
<file path=[Content_Types].xml><?xml version="1.0" encoding="utf-8"?>
<Types xmlns="http://schemas.openxmlformats.org/package/2006/content-types">
  <Default Extension="png" ContentType="image/png"/>
  <Default Extension="jpeg" ContentType="image/jpeg"/>
  <Default Extension="JPG" ContentType="image/.jp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29"/>
  </p:handoutMasterIdLst>
  <p:sldIdLst>
    <p:sldId id="285" r:id="rId4"/>
    <p:sldId id="259" r:id="rId6"/>
    <p:sldId id="260" r:id="rId7"/>
    <p:sldId id="261" r:id="rId8"/>
    <p:sldId id="262" r:id="rId9"/>
    <p:sldId id="263" r:id="rId10"/>
    <p:sldId id="264" r:id="rId11"/>
    <p:sldId id="265" r:id="rId12"/>
    <p:sldId id="308" r:id="rId13"/>
    <p:sldId id="266" r:id="rId14"/>
    <p:sldId id="267" r:id="rId15"/>
    <p:sldId id="270" r:id="rId16"/>
    <p:sldId id="274" r:id="rId17"/>
    <p:sldId id="268" r:id="rId18"/>
    <p:sldId id="307" r:id="rId19"/>
    <p:sldId id="299" r:id="rId20"/>
    <p:sldId id="309" r:id="rId21"/>
    <p:sldId id="310" r:id="rId22"/>
    <p:sldId id="311" r:id="rId23"/>
    <p:sldId id="312" r:id="rId24"/>
    <p:sldId id="324" r:id="rId25"/>
    <p:sldId id="269" r:id="rId26"/>
    <p:sldId id="272" r:id="rId27"/>
    <p:sldId id="279"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郭 泓" initials="郭"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DFF"/>
    <a:srgbClr val="FF6600"/>
    <a:srgbClr val="2D2017"/>
    <a:srgbClr val="332319"/>
    <a:srgbClr val="EF9A50"/>
    <a:srgbClr val="322318"/>
    <a:srgbClr val="291D10"/>
    <a:srgbClr val="9FD798"/>
    <a:srgbClr val="CF9A70"/>
    <a:srgbClr val="22D8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41" d="100"/>
          <a:sy n="41" d="100"/>
        </p:scale>
        <p:origin x="60" y="96"/>
      </p:cViewPr>
      <p:guideLst>
        <p:guide orient="horz" pos="2184"/>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200.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D1E547-C9BA-4A89-8255-F2AD722EA98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D1E547-C9BA-4A89-8255-F2AD722EA98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D4333-EC77-483F-B250-76F18C556DF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unset"/>
              </a:rPr>
              <a:t>还可以再加上一个小图标，哪怕一组信息只有</a:t>
            </a:r>
            <a:r>
              <a:rPr lang="en-US" altLang="zh-CN" dirty="0">
                <a:effectLst/>
                <a:latin typeface="unset"/>
              </a:rPr>
              <a:t>5</a:t>
            </a:r>
            <a:r>
              <a:rPr lang="zh-CN" altLang="en-US" dirty="0">
                <a:effectLst/>
                <a:latin typeface="unset"/>
              </a:rPr>
              <a:t>个字也能做的很精致</a:t>
            </a:r>
            <a:r>
              <a:rPr lang="zh-CN" altLang="en-US"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CAD6C6-07F1-403D-AEB2-2406032ABF2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122.xml"/><Relationship Id="rId17" Type="http://schemas.openxmlformats.org/officeDocument/2006/relationships/tags" Target="../tags/tag121.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4.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28.xml"/><Relationship Id="rId2" Type="http://schemas.openxmlformats.org/officeDocument/2006/relationships/image" Target="../media/image4.jpeg"/><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29.xml"/><Relationship Id="rId2" Type="http://schemas.openxmlformats.org/officeDocument/2006/relationships/image" Target="../media/image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3.xml"/><Relationship Id="rId2" Type="http://schemas.openxmlformats.org/officeDocument/2006/relationships/image" Target="../media/image6.jpeg"/><Relationship Id="rId1" Type="http://schemas.openxmlformats.org/officeDocument/2006/relationships/tags" Target="../tags/tag134.xml"/></Relationships>
</file>

<file path=ppt/slides/_rels/slide1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image" Target="../media/image8.jpeg"/><Relationship Id="rId7" Type="http://schemas.openxmlformats.org/officeDocument/2006/relationships/tags" Target="../tags/tag139.xml"/><Relationship Id="rId6" Type="http://schemas.openxmlformats.org/officeDocument/2006/relationships/image" Target="../media/image7.jpeg"/><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6" Type="http://schemas.openxmlformats.org/officeDocument/2006/relationships/slideLayout" Target="../slideLayouts/slideLayout18.xml"/><Relationship Id="rId15" Type="http://schemas.openxmlformats.org/officeDocument/2006/relationships/tags" Target="../tags/tag143.xml"/><Relationship Id="rId14" Type="http://schemas.openxmlformats.org/officeDocument/2006/relationships/image" Target="../media/image11.jpeg"/><Relationship Id="rId13" Type="http://schemas.openxmlformats.org/officeDocument/2006/relationships/tags" Target="../tags/tag142.xml"/><Relationship Id="rId12" Type="http://schemas.openxmlformats.org/officeDocument/2006/relationships/image" Target="../media/image10.jpeg"/><Relationship Id="rId11" Type="http://schemas.openxmlformats.org/officeDocument/2006/relationships/tags" Target="../tags/tag141.xml"/><Relationship Id="rId10" Type="http://schemas.openxmlformats.org/officeDocument/2006/relationships/image" Target="../media/image9.jpe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image" Target="../media/image13.jpeg"/><Relationship Id="rId7" Type="http://schemas.openxmlformats.org/officeDocument/2006/relationships/tags" Target="../tags/tag148.xml"/><Relationship Id="rId6" Type="http://schemas.openxmlformats.org/officeDocument/2006/relationships/image" Target="../media/image12.jpeg"/><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6" Type="http://schemas.openxmlformats.org/officeDocument/2006/relationships/slideLayout" Target="../slideLayouts/slideLayout18.xml"/><Relationship Id="rId15" Type="http://schemas.openxmlformats.org/officeDocument/2006/relationships/tags" Target="../tags/tag152.xml"/><Relationship Id="rId14" Type="http://schemas.openxmlformats.org/officeDocument/2006/relationships/image" Target="../media/image16.jpeg"/><Relationship Id="rId13" Type="http://schemas.openxmlformats.org/officeDocument/2006/relationships/tags" Target="../tags/tag151.xml"/><Relationship Id="rId12" Type="http://schemas.openxmlformats.org/officeDocument/2006/relationships/image" Target="../media/image15.jpeg"/><Relationship Id="rId11" Type="http://schemas.openxmlformats.org/officeDocument/2006/relationships/tags" Target="../tags/tag150.xml"/><Relationship Id="rId10" Type="http://schemas.openxmlformats.org/officeDocument/2006/relationships/image" Target="../media/image14.jpe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18.jpeg"/><Relationship Id="rId7" Type="http://schemas.openxmlformats.org/officeDocument/2006/relationships/tags" Target="../tags/tag157.xml"/><Relationship Id="rId6" Type="http://schemas.openxmlformats.org/officeDocument/2006/relationships/image" Target="../media/image17.jpeg"/><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6" Type="http://schemas.openxmlformats.org/officeDocument/2006/relationships/slideLayout" Target="../slideLayouts/slideLayout18.xml"/><Relationship Id="rId15" Type="http://schemas.openxmlformats.org/officeDocument/2006/relationships/tags" Target="../tags/tag161.xml"/><Relationship Id="rId14" Type="http://schemas.openxmlformats.org/officeDocument/2006/relationships/image" Target="../media/image21.jpeg"/><Relationship Id="rId13" Type="http://schemas.openxmlformats.org/officeDocument/2006/relationships/tags" Target="../tags/tag160.xml"/><Relationship Id="rId12" Type="http://schemas.openxmlformats.org/officeDocument/2006/relationships/image" Target="../media/image20.jpeg"/><Relationship Id="rId11" Type="http://schemas.openxmlformats.org/officeDocument/2006/relationships/tags" Target="../tags/tag159.xml"/><Relationship Id="rId10" Type="http://schemas.openxmlformats.org/officeDocument/2006/relationships/image" Target="../media/image19.jpe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image" Target="../media/image23.jpeg"/><Relationship Id="rId7" Type="http://schemas.openxmlformats.org/officeDocument/2006/relationships/tags" Target="../tags/tag166.xml"/><Relationship Id="rId6" Type="http://schemas.openxmlformats.org/officeDocument/2006/relationships/image" Target="../media/image22.jpe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6" Type="http://schemas.openxmlformats.org/officeDocument/2006/relationships/slideLayout" Target="../slideLayouts/slideLayout18.xml"/><Relationship Id="rId15" Type="http://schemas.openxmlformats.org/officeDocument/2006/relationships/tags" Target="../tags/tag170.xml"/><Relationship Id="rId14" Type="http://schemas.openxmlformats.org/officeDocument/2006/relationships/image" Target="../media/image26.jpeg"/><Relationship Id="rId13" Type="http://schemas.openxmlformats.org/officeDocument/2006/relationships/tags" Target="../tags/tag169.xml"/><Relationship Id="rId12" Type="http://schemas.openxmlformats.org/officeDocument/2006/relationships/image" Target="../media/image25.jpeg"/><Relationship Id="rId11" Type="http://schemas.openxmlformats.org/officeDocument/2006/relationships/tags" Target="../tags/tag168.xml"/><Relationship Id="rId10" Type="http://schemas.openxmlformats.org/officeDocument/2006/relationships/image" Target="../media/image24.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NULL" TargetMode="External"/></Relationships>
</file>

<file path=ppt/slides/_rels/slide20.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image" Target="../media/image28.jpeg"/><Relationship Id="rId7" Type="http://schemas.openxmlformats.org/officeDocument/2006/relationships/tags" Target="../tags/tag175.xml"/><Relationship Id="rId6" Type="http://schemas.openxmlformats.org/officeDocument/2006/relationships/image" Target="../media/image27.jpe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6" Type="http://schemas.openxmlformats.org/officeDocument/2006/relationships/slideLayout" Target="../slideLayouts/slideLayout18.xml"/><Relationship Id="rId15" Type="http://schemas.openxmlformats.org/officeDocument/2006/relationships/tags" Target="../tags/tag179.xml"/><Relationship Id="rId14" Type="http://schemas.openxmlformats.org/officeDocument/2006/relationships/image" Target="../media/image31.jpeg"/><Relationship Id="rId13" Type="http://schemas.openxmlformats.org/officeDocument/2006/relationships/tags" Target="../tags/tag178.xml"/><Relationship Id="rId12" Type="http://schemas.openxmlformats.org/officeDocument/2006/relationships/image" Target="../media/image30.jpeg"/><Relationship Id="rId11" Type="http://schemas.openxmlformats.org/officeDocument/2006/relationships/tags" Target="../tags/tag177.xml"/><Relationship Id="rId10" Type="http://schemas.openxmlformats.org/officeDocument/2006/relationships/image" Target="../media/image29.jpe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9" Type="http://schemas.openxmlformats.org/officeDocument/2006/relationships/slideLayout" Target="../slideLayouts/slideLayout18.xml"/><Relationship Id="rId18" Type="http://schemas.openxmlformats.org/officeDocument/2006/relationships/tags" Target="../tags/tag192.xml"/><Relationship Id="rId17" Type="http://schemas.openxmlformats.org/officeDocument/2006/relationships/image" Target="../media/image35.png"/><Relationship Id="rId16" Type="http://schemas.openxmlformats.org/officeDocument/2006/relationships/image" Target="../media/image34.png"/><Relationship Id="rId15" Type="http://schemas.openxmlformats.org/officeDocument/2006/relationships/image" Target="../media/image33.png"/><Relationship Id="rId14" Type="http://schemas.openxmlformats.org/officeDocument/2006/relationships/tags" Target="../tags/tag191.xml"/><Relationship Id="rId13" Type="http://schemas.openxmlformats.org/officeDocument/2006/relationships/image" Target="../media/image32.png"/><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4.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7.xml"/><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99.xml"/><Relationship Id="rId3" Type="http://schemas.openxmlformats.org/officeDocument/2006/relationships/image" Target="../media/image37.jpeg"/><Relationship Id="rId2" Type="http://schemas.openxmlformats.org/officeDocument/2006/relationships/tags" Target="../tags/tag198.xml"/><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
            <a:ext cx="12192000" cy="6923519"/>
            <a:chOff x="-220804" y="-8737291"/>
            <a:chExt cx="12192000" cy="6923519"/>
          </a:xfrm>
        </p:grpSpPr>
        <p:sp>
          <p:nvSpPr>
            <p:cNvPr id="29" name="文本框 28"/>
            <p:cNvSpPr txBox="1"/>
            <p:nvPr/>
          </p:nvSpPr>
          <p:spPr>
            <a:xfrm>
              <a:off x="956098" y="-4594817"/>
              <a:ext cx="8668322" cy="707886"/>
            </a:xfrm>
            <a:prstGeom prst="rect">
              <a:avLst/>
            </a:prstGeom>
            <a:noFill/>
          </p:spPr>
          <p:txBody>
            <a:bodyPr wrap="square" rtlCol="0">
              <a:spAutoFit/>
            </a:bodyPr>
            <a:lstStyle/>
            <a:p>
              <a:pPr algn="dist"/>
              <a:r>
                <a:rPr lang="en-US" altLang="zh-CN" sz="4000" dirty="0">
                  <a:solidFill>
                    <a:schemeClr val="bg1">
                      <a:alpha val="54000"/>
                    </a:schemeClr>
                  </a:solidFill>
                  <a:latin typeface="思源黑体 CN Bold" panose="020B0800000000000000" pitchFamily="34" charset="-122"/>
                  <a:ea typeface="思源黑体 CN Bold" panose="020B0800000000000000" pitchFamily="34" charset="-122"/>
                </a:rPr>
                <a:t>SUIBIANLAIDIANSHA</a:t>
              </a:r>
              <a:endParaRPr lang="zh-CN" altLang="en-US" sz="4000" dirty="0">
                <a:solidFill>
                  <a:schemeClr val="bg1">
                    <a:alpha val="54000"/>
                  </a:schemeClr>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827868" y="-6699777"/>
              <a:ext cx="9129229" cy="2215991"/>
            </a:xfrm>
            <a:prstGeom prst="rect">
              <a:avLst/>
            </a:prstGeom>
            <a:noFill/>
          </p:spPr>
          <p:txBody>
            <a:bodyPr wrap="square" rtlCol="0">
              <a:spAutoFit/>
            </a:bodyPr>
            <a:lstStyle/>
            <a:p>
              <a:pPr algn="dist"/>
              <a:r>
                <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rPr>
                <a:t>随便来点啥</a:t>
              </a:r>
              <a:endPar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endParaRPr>
            </a:p>
          </p:txBody>
        </p:sp>
        <p:grpSp>
          <p:nvGrpSpPr>
            <p:cNvPr id="19" name="组合 18"/>
            <p:cNvGrpSpPr/>
            <p:nvPr/>
          </p:nvGrpSpPr>
          <p:grpSpPr>
            <a:xfrm>
              <a:off x="-220804" y="-8737291"/>
              <a:ext cx="12192000" cy="6923519"/>
              <a:chOff x="992854" y="-9470348"/>
              <a:chExt cx="12192000" cy="6923519"/>
            </a:xfrm>
          </p:grpSpPr>
          <p:sp>
            <p:nvSpPr>
              <p:cNvPr id="20" name="矩形 19"/>
              <p:cNvSpPr/>
              <p:nvPr/>
            </p:nvSpPr>
            <p:spPr>
              <a:xfrm>
                <a:off x="992854" y="-9467598"/>
                <a:ext cx="12192000" cy="6920769"/>
              </a:xfrm>
              <a:prstGeom prst="rect">
                <a:avLst/>
              </a:prstGeom>
              <a:gradFill flip="none" rotWithShape="1">
                <a:gsLst>
                  <a:gs pos="75000">
                    <a:srgbClr val="2D2B22">
                      <a:alpha val="79000"/>
                    </a:srgbClr>
                  </a:gs>
                  <a:gs pos="13000">
                    <a:srgbClr val="FF6600">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92854" y="-9470348"/>
                <a:ext cx="12192000" cy="692076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grpSp>
      <p:sp>
        <p:nvSpPr>
          <p:cNvPr id="16" name="文本框 15"/>
          <p:cNvSpPr txBox="1"/>
          <p:nvPr/>
        </p:nvSpPr>
        <p:spPr>
          <a:xfrm>
            <a:off x="1917948" y="1681591"/>
            <a:ext cx="7747631" cy="1322070"/>
          </a:xfrm>
          <a:prstGeom prst="rect">
            <a:avLst/>
          </a:prstGeom>
          <a:noFill/>
        </p:spPr>
        <p:txBody>
          <a:bodyPr wrap="square" rtlCol="0">
            <a:spAutoFit/>
          </a:bodyPr>
          <a:lstStyle/>
          <a:p>
            <a:r>
              <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rPr>
              <a:t>数字防伪</a:t>
            </a:r>
            <a:endPar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endParaRPr>
          </a:p>
        </p:txBody>
      </p:sp>
      <p:sp>
        <p:nvSpPr>
          <p:cNvPr id="1025" name="圆角矩形 1024"/>
          <p:cNvSpPr/>
          <p:nvPr/>
        </p:nvSpPr>
        <p:spPr>
          <a:xfrm>
            <a:off x="2073010" y="490994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69" name="文本框 68"/>
          <p:cNvSpPr txBox="1"/>
          <p:nvPr/>
        </p:nvSpPr>
        <p:spPr>
          <a:xfrm>
            <a:off x="1967089" y="4909584"/>
            <a:ext cx="1848998" cy="398780"/>
          </a:xfrm>
          <a:prstGeom prst="rect">
            <a:avLst/>
          </a:prstGeom>
          <a:noFill/>
        </p:spPr>
        <p:txBody>
          <a:bodyPr wrap="square" rtlCol="0">
            <a:spAutoFit/>
          </a:bodyPr>
          <a:lstStyle/>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主讲：岳恒宇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a:off x="1180525" y="46078"/>
            <a:ext cx="361588" cy="6869797"/>
            <a:chOff x="1049450" y="-11797"/>
            <a:chExt cx="361588" cy="6869797"/>
          </a:xfrm>
        </p:grpSpPr>
        <p:cxnSp>
          <p:nvCxnSpPr>
            <p:cNvPr id="1031" name="直接连接符 1030"/>
            <p:cNvCxnSpPr/>
            <p:nvPr/>
          </p:nvCxnSpPr>
          <p:spPr>
            <a:xfrm>
              <a:off x="1350279" y="-11797"/>
              <a:ext cx="0" cy="6869797"/>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1033" name="文本框 1032"/>
            <p:cNvSpPr txBox="1"/>
            <p:nvPr/>
          </p:nvSpPr>
          <p:spPr>
            <a:xfrm rot="16200000">
              <a:off x="-1339825" y="3422780"/>
              <a:ext cx="4978605" cy="200055"/>
            </a:xfrm>
            <a:prstGeom prst="rect">
              <a:avLst/>
            </a:prstGeom>
            <a:noFill/>
          </p:spPr>
          <p:txBody>
            <a:bodyPr wrap="square" rtlCol="0">
              <a:spAutoFit/>
            </a:bodyPr>
            <a:lstStyle/>
            <a:p>
              <a:pPr algn="dist"/>
              <a:r>
                <a:rPr lang="en-US" altLang="zh-CN" sz="700" dirty="0">
                  <a:solidFill>
                    <a:schemeClr val="bg2">
                      <a:lumMod val="75000"/>
                    </a:schemeClr>
                  </a:solidFill>
                  <a:latin typeface="思源黑体 CN Bold" panose="020B0800000000000000" pitchFamily="34" charset="-122"/>
                  <a:ea typeface="思源黑体 CN Bold" panose="020B0800000000000000" pitchFamily="34" charset="-122"/>
                </a:rPr>
                <a:t>DESIGNEDBYGENJI</a:t>
              </a:r>
              <a:endParaRPr lang="zh-CN" altLang="en-US" sz="700" dirty="0">
                <a:solidFill>
                  <a:schemeClr val="bg2">
                    <a:lumMod val="75000"/>
                  </a:schemeClr>
                </a:solidFill>
                <a:latin typeface="思源黑体 CN Bold" panose="020B0800000000000000" pitchFamily="34" charset="-122"/>
                <a:ea typeface="思源黑体 CN Bold" panose="020B0800000000000000" pitchFamily="34" charset="-122"/>
              </a:endParaRPr>
            </a:p>
          </p:txBody>
        </p:sp>
        <p:sp>
          <p:nvSpPr>
            <p:cNvPr id="80" name="椭圆 79"/>
            <p:cNvSpPr/>
            <p:nvPr/>
          </p:nvSpPr>
          <p:spPr>
            <a:xfrm>
              <a:off x="1289519" y="942878"/>
              <a:ext cx="121519" cy="121519"/>
            </a:xfrm>
            <a:prstGeom prst="ellipse">
              <a:avLst/>
            </a:prstGeom>
            <a:gradFill flip="none" rotWithShape="1">
              <a:gsLst>
                <a:gs pos="0">
                  <a:srgbClr val="FF6600"/>
                </a:gs>
                <a:gs pos="100000">
                  <a:srgbClr val="FF6600"/>
                </a:gs>
              </a:gsLst>
              <a:path path="circle">
                <a:fillToRect l="100000" b="100000"/>
              </a:path>
              <a:tileRect t="-100000" r="-10000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科技地球智能信息数据代码基因背景海报"/>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文本框 27"/>
          <p:cNvSpPr txBox="1"/>
          <p:nvPr/>
        </p:nvSpPr>
        <p:spPr>
          <a:xfrm rot="5400000">
            <a:off x="7985203" y="2163593"/>
            <a:ext cx="7589593" cy="3154710"/>
          </a:xfrm>
          <a:prstGeom prst="rect">
            <a:avLst/>
          </a:prstGeom>
          <a:noFill/>
        </p:spPr>
        <p:txBody>
          <a:bodyPr wrap="square" rtlCol="0">
            <a:spAutoFit/>
          </a:bodyPr>
          <a:lstStyle/>
          <a:p>
            <a:r>
              <a:rPr lang="en-US" altLang="zh-CN"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rPr>
              <a:t>CODE</a:t>
            </a:r>
            <a:endParaRPr lang="zh-CN" altLang="en-US"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endParaRPr>
          </a:p>
        </p:txBody>
      </p:sp>
      <p:sp>
        <p:nvSpPr>
          <p:cNvPr id="31" name="椭圆 30"/>
          <p:cNvSpPr/>
          <p:nvPr/>
        </p:nvSpPr>
        <p:spPr>
          <a:xfrm rot="9412979">
            <a:off x="10980725" y="885988"/>
            <a:ext cx="236842" cy="229530"/>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8823049">
            <a:off x="10830412" y="5675447"/>
            <a:ext cx="749690" cy="755664"/>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0478598">
            <a:off x="11617040" y="2712943"/>
            <a:ext cx="418156" cy="405246"/>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967230" y="3136900"/>
            <a:ext cx="8234680" cy="521970"/>
          </a:xfrm>
          <a:prstGeom prst="rect">
            <a:avLst/>
          </a:prstGeom>
          <a:noFill/>
        </p:spPr>
        <p:txBody>
          <a:bodyPr wrap="square" rtlCol="0">
            <a:spAutoFit/>
          </a:bodyPr>
          <a:lstStyle/>
          <a:p>
            <a:r>
              <a:rPr lang="zh-CN" altLang="en-US" sz="2800">
                <a:solidFill>
                  <a:schemeClr val="tx2"/>
                </a:solidFill>
                <a:latin typeface="华文楷体" panose="02010600040101010101" charset="-122"/>
                <a:ea typeface="华文楷体" panose="02010600040101010101" charset="-122"/>
                <a:cs typeface="华文楷体" panose="02010600040101010101" charset="-122"/>
                <a:sym typeface="+mn-ea"/>
              </a:rPr>
              <a:t>digital anti-counterfeitingdigital </a:t>
            </a:r>
            <a:endParaRPr lang="zh-CN" altLang="en-US" sz="2800" b="1" dirty="0">
              <a:solidFill>
                <a:schemeClr val="tx2"/>
              </a:solidFill>
              <a:latin typeface="华文楷体" panose="02010600040101010101" charset="-122"/>
              <a:ea typeface="华文楷体" panose="02010600040101010101" charset="-122"/>
              <a:cs typeface="华文楷体" panose="02010600040101010101" charset="-122"/>
              <a:sym typeface="+mn-ea"/>
            </a:endParaRPr>
          </a:p>
        </p:txBody>
      </p:sp>
      <p:sp>
        <p:nvSpPr>
          <p:cNvPr id="4" name="圆角矩形 3"/>
          <p:cNvSpPr/>
          <p:nvPr/>
        </p:nvSpPr>
        <p:spPr>
          <a:xfrm>
            <a:off x="2073010" y="565162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dirty="0"/>
          </a:p>
        </p:txBody>
      </p:sp>
      <p:sp>
        <p:nvSpPr>
          <p:cNvPr id="6" name="文本框 5"/>
          <p:cNvSpPr txBox="1"/>
          <p:nvPr/>
        </p:nvSpPr>
        <p:spPr>
          <a:xfrm>
            <a:off x="1967089" y="5668409"/>
            <a:ext cx="1848998" cy="398780"/>
          </a:xfrm>
          <a:prstGeom prst="rect">
            <a:avLst/>
          </a:prstGeom>
          <a:noFill/>
        </p:spPr>
        <p:txBody>
          <a:bodyPr wrap="square" rtlCol="0">
            <a:spAutoFit/>
          </a:bodyPr>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问答：刘子文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sp>
        <p:nvSpPr>
          <p:cNvPr id="8" name="图形 18"/>
          <p:cNvSpPr/>
          <p:nvPr/>
        </p:nvSpPr>
        <p:spPr>
          <a:xfrm>
            <a:off x="0" y="-852805"/>
            <a:ext cx="16861155" cy="7537450"/>
          </a:xfrm>
          <a:custGeom>
            <a:avLst/>
            <a:gdLst>
              <a:gd name="connsiteX0" fmla="*/ 12770089 w 15576846"/>
              <a:gd name="connsiteY0" fmla="*/ 3647842 h 7267344"/>
              <a:gd name="connsiteX1" fmla="*/ 12808549 w 15576846"/>
              <a:gd name="connsiteY1" fmla="*/ 3644356 h 7267344"/>
              <a:gd name="connsiteX2" fmla="*/ 12847236 w 15576846"/>
              <a:gd name="connsiteY2" fmla="*/ 3642107 h 7267344"/>
              <a:gd name="connsiteX3" fmla="*/ 12887946 w 15576846"/>
              <a:gd name="connsiteY3" fmla="*/ 3640870 h 7267344"/>
              <a:gd name="connsiteX4" fmla="*/ 15576847 w 15576846"/>
              <a:gd name="connsiteY4" fmla="*/ 3640870 h 7267344"/>
              <a:gd name="connsiteX5" fmla="*/ 15576847 w 15576846"/>
              <a:gd name="connsiteY5" fmla="*/ 3633223 h 7267344"/>
              <a:gd name="connsiteX6" fmla="*/ 15555592 w 15576846"/>
              <a:gd name="connsiteY6" fmla="*/ 3633223 h 7267344"/>
              <a:gd name="connsiteX7" fmla="*/ 15555592 w 15576846"/>
              <a:gd name="connsiteY7" fmla="*/ 3633223 h 7267344"/>
              <a:gd name="connsiteX8" fmla="*/ 15508585 w 15576846"/>
              <a:gd name="connsiteY8" fmla="*/ 3632211 h 7267344"/>
              <a:gd name="connsiteX9" fmla="*/ 15457528 w 15576846"/>
              <a:gd name="connsiteY9" fmla="*/ 3629849 h 7267344"/>
              <a:gd name="connsiteX10" fmla="*/ 15405234 w 15576846"/>
              <a:gd name="connsiteY10" fmla="*/ 3626251 h 7267344"/>
              <a:gd name="connsiteX11" fmla="*/ 15352041 w 15576846"/>
              <a:gd name="connsiteY11" fmla="*/ 3621414 h 7267344"/>
              <a:gd name="connsiteX12" fmla="*/ 15297498 w 15576846"/>
              <a:gd name="connsiteY12" fmla="*/ 3615229 h 7267344"/>
              <a:gd name="connsiteX13" fmla="*/ 15242506 w 15576846"/>
              <a:gd name="connsiteY13" fmla="*/ 3607694 h 7267344"/>
              <a:gd name="connsiteX14" fmla="*/ 15187063 w 15576846"/>
              <a:gd name="connsiteY14" fmla="*/ 3598698 h 7267344"/>
              <a:gd name="connsiteX15" fmla="*/ 15130720 w 15576846"/>
              <a:gd name="connsiteY15" fmla="*/ 3588239 h 7267344"/>
              <a:gd name="connsiteX16" fmla="*/ 15074380 w 15576846"/>
              <a:gd name="connsiteY16" fmla="*/ 3576319 h 7267344"/>
              <a:gd name="connsiteX17" fmla="*/ 15017475 w 15576846"/>
              <a:gd name="connsiteY17" fmla="*/ 3562823 h 7267344"/>
              <a:gd name="connsiteX18" fmla="*/ 14960458 w 15576846"/>
              <a:gd name="connsiteY18" fmla="*/ 3547866 h 7267344"/>
              <a:gd name="connsiteX19" fmla="*/ 14903328 w 15576846"/>
              <a:gd name="connsiteY19" fmla="*/ 3531335 h 7267344"/>
              <a:gd name="connsiteX20" fmla="*/ 14845974 w 15576846"/>
              <a:gd name="connsiteY20" fmla="*/ 3513116 h 7267344"/>
              <a:gd name="connsiteX21" fmla="*/ 14788620 w 15576846"/>
              <a:gd name="connsiteY21" fmla="*/ 3493324 h 7267344"/>
              <a:gd name="connsiteX22" fmla="*/ 14731154 w 15576846"/>
              <a:gd name="connsiteY22" fmla="*/ 3471731 h 7267344"/>
              <a:gd name="connsiteX23" fmla="*/ 14673800 w 15576846"/>
              <a:gd name="connsiteY23" fmla="*/ 3448565 h 7267344"/>
              <a:gd name="connsiteX24" fmla="*/ 14616444 w 15576846"/>
              <a:gd name="connsiteY24" fmla="*/ 3423599 h 7267344"/>
              <a:gd name="connsiteX25" fmla="*/ 14559090 w 15576846"/>
              <a:gd name="connsiteY25" fmla="*/ 3396833 h 7267344"/>
              <a:gd name="connsiteX26" fmla="*/ 14501849 w 15576846"/>
              <a:gd name="connsiteY26" fmla="*/ 3368156 h 7267344"/>
              <a:gd name="connsiteX27" fmla="*/ 14445057 w 15576846"/>
              <a:gd name="connsiteY27" fmla="*/ 3337792 h 7267344"/>
              <a:gd name="connsiteX28" fmla="*/ 14387703 w 15576846"/>
              <a:gd name="connsiteY28" fmla="*/ 3305179 h 7267344"/>
              <a:gd name="connsiteX29" fmla="*/ 14331473 w 15576846"/>
              <a:gd name="connsiteY29" fmla="*/ 3271104 h 7267344"/>
              <a:gd name="connsiteX30" fmla="*/ 14275018 w 15576846"/>
              <a:gd name="connsiteY30" fmla="*/ 3234667 h 7267344"/>
              <a:gd name="connsiteX31" fmla="*/ 14218451 w 15576846"/>
              <a:gd name="connsiteY31" fmla="*/ 3195981 h 7267344"/>
              <a:gd name="connsiteX32" fmla="*/ 14162221 w 15576846"/>
              <a:gd name="connsiteY32" fmla="*/ 3155046 h 7267344"/>
              <a:gd name="connsiteX33" fmla="*/ 14119938 w 15576846"/>
              <a:gd name="connsiteY33" fmla="*/ 3122433 h 7267344"/>
              <a:gd name="connsiteX34" fmla="*/ 14086987 w 15576846"/>
              <a:gd name="connsiteY34" fmla="*/ 3086671 h 7267344"/>
              <a:gd name="connsiteX35" fmla="*/ 14064044 w 15576846"/>
              <a:gd name="connsiteY35" fmla="*/ 3061817 h 7267344"/>
              <a:gd name="connsiteX36" fmla="*/ 14030757 w 15576846"/>
              <a:gd name="connsiteY36" fmla="*/ 3024818 h 7267344"/>
              <a:gd name="connsiteX37" fmla="*/ 14006128 w 15576846"/>
              <a:gd name="connsiteY37" fmla="*/ 2997490 h 7267344"/>
              <a:gd name="connsiteX38" fmla="*/ 13972279 w 15576846"/>
              <a:gd name="connsiteY38" fmla="*/ 2959142 h 7267344"/>
              <a:gd name="connsiteX39" fmla="*/ 13941801 w 15576846"/>
              <a:gd name="connsiteY39" fmla="*/ 2925067 h 7267344"/>
              <a:gd name="connsiteX40" fmla="*/ 13916273 w 15576846"/>
              <a:gd name="connsiteY40" fmla="*/ 2895940 h 7267344"/>
              <a:gd name="connsiteX41" fmla="*/ 13883548 w 15576846"/>
              <a:gd name="connsiteY41" fmla="*/ 2858041 h 7267344"/>
              <a:gd name="connsiteX42" fmla="*/ 13849585 w 15576846"/>
              <a:gd name="connsiteY42" fmla="*/ 2818792 h 7267344"/>
              <a:gd name="connsiteX43" fmla="*/ 13825068 w 15576846"/>
              <a:gd name="connsiteY43" fmla="*/ 2790003 h 7267344"/>
              <a:gd name="connsiteX44" fmla="*/ 13783234 w 15576846"/>
              <a:gd name="connsiteY44" fmla="*/ 2740521 h 7267344"/>
              <a:gd name="connsiteX45" fmla="*/ 13757705 w 15576846"/>
              <a:gd name="connsiteY45" fmla="*/ 2710382 h 7267344"/>
              <a:gd name="connsiteX46" fmla="*/ 13728129 w 15576846"/>
              <a:gd name="connsiteY46" fmla="*/ 2674507 h 7267344"/>
              <a:gd name="connsiteX47" fmla="*/ 13699002 w 15576846"/>
              <a:gd name="connsiteY47" fmla="*/ 2638633 h 7267344"/>
              <a:gd name="connsiteX48" fmla="*/ 13657393 w 15576846"/>
              <a:gd name="connsiteY48" fmla="*/ 2587239 h 7267344"/>
              <a:gd name="connsiteX49" fmla="*/ 13634788 w 15576846"/>
              <a:gd name="connsiteY49" fmla="*/ 2559012 h 7267344"/>
              <a:gd name="connsiteX50" fmla="*/ 13592391 w 15576846"/>
              <a:gd name="connsiteY50" fmla="*/ 2505481 h 7267344"/>
              <a:gd name="connsiteX51" fmla="*/ 13564838 w 15576846"/>
              <a:gd name="connsiteY51" fmla="*/ 2470619 h 7267344"/>
              <a:gd name="connsiteX52" fmla="*/ 13532338 w 15576846"/>
              <a:gd name="connsiteY52" fmla="*/ 2428671 h 7267344"/>
              <a:gd name="connsiteX53" fmla="*/ 13503886 w 15576846"/>
              <a:gd name="connsiteY53" fmla="*/ 2391335 h 7267344"/>
              <a:gd name="connsiteX54" fmla="*/ 13467111 w 15576846"/>
              <a:gd name="connsiteY54" fmla="*/ 2342527 h 7267344"/>
              <a:gd name="connsiteX55" fmla="*/ 13434160 w 15576846"/>
              <a:gd name="connsiteY55" fmla="*/ 2298668 h 7267344"/>
              <a:gd name="connsiteX56" fmla="*/ 13399748 w 15576846"/>
              <a:gd name="connsiteY56" fmla="*/ 2252560 h 7267344"/>
              <a:gd name="connsiteX57" fmla="*/ 13373208 w 15576846"/>
              <a:gd name="connsiteY57" fmla="*/ 2216236 h 7267344"/>
              <a:gd name="connsiteX58" fmla="*/ 13338570 w 15576846"/>
              <a:gd name="connsiteY58" fmla="*/ 2168553 h 7267344"/>
              <a:gd name="connsiteX59" fmla="*/ 13300896 w 15576846"/>
              <a:gd name="connsiteY59" fmla="*/ 2116484 h 7267344"/>
              <a:gd name="connsiteX60" fmla="*/ 13279528 w 15576846"/>
              <a:gd name="connsiteY60" fmla="*/ 2086345 h 7267344"/>
              <a:gd name="connsiteX61" fmla="*/ 13243767 w 15576846"/>
              <a:gd name="connsiteY61" fmla="*/ 2035176 h 7267344"/>
              <a:gd name="connsiteX62" fmla="*/ 13211940 w 15576846"/>
              <a:gd name="connsiteY62" fmla="*/ 1989405 h 7267344"/>
              <a:gd name="connsiteX63" fmla="*/ 13180002 w 15576846"/>
              <a:gd name="connsiteY63" fmla="*/ 1943184 h 7267344"/>
              <a:gd name="connsiteX64" fmla="*/ 13158298 w 15576846"/>
              <a:gd name="connsiteY64" fmla="*/ 1911133 h 7267344"/>
              <a:gd name="connsiteX65" fmla="*/ 12764015 w 15576846"/>
              <a:gd name="connsiteY65" fmla="*/ 1602995 h 7267344"/>
              <a:gd name="connsiteX66" fmla="*/ 12445755 w 15576846"/>
              <a:gd name="connsiteY66" fmla="*/ 1858952 h 7267344"/>
              <a:gd name="connsiteX67" fmla="*/ 12229834 w 15576846"/>
              <a:gd name="connsiteY67" fmla="*/ 2342190 h 7267344"/>
              <a:gd name="connsiteX68" fmla="*/ 11874688 w 15576846"/>
              <a:gd name="connsiteY68" fmla="*/ 3633223 h 7267344"/>
              <a:gd name="connsiteX69" fmla="*/ 9176677 w 15576846"/>
              <a:gd name="connsiteY69" fmla="*/ 3633223 h 7267344"/>
              <a:gd name="connsiteX70" fmla="*/ 9144289 w 15576846"/>
              <a:gd name="connsiteY70" fmla="*/ 3527286 h 7267344"/>
              <a:gd name="connsiteX71" fmla="*/ 9138778 w 15576846"/>
              <a:gd name="connsiteY71" fmla="*/ 3509855 h 7267344"/>
              <a:gd name="connsiteX72" fmla="*/ 8769125 w 15576846"/>
              <a:gd name="connsiteY72" fmla="*/ 2515940 h 7267344"/>
              <a:gd name="connsiteX73" fmla="*/ 8203005 w 15576846"/>
              <a:gd name="connsiteY73" fmla="*/ 1968713 h 7267344"/>
              <a:gd name="connsiteX74" fmla="*/ 7545905 w 15576846"/>
              <a:gd name="connsiteY74" fmla="*/ 2640882 h 7267344"/>
              <a:gd name="connsiteX75" fmla="*/ 7329421 w 15576846"/>
              <a:gd name="connsiteY75" fmla="*/ 2993330 h 7267344"/>
              <a:gd name="connsiteX76" fmla="*/ 6871262 w 15576846"/>
              <a:gd name="connsiteY76" fmla="*/ 3455762 h 7267344"/>
              <a:gd name="connsiteX77" fmla="*/ 6713819 w 15576846"/>
              <a:gd name="connsiteY77" fmla="*/ 3545392 h 7267344"/>
              <a:gd name="connsiteX78" fmla="*/ 6699874 w 15576846"/>
              <a:gd name="connsiteY78" fmla="*/ 3551690 h 7267344"/>
              <a:gd name="connsiteX79" fmla="*/ 6692452 w 15576846"/>
              <a:gd name="connsiteY79" fmla="*/ 3554951 h 7267344"/>
              <a:gd name="connsiteX80" fmla="*/ 6546143 w 15576846"/>
              <a:gd name="connsiteY80" fmla="*/ 3604771 h 7267344"/>
              <a:gd name="connsiteX81" fmla="*/ 6543668 w 15576846"/>
              <a:gd name="connsiteY81" fmla="*/ 3605333 h 7267344"/>
              <a:gd name="connsiteX82" fmla="*/ 6535908 w 15576846"/>
              <a:gd name="connsiteY82" fmla="*/ 3601285 h 7267344"/>
              <a:gd name="connsiteX83" fmla="*/ 6526350 w 15576846"/>
              <a:gd name="connsiteY83" fmla="*/ 3595886 h 7267344"/>
              <a:gd name="connsiteX84" fmla="*/ 6516678 w 15576846"/>
              <a:gd name="connsiteY84" fmla="*/ 3590039 h 7267344"/>
              <a:gd name="connsiteX85" fmla="*/ 6507794 w 15576846"/>
              <a:gd name="connsiteY85" fmla="*/ 3584190 h 7267344"/>
              <a:gd name="connsiteX86" fmla="*/ 6497785 w 15576846"/>
              <a:gd name="connsiteY86" fmla="*/ 3577218 h 7267344"/>
              <a:gd name="connsiteX87" fmla="*/ 6489238 w 15576846"/>
              <a:gd name="connsiteY87" fmla="*/ 3570920 h 7267344"/>
              <a:gd name="connsiteX88" fmla="*/ 6479342 w 15576846"/>
              <a:gd name="connsiteY88" fmla="*/ 3563161 h 7267344"/>
              <a:gd name="connsiteX89" fmla="*/ 6469782 w 15576846"/>
              <a:gd name="connsiteY89" fmla="*/ 3555176 h 7267344"/>
              <a:gd name="connsiteX90" fmla="*/ 6461460 w 15576846"/>
              <a:gd name="connsiteY90" fmla="*/ 3547866 h 7267344"/>
              <a:gd name="connsiteX91" fmla="*/ 6451227 w 15576846"/>
              <a:gd name="connsiteY91" fmla="*/ 3538420 h 7267344"/>
              <a:gd name="connsiteX92" fmla="*/ 6442118 w 15576846"/>
              <a:gd name="connsiteY92" fmla="*/ 3529535 h 7267344"/>
              <a:gd name="connsiteX93" fmla="*/ 6433683 w 15576846"/>
              <a:gd name="connsiteY93" fmla="*/ 3520988 h 7267344"/>
              <a:gd name="connsiteX94" fmla="*/ 6423337 w 15576846"/>
              <a:gd name="connsiteY94" fmla="*/ 3509967 h 7267344"/>
              <a:gd name="connsiteX95" fmla="*/ 6406243 w 15576846"/>
              <a:gd name="connsiteY95" fmla="*/ 3491187 h 7267344"/>
              <a:gd name="connsiteX96" fmla="*/ 6405793 w 15576846"/>
              <a:gd name="connsiteY96" fmla="*/ 3490625 h 7267344"/>
              <a:gd name="connsiteX97" fmla="*/ 6396122 w 15576846"/>
              <a:gd name="connsiteY97" fmla="*/ 3478929 h 7267344"/>
              <a:gd name="connsiteX98" fmla="*/ 6386787 w 15576846"/>
              <a:gd name="connsiteY98" fmla="*/ 3467120 h 7267344"/>
              <a:gd name="connsiteX99" fmla="*/ 6378691 w 15576846"/>
              <a:gd name="connsiteY99" fmla="*/ 3456437 h 7267344"/>
              <a:gd name="connsiteX100" fmla="*/ 6368794 w 15576846"/>
              <a:gd name="connsiteY100" fmla="*/ 3442829 h 7267344"/>
              <a:gd name="connsiteX101" fmla="*/ 6360135 w 15576846"/>
              <a:gd name="connsiteY101" fmla="*/ 3430346 h 7267344"/>
              <a:gd name="connsiteX102" fmla="*/ 6351588 w 15576846"/>
              <a:gd name="connsiteY102" fmla="*/ 3417526 h 7267344"/>
              <a:gd name="connsiteX103" fmla="*/ 6342029 w 15576846"/>
              <a:gd name="connsiteY103" fmla="*/ 3402681 h 7267344"/>
              <a:gd name="connsiteX104" fmla="*/ 6333931 w 15576846"/>
              <a:gd name="connsiteY104" fmla="*/ 3389523 h 7267344"/>
              <a:gd name="connsiteX105" fmla="*/ 6325047 w 15576846"/>
              <a:gd name="connsiteY105" fmla="*/ 3374454 h 7267344"/>
              <a:gd name="connsiteX106" fmla="*/ 6316276 w 15576846"/>
              <a:gd name="connsiteY106" fmla="*/ 3359047 h 7267344"/>
              <a:gd name="connsiteX107" fmla="*/ 6308066 w 15576846"/>
              <a:gd name="connsiteY107" fmla="*/ 3343865 h 7267344"/>
              <a:gd name="connsiteX108" fmla="*/ 6299182 w 15576846"/>
              <a:gd name="connsiteY108" fmla="*/ 3326771 h 7267344"/>
              <a:gd name="connsiteX109" fmla="*/ 6291310 w 15576846"/>
              <a:gd name="connsiteY109" fmla="*/ 3311027 h 7267344"/>
              <a:gd name="connsiteX110" fmla="*/ 6282650 w 15576846"/>
              <a:gd name="connsiteY110" fmla="*/ 3293034 h 7267344"/>
              <a:gd name="connsiteX111" fmla="*/ 6273991 w 15576846"/>
              <a:gd name="connsiteY111" fmla="*/ 3274253 h 7267344"/>
              <a:gd name="connsiteX112" fmla="*/ 6266344 w 15576846"/>
              <a:gd name="connsiteY112" fmla="*/ 3256822 h 7267344"/>
              <a:gd name="connsiteX113" fmla="*/ 6258697 w 15576846"/>
              <a:gd name="connsiteY113" fmla="*/ 3238715 h 7267344"/>
              <a:gd name="connsiteX114" fmla="*/ 6250712 w 15576846"/>
              <a:gd name="connsiteY114" fmla="*/ 3219035 h 7267344"/>
              <a:gd name="connsiteX115" fmla="*/ 6242840 w 15576846"/>
              <a:gd name="connsiteY115" fmla="*/ 3198680 h 7267344"/>
              <a:gd name="connsiteX116" fmla="*/ 6235530 w 15576846"/>
              <a:gd name="connsiteY116" fmla="*/ 3178775 h 7267344"/>
              <a:gd name="connsiteX117" fmla="*/ 6227882 w 15576846"/>
              <a:gd name="connsiteY117" fmla="*/ 3157070 h 7267344"/>
              <a:gd name="connsiteX118" fmla="*/ 6220573 w 15576846"/>
              <a:gd name="connsiteY118" fmla="*/ 3135365 h 7267344"/>
              <a:gd name="connsiteX119" fmla="*/ 6212588 w 15576846"/>
              <a:gd name="connsiteY119" fmla="*/ 3110512 h 7267344"/>
              <a:gd name="connsiteX120" fmla="*/ 6206853 w 15576846"/>
              <a:gd name="connsiteY120" fmla="*/ 3091844 h 7267344"/>
              <a:gd name="connsiteX121" fmla="*/ 6199880 w 15576846"/>
              <a:gd name="connsiteY121" fmla="*/ 3067890 h 7267344"/>
              <a:gd name="connsiteX122" fmla="*/ 6192346 w 15576846"/>
              <a:gd name="connsiteY122" fmla="*/ 3040450 h 7267344"/>
              <a:gd name="connsiteX123" fmla="*/ 6186497 w 15576846"/>
              <a:gd name="connsiteY123" fmla="*/ 3017846 h 7267344"/>
              <a:gd name="connsiteX124" fmla="*/ 6179975 w 15576846"/>
              <a:gd name="connsiteY124" fmla="*/ 2991642 h 7267344"/>
              <a:gd name="connsiteX125" fmla="*/ 6079099 w 15576846"/>
              <a:gd name="connsiteY125" fmla="*/ 2546191 h 7267344"/>
              <a:gd name="connsiteX126" fmla="*/ 5860028 w 15576846"/>
              <a:gd name="connsiteY126" fmla="*/ 1631560 h 7267344"/>
              <a:gd name="connsiteX127" fmla="*/ 5853843 w 15576846"/>
              <a:gd name="connsiteY127" fmla="*/ 1609068 h 7267344"/>
              <a:gd name="connsiteX128" fmla="*/ 4958330 w 15576846"/>
              <a:gd name="connsiteY128" fmla="*/ 0 h 7267344"/>
              <a:gd name="connsiteX129" fmla="*/ 4900413 w 15576846"/>
              <a:gd name="connsiteY129" fmla="*/ 5286 h 7267344"/>
              <a:gd name="connsiteX130" fmla="*/ 4320911 w 15576846"/>
              <a:gd name="connsiteY130" fmla="*/ 705007 h 7267344"/>
              <a:gd name="connsiteX131" fmla="*/ 4049884 w 15576846"/>
              <a:gd name="connsiteY131" fmla="*/ 1607268 h 7267344"/>
              <a:gd name="connsiteX132" fmla="*/ 4035939 w 15576846"/>
              <a:gd name="connsiteY132" fmla="*/ 1664960 h 7267344"/>
              <a:gd name="connsiteX133" fmla="*/ 4019632 w 15576846"/>
              <a:gd name="connsiteY133" fmla="*/ 1731536 h 7267344"/>
              <a:gd name="connsiteX134" fmla="*/ 4004338 w 15576846"/>
              <a:gd name="connsiteY134" fmla="*/ 1793276 h 7267344"/>
              <a:gd name="connsiteX135" fmla="*/ 3994891 w 15576846"/>
              <a:gd name="connsiteY135" fmla="*/ 1831175 h 7267344"/>
              <a:gd name="connsiteX136" fmla="*/ 3978809 w 15576846"/>
              <a:gd name="connsiteY136" fmla="*/ 1894714 h 7267344"/>
              <a:gd name="connsiteX137" fmla="*/ 3964302 w 15576846"/>
              <a:gd name="connsiteY137" fmla="*/ 1952294 h 7267344"/>
              <a:gd name="connsiteX138" fmla="*/ 3955868 w 15576846"/>
              <a:gd name="connsiteY138" fmla="*/ 1985132 h 7267344"/>
              <a:gd name="connsiteX139" fmla="*/ 3942710 w 15576846"/>
              <a:gd name="connsiteY139" fmla="*/ 2036526 h 7267344"/>
              <a:gd name="connsiteX140" fmla="*/ 3930564 w 15576846"/>
              <a:gd name="connsiteY140" fmla="*/ 2083758 h 7267344"/>
              <a:gd name="connsiteX141" fmla="*/ 3919206 w 15576846"/>
              <a:gd name="connsiteY141" fmla="*/ 2127618 h 7267344"/>
              <a:gd name="connsiteX142" fmla="*/ 3908297 w 15576846"/>
              <a:gd name="connsiteY142" fmla="*/ 2170015 h 7267344"/>
              <a:gd name="connsiteX143" fmla="*/ 3897614 w 15576846"/>
              <a:gd name="connsiteY143" fmla="*/ 2211175 h 7267344"/>
              <a:gd name="connsiteX144" fmla="*/ 3886705 w 15576846"/>
              <a:gd name="connsiteY144" fmla="*/ 2253010 h 7267344"/>
              <a:gd name="connsiteX145" fmla="*/ 3875572 w 15576846"/>
              <a:gd name="connsiteY145" fmla="*/ 2295744 h 7267344"/>
              <a:gd name="connsiteX146" fmla="*/ 3865226 w 15576846"/>
              <a:gd name="connsiteY146" fmla="*/ 2335780 h 7267344"/>
              <a:gd name="connsiteX147" fmla="*/ 3855104 w 15576846"/>
              <a:gd name="connsiteY147" fmla="*/ 2374691 h 7267344"/>
              <a:gd name="connsiteX148" fmla="*/ 3844983 w 15576846"/>
              <a:gd name="connsiteY148" fmla="*/ 2413827 h 7267344"/>
              <a:gd name="connsiteX149" fmla="*/ 3835311 w 15576846"/>
              <a:gd name="connsiteY149" fmla="*/ 2450826 h 7267344"/>
              <a:gd name="connsiteX150" fmla="*/ 3825190 w 15576846"/>
              <a:gd name="connsiteY150" fmla="*/ 2489962 h 7267344"/>
              <a:gd name="connsiteX151" fmla="*/ 3815294 w 15576846"/>
              <a:gd name="connsiteY151" fmla="*/ 2527860 h 7267344"/>
              <a:gd name="connsiteX152" fmla="*/ 3806185 w 15576846"/>
              <a:gd name="connsiteY152" fmla="*/ 2562610 h 7267344"/>
              <a:gd name="connsiteX153" fmla="*/ 3802811 w 15576846"/>
              <a:gd name="connsiteY153" fmla="*/ 2573744 h 7267344"/>
              <a:gd name="connsiteX154" fmla="*/ 3796738 w 15576846"/>
              <a:gd name="connsiteY154" fmla="*/ 2593312 h 7267344"/>
              <a:gd name="connsiteX155" fmla="*/ 3792015 w 15576846"/>
              <a:gd name="connsiteY155" fmla="*/ 2608269 h 7267344"/>
              <a:gd name="connsiteX156" fmla="*/ 3756815 w 15576846"/>
              <a:gd name="connsiteY156" fmla="*/ 2712968 h 7267344"/>
              <a:gd name="connsiteX157" fmla="*/ 3731174 w 15576846"/>
              <a:gd name="connsiteY157" fmla="*/ 2782356 h 7267344"/>
              <a:gd name="connsiteX158" fmla="*/ 3699348 w 15576846"/>
              <a:gd name="connsiteY158" fmla="*/ 2861077 h 7267344"/>
              <a:gd name="connsiteX159" fmla="*/ 3673932 w 15576846"/>
              <a:gd name="connsiteY159" fmla="*/ 2918544 h 7267344"/>
              <a:gd name="connsiteX160" fmla="*/ 3648067 w 15576846"/>
              <a:gd name="connsiteY160" fmla="*/ 2972525 h 7267344"/>
              <a:gd name="connsiteX161" fmla="*/ 3621976 w 15576846"/>
              <a:gd name="connsiteY161" fmla="*/ 3022906 h 7267344"/>
              <a:gd name="connsiteX162" fmla="*/ 3595436 w 15576846"/>
              <a:gd name="connsiteY162" fmla="*/ 3070476 h 7267344"/>
              <a:gd name="connsiteX163" fmla="*/ 3568445 w 15576846"/>
              <a:gd name="connsiteY163" fmla="*/ 3115348 h 7267344"/>
              <a:gd name="connsiteX164" fmla="*/ 3542580 w 15576846"/>
              <a:gd name="connsiteY164" fmla="*/ 3155158 h 7267344"/>
              <a:gd name="connsiteX165" fmla="*/ 3515477 w 15576846"/>
              <a:gd name="connsiteY165" fmla="*/ 3193844 h 7267344"/>
              <a:gd name="connsiteX166" fmla="*/ 3488150 w 15576846"/>
              <a:gd name="connsiteY166" fmla="*/ 3230056 h 7267344"/>
              <a:gd name="connsiteX167" fmla="*/ 3460372 w 15576846"/>
              <a:gd name="connsiteY167" fmla="*/ 3264131 h 7267344"/>
              <a:gd name="connsiteX168" fmla="*/ 3432145 w 15576846"/>
              <a:gd name="connsiteY168" fmla="*/ 3296295 h 7267344"/>
              <a:gd name="connsiteX169" fmla="*/ 3403693 w 15576846"/>
              <a:gd name="connsiteY169" fmla="*/ 3326434 h 7267344"/>
              <a:gd name="connsiteX170" fmla="*/ 3374903 w 15576846"/>
              <a:gd name="connsiteY170" fmla="*/ 3354661 h 7267344"/>
              <a:gd name="connsiteX171" fmla="*/ 3345664 w 15576846"/>
              <a:gd name="connsiteY171" fmla="*/ 3381202 h 7267344"/>
              <a:gd name="connsiteX172" fmla="*/ 3316087 w 15576846"/>
              <a:gd name="connsiteY172" fmla="*/ 3406055 h 7267344"/>
              <a:gd name="connsiteX173" fmla="*/ 3285948 w 15576846"/>
              <a:gd name="connsiteY173" fmla="*/ 3429447 h 7267344"/>
              <a:gd name="connsiteX174" fmla="*/ 3255584 w 15576846"/>
              <a:gd name="connsiteY174" fmla="*/ 3451151 h 7267344"/>
              <a:gd name="connsiteX175" fmla="*/ 3224770 w 15576846"/>
              <a:gd name="connsiteY175" fmla="*/ 3471394 h 7267344"/>
              <a:gd name="connsiteX176" fmla="*/ 3193394 w 15576846"/>
              <a:gd name="connsiteY176" fmla="*/ 3490399 h 7267344"/>
              <a:gd name="connsiteX177" fmla="*/ 3161793 w 15576846"/>
              <a:gd name="connsiteY177" fmla="*/ 3507831 h 7267344"/>
              <a:gd name="connsiteX178" fmla="*/ 3129629 w 15576846"/>
              <a:gd name="connsiteY178" fmla="*/ 3524025 h 7267344"/>
              <a:gd name="connsiteX179" fmla="*/ 3097129 w 15576846"/>
              <a:gd name="connsiteY179" fmla="*/ 3538869 h 7267344"/>
              <a:gd name="connsiteX180" fmla="*/ 3064066 w 15576846"/>
              <a:gd name="connsiteY180" fmla="*/ 3552589 h 7267344"/>
              <a:gd name="connsiteX181" fmla="*/ 3030778 w 15576846"/>
              <a:gd name="connsiteY181" fmla="*/ 3564960 h 7267344"/>
              <a:gd name="connsiteX182" fmla="*/ 2996927 w 15576846"/>
              <a:gd name="connsiteY182" fmla="*/ 3576206 h 7267344"/>
              <a:gd name="connsiteX183" fmla="*/ 2962740 w 15576846"/>
              <a:gd name="connsiteY183" fmla="*/ 3586215 h 7267344"/>
              <a:gd name="connsiteX184" fmla="*/ 2927990 w 15576846"/>
              <a:gd name="connsiteY184" fmla="*/ 3595099 h 7267344"/>
              <a:gd name="connsiteX185" fmla="*/ 2899313 w 15576846"/>
              <a:gd name="connsiteY185" fmla="*/ 3601397 h 7267344"/>
              <a:gd name="connsiteX186" fmla="*/ 2892902 w 15576846"/>
              <a:gd name="connsiteY186" fmla="*/ 3602859 h 7267344"/>
              <a:gd name="connsiteX187" fmla="*/ 2883006 w 15576846"/>
              <a:gd name="connsiteY187" fmla="*/ 3604658 h 7267344"/>
              <a:gd name="connsiteX188" fmla="*/ 2857141 w 15576846"/>
              <a:gd name="connsiteY188" fmla="*/ 3609494 h 7267344"/>
              <a:gd name="connsiteX189" fmla="*/ 2820929 w 15576846"/>
              <a:gd name="connsiteY189" fmla="*/ 3615005 h 7267344"/>
              <a:gd name="connsiteX190" fmla="*/ 2784829 w 15576846"/>
              <a:gd name="connsiteY190" fmla="*/ 3619390 h 7267344"/>
              <a:gd name="connsiteX191" fmla="*/ 2747493 w 15576846"/>
              <a:gd name="connsiteY191" fmla="*/ 3622764 h 7267344"/>
              <a:gd name="connsiteX192" fmla="*/ 2710494 w 15576846"/>
              <a:gd name="connsiteY192" fmla="*/ 3625013 h 7267344"/>
              <a:gd name="connsiteX193" fmla="*/ 2671470 w 15576846"/>
              <a:gd name="connsiteY193" fmla="*/ 3626138 h 7267344"/>
              <a:gd name="connsiteX194" fmla="*/ 0 w 15576846"/>
              <a:gd name="connsiteY194" fmla="*/ 3626138 h 7267344"/>
              <a:gd name="connsiteX195" fmla="*/ 0 w 15576846"/>
              <a:gd name="connsiteY195" fmla="*/ 3633785 h 7267344"/>
              <a:gd name="connsiteX196" fmla="*/ 20130 w 15576846"/>
              <a:gd name="connsiteY196" fmla="*/ 3633785 h 7267344"/>
              <a:gd name="connsiteX197" fmla="*/ 20130 w 15576846"/>
              <a:gd name="connsiteY197" fmla="*/ 3633785 h 7267344"/>
              <a:gd name="connsiteX198" fmla="*/ 64889 w 15576846"/>
              <a:gd name="connsiteY198" fmla="*/ 3634797 h 7267344"/>
              <a:gd name="connsiteX199" fmla="*/ 113134 w 15576846"/>
              <a:gd name="connsiteY199" fmla="*/ 3637046 h 7267344"/>
              <a:gd name="connsiteX200" fmla="*/ 163178 w 15576846"/>
              <a:gd name="connsiteY200" fmla="*/ 3640420 h 7267344"/>
              <a:gd name="connsiteX201" fmla="*/ 214010 w 15576846"/>
              <a:gd name="connsiteY201" fmla="*/ 3645031 h 7267344"/>
              <a:gd name="connsiteX202" fmla="*/ 266079 w 15576846"/>
              <a:gd name="connsiteY202" fmla="*/ 3650991 h 7267344"/>
              <a:gd name="connsiteX203" fmla="*/ 318710 w 15576846"/>
              <a:gd name="connsiteY203" fmla="*/ 3658301 h 7267344"/>
              <a:gd name="connsiteX204" fmla="*/ 371790 w 15576846"/>
              <a:gd name="connsiteY204" fmla="*/ 3666961 h 7267344"/>
              <a:gd name="connsiteX205" fmla="*/ 425771 w 15576846"/>
              <a:gd name="connsiteY205" fmla="*/ 3677082 h 7267344"/>
              <a:gd name="connsiteX206" fmla="*/ 479864 w 15576846"/>
              <a:gd name="connsiteY206" fmla="*/ 3688553 h 7267344"/>
              <a:gd name="connsiteX207" fmla="*/ 534294 w 15576846"/>
              <a:gd name="connsiteY207" fmla="*/ 3701486 h 7267344"/>
              <a:gd name="connsiteX208" fmla="*/ 589287 w 15576846"/>
              <a:gd name="connsiteY208" fmla="*/ 3715993 h 7267344"/>
              <a:gd name="connsiteX209" fmla="*/ 644054 w 15576846"/>
              <a:gd name="connsiteY209" fmla="*/ 3731850 h 7267344"/>
              <a:gd name="connsiteX210" fmla="*/ 699272 w 15576846"/>
              <a:gd name="connsiteY210" fmla="*/ 3749393 h 7267344"/>
              <a:gd name="connsiteX211" fmla="*/ 754489 w 15576846"/>
              <a:gd name="connsiteY211" fmla="*/ 3768511 h 7267344"/>
              <a:gd name="connsiteX212" fmla="*/ 809819 w 15576846"/>
              <a:gd name="connsiteY212" fmla="*/ 3789204 h 7267344"/>
              <a:gd name="connsiteX213" fmla="*/ 865262 w 15576846"/>
              <a:gd name="connsiteY213" fmla="*/ 3811583 h 7267344"/>
              <a:gd name="connsiteX214" fmla="*/ 920479 w 15576846"/>
              <a:gd name="connsiteY214" fmla="*/ 3835537 h 7267344"/>
              <a:gd name="connsiteX215" fmla="*/ 975584 w 15576846"/>
              <a:gd name="connsiteY215" fmla="*/ 3861290 h 7267344"/>
              <a:gd name="connsiteX216" fmla="*/ 1030802 w 15576846"/>
              <a:gd name="connsiteY216" fmla="*/ 3888843 h 7267344"/>
              <a:gd name="connsiteX217" fmla="*/ 1085682 w 15576846"/>
              <a:gd name="connsiteY217" fmla="*/ 3918082 h 7267344"/>
              <a:gd name="connsiteX218" fmla="*/ 1140787 w 15576846"/>
              <a:gd name="connsiteY218" fmla="*/ 3949458 h 7267344"/>
              <a:gd name="connsiteX219" fmla="*/ 1195442 w 15576846"/>
              <a:gd name="connsiteY219" fmla="*/ 3982521 h 7267344"/>
              <a:gd name="connsiteX220" fmla="*/ 1250210 w 15576846"/>
              <a:gd name="connsiteY220" fmla="*/ 4017721 h 7267344"/>
              <a:gd name="connsiteX221" fmla="*/ 1304528 w 15576846"/>
              <a:gd name="connsiteY221" fmla="*/ 4054720 h 7267344"/>
              <a:gd name="connsiteX222" fmla="*/ 1358621 w 15576846"/>
              <a:gd name="connsiteY222" fmla="*/ 4093856 h 7267344"/>
              <a:gd name="connsiteX223" fmla="*/ 1412714 w 15576846"/>
              <a:gd name="connsiteY223" fmla="*/ 4135354 h 7267344"/>
              <a:gd name="connsiteX224" fmla="*/ 1443190 w 15576846"/>
              <a:gd name="connsiteY224" fmla="*/ 4159982 h 7267344"/>
              <a:gd name="connsiteX225" fmla="*/ 1458709 w 15576846"/>
              <a:gd name="connsiteY225" fmla="*/ 4176176 h 7267344"/>
              <a:gd name="connsiteX226" fmla="*/ 1481201 w 15576846"/>
              <a:gd name="connsiteY226" fmla="*/ 4201367 h 7267344"/>
              <a:gd name="connsiteX227" fmla="*/ 1511003 w 15576846"/>
              <a:gd name="connsiteY227" fmla="*/ 4235780 h 7267344"/>
              <a:gd name="connsiteX228" fmla="*/ 1537768 w 15576846"/>
              <a:gd name="connsiteY228" fmla="*/ 4266706 h 7267344"/>
              <a:gd name="connsiteX229" fmla="*/ 1567795 w 15576846"/>
              <a:gd name="connsiteY229" fmla="*/ 4301681 h 7267344"/>
              <a:gd name="connsiteX230" fmla="*/ 1597597 w 15576846"/>
              <a:gd name="connsiteY230" fmla="*/ 4336318 h 7267344"/>
              <a:gd name="connsiteX231" fmla="*/ 1621438 w 15576846"/>
              <a:gd name="connsiteY231" fmla="*/ 4364321 h 7267344"/>
              <a:gd name="connsiteX232" fmla="*/ 1653039 w 15576846"/>
              <a:gd name="connsiteY232" fmla="*/ 4402107 h 7267344"/>
              <a:gd name="connsiteX233" fmla="*/ 1685427 w 15576846"/>
              <a:gd name="connsiteY233" fmla="*/ 4440681 h 7267344"/>
              <a:gd name="connsiteX234" fmla="*/ 1708481 w 15576846"/>
              <a:gd name="connsiteY234" fmla="*/ 4468458 h 7267344"/>
              <a:gd name="connsiteX235" fmla="*/ 1748180 w 15576846"/>
              <a:gd name="connsiteY235" fmla="*/ 4516928 h 7267344"/>
              <a:gd name="connsiteX236" fmla="*/ 1772921 w 15576846"/>
              <a:gd name="connsiteY236" fmla="*/ 4547180 h 7267344"/>
              <a:gd name="connsiteX237" fmla="*/ 1801373 w 15576846"/>
              <a:gd name="connsiteY237" fmla="*/ 4582717 h 7267344"/>
              <a:gd name="connsiteX238" fmla="*/ 1829150 w 15576846"/>
              <a:gd name="connsiteY238" fmla="*/ 4617917 h 7267344"/>
              <a:gd name="connsiteX239" fmla="*/ 1869186 w 15576846"/>
              <a:gd name="connsiteY239" fmla="*/ 4668636 h 7267344"/>
              <a:gd name="connsiteX240" fmla="*/ 1890441 w 15576846"/>
              <a:gd name="connsiteY240" fmla="*/ 4695851 h 7267344"/>
              <a:gd name="connsiteX241" fmla="*/ 1922941 w 15576846"/>
              <a:gd name="connsiteY241" fmla="*/ 4738585 h 7267344"/>
              <a:gd name="connsiteX242" fmla="*/ 1964889 w 15576846"/>
              <a:gd name="connsiteY242" fmla="*/ 4793353 h 7267344"/>
              <a:gd name="connsiteX243" fmla="*/ 1987268 w 15576846"/>
              <a:gd name="connsiteY243" fmla="*/ 4822818 h 7267344"/>
              <a:gd name="connsiteX244" fmla="*/ 2019094 w 15576846"/>
              <a:gd name="connsiteY244" fmla="*/ 4865665 h 7267344"/>
              <a:gd name="connsiteX245" fmla="*/ 2051595 w 15576846"/>
              <a:gd name="connsiteY245" fmla="*/ 4909861 h 7267344"/>
              <a:gd name="connsiteX246" fmla="*/ 2083083 w 15576846"/>
              <a:gd name="connsiteY246" fmla="*/ 4952933 h 7267344"/>
              <a:gd name="connsiteX247" fmla="*/ 2116821 w 15576846"/>
              <a:gd name="connsiteY247" fmla="*/ 4999378 h 7267344"/>
              <a:gd name="connsiteX248" fmla="*/ 2142124 w 15576846"/>
              <a:gd name="connsiteY248" fmla="*/ 5034916 h 7267344"/>
              <a:gd name="connsiteX249" fmla="*/ 2175975 w 15576846"/>
              <a:gd name="connsiteY249" fmla="*/ 5083048 h 7267344"/>
              <a:gd name="connsiteX250" fmla="*/ 2214098 w 15576846"/>
              <a:gd name="connsiteY250" fmla="*/ 5137029 h 7267344"/>
              <a:gd name="connsiteX251" fmla="*/ 2232654 w 15576846"/>
              <a:gd name="connsiteY251" fmla="*/ 5163906 h 7267344"/>
              <a:gd name="connsiteX252" fmla="*/ 2267067 w 15576846"/>
              <a:gd name="connsiteY252" fmla="*/ 5214738 h 7267344"/>
              <a:gd name="connsiteX253" fmla="*/ 2298668 w 15576846"/>
              <a:gd name="connsiteY253" fmla="*/ 5261296 h 7267344"/>
              <a:gd name="connsiteX254" fmla="*/ 2331506 w 15576846"/>
              <a:gd name="connsiteY254" fmla="*/ 5310216 h 7267344"/>
              <a:gd name="connsiteX255" fmla="*/ 2350399 w 15576846"/>
              <a:gd name="connsiteY255" fmla="*/ 5339006 h 7267344"/>
              <a:gd name="connsiteX256" fmla="*/ 2755252 w 15576846"/>
              <a:gd name="connsiteY256" fmla="*/ 5664013 h 7267344"/>
              <a:gd name="connsiteX257" fmla="*/ 3073512 w 15576846"/>
              <a:gd name="connsiteY257" fmla="*/ 5408056 h 7267344"/>
              <a:gd name="connsiteX258" fmla="*/ 3289434 w 15576846"/>
              <a:gd name="connsiteY258" fmla="*/ 4924818 h 7267344"/>
              <a:gd name="connsiteX259" fmla="*/ 3644580 w 15576846"/>
              <a:gd name="connsiteY259" fmla="*/ 3633785 h 7267344"/>
              <a:gd name="connsiteX260" fmla="*/ 6342929 w 15576846"/>
              <a:gd name="connsiteY260" fmla="*/ 3633785 h 7267344"/>
              <a:gd name="connsiteX261" fmla="*/ 6375317 w 15576846"/>
              <a:gd name="connsiteY261" fmla="*/ 3739722 h 7267344"/>
              <a:gd name="connsiteX262" fmla="*/ 6380827 w 15576846"/>
              <a:gd name="connsiteY262" fmla="*/ 3757153 h 7267344"/>
              <a:gd name="connsiteX263" fmla="*/ 6750481 w 15576846"/>
              <a:gd name="connsiteY263" fmla="*/ 4751068 h 7267344"/>
              <a:gd name="connsiteX264" fmla="*/ 7316601 w 15576846"/>
              <a:gd name="connsiteY264" fmla="*/ 5298295 h 7267344"/>
              <a:gd name="connsiteX265" fmla="*/ 7973701 w 15576846"/>
              <a:gd name="connsiteY265" fmla="*/ 4626126 h 7267344"/>
              <a:gd name="connsiteX266" fmla="*/ 8190185 w 15576846"/>
              <a:gd name="connsiteY266" fmla="*/ 4273679 h 7267344"/>
              <a:gd name="connsiteX267" fmla="*/ 8648344 w 15576846"/>
              <a:gd name="connsiteY267" fmla="*/ 3811246 h 7267344"/>
              <a:gd name="connsiteX268" fmla="*/ 8804212 w 15576846"/>
              <a:gd name="connsiteY268" fmla="*/ 3722403 h 7267344"/>
              <a:gd name="connsiteX269" fmla="*/ 8822768 w 15576846"/>
              <a:gd name="connsiteY269" fmla="*/ 3714081 h 7267344"/>
              <a:gd name="connsiteX270" fmla="*/ 8825580 w 15576846"/>
              <a:gd name="connsiteY270" fmla="*/ 3712844 h 7267344"/>
              <a:gd name="connsiteX271" fmla="*/ 8967615 w 15576846"/>
              <a:gd name="connsiteY271" fmla="*/ 3663812 h 7267344"/>
              <a:gd name="connsiteX272" fmla="*/ 8970764 w 15576846"/>
              <a:gd name="connsiteY272" fmla="*/ 3663025 h 7267344"/>
              <a:gd name="connsiteX273" fmla="*/ 8985609 w 15576846"/>
              <a:gd name="connsiteY273" fmla="*/ 3659651 h 7267344"/>
              <a:gd name="connsiteX274" fmla="*/ 8986284 w 15576846"/>
              <a:gd name="connsiteY274" fmla="*/ 3659988 h 7267344"/>
              <a:gd name="connsiteX275" fmla="*/ 8995168 w 15576846"/>
              <a:gd name="connsiteY275" fmla="*/ 3664711 h 7267344"/>
              <a:gd name="connsiteX276" fmla="*/ 9004052 w 15576846"/>
              <a:gd name="connsiteY276" fmla="*/ 3669772 h 7267344"/>
              <a:gd name="connsiteX277" fmla="*/ 9013499 w 15576846"/>
              <a:gd name="connsiteY277" fmla="*/ 3675620 h 7267344"/>
              <a:gd name="connsiteX278" fmla="*/ 9021371 w 15576846"/>
              <a:gd name="connsiteY278" fmla="*/ 3680793 h 7267344"/>
              <a:gd name="connsiteX279" fmla="*/ 9030930 w 15576846"/>
              <a:gd name="connsiteY279" fmla="*/ 3687541 h 7267344"/>
              <a:gd name="connsiteX280" fmla="*/ 9039814 w 15576846"/>
              <a:gd name="connsiteY280" fmla="*/ 3694288 h 7267344"/>
              <a:gd name="connsiteX281" fmla="*/ 9047687 w 15576846"/>
              <a:gd name="connsiteY281" fmla="*/ 3700586 h 7267344"/>
              <a:gd name="connsiteX282" fmla="*/ 9057358 w 15576846"/>
              <a:gd name="connsiteY282" fmla="*/ 3708683 h 7267344"/>
              <a:gd name="connsiteX283" fmla="*/ 9066242 w 15576846"/>
              <a:gd name="connsiteY283" fmla="*/ 3716555 h 7267344"/>
              <a:gd name="connsiteX284" fmla="*/ 9074002 w 15576846"/>
              <a:gd name="connsiteY284" fmla="*/ 3723865 h 7267344"/>
              <a:gd name="connsiteX285" fmla="*/ 9083786 w 15576846"/>
              <a:gd name="connsiteY285" fmla="*/ 3733424 h 7267344"/>
              <a:gd name="connsiteX286" fmla="*/ 9092445 w 15576846"/>
              <a:gd name="connsiteY286" fmla="*/ 3742421 h 7267344"/>
              <a:gd name="connsiteX287" fmla="*/ 9100205 w 15576846"/>
              <a:gd name="connsiteY287" fmla="*/ 3750743 h 7267344"/>
              <a:gd name="connsiteX288" fmla="*/ 9117411 w 15576846"/>
              <a:gd name="connsiteY288" fmla="*/ 3769861 h 7267344"/>
              <a:gd name="connsiteX289" fmla="*/ 9119098 w 15576846"/>
              <a:gd name="connsiteY289" fmla="*/ 3771885 h 7267344"/>
              <a:gd name="connsiteX290" fmla="*/ 9126745 w 15576846"/>
              <a:gd name="connsiteY290" fmla="*/ 3781332 h 7267344"/>
              <a:gd name="connsiteX291" fmla="*/ 9135517 w 15576846"/>
              <a:gd name="connsiteY291" fmla="*/ 3792465 h 7267344"/>
              <a:gd name="connsiteX292" fmla="*/ 9144738 w 15576846"/>
              <a:gd name="connsiteY292" fmla="*/ 3804836 h 7267344"/>
              <a:gd name="connsiteX293" fmla="*/ 9152274 w 15576846"/>
              <a:gd name="connsiteY293" fmla="*/ 3815407 h 7267344"/>
              <a:gd name="connsiteX294" fmla="*/ 9161045 w 15576846"/>
              <a:gd name="connsiteY294" fmla="*/ 3828115 h 7267344"/>
              <a:gd name="connsiteX295" fmla="*/ 9169817 w 15576846"/>
              <a:gd name="connsiteY295" fmla="*/ 3841497 h 7267344"/>
              <a:gd name="connsiteX296" fmla="*/ 9177352 w 15576846"/>
              <a:gd name="connsiteY296" fmla="*/ 3853306 h 7267344"/>
              <a:gd name="connsiteX297" fmla="*/ 9186236 w 15576846"/>
              <a:gd name="connsiteY297" fmla="*/ 3867813 h 7267344"/>
              <a:gd name="connsiteX298" fmla="*/ 9194446 w 15576846"/>
              <a:gd name="connsiteY298" fmla="*/ 3881870 h 7267344"/>
              <a:gd name="connsiteX299" fmla="*/ 9202318 w 15576846"/>
              <a:gd name="connsiteY299" fmla="*/ 3895815 h 7267344"/>
              <a:gd name="connsiteX300" fmla="*/ 9210864 w 15576846"/>
              <a:gd name="connsiteY300" fmla="*/ 3911784 h 7267344"/>
              <a:gd name="connsiteX301" fmla="*/ 9218400 w 15576846"/>
              <a:gd name="connsiteY301" fmla="*/ 3926292 h 7267344"/>
              <a:gd name="connsiteX302" fmla="*/ 9226609 w 15576846"/>
              <a:gd name="connsiteY302" fmla="*/ 3942823 h 7267344"/>
              <a:gd name="connsiteX303" fmla="*/ 9234369 w 15576846"/>
              <a:gd name="connsiteY303" fmla="*/ 3959018 h 7267344"/>
              <a:gd name="connsiteX304" fmla="*/ 9242691 w 15576846"/>
              <a:gd name="connsiteY304" fmla="*/ 3977123 h 7267344"/>
              <a:gd name="connsiteX305" fmla="*/ 9249888 w 15576846"/>
              <a:gd name="connsiteY305" fmla="*/ 3993542 h 7267344"/>
              <a:gd name="connsiteX306" fmla="*/ 9257535 w 15576846"/>
              <a:gd name="connsiteY306" fmla="*/ 4011873 h 7267344"/>
              <a:gd name="connsiteX307" fmla="*/ 9264845 w 15576846"/>
              <a:gd name="connsiteY307" fmla="*/ 4029979 h 7267344"/>
              <a:gd name="connsiteX308" fmla="*/ 9272155 w 15576846"/>
              <a:gd name="connsiteY308" fmla="*/ 4048985 h 7267344"/>
              <a:gd name="connsiteX309" fmla="*/ 9279578 w 15576846"/>
              <a:gd name="connsiteY309" fmla="*/ 4069003 h 7267344"/>
              <a:gd name="connsiteX310" fmla="*/ 9286887 w 15576846"/>
              <a:gd name="connsiteY310" fmla="*/ 4089583 h 7267344"/>
              <a:gd name="connsiteX311" fmla="*/ 9293635 w 15576846"/>
              <a:gd name="connsiteY311" fmla="*/ 4109826 h 7267344"/>
              <a:gd name="connsiteX312" fmla="*/ 9300720 w 15576846"/>
              <a:gd name="connsiteY312" fmla="*/ 4131755 h 7267344"/>
              <a:gd name="connsiteX313" fmla="*/ 9307130 w 15576846"/>
              <a:gd name="connsiteY313" fmla="*/ 4152672 h 7267344"/>
              <a:gd name="connsiteX314" fmla="*/ 9313090 w 15576846"/>
              <a:gd name="connsiteY314" fmla="*/ 4173028 h 7267344"/>
              <a:gd name="connsiteX315" fmla="*/ 9319501 w 15576846"/>
              <a:gd name="connsiteY315" fmla="*/ 4196307 h 7267344"/>
              <a:gd name="connsiteX316" fmla="*/ 9326023 w 15576846"/>
              <a:gd name="connsiteY316" fmla="*/ 4221272 h 7267344"/>
              <a:gd name="connsiteX317" fmla="*/ 9332433 w 15576846"/>
              <a:gd name="connsiteY317" fmla="*/ 4247026 h 7267344"/>
              <a:gd name="connsiteX318" fmla="*/ 9440057 w 15576846"/>
              <a:gd name="connsiteY318" fmla="*/ 4721042 h 7267344"/>
              <a:gd name="connsiteX319" fmla="*/ 9659128 w 15576846"/>
              <a:gd name="connsiteY319" fmla="*/ 5635561 h 7267344"/>
              <a:gd name="connsiteX320" fmla="*/ 9665313 w 15576846"/>
              <a:gd name="connsiteY320" fmla="*/ 5658053 h 7267344"/>
              <a:gd name="connsiteX321" fmla="*/ 10561051 w 15576846"/>
              <a:gd name="connsiteY321" fmla="*/ 7267345 h 7267344"/>
              <a:gd name="connsiteX322" fmla="*/ 10618967 w 15576846"/>
              <a:gd name="connsiteY322" fmla="*/ 7262060 h 7267344"/>
              <a:gd name="connsiteX323" fmla="*/ 11198470 w 15576846"/>
              <a:gd name="connsiteY323" fmla="*/ 6562338 h 7267344"/>
              <a:gd name="connsiteX324" fmla="*/ 11453977 w 15576846"/>
              <a:gd name="connsiteY324" fmla="*/ 5725191 h 7267344"/>
              <a:gd name="connsiteX325" fmla="*/ 11471071 w 15576846"/>
              <a:gd name="connsiteY325" fmla="*/ 5656816 h 7267344"/>
              <a:gd name="connsiteX326" fmla="*/ 11486141 w 15576846"/>
              <a:gd name="connsiteY326" fmla="*/ 5597100 h 7267344"/>
              <a:gd name="connsiteX327" fmla="*/ 11503797 w 15576846"/>
              <a:gd name="connsiteY327" fmla="*/ 5528275 h 7267344"/>
              <a:gd name="connsiteX328" fmla="*/ 11514818 w 15576846"/>
              <a:gd name="connsiteY328" fmla="*/ 5485990 h 7267344"/>
              <a:gd name="connsiteX329" fmla="*/ 11532586 w 15576846"/>
              <a:gd name="connsiteY329" fmla="*/ 5418627 h 7267344"/>
              <a:gd name="connsiteX330" fmla="*/ 11549005 w 15576846"/>
              <a:gd name="connsiteY330" fmla="*/ 5356325 h 7267344"/>
              <a:gd name="connsiteX331" fmla="*/ 11558002 w 15576846"/>
              <a:gd name="connsiteY331" fmla="*/ 5322812 h 7267344"/>
              <a:gd name="connsiteX332" fmla="*/ 11573071 w 15576846"/>
              <a:gd name="connsiteY332" fmla="*/ 5267032 h 7267344"/>
              <a:gd name="connsiteX333" fmla="*/ 11586455 w 15576846"/>
              <a:gd name="connsiteY333" fmla="*/ 5217437 h 7267344"/>
              <a:gd name="connsiteX334" fmla="*/ 11599612 w 15576846"/>
              <a:gd name="connsiteY334" fmla="*/ 5169192 h 7267344"/>
              <a:gd name="connsiteX335" fmla="*/ 11612096 w 15576846"/>
              <a:gd name="connsiteY335" fmla="*/ 5123421 h 7267344"/>
              <a:gd name="connsiteX336" fmla="*/ 11624016 w 15576846"/>
              <a:gd name="connsiteY336" fmla="*/ 5079787 h 7267344"/>
              <a:gd name="connsiteX337" fmla="*/ 11636386 w 15576846"/>
              <a:gd name="connsiteY337" fmla="*/ 5035028 h 7267344"/>
              <a:gd name="connsiteX338" fmla="*/ 11648533 w 15576846"/>
              <a:gd name="connsiteY338" fmla="*/ 4990832 h 7267344"/>
              <a:gd name="connsiteX339" fmla="*/ 11659891 w 15576846"/>
              <a:gd name="connsiteY339" fmla="*/ 4949559 h 7267344"/>
              <a:gd name="connsiteX340" fmla="*/ 11671248 w 15576846"/>
              <a:gd name="connsiteY340" fmla="*/ 4908511 h 7267344"/>
              <a:gd name="connsiteX341" fmla="*/ 11682607 w 15576846"/>
              <a:gd name="connsiteY341" fmla="*/ 4867801 h 7267344"/>
              <a:gd name="connsiteX342" fmla="*/ 11693853 w 15576846"/>
              <a:gd name="connsiteY342" fmla="*/ 4827541 h 7267344"/>
              <a:gd name="connsiteX343" fmla="*/ 11704875 w 15576846"/>
              <a:gd name="connsiteY343" fmla="*/ 4788180 h 7267344"/>
              <a:gd name="connsiteX344" fmla="*/ 11715445 w 15576846"/>
              <a:gd name="connsiteY344" fmla="*/ 4750394 h 7267344"/>
              <a:gd name="connsiteX345" fmla="*/ 11726354 w 15576846"/>
              <a:gd name="connsiteY345" fmla="*/ 4711258 h 7267344"/>
              <a:gd name="connsiteX346" fmla="*/ 11737151 w 15576846"/>
              <a:gd name="connsiteY346" fmla="*/ 4672684 h 7267344"/>
              <a:gd name="connsiteX347" fmla="*/ 11747608 w 15576846"/>
              <a:gd name="connsiteY347" fmla="*/ 4635236 h 7267344"/>
              <a:gd name="connsiteX348" fmla="*/ 11756268 w 15576846"/>
              <a:gd name="connsiteY348" fmla="*/ 4605096 h 7267344"/>
              <a:gd name="connsiteX349" fmla="*/ 11802714 w 15576846"/>
              <a:gd name="connsiteY349" fmla="*/ 4478917 h 7267344"/>
              <a:gd name="connsiteX350" fmla="*/ 11830716 w 15576846"/>
              <a:gd name="connsiteY350" fmla="*/ 4411554 h 7267344"/>
              <a:gd name="connsiteX351" fmla="*/ 11863778 w 15576846"/>
              <a:gd name="connsiteY351" fmla="*/ 4339243 h 7267344"/>
              <a:gd name="connsiteX352" fmla="*/ 11892906 w 15576846"/>
              <a:gd name="connsiteY352" fmla="*/ 4281101 h 7267344"/>
              <a:gd name="connsiteX353" fmla="*/ 11921021 w 15576846"/>
              <a:gd name="connsiteY353" fmla="*/ 4229482 h 7267344"/>
              <a:gd name="connsiteX354" fmla="*/ 11949810 w 15576846"/>
              <a:gd name="connsiteY354" fmla="*/ 4180675 h 7267344"/>
              <a:gd name="connsiteX355" fmla="*/ 11977589 w 15576846"/>
              <a:gd name="connsiteY355" fmla="*/ 4137153 h 7267344"/>
              <a:gd name="connsiteX356" fmla="*/ 12006377 w 15576846"/>
              <a:gd name="connsiteY356" fmla="*/ 4095431 h 7267344"/>
              <a:gd name="connsiteX357" fmla="*/ 12035391 w 15576846"/>
              <a:gd name="connsiteY357" fmla="*/ 4056520 h 7267344"/>
              <a:gd name="connsiteX358" fmla="*/ 12064519 w 15576846"/>
              <a:gd name="connsiteY358" fmla="*/ 4020308 h 7267344"/>
              <a:gd name="connsiteX359" fmla="*/ 12094209 w 15576846"/>
              <a:gd name="connsiteY359" fmla="*/ 3986232 h 7267344"/>
              <a:gd name="connsiteX360" fmla="*/ 12124122 w 15576846"/>
              <a:gd name="connsiteY360" fmla="*/ 3954407 h 7267344"/>
              <a:gd name="connsiteX361" fmla="*/ 12154374 w 15576846"/>
              <a:gd name="connsiteY361" fmla="*/ 3924605 h 7267344"/>
              <a:gd name="connsiteX362" fmla="*/ 12184963 w 15576846"/>
              <a:gd name="connsiteY362" fmla="*/ 3896828 h 7267344"/>
              <a:gd name="connsiteX363" fmla="*/ 12216002 w 15576846"/>
              <a:gd name="connsiteY363" fmla="*/ 3870737 h 7267344"/>
              <a:gd name="connsiteX364" fmla="*/ 12247378 w 15576846"/>
              <a:gd name="connsiteY364" fmla="*/ 3846333 h 7267344"/>
              <a:gd name="connsiteX365" fmla="*/ 12279091 w 15576846"/>
              <a:gd name="connsiteY365" fmla="*/ 3823616 h 7267344"/>
              <a:gd name="connsiteX366" fmla="*/ 12311367 w 15576846"/>
              <a:gd name="connsiteY366" fmla="*/ 3802361 h 7267344"/>
              <a:gd name="connsiteX367" fmla="*/ 12343980 w 15576846"/>
              <a:gd name="connsiteY367" fmla="*/ 3782681 h 7267344"/>
              <a:gd name="connsiteX368" fmla="*/ 12376930 w 15576846"/>
              <a:gd name="connsiteY368" fmla="*/ 3764463 h 7267344"/>
              <a:gd name="connsiteX369" fmla="*/ 12410444 w 15576846"/>
              <a:gd name="connsiteY369" fmla="*/ 3747594 h 7267344"/>
              <a:gd name="connsiteX370" fmla="*/ 12444295 w 15576846"/>
              <a:gd name="connsiteY370" fmla="*/ 3732074 h 7267344"/>
              <a:gd name="connsiteX371" fmla="*/ 12478706 w 15576846"/>
              <a:gd name="connsiteY371" fmla="*/ 3717905 h 7267344"/>
              <a:gd name="connsiteX372" fmla="*/ 12513456 w 15576846"/>
              <a:gd name="connsiteY372" fmla="*/ 3704972 h 7267344"/>
              <a:gd name="connsiteX373" fmla="*/ 12548543 w 15576846"/>
              <a:gd name="connsiteY373" fmla="*/ 3693389 h 7267344"/>
              <a:gd name="connsiteX374" fmla="*/ 12584418 w 15576846"/>
              <a:gd name="connsiteY374" fmla="*/ 3682930 h 7267344"/>
              <a:gd name="connsiteX375" fmla="*/ 12620405 w 15576846"/>
              <a:gd name="connsiteY375" fmla="*/ 3673708 h 7267344"/>
              <a:gd name="connsiteX376" fmla="*/ 12654143 w 15576846"/>
              <a:gd name="connsiteY376" fmla="*/ 3666286 h 7267344"/>
              <a:gd name="connsiteX377" fmla="*/ 12657067 w 15576846"/>
              <a:gd name="connsiteY377" fmla="*/ 3665611 h 7267344"/>
              <a:gd name="connsiteX378" fmla="*/ 12671237 w 15576846"/>
              <a:gd name="connsiteY378" fmla="*/ 3663025 h 7267344"/>
              <a:gd name="connsiteX379" fmla="*/ 12694179 w 15576846"/>
              <a:gd name="connsiteY379" fmla="*/ 3658751 h 7267344"/>
              <a:gd name="connsiteX380" fmla="*/ 12731852 w 15576846"/>
              <a:gd name="connsiteY380" fmla="*/ 3653016 h 7267344"/>
              <a:gd name="connsiteX381" fmla="*/ 12770089 w 15576846"/>
              <a:gd name="connsiteY381" fmla="*/ 3647842 h 7267344"/>
              <a:gd name="connsiteX382" fmla="*/ 5648492 w 15576846"/>
              <a:gd name="connsiteY382" fmla="*/ 3549553 h 7267344"/>
              <a:gd name="connsiteX383" fmla="*/ 5376678 w 15576846"/>
              <a:gd name="connsiteY383" fmla="*/ 3526499 h 7267344"/>
              <a:gd name="connsiteX384" fmla="*/ 5082485 w 15576846"/>
              <a:gd name="connsiteY384" fmla="*/ 3503557 h 7267344"/>
              <a:gd name="connsiteX385" fmla="*/ 5082485 w 15576846"/>
              <a:gd name="connsiteY385" fmla="*/ 3503670 h 7267344"/>
              <a:gd name="connsiteX386" fmla="*/ 4646705 w 15576846"/>
              <a:gd name="connsiteY386" fmla="*/ 3483764 h 7267344"/>
              <a:gd name="connsiteX387" fmla="*/ 4604983 w 15576846"/>
              <a:gd name="connsiteY387" fmla="*/ 3483989 h 7267344"/>
              <a:gd name="connsiteX388" fmla="*/ 4442367 w 15576846"/>
              <a:gd name="connsiteY388" fmla="*/ 3492536 h 7267344"/>
              <a:gd name="connsiteX389" fmla="*/ 3885131 w 15576846"/>
              <a:gd name="connsiteY389" fmla="*/ 3522001 h 7267344"/>
              <a:gd name="connsiteX390" fmla="*/ 3665160 w 15576846"/>
              <a:gd name="connsiteY390" fmla="*/ 3537633 h 7267344"/>
              <a:gd name="connsiteX391" fmla="*/ 3672695 w 15576846"/>
              <a:gd name="connsiteY391" fmla="*/ 3501308 h 7267344"/>
              <a:gd name="connsiteX392" fmla="*/ 4465196 w 15576846"/>
              <a:gd name="connsiteY392" fmla="*/ 3432033 h 7267344"/>
              <a:gd name="connsiteX393" fmla="*/ 4611393 w 15576846"/>
              <a:gd name="connsiteY393" fmla="*/ 3420675 h 7267344"/>
              <a:gd name="connsiteX394" fmla="*/ 4653003 w 15576846"/>
              <a:gd name="connsiteY394" fmla="*/ 3420338 h 7267344"/>
              <a:gd name="connsiteX395" fmla="*/ 5087208 w 15576846"/>
              <a:gd name="connsiteY395" fmla="*/ 3447328 h 7267344"/>
              <a:gd name="connsiteX396" fmla="*/ 5382526 w 15576846"/>
              <a:gd name="connsiteY396" fmla="*/ 3484214 h 7267344"/>
              <a:gd name="connsiteX397" fmla="*/ 5649167 w 15576846"/>
              <a:gd name="connsiteY397" fmla="*/ 3514691 h 7267344"/>
              <a:gd name="connsiteX398" fmla="*/ 6134879 w 15576846"/>
              <a:gd name="connsiteY398" fmla="*/ 3578793 h 7267344"/>
              <a:gd name="connsiteX399" fmla="*/ 6332245 w 15576846"/>
              <a:gd name="connsiteY399" fmla="*/ 3596674 h 7267344"/>
              <a:gd name="connsiteX400" fmla="*/ 6333594 w 15576846"/>
              <a:gd name="connsiteY400" fmla="*/ 3601285 h 7267344"/>
              <a:gd name="connsiteX401" fmla="*/ 6135441 w 15576846"/>
              <a:gd name="connsiteY401" fmla="*/ 3589364 h 7267344"/>
              <a:gd name="connsiteX402" fmla="*/ 5648492 w 15576846"/>
              <a:gd name="connsiteY402" fmla="*/ 3548991 h 7267344"/>
              <a:gd name="connsiteX403" fmla="*/ 5648492 w 15576846"/>
              <a:gd name="connsiteY403" fmla="*/ 3549553 h 7267344"/>
              <a:gd name="connsiteX404" fmla="*/ 9892481 w 15576846"/>
              <a:gd name="connsiteY404" fmla="*/ 3717342 h 7267344"/>
              <a:gd name="connsiteX405" fmla="*/ 10150912 w 15576846"/>
              <a:gd name="connsiteY405" fmla="*/ 3739272 h 7267344"/>
              <a:gd name="connsiteX406" fmla="*/ 10436334 w 15576846"/>
              <a:gd name="connsiteY406" fmla="*/ 3761539 h 7267344"/>
              <a:gd name="connsiteX407" fmla="*/ 10436334 w 15576846"/>
              <a:gd name="connsiteY407" fmla="*/ 3761426 h 7267344"/>
              <a:gd name="connsiteX408" fmla="*/ 10900116 w 15576846"/>
              <a:gd name="connsiteY408" fmla="*/ 3783131 h 7267344"/>
              <a:gd name="connsiteX409" fmla="*/ 10942175 w 15576846"/>
              <a:gd name="connsiteY409" fmla="*/ 3782906 h 7267344"/>
              <a:gd name="connsiteX410" fmla="*/ 11106141 w 15576846"/>
              <a:gd name="connsiteY410" fmla="*/ 3774359 h 7267344"/>
              <a:gd name="connsiteX411" fmla="*/ 11666638 w 15576846"/>
              <a:gd name="connsiteY411" fmla="*/ 3744895 h 7267344"/>
              <a:gd name="connsiteX412" fmla="*/ 11853995 w 15576846"/>
              <a:gd name="connsiteY412" fmla="*/ 3732074 h 7267344"/>
              <a:gd name="connsiteX413" fmla="*/ 11846235 w 15576846"/>
              <a:gd name="connsiteY413" fmla="*/ 3769748 h 7267344"/>
              <a:gd name="connsiteX414" fmla="*/ 11082524 w 15576846"/>
              <a:gd name="connsiteY414" fmla="*/ 3834975 h 7267344"/>
              <a:gd name="connsiteX415" fmla="*/ 10935090 w 15576846"/>
              <a:gd name="connsiteY415" fmla="*/ 3846333 h 7267344"/>
              <a:gd name="connsiteX416" fmla="*/ 10893256 w 15576846"/>
              <a:gd name="connsiteY416" fmla="*/ 3846670 h 7267344"/>
              <a:gd name="connsiteX417" fmla="*/ 10431273 w 15576846"/>
              <a:gd name="connsiteY417" fmla="*/ 3816981 h 7267344"/>
              <a:gd name="connsiteX418" fmla="*/ 10144727 w 15576846"/>
              <a:gd name="connsiteY418" fmla="*/ 3780994 h 7267344"/>
              <a:gd name="connsiteX419" fmla="*/ 9891356 w 15576846"/>
              <a:gd name="connsiteY419" fmla="*/ 3752205 h 7267344"/>
              <a:gd name="connsiteX420" fmla="*/ 9402720 w 15576846"/>
              <a:gd name="connsiteY420" fmla="*/ 3688103 h 7267344"/>
              <a:gd name="connsiteX421" fmla="*/ 9187136 w 15576846"/>
              <a:gd name="connsiteY421" fmla="*/ 3668535 h 7267344"/>
              <a:gd name="connsiteX422" fmla="*/ 9185899 w 15576846"/>
              <a:gd name="connsiteY422" fmla="*/ 3664487 h 7267344"/>
              <a:gd name="connsiteX423" fmla="*/ 9402608 w 15576846"/>
              <a:gd name="connsiteY423" fmla="*/ 3677419 h 7267344"/>
              <a:gd name="connsiteX424" fmla="*/ 9892593 w 15576846"/>
              <a:gd name="connsiteY424" fmla="*/ 3717792 h 7267344"/>
              <a:gd name="connsiteX425" fmla="*/ 9892481 w 15576846"/>
              <a:gd name="connsiteY425" fmla="*/ 3717342 h 7267344"/>
              <a:gd name="connsiteX426" fmla="*/ 5382526 w 15576846"/>
              <a:gd name="connsiteY426" fmla="*/ 3476679 h 7267344"/>
              <a:gd name="connsiteX427" fmla="*/ 5090582 w 15576846"/>
              <a:gd name="connsiteY427" fmla="*/ 3442604 h 7267344"/>
              <a:gd name="connsiteX428" fmla="*/ 4652778 w 15576846"/>
              <a:gd name="connsiteY428" fmla="*/ 3412803 h 7267344"/>
              <a:gd name="connsiteX429" fmla="*/ 4610718 w 15576846"/>
              <a:gd name="connsiteY429" fmla="*/ 3413140 h 7267344"/>
              <a:gd name="connsiteX430" fmla="*/ 4464746 w 15576846"/>
              <a:gd name="connsiteY430" fmla="*/ 3424498 h 7267344"/>
              <a:gd name="connsiteX431" fmla="*/ 3674157 w 15576846"/>
              <a:gd name="connsiteY431" fmla="*/ 3493324 h 7267344"/>
              <a:gd name="connsiteX432" fmla="*/ 3681692 w 15576846"/>
              <a:gd name="connsiteY432" fmla="*/ 3456999 h 7267344"/>
              <a:gd name="connsiteX433" fmla="*/ 4490162 w 15576846"/>
              <a:gd name="connsiteY433" fmla="*/ 3362646 h 7267344"/>
              <a:gd name="connsiteX434" fmla="*/ 4617353 w 15576846"/>
              <a:gd name="connsiteY434" fmla="*/ 3349601 h 7267344"/>
              <a:gd name="connsiteX435" fmla="*/ 4659301 w 15576846"/>
              <a:gd name="connsiteY435" fmla="*/ 3349263 h 7267344"/>
              <a:gd name="connsiteX436" fmla="*/ 5094968 w 15576846"/>
              <a:gd name="connsiteY436" fmla="*/ 3385812 h 7267344"/>
              <a:gd name="connsiteX437" fmla="*/ 5388262 w 15576846"/>
              <a:gd name="connsiteY437" fmla="*/ 3434507 h 7267344"/>
              <a:gd name="connsiteX438" fmla="*/ 5653103 w 15576846"/>
              <a:gd name="connsiteY438" fmla="*/ 3474880 h 7267344"/>
              <a:gd name="connsiteX439" fmla="*/ 6134429 w 15576846"/>
              <a:gd name="connsiteY439" fmla="*/ 3560687 h 7267344"/>
              <a:gd name="connsiteX440" fmla="*/ 6328534 w 15576846"/>
              <a:gd name="connsiteY440" fmla="*/ 3584528 h 7267344"/>
              <a:gd name="connsiteX441" fmla="*/ 6329770 w 15576846"/>
              <a:gd name="connsiteY441" fmla="*/ 3589026 h 7267344"/>
              <a:gd name="connsiteX442" fmla="*/ 6134992 w 15576846"/>
              <a:gd name="connsiteY442" fmla="*/ 3571258 h 7267344"/>
              <a:gd name="connsiteX443" fmla="*/ 5652991 w 15576846"/>
              <a:gd name="connsiteY443" fmla="*/ 3510867 h 7267344"/>
              <a:gd name="connsiteX444" fmla="*/ 5382526 w 15576846"/>
              <a:gd name="connsiteY444" fmla="*/ 3476679 h 7267344"/>
              <a:gd name="connsiteX445" fmla="*/ 1542154 w 15576846"/>
              <a:gd name="connsiteY445" fmla="*/ 4253886 h 7267344"/>
              <a:gd name="connsiteX446" fmla="*/ 1548002 w 15576846"/>
              <a:gd name="connsiteY446" fmla="*/ 4258272 h 7267344"/>
              <a:gd name="connsiteX447" fmla="*/ 1550701 w 15576846"/>
              <a:gd name="connsiteY447" fmla="*/ 4263670 h 7267344"/>
              <a:gd name="connsiteX448" fmla="*/ 1545415 w 15576846"/>
              <a:gd name="connsiteY448" fmla="*/ 4259172 h 7267344"/>
              <a:gd name="connsiteX449" fmla="*/ 1542154 w 15576846"/>
              <a:gd name="connsiteY449" fmla="*/ 4253886 h 7267344"/>
              <a:gd name="connsiteX450" fmla="*/ 1516963 w 15576846"/>
              <a:gd name="connsiteY450" fmla="*/ 4225883 h 7267344"/>
              <a:gd name="connsiteX451" fmla="*/ 1515164 w 15576846"/>
              <a:gd name="connsiteY451" fmla="*/ 4222847 h 7267344"/>
              <a:gd name="connsiteX452" fmla="*/ 1522136 w 15576846"/>
              <a:gd name="connsiteY452" fmla="*/ 4227795 h 7267344"/>
              <a:gd name="connsiteX453" fmla="*/ 1523936 w 15576846"/>
              <a:gd name="connsiteY453" fmla="*/ 4231619 h 7267344"/>
              <a:gd name="connsiteX454" fmla="*/ 1516963 w 15576846"/>
              <a:gd name="connsiteY454" fmla="*/ 4225883 h 7267344"/>
              <a:gd name="connsiteX455" fmla="*/ 1330843 w 15576846"/>
              <a:gd name="connsiteY455" fmla="*/ 3738147 h 7267344"/>
              <a:gd name="connsiteX456" fmla="*/ 1371891 w 15576846"/>
              <a:gd name="connsiteY456" fmla="*/ 3766825 h 7267344"/>
              <a:gd name="connsiteX457" fmla="*/ 1360870 w 15576846"/>
              <a:gd name="connsiteY457" fmla="*/ 3765925 h 7267344"/>
              <a:gd name="connsiteX458" fmla="*/ 1320722 w 15576846"/>
              <a:gd name="connsiteY458" fmla="*/ 3737585 h 7267344"/>
              <a:gd name="connsiteX459" fmla="*/ 1326120 w 15576846"/>
              <a:gd name="connsiteY459" fmla="*/ 3737923 h 7267344"/>
              <a:gd name="connsiteX460" fmla="*/ 1330843 w 15576846"/>
              <a:gd name="connsiteY460" fmla="*/ 3738147 h 7267344"/>
              <a:gd name="connsiteX461" fmla="*/ 10144502 w 15576846"/>
              <a:gd name="connsiteY461" fmla="*/ 3788529 h 7267344"/>
              <a:gd name="connsiteX462" fmla="*/ 10427561 w 15576846"/>
              <a:gd name="connsiteY462" fmla="*/ 3821592 h 7267344"/>
              <a:gd name="connsiteX463" fmla="*/ 10893256 w 15576846"/>
              <a:gd name="connsiteY463" fmla="*/ 3854205 h 7267344"/>
              <a:gd name="connsiteX464" fmla="*/ 10935540 w 15576846"/>
              <a:gd name="connsiteY464" fmla="*/ 3853868 h 7267344"/>
              <a:gd name="connsiteX465" fmla="*/ 11082749 w 15576846"/>
              <a:gd name="connsiteY465" fmla="*/ 3842510 h 7267344"/>
              <a:gd name="connsiteX466" fmla="*/ 11844548 w 15576846"/>
              <a:gd name="connsiteY466" fmla="*/ 3777845 h 7267344"/>
              <a:gd name="connsiteX467" fmla="*/ 11836789 w 15576846"/>
              <a:gd name="connsiteY467" fmla="*/ 3815407 h 7267344"/>
              <a:gd name="connsiteX468" fmla="*/ 11056771 w 15576846"/>
              <a:gd name="connsiteY468" fmla="*/ 3904250 h 7267344"/>
              <a:gd name="connsiteX469" fmla="*/ 10928455 w 15576846"/>
              <a:gd name="connsiteY469" fmla="*/ 3917295 h 7267344"/>
              <a:gd name="connsiteX470" fmla="*/ 10886283 w 15576846"/>
              <a:gd name="connsiteY470" fmla="*/ 3917632 h 7267344"/>
              <a:gd name="connsiteX471" fmla="*/ 10422951 w 15576846"/>
              <a:gd name="connsiteY471" fmla="*/ 3877597 h 7267344"/>
              <a:gd name="connsiteX472" fmla="*/ 10138429 w 15576846"/>
              <a:gd name="connsiteY472" fmla="*/ 3830139 h 7267344"/>
              <a:gd name="connsiteX473" fmla="*/ 9886970 w 15576846"/>
              <a:gd name="connsiteY473" fmla="*/ 3792128 h 7267344"/>
              <a:gd name="connsiteX474" fmla="*/ 9402720 w 15576846"/>
              <a:gd name="connsiteY474" fmla="*/ 3706321 h 7267344"/>
              <a:gd name="connsiteX475" fmla="*/ 9190509 w 15576846"/>
              <a:gd name="connsiteY475" fmla="*/ 3680231 h 7267344"/>
              <a:gd name="connsiteX476" fmla="*/ 9189385 w 15576846"/>
              <a:gd name="connsiteY476" fmla="*/ 3676295 h 7267344"/>
              <a:gd name="connsiteX477" fmla="*/ 9402496 w 15576846"/>
              <a:gd name="connsiteY477" fmla="*/ 3695638 h 7267344"/>
              <a:gd name="connsiteX478" fmla="*/ 9887420 w 15576846"/>
              <a:gd name="connsiteY478" fmla="*/ 3756028 h 7267344"/>
              <a:gd name="connsiteX479" fmla="*/ 10144502 w 15576846"/>
              <a:gd name="connsiteY479" fmla="*/ 3788529 h 7267344"/>
              <a:gd name="connsiteX480" fmla="*/ 14057072 w 15576846"/>
              <a:gd name="connsiteY480" fmla="*/ 3071376 h 7267344"/>
              <a:gd name="connsiteX481" fmla="*/ 14050437 w 15576846"/>
              <a:gd name="connsiteY481" fmla="*/ 3065866 h 7267344"/>
              <a:gd name="connsiteX482" fmla="*/ 14047964 w 15576846"/>
              <a:gd name="connsiteY482" fmla="*/ 3063729 h 7267344"/>
              <a:gd name="connsiteX483" fmla="*/ 14046950 w 15576846"/>
              <a:gd name="connsiteY483" fmla="*/ 3061480 h 7267344"/>
              <a:gd name="connsiteX484" fmla="*/ 14055049 w 15576846"/>
              <a:gd name="connsiteY484" fmla="*/ 3067778 h 7267344"/>
              <a:gd name="connsiteX485" fmla="*/ 14057072 w 15576846"/>
              <a:gd name="connsiteY485" fmla="*/ 3071376 h 7267344"/>
              <a:gd name="connsiteX486" fmla="*/ 1675418 w 15576846"/>
              <a:gd name="connsiteY486" fmla="*/ 4409192 h 7267344"/>
              <a:gd name="connsiteX487" fmla="*/ 1672832 w 15576846"/>
              <a:gd name="connsiteY487" fmla="*/ 4405031 h 7267344"/>
              <a:gd name="connsiteX488" fmla="*/ 1677218 w 15576846"/>
              <a:gd name="connsiteY488" fmla="*/ 4408518 h 7267344"/>
              <a:gd name="connsiteX489" fmla="*/ 1679692 w 15576846"/>
              <a:gd name="connsiteY489" fmla="*/ 4413128 h 7267344"/>
              <a:gd name="connsiteX490" fmla="*/ 1675418 w 15576846"/>
              <a:gd name="connsiteY490" fmla="*/ 4409192 h 7267344"/>
              <a:gd name="connsiteX491" fmla="*/ 1644942 w 15576846"/>
              <a:gd name="connsiteY491" fmla="*/ 4371856 h 7267344"/>
              <a:gd name="connsiteX492" fmla="*/ 1643480 w 15576846"/>
              <a:gd name="connsiteY492" fmla="*/ 4369494 h 7267344"/>
              <a:gd name="connsiteX493" fmla="*/ 1648878 w 15576846"/>
              <a:gd name="connsiteY493" fmla="*/ 4373655 h 7267344"/>
              <a:gd name="connsiteX494" fmla="*/ 1650340 w 15576846"/>
              <a:gd name="connsiteY494" fmla="*/ 4376579 h 7267344"/>
              <a:gd name="connsiteX495" fmla="*/ 1644942 w 15576846"/>
              <a:gd name="connsiteY495" fmla="*/ 4371856 h 7267344"/>
              <a:gd name="connsiteX496" fmla="*/ 1618851 w 15576846"/>
              <a:gd name="connsiteY496" fmla="*/ 4341267 h 7267344"/>
              <a:gd name="connsiteX497" fmla="*/ 1614803 w 15576846"/>
              <a:gd name="connsiteY497" fmla="*/ 4334407 h 7267344"/>
              <a:gd name="connsiteX498" fmla="*/ 1620876 w 15576846"/>
              <a:gd name="connsiteY498" fmla="*/ 4338905 h 7267344"/>
              <a:gd name="connsiteX499" fmla="*/ 1624474 w 15576846"/>
              <a:gd name="connsiteY499" fmla="*/ 4345990 h 7267344"/>
              <a:gd name="connsiteX500" fmla="*/ 1618851 w 15576846"/>
              <a:gd name="connsiteY500" fmla="*/ 4341267 h 7267344"/>
              <a:gd name="connsiteX501" fmla="*/ 1589162 w 15576846"/>
              <a:gd name="connsiteY501" fmla="*/ 4305505 h 7267344"/>
              <a:gd name="connsiteX502" fmla="*/ 1586238 w 15576846"/>
              <a:gd name="connsiteY502" fmla="*/ 4300332 h 7267344"/>
              <a:gd name="connsiteX503" fmla="*/ 1593436 w 15576846"/>
              <a:gd name="connsiteY503" fmla="*/ 4305617 h 7267344"/>
              <a:gd name="connsiteX504" fmla="*/ 1596135 w 15576846"/>
              <a:gd name="connsiteY504" fmla="*/ 4311240 h 7267344"/>
              <a:gd name="connsiteX505" fmla="*/ 1589162 w 15576846"/>
              <a:gd name="connsiteY505" fmla="*/ 4305505 h 7267344"/>
              <a:gd name="connsiteX506" fmla="*/ 1561610 w 15576846"/>
              <a:gd name="connsiteY506" fmla="*/ 4272666 h 7267344"/>
              <a:gd name="connsiteX507" fmla="*/ 1557561 w 15576846"/>
              <a:gd name="connsiteY507" fmla="*/ 4265132 h 7267344"/>
              <a:gd name="connsiteX508" fmla="*/ 1565771 w 15576846"/>
              <a:gd name="connsiteY508" fmla="*/ 4270867 h 7267344"/>
              <a:gd name="connsiteX509" fmla="*/ 1569369 w 15576846"/>
              <a:gd name="connsiteY509" fmla="*/ 4278852 h 7267344"/>
              <a:gd name="connsiteX510" fmla="*/ 1561610 w 15576846"/>
              <a:gd name="connsiteY510" fmla="*/ 4272666 h 7267344"/>
              <a:gd name="connsiteX511" fmla="*/ 13192036 w 15576846"/>
              <a:gd name="connsiteY511" fmla="*/ 1977822 h 7267344"/>
              <a:gd name="connsiteX512" fmla="*/ 13192598 w 15576846"/>
              <a:gd name="connsiteY512" fmla="*/ 1978721 h 7267344"/>
              <a:gd name="connsiteX513" fmla="*/ 12885472 w 15576846"/>
              <a:gd name="connsiteY513" fmla="*/ 1802048 h 7267344"/>
              <a:gd name="connsiteX514" fmla="*/ 12572835 w 15576846"/>
              <a:gd name="connsiteY514" fmla="*/ 2032814 h 7267344"/>
              <a:gd name="connsiteX515" fmla="*/ 12352415 w 15576846"/>
              <a:gd name="connsiteY515" fmla="*/ 2468932 h 7267344"/>
              <a:gd name="connsiteX516" fmla="*/ 11976463 w 15576846"/>
              <a:gd name="connsiteY516" fmla="*/ 3633223 h 7267344"/>
              <a:gd name="connsiteX517" fmla="*/ 11961281 w 15576846"/>
              <a:gd name="connsiteY517" fmla="*/ 3633223 h 7267344"/>
              <a:gd name="connsiteX518" fmla="*/ 12331946 w 15576846"/>
              <a:gd name="connsiteY518" fmla="*/ 2447452 h 7267344"/>
              <a:gd name="connsiteX519" fmla="*/ 12861180 w 15576846"/>
              <a:gd name="connsiteY519" fmla="*/ 1769772 h 7267344"/>
              <a:gd name="connsiteX520" fmla="*/ 13192036 w 15576846"/>
              <a:gd name="connsiteY520" fmla="*/ 1977822 h 7267344"/>
              <a:gd name="connsiteX521" fmla="*/ 13892431 w 15576846"/>
              <a:gd name="connsiteY521" fmla="*/ 2887843 h 7267344"/>
              <a:gd name="connsiteX522" fmla="*/ 13894006 w 15576846"/>
              <a:gd name="connsiteY522" fmla="*/ 2890429 h 7267344"/>
              <a:gd name="connsiteX523" fmla="*/ 13888158 w 15576846"/>
              <a:gd name="connsiteY523" fmla="*/ 2886043 h 7267344"/>
              <a:gd name="connsiteX524" fmla="*/ 13886360 w 15576846"/>
              <a:gd name="connsiteY524" fmla="*/ 2882782 h 7267344"/>
              <a:gd name="connsiteX525" fmla="*/ 13892431 w 15576846"/>
              <a:gd name="connsiteY525" fmla="*/ 2887843 h 7267344"/>
              <a:gd name="connsiteX526" fmla="*/ 13924932 w 15576846"/>
              <a:gd name="connsiteY526" fmla="*/ 2927316 h 7267344"/>
              <a:gd name="connsiteX527" fmla="*/ 13918073 w 15576846"/>
              <a:gd name="connsiteY527" fmla="*/ 2922255 h 7267344"/>
              <a:gd name="connsiteX528" fmla="*/ 13914587 w 15576846"/>
              <a:gd name="connsiteY528" fmla="*/ 2915395 h 7267344"/>
              <a:gd name="connsiteX529" fmla="*/ 13920771 w 15576846"/>
              <a:gd name="connsiteY529" fmla="*/ 2920456 h 7267344"/>
              <a:gd name="connsiteX530" fmla="*/ 13924932 w 15576846"/>
              <a:gd name="connsiteY530" fmla="*/ 2927316 h 7267344"/>
              <a:gd name="connsiteX531" fmla="*/ 13950911 w 15576846"/>
              <a:gd name="connsiteY531" fmla="*/ 2955318 h 7267344"/>
              <a:gd name="connsiteX532" fmla="*/ 13954172 w 15576846"/>
              <a:gd name="connsiteY532" fmla="*/ 2960716 h 7267344"/>
              <a:gd name="connsiteX533" fmla="*/ 13946412 w 15576846"/>
              <a:gd name="connsiteY533" fmla="*/ 2955206 h 7267344"/>
              <a:gd name="connsiteX534" fmla="*/ 13943488 w 15576846"/>
              <a:gd name="connsiteY534" fmla="*/ 2949358 h 7267344"/>
              <a:gd name="connsiteX535" fmla="*/ 13950911 w 15576846"/>
              <a:gd name="connsiteY535" fmla="*/ 2955318 h 7267344"/>
              <a:gd name="connsiteX536" fmla="*/ 13979925 w 15576846"/>
              <a:gd name="connsiteY536" fmla="*/ 2988719 h 7267344"/>
              <a:gd name="connsiteX537" fmla="*/ 13984311 w 15576846"/>
              <a:gd name="connsiteY537" fmla="*/ 2996478 h 7267344"/>
              <a:gd name="connsiteX538" fmla="*/ 13975426 w 15576846"/>
              <a:gd name="connsiteY538" fmla="*/ 2990406 h 7267344"/>
              <a:gd name="connsiteX539" fmla="*/ 13971828 w 15576846"/>
              <a:gd name="connsiteY539" fmla="*/ 2982533 h 7267344"/>
              <a:gd name="connsiteX540" fmla="*/ 13979925 w 15576846"/>
              <a:gd name="connsiteY540" fmla="*/ 2988719 h 7267344"/>
              <a:gd name="connsiteX541" fmla="*/ 1868623 w 15576846"/>
              <a:gd name="connsiteY541" fmla="*/ 4645469 h 7267344"/>
              <a:gd name="connsiteX542" fmla="*/ 1867386 w 15576846"/>
              <a:gd name="connsiteY542" fmla="*/ 4643333 h 7267344"/>
              <a:gd name="connsiteX543" fmla="*/ 1871772 w 15576846"/>
              <a:gd name="connsiteY543" fmla="*/ 4647268 h 7267344"/>
              <a:gd name="connsiteX544" fmla="*/ 1873234 w 15576846"/>
              <a:gd name="connsiteY544" fmla="*/ 4649968 h 7267344"/>
              <a:gd name="connsiteX545" fmla="*/ 1868623 w 15576846"/>
              <a:gd name="connsiteY545" fmla="*/ 4645469 h 7267344"/>
              <a:gd name="connsiteX546" fmla="*/ 1810032 w 15576846"/>
              <a:gd name="connsiteY546" fmla="*/ 4570796 h 7267344"/>
              <a:gd name="connsiteX547" fmla="*/ 1806771 w 15576846"/>
              <a:gd name="connsiteY547" fmla="*/ 4565286 h 7267344"/>
              <a:gd name="connsiteX548" fmla="*/ 1810819 w 15576846"/>
              <a:gd name="connsiteY548" fmla="*/ 4568772 h 7267344"/>
              <a:gd name="connsiteX549" fmla="*/ 1813856 w 15576846"/>
              <a:gd name="connsiteY549" fmla="*/ 4574395 h 7267344"/>
              <a:gd name="connsiteX550" fmla="*/ 1810032 w 15576846"/>
              <a:gd name="connsiteY550" fmla="*/ 4570796 h 7267344"/>
              <a:gd name="connsiteX551" fmla="*/ 1779556 w 15576846"/>
              <a:gd name="connsiteY551" fmla="*/ 4532672 h 7267344"/>
              <a:gd name="connsiteX552" fmla="*/ 1776407 w 15576846"/>
              <a:gd name="connsiteY552" fmla="*/ 4527387 h 7267344"/>
              <a:gd name="connsiteX553" fmla="*/ 1781917 w 15576846"/>
              <a:gd name="connsiteY553" fmla="*/ 4531885 h 7267344"/>
              <a:gd name="connsiteX554" fmla="*/ 1784954 w 15576846"/>
              <a:gd name="connsiteY554" fmla="*/ 4537508 h 7267344"/>
              <a:gd name="connsiteX555" fmla="*/ 1779556 w 15576846"/>
              <a:gd name="connsiteY555" fmla="*/ 4532672 h 7267344"/>
              <a:gd name="connsiteX556" fmla="*/ 1749192 w 15576846"/>
              <a:gd name="connsiteY556" fmla="*/ 4494099 h 7267344"/>
              <a:gd name="connsiteX557" fmla="*/ 1746830 w 15576846"/>
              <a:gd name="connsiteY557" fmla="*/ 4490051 h 7267344"/>
              <a:gd name="connsiteX558" fmla="*/ 1752116 w 15576846"/>
              <a:gd name="connsiteY558" fmla="*/ 4494324 h 7267344"/>
              <a:gd name="connsiteX559" fmla="*/ 1754477 w 15576846"/>
              <a:gd name="connsiteY559" fmla="*/ 4498822 h 7267344"/>
              <a:gd name="connsiteX560" fmla="*/ 1749192 w 15576846"/>
              <a:gd name="connsiteY560" fmla="*/ 4494099 h 7267344"/>
              <a:gd name="connsiteX561" fmla="*/ 1721414 w 15576846"/>
              <a:gd name="connsiteY561" fmla="*/ 4459911 h 7267344"/>
              <a:gd name="connsiteX562" fmla="*/ 1717253 w 15576846"/>
              <a:gd name="connsiteY562" fmla="*/ 4452714 h 7267344"/>
              <a:gd name="connsiteX563" fmla="*/ 1722989 w 15576846"/>
              <a:gd name="connsiteY563" fmla="*/ 4457212 h 7267344"/>
              <a:gd name="connsiteX564" fmla="*/ 1726587 w 15576846"/>
              <a:gd name="connsiteY564" fmla="*/ 4464410 h 7267344"/>
              <a:gd name="connsiteX565" fmla="*/ 1721414 w 15576846"/>
              <a:gd name="connsiteY565" fmla="*/ 4459911 h 7267344"/>
              <a:gd name="connsiteX566" fmla="*/ 1052057 w 15576846"/>
              <a:gd name="connsiteY566" fmla="*/ 3662350 h 7267344"/>
              <a:gd name="connsiteX567" fmla="*/ 1109073 w 15576846"/>
              <a:gd name="connsiteY567" fmla="*/ 3685854 h 7267344"/>
              <a:gd name="connsiteX568" fmla="*/ 1103675 w 15576846"/>
              <a:gd name="connsiteY568" fmla="*/ 3685516 h 7267344"/>
              <a:gd name="connsiteX569" fmla="*/ 1051832 w 15576846"/>
              <a:gd name="connsiteY569" fmla="*/ 3662350 h 7267344"/>
              <a:gd name="connsiteX570" fmla="*/ 1052057 w 15576846"/>
              <a:gd name="connsiteY570" fmla="*/ 3662350 h 7267344"/>
              <a:gd name="connsiteX571" fmla="*/ 1075561 w 15576846"/>
              <a:gd name="connsiteY571" fmla="*/ 3663249 h 7267344"/>
              <a:gd name="connsiteX572" fmla="*/ 1133365 w 15576846"/>
              <a:gd name="connsiteY572" fmla="*/ 3687316 h 7267344"/>
              <a:gd name="connsiteX573" fmla="*/ 1127854 w 15576846"/>
              <a:gd name="connsiteY573" fmla="*/ 3686978 h 7267344"/>
              <a:gd name="connsiteX574" fmla="*/ 1075111 w 15576846"/>
              <a:gd name="connsiteY574" fmla="*/ 3663137 h 7267344"/>
              <a:gd name="connsiteX575" fmla="*/ 1075561 w 15576846"/>
              <a:gd name="connsiteY575" fmla="*/ 3663249 h 7267344"/>
              <a:gd name="connsiteX576" fmla="*/ 1098727 w 15576846"/>
              <a:gd name="connsiteY576" fmla="*/ 3664037 h 7267344"/>
              <a:gd name="connsiteX577" fmla="*/ 1157431 w 15576846"/>
              <a:gd name="connsiteY577" fmla="*/ 3688778 h 7267344"/>
              <a:gd name="connsiteX578" fmla="*/ 1151808 w 15576846"/>
              <a:gd name="connsiteY578" fmla="*/ 3688440 h 7267344"/>
              <a:gd name="connsiteX579" fmla="*/ 1098052 w 15576846"/>
              <a:gd name="connsiteY579" fmla="*/ 3664037 h 7267344"/>
              <a:gd name="connsiteX580" fmla="*/ 1098727 w 15576846"/>
              <a:gd name="connsiteY580" fmla="*/ 3664037 h 7267344"/>
              <a:gd name="connsiteX581" fmla="*/ 13594640 w 15576846"/>
              <a:gd name="connsiteY581" fmla="*/ 2531009 h 7267344"/>
              <a:gd name="connsiteX582" fmla="*/ 13591828 w 15576846"/>
              <a:gd name="connsiteY582" fmla="*/ 2528423 h 7267344"/>
              <a:gd name="connsiteX583" fmla="*/ 13588230 w 15576846"/>
              <a:gd name="connsiteY583" fmla="*/ 2522125 h 7267344"/>
              <a:gd name="connsiteX584" fmla="*/ 13590591 w 15576846"/>
              <a:gd name="connsiteY584" fmla="*/ 2524487 h 7267344"/>
              <a:gd name="connsiteX585" fmla="*/ 13594640 w 15576846"/>
              <a:gd name="connsiteY585" fmla="*/ 2531009 h 7267344"/>
              <a:gd name="connsiteX586" fmla="*/ 13626578 w 15576846"/>
              <a:gd name="connsiteY586" fmla="*/ 2571495 h 7267344"/>
              <a:gd name="connsiteX587" fmla="*/ 13622980 w 15576846"/>
              <a:gd name="connsiteY587" fmla="*/ 2568346 h 7267344"/>
              <a:gd name="connsiteX588" fmla="*/ 13620168 w 15576846"/>
              <a:gd name="connsiteY588" fmla="*/ 2563398 h 7267344"/>
              <a:gd name="connsiteX589" fmla="*/ 13623542 w 15576846"/>
              <a:gd name="connsiteY589" fmla="*/ 2566659 h 7267344"/>
              <a:gd name="connsiteX590" fmla="*/ 13626578 w 15576846"/>
              <a:gd name="connsiteY590" fmla="*/ 2571495 h 7267344"/>
              <a:gd name="connsiteX591" fmla="*/ 13719245 w 15576846"/>
              <a:gd name="connsiteY591" fmla="*/ 2685866 h 7267344"/>
              <a:gd name="connsiteX592" fmla="*/ 13722731 w 15576846"/>
              <a:gd name="connsiteY592" fmla="*/ 2691601 h 7267344"/>
              <a:gd name="connsiteX593" fmla="*/ 13718232 w 15576846"/>
              <a:gd name="connsiteY593" fmla="*/ 2687890 h 7267344"/>
              <a:gd name="connsiteX594" fmla="*/ 13714972 w 15576846"/>
              <a:gd name="connsiteY594" fmla="*/ 2682042 h 7267344"/>
              <a:gd name="connsiteX595" fmla="*/ 13719245 w 15576846"/>
              <a:gd name="connsiteY595" fmla="*/ 2685866 h 7267344"/>
              <a:gd name="connsiteX596" fmla="*/ 13755007 w 15576846"/>
              <a:gd name="connsiteY596" fmla="*/ 2730624 h 7267344"/>
              <a:gd name="connsiteX597" fmla="*/ 13748933 w 15576846"/>
              <a:gd name="connsiteY597" fmla="*/ 2725676 h 7267344"/>
              <a:gd name="connsiteX598" fmla="*/ 13745448 w 15576846"/>
              <a:gd name="connsiteY598" fmla="*/ 2719266 h 7267344"/>
              <a:gd name="connsiteX599" fmla="*/ 13751521 w 15576846"/>
              <a:gd name="connsiteY599" fmla="*/ 2724664 h 7267344"/>
              <a:gd name="connsiteX600" fmla="*/ 13755007 w 15576846"/>
              <a:gd name="connsiteY600" fmla="*/ 2730624 h 7267344"/>
              <a:gd name="connsiteX601" fmla="*/ 13783121 w 15576846"/>
              <a:gd name="connsiteY601" fmla="*/ 2763688 h 7267344"/>
              <a:gd name="connsiteX602" fmla="*/ 13785933 w 15576846"/>
              <a:gd name="connsiteY602" fmla="*/ 2768411 h 7267344"/>
              <a:gd name="connsiteX603" fmla="*/ 13779972 w 15576846"/>
              <a:gd name="connsiteY603" fmla="*/ 2763688 h 7267344"/>
              <a:gd name="connsiteX604" fmla="*/ 13777161 w 15576846"/>
              <a:gd name="connsiteY604" fmla="*/ 2758514 h 7267344"/>
              <a:gd name="connsiteX605" fmla="*/ 13783121 w 15576846"/>
              <a:gd name="connsiteY605" fmla="*/ 2763688 h 7267344"/>
              <a:gd name="connsiteX606" fmla="*/ 13812361 w 15576846"/>
              <a:gd name="connsiteY606" fmla="*/ 2798662 h 7267344"/>
              <a:gd name="connsiteX607" fmla="*/ 13816747 w 15576846"/>
              <a:gd name="connsiteY607" fmla="*/ 2806085 h 7267344"/>
              <a:gd name="connsiteX608" fmla="*/ 13810450 w 15576846"/>
              <a:gd name="connsiteY608" fmla="*/ 2801249 h 7267344"/>
              <a:gd name="connsiteX609" fmla="*/ 13806512 w 15576846"/>
              <a:gd name="connsiteY609" fmla="*/ 2793714 h 7267344"/>
              <a:gd name="connsiteX610" fmla="*/ 13812361 w 15576846"/>
              <a:gd name="connsiteY610" fmla="*/ 2798662 h 7267344"/>
              <a:gd name="connsiteX611" fmla="*/ 14602162 w 15576846"/>
              <a:gd name="connsiteY611" fmla="*/ 3610281 h 7267344"/>
              <a:gd name="connsiteX612" fmla="*/ 14543458 w 15576846"/>
              <a:gd name="connsiteY612" fmla="*/ 3587902 h 7267344"/>
              <a:gd name="connsiteX613" fmla="*/ 14550994 w 15576846"/>
              <a:gd name="connsiteY613" fmla="*/ 3588914 h 7267344"/>
              <a:gd name="connsiteX614" fmla="*/ 14602162 w 15576846"/>
              <a:gd name="connsiteY614" fmla="*/ 3610281 h 7267344"/>
              <a:gd name="connsiteX615" fmla="*/ 14602162 w 15576846"/>
              <a:gd name="connsiteY615" fmla="*/ 3610281 h 7267344"/>
              <a:gd name="connsiteX616" fmla="*/ 14543684 w 15576846"/>
              <a:gd name="connsiteY616" fmla="*/ 3605558 h 7267344"/>
              <a:gd name="connsiteX617" fmla="*/ 14488353 w 15576846"/>
              <a:gd name="connsiteY617" fmla="*/ 3582954 h 7267344"/>
              <a:gd name="connsiteX618" fmla="*/ 14494764 w 15576846"/>
              <a:gd name="connsiteY618" fmla="*/ 3583404 h 7267344"/>
              <a:gd name="connsiteX619" fmla="*/ 14545146 w 15576846"/>
              <a:gd name="connsiteY619" fmla="*/ 3605670 h 7267344"/>
              <a:gd name="connsiteX620" fmla="*/ 14543684 w 15576846"/>
              <a:gd name="connsiteY620" fmla="*/ 3605558 h 7267344"/>
              <a:gd name="connsiteX621" fmla="*/ 14518493 w 15576846"/>
              <a:gd name="connsiteY621" fmla="*/ 3604546 h 7267344"/>
              <a:gd name="connsiteX622" fmla="*/ 14462263 w 15576846"/>
              <a:gd name="connsiteY622" fmla="*/ 3581267 h 7267344"/>
              <a:gd name="connsiteX623" fmla="*/ 14468785 w 15576846"/>
              <a:gd name="connsiteY623" fmla="*/ 3581716 h 7267344"/>
              <a:gd name="connsiteX624" fmla="*/ 14520067 w 15576846"/>
              <a:gd name="connsiteY624" fmla="*/ 3604658 h 7267344"/>
              <a:gd name="connsiteX625" fmla="*/ 14518493 w 15576846"/>
              <a:gd name="connsiteY625" fmla="*/ 3604546 h 7267344"/>
              <a:gd name="connsiteX626" fmla="*/ 14493976 w 15576846"/>
              <a:gd name="connsiteY626" fmla="*/ 3603646 h 7267344"/>
              <a:gd name="connsiteX627" fmla="*/ 14436847 w 15576846"/>
              <a:gd name="connsiteY627" fmla="*/ 3579692 h 7267344"/>
              <a:gd name="connsiteX628" fmla="*/ 14443482 w 15576846"/>
              <a:gd name="connsiteY628" fmla="*/ 3580142 h 7267344"/>
              <a:gd name="connsiteX629" fmla="*/ 14495663 w 15576846"/>
              <a:gd name="connsiteY629" fmla="*/ 3603759 h 7267344"/>
              <a:gd name="connsiteX630" fmla="*/ 14493976 w 15576846"/>
              <a:gd name="connsiteY630" fmla="*/ 3603646 h 7267344"/>
              <a:gd name="connsiteX631" fmla="*/ 14469686 w 15576846"/>
              <a:gd name="connsiteY631" fmla="*/ 3602859 h 7267344"/>
              <a:gd name="connsiteX632" fmla="*/ 14411544 w 15576846"/>
              <a:gd name="connsiteY632" fmla="*/ 3578230 h 7267344"/>
              <a:gd name="connsiteX633" fmla="*/ 14418404 w 15576846"/>
              <a:gd name="connsiteY633" fmla="*/ 3578568 h 7267344"/>
              <a:gd name="connsiteX634" fmla="*/ 14471597 w 15576846"/>
              <a:gd name="connsiteY634" fmla="*/ 3602859 h 7267344"/>
              <a:gd name="connsiteX635" fmla="*/ 14469686 w 15576846"/>
              <a:gd name="connsiteY635" fmla="*/ 3602859 h 7267344"/>
              <a:gd name="connsiteX636" fmla="*/ 14445619 w 15576846"/>
              <a:gd name="connsiteY636" fmla="*/ 3602184 h 7267344"/>
              <a:gd name="connsiteX637" fmla="*/ 14386578 w 15576846"/>
              <a:gd name="connsiteY637" fmla="*/ 3576881 h 7267344"/>
              <a:gd name="connsiteX638" fmla="*/ 14393551 w 15576846"/>
              <a:gd name="connsiteY638" fmla="*/ 3577218 h 7267344"/>
              <a:gd name="connsiteX639" fmla="*/ 14447755 w 15576846"/>
              <a:gd name="connsiteY639" fmla="*/ 3602184 h 7267344"/>
              <a:gd name="connsiteX640" fmla="*/ 14445619 w 15576846"/>
              <a:gd name="connsiteY640" fmla="*/ 3602184 h 7267344"/>
              <a:gd name="connsiteX641" fmla="*/ 14421666 w 15576846"/>
              <a:gd name="connsiteY641" fmla="*/ 3601509 h 7267344"/>
              <a:gd name="connsiteX642" fmla="*/ 14361725 w 15576846"/>
              <a:gd name="connsiteY642" fmla="*/ 3575644 h 7267344"/>
              <a:gd name="connsiteX643" fmla="*/ 14368809 w 15576846"/>
              <a:gd name="connsiteY643" fmla="*/ 3575981 h 7267344"/>
              <a:gd name="connsiteX644" fmla="*/ 14423914 w 15576846"/>
              <a:gd name="connsiteY644" fmla="*/ 3601509 h 7267344"/>
              <a:gd name="connsiteX645" fmla="*/ 14421666 w 15576846"/>
              <a:gd name="connsiteY645" fmla="*/ 3601509 h 7267344"/>
              <a:gd name="connsiteX646" fmla="*/ 2224894 w 15576846"/>
              <a:gd name="connsiteY646" fmla="*/ 5124996 h 7267344"/>
              <a:gd name="connsiteX647" fmla="*/ 2228156 w 15576846"/>
              <a:gd name="connsiteY647" fmla="*/ 5128257 h 7267344"/>
              <a:gd name="connsiteX648" fmla="*/ 2231867 w 15576846"/>
              <a:gd name="connsiteY648" fmla="*/ 5135454 h 7267344"/>
              <a:gd name="connsiteX649" fmla="*/ 2228831 w 15576846"/>
              <a:gd name="connsiteY649" fmla="*/ 5132081 h 7267344"/>
              <a:gd name="connsiteX650" fmla="*/ 2224894 w 15576846"/>
              <a:gd name="connsiteY650" fmla="*/ 5124996 h 7267344"/>
              <a:gd name="connsiteX651" fmla="*/ 13269519 w 15576846"/>
              <a:gd name="connsiteY651" fmla="*/ 2093205 h 7267344"/>
              <a:gd name="connsiteX652" fmla="*/ 13271769 w 15576846"/>
              <a:gd name="connsiteY652" fmla="*/ 2097141 h 7267344"/>
              <a:gd name="connsiteX653" fmla="*/ 13269745 w 15576846"/>
              <a:gd name="connsiteY653" fmla="*/ 2095117 h 7267344"/>
              <a:gd name="connsiteX654" fmla="*/ 13267496 w 15576846"/>
              <a:gd name="connsiteY654" fmla="*/ 2091068 h 7267344"/>
              <a:gd name="connsiteX655" fmla="*/ 13269519 w 15576846"/>
              <a:gd name="connsiteY655" fmla="*/ 2093205 h 7267344"/>
              <a:gd name="connsiteX656" fmla="*/ 13432474 w 15576846"/>
              <a:gd name="connsiteY656" fmla="*/ 2318349 h 7267344"/>
              <a:gd name="connsiteX657" fmla="*/ 13430337 w 15576846"/>
              <a:gd name="connsiteY657" fmla="*/ 2316212 h 7267344"/>
              <a:gd name="connsiteX658" fmla="*/ 13428313 w 15576846"/>
              <a:gd name="connsiteY658" fmla="*/ 2312613 h 7267344"/>
              <a:gd name="connsiteX659" fmla="*/ 13430449 w 15576846"/>
              <a:gd name="connsiteY659" fmla="*/ 2314862 h 7267344"/>
              <a:gd name="connsiteX660" fmla="*/ 13432474 w 15576846"/>
              <a:gd name="connsiteY660" fmla="*/ 2318349 h 7267344"/>
              <a:gd name="connsiteX661" fmla="*/ 13573947 w 15576846"/>
              <a:gd name="connsiteY661" fmla="*/ 2508405 h 7267344"/>
              <a:gd name="connsiteX662" fmla="*/ 13579008 w 15576846"/>
              <a:gd name="connsiteY662" fmla="*/ 2517177 h 7267344"/>
              <a:gd name="connsiteX663" fmla="*/ 13573835 w 15576846"/>
              <a:gd name="connsiteY663" fmla="*/ 2512678 h 7267344"/>
              <a:gd name="connsiteX664" fmla="*/ 13569111 w 15576846"/>
              <a:gd name="connsiteY664" fmla="*/ 2503794 h 7267344"/>
              <a:gd name="connsiteX665" fmla="*/ 13573947 w 15576846"/>
              <a:gd name="connsiteY665" fmla="*/ 2508405 h 7267344"/>
              <a:gd name="connsiteX666" fmla="*/ 13669876 w 15576846"/>
              <a:gd name="connsiteY666" fmla="*/ 2630536 h 7267344"/>
              <a:gd name="connsiteX667" fmla="*/ 13673811 w 15576846"/>
              <a:gd name="connsiteY667" fmla="*/ 2637283 h 7267344"/>
              <a:gd name="connsiteX668" fmla="*/ 13667738 w 15576846"/>
              <a:gd name="connsiteY668" fmla="*/ 2632335 h 7267344"/>
              <a:gd name="connsiteX669" fmla="*/ 13663915 w 15576846"/>
              <a:gd name="connsiteY669" fmla="*/ 2625250 h 7267344"/>
              <a:gd name="connsiteX670" fmla="*/ 13669876 w 15576846"/>
              <a:gd name="connsiteY670" fmla="*/ 2630536 h 7267344"/>
              <a:gd name="connsiteX671" fmla="*/ 2133128 w 15576846"/>
              <a:gd name="connsiteY671" fmla="*/ 4979923 h 7267344"/>
              <a:gd name="connsiteX672" fmla="*/ 2138638 w 15576846"/>
              <a:gd name="connsiteY672" fmla="*/ 4984759 h 7267344"/>
              <a:gd name="connsiteX673" fmla="*/ 2144149 w 15576846"/>
              <a:gd name="connsiteY673" fmla="*/ 4995892 h 7267344"/>
              <a:gd name="connsiteX674" fmla="*/ 2138863 w 15576846"/>
              <a:gd name="connsiteY674" fmla="*/ 4990719 h 7267344"/>
              <a:gd name="connsiteX675" fmla="*/ 2133128 w 15576846"/>
              <a:gd name="connsiteY675" fmla="*/ 4979923 h 7267344"/>
              <a:gd name="connsiteX676" fmla="*/ 2103326 w 15576846"/>
              <a:gd name="connsiteY676" fmla="*/ 4938313 h 7267344"/>
              <a:gd name="connsiteX677" fmla="*/ 2108612 w 15576846"/>
              <a:gd name="connsiteY677" fmla="*/ 4943037 h 7267344"/>
              <a:gd name="connsiteX678" fmla="*/ 2113447 w 15576846"/>
              <a:gd name="connsiteY678" fmla="*/ 4952933 h 7267344"/>
              <a:gd name="connsiteX679" fmla="*/ 2108499 w 15576846"/>
              <a:gd name="connsiteY679" fmla="*/ 4948322 h 7267344"/>
              <a:gd name="connsiteX680" fmla="*/ 2103326 w 15576846"/>
              <a:gd name="connsiteY680" fmla="*/ 4938313 h 7267344"/>
              <a:gd name="connsiteX681" fmla="*/ 705907 w 15576846"/>
              <a:gd name="connsiteY681" fmla="*/ 3665611 h 7267344"/>
              <a:gd name="connsiteX682" fmla="*/ 726712 w 15576846"/>
              <a:gd name="connsiteY682" fmla="*/ 3673708 h 7267344"/>
              <a:gd name="connsiteX683" fmla="*/ 725025 w 15576846"/>
              <a:gd name="connsiteY683" fmla="*/ 3673596 h 7267344"/>
              <a:gd name="connsiteX684" fmla="*/ 705682 w 15576846"/>
              <a:gd name="connsiteY684" fmla="*/ 3665611 h 7267344"/>
              <a:gd name="connsiteX685" fmla="*/ 705907 w 15576846"/>
              <a:gd name="connsiteY685" fmla="*/ 3665611 h 7267344"/>
              <a:gd name="connsiteX686" fmla="*/ 729523 w 15576846"/>
              <a:gd name="connsiteY686" fmla="*/ 3666736 h 7267344"/>
              <a:gd name="connsiteX687" fmla="*/ 751678 w 15576846"/>
              <a:gd name="connsiteY687" fmla="*/ 3675507 h 7267344"/>
              <a:gd name="connsiteX688" fmla="*/ 749316 w 15576846"/>
              <a:gd name="connsiteY688" fmla="*/ 3675283 h 7267344"/>
              <a:gd name="connsiteX689" fmla="*/ 728736 w 15576846"/>
              <a:gd name="connsiteY689" fmla="*/ 3666623 h 7267344"/>
              <a:gd name="connsiteX690" fmla="*/ 729523 w 15576846"/>
              <a:gd name="connsiteY690" fmla="*/ 3666736 h 7267344"/>
              <a:gd name="connsiteX691" fmla="*/ 753252 w 15576846"/>
              <a:gd name="connsiteY691" fmla="*/ 3667973 h 7267344"/>
              <a:gd name="connsiteX692" fmla="*/ 776644 w 15576846"/>
              <a:gd name="connsiteY692" fmla="*/ 3677419 h 7267344"/>
              <a:gd name="connsiteX693" fmla="*/ 773720 w 15576846"/>
              <a:gd name="connsiteY693" fmla="*/ 3677195 h 7267344"/>
              <a:gd name="connsiteX694" fmla="*/ 752015 w 15576846"/>
              <a:gd name="connsiteY694" fmla="*/ 3667860 h 7267344"/>
              <a:gd name="connsiteX695" fmla="*/ 753252 w 15576846"/>
              <a:gd name="connsiteY695" fmla="*/ 3667973 h 7267344"/>
              <a:gd name="connsiteX696" fmla="*/ 776869 w 15576846"/>
              <a:gd name="connsiteY696" fmla="*/ 3669097 h 7267344"/>
              <a:gd name="connsiteX697" fmla="*/ 801497 w 15576846"/>
              <a:gd name="connsiteY697" fmla="*/ 3679219 h 7267344"/>
              <a:gd name="connsiteX698" fmla="*/ 798124 w 15576846"/>
              <a:gd name="connsiteY698" fmla="*/ 3678994 h 7267344"/>
              <a:gd name="connsiteX699" fmla="*/ 775294 w 15576846"/>
              <a:gd name="connsiteY699" fmla="*/ 3669097 h 7267344"/>
              <a:gd name="connsiteX700" fmla="*/ 776869 w 15576846"/>
              <a:gd name="connsiteY700" fmla="*/ 3669097 h 7267344"/>
              <a:gd name="connsiteX701" fmla="*/ 13427300 w 15576846"/>
              <a:gd name="connsiteY701" fmla="*/ 2322060 h 7267344"/>
              <a:gd name="connsiteX702" fmla="*/ 13432474 w 15576846"/>
              <a:gd name="connsiteY702" fmla="*/ 2331506 h 7267344"/>
              <a:gd name="connsiteX703" fmla="*/ 13425838 w 15576846"/>
              <a:gd name="connsiteY703" fmla="*/ 2325546 h 7267344"/>
              <a:gd name="connsiteX704" fmla="*/ 13420778 w 15576846"/>
              <a:gd name="connsiteY704" fmla="*/ 2315874 h 7267344"/>
              <a:gd name="connsiteX705" fmla="*/ 13424489 w 15576846"/>
              <a:gd name="connsiteY705" fmla="*/ 2319361 h 7267344"/>
              <a:gd name="connsiteX706" fmla="*/ 13427300 w 15576846"/>
              <a:gd name="connsiteY706" fmla="*/ 2322060 h 7267344"/>
              <a:gd name="connsiteX707" fmla="*/ 13447206 w 15576846"/>
              <a:gd name="connsiteY707" fmla="*/ 2358834 h 7267344"/>
              <a:gd name="connsiteX708" fmla="*/ 13439559 w 15576846"/>
              <a:gd name="connsiteY708" fmla="*/ 2352424 h 7267344"/>
              <a:gd name="connsiteX709" fmla="*/ 13434273 w 15576846"/>
              <a:gd name="connsiteY709" fmla="*/ 2341853 h 7267344"/>
              <a:gd name="connsiteX710" fmla="*/ 13442033 w 15576846"/>
              <a:gd name="connsiteY710" fmla="*/ 2348938 h 7267344"/>
              <a:gd name="connsiteX711" fmla="*/ 13447206 w 15576846"/>
              <a:gd name="connsiteY711" fmla="*/ 2358834 h 7267344"/>
              <a:gd name="connsiteX712" fmla="*/ 14885222 w 15576846"/>
              <a:gd name="connsiteY712" fmla="*/ 3602297 h 7267344"/>
              <a:gd name="connsiteX713" fmla="*/ 14865429 w 15576846"/>
              <a:gd name="connsiteY713" fmla="*/ 3594874 h 7267344"/>
              <a:gd name="connsiteX714" fmla="*/ 14867342 w 15576846"/>
              <a:gd name="connsiteY714" fmla="*/ 3594987 h 7267344"/>
              <a:gd name="connsiteX715" fmla="*/ 14885785 w 15576846"/>
              <a:gd name="connsiteY715" fmla="*/ 3602297 h 7267344"/>
              <a:gd name="connsiteX716" fmla="*/ 14885222 w 15576846"/>
              <a:gd name="connsiteY716" fmla="*/ 3602297 h 7267344"/>
              <a:gd name="connsiteX717" fmla="*/ 14860369 w 15576846"/>
              <a:gd name="connsiteY717" fmla="*/ 3601059 h 7267344"/>
              <a:gd name="connsiteX718" fmla="*/ 14839227 w 15576846"/>
              <a:gd name="connsiteY718" fmla="*/ 3592962 h 7267344"/>
              <a:gd name="connsiteX719" fmla="*/ 14841926 w 15576846"/>
              <a:gd name="connsiteY719" fmla="*/ 3593187 h 7267344"/>
              <a:gd name="connsiteX720" fmla="*/ 14861606 w 15576846"/>
              <a:gd name="connsiteY720" fmla="*/ 3601172 h 7267344"/>
              <a:gd name="connsiteX721" fmla="*/ 14860369 w 15576846"/>
              <a:gd name="connsiteY721" fmla="*/ 3601059 h 7267344"/>
              <a:gd name="connsiteX722" fmla="*/ 14835515 w 15576846"/>
              <a:gd name="connsiteY722" fmla="*/ 3599822 h 7267344"/>
              <a:gd name="connsiteX723" fmla="*/ 14812912 w 15576846"/>
              <a:gd name="connsiteY723" fmla="*/ 3590938 h 7267344"/>
              <a:gd name="connsiteX724" fmla="*/ 14816172 w 15576846"/>
              <a:gd name="connsiteY724" fmla="*/ 3591163 h 7267344"/>
              <a:gd name="connsiteX725" fmla="*/ 14837089 w 15576846"/>
              <a:gd name="connsiteY725" fmla="*/ 3599822 h 7267344"/>
              <a:gd name="connsiteX726" fmla="*/ 14835515 w 15576846"/>
              <a:gd name="connsiteY726" fmla="*/ 3599822 h 7267344"/>
              <a:gd name="connsiteX727" fmla="*/ 14553580 w 15576846"/>
              <a:gd name="connsiteY727" fmla="*/ 3571820 h 7267344"/>
              <a:gd name="connsiteX728" fmla="*/ 14561452 w 15576846"/>
              <a:gd name="connsiteY728" fmla="*/ 3572382 h 7267344"/>
              <a:gd name="connsiteX729" fmla="*/ 14592941 w 15576846"/>
              <a:gd name="connsiteY729" fmla="*/ 3588014 h 7267344"/>
              <a:gd name="connsiteX730" fmla="*/ 14587318 w 15576846"/>
              <a:gd name="connsiteY730" fmla="*/ 3587789 h 7267344"/>
              <a:gd name="connsiteX731" fmla="*/ 14553580 w 15576846"/>
              <a:gd name="connsiteY731" fmla="*/ 3571820 h 7267344"/>
              <a:gd name="connsiteX732" fmla="*/ 11995357 w 15576846"/>
              <a:gd name="connsiteY732" fmla="*/ 3772335 h 7267344"/>
              <a:gd name="connsiteX733" fmla="*/ 12010651 w 15576846"/>
              <a:gd name="connsiteY733" fmla="*/ 3764351 h 7267344"/>
              <a:gd name="connsiteX734" fmla="*/ 12002442 w 15576846"/>
              <a:gd name="connsiteY734" fmla="*/ 3787517 h 7267344"/>
              <a:gd name="connsiteX735" fmla="*/ 11987260 w 15576846"/>
              <a:gd name="connsiteY735" fmla="*/ 3796739 h 7267344"/>
              <a:gd name="connsiteX736" fmla="*/ 11995357 w 15576846"/>
              <a:gd name="connsiteY736" fmla="*/ 3772335 h 7267344"/>
              <a:gd name="connsiteX737" fmla="*/ 12006715 w 15576846"/>
              <a:gd name="connsiteY737" fmla="*/ 3738372 h 7267344"/>
              <a:gd name="connsiteX738" fmla="*/ 12021672 w 15576846"/>
              <a:gd name="connsiteY738" fmla="*/ 3732862 h 7267344"/>
              <a:gd name="connsiteX739" fmla="*/ 12013350 w 15576846"/>
              <a:gd name="connsiteY739" fmla="*/ 3756253 h 7267344"/>
              <a:gd name="connsiteX740" fmla="*/ 11998168 w 15576846"/>
              <a:gd name="connsiteY740" fmla="*/ 3763451 h 7267344"/>
              <a:gd name="connsiteX741" fmla="*/ 12006715 w 15576846"/>
              <a:gd name="connsiteY741" fmla="*/ 3738372 h 7267344"/>
              <a:gd name="connsiteX742" fmla="*/ 13617244 w 15576846"/>
              <a:gd name="connsiteY742" fmla="*/ 2613105 h 7267344"/>
              <a:gd name="connsiteX743" fmla="*/ 13606561 w 15576846"/>
              <a:gd name="connsiteY743" fmla="*/ 2606132 h 7267344"/>
              <a:gd name="connsiteX744" fmla="*/ 13599476 w 15576846"/>
              <a:gd name="connsiteY744" fmla="*/ 2589713 h 7267344"/>
              <a:gd name="connsiteX745" fmla="*/ 13609934 w 15576846"/>
              <a:gd name="connsiteY745" fmla="*/ 2597135 h 7267344"/>
              <a:gd name="connsiteX746" fmla="*/ 13617244 w 15576846"/>
              <a:gd name="connsiteY746" fmla="*/ 2613105 h 7267344"/>
              <a:gd name="connsiteX747" fmla="*/ 14533000 w 15576846"/>
              <a:gd name="connsiteY747" fmla="*/ 3549103 h 7267344"/>
              <a:gd name="connsiteX748" fmla="*/ 14542334 w 15576846"/>
              <a:gd name="connsiteY748" fmla="*/ 3550003 h 7267344"/>
              <a:gd name="connsiteX749" fmla="*/ 14569999 w 15576846"/>
              <a:gd name="connsiteY749" fmla="*/ 3565410 h 7267344"/>
              <a:gd name="connsiteX750" fmla="*/ 14561902 w 15576846"/>
              <a:gd name="connsiteY750" fmla="*/ 3564847 h 7267344"/>
              <a:gd name="connsiteX751" fmla="*/ 14533000 w 15576846"/>
              <a:gd name="connsiteY751" fmla="*/ 3549103 h 7267344"/>
              <a:gd name="connsiteX752" fmla="*/ 1925190 w 15576846"/>
              <a:gd name="connsiteY752" fmla="*/ 4654691 h 7267344"/>
              <a:gd name="connsiteX753" fmla="*/ 1935312 w 15576846"/>
              <a:gd name="connsiteY753" fmla="*/ 4661326 h 7267344"/>
              <a:gd name="connsiteX754" fmla="*/ 1942509 w 15576846"/>
              <a:gd name="connsiteY754" fmla="*/ 4678645 h 7267344"/>
              <a:gd name="connsiteX755" fmla="*/ 1932388 w 15576846"/>
              <a:gd name="connsiteY755" fmla="*/ 4671447 h 7267344"/>
              <a:gd name="connsiteX756" fmla="*/ 1925190 w 15576846"/>
              <a:gd name="connsiteY756" fmla="*/ 4654691 h 7267344"/>
              <a:gd name="connsiteX757" fmla="*/ 1832074 w 15576846"/>
              <a:gd name="connsiteY757" fmla="*/ 4525363 h 7267344"/>
              <a:gd name="connsiteX758" fmla="*/ 1816330 w 15576846"/>
              <a:gd name="connsiteY758" fmla="*/ 4502758 h 7267344"/>
              <a:gd name="connsiteX759" fmla="*/ 1817229 w 15576846"/>
              <a:gd name="connsiteY759" fmla="*/ 4503208 h 7267344"/>
              <a:gd name="connsiteX760" fmla="*/ 1832637 w 15576846"/>
              <a:gd name="connsiteY760" fmla="*/ 4525700 h 7267344"/>
              <a:gd name="connsiteX761" fmla="*/ 1832074 w 15576846"/>
              <a:gd name="connsiteY761" fmla="*/ 4525363 h 7267344"/>
              <a:gd name="connsiteX762" fmla="*/ 675993 w 15576846"/>
              <a:gd name="connsiteY762" fmla="*/ 3677532 h 7267344"/>
              <a:gd name="connsiteX763" fmla="*/ 690388 w 15576846"/>
              <a:gd name="connsiteY763" fmla="*/ 3683492 h 7267344"/>
              <a:gd name="connsiteX764" fmla="*/ 689150 w 15576846"/>
              <a:gd name="connsiteY764" fmla="*/ 3683380 h 7267344"/>
              <a:gd name="connsiteX765" fmla="*/ 675318 w 15576846"/>
              <a:gd name="connsiteY765" fmla="*/ 3677532 h 7267344"/>
              <a:gd name="connsiteX766" fmla="*/ 675993 w 15576846"/>
              <a:gd name="connsiteY766" fmla="*/ 3677532 h 7267344"/>
              <a:gd name="connsiteX767" fmla="*/ 11941713 w 15576846"/>
              <a:gd name="connsiteY767" fmla="*/ 3934726 h 7267344"/>
              <a:gd name="connsiteX768" fmla="*/ 11949136 w 15576846"/>
              <a:gd name="connsiteY768" fmla="*/ 3921456 h 7267344"/>
              <a:gd name="connsiteX769" fmla="*/ 11964205 w 15576846"/>
              <a:gd name="connsiteY769" fmla="*/ 3896828 h 7267344"/>
              <a:gd name="connsiteX770" fmla="*/ 11957120 w 15576846"/>
              <a:gd name="connsiteY770" fmla="*/ 3917407 h 7267344"/>
              <a:gd name="connsiteX771" fmla="*/ 11939914 w 15576846"/>
              <a:gd name="connsiteY771" fmla="*/ 3940349 h 7267344"/>
              <a:gd name="connsiteX772" fmla="*/ 11941713 w 15576846"/>
              <a:gd name="connsiteY772" fmla="*/ 3934726 h 7267344"/>
              <a:gd name="connsiteX773" fmla="*/ 13696303 w 15576846"/>
              <a:gd name="connsiteY773" fmla="*/ 2736472 h 7267344"/>
              <a:gd name="connsiteX774" fmla="*/ 13696753 w 15576846"/>
              <a:gd name="connsiteY774" fmla="*/ 2737260 h 7267344"/>
              <a:gd name="connsiteX775" fmla="*/ 13706874 w 15576846"/>
              <a:gd name="connsiteY775" fmla="*/ 2751879 h 7267344"/>
              <a:gd name="connsiteX776" fmla="*/ 13704738 w 15576846"/>
              <a:gd name="connsiteY776" fmla="*/ 2750642 h 7267344"/>
              <a:gd name="connsiteX777" fmla="*/ 13689106 w 15576846"/>
              <a:gd name="connsiteY777" fmla="*/ 2727588 h 7267344"/>
              <a:gd name="connsiteX778" fmla="*/ 13694166 w 15576846"/>
              <a:gd name="connsiteY778" fmla="*/ 2730624 h 7267344"/>
              <a:gd name="connsiteX779" fmla="*/ 13696303 w 15576846"/>
              <a:gd name="connsiteY779" fmla="*/ 2736472 h 7267344"/>
              <a:gd name="connsiteX780" fmla="*/ 13729703 w 15576846"/>
              <a:gd name="connsiteY780" fmla="*/ 2773471 h 7267344"/>
              <a:gd name="connsiteX781" fmla="*/ 13746122 w 15576846"/>
              <a:gd name="connsiteY781" fmla="*/ 2795963 h 7267344"/>
              <a:gd name="connsiteX782" fmla="*/ 13744772 w 15576846"/>
              <a:gd name="connsiteY782" fmla="*/ 2795176 h 7267344"/>
              <a:gd name="connsiteX783" fmla="*/ 13728804 w 15576846"/>
              <a:gd name="connsiteY783" fmla="*/ 2772909 h 7267344"/>
              <a:gd name="connsiteX784" fmla="*/ 13729703 w 15576846"/>
              <a:gd name="connsiteY784" fmla="*/ 2773471 h 7267344"/>
              <a:gd name="connsiteX785" fmla="*/ 14918848 w 15576846"/>
              <a:gd name="connsiteY785" fmla="*/ 3591163 h 7267344"/>
              <a:gd name="connsiteX786" fmla="*/ 14905914 w 15576846"/>
              <a:gd name="connsiteY786" fmla="*/ 3586102 h 7267344"/>
              <a:gd name="connsiteX787" fmla="*/ 14906815 w 15576846"/>
              <a:gd name="connsiteY787" fmla="*/ 3586215 h 7267344"/>
              <a:gd name="connsiteX788" fmla="*/ 14919410 w 15576846"/>
              <a:gd name="connsiteY788" fmla="*/ 3591275 h 7267344"/>
              <a:gd name="connsiteX789" fmla="*/ 14918848 w 15576846"/>
              <a:gd name="connsiteY789" fmla="*/ 3591163 h 7267344"/>
              <a:gd name="connsiteX790" fmla="*/ 1925865 w 15576846"/>
              <a:gd name="connsiteY790" fmla="*/ 4622977 h 7267344"/>
              <a:gd name="connsiteX791" fmla="*/ 1925528 w 15576846"/>
              <a:gd name="connsiteY791" fmla="*/ 4622415 h 7267344"/>
              <a:gd name="connsiteX792" fmla="*/ 1915182 w 15576846"/>
              <a:gd name="connsiteY792" fmla="*/ 4604984 h 7267344"/>
              <a:gd name="connsiteX793" fmla="*/ 1919792 w 15576846"/>
              <a:gd name="connsiteY793" fmla="*/ 4607683 h 7267344"/>
              <a:gd name="connsiteX794" fmla="*/ 1932725 w 15576846"/>
              <a:gd name="connsiteY794" fmla="*/ 4629837 h 7267344"/>
              <a:gd name="connsiteX795" fmla="*/ 1926990 w 15576846"/>
              <a:gd name="connsiteY795" fmla="*/ 4626351 h 7267344"/>
              <a:gd name="connsiteX796" fmla="*/ 1925865 w 15576846"/>
              <a:gd name="connsiteY796" fmla="*/ 4622977 h 7267344"/>
              <a:gd name="connsiteX797" fmla="*/ 1893927 w 15576846"/>
              <a:gd name="connsiteY797" fmla="*/ 4584291 h 7267344"/>
              <a:gd name="connsiteX798" fmla="*/ 1879195 w 15576846"/>
              <a:gd name="connsiteY798" fmla="*/ 4560675 h 7267344"/>
              <a:gd name="connsiteX799" fmla="*/ 1883243 w 15576846"/>
              <a:gd name="connsiteY799" fmla="*/ 4562924 h 7267344"/>
              <a:gd name="connsiteX800" fmla="*/ 1897750 w 15576846"/>
              <a:gd name="connsiteY800" fmla="*/ 4586540 h 7267344"/>
              <a:gd name="connsiteX801" fmla="*/ 1893927 w 15576846"/>
              <a:gd name="connsiteY801" fmla="*/ 4584291 h 7267344"/>
              <a:gd name="connsiteX802" fmla="*/ 1880432 w 15576846"/>
              <a:gd name="connsiteY802" fmla="*/ 4576194 h 7267344"/>
              <a:gd name="connsiteX803" fmla="*/ 1880319 w 15576846"/>
              <a:gd name="connsiteY803" fmla="*/ 4575969 h 7267344"/>
              <a:gd name="connsiteX804" fmla="*/ 1865699 w 15576846"/>
              <a:gd name="connsiteY804" fmla="*/ 4553140 h 7267344"/>
              <a:gd name="connsiteX805" fmla="*/ 1868623 w 15576846"/>
              <a:gd name="connsiteY805" fmla="*/ 4554827 h 7267344"/>
              <a:gd name="connsiteX806" fmla="*/ 1883243 w 15576846"/>
              <a:gd name="connsiteY806" fmla="*/ 4577993 h 7267344"/>
              <a:gd name="connsiteX807" fmla="*/ 1880432 w 15576846"/>
              <a:gd name="connsiteY807" fmla="*/ 4576194 h 7267344"/>
              <a:gd name="connsiteX808" fmla="*/ 1100864 w 15576846"/>
              <a:gd name="connsiteY808" fmla="*/ 3766937 h 7267344"/>
              <a:gd name="connsiteX809" fmla="*/ 1132353 w 15576846"/>
              <a:gd name="connsiteY809" fmla="*/ 3789204 h 7267344"/>
              <a:gd name="connsiteX810" fmla="*/ 1117845 w 15576846"/>
              <a:gd name="connsiteY810" fmla="*/ 3784480 h 7267344"/>
              <a:gd name="connsiteX811" fmla="*/ 1086469 w 15576846"/>
              <a:gd name="connsiteY811" fmla="*/ 3762439 h 7267344"/>
              <a:gd name="connsiteX812" fmla="*/ 1100864 w 15576846"/>
              <a:gd name="connsiteY812" fmla="*/ 3766937 h 7267344"/>
              <a:gd name="connsiteX813" fmla="*/ 1066901 w 15576846"/>
              <a:gd name="connsiteY813" fmla="*/ 3744558 h 7267344"/>
              <a:gd name="connsiteX814" fmla="*/ 1080171 w 15576846"/>
              <a:gd name="connsiteY814" fmla="*/ 3753217 h 7267344"/>
              <a:gd name="connsiteX815" fmla="*/ 1066901 w 15576846"/>
              <a:gd name="connsiteY815" fmla="*/ 3744558 h 7267344"/>
              <a:gd name="connsiteX816" fmla="*/ 13601837 w 15576846"/>
              <a:gd name="connsiteY816" fmla="*/ 2643918 h 7267344"/>
              <a:gd name="connsiteX817" fmla="*/ 13602175 w 15576846"/>
              <a:gd name="connsiteY817" fmla="*/ 2644481 h 7267344"/>
              <a:gd name="connsiteX818" fmla="*/ 13605211 w 15576846"/>
              <a:gd name="connsiteY818" fmla="*/ 2649654 h 7267344"/>
              <a:gd name="connsiteX819" fmla="*/ 13599363 w 15576846"/>
              <a:gd name="connsiteY819" fmla="*/ 2646505 h 7267344"/>
              <a:gd name="connsiteX820" fmla="*/ 13586205 w 15576846"/>
              <a:gd name="connsiteY820" fmla="*/ 2623676 h 7267344"/>
              <a:gd name="connsiteX821" fmla="*/ 13596327 w 15576846"/>
              <a:gd name="connsiteY821" fmla="*/ 2629524 h 7267344"/>
              <a:gd name="connsiteX822" fmla="*/ 13601837 w 15576846"/>
              <a:gd name="connsiteY822" fmla="*/ 2643918 h 7267344"/>
              <a:gd name="connsiteX823" fmla="*/ 13627028 w 15576846"/>
              <a:gd name="connsiteY823" fmla="*/ 2669896 h 7267344"/>
              <a:gd name="connsiteX824" fmla="*/ 13641648 w 15576846"/>
              <a:gd name="connsiteY824" fmla="*/ 2693513 h 7267344"/>
              <a:gd name="connsiteX825" fmla="*/ 13636474 w 15576846"/>
              <a:gd name="connsiteY825" fmla="*/ 2690814 h 7267344"/>
              <a:gd name="connsiteX826" fmla="*/ 13621968 w 15576846"/>
              <a:gd name="connsiteY826" fmla="*/ 2667085 h 7267344"/>
              <a:gd name="connsiteX827" fmla="*/ 13627028 w 15576846"/>
              <a:gd name="connsiteY827" fmla="*/ 2669896 h 7267344"/>
              <a:gd name="connsiteX828" fmla="*/ 13649069 w 15576846"/>
              <a:gd name="connsiteY828" fmla="*/ 2690139 h 7267344"/>
              <a:gd name="connsiteX829" fmla="*/ 13649407 w 15576846"/>
              <a:gd name="connsiteY829" fmla="*/ 2690814 h 7267344"/>
              <a:gd name="connsiteX830" fmla="*/ 13655931 w 15576846"/>
              <a:gd name="connsiteY830" fmla="*/ 2701048 h 7267344"/>
              <a:gd name="connsiteX831" fmla="*/ 13651770 w 15576846"/>
              <a:gd name="connsiteY831" fmla="*/ 2698798 h 7267344"/>
              <a:gd name="connsiteX832" fmla="*/ 13637262 w 15576846"/>
              <a:gd name="connsiteY832" fmla="*/ 2675519 h 7267344"/>
              <a:gd name="connsiteX833" fmla="*/ 13645359 w 15576846"/>
              <a:gd name="connsiteY833" fmla="*/ 2680243 h 7267344"/>
              <a:gd name="connsiteX834" fmla="*/ 13649069 w 15576846"/>
              <a:gd name="connsiteY834" fmla="*/ 2690139 h 7267344"/>
              <a:gd name="connsiteX835" fmla="*/ 13768951 w 15576846"/>
              <a:gd name="connsiteY835" fmla="*/ 2816768 h 7267344"/>
              <a:gd name="connsiteX836" fmla="*/ 13788070 w 15576846"/>
              <a:gd name="connsiteY836" fmla="*/ 2841509 h 7267344"/>
              <a:gd name="connsiteX837" fmla="*/ 13787282 w 15576846"/>
              <a:gd name="connsiteY837" fmla="*/ 2841060 h 7267344"/>
              <a:gd name="connsiteX838" fmla="*/ 13768951 w 15576846"/>
              <a:gd name="connsiteY838" fmla="*/ 2816768 h 7267344"/>
              <a:gd name="connsiteX839" fmla="*/ 13768951 w 15576846"/>
              <a:gd name="connsiteY839" fmla="*/ 2816768 h 7267344"/>
              <a:gd name="connsiteX840" fmla="*/ 14907376 w 15576846"/>
              <a:gd name="connsiteY840" fmla="*/ 3578568 h 7267344"/>
              <a:gd name="connsiteX841" fmla="*/ 14897705 w 15576846"/>
              <a:gd name="connsiteY841" fmla="*/ 3574631 h 7267344"/>
              <a:gd name="connsiteX842" fmla="*/ 14898043 w 15576846"/>
              <a:gd name="connsiteY842" fmla="*/ 3574631 h 7267344"/>
              <a:gd name="connsiteX843" fmla="*/ 14907602 w 15576846"/>
              <a:gd name="connsiteY843" fmla="*/ 3578568 h 7267344"/>
              <a:gd name="connsiteX844" fmla="*/ 14907376 w 15576846"/>
              <a:gd name="connsiteY844" fmla="*/ 3578568 h 7267344"/>
              <a:gd name="connsiteX845" fmla="*/ 14475870 w 15576846"/>
              <a:gd name="connsiteY845" fmla="*/ 3500183 h 7267344"/>
              <a:gd name="connsiteX846" fmla="*/ 14475983 w 15576846"/>
              <a:gd name="connsiteY846" fmla="*/ 3500409 h 7267344"/>
              <a:gd name="connsiteX847" fmla="*/ 14453042 w 15576846"/>
              <a:gd name="connsiteY847" fmla="*/ 3484777 h 7267344"/>
              <a:gd name="connsiteX848" fmla="*/ 14475870 w 15576846"/>
              <a:gd name="connsiteY848" fmla="*/ 3500183 h 7267344"/>
              <a:gd name="connsiteX849" fmla="*/ 14433811 w 15576846"/>
              <a:gd name="connsiteY849" fmla="*/ 3471169 h 7267344"/>
              <a:gd name="connsiteX850" fmla="*/ 14404684 w 15576846"/>
              <a:gd name="connsiteY850" fmla="*/ 3449802 h 7267344"/>
              <a:gd name="connsiteX851" fmla="*/ 14421103 w 15576846"/>
              <a:gd name="connsiteY851" fmla="*/ 3455762 h 7267344"/>
              <a:gd name="connsiteX852" fmla="*/ 14449668 w 15576846"/>
              <a:gd name="connsiteY852" fmla="*/ 3476455 h 7267344"/>
              <a:gd name="connsiteX853" fmla="*/ 14433811 w 15576846"/>
              <a:gd name="connsiteY853" fmla="*/ 3471169 h 7267344"/>
              <a:gd name="connsiteX854" fmla="*/ 3605669 w 15576846"/>
              <a:gd name="connsiteY854" fmla="*/ 3281562 h 7267344"/>
              <a:gd name="connsiteX855" fmla="*/ 3611855 w 15576846"/>
              <a:gd name="connsiteY855" fmla="*/ 3262445 h 7267344"/>
              <a:gd name="connsiteX856" fmla="*/ 3624338 w 15576846"/>
              <a:gd name="connsiteY856" fmla="*/ 3245688 h 7267344"/>
              <a:gd name="connsiteX857" fmla="*/ 3619614 w 15576846"/>
              <a:gd name="connsiteY857" fmla="*/ 3261207 h 7267344"/>
              <a:gd name="connsiteX858" fmla="*/ 3605669 w 15576846"/>
              <a:gd name="connsiteY858" fmla="*/ 3281562 h 7267344"/>
              <a:gd name="connsiteX859" fmla="*/ 1970849 w 15576846"/>
              <a:gd name="connsiteY859" fmla="*/ 4668748 h 7267344"/>
              <a:gd name="connsiteX860" fmla="*/ 1964101 w 15576846"/>
              <a:gd name="connsiteY860" fmla="*/ 4656265 h 7267344"/>
              <a:gd name="connsiteX861" fmla="*/ 1970062 w 15576846"/>
              <a:gd name="connsiteY861" fmla="*/ 4659639 h 7267344"/>
              <a:gd name="connsiteX862" fmla="*/ 1982545 w 15576846"/>
              <a:gd name="connsiteY862" fmla="*/ 4682806 h 7267344"/>
              <a:gd name="connsiteX863" fmla="*/ 1974448 w 15576846"/>
              <a:gd name="connsiteY863" fmla="*/ 4677970 h 7267344"/>
              <a:gd name="connsiteX864" fmla="*/ 1970849 w 15576846"/>
              <a:gd name="connsiteY864" fmla="*/ 4668748 h 7267344"/>
              <a:gd name="connsiteX865" fmla="*/ 1942509 w 15576846"/>
              <a:gd name="connsiteY865" fmla="*/ 4635460 h 7267344"/>
              <a:gd name="connsiteX866" fmla="*/ 1929464 w 15576846"/>
              <a:gd name="connsiteY866" fmla="*/ 4612856 h 7267344"/>
              <a:gd name="connsiteX867" fmla="*/ 1934974 w 15576846"/>
              <a:gd name="connsiteY867" fmla="*/ 4615892 h 7267344"/>
              <a:gd name="connsiteX868" fmla="*/ 1947907 w 15576846"/>
              <a:gd name="connsiteY868" fmla="*/ 4638609 h 7267344"/>
              <a:gd name="connsiteX869" fmla="*/ 1942509 w 15576846"/>
              <a:gd name="connsiteY869" fmla="*/ 4635460 h 7267344"/>
              <a:gd name="connsiteX870" fmla="*/ 13633663 w 15576846"/>
              <a:gd name="connsiteY870" fmla="*/ 2696887 h 7267344"/>
              <a:gd name="connsiteX871" fmla="*/ 13649069 w 15576846"/>
              <a:gd name="connsiteY871" fmla="*/ 2721740 h 7267344"/>
              <a:gd name="connsiteX872" fmla="*/ 13642435 w 15576846"/>
              <a:gd name="connsiteY872" fmla="*/ 2718479 h 7267344"/>
              <a:gd name="connsiteX873" fmla="*/ 13627253 w 15576846"/>
              <a:gd name="connsiteY873" fmla="*/ 2693513 h 7267344"/>
              <a:gd name="connsiteX874" fmla="*/ 13633663 w 15576846"/>
              <a:gd name="connsiteY874" fmla="*/ 2696887 h 7267344"/>
              <a:gd name="connsiteX875" fmla="*/ 2038774 w 15576846"/>
              <a:gd name="connsiteY875" fmla="*/ 4738360 h 7267344"/>
              <a:gd name="connsiteX876" fmla="*/ 2027641 w 15576846"/>
              <a:gd name="connsiteY876" fmla="*/ 4715756 h 7267344"/>
              <a:gd name="connsiteX877" fmla="*/ 2035401 w 15576846"/>
              <a:gd name="connsiteY877" fmla="*/ 4719805 h 7267344"/>
              <a:gd name="connsiteX878" fmla="*/ 2047321 w 15576846"/>
              <a:gd name="connsiteY878" fmla="*/ 4744321 h 7267344"/>
              <a:gd name="connsiteX879" fmla="*/ 2039337 w 15576846"/>
              <a:gd name="connsiteY879" fmla="*/ 4739823 h 7267344"/>
              <a:gd name="connsiteX880" fmla="*/ 2038774 w 15576846"/>
              <a:gd name="connsiteY880" fmla="*/ 4738360 h 7267344"/>
              <a:gd name="connsiteX881" fmla="*/ 1694986 w 15576846"/>
              <a:gd name="connsiteY881" fmla="*/ 4361509 h 7267344"/>
              <a:gd name="connsiteX882" fmla="*/ 1675081 w 15576846"/>
              <a:gd name="connsiteY882" fmla="*/ 4336993 h 7267344"/>
              <a:gd name="connsiteX883" fmla="*/ 1676880 w 15576846"/>
              <a:gd name="connsiteY883" fmla="*/ 4337893 h 7267344"/>
              <a:gd name="connsiteX884" fmla="*/ 1695998 w 15576846"/>
              <a:gd name="connsiteY884" fmla="*/ 4361959 h 7267344"/>
              <a:gd name="connsiteX885" fmla="*/ 1694986 w 15576846"/>
              <a:gd name="connsiteY885" fmla="*/ 4361509 h 7267344"/>
              <a:gd name="connsiteX886" fmla="*/ 1707694 w 15576846"/>
              <a:gd name="connsiteY886" fmla="*/ 4376916 h 7267344"/>
              <a:gd name="connsiteX887" fmla="*/ 1721414 w 15576846"/>
              <a:gd name="connsiteY887" fmla="*/ 4394460 h 7267344"/>
              <a:gd name="connsiteX888" fmla="*/ 1707244 w 15576846"/>
              <a:gd name="connsiteY888" fmla="*/ 4376579 h 7267344"/>
              <a:gd name="connsiteX889" fmla="*/ 1707694 w 15576846"/>
              <a:gd name="connsiteY889" fmla="*/ 4376916 h 7267344"/>
              <a:gd name="connsiteX890" fmla="*/ 13483867 w 15576846"/>
              <a:gd name="connsiteY890" fmla="*/ 2528535 h 7267344"/>
              <a:gd name="connsiteX891" fmla="*/ 13488815 w 15576846"/>
              <a:gd name="connsiteY891" fmla="*/ 2538769 h 7267344"/>
              <a:gd name="connsiteX892" fmla="*/ 13480044 w 15576846"/>
              <a:gd name="connsiteY892" fmla="*/ 2534495 h 7267344"/>
              <a:gd name="connsiteX893" fmla="*/ 13468123 w 15576846"/>
              <a:gd name="connsiteY893" fmla="*/ 2509754 h 7267344"/>
              <a:gd name="connsiteX894" fmla="*/ 13478807 w 15576846"/>
              <a:gd name="connsiteY894" fmla="*/ 2515377 h 7267344"/>
              <a:gd name="connsiteX895" fmla="*/ 13483867 w 15576846"/>
              <a:gd name="connsiteY895" fmla="*/ 2528535 h 7267344"/>
              <a:gd name="connsiteX896" fmla="*/ 13510408 w 15576846"/>
              <a:gd name="connsiteY896" fmla="*/ 2557550 h 7267344"/>
              <a:gd name="connsiteX897" fmla="*/ 13523116 w 15576846"/>
              <a:gd name="connsiteY897" fmla="*/ 2582178 h 7267344"/>
              <a:gd name="connsiteX898" fmla="*/ 13514681 w 15576846"/>
              <a:gd name="connsiteY898" fmla="*/ 2578130 h 7267344"/>
              <a:gd name="connsiteX899" fmla="*/ 13501973 w 15576846"/>
              <a:gd name="connsiteY899" fmla="*/ 2553276 h 7267344"/>
              <a:gd name="connsiteX900" fmla="*/ 13510408 w 15576846"/>
              <a:gd name="connsiteY900" fmla="*/ 2557550 h 7267344"/>
              <a:gd name="connsiteX901" fmla="*/ 13640186 w 15576846"/>
              <a:gd name="connsiteY901" fmla="*/ 2725564 h 7267344"/>
              <a:gd name="connsiteX902" fmla="*/ 13656043 w 15576846"/>
              <a:gd name="connsiteY902" fmla="*/ 2751205 h 7267344"/>
              <a:gd name="connsiteX903" fmla="*/ 13648058 w 15576846"/>
              <a:gd name="connsiteY903" fmla="*/ 2747606 h 7267344"/>
              <a:gd name="connsiteX904" fmla="*/ 13632313 w 15576846"/>
              <a:gd name="connsiteY904" fmla="*/ 2721853 h 7267344"/>
              <a:gd name="connsiteX905" fmla="*/ 13640186 w 15576846"/>
              <a:gd name="connsiteY905" fmla="*/ 2725564 h 7267344"/>
              <a:gd name="connsiteX906" fmla="*/ 13816409 w 15576846"/>
              <a:gd name="connsiteY906" fmla="*/ 2901225 h 7267344"/>
              <a:gd name="connsiteX907" fmla="*/ 13810899 w 15576846"/>
              <a:gd name="connsiteY907" fmla="*/ 2898639 h 7267344"/>
              <a:gd name="connsiteX908" fmla="*/ 13792231 w 15576846"/>
              <a:gd name="connsiteY908" fmla="*/ 2873560 h 7267344"/>
              <a:gd name="connsiteX909" fmla="*/ 13797179 w 15576846"/>
              <a:gd name="connsiteY909" fmla="*/ 2876034 h 7267344"/>
              <a:gd name="connsiteX910" fmla="*/ 13816409 w 15576846"/>
              <a:gd name="connsiteY910" fmla="*/ 2901225 h 7267344"/>
              <a:gd name="connsiteX911" fmla="*/ 12485228 w 15576846"/>
              <a:gd name="connsiteY911" fmla="*/ 3682818 h 7267344"/>
              <a:gd name="connsiteX912" fmla="*/ 12482081 w 15576846"/>
              <a:gd name="connsiteY912" fmla="*/ 3683267 h 7267344"/>
              <a:gd name="connsiteX913" fmla="*/ 12482980 w 15576846"/>
              <a:gd name="connsiteY913" fmla="*/ 3682705 h 7267344"/>
              <a:gd name="connsiteX914" fmla="*/ 12486016 w 15576846"/>
              <a:gd name="connsiteY914" fmla="*/ 3682368 h 7267344"/>
              <a:gd name="connsiteX915" fmla="*/ 12485228 w 15576846"/>
              <a:gd name="connsiteY915" fmla="*/ 3682818 h 7267344"/>
              <a:gd name="connsiteX916" fmla="*/ 12451042 w 15576846"/>
              <a:gd name="connsiteY916" fmla="*/ 3696200 h 7267344"/>
              <a:gd name="connsiteX917" fmla="*/ 12447780 w 15576846"/>
              <a:gd name="connsiteY917" fmla="*/ 3696875 h 7267344"/>
              <a:gd name="connsiteX918" fmla="*/ 12448567 w 15576846"/>
              <a:gd name="connsiteY918" fmla="*/ 3696312 h 7267344"/>
              <a:gd name="connsiteX919" fmla="*/ 12451603 w 15576846"/>
              <a:gd name="connsiteY919" fmla="*/ 3695863 h 7267344"/>
              <a:gd name="connsiteX920" fmla="*/ 12451042 w 15576846"/>
              <a:gd name="connsiteY920" fmla="*/ 3696200 h 7267344"/>
              <a:gd name="connsiteX921" fmla="*/ 3272902 w 15576846"/>
              <a:gd name="connsiteY921" fmla="*/ 3626025 h 7267344"/>
              <a:gd name="connsiteX922" fmla="*/ 3260307 w 15576846"/>
              <a:gd name="connsiteY922" fmla="*/ 3626025 h 7267344"/>
              <a:gd name="connsiteX923" fmla="*/ 3267167 w 15576846"/>
              <a:gd name="connsiteY923" fmla="*/ 3615454 h 7267344"/>
              <a:gd name="connsiteX924" fmla="*/ 3279650 w 15576846"/>
              <a:gd name="connsiteY924" fmla="*/ 3615005 h 7267344"/>
              <a:gd name="connsiteX925" fmla="*/ 3278750 w 15576846"/>
              <a:gd name="connsiteY925" fmla="*/ 3616466 h 7267344"/>
              <a:gd name="connsiteX926" fmla="*/ 3272902 w 15576846"/>
              <a:gd name="connsiteY926" fmla="*/ 3626025 h 7267344"/>
              <a:gd name="connsiteX927" fmla="*/ 2103551 w 15576846"/>
              <a:gd name="connsiteY927" fmla="*/ 4800550 h 7267344"/>
              <a:gd name="connsiteX928" fmla="*/ 2092305 w 15576846"/>
              <a:gd name="connsiteY928" fmla="*/ 4775360 h 7267344"/>
              <a:gd name="connsiteX929" fmla="*/ 2266280 w 15576846"/>
              <a:gd name="connsiteY929" fmla="*/ 4827991 h 7267344"/>
              <a:gd name="connsiteX930" fmla="*/ 2794501 w 15576846"/>
              <a:gd name="connsiteY930" fmla="*/ 4392436 h 7267344"/>
              <a:gd name="connsiteX931" fmla="*/ 3236016 w 15576846"/>
              <a:gd name="connsiteY931" fmla="*/ 3633785 h 7267344"/>
              <a:gd name="connsiteX932" fmla="*/ 3248724 w 15576846"/>
              <a:gd name="connsiteY932" fmla="*/ 3633785 h 7267344"/>
              <a:gd name="connsiteX933" fmla="*/ 2814181 w 15576846"/>
              <a:gd name="connsiteY933" fmla="*/ 4413915 h 7267344"/>
              <a:gd name="connsiteX934" fmla="*/ 2289671 w 15576846"/>
              <a:gd name="connsiteY934" fmla="*/ 4860266 h 7267344"/>
              <a:gd name="connsiteX935" fmla="*/ 2103551 w 15576846"/>
              <a:gd name="connsiteY935" fmla="*/ 4800550 h 7267344"/>
              <a:gd name="connsiteX936" fmla="*/ 1738283 w 15576846"/>
              <a:gd name="connsiteY936" fmla="*/ 4368482 h 7267344"/>
              <a:gd name="connsiteX937" fmla="*/ 1744693 w 15576846"/>
              <a:gd name="connsiteY937" fmla="*/ 4371406 h 7267344"/>
              <a:gd name="connsiteX938" fmla="*/ 1762799 w 15576846"/>
              <a:gd name="connsiteY938" fmla="*/ 4396934 h 7267344"/>
              <a:gd name="connsiteX939" fmla="*/ 1756839 w 15576846"/>
              <a:gd name="connsiteY939" fmla="*/ 4394010 h 7267344"/>
              <a:gd name="connsiteX940" fmla="*/ 1738283 w 15576846"/>
              <a:gd name="connsiteY940" fmla="*/ 4368482 h 7267344"/>
              <a:gd name="connsiteX941" fmla="*/ 1629760 w 15576846"/>
              <a:gd name="connsiteY941" fmla="*/ 4292684 h 7267344"/>
              <a:gd name="connsiteX942" fmla="*/ 1631109 w 15576846"/>
              <a:gd name="connsiteY942" fmla="*/ 4293472 h 7267344"/>
              <a:gd name="connsiteX943" fmla="*/ 1649665 w 15576846"/>
              <a:gd name="connsiteY943" fmla="*/ 4315739 h 7267344"/>
              <a:gd name="connsiteX944" fmla="*/ 1648991 w 15576846"/>
              <a:gd name="connsiteY944" fmla="*/ 4315401 h 7267344"/>
              <a:gd name="connsiteX945" fmla="*/ 1629760 w 15576846"/>
              <a:gd name="connsiteY945" fmla="*/ 4292684 h 7267344"/>
              <a:gd name="connsiteX946" fmla="*/ 3080260 w 15576846"/>
              <a:gd name="connsiteY946" fmla="*/ 3582166 h 7267344"/>
              <a:gd name="connsiteX947" fmla="*/ 3078910 w 15576846"/>
              <a:gd name="connsiteY947" fmla="*/ 3583178 h 7267344"/>
              <a:gd name="connsiteX948" fmla="*/ 3075311 w 15576846"/>
              <a:gd name="connsiteY948" fmla="*/ 3583628 h 7267344"/>
              <a:gd name="connsiteX949" fmla="*/ 3076661 w 15576846"/>
              <a:gd name="connsiteY949" fmla="*/ 3582728 h 7267344"/>
              <a:gd name="connsiteX950" fmla="*/ 3080260 w 15576846"/>
              <a:gd name="connsiteY950" fmla="*/ 3582166 h 7267344"/>
              <a:gd name="connsiteX951" fmla="*/ 11925631 w 15576846"/>
              <a:gd name="connsiteY951" fmla="*/ 4044149 h 7267344"/>
              <a:gd name="connsiteX952" fmla="*/ 11919784 w 15576846"/>
              <a:gd name="connsiteY952" fmla="*/ 4060568 h 7267344"/>
              <a:gd name="connsiteX953" fmla="*/ 11907976 w 15576846"/>
              <a:gd name="connsiteY953" fmla="*/ 4077662 h 7267344"/>
              <a:gd name="connsiteX954" fmla="*/ 11912249 w 15576846"/>
              <a:gd name="connsiteY954" fmla="*/ 4064842 h 7267344"/>
              <a:gd name="connsiteX955" fmla="*/ 11925631 w 15576846"/>
              <a:gd name="connsiteY955" fmla="*/ 4044149 h 7267344"/>
              <a:gd name="connsiteX956" fmla="*/ 12261772 w 15576846"/>
              <a:gd name="connsiteY956" fmla="*/ 3640870 h 7267344"/>
              <a:gd name="connsiteX957" fmla="*/ 12275155 w 15576846"/>
              <a:gd name="connsiteY957" fmla="*/ 3640870 h 7267344"/>
              <a:gd name="connsiteX958" fmla="*/ 12267733 w 15576846"/>
              <a:gd name="connsiteY958" fmla="*/ 3652229 h 7267344"/>
              <a:gd name="connsiteX959" fmla="*/ 12254463 w 15576846"/>
              <a:gd name="connsiteY959" fmla="*/ 3652678 h 7267344"/>
              <a:gd name="connsiteX960" fmla="*/ 12255250 w 15576846"/>
              <a:gd name="connsiteY960" fmla="*/ 3651329 h 7267344"/>
              <a:gd name="connsiteX961" fmla="*/ 12261772 w 15576846"/>
              <a:gd name="connsiteY961" fmla="*/ 3640870 h 7267344"/>
              <a:gd name="connsiteX962" fmla="*/ 13412905 w 15576846"/>
              <a:gd name="connsiteY962" fmla="*/ 2458923 h 7267344"/>
              <a:gd name="connsiteX963" fmla="*/ 13422127 w 15576846"/>
              <a:gd name="connsiteY963" fmla="*/ 2479840 h 7267344"/>
              <a:gd name="connsiteX964" fmla="*/ 13273006 w 15576846"/>
              <a:gd name="connsiteY964" fmla="*/ 2439018 h 7267344"/>
              <a:gd name="connsiteX965" fmla="*/ 12743436 w 15576846"/>
              <a:gd name="connsiteY965" fmla="*/ 2874572 h 7267344"/>
              <a:gd name="connsiteX966" fmla="*/ 12300459 w 15576846"/>
              <a:gd name="connsiteY966" fmla="*/ 3633223 h 7267344"/>
              <a:gd name="connsiteX967" fmla="*/ 12286963 w 15576846"/>
              <a:gd name="connsiteY967" fmla="*/ 3633223 h 7267344"/>
              <a:gd name="connsiteX968" fmla="*/ 12722968 w 15576846"/>
              <a:gd name="connsiteY968" fmla="*/ 2853093 h 7267344"/>
              <a:gd name="connsiteX969" fmla="*/ 13248715 w 15576846"/>
              <a:gd name="connsiteY969" fmla="*/ 2406742 h 7267344"/>
              <a:gd name="connsiteX970" fmla="*/ 13411107 w 15576846"/>
              <a:gd name="connsiteY970" fmla="*/ 2454312 h 7267344"/>
              <a:gd name="connsiteX971" fmla="*/ 13412905 w 15576846"/>
              <a:gd name="connsiteY971" fmla="*/ 2458923 h 7267344"/>
              <a:gd name="connsiteX972" fmla="*/ 13645584 w 15576846"/>
              <a:gd name="connsiteY972" fmla="*/ 2754128 h 7267344"/>
              <a:gd name="connsiteX973" fmla="*/ 13662340 w 15576846"/>
              <a:gd name="connsiteY973" fmla="*/ 2781344 h 7267344"/>
              <a:gd name="connsiteX974" fmla="*/ 13653119 w 15576846"/>
              <a:gd name="connsiteY974" fmla="*/ 2777520 h 7267344"/>
              <a:gd name="connsiteX975" fmla="*/ 13636587 w 15576846"/>
              <a:gd name="connsiteY975" fmla="*/ 2750192 h 7267344"/>
              <a:gd name="connsiteX976" fmla="*/ 13645584 w 15576846"/>
              <a:gd name="connsiteY976" fmla="*/ 2754128 h 7267344"/>
              <a:gd name="connsiteX977" fmla="*/ 14535249 w 15576846"/>
              <a:gd name="connsiteY977" fmla="*/ 3417638 h 7267344"/>
              <a:gd name="connsiteX978" fmla="*/ 14539748 w 15576846"/>
              <a:gd name="connsiteY978" fmla="*/ 3420450 h 7267344"/>
              <a:gd name="connsiteX979" fmla="*/ 14538736 w 15576846"/>
              <a:gd name="connsiteY979" fmla="*/ 3420112 h 7267344"/>
              <a:gd name="connsiteX980" fmla="*/ 14534350 w 15576846"/>
              <a:gd name="connsiteY980" fmla="*/ 3417301 h 7267344"/>
              <a:gd name="connsiteX981" fmla="*/ 14535249 w 15576846"/>
              <a:gd name="connsiteY981" fmla="*/ 3417638 h 7267344"/>
              <a:gd name="connsiteX982" fmla="*/ 14746448 w 15576846"/>
              <a:gd name="connsiteY982" fmla="*/ 3512667 h 7267344"/>
              <a:gd name="connsiteX983" fmla="*/ 14746110 w 15576846"/>
              <a:gd name="connsiteY983" fmla="*/ 3512554 h 7267344"/>
              <a:gd name="connsiteX984" fmla="*/ 14741050 w 15576846"/>
              <a:gd name="connsiteY984" fmla="*/ 3509967 h 7267344"/>
              <a:gd name="connsiteX985" fmla="*/ 14741163 w 15576846"/>
              <a:gd name="connsiteY985" fmla="*/ 3509967 h 7267344"/>
              <a:gd name="connsiteX986" fmla="*/ 14746448 w 15576846"/>
              <a:gd name="connsiteY986" fmla="*/ 3512667 h 7267344"/>
              <a:gd name="connsiteX987" fmla="*/ 3265368 w 15576846"/>
              <a:gd name="connsiteY987" fmla="*/ 3607807 h 7267344"/>
              <a:gd name="connsiteX988" fmla="*/ 3253335 w 15576846"/>
              <a:gd name="connsiteY988" fmla="*/ 3608257 h 7267344"/>
              <a:gd name="connsiteX989" fmla="*/ 3256708 w 15576846"/>
              <a:gd name="connsiteY989" fmla="*/ 3603309 h 7267344"/>
              <a:gd name="connsiteX990" fmla="*/ 3259970 w 15576846"/>
              <a:gd name="connsiteY990" fmla="*/ 3598473 h 7267344"/>
              <a:gd name="connsiteX991" fmla="*/ 3271890 w 15576846"/>
              <a:gd name="connsiteY991" fmla="*/ 3597573 h 7267344"/>
              <a:gd name="connsiteX992" fmla="*/ 3266492 w 15576846"/>
              <a:gd name="connsiteY992" fmla="*/ 3605895 h 7267344"/>
              <a:gd name="connsiteX993" fmla="*/ 3265368 w 15576846"/>
              <a:gd name="connsiteY993" fmla="*/ 3607807 h 7267344"/>
              <a:gd name="connsiteX994" fmla="*/ 1702296 w 15576846"/>
              <a:gd name="connsiteY994" fmla="*/ 4319787 h 7267344"/>
              <a:gd name="connsiteX995" fmla="*/ 1682391 w 15576846"/>
              <a:gd name="connsiteY995" fmla="*/ 4293359 h 7267344"/>
              <a:gd name="connsiteX996" fmla="*/ 1690150 w 15576846"/>
              <a:gd name="connsiteY996" fmla="*/ 4296620 h 7267344"/>
              <a:gd name="connsiteX997" fmla="*/ 1709718 w 15576846"/>
              <a:gd name="connsiteY997" fmla="*/ 4323048 h 7267344"/>
              <a:gd name="connsiteX998" fmla="*/ 1705895 w 15576846"/>
              <a:gd name="connsiteY998" fmla="*/ 4321362 h 7267344"/>
              <a:gd name="connsiteX999" fmla="*/ 1702296 w 15576846"/>
              <a:gd name="connsiteY999" fmla="*/ 4319787 h 7267344"/>
              <a:gd name="connsiteX1000" fmla="*/ 876733 w 15576846"/>
              <a:gd name="connsiteY1000" fmla="*/ 3776946 h 7267344"/>
              <a:gd name="connsiteX1001" fmla="*/ 877970 w 15576846"/>
              <a:gd name="connsiteY1001" fmla="*/ 3777283 h 7267344"/>
              <a:gd name="connsiteX1002" fmla="*/ 884042 w 15576846"/>
              <a:gd name="connsiteY1002" fmla="*/ 3780657 h 7267344"/>
              <a:gd name="connsiteX1003" fmla="*/ 882918 w 15576846"/>
              <a:gd name="connsiteY1003" fmla="*/ 3780432 h 7267344"/>
              <a:gd name="connsiteX1004" fmla="*/ 876733 w 15576846"/>
              <a:gd name="connsiteY1004" fmla="*/ 3776946 h 7267344"/>
              <a:gd name="connsiteX1005" fmla="*/ 901586 w 15576846"/>
              <a:gd name="connsiteY1005" fmla="*/ 3782681 h 7267344"/>
              <a:gd name="connsiteX1006" fmla="*/ 904285 w 15576846"/>
              <a:gd name="connsiteY1006" fmla="*/ 3783244 h 7267344"/>
              <a:gd name="connsiteX1007" fmla="*/ 912045 w 15576846"/>
              <a:gd name="connsiteY1007" fmla="*/ 3787854 h 7267344"/>
              <a:gd name="connsiteX1008" fmla="*/ 909458 w 15576846"/>
              <a:gd name="connsiteY1008" fmla="*/ 3787180 h 7267344"/>
              <a:gd name="connsiteX1009" fmla="*/ 901586 w 15576846"/>
              <a:gd name="connsiteY1009" fmla="*/ 3782681 h 7267344"/>
              <a:gd name="connsiteX1010" fmla="*/ 1476703 w 15576846"/>
              <a:gd name="connsiteY1010" fmla="*/ 4088571 h 7267344"/>
              <a:gd name="connsiteX1011" fmla="*/ 1499082 w 15576846"/>
              <a:gd name="connsiteY1011" fmla="*/ 4113312 h 7267344"/>
              <a:gd name="connsiteX1012" fmla="*/ 1490085 w 15576846"/>
              <a:gd name="connsiteY1012" fmla="*/ 4109713 h 7267344"/>
              <a:gd name="connsiteX1013" fmla="*/ 1467369 w 15576846"/>
              <a:gd name="connsiteY1013" fmla="*/ 4085084 h 7267344"/>
              <a:gd name="connsiteX1014" fmla="*/ 1476703 w 15576846"/>
              <a:gd name="connsiteY1014" fmla="*/ 4088571 h 7267344"/>
              <a:gd name="connsiteX1015" fmla="*/ 12269645 w 15576846"/>
              <a:gd name="connsiteY1015" fmla="*/ 3659876 h 7267344"/>
              <a:gd name="connsiteX1016" fmla="*/ 12282465 w 15576846"/>
              <a:gd name="connsiteY1016" fmla="*/ 3659426 h 7267344"/>
              <a:gd name="connsiteX1017" fmla="*/ 12279091 w 15576846"/>
              <a:gd name="connsiteY1017" fmla="*/ 3664261 h 7267344"/>
              <a:gd name="connsiteX1018" fmla="*/ 12275155 w 15576846"/>
              <a:gd name="connsiteY1018" fmla="*/ 3669884 h 7267344"/>
              <a:gd name="connsiteX1019" fmla="*/ 12262447 w 15576846"/>
              <a:gd name="connsiteY1019" fmla="*/ 3670784 h 7267344"/>
              <a:gd name="connsiteX1020" fmla="*/ 12268408 w 15576846"/>
              <a:gd name="connsiteY1020" fmla="*/ 3661675 h 7267344"/>
              <a:gd name="connsiteX1021" fmla="*/ 12269645 w 15576846"/>
              <a:gd name="connsiteY1021" fmla="*/ 3659876 h 7267344"/>
              <a:gd name="connsiteX1022" fmla="*/ 13650531 w 15576846"/>
              <a:gd name="connsiteY1022" fmla="*/ 2784043 h 7267344"/>
              <a:gd name="connsiteX1023" fmla="*/ 13666614 w 15576846"/>
              <a:gd name="connsiteY1023" fmla="*/ 2810133 h 7267344"/>
              <a:gd name="connsiteX1024" fmla="*/ 13656492 w 15576846"/>
              <a:gd name="connsiteY1024" fmla="*/ 2806310 h 7267344"/>
              <a:gd name="connsiteX1025" fmla="*/ 13640635 w 15576846"/>
              <a:gd name="connsiteY1025" fmla="*/ 2780107 h 7267344"/>
              <a:gd name="connsiteX1026" fmla="*/ 13650531 w 15576846"/>
              <a:gd name="connsiteY1026" fmla="*/ 2784043 h 7267344"/>
              <a:gd name="connsiteX1027" fmla="*/ 14030757 w 15576846"/>
              <a:gd name="connsiteY1027" fmla="*/ 3080598 h 7267344"/>
              <a:gd name="connsiteX1028" fmla="*/ 14051111 w 15576846"/>
              <a:gd name="connsiteY1028" fmla="*/ 3100953 h 7267344"/>
              <a:gd name="connsiteX1029" fmla="*/ 14050212 w 15576846"/>
              <a:gd name="connsiteY1029" fmla="*/ 3100503 h 7267344"/>
              <a:gd name="connsiteX1030" fmla="*/ 14030757 w 15576846"/>
              <a:gd name="connsiteY1030" fmla="*/ 3080598 h 7267344"/>
              <a:gd name="connsiteX1031" fmla="*/ 14030757 w 15576846"/>
              <a:gd name="connsiteY1031" fmla="*/ 3080598 h 7267344"/>
              <a:gd name="connsiteX1032" fmla="*/ 14636237 w 15576846"/>
              <a:gd name="connsiteY1032" fmla="*/ 3478366 h 7267344"/>
              <a:gd name="connsiteX1033" fmla="*/ 14632189 w 15576846"/>
              <a:gd name="connsiteY1033" fmla="*/ 3477467 h 7267344"/>
              <a:gd name="connsiteX1034" fmla="*/ 14622968 w 15576846"/>
              <a:gd name="connsiteY1034" fmla="*/ 3472069 h 7267344"/>
              <a:gd name="connsiteX1035" fmla="*/ 14627129 w 15576846"/>
              <a:gd name="connsiteY1035" fmla="*/ 3473081 h 7267344"/>
              <a:gd name="connsiteX1036" fmla="*/ 14636237 w 15576846"/>
              <a:gd name="connsiteY1036" fmla="*/ 3478366 h 7267344"/>
              <a:gd name="connsiteX1037" fmla="*/ 14652094 w 15576846"/>
              <a:gd name="connsiteY1037" fmla="*/ 3479491 h 7267344"/>
              <a:gd name="connsiteX1038" fmla="*/ 14654681 w 15576846"/>
              <a:gd name="connsiteY1038" fmla="*/ 3480166 h 7267344"/>
              <a:gd name="connsiteX1039" fmla="*/ 14662104 w 15576846"/>
              <a:gd name="connsiteY1039" fmla="*/ 3484327 h 7267344"/>
              <a:gd name="connsiteX1040" fmla="*/ 14659517 w 15576846"/>
              <a:gd name="connsiteY1040" fmla="*/ 3483764 h 7267344"/>
              <a:gd name="connsiteX1041" fmla="*/ 14652094 w 15576846"/>
              <a:gd name="connsiteY1041" fmla="*/ 3479491 h 7267344"/>
              <a:gd name="connsiteX1042" fmla="*/ 14610147 w 15576846"/>
              <a:gd name="connsiteY1042" fmla="*/ 3472294 h 7267344"/>
              <a:gd name="connsiteX1043" fmla="*/ 14604862 w 15576846"/>
              <a:gd name="connsiteY1043" fmla="*/ 3471056 h 7267344"/>
              <a:gd name="connsiteX1044" fmla="*/ 14594178 w 15576846"/>
              <a:gd name="connsiteY1044" fmla="*/ 3464534 h 7267344"/>
              <a:gd name="connsiteX1045" fmla="*/ 14599575 w 15576846"/>
              <a:gd name="connsiteY1045" fmla="*/ 3465883 h 7267344"/>
              <a:gd name="connsiteX1046" fmla="*/ 14610147 w 15576846"/>
              <a:gd name="connsiteY1046" fmla="*/ 3472294 h 7267344"/>
              <a:gd name="connsiteX1047" fmla="*/ 13999155 w 15576846"/>
              <a:gd name="connsiteY1047" fmla="*/ 3151222 h 7267344"/>
              <a:gd name="connsiteX1048" fmla="*/ 13976663 w 15576846"/>
              <a:gd name="connsiteY1048" fmla="*/ 3124907 h 7267344"/>
              <a:gd name="connsiteX1049" fmla="*/ 13987573 w 15576846"/>
              <a:gd name="connsiteY1049" fmla="*/ 3128618 h 7267344"/>
              <a:gd name="connsiteX1050" fmla="*/ 14010290 w 15576846"/>
              <a:gd name="connsiteY1050" fmla="*/ 3154821 h 7267344"/>
              <a:gd name="connsiteX1051" fmla="*/ 13999155 w 15576846"/>
              <a:gd name="connsiteY1051" fmla="*/ 3151222 h 7267344"/>
              <a:gd name="connsiteX1052" fmla="*/ 13976552 w 15576846"/>
              <a:gd name="connsiteY1052" fmla="*/ 3144362 h 7267344"/>
              <a:gd name="connsiteX1053" fmla="*/ 13954284 w 15576846"/>
              <a:gd name="connsiteY1053" fmla="*/ 3117597 h 7267344"/>
              <a:gd name="connsiteX1054" fmla="*/ 13965643 w 15576846"/>
              <a:gd name="connsiteY1054" fmla="*/ 3121308 h 7267344"/>
              <a:gd name="connsiteX1055" fmla="*/ 13988247 w 15576846"/>
              <a:gd name="connsiteY1055" fmla="*/ 3147961 h 7267344"/>
              <a:gd name="connsiteX1056" fmla="*/ 13976552 w 15576846"/>
              <a:gd name="connsiteY1056" fmla="*/ 3144362 h 7267344"/>
              <a:gd name="connsiteX1057" fmla="*/ 13790319 w 15576846"/>
              <a:gd name="connsiteY1057" fmla="*/ 3063391 h 7267344"/>
              <a:gd name="connsiteX1058" fmla="*/ 13770076 w 15576846"/>
              <a:gd name="connsiteY1058" fmla="*/ 3034152 h 7267344"/>
              <a:gd name="connsiteX1059" fmla="*/ 13783459 w 15576846"/>
              <a:gd name="connsiteY1059" fmla="*/ 3037638 h 7267344"/>
              <a:gd name="connsiteX1060" fmla="*/ 13803926 w 15576846"/>
              <a:gd name="connsiteY1060" fmla="*/ 3066653 h 7267344"/>
              <a:gd name="connsiteX1061" fmla="*/ 13790319 w 15576846"/>
              <a:gd name="connsiteY1061" fmla="*/ 3063391 h 7267344"/>
              <a:gd name="connsiteX1062" fmla="*/ 13738813 w 15576846"/>
              <a:gd name="connsiteY1062" fmla="*/ 3042924 h 7267344"/>
              <a:gd name="connsiteX1063" fmla="*/ 13725767 w 15576846"/>
              <a:gd name="connsiteY1063" fmla="*/ 3023243 h 7267344"/>
              <a:gd name="connsiteX1064" fmla="*/ 13739600 w 15576846"/>
              <a:gd name="connsiteY1064" fmla="*/ 3026505 h 7267344"/>
              <a:gd name="connsiteX1065" fmla="*/ 13759730 w 15576846"/>
              <a:gd name="connsiteY1065" fmla="*/ 3056306 h 7267344"/>
              <a:gd name="connsiteX1066" fmla="*/ 13745786 w 15576846"/>
              <a:gd name="connsiteY1066" fmla="*/ 3053270 h 7267344"/>
              <a:gd name="connsiteX1067" fmla="*/ 13738813 w 15576846"/>
              <a:gd name="connsiteY1067" fmla="*/ 3042924 h 7267344"/>
              <a:gd name="connsiteX1068" fmla="*/ 12435971 w 15576846"/>
              <a:gd name="connsiteY1068" fmla="*/ 3681130 h 7267344"/>
              <a:gd name="connsiteX1069" fmla="*/ 12440021 w 15576846"/>
              <a:gd name="connsiteY1069" fmla="*/ 3677757 h 7267344"/>
              <a:gd name="connsiteX1070" fmla="*/ 12447217 w 15576846"/>
              <a:gd name="connsiteY1070" fmla="*/ 3677082 h 7267344"/>
              <a:gd name="connsiteX1071" fmla="*/ 12443169 w 15576846"/>
              <a:gd name="connsiteY1071" fmla="*/ 3680231 h 7267344"/>
              <a:gd name="connsiteX1072" fmla="*/ 12435971 w 15576846"/>
              <a:gd name="connsiteY1072" fmla="*/ 3681130 h 7267344"/>
              <a:gd name="connsiteX1073" fmla="*/ 12415955 w 15576846"/>
              <a:gd name="connsiteY1073" fmla="*/ 3683830 h 7267344"/>
              <a:gd name="connsiteX1074" fmla="*/ 12420564 w 15576846"/>
              <a:gd name="connsiteY1074" fmla="*/ 3679781 h 7267344"/>
              <a:gd name="connsiteX1075" fmla="*/ 12428550 w 15576846"/>
              <a:gd name="connsiteY1075" fmla="*/ 3678994 h 7267344"/>
              <a:gd name="connsiteX1076" fmla="*/ 12423939 w 15576846"/>
              <a:gd name="connsiteY1076" fmla="*/ 3682818 h 7267344"/>
              <a:gd name="connsiteX1077" fmla="*/ 12415955 w 15576846"/>
              <a:gd name="connsiteY1077" fmla="*/ 3683830 h 7267344"/>
              <a:gd name="connsiteX1078" fmla="*/ 11868952 w 15576846"/>
              <a:gd name="connsiteY1078" fmla="*/ 4267831 h 7267344"/>
              <a:gd name="connsiteX1079" fmla="*/ 11866366 w 15576846"/>
              <a:gd name="connsiteY1079" fmla="*/ 4272329 h 7267344"/>
              <a:gd name="connsiteX1080" fmla="*/ 11866479 w 15576846"/>
              <a:gd name="connsiteY1080" fmla="*/ 4272104 h 7267344"/>
              <a:gd name="connsiteX1081" fmla="*/ 11869290 w 15576846"/>
              <a:gd name="connsiteY1081" fmla="*/ 4267269 h 7267344"/>
              <a:gd name="connsiteX1082" fmla="*/ 11868952 w 15576846"/>
              <a:gd name="connsiteY1082" fmla="*/ 4267831 h 7267344"/>
              <a:gd name="connsiteX1083" fmla="*/ 3246924 w 15576846"/>
              <a:gd name="connsiteY1083" fmla="*/ 3591725 h 7267344"/>
              <a:gd name="connsiteX1084" fmla="*/ 3253447 w 15576846"/>
              <a:gd name="connsiteY1084" fmla="*/ 3582841 h 7267344"/>
              <a:gd name="connsiteX1085" fmla="*/ 3264693 w 15576846"/>
              <a:gd name="connsiteY1085" fmla="*/ 3581604 h 7267344"/>
              <a:gd name="connsiteX1086" fmla="*/ 3258283 w 15576846"/>
              <a:gd name="connsiteY1086" fmla="*/ 3590938 h 7267344"/>
              <a:gd name="connsiteX1087" fmla="*/ 3246924 w 15576846"/>
              <a:gd name="connsiteY1087" fmla="*/ 3591725 h 7267344"/>
              <a:gd name="connsiteX1088" fmla="*/ 1008535 w 15576846"/>
              <a:gd name="connsiteY1088" fmla="*/ 3820580 h 7267344"/>
              <a:gd name="connsiteX1089" fmla="*/ 1014158 w 15576846"/>
              <a:gd name="connsiteY1089" fmla="*/ 3822042 h 7267344"/>
              <a:gd name="connsiteX1090" fmla="*/ 1025066 w 15576846"/>
              <a:gd name="connsiteY1090" fmla="*/ 3829352 h 7267344"/>
              <a:gd name="connsiteX1091" fmla="*/ 1019331 w 15576846"/>
              <a:gd name="connsiteY1091" fmla="*/ 3827665 h 7267344"/>
              <a:gd name="connsiteX1092" fmla="*/ 1008535 w 15576846"/>
              <a:gd name="connsiteY1092" fmla="*/ 3820580 h 7267344"/>
              <a:gd name="connsiteX1093" fmla="*/ 997401 w 15576846"/>
              <a:gd name="connsiteY1093" fmla="*/ 3821367 h 7267344"/>
              <a:gd name="connsiteX1094" fmla="*/ 992791 w 15576846"/>
              <a:gd name="connsiteY1094" fmla="*/ 3820018 h 7267344"/>
              <a:gd name="connsiteX1095" fmla="*/ 983232 w 15576846"/>
              <a:gd name="connsiteY1095" fmla="*/ 3813945 h 7267344"/>
              <a:gd name="connsiteX1096" fmla="*/ 987842 w 15576846"/>
              <a:gd name="connsiteY1096" fmla="*/ 3815182 h 7267344"/>
              <a:gd name="connsiteX1097" fmla="*/ 997401 w 15576846"/>
              <a:gd name="connsiteY1097" fmla="*/ 3821367 h 7267344"/>
              <a:gd name="connsiteX1098" fmla="*/ 1660349 w 15576846"/>
              <a:gd name="connsiteY1098" fmla="*/ 4176176 h 7267344"/>
              <a:gd name="connsiteX1099" fmla="*/ 1680704 w 15576846"/>
              <a:gd name="connsiteY1099" fmla="*/ 4203504 h 7267344"/>
              <a:gd name="connsiteX1100" fmla="*/ 1669233 w 15576846"/>
              <a:gd name="connsiteY1100" fmla="*/ 4199905 h 7267344"/>
              <a:gd name="connsiteX1101" fmla="*/ 1648766 w 15576846"/>
              <a:gd name="connsiteY1101" fmla="*/ 4172802 h 7267344"/>
              <a:gd name="connsiteX1102" fmla="*/ 1660349 w 15576846"/>
              <a:gd name="connsiteY1102" fmla="*/ 4176176 h 7267344"/>
              <a:gd name="connsiteX1103" fmla="*/ 1681829 w 15576846"/>
              <a:gd name="connsiteY1103" fmla="*/ 4182249 h 7267344"/>
              <a:gd name="connsiteX1104" fmla="*/ 1702071 w 15576846"/>
              <a:gd name="connsiteY1104" fmla="*/ 4210027 h 7267344"/>
              <a:gd name="connsiteX1105" fmla="*/ 1690263 w 15576846"/>
              <a:gd name="connsiteY1105" fmla="*/ 4206428 h 7267344"/>
              <a:gd name="connsiteX1106" fmla="*/ 1669908 w 15576846"/>
              <a:gd name="connsiteY1106" fmla="*/ 4178875 h 7267344"/>
              <a:gd name="connsiteX1107" fmla="*/ 1681829 w 15576846"/>
              <a:gd name="connsiteY1107" fmla="*/ 4182249 h 7267344"/>
              <a:gd name="connsiteX1108" fmla="*/ 3124569 w 15576846"/>
              <a:gd name="connsiteY1108" fmla="*/ 3584978 h 7267344"/>
              <a:gd name="connsiteX1109" fmla="*/ 3120520 w 15576846"/>
              <a:gd name="connsiteY1109" fmla="*/ 3588577 h 7267344"/>
              <a:gd name="connsiteX1110" fmla="*/ 3113323 w 15576846"/>
              <a:gd name="connsiteY1110" fmla="*/ 3589251 h 7267344"/>
              <a:gd name="connsiteX1111" fmla="*/ 3117371 w 15576846"/>
              <a:gd name="connsiteY1111" fmla="*/ 3585877 h 7267344"/>
              <a:gd name="connsiteX1112" fmla="*/ 3124569 w 15576846"/>
              <a:gd name="connsiteY1112" fmla="*/ 3584978 h 7267344"/>
              <a:gd name="connsiteX1113" fmla="*/ 14091710 w 15576846"/>
              <a:gd name="connsiteY1113" fmla="*/ 3130980 h 7267344"/>
              <a:gd name="connsiteX1114" fmla="*/ 14113527 w 15576846"/>
              <a:gd name="connsiteY1114" fmla="*/ 3151560 h 7267344"/>
              <a:gd name="connsiteX1115" fmla="*/ 14111166 w 15576846"/>
              <a:gd name="connsiteY1115" fmla="*/ 3150323 h 7267344"/>
              <a:gd name="connsiteX1116" fmla="*/ 14090472 w 15576846"/>
              <a:gd name="connsiteY1116" fmla="*/ 3130305 h 7267344"/>
              <a:gd name="connsiteX1117" fmla="*/ 14091710 w 15576846"/>
              <a:gd name="connsiteY1117" fmla="*/ 3130980 h 7267344"/>
              <a:gd name="connsiteX1118" fmla="*/ 14525015 w 15576846"/>
              <a:gd name="connsiteY1118" fmla="*/ 3438893 h 7267344"/>
              <a:gd name="connsiteX1119" fmla="*/ 14517930 w 15576846"/>
              <a:gd name="connsiteY1119" fmla="*/ 3437094 h 7267344"/>
              <a:gd name="connsiteX1120" fmla="*/ 14505785 w 15576846"/>
              <a:gd name="connsiteY1120" fmla="*/ 3428884 h 7267344"/>
              <a:gd name="connsiteX1121" fmla="*/ 14512982 w 15576846"/>
              <a:gd name="connsiteY1121" fmla="*/ 3430908 h 7267344"/>
              <a:gd name="connsiteX1122" fmla="*/ 14525015 w 15576846"/>
              <a:gd name="connsiteY1122" fmla="*/ 3438893 h 7267344"/>
              <a:gd name="connsiteX1123" fmla="*/ 14534686 w 15576846"/>
              <a:gd name="connsiteY1123" fmla="*/ 3437206 h 7267344"/>
              <a:gd name="connsiteX1124" fmla="*/ 14540760 w 15576846"/>
              <a:gd name="connsiteY1124" fmla="*/ 3438893 h 7267344"/>
              <a:gd name="connsiteX1125" fmla="*/ 14551444 w 15576846"/>
              <a:gd name="connsiteY1125" fmla="*/ 3445753 h 7267344"/>
              <a:gd name="connsiteX1126" fmla="*/ 14545483 w 15576846"/>
              <a:gd name="connsiteY1126" fmla="*/ 3444179 h 7267344"/>
              <a:gd name="connsiteX1127" fmla="*/ 14534686 w 15576846"/>
              <a:gd name="connsiteY1127" fmla="*/ 3437206 h 7267344"/>
              <a:gd name="connsiteX1128" fmla="*/ 14498475 w 15576846"/>
              <a:gd name="connsiteY1128" fmla="*/ 3432033 h 7267344"/>
              <a:gd name="connsiteX1129" fmla="*/ 14490491 w 15576846"/>
              <a:gd name="connsiteY1129" fmla="*/ 3429896 h 7267344"/>
              <a:gd name="connsiteX1130" fmla="*/ 14477220 w 15576846"/>
              <a:gd name="connsiteY1130" fmla="*/ 3420562 h 7267344"/>
              <a:gd name="connsiteX1131" fmla="*/ 14485430 w 15576846"/>
              <a:gd name="connsiteY1131" fmla="*/ 3422924 h 7267344"/>
              <a:gd name="connsiteX1132" fmla="*/ 14498475 w 15576846"/>
              <a:gd name="connsiteY1132" fmla="*/ 3432033 h 7267344"/>
              <a:gd name="connsiteX1133" fmla="*/ 14458889 w 15576846"/>
              <a:gd name="connsiteY1133" fmla="*/ 3407517 h 7267344"/>
              <a:gd name="connsiteX1134" fmla="*/ 14446631 w 15576846"/>
              <a:gd name="connsiteY1134" fmla="*/ 3398633 h 7267344"/>
              <a:gd name="connsiteX1135" fmla="*/ 14454279 w 15576846"/>
              <a:gd name="connsiteY1135" fmla="*/ 3401107 h 7267344"/>
              <a:gd name="connsiteX1136" fmla="*/ 14466424 w 15576846"/>
              <a:gd name="connsiteY1136" fmla="*/ 3409654 h 7267344"/>
              <a:gd name="connsiteX1137" fmla="*/ 14458889 w 15576846"/>
              <a:gd name="connsiteY1137" fmla="*/ 3407517 h 7267344"/>
              <a:gd name="connsiteX1138" fmla="*/ 14439771 w 15576846"/>
              <a:gd name="connsiteY1138" fmla="*/ 3402007 h 7267344"/>
              <a:gd name="connsiteX1139" fmla="*/ 14431224 w 15576846"/>
              <a:gd name="connsiteY1139" fmla="*/ 3399533 h 7267344"/>
              <a:gd name="connsiteX1140" fmla="*/ 14417842 w 15576846"/>
              <a:gd name="connsiteY1140" fmla="*/ 3389523 h 7267344"/>
              <a:gd name="connsiteX1141" fmla="*/ 14426500 w 15576846"/>
              <a:gd name="connsiteY1141" fmla="*/ 3392335 h 7267344"/>
              <a:gd name="connsiteX1142" fmla="*/ 14439771 w 15576846"/>
              <a:gd name="connsiteY1142" fmla="*/ 3402007 h 7267344"/>
              <a:gd name="connsiteX1143" fmla="*/ 14413118 w 15576846"/>
              <a:gd name="connsiteY1143" fmla="*/ 3394247 h 7267344"/>
              <a:gd name="connsiteX1144" fmla="*/ 14403672 w 15576846"/>
              <a:gd name="connsiteY1144" fmla="*/ 3391435 h 7267344"/>
              <a:gd name="connsiteX1145" fmla="*/ 14389277 w 15576846"/>
              <a:gd name="connsiteY1145" fmla="*/ 3380302 h 7267344"/>
              <a:gd name="connsiteX1146" fmla="*/ 14398836 w 15576846"/>
              <a:gd name="connsiteY1146" fmla="*/ 3383338 h 7267344"/>
              <a:gd name="connsiteX1147" fmla="*/ 14413118 w 15576846"/>
              <a:gd name="connsiteY1147" fmla="*/ 3394247 h 7267344"/>
              <a:gd name="connsiteX1148" fmla="*/ 14112065 w 15576846"/>
              <a:gd name="connsiteY1148" fmla="*/ 3204865 h 7267344"/>
              <a:gd name="connsiteX1149" fmla="*/ 14101044 w 15576846"/>
              <a:gd name="connsiteY1149" fmla="*/ 3193507 h 7267344"/>
              <a:gd name="connsiteX1150" fmla="*/ 14110715 w 15576846"/>
              <a:gd name="connsiteY1150" fmla="*/ 3197331 h 7267344"/>
              <a:gd name="connsiteX1151" fmla="*/ 14134894 w 15576846"/>
              <a:gd name="connsiteY1151" fmla="*/ 3221622 h 7267344"/>
              <a:gd name="connsiteX1152" fmla="*/ 14124998 w 15576846"/>
              <a:gd name="connsiteY1152" fmla="*/ 3218023 h 7267344"/>
              <a:gd name="connsiteX1153" fmla="*/ 14112065 w 15576846"/>
              <a:gd name="connsiteY1153" fmla="*/ 3204865 h 7267344"/>
              <a:gd name="connsiteX1154" fmla="*/ 13651770 w 15576846"/>
              <a:gd name="connsiteY1154" fmla="*/ 2905724 h 7267344"/>
              <a:gd name="connsiteX1155" fmla="*/ 13664814 w 15576846"/>
              <a:gd name="connsiteY1155" fmla="*/ 2909322 h 7267344"/>
              <a:gd name="connsiteX1156" fmla="*/ 13682807 w 15576846"/>
              <a:gd name="connsiteY1156" fmla="*/ 2938449 h 7267344"/>
              <a:gd name="connsiteX1157" fmla="*/ 13669650 w 15576846"/>
              <a:gd name="connsiteY1157" fmla="*/ 2935075 h 7267344"/>
              <a:gd name="connsiteX1158" fmla="*/ 13651770 w 15576846"/>
              <a:gd name="connsiteY1158" fmla="*/ 2905724 h 7267344"/>
              <a:gd name="connsiteX1159" fmla="*/ 12385253 w 15576846"/>
              <a:gd name="connsiteY1159" fmla="*/ 3687766 h 7267344"/>
              <a:gd name="connsiteX1160" fmla="*/ 12376031 w 15576846"/>
              <a:gd name="connsiteY1160" fmla="*/ 3689003 h 7267344"/>
              <a:gd name="connsiteX1161" fmla="*/ 12381429 w 15576846"/>
              <a:gd name="connsiteY1161" fmla="*/ 3683492 h 7267344"/>
              <a:gd name="connsiteX1162" fmla="*/ 12390651 w 15576846"/>
              <a:gd name="connsiteY1162" fmla="*/ 3682592 h 7267344"/>
              <a:gd name="connsiteX1163" fmla="*/ 12385702 w 15576846"/>
              <a:gd name="connsiteY1163" fmla="*/ 3687316 h 7267344"/>
              <a:gd name="connsiteX1164" fmla="*/ 12385253 w 15576846"/>
              <a:gd name="connsiteY1164" fmla="*/ 3687766 h 7267344"/>
              <a:gd name="connsiteX1165" fmla="*/ 12053835 w 15576846"/>
              <a:gd name="connsiteY1165" fmla="*/ 3925505 h 7267344"/>
              <a:gd name="connsiteX1166" fmla="*/ 12059908 w 15576846"/>
              <a:gd name="connsiteY1166" fmla="*/ 3913584 h 7267344"/>
              <a:gd name="connsiteX1167" fmla="*/ 12068793 w 15576846"/>
              <a:gd name="connsiteY1167" fmla="*/ 3908298 h 7267344"/>
              <a:gd name="connsiteX1168" fmla="*/ 12062607 w 15576846"/>
              <a:gd name="connsiteY1168" fmla="*/ 3919882 h 7267344"/>
              <a:gd name="connsiteX1169" fmla="*/ 12053835 w 15576846"/>
              <a:gd name="connsiteY1169" fmla="*/ 3925505 h 7267344"/>
              <a:gd name="connsiteX1170" fmla="*/ 12056197 w 15576846"/>
              <a:gd name="connsiteY1170" fmla="*/ 3931802 h 7267344"/>
              <a:gd name="connsiteX1171" fmla="*/ 12050349 w 15576846"/>
              <a:gd name="connsiteY1171" fmla="*/ 3942936 h 7267344"/>
              <a:gd name="connsiteX1172" fmla="*/ 12042140 w 15576846"/>
              <a:gd name="connsiteY1172" fmla="*/ 3948784 h 7267344"/>
              <a:gd name="connsiteX1173" fmla="*/ 12047876 w 15576846"/>
              <a:gd name="connsiteY1173" fmla="*/ 3937313 h 7267344"/>
              <a:gd name="connsiteX1174" fmla="*/ 12056197 w 15576846"/>
              <a:gd name="connsiteY1174" fmla="*/ 3931802 h 7267344"/>
              <a:gd name="connsiteX1175" fmla="*/ 12296747 w 15576846"/>
              <a:gd name="connsiteY1175" fmla="*/ 3675957 h 7267344"/>
              <a:gd name="connsiteX1176" fmla="*/ 12308555 w 15576846"/>
              <a:gd name="connsiteY1176" fmla="*/ 3675170 h 7267344"/>
              <a:gd name="connsiteX1177" fmla="*/ 12307993 w 15576846"/>
              <a:gd name="connsiteY1177" fmla="*/ 3675845 h 7267344"/>
              <a:gd name="connsiteX1178" fmla="*/ 12301696 w 15576846"/>
              <a:gd name="connsiteY1178" fmla="*/ 3684054 h 7267344"/>
              <a:gd name="connsiteX1179" fmla="*/ 12289999 w 15576846"/>
              <a:gd name="connsiteY1179" fmla="*/ 3685292 h 7267344"/>
              <a:gd name="connsiteX1180" fmla="*/ 12296410 w 15576846"/>
              <a:gd name="connsiteY1180" fmla="*/ 3676632 h 7267344"/>
              <a:gd name="connsiteX1181" fmla="*/ 12296747 w 15576846"/>
              <a:gd name="connsiteY1181" fmla="*/ 3675957 h 7267344"/>
              <a:gd name="connsiteX1182" fmla="*/ 13987909 w 15576846"/>
              <a:gd name="connsiteY1182" fmla="*/ 3095442 h 7267344"/>
              <a:gd name="connsiteX1183" fmla="*/ 13979251 w 15576846"/>
              <a:gd name="connsiteY1183" fmla="*/ 3092181 h 7267344"/>
              <a:gd name="connsiteX1184" fmla="*/ 13957546 w 15576846"/>
              <a:gd name="connsiteY1184" fmla="*/ 3066765 h 7267344"/>
              <a:gd name="connsiteX1185" fmla="*/ 13965980 w 15576846"/>
              <a:gd name="connsiteY1185" fmla="*/ 3070252 h 7267344"/>
              <a:gd name="connsiteX1186" fmla="*/ 13987909 w 15576846"/>
              <a:gd name="connsiteY1186" fmla="*/ 3095442 h 7267344"/>
              <a:gd name="connsiteX1187" fmla="*/ 13978576 w 15576846"/>
              <a:gd name="connsiteY1187" fmla="*/ 3075537 h 7267344"/>
              <a:gd name="connsiteX1188" fmla="*/ 13986224 w 15576846"/>
              <a:gd name="connsiteY1188" fmla="*/ 3078798 h 7267344"/>
              <a:gd name="connsiteX1189" fmla="*/ 14008378 w 15576846"/>
              <a:gd name="connsiteY1189" fmla="*/ 3103540 h 7267344"/>
              <a:gd name="connsiteX1190" fmla="*/ 14000393 w 15576846"/>
              <a:gd name="connsiteY1190" fmla="*/ 3100391 h 7267344"/>
              <a:gd name="connsiteX1191" fmla="*/ 13978576 w 15576846"/>
              <a:gd name="connsiteY1191" fmla="*/ 3075537 h 7267344"/>
              <a:gd name="connsiteX1192" fmla="*/ 13967330 w 15576846"/>
              <a:gd name="connsiteY1192" fmla="*/ 3087795 h 7267344"/>
              <a:gd name="connsiteX1193" fmla="*/ 13957884 w 15576846"/>
              <a:gd name="connsiteY1193" fmla="*/ 3084309 h 7267344"/>
              <a:gd name="connsiteX1194" fmla="*/ 13936291 w 15576846"/>
              <a:gd name="connsiteY1194" fmla="*/ 3058331 h 7267344"/>
              <a:gd name="connsiteX1195" fmla="*/ 13945401 w 15576846"/>
              <a:gd name="connsiteY1195" fmla="*/ 3061929 h 7267344"/>
              <a:gd name="connsiteX1196" fmla="*/ 13967330 w 15576846"/>
              <a:gd name="connsiteY1196" fmla="*/ 3087795 h 7267344"/>
              <a:gd name="connsiteX1197" fmla="*/ 13946638 w 15576846"/>
              <a:gd name="connsiteY1197" fmla="*/ 3080260 h 7267344"/>
              <a:gd name="connsiteX1198" fmla="*/ 13936629 w 15576846"/>
              <a:gd name="connsiteY1198" fmla="*/ 3076774 h 7267344"/>
              <a:gd name="connsiteX1199" fmla="*/ 13915036 w 15576846"/>
              <a:gd name="connsiteY1199" fmla="*/ 3050121 h 7267344"/>
              <a:gd name="connsiteX1200" fmla="*/ 13924820 w 15576846"/>
              <a:gd name="connsiteY1200" fmla="*/ 3053832 h 7267344"/>
              <a:gd name="connsiteX1201" fmla="*/ 13946638 w 15576846"/>
              <a:gd name="connsiteY1201" fmla="*/ 3080260 h 7267344"/>
              <a:gd name="connsiteX1202" fmla="*/ 13925946 w 15576846"/>
              <a:gd name="connsiteY1202" fmla="*/ 3073063 h 7267344"/>
              <a:gd name="connsiteX1203" fmla="*/ 13915374 w 15576846"/>
              <a:gd name="connsiteY1203" fmla="*/ 3069464 h 7267344"/>
              <a:gd name="connsiteX1204" fmla="*/ 13893894 w 15576846"/>
              <a:gd name="connsiteY1204" fmla="*/ 3042249 h 7267344"/>
              <a:gd name="connsiteX1205" fmla="*/ 13904240 w 15576846"/>
              <a:gd name="connsiteY1205" fmla="*/ 3045960 h 7267344"/>
              <a:gd name="connsiteX1206" fmla="*/ 13925946 w 15576846"/>
              <a:gd name="connsiteY1206" fmla="*/ 3073063 h 7267344"/>
              <a:gd name="connsiteX1207" fmla="*/ 13904914 w 15576846"/>
              <a:gd name="connsiteY1207" fmla="*/ 3066091 h 7267344"/>
              <a:gd name="connsiteX1208" fmla="*/ 13893894 w 15576846"/>
              <a:gd name="connsiteY1208" fmla="*/ 3062492 h 7267344"/>
              <a:gd name="connsiteX1209" fmla="*/ 13872527 w 15576846"/>
              <a:gd name="connsiteY1209" fmla="*/ 3034827 h 7267344"/>
              <a:gd name="connsiteX1210" fmla="*/ 13883323 w 15576846"/>
              <a:gd name="connsiteY1210" fmla="*/ 3038651 h 7267344"/>
              <a:gd name="connsiteX1211" fmla="*/ 13904914 w 15576846"/>
              <a:gd name="connsiteY1211" fmla="*/ 3066091 h 7267344"/>
              <a:gd name="connsiteX1212" fmla="*/ 13883997 w 15576846"/>
              <a:gd name="connsiteY1212" fmla="*/ 3059343 h 7267344"/>
              <a:gd name="connsiteX1213" fmla="*/ 13872527 w 15576846"/>
              <a:gd name="connsiteY1213" fmla="*/ 3055744 h 7267344"/>
              <a:gd name="connsiteX1214" fmla="*/ 13851272 w 15576846"/>
              <a:gd name="connsiteY1214" fmla="*/ 3027517 h 7267344"/>
              <a:gd name="connsiteX1215" fmla="*/ 13862518 w 15576846"/>
              <a:gd name="connsiteY1215" fmla="*/ 3031341 h 7267344"/>
              <a:gd name="connsiteX1216" fmla="*/ 13883997 w 15576846"/>
              <a:gd name="connsiteY1216" fmla="*/ 3059343 h 7267344"/>
              <a:gd name="connsiteX1217" fmla="*/ 13829792 w 15576846"/>
              <a:gd name="connsiteY1217" fmla="*/ 3020320 h 7267344"/>
              <a:gd name="connsiteX1218" fmla="*/ 13841488 w 15576846"/>
              <a:gd name="connsiteY1218" fmla="*/ 3024143 h 7267344"/>
              <a:gd name="connsiteX1219" fmla="*/ 13862742 w 15576846"/>
              <a:gd name="connsiteY1219" fmla="*/ 3052708 h 7267344"/>
              <a:gd name="connsiteX1220" fmla="*/ 13850822 w 15576846"/>
              <a:gd name="connsiteY1220" fmla="*/ 3049109 h 7267344"/>
              <a:gd name="connsiteX1221" fmla="*/ 13829792 w 15576846"/>
              <a:gd name="connsiteY1221" fmla="*/ 3020320 h 7267344"/>
              <a:gd name="connsiteX1222" fmla="*/ 13841488 w 15576846"/>
              <a:gd name="connsiteY1222" fmla="*/ 3046298 h 7267344"/>
              <a:gd name="connsiteX1223" fmla="*/ 13829229 w 15576846"/>
              <a:gd name="connsiteY1223" fmla="*/ 3042699 h 7267344"/>
              <a:gd name="connsiteX1224" fmla="*/ 13808312 w 15576846"/>
              <a:gd name="connsiteY1224" fmla="*/ 3013460 h 7267344"/>
              <a:gd name="connsiteX1225" fmla="*/ 13820459 w 15576846"/>
              <a:gd name="connsiteY1225" fmla="*/ 3017283 h 7267344"/>
              <a:gd name="connsiteX1226" fmla="*/ 13841488 w 15576846"/>
              <a:gd name="connsiteY1226" fmla="*/ 3046298 h 7267344"/>
              <a:gd name="connsiteX1227" fmla="*/ 13843962 w 15576846"/>
              <a:gd name="connsiteY1227" fmla="*/ 3017620 h 7267344"/>
              <a:gd name="connsiteX1228" fmla="*/ 13824394 w 15576846"/>
              <a:gd name="connsiteY1228" fmla="*/ 2990855 h 7267344"/>
              <a:gd name="connsiteX1229" fmla="*/ 13835190 w 15576846"/>
              <a:gd name="connsiteY1229" fmla="*/ 2994791 h 7267344"/>
              <a:gd name="connsiteX1230" fmla="*/ 13854983 w 15576846"/>
              <a:gd name="connsiteY1230" fmla="*/ 3021332 h 7267344"/>
              <a:gd name="connsiteX1231" fmla="*/ 13843962 w 15576846"/>
              <a:gd name="connsiteY1231" fmla="*/ 3017620 h 7267344"/>
              <a:gd name="connsiteX1232" fmla="*/ 13834291 w 15576846"/>
              <a:gd name="connsiteY1232" fmla="*/ 3014472 h 7267344"/>
              <a:gd name="connsiteX1233" fmla="*/ 13822820 w 15576846"/>
              <a:gd name="connsiteY1233" fmla="*/ 3010761 h 7267344"/>
              <a:gd name="connsiteX1234" fmla="*/ 13803365 w 15576846"/>
              <a:gd name="connsiteY1234" fmla="*/ 2983545 h 7267344"/>
              <a:gd name="connsiteX1235" fmla="*/ 13814611 w 15576846"/>
              <a:gd name="connsiteY1235" fmla="*/ 2987481 h 7267344"/>
              <a:gd name="connsiteX1236" fmla="*/ 13834291 w 15576846"/>
              <a:gd name="connsiteY1236" fmla="*/ 3014472 h 7267344"/>
              <a:gd name="connsiteX1237" fmla="*/ 13813597 w 15576846"/>
              <a:gd name="connsiteY1237" fmla="*/ 3007837 h 7267344"/>
              <a:gd name="connsiteX1238" fmla="*/ 13801677 w 15576846"/>
              <a:gd name="connsiteY1238" fmla="*/ 3004126 h 7267344"/>
              <a:gd name="connsiteX1239" fmla="*/ 13782335 w 15576846"/>
              <a:gd name="connsiteY1239" fmla="*/ 2976461 h 7267344"/>
              <a:gd name="connsiteX1240" fmla="*/ 13794030 w 15576846"/>
              <a:gd name="connsiteY1240" fmla="*/ 2980396 h 7267344"/>
              <a:gd name="connsiteX1241" fmla="*/ 13813597 w 15576846"/>
              <a:gd name="connsiteY1241" fmla="*/ 3007837 h 7267344"/>
              <a:gd name="connsiteX1242" fmla="*/ 13792680 w 15576846"/>
              <a:gd name="connsiteY1242" fmla="*/ 3001427 h 7267344"/>
              <a:gd name="connsiteX1243" fmla="*/ 13780422 w 15576846"/>
              <a:gd name="connsiteY1243" fmla="*/ 2997828 h 7267344"/>
              <a:gd name="connsiteX1244" fmla="*/ 13761192 w 15576846"/>
              <a:gd name="connsiteY1244" fmla="*/ 2969600 h 7267344"/>
              <a:gd name="connsiteX1245" fmla="*/ 13773338 w 15576846"/>
              <a:gd name="connsiteY1245" fmla="*/ 2973537 h 7267344"/>
              <a:gd name="connsiteX1246" fmla="*/ 13792680 w 15576846"/>
              <a:gd name="connsiteY1246" fmla="*/ 3001427 h 7267344"/>
              <a:gd name="connsiteX1247" fmla="*/ 13649069 w 15576846"/>
              <a:gd name="connsiteY1247" fmla="*/ 2872661 h 7267344"/>
              <a:gd name="connsiteX1248" fmla="*/ 13661441 w 15576846"/>
              <a:gd name="connsiteY1248" fmla="*/ 2876484 h 7267344"/>
              <a:gd name="connsiteX1249" fmla="*/ 13679659 w 15576846"/>
              <a:gd name="connsiteY1249" fmla="*/ 2906061 h 7267344"/>
              <a:gd name="connsiteX1250" fmla="*/ 13667064 w 15576846"/>
              <a:gd name="connsiteY1250" fmla="*/ 2902462 h 7267344"/>
              <a:gd name="connsiteX1251" fmla="*/ 13649069 w 15576846"/>
              <a:gd name="connsiteY1251" fmla="*/ 2872661 h 7267344"/>
              <a:gd name="connsiteX1252" fmla="*/ 13669650 w 15576846"/>
              <a:gd name="connsiteY1252" fmla="*/ 2879071 h 7267344"/>
              <a:gd name="connsiteX1253" fmla="*/ 13681683 w 15576846"/>
              <a:gd name="connsiteY1253" fmla="*/ 2882894 h 7267344"/>
              <a:gd name="connsiteX1254" fmla="*/ 13700126 w 15576846"/>
              <a:gd name="connsiteY1254" fmla="*/ 2912246 h 7267344"/>
              <a:gd name="connsiteX1255" fmla="*/ 13687869 w 15576846"/>
              <a:gd name="connsiteY1255" fmla="*/ 2908535 h 7267344"/>
              <a:gd name="connsiteX1256" fmla="*/ 13669650 w 15576846"/>
              <a:gd name="connsiteY1256" fmla="*/ 2879071 h 7267344"/>
              <a:gd name="connsiteX1257" fmla="*/ 13685508 w 15576846"/>
              <a:gd name="connsiteY1257" fmla="*/ 2915283 h 7267344"/>
              <a:gd name="connsiteX1258" fmla="*/ 13703726 w 15576846"/>
              <a:gd name="connsiteY1258" fmla="*/ 2944072 h 7267344"/>
              <a:gd name="connsiteX1259" fmla="*/ 13690905 w 15576846"/>
              <a:gd name="connsiteY1259" fmla="*/ 2940586 h 7267344"/>
              <a:gd name="connsiteX1260" fmla="*/ 13672912 w 15576846"/>
              <a:gd name="connsiteY1260" fmla="*/ 2911571 h 7267344"/>
              <a:gd name="connsiteX1261" fmla="*/ 13685508 w 15576846"/>
              <a:gd name="connsiteY1261" fmla="*/ 2915283 h 7267344"/>
              <a:gd name="connsiteX1262" fmla="*/ 13693717 w 15576846"/>
              <a:gd name="connsiteY1262" fmla="*/ 2917757 h 7267344"/>
              <a:gd name="connsiteX1263" fmla="*/ 13706087 w 15576846"/>
              <a:gd name="connsiteY1263" fmla="*/ 2921580 h 7267344"/>
              <a:gd name="connsiteX1264" fmla="*/ 13724418 w 15576846"/>
              <a:gd name="connsiteY1264" fmla="*/ 2949920 h 7267344"/>
              <a:gd name="connsiteX1265" fmla="*/ 13711823 w 15576846"/>
              <a:gd name="connsiteY1265" fmla="*/ 2946321 h 7267344"/>
              <a:gd name="connsiteX1266" fmla="*/ 13693717 w 15576846"/>
              <a:gd name="connsiteY1266" fmla="*/ 2917757 h 7267344"/>
              <a:gd name="connsiteX1267" fmla="*/ 13731278 w 15576846"/>
              <a:gd name="connsiteY1267" fmla="*/ 2960379 h 7267344"/>
              <a:gd name="connsiteX1268" fmla="*/ 13750395 w 15576846"/>
              <a:gd name="connsiteY1268" fmla="*/ 2989168 h 7267344"/>
              <a:gd name="connsiteX1269" fmla="*/ 13737464 w 15576846"/>
              <a:gd name="connsiteY1269" fmla="*/ 2985682 h 7267344"/>
              <a:gd name="connsiteX1270" fmla="*/ 13718457 w 15576846"/>
              <a:gd name="connsiteY1270" fmla="*/ 2956668 h 7267344"/>
              <a:gd name="connsiteX1271" fmla="*/ 13731278 w 15576846"/>
              <a:gd name="connsiteY1271" fmla="*/ 2960379 h 7267344"/>
              <a:gd name="connsiteX1272" fmla="*/ 13739825 w 15576846"/>
              <a:gd name="connsiteY1272" fmla="*/ 2962965 h 7267344"/>
              <a:gd name="connsiteX1273" fmla="*/ 13752308 w 15576846"/>
              <a:gd name="connsiteY1273" fmla="*/ 2966789 h 7267344"/>
              <a:gd name="connsiteX1274" fmla="*/ 13771538 w 15576846"/>
              <a:gd name="connsiteY1274" fmla="*/ 2995241 h 7267344"/>
              <a:gd name="connsiteX1275" fmla="*/ 13758942 w 15576846"/>
              <a:gd name="connsiteY1275" fmla="*/ 2991642 h 7267344"/>
              <a:gd name="connsiteX1276" fmla="*/ 13739825 w 15576846"/>
              <a:gd name="connsiteY1276" fmla="*/ 2962965 h 7267344"/>
              <a:gd name="connsiteX1277" fmla="*/ 13753770 w 15576846"/>
              <a:gd name="connsiteY1277" fmla="*/ 2958692 h 7267344"/>
              <a:gd name="connsiteX1278" fmla="*/ 13735326 w 15576846"/>
              <a:gd name="connsiteY1278" fmla="*/ 2930914 h 7267344"/>
              <a:gd name="connsiteX1279" fmla="*/ 13747022 w 15576846"/>
              <a:gd name="connsiteY1279" fmla="*/ 2934851 h 7267344"/>
              <a:gd name="connsiteX1280" fmla="*/ 13765691 w 15576846"/>
              <a:gd name="connsiteY1280" fmla="*/ 2962403 h 7267344"/>
              <a:gd name="connsiteX1281" fmla="*/ 13753770 w 15576846"/>
              <a:gd name="connsiteY1281" fmla="*/ 2958692 h 7267344"/>
              <a:gd name="connsiteX1282" fmla="*/ 13745110 w 15576846"/>
              <a:gd name="connsiteY1282" fmla="*/ 2956105 h 7267344"/>
              <a:gd name="connsiteX1283" fmla="*/ 13732852 w 15576846"/>
              <a:gd name="connsiteY1283" fmla="*/ 2952394 h 7267344"/>
              <a:gd name="connsiteX1284" fmla="*/ 13714522 w 15576846"/>
              <a:gd name="connsiteY1284" fmla="*/ 2924167 h 7267344"/>
              <a:gd name="connsiteX1285" fmla="*/ 13726667 w 15576846"/>
              <a:gd name="connsiteY1285" fmla="*/ 2927990 h 7267344"/>
              <a:gd name="connsiteX1286" fmla="*/ 13745110 w 15576846"/>
              <a:gd name="connsiteY1286" fmla="*/ 2956105 h 7267344"/>
              <a:gd name="connsiteX1287" fmla="*/ 13708561 w 15576846"/>
              <a:gd name="connsiteY1287" fmla="*/ 2914833 h 7267344"/>
              <a:gd name="connsiteX1288" fmla="*/ 13690117 w 15576846"/>
              <a:gd name="connsiteY1288" fmla="*/ 2885706 h 7267344"/>
              <a:gd name="connsiteX1289" fmla="*/ 13701814 w 15576846"/>
              <a:gd name="connsiteY1289" fmla="*/ 2889642 h 7267344"/>
              <a:gd name="connsiteX1290" fmla="*/ 13720482 w 15576846"/>
              <a:gd name="connsiteY1290" fmla="*/ 2918656 h 7267344"/>
              <a:gd name="connsiteX1291" fmla="*/ 13708561 w 15576846"/>
              <a:gd name="connsiteY1291" fmla="*/ 2914833 h 7267344"/>
              <a:gd name="connsiteX1292" fmla="*/ 13684158 w 15576846"/>
              <a:gd name="connsiteY1292" fmla="*/ 2876147 h 7267344"/>
              <a:gd name="connsiteX1293" fmla="*/ 13666276 w 15576846"/>
              <a:gd name="connsiteY1293" fmla="*/ 2847020 h 7267344"/>
              <a:gd name="connsiteX1294" fmla="*/ 13677522 w 15576846"/>
              <a:gd name="connsiteY1294" fmla="*/ 2850956 h 7267344"/>
              <a:gd name="connsiteX1295" fmla="*/ 13695740 w 15576846"/>
              <a:gd name="connsiteY1295" fmla="*/ 2879858 h 7267344"/>
              <a:gd name="connsiteX1296" fmla="*/ 13684158 w 15576846"/>
              <a:gd name="connsiteY1296" fmla="*/ 2876147 h 7267344"/>
              <a:gd name="connsiteX1297" fmla="*/ 13675835 w 15576846"/>
              <a:gd name="connsiteY1297" fmla="*/ 2873448 h 7267344"/>
              <a:gd name="connsiteX1298" fmla="*/ 13664027 w 15576846"/>
              <a:gd name="connsiteY1298" fmla="*/ 2869737 h 7267344"/>
              <a:gd name="connsiteX1299" fmla="*/ 13646258 w 15576846"/>
              <a:gd name="connsiteY1299" fmla="*/ 2840272 h 7267344"/>
              <a:gd name="connsiteX1300" fmla="*/ 13657954 w 15576846"/>
              <a:gd name="connsiteY1300" fmla="*/ 2844208 h 7267344"/>
              <a:gd name="connsiteX1301" fmla="*/ 13675835 w 15576846"/>
              <a:gd name="connsiteY1301" fmla="*/ 2873448 h 7267344"/>
              <a:gd name="connsiteX1302" fmla="*/ 13655818 w 15576846"/>
              <a:gd name="connsiteY1302" fmla="*/ 2867263 h 7267344"/>
              <a:gd name="connsiteX1303" fmla="*/ 13643672 w 15576846"/>
              <a:gd name="connsiteY1303" fmla="*/ 2863664 h 7267344"/>
              <a:gd name="connsiteX1304" fmla="*/ 13626016 w 15576846"/>
              <a:gd name="connsiteY1304" fmla="*/ 2833750 h 7267344"/>
              <a:gd name="connsiteX1305" fmla="*/ 13638049 w 15576846"/>
              <a:gd name="connsiteY1305" fmla="*/ 2837573 h 7267344"/>
              <a:gd name="connsiteX1306" fmla="*/ 13655818 w 15576846"/>
              <a:gd name="connsiteY1306" fmla="*/ 2867263 h 7267344"/>
              <a:gd name="connsiteX1307" fmla="*/ 13635800 w 15576846"/>
              <a:gd name="connsiteY1307" fmla="*/ 2861302 h 7267344"/>
              <a:gd name="connsiteX1308" fmla="*/ 13623317 w 15576846"/>
              <a:gd name="connsiteY1308" fmla="*/ 2857816 h 7267344"/>
              <a:gd name="connsiteX1309" fmla="*/ 13605885 w 15576846"/>
              <a:gd name="connsiteY1309" fmla="*/ 2827564 h 7267344"/>
              <a:gd name="connsiteX1310" fmla="*/ 13618256 w 15576846"/>
              <a:gd name="connsiteY1310" fmla="*/ 2831275 h 7267344"/>
              <a:gd name="connsiteX1311" fmla="*/ 13635800 w 15576846"/>
              <a:gd name="connsiteY1311" fmla="*/ 2861302 h 7267344"/>
              <a:gd name="connsiteX1312" fmla="*/ 13620731 w 15576846"/>
              <a:gd name="connsiteY1312" fmla="*/ 2824528 h 7267344"/>
              <a:gd name="connsiteX1313" fmla="*/ 13604311 w 15576846"/>
              <a:gd name="connsiteY1313" fmla="*/ 2795963 h 7267344"/>
              <a:gd name="connsiteX1314" fmla="*/ 13616007 w 15576846"/>
              <a:gd name="connsiteY1314" fmla="*/ 2799899 h 7267344"/>
              <a:gd name="connsiteX1315" fmla="*/ 13632651 w 15576846"/>
              <a:gd name="connsiteY1315" fmla="*/ 2828239 h 7267344"/>
              <a:gd name="connsiteX1316" fmla="*/ 13620731 w 15576846"/>
              <a:gd name="connsiteY1316" fmla="*/ 2824528 h 7267344"/>
              <a:gd name="connsiteX1317" fmla="*/ 13612858 w 15576846"/>
              <a:gd name="connsiteY1317" fmla="*/ 2822054 h 7267344"/>
              <a:gd name="connsiteX1318" fmla="*/ 13600713 w 15576846"/>
              <a:gd name="connsiteY1318" fmla="*/ 2818455 h 7267344"/>
              <a:gd name="connsiteX1319" fmla="*/ 13584405 w 15576846"/>
              <a:gd name="connsiteY1319" fmla="*/ 2789553 h 7267344"/>
              <a:gd name="connsiteX1320" fmla="*/ 13596439 w 15576846"/>
              <a:gd name="connsiteY1320" fmla="*/ 2793377 h 7267344"/>
              <a:gd name="connsiteX1321" fmla="*/ 13612858 w 15576846"/>
              <a:gd name="connsiteY1321" fmla="*/ 2822054 h 7267344"/>
              <a:gd name="connsiteX1322" fmla="*/ 12296859 w 15576846"/>
              <a:gd name="connsiteY1322" fmla="*/ 3699911 h 7267344"/>
              <a:gd name="connsiteX1323" fmla="*/ 12303383 w 15576846"/>
              <a:gd name="connsiteY1323" fmla="*/ 3691589 h 7267344"/>
              <a:gd name="connsiteX1324" fmla="*/ 12314404 w 15576846"/>
              <a:gd name="connsiteY1324" fmla="*/ 3690465 h 7267344"/>
              <a:gd name="connsiteX1325" fmla="*/ 12307881 w 15576846"/>
              <a:gd name="connsiteY1325" fmla="*/ 3698449 h 7267344"/>
              <a:gd name="connsiteX1326" fmla="*/ 12296859 w 15576846"/>
              <a:gd name="connsiteY1326" fmla="*/ 3699911 h 7267344"/>
              <a:gd name="connsiteX1327" fmla="*/ 12300684 w 15576846"/>
              <a:gd name="connsiteY1327" fmla="*/ 3707109 h 7267344"/>
              <a:gd name="connsiteX1328" fmla="*/ 12294385 w 15576846"/>
              <a:gd name="connsiteY1328" fmla="*/ 3714756 h 7267344"/>
              <a:gd name="connsiteX1329" fmla="*/ 12283927 w 15576846"/>
              <a:gd name="connsiteY1329" fmla="*/ 3716668 h 7267344"/>
              <a:gd name="connsiteX1330" fmla="*/ 12290112 w 15576846"/>
              <a:gd name="connsiteY1330" fmla="*/ 3708570 h 7267344"/>
              <a:gd name="connsiteX1331" fmla="*/ 12300684 w 15576846"/>
              <a:gd name="connsiteY1331" fmla="*/ 3707109 h 7267344"/>
              <a:gd name="connsiteX1332" fmla="*/ 12322838 w 15576846"/>
              <a:gd name="connsiteY1332" fmla="*/ 3689453 h 7267344"/>
              <a:gd name="connsiteX1333" fmla="*/ 12333408 w 15576846"/>
              <a:gd name="connsiteY1333" fmla="*/ 3688328 h 7267344"/>
              <a:gd name="connsiteX1334" fmla="*/ 12327111 w 15576846"/>
              <a:gd name="connsiteY1334" fmla="*/ 3695638 h 7267344"/>
              <a:gd name="connsiteX1335" fmla="*/ 12316540 w 15576846"/>
              <a:gd name="connsiteY1335" fmla="*/ 3697100 h 7267344"/>
              <a:gd name="connsiteX1336" fmla="*/ 12322838 w 15576846"/>
              <a:gd name="connsiteY1336" fmla="*/ 3689453 h 7267344"/>
              <a:gd name="connsiteX1337" fmla="*/ 12341056 w 15576846"/>
              <a:gd name="connsiteY1337" fmla="*/ 3689003 h 7267344"/>
              <a:gd name="connsiteX1338" fmla="*/ 12342406 w 15576846"/>
              <a:gd name="connsiteY1338" fmla="*/ 3687428 h 7267344"/>
              <a:gd name="connsiteX1339" fmla="*/ 12352640 w 15576846"/>
              <a:gd name="connsiteY1339" fmla="*/ 3686416 h 7267344"/>
              <a:gd name="connsiteX1340" fmla="*/ 12346567 w 15576846"/>
              <a:gd name="connsiteY1340" fmla="*/ 3693051 h 7267344"/>
              <a:gd name="connsiteX1341" fmla="*/ 12336445 w 15576846"/>
              <a:gd name="connsiteY1341" fmla="*/ 3694401 h 7267344"/>
              <a:gd name="connsiteX1342" fmla="*/ 12341056 w 15576846"/>
              <a:gd name="connsiteY1342" fmla="*/ 3689003 h 7267344"/>
              <a:gd name="connsiteX1343" fmla="*/ 12349828 w 15576846"/>
              <a:gd name="connsiteY1343" fmla="*/ 3678994 h 7267344"/>
              <a:gd name="connsiteX1344" fmla="*/ 12356125 w 15576846"/>
              <a:gd name="connsiteY1344" fmla="*/ 3671796 h 7267344"/>
              <a:gd name="connsiteX1345" fmla="*/ 12366922 w 15576846"/>
              <a:gd name="connsiteY1345" fmla="*/ 3671122 h 7267344"/>
              <a:gd name="connsiteX1346" fmla="*/ 12360624 w 15576846"/>
              <a:gd name="connsiteY1346" fmla="*/ 3677982 h 7267344"/>
              <a:gd name="connsiteX1347" fmla="*/ 12349828 w 15576846"/>
              <a:gd name="connsiteY1347" fmla="*/ 3678994 h 7267344"/>
              <a:gd name="connsiteX1348" fmla="*/ 12375806 w 15576846"/>
              <a:gd name="connsiteY1348" fmla="*/ 3670559 h 7267344"/>
              <a:gd name="connsiteX1349" fmla="*/ 12386153 w 15576846"/>
              <a:gd name="connsiteY1349" fmla="*/ 3669884 h 7267344"/>
              <a:gd name="connsiteX1350" fmla="*/ 12380079 w 15576846"/>
              <a:gd name="connsiteY1350" fmla="*/ 3676070 h 7267344"/>
              <a:gd name="connsiteX1351" fmla="*/ 12369845 w 15576846"/>
              <a:gd name="connsiteY1351" fmla="*/ 3677082 h 7267344"/>
              <a:gd name="connsiteX1352" fmla="*/ 12375806 w 15576846"/>
              <a:gd name="connsiteY1352" fmla="*/ 3670559 h 7267344"/>
              <a:gd name="connsiteX1353" fmla="*/ 12383341 w 15576846"/>
              <a:gd name="connsiteY1353" fmla="*/ 3662350 h 7267344"/>
              <a:gd name="connsiteX1354" fmla="*/ 12389526 w 15576846"/>
              <a:gd name="connsiteY1354" fmla="*/ 3655715 h 7267344"/>
              <a:gd name="connsiteX1355" fmla="*/ 12400435 w 15576846"/>
              <a:gd name="connsiteY1355" fmla="*/ 3655377 h 7267344"/>
              <a:gd name="connsiteX1356" fmla="*/ 12394249 w 15576846"/>
              <a:gd name="connsiteY1356" fmla="*/ 3661675 h 7267344"/>
              <a:gd name="connsiteX1357" fmla="*/ 12383341 w 15576846"/>
              <a:gd name="connsiteY1357" fmla="*/ 3662350 h 7267344"/>
              <a:gd name="connsiteX1358" fmla="*/ 12409431 w 15576846"/>
              <a:gd name="connsiteY1358" fmla="*/ 3655040 h 7267344"/>
              <a:gd name="connsiteX1359" fmla="*/ 12419890 w 15576846"/>
              <a:gd name="connsiteY1359" fmla="*/ 3654703 h 7267344"/>
              <a:gd name="connsiteX1360" fmla="*/ 12413930 w 15576846"/>
              <a:gd name="connsiteY1360" fmla="*/ 3660326 h 7267344"/>
              <a:gd name="connsiteX1361" fmla="*/ 12403583 w 15576846"/>
              <a:gd name="connsiteY1361" fmla="*/ 3661000 h 7267344"/>
              <a:gd name="connsiteX1362" fmla="*/ 12409431 w 15576846"/>
              <a:gd name="connsiteY1362" fmla="*/ 3655040 h 7267344"/>
              <a:gd name="connsiteX1363" fmla="*/ 12417191 w 15576846"/>
              <a:gd name="connsiteY1363" fmla="*/ 3647168 h 7267344"/>
              <a:gd name="connsiteX1364" fmla="*/ 12423376 w 15576846"/>
              <a:gd name="connsiteY1364" fmla="*/ 3640870 h 7267344"/>
              <a:gd name="connsiteX1365" fmla="*/ 12434398 w 15576846"/>
              <a:gd name="connsiteY1365" fmla="*/ 3640870 h 7267344"/>
              <a:gd name="connsiteX1366" fmla="*/ 12428212 w 15576846"/>
              <a:gd name="connsiteY1366" fmla="*/ 3646830 h 7267344"/>
              <a:gd name="connsiteX1367" fmla="*/ 12417191 w 15576846"/>
              <a:gd name="connsiteY1367" fmla="*/ 3647168 h 7267344"/>
              <a:gd name="connsiteX1368" fmla="*/ 12429449 w 15576846"/>
              <a:gd name="connsiteY1368" fmla="*/ 3654365 h 7267344"/>
              <a:gd name="connsiteX1369" fmla="*/ 12439346 w 15576846"/>
              <a:gd name="connsiteY1369" fmla="*/ 3654028 h 7267344"/>
              <a:gd name="connsiteX1370" fmla="*/ 12433723 w 15576846"/>
              <a:gd name="connsiteY1370" fmla="*/ 3659088 h 7267344"/>
              <a:gd name="connsiteX1371" fmla="*/ 12423826 w 15576846"/>
              <a:gd name="connsiteY1371" fmla="*/ 3659763 h 7267344"/>
              <a:gd name="connsiteX1372" fmla="*/ 12429449 w 15576846"/>
              <a:gd name="connsiteY1372" fmla="*/ 3654365 h 7267344"/>
              <a:gd name="connsiteX1373" fmla="*/ 12437658 w 15576846"/>
              <a:gd name="connsiteY1373" fmla="*/ 3646493 h 7267344"/>
              <a:gd name="connsiteX1374" fmla="*/ 12443507 w 15576846"/>
              <a:gd name="connsiteY1374" fmla="*/ 3640870 h 7267344"/>
              <a:gd name="connsiteX1375" fmla="*/ 12454078 w 15576846"/>
              <a:gd name="connsiteY1375" fmla="*/ 3640870 h 7267344"/>
              <a:gd name="connsiteX1376" fmla="*/ 12448230 w 15576846"/>
              <a:gd name="connsiteY1376" fmla="*/ 3646156 h 7267344"/>
              <a:gd name="connsiteX1377" fmla="*/ 12437658 w 15576846"/>
              <a:gd name="connsiteY1377" fmla="*/ 3646493 h 7267344"/>
              <a:gd name="connsiteX1378" fmla="*/ 12451491 w 15576846"/>
              <a:gd name="connsiteY1378" fmla="*/ 3633223 h 7267344"/>
              <a:gd name="connsiteX1379" fmla="*/ 12918422 w 15576846"/>
              <a:gd name="connsiteY1379" fmla="*/ 3055857 h 7267344"/>
              <a:gd name="connsiteX1380" fmla="*/ 13442371 w 15576846"/>
              <a:gd name="connsiteY1380" fmla="*/ 2725226 h 7267344"/>
              <a:gd name="connsiteX1381" fmla="*/ 13555954 w 15576846"/>
              <a:gd name="connsiteY1381" fmla="*/ 2749293 h 7267344"/>
              <a:gd name="connsiteX1382" fmla="*/ 13571474 w 15576846"/>
              <a:gd name="connsiteY1382" fmla="*/ 2777633 h 7267344"/>
              <a:gd name="connsiteX1383" fmla="*/ 13466661 w 15576846"/>
              <a:gd name="connsiteY1383" fmla="*/ 2757390 h 7267344"/>
              <a:gd name="connsiteX1384" fmla="*/ 13181239 w 15576846"/>
              <a:gd name="connsiteY1384" fmla="*/ 2867487 h 7267344"/>
              <a:gd name="connsiteX1385" fmla="*/ 12938890 w 15576846"/>
              <a:gd name="connsiteY1385" fmla="*/ 3077224 h 7267344"/>
              <a:gd name="connsiteX1386" fmla="*/ 12462513 w 15576846"/>
              <a:gd name="connsiteY1386" fmla="*/ 3633110 h 7267344"/>
              <a:gd name="connsiteX1387" fmla="*/ 12451491 w 15576846"/>
              <a:gd name="connsiteY1387" fmla="*/ 3633110 h 7267344"/>
              <a:gd name="connsiteX1388" fmla="*/ 12463750 w 15576846"/>
              <a:gd name="connsiteY1388" fmla="*/ 3640870 h 7267344"/>
              <a:gd name="connsiteX1389" fmla="*/ 12473759 w 15576846"/>
              <a:gd name="connsiteY1389" fmla="*/ 3640870 h 7267344"/>
              <a:gd name="connsiteX1390" fmla="*/ 12468247 w 15576846"/>
              <a:gd name="connsiteY1390" fmla="*/ 3645594 h 7267344"/>
              <a:gd name="connsiteX1391" fmla="*/ 12458239 w 15576846"/>
              <a:gd name="connsiteY1391" fmla="*/ 3645931 h 7267344"/>
              <a:gd name="connsiteX1392" fmla="*/ 12463750 w 15576846"/>
              <a:gd name="connsiteY1392" fmla="*/ 3640870 h 7267344"/>
              <a:gd name="connsiteX1393" fmla="*/ 12472184 w 15576846"/>
              <a:gd name="connsiteY1393" fmla="*/ 3633223 h 7267344"/>
              <a:gd name="connsiteX1394" fmla="*/ 12942826 w 15576846"/>
              <a:gd name="connsiteY1394" fmla="*/ 3081272 h 7267344"/>
              <a:gd name="connsiteX1395" fmla="*/ 13466661 w 15576846"/>
              <a:gd name="connsiteY1395" fmla="*/ 2765037 h 7267344"/>
              <a:gd name="connsiteX1396" fmla="*/ 13576871 w 15576846"/>
              <a:gd name="connsiteY1396" fmla="*/ 2787304 h 7267344"/>
              <a:gd name="connsiteX1397" fmla="*/ 13593178 w 15576846"/>
              <a:gd name="connsiteY1397" fmla="*/ 2816318 h 7267344"/>
              <a:gd name="connsiteX1398" fmla="*/ 13490952 w 15576846"/>
              <a:gd name="connsiteY1398" fmla="*/ 2797200 h 7267344"/>
              <a:gd name="connsiteX1399" fmla="*/ 12963406 w 15576846"/>
              <a:gd name="connsiteY1399" fmla="*/ 3102640 h 7267344"/>
              <a:gd name="connsiteX1400" fmla="*/ 12482867 w 15576846"/>
              <a:gd name="connsiteY1400" fmla="*/ 3633110 h 7267344"/>
              <a:gd name="connsiteX1401" fmla="*/ 12472184 w 15576846"/>
              <a:gd name="connsiteY1401" fmla="*/ 3633110 h 7267344"/>
              <a:gd name="connsiteX1402" fmla="*/ 13579008 w 15576846"/>
              <a:gd name="connsiteY1402" fmla="*/ 2779882 h 7267344"/>
              <a:gd name="connsiteX1403" fmla="*/ 13563601 w 15576846"/>
              <a:gd name="connsiteY1403" fmla="*/ 2751767 h 7267344"/>
              <a:gd name="connsiteX1404" fmla="*/ 13575297 w 15576846"/>
              <a:gd name="connsiteY1404" fmla="*/ 2755703 h 7267344"/>
              <a:gd name="connsiteX1405" fmla="*/ 13590929 w 15576846"/>
              <a:gd name="connsiteY1405" fmla="*/ 2783593 h 7267344"/>
              <a:gd name="connsiteX1406" fmla="*/ 13579008 w 15576846"/>
              <a:gd name="connsiteY1406" fmla="*/ 2779882 h 7267344"/>
              <a:gd name="connsiteX1407" fmla="*/ 13558541 w 15576846"/>
              <a:gd name="connsiteY1407" fmla="*/ 2742545 h 7267344"/>
              <a:gd name="connsiteX1408" fmla="*/ 13542909 w 15576846"/>
              <a:gd name="connsiteY1408" fmla="*/ 2713418 h 7267344"/>
              <a:gd name="connsiteX1409" fmla="*/ 13554267 w 15576846"/>
              <a:gd name="connsiteY1409" fmla="*/ 2717354 h 7267344"/>
              <a:gd name="connsiteX1410" fmla="*/ 13570124 w 15576846"/>
              <a:gd name="connsiteY1410" fmla="*/ 2746256 h 7267344"/>
              <a:gd name="connsiteX1411" fmla="*/ 13558541 w 15576846"/>
              <a:gd name="connsiteY1411" fmla="*/ 2742545 h 7267344"/>
              <a:gd name="connsiteX1412" fmla="*/ 13551118 w 15576846"/>
              <a:gd name="connsiteY1412" fmla="*/ 2740184 h 7267344"/>
              <a:gd name="connsiteX1413" fmla="*/ 13442482 w 15576846"/>
              <a:gd name="connsiteY1413" fmla="*/ 2717692 h 7267344"/>
              <a:gd name="connsiteX1414" fmla="*/ 12914486 w 15576846"/>
              <a:gd name="connsiteY1414" fmla="*/ 3052033 h 7267344"/>
              <a:gd name="connsiteX1415" fmla="*/ 12442270 w 15576846"/>
              <a:gd name="connsiteY1415" fmla="*/ 3633223 h 7267344"/>
              <a:gd name="connsiteX1416" fmla="*/ 12430799 w 15576846"/>
              <a:gd name="connsiteY1416" fmla="*/ 3633223 h 7267344"/>
              <a:gd name="connsiteX1417" fmla="*/ 12894019 w 15576846"/>
              <a:gd name="connsiteY1417" fmla="*/ 3030554 h 7267344"/>
              <a:gd name="connsiteX1418" fmla="*/ 13418192 w 15576846"/>
              <a:gd name="connsiteY1418" fmla="*/ 2685416 h 7267344"/>
              <a:gd name="connsiteX1419" fmla="*/ 13535373 w 15576846"/>
              <a:gd name="connsiteY1419" fmla="*/ 2710832 h 7267344"/>
              <a:gd name="connsiteX1420" fmla="*/ 13551118 w 15576846"/>
              <a:gd name="connsiteY1420" fmla="*/ 2740184 h 7267344"/>
              <a:gd name="connsiteX1421" fmla="*/ 13418192 w 15576846"/>
              <a:gd name="connsiteY1421" fmla="*/ 2677881 h 7267344"/>
              <a:gd name="connsiteX1422" fmla="*/ 12889969 w 15576846"/>
              <a:gd name="connsiteY1422" fmla="*/ 3026730 h 7267344"/>
              <a:gd name="connsiteX1423" fmla="*/ 12421914 w 15576846"/>
              <a:gd name="connsiteY1423" fmla="*/ 3633335 h 7267344"/>
              <a:gd name="connsiteX1424" fmla="*/ 12410106 w 15576846"/>
              <a:gd name="connsiteY1424" fmla="*/ 3633335 h 7267344"/>
              <a:gd name="connsiteX1425" fmla="*/ 12869502 w 15576846"/>
              <a:gd name="connsiteY1425" fmla="*/ 3005362 h 7267344"/>
              <a:gd name="connsiteX1426" fmla="*/ 13393900 w 15576846"/>
              <a:gd name="connsiteY1426" fmla="*/ 2645830 h 7267344"/>
              <a:gd name="connsiteX1427" fmla="*/ 13515469 w 15576846"/>
              <a:gd name="connsiteY1427" fmla="*/ 2673158 h 7267344"/>
              <a:gd name="connsiteX1428" fmla="*/ 13530651 w 15576846"/>
              <a:gd name="connsiteY1428" fmla="*/ 2702172 h 7267344"/>
              <a:gd name="connsiteX1429" fmla="*/ 13418192 w 15576846"/>
              <a:gd name="connsiteY1429" fmla="*/ 2677881 h 7267344"/>
              <a:gd name="connsiteX1430" fmla="*/ 12414493 w 15576846"/>
              <a:gd name="connsiteY1430" fmla="*/ 3640870 h 7267344"/>
              <a:gd name="connsiteX1431" fmla="*/ 12408082 w 15576846"/>
              <a:gd name="connsiteY1431" fmla="*/ 3647393 h 7267344"/>
              <a:gd name="connsiteX1432" fmla="*/ 12396723 w 15576846"/>
              <a:gd name="connsiteY1432" fmla="*/ 3647730 h 7267344"/>
              <a:gd name="connsiteX1433" fmla="*/ 12403134 w 15576846"/>
              <a:gd name="connsiteY1433" fmla="*/ 3640758 h 7267344"/>
              <a:gd name="connsiteX1434" fmla="*/ 12414493 w 15576846"/>
              <a:gd name="connsiteY1434" fmla="*/ 3640758 h 7267344"/>
              <a:gd name="connsiteX1435" fmla="*/ 12388065 w 15576846"/>
              <a:gd name="connsiteY1435" fmla="*/ 3648068 h 7267344"/>
              <a:gd name="connsiteX1436" fmla="*/ 12376369 w 15576846"/>
              <a:gd name="connsiteY1436" fmla="*/ 3648405 h 7267344"/>
              <a:gd name="connsiteX1437" fmla="*/ 12383003 w 15576846"/>
              <a:gd name="connsiteY1437" fmla="*/ 3640758 h 7267344"/>
              <a:gd name="connsiteX1438" fmla="*/ 12394812 w 15576846"/>
              <a:gd name="connsiteY1438" fmla="*/ 3640758 h 7267344"/>
              <a:gd name="connsiteX1439" fmla="*/ 12388065 w 15576846"/>
              <a:gd name="connsiteY1439" fmla="*/ 3648068 h 7267344"/>
              <a:gd name="connsiteX1440" fmla="*/ 12380755 w 15576846"/>
              <a:gd name="connsiteY1440" fmla="*/ 3655940 h 7267344"/>
              <a:gd name="connsiteX1441" fmla="*/ 12374344 w 15576846"/>
              <a:gd name="connsiteY1441" fmla="*/ 3662912 h 7267344"/>
              <a:gd name="connsiteX1442" fmla="*/ 12363098 w 15576846"/>
              <a:gd name="connsiteY1442" fmla="*/ 3663699 h 7267344"/>
              <a:gd name="connsiteX1443" fmla="*/ 12369509 w 15576846"/>
              <a:gd name="connsiteY1443" fmla="*/ 3656390 h 7267344"/>
              <a:gd name="connsiteX1444" fmla="*/ 12380755 w 15576846"/>
              <a:gd name="connsiteY1444" fmla="*/ 3655940 h 7267344"/>
              <a:gd name="connsiteX1445" fmla="*/ 12354438 w 15576846"/>
              <a:gd name="connsiteY1445" fmla="*/ 3664261 h 7267344"/>
              <a:gd name="connsiteX1446" fmla="*/ 12342856 w 15576846"/>
              <a:gd name="connsiteY1446" fmla="*/ 3665049 h 7267344"/>
              <a:gd name="connsiteX1447" fmla="*/ 12349491 w 15576846"/>
              <a:gd name="connsiteY1447" fmla="*/ 3656952 h 7267344"/>
              <a:gd name="connsiteX1448" fmla="*/ 12361074 w 15576846"/>
              <a:gd name="connsiteY1448" fmla="*/ 3656614 h 7267344"/>
              <a:gd name="connsiteX1449" fmla="*/ 12354438 w 15576846"/>
              <a:gd name="connsiteY1449" fmla="*/ 3664261 h 7267344"/>
              <a:gd name="connsiteX1450" fmla="*/ 12347353 w 15576846"/>
              <a:gd name="connsiteY1450" fmla="*/ 3672471 h 7267344"/>
              <a:gd name="connsiteX1451" fmla="*/ 12340831 w 15576846"/>
              <a:gd name="connsiteY1451" fmla="*/ 3680006 h 7267344"/>
              <a:gd name="connsiteX1452" fmla="*/ 12329810 w 15576846"/>
              <a:gd name="connsiteY1452" fmla="*/ 3681130 h 7267344"/>
              <a:gd name="connsiteX1453" fmla="*/ 12336220 w 15576846"/>
              <a:gd name="connsiteY1453" fmla="*/ 3673258 h 7267344"/>
              <a:gd name="connsiteX1454" fmla="*/ 12347353 w 15576846"/>
              <a:gd name="connsiteY1454" fmla="*/ 3672471 h 7267344"/>
              <a:gd name="connsiteX1455" fmla="*/ 12323063 w 15576846"/>
              <a:gd name="connsiteY1455" fmla="*/ 3679781 h 7267344"/>
              <a:gd name="connsiteX1456" fmla="*/ 12321263 w 15576846"/>
              <a:gd name="connsiteY1456" fmla="*/ 3681918 h 7267344"/>
              <a:gd name="connsiteX1457" fmla="*/ 12309905 w 15576846"/>
              <a:gd name="connsiteY1457" fmla="*/ 3683155 h 7267344"/>
              <a:gd name="connsiteX1458" fmla="*/ 12310917 w 15576846"/>
              <a:gd name="connsiteY1458" fmla="*/ 3681805 h 7267344"/>
              <a:gd name="connsiteX1459" fmla="*/ 12316540 w 15576846"/>
              <a:gd name="connsiteY1459" fmla="*/ 3674608 h 7267344"/>
              <a:gd name="connsiteX1460" fmla="*/ 12328011 w 15576846"/>
              <a:gd name="connsiteY1460" fmla="*/ 3673821 h 7267344"/>
              <a:gd name="connsiteX1461" fmla="*/ 12323063 w 15576846"/>
              <a:gd name="connsiteY1461" fmla="*/ 3679781 h 7267344"/>
              <a:gd name="connsiteX1462" fmla="*/ 12295173 w 15576846"/>
              <a:gd name="connsiteY1462" fmla="*/ 3692489 h 7267344"/>
              <a:gd name="connsiteX1463" fmla="*/ 12288425 w 15576846"/>
              <a:gd name="connsiteY1463" fmla="*/ 3701148 h 7267344"/>
              <a:gd name="connsiteX1464" fmla="*/ 12277179 w 15576846"/>
              <a:gd name="connsiteY1464" fmla="*/ 3702723 h 7267344"/>
              <a:gd name="connsiteX1465" fmla="*/ 12283815 w 15576846"/>
              <a:gd name="connsiteY1465" fmla="*/ 3693614 h 7267344"/>
              <a:gd name="connsiteX1466" fmla="*/ 12295173 w 15576846"/>
              <a:gd name="connsiteY1466" fmla="*/ 3692489 h 7267344"/>
              <a:gd name="connsiteX1467" fmla="*/ 12281677 w 15576846"/>
              <a:gd name="connsiteY1467" fmla="*/ 3709808 h 7267344"/>
              <a:gd name="connsiteX1468" fmla="*/ 12275155 w 15576846"/>
              <a:gd name="connsiteY1468" fmla="*/ 3718242 h 7267344"/>
              <a:gd name="connsiteX1469" fmla="*/ 12264360 w 15576846"/>
              <a:gd name="connsiteY1469" fmla="*/ 3720266 h 7267344"/>
              <a:gd name="connsiteX1470" fmla="*/ 12270769 w 15576846"/>
              <a:gd name="connsiteY1470" fmla="*/ 3711495 h 7267344"/>
              <a:gd name="connsiteX1471" fmla="*/ 12281677 w 15576846"/>
              <a:gd name="connsiteY1471" fmla="*/ 3709808 h 7267344"/>
              <a:gd name="connsiteX1472" fmla="*/ 12268408 w 15576846"/>
              <a:gd name="connsiteY1472" fmla="*/ 3727127 h 7267344"/>
              <a:gd name="connsiteX1473" fmla="*/ 12262222 w 15576846"/>
              <a:gd name="connsiteY1473" fmla="*/ 3735111 h 7267344"/>
              <a:gd name="connsiteX1474" fmla="*/ 12251875 w 15576846"/>
              <a:gd name="connsiteY1474" fmla="*/ 3737360 h 7267344"/>
              <a:gd name="connsiteX1475" fmla="*/ 12257949 w 15576846"/>
              <a:gd name="connsiteY1475" fmla="*/ 3729038 h 7267344"/>
              <a:gd name="connsiteX1476" fmla="*/ 12268408 w 15576846"/>
              <a:gd name="connsiteY1476" fmla="*/ 3727127 h 7267344"/>
              <a:gd name="connsiteX1477" fmla="*/ 12256036 w 15576846"/>
              <a:gd name="connsiteY1477" fmla="*/ 3721728 h 7267344"/>
              <a:gd name="connsiteX1478" fmla="*/ 12244903 w 15576846"/>
              <a:gd name="connsiteY1478" fmla="*/ 3723753 h 7267344"/>
              <a:gd name="connsiteX1479" fmla="*/ 12251539 w 15576846"/>
              <a:gd name="connsiteY1479" fmla="*/ 3714193 h 7267344"/>
              <a:gd name="connsiteX1480" fmla="*/ 12262785 w 15576846"/>
              <a:gd name="connsiteY1480" fmla="*/ 3712507 h 7267344"/>
              <a:gd name="connsiteX1481" fmla="*/ 12256036 w 15576846"/>
              <a:gd name="connsiteY1481" fmla="*/ 3721728 h 7267344"/>
              <a:gd name="connsiteX1482" fmla="*/ 12249627 w 15576846"/>
              <a:gd name="connsiteY1482" fmla="*/ 3730613 h 7267344"/>
              <a:gd name="connsiteX1483" fmla="*/ 12243217 w 15576846"/>
              <a:gd name="connsiteY1483" fmla="*/ 3739385 h 7267344"/>
              <a:gd name="connsiteX1484" fmla="*/ 12232533 w 15576846"/>
              <a:gd name="connsiteY1484" fmla="*/ 3741859 h 7267344"/>
              <a:gd name="connsiteX1485" fmla="*/ 12238831 w 15576846"/>
              <a:gd name="connsiteY1485" fmla="*/ 3732749 h 7267344"/>
              <a:gd name="connsiteX1486" fmla="*/ 12249627 w 15576846"/>
              <a:gd name="connsiteY1486" fmla="*/ 3730613 h 7267344"/>
              <a:gd name="connsiteX1487" fmla="*/ 12236245 w 15576846"/>
              <a:gd name="connsiteY1487" fmla="*/ 3748831 h 7267344"/>
              <a:gd name="connsiteX1488" fmla="*/ 12230172 w 15576846"/>
              <a:gd name="connsiteY1488" fmla="*/ 3757153 h 7267344"/>
              <a:gd name="connsiteX1489" fmla="*/ 12220050 w 15576846"/>
              <a:gd name="connsiteY1489" fmla="*/ 3759852 h 7267344"/>
              <a:gd name="connsiteX1490" fmla="*/ 12226011 w 15576846"/>
              <a:gd name="connsiteY1490" fmla="*/ 3751080 h 7267344"/>
              <a:gd name="connsiteX1491" fmla="*/ 12236245 w 15576846"/>
              <a:gd name="connsiteY1491" fmla="*/ 3748831 h 7267344"/>
              <a:gd name="connsiteX1492" fmla="*/ 12224211 w 15576846"/>
              <a:gd name="connsiteY1492" fmla="*/ 3743658 h 7267344"/>
              <a:gd name="connsiteX1493" fmla="*/ 12213190 w 15576846"/>
              <a:gd name="connsiteY1493" fmla="*/ 3746244 h 7267344"/>
              <a:gd name="connsiteX1494" fmla="*/ 12219712 w 15576846"/>
              <a:gd name="connsiteY1494" fmla="*/ 3736236 h 7267344"/>
              <a:gd name="connsiteX1495" fmla="*/ 12230733 w 15576846"/>
              <a:gd name="connsiteY1495" fmla="*/ 3734099 h 7267344"/>
              <a:gd name="connsiteX1496" fmla="*/ 12224211 w 15576846"/>
              <a:gd name="connsiteY1496" fmla="*/ 3743658 h 7267344"/>
              <a:gd name="connsiteX1497" fmla="*/ 12217689 w 15576846"/>
              <a:gd name="connsiteY1497" fmla="*/ 3753217 h 7267344"/>
              <a:gd name="connsiteX1498" fmla="*/ 12211390 w 15576846"/>
              <a:gd name="connsiteY1498" fmla="*/ 3762326 h 7267344"/>
              <a:gd name="connsiteX1499" fmla="*/ 12200932 w 15576846"/>
              <a:gd name="connsiteY1499" fmla="*/ 3765250 h 7267344"/>
              <a:gd name="connsiteX1500" fmla="*/ 12207117 w 15576846"/>
              <a:gd name="connsiteY1500" fmla="*/ 3755691 h 7267344"/>
              <a:gd name="connsiteX1501" fmla="*/ 12217689 w 15576846"/>
              <a:gd name="connsiteY1501" fmla="*/ 3753217 h 7267344"/>
              <a:gd name="connsiteX1502" fmla="*/ 12204531 w 15576846"/>
              <a:gd name="connsiteY1502" fmla="*/ 3772335 h 7267344"/>
              <a:gd name="connsiteX1503" fmla="*/ 12198570 w 15576846"/>
              <a:gd name="connsiteY1503" fmla="*/ 3780994 h 7267344"/>
              <a:gd name="connsiteX1504" fmla="*/ 12188561 w 15576846"/>
              <a:gd name="connsiteY1504" fmla="*/ 3784256 h 7267344"/>
              <a:gd name="connsiteX1505" fmla="*/ 12194409 w 15576846"/>
              <a:gd name="connsiteY1505" fmla="*/ 3775147 h 7267344"/>
              <a:gd name="connsiteX1506" fmla="*/ 12204531 w 15576846"/>
              <a:gd name="connsiteY1506" fmla="*/ 3772335 h 7267344"/>
              <a:gd name="connsiteX1507" fmla="*/ 12192611 w 15576846"/>
              <a:gd name="connsiteY1507" fmla="*/ 3767612 h 7267344"/>
              <a:gd name="connsiteX1508" fmla="*/ 12181814 w 15576846"/>
              <a:gd name="connsiteY1508" fmla="*/ 3770648 h 7267344"/>
              <a:gd name="connsiteX1509" fmla="*/ 12188225 w 15576846"/>
              <a:gd name="connsiteY1509" fmla="*/ 3760302 h 7267344"/>
              <a:gd name="connsiteX1510" fmla="*/ 12199133 w 15576846"/>
              <a:gd name="connsiteY1510" fmla="*/ 3757603 h 7267344"/>
              <a:gd name="connsiteX1511" fmla="*/ 12192611 w 15576846"/>
              <a:gd name="connsiteY1511" fmla="*/ 3767612 h 7267344"/>
              <a:gd name="connsiteX1512" fmla="*/ 12186087 w 15576846"/>
              <a:gd name="connsiteY1512" fmla="*/ 3777508 h 7267344"/>
              <a:gd name="connsiteX1513" fmla="*/ 12179903 w 15576846"/>
              <a:gd name="connsiteY1513" fmla="*/ 3787067 h 7267344"/>
              <a:gd name="connsiteX1514" fmla="*/ 12169556 w 15576846"/>
              <a:gd name="connsiteY1514" fmla="*/ 3790553 h 7267344"/>
              <a:gd name="connsiteX1515" fmla="*/ 12175629 w 15576846"/>
              <a:gd name="connsiteY1515" fmla="*/ 3780657 h 7267344"/>
              <a:gd name="connsiteX1516" fmla="*/ 12186087 w 15576846"/>
              <a:gd name="connsiteY1516" fmla="*/ 3777508 h 7267344"/>
              <a:gd name="connsiteX1517" fmla="*/ 12108041 w 15576846"/>
              <a:gd name="connsiteY1517" fmla="*/ 3846896 h 7267344"/>
              <a:gd name="connsiteX1518" fmla="*/ 12114225 w 15576846"/>
              <a:gd name="connsiteY1518" fmla="*/ 3835537 h 7267344"/>
              <a:gd name="connsiteX1519" fmla="*/ 12124347 w 15576846"/>
              <a:gd name="connsiteY1519" fmla="*/ 3831376 h 7267344"/>
              <a:gd name="connsiteX1520" fmla="*/ 12118050 w 15576846"/>
              <a:gd name="connsiteY1520" fmla="*/ 3842397 h 7267344"/>
              <a:gd name="connsiteX1521" fmla="*/ 12108041 w 15576846"/>
              <a:gd name="connsiteY1521" fmla="*/ 3846896 h 7267344"/>
              <a:gd name="connsiteX1522" fmla="*/ 12111752 w 15576846"/>
              <a:gd name="connsiteY1522" fmla="*/ 3853306 h 7267344"/>
              <a:gd name="connsiteX1523" fmla="*/ 12105230 w 15576846"/>
              <a:gd name="connsiteY1523" fmla="*/ 3864777 h 7267344"/>
              <a:gd name="connsiteX1524" fmla="*/ 12095782 w 15576846"/>
              <a:gd name="connsiteY1524" fmla="*/ 3869612 h 7267344"/>
              <a:gd name="connsiteX1525" fmla="*/ 12102193 w 15576846"/>
              <a:gd name="connsiteY1525" fmla="*/ 3857804 h 7267344"/>
              <a:gd name="connsiteX1526" fmla="*/ 12111752 w 15576846"/>
              <a:gd name="connsiteY1526" fmla="*/ 3853306 h 7267344"/>
              <a:gd name="connsiteX1527" fmla="*/ 12132669 w 15576846"/>
              <a:gd name="connsiteY1527" fmla="*/ 3828003 h 7267344"/>
              <a:gd name="connsiteX1528" fmla="*/ 12142453 w 15576846"/>
              <a:gd name="connsiteY1528" fmla="*/ 3824179 h 7267344"/>
              <a:gd name="connsiteX1529" fmla="*/ 12136381 w 15576846"/>
              <a:gd name="connsiteY1529" fmla="*/ 3834188 h 7267344"/>
              <a:gd name="connsiteX1530" fmla="*/ 12126708 w 15576846"/>
              <a:gd name="connsiteY1530" fmla="*/ 3838461 h 7267344"/>
              <a:gd name="connsiteX1531" fmla="*/ 12132669 w 15576846"/>
              <a:gd name="connsiteY1531" fmla="*/ 3828003 h 7267344"/>
              <a:gd name="connsiteX1532" fmla="*/ 12138630 w 15576846"/>
              <a:gd name="connsiteY1532" fmla="*/ 3817656 h 7267344"/>
              <a:gd name="connsiteX1533" fmla="*/ 12144590 w 15576846"/>
              <a:gd name="connsiteY1533" fmla="*/ 3807310 h 7267344"/>
              <a:gd name="connsiteX1534" fmla="*/ 12154823 w 15576846"/>
              <a:gd name="connsiteY1534" fmla="*/ 3803711 h 7267344"/>
              <a:gd name="connsiteX1535" fmla="*/ 12148751 w 15576846"/>
              <a:gd name="connsiteY1535" fmla="*/ 3813607 h 7267344"/>
              <a:gd name="connsiteX1536" fmla="*/ 12138630 w 15576846"/>
              <a:gd name="connsiteY1536" fmla="*/ 3817656 h 7267344"/>
              <a:gd name="connsiteX1537" fmla="*/ 12163146 w 15576846"/>
              <a:gd name="connsiteY1537" fmla="*/ 3801012 h 7267344"/>
              <a:gd name="connsiteX1538" fmla="*/ 12173041 w 15576846"/>
              <a:gd name="connsiteY1538" fmla="*/ 3797638 h 7267344"/>
              <a:gd name="connsiteX1539" fmla="*/ 12167195 w 15576846"/>
              <a:gd name="connsiteY1539" fmla="*/ 3806635 h 7267344"/>
              <a:gd name="connsiteX1540" fmla="*/ 12157298 w 15576846"/>
              <a:gd name="connsiteY1540" fmla="*/ 3810346 h 7267344"/>
              <a:gd name="connsiteX1541" fmla="*/ 12163146 w 15576846"/>
              <a:gd name="connsiteY1541" fmla="*/ 3801012 h 7267344"/>
              <a:gd name="connsiteX1542" fmla="*/ 12161347 w 15576846"/>
              <a:gd name="connsiteY1542" fmla="*/ 3793252 h 7267344"/>
              <a:gd name="connsiteX1543" fmla="*/ 12150662 w 15576846"/>
              <a:gd name="connsiteY1543" fmla="*/ 3796851 h 7267344"/>
              <a:gd name="connsiteX1544" fmla="*/ 12156961 w 15576846"/>
              <a:gd name="connsiteY1544" fmla="*/ 3786055 h 7267344"/>
              <a:gd name="connsiteX1545" fmla="*/ 12167644 w 15576846"/>
              <a:gd name="connsiteY1545" fmla="*/ 3782906 h 7267344"/>
              <a:gd name="connsiteX1546" fmla="*/ 12161347 w 15576846"/>
              <a:gd name="connsiteY1546" fmla="*/ 3793252 h 7267344"/>
              <a:gd name="connsiteX1547" fmla="*/ 12142565 w 15576846"/>
              <a:gd name="connsiteY1547" fmla="*/ 3799775 h 7267344"/>
              <a:gd name="connsiteX1548" fmla="*/ 12131657 w 15576846"/>
              <a:gd name="connsiteY1548" fmla="*/ 3803599 h 7267344"/>
              <a:gd name="connsiteX1549" fmla="*/ 12138067 w 15576846"/>
              <a:gd name="connsiteY1549" fmla="*/ 3791903 h 7267344"/>
              <a:gd name="connsiteX1550" fmla="*/ 12149089 w 15576846"/>
              <a:gd name="connsiteY1550" fmla="*/ 3788529 h 7267344"/>
              <a:gd name="connsiteX1551" fmla="*/ 12142565 w 15576846"/>
              <a:gd name="connsiteY1551" fmla="*/ 3799775 h 7267344"/>
              <a:gd name="connsiteX1552" fmla="*/ 12136492 w 15576846"/>
              <a:gd name="connsiteY1552" fmla="*/ 3810234 h 7267344"/>
              <a:gd name="connsiteX1553" fmla="*/ 12130308 w 15576846"/>
              <a:gd name="connsiteY1553" fmla="*/ 3821030 h 7267344"/>
              <a:gd name="connsiteX1554" fmla="*/ 12119848 w 15576846"/>
              <a:gd name="connsiteY1554" fmla="*/ 3825303 h 7267344"/>
              <a:gd name="connsiteX1555" fmla="*/ 12125922 w 15576846"/>
              <a:gd name="connsiteY1555" fmla="*/ 3814057 h 7267344"/>
              <a:gd name="connsiteX1556" fmla="*/ 12136492 w 15576846"/>
              <a:gd name="connsiteY1556" fmla="*/ 3810234 h 7267344"/>
              <a:gd name="connsiteX1557" fmla="*/ 12111864 w 15576846"/>
              <a:gd name="connsiteY1557" fmla="*/ 3828452 h 7267344"/>
              <a:gd name="connsiteX1558" fmla="*/ 12101069 w 15576846"/>
              <a:gd name="connsiteY1558" fmla="*/ 3832950 h 7267344"/>
              <a:gd name="connsiteX1559" fmla="*/ 12107366 w 15576846"/>
              <a:gd name="connsiteY1559" fmla="*/ 3820805 h 7267344"/>
              <a:gd name="connsiteX1560" fmla="*/ 12118274 w 15576846"/>
              <a:gd name="connsiteY1560" fmla="*/ 3816757 h 7267344"/>
              <a:gd name="connsiteX1561" fmla="*/ 12111864 w 15576846"/>
              <a:gd name="connsiteY1561" fmla="*/ 3828452 h 7267344"/>
              <a:gd name="connsiteX1562" fmla="*/ 12106129 w 15576846"/>
              <a:gd name="connsiteY1562" fmla="*/ 3838911 h 7267344"/>
              <a:gd name="connsiteX1563" fmla="*/ 12099719 w 15576846"/>
              <a:gd name="connsiteY1563" fmla="*/ 3850832 h 7267344"/>
              <a:gd name="connsiteX1564" fmla="*/ 12089372 w 15576846"/>
              <a:gd name="connsiteY1564" fmla="*/ 3855667 h 7267344"/>
              <a:gd name="connsiteX1565" fmla="*/ 12095671 w 15576846"/>
              <a:gd name="connsiteY1565" fmla="*/ 3843297 h 7267344"/>
              <a:gd name="connsiteX1566" fmla="*/ 12106129 w 15576846"/>
              <a:gd name="connsiteY1566" fmla="*/ 3838911 h 7267344"/>
              <a:gd name="connsiteX1567" fmla="*/ 12093758 w 15576846"/>
              <a:gd name="connsiteY1567" fmla="*/ 3861740 h 7267344"/>
              <a:gd name="connsiteX1568" fmla="*/ 12087011 w 15576846"/>
              <a:gd name="connsiteY1568" fmla="*/ 3874223 h 7267344"/>
              <a:gd name="connsiteX1569" fmla="*/ 12077227 w 15576846"/>
              <a:gd name="connsiteY1569" fmla="*/ 3879509 h 7267344"/>
              <a:gd name="connsiteX1570" fmla="*/ 12083862 w 15576846"/>
              <a:gd name="connsiteY1570" fmla="*/ 3866576 h 7267344"/>
              <a:gd name="connsiteX1571" fmla="*/ 12093758 w 15576846"/>
              <a:gd name="connsiteY1571" fmla="*/ 3861740 h 7267344"/>
              <a:gd name="connsiteX1572" fmla="*/ 12081276 w 15576846"/>
              <a:gd name="connsiteY1572" fmla="*/ 3884794 h 7267344"/>
              <a:gd name="connsiteX1573" fmla="*/ 12074865 w 15576846"/>
              <a:gd name="connsiteY1573" fmla="*/ 3896828 h 7267344"/>
              <a:gd name="connsiteX1574" fmla="*/ 12065531 w 15576846"/>
              <a:gd name="connsiteY1574" fmla="*/ 3902338 h 7267344"/>
              <a:gd name="connsiteX1575" fmla="*/ 12071828 w 15576846"/>
              <a:gd name="connsiteY1575" fmla="*/ 3889855 h 7267344"/>
              <a:gd name="connsiteX1576" fmla="*/ 12081276 w 15576846"/>
              <a:gd name="connsiteY1576" fmla="*/ 3884794 h 7267344"/>
              <a:gd name="connsiteX1577" fmla="*/ 12077789 w 15576846"/>
              <a:gd name="connsiteY1577" fmla="*/ 3902900 h 7267344"/>
              <a:gd name="connsiteX1578" fmla="*/ 12086336 w 15576846"/>
              <a:gd name="connsiteY1578" fmla="*/ 3898064 h 7267344"/>
              <a:gd name="connsiteX1579" fmla="*/ 12080375 w 15576846"/>
              <a:gd name="connsiteY1579" fmla="*/ 3908636 h 7267344"/>
              <a:gd name="connsiteX1580" fmla="*/ 12072053 w 15576846"/>
              <a:gd name="connsiteY1580" fmla="*/ 3913809 h 7267344"/>
              <a:gd name="connsiteX1581" fmla="*/ 12077789 w 15576846"/>
              <a:gd name="connsiteY1581" fmla="*/ 3902900 h 7267344"/>
              <a:gd name="connsiteX1582" fmla="*/ 12083862 w 15576846"/>
              <a:gd name="connsiteY1582" fmla="*/ 3891654 h 7267344"/>
              <a:gd name="connsiteX1583" fmla="*/ 12090048 w 15576846"/>
              <a:gd name="connsiteY1583" fmla="*/ 3880183 h 7267344"/>
              <a:gd name="connsiteX1584" fmla="*/ 12099156 w 15576846"/>
              <a:gd name="connsiteY1584" fmla="*/ 3875460 h 7267344"/>
              <a:gd name="connsiteX1585" fmla="*/ 12092859 w 15576846"/>
              <a:gd name="connsiteY1585" fmla="*/ 3886594 h 7267344"/>
              <a:gd name="connsiteX1586" fmla="*/ 12083862 w 15576846"/>
              <a:gd name="connsiteY1586" fmla="*/ 3891654 h 7267344"/>
              <a:gd name="connsiteX1587" fmla="*/ 12108041 w 15576846"/>
              <a:gd name="connsiteY1587" fmla="*/ 3870962 h 7267344"/>
              <a:gd name="connsiteX1588" fmla="*/ 12116701 w 15576846"/>
              <a:gd name="connsiteY1588" fmla="*/ 3866688 h 7267344"/>
              <a:gd name="connsiteX1589" fmla="*/ 12110627 w 15576846"/>
              <a:gd name="connsiteY1589" fmla="*/ 3876697 h 7267344"/>
              <a:gd name="connsiteX1590" fmla="*/ 12102080 w 15576846"/>
              <a:gd name="connsiteY1590" fmla="*/ 3881421 h 7267344"/>
              <a:gd name="connsiteX1591" fmla="*/ 12108041 w 15576846"/>
              <a:gd name="connsiteY1591" fmla="*/ 3870962 h 7267344"/>
              <a:gd name="connsiteX1592" fmla="*/ 12114113 w 15576846"/>
              <a:gd name="connsiteY1592" fmla="*/ 3860278 h 7267344"/>
              <a:gd name="connsiteX1593" fmla="*/ 12120299 w 15576846"/>
              <a:gd name="connsiteY1593" fmla="*/ 3849370 h 7267344"/>
              <a:gd name="connsiteX1594" fmla="*/ 12129520 w 15576846"/>
              <a:gd name="connsiteY1594" fmla="*/ 3845209 h 7267344"/>
              <a:gd name="connsiteX1595" fmla="*/ 12123110 w 15576846"/>
              <a:gd name="connsiteY1595" fmla="*/ 3855667 h 7267344"/>
              <a:gd name="connsiteX1596" fmla="*/ 12114113 w 15576846"/>
              <a:gd name="connsiteY1596" fmla="*/ 3860278 h 7267344"/>
              <a:gd name="connsiteX1597" fmla="*/ 12138630 w 15576846"/>
              <a:gd name="connsiteY1597" fmla="*/ 3841385 h 7267344"/>
              <a:gd name="connsiteX1598" fmla="*/ 12147514 w 15576846"/>
              <a:gd name="connsiteY1598" fmla="*/ 3837561 h 7267344"/>
              <a:gd name="connsiteX1599" fmla="*/ 12141441 w 15576846"/>
              <a:gd name="connsiteY1599" fmla="*/ 3847008 h 7267344"/>
              <a:gd name="connsiteX1600" fmla="*/ 12132669 w 15576846"/>
              <a:gd name="connsiteY1600" fmla="*/ 3851169 h 7267344"/>
              <a:gd name="connsiteX1601" fmla="*/ 12138630 w 15576846"/>
              <a:gd name="connsiteY1601" fmla="*/ 3841385 h 7267344"/>
              <a:gd name="connsiteX1602" fmla="*/ 12145264 w 15576846"/>
              <a:gd name="connsiteY1602" fmla="*/ 3830364 h 7267344"/>
              <a:gd name="connsiteX1603" fmla="*/ 12151112 w 15576846"/>
              <a:gd name="connsiteY1603" fmla="*/ 3820805 h 7267344"/>
              <a:gd name="connsiteX1604" fmla="*/ 12160559 w 15576846"/>
              <a:gd name="connsiteY1604" fmla="*/ 3817206 h 7267344"/>
              <a:gd name="connsiteX1605" fmla="*/ 12154712 w 15576846"/>
              <a:gd name="connsiteY1605" fmla="*/ 3826315 h 7267344"/>
              <a:gd name="connsiteX1606" fmla="*/ 12145264 w 15576846"/>
              <a:gd name="connsiteY1606" fmla="*/ 3830364 h 7267344"/>
              <a:gd name="connsiteX1607" fmla="*/ 12169443 w 15576846"/>
              <a:gd name="connsiteY1607" fmla="*/ 3813833 h 7267344"/>
              <a:gd name="connsiteX1608" fmla="*/ 12178441 w 15576846"/>
              <a:gd name="connsiteY1608" fmla="*/ 3810459 h 7267344"/>
              <a:gd name="connsiteX1609" fmla="*/ 12172818 w 15576846"/>
              <a:gd name="connsiteY1609" fmla="*/ 3818781 h 7267344"/>
              <a:gd name="connsiteX1610" fmla="*/ 12163933 w 15576846"/>
              <a:gd name="connsiteY1610" fmla="*/ 3822492 h 7267344"/>
              <a:gd name="connsiteX1611" fmla="*/ 12169443 w 15576846"/>
              <a:gd name="connsiteY1611" fmla="*/ 3813833 h 7267344"/>
              <a:gd name="connsiteX1612" fmla="*/ 12176191 w 15576846"/>
              <a:gd name="connsiteY1612" fmla="*/ 3803374 h 7267344"/>
              <a:gd name="connsiteX1613" fmla="*/ 12181701 w 15576846"/>
              <a:gd name="connsiteY1613" fmla="*/ 3794827 h 7267344"/>
              <a:gd name="connsiteX1614" fmla="*/ 12191261 w 15576846"/>
              <a:gd name="connsiteY1614" fmla="*/ 3791678 h 7267344"/>
              <a:gd name="connsiteX1615" fmla="*/ 12185638 w 15576846"/>
              <a:gd name="connsiteY1615" fmla="*/ 3799888 h 7267344"/>
              <a:gd name="connsiteX1616" fmla="*/ 12176191 w 15576846"/>
              <a:gd name="connsiteY1616" fmla="*/ 3803374 h 7267344"/>
              <a:gd name="connsiteX1617" fmla="*/ 12200257 w 15576846"/>
              <a:gd name="connsiteY1617" fmla="*/ 3788754 h 7267344"/>
              <a:gd name="connsiteX1618" fmla="*/ 12209367 w 15576846"/>
              <a:gd name="connsiteY1618" fmla="*/ 3785830 h 7267344"/>
              <a:gd name="connsiteX1619" fmla="*/ 12203968 w 15576846"/>
              <a:gd name="connsiteY1619" fmla="*/ 3793252 h 7267344"/>
              <a:gd name="connsiteX1620" fmla="*/ 12194859 w 15576846"/>
              <a:gd name="connsiteY1620" fmla="*/ 3796514 h 7267344"/>
              <a:gd name="connsiteX1621" fmla="*/ 12200257 w 15576846"/>
              <a:gd name="connsiteY1621" fmla="*/ 3788754 h 7267344"/>
              <a:gd name="connsiteX1622" fmla="*/ 12207567 w 15576846"/>
              <a:gd name="connsiteY1622" fmla="*/ 3778183 h 7267344"/>
              <a:gd name="connsiteX1623" fmla="*/ 12213190 w 15576846"/>
              <a:gd name="connsiteY1623" fmla="*/ 3769973 h 7267344"/>
              <a:gd name="connsiteX1624" fmla="*/ 12222861 w 15576846"/>
              <a:gd name="connsiteY1624" fmla="*/ 3767274 h 7267344"/>
              <a:gd name="connsiteX1625" fmla="*/ 12217126 w 15576846"/>
              <a:gd name="connsiteY1625" fmla="*/ 3775147 h 7267344"/>
              <a:gd name="connsiteX1626" fmla="*/ 12207567 w 15576846"/>
              <a:gd name="connsiteY1626" fmla="*/ 3778183 h 7267344"/>
              <a:gd name="connsiteX1627" fmla="*/ 12231859 w 15576846"/>
              <a:gd name="connsiteY1627" fmla="*/ 3764800 h 7267344"/>
              <a:gd name="connsiteX1628" fmla="*/ 12241080 w 15576846"/>
              <a:gd name="connsiteY1628" fmla="*/ 3762326 h 7267344"/>
              <a:gd name="connsiteX1629" fmla="*/ 12235569 w 15576846"/>
              <a:gd name="connsiteY1629" fmla="*/ 3769411 h 7267344"/>
              <a:gd name="connsiteX1630" fmla="*/ 12226348 w 15576846"/>
              <a:gd name="connsiteY1630" fmla="*/ 3772222 h 7267344"/>
              <a:gd name="connsiteX1631" fmla="*/ 12231859 w 15576846"/>
              <a:gd name="connsiteY1631" fmla="*/ 3764800 h 7267344"/>
              <a:gd name="connsiteX1632" fmla="*/ 12239168 w 15576846"/>
              <a:gd name="connsiteY1632" fmla="*/ 3754791 h 7267344"/>
              <a:gd name="connsiteX1633" fmla="*/ 12244903 w 15576846"/>
              <a:gd name="connsiteY1633" fmla="*/ 3746807 h 7267344"/>
              <a:gd name="connsiteX1634" fmla="*/ 12254687 w 15576846"/>
              <a:gd name="connsiteY1634" fmla="*/ 3744558 h 7267344"/>
              <a:gd name="connsiteX1635" fmla="*/ 12248840 w 15576846"/>
              <a:gd name="connsiteY1635" fmla="*/ 3752092 h 7267344"/>
              <a:gd name="connsiteX1636" fmla="*/ 12239168 w 15576846"/>
              <a:gd name="connsiteY1636" fmla="*/ 3754791 h 7267344"/>
              <a:gd name="connsiteX1637" fmla="*/ 12263797 w 15576846"/>
              <a:gd name="connsiteY1637" fmla="*/ 3742646 h 7267344"/>
              <a:gd name="connsiteX1638" fmla="*/ 12273243 w 15576846"/>
              <a:gd name="connsiteY1638" fmla="*/ 3740509 h 7267344"/>
              <a:gd name="connsiteX1639" fmla="*/ 12267733 w 15576846"/>
              <a:gd name="connsiteY1639" fmla="*/ 3747256 h 7267344"/>
              <a:gd name="connsiteX1640" fmla="*/ 12258399 w 15576846"/>
              <a:gd name="connsiteY1640" fmla="*/ 3749731 h 7267344"/>
              <a:gd name="connsiteX1641" fmla="*/ 12263797 w 15576846"/>
              <a:gd name="connsiteY1641" fmla="*/ 3742646 h 7267344"/>
              <a:gd name="connsiteX1642" fmla="*/ 12271220 w 15576846"/>
              <a:gd name="connsiteY1642" fmla="*/ 3733087 h 7267344"/>
              <a:gd name="connsiteX1643" fmla="*/ 12277066 w 15576846"/>
              <a:gd name="connsiteY1643" fmla="*/ 3725552 h 7267344"/>
              <a:gd name="connsiteX1644" fmla="*/ 12287075 w 15576846"/>
              <a:gd name="connsiteY1644" fmla="*/ 3723753 h 7267344"/>
              <a:gd name="connsiteX1645" fmla="*/ 12281116 w 15576846"/>
              <a:gd name="connsiteY1645" fmla="*/ 3730950 h 7267344"/>
              <a:gd name="connsiteX1646" fmla="*/ 12271220 w 15576846"/>
              <a:gd name="connsiteY1646" fmla="*/ 3733087 h 7267344"/>
              <a:gd name="connsiteX1647" fmla="*/ 12296185 w 15576846"/>
              <a:gd name="connsiteY1647" fmla="*/ 3722066 h 7267344"/>
              <a:gd name="connsiteX1648" fmla="*/ 12305744 w 15576846"/>
              <a:gd name="connsiteY1648" fmla="*/ 3720379 h 7267344"/>
              <a:gd name="connsiteX1649" fmla="*/ 12300121 w 15576846"/>
              <a:gd name="connsiteY1649" fmla="*/ 3726901 h 7267344"/>
              <a:gd name="connsiteX1650" fmla="*/ 12290675 w 15576846"/>
              <a:gd name="connsiteY1650" fmla="*/ 3728926 h 7267344"/>
              <a:gd name="connsiteX1651" fmla="*/ 12296185 w 15576846"/>
              <a:gd name="connsiteY1651" fmla="*/ 3722066 h 7267344"/>
              <a:gd name="connsiteX1652" fmla="*/ 12303495 w 15576846"/>
              <a:gd name="connsiteY1652" fmla="*/ 3713181 h 7267344"/>
              <a:gd name="connsiteX1653" fmla="*/ 12309455 w 15576846"/>
              <a:gd name="connsiteY1653" fmla="*/ 3705872 h 7267344"/>
              <a:gd name="connsiteX1654" fmla="*/ 12319576 w 15576846"/>
              <a:gd name="connsiteY1654" fmla="*/ 3704410 h 7267344"/>
              <a:gd name="connsiteX1655" fmla="*/ 12313504 w 15576846"/>
              <a:gd name="connsiteY1655" fmla="*/ 3711382 h 7267344"/>
              <a:gd name="connsiteX1656" fmla="*/ 12303495 w 15576846"/>
              <a:gd name="connsiteY1656" fmla="*/ 3713181 h 7267344"/>
              <a:gd name="connsiteX1657" fmla="*/ 12328799 w 15576846"/>
              <a:gd name="connsiteY1657" fmla="*/ 3703060 h 7267344"/>
              <a:gd name="connsiteX1658" fmla="*/ 12338470 w 15576846"/>
              <a:gd name="connsiteY1658" fmla="*/ 3701711 h 7267344"/>
              <a:gd name="connsiteX1659" fmla="*/ 12332622 w 15576846"/>
              <a:gd name="connsiteY1659" fmla="*/ 3708008 h 7267344"/>
              <a:gd name="connsiteX1660" fmla="*/ 12323063 w 15576846"/>
              <a:gd name="connsiteY1660" fmla="*/ 3709695 h 7267344"/>
              <a:gd name="connsiteX1661" fmla="*/ 12328799 w 15576846"/>
              <a:gd name="connsiteY1661" fmla="*/ 3703060 h 7267344"/>
              <a:gd name="connsiteX1662" fmla="*/ 12348141 w 15576846"/>
              <a:gd name="connsiteY1662" fmla="*/ 3700473 h 7267344"/>
              <a:gd name="connsiteX1663" fmla="*/ 12357250 w 15576846"/>
              <a:gd name="connsiteY1663" fmla="*/ 3699236 h 7267344"/>
              <a:gd name="connsiteX1664" fmla="*/ 12351739 w 15576846"/>
              <a:gd name="connsiteY1664" fmla="*/ 3704859 h 7267344"/>
              <a:gd name="connsiteX1665" fmla="*/ 12342631 w 15576846"/>
              <a:gd name="connsiteY1665" fmla="*/ 3706434 h 7267344"/>
              <a:gd name="connsiteX1666" fmla="*/ 12348141 w 15576846"/>
              <a:gd name="connsiteY1666" fmla="*/ 3700473 h 7267344"/>
              <a:gd name="connsiteX1667" fmla="*/ 12356238 w 15576846"/>
              <a:gd name="connsiteY1667" fmla="*/ 3691702 h 7267344"/>
              <a:gd name="connsiteX1668" fmla="*/ 12356576 w 15576846"/>
              <a:gd name="connsiteY1668" fmla="*/ 3691364 h 7267344"/>
              <a:gd name="connsiteX1669" fmla="*/ 12361974 w 15576846"/>
              <a:gd name="connsiteY1669" fmla="*/ 3685516 h 7267344"/>
              <a:gd name="connsiteX1670" fmla="*/ 12371757 w 15576846"/>
              <a:gd name="connsiteY1670" fmla="*/ 3684504 h 7267344"/>
              <a:gd name="connsiteX1671" fmla="*/ 12369845 w 15576846"/>
              <a:gd name="connsiteY1671" fmla="*/ 3686416 h 7267344"/>
              <a:gd name="connsiteX1672" fmla="*/ 12366022 w 15576846"/>
              <a:gd name="connsiteY1672" fmla="*/ 3690352 h 7267344"/>
              <a:gd name="connsiteX1673" fmla="*/ 12356238 w 15576846"/>
              <a:gd name="connsiteY1673" fmla="*/ 3691702 h 7267344"/>
              <a:gd name="connsiteX1674" fmla="*/ 12389863 w 15576846"/>
              <a:gd name="connsiteY1674" fmla="*/ 3675058 h 7267344"/>
              <a:gd name="connsiteX1675" fmla="*/ 12395599 w 15576846"/>
              <a:gd name="connsiteY1675" fmla="*/ 3669210 h 7267344"/>
              <a:gd name="connsiteX1676" fmla="*/ 12405383 w 15576846"/>
              <a:gd name="connsiteY1676" fmla="*/ 3668535 h 7267344"/>
              <a:gd name="connsiteX1677" fmla="*/ 12399647 w 15576846"/>
              <a:gd name="connsiteY1677" fmla="*/ 3674046 h 7267344"/>
              <a:gd name="connsiteX1678" fmla="*/ 12389863 w 15576846"/>
              <a:gd name="connsiteY1678" fmla="*/ 3675058 h 7267344"/>
              <a:gd name="connsiteX1679" fmla="*/ 12415279 w 15576846"/>
              <a:gd name="connsiteY1679" fmla="*/ 3667973 h 7267344"/>
              <a:gd name="connsiteX1680" fmla="*/ 12424614 w 15576846"/>
              <a:gd name="connsiteY1680" fmla="*/ 3667410 h 7267344"/>
              <a:gd name="connsiteX1681" fmla="*/ 12419215 w 15576846"/>
              <a:gd name="connsiteY1681" fmla="*/ 3672246 h 7267344"/>
              <a:gd name="connsiteX1682" fmla="*/ 12409994 w 15576846"/>
              <a:gd name="connsiteY1682" fmla="*/ 3673146 h 7267344"/>
              <a:gd name="connsiteX1683" fmla="*/ 12415279 w 15576846"/>
              <a:gd name="connsiteY1683" fmla="*/ 3667973 h 7267344"/>
              <a:gd name="connsiteX1684" fmla="*/ 12434960 w 15576846"/>
              <a:gd name="connsiteY1684" fmla="*/ 3666736 h 7267344"/>
              <a:gd name="connsiteX1685" fmla="*/ 12443619 w 15576846"/>
              <a:gd name="connsiteY1685" fmla="*/ 3666173 h 7267344"/>
              <a:gd name="connsiteX1686" fmla="*/ 12438672 w 15576846"/>
              <a:gd name="connsiteY1686" fmla="*/ 3670334 h 7267344"/>
              <a:gd name="connsiteX1687" fmla="*/ 12430012 w 15576846"/>
              <a:gd name="connsiteY1687" fmla="*/ 3671122 h 7267344"/>
              <a:gd name="connsiteX1688" fmla="*/ 12434960 w 15576846"/>
              <a:gd name="connsiteY1688" fmla="*/ 3666736 h 7267344"/>
              <a:gd name="connsiteX1689" fmla="*/ 12444182 w 15576846"/>
              <a:gd name="connsiteY1689" fmla="*/ 3658414 h 7267344"/>
              <a:gd name="connsiteX1690" fmla="*/ 12449355 w 15576846"/>
              <a:gd name="connsiteY1690" fmla="*/ 3653691 h 7267344"/>
              <a:gd name="connsiteX1691" fmla="*/ 12458688 w 15576846"/>
              <a:gd name="connsiteY1691" fmla="*/ 3653353 h 7267344"/>
              <a:gd name="connsiteX1692" fmla="*/ 12453516 w 15576846"/>
              <a:gd name="connsiteY1692" fmla="*/ 3657739 h 7267344"/>
              <a:gd name="connsiteX1693" fmla="*/ 12444182 w 15576846"/>
              <a:gd name="connsiteY1693" fmla="*/ 3658414 h 7267344"/>
              <a:gd name="connsiteX1694" fmla="*/ 12469373 w 15576846"/>
              <a:gd name="connsiteY1694" fmla="*/ 3653128 h 7267344"/>
              <a:gd name="connsiteX1695" fmla="*/ 12478144 w 15576846"/>
              <a:gd name="connsiteY1695" fmla="*/ 3652903 h 7267344"/>
              <a:gd name="connsiteX1696" fmla="*/ 12473421 w 15576846"/>
              <a:gd name="connsiteY1696" fmla="*/ 3656614 h 7267344"/>
              <a:gd name="connsiteX1697" fmla="*/ 12464649 w 15576846"/>
              <a:gd name="connsiteY1697" fmla="*/ 3657177 h 7267344"/>
              <a:gd name="connsiteX1698" fmla="*/ 12469373 w 15576846"/>
              <a:gd name="connsiteY1698" fmla="*/ 3653128 h 7267344"/>
              <a:gd name="connsiteX1699" fmla="*/ 12478706 w 15576846"/>
              <a:gd name="connsiteY1699" fmla="*/ 3645256 h 7267344"/>
              <a:gd name="connsiteX1700" fmla="*/ 12483879 w 15576846"/>
              <a:gd name="connsiteY1700" fmla="*/ 3640870 h 7267344"/>
              <a:gd name="connsiteX1701" fmla="*/ 12493327 w 15576846"/>
              <a:gd name="connsiteY1701" fmla="*/ 3640870 h 7267344"/>
              <a:gd name="connsiteX1702" fmla="*/ 12488153 w 15576846"/>
              <a:gd name="connsiteY1702" fmla="*/ 3644918 h 7267344"/>
              <a:gd name="connsiteX1703" fmla="*/ 12478706 w 15576846"/>
              <a:gd name="connsiteY1703" fmla="*/ 3645256 h 7267344"/>
              <a:gd name="connsiteX1704" fmla="*/ 12492989 w 15576846"/>
              <a:gd name="connsiteY1704" fmla="*/ 3633223 h 7267344"/>
              <a:gd name="connsiteX1705" fmla="*/ 12967341 w 15576846"/>
              <a:gd name="connsiteY1705" fmla="*/ 3106576 h 7267344"/>
              <a:gd name="connsiteX1706" fmla="*/ 13490952 w 15576846"/>
              <a:gd name="connsiteY1706" fmla="*/ 2804848 h 7267344"/>
              <a:gd name="connsiteX1707" fmla="*/ 13598352 w 15576846"/>
              <a:gd name="connsiteY1707" fmla="*/ 2825315 h 7267344"/>
              <a:gd name="connsiteX1708" fmla="*/ 13615782 w 15576846"/>
              <a:gd name="connsiteY1708" fmla="*/ 2855679 h 7267344"/>
              <a:gd name="connsiteX1709" fmla="*/ 13515244 w 15576846"/>
              <a:gd name="connsiteY1709" fmla="*/ 2837011 h 7267344"/>
              <a:gd name="connsiteX1710" fmla="*/ 12987922 w 15576846"/>
              <a:gd name="connsiteY1710" fmla="*/ 3128056 h 7267344"/>
              <a:gd name="connsiteX1711" fmla="*/ 12503223 w 15576846"/>
              <a:gd name="connsiteY1711" fmla="*/ 3633223 h 7267344"/>
              <a:gd name="connsiteX1712" fmla="*/ 12492989 w 15576846"/>
              <a:gd name="connsiteY1712" fmla="*/ 3633223 h 7267344"/>
              <a:gd name="connsiteX1713" fmla="*/ 12991746 w 15576846"/>
              <a:gd name="connsiteY1713" fmla="*/ 3131992 h 7267344"/>
              <a:gd name="connsiteX1714" fmla="*/ 13515131 w 15576846"/>
              <a:gd name="connsiteY1714" fmla="*/ 2844658 h 7267344"/>
              <a:gd name="connsiteX1715" fmla="*/ 13620843 w 15576846"/>
              <a:gd name="connsiteY1715" fmla="*/ 2864564 h 7267344"/>
              <a:gd name="connsiteX1716" fmla="*/ 13638612 w 15576846"/>
              <a:gd name="connsiteY1716" fmla="*/ 2894703 h 7267344"/>
              <a:gd name="connsiteX1717" fmla="*/ 13539310 w 15576846"/>
              <a:gd name="connsiteY1717" fmla="*/ 2876822 h 7267344"/>
              <a:gd name="connsiteX1718" fmla="*/ 13012214 w 15576846"/>
              <a:gd name="connsiteY1718" fmla="*/ 3153359 h 7267344"/>
              <a:gd name="connsiteX1719" fmla="*/ 12523352 w 15576846"/>
              <a:gd name="connsiteY1719" fmla="*/ 3633223 h 7267344"/>
              <a:gd name="connsiteX1720" fmla="*/ 12513794 w 15576846"/>
              <a:gd name="connsiteY1720" fmla="*/ 3633223 h 7267344"/>
              <a:gd name="connsiteX1721" fmla="*/ 12991746 w 15576846"/>
              <a:gd name="connsiteY1721" fmla="*/ 3131992 h 7267344"/>
              <a:gd name="connsiteX1722" fmla="*/ 13628490 w 15576846"/>
              <a:gd name="connsiteY1722" fmla="*/ 2866700 h 7267344"/>
              <a:gd name="connsiteX1723" fmla="*/ 13641085 w 15576846"/>
              <a:gd name="connsiteY1723" fmla="*/ 2870299 h 7267344"/>
              <a:gd name="connsiteX1724" fmla="*/ 13659078 w 15576846"/>
              <a:gd name="connsiteY1724" fmla="*/ 2900213 h 7267344"/>
              <a:gd name="connsiteX1725" fmla="*/ 13646258 w 15576846"/>
              <a:gd name="connsiteY1725" fmla="*/ 2896727 h 7267344"/>
              <a:gd name="connsiteX1726" fmla="*/ 13628490 w 15576846"/>
              <a:gd name="connsiteY1726" fmla="*/ 2866700 h 7267344"/>
              <a:gd name="connsiteX1727" fmla="*/ 13688993 w 15576846"/>
              <a:gd name="connsiteY1727" fmla="*/ 2948346 h 7267344"/>
              <a:gd name="connsiteX1728" fmla="*/ 13707774 w 15576846"/>
              <a:gd name="connsiteY1728" fmla="*/ 2977922 h 7267344"/>
              <a:gd name="connsiteX1729" fmla="*/ 13694391 w 15576846"/>
              <a:gd name="connsiteY1729" fmla="*/ 2974661 h 7267344"/>
              <a:gd name="connsiteX1730" fmla="*/ 13675724 w 15576846"/>
              <a:gd name="connsiteY1730" fmla="*/ 2944859 h 7267344"/>
              <a:gd name="connsiteX1731" fmla="*/ 13688993 w 15576846"/>
              <a:gd name="connsiteY1731" fmla="*/ 2948346 h 7267344"/>
              <a:gd name="connsiteX1732" fmla="*/ 13697090 w 15576846"/>
              <a:gd name="connsiteY1732" fmla="*/ 2950595 h 7267344"/>
              <a:gd name="connsiteX1733" fmla="*/ 13710248 w 15576846"/>
              <a:gd name="connsiteY1733" fmla="*/ 2954306 h 7267344"/>
              <a:gd name="connsiteX1734" fmla="*/ 13729253 w 15576846"/>
              <a:gd name="connsiteY1734" fmla="*/ 2983545 h 7267344"/>
              <a:gd name="connsiteX1735" fmla="*/ 13715984 w 15576846"/>
              <a:gd name="connsiteY1735" fmla="*/ 2980059 h 7267344"/>
              <a:gd name="connsiteX1736" fmla="*/ 13697090 w 15576846"/>
              <a:gd name="connsiteY1736" fmla="*/ 2950595 h 7267344"/>
              <a:gd name="connsiteX1737" fmla="*/ 13734989 w 15576846"/>
              <a:gd name="connsiteY1737" fmla="*/ 2992317 h 7267344"/>
              <a:gd name="connsiteX1738" fmla="*/ 13755457 w 15576846"/>
              <a:gd name="connsiteY1738" fmla="*/ 3022906 h 7267344"/>
              <a:gd name="connsiteX1739" fmla="*/ 13741961 w 15576846"/>
              <a:gd name="connsiteY1739" fmla="*/ 3019645 h 7267344"/>
              <a:gd name="connsiteX1740" fmla="*/ 13721719 w 15576846"/>
              <a:gd name="connsiteY1740" fmla="*/ 2988831 h 7267344"/>
              <a:gd name="connsiteX1741" fmla="*/ 13734989 w 15576846"/>
              <a:gd name="connsiteY1741" fmla="*/ 2992317 h 7267344"/>
              <a:gd name="connsiteX1742" fmla="*/ 13743310 w 15576846"/>
              <a:gd name="connsiteY1742" fmla="*/ 2994566 h 7267344"/>
              <a:gd name="connsiteX1743" fmla="*/ 13756356 w 15576846"/>
              <a:gd name="connsiteY1743" fmla="*/ 2998165 h 7267344"/>
              <a:gd name="connsiteX1744" fmla="*/ 13776937 w 15576846"/>
              <a:gd name="connsiteY1744" fmla="*/ 3028417 h 7267344"/>
              <a:gd name="connsiteX1745" fmla="*/ 13763666 w 15576846"/>
              <a:gd name="connsiteY1745" fmla="*/ 3025043 h 7267344"/>
              <a:gd name="connsiteX1746" fmla="*/ 13743310 w 15576846"/>
              <a:gd name="connsiteY1746" fmla="*/ 2994566 h 7267344"/>
              <a:gd name="connsiteX1747" fmla="*/ 13765016 w 15576846"/>
              <a:gd name="connsiteY1747" fmla="*/ 3000639 h 7267344"/>
              <a:gd name="connsiteX1748" fmla="*/ 13777836 w 15576846"/>
              <a:gd name="connsiteY1748" fmla="*/ 3004350 h 7267344"/>
              <a:gd name="connsiteX1749" fmla="*/ 13798641 w 15576846"/>
              <a:gd name="connsiteY1749" fmla="*/ 3034152 h 7267344"/>
              <a:gd name="connsiteX1750" fmla="*/ 13785708 w 15576846"/>
              <a:gd name="connsiteY1750" fmla="*/ 3030666 h 7267344"/>
              <a:gd name="connsiteX1751" fmla="*/ 13765016 w 15576846"/>
              <a:gd name="connsiteY1751" fmla="*/ 3000639 h 7267344"/>
              <a:gd name="connsiteX1752" fmla="*/ 13786721 w 15576846"/>
              <a:gd name="connsiteY1752" fmla="*/ 3006937 h 7267344"/>
              <a:gd name="connsiteX1753" fmla="*/ 13799204 w 15576846"/>
              <a:gd name="connsiteY1753" fmla="*/ 3010648 h 7267344"/>
              <a:gd name="connsiteX1754" fmla="*/ 13820234 w 15576846"/>
              <a:gd name="connsiteY1754" fmla="*/ 3040112 h 7267344"/>
              <a:gd name="connsiteX1755" fmla="*/ 13807526 w 15576846"/>
              <a:gd name="connsiteY1755" fmla="*/ 3036514 h 7267344"/>
              <a:gd name="connsiteX1756" fmla="*/ 13786721 w 15576846"/>
              <a:gd name="connsiteY1756" fmla="*/ 3006937 h 7267344"/>
              <a:gd name="connsiteX1757" fmla="*/ 13826981 w 15576846"/>
              <a:gd name="connsiteY1757" fmla="*/ 3049671 h 7267344"/>
              <a:gd name="connsiteX1758" fmla="*/ 13847560 w 15576846"/>
              <a:gd name="connsiteY1758" fmla="*/ 3077786 h 7267344"/>
              <a:gd name="connsiteX1759" fmla="*/ 13834627 w 15576846"/>
              <a:gd name="connsiteY1759" fmla="*/ 3074413 h 7267344"/>
              <a:gd name="connsiteX1760" fmla="*/ 13814160 w 15576846"/>
              <a:gd name="connsiteY1760" fmla="*/ 3045960 h 7267344"/>
              <a:gd name="connsiteX1761" fmla="*/ 13826981 w 15576846"/>
              <a:gd name="connsiteY1761" fmla="*/ 3049671 h 7267344"/>
              <a:gd name="connsiteX1762" fmla="*/ 13836202 w 15576846"/>
              <a:gd name="connsiteY1762" fmla="*/ 3052371 h 7267344"/>
              <a:gd name="connsiteX1763" fmla="*/ 13848797 w 15576846"/>
              <a:gd name="connsiteY1763" fmla="*/ 3056082 h 7267344"/>
              <a:gd name="connsiteX1764" fmla="*/ 13869603 w 15576846"/>
              <a:gd name="connsiteY1764" fmla="*/ 3083747 h 7267344"/>
              <a:gd name="connsiteX1765" fmla="*/ 13856895 w 15576846"/>
              <a:gd name="connsiteY1765" fmla="*/ 3080260 h 7267344"/>
              <a:gd name="connsiteX1766" fmla="*/ 13836202 w 15576846"/>
              <a:gd name="connsiteY1766" fmla="*/ 3052371 h 7267344"/>
              <a:gd name="connsiteX1767" fmla="*/ 13858132 w 15576846"/>
              <a:gd name="connsiteY1767" fmla="*/ 3058893 h 7267344"/>
              <a:gd name="connsiteX1768" fmla="*/ 13870277 w 15576846"/>
              <a:gd name="connsiteY1768" fmla="*/ 3062604 h 7267344"/>
              <a:gd name="connsiteX1769" fmla="*/ 13891195 w 15576846"/>
              <a:gd name="connsiteY1769" fmla="*/ 3089819 h 7267344"/>
              <a:gd name="connsiteX1770" fmla="*/ 13878824 w 15576846"/>
              <a:gd name="connsiteY1770" fmla="*/ 3086333 h 7267344"/>
              <a:gd name="connsiteX1771" fmla="*/ 13858132 w 15576846"/>
              <a:gd name="connsiteY1771" fmla="*/ 3058893 h 7267344"/>
              <a:gd name="connsiteX1772" fmla="*/ 13880061 w 15576846"/>
              <a:gd name="connsiteY1772" fmla="*/ 3065753 h 7267344"/>
              <a:gd name="connsiteX1773" fmla="*/ 13891757 w 15576846"/>
              <a:gd name="connsiteY1773" fmla="*/ 3069464 h 7267344"/>
              <a:gd name="connsiteX1774" fmla="*/ 13912787 w 15576846"/>
              <a:gd name="connsiteY1774" fmla="*/ 3096230 h 7267344"/>
              <a:gd name="connsiteX1775" fmla="*/ 13900866 w 15576846"/>
              <a:gd name="connsiteY1775" fmla="*/ 3092744 h 7267344"/>
              <a:gd name="connsiteX1776" fmla="*/ 13880061 w 15576846"/>
              <a:gd name="connsiteY1776" fmla="*/ 3065753 h 7267344"/>
              <a:gd name="connsiteX1777" fmla="*/ 13901992 w 15576846"/>
              <a:gd name="connsiteY1777" fmla="*/ 3072726 h 7267344"/>
              <a:gd name="connsiteX1778" fmla="*/ 13913349 w 15576846"/>
              <a:gd name="connsiteY1778" fmla="*/ 3076437 h 7267344"/>
              <a:gd name="connsiteX1779" fmla="*/ 13934491 w 15576846"/>
              <a:gd name="connsiteY1779" fmla="*/ 3102640 h 7267344"/>
              <a:gd name="connsiteX1780" fmla="*/ 13923021 w 15576846"/>
              <a:gd name="connsiteY1780" fmla="*/ 3099153 h 7267344"/>
              <a:gd name="connsiteX1781" fmla="*/ 13901992 w 15576846"/>
              <a:gd name="connsiteY1781" fmla="*/ 3072726 h 7267344"/>
              <a:gd name="connsiteX1782" fmla="*/ 13923696 w 15576846"/>
              <a:gd name="connsiteY1782" fmla="*/ 3080036 h 7267344"/>
              <a:gd name="connsiteX1783" fmla="*/ 13934604 w 15576846"/>
              <a:gd name="connsiteY1783" fmla="*/ 3083747 h 7267344"/>
              <a:gd name="connsiteX1784" fmla="*/ 13955859 w 15576846"/>
              <a:gd name="connsiteY1784" fmla="*/ 3109500 h 7267344"/>
              <a:gd name="connsiteX1785" fmla="*/ 13944725 w 15576846"/>
              <a:gd name="connsiteY1785" fmla="*/ 3106014 h 7267344"/>
              <a:gd name="connsiteX1786" fmla="*/ 13923696 w 15576846"/>
              <a:gd name="connsiteY1786" fmla="*/ 3080036 h 7267344"/>
              <a:gd name="connsiteX1787" fmla="*/ 13945626 w 15576846"/>
              <a:gd name="connsiteY1787" fmla="*/ 3087683 h 7267344"/>
              <a:gd name="connsiteX1788" fmla="*/ 13955971 w 15576846"/>
              <a:gd name="connsiteY1788" fmla="*/ 3091394 h 7267344"/>
              <a:gd name="connsiteX1789" fmla="*/ 13977339 w 15576846"/>
              <a:gd name="connsiteY1789" fmla="*/ 3116585 h 7267344"/>
              <a:gd name="connsiteX1790" fmla="*/ 13966767 w 15576846"/>
              <a:gd name="connsiteY1790" fmla="*/ 3113099 h 7267344"/>
              <a:gd name="connsiteX1791" fmla="*/ 13945626 w 15576846"/>
              <a:gd name="connsiteY1791" fmla="*/ 3087683 h 7267344"/>
              <a:gd name="connsiteX1792" fmla="*/ 13967442 w 15576846"/>
              <a:gd name="connsiteY1792" fmla="*/ 3095555 h 7267344"/>
              <a:gd name="connsiteX1793" fmla="*/ 13977226 w 15576846"/>
              <a:gd name="connsiteY1793" fmla="*/ 3099266 h 7267344"/>
              <a:gd name="connsiteX1794" fmla="*/ 13998706 w 15576846"/>
              <a:gd name="connsiteY1794" fmla="*/ 3123895 h 7267344"/>
              <a:gd name="connsiteX1795" fmla="*/ 13988697 w 15576846"/>
              <a:gd name="connsiteY1795" fmla="*/ 3120408 h 7267344"/>
              <a:gd name="connsiteX1796" fmla="*/ 13967442 w 15576846"/>
              <a:gd name="connsiteY1796" fmla="*/ 3095555 h 7267344"/>
              <a:gd name="connsiteX1797" fmla="*/ 13989259 w 15576846"/>
              <a:gd name="connsiteY1797" fmla="*/ 3103764 h 7267344"/>
              <a:gd name="connsiteX1798" fmla="*/ 13998369 w 15576846"/>
              <a:gd name="connsiteY1798" fmla="*/ 3107363 h 7267344"/>
              <a:gd name="connsiteX1799" fmla="*/ 14019961 w 15576846"/>
              <a:gd name="connsiteY1799" fmla="*/ 3131542 h 7267344"/>
              <a:gd name="connsiteX1800" fmla="*/ 14010514 w 15576846"/>
              <a:gd name="connsiteY1800" fmla="*/ 3128168 h 7267344"/>
              <a:gd name="connsiteX1801" fmla="*/ 13989259 w 15576846"/>
              <a:gd name="connsiteY1801" fmla="*/ 3103764 h 7267344"/>
              <a:gd name="connsiteX1802" fmla="*/ 14011077 w 15576846"/>
              <a:gd name="connsiteY1802" fmla="*/ 3112424 h 7267344"/>
              <a:gd name="connsiteX1803" fmla="*/ 14019624 w 15576846"/>
              <a:gd name="connsiteY1803" fmla="*/ 3115910 h 7267344"/>
              <a:gd name="connsiteX1804" fmla="*/ 14041327 w 15576846"/>
              <a:gd name="connsiteY1804" fmla="*/ 3139414 h 7267344"/>
              <a:gd name="connsiteX1805" fmla="*/ 14032444 w 15576846"/>
              <a:gd name="connsiteY1805" fmla="*/ 3136040 h 7267344"/>
              <a:gd name="connsiteX1806" fmla="*/ 14011077 w 15576846"/>
              <a:gd name="connsiteY1806" fmla="*/ 3112424 h 7267344"/>
              <a:gd name="connsiteX1807" fmla="*/ 14033231 w 15576846"/>
              <a:gd name="connsiteY1807" fmla="*/ 3121645 h 7267344"/>
              <a:gd name="connsiteX1808" fmla="*/ 14040991 w 15576846"/>
              <a:gd name="connsiteY1808" fmla="*/ 3124907 h 7267344"/>
              <a:gd name="connsiteX1809" fmla="*/ 14062695 w 15576846"/>
              <a:gd name="connsiteY1809" fmla="*/ 3147849 h 7267344"/>
              <a:gd name="connsiteX1810" fmla="*/ 14054598 w 15576846"/>
              <a:gd name="connsiteY1810" fmla="*/ 3144587 h 7267344"/>
              <a:gd name="connsiteX1811" fmla="*/ 14033231 w 15576846"/>
              <a:gd name="connsiteY1811" fmla="*/ 3121645 h 7267344"/>
              <a:gd name="connsiteX1812" fmla="*/ 14279742 w 15576846"/>
              <a:gd name="connsiteY1812" fmla="*/ 3301355 h 7267344"/>
              <a:gd name="connsiteX1813" fmla="*/ 14281878 w 15576846"/>
              <a:gd name="connsiteY1813" fmla="*/ 3304842 h 7267344"/>
              <a:gd name="connsiteX1814" fmla="*/ 14278618 w 15576846"/>
              <a:gd name="connsiteY1814" fmla="*/ 3303042 h 7267344"/>
              <a:gd name="connsiteX1815" fmla="*/ 14270632 w 15576846"/>
              <a:gd name="connsiteY1815" fmla="*/ 3296182 h 7267344"/>
              <a:gd name="connsiteX1816" fmla="*/ 14275468 w 15576846"/>
              <a:gd name="connsiteY1816" fmla="*/ 3298207 h 7267344"/>
              <a:gd name="connsiteX1817" fmla="*/ 14279742 w 15576846"/>
              <a:gd name="connsiteY1817" fmla="*/ 3301355 h 7267344"/>
              <a:gd name="connsiteX1818" fmla="*/ 14138718 w 15576846"/>
              <a:gd name="connsiteY1818" fmla="*/ 3216336 h 7267344"/>
              <a:gd name="connsiteX1819" fmla="*/ 14125561 w 15576846"/>
              <a:gd name="connsiteY1819" fmla="*/ 3203178 h 7267344"/>
              <a:gd name="connsiteX1820" fmla="*/ 14134782 w 15576846"/>
              <a:gd name="connsiteY1820" fmla="*/ 3207002 h 7267344"/>
              <a:gd name="connsiteX1821" fmla="*/ 14158848 w 15576846"/>
              <a:gd name="connsiteY1821" fmla="*/ 3230394 h 7267344"/>
              <a:gd name="connsiteX1822" fmla="*/ 14149402 w 15576846"/>
              <a:gd name="connsiteY1822" fmla="*/ 3226795 h 7267344"/>
              <a:gd name="connsiteX1823" fmla="*/ 14138718 w 15576846"/>
              <a:gd name="connsiteY1823" fmla="*/ 3216336 h 7267344"/>
              <a:gd name="connsiteX1824" fmla="*/ 14203382 w 15576846"/>
              <a:gd name="connsiteY1824" fmla="*/ 3249174 h 7267344"/>
              <a:gd name="connsiteX1825" fmla="*/ 14180552 w 15576846"/>
              <a:gd name="connsiteY1825" fmla="*/ 3228032 h 7267344"/>
              <a:gd name="connsiteX1826" fmla="*/ 14187637 w 15576846"/>
              <a:gd name="connsiteY1826" fmla="*/ 3231631 h 7267344"/>
              <a:gd name="connsiteX1827" fmla="*/ 14210804 w 15576846"/>
              <a:gd name="connsiteY1827" fmla="*/ 3252661 h 7267344"/>
              <a:gd name="connsiteX1828" fmla="*/ 14203382 w 15576846"/>
              <a:gd name="connsiteY1828" fmla="*/ 3249174 h 7267344"/>
              <a:gd name="connsiteX1829" fmla="*/ 14183814 w 15576846"/>
              <a:gd name="connsiteY1829" fmla="*/ 3240627 h 7267344"/>
              <a:gd name="connsiteX1830" fmla="*/ 14176279 w 15576846"/>
              <a:gd name="connsiteY1830" fmla="*/ 3237479 h 7267344"/>
              <a:gd name="connsiteX1831" fmla="*/ 14152775 w 15576846"/>
              <a:gd name="connsiteY1831" fmla="*/ 3214874 h 7267344"/>
              <a:gd name="connsiteX1832" fmla="*/ 14159973 w 15576846"/>
              <a:gd name="connsiteY1832" fmla="*/ 3218136 h 7267344"/>
              <a:gd name="connsiteX1833" fmla="*/ 14183814 w 15576846"/>
              <a:gd name="connsiteY1833" fmla="*/ 3240627 h 7267344"/>
              <a:gd name="connsiteX1834" fmla="*/ 14139954 w 15576846"/>
              <a:gd name="connsiteY1834" fmla="*/ 3202391 h 7267344"/>
              <a:gd name="connsiteX1835" fmla="*/ 14116676 w 15576846"/>
              <a:gd name="connsiteY1835" fmla="*/ 3179450 h 7267344"/>
              <a:gd name="connsiteX1836" fmla="*/ 14122637 w 15576846"/>
              <a:gd name="connsiteY1836" fmla="*/ 3182148 h 7267344"/>
              <a:gd name="connsiteX1837" fmla="*/ 14146365 w 15576846"/>
              <a:gd name="connsiteY1837" fmla="*/ 3205090 h 7267344"/>
              <a:gd name="connsiteX1838" fmla="*/ 14139954 w 15576846"/>
              <a:gd name="connsiteY1838" fmla="*/ 3202391 h 7267344"/>
              <a:gd name="connsiteX1839" fmla="*/ 14122637 w 15576846"/>
              <a:gd name="connsiteY1839" fmla="*/ 3195081 h 7267344"/>
              <a:gd name="connsiteX1840" fmla="*/ 14114090 w 15576846"/>
              <a:gd name="connsiteY1840" fmla="*/ 3191595 h 7267344"/>
              <a:gd name="connsiteX1841" fmla="*/ 14090810 w 15576846"/>
              <a:gd name="connsiteY1841" fmla="*/ 3167866 h 7267344"/>
              <a:gd name="connsiteX1842" fmla="*/ 14098907 w 15576846"/>
              <a:gd name="connsiteY1842" fmla="*/ 3171352 h 7267344"/>
              <a:gd name="connsiteX1843" fmla="*/ 14122637 w 15576846"/>
              <a:gd name="connsiteY1843" fmla="*/ 3195081 h 7267344"/>
              <a:gd name="connsiteX1844" fmla="*/ 14173692 w 15576846"/>
              <a:gd name="connsiteY1844" fmla="*/ 3244676 h 7267344"/>
              <a:gd name="connsiteX1845" fmla="*/ 14196072 w 15576846"/>
              <a:gd name="connsiteY1845" fmla="*/ 3265931 h 7267344"/>
              <a:gd name="connsiteX1846" fmla="*/ 14185726 w 15576846"/>
              <a:gd name="connsiteY1846" fmla="*/ 3262107 h 7267344"/>
              <a:gd name="connsiteX1847" fmla="*/ 14163347 w 15576846"/>
              <a:gd name="connsiteY1847" fmla="*/ 3240515 h 7267344"/>
              <a:gd name="connsiteX1848" fmla="*/ 14173692 w 15576846"/>
              <a:gd name="connsiteY1848" fmla="*/ 3244676 h 7267344"/>
              <a:gd name="connsiteX1849" fmla="*/ 14192136 w 15576846"/>
              <a:gd name="connsiteY1849" fmla="*/ 3252436 h 7267344"/>
              <a:gd name="connsiteX1850" fmla="*/ 14200908 w 15576846"/>
              <a:gd name="connsiteY1850" fmla="*/ 3256259 h 7267344"/>
              <a:gd name="connsiteX1851" fmla="*/ 14222724 w 15576846"/>
              <a:gd name="connsiteY1851" fmla="*/ 3276277 h 7267344"/>
              <a:gd name="connsiteX1852" fmla="*/ 14213954 w 15576846"/>
              <a:gd name="connsiteY1852" fmla="*/ 3272791 h 7267344"/>
              <a:gd name="connsiteX1853" fmla="*/ 14192136 w 15576846"/>
              <a:gd name="connsiteY1853" fmla="*/ 3252436 h 7267344"/>
              <a:gd name="connsiteX1854" fmla="*/ 14222388 w 15576846"/>
              <a:gd name="connsiteY1854" fmla="*/ 3266493 h 7267344"/>
              <a:gd name="connsiteX1855" fmla="*/ 14231722 w 15576846"/>
              <a:gd name="connsiteY1855" fmla="*/ 3271216 h 7267344"/>
              <a:gd name="connsiteX1856" fmla="*/ 14252077 w 15576846"/>
              <a:gd name="connsiteY1856" fmla="*/ 3289210 h 7267344"/>
              <a:gd name="connsiteX1857" fmla="*/ 14242968 w 15576846"/>
              <a:gd name="connsiteY1857" fmla="*/ 3285049 h 7267344"/>
              <a:gd name="connsiteX1858" fmla="*/ 14222388 w 15576846"/>
              <a:gd name="connsiteY1858" fmla="*/ 3266493 h 7267344"/>
              <a:gd name="connsiteX1859" fmla="*/ 14238807 w 15576846"/>
              <a:gd name="connsiteY1859" fmla="*/ 3266830 h 7267344"/>
              <a:gd name="connsiteX1860" fmla="*/ 14234758 w 15576846"/>
              <a:gd name="connsiteY1860" fmla="*/ 3264581 h 7267344"/>
              <a:gd name="connsiteX1861" fmla="*/ 14214177 w 15576846"/>
              <a:gd name="connsiteY1861" fmla="*/ 3246138 h 7267344"/>
              <a:gd name="connsiteX1862" fmla="*/ 14225423 w 15576846"/>
              <a:gd name="connsiteY1862" fmla="*/ 3252998 h 7267344"/>
              <a:gd name="connsiteX1863" fmla="*/ 14237570 w 15576846"/>
              <a:gd name="connsiteY1863" fmla="*/ 3263569 h 7267344"/>
              <a:gd name="connsiteX1864" fmla="*/ 14238807 w 15576846"/>
              <a:gd name="connsiteY1864" fmla="*/ 3266830 h 7267344"/>
              <a:gd name="connsiteX1865" fmla="*/ 14219800 w 15576846"/>
              <a:gd name="connsiteY1865" fmla="*/ 3239503 h 7267344"/>
              <a:gd name="connsiteX1866" fmla="*/ 14222724 w 15576846"/>
              <a:gd name="connsiteY1866" fmla="*/ 3241864 h 7267344"/>
              <a:gd name="connsiteX1867" fmla="*/ 14222163 w 15576846"/>
              <a:gd name="connsiteY1867" fmla="*/ 3241640 h 7267344"/>
              <a:gd name="connsiteX1868" fmla="*/ 14219800 w 15576846"/>
              <a:gd name="connsiteY1868" fmla="*/ 3239503 h 7267344"/>
              <a:gd name="connsiteX1869" fmla="*/ 14201582 w 15576846"/>
              <a:gd name="connsiteY1869" fmla="*/ 3231968 h 7267344"/>
              <a:gd name="connsiteX1870" fmla="*/ 14194161 w 15576846"/>
              <a:gd name="connsiteY1870" fmla="*/ 3228032 h 7267344"/>
              <a:gd name="connsiteX1871" fmla="*/ 14172343 w 15576846"/>
              <a:gd name="connsiteY1871" fmla="*/ 3207902 h 7267344"/>
              <a:gd name="connsiteX1872" fmla="*/ 14179428 w 15576846"/>
              <a:gd name="connsiteY1872" fmla="*/ 3212063 h 7267344"/>
              <a:gd name="connsiteX1873" fmla="*/ 14201582 w 15576846"/>
              <a:gd name="connsiteY1873" fmla="*/ 3231968 h 7267344"/>
              <a:gd name="connsiteX1874" fmla="*/ 14171444 w 15576846"/>
              <a:gd name="connsiteY1874" fmla="*/ 3216561 h 7267344"/>
              <a:gd name="connsiteX1875" fmla="*/ 14165708 w 15576846"/>
              <a:gd name="connsiteY1875" fmla="*/ 3213862 h 7267344"/>
              <a:gd name="connsiteX1876" fmla="*/ 14142766 w 15576846"/>
              <a:gd name="connsiteY1876" fmla="*/ 3191932 h 7267344"/>
              <a:gd name="connsiteX1877" fmla="*/ 14148053 w 15576846"/>
              <a:gd name="connsiteY1877" fmla="*/ 3194632 h 7267344"/>
              <a:gd name="connsiteX1878" fmla="*/ 14171444 w 15576846"/>
              <a:gd name="connsiteY1878" fmla="*/ 3216561 h 7267344"/>
              <a:gd name="connsiteX1879" fmla="*/ 14124998 w 15576846"/>
              <a:gd name="connsiteY1879" fmla="*/ 3174951 h 7267344"/>
              <a:gd name="connsiteX1880" fmla="*/ 14104418 w 15576846"/>
              <a:gd name="connsiteY1880" fmla="*/ 3154821 h 7267344"/>
              <a:gd name="connsiteX1881" fmla="*/ 14108016 w 15576846"/>
              <a:gd name="connsiteY1881" fmla="*/ 3156733 h 7267344"/>
              <a:gd name="connsiteX1882" fmla="*/ 14129159 w 15576846"/>
              <a:gd name="connsiteY1882" fmla="*/ 3176975 h 7267344"/>
              <a:gd name="connsiteX1883" fmla="*/ 14124998 w 15576846"/>
              <a:gd name="connsiteY1883" fmla="*/ 3174951 h 7267344"/>
              <a:gd name="connsiteX1884" fmla="*/ 14106329 w 15576846"/>
              <a:gd name="connsiteY1884" fmla="*/ 3166404 h 7267344"/>
              <a:gd name="connsiteX1885" fmla="*/ 14101157 w 15576846"/>
              <a:gd name="connsiteY1885" fmla="*/ 3164043 h 7267344"/>
              <a:gd name="connsiteX1886" fmla="*/ 14080127 w 15576846"/>
              <a:gd name="connsiteY1886" fmla="*/ 3142788 h 7267344"/>
              <a:gd name="connsiteX1887" fmla="*/ 14084849 w 15576846"/>
              <a:gd name="connsiteY1887" fmla="*/ 3145037 h 7267344"/>
              <a:gd name="connsiteX1888" fmla="*/ 14106329 w 15576846"/>
              <a:gd name="connsiteY1888" fmla="*/ 3166404 h 7267344"/>
              <a:gd name="connsiteX1889" fmla="*/ 14084400 w 15576846"/>
              <a:gd name="connsiteY1889" fmla="*/ 3156733 h 7267344"/>
              <a:gd name="connsiteX1890" fmla="*/ 14076978 w 15576846"/>
              <a:gd name="connsiteY1890" fmla="*/ 3153584 h 7267344"/>
              <a:gd name="connsiteX1891" fmla="*/ 14055723 w 15576846"/>
              <a:gd name="connsiteY1891" fmla="*/ 3131317 h 7267344"/>
              <a:gd name="connsiteX1892" fmla="*/ 14062695 w 15576846"/>
              <a:gd name="connsiteY1892" fmla="*/ 3134466 h 7267344"/>
              <a:gd name="connsiteX1893" fmla="*/ 14084400 w 15576846"/>
              <a:gd name="connsiteY1893" fmla="*/ 3156733 h 7267344"/>
              <a:gd name="connsiteX1894" fmla="*/ 14076078 w 15576846"/>
              <a:gd name="connsiteY1894" fmla="*/ 3161681 h 7267344"/>
              <a:gd name="connsiteX1895" fmla="*/ 14099695 w 15576846"/>
              <a:gd name="connsiteY1895" fmla="*/ 3185972 h 7267344"/>
              <a:gd name="connsiteX1896" fmla="*/ 14090585 w 15576846"/>
              <a:gd name="connsiteY1896" fmla="*/ 3182486 h 7267344"/>
              <a:gd name="connsiteX1897" fmla="*/ 14067419 w 15576846"/>
              <a:gd name="connsiteY1897" fmla="*/ 3158195 h 7267344"/>
              <a:gd name="connsiteX1898" fmla="*/ 14076078 w 15576846"/>
              <a:gd name="connsiteY1898" fmla="*/ 3161681 h 7267344"/>
              <a:gd name="connsiteX1899" fmla="*/ 14148389 w 15576846"/>
              <a:gd name="connsiteY1899" fmla="*/ 3234667 h 7267344"/>
              <a:gd name="connsiteX1900" fmla="*/ 14171106 w 15576846"/>
              <a:gd name="connsiteY1900" fmla="*/ 3256822 h 7267344"/>
              <a:gd name="connsiteX1901" fmla="*/ 14160423 w 15576846"/>
              <a:gd name="connsiteY1901" fmla="*/ 3253223 h 7267344"/>
              <a:gd name="connsiteX1902" fmla="*/ 14137706 w 15576846"/>
              <a:gd name="connsiteY1902" fmla="*/ 3230731 h 7267344"/>
              <a:gd name="connsiteX1903" fmla="*/ 14148389 w 15576846"/>
              <a:gd name="connsiteY1903" fmla="*/ 3234667 h 7267344"/>
              <a:gd name="connsiteX1904" fmla="*/ 14184264 w 15576846"/>
              <a:gd name="connsiteY1904" fmla="*/ 3269417 h 7267344"/>
              <a:gd name="connsiteX1905" fmla="*/ 14210129 w 15576846"/>
              <a:gd name="connsiteY1905" fmla="*/ 3293821 h 7267344"/>
              <a:gd name="connsiteX1906" fmla="*/ 14198659 w 15576846"/>
              <a:gd name="connsiteY1906" fmla="*/ 3290109 h 7267344"/>
              <a:gd name="connsiteX1907" fmla="*/ 14172906 w 15576846"/>
              <a:gd name="connsiteY1907" fmla="*/ 3265368 h 7267344"/>
              <a:gd name="connsiteX1908" fmla="*/ 14184264 w 15576846"/>
              <a:gd name="connsiteY1908" fmla="*/ 3269417 h 7267344"/>
              <a:gd name="connsiteX1909" fmla="*/ 14199333 w 15576846"/>
              <a:gd name="connsiteY1909" fmla="*/ 3275040 h 7267344"/>
              <a:gd name="connsiteX1910" fmla="*/ 14210579 w 15576846"/>
              <a:gd name="connsiteY1910" fmla="*/ 3279313 h 7267344"/>
              <a:gd name="connsiteX1911" fmla="*/ 14236445 w 15576846"/>
              <a:gd name="connsiteY1911" fmla="*/ 3302930 h 7267344"/>
              <a:gd name="connsiteX1912" fmla="*/ 14225087 w 15576846"/>
              <a:gd name="connsiteY1912" fmla="*/ 3298881 h 7267344"/>
              <a:gd name="connsiteX1913" fmla="*/ 14199333 w 15576846"/>
              <a:gd name="connsiteY1913" fmla="*/ 3275040 h 7267344"/>
              <a:gd name="connsiteX1914" fmla="*/ 14229248 w 15576846"/>
              <a:gd name="connsiteY1914" fmla="*/ 3286848 h 7267344"/>
              <a:gd name="connsiteX1915" fmla="*/ 14239144 w 15576846"/>
              <a:gd name="connsiteY1915" fmla="*/ 3291122 h 7267344"/>
              <a:gd name="connsiteX1916" fmla="*/ 14264673 w 15576846"/>
              <a:gd name="connsiteY1916" fmla="*/ 3313726 h 7267344"/>
              <a:gd name="connsiteX1917" fmla="*/ 14254551 w 15576846"/>
              <a:gd name="connsiteY1917" fmla="*/ 3309677 h 7267344"/>
              <a:gd name="connsiteX1918" fmla="*/ 14229248 w 15576846"/>
              <a:gd name="connsiteY1918" fmla="*/ 3286848 h 7267344"/>
              <a:gd name="connsiteX1919" fmla="*/ 14261749 w 15576846"/>
              <a:gd name="connsiteY1919" fmla="*/ 3301693 h 7267344"/>
              <a:gd name="connsiteX1920" fmla="*/ 14273331 w 15576846"/>
              <a:gd name="connsiteY1920" fmla="*/ 3307766 h 7267344"/>
              <a:gd name="connsiteX1921" fmla="*/ 14297510 w 15576846"/>
              <a:gd name="connsiteY1921" fmla="*/ 3328346 h 7267344"/>
              <a:gd name="connsiteX1922" fmla="*/ 14286152 w 15576846"/>
              <a:gd name="connsiteY1922" fmla="*/ 3322948 h 7267344"/>
              <a:gd name="connsiteX1923" fmla="*/ 14261749 w 15576846"/>
              <a:gd name="connsiteY1923" fmla="*/ 3301693 h 7267344"/>
              <a:gd name="connsiteX1924" fmla="*/ 14342494 w 15576846"/>
              <a:gd name="connsiteY1924" fmla="*/ 3365795 h 7267344"/>
              <a:gd name="connsiteX1925" fmla="*/ 14340358 w 15576846"/>
              <a:gd name="connsiteY1925" fmla="*/ 3364670 h 7267344"/>
              <a:gd name="connsiteX1926" fmla="*/ 14341482 w 15576846"/>
              <a:gd name="connsiteY1926" fmla="*/ 3365007 h 7267344"/>
              <a:gd name="connsiteX1927" fmla="*/ 14342494 w 15576846"/>
              <a:gd name="connsiteY1927" fmla="*/ 3365795 h 7267344"/>
              <a:gd name="connsiteX1928" fmla="*/ 14360712 w 15576846"/>
              <a:gd name="connsiteY1928" fmla="*/ 3371193 h 7267344"/>
              <a:gd name="connsiteX1929" fmla="*/ 14371059 w 15576846"/>
              <a:gd name="connsiteY1929" fmla="*/ 3374567 h 7267344"/>
              <a:gd name="connsiteX1930" fmla="*/ 14386241 w 15576846"/>
              <a:gd name="connsiteY1930" fmla="*/ 3386487 h 7267344"/>
              <a:gd name="connsiteX1931" fmla="*/ 14376006 w 15576846"/>
              <a:gd name="connsiteY1931" fmla="*/ 3383451 h 7267344"/>
              <a:gd name="connsiteX1932" fmla="*/ 14360712 w 15576846"/>
              <a:gd name="connsiteY1932" fmla="*/ 3371193 h 7267344"/>
              <a:gd name="connsiteX1933" fmla="*/ 14372408 w 15576846"/>
              <a:gd name="connsiteY1933" fmla="*/ 3367144 h 7267344"/>
              <a:gd name="connsiteX1934" fmla="*/ 14358914 w 15576846"/>
              <a:gd name="connsiteY1934" fmla="*/ 3356460 h 7267344"/>
              <a:gd name="connsiteX1935" fmla="*/ 14368135 w 15576846"/>
              <a:gd name="connsiteY1935" fmla="*/ 3359722 h 7267344"/>
              <a:gd name="connsiteX1936" fmla="*/ 14381517 w 15576846"/>
              <a:gd name="connsiteY1936" fmla="*/ 3370068 h 7267344"/>
              <a:gd name="connsiteX1937" fmla="*/ 14372408 w 15576846"/>
              <a:gd name="connsiteY1937" fmla="*/ 3367144 h 7267344"/>
              <a:gd name="connsiteX1938" fmla="*/ 14354528 w 15576846"/>
              <a:gd name="connsiteY1938" fmla="*/ 3361409 h 7267344"/>
              <a:gd name="connsiteX1939" fmla="*/ 14344968 w 15576846"/>
              <a:gd name="connsiteY1939" fmla="*/ 3358260 h 7267344"/>
              <a:gd name="connsiteX1940" fmla="*/ 14334847 w 15576846"/>
              <a:gd name="connsiteY1940" fmla="*/ 3350163 h 7267344"/>
              <a:gd name="connsiteX1941" fmla="*/ 14334510 w 15576846"/>
              <a:gd name="connsiteY1941" fmla="*/ 3349938 h 7267344"/>
              <a:gd name="connsiteX1942" fmla="*/ 14332822 w 15576846"/>
              <a:gd name="connsiteY1942" fmla="*/ 3347239 h 7267344"/>
              <a:gd name="connsiteX1943" fmla="*/ 14340133 w 15576846"/>
              <a:gd name="connsiteY1943" fmla="*/ 3349825 h 7267344"/>
              <a:gd name="connsiteX1944" fmla="*/ 14354528 w 15576846"/>
              <a:gd name="connsiteY1944" fmla="*/ 3361409 h 7267344"/>
              <a:gd name="connsiteX1945" fmla="*/ 14164921 w 15576846"/>
              <a:gd name="connsiteY1945" fmla="*/ 3190246 h 7267344"/>
              <a:gd name="connsiteX1946" fmla="*/ 14164921 w 15576846"/>
              <a:gd name="connsiteY1946" fmla="*/ 3190246 h 7267344"/>
              <a:gd name="connsiteX1947" fmla="*/ 14164696 w 15576846"/>
              <a:gd name="connsiteY1947" fmla="*/ 3190133 h 7267344"/>
              <a:gd name="connsiteX1948" fmla="*/ 14164921 w 15576846"/>
              <a:gd name="connsiteY1948" fmla="*/ 3190246 h 7267344"/>
              <a:gd name="connsiteX1949" fmla="*/ 14155249 w 15576846"/>
              <a:gd name="connsiteY1949" fmla="*/ 3190133 h 7267344"/>
              <a:gd name="connsiteX1950" fmla="*/ 14150639 w 15576846"/>
              <a:gd name="connsiteY1950" fmla="*/ 3187659 h 7267344"/>
              <a:gd name="connsiteX1951" fmla="*/ 14131184 w 15576846"/>
              <a:gd name="connsiteY1951" fmla="*/ 3169328 h 7267344"/>
              <a:gd name="connsiteX1952" fmla="*/ 14135119 w 15576846"/>
              <a:gd name="connsiteY1952" fmla="*/ 3171577 h 7267344"/>
              <a:gd name="connsiteX1953" fmla="*/ 14155249 w 15576846"/>
              <a:gd name="connsiteY1953" fmla="*/ 3190133 h 7267344"/>
              <a:gd name="connsiteX1954" fmla="*/ 14090585 w 15576846"/>
              <a:gd name="connsiteY1954" fmla="*/ 3139864 h 7267344"/>
              <a:gd name="connsiteX1955" fmla="*/ 14087998 w 15576846"/>
              <a:gd name="connsiteY1955" fmla="*/ 3138627 h 7267344"/>
              <a:gd name="connsiteX1956" fmla="*/ 14066631 w 15576846"/>
              <a:gd name="connsiteY1956" fmla="*/ 3117260 h 7267344"/>
              <a:gd name="connsiteX1957" fmla="*/ 14068318 w 15576846"/>
              <a:gd name="connsiteY1957" fmla="*/ 3118159 h 7267344"/>
              <a:gd name="connsiteX1958" fmla="*/ 14090585 w 15576846"/>
              <a:gd name="connsiteY1958" fmla="*/ 3139864 h 7267344"/>
              <a:gd name="connsiteX1959" fmla="*/ 14069667 w 15576846"/>
              <a:gd name="connsiteY1959" fmla="*/ 3129855 h 7267344"/>
              <a:gd name="connsiteX1960" fmla="*/ 14065732 w 15576846"/>
              <a:gd name="connsiteY1960" fmla="*/ 3128056 h 7267344"/>
              <a:gd name="connsiteX1961" fmla="*/ 14044028 w 15576846"/>
              <a:gd name="connsiteY1961" fmla="*/ 3105564 h 7267344"/>
              <a:gd name="connsiteX1962" fmla="*/ 14047288 w 15576846"/>
              <a:gd name="connsiteY1962" fmla="*/ 3107251 h 7267344"/>
              <a:gd name="connsiteX1963" fmla="*/ 14069667 w 15576846"/>
              <a:gd name="connsiteY1963" fmla="*/ 3129855 h 7267344"/>
              <a:gd name="connsiteX1964" fmla="*/ 14049200 w 15576846"/>
              <a:gd name="connsiteY1964" fmla="*/ 3120633 h 7267344"/>
              <a:gd name="connsiteX1965" fmla="*/ 14043015 w 15576846"/>
              <a:gd name="connsiteY1965" fmla="*/ 3117934 h 7267344"/>
              <a:gd name="connsiteX1966" fmla="*/ 14021198 w 15576846"/>
              <a:gd name="connsiteY1966" fmla="*/ 3094655 h 7267344"/>
              <a:gd name="connsiteX1967" fmla="*/ 14026821 w 15576846"/>
              <a:gd name="connsiteY1967" fmla="*/ 3097354 h 7267344"/>
              <a:gd name="connsiteX1968" fmla="*/ 14049200 w 15576846"/>
              <a:gd name="connsiteY1968" fmla="*/ 3120633 h 7267344"/>
              <a:gd name="connsiteX1969" fmla="*/ 14028732 w 15576846"/>
              <a:gd name="connsiteY1969" fmla="*/ 3111861 h 7267344"/>
              <a:gd name="connsiteX1970" fmla="*/ 14021536 w 15576846"/>
              <a:gd name="connsiteY1970" fmla="*/ 3108938 h 7267344"/>
              <a:gd name="connsiteX1971" fmla="*/ 13999718 w 15576846"/>
              <a:gd name="connsiteY1971" fmla="*/ 3084871 h 7267344"/>
              <a:gd name="connsiteX1972" fmla="*/ 14006353 w 15576846"/>
              <a:gd name="connsiteY1972" fmla="*/ 3087795 h 7267344"/>
              <a:gd name="connsiteX1973" fmla="*/ 14028732 w 15576846"/>
              <a:gd name="connsiteY1973" fmla="*/ 3111861 h 7267344"/>
              <a:gd name="connsiteX1974" fmla="*/ 13988134 w 15576846"/>
              <a:gd name="connsiteY1974" fmla="*/ 3071826 h 7267344"/>
              <a:gd name="connsiteX1975" fmla="*/ 13968118 w 15576846"/>
              <a:gd name="connsiteY1975" fmla="*/ 3049222 h 7267344"/>
              <a:gd name="connsiteX1976" fmla="*/ 13973741 w 15576846"/>
              <a:gd name="connsiteY1976" fmla="*/ 3051921 h 7267344"/>
              <a:gd name="connsiteX1977" fmla="*/ 13994208 w 15576846"/>
              <a:gd name="connsiteY1977" fmla="*/ 3074525 h 7267344"/>
              <a:gd name="connsiteX1978" fmla="*/ 13988134 w 15576846"/>
              <a:gd name="connsiteY1978" fmla="*/ 3071826 h 7267344"/>
              <a:gd name="connsiteX1979" fmla="*/ 13974978 w 15576846"/>
              <a:gd name="connsiteY1979" fmla="*/ 3066203 h 7267344"/>
              <a:gd name="connsiteX1980" fmla="*/ 13967893 w 15576846"/>
              <a:gd name="connsiteY1980" fmla="*/ 3063279 h 7267344"/>
              <a:gd name="connsiteX1981" fmla="*/ 13947875 w 15576846"/>
              <a:gd name="connsiteY1981" fmla="*/ 3040000 h 7267344"/>
              <a:gd name="connsiteX1982" fmla="*/ 13954509 w 15576846"/>
              <a:gd name="connsiteY1982" fmla="*/ 3042924 h 7267344"/>
              <a:gd name="connsiteX1983" fmla="*/ 13974978 w 15576846"/>
              <a:gd name="connsiteY1983" fmla="*/ 3066203 h 7267344"/>
              <a:gd name="connsiteX1984" fmla="*/ 13955521 w 15576846"/>
              <a:gd name="connsiteY1984" fmla="*/ 3058218 h 7267344"/>
              <a:gd name="connsiteX1985" fmla="*/ 13947649 w 15576846"/>
              <a:gd name="connsiteY1985" fmla="*/ 3055070 h 7267344"/>
              <a:gd name="connsiteX1986" fmla="*/ 13927631 w 15576846"/>
              <a:gd name="connsiteY1986" fmla="*/ 3031116 h 7267344"/>
              <a:gd name="connsiteX1987" fmla="*/ 13935167 w 15576846"/>
              <a:gd name="connsiteY1987" fmla="*/ 3034377 h 7267344"/>
              <a:gd name="connsiteX1988" fmla="*/ 13955521 w 15576846"/>
              <a:gd name="connsiteY1988" fmla="*/ 3058218 h 7267344"/>
              <a:gd name="connsiteX1989" fmla="*/ 13935841 w 15576846"/>
              <a:gd name="connsiteY1989" fmla="*/ 3050459 h 7267344"/>
              <a:gd name="connsiteX1990" fmla="*/ 13927182 w 15576846"/>
              <a:gd name="connsiteY1990" fmla="*/ 3047085 h 7267344"/>
              <a:gd name="connsiteX1991" fmla="*/ 13907277 w 15576846"/>
              <a:gd name="connsiteY1991" fmla="*/ 3022569 h 7267344"/>
              <a:gd name="connsiteX1992" fmla="*/ 13915599 w 15576846"/>
              <a:gd name="connsiteY1992" fmla="*/ 3026055 h 7267344"/>
              <a:gd name="connsiteX1993" fmla="*/ 13935841 w 15576846"/>
              <a:gd name="connsiteY1993" fmla="*/ 3050459 h 7267344"/>
              <a:gd name="connsiteX1994" fmla="*/ 13915824 w 15576846"/>
              <a:gd name="connsiteY1994" fmla="*/ 3042812 h 7267344"/>
              <a:gd name="connsiteX1995" fmla="*/ 13914700 w 15576846"/>
              <a:gd name="connsiteY1995" fmla="*/ 3042362 h 7267344"/>
              <a:gd name="connsiteX1996" fmla="*/ 13906489 w 15576846"/>
              <a:gd name="connsiteY1996" fmla="*/ 3039325 h 7267344"/>
              <a:gd name="connsiteX1997" fmla="*/ 13886585 w 15576846"/>
              <a:gd name="connsiteY1997" fmla="*/ 3014247 h 7267344"/>
              <a:gd name="connsiteX1998" fmla="*/ 13895693 w 15576846"/>
              <a:gd name="connsiteY1998" fmla="*/ 3017846 h 7267344"/>
              <a:gd name="connsiteX1999" fmla="*/ 13915824 w 15576846"/>
              <a:gd name="connsiteY1999" fmla="*/ 3042812 h 7267344"/>
              <a:gd name="connsiteX2000" fmla="*/ 13895693 w 15576846"/>
              <a:gd name="connsiteY2000" fmla="*/ 3035502 h 7267344"/>
              <a:gd name="connsiteX2001" fmla="*/ 13885684 w 15576846"/>
              <a:gd name="connsiteY2001" fmla="*/ 3031903 h 7267344"/>
              <a:gd name="connsiteX2002" fmla="*/ 13865891 w 15576846"/>
              <a:gd name="connsiteY2002" fmla="*/ 3006262 h 7267344"/>
              <a:gd name="connsiteX2003" fmla="*/ 13875563 w 15576846"/>
              <a:gd name="connsiteY2003" fmla="*/ 3009973 h 7267344"/>
              <a:gd name="connsiteX2004" fmla="*/ 13895693 w 15576846"/>
              <a:gd name="connsiteY2004" fmla="*/ 3035502 h 7267344"/>
              <a:gd name="connsiteX2005" fmla="*/ 13875450 w 15576846"/>
              <a:gd name="connsiteY2005" fmla="*/ 3028304 h 7267344"/>
              <a:gd name="connsiteX2006" fmla="*/ 13864880 w 15576846"/>
              <a:gd name="connsiteY2006" fmla="*/ 3024705 h 7267344"/>
              <a:gd name="connsiteX2007" fmla="*/ 13845199 w 15576846"/>
              <a:gd name="connsiteY2007" fmla="*/ 2998503 h 7267344"/>
              <a:gd name="connsiteX2008" fmla="*/ 13855546 w 15576846"/>
              <a:gd name="connsiteY2008" fmla="*/ 3002326 h 7267344"/>
              <a:gd name="connsiteX2009" fmla="*/ 13875450 w 15576846"/>
              <a:gd name="connsiteY2009" fmla="*/ 3028304 h 7267344"/>
              <a:gd name="connsiteX2010" fmla="*/ 13836314 w 15576846"/>
              <a:gd name="connsiteY2010" fmla="*/ 2986357 h 7267344"/>
              <a:gd name="connsiteX2011" fmla="*/ 13817197 w 15576846"/>
              <a:gd name="connsiteY2011" fmla="*/ 2960154 h 7267344"/>
              <a:gd name="connsiteX2012" fmla="*/ 13826868 w 15576846"/>
              <a:gd name="connsiteY2012" fmla="*/ 2963865 h 7267344"/>
              <a:gd name="connsiteX2013" fmla="*/ 13846323 w 15576846"/>
              <a:gd name="connsiteY2013" fmla="*/ 2989956 h 7267344"/>
              <a:gd name="connsiteX2014" fmla="*/ 13836314 w 15576846"/>
              <a:gd name="connsiteY2014" fmla="*/ 2986357 h 7267344"/>
              <a:gd name="connsiteX2015" fmla="*/ 13826418 w 15576846"/>
              <a:gd name="connsiteY2015" fmla="*/ 2982758 h 7267344"/>
              <a:gd name="connsiteX2016" fmla="*/ 13815960 w 15576846"/>
              <a:gd name="connsiteY2016" fmla="*/ 2979047 h 7267344"/>
              <a:gd name="connsiteX2017" fmla="*/ 13796954 w 15576846"/>
              <a:gd name="connsiteY2017" fmla="*/ 2952507 h 7267344"/>
              <a:gd name="connsiteX2018" fmla="*/ 13807188 w 15576846"/>
              <a:gd name="connsiteY2018" fmla="*/ 2956330 h 7267344"/>
              <a:gd name="connsiteX2019" fmla="*/ 13826418 w 15576846"/>
              <a:gd name="connsiteY2019" fmla="*/ 2982758 h 7267344"/>
              <a:gd name="connsiteX2020" fmla="*/ 13806401 w 15576846"/>
              <a:gd name="connsiteY2020" fmla="*/ 2975786 h 7267344"/>
              <a:gd name="connsiteX2021" fmla="*/ 13795379 w 15576846"/>
              <a:gd name="connsiteY2021" fmla="*/ 2972075 h 7267344"/>
              <a:gd name="connsiteX2022" fmla="*/ 13776599 w 15576846"/>
              <a:gd name="connsiteY2022" fmla="*/ 2945084 h 7267344"/>
              <a:gd name="connsiteX2023" fmla="*/ 13787395 w 15576846"/>
              <a:gd name="connsiteY2023" fmla="*/ 2949021 h 7267344"/>
              <a:gd name="connsiteX2024" fmla="*/ 13806401 w 15576846"/>
              <a:gd name="connsiteY2024" fmla="*/ 2975786 h 7267344"/>
              <a:gd name="connsiteX2025" fmla="*/ 13786045 w 15576846"/>
              <a:gd name="connsiteY2025" fmla="*/ 2969038 h 7267344"/>
              <a:gd name="connsiteX2026" fmla="*/ 13774574 w 15576846"/>
              <a:gd name="connsiteY2026" fmla="*/ 2965327 h 7267344"/>
              <a:gd name="connsiteX2027" fmla="*/ 13755906 w 15576846"/>
              <a:gd name="connsiteY2027" fmla="*/ 2937887 h 7267344"/>
              <a:gd name="connsiteX2028" fmla="*/ 13767152 w 15576846"/>
              <a:gd name="connsiteY2028" fmla="*/ 2941823 h 7267344"/>
              <a:gd name="connsiteX2029" fmla="*/ 13786045 w 15576846"/>
              <a:gd name="connsiteY2029" fmla="*/ 2969038 h 7267344"/>
              <a:gd name="connsiteX2030" fmla="*/ 13749496 w 15576846"/>
              <a:gd name="connsiteY2030" fmla="*/ 2928216 h 7267344"/>
              <a:gd name="connsiteX2031" fmla="*/ 13730602 w 15576846"/>
              <a:gd name="connsiteY2031" fmla="*/ 2899763 h 7267344"/>
              <a:gd name="connsiteX2032" fmla="*/ 13741399 w 15576846"/>
              <a:gd name="connsiteY2032" fmla="*/ 2903699 h 7267344"/>
              <a:gd name="connsiteX2033" fmla="*/ 13760517 w 15576846"/>
              <a:gd name="connsiteY2033" fmla="*/ 2932039 h 7267344"/>
              <a:gd name="connsiteX2034" fmla="*/ 13749496 w 15576846"/>
              <a:gd name="connsiteY2034" fmla="*/ 2928216 h 7267344"/>
              <a:gd name="connsiteX2035" fmla="*/ 13740611 w 15576846"/>
              <a:gd name="connsiteY2035" fmla="*/ 2925179 h 7267344"/>
              <a:gd name="connsiteX2036" fmla="*/ 13729142 w 15576846"/>
              <a:gd name="connsiteY2036" fmla="*/ 2921355 h 7267344"/>
              <a:gd name="connsiteX2037" fmla="*/ 13710473 w 15576846"/>
              <a:gd name="connsiteY2037" fmla="*/ 2892566 h 7267344"/>
              <a:gd name="connsiteX2038" fmla="*/ 13721719 w 15576846"/>
              <a:gd name="connsiteY2038" fmla="*/ 2896502 h 7267344"/>
              <a:gd name="connsiteX2039" fmla="*/ 13740611 w 15576846"/>
              <a:gd name="connsiteY2039" fmla="*/ 2925179 h 7267344"/>
              <a:gd name="connsiteX2040" fmla="*/ 13704175 w 15576846"/>
              <a:gd name="connsiteY2040" fmla="*/ 2882782 h 7267344"/>
              <a:gd name="connsiteX2041" fmla="*/ 13686069 w 15576846"/>
              <a:gd name="connsiteY2041" fmla="*/ 2854105 h 7267344"/>
              <a:gd name="connsiteX2042" fmla="*/ 13696865 w 15576846"/>
              <a:gd name="connsiteY2042" fmla="*/ 2858153 h 7267344"/>
              <a:gd name="connsiteX2043" fmla="*/ 13715196 w 15576846"/>
              <a:gd name="connsiteY2043" fmla="*/ 2886605 h 7267344"/>
              <a:gd name="connsiteX2044" fmla="*/ 13704175 w 15576846"/>
              <a:gd name="connsiteY2044" fmla="*/ 2882782 h 7267344"/>
              <a:gd name="connsiteX2045" fmla="*/ 13679996 w 15576846"/>
              <a:gd name="connsiteY2045" fmla="*/ 2844433 h 7267344"/>
              <a:gd name="connsiteX2046" fmla="*/ 13663016 w 15576846"/>
              <a:gd name="connsiteY2046" fmla="*/ 2816881 h 7267344"/>
              <a:gd name="connsiteX2047" fmla="*/ 13673361 w 15576846"/>
              <a:gd name="connsiteY2047" fmla="*/ 2820929 h 7267344"/>
              <a:gd name="connsiteX2048" fmla="*/ 13690568 w 15576846"/>
              <a:gd name="connsiteY2048" fmla="*/ 2848369 h 7267344"/>
              <a:gd name="connsiteX2049" fmla="*/ 13679996 w 15576846"/>
              <a:gd name="connsiteY2049" fmla="*/ 2844433 h 7267344"/>
              <a:gd name="connsiteX2050" fmla="*/ 13671450 w 15576846"/>
              <a:gd name="connsiteY2050" fmla="*/ 2841397 h 7267344"/>
              <a:gd name="connsiteX2051" fmla="*/ 13660315 w 15576846"/>
              <a:gd name="connsiteY2051" fmla="*/ 2837461 h 7267344"/>
              <a:gd name="connsiteX2052" fmla="*/ 13643559 w 15576846"/>
              <a:gd name="connsiteY2052" fmla="*/ 2809571 h 7267344"/>
              <a:gd name="connsiteX2053" fmla="*/ 13654469 w 15576846"/>
              <a:gd name="connsiteY2053" fmla="*/ 2813619 h 7267344"/>
              <a:gd name="connsiteX2054" fmla="*/ 13671450 w 15576846"/>
              <a:gd name="connsiteY2054" fmla="*/ 2841397 h 7267344"/>
              <a:gd name="connsiteX2055" fmla="*/ 13652106 w 15576846"/>
              <a:gd name="connsiteY2055" fmla="*/ 2834649 h 7267344"/>
              <a:gd name="connsiteX2056" fmla="*/ 13640635 w 15576846"/>
              <a:gd name="connsiteY2056" fmla="*/ 2830826 h 7267344"/>
              <a:gd name="connsiteX2057" fmla="*/ 13623991 w 15576846"/>
              <a:gd name="connsiteY2057" fmla="*/ 2802599 h 7267344"/>
              <a:gd name="connsiteX2058" fmla="*/ 13635237 w 15576846"/>
              <a:gd name="connsiteY2058" fmla="*/ 2806534 h 7267344"/>
              <a:gd name="connsiteX2059" fmla="*/ 13652106 w 15576846"/>
              <a:gd name="connsiteY2059" fmla="*/ 2834649 h 7267344"/>
              <a:gd name="connsiteX2060" fmla="*/ 13618032 w 15576846"/>
              <a:gd name="connsiteY2060" fmla="*/ 2792477 h 7267344"/>
              <a:gd name="connsiteX2061" fmla="*/ 13602400 w 15576846"/>
              <a:gd name="connsiteY2061" fmla="*/ 2765262 h 7267344"/>
              <a:gd name="connsiteX2062" fmla="*/ 13613308 w 15576846"/>
              <a:gd name="connsiteY2062" fmla="*/ 2769310 h 7267344"/>
              <a:gd name="connsiteX2063" fmla="*/ 13629165 w 15576846"/>
              <a:gd name="connsiteY2063" fmla="*/ 2796301 h 7267344"/>
              <a:gd name="connsiteX2064" fmla="*/ 13618032 w 15576846"/>
              <a:gd name="connsiteY2064" fmla="*/ 2792477 h 7267344"/>
              <a:gd name="connsiteX2065" fmla="*/ 13610046 w 15576846"/>
              <a:gd name="connsiteY2065" fmla="*/ 2789778 h 7267344"/>
              <a:gd name="connsiteX2066" fmla="*/ 13598575 w 15576846"/>
              <a:gd name="connsiteY2066" fmla="*/ 2786067 h 7267344"/>
              <a:gd name="connsiteX2067" fmla="*/ 13583056 w 15576846"/>
              <a:gd name="connsiteY2067" fmla="*/ 2758402 h 7267344"/>
              <a:gd name="connsiteX2068" fmla="*/ 13594414 w 15576846"/>
              <a:gd name="connsiteY2068" fmla="*/ 2762450 h 7267344"/>
              <a:gd name="connsiteX2069" fmla="*/ 13610046 w 15576846"/>
              <a:gd name="connsiteY2069" fmla="*/ 2789778 h 7267344"/>
              <a:gd name="connsiteX2070" fmla="*/ 13577771 w 15576846"/>
              <a:gd name="connsiteY2070" fmla="*/ 2748955 h 7267344"/>
              <a:gd name="connsiteX2071" fmla="*/ 13562026 w 15576846"/>
              <a:gd name="connsiteY2071" fmla="*/ 2720166 h 7267344"/>
              <a:gd name="connsiteX2072" fmla="*/ 13573048 w 15576846"/>
              <a:gd name="connsiteY2072" fmla="*/ 2724214 h 7267344"/>
              <a:gd name="connsiteX2073" fmla="*/ 13589017 w 15576846"/>
              <a:gd name="connsiteY2073" fmla="*/ 2752891 h 7267344"/>
              <a:gd name="connsiteX2074" fmla="*/ 13577771 w 15576846"/>
              <a:gd name="connsiteY2074" fmla="*/ 2748955 h 7267344"/>
              <a:gd name="connsiteX2075" fmla="*/ 13557079 w 15576846"/>
              <a:gd name="connsiteY2075" fmla="*/ 2710944 h 7267344"/>
              <a:gd name="connsiteX2076" fmla="*/ 13541784 w 15576846"/>
              <a:gd name="connsiteY2076" fmla="*/ 2682492 h 7267344"/>
              <a:gd name="connsiteX2077" fmla="*/ 13552467 w 15576846"/>
              <a:gd name="connsiteY2077" fmla="*/ 2686653 h 7267344"/>
              <a:gd name="connsiteX2078" fmla="*/ 13567874 w 15576846"/>
              <a:gd name="connsiteY2078" fmla="*/ 2714880 h 7267344"/>
              <a:gd name="connsiteX2079" fmla="*/ 13557079 w 15576846"/>
              <a:gd name="connsiteY2079" fmla="*/ 2710944 h 7267344"/>
              <a:gd name="connsiteX2080" fmla="*/ 13549318 w 15576846"/>
              <a:gd name="connsiteY2080" fmla="*/ 2708245 h 7267344"/>
              <a:gd name="connsiteX2081" fmla="*/ 13538185 w 15576846"/>
              <a:gd name="connsiteY2081" fmla="*/ 2704421 h 7267344"/>
              <a:gd name="connsiteX2082" fmla="*/ 13523116 w 15576846"/>
              <a:gd name="connsiteY2082" fmla="*/ 2675632 h 7267344"/>
              <a:gd name="connsiteX2083" fmla="*/ 13534136 w 15576846"/>
              <a:gd name="connsiteY2083" fmla="*/ 2679680 h 7267344"/>
              <a:gd name="connsiteX2084" fmla="*/ 13549318 w 15576846"/>
              <a:gd name="connsiteY2084" fmla="*/ 2708245 h 7267344"/>
              <a:gd name="connsiteX2085" fmla="*/ 13518168 w 15576846"/>
              <a:gd name="connsiteY2085" fmla="*/ 2666073 h 7267344"/>
              <a:gd name="connsiteX2086" fmla="*/ 13503886 w 15576846"/>
              <a:gd name="connsiteY2086" fmla="*/ 2638183 h 7267344"/>
              <a:gd name="connsiteX2087" fmla="*/ 13514569 w 15576846"/>
              <a:gd name="connsiteY2087" fmla="*/ 2642231 h 7267344"/>
              <a:gd name="connsiteX2088" fmla="*/ 13528964 w 15576846"/>
              <a:gd name="connsiteY2088" fmla="*/ 2669896 h 7267344"/>
              <a:gd name="connsiteX2089" fmla="*/ 13518168 w 15576846"/>
              <a:gd name="connsiteY2089" fmla="*/ 2666073 h 7267344"/>
              <a:gd name="connsiteX2090" fmla="*/ 13510745 w 15576846"/>
              <a:gd name="connsiteY2090" fmla="*/ 2663486 h 7267344"/>
              <a:gd name="connsiteX2091" fmla="*/ 13394013 w 15576846"/>
              <a:gd name="connsiteY2091" fmla="*/ 2638070 h 7267344"/>
              <a:gd name="connsiteX2092" fmla="*/ 12865567 w 15576846"/>
              <a:gd name="connsiteY2092" fmla="*/ 3001314 h 7267344"/>
              <a:gd name="connsiteX2093" fmla="*/ 12401785 w 15576846"/>
              <a:gd name="connsiteY2093" fmla="*/ 3633223 h 7267344"/>
              <a:gd name="connsiteX2094" fmla="*/ 12389638 w 15576846"/>
              <a:gd name="connsiteY2094" fmla="*/ 3633223 h 7267344"/>
              <a:gd name="connsiteX2095" fmla="*/ 12845211 w 15576846"/>
              <a:gd name="connsiteY2095" fmla="*/ 2979834 h 7267344"/>
              <a:gd name="connsiteX2096" fmla="*/ 13369834 w 15576846"/>
              <a:gd name="connsiteY2096" fmla="*/ 2605795 h 7267344"/>
              <a:gd name="connsiteX2097" fmla="*/ 13496463 w 15576846"/>
              <a:gd name="connsiteY2097" fmla="*/ 2635371 h 7267344"/>
              <a:gd name="connsiteX2098" fmla="*/ 13510745 w 15576846"/>
              <a:gd name="connsiteY2098" fmla="*/ 2663486 h 7267344"/>
              <a:gd name="connsiteX2099" fmla="*/ 13369834 w 15576846"/>
              <a:gd name="connsiteY2099" fmla="*/ 2598260 h 7267344"/>
              <a:gd name="connsiteX2100" fmla="*/ 13079801 w 15576846"/>
              <a:gd name="connsiteY2100" fmla="*/ 2728488 h 7267344"/>
              <a:gd name="connsiteX2101" fmla="*/ 12841162 w 15576846"/>
              <a:gd name="connsiteY2101" fmla="*/ 2976011 h 7267344"/>
              <a:gd name="connsiteX2102" fmla="*/ 12381541 w 15576846"/>
              <a:gd name="connsiteY2102" fmla="*/ 3633335 h 7267344"/>
              <a:gd name="connsiteX2103" fmla="*/ 12369059 w 15576846"/>
              <a:gd name="connsiteY2103" fmla="*/ 3633335 h 7267344"/>
              <a:gd name="connsiteX2104" fmla="*/ 12820695 w 15576846"/>
              <a:gd name="connsiteY2104" fmla="*/ 2954644 h 7267344"/>
              <a:gd name="connsiteX2105" fmla="*/ 13345542 w 15576846"/>
              <a:gd name="connsiteY2105" fmla="*/ 2566096 h 7267344"/>
              <a:gd name="connsiteX2106" fmla="*/ 13477907 w 15576846"/>
              <a:gd name="connsiteY2106" fmla="*/ 2598372 h 7267344"/>
              <a:gd name="connsiteX2107" fmla="*/ 13491739 w 15576846"/>
              <a:gd name="connsiteY2107" fmla="*/ 2626150 h 7267344"/>
              <a:gd name="connsiteX2108" fmla="*/ 13369834 w 15576846"/>
              <a:gd name="connsiteY2108" fmla="*/ 2598260 h 7267344"/>
              <a:gd name="connsiteX2109" fmla="*/ 12374907 w 15576846"/>
              <a:gd name="connsiteY2109" fmla="*/ 3640870 h 7267344"/>
              <a:gd name="connsiteX2110" fmla="*/ 12368047 w 15576846"/>
              <a:gd name="connsiteY2110" fmla="*/ 3648742 h 7267344"/>
              <a:gd name="connsiteX2111" fmla="*/ 12356013 w 15576846"/>
              <a:gd name="connsiteY2111" fmla="*/ 3649192 h 7267344"/>
              <a:gd name="connsiteX2112" fmla="*/ 12362762 w 15576846"/>
              <a:gd name="connsiteY2112" fmla="*/ 3640870 h 7267344"/>
              <a:gd name="connsiteX2113" fmla="*/ 12374907 w 15576846"/>
              <a:gd name="connsiteY2113" fmla="*/ 3640870 h 7267344"/>
              <a:gd name="connsiteX2114" fmla="*/ 12347916 w 15576846"/>
              <a:gd name="connsiteY2114" fmla="*/ 3649417 h 7267344"/>
              <a:gd name="connsiteX2115" fmla="*/ 12335546 w 15576846"/>
              <a:gd name="connsiteY2115" fmla="*/ 3649867 h 7267344"/>
              <a:gd name="connsiteX2116" fmla="*/ 12342518 w 15576846"/>
              <a:gd name="connsiteY2116" fmla="*/ 3640870 h 7267344"/>
              <a:gd name="connsiteX2117" fmla="*/ 12354889 w 15576846"/>
              <a:gd name="connsiteY2117" fmla="*/ 3640870 h 7267344"/>
              <a:gd name="connsiteX2118" fmla="*/ 12347916 w 15576846"/>
              <a:gd name="connsiteY2118" fmla="*/ 3649417 h 7267344"/>
              <a:gd name="connsiteX2119" fmla="*/ 12341507 w 15576846"/>
              <a:gd name="connsiteY2119" fmla="*/ 3657289 h 7267344"/>
              <a:gd name="connsiteX2120" fmla="*/ 12334647 w 15576846"/>
              <a:gd name="connsiteY2120" fmla="*/ 3665611 h 7267344"/>
              <a:gd name="connsiteX2121" fmla="*/ 12322725 w 15576846"/>
              <a:gd name="connsiteY2121" fmla="*/ 3666398 h 7267344"/>
              <a:gd name="connsiteX2122" fmla="*/ 12329473 w 15576846"/>
              <a:gd name="connsiteY2122" fmla="*/ 3657626 h 7267344"/>
              <a:gd name="connsiteX2123" fmla="*/ 12341507 w 15576846"/>
              <a:gd name="connsiteY2123" fmla="*/ 3657289 h 7267344"/>
              <a:gd name="connsiteX2124" fmla="*/ 12314854 w 15576846"/>
              <a:gd name="connsiteY2124" fmla="*/ 3666961 h 7267344"/>
              <a:gd name="connsiteX2125" fmla="*/ 12302707 w 15576846"/>
              <a:gd name="connsiteY2125" fmla="*/ 3667860 h 7267344"/>
              <a:gd name="connsiteX2126" fmla="*/ 12309680 w 15576846"/>
              <a:gd name="connsiteY2126" fmla="*/ 3658414 h 7267344"/>
              <a:gd name="connsiteX2127" fmla="*/ 12321939 w 15576846"/>
              <a:gd name="connsiteY2127" fmla="*/ 3657964 h 7267344"/>
              <a:gd name="connsiteX2128" fmla="*/ 12314854 w 15576846"/>
              <a:gd name="connsiteY2128" fmla="*/ 3666961 h 7267344"/>
              <a:gd name="connsiteX2129" fmla="*/ 12294948 w 15576846"/>
              <a:gd name="connsiteY2129" fmla="*/ 3668423 h 7267344"/>
              <a:gd name="connsiteX2130" fmla="*/ 12282465 w 15576846"/>
              <a:gd name="connsiteY2130" fmla="*/ 3669322 h 7267344"/>
              <a:gd name="connsiteX2131" fmla="*/ 12289550 w 15576846"/>
              <a:gd name="connsiteY2131" fmla="*/ 3659088 h 7267344"/>
              <a:gd name="connsiteX2132" fmla="*/ 12302033 w 15576846"/>
              <a:gd name="connsiteY2132" fmla="*/ 3658638 h 7267344"/>
              <a:gd name="connsiteX2133" fmla="*/ 12294948 w 15576846"/>
              <a:gd name="connsiteY2133" fmla="*/ 3668423 h 7267344"/>
              <a:gd name="connsiteX2134" fmla="*/ 12289100 w 15576846"/>
              <a:gd name="connsiteY2134" fmla="*/ 3676520 h 7267344"/>
              <a:gd name="connsiteX2135" fmla="*/ 12282128 w 15576846"/>
              <a:gd name="connsiteY2135" fmla="*/ 3686079 h 7267344"/>
              <a:gd name="connsiteX2136" fmla="*/ 12270094 w 15576846"/>
              <a:gd name="connsiteY2136" fmla="*/ 3687428 h 7267344"/>
              <a:gd name="connsiteX2137" fmla="*/ 12276955 w 15576846"/>
              <a:gd name="connsiteY2137" fmla="*/ 3677419 h 7267344"/>
              <a:gd name="connsiteX2138" fmla="*/ 12289100 w 15576846"/>
              <a:gd name="connsiteY2138" fmla="*/ 3676520 h 7267344"/>
              <a:gd name="connsiteX2139" fmla="*/ 12275942 w 15576846"/>
              <a:gd name="connsiteY2139" fmla="*/ 3694513 h 7267344"/>
              <a:gd name="connsiteX2140" fmla="*/ 12269082 w 15576846"/>
              <a:gd name="connsiteY2140" fmla="*/ 3703960 h 7267344"/>
              <a:gd name="connsiteX2141" fmla="*/ 12257498 w 15576846"/>
              <a:gd name="connsiteY2141" fmla="*/ 3705647 h 7267344"/>
              <a:gd name="connsiteX2142" fmla="*/ 12264360 w 15576846"/>
              <a:gd name="connsiteY2142" fmla="*/ 3695750 h 7267344"/>
              <a:gd name="connsiteX2143" fmla="*/ 12275942 w 15576846"/>
              <a:gd name="connsiteY2143" fmla="*/ 3694513 h 7267344"/>
              <a:gd name="connsiteX2144" fmla="*/ 12249627 w 15576846"/>
              <a:gd name="connsiteY2144" fmla="*/ 3706884 h 7267344"/>
              <a:gd name="connsiteX2145" fmla="*/ 12237818 w 15576846"/>
              <a:gd name="connsiteY2145" fmla="*/ 3708683 h 7267344"/>
              <a:gd name="connsiteX2146" fmla="*/ 12244791 w 15576846"/>
              <a:gd name="connsiteY2146" fmla="*/ 3698112 h 7267344"/>
              <a:gd name="connsiteX2147" fmla="*/ 12256712 w 15576846"/>
              <a:gd name="connsiteY2147" fmla="*/ 3696762 h 7267344"/>
              <a:gd name="connsiteX2148" fmla="*/ 12249627 w 15576846"/>
              <a:gd name="connsiteY2148" fmla="*/ 3706884 h 7267344"/>
              <a:gd name="connsiteX2149" fmla="*/ 12243666 w 15576846"/>
              <a:gd name="connsiteY2149" fmla="*/ 3715431 h 7267344"/>
              <a:gd name="connsiteX2150" fmla="*/ 12236806 w 15576846"/>
              <a:gd name="connsiteY2150" fmla="*/ 3725327 h 7267344"/>
              <a:gd name="connsiteX2151" fmla="*/ 12225448 w 15576846"/>
              <a:gd name="connsiteY2151" fmla="*/ 3727464 h 7267344"/>
              <a:gd name="connsiteX2152" fmla="*/ 12232195 w 15576846"/>
              <a:gd name="connsiteY2152" fmla="*/ 3717117 h 7267344"/>
              <a:gd name="connsiteX2153" fmla="*/ 12243666 w 15576846"/>
              <a:gd name="connsiteY2153" fmla="*/ 3715431 h 7267344"/>
              <a:gd name="connsiteX2154" fmla="*/ 12217576 w 15576846"/>
              <a:gd name="connsiteY2154" fmla="*/ 3729038 h 7267344"/>
              <a:gd name="connsiteX2155" fmla="*/ 12205880 w 15576846"/>
              <a:gd name="connsiteY2155" fmla="*/ 3731400 h 7267344"/>
              <a:gd name="connsiteX2156" fmla="*/ 12212740 w 15576846"/>
              <a:gd name="connsiteY2156" fmla="*/ 3720266 h 7267344"/>
              <a:gd name="connsiteX2157" fmla="*/ 12224549 w 15576846"/>
              <a:gd name="connsiteY2157" fmla="*/ 3718355 h 7267344"/>
              <a:gd name="connsiteX2158" fmla="*/ 12217576 w 15576846"/>
              <a:gd name="connsiteY2158" fmla="*/ 3729038 h 7267344"/>
              <a:gd name="connsiteX2159" fmla="*/ 12211953 w 15576846"/>
              <a:gd name="connsiteY2159" fmla="*/ 3737810 h 7267344"/>
              <a:gd name="connsiteX2160" fmla="*/ 12205206 w 15576846"/>
              <a:gd name="connsiteY2160" fmla="*/ 3748156 h 7267344"/>
              <a:gd name="connsiteX2161" fmla="*/ 12193960 w 15576846"/>
              <a:gd name="connsiteY2161" fmla="*/ 3750855 h 7267344"/>
              <a:gd name="connsiteX2162" fmla="*/ 12200595 w 15576846"/>
              <a:gd name="connsiteY2162" fmla="*/ 3740059 h 7267344"/>
              <a:gd name="connsiteX2163" fmla="*/ 12211953 w 15576846"/>
              <a:gd name="connsiteY2163" fmla="*/ 3737810 h 7267344"/>
              <a:gd name="connsiteX2164" fmla="*/ 12186087 w 15576846"/>
              <a:gd name="connsiteY2164" fmla="*/ 3752879 h 7267344"/>
              <a:gd name="connsiteX2165" fmla="*/ 12174503 w 15576846"/>
              <a:gd name="connsiteY2165" fmla="*/ 3755803 h 7267344"/>
              <a:gd name="connsiteX2166" fmla="*/ 12181252 w 15576846"/>
              <a:gd name="connsiteY2166" fmla="*/ 3744108 h 7267344"/>
              <a:gd name="connsiteX2167" fmla="*/ 12192834 w 15576846"/>
              <a:gd name="connsiteY2167" fmla="*/ 3741746 h 7267344"/>
              <a:gd name="connsiteX2168" fmla="*/ 12186087 w 15576846"/>
              <a:gd name="connsiteY2168" fmla="*/ 3752879 h 7267344"/>
              <a:gd name="connsiteX2169" fmla="*/ 12180352 w 15576846"/>
              <a:gd name="connsiteY2169" fmla="*/ 3762214 h 7267344"/>
              <a:gd name="connsiteX2170" fmla="*/ 12173717 w 15576846"/>
              <a:gd name="connsiteY2170" fmla="*/ 3773010 h 7267344"/>
              <a:gd name="connsiteX2171" fmla="*/ 12162583 w 15576846"/>
              <a:gd name="connsiteY2171" fmla="*/ 3776271 h 7267344"/>
              <a:gd name="connsiteX2172" fmla="*/ 12169106 w 15576846"/>
              <a:gd name="connsiteY2172" fmla="*/ 3765025 h 7267344"/>
              <a:gd name="connsiteX2173" fmla="*/ 12180352 w 15576846"/>
              <a:gd name="connsiteY2173" fmla="*/ 3762214 h 7267344"/>
              <a:gd name="connsiteX2174" fmla="*/ 12154823 w 15576846"/>
              <a:gd name="connsiteY2174" fmla="*/ 3778633 h 7267344"/>
              <a:gd name="connsiteX2175" fmla="*/ 12143466 w 15576846"/>
              <a:gd name="connsiteY2175" fmla="*/ 3782119 h 7267344"/>
              <a:gd name="connsiteX2176" fmla="*/ 12150101 w 15576846"/>
              <a:gd name="connsiteY2176" fmla="*/ 3769973 h 7267344"/>
              <a:gd name="connsiteX2177" fmla="*/ 12161572 w 15576846"/>
              <a:gd name="connsiteY2177" fmla="*/ 3766937 h 7267344"/>
              <a:gd name="connsiteX2178" fmla="*/ 12154823 w 15576846"/>
              <a:gd name="connsiteY2178" fmla="*/ 3778633 h 7267344"/>
              <a:gd name="connsiteX2179" fmla="*/ 12135931 w 15576846"/>
              <a:gd name="connsiteY2179" fmla="*/ 3784480 h 7267344"/>
              <a:gd name="connsiteX2180" fmla="*/ 12124347 w 15576846"/>
              <a:gd name="connsiteY2180" fmla="*/ 3788192 h 7267344"/>
              <a:gd name="connsiteX2181" fmla="*/ 12131094 w 15576846"/>
              <a:gd name="connsiteY2181" fmla="*/ 3775147 h 7267344"/>
              <a:gd name="connsiteX2182" fmla="*/ 12142791 w 15576846"/>
              <a:gd name="connsiteY2182" fmla="*/ 3771998 h 7267344"/>
              <a:gd name="connsiteX2183" fmla="*/ 12135931 w 15576846"/>
              <a:gd name="connsiteY2183" fmla="*/ 3784480 h 7267344"/>
              <a:gd name="connsiteX2184" fmla="*/ 12130533 w 15576846"/>
              <a:gd name="connsiteY2184" fmla="*/ 3794265 h 7267344"/>
              <a:gd name="connsiteX2185" fmla="*/ 12123897 w 15576846"/>
              <a:gd name="connsiteY2185" fmla="*/ 3806410 h 7267344"/>
              <a:gd name="connsiteX2186" fmla="*/ 12112651 w 15576846"/>
              <a:gd name="connsiteY2186" fmla="*/ 3810571 h 7267344"/>
              <a:gd name="connsiteX2187" fmla="*/ 12119174 w 15576846"/>
              <a:gd name="connsiteY2187" fmla="*/ 3797976 h 7267344"/>
              <a:gd name="connsiteX2188" fmla="*/ 12130533 w 15576846"/>
              <a:gd name="connsiteY2188" fmla="*/ 3794265 h 7267344"/>
              <a:gd name="connsiteX2189" fmla="*/ 12105117 w 15576846"/>
              <a:gd name="connsiteY2189" fmla="*/ 3813383 h 7267344"/>
              <a:gd name="connsiteX2190" fmla="*/ 12093646 w 15576846"/>
              <a:gd name="connsiteY2190" fmla="*/ 3817769 h 7267344"/>
              <a:gd name="connsiteX2191" fmla="*/ 12100281 w 15576846"/>
              <a:gd name="connsiteY2191" fmla="*/ 3804161 h 7267344"/>
              <a:gd name="connsiteX2192" fmla="*/ 12111864 w 15576846"/>
              <a:gd name="connsiteY2192" fmla="*/ 3800225 h 7267344"/>
              <a:gd name="connsiteX2193" fmla="*/ 12105117 w 15576846"/>
              <a:gd name="connsiteY2193" fmla="*/ 3813383 h 7267344"/>
              <a:gd name="connsiteX2194" fmla="*/ 12099719 w 15576846"/>
              <a:gd name="connsiteY2194" fmla="*/ 3823841 h 7267344"/>
              <a:gd name="connsiteX2195" fmla="*/ 12093196 w 15576846"/>
              <a:gd name="connsiteY2195" fmla="*/ 3836437 h 7267344"/>
              <a:gd name="connsiteX2196" fmla="*/ 12082175 w 15576846"/>
              <a:gd name="connsiteY2196" fmla="*/ 3841273 h 7267344"/>
              <a:gd name="connsiteX2197" fmla="*/ 12088586 w 15576846"/>
              <a:gd name="connsiteY2197" fmla="*/ 3828227 h 7267344"/>
              <a:gd name="connsiteX2198" fmla="*/ 12099719 w 15576846"/>
              <a:gd name="connsiteY2198" fmla="*/ 3823841 h 7267344"/>
              <a:gd name="connsiteX2199" fmla="*/ 12087910 w 15576846"/>
              <a:gd name="connsiteY2199" fmla="*/ 3846670 h 7267344"/>
              <a:gd name="connsiteX2200" fmla="*/ 12081276 w 15576846"/>
              <a:gd name="connsiteY2200" fmla="*/ 3859491 h 7267344"/>
              <a:gd name="connsiteX2201" fmla="*/ 12070591 w 15576846"/>
              <a:gd name="connsiteY2201" fmla="*/ 3864777 h 7267344"/>
              <a:gd name="connsiteX2202" fmla="*/ 12077115 w 15576846"/>
              <a:gd name="connsiteY2202" fmla="*/ 3851394 h 7267344"/>
              <a:gd name="connsiteX2203" fmla="*/ 12087910 w 15576846"/>
              <a:gd name="connsiteY2203" fmla="*/ 3846670 h 7267344"/>
              <a:gd name="connsiteX2204" fmla="*/ 12075653 w 15576846"/>
              <a:gd name="connsiteY2204" fmla="*/ 3870512 h 7267344"/>
              <a:gd name="connsiteX2205" fmla="*/ 12068793 w 15576846"/>
              <a:gd name="connsiteY2205" fmla="*/ 3884007 h 7267344"/>
              <a:gd name="connsiteX2206" fmla="*/ 12058671 w 15576846"/>
              <a:gd name="connsiteY2206" fmla="*/ 3889630 h 7267344"/>
              <a:gd name="connsiteX2207" fmla="*/ 12065419 w 15576846"/>
              <a:gd name="connsiteY2207" fmla="*/ 3875685 h 7267344"/>
              <a:gd name="connsiteX2208" fmla="*/ 12075653 w 15576846"/>
              <a:gd name="connsiteY2208" fmla="*/ 3870512 h 7267344"/>
              <a:gd name="connsiteX2209" fmla="*/ 12063394 w 15576846"/>
              <a:gd name="connsiteY2209" fmla="*/ 3894578 h 7267344"/>
              <a:gd name="connsiteX2210" fmla="*/ 12056759 w 15576846"/>
              <a:gd name="connsiteY2210" fmla="*/ 3907624 h 7267344"/>
              <a:gd name="connsiteX2211" fmla="*/ 12047088 w 15576846"/>
              <a:gd name="connsiteY2211" fmla="*/ 3913584 h 7267344"/>
              <a:gd name="connsiteX2212" fmla="*/ 12053610 w 15576846"/>
              <a:gd name="connsiteY2212" fmla="*/ 3900089 h 7267344"/>
              <a:gd name="connsiteX2213" fmla="*/ 12063394 w 15576846"/>
              <a:gd name="connsiteY2213" fmla="*/ 3894578 h 7267344"/>
              <a:gd name="connsiteX2214" fmla="*/ 12051023 w 15576846"/>
              <a:gd name="connsiteY2214" fmla="*/ 3918869 h 7267344"/>
              <a:gd name="connsiteX2215" fmla="*/ 12044614 w 15576846"/>
              <a:gd name="connsiteY2215" fmla="*/ 3931465 h 7267344"/>
              <a:gd name="connsiteX2216" fmla="*/ 12035504 w 15576846"/>
              <a:gd name="connsiteY2216" fmla="*/ 3937650 h 7267344"/>
              <a:gd name="connsiteX2217" fmla="*/ 12041690 w 15576846"/>
              <a:gd name="connsiteY2217" fmla="*/ 3924605 h 7267344"/>
              <a:gd name="connsiteX2218" fmla="*/ 12051023 w 15576846"/>
              <a:gd name="connsiteY2218" fmla="*/ 3918869 h 7267344"/>
              <a:gd name="connsiteX2219" fmla="*/ 12038653 w 15576846"/>
              <a:gd name="connsiteY2219" fmla="*/ 3943386 h 7267344"/>
              <a:gd name="connsiteX2220" fmla="*/ 12032467 w 15576846"/>
              <a:gd name="connsiteY2220" fmla="*/ 3955531 h 7267344"/>
              <a:gd name="connsiteX2221" fmla="*/ 12023922 w 15576846"/>
              <a:gd name="connsiteY2221" fmla="*/ 3961829 h 7267344"/>
              <a:gd name="connsiteX2222" fmla="*/ 12029881 w 15576846"/>
              <a:gd name="connsiteY2222" fmla="*/ 3949346 h 7267344"/>
              <a:gd name="connsiteX2223" fmla="*/ 12038653 w 15576846"/>
              <a:gd name="connsiteY2223" fmla="*/ 3943386 h 7267344"/>
              <a:gd name="connsiteX2224" fmla="*/ 12026170 w 15576846"/>
              <a:gd name="connsiteY2224" fmla="*/ 3968352 h 7267344"/>
              <a:gd name="connsiteX2225" fmla="*/ 12020435 w 15576846"/>
              <a:gd name="connsiteY2225" fmla="*/ 3979935 h 7267344"/>
              <a:gd name="connsiteX2226" fmla="*/ 12012451 w 15576846"/>
              <a:gd name="connsiteY2226" fmla="*/ 3986458 h 7267344"/>
              <a:gd name="connsiteX2227" fmla="*/ 12018074 w 15576846"/>
              <a:gd name="connsiteY2227" fmla="*/ 3974649 h 7267344"/>
              <a:gd name="connsiteX2228" fmla="*/ 12026170 w 15576846"/>
              <a:gd name="connsiteY2228" fmla="*/ 3968352 h 7267344"/>
              <a:gd name="connsiteX2229" fmla="*/ 12002667 w 15576846"/>
              <a:gd name="connsiteY2229" fmla="*/ 3994442 h 7267344"/>
              <a:gd name="connsiteX2230" fmla="*/ 11994345 w 15576846"/>
              <a:gd name="connsiteY2230" fmla="*/ 4001527 h 7267344"/>
              <a:gd name="connsiteX2231" fmla="*/ 12000080 w 15576846"/>
              <a:gd name="connsiteY2231" fmla="*/ 3988707 h 7267344"/>
              <a:gd name="connsiteX2232" fmla="*/ 12008626 w 15576846"/>
              <a:gd name="connsiteY2232" fmla="*/ 3981847 h 7267344"/>
              <a:gd name="connsiteX2233" fmla="*/ 12002667 w 15576846"/>
              <a:gd name="connsiteY2233" fmla="*/ 3994442 h 7267344"/>
              <a:gd name="connsiteX2234" fmla="*/ 11996256 w 15576846"/>
              <a:gd name="connsiteY2234" fmla="*/ 4008275 h 7267344"/>
              <a:gd name="connsiteX2235" fmla="*/ 11990633 w 15576846"/>
              <a:gd name="connsiteY2235" fmla="*/ 4020195 h 7267344"/>
              <a:gd name="connsiteX2236" fmla="*/ 11982874 w 15576846"/>
              <a:gd name="connsiteY2236" fmla="*/ 4027393 h 7267344"/>
              <a:gd name="connsiteX2237" fmla="*/ 11988272 w 15576846"/>
              <a:gd name="connsiteY2237" fmla="*/ 4015247 h 7267344"/>
              <a:gd name="connsiteX2238" fmla="*/ 11996256 w 15576846"/>
              <a:gd name="connsiteY2238" fmla="*/ 4008275 h 7267344"/>
              <a:gd name="connsiteX2239" fmla="*/ 11984897 w 15576846"/>
              <a:gd name="connsiteY2239" fmla="*/ 4009962 h 7267344"/>
              <a:gd name="connsiteX2240" fmla="*/ 11976126 w 15576846"/>
              <a:gd name="connsiteY2240" fmla="*/ 4017946 h 7267344"/>
              <a:gd name="connsiteX2241" fmla="*/ 11981973 w 15576846"/>
              <a:gd name="connsiteY2241" fmla="*/ 4004113 h 7267344"/>
              <a:gd name="connsiteX2242" fmla="*/ 11990971 w 15576846"/>
              <a:gd name="connsiteY2242" fmla="*/ 3996354 h 7267344"/>
              <a:gd name="connsiteX2243" fmla="*/ 11984897 w 15576846"/>
              <a:gd name="connsiteY2243" fmla="*/ 4009962 h 7267344"/>
              <a:gd name="connsiteX2244" fmla="*/ 11978600 w 15576846"/>
              <a:gd name="connsiteY2244" fmla="*/ 4023906 h 7267344"/>
              <a:gd name="connsiteX2245" fmla="*/ 11972977 w 15576846"/>
              <a:gd name="connsiteY2245" fmla="*/ 4036727 h 7267344"/>
              <a:gd name="connsiteX2246" fmla="*/ 11964768 w 15576846"/>
              <a:gd name="connsiteY2246" fmla="*/ 4044824 h 7267344"/>
              <a:gd name="connsiteX2247" fmla="*/ 11970278 w 15576846"/>
              <a:gd name="connsiteY2247" fmla="*/ 4031666 h 7267344"/>
              <a:gd name="connsiteX2248" fmla="*/ 11978600 w 15576846"/>
              <a:gd name="connsiteY2248" fmla="*/ 4023906 h 7267344"/>
              <a:gd name="connsiteX2249" fmla="*/ 3663923 w 15576846"/>
              <a:gd name="connsiteY2249" fmla="*/ 3022119 h 7267344"/>
              <a:gd name="connsiteX2250" fmla="*/ 3668422 w 15576846"/>
              <a:gd name="connsiteY2250" fmla="*/ 3014359 h 7267344"/>
              <a:gd name="connsiteX2251" fmla="*/ 3666623 w 15576846"/>
              <a:gd name="connsiteY2251" fmla="*/ 3019757 h 7267344"/>
              <a:gd name="connsiteX2252" fmla="*/ 3661787 w 15576846"/>
              <a:gd name="connsiteY2252" fmla="*/ 3027967 h 7267344"/>
              <a:gd name="connsiteX2253" fmla="*/ 3663923 w 15576846"/>
              <a:gd name="connsiteY2253" fmla="*/ 3022119 h 7267344"/>
              <a:gd name="connsiteX2254" fmla="*/ 11909663 w 15576846"/>
              <a:gd name="connsiteY2254" fmla="*/ 4118260 h 7267344"/>
              <a:gd name="connsiteX2255" fmla="*/ 11904714 w 15576846"/>
              <a:gd name="connsiteY2255" fmla="*/ 4131530 h 7267344"/>
              <a:gd name="connsiteX2256" fmla="*/ 11895042 w 15576846"/>
              <a:gd name="connsiteY2256" fmla="*/ 4145812 h 7267344"/>
              <a:gd name="connsiteX2257" fmla="*/ 11899203 w 15576846"/>
              <a:gd name="connsiteY2257" fmla="*/ 4134004 h 7267344"/>
              <a:gd name="connsiteX2258" fmla="*/ 11909663 w 15576846"/>
              <a:gd name="connsiteY2258" fmla="*/ 4118260 h 7267344"/>
              <a:gd name="connsiteX2259" fmla="*/ 11879973 w 15576846"/>
              <a:gd name="connsiteY2259" fmla="*/ 4199456 h 7267344"/>
              <a:gd name="connsiteX2260" fmla="*/ 11871426 w 15576846"/>
              <a:gd name="connsiteY2260" fmla="*/ 4214300 h 7267344"/>
              <a:gd name="connsiteX2261" fmla="*/ 11873001 w 15576846"/>
              <a:gd name="connsiteY2261" fmla="*/ 4209689 h 7267344"/>
              <a:gd name="connsiteX2262" fmla="*/ 11883010 w 15576846"/>
              <a:gd name="connsiteY2262" fmla="*/ 4191133 h 7267344"/>
              <a:gd name="connsiteX2263" fmla="*/ 11879973 w 15576846"/>
              <a:gd name="connsiteY2263" fmla="*/ 4199456 h 7267344"/>
              <a:gd name="connsiteX2264" fmla="*/ 11867265 w 15576846"/>
              <a:gd name="connsiteY2264" fmla="*/ 4234993 h 7267344"/>
              <a:gd name="connsiteX2265" fmla="*/ 11861417 w 15576846"/>
              <a:gd name="connsiteY2265" fmla="*/ 4245789 h 7267344"/>
              <a:gd name="connsiteX2266" fmla="*/ 11868615 w 15576846"/>
              <a:gd name="connsiteY2266" fmla="*/ 4230944 h 7267344"/>
              <a:gd name="connsiteX2267" fmla="*/ 11867265 w 15576846"/>
              <a:gd name="connsiteY2267" fmla="*/ 4234993 h 7267344"/>
              <a:gd name="connsiteX2268" fmla="*/ 3619839 w 15576846"/>
              <a:gd name="connsiteY2268" fmla="*/ 3144025 h 7267344"/>
              <a:gd name="connsiteX2269" fmla="*/ 3627374 w 15576846"/>
              <a:gd name="connsiteY2269" fmla="*/ 3134353 h 7267344"/>
              <a:gd name="connsiteX2270" fmla="*/ 3622988 w 15576846"/>
              <a:gd name="connsiteY2270" fmla="*/ 3146949 h 7267344"/>
              <a:gd name="connsiteX2271" fmla="*/ 3615229 w 15576846"/>
              <a:gd name="connsiteY2271" fmla="*/ 3156845 h 7267344"/>
              <a:gd name="connsiteX2272" fmla="*/ 3619839 w 15576846"/>
              <a:gd name="connsiteY2272" fmla="*/ 3144025 h 7267344"/>
              <a:gd name="connsiteX2273" fmla="*/ 3605332 w 15576846"/>
              <a:gd name="connsiteY2273" fmla="*/ 3168541 h 7267344"/>
              <a:gd name="connsiteX2274" fmla="*/ 3598022 w 15576846"/>
              <a:gd name="connsiteY2274" fmla="*/ 3176975 h 7267344"/>
              <a:gd name="connsiteX2275" fmla="*/ 3602745 w 15576846"/>
              <a:gd name="connsiteY2275" fmla="*/ 3164942 h 7267344"/>
              <a:gd name="connsiteX2276" fmla="*/ 3609718 w 15576846"/>
              <a:gd name="connsiteY2276" fmla="*/ 3156508 h 7267344"/>
              <a:gd name="connsiteX2277" fmla="*/ 3605332 w 15576846"/>
              <a:gd name="connsiteY2277" fmla="*/ 3168541 h 7267344"/>
              <a:gd name="connsiteX2278" fmla="*/ 3670559 w 15576846"/>
              <a:gd name="connsiteY2278" fmla="*/ 3023918 h 7267344"/>
              <a:gd name="connsiteX2279" fmla="*/ 3675507 w 15576846"/>
              <a:gd name="connsiteY2279" fmla="*/ 3015034 h 7267344"/>
              <a:gd name="connsiteX2280" fmla="*/ 3673595 w 15576846"/>
              <a:gd name="connsiteY2280" fmla="*/ 3020769 h 7267344"/>
              <a:gd name="connsiteX2281" fmla="*/ 3668085 w 15576846"/>
              <a:gd name="connsiteY2281" fmla="*/ 3030891 h 7267344"/>
              <a:gd name="connsiteX2282" fmla="*/ 3670559 w 15576846"/>
              <a:gd name="connsiteY2282" fmla="*/ 3023918 h 7267344"/>
              <a:gd name="connsiteX2283" fmla="*/ 3644580 w 15576846"/>
              <a:gd name="connsiteY2283" fmla="*/ 3100053 h 7267344"/>
              <a:gd name="connsiteX2284" fmla="*/ 3648516 w 15576846"/>
              <a:gd name="connsiteY2284" fmla="*/ 3088695 h 7267344"/>
              <a:gd name="connsiteX2285" fmla="*/ 3655151 w 15576846"/>
              <a:gd name="connsiteY2285" fmla="*/ 3078461 h 7267344"/>
              <a:gd name="connsiteX2286" fmla="*/ 3651665 w 15576846"/>
              <a:gd name="connsiteY2286" fmla="*/ 3089032 h 7267344"/>
              <a:gd name="connsiteX2287" fmla="*/ 3644580 w 15576846"/>
              <a:gd name="connsiteY2287" fmla="*/ 3100053 h 7267344"/>
              <a:gd name="connsiteX2288" fmla="*/ 3666510 w 15576846"/>
              <a:gd name="connsiteY2288" fmla="*/ 3059343 h 7267344"/>
              <a:gd name="connsiteX2289" fmla="*/ 3675394 w 15576846"/>
              <a:gd name="connsiteY2289" fmla="*/ 3042924 h 7267344"/>
              <a:gd name="connsiteX2290" fmla="*/ 3674045 w 15576846"/>
              <a:gd name="connsiteY2290" fmla="*/ 3047310 h 7267344"/>
              <a:gd name="connsiteX2291" fmla="*/ 3663586 w 15576846"/>
              <a:gd name="connsiteY2291" fmla="*/ 3068227 h 7267344"/>
              <a:gd name="connsiteX2292" fmla="*/ 3666510 w 15576846"/>
              <a:gd name="connsiteY2292" fmla="*/ 3059343 h 7267344"/>
              <a:gd name="connsiteX2293" fmla="*/ 11714659 w 15576846"/>
              <a:gd name="connsiteY2293" fmla="*/ 4487914 h 7267344"/>
              <a:gd name="connsiteX2294" fmla="*/ 11708248 w 15576846"/>
              <a:gd name="connsiteY2294" fmla="*/ 4519740 h 7267344"/>
              <a:gd name="connsiteX2295" fmla="*/ 11703413 w 15576846"/>
              <a:gd name="connsiteY2295" fmla="*/ 4524688 h 7267344"/>
              <a:gd name="connsiteX2296" fmla="*/ 11709485 w 15576846"/>
              <a:gd name="connsiteY2296" fmla="*/ 4492749 h 7267344"/>
              <a:gd name="connsiteX2297" fmla="*/ 11714659 w 15576846"/>
              <a:gd name="connsiteY2297" fmla="*/ 4487914 h 7267344"/>
              <a:gd name="connsiteX2298" fmla="*/ 11813735 w 15576846"/>
              <a:gd name="connsiteY2298" fmla="*/ 4371068 h 7267344"/>
              <a:gd name="connsiteX2299" fmla="*/ 11807774 w 15576846"/>
              <a:gd name="connsiteY2299" fmla="*/ 4389174 h 7267344"/>
              <a:gd name="connsiteX2300" fmla="*/ 11806312 w 15576846"/>
              <a:gd name="connsiteY2300" fmla="*/ 4391986 h 7267344"/>
              <a:gd name="connsiteX2301" fmla="*/ 11811935 w 15576846"/>
              <a:gd name="connsiteY2301" fmla="*/ 4373880 h 7267344"/>
              <a:gd name="connsiteX2302" fmla="*/ 11813735 w 15576846"/>
              <a:gd name="connsiteY2302" fmla="*/ 4371068 h 7267344"/>
              <a:gd name="connsiteX2303" fmla="*/ 11794279 w 15576846"/>
              <a:gd name="connsiteY2303" fmla="*/ 4431459 h 7267344"/>
              <a:gd name="connsiteX2304" fmla="*/ 11798215 w 15576846"/>
              <a:gd name="connsiteY2304" fmla="*/ 4418639 h 7267344"/>
              <a:gd name="connsiteX2305" fmla="*/ 11798665 w 15576846"/>
              <a:gd name="connsiteY2305" fmla="*/ 4417964 h 7267344"/>
              <a:gd name="connsiteX2306" fmla="*/ 11794279 w 15576846"/>
              <a:gd name="connsiteY2306" fmla="*/ 4431459 h 7267344"/>
              <a:gd name="connsiteX2307" fmla="*/ 11781121 w 15576846"/>
              <a:gd name="connsiteY2307" fmla="*/ 4457325 h 7267344"/>
              <a:gd name="connsiteX2308" fmla="*/ 11779547 w 15576846"/>
              <a:gd name="connsiteY2308" fmla="*/ 4460024 h 7267344"/>
              <a:gd name="connsiteX2309" fmla="*/ 11786070 w 15576846"/>
              <a:gd name="connsiteY2309" fmla="*/ 4437419 h 7267344"/>
              <a:gd name="connsiteX2310" fmla="*/ 11788206 w 15576846"/>
              <a:gd name="connsiteY2310" fmla="*/ 4434270 h 7267344"/>
              <a:gd name="connsiteX2311" fmla="*/ 11781121 w 15576846"/>
              <a:gd name="connsiteY2311" fmla="*/ 4457325 h 7267344"/>
              <a:gd name="connsiteX2312" fmla="*/ 11736700 w 15576846"/>
              <a:gd name="connsiteY2312" fmla="*/ 4575519 h 7267344"/>
              <a:gd name="connsiteX2313" fmla="*/ 11736025 w 15576846"/>
              <a:gd name="connsiteY2313" fmla="*/ 4576644 h 7267344"/>
              <a:gd name="connsiteX2314" fmla="*/ 11742436 w 15576846"/>
              <a:gd name="connsiteY2314" fmla="*/ 4551903 h 7267344"/>
              <a:gd name="connsiteX2315" fmla="*/ 11743560 w 15576846"/>
              <a:gd name="connsiteY2315" fmla="*/ 4550329 h 7267344"/>
              <a:gd name="connsiteX2316" fmla="*/ 11736700 w 15576846"/>
              <a:gd name="connsiteY2316" fmla="*/ 4575519 h 7267344"/>
              <a:gd name="connsiteX2317" fmla="*/ 11729503 w 15576846"/>
              <a:gd name="connsiteY2317" fmla="*/ 4558650 h 7267344"/>
              <a:gd name="connsiteX2318" fmla="*/ 11727254 w 15576846"/>
              <a:gd name="connsiteY2318" fmla="*/ 4561574 h 7267344"/>
              <a:gd name="connsiteX2319" fmla="*/ 11734001 w 15576846"/>
              <a:gd name="connsiteY2319" fmla="*/ 4533347 h 7267344"/>
              <a:gd name="connsiteX2320" fmla="*/ 11736588 w 15576846"/>
              <a:gd name="connsiteY2320" fmla="*/ 4530311 h 7267344"/>
              <a:gd name="connsiteX2321" fmla="*/ 11729503 w 15576846"/>
              <a:gd name="connsiteY2321" fmla="*/ 4558650 h 7267344"/>
              <a:gd name="connsiteX2322" fmla="*/ 11743898 w 15576846"/>
              <a:gd name="connsiteY2322" fmla="*/ 4521089 h 7267344"/>
              <a:gd name="connsiteX2323" fmla="*/ 11746034 w 15576846"/>
              <a:gd name="connsiteY2323" fmla="*/ 4518390 h 7267344"/>
              <a:gd name="connsiteX2324" fmla="*/ 11738836 w 15576846"/>
              <a:gd name="connsiteY2324" fmla="*/ 4546055 h 7267344"/>
              <a:gd name="connsiteX2325" fmla="*/ 11737151 w 15576846"/>
              <a:gd name="connsiteY2325" fmla="*/ 4548417 h 7267344"/>
              <a:gd name="connsiteX2326" fmla="*/ 11743898 w 15576846"/>
              <a:gd name="connsiteY2326" fmla="*/ 4521089 h 7267344"/>
              <a:gd name="connsiteX2327" fmla="*/ 11322400 w 15576846"/>
              <a:gd name="connsiteY2327" fmla="*/ 5295821 h 7267344"/>
              <a:gd name="connsiteX2328" fmla="*/ 10763702 w 15576846"/>
              <a:gd name="connsiteY2328" fmla="*/ 5692128 h 7267344"/>
              <a:gd name="connsiteX2329" fmla="*/ 10713433 w 15576846"/>
              <a:gd name="connsiteY2329" fmla="*/ 5695052 h 7267344"/>
              <a:gd name="connsiteX2330" fmla="*/ 10215913 w 15576846"/>
              <a:gd name="connsiteY2330" fmla="*/ 5395573 h 7267344"/>
              <a:gd name="connsiteX2331" fmla="*/ 9992682 w 15576846"/>
              <a:gd name="connsiteY2331" fmla="*/ 5093732 h 7267344"/>
              <a:gd name="connsiteX2332" fmla="*/ 9768213 w 15576846"/>
              <a:gd name="connsiteY2332" fmla="*/ 4770749 h 7267344"/>
              <a:gd name="connsiteX2333" fmla="*/ 9397884 w 15576846"/>
              <a:gd name="connsiteY2333" fmla="*/ 4150648 h 7267344"/>
              <a:gd name="connsiteX2334" fmla="*/ 9293747 w 15576846"/>
              <a:gd name="connsiteY2334" fmla="*/ 4010974 h 7267344"/>
              <a:gd name="connsiteX2335" fmla="*/ 9395523 w 15576846"/>
              <a:gd name="connsiteY2335" fmla="*/ 4139965 h 7267344"/>
              <a:gd name="connsiteX2336" fmla="*/ 9768775 w 15576846"/>
              <a:gd name="connsiteY2336" fmla="*/ 4734762 h 7267344"/>
              <a:gd name="connsiteX2337" fmla="*/ 9995043 w 15576846"/>
              <a:gd name="connsiteY2337" fmla="*/ 5046836 h 7267344"/>
              <a:gd name="connsiteX2338" fmla="*/ 10220749 w 15576846"/>
              <a:gd name="connsiteY2338" fmla="*/ 5339568 h 7267344"/>
              <a:gd name="connsiteX2339" fmla="*/ 10720518 w 15576846"/>
              <a:gd name="connsiteY2339" fmla="*/ 5631625 h 7267344"/>
              <a:gd name="connsiteX2340" fmla="*/ 10771012 w 15576846"/>
              <a:gd name="connsiteY2340" fmla="*/ 5628701 h 7267344"/>
              <a:gd name="connsiteX2341" fmla="*/ 11330834 w 15576846"/>
              <a:gd name="connsiteY2341" fmla="*/ 5244990 h 7267344"/>
              <a:gd name="connsiteX2342" fmla="*/ 11628852 w 15576846"/>
              <a:gd name="connsiteY2342" fmla="*/ 4887706 h 7267344"/>
              <a:gd name="connsiteX2343" fmla="*/ 11623566 w 15576846"/>
              <a:gd name="connsiteY2343" fmla="*/ 4914922 h 7267344"/>
              <a:gd name="connsiteX2344" fmla="*/ 11322400 w 15576846"/>
              <a:gd name="connsiteY2344" fmla="*/ 5295821 h 7267344"/>
              <a:gd name="connsiteX2345" fmla="*/ 3857466 w 15576846"/>
              <a:gd name="connsiteY2345" fmla="*/ 2497384 h 7267344"/>
              <a:gd name="connsiteX2346" fmla="*/ 3857691 w 15576846"/>
              <a:gd name="connsiteY2346" fmla="*/ 2497046 h 7267344"/>
              <a:gd name="connsiteX2347" fmla="*/ 3852630 w 15576846"/>
              <a:gd name="connsiteY2347" fmla="*/ 2521900 h 7267344"/>
              <a:gd name="connsiteX2348" fmla="*/ 3852068 w 15576846"/>
              <a:gd name="connsiteY2348" fmla="*/ 2522800 h 7267344"/>
              <a:gd name="connsiteX2349" fmla="*/ 3854205 w 15576846"/>
              <a:gd name="connsiteY2349" fmla="*/ 2512678 h 7267344"/>
              <a:gd name="connsiteX2350" fmla="*/ 3857466 w 15576846"/>
              <a:gd name="connsiteY2350" fmla="*/ 2497384 h 7267344"/>
              <a:gd name="connsiteX2351" fmla="*/ 11700825 w 15576846"/>
              <a:gd name="connsiteY2351" fmla="*/ 4625789 h 7267344"/>
              <a:gd name="connsiteX2352" fmla="*/ 11698351 w 15576846"/>
              <a:gd name="connsiteY2352" fmla="*/ 4629050 h 7267344"/>
              <a:gd name="connsiteX2353" fmla="*/ 11704312 w 15576846"/>
              <a:gd name="connsiteY2353" fmla="*/ 4600710 h 7267344"/>
              <a:gd name="connsiteX2354" fmla="*/ 11707123 w 15576846"/>
              <a:gd name="connsiteY2354" fmla="*/ 4597336 h 7267344"/>
              <a:gd name="connsiteX2355" fmla="*/ 11700825 w 15576846"/>
              <a:gd name="connsiteY2355" fmla="*/ 4625789 h 7267344"/>
              <a:gd name="connsiteX2356" fmla="*/ 11713983 w 15576846"/>
              <a:gd name="connsiteY2356" fmla="*/ 4589015 h 7267344"/>
              <a:gd name="connsiteX2357" fmla="*/ 11716570 w 15576846"/>
              <a:gd name="connsiteY2357" fmla="*/ 4585753 h 7267344"/>
              <a:gd name="connsiteX2358" fmla="*/ 11710047 w 15576846"/>
              <a:gd name="connsiteY2358" fmla="*/ 4613531 h 7267344"/>
              <a:gd name="connsiteX2359" fmla="*/ 11707797 w 15576846"/>
              <a:gd name="connsiteY2359" fmla="*/ 4616567 h 7267344"/>
              <a:gd name="connsiteX2360" fmla="*/ 11713983 w 15576846"/>
              <a:gd name="connsiteY2360" fmla="*/ 4589015 h 7267344"/>
              <a:gd name="connsiteX2361" fmla="*/ 3831713 w 15576846"/>
              <a:gd name="connsiteY2361" fmla="*/ 2592862 h 7267344"/>
              <a:gd name="connsiteX2362" fmla="*/ 3832612 w 15576846"/>
              <a:gd name="connsiteY2362" fmla="*/ 2591400 h 7267344"/>
              <a:gd name="connsiteX2363" fmla="*/ 3827664 w 15576846"/>
              <a:gd name="connsiteY2363" fmla="*/ 2614904 h 7267344"/>
              <a:gd name="connsiteX2364" fmla="*/ 3826427 w 15576846"/>
              <a:gd name="connsiteY2364" fmla="*/ 2616703 h 7267344"/>
              <a:gd name="connsiteX2365" fmla="*/ 3831713 w 15576846"/>
              <a:gd name="connsiteY2365" fmla="*/ 2592862 h 7267344"/>
              <a:gd name="connsiteX2366" fmla="*/ 3848694 w 15576846"/>
              <a:gd name="connsiteY2366" fmla="*/ 2538544 h 7267344"/>
              <a:gd name="connsiteX2367" fmla="*/ 3849481 w 15576846"/>
              <a:gd name="connsiteY2367" fmla="*/ 2537307 h 7267344"/>
              <a:gd name="connsiteX2368" fmla="*/ 3844758 w 15576846"/>
              <a:gd name="connsiteY2368" fmla="*/ 2560923 h 7267344"/>
              <a:gd name="connsiteX2369" fmla="*/ 3843633 w 15576846"/>
              <a:gd name="connsiteY2369" fmla="*/ 2562498 h 7267344"/>
              <a:gd name="connsiteX2370" fmla="*/ 3848694 w 15576846"/>
              <a:gd name="connsiteY2370" fmla="*/ 2538544 h 7267344"/>
              <a:gd name="connsiteX2371" fmla="*/ 11664276 w 15576846"/>
              <a:gd name="connsiteY2371" fmla="*/ 4704173 h 7267344"/>
              <a:gd name="connsiteX2372" fmla="*/ 11351527 w 15576846"/>
              <a:gd name="connsiteY2372" fmla="*/ 5009050 h 7267344"/>
              <a:gd name="connsiteX2373" fmla="*/ 10796765 w 15576846"/>
              <a:gd name="connsiteY2373" fmla="*/ 5337206 h 7267344"/>
              <a:gd name="connsiteX2374" fmla="*/ 10748070 w 15576846"/>
              <a:gd name="connsiteY2374" fmla="*/ 5339680 h 7267344"/>
              <a:gd name="connsiteX2375" fmla="*/ 10257410 w 15576846"/>
              <a:gd name="connsiteY2375" fmla="*/ 5092045 h 7267344"/>
              <a:gd name="connsiteX2376" fmla="*/ 10018323 w 15576846"/>
              <a:gd name="connsiteY2376" fmla="*/ 4831814 h 7267344"/>
              <a:gd name="connsiteX2377" fmla="*/ 9791942 w 15576846"/>
              <a:gd name="connsiteY2377" fmla="*/ 4575070 h 7267344"/>
              <a:gd name="connsiteX2378" fmla="*/ 9399797 w 15576846"/>
              <a:gd name="connsiteY2378" fmla="*/ 4065291 h 7267344"/>
              <a:gd name="connsiteX2379" fmla="*/ 9256861 w 15576846"/>
              <a:gd name="connsiteY2379" fmla="*/ 3920894 h 7267344"/>
              <a:gd name="connsiteX2380" fmla="*/ 9256861 w 15576846"/>
              <a:gd name="connsiteY2380" fmla="*/ 3920669 h 7267344"/>
              <a:gd name="connsiteX2381" fmla="*/ 9397772 w 15576846"/>
              <a:gd name="connsiteY2381" fmla="*/ 4054495 h 7267344"/>
              <a:gd name="connsiteX2382" fmla="*/ 9792392 w 15576846"/>
              <a:gd name="connsiteY2382" fmla="*/ 4539083 h 7267344"/>
              <a:gd name="connsiteX2383" fmla="*/ 10021696 w 15576846"/>
              <a:gd name="connsiteY2383" fmla="*/ 4787168 h 7267344"/>
              <a:gd name="connsiteX2384" fmla="*/ 10262022 w 15576846"/>
              <a:gd name="connsiteY2384" fmla="*/ 5036040 h 7267344"/>
              <a:gd name="connsiteX2385" fmla="*/ 10755043 w 15576846"/>
              <a:gd name="connsiteY2385" fmla="*/ 5276254 h 7267344"/>
              <a:gd name="connsiteX2386" fmla="*/ 10803850 w 15576846"/>
              <a:gd name="connsiteY2386" fmla="*/ 5273892 h 7267344"/>
              <a:gd name="connsiteX2387" fmla="*/ 11359400 w 15576846"/>
              <a:gd name="connsiteY2387" fmla="*/ 4958781 h 7267344"/>
              <a:gd name="connsiteX2388" fmla="*/ 11646620 w 15576846"/>
              <a:gd name="connsiteY2388" fmla="*/ 4700124 h 7267344"/>
              <a:gd name="connsiteX2389" fmla="*/ 11670236 w 15576846"/>
              <a:gd name="connsiteY2389" fmla="*/ 4673134 h 7267344"/>
              <a:gd name="connsiteX2390" fmla="*/ 11664276 w 15576846"/>
              <a:gd name="connsiteY2390" fmla="*/ 4704173 h 7267344"/>
              <a:gd name="connsiteX2391" fmla="*/ 11676535 w 15576846"/>
              <a:gd name="connsiteY2391" fmla="*/ 4665599 h 7267344"/>
              <a:gd name="connsiteX2392" fmla="*/ 11679571 w 15576846"/>
              <a:gd name="connsiteY2392" fmla="*/ 4661888 h 7267344"/>
              <a:gd name="connsiteX2393" fmla="*/ 11673386 w 15576846"/>
              <a:gd name="connsiteY2393" fmla="*/ 4692365 h 7267344"/>
              <a:gd name="connsiteX2394" fmla="*/ 11670687 w 15576846"/>
              <a:gd name="connsiteY2394" fmla="*/ 4695851 h 7267344"/>
              <a:gd name="connsiteX2395" fmla="*/ 11676535 w 15576846"/>
              <a:gd name="connsiteY2395" fmla="*/ 4665599 h 7267344"/>
              <a:gd name="connsiteX2396" fmla="*/ 3856903 w 15576846"/>
              <a:gd name="connsiteY2396" fmla="*/ 2554626 h 7267344"/>
              <a:gd name="connsiteX2397" fmla="*/ 4190120 w 15576846"/>
              <a:gd name="connsiteY2397" fmla="*/ 2200491 h 7267344"/>
              <a:gd name="connsiteX2398" fmla="*/ 4743982 w 15576846"/>
              <a:gd name="connsiteY2398" fmla="*/ 1858727 h 7267344"/>
              <a:gd name="connsiteX2399" fmla="*/ 4792790 w 15576846"/>
              <a:gd name="connsiteY2399" fmla="*/ 1856141 h 7267344"/>
              <a:gd name="connsiteX2400" fmla="*/ 5259608 w 15576846"/>
              <a:gd name="connsiteY2400" fmla="*/ 2091856 h 7267344"/>
              <a:gd name="connsiteX2401" fmla="*/ 5502295 w 15576846"/>
              <a:gd name="connsiteY2401" fmla="*/ 2365357 h 7267344"/>
              <a:gd name="connsiteX2402" fmla="*/ 5743633 w 15576846"/>
              <a:gd name="connsiteY2402" fmla="*/ 2652690 h 7267344"/>
              <a:gd name="connsiteX2403" fmla="*/ 6129706 w 15576846"/>
              <a:gd name="connsiteY2403" fmla="*/ 3184285 h 7267344"/>
              <a:gd name="connsiteX2404" fmla="*/ 6255773 w 15576846"/>
              <a:gd name="connsiteY2404" fmla="*/ 3319686 h 7267344"/>
              <a:gd name="connsiteX2405" fmla="*/ 6255885 w 15576846"/>
              <a:gd name="connsiteY2405" fmla="*/ 3320136 h 7267344"/>
              <a:gd name="connsiteX2406" fmla="*/ 6132180 w 15576846"/>
              <a:gd name="connsiteY2406" fmla="*/ 3195194 h 7267344"/>
              <a:gd name="connsiteX2407" fmla="*/ 5743521 w 15576846"/>
              <a:gd name="connsiteY2407" fmla="*/ 2688790 h 7267344"/>
              <a:gd name="connsiteX2408" fmla="*/ 5499821 w 15576846"/>
              <a:gd name="connsiteY2408" fmla="*/ 2411465 h 7267344"/>
              <a:gd name="connsiteX2409" fmla="*/ 5255335 w 15576846"/>
              <a:gd name="connsiteY2409" fmla="*/ 2148760 h 7267344"/>
              <a:gd name="connsiteX2410" fmla="*/ 4786379 w 15576846"/>
              <a:gd name="connsiteY2410" fmla="*/ 1919793 h 7267344"/>
              <a:gd name="connsiteX2411" fmla="*/ 4737347 w 15576846"/>
              <a:gd name="connsiteY2411" fmla="*/ 1922267 h 7267344"/>
              <a:gd name="connsiteX2412" fmla="*/ 4182698 w 15576846"/>
              <a:gd name="connsiteY2412" fmla="*/ 2251098 h 7267344"/>
              <a:gd name="connsiteX2413" fmla="*/ 3851618 w 15576846"/>
              <a:gd name="connsiteY2413" fmla="*/ 2581279 h 7267344"/>
              <a:gd name="connsiteX2414" fmla="*/ 3856903 w 15576846"/>
              <a:gd name="connsiteY2414" fmla="*/ 2554626 h 7267344"/>
              <a:gd name="connsiteX2415" fmla="*/ 3845208 w 15576846"/>
              <a:gd name="connsiteY2415" fmla="*/ 2590050 h 7267344"/>
              <a:gd name="connsiteX2416" fmla="*/ 3843183 w 15576846"/>
              <a:gd name="connsiteY2416" fmla="*/ 2592862 h 7267344"/>
              <a:gd name="connsiteX2417" fmla="*/ 3848357 w 15576846"/>
              <a:gd name="connsiteY2417" fmla="*/ 2566996 h 7267344"/>
              <a:gd name="connsiteX2418" fmla="*/ 3850044 w 15576846"/>
              <a:gd name="connsiteY2418" fmla="*/ 2564410 h 7267344"/>
              <a:gd name="connsiteX2419" fmla="*/ 3845208 w 15576846"/>
              <a:gd name="connsiteY2419" fmla="*/ 2590050 h 7267344"/>
              <a:gd name="connsiteX2420" fmla="*/ 3859940 w 15576846"/>
              <a:gd name="connsiteY2420" fmla="*/ 2538881 h 7267344"/>
              <a:gd name="connsiteX2421" fmla="*/ 3864888 w 15576846"/>
              <a:gd name="connsiteY2421" fmla="*/ 2513241 h 7267344"/>
              <a:gd name="connsiteX2422" fmla="*/ 4195293 w 15576846"/>
              <a:gd name="connsiteY2422" fmla="*/ 2143137 h 7267344"/>
              <a:gd name="connsiteX2423" fmla="*/ 4750055 w 15576846"/>
              <a:gd name="connsiteY2423" fmla="*/ 1787766 h 7267344"/>
              <a:gd name="connsiteX2424" fmla="*/ 4799200 w 15576846"/>
              <a:gd name="connsiteY2424" fmla="*/ 1785179 h 7267344"/>
              <a:gd name="connsiteX2425" fmla="*/ 5267481 w 15576846"/>
              <a:gd name="connsiteY2425" fmla="*/ 2030340 h 7267344"/>
              <a:gd name="connsiteX2426" fmla="*/ 5506906 w 15576846"/>
              <a:gd name="connsiteY2426" fmla="*/ 2312276 h 7267344"/>
              <a:gd name="connsiteX2427" fmla="*/ 5747906 w 15576846"/>
              <a:gd name="connsiteY2427" fmla="*/ 2613667 h 7267344"/>
              <a:gd name="connsiteX2428" fmla="*/ 6129593 w 15576846"/>
              <a:gd name="connsiteY2428" fmla="*/ 3167192 h 7267344"/>
              <a:gd name="connsiteX2429" fmla="*/ 6251499 w 15576846"/>
              <a:gd name="connsiteY2429" fmla="*/ 3306079 h 7267344"/>
              <a:gd name="connsiteX2430" fmla="*/ 6132068 w 15576846"/>
              <a:gd name="connsiteY2430" fmla="*/ 3177988 h 7267344"/>
              <a:gd name="connsiteX2431" fmla="*/ 5747681 w 15576846"/>
              <a:gd name="connsiteY2431" fmla="*/ 2649654 h 7267344"/>
              <a:gd name="connsiteX2432" fmla="*/ 5504432 w 15576846"/>
              <a:gd name="connsiteY2432" fmla="*/ 2358834 h 7267344"/>
              <a:gd name="connsiteX2433" fmla="*/ 5262982 w 15576846"/>
              <a:gd name="connsiteY2433" fmla="*/ 2087132 h 7267344"/>
              <a:gd name="connsiteX2434" fmla="*/ 4792565 w 15576846"/>
              <a:gd name="connsiteY2434" fmla="*/ 1848606 h 7267344"/>
              <a:gd name="connsiteX2435" fmla="*/ 4743195 w 15576846"/>
              <a:gd name="connsiteY2435" fmla="*/ 1851193 h 7267344"/>
              <a:gd name="connsiteX2436" fmla="*/ 4187646 w 15576846"/>
              <a:gd name="connsiteY2436" fmla="*/ 2193744 h 7267344"/>
              <a:gd name="connsiteX2437" fmla="*/ 3859940 w 15576846"/>
              <a:gd name="connsiteY2437" fmla="*/ 2538881 h 7267344"/>
              <a:gd name="connsiteX2438" fmla="*/ 7146675 w 15576846"/>
              <a:gd name="connsiteY2438" fmla="*/ 3626025 h 7267344"/>
              <a:gd name="connsiteX2439" fmla="*/ 7913872 w 15576846"/>
              <a:gd name="connsiteY2439" fmla="*/ 3608257 h 7267344"/>
              <a:gd name="connsiteX2440" fmla="*/ 8665325 w 15576846"/>
              <a:gd name="connsiteY2440" fmla="*/ 3626025 h 7267344"/>
              <a:gd name="connsiteX2441" fmla="*/ 7146675 w 15576846"/>
              <a:gd name="connsiteY2441" fmla="*/ 3626025 h 7267344"/>
              <a:gd name="connsiteX2442" fmla="*/ 8377879 w 15576846"/>
              <a:gd name="connsiteY2442" fmla="*/ 3640870 h 7267344"/>
              <a:gd name="connsiteX2443" fmla="*/ 7615405 w 15576846"/>
              <a:gd name="connsiteY2443" fmla="*/ 3658638 h 7267344"/>
              <a:gd name="connsiteX2444" fmla="*/ 6868563 w 15576846"/>
              <a:gd name="connsiteY2444" fmla="*/ 3640870 h 7267344"/>
              <a:gd name="connsiteX2445" fmla="*/ 8377879 w 15576846"/>
              <a:gd name="connsiteY2445" fmla="*/ 3640870 h 7267344"/>
              <a:gd name="connsiteX2446" fmla="*/ 8862353 w 15576846"/>
              <a:gd name="connsiteY2446" fmla="*/ 3626025 h 7267344"/>
              <a:gd name="connsiteX2447" fmla="*/ 8416677 w 15576846"/>
              <a:gd name="connsiteY2447" fmla="*/ 3611518 h 7267344"/>
              <a:gd name="connsiteX2448" fmla="*/ 7913984 w 15576846"/>
              <a:gd name="connsiteY2448" fmla="*/ 3600610 h 7267344"/>
              <a:gd name="connsiteX2449" fmla="*/ 7122496 w 15576846"/>
              <a:gd name="connsiteY2449" fmla="*/ 3621190 h 7267344"/>
              <a:gd name="connsiteX2450" fmla="*/ 7122496 w 15576846"/>
              <a:gd name="connsiteY2450" fmla="*/ 3620965 h 7267344"/>
              <a:gd name="connsiteX2451" fmla="*/ 7012961 w 15576846"/>
              <a:gd name="connsiteY2451" fmla="*/ 3625576 h 7267344"/>
              <a:gd name="connsiteX2452" fmla="*/ 7128794 w 15576846"/>
              <a:gd name="connsiteY2452" fmla="*/ 3615117 h 7267344"/>
              <a:gd name="connsiteX2453" fmla="*/ 7919832 w 15576846"/>
              <a:gd name="connsiteY2453" fmla="*/ 3575531 h 7267344"/>
              <a:gd name="connsiteX2454" fmla="*/ 8865052 w 15576846"/>
              <a:gd name="connsiteY2454" fmla="*/ 3625913 h 7267344"/>
              <a:gd name="connsiteX2455" fmla="*/ 8862353 w 15576846"/>
              <a:gd name="connsiteY2455" fmla="*/ 3625913 h 7267344"/>
              <a:gd name="connsiteX2456" fmla="*/ 6672547 w 15576846"/>
              <a:gd name="connsiteY2456" fmla="*/ 3640870 h 7267344"/>
              <a:gd name="connsiteX2457" fmla="*/ 7115523 w 15576846"/>
              <a:gd name="connsiteY2457" fmla="*/ 3655377 h 7267344"/>
              <a:gd name="connsiteX2458" fmla="*/ 7615292 w 15576846"/>
              <a:gd name="connsiteY2458" fmla="*/ 3666286 h 7267344"/>
              <a:gd name="connsiteX2459" fmla="*/ 8401945 w 15576846"/>
              <a:gd name="connsiteY2459" fmla="*/ 3645706 h 7267344"/>
              <a:gd name="connsiteX2460" fmla="*/ 8401945 w 15576846"/>
              <a:gd name="connsiteY2460" fmla="*/ 3645931 h 7267344"/>
              <a:gd name="connsiteX2461" fmla="*/ 8510694 w 15576846"/>
              <a:gd name="connsiteY2461" fmla="*/ 3641320 h 7267344"/>
              <a:gd name="connsiteX2462" fmla="*/ 8395647 w 15576846"/>
              <a:gd name="connsiteY2462" fmla="*/ 3651779 h 7267344"/>
              <a:gd name="connsiteX2463" fmla="*/ 7609332 w 15576846"/>
              <a:gd name="connsiteY2463" fmla="*/ 3691364 h 7267344"/>
              <a:gd name="connsiteX2464" fmla="*/ 6669623 w 15576846"/>
              <a:gd name="connsiteY2464" fmla="*/ 3640983 h 7267344"/>
              <a:gd name="connsiteX2465" fmla="*/ 6672547 w 15576846"/>
              <a:gd name="connsiteY2465" fmla="*/ 3640983 h 7267344"/>
              <a:gd name="connsiteX2466" fmla="*/ 8423762 w 15576846"/>
              <a:gd name="connsiteY2466" fmla="*/ 3589701 h 7267344"/>
              <a:gd name="connsiteX2467" fmla="*/ 7919607 w 15576846"/>
              <a:gd name="connsiteY2467" fmla="*/ 3567884 h 7267344"/>
              <a:gd name="connsiteX2468" fmla="*/ 7126095 w 15576846"/>
              <a:gd name="connsiteY2468" fmla="*/ 3608707 h 7267344"/>
              <a:gd name="connsiteX2469" fmla="*/ 7018359 w 15576846"/>
              <a:gd name="connsiteY2469" fmla="*/ 3617703 h 7267344"/>
              <a:gd name="connsiteX2470" fmla="*/ 7132955 w 15576846"/>
              <a:gd name="connsiteY2470" fmla="*/ 3602297 h 7267344"/>
              <a:gd name="connsiteX2471" fmla="*/ 7925455 w 15576846"/>
              <a:gd name="connsiteY2471" fmla="*/ 3542918 h 7267344"/>
              <a:gd name="connsiteX2472" fmla="*/ 8883159 w 15576846"/>
              <a:gd name="connsiteY2472" fmla="*/ 3620628 h 7267344"/>
              <a:gd name="connsiteX2473" fmla="*/ 8423762 w 15576846"/>
              <a:gd name="connsiteY2473" fmla="*/ 3589701 h 7267344"/>
              <a:gd name="connsiteX2474" fmla="*/ 7108214 w 15576846"/>
              <a:gd name="connsiteY2474" fmla="*/ 3677082 h 7267344"/>
              <a:gd name="connsiteX2475" fmla="*/ 7609332 w 15576846"/>
              <a:gd name="connsiteY2475" fmla="*/ 3698899 h 7267344"/>
              <a:gd name="connsiteX2476" fmla="*/ 8398122 w 15576846"/>
              <a:gd name="connsiteY2476" fmla="*/ 3658076 h 7267344"/>
              <a:gd name="connsiteX2477" fmla="*/ 8504958 w 15576846"/>
              <a:gd name="connsiteY2477" fmla="*/ 3649080 h 7267344"/>
              <a:gd name="connsiteX2478" fmla="*/ 8391149 w 15576846"/>
              <a:gd name="connsiteY2478" fmla="*/ 3664487 h 7267344"/>
              <a:gd name="connsiteX2479" fmla="*/ 7603260 w 15576846"/>
              <a:gd name="connsiteY2479" fmla="*/ 3723865 h 7267344"/>
              <a:gd name="connsiteX2480" fmla="*/ 6650392 w 15576846"/>
              <a:gd name="connsiteY2480" fmla="*/ 3646043 h 7267344"/>
              <a:gd name="connsiteX2481" fmla="*/ 7108214 w 15576846"/>
              <a:gd name="connsiteY2481" fmla="*/ 3677082 h 7267344"/>
              <a:gd name="connsiteX2482" fmla="*/ 8430960 w 15576846"/>
              <a:gd name="connsiteY2482" fmla="*/ 3567996 h 7267344"/>
              <a:gd name="connsiteX2483" fmla="*/ 7925455 w 15576846"/>
              <a:gd name="connsiteY2483" fmla="*/ 3535383 h 7267344"/>
              <a:gd name="connsiteX2484" fmla="*/ 7130144 w 15576846"/>
              <a:gd name="connsiteY2484" fmla="*/ 3596449 h 7267344"/>
              <a:gd name="connsiteX2485" fmla="*/ 7011162 w 15576846"/>
              <a:gd name="connsiteY2485" fmla="*/ 3610618 h 7267344"/>
              <a:gd name="connsiteX2486" fmla="*/ 7137229 w 15576846"/>
              <a:gd name="connsiteY2486" fmla="*/ 3589701 h 7267344"/>
              <a:gd name="connsiteX2487" fmla="*/ 7931303 w 15576846"/>
              <a:gd name="connsiteY2487" fmla="*/ 3510305 h 7267344"/>
              <a:gd name="connsiteX2488" fmla="*/ 8892830 w 15576846"/>
              <a:gd name="connsiteY2488" fmla="*/ 3615454 h 7267344"/>
              <a:gd name="connsiteX2489" fmla="*/ 8430960 w 15576846"/>
              <a:gd name="connsiteY2489" fmla="*/ 3567996 h 7267344"/>
              <a:gd name="connsiteX2490" fmla="*/ 7100791 w 15576846"/>
              <a:gd name="connsiteY2490" fmla="*/ 3698899 h 7267344"/>
              <a:gd name="connsiteX2491" fmla="*/ 7603372 w 15576846"/>
              <a:gd name="connsiteY2491" fmla="*/ 3731512 h 7267344"/>
              <a:gd name="connsiteX2492" fmla="*/ 8394073 w 15576846"/>
              <a:gd name="connsiteY2492" fmla="*/ 3670447 h 7267344"/>
              <a:gd name="connsiteX2493" fmla="*/ 8512267 w 15576846"/>
              <a:gd name="connsiteY2493" fmla="*/ 3656277 h 7267344"/>
              <a:gd name="connsiteX2494" fmla="*/ 8386876 w 15576846"/>
              <a:gd name="connsiteY2494" fmla="*/ 3677082 h 7267344"/>
              <a:gd name="connsiteX2495" fmla="*/ 7597412 w 15576846"/>
              <a:gd name="connsiteY2495" fmla="*/ 3756478 h 7267344"/>
              <a:gd name="connsiteX2496" fmla="*/ 6640046 w 15576846"/>
              <a:gd name="connsiteY2496" fmla="*/ 3650991 h 7267344"/>
              <a:gd name="connsiteX2497" fmla="*/ 7100791 w 15576846"/>
              <a:gd name="connsiteY2497" fmla="*/ 3698899 h 7267344"/>
              <a:gd name="connsiteX2498" fmla="*/ 7931191 w 15576846"/>
              <a:gd name="connsiteY2498" fmla="*/ 3502657 h 7267344"/>
              <a:gd name="connsiteX2499" fmla="*/ 7134192 w 15576846"/>
              <a:gd name="connsiteY2499" fmla="*/ 3583853 h 7267344"/>
              <a:gd name="connsiteX2500" fmla="*/ 7034103 w 15576846"/>
              <a:gd name="connsiteY2500" fmla="*/ 3601059 h 7267344"/>
              <a:gd name="connsiteX2501" fmla="*/ 7141390 w 15576846"/>
              <a:gd name="connsiteY2501" fmla="*/ 3577105 h 7267344"/>
              <a:gd name="connsiteX2502" fmla="*/ 7937039 w 15576846"/>
              <a:gd name="connsiteY2502" fmla="*/ 3477579 h 7267344"/>
              <a:gd name="connsiteX2503" fmla="*/ 8910599 w 15576846"/>
              <a:gd name="connsiteY2503" fmla="*/ 3614217 h 7267344"/>
              <a:gd name="connsiteX2504" fmla="*/ 7931191 w 15576846"/>
              <a:gd name="connsiteY2504" fmla="*/ 3502657 h 7267344"/>
              <a:gd name="connsiteX2505" fmla="*/ 6597761 w 15576846"/>
              <a:gd name="connsiteY2505" fmla="*/ 3640870 h 7267344"/>
              <a:gd name="connsiteX2506" fmla="*/ 6598323 w 15576846"/>
              <a:gd name="connsiteY2506" fmla="*/ 3642107 h 7267344"/>
              <a:gd name="connsiteX2507" fmla="*/ 6598998 w 15576846"/>
              <a:gd name="connsiteY2507" fmla="*/ 3643457 h 7267344"/>
              <a:gd name="connsiteX2508" fmla="*/ 6597649 w 15576846"/>
              <a:gd name="connsiteY2508" fmla="*/ 3640870 h 7267344"/>
              <a:gd name="connsiteX2509" fmla="*/ 6597761 w 15576846"/>
              <a:gd name="connsiteY2509" fmla="*/ 3640870 h 7267344"/>
              <a:gd name="connsiteX2510" fmla="*/ 7597412 w 15576846"/>
              <a:gd name="connsiteY2510" fmla="*/ 3764125 h 7267344"/>
              <a:gd name="connsiteX2511" fmla="*/ 8389912 w 15576846"/>
              <a:gd name="connsiteY2511" fmla="*/ 3682930 h 7267344"/>
              <a:gd name="connsiteX2512" fmla="*/ 8489101 w 15576846"/>
              <a:gd name="connsiteY2512" fmla="*/ 3665723 h 7267344"/>
              <a:gd name="connsiteX2513" fmla="*/ 8382603 w 15576846"/>
              <a:gd name="connsiteY2513" fmla="*/ 3689565 h 7267344"/>
              <a:gd name="connsiteX2514" fmla="*/ 7591339 w 15576846"/>
              <a:gd name="connsiteY2514" fmla="*/ 3789091 h 7267344"/>
              <a:gd name="connsiteX2515" fmla="*/ 6620478 w 15576846"/>
              <a:gd name="connsiteY2515" fmla="*/ 3651441 h 7267344"/>
              <a:gd name="connsiteX2516" fmla="*/ 7597412 w 15576846"/>
              <a:gd name="connsiteY2516" fmla="*/ 3764125 h 7267344"/>
              <a:gd name="connsiteX2517" fmla="*/ 8445242 w 15576846"/>
              <a:gd name="connsiteY2517" fmla="*/ 3524475 h 7267344"/>
              <a:gd name="connsiteX2518" fmla="*/ 7937039 w 15576846"/>
              <a:gd name="connsiteY2518" fmla="*/ 3470044 h 7267344"/>
              <a:gd name="connsiteX2519" fmla="*/ 7533872 w 15576846"/>
              <a:gd name="connsiteY2519" fmla="*/ 3507044 h 7267344"/>
              <a:gd name="connsiteX2520" fmla="*/ 7138353 w 15576846"/>
              <a:gd name="connsiteY2520" fmla="*/ 3571258 h 7267344"/>
              <a:gd name="connsiteX2521" fmla="*/ 7029718 w 15576846"/>
              <a:gd name="connsiteY2521" fmla="*/ 3593862 h 7267344"/>
              <a:gd name="connsiteX2522" fmla="*/ 7145438 w 15576846"/>
              <a:gd name="connsiteY2522" fmla="*/ 3564510 h 7267344"/>
              <a:gd name="connsiteX2523" fmla="*/ 7942774 w 15576846"/>
              <a:gd name="connsiteY2523" fmla="*/ 3444966 h 7267344"/>
              <a:gd name="connsiteX2524" fmla="*/ 8913410 w 15576846"/>
              <a:gd name="connsiteY2524" fmla="*/ 3608819 h 7267344"/>
              <a:gd name="connsiteX2525" fmla="*/ 8445242 w 15576846"/>
              <a:gd name="connsiteY2525" fmla="*/ 3524475 h 7267344"/>
              <a:gd name="connsiteX2526" fmla="*/ 7040401 w 15576846"/>
              <a:gd name="connsiteY2526" fmla="*/ 3584753 h 7267344"/>
              <a:gd name="connsiteX2527" fmla="*/ 7144538 w 15576846"/>
              <a:gd name="connsiteY2527" fmla="*/ 3556750 h 7267344"/>
              <a:gd name="connsiteX2528" fmla="*/ 7142514 w 15576846"/>
              <a:gd name="connsiteY2528" fmla="*/ 3558775 h 7267344"/>
              <a:gd name="connsiteX2529" fmla="*/ 7040401 w 15576846"/>
              <a:gd name="connsiteY2529" fmla="*/ 3584753 h 7267344"/>
              <a:gd name="connsiteX2530" fmla="*/ 6593488 w 15576846"/>
              <a:gd name="connsiteY2530" fmla="*/ 3644244 h 7267344"/>
              <a:gd name="connsiteX2531" fmla="*/ 6594050 w 15576846"/>
              <a:gd name="connsiteY2531" fmla="*/ 3645706 h 7267344"/>
              <a:gd name="connsiteX2532" fmla="*/ 6592813 w 15576846"/>
              <a:gd name="connsiteY2532" fmla="*/ 3642894 h 7267344"/>
              <a:gd name="connsiteX2533" fmla="*/ 6592476 w 15576846"/>
              <a:gd name="connsiteY2533" fmla="*/ 3641882 h 7267344"/>
              <a:gd name="connsiteX2534" fmla="*/ 6593488 w 15576846"/>
              <a:gd name="connsiteY2534" fmla="*/ 3644244 h 7267344"/>
              <a:gd name="connsiteX2535" fmla="*/ 7085947 w 15576846"/>
              <a:gd name="connsiteY2535" fmla="*/ 3742421 h 7267344"/>
              <a:gd name="connsiteX2536" fmla="*/ 7591339 w 15576846"/>
              <a:gd name="connsiteY2536" fmla="*/ 3796851 h 7267344"/>
              <a:gd name="connsiteX2537" fmla="*/ 7992256 w 15576846"/>
              <a:gd name="connsiteY2537" fmla="*/ 3759852 h 7267344"/>
              <a:gd name="connsiteX2538" fmla="*/ 8385527 w 15576846"/>
              <a:gd name="connsiteY2538" fmla="*/ 3695638 h 7267344"/>
              <a:gd name="connsiteX2539" fmla="*/ 8493037 w 15576846"/>
              <a:gd name="connsiteY2539" fmla="*/ 3673146 h 7267344"/>
              <a:gd name="connsiteX2540" fmla="*/ 8378329 w 15576846"/>
              <a:gd name="connsiteY2540" fmla="*/ 3702385 h 7267344"/>
              <a:gd name="connsiteX2541" fmla="*/ 7585379 w 15576846"/>
              <a:gd name="connsiteY2541" fmla="*/ 3821930 h 7267344"/>
              <a:gd name="connsiteX2542" fmla="*/ 6615979 w 15576846"/>
              <a:gd name="connsiteY2542" fmla="*/ 3656164 h 7267344"/>
              <a:gd name="connsiteX2543" fmla="*/ 7085947 w 15576846"/>
              <a:gd name="connsiteY2543" fmla="*/ 3742421 h 7267344"/>
              <a:gd name="connsiteX2544" fmla="*/ 8381366 w 15576846"/>
              <a:gd name="connsiteY2544" fmla="*/ 3708121 h 7267344"/>
              <a:gd name="connsiteX2545" fmla="*/ 8482354 w 15576846"/>
              <a:gd name="connsiteY2545" fmla="*/ 3682255 h 7267344"/>
              <a:gd name="connsiteX2546" fmla="*/ 8379678 w 15576846"/>
              <a:gd name="connsiteY2546" fmla="*/ 3709808 h 7267344"/>
              <a:gd name="connsiteX2547" fmla="*/ 8381366 w 15576846"/>
              <a:gd name="connsiteY2547" fmla="*/ 3708121 h 7267344"/>
              <a:gd name="connsiteX2548" fmla="*/ 7942774 w 15576846"/>
              <a:gd name="connsiteY2548" fmla="*/ 3437431 h 7267344"/>
              <a:gd name="connsiteX2549" fmla="*/ 7144763 w 15576846"/>
              <a:gd name="connsiteY2549" fmla="*/ 3556526 h 7267344"/>
              <a:gd name="connsiteX2550" fmla="*/ 7149711 w 15576846"/>
              <a:gd name="connsiteY2550" fmla="*/ 3552027 h 7267344"/>
              <a:gd name="connsiteX2551" fmla="*/ 7948622 w 15576846"/>
              <a:gd name="connsiteY2551" fmla="*/ 3412353 h 7267344"/>
              <a:gd name="connsiteX2552" fmla="*/ 8458962 w 15576846"/>
              <a:gd name="connsiteY2552" fmla="*/ 3488488 h 7267344"/>
              <a:gd name="connsiteX2553" fmla="*/ 8918808 w 15576846"/>
              <a:gd name="connsiteY2553" fmla="*/ 3604546 h 7267344"/>
              <a:gd name="connsiteX2554" fmla="*/ 7942774 w 15576846"/>
              <a:gd name="connsiteY2554" fmla="*/ 3437431 h 7267344"/>
              <a:gd name="connsiteX2555" fmla="*/ 7146675 w 15576846"/>
              <a:gd name="connsiteY2555" fmla="*/ 3546179 h 7267344"/>
              <a:gd name="connsiteX2556" fmla="*/ 7024095 w 15576846"/>
              <a:gd name="connsiteY2556" fmla="*/ 3579805 h 7267344"/>
              <a:gd name="connsiteX2557" fmla="*/ 7147575 w 15576846"/>
              <a:gd name="connsiteY2557" fmla="*/ 3545280 h 7267344"/>
              <a:gd name="connsiteX2558" fmla="*/ 7146675 w 15576846"/>
              <a:gd name="connsiteY2558" fmla="*/ 3546179 h 7267344"/>
              <a:gd name="connsiteX2559" fmla="*/ 6588652 w 15576846"/>
              <a:gd name="connsiteY2559" fmla="*/ 3646380 h 7267344"/>
              <a:gd name="connsiteX2560" fmla="*/ 6589439 w 15576846"/>
              <a:gd name="connsiteY2560" fmla="*/ 3648292 h 7267344"/>
              <a:gd name="connsiteX2561" fmla="*/ 6587977 w 15576846"/>
              <a:gd name="connsiteY2561" fmla="*/ 3645031 h 7267344"/>
              <a:gd name="connsiteX2562" fmla="*/ 6587415 w 15576846"/>
              <a:gd name="connsiteY2562" fmla="*/ 3643457 h 7267344"/>
              <a:gd name="connsiteX2563" fmla="*/ 6588652 w 15576846"/>
              <a:gd name="connsiteY2563" fmla="*/ 3646380 h 7267344"/>
              <a:gd name="connsiteX2564" fmla="*/ 7585491 w 15576846"/>
              <a:gd name="connsiteY2564" fmla="*/ 3829464 h 7267344"/>
              <a:gd name="connsiteX2565" fmla="*/ 8377204 w 15576846"/>
              <a:gd name="connsiteY2565" fmla="*/ 3711832 h 7267344"/>
              <a:gd name="connsiteX2566" fmla="*/ 8374168 w 15576846"/>
              <a:gd name="connsiteY2566" fmla="*/ 3714868 h 7267344"/>
              <a:gd name="connsiteX2567" fmla="*/ 7579530 w 15576846"/>
              <a:gd name="connsiteY2567" fmla="*/ 3854543 h 7267344"/>
              <a:gd name="connsiteX2568" fmla="*/ 7071777 w 15576846"/>
              <a:gd name="connsiteY2568" fmla="*/ 3778408 h 7267344"/>
              <a:gd name="connsiteX2569" fmla="*/ 6610919 w 15576846"/>
              <a:gd name="connsiteY2569" fmla="*/ 3660213 h 7267344"/>
              <a:gd name="connsiteX2570" fmla="*/ 7585491 w 15576846"/>
              <a:gd name="connsiteY2570" fmla="*/ 3829464 h 7267344"/>
              <a:gd name="connsiteX2571" fmla="*/ 8377092 w 15576846"/>
              <a:gd name="connsiteY2571" fmla="*/ 3720604 h 7267344"/>
              <a:gd name="connsiteX2572" fmla="*/ 8498435 w 15576846"/>
              <a:gd name="connsiteY2572" fmla="*/ 3687091 h 7267344"/>
              <a:gd name="connsiteX2573" fmla="*/ 8376417 w 15576846"/>
              <a:gd name="connsiteY2573" fmla="*/ 3721278 h 7267344"/>
              <a:gd name="connsiteX2574" fmla="*/ 8377092 w 15576846"/>
              <a:gd name="connsiteY2574" fmla="*/ 3720604 h 7267344"/>
              <a:gd name="connsiteX2575" fmla="*/ 7948622 w 15576846"/>
              <a:gd name="connsiteY2575" fmla="*/ 3404818 h 7267344"/>
              <a:gd name="connsiteX2576" fmla="*/ 7152298 w 15576846"/>
              <a:gd name="connsiteY2576" fmla="*/ 3541231 h 7267344"/>
              <a:gd name="connsiteX2577" fmla="*/ 7153872 w 15576846"/>
              <a:gd name="connsiteY2577" fmla="*/ 3539544 h 7267344"/>
              <a:gd name="connsiteX2578" fmla="*/ 7954357 w 15576846"/>
              <a:gd name="connsiteY2578" fmla="*/ 3379852 h 7267344"/>
              <a:gd name="connsiteX2579" fmla="*/ 8921957 w 15576846"/>
              <a:gd name="connsiteY2579" fmla="*/ 3599260 h 7267344"/>
              <a:gd name="connsiteX2580" fmla="*/ 7948622 w 15576846"/>
              <a:gd name="connsiteY2580" fmla="*/ 3404818 h 7267344"/>
              <a:gd name="connsiteX2581" fmla="*/ 7058057 w 15576846"/>
              <a:gd name="connsiteY2581" fmla="*/ 3566085 h 7267344"/>
              <a:gd name="connsiteX2582" fmla="*/ 7150499 w 15576846"/>
              <a:gd name="connsiteY2582" fmla="*/ 3534034 h 7267344"/>
              <a:gd name="connsiteX2583" fmla="*/ 7058057 w 15576846"/>
              <a:gd name="connsiteY2583" fmla="*/ 3566085 h 7267344"/>
              <a:gd name="connsiteX2584" fmla="*/ 6583816 w 15576846"/>
              <a:gd name="connsiteY2584" fmla="*/ 3648517 h 7267344"/>
              <a:gd name="connsiteX2585" fmla="*/ 6585615 w 15576846"/>
              <a:gd name="connsiteY2585" fmla="*/ 3652566 h 7267344"/>
              <a:gd name="connsiteX2586" fmla="*/ 6583142 w 15576846"/>
              <a:gd name="connsiteY2586" fmla="*/ 3647055 h 7267344"/>
              <a:gd name="connsiteX2587" fmla="*/ 6582354 w 15576846"/>
              <a:gd name="connsiteY2587" fmla="*/ 3644806 h 7267344"/>
              <a:gd name="connsiteX2588" fmla="*/ 6583816 w 15576846"/>
              <a:gd name="connsiteY2588" fmla="*/ 3648517 h 7267344"/>
              <a:gd name="connsiteX2589" fmla="*/ 7579418 w 15576846"/>
              <a:gd name="connsiteY2589" fmla="*/ 3862078 h 7267344"/>
              <a:gd name="connsiteX2590" fmla="*/ 8371244 w 15576846"/>
              <a:gd name="connsiteY2590" fmla="*/ 3725777 h 7267344"/>
              <a:gd name="connsiteX2591" fmla="*/ 8369782 w 15576846"/>
              <a:gd name="connsiteY2591" fmla="*/ 3727351 h 7267344"/>
              <a:gd name="connsiteX2592" fmla="*/ 7573345 w 15576846"/>
              <a:gd name="connsiteY2592" fmla="*/ 3887044 h 7267344"/>
              <a:gd name="connsiteX2593" fmla="*/ 6605296 w 15576846"/>
              <a:gd name="connsiteY2593" fmla="*/ 3664037 h 7267344"/>
              <a:gd name="connsiteX2594" fmla="*/ 7579418 w 15576846"/>
              <a:gd name="connsiteY2594" fmla="*/ 3862078 h 7267344"/>
              <a:gd name="connsiteX2595" fmla="*/ 8464472 w 15576846"/>
              <a:gd name="connsiteY2595" fmla="*/ 3701036 h 7267344"/>
              <a:gd name="connsiteX2596" fmla="*/ 8373381 w 15576846"/>
              <a:gd name="connsiteY2596" fmla="*/ 3732749 h 7267344"/>
              <a:gd name="connsiteX2597" fmla="*/ 8464472 w 15576846"/>
              <a:gd name="connsiteY2597" fmla="*/ 3701036 h 7267344"/>
              <a:gd name="connsiteX2598" fmla="*/ 8466609 w 15576846"/>
              <a:gd name="connsiteY2598" fmla="*/ 3459248 h 7267344"/>
              <a:gd name="connsiteX2599" fmla="*/ 7954357 w 15576846"/>
              <a:gd name="connsiteY2599" fmla="*/ 3372205 h 7267344"/>
              <a:gd name="connsiteX2600" fmla="*/ 7157359 w 15576846"/>
              <a:gd name="connsiteY2600" fmla="*/ 3527736 h 7267344"/>
              <a:gd name="connsiteX2601" fmla="*/ 7158033 w 15576846"/>
              <a:gd name="connsiteY2601" fmla="*/ 3527061 h 7267344"/>
              <a:gd name="connsiteX2602" fmla="*/ 7960206 w 15576846"/>
              <a:gd name="connsiteY2602" fmla="*/ 3347239 h 7267344"/>
              <a:gd name="connsiteX2603" fmla="*/ 8932416 w 15576846"/>
              <a:gd name="connsiteY2603" fmla="*/ 3598585 h 7267344"/>
              <a:gd name="connsiteX2604" fmla="*/ 8466609 w 15576846"/>
              <a:gd name="connsiteY2604" fmla="*/ 3459248 h 7267344"/>
              <a:gd name="connsiteX2605" fmla="*/ 7041750 w 15576846"/>
              <a:gd name="connsiteY2605" fmla="*/ 3562036 h 7267344"/>
              <a:gd name="connsiteX2606" fmla="*/ 7153872 w 15576846"/>
              <a:gd name="connsiteY2606" fmla="*/ 3522450 h 7267344"/>
              <a:gd name="connsiteX2607" fmla="*/ 7041750 w 15576846"/>
              <a:gd name="connsiteY2607" fmla="*/ 3562036 h 7267344"/>
              <a:gd name="connsiteX2608" fmla="*/ 7063792 w 15576846"/>
              <a:gd name="connsiteY2608" fmla="*/ 3807647 h 7267344"/>
              <a:gd name="connsiteX2609" fmla="*/ 7573458 w 15576846"/>
              <a:gd name="connsiteY2609" fmla="*/ 3894691 h 7267344"/>
              <a:gd name="connsiteX2610" fmla="*/ 8366071 w 15576846"/>
              <a:gd name="connsiteY2610" fmla="*/ 3739385 h 7267344"/>
              <a:gd name="connsiteX2611" fmla="*/ 8365621 w 15576846"/>
              <a:gd name="connsiteY2611" fmla="*/ 3739947 h 7267344"/>
              <a:gd name="connsiteX2612" fmla="*/ 7567497 w 15576846"/>
              <a:gd name="connsiteY2612" fmla="*/ 3919769 h 7267344"/>
              <a:gd name="connsiteX2613" fmla="*/ 6594613 w 15576846"/>
              <a:gd name="connsiteY2613" fmla="*/ 3663475 h 7267344"/>
              <a:gd name="connsiteX2614" fmla="*/ 7063792 w 15576846"/>
              <a:gd name="connsiteY2614" fmla="*/ 3807647 h 7267344"/>
              <a:gd name="connsiteX2615" fmla="*/ 8480442 w 15576846"/>
              <a:gd name="connsiteY2615" fmla="*/ 3705084 h 7267344"/>
              <a:gd name="connsiteX2616" fmla="*/ 8370007 w 15576846"/>
              <a:gd name="connsiteY2616" fmla="*/ 3744220 h 7267344"/>
              <a:gd name="connsiteX2617" fmla="*/ 8480442 w 15576846"/>
              <a:gd name="connsiteY2617" fmla="*/ 3705084 h 7267344"/>
              <a:gd name="connsiteX2618" fmla="*/ 7960206 w 15576846"/>
              <a:gd name="connsiteY2618" fmla="*/ 3339592 h 7267344"/>
              <a:gd name="connsiteX2619" fmla="*/ 7162419 w 15576846"/>
              <a:gd name="connsiteY2619" fmla="*/ 3514129 h 7267344"/>
              <a:gd name="connsiteX2620" fmla="*/ 7965941 w 15576846"/>
              <a:gd name="connsiteY2620" fmla="*/ 3314626 h 7267344"/>
              <a:gd name="connsiteX2621" fmla="*/ 8934440 w 15576846"/>
              <a:gd name="connsiteY2621" fmla="*/ 3592513 h 7267344"/>
              <a:gd name="connsiteX2622" fmla="*/ 7960206 w 15576846"/>
              <a:gd name="connsiteY2622" fmla="*/ 3339592 h 7267344"/>
              <a:gd name="connsiteX2623" fmla="*/ 7048835 w 15576846"/>
              <a:gd name="connsiteY2623" fmla="*/ 3552477 h 7267344"/>
              <a:gd name="connsiteX2624" fmla="*/ 7157246 w 15576846"/>
              <a:gd name="connsiteY2624" fmla="*/ 3510642 h 7267344"/>
              <a:gd name="connsiteX2625" fmla="*/ 7048835 w 15576846"/>
              <a:gd name="connsiteY2625" fmla="*/ 3552477 h 7267344"/>
              <a:gd name="connsiteX2626" fmla="*/ 6578981 w 15576846"/>
              <a:gd name="connsiteY2626" fmla="*/ 3650654 h 7267344"/>
              <a:gd name="connsiteX2627" fmla="*/ 6581005 w 15576846"/>
              <a:gd name="connsiteY2627" fmla="*/ 3655377 h 7267344"/>
              <a:gd name="connsiteX2628" fmla="*/ 6578306 w 15576846"/>
              <a:gd name="connsiteY2628" fmla="*/ 3649192 h 7267344"/>
              <a:gd name="connsiteX2629" fmla="*/ 6577293 w 15576846"/>
              <a:gd name="connsiteY2629" fmla="*/ 3646380 h 7267344"/>
              <a:gd name="connsiteX2630" fmla="*/ 6578981 w 15576846"/>
              <a:gd name="connsiteY2630" fmla="*/ 3650654 h 7267344"/>
              <a:gd name="connsiteX2631" fmla="*/ 7567497 w 15576846"/>
              <a:gd name="connsiteY2631" fmla="*/ 3927304 h 7267344"/>
              <a:gd name="connsiteX2632" fmla="*/ 8360898 w 15576846"/>
              <a:gd name="connsiteY2632" fmla="*/ 3752992 h 7267344"/>
              <a:gd name="connsiteX2633" fmla="*/ 7561537 w 15576846"/>
              <a:gd name="connsiteY2633" fmla="*/ 3952382 h 7267344"/>
              <a:gd name="connsiteX2634" fmla="*/ 6590227 w 15576846"/>
              <a:gd name="connsiteY2634" fmla="*/ 3667410 h 7267344"/>
              <a:gd name="connsiteX2635" fmla="*/ 7567497 w 15576846"/>
              <a:gd name="connsiteY2635" fmla="*/ 3927304 h 7267344"/>
              <a:gd name="connsiteX2636" fmla="*/ 8472345 w 15576846"/>
              <a:gd name="connsiteY2636" fmla="*/ 3714868 h 7267344"/>
              <a:gd name="connsiteX2637" fmla="*/ 8366521 w 15576846"/>
              <a:gd name="connsiteY2637" fmla="*/ 3755916 h 7267344"/>
              <a:gd name="connsiteX2638" fmla="*/ 8472345 w 15576846"/>
              <a:gd name="connsiteY2638" fmla="*/ 3714868 h 7267344"/>
              <a:gd name="connsiteX2639" fmla="*/ 7965941 w 15576846"/>
              <a:gd name="connsiteY2639" fmla="*/ 3306866 h 7267344"/>
              <a:gd name="connsiteX2640" fmla="*/ 7167480 w 15576846"/>
              <a:gd name="connsiteY2640" fmla="*/ 3500409 h 7267344"/>
              <a:gd name="connsiteX2641" fmla="*/ 7971788 w 15576846"/>
              <a:gd name="connsiteY2641" fmla="*/ 3281788 h 7267344"/>
              <a:gd name="connsiteX2642" fmla="*/ 8487302 w 15576846"/>
              <a:gd name="connsiteY2642" fmla="*/ 3401444 h 7267344"/>
              <a:gd name="connsiteX2643" fmla="*/ 8934664 w 15576846"/>
              <a:gd name="connsiteY2643" fmla="*/ 3584528 h 7267344"/>
              <a:gd name="connsiteX2644" fmla="*/ 7965941 w 15576846"/>
              <a:gd name="connsiteY2644" fmla="*/ 3306866 h 7267344"/>
              <a:gd name="connsiteX2645" fmla="*/ 7059294 w 15576846"/>
              <a:gd name="connsiteY2645" fmla="*/ 3542693 h 7267344"/>
              <a:gd name="connsiteX2646" fmla="*/ 7160395 w 15576846"/>
              <a:gd name="connsiteY2646" fmla="*/ 3499396 h 7267344"/>
              <a:gd name="connsiteX2647" fmla="*/ 7059294 w 15576846"/>
              <a:gd name="connsiteY2647" fmla="*/ 3542693 h 7267344"/>
              <a:gd name="connsiteX2648" fmla="*/ 6574145 w 15576846"/>
              <a:gd name="connsiteY2648" fmla="*/ 3652678 h 7267344"/>
              <a:gd name="connsiteX2649" fmla="*/ 6578081 w 15576846"/>
              <a:gd name="connsiteY2649" fmla="*/ 3661113 h 7267344"/>
              <a:gd name="connsiteX2650" fmla="*/ 6573358 w 15576846"/>
              <a:gd name="connsiteY2650" fmla="*/ 3651216 h 7267344"/>
              <a:gd name="connsiteX2651" fmla="*/ 6571333 w 15576846"/>
              <a:gd name="connsiteY2651" fmla="*/ 3646156 h 7267344"/>
              <a:gd name="connsiteX2652" fmla="*/ 6574145 w 15576846"/>
              <a:gd name="connsiteY2652" fmla="*/ 3652678 h 7267344"/>
              <a:gd name="connsiteX2653" fmla="*/ 7561537 w 15576846"/>
              <a:gd name="connsiteY2653" fmla="*/ 3959917 h 7267344"/>
              <a:gd name="connsiteX2654" fmla="*/ 8355837 w 15576846"/>
              <a:gd name="connsiteY2654" fmla="*/ 3766599 h 7267344"/>
              <a:gd name="connsiteX2655" fmla="*/ 7555577 w 15576846"/>
              <a:gd name="connsiteY2655" fmla="*/ 3984996 h 7267344"/>
              <a:gd name="connsiteX2656" fmla="*/ 6580105 w 15576846"/>
              <a:gd name="connsiteY2656" fmla="*/ 3664374 h 7267344"/>
              <a:gd name="connsiteX2657" fmla="*/ 7561537 w 15576846"/>
              <a:gd name="connsiteY2657" fmla="*/ 3959917 h 7267344"/>
              <a:gd name="connsiteX2658" fmla="*/ 6579992 w 15576846"/>
              <a:gd name="connsiteY2658" fmla="*/ 3664149 h 7267344"/>
              <a:gd name="connsiteX2659" fmla="*/ 6578306 w 15576846"/>
              <a:gd name="connsiteY2659" fmla="*/ 3661563 h 7267344"/>
              <a:gd name="connsiteX2660" fmla="*/ 6579992 w 15576846"/>
              <a:gd name="connsiteY2660" fmla="*/ 3664149 h 7267344"/>
              <a:gd name="connsiteX2661" fmla="*/ 8462673 w 15576846"/>
              <a:gd name="connsiteY2661" fmla="*/ 3724427 h 7267344"/>
              <a:gd name="connsiteX2662" fmla="*/ 8363372 w 15576846"/>
              <a:gd name="connsiteY2662" fmla="*/ 3767162 h 7267344"/>
              <a:gd name="connsiteX2663" fmla="*/ 8462673 w 15576846"/>
              <a:gd name="connsiteY2663" fmla="*/ 3724427 h 7267344"/>
              <a:gd name="connsiteX2664" fmla="*/ 8488089 w 15576846"/>
              <a:gd name="connsiteY2664" fmla="*/ 3394022 h 7267344"/>
              <a:gd name="connsiteX2665" fmla="*/ 7971788 w 15576846"/>
              <a:gd name="connsiteY2665" fmla="*/ 3274253 h 7267344"/>
              <a:gd name="connsiteX2666" fmla="*/ 7172540 w 15576846"/>
              <a:gd name="connsiteY2666" fmla="*/ 3486801 h 7267344"/>
              <a:gd name="connsiteX2667" fmla="*/ 7977524 w 15576846"/>
              <a:gd name="connsiteY2667" fmla="*/ 3249287 h 7267344"/>
              <a:gd name="connsiteX2668" fmla="*/ 8945461 w 15576846"/>
              <a:gd name="connsiteY2668" fmla="*/ 3586102 h 7267344"/>
              <a:gd name="connsiteX2669" fmla="*/ 8488089 w 15576846"/>
              <a:gd name="connsiteY2669" fmla="*/ 3394022 h 7267344"/>
              <a:gd name="connsiteX2670" fmla="*/ 7068066 w 15576846"/>
              <a:gd name="connsiteY2670" fmla="*/ 3532347 h 7267344"/>
              <a:gd name="connsiteX2671" fmla="*/ 7163094 w 15576846"/>
              <a:gd name="connsiteY2671" fmla="*/ 3488488 h 7267344"/>
              <a:gd name="connsiteX2672" fmla="*/ 7068066 w 15576846"/>
              <a:gd name="connsiteY2672" fmla="*/ 3532347 h 7267344"/>
              <a:gd name="connsiteX2673" fmla="*/ 6569197 w 15576846"/>
              <a:gd name="connsiteY2673" fmla="*/ 3654815 h 7267344"/>
              <a:gd name="connsiteX2674" fmla="*/ 6571670 w 15576846"/>
              <a:gd name="connsiteY2674" fmla="*/ 3660775 h 7267344"/>
              <a:gd name="connsiteX2675" fmla="*/ 6568522 w 15576846"/>
              <a:gd name="connsiteY2675" fmla="*/ 3653465 h 7267344"/>
              <a:gd name="connsiteX2676" fmla="*/ 6566273 w 15576846"/>
              <a:gd name="connsiteY2676" fmla="*/ 3647618 h 7267344"/>
              <a:gd name="connsiteX2677" fmla="*/ 6569197 w 15576846"/>
              <a:gd name="connsiteY2677" fmla="*/ 3654815 h 7267344"/>
              <a:gd name="connsiteX2678" fmla="*/ 6573807 w 15576846"/>
              <a:gd name="connsiteY2678" fmla="*/ 3664711 h 7267344"/>
              <a:gd name="connsiteX2679" fmla="*/ 6573583 w 15576846"/>
              <a:gd name="connsiteY2679" fmla="*/ 3664374 h 7267344"/>
              <a:gd name="connsiteX2680" fmla="*/ 6573807 w 15576846"/>
              <a:gd name="connsiteY2680" fmla="*/ 3664711 h 7267344"/>
              <a:gd name="connsiteX2681" fmla="*/ 7041638 w 15576846"/>
              <a:gd name="connsiteY2681" fmla="*/ 3872874 h 7267344"/>
              <a:gd name="connsiteX2682" fmla="*/ 7555577 w 15576846"/>
              <a:gd name="connsiteY2682" fmla="*/ 3992643 h 7267344"/>
              <a:gd name="connsiteX2683" fmla="*/ 8350664 w 15576846"/>
              <a:gd name="connsiteY2683" fmla="*/ 3780320 h 7267344"/>
              <a:gd name="connsiteX2684" fmla="*/ 7549617 w 15576846"/>
              <a:gd name="connsiteY2684" fmla="*/ 4017609 h 7267344"/>
              <a:gd name="connsiteX2685" fmla="*/ 7035115 w 15576846"/>
              <a:gd name="connsiteY2685" fmla="*/ 3887156 h 7267344"/>
              <a:gd name="connsiteX2686" fmla="*/ 6582017 w 15576846"/>
              <a:gd name="connsiteY2686" fmla="*/ 3675957 h 7267344"/>
              <a:gd name="connsiteX2687" fmla="*/ 7041638 w 15576846"/>
              <a:gd name="connsiteY2687" fmla="*/ 3872874 h 7267344"/>
              <a:gd name="connsiteX2688" fmla="*/ 8453789 w 15576846"/>
              <a:gd name="connsiteY2688" fmla="*/ 3734998 h 7267344"/>
              <a:gd name="connsiteX2689" fmla="*/ 8361122 w 15576846"/>
              <a:gd name="connsiteY2689" fmla="*/ 3777733 h 7267344"/>
              <a:gd name="connsiteX2690" fmla="*/ 8453789 w 15576846"/>
              <a:gd name="connsiteY2690" fmla="*/ 3734998 h 7267344"/>
              <a:gd name="connsiteX2691" fmla="*/ 7977524 w 15576846"/>
              <a:gd name="connsiteY2691" fmla="*/ 3241640 h 7267344"/>
              <a:gd name="connsiteX2692" fmla="*/ 7177714 w 15576846"/>
              <a:gd name="connsiteY2692" fmla="*/ 3472968 h 7267344"/>
              <a:gd name="connsiteX2693" fmla="*/ 7983372 w 15576846"/>
              <a:gd name="connsiteY2693" fmla="*/ 3216674 h 7267344"/>
              <a:gd name="connsiteX2694" fmla="*/ 8501472 w 15576846"/>
              <a:gd name="connsiteY2694" fmla="*/ 3358035 h 7267344"/>
              <a:gd name="connsiteX2695" fmla="*/ 8945798 w 15576846"/>
              <a:gd name="connsiteY2695" fmla="*/ 3577668 h 7267344"/>
              <a:gd name="connsiteX2696" fmla="*/ 7977524 w 15576846"/>
              <a:gd name="connsiteY2696" fmla="*/ 3241640 h 7267344"/>
              <a:gd name="connsiteX2697" fmla="*/ 7032866 w 15576846"/>
              <a:gd name="connsiteY2697" fmla="*/ 3535496 h 7267344"/>
              <a:gd name="connsiteX2698" fmla="*/ 7165680 w 15576846"/>
              <a:gd name="connsiteY2698" fmla="*/ 3477467 h 7267344"/>
              <a:gd name="connsiteX2699" fmla="*/ 7032866 w 15576846"/>
              <a:gd name="connsiteY2699" fmla="*/ 3535496 h 7267344"/>
              <a:gd name="connsiteX2700" fmla="*/ 6564361 w 15576846"/>
              <a:gd name="connsiteY2700" fmla="*/ 3656952 h 7267344"/>
              <a:gd name="connsiteX2701" fmla="*/ 7549617 w 15576846"/>
              <a:gd name="connsiteY2701" fmla="*/ 4025256 h 7267344"/>
              <a:gd name="connsiteX2702" fmla="*/ 8345379 w 15576846"/>
              <a:gd name="connsiteY2702" fmla="*/ 3794265 h 7267344"/>
              <a:gd name="connsiteX2703" fmla="*/ 7543656 w 15576846"/>
              <a:gd name="connsiteY2703" fmla="*/ 4050222 h 7267344"/>
              <a:gd name="connsiteX2704" fmla="*/ 6563686 w 15576846"/>
              <a:gd name="connsiteY2704" fmla="*/ 3655602 h 7267344"/>
              <a:gd name="connsiteX2705" fmla="*/ 6561212 w 15576846"/>
              <a:gd name="connsiteY2705" fmla="*/ 3648967 h 7267344"/>
              <a:gd name="connsiteX2706" fmla="*/ 6564361 w 15576846"/>
              <a:gd name="connsiteY2706" fmla="*/ 3656952 h 7267344"/>
              <a:gd name="connsiteX2707" fmla="*/ 8488426 w 15576846"/>
              <a:gd name="connsiteY2707" fmla="*/ 3731850 h 7267344"/>
              <a:gd name="connsiteX2708" fmla="*/ 8358311 w 15576846"/>
              <a:gd name="connsiteY2708" fmla="*/ 3788642 h 7267344"/>
              <a:gd name="connsiteX2709" fmla="*/ 8488426 w 15576846"/>
              <a:gd name="connsiteY2709" fmla="*/ 3731850 h 7267344"/>
              <a:gd name="connsiteX2710" fmla="*/ 8502371 w 15576846"/>
              <a:gd name="connsiteY2710" fmla="*/ 3350500 h 7267344"/>
              <a:gd name="connsiteX2711" fmla="*/ 7983260 w 15576846"/>
              <a:gd name="connsiteY2711" fmla="*/ 3209026 h 7267344"/>
              <a:gd name="connsiteX2712" fmla="*/ 7183111 w 15576846"/>
              <a:gd name="connsiteY2712" fmla="*/ 3458911 h 7267344"/>
              <a:gd name="connsiteX2713" fmla="*/ 7571209 w 15576846"/>
              <a:gd name="connsiteY2713" fmla="*/ 3287635 h 7267344"/>
              <a:gd name="connsiteX2714" fmla="*/ 7988995 w 15576846"/>
              <a:gd name="connsiteY2714" fmla="*/ 3184060 h 7267344"/>
              <a:gd name="connsiteX2715" fmla="*/ 8508332 w 15576846"/>
              <a:gd name="connsiteY2715" fmla="*/ 3336330 h 7267344"/>
              <a:gd name="connsiteX2716" fmla="*/ 8948047 w 15576846"/>
              <a:gd name="connsiteY2716" fmla="*/ 3571370 h 7267344"/>
              <a:gd name="connsiteX2717" fmla="*/ 8502371 w 15576846"/>
              <a:gd name="connsiteY2717" fmla="*/ 3350500 h 7267344"/>
              <a:gd name="connsiteX2718" fmla="*/ 7085835 w 15576846"/>
              <a:gd name="connsiteY2718" fmla="*/ 3510980 h 7267344"/>
              <a:gd name="connsiteX2719" fmla="*/ 7167142 w 15576846"/>
              <a:gd name="connsiteY2719" fmla="*/ 3467908 h 7267344"/>
              <a:gd name="connsiteX2720" fmla="*/ 7085835 w 15576846"/>
              <a:gd name="connsiteY2720" fmla="*/ 3510980 h 7267344"/>
              <a:gd name="connsiteX2721" fmla="*/ 6559525 w 15576846"/>
              <a:gd name="connsiteY2721" fmla="*/ 3659088 h 7267344"/>
              <a:gd name="connsiteX2722" fmla="*/ 6562674 w 15576846"/>
              <a:gd name="connsiteY2722" fmla="*/ 3667186 h 7267344"/>
              <a:gd name="connsiteX2723" fmla="*/ 6558738 w 15576846"/>
              <a:gd name="connsiteY2723" fmla="*/ 3657739 h 7267344"/>
              <a:gd name="connsiteX2724" fmla="*/ 6556038 w 15576846"/>
              <a:gd name="connsiteY2724" fmla="*/ 3650429 h 7267344"/>
              <a:gd name="connsiteX2725" fmla="*/ 6559525 w 15576846"/>
              <a:gd name="connsiteY2725" fmla="*/ 3659088 h 7267344"/>
              <a:gd name="connsiteX2726" fmla="*/ 6565036 w 15576846"/>
              <a:gd name="connsiteY2726" fmla="*/ 3671572 h 7267344"/>
              <a:gd name="connsiteX2727" fmla="*/ 6563349 w 15576846"/>
              <a:gd name="connsiteY2727" fmla="*/ 3668310 h 7267344"/>
              <a:gd name="connsiteX2728" fmla="*/ 6565036 w 15576846"/>
              <a:gd name="connsiteY2728" fmla="*/ 3671572 h 7267344"/>
              <a:gd name="connsiteX2729" fmla="*/ 6569534 w 15576846"/>
              <a:gd name="connsiteY2729" fmla="*/ 3678881 h 7267344"/>
              <a:gd name="connsiteX2730" fmla="*/ 6568297 w 15576846"/>
              <a:gd name="connsiteY2730" fmla="*/ 3676969 h 7267344"/>
              <a:gd name="connsiteX2731" fmla="*/ 6569534 w 15576846"/>
              <a:gd name="connsiteY2731" fmla="*/ 3678881 h 7267344"/>
              <a:gd name="connsiteX2732" fmla="*/ 7026794 w 15576846"/>
              <a:gd name="connsiteY2732" fmla="*/ 3916395 h 7267344"/>
              <a:gd name="connsiteX2733" fmla="*/ 7543544 w 15576846"/>
              <a:gd name="connsiteY2733" fmla="*/ 4057869 h 7267344"/>
              <a:gd name="connsiteX2734" fmla="*/ 8339418 w 15576846"/>
              <a:gd name="connsiteY2734" fmla="*/ 3808547 h 7267344"/>
              <a:gd name="connsiteX2735" fmla="*/ 7537471 w 15576846"/>
              <a:gd name="connsiteY2735" fmla="*/ 4082948 h 7267344"/>
              <a:gd name="connsiteX2736" fmla="*/ 7020383 w 15576846"/>
              <a:gd name="connsiteY2736" fmla="*/ 3930678 h 7267344"/>
              <a:gd name="connsiteX2737" fmla="*/ 6571896 w 15576846"/>
              <a:gd name="connsiteY2737" fmla="*/ 3682368 h 7267344"/>
              <a:gd name="connsiteX2738" fmla="*/ 7026794 w 15576846"/>
              <a:gd name="connsiteY2738" fmla="*/ 3916395 h 7267344"/>
              <a:gd name="connsiteX2739" fmla="*/ 8421625 w 15576846"/>
              <a:gd name="connsiteY2739" fmla="*/ 3762101 h 7267344"/>
              <a:gd name="connsiteX2740" fmla="*/ 8357299 w 15576846"/>
              <a:gd name="connsiteY2740" fmla="*/ 3797863 h 7267344"/>
              <a:gd name="connsiteX2741" fmla="*/ 8421625 w 15576846"/>
              <a:gd name="connsiteY2741" fmla="*/ 3762101 h 7267344"/>
              <a:gd name="connsiteX2742" fmla="*/ 7989108 w 15576846"/>
              <a:gd name="connsiteY2742" fmla="*/ 3176413 h 7267344"/>
              <a:gd name="connsiteX2743" fmla="*/ 7188960 w 15576846"/>
              <a:gd name="connsiteY2743" fmla="*/ 3444404 h 7267344"/>
              <a:gd name="connsiteX2744" fmla="*/ 7994842 w 15576846"/>
              <a:gd name="connsiteY2744" fmla="*/ 3151335 h 7267344"/>
              <a:gd name="connsiteX2745" fmla="*/ 8515529 w 15576846"/>
              <a:gd name="connsiteY2745" fmla="*/ 3314401 h 7267344"/>
              <a:gd name="connsiteX2746" fmla="*/ 8953670 w 15576846"/>
              <a:gd name="connsiteY2746" fmla="*/ 3567996 h 7267344"/>
              <a:gd name="connsiteX2747" fmla="*/ 7989108 w 15576846"/>
              <a:gd name="connsiteY2747" fmla="*/ 3176413 h 7267344"/>
              <a:gd name="connsiteX2748" fmla="*/ 8955357 w 15576846"/>
              <a:gd name="connsiteY2748" fmla="*/ 3570021 h 7267344"/>
              <a:gd name="connsiteX2749" fmla="*/ 8955582 w 15576846"/>
              <a:gd name="connsiteY2749" fmla="*/ 3570246 h 7267344"/>
              <a:gd name="connsiteX2750" fmla="*/ 8955357 w 15576846"/>
              <a:gd name="connsiteY2750" fmla="*/ 3570021 h 7267344"/>
              <a:gd name="connsiteX2751" fmla="*/ 7092357 w 15576846"/>
              <a:gd name="connsiteY2751" fmla="*/ 3499959 h 7267344"/>
              <a:gd name="connsiteX2752" fmla="*/ 7169504 w 15576846"/>
              <a:gd name="connsiteY2752" fmla="*/ 3456999 h 7267344"/>
              <a:gd name="connsiteX2753" fmla="*/ 7092357 w 15576846"/>
              <a:gd name="connsiteY2753" fmla="*/ 3499959 h 7267344"/>
              <a:gd name="connsiteX2754" fmla="*/ 6554689 w 15576846"/>
              <a:gd name="connsiteY2754" fmla="*/ 3661225 h 7267344"/>
              <a:gd name="connsiteX2755" fmla="*/ 6561324 w 15576846"/>
              <a:gd name="connsiteY2755" fmla="*/ 3676295 h 7267344"/>
              <a:gd name="connsiteX2756" fmla="*/ 6553902 w 15576846"/>
              <a:gd name="connsiteY2756" fmla="*/ 3659763 h 7267344"/>
              <a:gd name="connsiteX2757" fmla="*/ 6550978 w 15576846"/>
              <a:gd name="connsiteY2757" fmla="*/ 3651666 h 7267344"/>
              <a:gd name="connsiteX2758" fmla="*/ 6554689 w 15576846"/>
              <a:gd name="connsiteY2758" fmla="*/ 3661225 h 7267344"/>
              <a:gd name="connsiteX2759" fmla="*/ 7537696 w 15576846"/>
              <a:gd name="connsiteY2759" fmla="*/ 4090482 h 7267344"/>
              <a:gd name="connsiteX2760" fmla="*/ 8333682 w 15576846"/>
              <a:gd name="connsiteY2760" fmla="*/ 3822942 h 7267344"/>
              <a:gd name="connsiteX2761" fmla="*/ 7531735 w 15576846"/>
              <a:gd name="connsiteY2761" fmla="*/ 4115448 h 7267344"/>
              <a:gd name="connsiteX2762" fmla="*/ 7013298 w 15576846"/>
              <a:gd name="connsiteY2762" fmla="*/ 3952382 h 7267344"/>
              <a:gd name="connsiteX2763" fmla="*/ 6562786 w 15576846"/>
              <a:gd name="connsiteY2763" fmla="*/ 3678656 h 7267344"/>
              <a:gd name="connsiteX2764" fmla="*/ 7537696 w 15576846"/>
              <a:gd name="connsiteY2764" fmla="*/ 4090482 h 7267344"/>
              <a:gd name="connsiteX2765" fmla="*/ 8428823 w 15576846"/>
              <a:gd name="connsiteY2765" fmla="*/ 3767499 h 7267344"/>
              <a:gd name="connsiteX2766" fmla="*/ 8354600 w 15576846"/>
              <a:gd name="connsiteY2766" fmla="*/ 3808884 h 7267344"/>
              <a:gd name="connsiteX2767" fmla="*/ 8428823 w 15576846"/>
              <a:gd name="connsiteY2767" fmla="*/ 3767499 h 7267344"/>
              <a:gd name="connsiteX2768" fmla="*/ 8516654 w 15576846"/>
              <a:gd name="connsiteY2768" fmla="*/ 3307091 h 7267344"/>
              <a:gd name="connsiteX2769" fmla="*/ 7994842 w 15576846"/>
              <a:gd name="connsiteY2769" fmla="*/ 3143800 h 7267344"/>
              <a:gd name="connsiteX2770" fmla="*/ 7574358 w 15576846"/>
              <a:gd name="connsiteY2770" fmla="*/ 3255022 h 7267344"/>
              <a:gd name="connsiteX2771" fmla="*/ 7195257 w 15576846"/>
              <a:gd name="connsiteY2771" fmla="*/ 3429447 h 7267344"/>
              <a:gd name="connsiteX2772" fmla="*/ 8000578 w 15576846"/>
              <a:gd name="connsiteY2772" fmla="*/ 3118834 h 7267344"/>
              <a:gd name="connsiteX2773" fmla="*/ 8522502 w 15576846"/>
              <a:gd name="connsiteY2773" fmla="*/ 3292808 h 7267344"/>
              <a:gd name="connsiteX2774" fmla="*/ 8956369 w 15576846"/>
              <a:gd name="connsiteY2774" fmla="*/ 3561811 h 7267344"/>
              <a:gd name="connsiteX2775" fmla="*/ 8516654 w 15576846"/>
              <a:gd name="connsiteY2775" fmla="*/ 3307091 h 7267344"/>
              <a:gd name="connsiteX2776" fmla="*/ 7116086 w 15576846"/>
              <a:gd name="connsiteY2776" fmla="*/ 3481965 h 7267344"/>
              <a:gd name="connsiteX2777" fmla="*/ 7169279 w 15576846"/>
              <a:gd name="connsiteY2777" fmla="*/ 3448902 h 7267344"/>
              <a:gd name="connsiteX2778" fmla="*/ 7116086 w 15576846"/>
              <a:gd name="connsiteY2778" fmla="*/ 3481965 h 7267344"/>
              <a:gd name="connsiteX2779" fmla="*/ 6549853 w 15576846"/>
              <a:gd name="connsiteY2779" fmla="*/ 3663362 h 7267344"/>
              <a:gd name="connsiteX2780" fmla="*/ 6558063 w 15576846"/>
              <a:gd name="connsiteY2780" fmla="*/ 3681918 h 7267344"/>
              <a:gd name="connsiteX2781" fmla="*/ 6549066 w 15576846"/>
              <a:gd name="connsiteY2781" fmla="*/ 3662012 h 7267344"/>
              <a:gd name="connsiteX2782" fmla="*/ 6545805 w 15576846"/>
              <a:gd name="connsiteY2782" fmla="*/ 3653016 h 7267344"/>
              <a:gd name="connsiteX2783" fmla="*/ 6549853 w 15576846"/>
              <a:gd name="connsiteY2783" fmla="*/ 3663362 h 7267344"/>
              <a:gd name="connsiteX2784" fmla="*/ 7012061 w 15576846"/>
              <a:gd name="connsiteY2784" fmla="*/ 3959804 h 7267344"/>
              <a:gd name="connsiteX2785" fmla="*/ 7531735 w 15576846"/>
              <a:gd name="connsiteY2785" fmla="*/ 4123096 h 7267344"/>
              <a:gd name="connsiteX2786" fmla="*/ 7950422 w 15576846"/>
              <a:gd name="connsiteY2786" fmla="*/ 4011873 h 7267344"/>
              <a:gd name="connsiteX2787" fmla="*/ 8327272 w 15576846"/>
              <a:gd name="connsiteY2787" fmla="*/ 3838011 h 7267344"/>
              <a:gd name="connsiteX2788" fmla="*/ 7525775 w 15576846"/>
              <a:gd name="connsiteY2788" fmla="*/ 4148062 h 7267344"/>
              <a:gd name="connsiteX2789" fmla="*/ 7005988 w 15576846"/>
              <a:gd name="connsiteY2789" fmla="*/ 3974087 h 7267344"/>
              <a:gd name="connsiteX2790" fmla="*/ 6561999 w 15576846"/>
              <a:gd name="connsiteY2790" fmla="*/ 3688103 h 7267344"/>
              <a:gd name="connsiteX2791" fmla="*/ 7012061 w 15576846"/>
              <a:gd name="connsiteY2791" fmla="*/ 3959804 h 7267344"/>
              <a:gd name="connsiteX2792" fmla="*/ 6561661 w 15576846"/>
              <a:gd name="connsiteY2792" fmla="*/ 3687766 h 7267344"/>
              <a:gd name="connsiteX2793" fmla="*/ 6558850 w 15576846"/>
              <a:gd name="connsiteY2793" fmla="*/ 3683155 h 7267344"/>
              <a:gd name="connsiteX2794" fmla="*/ 6561661 w 15576846"/>
              <a:gd name="connsiteY2794" fmla="*/ 3687766 h 7267344"/>
              <a:gd name="connsiteX2795" fmla="*/ 8400821 w 15576846"/>
              <a:gd name="connsiteY2795" fmla="*/ 3787854 h 7267344"/>
              <a:gd name="connsiteX2796" fmla="*/ 8357187 w 15576846"/>
              <a:gd name="connsiteY2796" fmla="*/ 3815069 h 7267344"/>
              <a:gd name="connsiteX2797" fmla="*/ 8400821 w 15576846"/>
              <a:gd name="connsiteY2797" fmla="*/ 3787854 h 7267344"/>
              <a:gd name="connsiteX2798" fmla="*/ 8523851 w 15576846"/>
              <a:gd name="connsiteY2798" fmla="*/ 3285274 h 7267344"/>
              <a:gd name="connsiteX2799" fmla="*/ 8000691 w 15576846"/>
              <a:gd name="connsiteY2799" fmla="*/ 3111074 h 7267344"/>
              <a:gd name="connsiteX2800" fmla="*/ 7200431 w 15576846"/>
              <a:gd name="connsiteY2800" fmla="*/ 3415502 h 7267344"/>
              <a:gd name="connsiteX2801" fmla="*/ 8006426 w 15576846"/>
              <a:gd name="connsiteY2801" fmla="*/ 3085996 h 7267344"/>
              <a:gd name="connsiteX2802" fmla="*/ 8973238 w 15576846"/>
              <a:gd name="connsiteY2802" fmla="*/ 3575194 h 7267344"/>
              <a:gd name="connsiteX2803" fmla="*/ 8523851 w 15576846"/>
              <a:gd name="connsiteY2803" fmla="*/ 3285274 h 7267344"/>
              <a:gd name="connsiteX2804" fmla="*/ 7105852 w 15576846"/>
              <a:gd name="connsiteY2804" fmla="*/ 3478366 h 7267344"/>
              <a:gd name="connsiteX2805" fmla="*/ 7172316 w 15576846"/>
              <a:gd name="connsiteY2805" fmla="*/ 3437656 h 7267344"/>
              <a:gd name="connsiteX2806" fmla="*/ 7105852 w 15576846"/>
              <a:gd name="connsiteY2806" fmla="*/ 3478366 h 7267344"/>
              <a:gd name="connsiteX2807" fmla="*/ 6545018 w 15576846"/>
              <a:gd name="connsiteY2807" fmla="*/ 3665386 h 7267344"/>
              <a:gd name="connsiteX2808" fmla="*/ 7525663 w 15576846"/>
              <a:gd name="connsiteY2808" fmla="*/ 4155709 h 7267344"/>
              <a:gd name="connsiteX2809" fmla="*/ 8321762 w 15576846"/>
              <a:gd name="connsiteY2809" fmla="*/ 3851956 h 7267344"/>
              <a:gd name="connsiteX2810" fmla="*/ 7519702 w 15576846"/>
              <a:gd name="connsiteY2810" fmla="*/ 4180675 h 7267344"/>
              <a:gd name="connsiteX2811" fmla="*/ 6544230 w 15576846"/>
              <a:gd name="connsiteY2811" fmla="*/ 3663924 h 7267344"/>
              <a:gd name="connsiteX2812" fmla="*/ 6540744 w 15576846"/>
              <a:gd name="connsiteY2812" fmla="*/ 3654140 h 7267344"/>
              <a:gd name="connsiteX2813" fmla="*/ 6545018 w 15576846"/>
              <a:gd name="connsiteY2813" fmla="*/ 3665386 h 7267344"/>
              <a:gd name="connsiteX2814" fmla="*/ 8415103 w 15576846"/>
              <a:gd name="connsiteY2814" fmla="*/ 3789204 h 7267344"/>
              <a:gd name="connsiteX2815" fmla="*/ 8353251 w 15576846"/>
              <a:gd name="connsiteY2815" fmla="*/ 3826878 h 7267344"/>
              <a:gd name="connsiteX2816" fmla="*/ 8415103 w 15576846"/>
              <a:gd name="connsiteY2816" fmla="*/ 3789204 h 7267344"/>
              <a:gd name="connsiteX2817" fmla="*/ 8530936 w 15576846"/>
              <a:gd name="connsiteY2817" fmla="*/ 3263569 h 7267344"/>
              <a:gd name="connsiteX2818" fmla="*/ 8006426 w 15576846"/>
              <a:gd name="connsiteY2818" fmla="*/ 3078461 h 7267344"/>
              <a:gd name="connsiteX2819" fmla="*/ 7205491 w 15576846"/>
              <a:gd name="connsiteY2819" fmla="*/ 3401781 h 7267344"/>
              <a:gd name="connsiteX2820" fmla="*/ 8012274 w 15576846"/>
              <a:gd name="connsiteY2820" fmla="*/ 3053495 h 7267344"/>
              <a:gd name="connsiteX2821" fmla="*/ 8536784 w 15576846"/>
              <a:gd name="connsiteY2821" fmla="*/ 3249174 h 7267344"/>
              <a:gd name="connsiteX2822" fmla="*/ 8972676 w 15576846"/>
              <a:gd name="connsiteY2822" fmla="*/ 3563948 h 7267344"/>
              <a:gd name="connsiteX2823" fmla="*/ 8530936 w 15576846"/>
              <a:gd name="connsiteY2823" fmla="*/ 3263569 h 7267344"/>
              <a:gd name="connsiteX2824" fmla="*/ 8972788 w 15576846"/>
              <a:gd name="connsiteY2824" fmla="*/ 3564173 h 7267344"/>
              <a:gd name="connsiteX2825" fmla="*/ 8973913 w 15576846"/>
              <a:gd name="connsiteY2825" fmla="*/ 3565972 h 7267344"/>
              <a:gd name="connsiteX2826" fmla="*/ 8972788 w 15576846"/>
              <a:gd name="connsiteY2826" fmla="*/ 3564173 h 7267344"/>
              <a:gd name="connsiteX2827" fmla="*/ 7128906 w 15576846"/>
              <a:gd name="connsiteY2827" fmla="*/ 3458686 h 7267344"/>
              <a:gd name="connsiteX2828" fmla="*/ 7169504 w 15576846"/>
              <a:gd name="connsiteY2828" fmla="*/ 3431471 h 7267344"/>
              <a:gd name="connsiteX2829" fmla="*/ 7128906 w 15576846"/>
              <a:gd name="connsiteY2829" fmla="*/ 3458686 h 7267344"/>
              <a:gd name="connsiteX2830" fmla="*/ 6540182 w 15576846"/>
              <a:gd name="connsiteY2830" fmla="*/ 3667523 h 7267344"/>
              <a:gd name="connsiteX2831" fmla="*/ 6997217 w 15576846"/>
              <a:gd name="connsiteY2831" fmla="*/ 4003214 h 7267344"/>
              <a:gd name="connsiteX2832" fmla="*/ 7519702 w 15576846"/>
              <a:gd name="connsiteY2832" fmla="*/ 4188322 h 7267344"/>
              <a:gd name="connsiteX2833" fmla="*/ 8316476 w 15576846"/>
              <a:gd name="connsiteY2833" fmla="*/ 3865901 h 7267344"/>
              <a:gd name="connsiteX2834" fmla="*/ 7513742 w 15576846"/>
              <a:gd name="connsiteY2834" fmla="*/ 4213401 h 7267344"/>
              <a:gd name="connsiteX2835" fmla="*/ 6991256 w 15576846"/>
              <a:gd name="connsiteY2835" fmla="*/ 4017721 h 7267344"/>
              <a:gd name="connsiteX2836" fmla="*/ 6539507 w 15576846"/>
              <a:gd name="connsiteY2836" fmla="*/ 3666173 h 7267344"/>
              <a:gd name="connsiteX2837" fmla="*/ 6535796 w 15576846"/>
              <a:gd name="connsiteY2837" fmla="*/ 3655602 h 7267344"/>
              <a:gd name="connsiteX2838" fmla="*/ 6540182 w 15576846"/>
              <a:gd name="connsiteY2838" fmla="*/ 3667523 h 7267344"/>
              <a:gd name="connsiteX2839" fmla="*/ 8391599 w 15576846"/>
              <a:gd name="connsiteY2839" fmla="*/ 3809334 h 7267344"/>
              <a:gd name="connsiteX2840" fmla="*/ 8384852 w 15576846"/>
              <a:gd name="connsiteY2840" fmla="*/ 3813270 h 7267344"/>
              <a:gd name="connsiteX2841" fmla="*/ 8391599 w 15576846"/>
              <a:gd name="connsiteY2841" fmla="*/ 3809334 h 7267344"/>
              <a:gd name="connsiteX2842" fmla="*/ 8384852 w 15576846"/>
              <a:gd name="connsiteY2842" fmla="*/ 3813270 h 7267344"/>
              <a:gd name="connsiteX2843" fmla="*/ 8358874 w 15576846"/>
              <a:gd name="connsiteY2843" fmla="*/ 3830814 h 7267344"/>
              <a:gd name="connsiteX2844" fmla="*/ 8384852 w 15576846"/>
              <a:gd name="connsiteY2844" fmla="*/ 3813270 h 7267344"/>
              <a:gd name="connsiteX2845" fmla="*/ 8538133 w 15576846"/>
              <a:gd name="connsiteY2845" fmla="*/ 3241864 h 7267344"/>
              <a:gd name="connsiteX2846" fmla="*/ 8012274 w 15576846"/>
              <a:gd name="connsiteY2846" fmla="*/ 3045848 h 7267344"/>
              <a:gd name="connsiteX2847" fmla="*/ 7213026 w 15576846"/>
              <a:gd name="connsiteY2847" fmla="*/ 3385363 h 7267344"/>
              <a:gd name="connsiteX2848" fmla="*/ 8018009 w 15576846"/>
              <a:gd name="connsiteY2848" fmla="*/ 3020769 h 7267344"/>
              <a:gd name="connsiteX2849" fmla="*/ 8543756 w 15576846"/>
              <a:gd name="connsiteY2849" fmla="*/ 3227245 h 7267344"/>
              <a:gd name="connsiteX2850" fmla="*/ 8978074 w 15576846"/>
              <a:gd name="connsiteY2850" fmla="*/ 3561811 h 7267344"/>
              <a:gd name="connsiteX2851" fmla="*/ 8538133 w 15576846"/>
              <a:gd name="connsiteY2851" fmla="*/ 3241864 h 7267344"/>
              <a:gd name="connsiteX2852" fmla="*/ 7135316 w 15576846"/>
              <a:gd name="connsiteY2852" fmla="*/ 3446653 h 7267344"/>
              <a:gd name="connsiteX2853" fmla="*/ 7135879 w 15576846"/>
              <a:gd name="connsiteY2853" fmla="*/ 3446316 h 7267344"/>
              <a:gd name="connsiteX2854" fmla="*/ 7135316 w 15576846"/>
              <a:gd name="connsiteY2854" fmla="*/ 3446653 h 7267344"/>
              <a:gd name="connsiteX2855" fmla="*/ 7142064 w 15576846"/>
              <a:gd name="connsiteY2855" fmla="*/ 3442379 h 7267344"/>
              <a:gd name="connsiteX2856" fmla="*/ 7150048 w 15576846"/>
              <a:gd name="connsiteY2856" fmla="*/ 3437206 h 7267344"/>
              <a:gd name="connsiteX2857" fmla="*/ 7142064 w 15576846"/>
              <a:gd name="connsiteY2857" fmla="*/ 3442379 h 7267344"/>
              <a:gd name="connsiteX2858" fmla="*/ 7150274 w 15576846"/>
              <a:gd name="connsiteY2858" fmla="*/ 3437094 h 7267344"/>
              <a:gd name="connsiteX2859" fmla="*/ 7159158 w 15576846"/>
              <a:gd name="connsiteY2859" fmla="*/ 3430908 h 7267344"/>
              <a:gd name="connsiteX2860" fmla="*/ 7150274 w 15576846"/>
              <a:gd name="connsiteY2860" fmla="*/ 3437094 h 7267344"/>
              <a:gd name="connsiteX2861" fmla="*/ 7160283 w 15576846"/>
              <a:gd name="connsiteY2861" fmla="*/ 3430121 h 7267344"/>
              <a:gd name="connsiteX2862" fmla="*/ 7165680 w 15576846"/>
              <a:gd name="connsiteY2862" fmla="*/ 3426073 h 7267344"/>
              <a:gd name="connsiteX2863" fmla="*/ 7160283 w 15576846"/>
              <a:gd name="connsiteY2863" fmla="*/ 3430121 h 7267344"/>
              <a:gd name="connsiteX2864" fmla="*/ 6535346 w 15576846"/>
              <a:gd name="connsiteY2864" fmla="*/ 3669660 h 7267344"/>
              <a:gd name="connsiteX2865" fmla="*/ 6989907 w 15576846"/>
              <a:gd name="connsiteY2865" fmla="*/ 4025031 h 7267344"/>
              <a:gd name="connsiteX2866" fmla="*/ 7513855 w 15576846"/>
              <a:gd name="connsiteY2866" fmla="*/ 4221048 h 7267344"/>
              <a:gd name="connsiteX2867" fmla="*/ 8308829 w 15576846"/>
              <a:gd name="connsiteY2867" fmla="*/ 3882545 h 7267344"/>
              <a:gd name="connsiteX2868" fmla="*/ 7507894 w 15576846"/>
              <a:gd name="connsiteY2868" fmla="*/ 4246126 h 7267344"/>
              <a:gd name="connsiteX2869" fmla="*/ 6984059 w 15576846"/>
              <a:gd name="connsiteY2869" fmla="*/ 4039651 h 7267344"/>
              <a:gd name="connsiteX2870" fmla="*/ 6534784 w 15576846"/>
              <a:gd name="connsiteY2870" fmla="*/ 3668423 h 7267344"/>
              <a:gd name="connsiteX2871" fmla="*/ 6530735 w 15576846"/>
              <a:gd name="connsiteY2871" fmla="*/ 3656839 h 7267344"/>
              <a:gd name="connsiteX2872" fmla="*/ 6535346 w 15576846"/>
              <a:gd name="connsiteY2872" fmla="*/ 3669660 h 7267344"/>
              <a:gd name="connsiteX2873" fmla="*/ 8378104 w 15576846"/>
              <a:gd name="connsiteY2873" fmla="*/ 3825866 h 7267344"/>
              <a:gd name="connsiteX2874" fmla="*/ 8375967 w 15576846"/>
              <a:gd name="connsiteY2874" fmla="*/ 3827215 h 7267344"/>
              <a:gd name="connsiteX2875" fmla="*/ 8378104 w 15576846"/>
              <a:gd name="connsiteY2875" fmla="*/ 3825866 h 7267344"/>
              <a:gd name="connsiteX2876" fmla="*/ 8369782 w 15576846"/>
              <a:gd name="connsiteY2876" fmla="*/ 3831489 h 7267344"/>
              <a:gd name="connsiteX2877" fmla="*/ 8366071 w 15576846"/>
              <a:gd name="connsiteY2877" fmla="*/ 3834075 h 7267344"/>
              <a:gd name="connsiteX2878" fmla="*/ 8369782 w 15576846"/>
              <a:gd name="connsiteY2878" fmla="*/ 3831489 h 7267344"/>
              <a:gd name="connsiteX2879" fmla="*/ 8359660 w 15576846"/>
              <a:gd name="connsiteY2879" fmla="*/ 3838686 h 7267344"/>
              <a:gd name="connsiteX2880" fmla="*/ 8359098 w 15576846"/>
              <a:gd name="connsiteY2880" fmla="*/ 3839136 h 7267344"/>
              <a:gd name="connsiteX2881" fmla="*/ 8359660 w 15576846"/>
              <a:gd name="connsiteY2881" fmla="*/ 3838686 h 7267344"/>
              <a:gd name="connsiteX2882" fmla="*/ 8980323 w 15576846"/>
              <a:gd name="connsiteY2882" fmla="*/ 3554726 h 7267344"/>
              <a:gd name="connsiteX2883" fmla="*/ 8545218 w 15576846"/>
              <a:gd name="connsiteY2883" fmla="*/ 3220160 h 7267344"/>
              <a:gd name="connsiteX2884" fmla="*/ 8018009 w 15576846"/>
              <a:gd name="connsiteY2884" fmla="*/ 3013235 h 7267344"/>
              <a:gd name="connsiteX2885" fmla="*/ 7221460 w 15576846"/>
              <a:gd name="connsiteY2885" fmla="*/ 3368044 h 7267344"/>
              <a:gd name="connsiteX2886" fmla="*/ 8023857 w 15576846"/>
              <a:gd name="connsiteY2886" fmla="*/ 2988156 h 7267344"/>
              <a:gd name="connsiteX2887" fmla="*/ 8980323 w 15576846"/>
              <a:gd name="connsiteY2887" fmla="*/ 3554726 h 7267344"/>
              <a:gd name="connsiteX2888" fmla="*/ 6530511 w 15576846"/>
              <a:gd name="connsiteY2888" fmla="*/ 3671796 h 7267344"/>
              <a:gd name="connsiteX2889" fmla="*/ 6982485 w 15576846"/>
              <a:gd name="connsiteY2889" fmla="*/ 4046736 h 7267344"/>
              <a:gd name="connsiteX2890" fmla="*/ 7507781 w 15576846"/>
              <a:gd name="connsiteY2890" fmla="*/ 4253661 h 7267344"/>
              <a:gd name="connsiteX2891" fmla="*/ 8300057 w 15576846"/>
              <a:gd name="connsiteY2891" fmla="*/ 3899976 h 7267344"/>
              <a:gd name="connsiteX2892" fmla="*/ 7501821 w 15576846"/>
              <a:gd name="connsiteY2892" fmla="*/ 4278627 h 7267344"/>
              <a:gd name="connsiteX2893" fmla="*/ 6529836 w 15576846"/>
              <a:gd name="connsiteY2893" fmla="*/ 3670334 h 7267344"/>
              <a:gd name="connsiteX2894" fmla="*/ 6525450 w 15576846"/>
              <a:gd name="connsiteY2894" fmla="*/ 3657626 h 7267344"/>
              <a:gd name="connsiteX2895" fmla="*/ 6530511 w 15576846"/>
              <a:gd name="connsiteY2895" fmla="*/ 3671796 h 7267344"/>
              <a:gd name="connsiteX2896" fmla="*/ 8552416 w 15576846"/>
              <a:gd name="connsiteY2896" fmla="*/ 3198343 h 7267344"/>
              <a:gd name="connsiteX2897" fmla="*/ 8023857 w 15576846"/>
              <a:gd name="connsiteY2897" fmla="*/ 2980509 h 7267344"/>
              <a:gd name="connsiteX2898" fmla="*/ 7225734 w 15576846"/>
              <a:gd name="connsiteY2898" fmla="*/ 3354774 h 7267344"/>
              <a:gd name="connsiteX2899" fmla="*/ 8029593 w 15576846"/>
              <a:gd name="connsiteY2899" fmla="*/ 2955430 h 7267344"/>
              <a:gd name="connsiteX2900" fmla="*/ 8557926 w 15576846"/>
              <a:gd name="connsiteY2900" fmla="*/ 3183723 h 7267344"/>
              <a:gd name="connsiteX2901" fmla="*/ 8974363 w 15576846"/>
              <a:gd name="connsiteY2901" fmla="*/ 3534146 h 7267344"/>
              <a:gd name="connsiteX2902" fmla="*/ 8552416 w 15576846"/>
              <a:gd name="connsiteY2902" fmla="*/ 3198343 h 7267344"/>
              <a:gd name="connsiteX2903" fmla="*/ 6525562 w 15576846"/>
              <a:gd name="connsiteY2903" fmla="*/ 3673933 h 7267344"/>
              <a:gd name="connsiteX2904" fmla="*/ 6974949 w 15576846"/>
              <a:gd name="connsiteY2904" fmla="*/ 4068553 h 7267344"/>
              <a:gd name="connsiteX2905" fmla="*/ 7501709 w 15576846"/>
              <a:gd name="connsiteY2905" fmla="*/ 4286387 h 7267344"/>
              <a:gd name="connsiteX2906" fmla="*/ 8295784 w 15576846"/>
              <a:gd name="connsiteY2906" fmla="*/ 3913134 h 7267344"/>
              <a:gd name="connsiteX2907" fmla="*/ 7495749 w 15576846"/>
              <a:gd name="connsiteY2907" fmla="*/ 4311465 h 7267344"/>
              <a:gd name="connsiteX2908" fmla="*/ 6969214 w 15576846"/>
              <a:gd name="connsiteY2908" fmla="*/ 4083172 h 7267344"/>
              <a:gd name="connsiteX2909" fmla="*/ 6524775 w 15576846"/>
              <a:gd name="connsiteY2909" fmla="*/ 3672584 h 7267344"/>
              <a:gd name="connsiteX2910" fmla="*/ 6519377 w 15576846"/>
              <a:gd name="connsiteY2910" fmla="*/ 3657177 h 7267344"/>
              <a:gd name="connsiteX2911" fmla="*/ 6525562 w 15576846"/>
              <a:gd name="connsiteY2911" fmla="*/ 3673933 h 7267344"/>
              <a:gd name="connsiteX2912" fmla="*/ 8029593 w 15576846"/>
              <a:gd name="connsiteY2912" fmla="*/ 2947896 h 7267344"/>
              <a:gd name="connsiteX2913" fmla="*/ 7236867 w 15576846"/>
              <a:gd name="connsiteY2913" fmla="*/ 3334643 h 7267344"/>
              <a:gd name="connsiteX2914" fmla="*/ 8035328 w 15576846"/>
              <a:gd name="connsiteY2914" fmla="*/ 2922930 h 7267344"/>
              <a:gd name="connsiteX2915" fmla="*/ 8564898 w 15576846"/>
              <a:gd name="connsiteY2915" fmla="*/ 3162019 h 7267344"/>
              <a:gd name="connsiteX2916" fmla="*/ 8983809 w 15576846"/>
              <a:gd name="connsiteY2916" fmla="*/ 3538307 h 7267344"/>
              <a:gd name="connsiteX2917" fmla="*/ 8029593 w 15576846"/>
              <a:gd name="connsiteY2917" fmla="*/ 2947896 h 7267344"/>
              <a:gd name="connsiteX2918" fmla="*/ 6520727 w 15576846"/>
              <a:gd name="connsiteY2918" fmla="*/ 3676070 h 7267344"/>
              <a:gd name="connsiteX2919" fmla="*/ 7495749 w 15576846"/>
              <a:gd name="connsiteY2919" fmla="*/ 4319000 h 7267344"/>
              <a:gd name="connsiteX2920" fmla="*/ 8283526 w 15576846"/>
              <a:gd name="connsiteY2920" fmla="*/ 3934276 h 7267344"/>
              <a:gd name="connsiteX2921" fmla="*/ 7489788 w 15576846"/>
              <a:gd name="connsiteY2921" fmla="*/ 4343966 h 7267344"/>
              <a:gd name="connsiteX2922" fmla="*/ 6961904 w 15576846"/>
              <a:gd name="connsiteY2922" fmla="*/ 4104877 h 7267344"/>
              <a:gd name="connsiteX2923" fmla="*/ 6519939 w 15576846"/>
              <a:gd name="connsiteY2923" fmla="*/ 3674608 h 7267344"/>
              <a:gd name="connsiteX2924" fmla="*/ 6512405 w 15576846"/>
              <a:gd name="connsiteY2924" fmla="*/ 3653691 h 7267344"/>
              <a:gd name="connsiteX2925" fmla="*/ 6520727 w 15576846"/>
              <a:gd name="connsiteY2925" fmla="*/ 3676070 h 7267344"/>
              <a:gd name="connsiteX2926" fmla="*/ 8566698 w 15576846"/>
              <a:gd name="connsiteY2926" fmla="*/ 3154934 h 7267344"/>
              <a:gd name="connsiteX2927" fmla="*/ 8035328 w 15576846"/>
              <a:gd name="connsiteY2927" fmla="*/ 2915283 h 7267344"/>
              <a:gd name="connsiteX2928" fmla="*/ 7602810 w 15576846"/>
              <a:gd name="connsiteY2928" fmla="*/ 3078461 h 7267344"/>
              <a:gd name="connsiteX2929" fmla="*/ 7243390 w 15576846"/>
              <a:gd name="connsiteY2929" fmla="*/ 3319012 h 7267344"/>
              <a:gd name="connsiteX2930" fmla="*/ 7608433 w 15576846"/>
              <a:gd name="connsiteY2930" fmla="*/ 3060468 h 7267344"/>
              <a:gd name="connsiteX2931" fmla="*/ 8041176 w 15576846"/>
              <a:gd name="connsiteY2931" fmla="*/ 2890317 h 7267344"/>
              <a:gd name="connsiteX2932" fmla="*/ 9003827 w 15576846"/>
              <a:gd name="connsiteY2932" fmla="*/ 3565410 h 7267344"/>
              <a:gd name="connsiteX2933" fmla="*/ 8566698 w 15576846"/>
              <a:gd name="connsiteY2933" fmla="*/ 3154934 h 7267344"/>
              <a:gd name="connsiteX2934" fmla="*/ 6515891 w 15576846"/>
              <a:gd name="connsiteY2934" fmla="*/ 3678094 h 7267344"/>
              <a:gd name="connsiteX2935" fmla="*/ 6960217 w 15576846"/>
              <a:gd name="connsiteY2935" fmla="*/ 4111850 h 7267344"/>
              <a:gd name="connsiteX2936" fmla="*/ 7489788 w 15576846"/>
              <a:gd name="connsiteY2936" fmla="*/ 4351501 h 7267344"/>
              <a:gd name="connsiteX2937" fmla="*/ 7920957 w 15576846"/>
              <a:gd name="connsiteY2937" fmla="*/ 4188322 h 7267344"/>
              <a:gd name="connsiteX2938" fmla="*/ 8276891 w 15576846"/>
              <a:gd name="connsiteY2938" fmla="*/ 3949908 h 7267344"/>
              <a:gd name="connsiteX2939" fmla="*/ 7915222 w 15576846"/>
              <a:gd name="connsiteY2939" fmla="*/ 4206316 h 7267344"/>
              <a:gd name="connsiteX2940" fmla="*/ 7483827 w 15576846"/>
              <a:gd name="connsiteY2940" fmla="*/ 4376467 h 7267344"/>
              <a:gd name="connsiteX2941" fmla="*/ 6954594 w 15576846"/>
              <a:gd name="connsiteY2941" fmla="*/ 4126469 h 7267344"/>
              <a:gd name="connsiteX2942" fmla="*/ 6515104 w 15576846"/>
              <a:gd name="connsiteY2942" fmla="*/ 3676632 h 7267344"/>
              <a:gd name="connsiteX2943" fmla="*/ 6505995 w 15576846"/>
              <a:gd name="connsiteY2943" fmla="*/ 3651554 h 7267344"/>
              <a:gd name="connsiteX2944" fmla="*/ 6515891 w 15576846"/>
              <a:gd name="connsiteY2944" fmla="*/ 3678094 h 7267344"/>
              <a:gd name="connsiteX2945" fmla="*/ 8573783 w 15576846"/>
              <a:gd name="connsiteY2945" fmla="*/ 3133229 h 7267344"/>
              <a:gd name="connsiteX2946" fmla="*/ 8041064 w 15576846"/>
              <a:gd name="connsiteY2946" fmla="*/ 2882669 h 7267344"/>
              <a:gd name="connsiteX2947" fmla="*/ 7606746 w 15576846"/>
              <a:gd name="connsiteY2947" fmla="*/ 3053270 h 7267344"/>
              <a:gd name="connsiteX2948" fmla="*/ 7247213 w 15576846"/>
              <a:gd name="connsiteY2948" fmla="*/ 3305966 h 7267344"/>
              <a:gd name="connsiteX2949" fmla="*/ 8046799 w 15576846"/>
              <a:gd name="connsiteY2949" fmla="*/ 2857703 h 7267344"/>
              <a:gd name="connsiteX2950" fmla="*/ 9008101 w 15576846"/>
              <a:gd name="connsiteY2950" fmla="*/ 3562598 h 7267344"/>
              <a:gd name="connsiteX2951" fmla="*/ 8573783 w 15576846"/>
              <a:gd name="connsiteY2951" fmla="*/ 3133229 h 7267344"/>
              <a:gd name="connsiteX2952" fmla="*/ 6511055 w 15576846"/>
              <a:gd name="connsiteY2952" fmla="*/ 3680231 h 7267344"/>
              <a:gd name="connsiteX2953" fmla="*/ 6952795 w 15576846"/>
              <a:gd name="connsiteY2953" fmla="*/ 4133667 h 7267344"/>
              <a:gd name="connsiteX2954" fmla="*/ 7483827 w 15576846"/>
              <a:gd name="connsiteY2954" fmla="*/ 4384226 h 7267344"/>
              <a:gd name="connsiteX2955" fmla="*/ 8264295 w 15576846"/>
              <a:gd name="connsiteY2955" fmla="*/ 3971725 h 7267344"/>
              <a:gd name="connsiteX2956" fmla="*/ 7477868 w 15576846"/>
              <a:gd name="connsiteY2956" fmla="*/ 4409192 h 7267344"/>
              <a:gd name="connsiteX2957" fmla="*/ 6510380 w 15576846"/>
              <a:gd name="connsiteY2957" fmla="*/ 3678881 h 7267344"/>
              <a:gd name="connsiteX2958" fmla="*/ 6500821 w 15576846"/>
              <a:gd name="connsiteY2958" fmla="*/ 3652116 h 7267344"/>
              <a:gd name="connsiteX2959" fmla="*/ 6511055 w 15576846"/>
              <a:gd name="connsiteY2959" fmla="*/ 3680231 h 7267344"/>
              <a:gd name="connsiteX2960" fmla="*/ 8046911 w 15576846"/>
              <a:gd name="connsiteY2960" fmla="*/ 2850056 h 7267344"/>
              <a:gd name="connsiteX2961" fmla="*/ 7265544 w 15576846"/>
              <a:gd name="connsiteY2961" fmla="*/ 3277964 h 7267344"/>
              <a:gd name="connsiteX2962" fmla="*/ 8052647 w 15576846"/>
              <a:gd name="connsiteY2962" fmla="*/ 2824978 h 7267344"/>
              <a:gd name="connsiteX2963" fmla="*/ 8586153 w 15576846"/>
              <a:gd name="connsiteY2963" fmla="*/ 3096679 h 7267344"/>
              <a:gd name="connsiteX2964" fmla="*/ 9004615 w 15576846"/>
              <a:gd name="connsiteY2964" fmla="*/ 3541906 h 7267344"/>
              <a:gd name="connsiteX2965" fmla="*/ 8046911 w 15576846"/>
              <a:gd name="connsiteY2965" fmla="*/ 2850056 h 7267344"/>
              <a:gd name="connsiteX2966" fmla="*/ 9006301 w 15576846"/>
              <a:gd name="connsiteY2966" fmla="*/ 3545280 h 7267344"/>
              <a:gd name="connsiteX2967" fmla="*/ 9008775 w 15576846"/>
              <a:gd name="connsiteY2967" fmla="*/ 3550790 h 7267344"/>
              <a:gd name="connsiteX2968" fmla="*/ 9006301 w 15576846"/>
              <a:gd name="connsiteY2968" fmla="*/ 3545280 h 7267344"/>
              <a:gd name="connsiteX2969" fmla="*/ 6506219 w 15576846"/>
              <a:gd name="connsiteY2969" fmla="*/ 3682368 h 7267344"/>
              <a:gd name="connsiteX2970" fmla="*/ 7477868 w 15576846"/>
              <a:gd name="connsiteY2970" fmla="*/ 4416839 h 7267344"/>
              <a:gd name="connsiteX2971" fmla="*/ 8264857 w 15576846"/>
              <a:gd name="connsiteY2971" fmla="*/ 3980160 h 7267344"/>
              <a:gd name="connsiteX2972" fmla="*/ 7906675 w 15576846"/>
              <a:gd name="connsiteY2972" fmla="*/ 4257035 h 7267344"/>
              <a:gd name="connsiteX2973" fmla="*/ 7471795 w 15576846"/>
              <a:gd name="connsiteY2973" fmla="*/ 4441918 h 7267344"/>
              <a:gd name="connsiteX2974" fmla="*/ 6939862 w 15576846"/>
              <a:gd name="connsiteY2974" fmla="*/ 4170216 h 7267344"/>
              <a:gd name="connsiteX2975" fmla="*/ 6505320 w 15576846"/>
              <a:gd name="connsiteY2975" fmla="*/ 3681018 h 7267344"/>
              <a:gd name="connsiteX2976" fmla="*/ 6495198 w 15576846"/>
              <a:gd name="connsiteY2976" fmla="*/ 3652678 h 7267344"/>
              <a:gd name="connsiteX2977" fmla="*/ 6506219 w 15576846"/>
              <a:gd name="connsiteY2977" fmla="*/ 3682368 h 7267344"/>
              <a:gd name="connsiteX2978" fmla="*/ 8588065 w 15576846"/>
              <a:gd name="connsiteY2978" fmla="*/ 3089707 h 7267344"/>
              <a:gd name="connsiteX2979" fmla="*/ 8052647 w 15576846"/>
              <a:gd name="connsiteY2979" fmla="*/ 2817331 h 7267344"/>
              <a:gd name="connsiteX2980" fmla="*/ 7261496 w 15576846"/>
              <a:gd name="connsiteY2980" fmla="*/ 3273016 h 7267344"/>
              <a:gd name="connsiteX2981" fmla="*/ 8058382 w 15576846"/>
              <a:gd name="connsiteY2981" fmla="*/ 2792252 h 7267344"/>
              <a:gd name="connsiteX2982" fmla="*/ 8593126 w 15576846"/>
              <a:gd name="connsiteY2982" fmla="*/ 3074750 h 7267344"/>
              <a:gd name="connsiteX2983" fmla="*/ 9014511 w 15576846"/>
              <a:gd name="connsiteY2983" fmla="*/ 3551127 h 7267344"/>
              <a:gd name="connsiteX2984" fmla="*/ 8588065 w 15576846"/>
              <a:gd name="connsiteY2984" fmla="*/ 3089707 h 7267344"/>
              <a:gd name="connsiteX2985" fmla="*/ 6501383 w 15576846"/>
              <a:gd name="connsiteY2985" fmla="*/ 3684504 h 7267344"/>
              <a:gd name="connsiteX2986" fmla="*/ 6938063 w 15576846"/>
              <a:gd name="connsiteY2986" fmla="*/ 4177189 h 7267344"/>
              <a:gd name="connsiteX2987" fmla="*/ 7471907 w 15576846"/>
              <a:gd name="connsiteY2987" fmla="*/ 4449565 h 7267344"/>
              <a:gd name="connsiteX2988" fmla="*/ 7908361 w 15576846"/>
              <a:gd name="connsiteY2988" fmla="*/ 4264120 h 7267344"/>
              <a:gd name="connsiteX2989" fmla="*/ 8257098 w 15576846"/>
              <a:gd name="connsiteY2989" fmla="*/ 3997478 h 7267344"/>
              <a:gd name="connsiteX2990" fmla="*/ 7465834 w 15576846"/>
              <a:gd name="connsiteY2990" fmla="*/ 4474531 h 7267344"/>
              <a:gd name="connsiteX2991" fmla="*/ 6932553 w 15576846"/>
              <a:gd name="connsiteY2991" fmla="*/ 4192033 h 7267344"/>
              <a:gd name="connsiteX2992" fmla="*/ 6500484 w 15576846"/>
              <a:gd name="connsiteY2992" fmla="*/ 3683155 h 7267344"/>
              <a:gd name="connsiteX2993" fmla="*/ 6489913 w 15576846"/>
              <a:gd name="connsiteY2993" fmla="*/ 3653128 h 7267344"/>
              <a:gd name="connsiteX2994" fmla="*/ 6501383 w 15576846"/>
              <a:gd name="connsiteY2994" fmla="*/ 3684504 h 7267344"/>
              <a:gd name="connsiteX2995" fmla="*/ 8595262 w 15576846"/>
              <a:gd name="connsiteY2995" fmla="*/ 3068002 h 7267344"/>
              <a:gd name="connsiteX2996" fmla="*/ 8058495 w 15576846"/>
              <a:gd name="connsiteY2996" fmla="*/ 2784717 h 7267344"/>
              <a:gd name="connsiteX2997" fmla="*/ 7279827 w 15576846"/>
              <a:gd name="connsiteY2997" fmla="*/ 3244451 h 7267344"/>
              <a:gd name="connsiteX2998" fmla="*/ 7624852 w 15576846"/>
              <a:gd name="connsiteY2998" fmla="*/ 2959367 h 7267344"/>
              <a:gd name="connsiteX2999" fmla="*/ 8064343 w 15576846"/>
              <a:gd name="connsiteY2999" fmla="*/ 2759639 h 7267344"/>
              <a:gd name="connsiteX3000" fmla="*/ 8600323 w 15576846"/>
              <a:gd name="connsiteY3000" fmla="*/ 3052933 h 7267344"/>
              <a:gd name="connsiteX3001" fmla="*/ 9011924 w 15576846"/>
              <a:gd name="connsiteY3001" fmla="*/ 3532010 h 7267344"/>
              <a:gd name="connsiteX3002" fmla="*/ 8595262 w 15576846"/>
              <a:gd name="connsiteY3002" fmla="*/ 3068002 h 7267344"/>
              <a:gd name="connsiteX3003" fmla="*/ 6496548 w 15576846"/>
              <a:gd name="connsiteY3003" fmla="*/ 3686641 h 7267344"/>
              <a:gd name="connsiteX3004" fmla="*/ 6930641 w 15576846"/>
              <a:gd name="connsiteY3004" fmla="*/ 4198893 h 7267344"/>
              <a:gd name="connsiteX3005" fmla="*/ 7465947 w 15576846"/>
              <a:gd name="connsiteY3005" fmla="*/ 4482178 h 7267344"/>
              <a:gd name="connsiteX3006" fmla="*/ 8240566 w 15576846"/>
              <a:gd name="connsiteY3006" fmla="*/ 4024244 h 7267344"/>
              <a:gd name="connsiteX3007" fmla="*/ 7459986 w 15576846"/>
              <a:gd name="connsiteY3007" fmla="*/ 4507144 h 7267344"/>
              <a:gd name="connsiteX3008" fmla="*/ 6925468 w 15576846"/>
              <a:gd name="connsiteY3008" fmla="*/ 4213850 h 7267344"/>
              <a:gd name="connsiteX3009" fmla="*/ 6495873 w 15576846"/>
              <a:gd name="connsiteY3009" fmla="*/ 3685292 h 7267344"/>
              <a:gd name="connsiteX3010" fmla="*/ 6484852 w 15576846"/>
              <a:gd name="connsiteY3010" fmla="*/ 3653691 h 7267344"/>
              <a:gd name="connsiteX3011" fmla="*/ 6496548 w 15576846"/>
              <a:gd name="connsiteY3011" fmla="*/ 3686641 h 7267344"/>
              <a:gd name="connsiteX3012" fmla="*/ 11345679 w 15576846"/>
              <a:gd name="connsiteY3012" fmla="*/ 5066404 h 7267344"/>
              <a:gd name="connsiteX3013" fmla="*/ 10790130 w 15576846"/>
              <a:gd name="connsiteY3013" fmla="*/ 5408168 h 7267344"/>
              <a:gd name="connsiteX3014" fmla="*/ 10741098 w 15576846"/>
              <a:gd name="connsiteY3014" fmla="*/ 5410755 h 7267344"/>
              <a:gd name="connsiteX3015" fmla="*/ 10249089 w 15576846"/>
              <a:gd name="connsiteY3015" fmla="*/ 5152773 h 7267344"/>
              <a:gd name="connsiteX3016" fmla="*/ 10012924 w 15576846"/>
              <a:gd name="connsiteY3016" fmla="*/ 4883433 h 7267344"/>
              <a:gd name="connsiteX3017" fmla="*/ 9787218 w 15576846"/>
              <a:gd name="connsiteY3017" fmla="*/ 4614205 h 7267344"/>
              <a:gd name="connsiteX3018" fmla="*/ 9399571 w 15576846"/>
              <a:gd name="connsiteY3018" fmla="*/ 4082610 h 7267344"/>
              <a:gd name="connsiteX3019" fmla="*/ 9262933 w 15576846"/>
              <a:gd name="connsiteY3019" fmla="*/ 3936188 h 7267344"/>
              <a:gd name="connsiteX3020" fmla="*/ 9397435 w 15576846"/>
              <a:gd name="connsiteY3020" fmla="*/ 4071814 h 7267344"/>
              <a:gd name="connsiteX3021" fmla="*/ 9787669 w 15576846"/>
              <a:gd name="connsiteY3021" fmla="*/ 4578219 h 7267344"/>
              <a:gd name="connsiteX3022" fmla="*/ 10016073 w 15576846"/>
              <a:gd name="connsiteY3022" fmla="*/ 4838562 h 7267344"/>
              <a:gd name="connsiteX3023" fmla="*/ 10253700 w 15576846"/>
              <a:gd name="connsiteY3023" fmla="*/ 5096768 h 7267344"/>
              <a:gd name="connsiteX3024" fmla="*/ 10748070 w 15576846"/>
              <a:gd name="connsiteY3024" fmla="*/ 5347328 h 7267344"/>
              <a:gd name="connsiteX3025" fmla="*/ 10797215 w 15576846"/>
              <a:gd name="connsiteY3025" fmla="*/ 5344853 h 7267344"/>
              <a:gd name="connsiteX3026" fmla="*/ 11353551 w 15576846"/>
              <a:gd name="connsiteY3026" fmla="*/ 5016023 h 7267344"/>
              <a:gd name="connsiteX3027" fmla="*/ 11661802 w 15576846"/>
              <a:gd name="connsiteY3027" fmla="*/ 4716769 h 7267344"/>
              <a:gd name="connsiteX3028" fmla="*/ 11655954 w 15576846"/>
              <a:gd name="connsiteY3028" fmla="*/ 4747245 h 7267344"/>
              <a:gd name="connsiteX3029" fmla="*/ 11345679 w 15576846"/>
              <a:gd name="connsiteY3029" fmla="*/ 5066404 h 7267344"/>
              <a:gd name="connsiteX3030" fmla="*/ 11653480 w 15576846"/>
              <a:gd name="connsiteY3030" fmla="*/ 4760178 h 7267344"/>
              <a:gd name="connsiteX3031" fmla="*/ 11648082 w 15576846"/>
              <a:gd name="connsiteY3031" fmla="*/ 4788180 h 7267344"/>
              <a:gd name="connsiteX3032" fmla="*/ 11339944 w 15576846"/>
              <a:gd name="connsiteY3032" fmla="*/ 5123871 h 7267344"/>
              <a:gd name="connsiteX3033" fmla="*/ 10783608 w 15576846"/>
              <a:gd name="connsiteY3033" fmla="*/ 5479242 h 7267344"/>
              <a:gd name="connsiteX3034" fmla="*/ 10734351 w 15576846"/>
              <a:gd name="connsiteY3034" fmla="*/ 5481829 h 7267344"/>
              <a:gd name="connsiteX3035" fmla="*/ 10240992 w 15576846"/>
              <a:gd name="connsiteY3035" fmla="*/ 5213501 h 7267344"/>
              <a:gd name="connsiteX3036" fmla="*/ 10007863 w 15576846"/>
              <a:gd name="connsiteY3036" fmla="*/ 4935502 h 7267344"/>
              <a:gd name="connsiteX3037" fmla="*/ 9782608 w 15576846"/>
              <a:gd name="connsiteY3037" fmla="*/ 4653454 h 7267344"/>
              <a:gd name="connsiteX3038" fmla="*/ 9399346 w 15576846"/>
              <a:gd name="connsiteY3038" fmla="*/ 4100041 h 7267344"/>
              <a:gd name="connsiteX3039" fmla="*/ 9270468 w 15576846"/>
              <a:gd name="connsiteY3039" fmla="*/ 3953732 h 7267344"/>
              <a:gd name="connsiteX3040" fmla="*/ 9397210 w 15576846"/>
              <a:gd name="connsiteY3040" fmla="*/ 4089245 h 7267344"/>
              <a:gd name="connsiteX3041" fmla="*/ 9783170 w 15576846"/>
              <a:gd name="connsiteY3041" fmla="*/ 4617579 h 7267344"/>
              <a:gd name="connsiteX3042" fmla="*/ 10010787 w 15576846"/>
              <a:gd name="connsiteY3042" fmla="*/ 4890293 h 7267344"/>
              <a:gd name="connsiteX3043" fmla="*/ 10245602 w 15576846"/>
              <a:gd name="connsiteY3043" fmla="*/ 5157609 h 7267344"/>
              <a:gd name="connsiteX3044" fmla="*/ 10741323 w 15576846"/>
              <a:gd name="connsiteY3044" fmla="*/ 5418514 h 7267344"/>
              <a:gd name="connsiteX3045" fmla="*/ 10790805 w 15576846"/>
              <a:gd name="connsiteY3045" fmla="*/ 5415928 h 7267344"/>
              <a:gd name="connsiteX3046" fmla="*/ 11348041 w 15576846"/>
              <a:gd name="connsiteY3046" fmla="*/ 5073377 h 7267344"/>
              <a:gd name="connsiteX3047" fmla="*/ 11653480 w 15576846"/>
              <a:gd name="connsiteY3047" fmla="*/ 4760178 h 7267344"/>
              <a:gd name="connsiteX3048" fmla="*/ 8602347 w 15576846"/>
              <a:gd name="connsiteY3048" fmla="*/ 3046298 h 7267344"/>
              <a:gd name="connsiteX3049" fmla="*/ 8064230 w 15576846"/>
              <a:gd name="connsiteY3049" fmla="*/ 2752104 h 7267344"/>
              <a:gd name="connsiteX3050" fmla="*/ 7287699 w 15576846"/>
              <a:gd name="connsiteY3050" fmla="*/ 3226907 h 7267344"/>
              <a:gd name="connsiteX3051" fmla="*/ 8070078 w 15576846"/>
              <a:gd name="connsiteY3051" fmla="*/ 2727026 h 7267344"/>
              <a:gd name="connsiteX3052" fmla="*/ 8607408 w 15576846"/>
              <a:gd name="connsiteY3052" fmla="*/ 3031228 h 7267344"/>
              <a:gd name="connsiteX3053" fmla="*/ 9016423 w 15576846"/>
              <a:gd name="connsiteY3053" fmla="*/ 3528861 h 7267344"/>
              <a:gd name="connsiteX3054" fmla="*/ 8602347 w 15576846"/>
              <a:gd name="connsiteY3054" fmla="*/ 3046298 h 7267344"/>
              <a:gd name="connsiteX3055" fmla="*/ 4200579 w 15576846"/>
              <a:gd name="connsiteY3055" fmla="*/ 2085783 h 7267344"/>
              <a:gd name="connsiteX3056" fmla="*/ 4756128 w 15576846"/>
              <a:gd name="connsiteY3056" fmla="*/ 1716691 h 7267344"/>
              <a:gd name="connsiteX3057" fmla="*/ 4805610 w 15576846"/>
              <a:gd name="connsiteY3057" fmla="*/ 1713992 h 7267344"/>
              <a:gd name="connsiteX3058" fmla="*/ 5275352 w 15576846"/>
              <a:gd name="connsiteY3058" fmla="*/ 1968600 h 7267344"/>
              <a:gd name="connsiteX3059" fmla="*/ 5511404 w 15576846"/>
              <a:gd name="connsiteY3059" fmla="*/ 2258633 h 7267344"/>
              <a:gd name="connsiteX3060" fmla="*/ 5752405 w 15576846"/>
              <a:gd name="connsiteY3060" fmla="*/ 2574418 h 7267344"/>
              <a:gd name="connsiteX3061" fmla="*/ 6129818 w 15576846"/>
              <a:gd name="connsiteY3061" fmla="*/ 3149985 h 7267344"/>
              <a:gd name="connsiteX3062" fmla="*/ 6243740 w 15576846"/>
              <a:gd name="connsiteY3062" fmla="*/ 3287298 h 7267344"/>
              <a:gd name="connsiteX3063" fmla="*/ 6132405 w 15576846"/>
              <a:gd name="connsiteY3063" fmla="*/ 3160781 h 7267344"/>
              <a:gd name="connsiteX3064" fmla="*/ 5752292 w 15576846"/>
              <a:gd name="connsiteY3064" fmla="*/ 2610405 h 7267344"/>
              <a:gd name="connsiteX3065" fmla="*/ 5509380 w 15576846"/>
              <a:gd name="connsiteY3065" fmla="*/ 2305641 h 7267344"/>
              <a:gd name="connsiteX3066" fmla="*/ 5271079 w 15576846"/>
              <a:gd name="connsiteY3066" fmla="*/ 2025392 h 7267344"/>
              <a:gd name="connsiteX3067" fmla="*/ 4799200 w 15576846"/>
              <a:gd name="connsiteY3067" fmla="*/ 1777419 h 7267344"/>
              <a:gd name="connsiteX3068" fmla="*/ 4749493 w 15576846"/>
              <a:gd name="connsiteY3068" fmla="*/ 1780118 h 7267344"/>
              <a:gd name="connsiteX3069" fmla="*/ 4193044 w 15576846"/>
              <a:gd name="connsiteY3069" fmla="*/ 2136390 h 7267344"/>
              <a:gd name="connsiteX3070" fmla="*/ 3867700 w 15576846"/>
              <a:gd name="connsiteY3070" fmla="*/ 2498733 h 7267344"/>
              <a:gd name="connsiteX3071" fmla="*/ 3872873 w 15576846"/>
              <a:gd name="connsiteY3071" fmla="*/ 2471968 h 7267344"/>
              <a:gd name="connsiteX3072" fmla="*/ 4200579 w 15576846"/>
              <a:gd name="connsiteY3072" fmla="*/ 2085783 h 7267344"/>
              <a:gd name="connsiteX3073" fmla="*/ 3875797 w 15576846"/>
              <a:gd name="connsiteY3073" fmla="*/ 2456786 h 7267344"/>
              <a:gd name="connsiteX3074" fmla="*/ 3880745 w 15576846"/>
              <a:gd name="connsiteY3074" fmla="*/ 2431033 h 7267344"/>
              <a:gd name="connsiteX3075" fmla="*/ 4205640 w 15576846"/>
              <a:gd name="connsiteY3075" fmla="*/ 2028428 h 7267344"/>
              <a:gd name="connsiteX3076" fmla="*/ 4762089 w 15576846"/>
              <a:gd name="connsiteY3076" fmla="*/ 1645729 h 7267344"/>
              <a:gd name="connsiteX3077" fmla="*/ 4811908 w 15576846"/>
              <a:gd name="connsiteY3077" fmla="*/ 1642918 h 7267344"/>
              <a:gd name="connsiteX3078" fmla="*/ 5283112 w 15576846"/>
              <a:gd name="connsiteY3078" fmla="*/ 1907085 h 7267344"/>
              <a:gd name="connsiteX3079" fmla="*/ 5515453 w 15576846"/>
              <a:gd name="connsiteY3079" fmla="*/ 2204652 h 7267344"/>
              <a:gd name="connsiteX3080" fmla="*/ 5756566 w 15576846"/>
              <a:gd name="connsiteY3080" fmla="*/ 2535395 h 7267344"/>
              <a:gd name="connsiteX3081" fmla="*/ 6129818 w 15576846"/>
              <a:gd name="connsiteY3081" fmla="*/ 3133229 h 7267344"/>
              <a:gd name="connsiteX3082" fmla="*/ 6235418 w 15576846"/>
              <a:gd name="connsiteY3082" fmla="*/ 3267730 h 7267344"/>
              <a:gd name="connsiteX3083" fmla="*/ 6132517 w 15576846"/>
              <a:gd name="connsiteY3083" fmla="*/ 3144025 h 7267344"/>
              <a:gd name="connsiteX3084" fmla="*/ 5756566 w 15576846"/>
              <a:gd name="connsiteY3084" fmla="*/ 2571495 h 7267344"/>
              <a:gd name="connsiteX3085" fmla="*/ 5513879 w 15576846"/>
              <a:gd name="connsiteY3085" fmla="*/ 2252447 h 7267344"/>
              <a:gd name="connsiteX3086" fmla="*/ 5278951 w 15576846"/>
              <a:gd name="connsiteY3086" fmla="*/ 1963989 h 7267344"/>
              <a:gd name="connsiteX3087" fmla="*/ 4805610 w 15576846"/>
              <a:gd name="connsiteY3087" fmla="*/ 1706570 h 7267344"/>
              <a:gd name="connsiteX3088" fmla="*/ 4755566 w 15576846"/>
              <a:gd name="connsiteY3088" fmla="*/ 1709381 h 7267344"/>
              <a:gd name="connsiteX3089" fmla="*/ 4198218 w 15576846"/>
              <a:gd name="connsiteY3089" fmla="*/ 2079373 h 7267344"/>
              <a:gd name="connsiteX3090" fmla="*/ 3875797 w 15576846"/>
              <a:gd name="connsiteY3090" fmla="*/ 2456786 h 7267344"/>
              <a:gd name="connsiteX3091" fmla="*/ 3860727 w 15576846"/>
              <a:gd name="connsiteY3091" fmla="*/ 2509305 h 7267344"/>
              <a:gd name="connsiteX3092" fmla="*/ 3859715 w 15576846"/>
              <a:gd name="connsiteY3092" fmla="*/ 2510879 h 7267344"/>
              <a:gd name="connsiteX3093" fmla="*/ 3865001 w 15576846"/>
              <a:gd name="connsiteY3093" fmla="*/ 2484788 h 7267344"/>
              <a:gd name="connsiteX3094" fmla="*/ 3865675 w 15576846"/>
              <a:gd name="connsiteY3094" fmla="*/ 2483664 h 7267344"/>
              <a:gd name="connsiteX3095" fmla="*/ 3860727 w 15576846"/>
              <a:gd name="connsiteY3095" fmla="*/ 2509305 h 7267344"/>
              <a:gd name="connsiteX3096" fmla="*/ 3857916 w 15576846"/>
              <a:gd name="connsiteY3096" fmla="*/ 2523812 h 7267344"/>
              <a:gd name="connsiteX3097" fmla="*/ 3853192 w 15576846"/>
              <a:gd name="connsiteY3097" fmla="*/ 2548440 h 7267344"/>
              <a:gd name="connsiteX3098" fmla="*/ 3851730 w 15576846"/>
              <a:gd name="connsiteY3098" fmla="*/ 2550577 h 7267344"/>
              <a:gd name="connsiteX3099" fmla="*/ 3856791 w 15576846"/>
              <a:gd name="connsiteY3099" fmla="*/ 2525724 h 7267344"/>
              <a:gd name="connsiteX3100" fmla="*/ 3857916 w 15576846"/>
              <a:gd name="connsiteY3100" fmla="*/ 2523812 h 7267344"/>
              <a:gd name="connsiteX3101" fmla="*/ 3841384 w 15576846"/>
              <a:gd name="connsiteY3101" fmla="*/ 2577792 h 7267344"/>
              <a:gd name="connsiteX3102" fmla="*/ 3836436 w 15576846"/>
              <a:gd name="connsiteY3102" fmla="*/ 2602421 h 7267344"/>
              <a:gd name="connsiteX3103" fmla="*/ 3834749 w 15576846"/>
              <a:gd name="connsiteY3103" fmla="*/ 2604782 h 7267344"/>
              <a:gd name="connsiteX3104" fmla="*/ 3840035 w 15576846"/>
              <a:gd name="connsiteY3104" fmla="*/ 2579929 h 7267344"/>
              <a:gd name="connsiteX3105" fmla="*/ 3841384 w 15576846"/>
              <a:gd name="connsiteY3105" fmla="*/ 2577792 h 7267344"/>
              <a:gd name="connsiteX3106" fmla="*/ 3824403 w 15576846"/>
              <a:gd name="connsiteY3106" fmla="*/ 2630198 h 7267344"/>
              <a:gd name="connsiteX3107" fmla="*/ 3818780 w 15576846"/>
              <a:gd name="connsiteY3107" fmla="*/ 2656514 h 7267344"/>
              <a:gd name="connsiteX3108" fmla="*/ 3816981 w 15576846"/>
              <a:gd name="connsiteY3108" fmla="*/ 2659100 h 7267344"/>
              <a:gd name="connsiteX3109" fmla="*/ 3822941 w 15576846"/>
              <a:gd name="connsiteY3109" fmla="*/ 2632448 h 7267344"/>
              <a:gd name="connsiteX3110" fmla="*/ 3824403 w 15576846"/>
              <a:gd name="connsiteY3110" fmla="*/ 2630198 h 7267344"/>
              <a:gd name="connsiteX3111" fmla="*/ 3831600 w 15576846"/>
              <a:gd name="connsiteY3111" fmla="*/ 2619515 h 7267344"/>
              <a:gd name="connsiteX3112" fmla="*/ 3833512 w 15576846"/>
              <a:gd name="connsiteY3112" fmla="*/ 2616816 h 7267344"/>
              <a:gd name="connsiteX3113" fmla="*/ 3828002 w 15576846"/>
              <a:gd name="connsiteY3113" fmla="*/ 2644143 h 7267344"/>
              <a:gd name="connsiteX3114" fmla="*/ 3825752 w 15576846"/>
              <a:gd name="connsiteY3114" fmla="*/ 2647067 h 7267344"/>
              <a:gd name="connsiteX3115" fmla="*/ 3831600 w 15576846"/>
              <a:gd name="connsiteY3115" fmla="*/ 2619515 h 7267344"/>
              <a:gd name="connsiteX3116" fmla="*/ 3840372 w 15576846"/>
              <a:gd name="connsiteY3116" fmla="*/ 2606919 h 7267344"/>
              <a:gd name="connsiteX3117" fmla="*/ 3842621 w 15576846"/>
              <a:gd name="connsiteY3117" fmla="*/ 2603770 h 7267344"/>
              <a:gd name="connsiteX3118" fmla="*/ 3837223 w 15576846"/>
              <a:gd name="connsiteY3118" fmla="*/ 2631998 h 7267344"/>
              <a:gd name="connsiteX3119" fmla="*/ 3834637 w 15576846"/>
              <a:gd name="connsiteY3119" fmla="*/ 2635259 h 7267344"/>
              <a:gd name="connsiteX3120" fmla="*/ 3840372 w 15576846"/>
              <a:gd name="connsiteY3120" fmla="*/ 2606919 h 7267344"/>
              <a:gd name="connsiteX3121" fmla="*/ 3849256 w 15576846"/>
              <a:gd name="connsiteY3121" fmla="*/ 2594549 h 7267344"/>
              <a:gd name="connsiteX3122" fmla="*/ 4184947 w 15576846"/>
              <a:gd name="connsiteY3122" fmla="*/ 2257846 h 7267344"/>
              <a:gd name="connsiteX3123" fmla="*/ 4738022 w 15576846"/>
              <a:gd name="connsiteY3123" fmla="*/ 1929689 h 7267344"/>
              <a:gd name="connsiteX3124" fmla="*/ 4786492 w 15576846"/>
              <a:gd name="connsiteY3124" fmla="*/ 1927215 h 7267344"/>
              <a:gd name="connsiteX3125" fmla="*/ 5251849 w 15576846"/>
              <a:gd name="connsiteY3125" fmla="*/ 2153371 h 7267344"/>
              <a:gd name="connsiteX3126" fmla="*/ 5497684 w 15576846"/>
              <a:gd name="connsiteY3126" fmla="*/ 2417988 h 7267344"/>
              <a:gd name="connsiteX3127" fmla="*/ 5739360 w 15576846"/>
              <a:gd name="connsiteY3127" fmla="*/ 2691826 h 7267344"/>
              <a:gd name="connsiteX3128" fmla="*/ 6129818 w 15576846"/>
              <a:gd name="connsiteY3128" fmla="*/ 3201604 h 7267344"/>
              <a:gd name="connsiteX3129" fmla="*/ 6259146 w 15576846"/>
              <a:gd name="connsiteY3129" fmla="*/ 3332507 h 7267344"/>
              <a:gd name="connsiteX3130" fmla="*/ 6259372 w 15576846"/>
              <a:gd name="connsiteY3130" fmla="*/ 3333294 h 7267344"/>
              <a:gd name="connsiteX3131" fmla="*/ 6132180 w 15576846"/>
              <a:gd name="connsiteY3131" fmla="*/ 3212400 h 7267344"/>
              <a:gd name="connsiteX3132" fmla="*/ 5739247 w 15576846"/>
              <a:gd name="connsiteY3132" fmla="*/ 2727813 h 7267344"/>
              <a:gd name="connsiteX3133" fmla="*/ 5494873 w 15576846"/>
              <a:gd name="connsiteY3133" fmla="*/ 2463646 h 7267344"/>
              <a:gd name="connsiteX3134" fmla="*/ 5247462 w 15576846"/>
              <a:gd name="connsiteY3134" fmla="*/ 2210163 h 7267344"/>
              <a:gd name="connsiteX3135" fmla="*/ 4779969 w 15576846"/>
              <a:gd name="connsiteY3135" fmla="*/ 1990642 h 7267344"/>
              <a:gd name="connsiteX3136" fmla="*/ 4731274 w 15576846"/>
              <a:gd name="connsiteY3136" fmla="*/ 1993004 h 7267344"/>
              <a:gd name="connsiteX3137" fmla="*/ 4177638 w 15576846"/>
              <a:gd name="connsiteY3137" fmla="*/ 2308115 h 7267344"/>
              <a:gd name="connsiteX3138" fmla="*/ 3891653 w 15576846"/>
              <a:gd name="connsiteY3138" fmla="*/ 2566771 h 7267344"/>
              <a:gd name="connsiteX3139" fmla="*/ 3843633 w 15576846"/>
              <a:gd name="connsiteY3139" fmla="*/ 2623563 h 7267344"/>
              <a:gd name="connsiteX3140" fmla="*/ 3849256 w 15576846"/>
              <a:gd name="connsiteY3140" fmla="*/ 2594549 h 7267344"/>
              <a:gd name="connsiteX3141" fmla="*/ 6491712 w 15576846"/>
              <a:gd name="connsiteY3141" fmla="*/ 3688665 h 7267344"/>
              <a:gd name="connsiteX3142" fmla="*/ 6923331 w 15576846"/>
              <a:gd name="connsiteY3142" fmla="*/ 4220486 h 7267344"/>
              <a:gd name="connsiteX3143" fmla="*/ 7459986 w 15576846"/>
              <a:gd name="connsiteY3143" fmla="*/ 4514679 h 7267344"/>
              <a:gd name="connsiteX3144" fmla="*/ 8235169 w 15576846"/>
              <a:gd name="connsiteY3144" fmla="*/ 4038976 h 7267344"/>
              <a:gd name="connsiteX3145" fmla="*/ 7894079 w 15576846"/>
              <a:gd name="connsiteY3145" fmla="*/ 4332607 h 7267344"/>
              <a:gd name="connsiteX3146" fmla="*/ 7454139 w 15576846"/>
              <a:gd name="connsiteY3146" fmla="*/ 4539645 h 7267344"/>
              <a:gd name="connsiteX3147" fmla="*/ 6918270 w 15576846"/>
              <a:gd name="connsiteY3147" fmla="*/ 4235442 h 7267344"/>
              <a:gd name="connsiteX3148" fmla="*/ 6491150 w 15576846"/>
              <a:gd name="connsiteY3148" fmla="*/ 3687203 h 7267344"/>
              <a:gd name="connsiteX3149" fmla="*/ 6479566 w 15576846"/>
              <a:gd name="connsiteY3149" fmla="*/ 3653803 h 7267344"/>
              <a:gd name="connsiteX3150" fmla="*/ 6491712 w 15576846"/>
              <a:gd name="connsiteY3150" fmla="*/ 3688665 h 7267344"/>
              <a:gd name="connsiteX3151" fmla="*/ 9396535 w 15576846"/>
              <a:gd name="connsiteY3151" fmla="*/ 4106114 h 7267344"/>
              <a:gd name="connsiteX3152" fmla="*/ 9778222 w 15576846"/>
              <a:gd name="connsiteY3152" fmla="*/ 4656378 h 7267344"/>
              <a:gd name="connsiteX3153" fmla="*/ 10005277 w 15576846"/>
              <a:gd name="connsiteY3153" fmla="*/ 4941799 h 7267344"/>
              <a:gd name="connsiteX3154" fmla="*/ 10237168 w 15576846"/>
              <a:gd name="connsiteY3154" fmla="*/ 5217999 h 7267344"/>
              <a:gd name="connsiteX3155" fmla="*/ 10734238 w 15576846"/>
              <a:gd name="connsiteY3155" fmla="*/ 5489364 h 7267344"/>
              <a:gd name="connsiteX3156" fmla="*/ 10784057 w 15576846"/>
              <a:gd name="connsiteY3156" fmla="*/ 5486665 h 7267344"/>
              <a:gd name="connsiteX3157" fmla="*/ 11342193 w 15576846"/>
              <a:gd name="connsiteY3157" fmla="*/ 5130394 h 7267344"/>
              <a:gd name="connsiteX3158" fmla="*/ 11645496 w 15576846"/>
              <a:gd name="connsiteY3158" fmla="*/ 4801675 h 7267344"/>
              <a:gd name="connsiteX3159" fmla="*/ 11639873 w 15576846"/>
              <a:gd name="connsiteY3159" fmla="*/ 4830465 h 7267344"/>
              <a:gd name="connsiteX3160" fmla="*/ 11334096 w 15576846"/>
              <a:gd name="connsiteY3160" fmla="*/ 5181113 h 7267344"/>
              <a:gd name="connsiteX3161" fmla="*/ 10776972 w 15576846"/>
              <a:gd name="connsiteY3161" fmla="*/ 5550204 h 7267344"/>
              <a:gd name="connsiteX3162" fmla="*/ 10727378 w 15576846"/>
              <a:gd name="connsiteY3162" fmla="*/ 5552903 h 7267344"/>
              <a:gd name="connsiteX3163" fmla="*/ 10232670 w 15576846"/>
              <a:gd name="connsiteY3163" fmla="*/ 5274117 h 7267344"/>
              <a:gd name="connsiteX3164" fmla="*/ 10002578 w 15576846"/>
              <a:gd name="connsiteY3164" fmla="*/ 4987683 h 7267344"/>
              <a:gd name="connsiteX3165" fmla="*/ 9777772 w 15576846"/>
              <a:gd name="connsiteY3165" fmla="*/ 4692365 h 7267344"/>
              <a:gd name="connsiteX3166" fmla="*/ 9398897 w 15576846"/>
              <a:gd name="connsiteY3166" fmla="*/ 4116910 h 7267344"/>
              <a:gd name="connsiteX3167" fmla="*/ 9278565 w 15576846"/>
              <a:gd name="connsiteY3167" fmla="*/ 3972400 h 7267344"/>
              <a:gd name="connsiteX3168" fmla="*/ 9396535 w 15576846"/>
              <a:gd name="connsiteY3168" fmla="*/ 4106114 h 7267344"/>
              <a:gd name="connsiteX3169" fmla="*/ 11652131 w 15576846"/>
              <a:gd name="connsiteY3169" fmla="*/ 4792229 h 7267344"/>
              <a:gd name="connsiteX3170" fmla="*/ 11653705 w 15576846"/>
              <a:gd name="connsiteY3170" fmla="*/ 4790092 h 7267344"/>
              <a:gd name="connsiteX3171" fmla="*/ 11647970 w 15576846"/>
              <a:gd name="connsiteY3171" fmla="*/ 4818431 h 7267344"/>
              <a:gd name="connsiteX3172" fmla="*/ 11646845 w 15576846"/>
              <a:gd name="connsiteY3172" fmla="*/ 4820231 h 7267344"/>
              <a:gd name="connsiteX3173" fmla="*/ 11652131 w 15576846"/>
              <a:gd name="connsiteY3173" fmla="*/ 4792229 h 7267344"/>
              <a:gd name="connsiteX3174" fmla="*/ 11654830 w 15576846"/>
              <a:gd name="connsiteY3174" fmla="*/ 4778621 h 7267344"/>
              <a:gd name="connsiteX3175" fmla="*/ 11660115 w 15576846"/>
              <a:gd name="connsiteY3175" fmla="*/ 4751518 h 7267344"/>
              <a:gd name="connsiteX3176" fmla="*/ 11662140 w 15576846"/>
              <a:gd name="connsiteY3176" fmla="*/ 4748819 h 7267344"/>
              <a:gd name="connsiteX3177" fmla="*/ 11656629 w 15576846"/>
              <a:gd name="connsiteY3177" fmla="*/ 4776034 h 7267344"/>
              <a:gd name="connsiteX3178" fmla="*/ 11654830 w 15576846"/>
              <a:gd name="connsiteY3178" fmla="*/ 4778621 h 7267344"/>
              <a:gd name="connsiteX3179" fmla="*/ 11662590 w 15576846"/>
              <a:gd name="connsiteY3179" fmla="*/ 4738136 h 7267344"/>
              <a:gd name="connsiteX3180" fmla="*/ 11668326 w 15576846"/>
              <a:gd name="connsiteY3180" fmla="*/ 4708559 h 7267344"/>
              <a:gd name="connsiteX3181" fmla="*/ 11670799 w 15576846"/>
              <a:gd name="connsiteY3181" fmla="*/ 4705410 h 7267344"/>
              <a:gd name="connsiteX3182" fmla="*/ 11664726 w 15576846"/>
              <a:gd name="connsiteY3182" fmla="*/ 4735212 h 7267344"/>
              <a:gd name="connsiteX3183" fmla="*/ 11662590 w 15576846"/>
              <a:gd name="connsiteY3183" fmla="*/ 4738136 h 7267344"/>
              <a:gd name="connsiteX3184" fmla="*/ 11677434 w 15576846"/>
              <a:gd name="connsiteY3184" fmla="*/ 4696976 h 7267344"/>
              <a:gd name="connsiteX3185" fmla="*/ 11679571 w 15576846"/>
              <a:gd name="connsiteY3185" fmla="*/ 4694277 h 7267344"/>
              <a:gd name="connsiteX3186" fmla="*/ 11673386 w 15576846"/>
              <a:gd name="connsiteY3186" fmla="*/ 4723404 h 7267344"/>
              <a:gd name="connsiteX3187" fmla="*/ 11671586 w 15576846"/>
              <a:gd name="connsiteY3187" fmla="*/ 4725878 h 7267344"/>
              <a:gd name="connsiteX3188" fmla="*/ 11677434 w 15576846"/>
              <a:gd name="connsiteY3188" fmla="*/ 4696976 h 7267344"/>
              <a:gd name="connsiteX3189" fmla="*/ 11680133 w 15576846"/>
              <a:gd name="connsiteY3189" fmla="*/ 4683705 h 7267344"/>
              <a:gd name="connsiteX3190" fmla="*/ 11686094 w 15576846"/>
              <a:gd name="connsiteY3190" fmla="*/ 4654016 h 7267344"/>
              <a:gd name="connsiteX3191" fmla="*/ 11688792 w 15576846"/>
              <a:gd name="connsiteY3191" fmla="*/ 4650755 h 7267344"/>
              <a:gd name="connsiteX3192" fmla="*/ 11682494 w 15576846"/>
              <a:gd name="connsiteY3192" fmla="*/ 4680557 h 7267344"/>
              <a:gd name="connsiteX3193" fmla="*/ 11680133 w 15576846"/>
              <a:gd name="connsiteY3193" fmla="*/ 4683705 h 7267344"/>
              <a:gd name="connsiteX3194" fmla="*/ 11695427 w 15576846"/>
              <a:gd name="connsiteY3194" fmla="*/ 4642433 h 7267344"/>
              <a:gd name="connsiteX3195" fmla="*/ 11697677 w 15576846"/>
              <a:gd name="connsiteY3195" fmla="*/ 4639509 h 7267344"/>
              <a:gd name="connsiteX3196" fmla="*/ 11691154 w 15576846"/>
              <a:gd name="connsiteY3196" fmla="*/ 4668748 h 7267344"/>
              <a:gd name="connsiteX3197" fmla="*/ 11689243 w 15576846"/>
              <a:gd name="connsiteY3197" fmla="*/ 4671447 h 7267344"/>
              <a:gd name="connsiteX3198" fmla="*/ 11695427 w 15576846"/>
              <a:gd name="connsiteY3198" fmla="*/ 4642433 h 7267344"/>
              <a:gd name="connsiteX3199" fmla="*/ 11691604 w 15576846"/>
              <a:gd name="connsiteY3199" fmla="*/ 4637484 h 7267344"/>
              <a:gd name="connsiteX3200" fmla="*/ 11688680 w 15576846"/>
              <a:gd name="connsiteY3200" fmla="*/ 4641083 h 7267344"/>
              <a:gd name="connsiteX3201" fmla="*/ 11694528 w 15576846"/>
              <a:gd name="connsiteY3201" fmla="*/ 4612181 h 7267344"/>
              <a:gd name="connsiteX3202" fmla="*/ 11697677 w 15576846"/>
              <a:gd name="connsiteY3202" fmla="*/ 4608582 h 7267344"/>
              <a:gd name="connsiteX3203" fmla="*/ 11691604 w 15576846"/>
              <a:gd name="connsiteY3203" fmla="*/ 4637484 h 7267344"/>
              <a:gd name="connsiteX3204" fmla="*/ 11682158 w 15576846"/>
              <a:gd name="connsiteY3204" fmla="*/ 4649180 h 7267344"/>
              <a:gd name="connsiteX3205" fmla="*/ 11678896 w 15576846"/>
              <a:gd name="connsiteY3205" fmla="*/ 4653116 h 7267344"/>
              <a:gd name="connsiteX3206" fmla="*/ 11684519 w 15576846"/>
              <a:gd name="connsiteY3206" fmla="*/ 4623652 h 7267344"/>
              <a:gd name="connsiteX3207" fmla="*/ 11688117 w 15576846"/>
              <a:gd name="connsiteY3207" fmla="*/ 4619604 h 7267344"/>
              <a:gd name="connsiteX3208" fmla="*/ 11682158 w 15576846"/>
              <a:gd name="connsiteY3208" fmla="*/ 4649180 h 7267344"/>
              <a:gd name="connsiteX3209" fmla="*/ 11672598 w 15576846"/>
              <a:gd name="connsiteY3209" fmla="*/ 4660764 h 7267344"/>
              <a:gd name="connsiteX3210" fmla="*/ 10803288 w 15576846"/>
              <a:gd name="connsiteY3210" fmla="*/ 5266132 h 7267344"/>
              <a:gd name="connsiteX3211" fmla="*/ 10754931 w 15576846"/>
              <a:gd name="connsiteY3211" fmla="*/ 5268494 h 7267344"/>
              <a:gd name="connsiteX3212" fmla="*/ 10265620 w 15576846"/>
              <a:gd name="connsiteY3212" fmla="*/ 5031317 h 7267344"/>
              <a:gd name="connsiteX3213" fmla="*/ 10023833 w 15576846"/>
              <a:gd name="connsiteY3213" fmla="*/ 4780420 h 7267344"/>
              <a:gd name="connsiteX3214" fmla="*/ 9796665 w 15576846"/>
              <a:gd name="connsiteY3214" fmla="*/ 4535934 h 7267344"/>
              <a:gd name="connsiteX3215" fmla="*/ 9400134 w 15576846"/>
              <a:gd name="connsiteY3215" fmla="*/ 4047860 h 7267344"/>
              <a:gd name="connsiteX3216" fmla="*/ 9253711 w 15576846"/>
              <a:gd name="connsiteY3216" fmla="*/ 3908748 h 7267344"/>
              <a:gd name="connsiteX3217" fmla="*/ 9253600 w 15576846"/>
              <a:gd name="connsiteY3217" fmla="*/ 3908186 h 7267344"/>
              <a:gd name="connsiteX3218" fmla="*/ 9398222 w 15576846"/>
              <a:gd name="connsiteY3218" fmla="*/ 4037064 h 7267344"/>
              <a:gd name="connsiteX3219" fmla="*/ 9797227 w 15576846"/>
              <a:gd name="connsiteY3219" fmla="*/ 4499947 h 7267344"/>
              <a:gd name="connsiteX3220" fmla="*/ 10027432 w 15576846"/>
              <a:gd name="connsiteY3220" fmla="*/ 4736112 h 7267344"/>
              <a:gd name="connsiteX3221" fmla="*/ 10270344 w 15576846"/>
              <a:gd name="connsiteY3221" fmla="*/ 4975312 h 7267344"/>
              <a:gd name="connsiteX3222" fmla="*/ 10761903 w 15576846"/>
              <a:gd name="connsiteY3222" fmla="*/ 5205067 h 7267344"/>
              <a:gd name="connsiteX3223" fmla="*/ 10810373 w 15576846"/>
              <a:gd name="connsiteY3223" fmla="*/ 5202818 h 7267344"/>
              <a:gd name="connsiteX3224" fmla="*/ 11678333 w 15576846"/>
              <a:gd name="connsiteY3224" fmla="*/ 4630512 h 7267344"/>
              <a:gd name="connsiteX3225" fmla="*/ 11672598 w 15576846"/>
              <a:gd name="connsiteY3225" fmla="*/ 4660764 h 7267344"/>
              <a:gd name="connsiteX3226" fmla="*/ 8609545 w 15576846"/>
              <a:gd name="connsiteY3226" fmla="*/ 3024593 h 7267344"/>
              <a:gd name="connsiteX3227" fmla="*/ 8070078 w 15576846"/>
              <a:gd name="connsiteY3227" fmla="*/ 2719491 h 7267344"/>
              <a:gd name="connsiteX3228" fmla="*/ 7627101 w 15576846"/>
              <a:gd name="connsiteY3228" fmla="*/ 2927203 h 7267344"/>
              <a:gd name="connsiteX3229" fmla="*/ 7294109 w 15576846"/>
              <a:gd name="connsiteY3229" fmla="*/ 3210713 h 7267344"/>
              <a:gd name="connsiteX3230" fmla="*/ 7633061 w 15576846"/>
              <a:gd name="connsiteY3230" fmla="*/ 2908985 h 7267344"/>
              <a:gd name="connsiteX3231" fmla="*/ 8075813 w 15576846"/>
              <a:gd name="connsiteY3231" fmla="*/ 2694525 h 7267344"/>
              <a:gd name="connsiteX3232" fmla="*/ 8614381 w 15576846"/>
              <a:gd name="connsiteY3232" fmla="*/ 3009523 h 7267344"/>
              <a:gd name="connsiteX3233" fmla="*/ 9028118 w 15576846"/>
              <a:gd name="connsiteY3233" fmla="*/ 3543255 h 7267344"/>
              <a:gd name="connsiteX3234" fmla="*/ 8609545 w 15576846"/>
              <a:gd name="connsiteY3234" fmla="*/ 3024593 h 7267344"/>
              <a:gd name="connsiteX3235" fmla="*/ 6132742 w 15576846"/>
              <a:gd name="connsiteY3235" fmla="*/ 3127043 h 7267344"/>
              <a:gd name="connsiteX3236" fmla="*/ 5760952 w 15576846"/>
              <a:gd name="connsiteY3236" fmla="*/ 2532134 h 7267344"/>
              <a:gd name="connsiteX3237" fmla="*/ 5518265 w 15576846"/>
              <a:gd name="connsiteY3237" fmla="*/ 2198242 h 7267344"/>
              <a:gd name="connsiteX3238" fmla="*/ 5286936 w 15576846"/>
              <a:gd name="connsiteY3238" fmla="*/ 1902137 h 7267344"/>
              <a:gd name="connsiteX3239" fmla="*/ 4812020 w 15576846"/>
              <a:gd name="connsiteY3239" fmla="*/ 1635158 h 7267344"/>
              <a:gd name="connsiteX3240" fmla="*/ 4761639 w 15576846"/>
              <a:gd name="connsiteY3240" fmla="*/ 1638082 h 7267344"/>
              <a:gd name="connsiteX3241" fmla="*/ 4203278 w 15576846"/>
              <a:gd name="connsiteY3241" fmla="*/ 2021906 h 7267344"/>
              <a:gd name="connsiteX3242" fmla="*/ 3883894 w 15576846"/>
              <a:gd name="connsiteY3242" fmla="*/ 2415176 h 7267344"/>
              <a:gd name="connsiteX3243" fmla="*/ 3888842 w 15576846"/>
              <a:gd name="connsiteY3243" fmla="*/ 2390210 h 7267344"/>
              <a:gd name="connsiteX3244" fmla="*/ 4210925 w 15576846"/>
              <a:gd name="connsiteY3244" fmla="*/ 1971074 h 7267344"/>
              <a:gd name="connsiteX3245" fmla="*/ 4768161 w 15576846"/>
              <a:gd name="connsiteY3245" fmla="*/ 1574768 h 7267344"/>
              <a:gd name="connsiteX3246" fmla="*/ 4818318 w 15576846"/>
              <a:gd name="connsiteY3246" fmla="*/ 1571844 h 7267344"/>
              <a:gd name="connsiteX3247" fmla="*/ 5291097 w 15576846"/>
              <a:gd name="connsiteY3247" fmla="*/ 1845457 h 7267344"/>
              <a:gd name="connsiteX3248" fmla="*/ 5519501 w 15576846"/>
              <a:gd name="connsiteY3248" fmla="*/ 2149997 h 7267344"/>
              <a:gd name="connsiteX3249" fmla="*/ 5760952 w 15576846"/>
              <a:gd name="connsiteY3249" fmla="*/ 2496259 h 7267344"/>
              <a:gd name="connsiteX3250" fmla="*/ 6130043 w 15576846"/>
              <a:gd name="connsiteY3250" fmla="*/ 3116472 h 7267344"/>
              <a:gd name="connsiteX3251" fmla="*/ 6227320 w 15576846"/>
              <a:gd name="connsiteY3251" fmla="*/ 3247375 h 7267344"/>
              <a:gd name="connsiteX3252" fmla="*/ 6132742 w 15576846"/>
              <a:gd name="connsiteY3252" fmla="*/ 3127043 h 7267344"/>
              <a:gd name="connsiteX3253" fmla="*/ 3873435 w 15576846"/>
              <a:gd name="connsiteY3253" fmla="*/ 2443628 h 7267344"/>
              <a:gd name="connsiteX3254" fmla="*/ 3868712 w 15576846"/>
              <a:gd name="connsiteY3254" fmla="*/ 2468144 h 7267344"/>
              <a:gd name="connsiteX3255" fmla="*/ 3868262 w 15576846"/>
              <a:gd name="connsiteY3255" fmla="*/ 2468932 h 7267344"/>
              <a:gd name="connsiteX3256" fmla="*/ 3873323 w 15576846"/>
              <a:gd name="connsiteY3256" fmla="*/ 2443853 h 7267344"/>
              <a:gd name="connsiteX3257" fmla="*/ 3873435 w 15576846"/>
              <a:gd name="connsiteY3257" fmla="*/ 2443628 h 7267344"/>
              <a:gd name="connsiteX3258" fmla="*/ 3841159 w 15576846"/>
              <a:gd name="connsiteY3258" fmla="*/ 2551139 h 7267344"/>
              <a:gd name="connsiteX3259" fmla="*/ 3836436 w 15576846"/>
              <a:gd name="connsiteY3259" fmla="*/ 2573519 h 7267344"/>
              <a:gd name="connsiteX3260" fmla="*/ 3835874 w 15576846"/>
              <a:gd name="connsiteY3260" fmla="*/ 2574418 h 7267344"/>
              <a:gd name="connsiteX3261" fmla="*/ 3840934 w 15576846"/>
              <a:gd name="connsiteY3261" fmla="*/ 2551589 h 7267344"/>
              <a:gd name="connsiteX3262" fmla="*/ 3841159 w 15576846"/>
              <a:gd name="connsiteY3262" fmla="*/ 2551139 h 7267344"/>
              <a:gd name="connsiteX3263" fmla="*/ 3844645 w 15576846"/>
              <a:gd name="connsiteY3263" fmla="*/ 2534720 h 7267344"/>
              <a:gd name="connsiteX3264" fmla="*/ 3845208 w 15576846"/>
              <a:gd name="connsiteY3264" fmla="*/ 2532246 h 7267344"/>
              <a:gd name="connsiteX3265" fmla="*/ 3844645 w 15576846"/>
              <a:gd name="connsiteY3265" fmla="*/ 2534720 h 7267344"/>
              <a:gd name="connsiteX3266" fmla="*/ 3844645 w 15576846"/>
              <a:gd name="connsiteY3266" fmla="*/ 2534720 h 7267344"/>
              <a:gd name="connsiteX3267" fmla="*/ 3823953 w 15576846"/>
              <a:gd name="connsiteY3267" fmla="*/ 2605570 h 7267344"/>
              <a:gd name="connsiteX3268" fmla="*/ 3819005 w 15576846"/>
              <a:gd name="connsiteY3268" fmla="*/ 2627724 h 7267344"/>
              <a:gd name="connsiteX3269" fmla="*/ 3818555 w 15576846"/>
              <a:gd name="connsiteY3269" fmla="*/ 2628399 h 7267344"/>
              <a:gd name="connsiteX3270" fmla="*/ 3823840 w 15576846"/>
              <a:gd name="connsiteY3270" fmla="*/ 2605682 h 7267344"/>
              <a:gd name="connsiteX3271" fmla="*/ 3823953 w 15576846"/>
              <a:gd name="connsiteY3271" fmla="*/ 2605570 h 7267344"/>
              <a:gd name="connsiteX3272" fmla="*/ 3815294 w 15576846"/>
              <a:gd name="connsiteY3272" fmla="*/ 2644256 h 7267344"/>
              <a:gd name="connsiteX3273" fmla="*/ 3809671 w 15576846"/>
              <a:gd name="connsiteY3273" fmla="*/ 2669447 h 7267344"/>
              <a:gd name="connsiteX3274" fmla="*/ 3808546 w 15576846"/>
              <a:gd name="connsiteY3274" fmla="*/ 2671021 h 7267344"/>
              <a:gd name="connsiteX3275" fmla="*/ 3814506 w 15576846"/>
              <a:gd name="connsiteY3275" fmla="*/ 2645493 h 7267344"/>
              <a:gd name="connsiteX3276" fmla="*/ 3815294 w 15576846"/>
              <a:gd name="connsiteY3276" fmla="*/ 2644256 h 7267344"/>
              <a:gd name="connsiteX3277" fmla="*/ 3800899 w 15576846"/>
              <a:gd name="connsiteY3277" fmla="*/ 2682379 h 7267344"/>
              <a:gd name="connsiteX3278" fmla="*/ 3799549 w 15576846"/>
              <a:gd name="connsiteY3278" fmla="*/ 2684404 h 7267344"/>
              <a:gd name="connsiteX3279" fmla="*/ 3805397 w 15576846"/>
              <a:gd name="connsiteY3279" fmla="*/ 2660225 h 7267344"/>
              <a:gd name="connsiteX3280" fmla="*/ 3806522 w 15576846"/>
              <a:gd name="connsiteY3280" fmla="*/ 2658426 h 7267344"/>
              <a:gd name="connsiteX3281" fmla="*/ 3800899 w 15576846"/>
              <a:gd name="connsiteY3281" fmla="*/ 2682379 h 7267344"/>
              <a:gd name="connsiteX3282" fmla="*/ 3791340 w 15576846"/>
              <a:gd name="connsiteY3282" fmla="*/ 2697449 h 7267344"/>
              <a:gd name="connsiteX3283" fmla="*/ 3791115 w 15576846"/>
              <a:gd name="connsiteY3283" fmla="*/ 2697786 h 7267344"/>
              <a:gd name="connsiteX3284" fmla="*/ 3794939 w 15576846"/>
              <a:gd name="connsiteY3284" fmla="*/ 2682829 h 7267344"/>
              <a:gd name="connsiteX3285" fmla="*/ 3791340 w 15576846"/>
              <a:gd name="connsiteY3285" fmla="*/ 2697449 h 7267344"/>
              <a:gd name="connsiteX3286" fmla="*/ 3776720 w 15576846"/>
              <a:gd name="connsiteY3286" fmla="*/ 2733998 h 7267344"/>
              <a:gd name="connsiteX3287" fmla="*/ 3771547 w 15576846"/>
              <a:gd name="connsiteY3287" fmla="*/ 2753791 h 7267344"/>
              <a:gd name="connsiteX3288" fmla="*/ 3770872 w 15576846"/>
              <a:gd name="connsiteY3288" fmla="*/ 2754916 h 7267344"/>
              <a:gd name="connsiteX3289" fmla="*/ 3776495 w 15576846"/>
              <a:gd name="connsiteY3289" fmla="*/ 2734448 h 7267344"/>
              <a:gd name="connsiteX3290" fmla="*/ 3776720 w 15576846"/>
              <a:gd name="connsiteY3290" fmla="*/ 2733998 h 7267344"/>
              <a:gd name="connsiteX3291" fmla="*/ 3786167 w 15576846"/>
              <a:gd name="connsiteY3291" fmla="*/ 2716904 h 7267344"/>
              <a:gd name="connsiteX3292" fmla="*/ 3786729 w 15576846"/>
              <a:gd name="connsiteY3292" fmla="*/ 2716005 h 7267344"/>
              <a:gd name="connsiteX3293" fmla="*/ 3781219 w 15576846"/>
              <a:gd name="connsiteY3293" fmla="*/ 2738159 h 7267344"/>
              <a:gd name="connsiteX3294" fmla="*/ 3780206 w 15576846"/>
              <a:gd name="connsiteY3294" fmla="*/ 2739734 h 7267344"/>
              <a:gd name="connsiteX3295" fmla="*/ 3786167 w 15576846"/>
              <a:gd name="connsiteY3295" fmla="*/ 2716904 h 7267344"/>
              <a:gd name="connsiteX3296" fmla="*/ 3795276 w 15576846"/>
              <a:gd name="connsiteY3296" fmla="*/ 2701947 h 7267344"/>
              <a:gd name="connsiteX3297" fmla="*/ 3797075 w 15576846"/>
              <a:gd name="connsiteY3297" fmla="*/ 2699136 h 7267344"/>
              <a:gd name="connsiteX3298" fmla="*/ 3791452 w 15576846"/>
              <a:gd name="connsiteY3298" fmla="*/ 2722977 h 7267344"/>
              <a:gd name="connsiteX3299" fmla="*/ 3789316 w 15576846"/>
              <a:gd name="connsiteY3299" fmla="*/ 2726126 h 7267344"/>
              <a:gd name="connsiteX3300" fmla="*/ 3795276 w 15576846"/>
              <a:gd name="connsiteY3300" fmla="*/ 2701947 h 7267344"/>
              <a:gd name="connsiteX3301" fmla="*/ 3804835 w 15576846"/>
              <a:gd name="connsiteY3301" fmla="*/ 2687103 h 7267344"/>
              <a:gd name="connsiteX3302" fmla="*/ 3806185 w 15576846"/>
              <a:gd name="connsiteY3302" fmla="*/ 2685078 h 7267344"/>
              <a:gd name="connsiteX3303" fmla="*/ 3800562 w 15576846"/>
              <a:gd name="connsiteY3303" fmla="*/ 2710157 h 7267344"/>
              <a:gd name="connsiteX3304" fmla="*/ 3798762 w 15576846"/>
              <a:gd name="connsiteY3304" fmla="*/ 2712631 h 7267344"/>
              <a:gd name="connsiteX3305" fmla="*/ 3804835 w 15576846"/>
              <a:gd name="connsiteY3305" fmla="*/ 2687103 h 7267344"/>
              <a:gd name="connsiteX3306" fmla="*/ 3813607 w 15576846"/>
              <a:gd name="connsiteY3306" fmla="*/ 2674282 h 7267344"/>
              <a:gd name="connsiteX3307" fmla="*/ 3815743 w 15576846"/>
              <a:gd name="connsiteY3307" fmla="*/ 2671246 h 7267344"/>
              <a:gd name="connsiteX3308" fmla="*/ 3810233 w 15576846"/>
              <a:gd name="connsiteY3308" fmla="*/ 2697337 h 7267344"/>
              <a:gd name="connsiteX3309" fmla="*/ 3807871 w 15576846"/>
              <a:gd name="connsiteY3309" fmla="*/ 2700485 h 7267344"/>
              <a:gd name="connsiteX3310" fmla="*/ 3813607 w 15576846"/>
              <a:gd name="connsiteY3310" fmla="*/ 2674282 h 7267344"/>
              <a:gd name="connsiteX3311" fmla="*/ 3822716 w 15576846"/>
              <a:gd name="connsiteY3311" fmla="*/ 2661349 h 7267344"/>
              <a:gd name="connsiteX3312" fmla="*/ 3825190 w 15576846"/>
              <a:gd name="connsiteY3312" fmla="*/ 2657976 h 7267344"/>
              <a:gd name="connsiteX3313" fmla="*/ 3821591 w 15576846"/>
              <a:gd name="connsiteY3313" fmla="*/ 2675969 h 7267344"/>
              <a:gd name="connsiteX3314" fmla="*/ 3819792 w 15576846"/>
              <a:gd name="connsiteY3314" fmla="*/ 2684854 h 7267344"/>
              <a:gd name="connsiteX3315" fmla="*/ 3816981 w 15576846"/>
              <a:gd name="connsiteY3315" fmla="*/ 2688340 h 7267344"/>
              <a:gd name="connsiteX3316" fmla="*/ 3822716 w 15576846"/>
              <a:gd name="connsiteY3316" fmla="*/ 2661349 h 7267344"/>
              <a:gd name="connsiteX3317" fmla="*/ 3831937 w 15576846"/>
              <a:gd name="connsiteY3317" fmla="*/ 2648866 h 7267344"/>
              <a:gd name="connsiteX3318" fmla="*/ 3834749 w 15576846"/>
              <a:gd name="connsiteY3318" fmla="*/ 2645155 h 7267344"/>
              <a:gd name="connsiteX3319" fmla="*/ 3829463 w 15576846"/>
              <a:gd name="connsiteY3319" fmla="*/ 2672708 h 7267344"/>
              <a:gd name="connsiteX3320" fmla="*/ 3826314 w 15576846"/>
              <a:gd name="connsiteY3320" fmla="*/ 2676532 h 7267344"/>
              <a:gd name="connsiteX3321" fmla="*/ 3831937 w 15576846"/>
              <a:gd name="connsiteY3321" fmla="*/ 2648866 h 7267344"/>
              <a:gd name="connsiteX3322" fmla="*/ 3841272 w 15576846"/>
              <a:gd name="connsiteY3322" fmla="*/ 2636721 h 7267344"/>
              <a:gd name="connsiteX3323" fmla="*/ 4732062 w 15576846"/>
              <a:gd name="connsiteY3323" fmla="*/ 2000764 h 7267344"/>
              <a:gd name="connsiteX3324" fmla="*/ 4780194 w 15576846"/>
              <a:gd name="connsiteY3324" fmla="*/ 1998402 h 7267344"/>
              <a:gd name="connsiteX3325" fmla="*/ 5243976 w 15576846"/>
              <a:gd name="connsiteY3325" fmla="*/ 2215111 h 7267344"/>
              <a:gd name="connsiteX3326" fmla="*/ 5492849 w 15576846"/>
              <a:gd name="connsiteY3326" fmla="*/ 2470506 h 7267344"/>
              <a:gd name="connsiteX3327" fmla="*/ 5735086 w 15576846"/>
              <a:gd name="connsiteY3327" fmla="*/ 2731074 h 7267344"/>
              <a:gd name="connsiteX3328" fmla="*/ 6129931 w 15576846"/>
              <a:gd name="connsiteY3328" fmla="*/ 3219148 h 7267344"/>
              <a:gd name="connsiteX3329" fmla="*/ 6262520 w 15576846"/>
              <a:gd name="connsiteY3329" fmla="*/ 3345327 h 7267344"/>
              <a:gd name="connsiteX3330" fmla="*/ 6262858 w 15576846"/>
              <a:gd name="connsiteY3330" fmla="*/ 3346564 h 7267344"/>
              <a:gd name="connsiteX3331" fmla="*/ 6132292 w 15576846"/>
              <a:gd name="connsiteY3331" fmla="*/ 3229944 h 7267344"/>
              <a:gd name="connsiteX3332" fmla="*/ 5735086 w 15576846"/>
              <a:gd name="connsiteY3332" fmla="*/ 2766949 h 7267344"/>
              <a:gd name="connsiteX3333" fmla="*/ 5490037 w 15576846"/>
              <a:gd name="connsiteY3333" fmla="*/ 2515715 h 7267344"/>
              <a:gd name="connsiteX3334" fmla="*/ 5239928 w 15576846"/>
              <a:gd name="connsiteY3334" fmla="*/ 2271903 h 7267344"/>
              <a:gd name="connsiteX3335" fmla="*/ 4774009 w 15576846"/>
              <a:gd name="connsiteY3335" fmla="*/ 2061829 h 7267344"/>
              <a:gd name="connsiteX3336" fmla="*/ 4725651 w 15576846"/>
              <a:gd name="connsiteY3336" fmla="*/ 2064078 h 7267344"/>
              <a:gd name="connsiteX3337" fmla="*/ 3835986 w 15576846"/>
              <a:gd name="connsiteY3337" fmla="*/ 2665061 h 7267344"/>
              <a:gd name="connsiteX3338" fmla="*/ 3841272 w 15576846"/>
              <a:gd name="connsiteY3338" fmla="*/ 2636721 h 7267344"/>
              <a:gd name="connsiteX3339" fmla="*/ 6486876 w 15576846"/>
              <a:gd name="connsiteY3339" fmla="*/ 3690802 h 7267344"/>
              <a:gd name="connsiteX3340" fmla="*/ 6915908 w 15576846"/>
              <a:gd name="connsiteY3340" fmla="*/ 4242303 h 7267344"/>
              <a:gd name="connsiteX3341" fmla="*/ 7454026 w 15576846"/>
              <a:gd name="connsiteY3341" fmla="*/ 4547404 h 7267344"/>
              <a:gd name="connsiteX3342" fmla="*/ 8221336 w 15576846"/>
              <a:gd name="connsiteY3342" fmla="*/ 4063380 h 7267344"/>
              <a:gd name="connsiteX3343" fmla="*/ 7889693 w 15576846"/>
              <a:gd name="connsiteY3343" fmla="*/ 4358023 h 7267344"/>
              <a:gd name="connsiteX3344" fmla="*/ 7447954 w 15576846"/>
              <a:gd name="connsiteY3344" fmla="*/ 4572483 h 7267344"/>
              <a:gd name="connsiteX3345" fmla="*/ 6910735 w 15576846"/>
              <a:gd name="connsiteY3345" fmla="*/ 4257484 h 7267344"/>
              <a:gd name="connsiteX3346" fmla="*/ 6486089 w 15576846"/>
              <a:gd name="connsiteY3346" fmla="*/ 3689565 h 7267344"/>
              <a:gd name="connsiteX3347" fmla="*/ 6474056 w 15576846"/>
              <a:gd name="connsiteY3347" fmla="*/ 3654478 h 7267344"/>
              <a:gd name="connsiteX3348" fmla="*/ 6486876 w 15576846"/>
              <a:gd name="connsiteY3348" fmla="*/ 3690802 h 7267344"/>
              <a:gd name="connsiteX3349" fmla="*/ 11328248 w 15576846"/>
              <a:gd name="connsiteY3349" fmla="*/ 5238467 h 7267344"/>
              <a:gd name="connsiteX3350" fmla="*/ 10770338 w 15576846"/>
              <a:gd name="connsiteY3350" fmla="*/ 5621166 h 7267344"/>
              <a:gd name="connsiteX3351" fmla="*/ 10720406 w 15576846"/>
              <a:gd name="connsiteY3351" fmla="*/ 5623978 h 7267344"/>
              <a:gd name="connsiteX3352" fmla="*/ 10224347 w 15576846"/>
              <a:gd name="connsiteY3352" fmla="*/ 5334845 h 7267344"/>
              <a:gd name="connsiteX3353" fmla="*/ 9997630 w 15576846"/>
              <a:gd name="connsiteY3353" fmla="*/ 5040426 h 7267344"/>
              <a:gd name="connsiteX3354" fmla="*/ 9773049 w 15576846"/>
              <a:gd name="connsiteY3354" fmla="*/ 4731501 h 7267344"/>
              <a:gd name="connsiteX3355" fmla="*/ 9398446 w 15576846"/>
              <a:gd name="connsiteY3355" fmla="*/ 4133779 h 7267344"/>
              <a:gd name="connsiteX3356" fmla="*/ 9286100 w 15576846"/>
              <a:gd name="connsiteY3356" fmla="*/ 3991069 h 7267344"/>
              <a:gd name="connsiteX3357" fmla="*/ 9396198 w 15576846"/>
              <a:gd name="connsiteY3357" fmla="*/ 4122983 h 7267344"/>
              <a:gd name="connsiteX3358" fmla="*/ 9773611 w 15576846"/>
              <a:gd name="connsiteY3358" fmla="*/ 4695401 h 7267344"/>
              <a:gd name="connsiteX3359" fmla="*/ 10000104 w 15576846"/>
              <a:gd name="connsiteY3359" fmla="*/ 4993981 h 7267344"/>
              <a:gd name="connsiteX3360" fmla="*/ 10228959 w 15576846"/>
              <a:gd name="connsiteY3360" fmla="*/ 5278615 h 7267344"/>
              <a:gd name="connsiteX3361" fmla="*/ 10727378 w 15576846"/>
              <a:gd name="connsiteY3361" fmla="*/ 5560326 h 7267344"/>
              <a:gd name="connsiteX3362" fmla="*/ 10777535 w 15576846"/>
              <a:gd name="connsiteY3362" fmla="*/ 5557514 h 7267344"/>
              <a:gd name="connsiteX3363" fmla="*/ 11636949 w 15576846"/>
              <a:gd name="connsiteY3363" fmla="*/ 4845872 h 7267344"/>
              <a:gd name="connsiteX3364" fmla="*/ 11631664 w 15576846"/>
              <a:gd name="connsiteY3364" fmla="*/ 4872637 h 7267344"/>
              <a:gd name="connsiteX3365" fmla="*/ 11328248 w 15576846"/>
              <a:gd name="connsiteY3365" fmla="*/ 5238467 h 7267344"/>
              <a:gd name="connsiteX3366" fmla="*/ 11643696 w 15576846"/>
              <a:gd name="connsiteY3366" fmla="*/ 4835863 h 7267344"/>
              <a:gd name="connsiteX3367" fmla="*/ 11644595 w 15576846"/>
              <a:gd name="connsiteY3367" fmla="*/ 4834513 h 7267344"/>
              <a:gd name="connsiteX3368" fmla="*/ 11639310 w 15576846"/>
              <a:gd name="connsiteY3368" fmla="*/ 4860491 h 7267344"/>
              <a:gd name="connsiteX3369" fmla="*/ 11638636 w 15576846"/>
              <a:gd name="connsiteY3369" fmla="*/ 4861504 h 7267344"/>
              <a:gd name="connsiteX3370" fmla="*/ 11643696 w 15576846"/>
              <a:gd name="connsiteY3370" fmla="*/ 4835863 h 7267344"/>
              <a:gd name="connsiteX3371" fmla="*/ 11646733 w 15576846"/>
              <a:gd name="connsiteY3371" fmla="*/ 4848683 h 7267344"/>
              <a:gd name="connsiteX3372" fmla="*/ 11651793 w 15576846"/>
              <a:gd name="connsiteY3372" fmla="*/ 4823830 h 7267344"/>
              <a:gd name="connsiteX3373" fmla="*/ 11652243 w 15576846"/>
              <a:gd name="connsiteY3373" fmla="*/ 4823042 h 7267344"/>
              <a:gd name="connsiteX3374" fmla="*/ 11646845 w 15576846"/>
              <a:gd name="connsiteY3374" fmla="*/ 4848346 h 7267344"/>
              <a:gd name="connsiteX3375" fmla="*/ 11646733 w 15576846"/>
              <a:gd name="connsiteY3375" fmla="*/ 4848683 h 7267344"/>
              <a:gd name="connsiteX3376" fmla="*/ 11655055 w 15576846"/>
              <a:gd name="connsiteY3376" fmla="*/ 4807411 h 7267344"/>
              <a:gd name="connsiteX3377" fmla="*/ 11660565 w 15576846"/>
              <a:gd name="connsiteY3377" fmla="*/ 4780083 h 7267344"/>
              <a:gd name="connsiteX3378" fmla="*/ 11661577 w 15576846"/>
              <a:gd name="connsiteY3378" fmla="*/ 4778509 h 7267344"/>
              <a:gd name="connsiteX3379" fmla="*/ 11655729 w 15576846"/>
              <a:gd name="connsiteY3379" fmla="*/ 4806286 h 7267344"/>
              <a:gd name="connsiteX3380" fmla="*/ 11655055 w 15576846"/>
              <a:gd name="connsiteY3380" fmla="*/ 4807411 h 7267344"/>
              <a:gd name="connsiteX3381" fmla="*/ 11663489 w 15576846"/>
              <a:gd name="connsiteY3381" fmla="*/ 4765913 h 7267344"/>
              <a:gd name="connsiteX3382" fmla="*/ 11668774 w 15576846"/>
              <a:gd name="connsiteY3382" fmla="*/ 4739710 h 7267344"/>
              <a:gd name="connsiteX3383" fmla="*/ 11670349 w 15576846"/>
              <a:gd name="connsiteY3383" fmla="*/ 4737573 h 7267344"/>
              <a:gd name="connsiteX3384" fmla="*/ 11666188 w 15576846"/>
              <a:gd name="connsiteY3384" fmla="*/ 4757029 h 7267344"/>
              <a:gd name="connsiteX3385" fmla="*/ 11664726 w 15576846"/>
              <a:gd name="connsiteY3385" fmla="*/ 4764114 h 7267344"/>
              <a:gd name="connsiteX3386" fmla="*/ 11663489 w 15576846"/>
              <a:gd name="connsiteY3386" fmla="*/ 4765913 h 7267344"/>
              <a:gd name="connsiteX3387" fmla="*/ 11672036 w 15576846"/>
              <a:gd name="connsiteY3387" fmla="*/ 4753093 h 7267344"/>
              <a:gd name="connsiteX3388" fmla="*/ 11677434 w 15576846"/>
              <a:gd name="connsiteY3388" fmla="*/ 4727789 h 7267344"/>
              <a:gd name="connsiteX3389" fmla="*/ 11678558 w 15576846"/>
              <a:gd name="connsiteY3389" fmla="*/ 4726215 h 7267344"/>
              <a:gd name="connsiteX3390" fmla="*/ 11672935 w 15576846"/>
              <a:gd name="connsiteY3390" fmla="*/ 4751856 h 7267344"/>
              <a:gd name="connsiteX3391" fmla="*/ 11672036 w 15576846"/>
              <a:gd name="connsiteY3391" fmla="*/ 4753093 h 7267344"/>
              <a:gd name="connsiteX3392" fmla="*/ 11680471 w 15576846"/>
              <a:gd name="connsiteY3392" fmla="*/ 4713282 h 7267344"/>
              <a:gd name="connsiteX3393" fmla="*/ 11686431 w 15576846"/>
              <a:gd name="connsiteY3393" fmla="*/ 4685280 h 7267344"/>
              <a:gd name="connsiteX3394" fmla="*/ 11688117 w 15576846"/>
              <a:gd name="connsiteY3394" fmla="*/ 4683031 h 7267344"/>
              <a:gd name="connsiteX3395" fmla="*/ 11681820 w 15576846"/>
              <a:gd name="connsiteY3395" fmla="*/ 4711370 h 7267344"/>
              <a:gd name="connsiteX3396" fmla="*/ 11680471 w 15576846"/>
              <a:gd name="connsiteY3396" fmla="*/ 4713282 h 7267344"/>
              <a:gd name="connsiteX3397" fmla="*/ 11695202 w 15576846"/>
              <a:gd name="connsiteY3397" fmla="*/ 4673359 h 7267344"/>
              <a:gd name="connsiteX3398" fmla="*/ 11696552 w 15576846"/>
              <a:gd name="connsiteY3398" fmla="*/ 4671447 h 7267344"/>
              <a:gd name="connsiteX3399" fmla="*/ 11690142 w 15576846"/>
              <a:gd name="connsiteY3399" fmla="*/ 4699112 h 7267344"/>
              <a:gd name="connsiteX3400" fmla="*/ 11689130 w 15576846"/>
              <a:gd name="connsiteY3400" fmla="*/ 4700687 h 7267344"/>
              <a:gd name="connsiteX3401" fmla="*/ 11695202 w 15576846"/>
              <a:gd name="connsiteY3401" fmla="*/ 4673359 h 7267344"/>
              <a:gd name="connsiteX3402" fmla="*/ 11698464 w 15576846"/>
              <a:gd name="connsiteY3402" fmla="*/ 4658852 h 7267344"/>
              <a:gd name="connsiteX3403" fmla="*/ 11704762 w 15576846"/>
              <a:gd name="connsiteY3403" fmla="*/ 4630737 h 7267344"/>
              <a:gd name="connsiteX3404" fmla="*/ 11706786 w 15576846"/>
              <a:gd name="connsiteY3404" fmla="*/ 4628038 h 7267344"/>
              <a:gd name="connsiteX3405" fmla="*/ 11700151 w 15576846"/>
              <a:gd name="connsiteY3405" fmla="*/ 4656603 h 7267344"/>
              <a:gd name="connsiteX3406" fmla="*/ 11698464 w 15576846"/>
              <a:gd name="connsiteY3406" fmla="*/ 4658852 h 7267344"/>
              <a:gd name="connsiteX3407" fmla="*/ 11713983 w 15576846"/>
              <a:gd name="connsiteY3407" fmla="*/ 4618367 h 7267344"/>
              <a:gd name="connsiteX3408" fmla="*/ 11715220 w 15576846"/>
              <a:gd name="connsiteY3408" fmla="*/ 4616679 h 7267344"/>
              <a:gd name="connsiteX3409" fmla="*/ 11708473 w 15576846"/>
              <a:gd name="connsiteY3409" fmla="*/ 4644345 h 7267344"/>
              <a:gd name="connsiteX3410" fmla="*/ 11707574 w 15576846"/>
              <a:gd name="connsiteY3410" fmla="*/ 4645694 h 7267344"/>
              <a:gd name="connsiteX3411" fmla="*/ 11713983 w 15576846"/>
              <a:gd name="connsiteY3411" fmla="*/ 4618367 h 7267344"/>
              <a:gd name="connsiteX3412" fmla="*/ 11717470 w 15576846"/>
              <a:gd name="connsiteY3412" fmla="*/ 4603409 h 7267344"/>
              <a:gd name="connsiteX3413" fmla="*/ 11723655 w 15576846"/>
              <a:gd name="connsiteY3413" fmla="*/ 4576869 h 7267344"/>
              <a:gd name="connsiteX3414" fmla="*/ 11725567 w 15576846"/>
              <a:gd name="connsiteY3414" fmla="*/ 4574395 h 7267344"/>
              <a:gd name="connsiteX3415" fmla="*/ 11718932 w 15576846"/>
              <a:gd name="connsiteY3415" fmla="*/ 4601385 h 7267344"/>
              <a:gd name="connsiteX3416" fmla="*/ 11717470 w 15576846"/>
              <a:gd name="connsiteY3416" fmla="*/ 4603409 h 7267344"/>
              <a:gd name="connsiteX3417" fmla="*/ 11720056 w 15576846"/>
              <a:gd name="connsiteY3417" fmla="*/ 4571021 h 7267344"/>
              <a:gd name="connsiteX3418" fmla="*/ 11717245 w 15576846"/>
              <a:gd name="connsiteY3418" fmla="*/ 4574620 h 7267344"/>
              <a:gd name="connsiteX3419" fmla="*/ 11723767 w 15576846"/>
              <a:gd name="connsiteY3419" fmla="*/ 4545605 h 7267344"/>
              <a:gd name="connsiteX3420" fmla="*/ 11727029 w 15576846"/>
              <a:gd name="connsiteY3420" fmla="*/ 4541669 h 7267344"/>
              <a:gd name="connsiteX3421" fmla="*/ 11720056 w 15576846"/>
              <a:gd name="connsiteY3421" fmla="*/ 4571021 h 7267344"/>
              <a:gd name="connsiteX3422" fmla="*/ 11710273 w 15576846"/>
              <a:gd name="connsiteY3422" fmla="*/ 4583167 h 7267344"/>
              <a:gd name="connsiteX3423" fmla="*/ 11707236 w 15576846"/>
              <a:gd name="connsiteY3423" fmla="*/ 4586990 h 7267344"/>
              <a:gd name="connsiteX3424" fmla="*/ 11713646 w 15576846"/>
              <a:gd name="connsiteY3424" fmla="*/ 4557076 h 7267344"/>
              <a:gd name="connsiteX3425" fmla="*/ 11717020 w 15576846"/>
              <a:gd name="connsiteY3425" fmla="*/ 4553140 h 7267344"/>
              <a:gd name="connsiteX3426" fmla="*/ 11710273 w 15576846"/>
              <a:gd name="connsiteY3426" fmla="*/ 4583167 h 7267344"/>
              <a:gd name="connsiteX3427" fmla="*/ 11700601 w 15576846"/>
              <a:gd name="connsiteY3427" fmla="*/ 4594862 h 7267344"/>
              <a:gd name="connsiteX3428" fmla="*/ 11697227 w 15576846"/>
              <a:gd name="connsiteY3428" fmla="*/ 4598911 h 7267344"/>
              <a:gd name="connsiteX3429" fmla="*/ 11698689 w 15576846"/>
              <a:gd name="connsiteY3429" fmla="*/ 4591826 h 7267344"/>
              <a:gd name="connsiteX3430" fmla="*/ 11703413 w 15576846"/>
              <a:gd name="connsiteY3430" fmla="*/ 4568322 h 7267344"/>
              <a:gd name="connsiteX3431" fmla="*/ 11707123 w 15576846"/>
              <a:gd name="connsiteY3431" fmla="*/ 4564273 h 7267344"/>
              <a:gd name="connsiteX3432" fmla="*/ 11700601 w 15576846"/>
              <a:gd name="connsiteY3432" fmla="*/ 4594862 h 7267344"/>
              <a:gd name="connsiteX3433" fmla="*/ 11694190 w 15576846"/>
              <a:gd name="connsiteY3433" fmla="*/ 4589464 h 7267344"/>
              <a:gd name="connsiteX3434" fmla="*/ 11690817 w 15576846"/>
              <a:gd name="connsiteY3434" fmla="*/ 4606446 h 7267344"/>
              <a:gd name="connsiteX3435" fmla="*/ 11687105 w 15576846"/>
              <a:gd name="connsiteY3435" fmla="*/ 4610719 h 7267344"/>
              <a:gd name="connsiteX3436" fmla="*/ 11693066 w 15576846"/>
              <a:gd name="connsiteY3436" fmla="*/ 4579455 h 7267344"/>
              <a:gd name="connsiteX3437" fmla="*/ 11697114 w 15576846"/>
              <a:gd name="connsiteY3437" fmla="*/ 4575182 h 7267344"/>
              <a:gd name="connsiteX3438" fmla="*/ 11694190 w 15576846"/>
              <a:gd name="connsiteY3438" fmla="*/ 4589464 h 7267344"/>
              <a:gd name="connsiteX3439" fmla="*/ 11680808 w 15576846"/>
              <a:gd name="connsiteY3439" fmla="*/ 4617692 h 7267344"/>
              <a:gd name="connsiteX3440" fmla="*/ 11363110 w 15576846"/>
              <a:gd name="connsiteY3440" fmla="*/ 4894341 h 7267344"/>
              <a:gd name="connsiteX3441" fmla="*/ 10809810 w 15576846"/>
              <a:gd name="connsiteY3441" fmla="*/ 5195170 h 7267344"/>
              <a:gd name="connsiteX3442" fmla="*/ 10761791 w 15576846"/>
              <a:gd name="connsiteY3442" fmla="*/ 5197419 h 7267344"/>
              <a:gd name="connsiteX3443" fmla="*/ 10273830 w 15576846"/>
              <a:gd name="connsiteY3443" fmla="*/ 4970589 h 7267344"/>
              <a:gd name="connsiteX3444" fmla="*/ 10029343 w 15576846"/>
              <a:gd name="connsiteY3444" fmla="*/ 4729251 h 7267344"/>
              <a:gd name="connsiteX3445" fmla="*/ 9801388 w 15576846"/>
              <a:gd name="connsiteY3445" fmla="*/ 4496798 h 7267344"/>
              <a:gd name="connsiteX3446" fmla="*/ 9400359 w 15576846"/>
              <a:gd name="connsiteY3446" fmla="*/ 4030317 h 7267344"/>
              <a:gd name="connsiteX3447" fmla="*/ 9250563 w 15576846"/>
              <a:gd name="connsiteY3447" fmla="*/ 3896602 h 7267344"/>
              <a:gd name="connsiteX3448" fmla="*/ 9250338 w 15576846"/>
              <a:gd name="connsiteY3448" fmla="*/ 3895928 h 7267344"/>
              <a:gd name="connsiteX3449" fmla="*/ 9398559 w 15576846"/>
              <a:gd name="connsiteY3449" fmla="*/ 4019521 h 7267344"/>
              <a:gd name="connsiteX3450" fmla="*/ 9801950 w 15576846"/>
              <a:gd name="connsiteY3450" fmla="*/ 4460811 h 7267344"/>
              <a:gd name="connsiteX3451" fmla="*/ 10033167 w 15576846"/>
              <a:gd name="connsiteY3451" fmla="*/ 4685280 h 7267344"/>
              <a:gd name="connsiteX3452" fmla="*/ 10278553 w 15576846"/>
              <a:gd name="connsiteY3452" fmla="*/ 4914584 h 7267344"/>
              <a:gd name="connsiteX3453" fmla="*/ 10768763 w 15576846"/>
              <a:gd name="connsiteY3453" fmla="*/ 5133992 h 7267344"/>
              <a:gd name="connsiteX3454" fmla="*/ 10817008 w 15576846"/>
              <a:gd name="connsiteY3454" fmla="*/ 5131855 h 7267344"/>
              <a:gd name="connsiteX3455" fmla="*/ 11370757 w 15576846"/>
              <a:gd name="connsiteY3455" fmla="*/ 4844185 h 7267344"/>
              <a:gd name="connsiteX3456" fmla="*/ 11665064 w 15576846"/>
              <a:gd name="connsiteY3456" fmla="*/ 4608020 h 7267344"/>
              <a:gd name="connsiteX3457" fmla="*/ 11686880 w 15576846"/>
              <a:gd name="connsiteY3457" fmla="*/ 4585866 h 7267344"/>
              <a:gd name="connsiteX3458" fmla="*/ 11680808 w 15576846"/>
              <a:gd name="connsiteY3458" fmla="*/ 4617692 h 7267344"/>
              <a:gd name="connsiteX3459" fmla="*/ 8616743 w 15576846"/>
              <a:gd name="connsiteY3459" fmla="*/ 3002888 h 7267344"/>
              <a:gd name="connsiteX3460" fmla="*/ 8075926 w 15576846"/>
              <a:gd name="connsiteY3460" fmla="*/ 2686878 h 7267344"/>
              <a:gd name="connsiteX3461" fmla="*/ 7631262 w 15576846"/>
              <a:gd name="connsiteY3461" fmla="*/ 2902012 h 7267344"/>
              <a:gd name="connsiteX3462" fmla="*/ 7304455 w 15576846"/>
              <a:gd name="connsiteY3462" fmla="*/ 3190246 h 7267344"/>
              <a:gd name="connsiteX3463" fmla="*/ 7637335 w 15576846"/>
              <a:gd name="connsiteY3463" fmla="*/ 2883794 h 7267344"/>
              <a:gd name="connsiteX3464" fmla="*/ 8081774 w 15576846"/>
              <a:gd name="connsiteY3464" fmla="*/ 2661912 h 7267344"/>
              <a:gd name="connsiteX3465" fmla="*/ 8621691 w 15576846"/>
              <a:gd name="connsiteY3465" fmla="*/ 2987819 h 7267344"/>
              <a:gd name="connsiteX3466" fmla="*/ 9032729 w 15576846"/>
              <a:gd name="connsiteY3466" fmla="*/ 3540331 h 7267344"/>
              <a:gd name="connsiteX3467" fmla="*/ 8616743 w 15576846"/>
              <a:gd name="connsiteY3467" fmla="*/ 3002888 h 7267344"/>
              <a:gd name="connsiteX3468" fmla="*/ 6132967 w 15576846"/>
              <a:gd name="connsiteY3468" fmla="*/ 3110399 h 7267344"/>
              <a:gd name="connsiteX3469" fmla="*/ 5765225 w 15576846"/>
              <a:gd name="connsiteY3469" fmla="*/ 2492998 h 7267344"/>
              <a:gd name="connsiteX3470" fmla="*/ 5522201 w 15576846"/>
              <a:gd name="connsiteY3470" fmla="*/ 2143699 h 7267344"/>
              <a:gd name="connsiteX3471" fmla="*/ 5294695 w 15576846"/>
              <a:gd name="connsiteY3471" fmla="*/ 1840621 h 7267344"/>
              <a:gd name="connsiteX3472" fmla="*/ 4818318 w 15576846"/>
              <a:gd name="connsiteY3472" fmla="*/ 1564196 h 7267344"/>
              <a:gd name="connsiteX3473" fmla="*/ 4767599 w 15576846"/>
              <a:gd name="connsiteY3473" fmla="*/ 1567233 h 7267344"/>
              <a:gd name="connsiteX3474" fmla="*/ 4208339 w 15576846"/>
              <a:gd name="connsiteY3474" fmla="*/ 1964777 h 7267344"/>
              <a:gd name="connsiteX3475" fmla="*/ 3891991 w 15576846"/>
              <a:gd name="connsiteY3475" fmla="*/ 2373566 h 7267344"/>
              <a:gd name="connsiteX3476" fmla="*/ 3896602 w 15576846"/>
              <a:gd name="connsiteY3476" fmla="*/ 2349837 h 7267344"/>
              <a:gd name="connsiteX3477" fmla="*/ 4215986 w 15576846"/>
              <a:gd name="connsiteY3477" fmla="*/ 1913832 h 7267344"/>
              <a:gd name="connsiteX3478" fmla="*/ 4774121 w 15576846"/>
              <a:gd name="connsiteY3478" fmla="*/ 1503806 h 7267344"/>
              <a:gd name="connsiteX3479" fmla="*/ 4824616 w 15576846"/>
              <a:gd name="connsiteY3479" fmla="*/ 1500769 h 7267344"/>
              <a:gd name="connsiteX3480" fmla="*/ 5298856 w 15576846"/>
              <a:gd name="connsiteY3480" fmla="*/ 1783829 h 7267344"/>
              <a:gd name="connsiteX3481" fmla="*/ 5523100 w 15576846"/>
              <a:gd name="connsiteY3481" fmla="*/ 2094555 h 7267344"/>
              <a:gd name="connsiteX3482" fmla="*/ 5765225 w 15576846"/>
              <a:gd name="connsiteY3482" fmla="*/ 2457011 h 7267344"/>
              <a:gd name="connsiteX3483" fmla="*/ 6130155 w 15576846"/>
              <a:gd name="connsiteY3483" fmla="*/ 3099829 h 7267344"/>
              <a:gd name="connsiteX3484" fmla="*/ 6219336 w 15576846"/>
              <a:gd name="connsiteY3484" fmla="*/ 3226570 h 7267344"/>
              <a:gd name="connsiteX3485" fmla="*/ 6132967 w 15576846"/>
              <a:gd name="connsiteY3485" fmla="*/ 3110399 h 7267344"/>
              <a:gd name="connsiteX3486" fmla="*/ 3815518 w 15576846"/>
              <a:gd name="connsiteY3486" fmla="*/ 2619852 h 7267344"/>
              <a:gd name="connsiteX3487" fmla="*/ 3810683 w 15576846"/>
              <a:gd name="connsiteY3487" fmla="*/ 2640770 h 7267344"/>
              <a:gd name="connsiteX3488" fmla="*/ 3810008 w 15576846"/>
              <a:gd name="connsiteY3488" fmla="*/ 2641894 h 7267344"/>
              <a:gd name="connsiteX3489" fmla="*/ 3815181 w 15576846"/>
              <a:gd name="connsiteY3489" fmla="*/ 2620527 h 7267344"/>
              <a:gd name="connsiteX3490" fmla="*/ 3815518 w 15576846"/>
              <a:gd name="connsiteY3490" fmla="*/ 2619852 h 7267344"/>
              <a:gd name="connsiteX3491" fmla="*/ 3752541 w 15576846"/>
              <a:gd name="connsiteY3491" fmla="*/ 2801811 h 7267344"/>
              <a:gd name="connsiteX3492" fmla="*/ 3753553 w 15576846"/>
              <a:gd name="connsiteY3492" fmla="*/ 2799787 h 7267344"/>
              <a:gd name="connsiteX3493" fmla="*/ 3749280 w 15576846"/>
              <a:gd name="connsiteY3493" fmla="*/ 2815419 h 7267344"/>
              <a:gd name="connsiteX3494" fmla="*/ 3748043 w 15576846"/>
              <a:gd name="connsiteY3494" fmla="*/ 2817555 h 7267344"/>
              <a:gd name="connsiteX3495" fmla="*/ 3752541 w 15576846"/>
              <a:gd name="connsiteY3495" fmla="*/ 2801811 h 7267344"/>
              <a:gd name="connsiteX3496" fmla="*/ 3764687 w 15576846"/>
              <a:gd name="connsiteY3496" fmla="*/ 2777408 h 7267344"/>
              <a:gd name="connsiteX3497" fmla="*/ 3765924 w 15576846"/>
              <a:gd name="connsiteY3497" fmla="*/ 2775158 h 7267344"/>
              <a:gd name="connsiteX3498" fmla="*/ 3760526 w 15576846"/>
              <a:gd name="connsiteY3498" fmla="*/ 2795963 h 7267344"/>
              <a:gd name="connsiteX3499" fmla="*/ 3758839 w 15576846"/>
              <a:gd name="connsiteY3499" fmla="*/ 2798775 h 7267344"/>
              <a:gd name="connsiteX3500" fmla="*/ 3764687 w 15576846"/>
              <a:gd name="connsiteY3500" fmla="*/ 2777408 h 7267344"/>
              <a:gd name="connsiteX3501" fmla="*/ 3775146 w 15576846"/>
              <a:gd name="connsiteY3501" fmla="*/ 2759302 h 7267344"/>
              <a:gd name="connsiteX3502" fmla="*/ 3776608 w 15576846"/>
              <a:gd name="connsiteY3502" fmla="*/ 2756940 h 7267344"/>
              <a:gd name="connsiteX3503" fmla="*/ 3770760 w 15576846"/>
              <a:gd name="connsiteY3503" fmla="*/ 2780219 h 7267344"/>
              <a:gd name="connsiteX3504" fmla="*/ 3768961 w 15576846"/>
              <a:gd name="connsiteY3504" fmla="*/ 2782918 h 7267344"/>
              <a:gd name="connsiteX3505" fmla="*/ 3775146 w 15576846"/>
              <a:gd name="connsiteY3505" fmla="*/ 2759302 h 7267344"/>
              <a:gd name="connsiteX3506" fmla="*/ 3784817 w 15576846"/>
              <a:gd name="connsiteY3506" fmla="*/ 2743895 h 7267344"/>
              <a:gd name="connsiteX3507" fmla="*/ 3787404 w 15576846"/>
              <a:gd name="connsiteY3507" fmla="*/ 2739959 h 7267344"/>
              <a:gd name="connsiteX3508" fmla="*/ 3781443 w 15576846"/>
              <a:gd name="connsiteY3508" fmla="*/ 2765262 h 7267344"/>
              <a:gd name="connsiteX3509" fmla="*/ 3778519 w 15576846"/>
              <a:gd name="connsiteY3509" fmla="*/ 2769310 h 7267344"/>
              <a:gd name="connsiteX3510" fmla="*/ 3784817 w 15576846"/>
              <a:gd name="connsiteY3510" fmla="*/ 2743895 h 7267344"/>
              <a:gd name="connsiteX3511" fmla="*/ 3795051 w 15576846"/>
              <a:gd name="connsiteY3511" fmla="*/ 2728713 h 7267344"/>
              <a:gd name="connsiteX3512" fmla="*/ 3797075 w 15576846"/>
              <a:gd name="connsiteY3512" fmla="*/ 2725676 h 7267344"/>
              <a:gd name="connsiteX3513" fmla="*/ 3791115 w 15576846"/>
              <a:gd name="connsiteY3513" fmla="*/ 2752104 h 7267344"/>
              <a:gd name="connsiteX3514" fmla="*/ 3788753 w 15576846"/>
              <a:gd name="connsiteY3514" fmla="*/ 2755253 h 7267344"/>
              <a:gd name="connsiteX3515" fmla="*/ 3795051 w 15576846"/>
              <a:gd name="connsiteY3515" fmla="*/ 2728713 h 7267344"/>
              <a:gd name="connsiteX3516" fmla="*/ 3804385 w 15576846"/>
              <a:gd name="connsiteY3516" fmla="*/ 2715667 h 7267344"/>
              <a:gd name="connsiteX3517" fmla="*/ 3807084 w 15576846"/>
              <a:gd name="connsiteY3517" fmla="*/ 2711956 h 7267344"/>
              <a:gd name="connsiteX3518" fmla="*/ 3801236 w 15576846"/>
              <a:gd name="connsiteY3518" fmla="*/ 2739509 h 7267344"/>
              <a:gd name="connsiteX3519" fmla="*/ 3798200 w 15576846"/>
              <a:gd name="connsiteY3519" fmla="*/ 2743332 h 7267344"/>
              <a:gd name="connsiteX3520" fmla="*/ 3804385 w 15576846"/>
              <a:gd name="connsiteY3520" fmla="*/ 2715667 h 7267344"/>
              <a:gd name="connsiteX3521" fmla="*/ 3813944 w 15576846"/>
              <a:gd name="connsiteY3521" fmla="*/ 2702847 h 7267344"/>
              <a:gd name="connsiteX3522" fmla="*/ 3816981 w 15576846"/>
              <a:gd name="connsiteY3522" fmla="*/ 2698911 h 7267344"/>
              <a:gd name="connsiteX3523" fmla="*/ 3811245 w 15576846"/>
              <a:gd name="connsiteY3523" fmla="*/ 2727363 h 7267344"/>
              <a:gd name="connsiteX3524" fmla="*/ 3807871 w 15576846"/>
              <a:gd name="connsiteY3524" fmla="*/ 2731412 h 7267344"/>
              <a:gd name="connsiteX3525" fmla="*/ 3813944 w 15576846"/>
              <a:gd name="connsiteY3525" fmla="*/ 2702847 h 7267344"/>
              <a:gd name="connsiteX3526" fmla="*/ 3823503 w 15576846"/>
              <a:gd name="connsiteY3526" fmla="*/ 2690477 h 7267344"/>
              <a:gd name="connsiteX3527" fmla="*/ 3826764 w 15576846"/>
              <a:gd name="connsiteY3527" fmla="*/ 2686315 h 7267344"/>
              <a:gd name="connsiteX3528" fmla="*/ 3821141 w 15576846"/>
              <a:gd name="connsiteY3528" fmla="*/ 2715555 h 7267344"/>
              <a:gd name="connsiteX3529" fmla="*/ 3817543 w 15576846"/>
              <a:gd name="connsiteY3529" fmla="*/ 2719716 h 7267344"/>
              <a:gd name="connsiteX3530" fmla="*/ 3823503 w 15576846"/>
              <a:gd name="connsiteY3530" fmla="*/ 2690477 h 7267344"/>
              <a:gd name="connsiteX3531" fmla="*/ 3833287 w 15576846"/>
              <a:gd name="connsiteY3531" fmla="*/ 2678443 h 7267344"/>
              <a:gd name="connsiteX3532" fmla="*/ 4174601 w 15576846"/>
              <a:gd name="connsiteY3532" fmla="*/ 2372442 h 7267344"/>
              <a:gd name="connsiteX3533" fmla="*/ 4725989 w 15576846"/>
              <a:gd name="connsiteY3533" fmla="*/ 2071613 h 7267344"/>
              <a:gd name="connsiteX3534" fmla="*/ 4773897 w 15576846"/>
              <a:gd name="connsiteY3534" fmla="*/ 2069364 h 7267344"/>
              <a:gd name="connsiteX3535" fmla="*/ 5236217 w 15576846"/>
              <a:gd name="connsiteY3535" fmla="*/ 2276626 h 7267344"/>
              <a:gd name="connsiteX3536" fmla="*/ 5487900 w 15576846"/>
              <a:gd name="connsiteY3536" fmla="*/ 2522575 h 7267344"/>
              <a:gd name="connsiteX3537" fmla="*/ 5730813 w 15576846"/>
              <a:gd name="connsiteY3537" fmla="*/ 2770098 h 7267344"/>
              <a:gd name="connsiteX3538" fmla="*/ 6130043 w 15576846"/>
              <a:gd name="connsiteY3538" fmla="*/ 3236579 h 7267344"/>
              <a:gd name="connsiteX3539" fmla="*/ 6265894 w 15576846"/>
              <a:gd name="connsiteY3539" fmla="*/ 3358035 h 7267344"/>
              <a:gd name="connsiteX3540" fmla="*/ 6266231 w 15576846"/>
              <a:gd name="connsiteY3540" fmla="*/ 3359384 h 7267344"/>
              <a:gd name="connsiteX3541" fmla="*/ 6132292 w 15576846"/>
              <a:gd name="connsiteY3541" fmla="*/ 3247375 h 7267344"/>
              <a:gd name="connsiteX3542" fmla="*/ 5730700 w 15576846"/>
              <a:gd name="connsiteY3542" fmla="*/ 2806085 h 7267344"/>
              <a:gd name="connsiteX3543" fmla="*/ 5484752 w 15576846"/>
              <a:gd name="connsiteY3543" fmla="*/ 2567446 h 7267344"/>
              <a:gd name="connsiteX3544" fmla="*/ 5231943 w 15576846"/>
              <a:gd name="connsiteY3544" fmla="*/ 2333418 h 7267344"/>
              <a:gd name="connsiteX3545" fmla="*/ 4767486 w 15576846"/>
              <a:gd name="connsiteY3545" fmla="*/ 2132903 h 7267344"/>
              <a:gd name="connsiteX3546" fmla="*/ 4719466 w 15576846"/>
              <a:gd name="connsiteY3546" fmla="*/ 2135040 h 7267344"/>
              <a:gd name="connsiteX3547" fmla="*/ 4167628 w 15576846"/>
              <a:gd name="connsiteY3547" fmla="*/ 2422711 h 7267344"/>
              <a:gd name="connsiteX3548" fmla="*/ 3874672 w 15576846"/>
              <a:gd name="connsiteY3548" fmla="*/ 2658875 h 7267344"/>
              <a:gd name="connsiteX3549" fmla="*/ 3827664 w 15576846"/>
              <a:gd name="connsiteY3549" fmla="*/ 2708358 h 7267344"/>
              <a:gd name="connsiteX3550" fmla="*/ 3833287 w 15576846"/>
              <a:gd name="connsiteY3550" fmla="*/ 2678443 h 7267344"/>
              <a:gd name="connsiteX3551" fmla="*/ 6482041 w 15576846"/>
              <a:gd name="connsiteY3551" fmla="*/ 3692939 h 7267344"/>
              <a:gd name="connsiteX3552" fmla="*/ 6908486 w 15576846"/>
              <a:gd name="connsiteY3552" fmla="*/ 4264007 h 7267344"/>
              <a:gd name="connsiteX3553" fmla="*/ 7448066 w 15576846"/>
              <a:gd name="connsiteY3553" fmla="*/ 4580018 h 7267344"/>
              <a:gd name="connsiteX3554" fmla="*/ 7891718 w 15576846"/>
              <a:gd name="connsiteY3554" fmla="*/ 4364883 h 7267344"/>
              <a:gd name="connsiteX3555" fmla="*/ 8211102 w 15576846"/>
              <a:gd name="connsiteY3555" fmla="*/ 4083735 h 7267344"/>
              <a:gd name="connsiteX3556" fmla="*/ 7442106 w 15576846"/>
              <a:gd name="connsiteY3556" fmla="*/ 4604984 h 7267344"/>
              <a:gd name="connsiteX3557" fmla="*/ 6903538 w 15576846"/>
              <a:gd name="connsiteY3557" fmla="*/ 4279077 h 7267344"/>
              <a:gd name="connsiteX3558" fmla="*/ 6481366 w 15576846"/>
              <a:gd name="connsiteY3558" fmla="*/ 3691477 h 7267344"/>
              <a:gd name="connsiteX3559" fmla="*/ 6468096 w 15576846"/>
              <a:gd name="connsiteY3559" fmla="*/ 3652791 h 7267344"/>
              <a:gd name="connsiteX3560" fmla="*/ 6482041 w 15576846"/>
              <a:gd name="connsiteY3560" fmla="*/ 3692939 h 7267344"/>
              <a:gd name="connsiteX3561" fmla="*/ 9394848 w 15576846"/>
              <a:gd name="connsiteY3561" fmla="*/ 4156608 h 7267344"/>
              <a:gd name="connsiteX3562" fmla="*/ 9763939 w 15576846"/>
              <a:gd name="connsiteY3562" fmla="*/ 4773898 h 7267344"/>
              <a:gd name="connsiteX3563" fmla="*/ 9989983 w 15576846"/>
              <a:gd name="connsiteY3563" fmla="*/ 5099917 h 7267344"/>
              <a:gd name="connsiteX3564" fmla="*/ 10212315 w 15576846"/>
              <a:gd name="connsiteY3564" fmla="*/ 5400184 h 7267344"/>
              <a:gd name="connsiteX3565" fmla="*/ 10713433 w 15576846"/>
              <a:gd name="connsiteY3565" fmla="*/ 5702586 h 7267344"/>
              <a:gd name="connsiteX3566" fmla="*/ 10764265 w 15576846"/>
              <a:gd name="connsiteY3566" fmla="*/ 5699550 h 7267344"/>
              <a:gd name="connsiteX3567" fmla="*/ 11324987 w 15576846"/>
              <a:gd name="connsiteY3567" fmla="*/ 5302006 h 7267344"/>
              <a:gd name="connsiteX3568" fmla="*/ 11620418 w 15576846"/>
              <a:gd name="connsiteY3568" fmla="*/ 4930104 h 7267344"/>
              <a:gd name="connsiteX3569" fmla="*/ 11615356 w 15576846"/>
              <a:gd name="connsiteY3569" fmla="*/ 4956194 h 7267344"/>
              <a:gd name="connsiteX3570" fmla="*/ 11316777 w 15576846"/>
              <a:gd name="connsiteY3570" fmla="*/ 5352951 h 7267344"/>
              <a:gd name="connsiteX3571" fmla="*/ 10757292 w 15576846"/>
              <a:gd name="connsiteY3571" fmla="*/ 5762977 h 7267344"/>
              <a:gd name="connsiteX3572" fmla="*/ 10706685 w 15576846"/>
              <a:gd name="connsiteY3572" fmla="*/ 5766013 h 7267344"/>
              <a:gd name="connsiteX3573" fmla="*/ 10207816 w 15576846"/>
              <a:gd name="connsiteY3573" fmla="*/ 5456188 h 7267344"/>
              <a:gd name="connsiteX3574" fmla="*/ 9988183 w 15576846"/>
              <a:gd name="connsiteY3574" fmla="*/ 5147375 h 7267344"/>
              <a:gd name="connsiteX3575" fmla="*/ 9763490 w 15576846"/>
              <a:gd name="connsiteY3575" fmla="*/ 4809772 h 7267344"/>
              <a:gd name="connsiteX3576" fmla="*/ 9397322 w 15576846"/>
              <a:gd name="connsiteY3576" fmla="*/ 4167067 h 7267344"/>
              <a:gd name="connsiteX3577" fmla="*/ 9301395 w 15576846"/>
              <a:gd name="connsiteY3577" fmla="*/ 4031216 h 7267344"/>
              <a:gd name="connsiteX3578" fmla="*/ 9394848 w 15576846"/>
              <a:gd name="connsiteY3578" fmla="*/ 4156608 h 7267344"/>
              <a:gd name="connsiteX3579" fmla="*/ 11630651 w 15576846"/>
              <a:gd name="connsiteY3579" fmla="*/ 4902664 h 7267344"/>
              <a:gd name="connsiteX3580" fmla="*/ 11635712 w 15576846"/>
              <a:gd name="connsiteY3580" fmla="*/ 4876798 h 7267344"/>
              <a:gd name="connsiteX3581" fmla="*/ 11636161 w 15576846"/>
              <a:gd name="connsiteY3581" fmla="*/ 4876011 h 7267344"/>
              <a:gd name="connsiteX3582" fmla="*/ 11630763 w 15576846"/>
              <a:gd name="connsiteY3582" fmla="*/ 4902326 h 7267344"/>
              <a:gd name="connsiteX3583" fmla="*/ 11630651 w 15576846"/>
              <a:gd name="connsiteY3583" fmla="*/ 4902664 h 7267344"/>
              <a:gd name="connsiteX3584" fmla="*/ 11663264 w 15576846"/>
              <a:gd name="connsiteY3584" fmla="*/ 4794478 h 7267344"/>
              <a:gd name="connsiteX3585" fmla="*/ 11668887 w 15576846"/>
              <a:gd name="connsiteY3585" fmla="*/ 4768050 h 7267344"/>
              <a:gd name="connsiteX3586" fmla="*/ 11669450 w 15576846"/>
              <a:gd name="connsiteY3586" fmla="*/ 4767150 h 7267344"/>
              <a:gd name="connsiteX3587" fmla="*/ 11663489 w 15576846"/>
              <a:gd name="connsiteY3587" fmla="*/ 4794028 h 7267344"/>
              <a:gd name="connsiteX3588" fmla="*/ 11663264 w 15576846"/>
              <a:gd name="connsiteY3588" fmla="*/ 4794478 h 7267344"/>
              <a:gd name="connsiteX3589" fmla="*/ 11676871 w 15576846"/>
              <a:gd name="connsiteY3589" fmla="*/ 4755904 h 7267344"/>
              <a:gd name="connsiteX3590" fmla="*/ 11677096 w 15576846"/>
              <a:gd name="connsiteY3590" fmla="*/ 4755679 h 7267344"/>
              <a:gd name="connsiteX3591" fmla="*/ 11674060 w 15576846"/>
              <a:gd name="connsiteY3591" fmla="*/ 4768612 h 7267344"/>
              <a:gd name="connsiteX3592" fmla="*/ 11676871 w 15576846"/>
              <a:gd name="connsiteY3592" fmla="*/ 4755904 h 7267344"/>
              <a:gd name="connsiteX3593" fmla="*/ 11680358 w 15576846"/>
              <a:gd name="connsiteY3593" fmla="*/ 4740272 h 7267344"/>
              <a:gd name="connsiteX3594" fmla="*/ 11685756 w 15576846"/>
              <a:gd name="connsiteY3594" fmla="*/ 4715869 h 7267344"/>
              <a:gd name="connsiteX3595" fmla="*/ 11686544 w 15576846"/>
              <a:gd name="connsiteY3595" fmla="*/ 4714744 h 7267344"/>
              <a:gd name="connsiteX3596" fmla="*/ 11680808 w 15576846"/>
              <a:gd name="connsiteY3596" fmla="*/ 4739598 h 7267344"/>
              <a:gd name="connsiteX3597" fmla="*/ 11680358 w 15576846"/>
              <a:gd name="connsiteY3597" fmla="*/ 4740272 h 7267344"/>
              <a:gd name="connsiteX3598" fmla="*/ 11697901 w 15576846"/>
              <a:gd name="connsiteY3598" fmla="*/ 4687416 h 7267344"/>
              <a:gd name="connsiteX3599" fmla="*/ 11703974 w 15576846"/>
              <a:gd name="connsiteY3599" fmla="*/ 4661214 h 7267344"/>
              <a:gd name="connsiteX3600" fmla="*/ 11704650 w 15576846"/>
              <a:gd name="connsiteY3600" fmla="*/ 4660314 h 7267344"/>
              <a:gd name="connsiteX3601" fmla="*/ 11698126 w 15576846"/>
              <a:gd name="connsiteY3601" fmla="*/ 4687192 h 7267344"/>
              <a:gd name="connsiteX3602" fmla="*/ 11697901 w 15576846"/>
              <a:gd name="connsiteY3602" fmla="*/ 4687416 h 7267344"/>
              <a:gd name="connsiteX3603" fmla="*/ 11712296 w 15576846"/>
              <a:gd name="connsiteY3603" fmla="*/ 4649068 h 7267344"/>
              <a:gd name="connsiteX3604" fmla="*/ 11712296 w 15576846"/>
              <a:gd name="connsiteY3604" fmla="*/ 4649068 h 7267344"/>
              <a:gd name="connsiteX3605" fmla="*/ 11712184 w 15576846"/>
              <a:gd name="connsiteY3605" fmla="*/ 4649630 h 7267344"/>
              <a:gd name="connsiteX3606" fmla="*/ 11712296 w 15576846"/>
              <a:gd name="connsiteY3606" fmla="*/ 4649068 h 7267344"/>
              <a:gd name="connsiteX3607" fmla="*/ 11716457 w 15576846"/>
              <a:gd name="connsiteY3607" fmla="*/ 4632424 h 7267344"/>
              <a:gd name="connsiteX3608" fmla="*/ 11722868 w 15576846"/>
              <a:gd name="connsiteY3608" fmla="*/ 4606221 h 7267344"/>
              <a:gd name="connsiteX3609" fmla="*/ 11723655 w 15576846"/>
              <a:gd name="connsiteY3609" fmla="*/ 4605096 h 7267344"/>
              <a:gd name="connsiteX3610" fmla="*/ 11716795 w 15576846"/>
              <a:gd name="connsiteY3610" fmla="*/ 4631974 h 7267344"/>
              <a:gd name="connsiteX3611" fmla="*/ 11716457 w 15576846"/>
              <a:gd name="connsiteY3611" fmla="*/ 4632424 h 7267344"/>
              <a:gd name="connsiteX3612" fmla="*/ 11726691 w 15576846"/>
              <a:gd name="connsiteY3612" fmla="*/ 4590364 h 7267344"/>
              <a:gd name="connsiteX3613" fmla="*/ 11733101 w 15576846"/>
              <a:gd name="connsiteY3613" fmla="*/ 4564611 h 7267344"/>
              <a:gd name="connsiteX3614" fmla="*/ 11734450 w 15576846"/>
              <a:gd name="connsiteY3614" fmla="*/ 4562812 h 7267344"/>
              <a:gd name="connsiteX3615" fmla="*/ 11727816 w 15576846"/>
              <a:gd name="connsiteY3615" fmla="*/ 4588790 h 7267344"/>
              <a:gd name="connsiteX3616" fmla="*/ 11726691 w 15576846"/>
              <a:gd name="connsiteY3616" fmla="*/ 4590364 h 7267344"/>
              <a:gd name="connsiteX3617" fmla="*/ 11746822 w 15576846"/>
              <a:gd name="connsiteY3617" fmla="*/ 4534584 h 7267344"/>
              <a:gd name="connsiteX3618" fmla="*/ 11753682 w 15576846"/>
              <a:gd name="connsiteY3618" fmla="*/ 4508381 h 7267344"/>
              <a:gd name="connsiteX3619" fmla="*/ 11755593 w 15576846"/>
              <a:gd name="connsiteY3619" fmla="*/ 4505795 h 7267344"/>
              <a:gd name="connsiteX3620" fmla="*/ 11748284 w 15576846"/>
              <a:gd name="connsiteY3620" fmla="*/ 4532560 h 7267344"/>
              <a:gd name="connsiteX3621" fmla="*/ 11746822 w 15576846"/>
              <a:gd name="connsiteY3621" fmla="*/ 4534584 h 7267344"/>
              <a:gd name="connsiteX3622" fmla="*/ 11763803 w 15576846"/>
              <a:gd name="connsiteY3622" fmla="*/ 4494549 h 7267344"/>
              <a:gd name="connsiteX3623" fmla="*/ 11764815 w 15576846"/>
              <a:gd name="connsiteY3623" fmla="*/ 4493087 h 7267344"/>
              <a:gd name="connsiteX3624" fmla="*/ 11757505 w 15576846"/>
              <a:gd name="connsiteY3624" fmla="*/ 4518503 h 7267344"/>
              <a:gd name="connsiteX3625" fmla="*/ 11756942 w 15576846"/>
              <a:gd name="connsiteY3625" fmla="*/ 4519290 h 7267344"/>
              <a:gd name="connsiteX3626" fmla="*/ 11763803 w 15576846"/>
              <a:gd name="connsiteY3626" fmla="*/ 4494549 h 7267344"/>
              <a:gd name="connsiteX3627" fmla="*/ 11773811 w 15576846"/>
              <a:gd name="connsiteY3627" fmla="*/ 4479929 h 7267344"/>
              <a:gd name="connsiteX3628" fmla="*/ 11774824 w 15576846"/>
              <a:gd name="connsiteY3628" fmla="*/ 4478355 h 7267344"/>
              <a:gd name="connsiteX3629" fmla="*/ 11767739 w 15576846"/>
              <a:gd name="connsiteY3629" fmla="*/ 4501971 h 7267344"/>
              <a:gd name="connsiteX3630" fmla="*/ 11767176 w 15576846"/>
              <a:gd name="connsiteY3630" fmla="*/ 4502983 h 7267344"/>
              <a:gd name="connsiteX3631" fmla="*/ 11773811 w 15576846"/>
              <a:gd name="connsiteY3631" fmla="*/ 4479929 h 7267344"/>
              <a:gd name="connsiteX3632" fmla="*/ 11770100 w 15576846"/>
              <a:gd name="connsiteY3632" fmla="*/ 4474868 h 7267344"/>
              <a:gd name="connsiteX3633" fmla="*/ 11768638 w 15576846"/>
              <a:gd name="connsiteY3633" fmla="*/ 4477005 h 7267344"/>
              <a:gd name="connsiteX3634" fmla="*/ 11775386 w 15576846"/>
              <a:gd name="connsiteY3634" fmla="*/ 4452377 h 7267344"/>
              <a:gd name="connsiteX3635" fmla="*/ 11777298 w 15576846"/>
              <a:gd name="connsiteY3635" fmla="*/ 4449790 h 7267344"/>
              <a:gd name="connsiteX3636" fmla="*/ 11770100 w 15576846"/>
              <a:gd name="connsiteY3636" fmla="*/ 4474868 h 7267344"/>
              <a:gd name="connsiteX3637" fmla="*/ 11760091 w 15576846"/>
              <a:gd name="connsiteY3637" fmla="*/ 4489263 h 7267344"/>
              <a:gd name="connsiteX3638" fmla="*/ 11757843 w 15576846"/>
              <a:gd name="connsiteY3638" fmla="*/ 4492412 h 7267344"/>
              <a:gd name="connsiteX3639" fmla="*/ 11764703 w 15576846"/>
              <a:gd name="connsiteY3639" fmla="*/ 4466434 h 7267344"/>
              <a:gd name="connsiteX3640" fmla="*/ 11767401 w 15576846"/>
              <a:gd name="connsiteY3640" fmla="*/ 4463060 h 7267344"/>
              <a:gd name="connsiteX3641" fmla="*/ 11760091 w 15576846"/>
              <a:gd name="connsiteY3641" fmla="*/ 4489263 h 7267344"/>
              <a:gd name="connsiteX3642" fmla="*/ 11749970 w 15576846"/>
              <a:gd name="connsiteY3642" fmla="*/ 4503096 h 7267344"/>
              <a:gd name="connsiteX3643" fmla="*/ 11747496 w 15576846"/>
              <a:gd name="connsiteY3643" fmla="*/ 4506245 h 7267344"/>
              <a:gd name="connsiteX3644" fmla="*/ 11754243 w 15576846"/>
              <a:gd name="connsiteY3644" fmla="*/ 4479029 h 7267344"/>
              <a:gd name="connsiteX3645" fmla="*/ 11757055 w 15576846"/>
              <a:gd name="connsiteY3645" fmla="*/ 4475656 h 7267344"/>
              <a:gd name="connsiteX3646" fmla="*/ 11749970 w 15576846"/>
              <a:gd name="connsiteY3646" fmla="*/ 4503096 h 7267344"/>
              <a:gd name="connsiteX3647" fmla="*/ 11740073 w 15576846"/>
              <a:gd name="connsiteY3647" fmla="*/ 4515803 h 7267344"/>
              <a:gd name="connsiteX3648" fmla="*/ 11737262 w 15576846"/>
              <a:gd name="connsiteY3648" fmla="*/ 4519290 h 7267344"/>
              <a:gd name="connsiteX3649" fmla="*/ 11743898 w 15576846"/>
              <a:gd name="connsiteY3649" fmla="*/ 4491175 h 7267344"/>
              <a:gd name="connsiteX3650" fmla="*/ 11747047 w 15576846"/>
              <a:gd name="connsiteY3650" fmla="*/ 4487576 h 7267344"/>
              <a:gd name="connsiteX3651" fmla="*/ 11740073 w 15576846"/>
              <a:gd name="connsiteY3651" fmla="*/ 4515803 h 7267344"/>
              <a:gd name="connsiteX3652" fmla="*/ 11730178 w 15576846"/>
              <a:gd name="connsiteY3652" fmla="*/ 4528062 h 7267344"/>
              <a:gd name="connsiteX3653" fmla="*/ 11726691 w 15576846"/>
              <a:gd name="connsiteY3653" fmla="*/ 4532223 h 7267344"/>
              <a:gd name="connsiteX3654" fmla="*/ 11733213 w 15576846"/>
              <a:gd name="connsiteY3654" fmla="*/ 4503208 h 7267344"/>
              <a:gd name="connsiteX3655" fmla="*/ 11737151 w 15576846"/>
              <a:gd name="connsiteY3655" fmla="*/ 4498935 h 7267344"/>
              <a:gd name="connsiteX3656" fmla="*/ 11730178 w 15576846"/>
              <a:gd name="connsiteY3656" fmla="*/ 4528062 h 7267344"/>
              <a:gd name="connsiteX3657" fmla="*/ 11719944 w 15576846"/>
              <a:gd name="connsiteY3657" fmla="*/ 4540207 h 7267344"/>
              <a:gd name="connsiteX3658" fmla="*/ 11716344 w 15576846"/>
              <a:gd name="connsiteY3658" fmla="*/ 4544368 h 7267344"/>
              <a:gd name="connsiteX3659" fmla="*/ 11722755 w 15576846"/>
              <a:gd name="connsiteY3659" fmla="*/ 4514567 h 7267344"/>
              <a:gd name="connsiteX3660" fmla="*/ 11726804 w 15576846"/>
              <a:gd name="connsiteY3660" fmla="*/ 4510293 h 7267344"/>
              <a:gd name="connsiteX3661" fmla="*/ 11719944 w 15576846"/>
              <a:gd name="connsiteY3661" fmla="*/ 4540207 h 7267344"/>
              <a:gd name="connsiteX3662" fmla="*/ 11709822 w 15576846"/>
              <a:gd name="connsiteY3662" fmla="*/ 4551791 h 7267344"/>
              <a:gd name="connsiteX3663" fmla="*/ 11705887 w 15576846"/>
              <a:gd name="connsiteY3663" fmla="*/ 4556289 h 7267344"/>
              <a:gd name="connsiteX3664" fmla="*/ 11712071 w 15576846"/>
              <a:gd name="connsiteY3664" fmla="*/ 4525700 h 7267344"/>
              <a:gd name="connsiteX3665" fmla="*/ 11716344 w 15576846"/>
              <a:gd name="connsiteY3665" fmla="*/ 4521202 h 7267344"/>
              <a:gd name="connsiteX3666" fmla="*/ 11709822 w 15576846"/>
              <a:gd name="connsiteY3666" fmla="*/ 4551791 h 7267344"/>
              <a:gd name="connsiteX3667" fmla="*/ 11699476 w 15576846"/>
              <a:gd name="connsiteY3667" fmla="*/ 4563036 h 7267344"/>
              <a:gd name="connsiteX3668" fmla="*/ 11695202 w 15576846"/>
              <a:gd name="connsiteY3668" fmla="*/ 4567647 h 7267344"/>
              <a:gd name="connsiteX3669" fmla="*/ 11701163 w 15576846"/>
              <a:gd name="connsiteY3669" fmla="*/ 4536384 h 7267344"/>
              <a:gd name="connsiteX3670" fmla="*/ 11705774 w 15576846"/>
              <a:gd name="connsiteY3670" fmla="*/ 4531773 h 7267344"/>
              <a:gd name="connsiteX3671" fmla="*/ 11699476 w 15576846"/>
              <a:gd name="connsiteY3671" fmla="*/ 4563036 h 7267344"/>
              <a:gd name="connsiteX3672" fmla="*/ 11689130 w 15576846"/>
              <a:gd name="connsiteY3672" fmla="*/ 4574170 h 7267344"/>
              <a:gd name="connsiteX3673" fmla="*/ 11368958 w 15576846"/>
              <a:gd name="connsiteY3673" fmla="*/ 4836987 h 7267344"/>
              <a:gd name="connsiteX3674" fmla="*/ 10816446 w 15576846"/>
              <a:gd name="connsiteY3674" fmla="*/ 5124096 h 7267344"/>
              <a:gd name="connsiteX3675" fmla="*/ 10768763 w 15576846"/>
              <a:gd name="connsiteY3675" fmla="*/ 5126233 h 7267344"/>
              <a:gd name="connsiteX3676" fmla="*/ 10282264 w 15576846"/>
              <a:gd name="connsiteY3676" fmla="*/ 4909748 h 7267344"/>
              <a:gd name="connsiteX3677" fmla="*/ 10035192 w 15576846"/>
              <a:gd name="connsiteY3677" fmla="*/ 4678195 h 7267344"/>
              <a:gd name="connsiteX3678" fmla="*/ 9806224 w 15576846"/>
              <a:gd name="connsiteY3678" fmla="*/ 4457550 h 7267344"/>
              <a:gd name="connsiteX3679" fmla="*/ 9400696 w 15576846"/>
              <a:gd name="connsiteY3679" fmla="*/ 4012548 h 7267344"/>
              <a:gd name="connsiteX3680" fmla="*/ 9247414 w 15576846"/>
              <a:gd name="connsiteY3680" fmla="*/ 3884232 h 7267344"/>
              <a:gd name="connsiteX3681" fmla="*/ 9247077 w 15576846"/>
              <a:gd name="connsiteY3681" fmla="*/ 3883220 h 7267344"/>
              <a:gd name="connsiteX3682" fmla="*/ 9398897 w 15576846"/>
              <a:gd name="connsiteY3682" fmla="*/ 4001752 h 7267344"/>
              <a:gd name="connsiteX3683" fmla="*/ 9806674 w 15576846"/>
              <a:gd name="connsiteY3683" fmla="*/ 4421563 h 7267344"/>
              <a:gd name="connsiteX3684" fmla="*/ 10039015 w 15576846"/>
              <a:gd name="connsiteY3684" fmla="*/ 4634448 h 7267344"/>
              <a:gd name="connsiteX3685" fmla="*/ 10286875 w 15576846"/>
              <a:gd name="connsiteY3685" fmla="*/ 4853744 h 7267344"/>
              <a:gd name="connsiteX3686" fmla="*/ 10775736 w 15576846"/>
              <a:gd name="connsiteY3686" fmla="*/ 5062806 h 7267344"/>
              <a:gd name="connsiteX3687" fmla="*/ 10823643 w 15576846"/>
              <a:gd name="connsiteY3687" fmla="*/ 5060781 h 7267344"/>
              <a:gd name="connsiteX3688" fmla="*/ 11376493 w 15576846"/>
              <a:gd name="connsiteY3688" fmla="*/ 4786830 h 7267344"/>
              <a:gd name="connsiteX3689" fmla="*/ 11695202 w 15576846"/>
              <a:gd name="connsiteY3689" fmla="*/ 4542457 h 7267344"/>
              <a:gd name="connsiteX3690" fmla="*/ 11689130 w 15576846"/>
              <a:gd name="connsiteY3690" fmla="*/ 4574170 h 7267344"/>
              <a:gd name="connsiteX3691" fmla="*/ 8623828 w 15576846"/>
              <a:gd name="connsiteY3691" fmla="*/ 2981184 h 7267344"/>
              <a:gd name="connsiteX3692" fmla="*/ 8081661 w 15576846"/>
              <a:gd name="connsiteY3692" fmla="*/ 2654265 h 7267344"/>
              <a:gd name="connsiteX3693" fmla="*/ 7635310 w 15576846"/>
              <a:gd name="connsiteY3693" fmla="*/ 2876822 h 7267344"/>
              <a:gd name="connsiteX3694" fmla="*/ 7318850 w 15576846"/>
              <a:gd name="connsiteY3694" fmla="*/ 3164717 h 7267344"/>
              <a:gd name="connsiteX3695" fmla="*/ 8087510 w 15576846"/>
              <a:gd name="connsiteY3695" fmla="*/ 2629186 h 7267344"/>
              <a:gd name="connsiteX3696" fmla="*/ 8628663 w 15576846"/>
              <a:gd name="connsiteY3696" fmla="*/ 2965889 h 7267344"/>
              <a:gd name="connsiteX3697" fmla="*/ 9037115 w 15576846"/>
              <a:gd name="connsiteY3697" fmla="*/ 3537520 h 7267344"/>
              <a:gd name="connsiteX3698" fmla="*/ 8623828 w 15576846"/>
              <a:gd name="connsiteY3698" fmla="*/ 2981184 h 7267344"/>
              <a:gd name="connsiteX3699" fmla="*/ 6133304 w 15576846"/>
              <a:gd name="connsiteY3699" fmla="*/ 3094093 h 7267344"/>
              <a:gd name="connsiteX3700" fmla="*/ 5769611 w 15576846"/>
              <a:gd name="connsiteY3700" fmla="*/ 2453862 h 7267344"/>
              <a:gd name="connsiteX3701" fmla="*/ 5526024 w 15576846"/>
              <a:gd name="connsiteY3701" fmla="*/ 2088369 h 7267344"/>
              <a:gd name="connsiteX3702" fmla="*/ 5302568 w 15576846"/>
              <a:gd name="connsiteY3702" fmla="*/ 1778994 h 7267344"/>
              <a:gd name="connsiteX3703" fmla="*/ 4824728 w 15576846"/>
              <a:gd name="connsiteY3703" fmla="*/ 1493122 h 7267344"/>
              <a:gd name="connsiteX3704" fmla="*/ 4773672 w 15576846"/>
              <a:gd name="connsiteY3704" fmla="*/ 1496271 h 7267344"/>
              <a:gd name="connsiteX3705" fmla="*/ 4213512 w 15576846"/>
              <a:gd name="connsiteY3705" fmla="*/ 1907535 h 7267344"/>
              <a:gd name="connsiteX3706" fmla="*/ 3900200 w 15576846"/>
              <a:gd name="connsiteY3706" fmla="*/ 2332181 h 7267344"/>
              <a:gd name="connsiteX3707" fmla="*/ 3904361 w 15576846"/>
              <a:gd name="connsiteY3707" fmla="*/ 2310926 h 7267344"/>
              <a:gd name="connsiteX3708" fmla="*/ 4780307 w 15576846"/>
              <a:gd name="connsiteY3708" fmla="*/ 1432844 h 7267344"/>
              <a:gd name="connsiteX3709" fmla="*/ 4831138 w 15576846"/>
              <a:gd name="connsiteY3709" fmla="*/ 1429695 h 7267344"/>
              <a:gd name="connsiteX3710" fmla="*/ 5306841 w 15576846"/>
              <a:gd name="connsiteY3710" fmla="*/ 1722314 h 7267344"/>
              <a:gd name="connsiteX3711" fmla="*/ 5526586 w 15576846"/>
              <a:gd name="connsiteY3711" fmla="*/ 2038437 h 7267344"/>
              <a:gd name="connsiteX3712" fmla="*/ 5769723 w 15576846"/>
              <a:gd name="connsiteY3712" fmla="*/ 2417988 h 7267344"/>
              <a:gd name="connsiteX3713" fmla="*/ 6130605 w 15576846"/>
              <a:gd name="connsiteY3713" fmla="*/ 3083747 h 7267344"/>
              <a:gd name="connsiteX3714" fmla="*/ 6211576 w 15576846"/>
              <a:gd name="connsiteY3714" fmla="*/ 3205090 h 7267344"/>
              <a:gd name="connsiteX3715" fmla="*/ 6133304 w 15576846"/>
              <a:gd name="connsiteY3715" fmla="*/ 3094093 h 7267344"/>
              <a:gd name="connsiteX3716" fmla="*/ 3725101 w 15576846"/>
              <a:gd name="connsiteY3716" fmla="*/ 2895490 h 7267344"/>
              <a:gd name="connsiteX3717" fmla="*/ 3729825 w 15576846"/>
              <a:gd name="connsiteY3717" fmla="*/ 2884469 h 7267344"/>
              <a:gd name="connsiteX3718" fmla="*/ 3725551 w 15576846"/>
              <a:gd name="connsiteY3718" fmla="*/ 2899651 h 7267344"/>
              <a:gd name="connsiteX3719" fmla="*/ 3721952 w 15576846"/>
              <a:gd name="connsiteY3719" fmla="*/ 2906174 h 7267344"/>
              <a:gd name="connsiteX3720" fmla="*/ 3725101 w 15576846"/>
              <a:gd name="connsiteY3720" fmla="*/ 2895490 h 7267344"/>
              <a:gd name="connsiteX3721" fmla="*/ 3735223 w 15576846"/>
              <a:gd name="connsiteY3721" fmla="*/ 2861302 h 7267344"/>
              <a:gd name="connsiteX3722" fmla="*/ 3739271 w 15576846"/>
              <a:gd name="connsiteY3722" fmla="*/ 2847470 h 7267344"/>
              <a:gd name="connsiteX3723" fmla="*/ 3741745 w 15576846"/>
              <a:gd name="connsiteY3723" fmla="*/ 2841847 h 7267344"/>
              <a:gd name="connsiteX3724" fmla="*/ 3737472 w 15576846"/>
              <a:gd name="connsiteY3724" fmla="*/ 2857254 h 7267344"/>
              <a:gd name="connsiteX3725" fmla="*/ 3735223 w 15576846"/>
              <a:gd name="connsiteY3725" fmla="*/ 2861302 h 7267344"/>
              <a:gd name="connsiteX3726" fmla="*/ 3752991 w 15576846"/>
              <a:gd name="connsiteY3726" fmla="*/ 2820030 h 7267344"/>
              <a:gd name="connsiteX3727" fmla="*/ 3755240 w 15576846"/>
              <a:gd name="connsiteY3727" fmla="*/ 2816094 h 7267344"/>
              <a:gd name="connsiteX3728" fmla="*/ 3749618 w 15576846"/>
              <a:gd name="connsiteY3728" fmla="*/ 2837236 h 7267344"/>
              <a:gd name="connsiteX3729" fmla="*/ 3747143 w 15576846"/>
              <a:gd name="connsiteY3729" fmla="*/ 2841172 h 7267344"/>
              <a:gd name="connsiteX3730" fmla="*/ 3752991 w 15576846"/>
              <a:gd name="connsiteY3730" fmla="*/ 2820030 h 7267344"/>
              <a:gd name="connsiteX3731" fmla="*/ 3764237 w 15576846"/>
              <a:gd name="connsiteY3731" fmla="*/ 2801136 h 7267344"/>
              <a:gd name="connsiteX3732" fmla="*/ 3766374 w 15576846"/>
              <a:gd name="connsiteY3732" fmla="*/ 2797763 h 7267344"/>
              <a:gd name="connsiteX3733" fmla="*/ 3760414 w 15576846"/>
              <a:gd name="connsiteY3733" fmla="*/ 2821267 h 7267344"/>
              <a:gd name="connsiteX3734" fmla="*/ 3757939 w 15576846"/>
              <a:gd name="connsiteY3734" fmla="*/ 2824753 h 7267344"/>
              <a:gd name="connsiteX3735" fmla="*/ 3764237 w 15576846"/>
              <a:gd name="connsiteY3735" fmla="*/ 2801136 h 7267344"/>
              <a:gd name="connsiteX3736" fmla="*/ 3774471 w 15576846"/>
              <a:gd name="connsiteY3736" fmla="*/ 2785505 h 7267344"/>
              <a:gd name="connsiteX3737" fmla="*/ 3777732 w 15576846"/>
              <a:gd name="connsiteY3737" fmla="*/ 2780669 h 7267344"/>
              <a:gd name="connsiteX3738" fmla="*/ 3771659 w 15576846"/>
              <a:gd name="connsiteY3738" fmla="*/ 2805972 h 7267344"/>
              <a:gd name="connsiteX3739" fmla="*/ 3768061 w 15576846"/>
              <a:gd name="connsiteY3739" fmla="*/ 2810695 h 7267344"/>
              <a:gd name="connsiteX3740" fmla="*/ 3774471 w 15576846"/>
              <a:gd name="connsiteY3740" fmla="*/ 2785505 h 7267344"/>
              <a:gd name="connsiteX3741" fmla="*/ 3785267 w 15576846"/>
              <a:gd name="connsiteY3741" fmla="*/ 2770323 h 7267344"/>
              <a:gd name="connsiteX3742" fmla="*/ 3787966 w 15576846"/>
              <a:gd name="connsiteY3742" fmla="*/ 2766611 h 7267344"/>
              <a:gd name="connsiteX3743" fmla="*/ 3782006 w 15576846"/>
              <a:gd name="connsiteY3743" fmla="*/ 2793152 h 7267344"/>
              <a:gd name="connsiteX3744" fmla="*/ 3778969 w 15576846"/>
              <a:gd name="connsiteY3744" fmla="*/ 2796863 h 7267344"/>
              <a:gd name="connsiteX3745" fmla="*/ 3785267 w 15576846"/>
              <a:gd name="connsiteY3745" fmla="*/ 2770323 h 7267344"/>
              <a:gd name="connsiteX3746" fmla="*/ 3794939 w 15576846"/>
              <a:gd name="connsiteY3746" fmla="*/ 2757390 h 7267344"/>
              <a:gd name="connsiteX3747" fmla="*/ 3798312 w 15576846"/>
              <a:gd name="connsiteY3747" fmla="*/ 2753004 h 7267344"/>
              <a:gd name="connsiteX3748" fmla="*/ 3792464 w 15576846"/>
              <a:gd name="connsiteY3748" fmla="*/ 2780556 h 7267344"/>
              <a:gd name="connsiteX3749" fmla="*/ 3788866 w 15576846"/>
              <a:gd name="connsiteY3749" fmla="*/ 2784830 h 7267344"/>
              <a:gd name="connsiteX3750" fmla="*/ 3794939 w 15576846"/>
              <a:gd name="connsiteY3750" fmla="*/ 2757390 h 7267344"/>
              <a:gd name="connsiteX3751" fmla="*/ 3804947 w 15576846"/>
              <a:gd name="connsiteY3751" fmla="*/ 2744682 h 7267344"/>
              <a:gd name="connsiteX3752" fmla="*/ 3808546 w 15576846"/>
              <a:gd name="connsiteY3752" fmla="*/ 2740184 h 7267344"/>
              <a:gd name="connsiteX3753" fmla="*/ 3802811 w 15576846"/>
              <a:gd name="connsiteY3753" fmla="*/ 2768636 h 7267344"/>
              <a:gd name="connsiteX3754" fmla="*/ 3798874 w 15576846"/>
              <a:gd name="connsiteY3754" fmla="*/ 2773022 h 7267344"/>
              <a:gd name="connsiteX3755" fmla="*/ 3804947 w 15576846"/>
              <a:gd name="connsiteY3755" fmla="*/ 2744682 h 7267344"/>
              <a:gd name="connsiteX3756" fmla="*/ 3815069 w 15576846"/>
              <a:gd name="connsiteY3756" fmla="*/ 2732536 h 7267344"/>
              <a:gd name="connsiteX3757" fmla="*/ 3818892 w 15576846"/>
              <a:gd name="connsiteY3757" fmla="*/ 2727926 h 7267344"/>
              <a:gd name="connsiteX3758" fmla="*/ 3813269 w 15576846"/>
              <a:gd name="connsiteY3758" fmla="*/ 2757165 h 7267344"/>
              <a:gd name="connsiteX3759" fmla="*/ 3809108 w 15576846"/>
              <a:gd name="connsiteY3759" fmla="*/ 2761663 h 7267344"/>
              <a:gd name="connsiteX3760" fmla="*/ 3815069 w 15576846"/>
              <a:gd name="connsiteY3760" fmla="*/ 2732536 h 7267344"/>
              <a:gd name="connsiteX3761" fmla="*/ 3825190 w 15576846"/>
              <a:gd name="connsiteY3761" fmla="*/ 2720728 h 7267344"/>
              <a:gd name="connsiteX3762" fmla="*/ 4169428 w 15576846"/>
              <a:gd name="connsiteY3762" fmla="*/ 2429908 h 7267344"/>
              <a:gd name="connsiteX3763" fmla="*/ 4719916 w 15576846"/>
              <a:gd name="connsiteY3763" fmla="*/ 2142800 h 7267344"/>
              <a:gd name="connsiteX3764" fmla="*/ 4767486 w 15576846"/>
              <a:gd name="connsiteY3764" fmla="*/ 2140663 h 7267344"/>
              <a:gd name="connsiteX3765" fmla="*/ 5228345 w 15576846"/>
              <a:gd name="connsiteY3765" fmla="*/ 2338366 h 7267344"/>
              <a:gd name="connsiteX3766" fmla="*/ 5482840 w 15576846"/>
              <a:gd name="connsiteY3766" fmla="*/ 2574531 h 7267344"/>
              <a:gd name="connsiteX3767" fmla="*/ 5726427 w 15576846"/>
              <a:gd name="connsiteY3767" fmla="*/ 2809346 h 7267344"/>
              <a:gd name="connsiteX3768" fmla="*/ 6130155 w 15576846"/>
              <a:gd name="connsiteY3768" fmla="*/ 3254348 h 7267344"/>
              <a:gd name="connsiteX3769" fmla="*/ 6269155 w 15576846"/>
              <a:gd name="connsiteY3769" fmla="*/ 3370855 h 7267344"/>
              <a:gd name="connsiteX3770" fmla="*/ 6269605 w 15576846"/>
              <a:gd name="connsiteY3770" fmla="*/ 3372542 h 7267344"/>
              <a:gd name="connsiteX3771" fmla="*/ 6132292 w 15576846"/>
              <a:gd name="connsiteY3771" fmla="*/ 3265143 h 7267344"/>
              <a:gd name="connsiteX3772" fmla="*/ 5726427 w 15576846"/>
              <a:gd name="connsiteY3772" fmla="*/ 2845333 h 7267344"/>
              <a:gd name="connsiteX3773" fmla="*/ 5479579 w 15576846"/>
              <a:gd name="connsiteY3773" fmla="*/ 2619177 h 7267344"/>
              <a:gd name="connsiteX3774" fmla="*/ 5224184 w 15576846"/>
              <a:gd name="connsiteY3774" fmla="*/ 2395158 h 7267344"/>
              <a:gd name="connsiteX3775" fmla="*/ 4761189 w 15576846"/>
              <a:gd name="connsiteY3775" fmla="*/ 2204090 h 7267344"/>
              <a:gd name="connsiteX3776" fmla="*/ 4713506 w 15576846"/>
              <a:gd name="connsiteY3776" fmla="*/ 2206114 h 7267344"/>
              <a:gd name="connsiteX3777" fmla="*/ 4162568 w 15576846"/>
              <a:gd name="connsiteY3777" fmla="*/ 2480065 h 7267344"/>
              <a:gd name="connsiteX3778" fmla="*/ 3819567 w 15576846"/>
              <a:gd name="connsiteY3778" fmla="*/ 2750642 h 7267344"/>
              <a:gd name="connsiteX3779" fmla="*/ 3825190 w 15576846"/>
              <a:gd name="connsiteY3779" fmla="*/ 2720728 h 7267344"/>
              <a:gd name="connsiteX3780" fmla="*/ 6477093 w 15576846"/>
              <a:gd name="connsiteY3780" fmla="*/ 3695076 h 7267344"/>
              <a:gd name="connsiteX3781" fmla="*/ 6901064 w 15576846"/>
              <a:gd name="connsiteY3781" fmla="*/ 4285712 h 7267344"/>
              <a:gd name="connsiteX3782" fmla="*/ 7441993 w 15576846"/>
              <a:gd name="connsiteY3782" fmla="*/ 4612631 h 7267344"/>
              <a:gd name="connsiteX3783" fmla="*/ 8203230 w 15576846"/>
              <a:gd name="connsiteY3783" fmla="*/ 4101616 h 7267344"/>
              <a:gd name="connsiteX3784" fmla="*/ 7436032 w 15576846"/>
              <a:gd name="connsiteY3784" fmla="*/ 4637710 h 7267344"/>
              <a:gd name="connsiteX3785" fmla="*/ 6896116 w 15576846"/>
              <a:gd name="connsiteY3785" fmla="*/ 4301006 h 7267344"/>
              <a:gd name="connsiteX3786" fmla="*/ 6476418 w 15576846"/>
              <a:gd name="connsiteY3786" fmla="*/ 3693726 h 7267344"/>
              <a:gd name="connsiteX3787" fmla="*/ 6461460 w 15576846"/>
              <a:gd name="connsiteY3787" fmla="*/ 3650317 h 7267344"/>
              <a:gd name="connsiteX3788" fmla="*/ 6477093 w 15576846"/>
              <a:gd name="connsiteY3788" fmla="*/ 3695076 h 7267344"/>
              <a:gd name="connsiteX3789" fmla="*/ 9394174 w 15576846"/>
              <a:gd name="connsiteY3789" fmla="*/ 4172915 h 7267344"/>
              <a:gd name="connsiteX3790" fmla="*/ 9759216 w 15576846"/>
              <a:gd name="connsiteY3790" fmla="*/ 4813034 h 7267344"/>
              <a:gd name="connsiteX3791" fmla="*/ 9985371 w 15576846"/>
              <a:gd name="connsiteY3791" fmla="*/ 5153673 h 7267344"/>
              <a:gd name="connsiteX3792" fmla="*/ 10204105 w 15576846"/>
              <a:gd name="connsiteY3792" fmla="*/ 5461024 h 7267344"/>
              <a:gd name="connsiteX3793" fmla="*/ 10706573 w 15576846"/>
              <a:gd name="connsiteY3793" fmla="*/ 5773886 h 7267344"/>
              <a:gd name="connsiteX3794" fmla="*/ 10757742 w 15576846"/>
              <a:gd name="connsiteY3794" fmla="*/ 5770737 h 7267344"/>
              <a:gd name="connsiteX3795" fmla="*/ 11319251 w 15576846"/>
              <a:gd name="connsiteY3795" fmla="*/ 5359473 h 7267344"/>
              <a:gd name="connsiteX3796" fmla="*/ 11611983 w 15576846"/>
              <a:gd name="connsiteY3796" fmla="*/ 4972951 h 7267344"/>
              <a:gd name="connsiteX3797" fmla="*/ 11607372 w 15576846"/>
              <a:gd name="connsiteY3797" fmla="*/ 4995892 h 7267344"/>
              <a:gd name="connsiteX3798" fmla="*/ 11310817 w 15576846"/>
              <a:gd name="connsiteY3798" fmla="*/ 5410530 h 7267344"/>
              <a:gd name="connsiteX3799" fmla="*/ 10750545 w 15576846"/>
              <a:gd name="connsiteY3799" fmla="*/ 5834164 h 7267344"/>
              <a:gd name="connsiteX3800" fmla="*/ 10699600 w 15576846"/>
              <a:gd name="connsiteY3800" fmla="*/ 5837313 h 7267344"/>
              <a:gd name="connsiteX3801" fmla="*/ 10199382 w 15576846"/>
              <a:gd name="connsiteY3801" fmla="*/ 5517029 h 7267344"/>
              <a:gd name="connsiteX3802" fmla="*/ 9983798 w 15576846"/>
              <a:gd name="connsiteY3802" fmla="*/ 5202030 h 7267344"/>
              <a:gd name="connsiteX3803" fmla="*/ 9758654 w 15576846"/>
              <a:gd name="connsiteY3803" fmla="*/ 4849020 h 7267344"/>
              <a:gd name="connsiteX3804" fmla="*/ 9396535 w 15576846"/>
              <a:gd name="connsiteY3804" fmla="*/ 4183374 h 7267344"/>
              <a:gd name="connsiteX3805" fmla="*/ 9308479 w 15576846"/>
              <a:gd name="connsiteY3805" fmla="*/ 4051796 h 7267344"/>
              <a:gd name="connsiteX3806" fmla="*/ 9394174 w 15576846"/>
              <a:gd name="connsiteY3806" fmla="*/ 4172915 h 7267344"/>
              <a:gd name="connsiteX3807" fmla="*/ 11727703 w 15576846"/>
              <a:gd name="connsiteY3807" fmla="*/ 4608582 h 7267344"/>
              <a:gd name="connsiteX3808" fmla="*/ 11731528 w 15576846"/>
              <a:gd name="connsiteY3808" fmla="*/ 4593625 h 7267344"/>
              <a:gd name="connsiteX3809" fmla="*/ 11731864 w 15576846"/>
              <a:gd name="connsiteY3809" fmla="*/ 4593175 h 7267344"/>
              <a:gd name="connsiteX3810" fmla="*/ 11727703 w 15576846"/>
              <a:gd name="connsiteY3810" fmla="*/ 4608582 h 7267344"/>
              <a:gd name="connsiteX3811" fmla="*/ 11751769 w 15576846"/>
              <a:gd name="connsiteY3811" fmla="*/ 4538295 h 7267344"/>
              <a:gd name="connsiteX3812" fmla="*/ 11751995 w 15576846"/>
              <a:gd name="connsiteY3812" fmla="*/ 4537846 h 7267344"/>
              <a:gd name="connsiteX3813" fmla="*/ 11748284 w 15576846"/>
              <a:gd name="connsiteY3813" fmla="*/ 4551003 h 7267344"/>
              <a:gd name="connsiteX3814" fmla="*/ 11751769 w 15576846"/>
              <a:gd name="connsiteY3814" fmla="*/ 4538295 h 7267344"/>
              <a:gd name="connsiteX3815" fmla="*/ 11761104 w 15576846"/>
              <a:gd name="connsiteY3815" fmla="*/ 4524126 h 7267344"/>
              <a:gd name="connsiteX3816" fmla="*/ 11760767 w 15576846"/>
              <a:gd name="connsiteY3816" fmla="*/ 4525138 h 7267344"/>
              <a:gd name="connsiteX3817" fmla="*/ 11761104 w 15576846"/>
              <a:gd name="connsiteY3817" fmla="*/ 4524126 h 7267344"/>
              <a:gd name="connsiteX3818" fmla="*/ 11761104 w 15576846"/>
              <a:gd name="connsiteY3818" fmla="*/ 4524126 h 7267344"/>
              <a:gd name="connsiteX3819" fmla="*/ 11794842 w 15576846"/>
              <a:gd name="connsiteY3819" fmla="*/ 4412566 h 7267344"/>
              <a:gd name="connsiteX3820" fmla="*/ 11792031 w 15576846"/>
              <a:gd name="connsiteY3820" fmla="*/ 4417064 h 7267344"/>
              <a:gd name="connsiteX3821" fmla="*/ 11798891 w 15576846"/>
              <a:gd name="connsiteY3821" fmla="*/ 4393898 h 7267344"/>
              <a:gd name="connsiteX3822" fmla="*/ 11801926 w 15576846"/>
              <a:gd name="connsiteY3822" fmla="*/ 4389512 h 7267344"/>
              <a:gd name="connsiteX3823" fmla="*/ 11794842 w 15576846"/>
              <a:gd name="connsiteY3823" fmla="*/ 4412566 h 7267344"/>
              <a:gd name="connsiteX3824" fmla="*/ 11782583 w 15576846"/>
              <a:gd name="connsiteY3824" fmla="*/ 4431459 h 7267344"/>
              <a:gd name="connsiteX3825" fmla="*/ 11780335 w 15576846"/>
              <a:gd name="connsiteY3825" fmla="*/ 4434833 h 7267344"/>
              <a:gd name="connsiteX3826" fmla="*/ 11787419 w 15576846"/>
              <a:gd name="connsiteY3826" fmla="*/ 4409417 h 7267344"/>
              <a:gd name="connsiteX3827" fmla="*/ 11790231 w 15576846"/>
              <a:gd name="connsiteY3827" fmla="*/ 4405818 h 7267344"/>
              <a:gd name="connsiteX3828" fmla="*/ 11782583 w 15576846"/>
              <a:gd name="connsiteY3828" fmla="*/ 4431459 h 7267344"/>
              <a:gd name="connsiteX3829" fmla="*/ 11772013 w 15576846"/>
              <a:gd name="connsiteY3829" fmla="*/ 4446304 h 7267344"/>
              <a:gd name="connsiteX3830" fmla="*/ 11768976 w 15576846"/>
              <a:gd name="connsiteY3830" fmla="*/ 4450240 h 7267344"/>
              <a:gd name="connsiteX3831" fmla="*/ 11776061 w 15576846"/>
              <a:gd name="connsiteY3831" fmla="*/ 4423474 h 7267344"/>
              <a:gd name="connsiteX3832" fmla="*/ 11779547 w 15576846"/>
              <a:gd name="connsiteY3832" fmla="*/ 4419201 h 7267344"/>
              <a:gd name="connsiteX3833" fmla="*/ 11772013 w 15576846"/>
              <a:gd name="connsiteY3833" fmla="*/ 4446304 h 7267344"/>
              <a:gd name="connsiteX3834" fmla="*/ 11761216 w 15576846"/>
              <a:gd name="connsiteY3834" fmla="*/ 4460249 h 7267344"/>
              <a:gd name="connsiteX3835" fmla="*/ 11758068 w 15576846"/>
              <a:gd name="connsiteY3835" fmla="*/ 4464072 h 7267344"/>
              <a:gd name="connsiteX3836" fmla="*/ 11765040 w 15576846"/>
              <a:gd name="connsiteY3836" fmla="*/ 4436182 h 7267344"/>
              <a:gd name="connsiteX3837" fmla="*/ 11768526 w 15576846"/>
              <a:gd name="connsiteY3837" fmla="*/ 4432134 h 7267344"/>
              <a:gd name="connsiteX3838" fmla="*/ 11761216 w 15576846"/>
              <a:gd name="connsiteY3838" fmla="*/ 4460249 h 7267344"/>
              <a:gd name="connsiteX3839" fmla="*/ 11750758 w 15576846"/>
              <a:gd name="connsiteY3839" fmla="*/ 4472956 h 7267344"/>
              <a:gd name="connsiteX3840" fmla="*/ 11747271 w 15576846"/>
              <a:gd name="connsiteY3840" fmla="*/ 4477117 h 7267344"/>
              <a:gd name="connsiteX3841" fmla="*/ 11754243 w 15576846"/>
              <a:gd name="connsiteY3841" fmla="*/ 4448216 h 7267344"/>
              <a:gd name="connsiteX3842" fmla="*/ 11758180 w 15576846"/>
              <a:gd name="connsiteY3842" fmla="*/ 4444055 h 7267344"/>
              <a:gd name="connsiteX3843" fmla="*/ 11750758 w 15576846"/>
              <a:gd name="connsiteY3843" fmla="*/ 4472956 h 7267344"/>
              <a:gd name="connsiteX3844" fmla="*/ 11740411 w 15576846"/>
              <a:gd name="connsiteY3844" fmla="*/ 4485214 h 7267344"/>
              <a:gd name="connsiteX3845" fmla="*/ 11736250 w 15576846"/>
              <a:gd name="connsiteY3845" fmla="*/ 4489825 h 7267344"/>
              <a:gd name="connsiteX3846" fmla="*/ 11742997 w 15576846"/>
              <a:gd name="connsiteY3846" fmla="*/ 4460136 h 7267344"/>
              <a:gd name="connsiteX3847" fmla="*/ 11747496 w 15576846"/>
              <a:gd name="connsiteY3847" fmla="*/ 4455413 h 7267344"/>
              <a:gd name="connsiteX3848" fmla="*/ 11740411 w 15576846"/>
              <a:gd name="connsiteY3848" fmla="*/ 4485214 h 7267344"/>
              <a:gd name="connsiteX3849" fmla="*/ 11729615 w 15576846"/>
              <a:gd name="connsiteY3849" fmla="*/ 4497135 h 7267344"/>
              <a:gd name="connsiteX3850" fmla="*/ 11725342 w 15576846"/>
              <a:gd name="connsiteY3850" fmla="*/ 4501634 h 7267344"/>
              <a:gd name="connsiteX3851" fmla="*/ 11731864 w 15576846"/>
              <a:gd name="connsiteY3851" fmla="*/ 4471157 h 7267344"/>
              <a:gd name="connsiteX3852" fmla="*/ 11736475 w 15576846"/>
              <a:gd name="connsiteY3852" fmla="*/ 4466547 h 7267344"/>
              <a:gd name="connsiteX3853" fmla="*/ 11729615 w 15576846"/>
              <a:gd name="connsiteY3853" fmla="*/ 4497135 h 7267344"/>
              <a:gd name="connsiteX3854" fmla="*/ 11718932 w 15576846"/>
              <a:gd name="connsiteY3854" fmla="*/ 4508606 h 7267344"/>
              <a:gd name="connsiteX3855" fmla="*/ 11714434 w 15576846"/>
              <a:gd name="connsiteY3855" fmla="*/ 4513329 h 7267344"/>
              <a:gd name="connsiteX3856" fmla="*/ 11720731 w 15576846"/>
              <a:gd name="connsiteY3856" fmla="*/ 4482066 h 7267344"/>
              <a:gd name="connsiteX3857" fmla="*/ 11725567 w 15576846"/>
              <a:gd name="connsiteY3857" fmla="*/ 4477343 h 7267344"/>
              <a:gd name="connsiteX3858" fmla="*/ 11718932 w 15576846"/>
              <a:gd name="connsiteY3858" fmla="*/ 4508606 h 7267344"/>
              <a:gd name="connsiteX3859" fmla="*/ 11697452 w 15576846"/>
              <a:gd name="connsiteY3859" fmla="*/ 4530536 h 7267344"/>
              <a:gd name="connsiteX3860" fmla="*/ 11374806 w 15576846"/>
              <a:gd name="connsiteY3860" fmla="*/ 4779633 h 7267344"/>
              <a:gd name="connsiteX3861" fmla="*/ 10823081 w 15576846"/>
              <a:gd name="connsiteY3861" fmla="*/ 5053134 h 7267344"/>
              <a:gd name="connsiteX3862" fmla="*/ 10775736 w 15576846"/>
              <a:gd name="connsiteY3862" fmla="*/ 5055159 h 7267344"/>
              <a:gd name="connsiteX3863" fmla="*/ 10290586 w 15576846"/>
              <a:gd name="connsiteY3863" fmla="*/ 4849020 h 7267344"/>
              <a:gd name="connsiteX3864" fmla="*/ 10040926 w 15576846"/>
              <a:gd name="connsiteY3864" fmla="*/ 4627363 h 7267344"/>
              <a:gd name="connsiteX3865" fmla="*/ 9811060 w 15576846"/>
              <a:gd name="connsiteY3865" fmla="*/ 4418301 h 7267344"/>
              <a:gd name="connsiteX3866" fmla="*/ 9400921 w 15576846"/>
              <a:gd name="connsiteY3866" fmla="*/ 3994780 h 7267344"/>
              <a:gd name="connsiteX3867" fmla="*/ 9244040 w 15576846"/>
              <a:gd name="connsiteY3867" fmla="*/ 3871974 h 7267344"/>
              <a:gd name="connsiteX3868" fmla="*/ 9243703 w 15576846"/>
              <a:gd name="connsiteY3868" fmla="*/ 3870624 h 7267344"/>
              <a:gd name="connsiteX3869" fmla="*/ 9399234 w 15576846"/>
              <a:gd name="connsiteY3869" fmla="*/ 3983984 h 7267344"/>
              <a:gd name="connsiteX3870" fmla="*/ 9811510 w 15576846"/>
              <a:gd name="connsiteY3870" fmla="*/ 4382314 h 7267344"/>
              <a:gd name="connsiteX3871" fmla="*/ 10044975 w 15576846"/>
              <a:gd name="connsiteY3871" fmla="*/ 4583842 h 7267344"/>
              <a:gd name="connsiteX3872" fmla="*/ 10295197 w 15576846"/>
              <a:gd name="connsiteY3872" fmla="*/ 4793016 h 7267344"/>
              <a:gd name="connsiteX3873" fmla="*/ 10782708 w 15576846"/>
              <a:gd name="connsiteY3873" fmla="*/ 4991731 h 7267344"/>
              <a:gd name="connsiteX3874" fmla="*/ 10830278 w 15576846"/>
              <a:gd name="connsiteY3874" fmla="*/ 4989707 h 7267344"/>
              <a:gd name="connsiteX3875" fmla="*/ 11382341 w 15576846"/>
              <a:gd name="connsiteY3875" fmla="*/ 4729476 h 7267344"/>
              <a:gd name="connsiteX3876" fmla="*/ 11703749 w 15576846"/>
              <a:gd name="connsiteY3876" fmla="*/ 4498035 h 7267344"/>
              <a:gd name="connsiteX3877" fmla="*/ 11697452 w 15576846"/>
              <a:gd name="connsiteY3877" fmla="*/ 4530536 h 7267344"/>
              <a:gd name="connsiteX3878" fmla="*/ 8631024 w 15576846"/>
              <a:gd name="connsiteY3878" fmla="*/ 2959367 h 7267344"/>
              <a:gd name="connsiteX3879" fmla="*/ 8087397 w 15576846"/>
              <a:gd name="connsiteY3879" fmla="*/ 2621539 h 7267344"/>
              <a:gd name="connsiteX3880" fmla="*/ 7329646 w 15576846"/>
              <a:gd name="connsiteY3880" fmla="*/ 3143125 h 7267344"/>
              <a:gd name="connsiteX3881" fmla="*/ 8093244 w 15576846"/>
              <a:gd name="connsiteY3881" fmla="*/ 2596573 h 7267344"/>
              <a:gd name="connsiteX3882" fmla="*/ 8635636 w 15576846"/>
              <a:gd name="connsiteY3882" fmla="*/ 2944185 h 7267344"/>
              <a:gd name="connsiteX3883" fmla="*/ 9041164 w 15576846"/>
              <a:gd name="connsiteY3883" fmla="*/ 3534146 h 7267344"/>
              <a:gd name="connsiteX3884" fmla="*/ 8631024 w 15576846"/>
              <a:gd name="connsiteY3884" fmla="*/ 2959367 h 7267344"/>
              <a:gd name="connsiteX3885" fmla="*/ 6133641 w 15576846"/>
              <a:gd name="connsiteY3885" fmla="*/ 3077899 h 7267344"/>
              <a:gd name="connsiteX3886" fmla="*/ 5773884 w 15576846"/>
              <a:gd name="connsiteY3886" fmla="*/ 2414614 h 7267344"/>
              <a:gd name="connsiteX3887" fmla="*/ 5529398 w 15576846"/>
              <a:gd name="connsiteY3887" fmla="*/ 2032140 h 7267344"/>
              <a:gd name="connsiteX3888" fmla="*/ 5310440 w 15576846"/>
              <a:gd name="connsiteY3888" fmla="*/ 1717254 h 7267344"/>
              <a:gd name="connsiteX3889" fmla="*/ 4831138 w 15576846"/>
              <a:gd name="connsiteY3889" fmla="*/ 1421823 h 7267344"/>
              <a:gd name="connsiteX3890" fmla="*/ 4779744 w 15576846"/>
              <a:gd name="connsiteY3890" fmla="*/ 1424972 h 7267344"/>
              <a:gd name="connsiteX3891" fmla="*/ 3908073 w 15576846"/>
              <a:gd name="connsiteY3891" fmla="*/ 2292146 h 7267344"/>
              <a:gd name="connsiteX3892" fmla="*/ 3912234 w 15576846"/>
              <a:gd name="connsiteY3892" fmla="*/ 2271566 h 7267344"/>
              <a:gd name="connsiteX3893" fmla="*/ 4226557 w 15576846"/>
              <a:gd name="connsiteY3893" fmla="*/ 1798899 h 7267344"/>
              <a:gd name="connsiteX3894" fmla="*/ 4786379 w 15576846"/>
              <a:gd name="connsiteY3894" fmla="*/ 1361657 h 7267344"/>
              <a:gd name="connsiteX3895" fmla="*/ 4837549 w 15576846"/>
              <a:gd name="connsiteY3895" fmla="*/ 1358396 h 7267344"/>
              <a:gd name="connsiteX3896" fmla="*/ 5314713 w 15576846"/>
              <a:gd name="connsiteY3896" fmla="*/ 1660462 h 7267344"/>
              <a:gd name="connsiteX3897" fmla="*/ 5529511 w 15576846"/>
              <a:gd name="connsiteY3897" fmla="*/ 1980971 h 7267344"/>
              <a:gd name="connsiteX3898" fmla="*/ 5773997 w 15576846"/>
              <a:gd name="connsiteY3898" fmla="*/ 2378627 h 7267344"/>
              <a:gd name="connsiteX3899" fmla="*/ 6130943 w 15576846"/>
              <a:gd name="connsiteY3899" fmla="*/ 3067665 h 7267344"/>
              <a:gd name="connsiteX3900" fmla="*/ 6203928 w 15576846"/>
              <a:gd name="connsiteY3900" fmla="*/ 3183048 h 7267344"/>
              <a:gd name="connsiteX3901" fmla="*/ 6133641 w 15576846"/>
              <a:gd name="connsiteY3901" fmla="*/ 3077899 h 7267344"/>
              <a:gd name="connsiteX3902" fmla="*/ 3709357 w 15576846"/>
              <a:gd name="connsiteY3902" fmla="*/ 2949583 h 7267344"/>
              <a:gd name="connsiteX3903" fmla="*/ 3709919 w 15576846"/>
              <a:gd name="connsiteY3903" fmla="*/ 2947446 h 7267344"/>
              <a:gd name="connsiteX3904" fmla="*/ 3710032 w 15576846"/>
              <a:gd name="connsiteY3904" fmla="*/ 2947109 h 7267344"/>
              <a:gd name="connsiteX3905" fmla="*/ 3717904 w 15576846"/>
              <a:gd name="connsiteY3905" fmla="*/ 2926529 h 7267344"/>
              <a:gd name="connsiteX3906" fmla="*/ 3713406 w 15576846"/>
              <a:gd name="connsiteY3906" fmla="*/ 2942160 h 7267344"/>
              <a:gd name="connsiteX3907" fmla="*/ 3709357 w 15576846"/>
              <a:gd name="connsiteY3907" fmla="*/ 2949583 h 7267344"/>
              <a:gd name="connsiteX3908" fmla="*/ 3740958 w 15576846"/>
              <a:gd name="connsiteY3908" fmla="*/ 2862877 h 7267344"/>
              <a:gd name="connsiteX3909" fmla="*/ 3744332 w 15576846"/>
              <a:gd name="connsiteY3909" fmla="*/ 2857029 h 7267344"/>
              <a:gd name="connsiteX3910" fmla="*/ 3738484 w 15576846"/>
              <a:gd name="connsiteY3910" fmla="*/ 2878958 h 7267344"/>
              <a:gd name="connsiteX3911" fmla="*/ 3734998 w 15576846"/>
              <a:gd name="connsiteY3911" fmla="*/ 2884244 h 7267344"/>
              <a:gd name="connsiteX3912" fmla="*/ 3740958 w 15576846"/>
              <a:gd name="connsiteY3912" fmla="*/ 2862877 h 7267344"/>
              <a:gd name="connsiteX3913" fmla="*/ 3753104 w 15576846"/>
              <a:gd name="connsiteY3913" fmla="*/ 2842971 h 7267344"/>
              <a:gd name="connsiteX3914" fmla="*/ 3756027 w 15576846"/>
              <a:gd name="connsiteY3914" fmla="*/ 2838585 h 7267344"/>
              <a:gd name="connsiteX3915" fmla="*/ 3749955 w 15576846"/>
              <a:gd name="connsiteY3915" fmla="*/ 2862877 h 7267344"/>
              <a:gd name="connsiteX3916" fmla="*/ 3746693 w 15576846"/>
              <a:gd name="connsiteY3916" fmla="*/ 2867375 h 7267344"/>
              <a:gd name="connsiteX3917" fmla="*/ 3753104 w 15576846"/>
              <a:gd name="connsiteY3917" fmla="*/ 2842971 h 7267344"/>
              <a:gd name="connsiteX3918" fmla="*/ 3764012 w 15576846"/>
              <a:gd name="connsiteY3918" fmla="*/ 2827227 h 7267344"/>
              <a:gd name="connsiteX3919" fmla="*/ 3768061 w 15576846"/>
              <a:gd name="connsiteY3919" fmla="*/ 2821604 h 7267344"/>
              <a:gd name="connsiteX3920" fmla="*/ 3761876 w 15576846"/>
              <a:gd name="connsiteY3920" fmla="*/ 2847695 h 7267344"/>
              <a:gd name="connsiteX3921" fmla="*/ 3757489 w 15576846"/>
              <a:gd name="connsiteY3921" fmla="*/ 2853093 h 7267344"/>
              <a:gd name="connsiteX3922" fmla="*/ 3764012 w 15576846"/>
              <a:gd name="connsiteY3922" fmla="*/ 2827227 h 7267344"/>
              <a:gd name="connsiteX3923" fmla="*/ 3775370 w 15576846"/>
              <a:gd name="connsiteY3923" fmla="*/ 2812045 h 7267344"/>
              <a:gd name="connsiteX3924" fmla="*/ 3778744 w 15576846"/>
              <a:gd name="connsiteY3924" fmla="*/ 2807659 h 7267344"/>
              <a:gd name="connsiteX3925" fmla="*/ 3772559 w 15576846"/>
              <a:gd name="connsiteY3925" fmla="*/ 2834987 h 7267344"/>
              <a:gd name="connsiteX3926" fmla="*/ 3768961 w 15576846"/>
              <a:gd name="connsiteY3926" fmla="*/ 2839260 h 7267344"/>
              <a:gd name="connsiteX3927" fmla="*/ 3775370 w 15576846"/>
              <a:gd name="connsiteY3927" fmla="*/ 2812045 h 7267344"/>
              <a:gd name="connsiteX3928" fmla="*/ 3785604 w 15576846"/>
              <a:gd name="connsiteY3928" fmla="*/ 2799112 h 7267344"/>
              <a:gd name="connsiteX3929" fmla="*/ 3789540 w 15576846"/>
              <a:gd name="connsiteY3929" fmla="*/ 2794389 h 7267344"/>
              <a:gd name="connsiteX3930" fmla="*/ 3783468 w 15576846"/>
              <a:gd name="connsiteY3930" fmla="*/ 2822729 h 7267344"/>
              <a:gd name="connsiteX3931" fmla="*/ 3779194 w 15576846"/>
              <a:gd name="connsiteY3931" fmla="*/ 2827452 h 7267344"/>
              <a:gd name="connsiteX3932" fmla="*/ 3785604 w 15576846"/>
              <a:gd name="connsiteY3932" fmla="*/ 2799112 h 7267344"/>
              <a:gd name="connsiteX3933" fmla="*/ 3796063 w 15576846"/>
              <a:gd name="connsiteY3933" fmla="*/ 2786629 h 7267344"/>
              <a:gd name="connsiteX3934" fmla="*/ 3800224 w 15576846"/>
              <a:gd name="connsiteY3934" fmla="*/ 2781793 h 7267344"/>
              <a:gd name="connsiteX3935" fmla="*/ 3794376 w 15576846"/>
              <a:gd name="connsiteY3935" fmla="*/ 2811033 h 7267344"/>
              <a:gd name="connsiteX3936" fmla="*/ 3789878 w 15576846"/>
              <a:gd name="connsiteY3936" fmla="*/ 2815756 h 7267344"/>
              <a:gd name="connsiteX3937" fmla="*/ 3796063 w 15576846"/>
              <a:gd name="connsiteY3937" fmla="*/ 2786629 h 7267344"/>
              <a:gd name="connsiteX3938" fmla="*/ 3806522 w 15576846"/>
              <a:gd name="connsiteY3938" fmla="*/ 2774708 h 7267344"/>
              <a:gd name="connsiteX3939" fmla="*/ 3810908 w 15576846"/>
              <a:gd name="connsiteY3939" fmla="*/ 2769760 h 7267344"/>
              <a:gd name="connsiteX3940" fmla="*/ 3808771 w 15576846"/>
              <a:gd name="connsiteY3940" fmla="*/ 2781119 h 7267344"/>
              <a:gd name="connsiteX3941" fmla="*/ 3805172 w 15576846"/>
              <a:gd name="connsiteY3941" fmla="*/ 2799787 h 7267344"/>
              <a:gd name="connsiteX3942" fmla="*/ 3800449 w 15576846"/>
              <a:gd name="connsiteY3942" fmla="*/ 2804623 h 7267344"/>
              <a:gd name="connsiteX3943" fmla="*/ 3806522 w 15576846"/>
              <a:gd name="connsiteY3943" fmla="*/ 2774708 h 7267344"/>
              <a:gd name="connsiteX3944" fmla="*/ 3813269 w 15576846"/>
              <a:gd name="connsiteY3944" fmla="*/ 2783368 h 7267344"/>
              <a:gd name="connsiteX3945" fmla="*/ 3817093 w 15576846"/>
              <a:gd name="connsiteY3945" fmla="*/ 2763125 h 7267344"/>
              <a:gd name="connsiteX3946" fmla="*/ 4164142 w 15576846"/>
              <a:gd name="connsiteY3946" fmla="*/ 2487150 h 7267344"/>
              <a:gd name="connsiteX3947" fmla="*/ 4713843 w 15576846"/>
              <a:gd name="connsiteY3947" fmla="*/ 2213649 h 7267344"/>
              <a:gd name="connsiteX3948" fmla="*/ 4761076 w 15576846"/>
              <a:gd name="connsiteY3948" fmla="*/ 2211625 h 7267344"/>
              <a:gd name="connsiteX3949" fmla="*/ 5220472 w 15576846"/>
              <a:gd name="connsiteY3949" fmla="*/ 2399882 h 7267344"/>
              <a:gd name="connsiteX3950" fmla="*/ 5477667 w 15576846"/>
              <a:gd name="connsiteY3950" fmla="*/ 2626037 h 7267344"/>
              <a:gd name="connsiteX3951" fmla="*/ 5722153 w 15576846"/>
              <a:gd name="connsiteY3951" fmla="*/ 2848369 h 7267344"/>
              <a:gd name="connsiteX3952" fmla="*/ 6130380 w 15576846"/>
              <a:gd name="connsiteY3952" fmla="*/ 3272004 h 7267344"/>
              <a:gd name="connsiteX3953" fmla="*/ 6272642 w 15576846"/>
              <a:gd name="connsiteY3953" fmla="*/ 3383563 h 7267344"/>
              <a:gd name="connsiteX3954" fmla="*/ 6273204 w 15576846"/>
              <a:gd name="connsiteY3954" fmla="*/ 3385587 h 7267344"/>
              <a:gd name="connsiteX3955" fmla="*/ 6132405 w 15576846"/>
              <a:gd name="connsiteY3955" fmla="*/ 3282800 h 7267344"/>
              <a:gd name="connsiteX3956" fmla="*/ 5722153 w 15576846"/>
              <a:gd name="connsiteY3956" fmla="*/ 2884469 h 7267344"/>
              <a:gd name="connsiteX3957" fmla="*/ 5474293 w 15576846"/>
              <a:gd name="connsiteY3957" fmla="*/ 2670459 h 7267344"/>
              <a:gd name="connsiteX3958" fmla="*/ 5216311 w 15576846"/>
              <a:gd name="connsiteY3958" fmla="*/ 2456674 h 7267344"/>
              <a:gd name="connsiteX3959" fmla="*/ 4754778 w 15576846"/>
              <a:gd name="connsiteY3959" fmla="*/ 2275052 h 7267344"/>
              <a:gd name="connsiteX3960" fmla="*/ 4707433 w 15576846"/>
              <a:gd name="connsiteY3960" fmla="*/ 2276964 h 7267344"/>
              <a:gd name="connsiteX3961" fmla="*/ 4157507 w 15576846"/>
              <a:gd name="connsiteY3961" fmla="*/ 2537194 h 7267344"/>
              <a:gd name="connsiteX3962" fmla="*/ 3811470 w 15576846"/>
              <a:gd name="connsiteY3962" fmla="*/ 2793489 h 7267344"/>
              <a:gd name="connsiteX3963" fmla="*/ 3813269 w 15576846"/>
              <a:gd name="connsiteY3963" fmla="*/ 2783368 h 7267344"/>
              <a:gd name="connsiteX3964" fmla="*/ 6472257 w 15576846"/>
              <a:gd name="connsiteY3964" fmla="*/ 3697212 h 7267344"/>
              <a:gd name="connsiteX3965" fmla="*/ 6893641 w 15576846"/>
              <a:gd name="connsiteY3965" fmla="*/ 4307529 h 7267344"/>
              <a:gd name="connsiteX3966" fmla="*/ 7436032 w 15576846"/>
              <a:gd name="connsiteY3966" fmla="*/ 4645357 h 7267344"/>
              <a:gd name="connsiteX3967" fmla="*/ 8189172 w 15576846"/>
              <a:gd name="connsiteY3967" fmla="*/ 4126919 h 7267344"/>
              <a:gd name="connsiteX3968" fmla="*/ 7430072 w 15576846"/>
              <a:gd name="connsiteY3968" fmla="*/ 4670323 h 7267344"/>
              <a:gd name="connsiteX3969" fmla="*/ 6888806 w 15576846"/>
              <a:gd name="connsiteY3969" fmla="*/ 4322711 h 7267344"/>
              <a:gd name="connsiteX3970" fmla="*/ 6471582 w 15576846"/>
              <a:gd name="connsiteY3970" fmla="*/ 3695750 h 7267344"/>
              <a:gd name="connsiteX3971" fmla="*/ 6455163 w 15576846"/>
              <a:gd name="connsiteY3971" fmla="*/ 3647842 h 7267344"/>
              <a:gd name="connsiteX3972" fmla="*/ 6472257 w 15576846"/>
              <a:gd name="connsiteY3972" fmla="*/ 3697212 h 7267344"/>
              <a:gd name="connsiteX3973" fmla="*/ 9393386 w 15576846"/>
              <a:gd name="connsiteY3973" fmla="*/ 4189109 h 7267344"/>
              <a:gd name="connsiteX3974" fmla="*/ 9754380 w 15576846"/>
              <a:gd name="connsiteY3974" fmla="*/ 4852169 h 7267344"/>
              <a:gd name="connsiteX3975" fmla="*/ 9980873 w 15576846"/>
              <a:gd name="connsiteY3975" fmla="*/ 5207991 h 7267344"/>
              <a:gd name="connsiteX3976" fmla="*/ 10195670 w 15576846"/>
              <a:gd name="connsiteY3976" fmla="*/ 5521639 h 7267344"/>
              <a:gd name="connsiteX3977" fmla="*/ 10699600 w 15576846"/>
              <a:gd name="connsiteY3977" fmla="*/ 5844847 h 7267344"/>
              <a:gd name="connsiteX3978" fmla="*/ 10750994 w 15576846"/>
              <a:gd name="connsiteY3978" fmla="*/ 5841699 h 7267344"/>
              <a:gd name="connsiteX3979" fmla="*/ 11603661 w 15576846"/>
              <a:gd name="connsiteY3979" fmla="*/ 5013886 h 7267344"/>
              <a:gd name="connsiteX3980" fmla="*/ 11599050 w 15576846"/>
              <a:gd name="connsiteY3980" fmla="*/ 5037052 h 7267344"/>
              <a:gd name="connsiteX3981" fmla="*/ 11304969 w 15576846"/>
              <a:gd name="connsiteY3981" fmla="*/ 5467772 h 7267344"/>
              <a:gd name="connsiteX3982" fmla="*/ 10743909 w 15576846"/>
              <a:gd name="connsiteY3982" fmla="*/ 5905014 h 7267344"/>
              <a:gd name="connsiteX3983" fmla="*/ 10692628 w 15576846"/>
              <a:gd name="connsiteY3983" fmla="*/ 5908275 h 7267344"/>
              <a:gd name="connsiteX3984" fmla="*/ 10191060 w 15576846"/>
              <a:gd name="connsiteY3984" fmla="*/ 5577644 h 7267344"/>
              <a:gd name="connsiteX3985" fmla="*/ 9979748 w 15576846"/>
              <a:gd name="connsiteY3985" fmla="*/ 5257248 h 7267344"/>
              <a:gd name="connsiteX3986" fmla="*/ 9753931 w 15576846"/>
              <a:gd name="connsiteY3986" fmla="*/ 4888156 h 7267344"/>
              <a:gd name="connsiteX3987" fmla="*/ 9395748 w 15576846"/>
              <a:gd name="connsiteY3987" fmla="*/ 4199343 h 7267344"/>
              <a:gd name="connsiteX3988" fmla="*/ 9316127 w 15576846"/>
              <a:gd name="connsiteY3988" fmla="*/ 4073726 h 7267344"/>
              <a:gd name="connsiteX3989" fmla="*/ 9393386 w 15576846"/>
              <a:gd name="connsiteY3989" fmla="*/ 4189109 h 7267344"/>
              <a:gd name="connsiteX3990" fmla="*/ 11841737 w 15576846"/>
              <a:gd name="connsiteY3990" fmla="*/ 4282226 h 7267344"/>
              <a:gd name="connsiteX3991" fmla="*/ 11838700 w 15576846"/>
              <a:gd name="connsiteY3991" fmla="*/ 4292459 h 7267344"/>
              <a:gd name="connsiteX3992" fmla="*/ 11834764 w 15576846"/>
              <a:gd name="connsiteY3992" fmla="*/ 4301906 h 7267344"/>
              <a:gd name="connsiteX3993" fmla="*/ 11840162 w 15576846"/>
              <a:gd name="connsiteY3993" fmla="*/ 4285150 h 7267344"/>
              <a:gd name="connsiteX3994" fmla="*/ 11841737 w 15576846"/>
              <a:gd name="connsiteY3994" fmla="*/ 4282226 h 7267344"/>
              <a:gd name="connsiteX3995" fmla="*/ 11829254 w 15576846"/>
              <a:gd name="connsiteY3995" fmla="*/ 4323836 h 7267344"/>
              <a:gd name="connsiteX3996" fmla="*/ 11824194 w 15576846"/>
              <a:gd name="connsiteY3996" fmla="*/ 4339130 h 7267344"/>
              <a:gd name="connsiteX3997" fmla="*/ 11820257 w 15576846"/>
              <a:gd name="connsiteY3997" fmla="*/ 4347452 h 7267344"/>
              <a:gd name="connsiteX3998" fmla="*/ 11825880 w 15576846"/>
              <a:gd name="connsiteY3998" fmla="*/ 4329459 h 7267344"/>
              <a:gd name="connsiteX3999" fmla="*/ 11829254 w 15576846"/>
              <a:gd name="connsiteY3999" fmla="*/ 4323836 h 7267344"/>
              <a:gd name="connsiteX4000" fmla="*/ 11808224 w 15576846"/>
              <a:gd name="connsiteY4000" fmla="*/ 4369269 h 7267344"/>
              <a:gd name="connsiteX4001" fmla="*/ 11804288 w 15576846"/>
              <a:gd name="connsiteY4001" fmla="*/ 4375454 h 7267344"/>
              <a:gd name="connsiteX4002" fmla="*/ 11811599 w 15576846"/>
              <a:gd name="connsiteY4002" fmla="*/ 4350713 h 7267344"/>
              <a:gd name="connsiteX4003" fmla="*/ 11815872 w 15576846"/>
              <a:gd name="connsiteY4003" fmla="*/ 4344753 h 7267344"/>
              <a:gd name="connsiteX4004" fmla="*/ 11808224 w 15576846"/>
              <a:gd name="connsiteY4004" fmla="*/ 4369269 h 7267344"/>
              <a:gd name="connsiteX4005" fmla="*/ 11795179 w 15576846"/>
              <a:gd name="connsiteY4005" fmla="*/ 4388949 h 7267344"/>
              <a:gd name="connsiteX4006" fmla="*/ 11791918 w 15576846"/>
              <a:gd name="connsiteY4006" fmla="*/ 4393560 h 7267344"/>
              <a:gd name="connsiteX4007" fmla="*/ 11799565 w 15576846"/>
              <a:gd name="connsiteY4007" fmla="*/ 4366570 h 7267344"/>
              <a:gd name="connsiteX4008" fmla="*/ 11803164 w 15576846"/>
              <a:gd name="connsiteY4008" fmla="*/ 4362072 h 7267344"/>
              <a:gd name="connsiteX4009" fmla="*/ 11795179 w 15576846"/>
              <a:gd name="connsiteY4009" fmla="*/ 4388949 h 7267344"/>
              <a:gd name="connsiteX4010" fmla="*/ 11783707 w 15576846"/>
              <a:gd name="connsiteY4010" fmla="*/ 4404244 h 7267344"/>
              <a:gd name="connsiteX4011" fmla="*/ 11779884 w 15576846"/>
              <a:gd name="connsiteY4011" fmla="*/ 4408967 h 7267344"/>
              <a:gd name="connsiteX4012" fmla="*/ 11787419 w 15576846"/>
              <a:gd name="connsiteY4012" fmla="*/ 4380627 h 7267344"/>
              <a:gd name="connsiteX4013" fmla="*/ 11791693 w 15576846"/>
              <a:gd name="connsiteY4013" fmla="*/ 4375679 h 7267344"/>
              <a:gd name="connsiteX4014" fmla="*/ 11783707 w 15576846"/>
              <a:gd name="connsiteY4014" fmla="*/ 4404244 h 7267344"/>
              <a:gd name="connsiteX4015" fmla="*/ 11772350 w 15576846"/>
              <a:gd name="connsiteY4015" fmla="*/ 4418301 h 7267344"/>
              <a:gd name="connsiteX4016" fmla="*/ 11768526 w 15576846"/>
              <a:gd name="connsiteY4016" fmla="*/ 4422687 h 7267344"/>
              <a:gd name="connsiteX4017" fmla="*/ 11775948 w 15576846"/>
              <a:gd name="connsiteY4017" fmla="*/ 4393335 h 7267344"/>
              <a:gd name="connsiteX4018" fmla="*/ 11780222 w 15576846"/>
              <a:gd name="connsiteY4018" fmla="*/ 4388837 h 7267344"/>
              <a:gd name="connsiteX4019" fmla="*/ 11772350 w 15576846"/>
              <a:gd name="connsiteY4019" fmla="*/ 4418301 h 7267344"/>
              <a:gd name="connsiteX4020" fmla="*/ 11761441 w 15576846"/>
              <a:gd name="connsiteY4020" fmla="*/ 4430897 h 7267344"/>
              <a:gd name="connsiteX4021" fmla="*/ 11757280 w 15576846"/>
              <a:gd name="connsiteY4021" fmla="*/ 4435395 h 7267344"/>
              <a:gd name="connsiteX4022" fmla="*/ 11764477 w 15576846"/>
              <a:gd name="connsiteY4022" fmla="*/ 4405256 h 7267344"/>
              <a:gd name="connsiteX4023" fmla="*/ 11768976 w 15576846"/>
              <a:gd name="connsiteY4023" fmla="*/ 4400645 h 7267344"/>
              <a:gd name="connsiteX4024" fmla="*/ 11761441 w 15576846"/>
              <a:gd name="connsiteY4024" fmla="*/ 4430897 h 7267344"/>
              <a:gd name="connsiteX4025" fmla="*/ 11750533 w 15576846"/>
              <a:gd name="connsiteY4025" fmla="*/ 4442817 h 7267344"/>
              <a:gd name="connsiteX4026" fmla="*/ 11745809 w 15576846"/>
              <a:gd name="connsiteY4026" fmla="*/ 4447766 h 7267344"/>
              <a:gd name="connsiteX4027" fmla="*/ 11752781 w 15576846"/>
              <a:gd name="connsiteY4027" fmla="*/ 4416839 h 7267344"/>
              <a:gd name="connsiteX4028" fmla="*/ 11757955 w 15576846"/>
              <a:gd name="connsiteY4028" fmla="*/ 4411779 h 7267344"/>
              <a:gd name="connsiteX4029" fmla="*/ 11750533 w 15576846"/>
              <a:gd name="connsiteY4029" fmla="*/ 4442817 h 7267344"/>
              <a:gd name="connsiteX4030" fmla="*/ 11739174 w 15576846"/>
              <a:gd name="connsiteY4030" fmla="*/ 4454626 h 7267344"/>
              <a:gd name="connsiteX4031" fmla="*/ 11734339 w 15576846"/>
              <a:gd name="connsiteY4031" fmla="*/ 4459462 h 7267344"/>
              <a:gd name="connsiteX4032" fmla="*/ 11741086 w 15576846"/>
              <a:gd name="connsiteY4032" fmla="*/ 4427861 h 7267344"/>
              <a:gd name="connsiteX4033" fmla="*/ 11746259 w 15576846"/>
              <a:gd name="connsiteY4033" fmla="*/ 4423025 h 7267344"/>
              <a:gd name="connsiteX4034" fmla="*/ 11739174 w 15576846"/>
              <a:gd name="connsiteY4034" fmla="*/ 4454626 h 7267344"/>
              <a:gd name="connsiteX4035" fmla="*/ 11728153 w 15576846"/>
              <a:gd name="connsiteY4035" fmla="*/ 4465647 h 7267344"/>
              <a:gd name="connsiteX4036" fmla="*/ 11723093 w 15576846"/>
              <a:gd name="connsiteY4036" fmla="*/ 4470595 h 7267344"/>
              <a:gd name="connsiteX4037" fmla="*/ 11729615 w 15576846"/>
              <a:gd name="connsiteY4037" fmla="*/ 4438319 h 7267344"/>
              <a:gd name="connsiteX4038" fmla="*/ 11735126 w 15576846"/>
              <a:gd name="connsiteY4038" fmla="*/ 4433371 h 7267344"/>
              <a:gd name="connsiteX4039" fmla="*/ 11728153 w 15576846"/>
              <a:gd name="connsiteY4039" fmla="*/ 4465647 h 7267344"/>
              <a:gd name="connsiteX4040" fmla="*/ 11717020 w 15576846"/>
              <a:gd name="connsiteY4040" fmla="*/ 4476443 h 7267344"/>
              <a:gd name="connsiteX4041" fmla="*/ 11711735 w 15576846"/>
              <a:gd name="connsiteY4041" fmla="*/ 4481503 h 7267344"/>
              <a:gd name="connsiteX4042" fmla="*/ 11718032 w 15576846"/>
              <a:gd name="connsiteY4042" fmla="*/ 4448665 h 7267344"/>
              <a:gd name="connsiteX4043" fmla="*/ 11723767 w 15576846"/>
              <a:gd name="connsiteY4043" fmla="*/ 4443717 h 7267344"/>
              <a:gd name="connsiteX4044" fmla="*/ 11717020 w 15576846"/>
              <a:gd name="connsiteY4044" fmla="*/ 4476443 h 7267344"/>
              <a:gd name="connsiteX4045" fmla="*/ 11706448 w 15576846"/>
              <a:gd name="connsiteY4045" fmla="*/ 4483528 h 7267344"/>
              <a:gd name="connsiteX4046" fmla="*/ 11705774 w 15576846"/>
              <a:gd name="connsiteY4046" fmla="*/ 4487014 h 7267344"/>
              <a:gd name="connsiteX4047" fmla="*/ 10829716 w 15576846"/>
              <a:gd name="connsiteY4047" fmla="*/ 4982172 h 7267344"/>
              <a:gd name="connsiteX4048" fmla="*/ 10782708 w 15576846"/>
              <a:gd name="connsiteY4048" fmla="*/ 4984084 h 7267344"/>
              <a:gd name="connsiteX4049" fmla="*/ 10298908 w 15576846"/>
              <a:gd name="connsiteY4049" fmla="*/ 4788405 h 7267344"/>
              <a:gd name="connsiteX4050" fmla="*/ 10046774 w 15576846"/>
              <a:gd name="connsiteY4050" fmla="*/ 4576869 h 7267344"/>
              <a:gd name="connsiteX4051" fmla="*/ 9815783 w 15576846"/>
              <a:gd name="connsiteY4051" fmla="*/ 4379278 h 7267344"/>
              <a:gd name="connsiteX4052" fmla="*/ 9401146 w 15576846"/>
              <a:gd name="connsiteY4052" fmla="*/ 3977123 h 7267344"/>
              <a:gd name="connsiteX4053" fmla="*/ 9240892 w 15576846"/>
              <a:gd name="connsiteY4053" fmla="*/ 3859941 h 7267344"/>
              <a:gd name="connsiteX4054" fmla="*/ 9240441 w 15576846"/>
              <a:gd name="connsiteY4054" fmla="*/ 3858254 h 7267344"/>
              <a:gd name="connsiteX4055" fmla="*/ 9399571 w 15576846"/>
              <a:gd name="connsiteY4055" fmla="*/ 3966327 h 7267344"/>
              <a:gd name="connsiteX4056" fmla="*/ 9816346 w 15576846"/>
              <a:gd name="connsiteY4056" fmla="*/ 4343291 h 7267344"/>
              <a:gd name="connsiteX4057" fmla="*/ 10051048 w 15576846"/>
              <a:gd name="connsiteY4057" fmla="*/ 4533572 h 7267344"/>
              <a:gd name="connsiteX4058" fmla="*/ 10303519 w 15576846"/>
              <a:gd name="connsiteY4058" fmla="*/ 4732400 h 7267344"/>
              <a:gd name="connsiteX4059" fmla="*/ 10789680 w 15576846"/>
              <a:gd name="connsiteY4059" fmla="*/ 4920657 h 7267344"/>
              <a:gd name="connsiteX4060" fmla="*/ 10836913 w 15576846"/>
              <a:gd name="connsiteY4060" fmla="*/ 4918745 h 7267344"/>
              <a:gd name="connsiteX4061" fmla="*/ 11388076 w 15576846"/>
              <a:gd name="connsiteY4061" fmla="*/ 4672234 h 7267344"/>
              <a:gd name="connsiteX4062" fmla="*/ 11712184 w 15576846"/>
              <a:gd name="connsiteY4062" fmla="*/ 4453726 h 7267344"/>
              <a:gd name="connsiteX4063" fmla="*/ 11706448 w 15576846"/>
              <a:gd name="connsiteY4063" fmla="*/ 4483528 h 7267344"/>
              <a:gd name="connsiteX4064" fmla="*/ 8638109 w 15576846"/>
              <a:gd name="connsiteY4064" fmla="*/ 2937662 h 7267344"/>
              <a:gd name="connsiteX4065" fmla="*/ 8093132 w 15576846"/>
              <a:gd name="connsiteY4065" fmla="*/ 2588926 h 7267344"/>
              <a:gd name="connsiteX4066" fmla="*/ 7332907 w 15576846"/>
              <a:gd name="connsiteY4066" fmla="*/ 3129855 h 7267344"/>
              <a:gd name="connsiteX4067" fmla="*/ 8098867 w 15576846"/>
              <a:gd name="connsiteY4067" fmla="*/ 2563847 h 7267344"/>
              <a:gd name="connsiteX4068" fmla="*/ 9046112 w 15576846"/>
              <a:gd name="connsiteY4068" fmla="*/ 3532909 h 7267344"/>
              <a:gd name="connsiteX4069" fmla="*/ 8638109 w 15576846"/>
              <a:gd name="connsiteY4069" fmla="*/ 2937662 h 7267344"/>
              <a:gd name="connsiteX4070" fmla="*/ 6134204 w 15576846"/>
              <a:gd name="connsiteY4070" fmla="*/ 3062155 h 7267344"/>
              <a:gd name="connsiteX4071" fmla="*/ 5778270 w 15576846"/>
              <a:gd name="connsiteY4071" fmla="*/ 2375478 h 7267344"/>
              <a:gd name="connsiteX4072" fmla="*/ 5532435 w 15576846"/>
              <a:gd name="connsiteY4072" fmla="*/ 1975010 h 7267344"/>
              <a:gd name="connsiteX4073" fmla="*/ 5318312 w 15576846"/>
              <a:gd name="connsiteY4073" fmla="*/ 1655626 h 7267344"/>
              <a:gd name="connsiteX4074" fmla="*/ 4837549 w 15576846"/>
              <a:gd name="connsiteY4074" fmla="*/ 1350749 h 7267344"/>
              <a:gd name="connsiteX4075" fmla="*/ 4785817 w 15576846"/>
              <a:gd name="connsiteY4075" fmla="*/ 1354010 h 7267344"/>
              <a:gd name="connsiteX4076" fmla="*/ 3916732 w 15576846"/>
              <a:gd name="connsiteY4076" fmla="*/ 2248961 h 7267344"/>
              <a:gd name="connsiteX4077" fmla="*/ 3920105 w 15576846"/>
              <a:gd name="connsiteY4077" fmla="*/ 2231868 h 7267344"/>
              <a:gd name="connsiteX4078" fmla="*/ 4231731 w 15576846"/>
              <a:gd name="connsiteY4078" fmla="*/ 1741545 h 7267344"/>
              <a:gd name="connsiteX4079" fmla="*/ 4792340 w 15576846"/>
              <a:gd name="connsiteY4079" fmla="*/ 1290583 h 7267344"/>
              <a:gd name="connsiteX4080" fmla="*/ 4843846 w 15576846"/>
              <a:gd name="connsiteY4080" fmla="*/ 1287209 h 7267344"/>
              <a:gd name="connsiteX4081" fmla="*/ 5322473 w 15576846"/>
              <a:gd name="connsiteY4081" fmla="*/ 1598722 h 7267344"/>
              <a:gd name="connsiteX4082" fmla="*/ 5531872 w 15576846"/>
              <a:gd name="connsiteY4082" fmla="*/ 1922267 h 7267344"/>
              <a:gd name="connsiteX4083" fmla="*/ 5778270 w 15576846"/>
              <a:gd name="connsiteY4083" fmla="*/ 2339379 h 7267344"/>
              <a:gd name="connsiteX4084" fmla="*/ 6131505 w 15576846"/>
              <a:gd name="connsiteY4084" fmla="*/ 3052033 h 7267344"/>
              <a:gd name="connsiteX4085" fmla="*/ 6196169 w 15576846"/>
              <a:gd name="connsiteY4085" fmla="*/ 3159769 h 7267344"/>
              <a:gd name="connsiteX4086" fmla="*/ 6134204 w 15576846"/>
              <a:gd name="connsiteY4086" fmla="*/ 3062155 h 7267344"/>
              <a:gd name="connsiteX4087" fmla="*/ 3689114 w 15576846"/>
              <a:gd name="connsiteY4087" fmla="*/ 2989056 h 7267344"/>
              <a:gd name="connsiteX4088" fmla="*/ 3689114 w 15576846"/>
              <a:gd name="connsiteY4088" fmla="*/ 2989056 h 7267344"/>
              <a:gd name="connsiteX4089" fmla="*/ 3689114 w 15576846"/>
              <a:gd name="connsiteY4089" fmla="*/ 2989056 h 7267344"/>
              <a:gd name="connsiteX4090" fmla="*/ 3689114 w 15576846"/>
              <a:gd name="connsiteY4090" fmla="*/ 2989056 h 7267344"/>
              <a:gd name="connsiteX4091" fmla="*/ 3684841 w 15576846"/>
              <a:gd name="connsiteY4091" fmla="*/ 3010761 h 7267344"/>
              <a:gd name="connsiteX4092" fmla="*/ 3676069 w 15576846"/>
              <a:gd name="connsiteY4092" fmla="*/ 3029991 h 7267344"/>
              <a:gd name="connsiteX4093" fmla="*/ 3677756 w 15576846"/>
              <a:gd name="connsiteY4093" fmla="*/ 3024705 h 7267344"/>
              <a:gd name="connsiteX4094" fmla="*/ 3684841 w 15576846"/>
              <a:gd name="connsiteY4094" fmla="*/ 3010761 h 7267344"/>
              <a:gd name="connsiteX4095" fmla="*/ 3699011 w 15576846"/>
              <a:gd name="connsiteY4095" fmla="*/ 2988494 h 7267344"/>
              <a:gd name="connsiteX4096" fmla="*/ 3705871 w 15576846"/>
              <a:gd name="connsiteY4096" fmla="*/ 2968813 h 7267344"/>
              <a:gd name="connsiteX4097" fmla="*/ 3701372 w 15576846"/>
              <a:gd name="connsiteY4097" fmla="*/ 2984220 h 7267344"/>
              <a:gd name="connsiteX4098" fmla="*/ 3699011 w 15576846"/>
              <a:gd name="connsiteY4098" fmla="*/ 2988494 h 7267344"/>
              <a:gd name="connsiteX4099" fmla="*/ 3729375 w 15576846"/>
              <a:gd name="connsiteY4099" fmla="*/ 2904262 h 7267344"/>
              <a:gd name="connsiteX4100" fmla="*/ 3733648 w 15576846"/>
              <a:gd name="connsiteY4100" fmla="*/ 2897064 h 7267344"/>
              <a:gd name="connsiteX4101" fmla="*/ 3727238 w 15576846"/>
              <a:gd name="connsiteY4101" fmla="*/ 2920681 h 7267344"/>
              <a:gd name="connsiteX4102" fmla="*/ 3722852 w 15576846"/>
              <a:gd name="connsiteY4102" fmla="*/ 2927091 h 7267344"/>
              <a:gd name="connsiteX4103" fmla="*/ 3729375 w 15576846"/>
              <a:gd name="connsiteY4103" fmla="*/ 2904262 h 7267344"/>
              <a:gd name="connsiteX4104" fmla="*/ 3742420 w 15576846"/>
              <a:gd name="connsiteY4104" fmla="*/ 2883682 h 7267344"/>
              <a:gd name="connsiteX4105" fmla="*/ 3746131 w 15576846"/>
              <a:gd name="connsiteY4105" fmla="*/ 2878396 h 7267344"/>
              <a:gd name="connsiteX4106" fmla="*/ 3739496 w 15576846"/>
              <a:gd name="connsiteY4106" fmla="*/ 2904486 h 7267344"/>
              <a:gd name="connsiteX4107" fmla="*/ 3735448 w 15576846"/>
              <a:gd name="connsiteY4107" fmla="*/ 2909660 h 7267344"/>
              <a:gd name="connsiteX4108" fmla="*/ 3742420 w 15576846"/>
              <a:gd name="connsiteY4108" fmla="*/ 2883682 h 7267344"/>
              <a:gd name="connsiteX4109" fmla="*/ 3753778 w 15576846"/>
              <a:gd name="connsiteY4109" fmla="*/ 2867825 h 7267344"/>
              <a:gd name="connsiteX4110" fmla="*/ 3758502 w 15576846"/>
              <a:gd name="connsiteY4110" fmla="*/ 2861640 h 7267344"/>
              <a:gd name="connsiteX4111" fmla="*/ 3751754 w 15576846"/>
              <a:gd name="connsiteY4111" fmla="*/ 2889529 h 7267344"/>
              <a:gd name="connsiteX4112" fmla="*/ 3746693 w 15576846"/>
              <a:gd name="connsiteY4112" fmla="*/ 2895490 h 7267344"/>
              <a:gd name="connsiteX4113" fmla="*/ 3753778 w 15576846"/>
              <a:gd name="connsiteY4113" fmla="*/ 2867825 h 7267344"/>
              <a:gd name="connsiteX4114" fmla="*/ 3765587 w 15576846"/>
              <a:gd name="connsiteY4114" fmla="*/ 2852868 h 7267344"/>
              <a:gd name="connsiteX4115" fmla="*/ 3769523 w 15576846"/>
              <a:gd name="connsiteY4115" fmla="*/ 2848144 h 7267344"/>
              <a:gd name="connsiteX4116" fmla="*/ 3763000 w 15576846"/>
              <a:gd name="connsiteY4116" fmla="*/ 2876934 h 7267344"/>
              <a:gd name="connsiteX4117" fmla="*/ 3758727 w 15576846"/>
              <a:gd name="connsiteY4117" fmla="*/ 2881657 h 7267344"/>
              <a:gd name="connsiteX4118" fmla="*/ 3765587 w 15576846"/>
              <a:gd name="connsiteY4118" fmla="*/ 2852868 h 7267344"/>
              <a:gd name="connsiteX4119" fmla="*/ 3776270 w 15576846"/>
              <a:gd name="connsiteY4119" fmla="*/ 2840272 h 7267344"/>
              <a:gd name="connsiteX4120" fmla="*/ 3780769 w 15576846"/>
              <a:gd name="connsiteY4120" fmla="*/ 2835099 h 7267344"/>
              <a:gd name="connsiteX4121" fmla="*/ 3774358 w 15576846"/>
              <a:gd name="connsiteY4121" fmla="*/ 2864788 h 7267344"/>
              <a:gd name="connsiteX4122" fmla="*/ 3769523 w 15576846"/>
              <a:gd name="connsiteY4122" fmla="*/ 2869849 h 7267344"/>
              <a:gd name="connsiteX4123" fmla="*/ 3776270 w 15576846"/>
              <a:gd name="connsiteY4123" fmla="*/ 2840272 h 7267344"/>
              <a:gd name="connsiteX4124" fmla="*/ 3787179 w 15576846"/>
              <a:gd name="connsiteY4124" fmla="*/ 2828014 h 7267344"/>
              <a:gd name="connsiteX4125" fmla="*/ 3791902 w 15576846"/>
              <a:gd name="connsiteY4125" fmla="*/ 2822841 h 7267344"/>
              <a:gd name="connsiteX4126" fmla="*/ 3785717 w 15576846"/>
              <a:gd name="connsiteY4126" fmla="*/ 2853430 h 7267344"/>
              <a:gd name="connsiteX4127" fmla="*/ 3780656 w 15576846"/>
              <a:gd name="connsiteY4127" fmla="*/ 2858378 h 7267344"/>
              <a:gd name="connsiteX4128" fmla="*/ 3787179 w 15576846"/>
              <a:gd name="connsiteY4128" fmla="*/ 2828014 h 7267344"/>
              <a:gd name="connsiteX4129" fmla="*/ 3798200 w 15576846"/>
              <a:gd name="connsiteY4129" fmla="*/ 2816318 h 7267344"/>
              <a:gd name="connsiteX4130" fmla="*/ 3803148 w 15576846"/>
              <a:gd name="connsiteY4130" fmla="*/ 2811145 h 7267344"/>
              <a:gd name="connsiteX4131" fmla="*/ 3797188 w 15576846"/>
              <a:gd name="connsiteY4131" fmla="*/ 2842409 h 7267344"/>
              <a:gd name="connsiteX4132" fmla="*/ 3791902 w 15576846"/>
              <a:gd name="connsiteY4132" fmla="*/ 2847470 h 7267344"/>
              <a:gd name="connsiteX4133" fmla="*/ 3798200 w 15576846"/>
              <a:gd name="connsiteY4133" fmla="*/ 2816318 h 7267344"/>
              <a:gd name="connsiteX4134" fmla="*/ 3809108 w 15576846"/>
              <a:gd name="connsiteY4134" fmla="*/ 2805185 h 7267344"/>
              <a:gd name="connsiteX4135" fmla="*/ 4707883 w 15576846"/>
              <a:gd name="connsiteY4135" fmla="*/ 2284723 h 7267344"/>
              <a:gd name="connsiteX4136" fmla="*/ 4754778 w 15576846"/>
              <a:gd name="connsiteY4136" fmla="*/ 2282812 h 7267344"/>
              <a:gd name="connsiteX4137" fmla="*/ 5212713 w 15576846"/>
              <a:gd name="connsiteY4137" fmla="*/ 2461622 h 7267344"/>
              <a:gd name="connsiteX4138" fmla="*/ 5472494 w 15576846"/>
              <a:gd name="connsiteY4138" fmla="*/ 2677656 h 7267344"/>
              <a:gd name="connsiteX4139" fmla="*/ 5717880 w 15576846"/>
              <a:gd name="connsiteY4139" fmla="*/ 2887730 h 7267344"/>
              <a:gd name="connsiteX4140" fmla="*/ 6130605 w 15576846"/>
              <a:gd name="connsiteY4140" fmla="*/ 3289885 h 7267344"/>
              <a:gd name="connsiteX4141" fmla="*/ 6276128 w 15576846"/>
              <a:gd name="connsiteY4141" fmla="*/ 3396384 h 7267344"/>
              <a:gd name="connsiteX4142" fmla="*/ 6276803 w 15576846"/>
              <a:gd name="connsiteY4142" fmla="*/ 3398633 h 7267344"/>
              <a:gd name="connsiteX4143" fmla="*/ 6132630 w 15576846"/>
              <a:gd name="connsiteY4143" fmla="*/ 3300568 h 7267344"/>
              <a:gd name="connsiteX4144" fmla="*/ 5717880 w 15576846"/>
              <a:gd name="connsiteY4144" fmla="*/ 2923605 h 7267344"/>
              <a:gd name="connsiteX4145" fmla="*/ 5468895 w 15576846"/>
              <a:gd name="connsiteY4145" fmla="*/ 2721628 h 7267344"/>
              <a:gd name="connsiteX4146" fmla="*/ 5208552 w 15576846"/>
              <a:gd name="connsiteY4146" fmla="*/ 2518301 h 7267344"/>
              <a:gd name="connsiteX4147" fmla="*/ 4748481 w 15576846"/>
              <a:gd name="connsiteY4147" fmla="*/ 2346239 h 7267344"/>
              <a:gd name="connsiteX4148" fmla="*/ 4701473 w 15576846"/>
              <a:gd name="connsiteY4148" fmla="*/ 2348150 h 7267344"/>
              <a:gd name="connsiteX4149" fmla="*/ 4152446 w 15576846"/>
              <a:gd name="connsiteY4149" fmla="*/ 2594661 h 7267344"/>
              <a:gd name="connsiteX4150" fmla="*/ 3803260 w 15576846"/>
              <a:gd name="connsiteY4150" fmla="*/ 2836898 h 7267344"/>
              <a:gd name="connsiteX4151" fmla="*/ 3809108 w 15576846"/>
              <a:gd name="connsiteY4151" fmla="*/ 2805185 h 7267344"/>
              <a:gd name="connsiteX4152" fmla="*/ 6467421 w 15576846"/>
              <a:gd name="connsiteY4152" fmla="*/ 3699349 h 7267344"/>
              <a:gd name="connsiteX4153" fmla="*/ 7430072 w 15576846"/>
              <a:gd name="connsiteY4153" fmla="*/ 4677970 h 7267344"/>
              <a:gd name="connsiteX4154" fmla="*/ 7879010 w 15576846"/>
              <a:gd name="connsiteY4154" fmla="*/ 4440568 h 7267344"/>
              <a:gd name="connsiteX4155" fmla="*/ 8174103 w 15576846"/>
              <a:gd name="connsiteY4155" fmla="*/ 4153909 h 7267344"/>
              <a:gd name="connsiteX4156" fmla="*/ 7424000 w 15576846"/>
              <a:gd name="connsiteY4156" fmla="*/ 4703048 h 7267344"/>
              <a:gd name="connsiteX4157" fmla="*/ 6466634 w 15576846"/>
              <a:gd name="connsiteY4157" fmla="*/ 3697999 h 7267344"/>
              <a:gd name="connsiteX4158" fmla="*/ 6448527 w 15576846"/>
              <a:gd name="connsiteY4158" fmla="*/ 3644918 h 7267344"/>
              <a:gd name="connsiteX4159" fmla="*/ 6467421 w 15576846"/>
              <a:gd name="connsiteY4159" fmla="*/ 3699349 h 7267344"/>
              <a:gd name="connsiteX4160" fmla="*/ 9392599 w 15576846"/>
              <a:gd name="connsiteY4160" fmla="*/ 4204854 h 7267344"/>
              <a:gd name="connsiteX4161" fmla="*/ 9749657 w 15576846"/>
              <a:gd name="connsiteY4161" fmla="*/ 4891305 h 7267344"/>
              <a:gd name="connsiteX4162" fmla="*/ 9976825 w 15576846"/>
              <a:gd name="connsiteY4162" fmla="*/ 5263208 h 7267344"/>
              <a:gd name="connsiteX4163" fmla="*/ 10187461 w 15576846"/>
              <a:gd name="connsiteY4163" fmla="*/ 5582480 h 7267344"/>
              <a:gd name="connsiteX4164" fmla="*/ 10423963 w 15576846"/>
              <a:gd name="connsiteY4164" fmla="*/ 5820556 h 7267344"/>
              <a:gd name="connsiteX4165" fmla="*/ 10692741 w 15576846"/>
              <a:gd name="connsiteY4165" fmla="*/ 5916034 h 7267344"/>
              <a:gd name="connsiteX4166" fmla="*/ 10744472 w 15576846"/>
              <a:gd name="connsiteY4166" fmla="*/ 5912773 h 7267344"/>
              <a:gd name="connsiteX4167" fmla="*/ 11307780 w 15576846"/>
              <a:gd name="connsiteY4167" fmla="*/ 5474069 h 7267344"/>
              <a:gd name="connsiteX4168" fmla="*/ 11595451 w 15576846"/>
              <a:gd name="connsiteY4168" fmla="*/ 5055833 h 7267344"/>
              <a:gd name="connsiteX4169" fmla="*/ 11591065 w 15576846"/>
              <a:gd name="connsiteY4169" fmla="*/ 5077988 h 7267344"/>
              <a:gd name="connsiteX4170" fmla="*/ 11299346 w 15576846"/>
              <a:gd name="connsiteY4170" fmla="*/ 5525238 h 7267344"/>
              <a:gd name="connsiteX4171" fmla="*/ 10737499 w 15576846"/>
              <a:gd name="connsiteY4171" fmla="*/ 5976200 h 7267344"/>
              <a:gd name="connsiteX4172" fmla="*/ 10685881 w 15576846"/>
              <a:gd name="connsiteY4172" fmla="*/ 5979574 h 7267344"/>
              <a:gd name="connsiteX4173" fmla="*/ 10182962 w 15576846"/>
              <a:gd name="connsiteY4173" fmla="*/ 5638597 h 7267344"/>
              <a:gd name="connsiteX4174" fmla="*/ 9976262 w 15576846"/>
              <a:gd name="connsiteY4174" fmla="*/ 5313702 h 7267344"/>
              <a:gd name="connsiteX4175" fmla="*/ 9749207 w 15576846"/>
              <a:gd name="connsiteY4175" fmla="*/ 4927405 h 7267344"/>
              <a:gd name="connsiteX4176" fmla="*/ 9394960 w 15576846"/>
              <a:gd name="connsiteY4176" fmla="*/ 4214863 h 7267344"/>
              <a:gd name="connsiteX4177" fmla="*/ 9323212 w 15576846"/>
              <a:gd name="connsiteY4177" fmla="*/ 4095543 h 7267344"/>
              <a:gd name="connsiteX4178" fmla="*/ 9392599 w 15576846"/>
              <a:gd name="connsiteY4178" fmla="*/ 4204854 h 7267344"/>
              <a:gd name="connsiteX4179" fmla="*/ 11821831 w 15576846"/>
              <a:gd name="connsiteY4179" fmla="*/ 4325860 h 7267344"/>
              <a:gd name="connsiteX4180" fmla="*/ 11816771 w 15576846"/>
              <a:gd name="connsiteY4180" fmla="*/ 4333844 h 7267344"/>
              <a:gd name="connsiteX4181" fmla="*/ 11824530 w 15576846"/>
              <a:gd name="connsiteY4181" fmla="*/ 4307979 h 7267344"/>
              <a:gd name="connsiteX4182" fmla="*/ 11829817 w 15576846"/>
              <a:gd name="connsiteY4182" fmla="*/ 4300781 h 7267344"/>
              <a:gd name="connsiteX4183" fmla="*/ 11821831 w 15576846"/>
              <a:gd name="connsiteY4183" fmla="*/ 4325860 h 7267344"/>
              <a:gd name="connsiteX4184" fmla="*/ 11807661 w 15576846"/>
              <a:gd name="connsiteY4184" fmla="*/ 4346777 h 7267344"/>
              <a:gd name="connsiteX4185" fmla="*/ 11803613 w 15576846"/>
              <a:gd name="connsiteY4185" fmla="*/ 4352175 h 7267344"/>
              <a:gd name="connsiteX4186" fmla="*/ 11811599 w 15576846"/>
              <a:gd name="connsiteY4186" fmla="*/ 4324060 h 7267344"/>
              <a:gd name="connsiteX4187" fmla="*/ 11816096 w 15576846"/>
              <a:gd name="connsiteY4187" fmla="*/ 4318662 h 7267344"/>
              <a:gd name="connsiteX4188" fmla="*/ 11807661 w 15576846"/>
              <a:gd name="connsiteY4188" fmla="*/ 4346777 h 7267344"/>
              <a:gd name="connsiteX4189" fmla="*/ 11795516 w 15576846"/>
              <a:gd name="connsiteY4189" fmla="*/ 4362297 h 7267344"/>
              <a:gd name="connsiteX4190" fmla="*/ 11790792 w 15576846"/>
              <a:gd name="connsiteY4190" fmla="*/ 4367920 h 7267344"/>
              <a:gd name="connsiteX4191" fmla="*/ 11798778 w 15576846"/>
              <a:gd name="connsiteY4191" fmla="*/ 4338343 h 7267344"/>
              <a:gd name="connsiteX4192" fmla="*/ 11803838 w 15576846"/>
              <a:gd name="connsiteY4192" fmla="*/ 4332720 h 7267344"/>
              <a:gd name="connsiteX4193" fmla="*/ 11795516 w 15576846"/>
              <a:gd name="connsiteY4193" fmla="*/ 4362297 h 7267344"/>
              <a:gd name="connsiteX4194" fmla="*/ 11783484 w 15576846"/>
              <a:gd name="connsiteY4194" fmla="*/ 4376467 h 7267344"/>
              <a:gd name="connsiteX4195" fmla="*/ 11778985 w 15576846"/>
              <a:gd name="connsiteY4195" fmla="*/ 4381415 h 7267344"/>
              <a:gd name="connsiteX4196" fmla="*/ 11786744 w 15576846"/>
              <a:gd name="connsiteY4196" fmla="*/ 4350938 h 7267344"/>
              <a:gd name="connsiteX4197" fmla="*/ 11791693 w 15576846"/>
              <a:gd name="connsiteY4197" fmla="*/ 4345878 h 7267344"/>
              <a:gd name="connsiteX4198" fmla="*/ 11783484 w 15576846"/>
              <a:gd name="connsiteY4198" fmla="*/ 4376467 h 7267344"/>
              <a:gd name="connsiteX4199" fmla="*/ 11772013 w 15576846"/>
              <a:gd name="connsiteY4199" fmla="*/ 4388949 h 7267344"/>
              <a:gd name="connsiteX4200" fmla="*/ 11767176 w 15576846"/>
              <a:gd name="connsiteY4200" fmla="*/ 4394010 h 7267344"/>
              <a:gd name="connsiteX4201" fmla="*/ 11774712 w 15576846"/>
              <a:gd name="connsiteY4201" fmla="*/ 4362746 h 7267344"/>
              <a:gd name="connsiteX4202" fmla="*/ 11779997 w 15576846"/>
              <a:gd name="connsiteY4202" fmla="*/ 4357686 h 7267344"/>
              <a:gd name="connsiteX4203" fmla="*/ 11772013 w 15576846"/>
              <a:gd name="connsiteY4203" fmla="*/ 4388949 h 7267344"/>
              <a:gd name="connsiteX4204" fmla="*/ 11760542 w 15576846"/>
              <a:gd name="connsiteY4204" fmla="*/ 4400645 h 7267344"/>
              <a:gd name="connsiteX4205" fmla="*/ 11755144 w 15576846"/>
              <a:gd name="connsiteY4205" fmla="*/ 4406043 h 7267344"/>
              <a:gd name="connsiteX4206" fmla="*/ 11762454 w 15576846"/>
              <a:gd name="connsiteY4206" fmla="*/ 4373992 h 7267344"/>
              <a:gd name="connsiteX4207" fmla="*/ 11768301 w 15576846"/>
              <a:gd name="connsiteY4207" fmla="*/ 4368707 h 7267344"/>
              <a:gd name="connsiteX4208" fmla="*/ 11760542 w 15576846"/>
              <a:gd name="connsiteY4208" fmla="*/ 4400645 h 7267344"/>
              <a:gd name="connsiteX4209" fmla="*/ 11748845 w 15576846"/>
              <a:gd name="connsiteY4209" fmla="*/ 4412229 h 7267344"/>
              <a:gd name="connsiteX4210" fmla="*/ 11743448 w 15576846"/>
              <a:gd name="connsiteY4210" fmla="*/ 4417402 h 7267344"/>
              <a:gd name="connsiteX4211" fmla="*/ 11750420 w 15576846"/>
              <a:gd name="connsiteY4211" fmla="*/ 4384788 h 7267344"/>
              <a:gd name="connsiteX4212" fmla="*/ 11756155 w 15576846"/>
              <a:gd name="connsiteY4212" fmla="*/ 4379728 h 7267344"/>
              <a:gd name="connsiteX4213" fmla="*/ 11748845 w 15576846"/>
              <a:gd name="connsiteY4213" fmla="*/ 4412229 h 7267344"/>
              <a:gd name="connsiteX4214" fmla="*/ 11737262 w 15576846"/>
              <a:gd name="connsiteY4214" fmla="*/ 4423137 h 7267344"/>
              <a:gd name="connsiteX4215" fmla="*/ 11731639 w 15576846"/>
              <a:gd name="connsiteY4215" fmla="*/ 4428310 h 7267344"/>
              <a:gd name="connsiteX4216" fmla="*/ 11738387 w 15576846"/>
              <a:gd name="connsiteY4216" fmla="*/ 4395135 h 7267344"/>
              <a:gd name="connsiteX4217" fmla="*/ 11744459 w 15576846"/>
              <a:gd name="connsiteY4217" fmla="*/ 4390074 h 7267344"/>
              <a:gd name="connsiteX4218" fmla="*/ 11737262 w 15576846"/>
              <a:gd name="connsiteY4218" fmla="*/ 4423137 h 7267344"/>
              <a:gd name="connsiteX4219" fmla="*/ 11725679 w 15576846"/>
              <a:gd name="connsiteY4219" fmla="*/ 4433596 h 7267344"/>
              <a:gd name="connsiteX4220" fmla="*/ 11719831 w 15576846"/>
              <a:gd name="connsiteY4220" fmla="*/ 4438769 h 7267344"/>
              <a:gd name="connsiteX4221" fmla="*/ 11726241 w 15576846"/>
              <a:gd name="connsiteY4221" fmla="*/ 4405031 h 7267344"/>
              <a:gd name="connsiteX4222" fmla="*/ 11732427 w 15576846"/>
              <a:gd name="connsiteY4222" fmla="*/ 4399970 h 7267344"/>
              <a:gd name="connsiteX4223" fmla="*/ 11725679 w 15576846"/>
              <a:gd name="connsiteY4223" fmla="*/ 4433596 h 7267344"/>
              <a:gd name="connsiteX4224" fmla="*/ 11713983 w 15576846"/>
              <a:gd name="connsiteY4224" fmla="*/ 4443830 h 7267344"/>
              <a:gd name="connsiteX4225" fmla="*/ 11386502 w 15576846"/>
              <a:gd name="connsiteY4225" fmla="*/ 4665037 h 7267344"/>
              <a:gd name="connsiteX4226" fmla="*/ 10836351 w 15576846"/>
              <a:gd name="connsiteY4226" fmla="*/ 4911210 h 7267344"/>
              <a:gd name="connsiteX4227" fmla="*/ 10789680 w 15576846"/>
              <a:gd name="connsiteY4227" fmla="*/ 4913010 h 7267344"/>
              <a:gd name="connsiteX4228" fmla="*/ 10307231 w 15576846"/>
              <a:gd name="connsiteY4228" fmla="*/ 4727677 h 7267344"/>
              <a:gd name="connsiteX4229" fmla="*/ 10052735 w 15576846"/>
              <a:gd name="connsiteY4229" fmla="*/ 4526487 h 7267344"/>
              <a:gd name="connsiteX4230" fmla="*/ 9820619 w 15576846"/>
              <a:gd name="connsiteY4230" fmla="*/ 4340142 h 7267344"/>
              <a:gd name="connsiteX4231" fmla="*/ 9401371 w 15576846"/>
              <a:gd name="connsiteY4231" fmla="*/ 3959242 h 7267344"/>
              <a:gd name="connsiteX4232" fmla="*/ 9237630 w 15576846"/>
              <a:gd name="connsiteY4232" fmla="*/ 3847795 h 7267344"/>
              <a:gd name="connsiteX4233" fmla="*/ 9237068 w 15576846"/>
              <a:gd name="connsiteY4233" fmla="*/ 3845884 h 7267344"/>
              <a:gd name="connsiteX4234" fmla="*/ 9399797 w 15576846"/>
              <a:gd name="connsiteY4234" fmla="*/ 3948559 h 7267344"/>
              <a:gd name="connsiteX4235" fmla="*/ 9820956 w 15576846"/>
              <a:gd name="connsiteY4235" fmla="*/ 4304155 h 7267344"/>
              <a:gd name="connsiteX4236" fmla="*/ 10056896 w 15576846"/>
              <a:gd name="connsiteY4236" fmla="*/ 4483303 h 7267344"/>
              <a:gd name="connsiteX4237" fmla="*/ 10311616 w 15576846"/>
              <a:gd name="connsiteY4237" fmla="*/ 4671560 h 7267344"/>
              <a:gd name="connsiteX4238" fmla="*/ 10796428 w 15576846"/>
              <a:gd name="connsiteY4238" fmla="*/ 4849470 h 7267344"/>
              <a:gd name="connsiteX4239" fmla="*/ 10843324 w 15576846"/>
              <a:gd name="connsiteY4239" fmla="*/ 4847671 h 7267344"/>
              <a:gd name="connsiteX4240" fmla="*/ 11720393 w 15576846"/>
              <a:gd name="connsiteY4240" fmla="*/ 4409530 h 7267344"/>
              <a:gd name="connsiteX4241" fmla="*/ 11713983 w 15576846"/>
              <a:gd name="connsiteY4241" fmla="*/ 4443830 h 7267344"/>
              <a:gd name="connsiteX4242" fmla="*/ 8098980 w 15576846"/>
              <a:gd name="connsiteY4242" fmla="*/ 2556313 h 7267344"/>
              <a:gd name="connsiteX4243" fmla="*/ 7348090 w 15576846"/>
              <a:gd name="connsiteY4243" fmla="*/ 3102640 h 7267344"/>
              <a:gd name="connsiteX4244" fmla="*/ 8104715 w 15576846"/>
              <a:gd name="connsiteY4244" fmla="*/ 2531347 h 7267344"/>
              <a:gd name="connsiteX4245" fmla="*/ 8649693 w 15576846"/>
              <a:gd name="connsiteY4245" fmla="*/ 2900551 h 7267344"/>
              <a:gd name="connsiteX4246" fmla="*/ 9048586 w 15576846"/>
              <a:gd name="connsiteY4246" fmla="*/ 3524925 h 7267344"/>
              <a:gd name="connsiteX4247" fmla="*/ 8098980 w 15576846"/>
              <a:gd name="connsiteY4247" fmla="*/ 2556313 h 7267344"/>
              <a:gd name="connsiteX4248" fmla="*/ 9050386 w 15576846"/>
              <a:gd name="connsiteY4248" fmla="*/ 3529648 h 7267344"/>
              <a:gd name="connsiteX4249" fmla="*/ 9051060 w 15576846"/>
              <a:gd name="connsiteY4249" fmla="*/ 3531447 h 7267344"/>
              <a:gd name="connsiteX4250" fmla="*/ 9050386 w 15576846"/>
              <a:gd name="connsiteY4250" fmla="*/ 3529648 h 7267344"/>
              <a:gd name="connsiteX4251" fmla="*/ 6134766 w 15576846"/>
              <a:gd name="connsiteY4251" fmla="*/ 3046860 h 7267344"/>
              <a:gd name="connsiteX4252" fmla="*/ 5782544 w 15576846"/>
              <a:gd name="connsiteY4252" fmla="*/ 2336455 h 7267344"/>
              <a:gd name="connsiteX4253" fmla="*/ 5534909 w 15576846"/>
              <a:gd name="connsiteY4253" fmla="*/ 1916756 h 7267344"/>
              <a:gd name="connsiteX4254" fmla="*/ 5326184 w 15576846"/>
              <a:gd name="connsiteY4254" fmla="*/ 1594223 h 7267344"/>
              <a:gd name="connsiteX4255" fmla="*/ 4843846 w 15576846"/>
              <a:gd name="connsiteY4255" fmla="*/ 1279899 h 7267344"/>
              <a:gd name="connsiteX4256" fmla="*/ 4791890 w 15576846"/>
              <a:gd name="connsiteY4256" fmla="*/ 1283273 h 7267344"/>
              <a:gd name="connsiteX4257" fmla="*/ 4228919 w 15576846"/>
              <a:gd name="connsiteY4257" fmla="*/ 1735697 h 7267344"/>
              <a:gd name="connsiteX4258" fmla="*/ 3924492 w 15576846"/>
              <a:gd name="connsiteY4258" fmla="*/ 2210500 h 7267344"/>
              <a:gd name="connsiteX4259" fmla="*/ 3928090 w 15576846"/>
              <a:gd name="connsiteY4259" fmla="*/ 2192619 h 7267344"/>
              <a:gd name="connsiteX4260" fmla="*/ 4237016 w 15576846"/>
              <a:gd name="connsiteY4260" fmla="*/ 1684303 h 7267344"/>
              <a:gd name="connsiteX4261" fmla="*/ 4798525 w 15576846"/>
              <a:gd name="connsiteY4261" fmla="*/ 1219734 h 7267344"/>
              <a:gd name="connsiteX4262" fmla="*/ 4850369 w 15576846"/>
              <a:gd name="connsiteY4262" fmla="*/ 1216247 h 7267344"/>
              <a:gd name="connsiteX4263" fmla="*/ 5330570 w 15576846"/>
              <a:gd name="connsiteY4263" fmla="*/ 1537319 h 7267344"/>
              <a:gd name="connsiteX4264" fmla="*/ 5533784 w 15576846"/>
              <a:gd name="connsiteY4264" fmla="*/ 1862326 h 7267344"/>
              <a:gd name="connsiteX4265" fmla="*/ 5782769 w 15576846"/>
              <a:gd name="connsiteY4265" fmla="*/ 2300355 h 7267344"/>
              <a:gd name="connsiteX4266" fmla="*/ 6132292 w 15576846"/>
              <a:gd name="connsiteY4266" fmla="*/ 3037189 h 7267344"/>
              <a:gd name="connsiteX4267" fmla="*/ 6188747 w 15576846"/>
              <a:gd name="connsiteY4267" fmla="*/ 3136490 h 7267344"/>
              <a:gd name="connsiteX4268" fmla="*/ 6134766 w 15576846"/>
              <a:gd name="connsiteY4268" fmla="*/ 3046860 h 7267344"/>
              <a:gd name="connsiteX4269" fmla="*/ 3685853 w 15576846"/>
              <a:gd name="connsiteY4269" fmla="*/ 2982983 h 7267344"/>
              <a:gd name="connsiteX4270" fmla="*/ 3685066 w 15576846"/>
              <a:gd name="connsiteY4270" fmla="*/ 2985345 h 7267344"/>
              <a:gd name="connsiteX4271" fmla="*/ 3680680 w 15576846"/>
              <a:gd name="connsiteY4271" fmla="*/ 2994004 h 7267344"/>
              <a:gd name="connsiteX4272" fmla="*/ 3681917 w 15576846"/>
              <a:gd name="connsiteY4272" fmla="*/ 2990406 h 7267344"/>
              <a:gd name="connsiteX4273" fmla="*/ 3685853 w 15576846"/>
              <a:gd name="connsiteY4273" fmla="*/ 2982983 h 7267344"/>
              <a:gd name="connsiteX4274" fmla="*/ 3665160 w 15576846"/>
              <a:gd name="connsiteY4274" fmla="*/ 3047085 h 7267344"/>
              <a:gd name="connsiteX4275" fmla="*/ 3662462 w 15576846"/>
              <a:gd name="connsiteY4275" fmla="*/ 3055294 h 7267344"/>
              <a:gd name="connsiteX4276" fmla="*/ 3656164 w 15576846"/>
              <a:gd name="connsiteY4276" fmla="*/ 3065978 h 7267344"/>
              <a:gd name="connsiteX4277" fmla="*/ 3659425 w 15576846"/>
              <a:gd name="connsiteY4277" fmla="*/ 3056644 h 7267344"/>
              <a:gd name="connsiteX4278" fmla="*/ 3665160 w 15576846"/>
              <a:gd name="connsiteY4278" fmla="*/ 3047085 h 7267344"/>
              <a:gd name="connsiteX4279" fmla="*/ 3644580 w 15576846"/>
              <a:gd name="connsiteY4279" fmla="*/ 3084421 h 7267344"/>
              <a:gd name="connsiteX4280" fmla="*/ 3638058 w 15576846"/>
              <a:gd name="connsiteY4280" fmla="*/ 3094093 h 7267344"/>
              <a:gd name="connsiteX4281" fmla="*/ 3641657 w 15576846"/>
              <a:gd name="connsiteY4281" fmla="*/ 3084084 h 7267344"/>
              <a:gd name="connsiteX4282" fmla="*/ 3647842 w 15576846"/>
              <a:gd name="connsiteY4282" fmla="*/ 3074863 h 7267344"/>
              <a:gd name="connsiteX4283" fmla="*/ 3644580 w 15576846"/>
              <a:gd name="connsiteY4283" fmla="*/ 3084421 h 7267344"/>
              <a:gd name="connsiteX4284" fmla="*/ 3637608 w 15576846"/>
              <a:gd name="connsiteY4284" fmla="*/ 3104664 h 7267344"/>
              <a:gd name="connsiteX4285" fmla="*/ 3633784 w 15576846"/>
              <a:gd name="connsiteY4285" fmla="*/ 3115798 h 7267344"/>
              <a:gd name="connsiteX4286" fmla="*/ 3626587 w 15576846"/>
              <a:gd name="connsiteY4286" fmla="*/ 3125694 h 7267344"/>
              <a:gd name="connsiteX4287" fmla="*/ 3630748 w 15576846"/>
              <a:gd name="connsiteY4287" fmla="*/ 3114223 h 7267344"/>
              <a:gd name="connsiteX4288" fmla="*/ 3637608 w 15576846"/>
              <a:gd name="connsiteY4288" fmla="*/ 3104664 h 7267344"/>
              <a:gd name="connsiteX4289" fmla="*/ 3637608 w 15576846"/>
              <a:gd name="connsiteY4289" fmla="*/ 3120184 h 7267344"/>
              <a:gd name="connsiteX4290" fmla="*/ 3644805 w 15576846"/>
              <a:gd name="connsiteY4290" fmla="*/ 3109837 h 7267344"/>
              <a:gd name="connsiteX4291" fmla="*/ 3640757 w 15576846"/>
              <a:gd name="connsiteY4291" fmla="*/ 3121983 h 7267344"/>
              <a:gd name="connsiteX4292" fmla="*/ 3633110 w 15576846"/>
              <a:gd name="connsiteY4292" fmla="*/ 3133004 h 7267344"/>
              <a:gd name="connsiteX4293" fmla="*/ 3637608 w 15576846"/>
              <a:gd name="connsiteY4293" fmla="*/ 3120184 h 7267344"/>
              <a:gd name="connsiteX4294" fmla="*/ 3655601 w 15576846"/>
              <a:gd name="connsiteY4294" fmla="*/ 3093081 h 7267344"/>
              <a:gd name="connsiteX4295" fmla="*/ 3665048 w 15576846"/>
              <a:gd name="connsiteY4295" fmla="*/ 3076887 h 7267344"/>
              <a:gd name="connsiteX4296" fmla="*/ 3662574 w 15576846"/>
              <a:gd name="connsiteY4296" fmla="*/ 3085096 h 7267344"/>
              <a:gd name="connsiteX4297" fmla="*/ 3651890 w 15576846"/>
              <a:gd name="connsiteY4297" fmla="*/ 3104552 h 7267344"/>
              <a:gd name="connsiteX4298" fmla="*/ 3655601 w 15576846"/>
              <a:gd name="connsiteY4298" fmla="*/ 3093081 h 7267344"/>
              <a:gd name="connsiteX4299" fmla="*/ 3689002 w 15576846"/>
              <a:gd name="connsiteY4299" fmla="*/ 3026955 h 7267344"/>
              <a:gd name="connsiteX4300" fmla="*/ 3691926 w 15576846"/>
              <a:gd name="connsiteY4300" fmla="*/ 3017058 h 7267344"/>
              <a:gd name="connsiteX4301" fmla="*/ 3689227 w 15576846"/>
              <a:gd name="connsiteY4301" fmla="*/ 3026617 h 7267344"/>
              <a:gd name="connsiteX4302" fmla="*/ 3689002 w 15576846"/>
              <a:gd name="connsiteY4302" fmla="*/ 3026955 h 7267344"/>
              <a:gd name="connsiteX4303" fmla="*/ 3717567 w 15576846"/>
              <a:gd name="connsiteY4303" fmla="*/ 2945872 h 7267344"/>
              <a:gd name="connsiteX4304" fmla="*/ 3722852 w 15576846"/>
              <a:gd name="connsiteY4304" fmla="*/ 2937100 h 7267344"/>
              <a:gd name="connsiteX4305" fmla="*/ 3716217 w 15576846"/>
              <a:gd name="connsiteY4305" fmla="*/ 2961728 h 7267344"/>
              <a:gd name="connsiteX4306" fmla="*/ 3710932 w 15576846"/>
              <a:gd name="connsiteY4306" fmla="*/ 2969263 h 7267344"/>
              <a:gd name="connsiteX4307" fmla="*/ 3717567 w 15576846"/>
              <a:gd name="connsiteY4307" fmla="*/ 2945872 h 7267344"/>
              <a:gd name="connsiteX4308" fmla="*/ 3731399 w 15576846"/>
              <a:gd name="connsiteY4308" fmla="*/ 2924617 h 7267344"/>
              <a:gd name="connsiteX4309" fmla="*/ 3735897 w 15576846"/>
              <a:gd name="connsiteY4309" fmla="*/ 2918432 h 7267344"/>
              <a:gd name="connsiteX4310" fmla="*/ 3728925 w 15576846"/>
              <a:gd name="connsiteY4310" fmla="*/ 2945647 h 7267344"/>
              <a:gd name="connsiteX4311" fmla="*/ 3724089 w 15576846"/>
              <a:gd name="connsiteY4311" fmla="*/ 2951495 h 7267344"/>
              <a:gd name="connsiteX4312" fmla="*/ 3731399 w 15576846"/>
              <a:gd name="connsiteY4312" fmla="*/ 2924617 h 7267344"/>
              <a:gd name="connsiteX4313" fmla="*/ 3743432 w 15576846"/>
              <a:gd name="connsiteY4313" fmla="*/ 2908535 h 7267344"/>
              <a:gd name="connsiteX4314" fmla="*/ 3748830 w 15576846"/>
              <a:gd name="connsiteY4314" fmla="*/ 2901900 h 7267344"/>
              <a:gd name="connsiteX4315" fmla="*/ 3741858 w 15576846"/>
              <a:gd name="connsiteY4315" fmla="*/ 2930690 h 7267344"/>
              <a:gd name="connsiteX4316" fmla="*/ 3736122 w 15576846"/>
              <a:gd name="connsiteY4316" fmla="*/ 2937100 h 7267344"/>
              <a:gd name="connsiteX4317" fmla="*/ 3743432 w 15576846"/>
              <a:gd name="connsiteY4317" fmla="*/ 2908535 h 7267344"/>
              <a:gd name="connsiteX4318" fmla="*/ 3755803 w 15576846"/>
              <a:gd name="connsiteY4318" fmla="*/ 2893690 h 7267344"/>
              <a:gd name="connsiteX4319" fmla="*/ 3760414 w 15576846"/>
              <a:gd name="connsiteY4319" fmla="*/ 2888517 h 7267344"/>
              <a:gd name="connsiteX4320" fmla="*/ 3753553 w 15576846"/>
              <a:gd name="connsiteY4320" fmla="*/ 2918432 h 7267344"/>
              <a:gd name="connsiteX4321" fmla="*/ 3748605 w 15576846"/>
              <a:gd name="connsiteY4321" fmla="*/ 2923492 h 7267344"/>
              <a:gd name="connsiteX4322" fmla="*/ 3755803 w 15576846"/>
              <a:gd name="connsiteY4322" fmla="*/ 2893690 h 7267344"/>
              <a:gd name="connsiteX4323" fmla="*/ 3766936 w 15576846"/>
              <a:gd name="connsiteY4323" fmla="*/ 2881208 h 7267344"/>
              <a:gd name="connsiteX4324" fmla="*/ 3771997 w 15576846"/>
              <a:gd name="connsiteY4324" fmla="*/ 2875809 h 7267344"/>
              <a:gd name="connsiteX4325" fmla="*/ 3765362 w 15576846"/>
              <a:gd name="connsiteY4325" fmla="*/ 2906623 h 7267344"/>
              <a:gd name="connsiteX4326" fmla="*/ 3759964 w 15576846"/>
              <a:gd name="connsiteY4326" fmla="*/ 2911909 h 7267344"/>
              <a:gd name="connsiteX4327" fmla="*/ 3766936 w 15576846"/>
              <a:gd name="connsiteY4327" fmla="*/ 2881208 h 7267344"/>
              <a:gd name="connsiteX4328" fmla="*/ 3778407 w 15576846"/>
              <a:gd name="connsiteY4328" fmla="*/ 2869287 h 7267344"/>
              <a:gd name="connsiteX4329" fmla="*/ 3783693 w 15576846"/>
              <a:gd name="connsiteY4329" fmla="*/ 2864001 h 7267344"/>
              <a:gd name="connsiteX4330" fmla="*/ 3777282 w 15576846"/>
              <a:gd name="connsiteY4330" fmla="*/ 2895490 h 7267344"/>
              <a:gd name="connsiteX4331" fmla="*/ 3771659 w 15576846"/>
              <a:gd name="connsiteY4331" fmla="*/ 2900775 h 7267344"/>
              <a:gd name="connsiteX4332" fmla="*/ 3778407 w 15576846"/>
              <a:gd name="connsiteY4332" fmla="*/ 2869287 h 7267344"/>
              <a:gd name="connsiteX4333" fmla="*/ 3789765 w 15576846"/>
              <a:gd name="connsiteY4333" fmla="*/ 2857928 h 7267344"/>
              <a:gd name="connsiteX4334" fmla="*/ 3795163 w 15576846"/>
              <a:gd name="connsiteY4334" fmla="*/ 2852643 h 7267344"/>
              <a:gd name="connsiteX4335" fmla="*/ 3789090 w 15576846"/>
              <a:gd name="connsiteY4335" fmla="*/ 2884806 h 7267344"/>
              <a:gd name="connsiteX4336" fmla="*/ 3783355 w 15576846"/>
              <a:gd name="connsiteY4336" fmla="*/ 2889979 h 7267344"/>
              <a:gd name="connsiteX4337" fmla="*/ 3789765 w 15576846"/>
              <a:gd name="connsiteY4337" fmla="*/ 2857928 h 7267344"/>
              <a:gd name="connsiteX4338" fmla="*/ 3801124 w 15576846"/>
              <a:gd name="connsiteY4338" fmla="*/ 2847020 h 7267344"/>
              <a:gd name="connsiteX4339" fmla="*/ 4153796 w 15576846"/>
              <a:gd name="connsiteY4339" fmla="*/ 2601859 h 7267344"/>
              <a:gd name="connsiteX4340" fmla="*/ 4701810 w 15576846"/>
              <a:gd name="connsiteY4340" fmla="*/ 2355685 h 7267344"/>
              <a:gd name="connsiteX4341" fmla="*/ 4748368 w 15576846"/>
              <a:gd name="connsiteY4341" fmla="*/ 2353886 h 7267344"/>
              <a:gd name="connsiteX4342" fmla="*/ 5204728 w 15576846"/>
              <a:gd name="connsiteY4342" fmla="*/ 2523137 h 7267344"/>
              <a:gd name="connsiteX4343" fmla="*/ 5467096 w 15576846"/>
              <a:gd name="connsiteY4343" fmla="*/ 2728713 h 7267344"/>
              <a:gd name="connsiteX4344" fmla="*/ 5713494 w 15576846"/>
              <a:gd name="connsiteY4344" fmla="*/ 2926641 h 7267344"/>
              <a:gd name="connsiteX4345" fmla="*/ 6130718 w 15576846"/>
              <a:gd name="connsiteY4345" fmla="*/ 3307541 h 7267344"/>
              <a:gd name="connsiteX4346" fmla="*/ 6279501 w 15576846"/>
              <a:gd name="connsiteY4346" fmla="*/ 3408979 h 7267344"/>
              <a:gd name="connsiteX4347" fmla="*/ 6280176 w 15576846"/>
              <a:gd name="connsiteY4347" fmla="*/ 3411565 h 7267344"/>
              <a:gd name="connsiteX4348" fmla="*/ 6132630 w 15576846"/>
              <a:gd name="connsiteY4348" fmla="*/ 3318337 h 7267344"/>
              <a:gd name="connsiteX4349" fmla="*/ 5713494 w 15576846"/>
              <a:gd name="connsiteY4349" fmla="*/ 2962741 h 7267344"/>
              <a:gd name="connsiteX4350" fmla="*/ 5463384 w 15576846"/>
              <a:gd name="connsiteY4350" fmla="*/ 2772684 h 7267344"/>
              <a:gd name="connsiteX4351" fmla="*/ 5200567 w 15576846"/>
              <a:gd name="connsiteY4351" fmla="*/ 2579929 h 7267344"/>
              <a:gd name="connsiteX4352" fmla="*/ 4742071 w 15576846"/>
              <a:gd name="connsiteY4352" fmla="*/ 2417313 h 7267344"/>
              <a:gd name="connsiteX4353" fmla="*/ 4695400 w 15576846"/>
              <a:gd name="connsiteY4353" fmla="*/ 2419112 h 7267344"/>
              <a:gd name="connsiteX4354" fmla="*/ 3795051 w 15576846"/>
              <a:gd name="connsiteY4354" fmla="*/ 2879746 h 7267344"/>
              <a:gd name="connsiteX4355" fmla="*/ 3801124 w 15576846"/>
              <a:gd name="connsiteY4355" fmla="*/ 2847020 h 7267344"/>
              <a:gd name="connsiteX4356" fmla="*/ 6462585 w 15576846"/>
              <a:gd name="connsiteY4356" fmla="*/ 3701373 h 7267344"/>
              <a:gd name="connsiteX4357" fmla="*/ 7424112 w 15576846"/>
              <a:gd name="connsiteY4357" fmla="*/ 4710470 h 7267344"/>
              <a:gd name="connsiteX4358" fmla="*/ 8170279 w 15576846"/>
              <a:gd name="connsiteY4358" fmla="*/ 4167629 h 7267344"/>
              <a:gd name="connsiteX4359" fmla="*/ 7418152 w 15576846"/>
              <a:gd name="connsiteY4359" fmla="*/ 4735549 h 7267344"/>
              <a:gd name="connsiteX4360" fmla="*/ 6874186 w 15576846"/>
              <a:gd name="connsiteY4360" fmla="*/ 4366345 h 7267344"/>
              <a:gd name="connsiteX4361" fmla="*/ 6461910 w 15576846"/>
              <a:gd name="connsiteY4361" fmla="*/ 3700024 h 7267344"/>
              <a:gd name="connsiteX4362" fmla="*/ 6442455 w 15576846"/>
              <a:gd name="connsiteY4362" fmla="*/ 3642557 h 7267344"/>
              <a:gd name="connsiteX4363" fmla="*/ 6462585 w 15576846"/>
              <a:gd name="connsiteY4363" fmla="*/ 3701373 h 7267344"/>
              <a:gd name="connsiteX4364" fmla="*/ 9391587 w 15576846"/>
              <a:gd name="connsiteY4364" fmla="*/ 4220260 h 7267344"/>
              <a:gd name="connsiteX4365" fmla="*/ 9744934 w 15576846"/>
              <a:gd name="connsiteY4365" fmla="*/ 4930553 h 7267344"/>
              <a:gd name="connsiteX4366" fmla="*/ 9973114 w 15576846"/>
              <a:gd name="connsiteY4366" fmla="*/ 5319438 h 7267344"/>
              <a:gd name="connsiteX4367" fmla="*/ 10179139 w 15576846"/>
              <a:gd name="connsiteY4367" fmla="*/ 5643208 h 7267344"/>
              <a:gd name="connsiteX4368" fmla="*/ 10685768 w 15576846"/>
              <a:gd name="connsiteY4368" fmla="*/ 5987221 h 7267344"/>
              <a:gd name="connsiteX4369" fmla="*/ 10737837 w 15576846"/>
              <a:gd name="connsiteY4369" fmla="*/ 5983848 h 7267344"/>
              <a:gd name="connsiteX4370" fmla="*/ 11301932 w 15576846"/>
              <a:gd name="connsiteY4370" fmla="*/ 5531423 h 7267344"/>
              <a:gd name="connsiteX4371" fmla="*/ 11586904 w 15576846"/>
              <a:gd name="connsiteY4371" fmla="*/ 5097893 h 7267344"/>
              <a:gd name="connsiteX4372" fmla="*/ 11582630 w 15576846"/>
              <a:gd name="connsiteY4372" fmla="*/ 5118923 h 7267344"/>
              <a:gd name="connsiteX4373" fmla="*/ 11293385 w 15576846"/>
              <a:gd name="connsiteY4373" fmla="*/ 5582705 h 7267344"/>
              <a:gd name="connsiteX4374" fmla="*/ 10730752 w 15576846"/>
              <a:gd name="connsiteY4374" fmla="*/ 6047274 h 7267344"/>
              <a:gd name="connsiteX4375" fmla="*/ 10678796 w 15576846"/>
              <a:gd name="connsiteY4375" fmla="*/ 6050760 h 7267344"/>
              <a:gd name="connsiteX4376" fmla="*/ 10174528 w 15576846"/>
              <a:gd name="connsiteY4376" fmla="*/ 5699325 h 7267344"/>
              <a:gd name="connsiteX4377" fmla="*/ 9973001 w 15576846"/>
              <a:gd name="connsiteY4377" fmla="*/ 5371281 h 7267344"/>
              <a:gd name="connsiteX4378" fmla="*/ 9744371 w 15576846"/>
              <a:gd name="connsiteY4378" fmla="*/ 4966653 h 7267344"/>
              <a:gd name="connsiteX4379" fmla="*/ 9393836 w 15576846"/>
              <a:gd name="connsiteY4379" fmla="*/ 4230045 h 7267344"/>
              <a:gd name="connsiteX4380" fmla="*/ 9330409 w 15576846"/>
              <a:gd name="connsiteY4380" fmla="*/ 4118935 h 7267344"/>
              <a:gd name="connsiteX4381" fmla="*/ 9391587 w 15576846"/>
              <a:gd name="connsiteY4381" fmla="*/ 4220260 h 7267344"/>
              <a:gd name="connsiteX4382" fmla="*/ 11883459 w 15576846"/>
              <a:gd name="connsiteY4382" fmla="*/ 4179550 h 7267344"/>
              <a:gd name="connsiteX4383" fmla="*/ 11886495 w 15576846"/>
              <a:gd name="connsiteY4383" fmla="*/ 4170778 h 7267344"/>
              <a:gd name="connsiteX4384" fmla="*/ 11896617 w 15576846"/>
              <a:gd name="connsiteY4384" fmla="*/ 4153797 h 7267344"/>
              <a:gd name="connsiteX4385" fmla="*/ 11892569 w 15576846"/>
              <a:gd name="connsiteY4385" fmla="*/ 4164930 h 7267344"/>
              <a:gd name="connsiteX4386" fmla="*/ 11883459 w 15576846"/>
              <a:gd name="connsiteY4386" fmla="*/ 4179550 h 7267344"/>
              <a:gd name="connsiteX4387" fmla="*/ 11908651 w 15576846"/>
              <a:gd name="connsiteY4387" fmla="*/ 4135916 h 7267344"/>
              <a:gd name="connsiteX4388" fmla="*/ 11917085 w 15576846"/>
              <a:gd name="connsiteY4388" fmla="*/ 4124445 h 7267344"/>
              <a:gd name="connsiteX4389" fmla="*/ 11912362 w 15576846"/>
              <a:gd name="connsiteY4389" fmla="*/ 4136478 h 7267344"/>
              <a:gd name="connsiteX4390" fmla="*/ 11904265 w 15576846"/>
              <a:gd name="connsiteY4390" fmla="*/ 4147612 h 7267344"/>
              <a:gd name="connsiteX4391" fmla="*/ 11908651 w 15576846"/>
              <a:gd name="connsiteY4391" fmla="*/ 4135916 h 7267344"/>
              <a:gd name="connsiteX4392" fmla="*/ 11915736 w 15576846"/>
              <a:gd name="connsiteY4392" fmla="*/ 4116573 h 7267344"/>
              <a:gd name="connsiteX4393" fmla="*/ 11920571 w 15576846"/>
              <a:gd name="connsiteY4393" fmla="*/ 4103528 h 7267344"/>
              <a:gd name="connsiteX4394" fmla="*/ 11929681 w 15576846"/>
              <a:gd name="connsiteY4394" fmla="*/ 4092169 h 7267344"/>
              <a:gd name="connsiteX4395" fmla="*/ 11924394 w 15576846"/>
              <a:gd name="connsiteY4395" fmla="*/ 4105664 h 7267344"/>
              <a:gd name="connsiteX4396" fmla="*/ 11915736 w 15576846"/>
              <a:gd name="connsiteY4396" fmla="*/ 4116573 h 7267344"/>
              <a:gd name="connsiteX4397" fmla="*/ 11882447 w 15576846"/>
              <a:gd name="connsiteY4397" fmla="*/ 4166955 h 7267344"/>
              <a:gd name="connsiteX4398" fmla="*/ 11878962 w 15576846"/>
              <a:gd name="connsiteY4398" fmla="*/ 4173477 h 7267344"/>
              <a:gd name="connsiteX4399" fmla="*/ 11884584 w 15576846"/>
              <a:gd name="connsiteY4399" fmla="*/ 4160882 h 7267344"/>
              <a:gd name="connsiteX4400" fmla="*/ 11882447 w 15576846"/>
              <a:gd name="connsiteY4400" fmla="*/ 4166955 h 7267344"/>
              <a:gd name="connsiteX4401" fmla="*/ 11836226 w 15576846"/>
              <a:gd name="connsiteY4401" fmla="*/ 4280651 h 7267344"/>
              <a:gd name="connsiteX4402" fmla="*/ 11829704 w 15576846"/>
              <a:gd name="connsiteY4402" fmla="*/ 4290773 h 7267344"/>
              <a:gd name="connsiteX4403" fmla="*/ 11837238 w 15576846"/>
              <a:gd name="connsiteY4403" fmla="*/ 4265919 h 7267344"/>
              <a:gd name="connsiteX4404" fmla="*/ 11843649 w 15576846"/>
              <a:gd name="connsiteY4404" fmla="*/ 4257260 h 7267344"/>
              <a:gd name="connsiteX4405" fmla="*/ 11836226 w 15576846"/>
              <a:gd name="connsiteY4405" fmla="*/ 4280651 h 7267344"/>
              <a:gd name="connsiteX4406" fmla="*/ 11820707 w 15576846"/>
              <a:gd name="connsiteY4406" fmla="*/ 4303255 h 7267344"/>
              <a:gd name="connsiteX4407" fmla="*/ 11815647 w 15576846"/>
              <a:gd name="connsiteY4407" fmla="*/ 4309666 h 7267344"/>
              <a:gd name="connsiteX4408" fmla="*/ 11823518 w 15576846"/>
              <a:gd name="connsiteY4408" fmla="*/ 4282226 h 7267344"/>
              <a:gd name="connsiteX4409" fmla="*/ 11828804 w 15576846"/>
              <a:gd name="connsiteY4409" fmla="*/ 4276153 h 7267344"/>
              <a:gd name="connsiteX4410" fmla="*/ 11820707 w 15576846"/>
              <a:gd name="connsiteY4410" fmla="*/ 4303255 h 7267344"/>
              <a:gd name="connsiteX4411" fmla="*/ 11807886 w 15576846"/>
              <a:gd name="connsiteY4411" fmla="*/ 4319112 h 7267344"/>
              <a:gd name="connsiteX4412" fmla="*/ 11802376 w 15576846"/>
              <a:gd name="connsiteY4412" fmla="*/ 4325410 h 7267344"/>
              <a:gd name="connsiteX4413" fmla="*/ 11810249 w 15576846"/>
              <a:gd name="connsiteY4413" fmla="*/ 4296508 h 7267344"/>
              <a:gd name="connsiteX4414" fmla="*/ 11816096 w 15576846"/>
              <a:gd name="connsiteY4414" fmla="*/ 4290435 h 7267344"/>
              <a:gd name="connsiteX4415" fmla="*/ 11807886 w 15576846"/>
              <a:gd name="connsiteY4415" fmla="*/ 4319112 h 7267344"/>
              <a:gd name="connsiteX4416" fmla="*/ 11795066 w 15576846"/>
              <a:gd name="connsiteY4416" fmla="*/ 4333394 h 7267344"/>
              <a:gd name="connsiteX4417" fmla="*/ 11789893 w 15576846"/>
              <a:gd name="connsiteY4417" fmla="*/ 4338793 h 7267344"/>
              <a:gd name="connsiteX4418" fmla="*/ 11797541 w 15576846"/>
              <a:gd name="connsiteY4418" fmla="*/ 4308878 h 7267344"/>
              <a:gd name="connsiteX4419" fmla="*/ 11803164 w 15576846"/>
              <a:gd name="connsiteY4419" fmla="*/ 4303481 h 7267344"/>
              <a:gd name="connsiteX4420" fmla="*/ 11795066 w 15576846"/>
              <a:gd name="connsiteY4420" fmla="*/ 4333394 h 7267344"/>
              <a:gd name="connsiteX4421" fmla="*/ 11783033 w 15576846"/>
              <a:gd name="connsiteY4421" fmla="*/ 4345765 h 7267344"/>
              <a:gd name="connsiteX4422" fmla="*/ 11777523 w 15576846"/>
              <a:gd name="connsiteY4422" fmla="*/ 4351051 h 7267344"/>
              <a:gd name="connsiteX4423" fmla="*/ 11785057 w 15576846"/>
              <a:gd name="connsiteY4423" fmla="*/ 4320237 h 7267344"/>
              <a:gd name="connsiteX4424" fmla="*/ 11790905 w 15576846"/>
              <a:gd name="connsiteY4424" fmla="*/ 4314951 h 7267344"/>
              <a:gd name="connsiteX4425" fmla="*/ 11783033 w 15576846"/>
              <a:gd name="connsiteY4425" fmla="*/ 4345765 h 7267344"/>
              <a:gd name="connsiteX4426" fmla="*/ 11771000 w 15576846"/>
              <a:gd name="connsiteY4426" fmla="*/ 4357461 h 7267344"/>
              <a:gd name="connsiteX4427" fmla="*/ 11764928 w 15576846"/>
              <a:gd name="connsiteY4427" fmla="*/ 4363084 h 7267344"/>
              <a:gd name="connsiteX4428" fmla="*/ 11772125 w 15576846"/>
              <a:gd name="connsiteY4428" fmla="*/ 4331370 h 7267344"/>
              <a:gd name="connsiteX4429" fmla="*/ 11778535 w 15576846"/>
              <a:gd name="connsiteY4429" fmla="*/ 4325860 h 7267344"/>
              <a:gd name="connsiteX4430" fmla="*/ 11771000 w 15576846"/>
              <a:gd name="connsiteY4430" fmla="*/ 4357461 h 7267344"/>
              <a:gd name="connsiteX4431" fmla="*/ 11758742 w 15576846"/>
              <a:gd name="connsiteY4431" fmla="*/ 4368819 h 7267344"/>
              <a:gd name="connsiteX4432" fmla="*/ 11752781 w 15576846"/>
              <a:gd name="connsiteY4432" fmla="*/ 4374105 h 7267344"/>
              <a:gd name="connsiteX4433" fmla="*/ 11759754 w 15576846"/>
              <a:gd name="connsiteY4433" fmla="*/ 4341717 h 7267344"/>
              <a:gd name="connsiteX4434" fmla="*/ 11766165 w 15576846"/>
              <a:gd name="connsiteY4434" fmla="*/ 4336543 h 7267344"/>
              <a:gd name="connsiteX4435" fmla="*/ 11758742 w 15576846"/>
              <a:gd name="connsiteY4435" fmla="*/ 4368819 h 7267344"/>
              <a:gd name="connsiteX4436" fmla="*/ 11746597 w 15576846"/>
              <a:gd name="connsiteY4436" fmla="*/ 4379391 h 7267344"/>
              <a:gd name="connsiteX4437" fmla="*/ 11740411 w 15576846"/>
              <a:gd name="connsiteY4437" fmla="*/ 4384676 h 7267344"/>
              <a:gd name="connsiteX4438" fmla="*/ 11747158 w 15576846"/>
              <a:gd name="connsiteY4438" fmla="*/ 4351613 h 7267344"/>
              <a:gd name="connsiteX4439" fmla="*/ 11753794 w 15576846"/>
              <a:gd name="connsiteY4439" fmla="*/ 4346440 h 7267344"/>
              <a:gd name="connsiteX4440" fmla="*/ 11746597 w 15576846"/>
              <a:gd name="connsiteY4440" fmla="*/ 4379391 h 7267344"/>
              <a:gd name="connsiteX4441" fmla="*/ 11734563 w 15576846"/>
              <a:gd name="connsiteY4441" fmla="*/ 4389737 h 7267344"/>
              <a:gd name="connsiteX4442" fmla="*/ 11728153 w 15576846"/>
              <a:gd name="connsiteY4442" fmla="*/ 4394910 h 7267344"/>
              <a:gd name="connsiteX4443" fmla="*/ 11734563 w 15576846"/>
              <a:gd name="connsiteY4443" fmla="*/ 4361284 h 7267344"/>
              <a:gd name="connsiteX4444" fmla="*/ 11741311 w 15576846"/>
              <a:gd name="connsiteY4444" fmla="*/ 4356111 h 7267344"/>
              <a:gd name="connsiteX4445" fmla="*/ 11734563 w 15576846"/>
              <a:gd name="connsiteY4445" fmla="*/ 4389737 h 7267344"/>
              <a:gd name="connsiteX4446" fmla="*/ 11722418 w 15576846"/>
              <a:gd name="connsiteY4446" fmla="*/ 4399633 h 7267344"/>
              <a:gd name="connsiteX4447" fmla="*/ 11392237 w 15576846"/>
              <a:gd name="connsiteY4447" fmla="*/ 4607683 h 7267344"/>
              <a:gd name="connsiteX4448" fmla="*/ 10842873 w 15576846"/>
              <a:gd name="connsiteY4448" fmla="*/ 4840249 h 7267344"/>
              <a:gd name="connsiteX4449" fmla="*/ 10796540 w 15576846"/>
              <a:gd name="connsiteY4449" fmla="*/ 4841935 h 7267344"/>
              <a:gd name="connsiteX4450" fmla="*/ 10315440 w 15576846"/>
              <a:gd name="connsiteY4450" fmla="*/ 4666949 h 7267344"/>
              <a:gd name="connsiteX4451" fmla="*/ 10058583 w 15576846"/>
              <a:gd name="connsiteY4451" fmla="*/ 4476105 h 7267344"/>
              <a:gd name="connsiteX4452" fmla="*/ 9825342 w 15576846"/>
              <a:gd name="connsiteY4452" fmla="*/ 4301006 h 7267344"/>
              <a:gd name="connsiteX4453" fmla="*/ 9401483 w 15576846"/>
              <a:gd name="connsiteY4453" fmla="*/ 3941474 h 7267344"/>
              <a:gd name="connsiteX4454" fmla="*/ 9234369 w 15576846"/>
              <a:gd name="connsiteY4454" fmla="*/ 3835762 h 7267344"/>
              <a:gd name="connsiteX4455" fmla="*/ 9233807 w 15576846"/>
              <a:gd name="connsiteY4455" fmla="*/ 3833625 h 7267344"/>
              <a:gd name="connsiteX4456" fmla="*/ 9400134 w 15576846"/>
              <a:gd name="connsiteY4456" fmla="*/ 3930790 h 7267344"/>
              <a:gd name="connsiteX4457" fmla="*/ 9825792 w 15576846"/>
              <a:gd name="connsiteY4457" fmla="*/ 4265019 h 7267344"/>
              <a:gd name="connsiteX4458" fmla="*/ 10063081 w 15576846"/>
              <a:gd name="connsiteY4458" fmla="*/ 4433258 h 7267344"/>
              <a:gd name="connsiteX4459" fmla="*/ 10320050 w 15576846"/>
              <a:gd name="connsiteY4459" fmla="*/ 4610944 h 7267344"/>
              <a:gd name="connsiteX4460" fmla="*/ 10803513 w 15576846"/>
              <a:gd name="connsiteY4460" fmla="*/ 4778509 h 7267344"/>
              <a:gd name="connsiteX4461" fmla="*/ 10850071 w 15576846"/>
              <a:gd name="connsiteY4461" fmla="*/ 4776822 h 7267344"/>
              <a:gd name="connsiteX4462" fmla="*/ 11399547 w 15576846"/>
              <a:gd name="connsiteY4462" fmla="*/ 4557638 h 7267344"/>
              <a:gd name="connsiteX4463" fmla="*/ 11729052 w 15576846"/>
              <a:gd name="connsiteY4463" fmla="*/ 4365445 h 7267344"/>
              <a:gd name="connsiteX4464" fmla="*/ 11722418 w 15576846"/>
              <a:gd name="connsiteY4464" fmla="*/ 4399633 h 7267344"/>
              <a:gd name="connsiteX4465" fmla="*/ 8652392 w 15576846"/>
              <a:gd name="connsiteY4465" fmla="*/ 2894253 h 7267344"/>
              <a:gd name="connsiteX4466" fmla="*/ 8104715 w 15576846"/>
              <a:gd name="connsiteY4466" fmla="*/ 2523699 h 7267344"/>
              <a:gd name="connsiteX4467" fmla="*/ 7354837 w 15576846"/>
              <a:gd name="connsiteY4467" fmla="*/ 3084984 h 7267344"/>
              <a:gd name="connsiteX4468" fmla="*/ 8110451 w 15576846"/>
              <a:gd name="connsiteY4468" fmla="*/ 2498621 h 7267344"/>
              <a:gd name="connsiteX4469" fmla="*/ 8656778 w 15576846"/>
              <a:gd name="connsiteY4469" fmla="*/ 2878733 h 7267344"/>
              <a:gd name="connsiteX4470" fmla="*/ 9049036 w 15576846"/>
              <a:gd name="connsiteY4470" fmla="*/ 3511654 h 7267344"/>
              <a:gd name="connsiteX4471" fmla="*/ 8652392 w 15576846"/>
              <a:gd name="connsiteY4471" fmla="*/ 2894253 h 7267344"/>
              <a:gd name="connsiteX4472" fmla="*/ 6135554 w 15576846"/>
              <a:gd name="connsiteY4472" fmla="*/ 3032015 h 7267344"/>
              <a:gd name="connsiteX4473" fmla="*/ 5786817 w 15576846"/>
              <a:gd name="connsiteY4473" fmla="*/ 2297206 h 7267344"/>
              <a:gd name="connsiteX4474" fmla="*/ 5536708 w 15576846"/>
              <a:gd name="connsiteY4474" fmla="*/ 1856591 h 7267344"/>
              <a:gd name="connsiteX4475" fmla="*/ 5333944 w 15576846"/>
              <a:gd name="connsiteY4475" fmla="*/ 1532370 h 7267344"/>
              <a:gd name="connsiteX4476" fmla="*/ 4850144 w 15576846"/>
              <a:gd name="connsiteY4476" fmla="*/ 1208488 h 7267344"/>
              <a:gd name="connsiteX4477" fmla="*/ 4797850 w 15576846"/>
              <a:gd name="connsiteY4477" fmla="*/ 1211974 h 7267344"/>
              <a:gd name="connsiteX4478" fmla="*/ 4233979 w 15576846"/>
              <a:gd name="connsiteY4478" fmla="*/ 1678118 h 7267344"/>
              <a:gd name="connsiteX4479" fmla="*/ 3932589 w 15576846"/>
              <a:gd name="connsiteY4479" fmla="*/ 2169340 h 7267344"/>
              <a:gd name="connsiteX4480" fmla="*/ 3935850 w 15576846"/>
              <a:gd name="connsiteY4480" fmla="*/ 2153146 h 7267344"/>
              <a:gd name="connsiteX4481" fmla="*/ 4241964 w 15576846"/>
              <a:gd name="connsiteY4481" fmla="*/ 1626611 h 7267344"/>
              <a:gd name="connsiteX4482" fmla="*/ 4804261 w 15576846"/>
              <a:gd name="connsiteY4482" fmla="*/ 1148434 h 7267344"/>
              <a:gd name="connsiteX4483" fmla="*/ 4856442 w 15576846"/>
              <a:gd name="connsiteY4483" fmla="*/ 1144836 h 7267344"/>
              <a:gd name="connsiteX4484" fmla="*/ 5338105 w 15576846"/>
              <a:gd name="connsiteY4484" fmla="*/ 1475354 h 7267344"/>
              <a:gd name="connsiteX4485" fmla="*/ 5534459 w 15576846"/>
              <a:gd name="connsiteY4485" fmla="*/ 1799911 h 7267344"/>
              <a:gd name="connsiteX4486" fmla="*/ 5786817 w 15576846"/>
              <a:gd name="connsiteY4486" fmla="*/ 2260882 h 7267344"/>
              <a:gd name="connsiteX4487" fmla="*/ 6132967 w 15576846"/>
              <a:gd name="connsiteY4487" fmla="*/ 3022569 h 7267344"/>
              <a:gd name="connsiteX4488" fmla="*/ 6181212 w 15576846"/>
              <a:gd name="connsiteY4488" fmla="*/ 3111974 h 7267344"/>
              <a:gd name="connsiteX4489" fmla="*/ 6135554 w 15576846"/>
              <a:gd name="connsiteY4489" fmla="*/ 3032015 h 7267344"/>
              <a:gd name="connsiteX4490" fmla="*/ 3678768 w 15576846"/>
              <a:gd name="connsiteY4490" fmla="*/ 2983770 h 7267344"/>
              <a:gd name="connsiteX4491" fmla="*/ 3677981 w 15576846"/>
              <a:gd name="connsiteY4491" fmla="*/ 2986245 h 7267344"/>
              <a:gd name="connsiteX4492" fmla="*/ 3674157 w 15576846"/>
              <a:gd name="connsiteY4492" fmla="*/ 2993330 h 7267344"/>
              <a:gd name="connsiteX4493" fmla="*/ 3675282 w 15576846"/>
              <a:gd name="connsiteY4493" fmla="*/ 2990068 h 7267344"/>
              <a:gd name="connsiteX4494" fmla="*/ 3678768 w 15576846"/>
              <a:gd name="connsiteY4494" fmla="*/ 2983770 h 7267344"/>
              <a:gd name="connsiteX4495" fmla="*/ 3658188 w 15576846"/>
              <a:gd name="connsiteY4495" fmla="*/ 3044723 h 7267344"/>
              <a:gd name="connsiteX4496" fmla="*/ 3655601 w 15576846"/>
              <a:gd name="connsiteY4496" fmla="*/ 3052371 h 7267344"/>
              <a:gd name="connsiteX4497" fmla="*/ 3649866 w 15576846"/>
              <a:gd name="connsiteY4497" fmla="*/ 3061592 h 7267344"/>
              <a:gd name="connsiteX4498" fmla="*/ 3652790 w 15576846"/>
              <a:gd name="connsiteY4498" fmla="*/ 3053383 h 7267344"/>
              <a:gd name="connsiteX4499" fmla="*/ 3658188 w 15576846"/>
              <a:gd name="connsiteY4499" fmla="*/ 3044723 h 7267344"/>
              <a:gd name="connsiteX4500" fmla="*/ 3637945 w 15576846"/>
              <a:gd name="connsiteY4500" fmla="*/ 3079586 h 7267344"/>
              <a:gd name="connsiteX4501" fmla="*/ 3632885 w 15576846"/>
              <a:gd name="connsiteY4501" fmla="*/ 3086895 h 7267344"/>
              <a:gd name="connsiteX4502" fmla="*/ 3635921 w 15576846"/>
              <a:gd name="connsiteY4502" fmla="*/ 3078798 h 7267344"/>
              <a:gd name="connsiteX4503" fmla="*/ 3640757 w 15576846"/>
              <a:gd name="connsiteY4503" fmla="*/ 3071714 h 7267344"/>
              <a:gd name="connsiteX4504" fmla="*/ 3637945 w 15576846"/>
              <a:gd name="connsiteY4504" fmla="*/ 3079586 h 7267344"/>
              <a:gd name="connsiteX4505" fmla="*/ 3630411 w 15576846"/>
              <a:gd name="connsiteY4505" fmla="*/ 3100166 h 7267344"/>
              <a:gd name="connsiteX4506" fmla="*/ 3626924 w 15576846"/>
              <a:gd name="connsiteY4506" fmla="*/ 3109725 h 7267344"/>
              <a:gd name="connsiteX4507" fmla="*/ 3620964 w 15576846"/>
              <a:gd name="connsiteY4507" fmla="*/ 3117710 h 7267344"/>
              <a:gd name="connsiteX4508" fmla="*/ 3624675 w 15576846"/>
              <a:gd name="connsiteY4508" fmla="*/ 3108038 h 7267344"/>
              <a:gd name="connsiteX4509" fmla="*/ 3630411 w 15576846"/>
              <a:gd name="connsiteY4509" fmla="*/ 3100166 h 7267344"/>
              <a:gd name="connsiteX4510" fmla="*/ 3620177 w 15576846"/>
              <a:gd name="connsiteY4510" fmla="*/ 3128393 h 7267344"/>
              <a:gd name="connsiteX4511" fmla="*/ 3616128 w 15576846"/>
              <a:gd name="connsiteY4511" fmla="*/ 3139302 h 7267344"/>
              <a:gd name="connsiteX4512" fmla="*/ 3609493 w 15576846"/>
              <a:gd name="connsiteY4512" fmla="*/ 3147511 h 7267344"/>
              <a:gd name="connsiteX4513" fmla="*/ 3613767 w 15576846"/>
              <a:gd name="connsiteY4513" fmla="*/ 3136490 h 7267344"/>
              <a:gd name="connsiteX4514" fmla="*/ 3620177 w 15576846"/>
              <a:gd name="connsiteY4514" fmla="*/ 3128393 h 7267344"/>
              <a:gd name="connsiteX4515" fmla="*/ 3599147 w 15576846"/>
              <a:gd name="connsiteY4515" fmla="*/ 3159994 h 7267344"/>
              <a:gd name="connsiteX4516" fmla="*/ 3593074 w 15576846"/>
              <a:gd name="connsiteY4516" fmla="*/ 3167079 h 7267344"/>
              <a:gd name="connsiteX4517" fmla="*/ 3597235 w 15576846"/>
              <a:gd name="connsiteY4517" fmla="*/ 3156845 h 7267344"/>
              <a:gd name="connsiteX4518" fmla="*/ 3603195 w 15576846"/>
              <a:gd name="connsiteY4518" fmla="*/ 3149760 h 7267344"/>
              <a:gd name="connsiteX4519" fmla="*/ 3599147 w 15576846"/>
              <a:gd name="connsiteY4519" fmla="*/ 3159994 h 7267344"/>
              <a:gd name="connsiteX4520" fmla="*/ 3592737 w 15576846"/>
              <a:gd name="connsiteY4520" fmla="*/ 3176526 h 7267344"/>
              <a:gd name="connsiteX4521" fmla="*/ 3588351 w 15576846"/>
              <a:gd name="connsiteY4521" fmla="*/ 3187771 h 7267344"/>
              <a:gd name="connsiteX4522" fmla="*/ 3581491 w 15576846"/>
              <a:gd name="connsiteY4522" fmla="*/ 3195081 h 7267344"/>
              <a:gd name="connsiteX4523" fmla="*/ 3586102 w 15576846"/>
              <a:gd name="connsiteY4523" fmla="*/ 3183835 h 7267344"/>
              <a:gd name="connsiteX4524" fmla="*/ 3592737 w 15576846"/>
              <a:gd name="connsiteY4524" fmla="*/ 3176526 h 7267344"/>
              <a:gd name="connsiteX4525" fmla="*/ 3571594 w 15576846"/>
              <a:gd name="connsiteY4525" fmla="*/ 3205540 h 7267344"/>
              <a:gd name="connsiteX4526" fmla="*/ 3565184 w 15576846"/>
              <a:gd name="connsiteY4526" fmla="*/ 3211950 h 7267344"/>
              <a:gd name="connsiteX4527" fmla="*/ 3569795 w 15576846"/>
              <a:gd name="connsiteY4527" fmla="*/ 3201604 h 7267344"/>
              <a:gd name="connsiteX4528" fmla="*/ 3575868 w 15576846"/>
              <a:gd name="connsiteY4528" fmla="*/ 3195194 h 7267344"/>
              <a:gd name="connsiteX4529" fmla="*/ 3571594 w 15576846"/>
              <a:gd name="connsiteY4529" fmla="*/ 3205540 h 7267344"/>
              <a:gd name="connsiteX4530" fmla="*/ 3565297 w 15576846"/>
              <a:gd name="connsiteY4530" fmla="*/ 3220497 h 7267344"/>
              <a:gd name="connsiteX4531" fmla="*/ 3560573 w 15576846"/>
              <a:gd name="connsiteY4531" fmla="*/ 3231856 h 7267344"/>
              <a:gd name="connsiteX4532" fmla="*/ 3553601 w 15576846"/>
              <a:gd name="connsiteY4532" fmla="*/ 3238378 h 7267344"/>
              <a:gd name="connsiteX4533" fmla="*/ 3558549 w 15576846"/>
              <a:gd name="connsiteY4533" fmla="*/ 3227245 h 7267344"/>
              <a:gd name="connsiteX4534" fmla="*/ 3565297 w 15576846"/>
              <a:gd name="connsiteY4534" fmla="*/ 3220497 h 7267344"/>
              <a:gd name="connsiteX4535" fmla="*/ 3575081 w 15576846"/>
              <a:gd name="connsiteY4535" fmla="*/ 3210601 h 7267344"/>
              <a:gd name="connsiteX4536" fmla="*/ 3582278 w 15576846"/>
              <a:gd name="connsiteY4536" fmla="*/ 3203066 h 7267344"/>
              <a:gd name="connsiteX4537" fmla="*/ 3577442 w 15576846"/>
              <a:gd name="connsiteY4537" fmla="*/ 3215324 h 7267344"/>
              <a:gd name="connsiteX4538" fmla="*/ 3570020 w 15576846"/>
              <a:gd name="connsiteY4538" fmla="*/ 3222634 h 7267344"/>
              <a:gd name="connsiteX4539" fmla="*/ 3575081 w 15576846"/>
              <a:gd name="connsiteY4539" fmla="*/ 3210601 h 7267344"/>
              <a:gd name="connsiteX4540" fmla="*/ 3591837 w 15576846"/>
              <a:gd name="connsiteY4540" fmla="*/ 3192832 h 7267344"/>
              <a:gd name="connsiteX4541" fmla="*/ 3599372 w 15576846"/>
              <a:gd name="connsiteY4541" fmla="*/ 3184398 h 7267344"/>
              <a:gd name="connsiteX4542" fmla="*/ 3594536 w 15576846"/>
              <a:gd name="connsiteY4542" fmla="*/ 3197443 h 7267344"/>
              <a:gd name="connsiteX4543" fmla="*/ 3586664 w 15576846"/>
              <a:gd name="connsiteY4543" fmla="*/ 3205765 h 7267344"/>
              <a:gd name="connsiteX4544" fmla="*/ 3591837 w 15576846"/>
              <a:gd name="connsiteY4544" fmla="*/ 3192832 h 7267344"/>
              <a:gd name="connsiteX4545" fmla="*/ 3609043 w 15576846"/>
              <a:gd name="connsiteY4545" fmla="*/ 3173264 h 7267344"/>
              <a:gd name="connsiteX4546" fmla="*/ 3617141 w 15576846"/>
              <a:gd name="connsiteY4546" fmla="*/ 3163593 h 7267344"/>
              <a:gd name="connsiteX4547" fmla="*/ 3612304 w 15576846"/>
              <a:gd name="connsiteY4547" fmla="*/ 3177313 h 7267344"/>
              <a:gd name="connsiteX4548" fmla="*/ 3603983 w 15576846"/>
              <a:gd name="connsiteY4548" fmla="*/ 3187097 h 7267344"/>
              <a:gd name="connsiteX4549" fmla="*/ 3609043 w 15576846"/>
              <a:gd name="connsiteY4549" fmla="*/ 3173264 h 7267344"/>
              <a:gd name="connsiteX4550" fmla="*/ 3626812 w 15576846"/>
              <a:gd name="connsiteY4550" fmla="*/ 3151335 h 7267344"/>
              <a:gd name="connsiteX4551" fmla="*/ 3634684 w 15576846"/>
              <a:gd name="connsiteY4551" fmla="*/ 3140764 h 7267344"/>
              <a:gd name="connsiteX4552" fmla="*/ 3630185 w 15576846"/>
              <a:gd name="connsiteY4552" fmla="*/ 3154371 h 7267344"/>
              <a:gd name="connsiteX4553" fmla="*/ 3621976 w 15576846"/>
              <a:gd name="connsiteY4553" fmla="*/ 3165392 h 7267344"/>
              <a:gd name="connsiteX4554" fmla="*/ 3626812 w 15576846"/>
              <a:gd name="connsiteY4554" fmla="*/ 3151335 h 7267344"/>
              <a:gd name="connsiteX4555" fmla="*/ 3644693 w 15576846"/>
              <a:gd name="connsiteY4555" fmla="*/ 3126144 h 7267344"/>
              <a:gd name="connsiteX4556" fmla="*/ 3654589 w 15576846"/>
              <a:gd name="connsiteY4556" fmla="*/ 3110399 h 7267344"/>
              <a:gd name="connsiteX4557" fmla="*/ 3651103 w 15576846"/>
              <a:gd name="connsiteY4557" fmla="*/ 3121645 h 7267344"/>
              <a:gd name="connsiteX4558" fmla="*/ 3640307 w 15576846"/>
              <a:gd name="connsiteY4558" fmla="*/ 3139414 h 7267344"/>
              <a:gd name="connsiteX4559" fmla="*/ 3644693 w 15576846"/>
              <a:gd name="connsiteY4559" fmla="*/ 3126144 h 7267344"/>
              <a:gd name="connsiteX4560" fmla="*/ 3666623 w 15576846"/>
              <a:gd name="connsiteY4560" fmla="*/ 3088807 h 7267344"/>
              <a:gd name="connsiteX4561" fmla="*/ 3666623 w 15576846"/>
              <a:gd name="connsiteY4561" fmla="*/ 3088807 h 7267344"/>
              <a:gd name="connsiteX4562" fmla="*/ 3666623 w 15576846"/>
              <a:gd name="connsiteY4562" fmla="*/ 3088920 h 7267344"/>
              <a:gd name="connsiteX4563" fmla="*/ 3666623 w 15576846"/>
              <a:gd name="connsiteY4563" fmla="*/ 3088807 h 7267344"/>
              <a:gd name="connsiteX4564" fmla="*/ 3705309 w 15576846"/>
              <a:gd name="connsiteY4564" fmla="*/ 2988719 h 7267344"/>
              <a:gd name="connsiteX4565" fmla="*/ 3711718 w 15576846"/>
              <a:gd name="connsiteY4565" fmla="*/ 2978485 h 7267344"/>
              <a:gd name="connsiteX4566" fmla="*/ 3704971 w 15576846"/>
              <a:gd name="connsiteY4566" fmla="*/ 3003226 h 7267344"/>
              <a:gd name="connsiteX4567" fmla="*/ 3698673 w 15576846"/>
              <a:gd name="connsiteY4567" fmla="*/ 3011885 h 7267344"/>
              <a:gd name="connsiteX4568" fmla="*/ 3705309 w 15576846"/>
              <a:gd name="connsiteY4568" fmla="*/ 2988719 h 7267344"/>
              <a:gd name="connsiteX4569" fmla="*/ 3720041 w 15576846"/>
              <a:gd name="connsiteY4569" fmla="*/ 2966564 h 7267344"/>
              <a:gd name="connsiteX4570" fmla="*/ 3725326 w 15576846"/>
              <a:gd name="connsiteY4570" fmla="*/ 2959704 h 7267344"/>
              <a:gd name="connsiteX4571" fmla="*/ 3718241 w 15576846"/>
              <a:gd name="connsiteY4571" fmla="*/ 2987144 h 7267344"/>
              <a:gd name="connsiteX4572" fmla="*/ 3712731 w 15576846"/>
              <a:gd name="connsiteY4572" fmla="*/ 2993442 h 7267344"/>
              <a:gd name="connsiteX4573" fmla="*/ 3720041 w 15576846"/>
              <a:gd name="connsiteY4573" fmla="*/ 2966564 h 7267344"/>
              <a:gd name="connsiteX4574" fmla="*/ 3732749 w 15576846"/>
              <a:gd name="connsiteY4574" fmla="*/ 2950595 h 7267344"/>
              <a:gd name="connsiteX4575" fmla="*/ 3738821 w 15576846"/>
              <a:gd name="connsiteY4575" fmla="*/ 2943398 h 7267344"/>
              <a:gd name="connsiteX4576" fmla="*/ 3731736 w 15576846"/>
              <a:gd name="connsiteY4576" fmla="*/ 2972525 h 7267344"/>
              <a:gd name="connsiteX4577" fmla="*/ 3725326 w 15576846"/>
              <a:gd name="connsiteY4577" fmla="*/ 2979384 h 7267344"/>
              <a:gd name="connsiteX4578" fmla="*/ 3732749 w 15576846"/>
              <a:gd name="connsiteY4578" fmla="*/ 2950595 h 7267344"/>
              <a:gd name="connsiteX4579" fmla="*/ 3745681 w 15576846"/>
              <a:gd name="connsiteY4579" fmla="*/ 2935750 h 7267344"/>
              <a:gd name="connsiteX4580" fmla="*/ 3750854 w 15576846"/>
              <a:gd name="connsiteY4580" fmla="*/ 2930240 h 7267344"/>
              <a:gd name="connsiteX4581" fmla="*/ 3743995 w 15576846"/>
              <a:gd name="connsiteY4581" fmla="*/ 2960266 h 7267344"/>
              <a:gd name="connsiteX4582" fmla="*/ 3738372 w 15576846"/>
              <a:gd name="connsiteY4582" fmla="*/ 2965777 h 7267344"/>
              <a:gd name="connsiteX4583" fmla="*/ 3745681 w 15576846"/>
              <a:gd name="connsiteY4583" fmla="*/ 2935750 h 7267344"/>
              <a:gd name="connsiteX4584" fmla="*/ 3757377 w 15576846"/>
              <a:gd name="connsiteY4584" fmla="*/ 2923492 h 7267344"/>
              <a:gd name="connsiteX4585" fmla="*/ 3763000 w 15576846"/>
              <a:gd name="connsiteY4585" fmla="*/ 2917869 h 7267344"/>
              <a:gd name="connsiteX4586" fmla="*/ 3756365 w 15576846"/>
              <a:gd name="connsiteY4586" fmla="*/ 2948795 h 7267344"/>
              <a:gd name="connsiteX4587" fmla="*/ 3750292 w 15576846"/>
              <a:gd name="connsiteY4587" fmla="*/ 2954418 h 7267344"/>
              <a:gd name="connsiteX4588" fmla="*/ 3757377 w 15576846"/>
              <a:gd name="connsiteY4588" fmla="*/ 2923492 h 7267344"/>
              <a:gd name="connsiteX4589" fmla="*/ 3769185 w 15576846"/>
              <a:gd name="connsiteY4589" fmla="*/ 2911797 h 7267344"/>
              <a:gd name="connsiteX4590" fmla="*/ 3775033 w 15576846"/>
              <a:gd name="connsiteY4590" fmla="*/ 2906398 h 7267344"/>
              <a:gd name="connsiteX4591" fmla="*/ 3768623 w 15576846"/>
              <a:gd name="connsiteY4591" fmla="*/ 2938112 h 7267344"/>
              <a:gd name="connsiteX4592" fmla="*/ 3762438 w 15576846"/>
              <a:gd name="connsiteY4592" fmla="*/ 2943510 h 7267344"/>
              <a:gd name="connsiteX4593" fmla="*/ 3769185 w 15576846"/>
              <a:gd name="connsiteY4593" fmla="*/ 2911797 h 7267344"/>
              <a:gd name="connsiteX4594" fmla="*/ 3781106 w 15576846"/>
              <a:gd name="connsiteY4594" fmla="*/ 2900663 h 7267344"/>
              <a:gd name="connsiteX4595" fmla="*/ 3787066 w 15576846"/>
              <a:gd name="connsiteY4595" fmla="*/ 2895377 h 7267344"/>
              <a:gd name="connsiteX4596" fmla="*/ 3780881 w 15576846"/>
              <a:gd name="connsiteY4596" fmla="*/ 2927878 h 7267344"/>
              <a:gd name="connsiteX4597" fmla="*/ 3774583 w 15576846"/>
              <a:gd name="connsiteY4597" fmla="*/ 2933164 h 7267344"/>
              <a:gd name="connsiteX4598" fmla="*/ 3781106 w 15576846"/>
              <a:gd name="connsiteY4598" fmla="*/ 2900663 h 7267344"/>
              <a:gd name="connsiteX4599" fmla="*/ 3792914 w 15576846"/>
              <a:gd name="connsiteY4599" fmla="*/ 2890092 h 7267344"/>
              <a:gd name="connsiteX4600" fmla="*/ 4148623 w 15576846"/>
              <a:gd name="connsiteY4600" fmla="*/ 2659213 h 7267344"/>
              <a:gd name="connsiteX4601" fmla="*/ 4695737 w 15576846"/>
              <a:gd name="connsiteY4601" fmla="*/ 2426647 h 7267344"/>
              <a:gd name="connsiteX4602" fmla="*/ 4741958 w 15576846"/>
              <a:gd name="connsiteY4602" fmla="*/ 2424960 h 7267344"/>
              <a:gd name="connsiteX4603" fmla="*/ 5196856 w 15576846"/>
              <a:gd name="connsiteY4603" fmla="*/ 2584765 h 7267344"/>
              <a:gd name="connsiteX4604" fmla="*/ 5461698 w 15576846"/>
              <a:gd name="connsiteY4604" fmla="*/ 2779882 h 7267344"/>
              <a:gd name="connsiteX4605" fmla="*/ 5709108 w 15576846"/>
              <a:gd name="connsiteY4605" fmla="*/ 2965889 h 7267344"/>
              <a:gd name="connsiteX4606" fmla="*/ 6130830 w 15576846"/>
              <a:gd name="connsiteY4606" fmla="*/ 3325534 h 7267344"/>
              <a:gd name="connsiteX4607" fmla="*/ 6282763 w 15576846"/>
              <a:gd name="connsiteY4607" fmla="*/ 3421799 h 7267344"/>
              <a:gd name="connsiteX4608" fmla="*/ 6283550 w 15576846"/>
              <a:gd name="connsiteY4608" fmla="*/ 3424611 h 7267344"/>
              <a:gd name="connsiteX4609" fmla="*/ 6132630 w 15576846"/>
              <a:gd name="connsiteY4609" fmla="*/ 3336330 h 7267344"/>
              <a:gd name="connsiteX4610" fmla="*/ 5709108 w 15576846"/>
              <a:gd name="connsiteY4610" fmla="*/ 3001989 h 7267344"/>
              <a:gd name="connsiteX4611" fmla="*/ 5457761 w 15576846"/>
              <a:gd name="connsiteY4611" fmla="*/ 2823628 h 7267344"/>
              <a:gd name="connsiteX4612" fmla="*/ 5192695 w 15576846"/>
              <a:gd name="connsiteY4612" fmla="*/ 2641669 h 7267344"/>
              <a:gd name="connsiteX4613" fmla="*/ 4735661 w 15576846"/>
              <a:gd name="connsiteY4613" fmla="*/ 2488500 h 7267344"/>
              <a:gd name="connsiteX4614" fmla="*/ 4689215 w 15576846"/>
              <a:gd name="connsiteY4614" fmla="*/ 2490186 h 7267344"/>
              <a:gd name="connsiteX4615" fmla="*/ 4142100 w 15576846"/>
              <a:gd name="connsiteY4615" fmla="*/ 2709370 h 7267344"/>
              <a:gd name="connsiteX4616" fmla="*/ 3831713 w 15576846"/>
              <a:gd name="connsiteY4616" fmla="*/ 2889305 h 7267344"/>
              <a:gd name="connsiteX4617" fmla="*/ 3786729 w 15576846"/>
              <a:gd name="connsiteY4617" fmla="*/ 2923380 h 7267344"/>
              <a:gd name="connsiteX4618" fmla="*/ 3792914 w 15576846"/>
              <a:gd name="connsiteY4618" fmla="*/ 2890092 h 7267344"/>
              <a:gd name="connsiteX4619" fmla="*/ 6457749 w 15576846"/>
              <a:gd name="connsiteY4619" fmla="*/ 3703510 h 7267344"/>
              <a:gd name="connsiteX4620" fmla="*/ 6871487 w 15576846"/>
              <a:gd name="connsiteY4620" fmla="*/ 4372530 h 7267344"/>
              <a:gd name="connsiteX4621" fmla="*/ 7418152 w 15576846"/>
              <a:gd name="connsiteY4621" fmla="*/ 4743084 h 7267344"/>
              <a:gd name="connsiteX4622" fmla="*/ 8162969 w 15576846"/>
              <a:gd name="connsiteY4622" fmla="*/ 4185848 h 7267344"/>
              <a:gd name="connsiteX4623" fmla="*/ 7412079 w 15576846"/>
              <a:gd name="connsiteY4623" fmla="*/ 4768162 h 7267344"/>
              <a:gd name="connsiteX4624" fmla="*/ 6866763 w 15576846"/>
              <a:gd name="connsiteY4624" fmla="*/ 4388050 h 7267344"/>
              <a:gd name="connsiteX4625" fmla="*/ 6456962 w 15576846"/>
              <a:gd name="connsiteY4625" fmla="*/ 3702048 h 7267344"/>
              <a:gd name="connsiteX4626" fmla="*/ 6436607 w 15576846"/>
              <a:gd name="connsiteY4626" fmla="*/ 3641657 h 7267344"/>
              <a:gd name="connsiteX4627" fmla="*/ 6457749 w 15576846"/>
              <a:gd name="connsiteY4627" fmla="*/ 3703510 h 7267344"/>
              <a:gd name="connsiteX4628" fmla="*/ 9390462 w 15576846"/>
              <a:gd name="connsiteY4628" fmla="*/ 4235105 h 7267344"/>
              <a:gd name="connsiteX4629" fmla="*/ 9740210 w 15576846"/>
              <a:gd name="connsiteY4629" fmla="*/ 4969689 h 7267344"/>
              <a:gd name="connsiteX4630" fmla="*/ 9969965 w 15576846"/>
              <a:gd name="connsiteY4630" fmla="*/ 5376904 h 7267344"/>
              <a:gd name="connsiteX4631" fmla="*/ 10170929 w 15576846"/>
              <a:gd name="connsiteY4631" fmla="*/ 5703936 h 7267344"/>
              <a:gd name="connsiteX4632" fmla="*/ 10678908 w 15576846"/>
              <a:gd name="connsiteY4632" fmla="*/ 6058296 h 7267344"/>
              <a:gd name="connsiteX4633" fmla="*/ 10731314 w 15576846"/>
              <a:gd name="connsiteY4633" fmla="*/ 6054809 h 7267344"/>
              <a:gd name="connsiteX4634" fmla="*/ 11296309 w 15576846"/>
              <a:gd name="connsiteY4634" fmla="*/ 5588665 h 7267344"/>
              <a:gd name="connsiteX4635" fmla="*/ 11578358 w 15576846"/>
              <a:gd name="connsiteY4635" fmla="*/ 5139953 h 7267344"/>
              <a:gd name="connsiteX4636" fmla="*/ 11574421 w 15576846"/>
              <a:gd name="connsiteY4636" fmla="*/ 5159183 h 7267344"/>
              <a:gd name="connsiteX4637" fmla="*/ 11287650 w 15576846"/>
              <a:gd name="connsiteY4637" fmla="*/ 5640059 h 7267344"/>
              <a:gd name="connsiteX4638" fmla="*/ 10724229 w 15576846"/>
              <a:gd name="connsiteY4638" fmla="*/ 6118236 h 7267344"/>
              <a:gd name="connsiteX4639" fmla="*/ 10672048 w 15576846"/>
              <a:gd name="connsiteY4639" fmla="*/ 6121835 h 7267344"/>
              <a:gd name="connsiteX4640" fmla="*/ 10166431 w 15576846"/>
              <a:gd name="connsiteY4640" fmla="*/ 5760053 h 7267344"/>
              <a:gd name="connsiteX4641" fmla="*/ 9970639 w 15576846"/>
              <a:gd name="connsiteY4641" fmla="*/ 5430323 h 7267344"/>
              <a:gd name="connsiteX4642" fmla="*/ 9739761 w 15576846"/>
              <a:gd name="connsiteY4642" fmla="*/ 5005789 h 7267344"/>
              <a:gd name="connsiteX4643" fmla="*/ 9392712 w 15576846"/>
              <a:gd name="connsiteY4643" fmla="*/ 4244327 h 7267344"/>
              <a:gd name="connsiteX4644" fmla="*/ 9337381 w 15576846"/>
              <a:gd name="connsiteY4644" fmla="*/ 4142101 h 7267344"/>
              <a:gd name="connsiteX4645" fmla="*/ 9390462 w 15576846"/>
              <a:gd name="connsiteY4645" fmla="*/ 4235105 h 7267344"/>
              <a:gd name="connsiteX4646" fmla="*/ 11858044 w 15576846"/>
              <a:gd name="connsiteY4646" fmla="*/ 4276265 h 7267344"/>
              <a:gd name="connsiteX4647" fmla="*/ 11858155 w 15576846"/>
              <a:gd name="connsiteY4647" fmla="*/ 4276040 h 7267344"/>
              <a:gd name="connsiteX4648" fmla="*/ 11863217 w 15576846"/>
              <a:gd name="connsiteY4648" fmla="*/ 4266369 h 7267344"/>
              <a:gd name="connsiteX4649" fmla="*/ 11862654 w 15576846"/>
              <a:gd name="connsiteY4649" fmla="*/ 4267831 h 7267344"/>
              <a:gd name="connsiteX4650" fmla="*/ 11858044 w 15576846"/>
              <a:gd name="connsiteY4650" fmla="*/ 4276265 h 7267344"/>
              <a:gd name="connsiteX4651" fmla="*/ 11875362 w 15576846"/>
              <a:gd name="connsiteY4651" fmla="*/ 4233643 h 7267344"/>
              <a:gd name="connsiteX4652" fmla="*/ 11869739 w 15576846"/>
              <a:gd name="connsiteY4652" fmla="*/ 4243202 h 7267344"/>
              <a:gd name="connsiteX4653" fmla="*/ 11871201 w 15576846"/>
              <a:gd name="connsiteY4653" fmla="*/ 4238929 h 7267344"/>
              <a:gd name="connsiteX4654" fmla="*/ 11877274 w 15576846"/>
              <a:gd name="connsiteY4654" fmla="*/ 4228133 h 7267344"/>
              <a:gd name="connsiteX4655" fmla="*/ 11875362 w 15576846"/>
              <a:gd name="connsiteY4655" fmla="*/ 4233643 h 7267344"/>
              <a:gd name="connsiteX4656" fmla="*/ 11881323 w 15576846"/>
              <a:gd name="connsiteY4656" fmla="*/ 4210814 h 7267344"/>
              <a:gd name="connsiteX4657" fmla="*/ 11883909 w 15576846"/>
              <a:gd name="connsiteY4657" fmla="*/ 4203617 h 7267344"/>
              <a:gd name="connsiteX4658" fmla="*/ 11890994 w 15576846"/>
              <a:gd name="connsiteY4658" fmla="*/ 4192033 h 7267344"/>
              <a:gd name="connsiteX4659" fmla="*/ 11887845 w 15576846"/>
              <a:gd name="connsiteY4659" fmla="*/ 4200243 h 7267344"/>
              <a:gd name="connsiteX4660" fmla="*/ 11881323 w 15576846"/>
              <a:gd name="connsiteY4660" fmla="*/ 4210814 h 7267344"/>
              <a:gd name="connsiteX4661" fmla="*/ 11892906 w 15576846"/>
              <a:gd name="connsiteY4661" fmla="*/ 4178875 h 7267344"/>
              <a:gd name="connsiteX4662" fmla="*/ 11896504 w 15576846"/>
              <a:gd name="connsiteY4662" fmla="*/ 4169091 h 7267344"/>
              <a:gd name="connsiteX4663" fmla="*/ 11904377 w 15576846"/>
              <a:gd name="connsiteY4663" fmla="*/ 4157396 h 7267344"/>
              <a:gd name="connsiteX4664" fmla="*/ 11900328 w 15576846"/>
              <a:gd name="connsiteY4664" fmla="*/ 4168079 h 7267344"/>
              <a:gd name="connsiteX4665" fmla="*/ 11892906 w 15576846"/>
              <a:gd name="connsiteY4665" fmla="*/ 4178875 h 7267344"/>
              <a:gd name="connsiteX4666" fmla="*/ 11916185 w 15576846"/>
              <a:gd name="connsiteY4666" fmla="*/ 4140977 h 7267344"/>
              <a:gd name="connsiteX4667" fmla="*/ 11923157 w 15576846"/>
              <a:gd name="connsiteY4667" fmla="*/ 4131755 h 7267344"/>
              <a:gd name="connsiteX4668" fmla="*/ 11918771 w 15576846"/>
              <a:gd name="connsiteY4668" fmla="*/ 4142326 h 7267344"/>
              <a:gd name="connsiteX4669" fmla="*/ 11912136 w 15576846"/>
              <a:gd name="connsiteY4669" fmla="*/ 4151210 h 7267344"/>
              <a:gd name="connsiteX4670" fmla="*/ 11916185 w 15576846"/>
              <a:gd name="connsiteY4670" fmla="*/ 4140977 h 7267344"/>
              <a:gd name="connsiteX4671" fmla="*/ 11923495 w 15576846"/>
              <a:gd name="connsiteY4671" fmla="*/ 4121971 h 7267344"/>
              <a:gd name="connsiteX4672" fmla="*/ 11928106 w 15576846"/>
              <a:gd name="connsiteY4672" fmla="*/ 4110275 h 7267344"/>
              <a:gd name="connsiteX4673" fmla="*/ 11935753 w 15576846"/>
              <a:gd name="connsiteY4673" fmla="*/ 4101054 h 7267344"/>
              <a:gd name="connsiteX4674" fmla="*/ 11930918 w 15576846"/>
              <a:gd name="connsiteY4674" fmla="*/ 4112862 h 7267344"/>
              <a:gd name="connsiteX4675" fmla="*/ 11923495 w 15576846"/>
              <a:gd name="connsiteY4675" fmla="*/ 4121971 h 7267344"/>
              <a:gd name="connsiteX4676" fmla="*/ 11934853 w 15576846"/>
              <a:gd name="connsiteY4676" fmla="*/ 4092957 h 7267344"/>
              <a:gd name="connsiteX4677" fmla="*/ 11939914 w 15576846"/>
              <a:gd name="connsiteY4677" fmla="*/ 4080136 h 7267344"/>
              <a:gd name="connsiteX4678" fmla="*/ 11948348 w 15576846"/>
              <a:gd name="connsiteY4678" fmla="*/ 4070802 h 7267344"/>
              <a:gd name="connsiteX4679" fmla="*/ 11942950 w 15576846"/>
              <a:gd name="connsiteY4679" fmla="*/ 4083735 h 7267344"/>
              <a:gd name="connsiteX4680" fmla="*/ 11934853 w 15576846"/>
              <a:gd name="connsiteY4680" fmla="*/ 4092957 h 7267344"/>
              <a:gd name="connsiteX4681" fmla="*/ 11958470 w 15576846"/>
              <a:gd name="connsiteY4681" fmla="*/ 4060006 h 7267344"/>
              <a:gd name="connsiteX4682" fmla="*/ 11966343 w 15576846"/>
              <a:gd name="connsiteY4682" fmla="*/ 4052021 h 7267344"/>
              <a:gd name="connsiteX4683" fmla="*/ 11961056 w 15576846"/>
              <a:gd name="connsiteY4683" fmla="*/ 4064167 h 7267344"/>
              <a:gd name="connsiteX4684" fmla="*/ 11953522 w 15576846"/>
              <a:gd name="connsiteY4684" fmla="*/ 4072152 h 7267344"/>
              <a:gd name="connsiteX4685" fmla="*/ 11958470 w 15576846"/>
              <a:gd name="connsiteY4685" fmla="*/ 4060006 h 7267344"/>
              <a:gd name="connsiteX4686" fmla="*/ 11954872 w 15576846"/>
              <a:gd name="connsiteY4686" fmla="*/ 4054945 h 7267344"/>
              <a:gd name="connsiteX4687" fmla="*/ 11946212 w 15576846"/>
              <a:gd name="connsiteY4687" fmla="*/ 4064054 h 7267344"/>
              <a:gd name="connsiteX4688" fmla="*/ 11951722 w 15576846"/>
              <a:gd name="connsiteY4688" fmla="*/ 4050110 h 7267344"/>
              <a:gd name="connsiteX4689" fmla="*/ 11960607 w 15576846"/>
              <a:gd name="connsiteY4689" fmla="*/ 4041000 h 7267344"/>
              <a:gd name="connsiteX4690" fmla="*/ 11954872 w 15576846"/>
              <a:gd name="connsiteY4690" fmla="*/ 4054945 h 7267344"/>
              <a:gd name="connsiteX4691" fmla="*/ 11936203 w 15576846"/>
              <a:gd name="connsiteY4691" fmla="*/ 4075300 h 7267344"/>
              <a:gd name="connsiteX4692" fmla="*/ 11926982 w 15576846"/>
              <a:gd name="connsiteY4692" fmla="*/ 4086096 h 7267344"/>
              <a:gd name="connsiteX4693" fmla="*/ 11932380 w 15576846"/>
              <a:gd name="connsiteY4693" fmla="*/ 4071589 h 7267344"/>
              <a:gd name="connsiteX4694" fmla="*/ 11941938 w 15576846"/>
              <a:gd name="connsiteY4694" fmla="*/ 4060681 h 7267344"/>
              <a:gd name="connsiteX4695" fmla="*/ 11936203 w 15576846"/>
              <a:gd name="connsiteY4695" fmla="*/ 4075300 h 7267344"/>
              <a:gd name="connsiteX4696" fmla="*/ 11916748 w 15576846"/>
              <a:gd name="connsiteY4696" fmla="*/ 4099029 h 7267344"/>
              <a:gd name="connsiteX4697" fmla="*/ 11906626 w 15576846"/>
              <a:gd name="connsiteY4697" fmla="*/ 4112749 h 7267344"/>
              <a:gd name="connsiteX4698" fmla="*/ 11911462 w 15576846"/>
              <a:gd name="connsiteY4698" fmla="*/ 4099029 h 7267344"/>
              <a:gd name="connsiteX4699" fmla="*/ 11922258 w 15576846"/>
              <a:gd name="connsiteY4699" fmla="*/ 4084185 h 7267344"/>
              <a:gd name="connsiteX4700" fmla="*/ 11916748 w 15576846"/>
              <a:gd name="connsiteY4700" fmla="*/ 4099029 h 7267344"/>
              <a:gd name="connsiteX4701" fmla="*/ 11895268 w 15576846"/>
              <a:gd name="connsiteY4701" fmla="*/ 4130068 h 7267344"/>
              <a:gd name="connsiteX4702" fmla="*/ 11886495 w 15576846"/>
              <a:gd name="connsiteY4702" fmla="*/ 4145362 h 7267344"/>
              <a:gd name="connsiteX4703" fmla="*/ 11899428 w 15576846"/>
              <a:gd name="connsiteY4703" fmla="*/ 4118485 h 7267344"/>
              <a:gd name="connsiteX4704" fmla="*/ 11895268 w 15576846"/>
              <a:gd name="connsiteY4704" fmla="*/ 4130068 h 7267344"/>
              <a:gd name="connsiteX4705" fmla="*/ 11850284 w 15576846"/>
              <a:gd name="connsiteY4705" fmla="*/ 4236905 h 7267344"/>
              <a:gd name="connsiteX4706" fmla="*/ 11842412 w 15576846"/>
              <a:gd name="connsiteY4706" fmla="*/ 4249163 h 7267344"/>
              <a:gd name="connsiteX4707" fmla="*/ 11850396 w 15576846"/>
              <a:gd name="connsiteY4707" fmla="*/ 4222960 h 7267344"/>
              <a:gd name="connsiteX4708" fmla="*/ 11857932 w 15576846"/>
              <a:gd name="connsiteY4708" fmla="*/ 4212951 h 7267344"/>
              <a:gd name="connsiteX4709" fmla="*/ 11850284 w 15576846"/>
              <a:gd name="connsiteY4709" fmla="*/ 4236905 h 7267344"/>
              <a:gd name="connsiteX4710" fmla="*/ 11833415 w 15576846"/>
              <a:gd name="connsiteY4710" fmla="*/ 4261196 h 7267344"/>
              <a:gd name="connsiteX4711" fmla="*/ 11827567 w 15576846"/>
              <a:gd name="connsiteY4711" fmla="*/ 4268393 h 7267344"/>
              <a:gd name="connsiteX4712" fmla="*/ 11835889 w 15576846"/>
              <a:gd name="connsiteY4712" fmla="*/ 4239603 h 7267344"/>
              <a:gd name="connsiteX4713" fmla="*/ 11842187 w 15576846"/>
              <a:gd name="connsiteY4713" fmla="*/ 4232744 h 7267344"/>
              <a:gd name="connsiteX4714" fmla="*/ 11833415 w 15576846"/>
              <a:gd name="connsiteY4714" fmla="*/ 4261196 h 7267344"/>
              <a:gd name="connsiteX4715" fmla="*/ 11819920 w 15576846"/>
              <a:gd name="connsiteY4715" fmla="*/ 4277165 h 7267344"/>
              <a:gd name="connsiteX4716" fmla="*/ 11813622 w 15576846"/>
              <a:gd name="connsiteY4716" fmla="*/ 4283912 h 7267344"/>
              <a:gd name="connsiteX4717" fmla="*/ 11821944 w 15576846"/>
              <a:gd name="connsiteY4717" fmla="*/ 4253549 h 7267344"/>
              <a:gd name="connsiteX4718" fmla="*/ 11828580 w 15576846"/>
              <a:gd name="connsiteY4718" fmla="*/ 4247026 h 7267344"/>
              <a:gd name="connsiteX4719" fmla="*/ 11819920 w 15576846"/>
              <a:gd name="connsiteY4719" fmla="*/ 4277165 h 7267344"/>
              <a:gd name="connsiteX4720" fmla="*/ 11806537 w 15576846"/>
              <a:gd name="connsiteY4720" fmla="*/ 4291222 h 7267344"/>
              <a:gd name="connsiteX4721" fmla="*/ 11800689 w 15576846"/>
              <a:gd name="connsiteY4721" fmla="*/ 4297070 h 7267344"/>
              <a:gd name="connsiteX4722" fmla="*/ 11808787 w 15576846"/>
              <a:gd name="connsiteY4722" fmla="*/ 4265694 h 7267344"/>
              <a:gd name="connsiteX4723" fmla="*/ 11815084 w 15576846"/>
              <a:gd name="connsiteY4723" fmla="*/ 4260071 h 7267344"/>
              <a:gd name="connsiteX4724" fmla="*/ 11806537 w 15576846"/>
              <a:gd name="connsiteY4724" fmla="*/ 4291222 h 7267344"/>
              <a:gd name="connsiteX4725" fmla="*/ 11793829 w 15576846"/>
              <a:gd name="connsiteY4725" fmla="*/ 4303481 h 7267344"/>
              <a:gd name="connsiteX4726" fmla="*/ 11787757 w 15576846"/>
              <a:gd name="connsiteY4726" fmla="*/ 4309104 h 7267344"/>
              <a:gd name="connsiteX4727" fmla="*/ 11795629 w 15576846"/>
              <a:gd name="connsiteY4727" fmla="*/ 4276827 h 7267344"/>
              <a:gd name="connsiteX4728" fmla="*/ 11802151 w 15576846"/>
              <a:gd name="connsiteY4728" fmla="*/ 4271317 h 7267344"/>
              <a:gd name="connsiteX4729" fmla="*/ 11793829 w 15576846"/>
              <a:gd name="connsiteY4729" fmla="*/ 4303481 h 7267344"/>
              <a:gd name="connsiteX4730" fmla="*/ 11781346 w 15576846"/>
              <a:gd name="connsiteY4730" fmla="*/ 4314726 h 7267344"/>
              <a:gd name="connsiteX4731" fmla="*/ 11774712 w 15576846"/>
              <a:gd name="connsiteY4731" fmla="*/ 4320462 h 7267344"/>
              <a:gd name="connsiteX4732" fmla="*/ 11782245 w 15576846"/>
              <a:gd name="connsiteY4732" fmla="*/ 4287511 h 7267344"/>
              <a:gd name="connsiteX4733" fmla="*/ 11789330 w 15576846"/>
              <a:gd name="connsiteY4733" fmla="*/ 4281888 h 7267344"/>
              <a:gd name="connsiteX4734" fmla="*/ 11781346 w 15576846"/>
              <a:gd name="connsiteY4734" fmla="*/ 4314726 h 7267344"/>
              <a:gd name="connsiteX4735" fmla="*/ 11768526 w 15576846"/>
              <a:gd name="connsiteY4735" fmla="*/ 4325747 h 7267344"/>
              <a:gd name="connsiteX4736" fmla="*/ 11762004 w 15576846"/>
              <a:gd name="connsiteY4736" fmla="*/ 4331145 h 7267344"/>
              <a:gd name="connsiteX4737" fmla="*/ 11769314 w 15576846"/>
              <a:gd name="connsiteY4737" fmla="*/ 4297520 h 7267344"/>
              <a:gd name="connsiteX4738" fmla="*/ 11776286 w 15576846"/>
              <a:gd name="connsiteY4738" fmla="*/ 4292235 h 7267344"/>
              <a:gd name="connsiteX4739" fmla="*/ 11768526 w 15576846"/>
              <a:gd name="connsiteY4739" fmla="*/ 4325747 h 7267344"/>
              <a:gd name="connsiteX4740" fmla="*/ 11756043 w 15576846"/>
              <a:gd name="connsiteY4740" fmla="*/ 4336094 h 7267344"/>
              <a:gd name="connsiteX4741" fmla="*/ 11749296 w 15576846"/>
              <a:gd name="connsiteY4741" fmla="*/ 4341492 h 7267344"/>
              <a:gd name="connsiteX4742" fmla="*/ 11756268 w 15576846"/>
              <a:gd name="connsiteY4742" fmla="*/ 4307192 h 7267344"/>
              <a:gd name="connsiteX4743" fmla="*/ 11763466 w 15576846"/>
              <a:gd name="connsiteY4743" fmla="*/ 4302019 h 7267344"/>
              <a:gd name="connsiteX4744" fmla="*/ 11756043 w 15576846"/>
              <a:gd name="connsiteY4744" fmla="*/ 4336094 h 7267344"/>
              <a:gd name="connsiteX4745" fmla="*/ 11743448 w 15576846"/>
              <a:gd name="connsiteY4745" fmla="*/ 4345990 h 7267344"/>
              <a:gd name="connsiteX4746" fmla="*/ 11736475 w 15576846"/>
              <a:gd name="connsiteY4746" fmla="*/ 4351276 h 7267344"/>
              <a:gd name="connsiteX4747" fmla="*/ 11743110 w 15576846"/>
              <a:gd name="connsiteY4747" fmla="*/ 4316413 h 7267344"/>
              <a:gd name="connsiteX4748" fmla="*/ 11750420 w 15576846"/>
              <a:gd name="connsiteY4748" fmla="*/ 4311240 h 7267344"/>
              <a:gd name="connsiteX4749" fmla="*/ 11743448 w 15576846"/>
              <a:gd name="connsiteY4749" fmla="*/ 4345990 h 7267344"/>
              <a:gd name="connsiteX4750" fmla="*/ 11730740 w 15576846"/>
              <a:gd name="connsiteY4750" fmla="*/ 4355549 h 7267344"/>
              <a:gd name="connsiteX4751" fmla="*/ 10849396 w 15576846"/>
              <a:gd name="connsiteY4751" fmla="*/ 4769174 h 7267344"/>
              <a:gd name="connsiteX4752" fmla="*/ 10803401 w 15576846"/>
              <a:gd name="connsiteY4752" fmla="*/ 4770749 h 7267344"/>
              <a:gd name="connsiteX4753" fmla="*/ 10323649 w 15576846"/>
              <a:gd name="connsiteY4753" fmla="*/ 4606221 h 7267344"/>
              <a:gd name="connsiteX4754" fmla="*/ 10064431 w 15576846"/>
              <a:gd name="connsiteY4754" fmla="*/ 4425949 h 7267344"/>
              <a:gd name="connsiteX4755" fmla="*/ 9829953 w 15576846"/>
              <a:gd name="connsiteY4755" fmla="*/ 4261870 h 7267344"/>
              <a:gd name="connsiteX4756" fmla="*/ 9401596 w 15576846"/>
              <a:gd name="connsiteY4756" fmla="*/ 3923480 h 7267344"/>
              <a:gd name="connsiteX4757" fmla="*/ 9230995 w 15576846"/>
              <a:gd name="connsiteY4757" fmla="*/ 3823616 h 7267344"/>
              <a:gd name="connsiteX4758" fmla="*/ 9230320 w 15576846"/>
              <a:gd name="connsiteY4758" fmla="*/ 3821255 h 7267344"/>
              <a:gd name="connsiteX4759" fmla="*/ 9400246 w 15576846"/>
              <a:gd name="connsiteY4759" fmla="*/ 3912797 h 7267344"/>
              <a:gd name="connsiteX4760" fmla="*/ 9830403 w 15576846"/>
              <a:gd name="connsiteY4760" fmla="*/ 4225771 h 7267344"/>
              <a:gd name="connsiteX4761" fmla="*/ 10069041 w 15576846"/>
              <a:gd name="connsiteY4761" fmla="*/ 4383102 h 7267344"/>
              <a:gd name="connsiteX4762" fmla="*/ 10328148 w 15576846"/>
              <a:gd name="connsiteY4762" fmla="*/ 4550104 h 7267344"/>
              <a:gd name="connsiteX4763" fmla="*/ 10810148 w 15576846"/>
              <a:gd name="connsiteY4763" fmla="*/ 4707209 h 7267344"/>
              <a:gd name="connsiteX4764" fmla="*/ 10856369 w 15576846"/>
              <a:gd name="connsiteY4764" fmla="*/ 4705635 h 7267344"/>
              <a:gd name="connsiteX4765" fmla="*/ 11737374 w 15576846"/>
              <a:gd name="connsiteY4765" fmla="*/ 4320124 h 7267344"/>
              <a:gd name="connsiteX4766" fmla="*/ 11730740 w 15576846"/>
              <a:gd name="connsiteY4766" fmla="*/ 4355549 h 7267344"/>
              <a:gd name="connsiteX4767" fmla="*/ 8659590 w 15576846"/>
              <a:gd name="connsiteY4767" fmla="*/ 2872548 h 7267344"/>
              <a:gd name="connsiteX4768" fmla="*/ 8110564 w 15576846"/>
              <a:gd name="connsiteY4768" fmla="*/ 2491086 h 7267344"/>
              <a:gd name="connsiteX4769" fmla="*/ 7384751 w 15576846"/>
              <a:gd name="connsiteY4769" fmla="*/ 3039100 h 7267344"/>
              <a:gd name="connsiteX4770" fmla="*/ 8116299 w 15576846"/>
              <a:gd name="connsiteY4770" fmla="*/ 2466120 h 7267344"/>
              <a:gd name="connsiteX4771" fmla="*/ 8663863 w 15576846"/>
              <a:gd name="connsiteY4771" fmla="*/ 2857029 h 7267344"/>
              <a:gd name="connsiteX4772" fmla="*/ 9052859 w 15576846"/>
              <a:gd name="connsiteY4772" fmla="*/ 3507156 h 7267344"/>
              <a:gd name="connsiteX4773" fmla="*/ 8659590 w 15576846"/>
              <a:gd name="connsiteY4773" fmla="*/ 2872548 h 7267344"/>
              <a:gd name="connsiteX4774" fmla="*/ 6136565 w 15576846"/>
              <a:gd name="connsiteY4774" fmla="*/ 3017846 h 7267344"/>
              <a:gd name="connsiteX4775" fmla="*/ 5791203 w 15576846"/>
              <a:gd name="connsiteY4775" fmla="*/ 2258070 h 7267344"/>
              <a:gd name="connsiteX4776" fmla="*/ 5537720 w 15576846"/>
              <a:gd name="connsiteY4776" fmla="*/ 1794626 h 7267344"/>
              <a:gd name="connsiteX4777" fmla="*/ 5341816 w 15576846"/>
              <a:gd name="connsiteY4777" fmla="*/ 1470855 h 7267344"/>
              <a:gd name="connsiteX4778" fmla="*/ 4856554 w 15576846"/>
              <a:gd name="connsiteY4778" fmla="*/ 1137526 h 7267344"/>
              <a:gd name="connsiteX4779" fmla="*/ 4803923 w 15576846"/>
              <a:gd name="connsiteY4779" fmla="*/ 1141125 h 7267344"/>
              <a:gd name="connsiteX4780" fmla="*/ 4239153 w 15576846"/>
              <a:gd name="connsiteY4780" fmla="*/ 1620988 h 7267344"/>
              <a:gd name="connsiteX4781" fmla="*/ 3941136 w 15576846"/>
              <a:gd name="connsiteY4781" fmla="*/ 2128517 h 7267344"/>
              <a:gd name="connsiteX4782" fmla="*/ 3944059 w 15576846"/>
              <a:gd name="connsiteY4782" fmla="*/ 2114460 h 7267344"/>
              <a:gd name="connsiteX4783" fmla="*/ 4247362 w 15576846"/>
              <a:gd name="connsiteY4783" fmla="*/ 1569482 h 7267344"/>
              <a:gd name="connsiteX4784" fmla="*/ 4810558 w 15576846"/>
              <a:gd name="connsiteY4784" fmla="*/ 1077698 h 7267344"/>
              <a:gd name="connsiteX4785" fmla="*/ 4863077 w 15576846"/>
              <a:gd name="connsiteY4785" fmla="*/ 1073986 h 7267344"/>
              <a:gd name="connsiteX4786" fmla="*/ 5346202 w 15576846"/>
              <a:gd name="connsiteY4786" fmla="*/ 1413951 h 7267344"/>
              <a:gd name="connsiteX4787" fmla="*/ 5534571 w 15576846"/>
              <a:gd name="connsiteY4787" fmla="*/ 1735360 h 7267344"/>
              <a:gd name="connsiteX4788" fmla="*/ 5791428 w 15576846"/>
              <a:gd name="connsiteY4788" fmla="*/ 2221971 h 7267344"/>
              <a:gd name="connsiteX4789" fmla="*/ 6134316 w 15576846"/>
              <a:gd name="connsiteY4789" fmla="*/ 3009299 h 7267344"/>
              <a:gd name="connsiteX4790" fmla="*/ 6174240 w 15576846"/>
              <a:gd name="connsiteY4790" fmla="*/ 3087345 h 7267344"/>
              <a:gd name="connsiteX4791" fmla="*/ 6136565 w 15576846"/>
              <a:gd name="connsiteY4791" fmla="*/ 3017846 h 7267344"/>
              <a:gd name="connsiteX4792" fmla="*/ 3671683 w 15576846"/>
              <a:gd name="connsiteY4792" fmla="*/ 2985007 h 7267344"/>
              <a:gd name="connsiteX4793" fmla="*/ 3671346 w 15576846"/>
              <a:gd name="connsiteY4793" fmla="*/ 2985907 h 7267344"/>
              <a:gd name="connsiteX4794" fmla="*/ 3669434 w 15576846"/>
              <a:gd name="connsiteY4794" fmla="*/ 2989281 h 7267344"/>
              <a:gd name="connsiteX4795" fmla="*/ 3669884 w 15576846"/>
              <a:gd name="connsiteY4795" fmla="*/ 2988156 h 7267344"/>
              <a:gd name="connsiteX4796" fmla="*/ 3671683 w 15576846"/>
              <a:gd name="connsiteY4796" fmla="*/ 2985007 h 7267344"/>
              <a:gd name="connsiteX4797" fmla="*/ 3658300 w 15576846"/>
              <a:gd name="connsiteY4797" fmla="*/ 3019195 h 7267344"/>
              <a:gd name="connsiteX4798" fmla="*/ 3661449 w 15576846"/>
              <a:gd name="connsiteY4798" fmla="*/ 3014022 h 7267344"/>
              <a:gd name="connsiteX4799" fmla="*/ 3660100 w 15576846"/>
              <a:gd name="connsiteY4799" fmla="*/ 3017846 h 7267344"/>
              <a:gd name="connsiteX4800" fmla="*/ 3656951 w 15576846"/>
              <a:gd name="connsiteY4800" fmla="*/ 3023131 h 7267344"/>
              <a:gd name="connsiteX4801" fmla="*/ 3658300 w 15576846"/>
              <a:gd name="connsiteY4801" fmla="*/ 3019195 h 7267344"/>
              <a:gd name="connsiteX4802" fmla="*/ 3651103 w 15576846"/>
              <a:gd name="connsiteY4802" fmla="*/ 3043036 h 7267344"/>
              <a:gd name="connsiteX4803" fmla="*/ 3648966 w 15576846"/>
              <a:gd name="connsiteY4803" fmla="*/ 3048997 h 7267344"/>
              <a:gd name="connsiteX4804" fmla="*/ 3644693 w 15576846"/>
              <a:gd name="connsiteY4804" fmla="*/ 3055632 h 7267344"/>
              <a:gd name="connsiteX4805" fmla="*/ 3647167 w 15576846"/>
              <a:gd name="connsiteY4805" fmla="*/ 3049222 h 7267344"/>
              <a:gd name="connsiteX4806" fmla="*/ 3651103 w 15576846"/>
              <a:gd name="connsiteY4806" fmla="*/ 3043036 h 7267344"/>
              <a:gd name="connsiteX4807" fmla="*/ 3632210 w 15576846"/>
              <a:gd name="connsiteY4807" fmla="*/ 3074187 h 7267344"/>
              <a:gd name="connsiteX4808" fmla="*/ 3628611 w 15576846"/>
              <a:gd name="connsiteY4808" fmla="*/ 3079361 h 7267344"/>
              <a:gd name="connsiteX4809" fmla="*/ 3630973 w 15576846"/>
              <a:gd name="connsiteY4809" fmla="*/ 3073513 h 7267344"/>
              <a:gd name="connsiteX4810" fmla="*/ 3634347 w 15576846"/>
              <a:gd name="connsiteY4810" fmla="*/ 3068565 h 7267344"/>
              <a:gd name="connsiteX4811" fmla="*/ 3632210 w 15576846"/>
              <a:gd name="connsiteY4811" fmla="*/ 3074187 h 7267344"/>
              <a:gd name="connsiteX4812" fmla="*/ 3624000 w 15576846"/>
              <a:gd name="connsiteY4812" fmla="*/ 3095667 h 7267344"/>
              <a:gd name="connsiteX4813" fmla="*/ 3621076 w 15576846"/>
              <a:gd name="connsiteY4813" fmla="*/ 3103202 h 7267344"/>
              <a:gd name="connsiteX4814" fmla="*/ 3616578 w 15576846"/>
              <a:gd name="connsiteY4814" fmla="*/ 3109275 h 7267344"/>
              <a:gd name="connsiteX4815" fmla="*/ 3619614 w 15576846"/>
              <a:gd name="connsiteY4815" fmla="*/ 3101740 h 7267344"/>
              <a:gd name="connsiteX4816" fmla="*/ 3624000 w 15576846"/>
              <a:gd name="connsiteY4816" fmla="*/ 3095667 h 7267344"/>
              <a:gd name="connsiteX4817" fmla="*/ 3613542 w 15576846"/>
              <a:gd name="connsiteY4817" fmla="*/ 3122883 h 7267344"/>
              <a:gd name="connsiteX4818" fmla="*/ 3610056 w 15576846"/>
              <a:gd name="connsiteY4818" fmla="*/ 3131879 h 7267344"/>
              <a:gd name="connsiteX4819" fmla="*/ 3604657 w 15576846"/>
              <a:gd name="connsiteY4819" fmla="*/ 3138739 h 7267344"/>
              <a:gd name="connsiteX4820" fmla="*/ 3608368 w 15576846"/>
              <a:gd name="connsiteY4820" fmla="*/ 3129630 h 7267344"/>
              <a:gd name="connsiteX4821" fmla="*/ 3613542 w 15576846"/>
              <a:gd name="connsiteY4821" fmla="*/ 3122883 h 7267344"/>
              <a:gd name="connsiteX4822" fmla="*/ 3593636 w 15576846"/>
              <a:gd name="connsiteY4822" fmla="*/ 3151897 h 7267344"/>
              <a:gd name="connsiteX4823" fmla="*/ 3588801 w 15576846"/>
              <a:gd name="connsiteY4823" fmla="*/ 3157632 h 7267344"/>
              <a:gd name="connsiteX4824" fmla="*/ 3592287 w 15576846"/>
              <a:gd name="connsiteY4824" fmla="*/ 3149535 h 7267344"/>
              <a:gd name="connsiteX4825" fmla="*/ 3597010 w 15576846"/>
              <a:gd name="connsiteY4825" fmla="*/ 3143800 h 7267344"/>
              <a:gd name="connsiteX4826" fmla="*/ 3593636 w 15576846"/>
              <a:gd name="connsiteY4826" fmla="*/ 3151897 h 7267344"/>
              <a:gd name="connsiteX4827" fmla="*/ 3586439 w 15576846"/>
              <a:gd name="connsiteY4827" fmla="*/ 3169441 h 7267344"/>
              <a:gd name="connsiteX4828" fmla="*/ 3582503 w 15576846"/>
              <a:gd name="connsiteY4828" fmla="*/ 3178887 h 7267344"/>
              <a:gd name="connsiteX4829" fmla="*/ 3576880 w 15576846"/>
              <a:gd name="connsiteY4829" fmla="*/ 3185073 h 7267344"/>
              <a:gd name="connsiteX4830" fmla="*/ 3580929 w 15576846"/>
              <a:gd name="connsiteY4830" fmla="*/ 3175739 h 7267344"/>
              <a:gd name="connsiteX4831" fmla="*/ 3586439 w 15576846"/>
              <a:gd name="connsiteY4831" fmla="*/ 3169441 h 7267344"/>
              <a:gd name="connsiteX4832" fmla="*/ 3566309 w 15576846"/>
              <a:gd name="connsiteY4832" fmla="*/ 3196318 h 7267344"/>
              <a:gd name="connsiteX4833" fmla="*/ 3561136 w 15576846"/>
              <a:gd name="connsiteY4833" fmla="*/ 3201717 h 7267344"/>
              <a:gd name="connsiteX4834" fmla="*/ 3564959 w 15576846"/>
              <a:gd name="connsiteY4834" fmla="*/ 3193394 h 7267344"/>
              <a:gd name="connsiteX4835" fmla="*/ 3569907 w 15576846"/>
              <a:gd name="connsiteY4835" fmla="*/ 3187997 h 7267344"/>
              <a:gd name="connsiteX4836" fmla="*/ 3566309 w 15576846"/>
              <a:gd name="connsiteY4836" fmla="*/ 3196318 h 7267344"/>
              <a:gd name="connsiteX4837" fmla="*/ 3559224 w 15576846"/>
              <a:gd name="connsiteY4837" fmla="*/ 3212400 h 7267344"/>
              <a:gd name="connsiteX4838" fmla="*/ 3555063 w 15576846"/>
              <a:gd name="connsiteY4838" fmla="*/ 3221847 h 7267344"/>
              <a:gd name="connsiteX4839" fmla="*/ 3549215 w 15576846"/>
              <a:gd name="connsiteY4839" fmla="*/ 3227470 h 7267344"/>
              <a:gd name="connsiteX4840" fmla="*/ 3553489 w 15576846"/>
              <a:gd name="connsiteY4840" fmla="*/ 3218136 h 7267344"/>
              <a:gd name="connsiteX4841" fmla="*/ 3559224 w 15576846"/>
              <a:gd name="connsiteY4841" fmla="*/ 3212400 h 7267344"/>
              <a:gd name="connsiteX4842" fmla="*/ 3548540 w 15576846"/>
              <a:gd name="connsiteY4842" fmla="*/ 3236804 h 7267344"/>
              <a:gd name="connsiteX4843" fmla="*/ 3543929 w 15576846"/>
              <a:gd name="connsiteY4843" fmla="*/ 3247150 h 7267344"/>
              <a:gd name="connsiteX4844" fmla="*/ 3537294 w 15576846"/>
              <a:gd name="connsiteY4844" fmla="*/ 3252998 h 7267344"/>
              <a:gd name="connsiteX4845" fmla="*/ 3542017 w 15576846"/>
              <a:gd name="connsiteY4845" fmla="*/ 3242764 h 7267344"/>
              <a:gd name="connsiteX4846" fmla="*/ 3548540 w 15576846"/>
              <a:gd name="connsiteY4846" fmla="*/ 3236804 h 7267344"/>
              <a:gd name="connsiteX4847" fmla="*/ 3527398 w 15576846"/>
              <a:gd name="connsiteY4847" fmla="*/ 3261545 h 7267344"/>
              <a:gd name="connsiteX4848" fmla="*/ 3521325 w 15576846"/>
              <a:gd name="connsiteY4848" fmla="*/ 3266718 h 7267344"/>
              <a:gd name="connsiteX4849" fmla="*/ 3525823 w 15576846"/>
              <a:gd name="connsiteY4849" fmla="*/ 3257609 h 7267344"/>
              <a:gd name="connsiteX4850" fmla="*/ 3531784 w 15576846"/>
              <a:gd name="connsiteY4850" fmla="*/ 3252211 h 7267344"/>
              <a:gd name="connsiteX4851" fmla="*/ 3527398 w 15576846"/>
              <a:gd name="connsiteY4851" fmla="*/ 3261545 h 7267344"/>
              <a:gd name="connsiteX4852" fmla="*/ 3520988 w 15576846"/>
              <a:gd name="connsiteY4852" fmla="*/ 3275490 h 7267344"/>
              <a:gd name="connsiteX4853" fmla="*/ 3516152 w 15576846"/>
              <a:gd name="connsiteY4853" fmla="*/ 3285611 h 7267344"/>
              <a:gd name="connsiteX4854" fmla="*/ 3509292 w 15576846"/>
              <a:gd name="connsiteY4854" fmla="*/ 3290897 h 7267344"/>
              <a:gd name="connsiteX4855" fmla="*/ 3514240 w 15576846"/>
              <a:gd name="connsiteY4855" fmla="*/ 3281000 h 7267344"/>
              <a:gd name="connsiteX4856" fmla="*/ 3520988 w 15576846"/>
              <a:gd name="connsiteY4856" fmla="*/ 3275490 h 7267344"/>
              <a:gd name="connsiteX4857" fmla="*/ 3499620 w 15576846"/>
              <a:gd name="connsiteY4857" fmla="*/ 3298431 h 7267344"/>
              <a:gd name="connsiteX4858" fmla="*/ 3493323 w 15576846"/>
              <a:gd name="connsiteY4858" fmla="*/ 3303267 h 7267344"/>
              <a:gd name="connsiteX4859" fmla="*/ 3497934 w 15576846"/>
              <a:gd name="connsiteY4859" fmla="*/ 3294383 h 7267344"/>
              <a:gd name="connsiteX4860" fmla="*/ 3504119 w 15576846"/>
              <a:gd name="connsiteY4860" fmla="*/ 3289322 h 7267344"/>
              <a:gd name="connsiteX4861" fmla="*/ 3499620 w 15576846"/>
              <a:gd name="connsiteY4861" fmla="*/ 3298431 h 7267344"/>
              <a:gd name="connsiteX4862" fmla="*/ 3493098 w 15576846"/>
              <a:gd name="connsiteY4862" fmla="*/ 3311477 h 7267344"/>
              <a:gd name="connsiteX4863" fmla="*/ 3488150 w 15576846"/>
              <a:gd name="connsiteY4863" fmla="*/ 3321261 h 7267344"/>
              <a:gd name="connsiteX4864" fmla="*/ 3481177 w 15576846"/>
              <a:gd name="connsiteY4864" fmla="*/ 3326097 h 7267344"/>
              <a:gd name="connsiteX4865" fmla="*/ 3486238 w 15576846"/>
              <a:gd name="connsiteY4865" fmla="*/ 3316537 h 7267344"/>
              <a:gd name="connsiteX4866" fmla="*/ 3493098 w 15576846"/>
              <a:gd name="connsiteY4866" fmla="*/ 3311477 h 7267344"/>
              <a:gd name="connsiteX4867" fmla="*/ 3162805 w 15576846"/>
              <a:gd name="connsiteY4867" fmla="*/ 3579917 h 7267344"/>
              <a:gd name="connsiteX4868" fmla="*/ 3157857 w 15576846"/>
              <a:gd name="connsiteY4868" fmla="*/ 3584978 h 7267344"/>
              <a:gd name="connsiteX4869" fmla="*/ 3149422 w 15576846"/>
              <a:gd name="connsiteY4869" fmla="*/ 3585765 h 7267344"/>
              <a:gd name="connsiteX4870" fmla="*/ 3154370 w 15576846"/>
              <a:gd name="connsiteY4870" fmla="*/ 3581042 h 7267344"/>
              <a:gd name="connsiteX4871" fmla="*/ 3162805 w 15576846"/>
              <a:gd name="connsiteY4871" fmla="*/ 3579917 h 7267344"/>
              <a:gd name="connsiteX4872" fmla="*/ 3442379 w 15576846"/>
              <a:gd name="connsiteY4872" fmla="*/ 3387162 h 7267344"/>
              <a:gd name="connsiteX4873" fmla="*/ 3436756 w 15576846"/>
              <a:gd name="connsiteY4873" fmla="*/ 3397621 h 7267344"/>
              <a:gd name="connsiteX4874" fmla="*/ 3428434 w 15576846"/>
              <a:gd name="connsiteY4874" fmla="*/ 3401781 h 7267344"/>
              <a:gd name="connsiteX4875" fmla="*/ 3434169 w 15576846"/>
              <a:gd name="connsiteY4875" fmla="*/ 3391660 h 7267344"/>
              <a:gd name="connsiteX4876" fmla="*/ 3442379 w 15576846"/>
              <a:gd name="connsiteY4876" fmla="*/ 3387162 h 7267344"/>
              <a:gd name="connsiteX4877" fmla="*/ 3440579 w 15576846"/>
              <a:gd name="connsiteY4877" fmla="*/ 3380414 h 7267344"/>
              <a:gd name="connsiteX4878" fmla="*/ 3445977 w 15576846"/>
              <a:gd name="connsiteY4878" fmla="*/ 3370743 h 7267344"/>
              <a:gd name="connsiteX4879" fmla="*/ 3453625 w 15576846"/>
              <a:gd name="connsiteY4879" fmla="*/ 3366132 h 7267344"/>
              <a:gd name="connsiteX4880" fmla="*/ 3448339 w 15576846"/>
              <a:gd name="connsiteY4880" fmla="*/ 3376141 h 7267344"/>
              <a:gd name="connsiteX4881" fmla="*/ 3440579 w 15576846"/>
              <a:gd name="connsiteY4881" fmla="*/ 3380414 h 7267344"/>
              <a:gd name="connsiteX4882" fmla="*/ 3410215 w 15576846"/>
              <a:gd name="connsiteY4882" fmla="*/ 3433720 h 7267344"/>
              <a:gd name="connsiteX4883" fmla="*/ 3419549 w 15576846"/>
              <a:gd name="connsiteY4883" fmla="*/ 3429672 h 7267344"/>
              <a:gd name="connsiteX4884" fmla="*/ 3413927 w 15576846"/>
              <a:gd name="connsiteY4884" fmla="*/ 3440130 h 7267344"/>
              <a:gd name="connsiteX4885" fmla="*/ 3404592 w 15576846"/>
              <a:gd name="connsiteY4885" fmla="*/ 3443841 h 7267344"/>
              <a:gd name="connsiteX4886" fmla="*/ 3410215 w 15576846"/>
              <a:gd name="connsiteY4886" fmla="*/ 3433720 h 7267344"/>
              <a:gd name="connsiteX4887" fmla="*/ 3396158 w 15576846"/>
              <a:gd name="connsiteY4887" fmla="*/ 3446990 h 7267344"/>
              <a:gd name="connsiteX4888" fmla="*/ 3387161 w 15576846"/>
              <a:gd name="connsiteY4888" fmla="*/ 3450477 h 7267344"/>
              <a:gd name="connsiteX4889" fmla="*/ 3392784 w 15576846"/>
              <a:gd name="connsiteY4889" fmla="*/ 3441255 h 7267344"/>
              <a:gd name="connsiteX4890" fmla="*/ 3401781 w 15576846"/>
              <a:gd name="connsiteY4890" fmla="*/ 3437431 h 7267344"/>
              <a:gd name="connsiteX4891" fmla="*/ 3396158 w 15576846"/>
              <a:gd name="connsiteY4891" fmla="*/ 3446990 h 7267344"/>
              <a:gd name="connsiteX4892" fmla="*/ 3416401 w 15576846"/>
              <a:gd name="connsiteY4892" fmla="*/ 3422924 h 7267344"/>
              <a:gd name="connsiteX4893" fmla="*/ 3422361 w 15576846"/>
              <a:gd name="connsiteY4893" fmla="*/ 3412465 h 7267344"/>
              <a:gd name="connsiteX4894" fmla="*/ 3431133 w 15576846"/>
              <a:gd name="connsiteY4894" fmla="*/ 3408192 h 7267344"/>
              <a:gd name="connsiteX4895" fmla="*/ 3425285 w 15576846"/>
              <a:gd name="connsiteY4895" fmla="*/ 3418988 h 7267344"/>
              <a:gd name="connsiteX4896" fmla="*/ 3416401 w 15576846"/>
              <a:gd name="connsiteY4896" fmla="*/ 3422924 h 7267344"/>
              <a:gd name="connsiteX4897" fmla="*/ 3419549 w 15576846"/>
              <a:gd name="connsiteY4897" fmla="*/ 3406055 h 7267344"/>
              <a:gd name="connsiteX4898" fmla="*/ 3411565 w 15576846"/>
              <a:gd name="connsiteY4898" fmla="*/ 3409879 h 7267344"/>
              <a:gd name="connsiteX4899" fmla="*/ 3417075 w 15576846"/>
              <a:gd name="connsiteY4899" fmla="*/ 3400769 h 7267344"/>
              <a:gd name="connsiteX4900" fmla="*/ 3424947 w 15576846"/>
              <a:gd name="connsiteY4900" fmla="*/ 3396608 h 7267344"/>
              <a:gd name="connsiteX4901" fmla="*/ 3419549 w 15576846"/>
              <a:gd name="connsiteY4901" fmla="*/ 3406055 h 7267344"/>
              <a:gd name="connsiteX4902" fmla="*/ 3413589 w 15576846"/>
              <a:gd name="connsiteY4902" fmla="*/ 3416626 h 7267344"/>
              <a:gd name="connsiteX4903" fmla="*/ 3407854 w 15576846"/>
              <a:gd name="connsiteY4903" fmla="*/ 3426523 h 7267344"/>
              <a:gd name="connsiteX4904" fmla="*/ 3399307 w 15576846"/>
              <a:gd name="connsiteY4904" fmla="*/ 3430234 h 7267344"/>
              <a:gd name="connsiteX4905" fmla="*/ 3405042 w 15576846"/>
              <a:gd name="connsiteY4905" fmla="*/ 3420675 h 7267344"/>
              <a:gd name="connsiteX4906" fmla="*/ 3413589 w 15576846"/>
              <a:gd name="connsiteY4906" fmla="*/ 3416626 h 7267344"/>
              <a:gd name="connsiteX4907" fmla="*/ 3390535 w 15576846"/>
              <a:gd name="connsiteY4907" fmla="*/ 3434057 h 7267344"/>
              <a:gd name="connsiteX4908" fmla="*/ 3382438 w 15576846"/>
              <a:gd name="connsiteY4908" fmla="*/ 3437544 h 7267344"/>
              <a:gd name="connsiteX4909" fmla="*/ 3387948 w 15576846"/>
              <a:gd name="connsiteY4909" fmla="*/ 3428884 h 7267344"/>
              <a:gd name="connsiteX4910" fmla="*/ 3395933 w 15576846"/>
              <a:gd name="connsiteY4910" fmla="*/ 3425173 h 7267344"/>
              <a:gd name="connsiteX4911" fmla="*/ 3390535 w 15576846"/>
              <a:gd name="connsiteY4911" fmla="*/ 3434057 h 7267344"/>
              <a:gd name="connsiteX4912" fmla="*/ 3383900 w 15576846"/>
              <a:gd name="connsiteY4912" fmla="*/ 3444966 h 7267344"/>
              <a:gd name="connsiteX4913" fmla="*/ 3378614 w 15576846"/>
              <a:gd name="connsiteY4913" fmla="*/ 3453738 h 7267344"/>
              <a:gd name="connsiteX4914" fmla="*/ 3369955 w 15576846"/>
              <a:gd name="connsiteY4914" fmla="*/ 3456999 h 7267344"/>
              <a:gd name="connsiteX4915" fmla="*/ 3375353 w 15576846"/>
              <a:gd name="connsiteY4915" fmla="*/ 3448565 h 7267344"/>
              <a:gd name="connsiteX4916" fmla="*/ 3383900 w 15576846"/>
              <a:gd name="connsiteY4916" fmla="*/ 3444966 h 7267344"/>
              <a:gd name="connsiteX4917" fmla="*/ 3372316 w 15576846"/>
              <a:gd name="connsiteY4917" fmla="*/ 3464084 h 7267344"/>
              <a:gd name="connsiteX4918" fmla="*/ 3367031 w 15576846"/>
              <a:gd name="connsiteY4918" fmla="*/ 3472743 h 7267344"/>
              <a:gd name="connsiteX4919" fmla="*/ 3357809 w 15576846"/>
              <a:gd name="connsiteY4919" fmla="*/ 3475780 h 7267344"/>
              <a:gd name="connsiteX4920" fmla="*/ 3363095 w 15576846"/>
              <a:gd name="connsiteY4920" fmla="*/ 3467458 h 7267344"/>
              <a:gd name="connsiteX4921" fmla="*/ 3372316 w 15576846"/>
              <a:gd name="connsiteY4921" fmla="*/ 3464084 h 7267344"/>
              <a:gd name="connsiteX4922" fmla="*/ 3361071 w 15576846"/>
              <a:gd name="connsiteY4922" fmla="*/ 3460260 h 7267344"/>
              <a:gd name="connsiteX4923" fmla="*/ 3352749 w 15576846"/>
              <a:gd name="connsiteY4923" fmla="*/ 3463297 h 7267344"/>
              <a:gd name="connsiteX4924" fmla="*/ 3357922 w 15576846"/>
              <a:gd name="connsiteY4924" fmla="*/ 3455762 h 7267344"/>
              <a:gd name="connsiteX4925" fmla="*/ 3366131 w 15576846"/>
              <a:gd name="connsiteY4925" fmla="*/ 3452388 h 7267344"/>
              <a:gd name="connsiteX4926" fmla="*/ 3361071 w 15576846"/>
              <a:gd name="connsiteY4926" fmla="*/ 3460260 h 7267344"/>
              <a:gd name="connsiteX4927" fmla="*/ 3354323 w 15576846"/>
              <a:gd name="connsiteY4927" fmla="*/ 3470607 h 7267344"/>
              <a:gd name="connsiteX4928" fmla="*/ 3349262 w 15576846"/>
              <a:gd name="connsiteY4928" fmla="*/ 3478479 h 7267344"/>
              <a:gd name="connsiteX4929" fmla="*/ 3340378 w 15576846"/>
              <a:gd name="connsiteY4929" fmla="*/ 3481290 h 7267344"/>
              <a:gd name="connsiteX4930" fmla="*/ 3345551 w 15576846"/>
              <a:gd name="connsiteY4930" fmla="*/ 3473756 h 7267344"/>
              <a:gd name="connsiteX4931" fmla="*/ 3354323 w 15576846"/>
              <a:gd name="connsiteY4931" fmla="*/ 3470607 h 7267344"/>
              <a:gd name="connsiteX4932" fmla="*/ 3290559 w 15576846"/>
              <a:gd name="connsiteY4932" fmla="*/ 3531672 h 7267344"/>
              <a:gd name="connsiteX4933" fmla="*/ 3300455 w 15576846"/>
              <a:gd name="connsiteY4933" fmla="*/ 3529423 h 7267344"/>
              <a:gd name="connsiteX4934" fmla="*/ 3294720 w 15576846"/>
              <a:gd name="connsiteY4934" fmla="*/ 3537857 h 7267344"/>
              <a:gd name="connsiteX4935" fmla="*/ 3284711 w 15576846"/>
              <a:gd name="connsiteY4935" fmla="*/ 3539769 h 7267344"/>
              <a:gd name="connsiteX4936" fmla="*/ 3290559 w 15576846"/>
              <a:gd name="connsiteY4936" fmla="*/ 3531672 h 7267344"/>
              <a:gd name="connsiteX4937" fmla="*/ 3276389 w 15576846"/>
              <a:gd name="connsiteY4937" fmla="*/ 3541344 h 7267344"/>
              <a:gd name="connsiteX4938" fmla="*/ 3266717 w 15576846"/>
              <a:gd name="connsiteY4938" fmla="*/ 3543143 h 7267344"/>
              <a:gd name="connsiteX4939" fmla="*/ 3272340 w 15576846"/>
              <a:gd name="connsiteY4939" fmla="*/ 3535833 h 7267344"/>
              <a:gd name="connsiteX4940" fmla="*/ 3281899 w 15576846"/>
              <a:gd name="connsiteY4940" fmla="*/ 3533696 h 7267344"/>
              <a:gd name="connsiteX4941" fmla="*/ 3276389 w 15576846"/>
              <a:gd name="connsiteY4941" fmla="*/ 3541344 h 7267344"/>
              <a:gd name="connsiteX4942" fmla="*/ 3297419 w 15576846"/>
              <a:gd name="connsiteY4942" fmla="*/ 3522226 h 7267344"/>
              <a:gd name="connsiteX4943" fmla="*/ 3303041 w 15576846"/>
              <a:gd name="connsiteY4943" fmla="*/ 3514578 h 7267344"/>
              <a:gd name="connsiteX4944" fmla="*/ 3312488 w 15576846"/>
              <a:gd name="connsiteY4944" fmla="*/ 3512104 h 7267344"/>
              <a:gd name="connsiteX4945" fmla="*/ 3306978 w 15576846"/>
              <a:gd name="connsiteY4945" fmla="*/ 3520089 h 7267344"/>
              <a:gd name="connsiteX4946" fmla="*/ 3297419 w 15576846"/>
              <a:gd name="connsiteY4946" fmla="*/ 3522226 h 7267344"/>
              <a:gd name="connsiteX4947" fmla="*/ 3321035 w 15576846"/>
              <a:gd name="connsiteY4947" fmla="*/ 3509742 h 7267344"/>
              <a:gd name="connsiteX4948" fmla="*/ 3330819 w 15576846"/>
              <a:gd name="connsiteY4948" fmla="*/ 3507044 h 7267344"/>
              <a:gd name="connsiteX4949" fmla="*/ 3325084 w 15576846"/>
              <a:gd name="connsiteY4949" fmla="*/ 3515815 h 7267344"/>
              <a:gd name="connsiteX4950" fmla="*/ 3315187 w 15576846"/>
              <a:gd name="connsiteY4950" fmla="*/ 3518064 h 7267344"/>
              <a:gd name="connsiteX4951" fmla="*/ 3321035 w 15576846"/>
              <a:gd name="connsiteY4951" fmla="*/ 3509742 h 7267344"/>
              <a:gd name="connsiteX4952" fmla="*/ 3327895 w 15576846"/>
              <a:gd name="connsiteY4952" fmla="*/ 3499846 h 7267344"/>
              <a:gd name="connsiteX4953" fmla="*/ 3333293 w 15576846"/>
              <a:gd name="connsiteY4953" fmla="*/ 3491861 h 7267344"/>
              <a:gd name="connsiteX4954" fmla="*/ 3342627 w 15576846"/>
              <a:gd name="connsiteY4954" fmla="*/ 3488937 h 7267344"/>
              <a:gd name="connsiteX4955" fmla="*/ 3337229 w 15576846"/>
              <a:gd name="connsiteY4955" fmla="*/ 3497260 h 7267344"/>
              <a:gd name="connsiteX4956" fmla="*/ 3327895 w 15576846"/>
              <a:gd name="connsiteY4956" fmla="*/ 3499846 h 7267344"/>
              <a:gd name="connsiteX4957" fmla="*/ 3331494 w 15576846"/>
              <a:gd name="connsiteY4957" fmla="*/ 3484102 h 7267344"/>
              <a:gd name="connsiteX4958" fmla="*/ 3323059 w 15576846"/>
              <a:gd name="connsiteY4958" fmla="*/ 3486688 h 7267344"/>
              <a:gd name="connsiteX4959" fmla="*/ 3327895 w 15576846"/>
              <a:gd name="connsiteY4959" fmla="*/ 3479941 h 7267344"/>
              <a:gd name="connsiteX4960" fmla="*/ 3336217 w 15576846"/>
              <a:gd name="connsiteY4960" fmla="*/ 3477017 h 7267344"/>
              <a:gd name="connsiteX4961" fmla="*/ 3331494 w 15576846"/>
              <a:gd name="connsiteY4961" fmla="*/ 3484102 h 7267344"/>
              <a:gd name="connsiteX4962" fmla="*/ 3324409 w 15576846"/>
              <a:gd name="connsiteY4962" fmla="*/ 3494560 h 7267344"/>
              <a:gd name="connsiteX4963" fmla="*/ 3319236 w 15576846"/>
              <a:gd name="connsiteY4963" fmla="*/ 3502095 h 7267344"/>
              <a:gd name="connsiteX4964" fmla="*/ 3310239 w 15576846"/>
              <a:gd name="connsiteY4964" fmla="*/ 3504457 h 7267344"/>
              <a:gd name="connsiteX4965" fmla="*/ 3315412 w 15576846"/>
              <a:gd name="connsiteY4965" fmla="*/ 3497260 h 7267344"/>
              <a:gd name="connsiteX4966" fmla="*/ 3324409 w 15576846"/>
              <a:gd name="connsiteY4966" fmla="*/ 3494560 h 7267344"/>
              <a:gd name="connsiteX4967" fmla="*/ 3301355 w 15576846"/>
              <a:gd name="connsiteY4967" fmla="*/ 3506931 h 7267344"/>
              <a:gd name="connsiteX4968" fmla="*/ 3292808 w 15576846"/>
              <a:gd name="connsiteY4968" fmla="*/ 3509180 h 7267344"/>
              <a:gd name="connsiteX4969" fmla="*/ 3297756 w 15576846"/>
              <a:gd name="connsiteY4969" fmla="*/ 3502657 h 7267344"/>
              <a:gd name="connsiteX4970" fmla="*/ 3306303 w 15576846"/>
              <a:gd name="connsiteY4970" fmla="*/ 3500071 h 7267344"/>
              <a:gd name="connsiteX4971" fmla="*/ 3301355 w 15576846"/>
              <a:gd name="connsiteY4971" fmla="*/ 3506931 h 7267344"/>
              <a:gd name="connsiteX4972" fmla="*/ 3294045 w 15576846"/>
              <a:gd name="connsiteY4972" fmla="*/ 3516940 h 7267344"/>
              <a:gd name="connsiteX4973" fmla="*/ 3288759 w 15576846"/>
              <a:gd name="connsiteY4973" fmla="*/ 3524250 h 7267344"/>
              <a:gd name="connsiteX4974" fmla="*/ 3279650 w 15576846"/>
              <a:gd name="connsiteY4974" fmla="*/ 3526274 h 7267344"/>
              <a:gd name="connsiteX4975" fmla="*/ 3284936 w 15576846"/>
              <a:gd name="connsiteY4975" fmla="*/ 3519302 h 7267344"/>
              <a:gd name="connsiteX4976" fmla="*/ 3294045 w 15576846"/>
              <a:gd name="connsiteY4976" fmla="*/ 3516940 h 7267344"/>
              <a:gd name="connsiteX4977" fmla="*/ 3270653 w 15576846"/>
              <a:gd name="connsiteY4977" fmla="*/ 3528186 h 7267344"/>
              <a:gd name="connsiteX4978" fmla="*/ 3261994 w 15576846"/>
              <a:gd name="connsiteY4978" fmla="*/ 3530098 h 7267344"/>
              <a:gd name="connsiteX4979" fmla="*/ 3267055 w 15576846"/>
              <a:gd name="connsiteY4979" fmla="*/ 3523912 h 7267344"/>
              <a:gd name="connsiteX4980" fmla="*/ 3275714 w 15576846"/>
              <a:gd name="connsiteY4980" fmla="*/ 3521663 h 7267344"/>
              <a:gd name="connsiteX4981" fmla="*/ 3270653 w 15576846"/>
              <a:gd name="connsiteY4981" fmla="*/ 3528186 h 7267344"/>
              <a:gd name="connsiteX4982" fmla="*/ 3263343 w 15576846"/>
              <a:gd name="connsiteY4982" fmla="*/ 3537745 h 7267344"/>
              <a:gd name="connsiteX4983" fmla="*/ 3257946 w 15576846"/>
              <a:gd name="connsiteY4983" fmla="*/ 3544718 h 7267344"/>
              <a:gd name="connsiteX4984" fmla="*/ 3248724 w 15576846"/>
              <a:gd name="connsiteY4984" fmla="*/ 3546404 h 7267344"/>
              <a:gd name="connsiteX4985" fmla="*/ 3254122 w 15576846"/>
              <a:gd name="connsiteY4985" fmla="*/ 3539769 h 7267344"/>
              <a:gd name="connsiteX4986" fmla="*/ 3263343 w 15576846"/>
              <a:gd name="connsiteY4986" fmla="*/ 3537745 h 7267344"/>
              <a:gd name="connsiteX4987" fmla="*/ 3204302 w 15576846"/>
              <a:gd name="connsiteY4987" fmla="*/ 3580254 h 7267344"/>
              <a:gd name="connsiteX4988" fmla="*/ 3210150 w 15576846"/>
              <a:gd name="connsiteY4988" fmla="*/ 3573507 h 7267344"/>
              <a:gd name="connsiteX4989" fmla="*/ 3219934 w 15576846"/>
              <a:gd name="connsiteY4989" fmla="*/ 3572158 h 7267344"/>
              <a:gd name="connsiteX4990" fmla="*/ 3214199 w 15576846"/>
              <a:gd name="connsiteY4990" fmla="*/ 3579242 h 7267344"/>
              <a:gd name="connsiteX4991" fmla="*/ 3204302 w 15576846"/>
              <a:gd name="connsiteY4991" fmla="*/ 3580254 h 7267344"/>
              <a:gd name="connsiteX4992" fmla="*/ 1724676 w 15576846"/>
              <a:gd name="connsiteY4992" fmla="*/ 4254673 h 7267344"/>
              <a:gd name="connsiteX4993" fmla="*/ 1736034 w 15576846"/>
              <a:gd name="connsiteY4993" fmla="*/ 4258272 h 7267344"/>
              <a:gd name="connsiteX4994" fmla="*/ 1755264 w 15576846"/>
              <a:gd name="connsiteY4994" fmla="*/ 4286387 h 7267344"/>
              <a:gd name="connsiteX4995" fmla="*/ 1744131 w 15576846"/>
              <a:gd name="connsiteY4995" fmla="*/ 4282563 h 7267344"/>
              <a:gd name="connsiteX4996" fmla="*/ 1724676 w 15576846"/>
              <a:gd name="connsiteY4996" fmla="*/ 4254673 h 7267344"/>
              <a:gd name="connsiteX4997" fmla="*/ 1734909 w 15576846"/>
              <a:gd name="connsiteY4997" fmla="*/ 4279302 h 7267344"/>
              <a:gd name="connsiteX4998" fmla="*/ 1724226 w 15576846"/>
              <a:gd name="connsiteY4998" fmla="*/ 4275478 h 7267344"/>
              <a:gd name="connsiteX4999" fmla="*/ 1704545 w 15576846"/>
              <a:gd name="connsiteY4999" fmla="*/ 4247926 h 7267344"/>
              <a:gd name="connsiteX5000" fmla="*/ 1715454 w 15576846"/>
              <a:gd name="connsiteY5000" fmla="*/ 4251524 h 7267344"/>
              <a:gd name="connsiteX5001" fmla="*/ 1734909 w 15576846"/>
              <a:gd name="connsiteY5001" fmla="*/ 4279302 h 7267344"/>
              <a:gd name="connsiteX5002" fmla="*/ 1745031 w 15576846"/>
              <a:gd name="connsiteY5002" fmla="*/ 4261083 h 7267344"/>
              <a:gd name="connsiteX5003" fmla="*/ 1756727 w 15576846"/>
              <a:gd name="connsiteY5003" fmla="*/ 4264682 h 7267344"/>
              <a:gd name="connsiteX5004" fmla="*/ 1775845 w 15576846"/>
              <a:gd name="connsiteY5004" fmla="*/ 4293134 h 7267344"/>
              <a:gd name="connsiteX5005" fmla="*/ 1764261 w 15576846"/>
              <a:gd name="connsiteY5005" fmla="*/ 4289311 h 7267344"/>
              <a:gd name="connsiteX5006" fmla="*/ 1745031 w 15576846"/>
              <a:gd name="connsiteY5006" fmla="*/ 4261083 h 7267344"/>
              <a:gd name="connsiteX5007" fmla="*/ 1765386 w 15576846"/>
              <a:gd name="connsiteY5007" fmla="*/ 4267269 h 7267344"/>
              <a:gd name="connsiteX5008" fmla="*/ 1777419 w 15576846"/>
              <a:gd name="connsiteY5008" fmla="*/ 4270867 h 7267344"/>
              <a:gd name="connsiteX5009" fmla="*/ 1796425 w 15576846"/>
              <a:gd name="connsiteY5009" fmla="*/ 4299657 h 7267344"/>
              <a:gd name="connsiteX5010" fmla="*/ 1784616 w 15576846"/>
              <a:gd name="connsiteY5010" fmla="*/ 4295946 h 7267344"/>
              <a:gd name="connsiteX5011" fmla="*/ 1765386 w 15576846"/>
              <a:gd name="connsiteY5011" fmla="*/ 4267269 h 7267344"/>
              <a:gd name="connsiteX5012" fmla="*/ 1803060 w 15576846"/>
              <a:gd name="connsiteY5012" fmla="*/ 4309890 h 7267344"/>
              <a:gd name="connsiteX5013" fmla="*/ 1821053 w 15576846"/>
              <a:gd name="connsiteY5013" fmla="*/ 4337893 h 7267344"/>
              <a:gd name="connsiteX5014" fmla="*/ 1809582 w 15576846"/>
              <a:gd name="connsiteY5014" fmla="*/ 4334070 h 7267344"/>
              <a:gd name="connsiteX5015" fmla="*/ 1791476 w 15576846"/>
              <a:gd name="connsiteY5015" fmla="*/ 4306179 h 7267344"/>
              <a:gd name="connsiteX5016" fmla="*/ 1803060 w 15576846"/>
              <a:gd name="connsiteY5016" fmla="*/ 4309890 h 7267344"/>
              <a:gd name="connsiteX5017" fmla="*/ 1811494 w 15576846"/>
              <a:gd name="connsiteY5017" fmla="*/ 4312477 h 7267344"/>
              <a:gd name="connsiteX5018" fmla="*/ 1823527 w 15576846"/>
              <a:gd name="connsiteY5018" fmla="*/ 4316076 h 7267344"/>
              <a:gd name="connsiteX5019" fmla="*/ 1841296 w 15576846"/>
              <a:gd name="connsiteY5019" fmla="*/ 4344528 h 7267344"/>
              <a:gd name="connsiteX5020" fmla="*/ 1829488 w 15576846"/>
              <a:gd name="connsiteY5020" fmla="*/ 4340705 h 7267344"/>
              <a:gd name="connsiteX5021" fmla="*/ 1811494 w 15576846"/>
              <a:gd name="connsiteY5021" fmla="*/ 4312477 h 7267344"/>
              <a:gd name="connsiteX5022" fmla="*/ 1826901 w 15576846"/>
              <a:gd name="connsiteY5022" fmla="*/ 4347340 h 7267344"/>
              <a:gd name="connsiteX5023" fmla="*/ 1845120 w 15576846"/>
              <a:gd name="connsiteY5023" fmla="*/ 4376467 h 7267344"/>
              <a:gd name="connsiteX5024" fmla="*/ 1833986 w 15576846"/>
              <a:gd name="connsiteY5024" fmla="*/ 4372530 h 7267344"/>
              <a:gd name="connsiteX5025" fmla="*/ 1815655 w 15576846"/>
              <a:gd name="connsiteY5025" fmla="*/ 4343516 h 7267344"/>
              <a:gd name="connsiteX5026" fmla="*/ 1826901 w 15576846"/>
              <a:gd name="connsiteY5026" fmla="*/ 4347340 h 7267344"/>
              <a:gd name="connsiteX5027" fmla="*/ 1835335 w 15576846"/>
              <a:gd name="connsiteY5027" fmla="*/ 4350039 h 7267344"/>
              <a:gd name="connsiteX5028" fmla="*/ 1847031 w 15576846"/>
              <a:gd name="connsiteY5028" fmla="*/ 4353750 h 7267344"/>
              <a:gd name="connsiteX5029" fmla="*/ 1865025 w 15576846"/>
              <a:gd name="connsiteY5029" fmla="*/ 4383214 h 7267344"/>
              <a:gd name="connsiteX5030" fmla="*/ 1853554 w 15576846"/>
              <a:gd name="connsiteY5030" fmla="*/ 4379391 h 7267344"/>
              <a:gd name="connsiteX5031" fmla="*/ 1835335 w 15576846"/>
              <a:gd name="connsiteY5031" fmla="*/ 4350039 h 7267344"/>
              <a:gd name="connsiteX5032" fmla="*/ 1855128 w 15576846"/>
              <a:gd name="connsiteY5032" fmla="*/ 4356224 h 7267344"/>
              <a:gd name="connsiteX5033" fmla="*/ 1867161 w 15576846"/>
              <a:gd name="connsiteY5033" fmla="*/ 4359822 h 7267344"/>
              <a:gd name="connsiteX5034" fmla="*/ 1884930 w 15576846"/>
              <a:gd name="connsiteY5034" fmla="*/ 4389624 h 7267344"/>
              <a:gd name="connsiteX5035" fmla="*/ 1873122 w 15576846"/>
              <a:gd name="connsiteY5035" fmla="*/ 4385913 h 7267344"/>
              <a:gd name="connsiteX5036" fmla="*/ 1855128 w 15576846"/>
              <a:gd name="connsiteY5036" fmla="*/ 4356224 h 7267344"/>
              <a:gd name="connsiteX5037" fmla="*/ 1890216 w 15576846"/>
              <a:gd name="connsiteY5037" fmla="*/ 4398734 h 7267344"/>
              <a:gd name="connsiteX5038" fmla="*/ 1907534 w 15576846"/>
              <a:gd name="connsiteY5038" fmla="*/ 4428423 h 7267344"/>
              <a:gd name="connsiteX5039" fmla="*/ 1896064 w 15576846"/>
              <a:gd name="connsiteY5039" fmla="*/ 4424599 h 7267344"/>
              <a:gd name="connsiteX5040" fmla="*/ 1878632 w 15576846"/>
              <a:gd name="connsiteY5040" fmla="*/ 4395022 h 7267344"/>
              <a:gd name="connsiteX5041" fmla="*/ 1890216 w 15576846"/>
              <a:gd name="connsiteY5041" fmla="*/ 4398734 h 7267344"/>
              <a:gd name="connsiteX5042" fmla="*/ 1898088 w 15576846"/>
              <a:gd name="connsiteY5042" fmla="*/ 4401095 h 7267344"/>
              <a:gd name="connsiteX5043" fmla="*/ 2033264 w 15576846"/>
              <a:gd name="connsiteY5043" fmla="*/ 4429772 h 7267344"/>
              <a:gd name="connsiteX5044" fmla="*/ 2558674 w 15576846"/>
              <a:gd name="connsiteY5044" fmla="*/ 4138727 h 7267344"/>
              <a:gd name="connsiteX5045" fmla="*/ 3041236 w 15576846"/>
              <a:gd name="connsiteY5045" fmla="*/ 3633560 h 7267344"/>
              <a:gd name="connsiteX5046" fmla="*/ 3050571 w 15576846"/>
              <a:gd name="connsiteY5046" fmla="*/ 3633560 h 7267344"/>
              <a:gd name="connsiteX5047" fmla="*/ 2578241 w 15576846"/>
              <a:gd name="connsiteY5047" fmla="*/ 4160207 h 7267344"/>
              <a:gd name="connsiteX5048" fmla="*/ 2056543 w 15576846"/>
              <a:gd name="connsiteY5048" fmla="*/ 4461936 h 7267344"/>
              <a:gd name="connsiteX5049" fmla="*/ 1915407 w 15576846"/>
              <a:gd name="connsiteY5049" fmla="*/ 4431009 h 7267344"/>
              <a:gd name="connsiteX5050" fmla="*/ 1898088 w 15576846"/>
              <a:gd name="connsiteY5050" fmla="*/ 4401095 h 7267344"/>
              <a:gd name="connsiteX5051" fmla="*/ 1912932 w 15576846"/>
              <a:gd name="connsiteY5051" fmla="*/ 4437757 h 7267344"/>
              <a:gd name="connsiteX5052" fmla="*/ 1929126 w 15576846"/>
              <a:gd name="connsiteY5052" fmla="*/ 4466321 h 7267344"/>
              <a:gd name="connsiteX5053" fmla="*/ 1917993 w 15576846"/>
              <a:gd name="connsiteY5053" fmla="*/ 4462385 h 7267344"/>
              <a:gd name="connsiteX5054" fmla="*/ 1901574 w 15576846"/>
              <a:gd name="connsiteY5054" fmla="*/ 4434046 h 7267344"/>
              <a:gd name="connsiteX5055" fmla="*/ 1912932 w 15576846"/>
              <a:gd name="connsiteY5055" fmla="*/ 4437757 h 7267344"/>
              <a:gd name="connsiteX5056" fmla="*/ 1920692 w 15576846"/>
              <a:gd name="connsiteY5056" fmla="*/ 4440343 h 7267344"/>
              <a:gd name="connsiteX5057" fmla="*/ 2056543 w 15576846"/>
              <a:gd name="connsiteY5057" fmla="*/ 4469695 h 7267344"/>
              <a:gd name="connsiteX5058" fmla="*/ 2582178 w 15576846"/>
              <a:gd name="connsiteY5058" fmla="*/ 4164256 h 7267344"/>
              <a:gd name="connsiteX5059" fmla="*/ 3060579 w 15576846"/>
              <a:gd name="connsiteY5059" fmla="*/ 3633785 h 7267344"/>
              <a:gd name="connsiteX5060" fmla="*/ 3070363 w 15576846"/>
              <a:gd name="connsiteY5060" fmla="*/ 3633785 h 7267344"/>
              <a:gd name="connsiteX5061" fmla="*/ 2601633 w 15576846"/>
              <a:gd name="connsiteY5061" fmla="*/ 4185736 h 7267344"/>
              <a:gd name="connsiteX5062" fmla="*/ 2079709 w 15576846"/>
              <a:gd name="connsiteY5062" fmla="*/ 4501971 h 7267344"/>
              <a:gd name="connsiteX5063" fmla="*/ 1936661 w 15576846"/>
              <a:gd name="connsiteY5063" fmla="*/ 4469133 h 7267344"/>
              <a:gd name="connsiteX5064" fmla="*/ 1920692 w 15576846"/>
              <a:gd name="connsiteY5064" fmla="*/ 4440343 h 7267344"/>
              <a:gd name="connsiteX5065" fmla="*/ 2079934 w 15576846"/>
              <a:gd name="connsiteY5065" fmla="*/ 4509394 h 7267344"/>
              <a:gd name="connsiteX5066" fmla="*/ 2605907 w 15576846"/>
              <a:gd name="connsiteY5066" fmla="*/ 4189447 h 7267344"/>
              <a:gd name="connsiteX5067" fmla="*/ 3080260 w 15576846"/>
              <a:gd name="connsiteY5067" fmla="*/ 3633560 h 7267344"/>
              <a:gd name="connsiteX5068" fmla="*/ 3090494 w 15576846"/>
              <a:gd name="connsiteY5068" fmla="*/ 3633560 h 7267344"/>
              <a:gd name="connsiteX5069" fmla="*/ 2625475 w 15576846"/>
              <a:gd name="connsiteY5069" fmla="*/ 4210926 h 7267344"/>
              <a:gd name="connsiteX5070" fmla="*/ 2103214 w 15576846"/>
              <a:gd name="connsiteY5070" fmla="*/ 4541557 h 7267344"/>
              <a:gd name="connsiteX5071" fmla="*/ 1957691 w 15576846"/>
              <a:gd name="connsiteY5071" fmla="*/ 4506582 h 7267344"/>
              <a:gd name="connsiteX5072" fmla="*/ 1942397 w 15576846"/>
              <a:gd name="connsiteY5072" fmla="*/ 4478917 h 7267344"/>
              <a:gd name="connsiteX5073" fmla="*/ 2079934 w 15576846"/>
              <a:gd name="connsiteY5073" fmla="*/ 4509394 h 7267344"/>
              <a:gd name="connsiteX5074" fmla="*/ 3088582 w 15576846"/>
              <a:gd name="connsiteY5074" fmla="*/ 3626025 h 7267344"/>
              <a:gd name="connsiteX5075" fmla="*/ 3093980 w 15576846"/>
              <a:gd name="connsiteY5075" fmla="*/ 3621190 h 7267344"/>
              <a:gd name="connsiteX5076" fmla="*/ 3103764 w 15576846"/>
              <a:gd name="connsiteY5076" fmla="*/ 3620852 h 7267344"/>
              <a:gd name="connsiteX5077" fmla="*/ 3098366 w 15576846"/>
              <a:gd name="connsiteY5077" fmla="*/ 3626025 h 7267344"/>
              <a:gd name="connsiteX5078" fmla="*/ 3088582 w 15576846"/>
              <a:gd name="connsiteY5078" fmla="*/ 3626025 h 7267344"/>
              <a:gd name="connsiteX5079" fmla="*/ 3113210 w 15576846"/>
              <a:gd name="connsiteY5079" fmla="*/ 3620515 h 7267344"/>
              <a:gd name="connsiteX5080" fmla="*/ 3123444 w 15576846"/>
              <a:gd name="connsiteY5080" fmla="*/ 3620178 h 7267344"/>
              <a:gd name="connsiteX5081" fmla="*/ 3117821 w 15576846"/>
              <a:gd name="connsiteY5081" fmla="*/ 3625913 h 7267344"/>
              <a:gd name="connsiteX5082" fmla="*/ 3107587 w 15576846"/>
              <a:gd name="connsiteY5082" fmla="*/ 3625913 h 7267344"/>
              <a:gd name="connsiteX5083" fmla="*/ 3113210 w 15576846"/>
              <a:gd name="connsiteY5083" fmla="*/ 3620515 h 7267344"/>
              <a:gd name="connsiteX5084" fmla="*/ 3121420 w 15576846"/>
              <a:gd name="connsiteY5084" fmla="*/ 3612643 h 7267344"/>
              <a:gd name="connsiteX5085" fmla="*/ 3126818 w 15576846"/>
              <a:gd name="connsiteY5085" fmla="*/ 3607470 h 7267344"/>
              <a:gd name="connsiteX5086" fmla="*/ 3136489 w 15576846"/>
              <a:gd name="connsiteY5086" fmla="*/ 3606795 h 7267344"/>
              <a:gd name="connsiteX5087" fmla="*/ 3131091 w 15576846"/>
              <a:gd name="connsiteY5087" fmla="*/ 3612305 h 7267344"/>
              <a:gd name="connsiteX5088" fmla="*/ 3121420 w 15576846"/>
              <a:gd name="connsiteY5088" fmla="*/ 3612643 h 7267344"/>
              <a:gd name="connsiteX5089" fmla="*/ 3145824 w 15576846"/>
              <a:gd name="connsiteY5089" fmla="*/ 3606233 h 7267344"/>
              <a:gd name="connsiteX5090" fmla="*/ 3155945 w 15576846"/>
              <a:gd name="connsiteY5090" fmla="*/ 3605558 h 7267344"/>
              <a:gd name="connsiteX5091" fmla="*/ 3150322 w 15576846"/>
              <a:gd name="connsiteY5091" fmla="*/ 3611743 h 7267344"/>
              <a:gd name="connsiteX5092" fmla="*/ 3140201 w 15576846"/>
              <a:gd name="connsiteY5092" fmla="*/ 3612081 h 7267344"/>
              <a:gd name="connsiteX5093" fmla="*/ 3145824 w 15576846"/>
              <a:gd name="connsiteY5093" fmla="*/ 3606233 h 7267344"/>
              <a:gd name="connsiteX5094" fmla="*/ 3153921 w 15576846"/>
              <a:gd name="connsiteY5094" fmla="*/ 3598023 h 7267344"/>
              <a:gd name="connsiteX5095" fmla="*/ 3159431 w 15576846"/>
              <a:gd name="connsiteY5095" fmla="*/ 3592400 h 7267344"/>
              <a:gd name="connsiteX5096" fmla="*/ 3168990 w 15576846"/>
              <a:gd name="connsiteY5096" fmla="*/ 3591500 h 7267344"/>
              <a:gd name="connsiteX5097" fmla="*/ 3163479 w 15576846"/>
              <a:gd name="connsiteY5097" fmla="*/ 3597461 h 7267344"/>
              <a:gd name="connsiteX5098" fmla="*/ 3153921 w 15576846"/>
              <a:gd name="connsiteY5098" fmla="*/ 3598023 h 7267344"/>
              <a:gd name="connsiteX5099" fmla="*/ 3178212 w 15576846"/>
              <a:gd name="connsiteY5099" fmla="*/ 3590601 h 7267344"/>
              <a:gd name="connsiteX5100" fmla="*/ 3188108 w 15576846"/>
              <a:gd name="connsiteY5100" fmla="*/ 3589589 h 7267344"/>
              <a:gd name="connsiteX5101" fmla="*/ 3182373 w 15576846"/>
              <a:gd name="connsiteY5101" fmla="*/ 3596224 h 7267344"/>
              <a:gd name="connsiteX5102" fmla="*/ 3172364 w 15576846"/>
              <a:gd name="connsiteY5102" fmla="*/ 3596898 h 7267344"/>
              <a:gd name="connsiteX5103" fmla="*/ 3178212 w 15576846"/>
              <a:gd name="connsiteY5103" fmla="*/ 3590601 h 7267344"/>
              <a:gd name="connsiteX5104" fmla="*/ 3185971 w 15576846"/>
              <a:gd name="connsiteY5104" fmla="*/ 3582054 h 7267344"/>
              <a:gd name="connsiteX5105" fmla="*/ 3191594 w 15576846"/>
              <a:gd name="connsiteY5105" fmla="*/ 3575981 h 7267344"/>
              <a:gd name="connsiteX5106" fmla="*/ 3201041 w 15576846"/>
              <a:gd name="connsiteY5106" fmla="*/ 3574744 h 7267344"/>
              <a:gd name="connsiteX5107" fmla="*/ 3198005 w 15576846"/>
              <a:gd name="connsiteY5107" fmla="*/ 3578230 h 7267344"/>
              <a:gd name="connsiteX5108" fmla="*/ 3195530 w 15576846"/>
              <a:gd name="connsiteY5108" fmla="*/ 3581154 h 7267344"/>
              <a:gd name="connsiteX5109" fmla="*/ 3185971 w 15576846"/>
              <a:gd name="connsiteY5109" fmla="*/ 3582054 h 7267344"/>
              <a:gd name="connsiteX5110" fmla="*/ 3217685 w 15576846"/>
              <a:gd name="connsiteY5110" fmla="*/ 3564847 h 7267344"/>
              <a:gd name="connsiteX5111" fmla="*/ 3223195 w 15576846"/>
              <a:gd name="connsiteY5111" fmla="*/ 3558438 h 7267344"/>
              <a:gd name="connsiteX5112" fmla="*/ 3232417 w 15576846"/>
              <a:gd name="connsiteY5112" fmla="*/ 3556863 h 7267344"/>
              <a:gd name="connsiteX5113" fmla="*/ 3226907 w 15576846"/>
              <a:gd name="connsiteY5113" fmla="*/ 3563611 h 7267344"/>
              <a:gd name="connsiteX5114" fmla="*/ 3217685 w 15576846"/>
              <a:gd name="connsiteY5114" fmla="*/ 3564847 h 7267344"/>
              <a:gd name="connsiteX5115" fmla="*/ 3241526 w 15576846"/>
              <a:gd name="connsiteY5115" fmla="*/ 3555176 h 7267344"/>
              <a:gd name="connsiteX5116" fmla="*/ 3251198 w 15576846"/>
              <a:gd name="connsiteY5116" fmla="*/ 3553489 h 7267344"/>
              <a:gd name="connsiteX5117" fmla="*/ 3245462 w 15576846"/>
              <a:gd name="connsiteY5117" fmla="*/ 3560912 h 7267344"/>
              <a:gd name="connsiteX5118" fmla="*/ 3235678 w 15576846"/>
              <a:gd name="connsiteY5118" fmla="*/ 3562261 h 7267344"/>
              <a:gd name="connsiteX5119" fmla="*/ 3241526 w 15576846"/>
              <a:gd name="connsiteY5119" fmla="*/ 3555176 h 7267344"/>
              <a:gd name="connsiteX5120" fmla="*/ 3239727 w 15576846"/>
              <a:gd name="connsiteY5120" fmla="*/ 3547979 h 7267344"/>
              <a:gd name="connsiteX5121" fmla="*/ 3230955 w 15576846"/>
              <a:gd name="connsiteY5121" fmla="*/ 3549553 h 7267344"/>
              <a:gd name="connsiteX5122" fmla="*/ 3236016 w 15576846"/>
              <a:gd name="connsiteY5122" fmla="*/ 3543593 h 7267344"/>
              <a:gd name="connsiteX5123" fmla="*/ 3244788 w 15576846"/>
              <a:gd name="connsiteY5123" fmla="*/ 3541681 h 7267344"/>
              <a:gd name="connsiteX5124" fmla="*/ 3239727 w 15576846"/>
              <a:gd name="connsiteY5124" fmla="*/ 3547979 h 7267344"/>
              <a:gd name="connsiteX5125" fmla="*/ 3221396 w 15576846"/>
              <a:gd name="connsiteY5125" fmla="*/ 3551127 h 7267344"/>
              <a:gd name="connsiteX5126" fmla="*/ 3213074 w 15576846"/>
              <a:gd name="connsiteY5126" fmla="*/ 3552589 h 7267344"/>
              <a:gd name="connsiteX5127" fmla="*/ 3217798 w 15576846"/>
              <a:gd name="connsiteY5127" fmla="*/ 3547416 h 7267344"/>
              <a:gd name="connsiteX5128" fmla="*/ 3226119 w 15576846"/>
              <a:gd name="connsiteY5128" fmla="*/ 3545730 h 7267344"/>
              <a:gd name="connsiteX5129" fmla="*/ 3221396 w 15576846"/>
              <a:gd name="connsiteY5129" fmla="*/ 3551127 h 7267344"/>
              <a:gd name="connsiteX5130" fmla="*/ 3213749 w 15576846"/>
              <a:gd name="connsiteY5130" fmla="*/ 3560012 h 7267344"/>
              <a:gd name="connsiteX5131" fmla="*/ 3208463 w 15576846"/>
              <a:gd name="connsiteY5131" fmla="*/ 3566085 h 7267344"/>
              <a:gd name="connsiteX5132" fmla="*/ 3199579 w 15576846"/>
              <a:gd name="connsiteY5132" fmla="*/ 3567322 h 7267344"/>
              <a:gd name="connsiteX5133" fmla="*/ 3204865 w 15576846"/>
              <a:gd name="connsiteY5133" fmla="*/ 3561586 h 7267344"/>
              <a:gd name="connsiteX5134" fmla="*/ 3213749 w 15576846"/>
              <a:gd name="connsiteY5134" fmla="*/ 3560012 h 7267344"/>
              <a:gd name="connsiteX5135" fmla="*/ 3189907 w 15576846"/>
              <a:gd name="connsiteY5135" fmla="*/ 3568671 h 7267344"/>
              <a:gd name="connsiteX5136" fmla="*/ 3181473 w 15576846"/>
              <a:gd name="connsiteY5136" fmla="*/ 3569796 h 7267344"/>
              <a:gd name="connsiteX5137" fmla="*/ 3186421 w 15576846"/>
              <a:gd name="connsiteY5137" fmla="*/ 3564735 h 7267344"/>
              <a:gd name="connsiteX5138" fmla="*/ 3194743 w 15576846"/>
              <a:gd name="connsiteY5138" fmla="*/ 3563273 h 7267344"/>
              <a:gd name="connsiteX5139" fmla="*/ 3189907 w 15576846"/>
              <a:gd name="connsiteY5139" fmla="*/ 3568671 h 7267344"/>
              <a:gd name="connsiteX5140" fmla="*/ 3181923 w 15576846"/>
              <a:gd name="connsiteY5140" fmla="*/ 3577331 h 7267344"/>
              <a:gd name="connsiteX5141" fmla="*/ 3176637 w 15576846"/>
              <a:gd name="connsiteY5141" fmla="*/ 3583066 h 7267344"/>
              <a:gd name="connsiteX5142" fmla="*/ 3167641 w 15576846"/>
              <a:gd name="connsiteY5142" fmla="*/ 3583966 h 7267344"/>
              <a:gd name="connsiteX5143" fmla="*/ 3170790 w 15576846"/>
              <a:gd name="connsiteY5143" fmla="*/ 3580704 h 7267344"/>
              <a:gd name="connsiteX5144" fmla="*/ 3172814 w 15576846"/>
              <a:gd name="connsiteY5144" fmla="*/ 3578568 h 7267344"/>
              <a:gd name="connsiteX5145" fmla="*/ 3181923 w 15576846"/>
              <a:gd name="connsiteY5145" fmla="*/ 3577331 h 7267344"/>
              <a:gd name="connsiteX5146" fmla="*/ 3149647 w 15576846"/>
              <a:gd name="connsiteY5146" fmla="*/ 3593412 h 7267344"/>
              <a:gd name="connsiteX5147" fmla="*/ 3144474 w 15576846"/>
              <a:gd name="connsiteY5147" fmla="*/ 3598698 h 7267344"/>
              <a:gd name="connsiteX5148" fmla="*/ 3135365 w 15576846"/>
              <a:gd name="connsiteY5148" fmla="*/ 3599260 h 7267344"/>
              <a:gd name="connsiteX5149" fmla="*/ 3140538 w 15576846"/>
              <a:gd name="connsiteY5149" fmla="*/ 3594312 h 7267344"/>
              <a:gd name="connsiteX5150" fmla="*/ 3149647 w 15576846"/>
              <a:gd name="connsiteY5150" fmla="*/ 3593412 h 7267344"/>
              <a:gd name="connsiteX5151" fmla="*/ 3125581 w 15576846"/>
              <a:gd name="connsiteY5151" fmla="*/ 3599935 h 7267344"/>
              <a:gd name="connsiteX5152" fmla="*/ 3117034 w 15576846"/>
              <a:gd name="connsiteY5152" fmla="*/ 3600497 h 7267344"/>
              <a:gd name="connsiteX5153" fmla="*/ 3121870 w 15576846"/>
              <a:gd name="connsiteY5153" fmla="*/ 3596111 h 7267344"/>
              <a:gd name="connsiteX5154" fmla="*/ 3130416 w 15576846"/>
              <a:gd name="connsiteY5154" fmla="*/ 3595324 h 7267344"/>
              <a:gd name="connsiteX5155" fmla="*/ 3125581 w 15576846"/>
              <a:gd name="connsiteY5155" fmla="*/ 3599935 h 7267344"/>
              <a:gd name="connsiteX5156" fmla="*/ 3117034 w 15576846"/>
              <a:gd name="connsiteY5156" fmla="*/ 3608144 h 7267344"/>
              <a:gd name="connsiteX5157" fmla="*/ 3111973 w 15576846"/>
              <a:gd name="connsiteY5157" fmla="*/ 3612980 h 7267344"/>
              <a:gd name="connsiteX5158" fmla="*/ 3102752 w 15576846"/>
              <a:gd name="connsiteY5158" fmla="*/ 3613317 h 7267344"/>
              <a:gd name="connsiteX5159" fmla="*/ 3107812 w 15576846"/>
              <a:gd name="connsiteY5159" fmla="*/ 3608707 h 7267344"/>
              <a:gd name="connsiteX5160" fmla="*/ 3117034 w 15576846"/>
              <a:gd name="connsiteY5160" fmla="*/ 3608144 h 7267344"/>
              <a:gd name="connsiteX5161" fmla="*/ 3092743 w 15576846"/>
              <a:gd name="connsiteY5161" fmla="*/ 3613543 h 7267344"/>
              <a:gd name="connsiteX5162" fmla="*/ 3084083 w 15576846"/>
              <a:gd name="connsiteY5162" fmla="*/ 3613767 h 7267344"/>
              <a:gd name="connsiteX5163" fmla="*/ 3088807 w 15576846"/>
              <a:gd name="connsiteY5163" fmla="*/ 3609831 h 7267344"/>
              <a:gd name="connsiteX5164" fmla="*/ 3097466 w 15576846"/>
              <a:gd name="connsiteY5164" fmla="*/ 3609269 h 7267344"/>
              <a:gd name="connsiteX5165" fmla="*/ 3092743 w 15576846"/>
              <a:gd name="connsiteY5165" fmla="*/ 3613543 h 7267344"/>
              <a:gd name="connsiteX5166" fmla="*/ 3083971 w 15576846"/>
              <a:gd name="connsiteY5166" fmla="*/ 3621527 h 7267344"/>
              <a:gd name="connsiteX5167" fmla="*/ 3078910 w 15576846"/>
              <a:gd name="connsiteY5167" fmla="*/ 3626025 h 7267344"/>
              <a:gd name="connsiteX5168" fmla="*/ 3069688 w 15576846"/>
              <a:gd name="connsiteY5168" fmla="*/ 3626025 h 7267344"/>
              <a:gd name="connsiteX5169" fmla="*/ 3074749 w 15576846"/>
              <a:gd name="connsiteY5169" fmla="*/ 3621752 h 7267344"/>
              <a:gd name="connsiteX5170" fmla="*/ 3083971 w 15576846"/>
              <a:gd name="connsiteY5170" fmla="*/ 3621527 h 7267344"/>
              <a:gd name="connsiteX5171" fmla="*/ 3059567 w 15576846"/>
              <a:gd name="connsiteY5171" fmla="*/ 3626025 h 7267344"/>
              <a:gd name="connsiteX5172" fmla="*/ 3050908 w 15576846"/>
              <a:gd name="connsiteY5172" fmla="*/ 3626025 h 7267344"/>
              <a:gd name="connsiteX5173" fmla="*/ 3055519 w 15576846"/>
              <a:gd name="connsiteY5173" fmla="*/ 3622427 h 7267344"/>
              <a:gd name="connsiteX5174" fmla="*/ 3064178 w 15576846"/>
              <a:gd name="connsiteY5174" fmla="*/ 3622202 h 7267344"/>
              <a:gd name="connsiteX5175" fmla="*/ 3059567 w 15576846"/>
              <a:gd name="connsiteY5175" fmla="*/ 3626025 h 7267344"/>
              <a:gd name="connsiteX5176" fmla="*/ 3040224 w 15576846"/>
              <a:gd name="connsiteY5176" fmla="*/ 3626025 h 7267344"/>
              <a:gd name="connsiteX5177" fmla="*/ 3032127 w 15576846"/>
              <a:gd name="connsiteY5177" fmla="*/ 3626025 h 7267344"/>
              <a:gd name="connsiteX5178" fmla="*/ 3036288 w 15576846"/>
              <a:gd name="connsiteY5178" fmla="*/ 3622989 h 7267344"/>
              <a:gd name="connsiteX5179" fmla="*/ 3044385 w 15576846"/>
              <a:gd name="connsiteY5179" fmla="*/ 3622764 h 7267344"/>
              <a:gd name="connsiteX5180" fmla="*/ 3040224 w 15576846"/>
              <a:gd name="connsiteY5180" fmla="*/ 3626025 h 7267344"/>
              <a:gd name="connsiteX5181" fmla="*/ 3030553 w 15576846"/>
              <a:gd name="connsiteY5181" fmla="*/ 3633673 h 7267344"/>
              <a:gd name="connsiteX5182" fmla="*/ 2554625 w 15576846"/>
              <a:gd name="connsiteY5182" fmla="*/ 4134904 h 7267344"/>
              <a:gd name="connsiteX5183" fmla="*/ 2033264 w 15576846"/>
              <a:gd name="connsiteY5183" fmla="*/ 4422238 h 7267344"/>
              <a:gd name="connsiteX5184" fmla="*/ 1892690 w 15576846"/>
              <a:gd name="connsiteY5184" fmla="*/ 4392098 h 7267344"/>
              <a:gd name="connsiteX5185" fmla="*/ 1874921 w 15576846"/>
              <a:gd name="connsiteY5185" fmla="*/ 4362184 h 7267344"/>
              <a:gd name="connsiteX5186" fmla="*/ 2009872 w 15576846"/>
              <a:gd name="connsiteY5186" fmla="*/ 4389961 h 7267344"/>
              <a:gd name="connsiteX5187" fmla="*/ 2534945 w 15576846"/>
              <a:gd name="connsiteY5187" fmla="*/ 4113424 h 7267344"/>
              <a:gd name="connsiteX5188" fmla="*/ 3021556 w 15576846"/>
              <a:gd name="connsiteY5188" fmla="*/ 3633560 h 7267344"/>
              <a:gd name="connsiteX5189" fmla="*/ 3030553 w 15576846"/>
              <a:gd name="connsiteY5189" fmla="*/ 3633560 h 7267344"/>
              <a:gd name="connsiteX5190" fmla="*/ 2531121 w 15576846"/>
              <a:gd name="connsiteY5190" fmla="*/ 4109488 h 7267344"/>
              <a:gd name="connsiteX5191" fmla="*/ 2009985 w 15576846"/>
              <a:gd name="connsiteY5191" fmla="*/ 4382314 h 7267344"/>
              <a:gd name="connsiteX5192" fmla="*/ 1869523 w 15576846"/>
              <a:gd name="connsiteY5192" fmla="*/ 4352963 h 7267344"/>
              <a:gd name="connsiteX5193" fmla="*/ 1851867 w 15576846"/>
              <a:gd name="connsiteY5193" fmla="*/ 4323948 h 7267344"/>
              <a:gd name="connsiteX5194" fmla="*/ 1986706 w 15576846"/>
              <a:gd name="connsiteY5194" fmla="*/ 4350039 h 7267344"/>
              <a:gd name="connsiteX5195" fmla="*/ 2511553 w 15576846"/>
              <a:gd name="connsiteY5195" fmla="*/ 4087896 h 7267344"/>
              <a:gd name="connsiteX5196" fmla="*/ 3002325 w 15576846"/>
              <a:gd name="connsiteY5196" fmla="*/ 3633448 h 7267344"/>
              <a:gd name="connsiteX5197" fmla="*/ 3010535 w 15576846"/>
              <a:gd name="connsiteY5197" fmla="*/ 3633448 h 7267344"/>
              <a:gd name="connsiteX5198" fmla="*/ 2531121 w 15576846"/>
              <a:gd name="connsiteY5198" fmla="*/ 4109488 h 7267344"/>
              <a:gd name="connsiteX5199" fmla="*/ 1861538 w 15576846"/>
              <a:gd name="connsiteY5199" fmla="*/ 4350713 h 7267344"/>
              <a:gd name="connsiteX5200" fmla="*/ 1849393 w 15576846"/>
              <a:gd name="connsiteY5200" fmla="*/ 4347002 h 7267344"/>
              <a:gd name="connsiteX5201" fmla="*/ 1831624 w 15576846"/>
              <a:gd name="connsiteY5201" fmla="*/ 4318438 h 7267344"/>
              <a:gd name="connsiteX5202" fmla="*/ 1843882 w 15576846"/>
              <a:gd name="connsiteY5202" fmla="*/ 4321924 h 7267344"/>
              <a:gd name="connsiteX5203" fmla="*/ 1861538 w 15576846"/>
              <a:gd name="connsiteY5203" fmla="*/ 4350713 h 7267344"/>
              <a:gd name="connsiteX5204" fmla="*/ 1825327 w 15576846"/>
              <a:gd name="connsiteY5204" fmla="*/ 4308428 h 7267344"/>
              <a:gd name="connsiteX5205" fmla="*/ 1806546 w 15576846"/>
              <a:gd name="connsiteY5205" fmla="*/ 4279077 h 7267344"/>
              <a:gd name="connsiteX5206" fmla="*/ 1819141 w 15576846"/>
              <a:gd name="connsiteY5206" fmla="*/ 4282450 h 7267344"/>
              <a:gd name="connsiteX5207" fmla="*/ 1837810 w 15576846"/>
              <a:gd name="connsiteY5207" fmla="*/ 4311915 h 7267344"/>
              <a:gd name="connsiteX5208" fmla="*/ 1825327 w 15576846"/>
              <a:gd name="connsiteY5208" fmla="*/ 4308428 h 7267344"/>
              <a:gd name="connsiteX5209" fmla="*/ 1817005 w 15576846"/>
              <a:gd name="connsiteY5209" fmla="*/ 4305955 h 7267344"/>
              <a:gd name="connsiteX5210" fmla="*/ 1804859 w 15576846"/>
              <a:gd name="connsiteY5210" fmla="*/ 4302243 h 7267344"/>
              <a:gd name="connsiteX5211" fmla="*/ 1785966 w 15576846"/>
              <a:gd name="connsiteY5211" fmla="*/ 4273229 h 7267344"/>
              <a:gd name="connsiteX5212" fmla="*/ 1798224 w 15576846"/>
              <a:gd name="connsiteY5212" fmla="*/ 4276715 h 7267344"/>
              <a:gd name="connsiteX5213" fmla="*/ 1817005 w 15576846"/>
              <a:gd name="connsiteY5213" fmla="*/ 4305955 h 7267344"/>
              <a:gd name="connsiteX5214" fmla="*/ 1779893 w 15576846"/>
              <a:gd name="connsiteY5214" fmla="*/ 4264120 h 7267344"/>
              <a:gd name="connsiteX5215" fmla="*/ 1759650 w 15576846"/>
              <a:gd name="connsiteY5215" fmla="*/ 4234093 h 7267344"/>
              <a:gd name="connsiteX5216" fmla="*/ 1772246 w 15576846"/>
              <a:gd name="connsiteY5216" fmla="*/ 4237467 h 7267344"/>
              <a:gd name="connsiteX5217" fmla="*/ 1792376 w 15576846"/>
              <a:gd name="connsiteY5217" fmla="*/ 4267718 h 7267344"/>
              <a:gd name="connsiteX5218" fmla="*/ 1779893 w 15576846"/>
              <a:gd name="connsiteY5218" fmla="*/ 4264120 h 7267344"/>
              <a:gd name="connsiteX5219" fmla="*/ 1771346 w 15576846"/>
              <a:gd name="connsiteY5219" fmla="*/ 4261646 h 7267344"/>
              <a:gd name="connsiteX5220" fmla="*/ 1759200 w 15576846"/>
              <a:gd name="connsiteY5220" fmla="*/ 4258047 h 7267344"/>
              <a:gd name="connsiteX5221" fmla="*/ 1738845 w 15576846"/>
              <a:gd name="connsiteY5221" fmla="*/ 4228357 h 7267344"/>
              <a:gd name="connsiteX5222" fmla="*/ 1751216 w 15576846"/>
              <a:gd name="connsiteY5222" fmla="*/ 4231731 h 7267344"/>
              <a:gd name="connsiteX5223" fmla="*/ 1771346 w 15576846"/>
              <a:gd name="connsiteY5223" fmla="*/ 4261646 h 7267344"/>
              <a:gd name="connsiteX5224" fmla="*/ 1750316 w 15576846"/>
              <a:gd name="connsiteY5224" fmla="*/ 4255348 h 7267344"/>
              <a:gd name="connsiteX5225" fmla="*/ 1738508 w 15576846"/>
              <a:gd name="connsiteY5225" fmla="*/ 4251637 h 7267344"/>
              <a:gd name="connsiteX5226" fmla="*/ 1718041 w 15576846"/>
              <a:gd name="connsiteY5226" fmla="*/ 4222397 h 7267344"/>
              <a:gd name="connsiteX5227" fmla="*/ 1729961 w 15576846"/>
              <a:gd name="connsiteY5227" fmla="*/ 4225883 h 7267344"/>
              <a:gd name="connsiteX5228" fmla="*/ 1750316 w 15576846"/>
              <a:gd name="connsiteY5228" fmla="*/ 4255348 h 7267344"/>
              <a:gd name="connsiteX5229" fmla="*/ 1729399 w 15576846"/>
              <a:gd name="connsiteY5229" fmla="*/ 4248713 h 7267344"/>
              <a:gd name="connsiteX5230" fmla="*/ 1717816 w 15576846"/>
              <a:gd name="connsiteY5230" fmla="*/ 4245002 h 7267344"/>
              <a:gd name="connsiteX5231" fmla="*/ 1697235 w 15576846"/>
              <a:gd name="connsiteY5231" fmla="*/ 4216212 h 7267344"/>
              <a:gd name="connsiteX5232" fmla="*/ 1708931 w 15576846"/>
              <a:gd name="connsiteY5232" fmla="*/ 4219698 h 7267344"/>
              <a:gd name="connsiteX5233" fmla="*/ 1729399 w 15576846"/>
              <a:gd name="connsiteY5233" fmla="*/ 4248713 h 7267344"/>
              <a:gd name="connsiteX5234" fmla="*/ 1708481 w 15576846"/>
              <a:gd name="connsiteY5234" fmla="*/ 4241853 h 7267344"/>
              <a:gd name="connsiteX5235" fmla="*/ 1697348 w 15576846"/>
              <a:gd name="connsiteY5235" fmla="*/ 4238141 h 7267344"/>
              <a:gd name="connsiteX5236" fmla="*/ 1676543 w 15576846"/>
              <a:gd name="connsiteY5236" fmla="*/ 4209802 h 7267344"/>
              <a:gd name="connsiteX5237" fmla="*/ 1687901 w 15576846"/>
              <a:gd name="connsiteY5237" fmla="*/ 4213288 h 7267344"/>
              <a:gd name="connsiteX5238" fmla="*/ 1708481 w 15576846"/>
              <a:gd name="connsiteY5238" fmla="*/ 4241853 h 7267344"/>
              <a:gd name="connsiteX5239" fmla="*/ 1687677 w 15576846"/>
              <a:gd name="connsiteY5239" fmla="*/ 4234880 h 7267344"/>
              <a:gd name="connsiteX5240" fmla="*/ 1676993 w 15576846"/>
              <a:gd name="connsiteY5240" fmla="*/ 4231169 h 7267344"/>
              <a:gd name="connsiteX5241" fmla="*/ 1656075 w 15576846"/>
              <a:gd name="connsiteY5241" fmla="*/ 4203392 h 7267344"/>
              <a:gd name="connsiteX5242" fmla="*/ 1666984 w 15576846"/>
              <a:gd name="connsiteY5242" fmla="*/ 4206878 h 7267344"/>
              <a:gd name="connsiteX5243" fmla="*/ 1687677 w 15576846"/>
              <a:gd name="connsiteY5243" fmla="*/ 4234880 h 7267344"/>
              <a:gd name="connsiteX5244" fmla="*/ 1666871 w 15576846"/>
              <a:gd name="connsiteY5244" fmla="*/ 4227458 h 7267344"/>
              <a:gd name="connsiteX5245" fmla="*/ 1656525 w 15576846"/>
              <a:gd name="connsiteY5245" fmla="*/ 4223747 h 7267344"/>
              <a:gd name="connsiteX5246" fmla="*/ 1635495 w 15576846"/>
              <a:gd name="connsiteY5246" fmla="*/ 4196419 h 7267344"/>
              <a:gd name="connsiteX5247" fmla="*/ 1646066 w 15576846"/>
              <a:gd name="connsiteY5247" fmla="*/ 4199905 h 7267344"/>
              <a:gd name="connsiteX5248" fmla="*/ 1666871 w 15576846"/>
              <a:gd name="connsiteY5248" fmla="*/ 4227458 h 7267344"/>
              <a:gd name="connsiteX5249" fmla="*/ 1646179 w 15576846"/>
              <a:gd name="connsiteY5249" fmla="*/ 4219923 h 7267344"/>
              <a:gd name="connsiteX5250" fmla="*/ 1636283 w 15576846"/>
              <a:gd name="connsiteY5250" fmla="*/ 4216212 h 7267344"/>
              <a:gd name="connsiteX5251" fmla="*/ 1615140 w 15576846"/>
              <a:gd name="connsiteY5251" fmla="*/ 4189447 h 7267344"/>
              <a:gd name="connsiteX5252" fmla="*/ 1625262 w 15576846"/>
              <a:gd name="connsiteY5252" fmla="*/ 4192933 h 7267344"/>
              <a:gd name="connsiteX5253" fmla="*/ 1646179 w 15576846"/>
              <a:gd name="connsiteY5253" fmla="*/ 4219923 h 7267344"/>
              <a:gd name="connsiteX5254" fmla="*/ 1625374 w 15576846"/>
              <a:gd name="connsiteY5254" fmla="*/ 4212051 h 7267344"/>
              <a:gd name="connsiteX5255" fmla="*/ 1616040 w 15576846"/>
              <a:gd name="connsiteY5255" fmla="*/ 4208340 h 7267344"/>
              <a:gd name="connsiteX5256" fmla="*/ 1594785 w 15576846"/>
              <a:gd name="connsiteY5256" fmla="*/ 4182137 h 7267344"/>
              <a:gd name="connsiteX5257" fmla="*/ 1604457 w 15576846"/>
              <a:gd name="connsiteY5257" fmla="*/ 4185623 h 7267344"/>
              <a:gd name="connsiteX5258" fmla="*/ 1625374 w 15576846"/>
              <a:gd name="connsiteY5258" fmla="*/ 4212051 h 7267344"/>
              <a:gd name="connsiteX5259" fmla="*/ 1604682 w 15576846"/>
              <a:gd name="connsiteY5259" fmla="*/ 4203841 h 7267344"/>
              <a:gd name="connsiteX5260" fmla="*/ 1595910 w 15576846"/>
              <a:gd name="connsiteY5260" fmla="*/ 4200243 h 7267344"/>
              <a:gd name="connsiteX5261" fmla="*/ 1574655 w 15576846"/>
              <a:gd name="connsiteY5261" fmla="*/ 4174602 h 7267344"/>
              <a:gd name="connsiteX5262" fmla="*/ 1583652 w 15576846"/>
              <a:gd name="connsiteY5262" fmla="*/ 4177976 h 7267344"/>
              <a:gd name="connsiteX5263" fmla="*/ 1604682 w 15576846"/>
              <a:gd name="connsiteY5263" fmla="*/ 4203841 h 7267344"/>
              <a:gd name="connsiteX5264" fmla="*/ 1583989 w 15576846"/>
              <a:gd name="connsiteY5264" fmla="*/ 4195407 h 7267344"/>
              <a:gd name="connsiteX5265" fmla="*/ 1575779 w 15576846"/>
              <a:gd name="connsiteY5265" fmla="*/ 4191921 h 7267344"/>
              <a:gd name="connsiteX5266" fmla="*/ 1554412 w 15576846"/>
              <a:gd name="connsiteY5266" fmla="*/ 4166842 h 7267344"/>
              <a:gd name="connsiteX5267" fmla="*/ 1562847 w 15576846"/>
              <a:gd name="connsiteY5267" fmla="*/ 4170104 h 7267344"/>
              <a:gd name="connsiteX5268" fmla="*/ 1583989 w 15576846"/>
              <a:gd name="connsiteY5268" fmla="*/ 4195407 h 7267344"/>
              <a:gd name="connsiteX5269" fmla="*/ 1593773 w 15576846"/>
              <a:gd name="connsiteY5269" fmla="*/ 4207215 h 7267344"/>
              <a:gd name="connsiteX5270" fmla="*/ 1614128 w 15576846"/>
              <a:gd name="connsiteY5270" fmla="*/ 4232069 h 7267344"/>
              <a:gd name="connsiteX5271" fmla="*/ 1606706 w 15576846"/>
              <a:gd name="connsiteY5271" fmla="*/ 4228807 h 7267344"/>
              <a:gd name="connsiteX5272" fmla="*/ 1586013 w 15576846"/>
              <a:gd name="connsiteY5272" fmla="*/ 4204066 h 7267344"/>
              <a:gd name="connsiteX5273" fmla="*/ 1593773 w 15576846"/>
              <a:gd name="connsiteY5273" fmla="*/ 4207215 h 7267344"/>
              <a:gd name="connsiteX5274" fmla="*/ 1605469 w 15576846"/>
              <a:gd name="connsiteY5274" fmla="*/ 4211939 h 7267344"/>
              <a:gd name="connsiteX5275" fmla="*/ 1613903 w 15576846"/>
              <a:gd name="connsiteY5275" fmla="*/ 4215312 h 7267344"/>
              <a:gd name="connsiteX5276" fmla="*/ 1634033 w 15576846"/>
              <a:gd name="connsiteY5276" fmla="*/ 4240728 h 7267344"/>
              <a:gd name="connsiteX5277" fmla="*/ 1625936 w 15576846"/>
              <a:gd name="connsiteY5277" fmla="*/ 4237354 h 7267344"/>
              <a:gd name="connsiteX5278" fmla="*/ 1605469 w 15576846"/>
              <a:gd name="connsiteY5278" fmla="*/ 4211939 h 7267344"/>
              <a:gd name="connsiteX5279" fmla="*/ 1624924 w 15576846"/>
              <a:gd name="connsiteY5279" fmla="*/ 4219586 h 7267344"/>
              <a:gd name="connsiteX5280" fmla="*/ 1633921 w 15576846"/>
              <a:gd name="connsiteY5280" fmla="*/ 4223072 h 7267344"/>
              <a:gd name="connsiteX5281" fmla="*/ 1654051 w 15576846"/>
              <a:gd name="connsiteY5281" fmla="*/ 4248938 h 7267344"/>
              <a:gd name="connsiteX5282" fmla="*/ 1645279 w 15576846"/>
              <a:gd name="connsiteY5282" fmla="*/ 4245339 h 7267344"/>
              <a:gd name="connsiteX5283" fmla="*/ 1624924 w 15576846"/>
              <a:gd name="connsiteY5283" fmla="*/ 4219586 h 7267344"/>
              <a:gd name="connsiteX5284" fmla="*/ 1644717 w 15576846"/>
              <a:gd name="connsiteY5284" fmla="*/ 4227008 h 7267344"/>
              <a:gd name="connsiteX5285" fmla="*/ 1654276 w 15576846"/>
              <a:gd name="connsiteY5285" fmla="*/ 4230494 h 7267344"/>
              <a:gd name="connsiteX5286" fmla="*/ 1674181 w 15576846"/>
              <a:gd name="connsiteY5286" fmla="*/ 4256922 h 7267344"/>
              <a:gd name="connsiteX5287" fmla="*/ 1664847 w 15576846"/>
              <a:gd name="connsiteY5287" fmla="*/ 4253211 h 7267344"/>
              <a:gd name="connsiteX5288" fmla="*/ 1644717 w 15576846"/>
              <a:gd name="connsiteY5288" fmla="*/ 4227008 h 7267344"/>
              <a:gd name="connsiteX5289" fmla="*/ 1664510 w 15576846"/>
              <a:gd name="connsiteY5289" fmla="*/ 4234206 h 7267344"/>
              <a:gd name="connsiteX5290" fmla="*/ 1674631 w 15576846"/>
              <a:gd name="connsiteY5290" fmla="*/ 4237804 h 7267344"/>
              <a:gd name="connsiteX5291" fmla="*/ 1694424 w 15576846"/>
              <a:gd name="connsiteY5291" fmla="*/ 4264682 h 7267344"/>
              <a:gd name="connsiteX5292" fmla="*/ 1684640 w 15576846"/>
              <a:gd name="connsiteY5292" fmla="*/ 4260971 h 7267344"/>
              <a:gd name="connsiteX5293" fmla="*/ 1664510 w 15576846"/>
              <a:gd name="connsiteY5293" fmla="*/ 4234206 h 7267344"/>
              <a:gd name="connsiteX5294" fmla="*/ 1684415 w 15576846"/>
              <a:gd name="connsiteY5294" fmla="*/ 4241178 h 7267344"/>
              <a:gd name="connsiteX5295" fmla="*/ 1694986 w 15576846"/>
              <a:gd name="connsiteY5295" fmla="*/ 4244777 h 7267344"/>
              <a:gd name="connsiteX5296" fmla="*/ 1714667 w 15576846"/>
              <a:gd name="connsiteY5296" fmla="*/ 4272104 h 7267344"/>
              <a:gd name="connsiteX5297" fmla="*/ 1704320 w 15576846"/>
              <a:gd name="connsiteY5297" fmla="*/ 4268281 h 7267344"/>
              <a:gd name="connsiteX5298" fmla="*/ 1684415 w 15576846"/>
              <a:gd name="connsiteY5298" fmla="*/ 4241178 h 7267344"/>
              <a:gd name="connsiteX5299" fmla="*/ 1722426 w 15576846"/>
              <a:gd name="connsiteY5299" fmla="*/ 4283125 h 7267344"/>
              <a:gd name="connsiteX5300" fmla="*/ 1740982 w 15576846"/>
              <a:gd name="connsiteY5300" fmla="*/ 4309553 h 7267344"/>
              <a:gd name="connsiteX5301" fmla="*/ 1731198 w 15576846"/>
              <a:gd name="connsiteY5301" fmla="*/ 4305730 h 7267344"/>
              <a:gd name="connsiteX5302" fmla="*/ 1712418 w 15576846"/>
              <a:gd name="connsiteY5302" fmla="*/ 4279414 h 7267344"/>
              <a:gd name="connsiteX5303" fmla="*/ 1722426 w 15576846"/>
              <a:gd name="connsiteY5303" fmla="*/ 4283125 h 7267344"/>
              <a:gd name="connsiteX5304" fmla="*/ 1731873 w 15576846"/>
              <a:gd name="connsiteY5304" fmla="*/ 4286499 h 7267344"/>
              <a:gd name="connsiteX5305" fmla="*/ 1742444 w 15576846"/>
              <a:gd name="connsiteY5305" fmla="*/ 4290210 h 7267344"/>
              <a:gd name="connsiteX5306" fmla="*/ 1760887 w 15576846"/>
              <a:gd name="connsiteY5306" fmla="*/ 4317088 h 7267344"/>
              <a:gd name="connsiteX5307" fmla="*/ 1750541 w 15576846"/>
              <a:gd name="connsiteY5307" fmla="*/ 4313264 h 7267344"/>
              <a:gd name="connsiteX5308" fmla="*/ 1731873 w 15576846"/>
              <a:gd name="connsiteY5308" fmla="*/ 4286499 h 7267344"/>
              <a:gd name="connsiteX5309" fmla="*/ 1751553 w 15576846"/>
              <a:gd name="connsiteY5309" fmla="*/ 4293247 h 7267344"/>
              <a:gd name="connsiteX5310" fmla="*/ 1762462 w 15576846"/>
              <a:gd name="connsiteY5310" fmla="*/ 4296958 h 7267344"/>
              <a:gd name="connsiteX5311" fmla="*/ 1780680 w 15576846"/>
              <a:gd name="connsiteY5311" fmla="*/ 4324173 h 7267344"/>
              <a:gd name="connsiteX5312" fmla="*/ 1769884 w 15576846"/>
              <a:gd name="connsiteY5312" fmla="*/ 4320349 h 7267344"/>
              <a:gd name="connsiteX5313" fmla="*/ 1751553 w 15576846"/>
              <a:gd name="connsiteY5313" fmla="*/ 4293247 h 7267344"/>
              <a:gd name="connsiteX5314" fmla="*/ 1771459 w 15576846"/>
              <a:gd name="connsiteY5314" fmla="*/ 4299882 h 7267344"/>
              <a:gd name="connsiteX5315" fmla="*/ 1782705 w 15576846"/>
              <a:gd name="connsiteY5315" fmla="*/ 4303481 h 7267344"/>
              <a:gd name="connsiteX5316" fmla="*/ 1800811 w 15576846"/>
              <a:gd name="connsiteY5316" fmla="*/ 4331145 h 7267344"/>
              <a:gd name="connsiteX5317" fmla="*/ 1789677 w 15576846"/>
              <a:gd name="connsiteY5317" fmla="*/ 4327322 h 7267344"/>
              <a:gd name="connsiteX5318" fmla="*/ 1771459 w 15576846"/>
              <a:gd name="connsiteY5318" fmla="*/ 4299882 h 7267344"/>
              <a:gd name="connsiteX5319" fmla="*/ 1806996 w 15576846"/>
              <a:gd name="connsiteY5319" fmla="*/ 4340705 h 7267344"/>
              <a:gd name="connsiteX5320" fmla="*/ 1825327 w 15576846"/>
              <a:gd name="connsiteY5320" fmla="*/ 4369494 h 7267344"/>
              <a:gd name="connsiteX5321" fmla="*/ 1814531 w 15576846"/>
              <a:gd name="connsiteY5321" fmla="*/ 4365558 h 7267344"/>
              <a:gd name="connsiteX5322" fmla="*/ 1795975 w 15576846"/>
              <a:gd name="connsiteY5322" fmla="*/ 4336881 h 7267344"/>
              <a:gd name="connsiteX5323" fmla="*/ 1806996 w 15576846"/>
              <a:gd name="connsiteY5323" fmla="*/ 4340705 h 7267344"/>
              <a:gd name="connsiteX5324" fmla="*/ 1831512 w 15576846"/>
              <a:gd name="connsiteY5324" fmla="*/ 4379391 h 7267344"/>
              <a:gd name="connsiteX5325" fmla="*/ 1849280 w 15576846"/>
              <a:gd name="connsiteY5325" fmla="*/ 4407843 h 7267344"/>
              <a:gd name="connsiteX5326" fmla="*/ 1838934 w 15576846"/>
              <a:gd name="connsiteY5326" fmla="*/ 4403907 h 7267344"/>
              <a:gd name="connsiteX5327" fmla="*/ 1821053 w 15576846"/>
              <a:gd name="connsiteY5327" fmla="*/ 4375567 h 7267344"/>
              <a:gd name="connsiteX5328" fmla="*/ 1831512 w 15576846"/>
              <a:gd name="connsiteY5328" fmla="*/ 4379391 h 7267344"/>
              <a:gd name="connsiteX5329" fmla="*/ 1840059 w 15576846"/>
              <a:gd name="connsiteY5329" fmla="*/ 4382314 h 7267344"/>
              <a:gd name="connsiteX5330" fmla="*/ 1850967 w 15576846"/>
              <a:gd name="connsiteY5330" fmla="*/ 4386026 h 7267344"/>
              <a:gd name="connsiteX5331" fmla="*/ 1868511 w 15576846"/>
              <a:gd name="connsiteY5331" fmla="*/ 4414927 h 7267344"/>
              <a:gd name="connsiteX5332" fmla="*/ 1857715 w 15576846"/>
              <a:gd name="connsiteY5332" fmla="*/ 4410992 h 7267344"/>
              <a:gd name="connsiteX5333" fmla="*/ 1840059 w 15576846"/>
              <a:gd name="connsiteY5333" fmla="*/ 4382314 h 7267344"/>
              <a:gd name="connsiteX5334" fmla="*/ 1859289 w 15576846"/>
              <a:gd name="connsiteY5334" fmla="*/ 4388837 h 7267344"/>
              <a:gd name="connsiteX5335" fmla="*/ 1870648 w 15576846"/>
              <a:gd name="connsiteY5335" fmla="*/ 4392548 h 7267344"/>
              <a:gd name="connsiteX5336" fmla="*/ 1888079 w 15576846"/>
              <a:gd name="connsiteY5336" fmla="*/ 4421900 h 7267344"/>
              <a:gd name="connsiteX5337" fmla="*/ 1876945 w 15576846"/>
              <a:gd name="connsiteY5337" fmla="*/ 4417964 h 7267344"/>
              <a:gd name="connsiteX5338" fmla="*/ 1859289 w 15576846"/>
              <a:gd name="connsiteY5338" fmla="*/ 4388837 h 7267344"/>
              <a:gd name="connsiteX5339" fmla="*/ 1893589 w 15576846"/>
              <a:gd name="connsiteY5339" fmla="*/ 4431347 h 7267344"/>
              <a:gd name="connsiteX5340" fmla="*/ 1909896 w 15576846"/>
              <a:gd name="connsiteY5340" fmla="*/ 4459574 h 7267344"/>
              <a:gd name="connsiteX5341" fmla="*/ 1899100 w 15576846"/>
              <a:gd name="connsiteY5341" fmla="*/ 4455638 h 7267344"/>
              <a:gd name="connsiteX5342" fmla="*/ 1882568 w 15576846"/>
              <a:gd name="connsiteY5342" fmla="*/ 4427523 h 7267344"/>
              <a:gd name="connsiteX5343" fmla="*/ 1893589 w 15576846"/>
              <a:gd name="connsiteY5343" fmla="*/ 4431347 h 7267344"/>
              <a:gd name="connsiteX5344" fmla="*/ 1915744 w 15576846"/>
              <a:gd name="connsiteY5344" fmla="*/ 4469808 h 7267344"/>
              <a:gd name="connsiteX5345" fmla="*/ 1931038 w 15576846"/>
              <a:gd name="connsiteY5345" fmla="*/ 4496910 h 7267344"/>
              <a:gd name="connsiteX5346" fmla="*/ 1920580 w 15576846"/>
              <a:gd name="connsiteY5346" fmla="*/ 4492862 h 7267344"/>
              <a:gd name="connsiteX5347" fmla="*/ 1905060 w 15576846"/>
              <a:gd name="connsiteY5347" fmla="*/ 4465984 h 7267344"/>
              <a:gd name="connsiteX5348" fmla="*/ 1915744 w 15576846"/>
              <a:gd name="connsiteY5348" fmla="*/ 4469808 h 7267344"/>
              <a:gd name="connsiteX5349" fmla="*/ 1923728 w 15576846"/>
              <a:gd name="connsiteY5349" fmla="*/ 4472619 h 7267344"/>
              <a:gd name="connsiteX5350" fmla="*/ 1934637 w 15576846"/>
              <a:gd name="connsiteY5350" fmla="*/ 4476330 h 7267344"/>
              <a:gd name="connsiteX5351" fmla="*/ 1949819 w 15576846"/>
              <a:gd name="connsiteY5351" fmla="*/ 4503771 h 7267344"/>
              <a:gd name="connsiteX5352" fmla="*/ 1939023 w 15576846"/>
              <a:gd name="connsiteY5352" fmla="*/ 4499834 h 7267344"/>
              <a:gd name="connsiteX5353" fmla="*/ 1923728 w 15576846"/>
              <a:gd name="connsiteY5353" fmla="*/ 4472619 h 7267344"/>
              <a:gd name="connsiteX5354" fmla="*/ 1955554 w 15576846"/>
              <a:gd name="connsiteY5354" fmla="*/ 4514229 h 7267344"/>
              <a:gd name="connsiteX5355" fmla="*/ 1970512 w 15576846"/>
              <a:gd name="connsiteY5355" fmla="*/ 4541894 h 7267344"/>
              <a:gd name="connsiteX5356" fmla="*/ 1960053 w 15576846"/>
              <a:gd name="connsiteY5356" fmla="*/ 4537958 h 7267344"/>
              <a:gd name="connsiteX5357" fmla="*/ 1944983 w 15576846"/>
              <a:gd name="connsiteY5357" fmla="*/ 4510518 h 7267344"/>
              <a:gd name="connsiteX5358" fmla="*/ 1955554 w 15576846"/>
              <a:gd name="connsiteY5358" fmla="*/ 4514229 h 7267344"/>
              <a:gd name="connsiteX5359" fmla="*/ 1963202 w 15576846"/>
              <a:gd name="connsiteY5359" fmla="*/ 4516816 h 7267344"/>
              <a:gd name="connsiteX5360" fmla="*/ 2103101 w 15576846"/>
              <a:gd name="connsiteY5360" fmla="*/ 4549204 h 7267344"/>
              <a:gd name="connsiteX5361" fmla="*/ 2629298 w 15576846"/>
              <a:gd name="connsiteY5361" fmla="*/ 4214863 h 7267344"/>
              <a:gd name="connsiteX5362" fmla="*/ 3099490 w 15576846"/>
              <a:gd name="connsiteY5362" fmla="*/ 3633673 h 7267344"/>
              <a:gd name="connsiteX5363" fmla="*/ 3110174 w 15576846"/>
              <a:gd name="connsiteY5363" fmla="*/ 3633673 h 7267344"/>
              <a:gd name="connsiteX5364" fmla="*/ 2648866 w 15576846"/>
              <a:gd name="connsiteY5364" fmla="*/ 4236342 h 7267344"/>
              <a:gd name="connsiteX5365" fmla="*/ 2126380 w 15576846"/>
              <a:gd name="connsiteY5365" fmla="*/ 4581480 h 7267344"/>
              <a:gd name="connsiteX5366" fmla="*/ 1978046 w 15576846"/>
              <a:gd name="connsiteY5366" fmla="*/ 4544706 h 7267344"/>
              <a:gd name="connsiteX5367" fmla="*/ 1963202 w 15576846"/>
              <a:gd name="connsiteY5367" fmla="*/ 4516816 h 7267344"/>
              <a:gd name="connsiteX5368" fmla="*/ 2126493 w 15576846"/>
              <a:gd name="connsiteY5368" fmla="*/ 4589015 h 7267344"/>
              <a:gd name="connsiteX5369" fmla="*/ 2653027 w 15576846"/>
              <a:gd name="connsiteY5369" fmla="*/ 4240166 h 7267344"/>
              <a:gd name="connsiteX5370" fmla="*/ 3119170 w 15576846"/>
              <a:gd name="connsiteY5370" fmla="*/ 3633560 h 7267344"/>
              <a:gd name="connsiteX5371" fmla="*/ 3130192 w 15576846"/>
              <a:gd name="connsiteY5371" fmla="*/ 3633560 h 7267344"/>
              <a:gd name="connsiteX5372" fmla="*/ 2672595 w 15576846"/>
              <a:gd name="connsiteY5372" fmla="*/ 4261533 h 7267344"/>
              <a:gd name="connsiteX5373" fmla="*/ 2436093 w 15576846"/>
              <a:gd name="connsiteY5373" fmla="*/ 4496460 h 7267344"/>
              <a:gd name="connsiteX5374" fmla="*/ 2149772 w 15576846"/>
              <a:gd name="connsiteY5374" fmla="*/ 4621066 h 7267344"/>
              <a:gd name="connsiteX5375" fmla="*/ 1998176 w 15576846"/>
              <a:gd name="connsiteY5375" fmla="*/ 4582492 h 7267344"/>
              <a:gd name="connsiteX5376" fmla="*/ 1983219 w 15576846"/>
              <a:gd name="connsiteY5376" fmla="*/ 4553927 h 7267344"/>
              <a:gd name="connsiteX5377" fmla="*/ 2126493 w 15576846"/>
              <a:gd name="connsiteY5377" fmla="*/ 4589015 h 7267344"/>
              <a:gd name="connsiteX5378" fmla="*/ 3126593 w 15576846"/>
              <a:gd name="connsiteY5378" fmla="*/ 3626025 h 7267344"/>
              <a:gd name="connsiteX5379" fmla="*/ 3132553 w 15576846"/>
              <a:gd name="connsiteY5379" fmla="*/ 3619953 h 7267344"/>
              <a:gd name="connsiteX5380" fmla="*/ 3143124 w 15576846"/>
              <a:gd name="connsiteY5380" fmla="*/ 3619615 h 7267344"/>
              <a:gd name="connsiteX5381" fmla="*/ 3137277 w 15576846"/>
              <a:gd name="connsiteY5381" fmla="*/ 3626025 h 7267344"/>
              <a:gd name="connsiteX5382" fmla="*/ 3126593 w 15576846"/>
              <a:gd name="connsiteY5382" fmla="*/ 3626025 h 7267344"/>
              <a:gd name="connsiteX5383" fmla="*/ 3151784 w 15576846"/>
              <a:gd name="connsiteY5383" fmla="*/ 3619278 h 7267344"/>
              <a:gd name="connsiteX5384" fmla="*/ 3162693 w 15576846"/>
              <a:gd name="connsiteY5384" fmla="*/ 3618940 h 7267344"/>
              <a:gd name="connsiteX5385" fmla="*/ 3156620 w 15576846"/>
              <a:gd name="connsiteY5385" fmla="*/ 3626025 h 7267344"/>
              <a:gd name="connsiteX5386" fmla="*/ 3145598 w 15576846"/>
              <a:gd name="connsiteY5386" fmla="*/ 3626025 h 7267344"/>
              <a:gd name="connsiteX5387" fmla="*/ 3151784 w 15576846"/>
              <a:gd name="connsiteY5387" fmla="*/ 3619278 h 7267344"/>
              <a:gd name="connsiteX5388" fmla="*/ 3158981 w 15576846"/>
              <a:gd name="connsiteY5388" fmla="*/ 3611406 h 7267344"/>
              <a:gd name="connsiteX5389" fmla="*/ 3164942 w 15576846"/>
              <a:gd name="connsiteY5389" fmla="*/ 3604996 h 7267344"/>
              <a:gd name="connsiteX5390" fmla="*/ 3175400 w 15576846"/>
              <a:gd name="connsiteY5390" fmla="*/ 3604321 h 7267344"/>
              <a:gd name="connsiteX5391" fmla="*/ 3169552 w 15576846"/>
              <a:gd name="connsiteY5391" fmla="*/ 3611068 h 7267344"/>
              <a:gd name="connsiteX5392" fmla="*/ 3158981 w 15576846"/>
              <a:gd name="connsiteY5392" fmla="*/ 3611406 h 7267344"/>
              <a:gd name="connsiteX5393" fmla="*/ 3183947 w 15576846"/>
              <a:gd name="connsiteY5393" fmla="*/ 3603759 h 7267344"/>
              <a:gd name="connsiteX5394" fmla="*/ 3194743 w 15576846"/>
              <a:gd name="connsiteY5394" fmla="*/ 3603084 h 7267344"/>
              <a:gd name="connsiteX5395" fmla="*/ 3188671 w 15576846"/>
              <a:gd name="connsiteY5395" fmla="*/ 3610506 h 7267344"/>
              <a:gd name="connsiteX5396" fmla="*/ 3177762 w 15576846"/>
              <a:gd name="connsiteY5396" fmla="*/ 3610843 h 7267344"/>
              <a:gd name="connsiteX5397" fmla="*/ 3183947 w 15576846"/>
              <a:gd name="connsiteY5397" fmla="*/ 3603759 h 7267344"/>
              <a:gd name="connsiteX5398" fmla="*/ 3191032 w 15576846"/>
              <a:gd name="connsiteY5398" fmla="*/ 3595662 h 7267344"/>
              <a:gd name="connsiteX5399" fmla="*/ 3196992 w 15576846"/>
              <a:gd name="connsiteY5399" fmla="*/ 3588689 h 7267344"/>
              <a:gd name="connsiteX5400" fmla="*/ 3207339 w 15576846"/>
              <a:gd name="connsiteY5400" fmla="*/ 3587677 h 7267344"/>
              <a:gd name="connsiteX5401" fmla="*/ 3201379 w 15576846"/>
              <a:gd name="connsiteY5401" fmla="*/ 3594987 h 7267344"/>
              <a:gd name="connsiteX5402" fmla="*/ 3191032 w 15576846"/>
              <a:gd name="connsiteY5402" fmla="*/ 3595662 h 7267344"/>
              <a:gd name="connsiteX5403" fmla="*/ 3215211 w 15576846"/>
              <a:gd name="connsiteY5403" fmla="*/ 3587564 h 7267344"/>
              <a:gd name="connsiteX5404" fmla="*/ 3215886 w 15576846"/>
              <a:gd name="connsiteY5404" fmla="*/ 3586777 h 7267344"/>
              <a:gd name="connsiteX5405" fmla="*/ 3226569 w 15576846"/>
              <a:gd name="connsiteY5405" fmla="*/ 3585653 h 7267344"/>
              <a:gd name="connsiteX5406" fmla="*/ 3220496 w 15576846"/>
              <a:gd name="connsiteY5406" fmla="*/ 3593637 h 7267344"/>
              <a:gd name="connsiteX5407" fmla="*/ 3209813 w 15576846"/>
              <a:gd name="connsiteY5407" fmla="*/ 3594424 h 7267344"/>
              <a:gd name="connsiteX5408" fmla="*/ 3215211 w 15576846"/>
              <a:gd name="connsiteY5408" fmla="*/ 3587564 h 7267344"/>
              <a:gd name="connsiteX5409" fmla="*/ 3222633 w 15576846"/>
              <a:gd name="connsiteY5409" fmla="*/ 3578343 h 7267344"/>
              <a:gd name="connsiteX5410" fmla="*/ 3228706 w 15576846"/>
              <a:gd name="connsiteY5410" fmla="*/ 3570920 h 7267344"/>
              <a:gd name="connsiteX5411" fmla="*/ 3238940 w 15576846"/>
              <a:gd name="connsiteY5411" fmla="*/ 3569458 h 7267344"/>
              <a:gd name="connsiteX5412" fmla="*/ 3232980 w 15576846"/>
              <a:gd name="connsiteY5412" fmla="*/ 3577218 h 7267344"/>
              <a:gd name="connsiteX5413" fmla="*/ 3222633 w 15576846"/>
              <a:gd name="connsiteY5413" fmla="*/ 3578343 h 7267344"/>
              <a:gd name="connsiteX5414" fmla="*/ 3247262 w 15576846"/>
              <a:gd name="connsiteY5414" fmla="*/ 3568334 h 7267344"/>
              <a:gd name="connsiteX5415" fmla="*/ 3257833 w 15576846"/>
              <a:gd name="connsiteY5415" fmla="*/ 3566872 h 7267344"/>
              <a:gd name="connsiteX5416" fmla="*/ 3251648 w 15576846"/>
              <a:gd name="connsiteY5416" fmla="*/ 3575306 h 7267344"/>
              <a:gd name="connsiteX5417" fmla="*/ 3241077 w 15576846"/>
              <a:gd name="connsiteY5417" fmla="*/ 3576431 h 7267344"/>
              <a:gd name="connsiteX5418" fmla="*/ 3247262 w 15576846"/>
              <a:gd name="connsiteY5418" fmla="*/ 3568334 h 7267344"/>
              <a:gd name="connsiteX5419" fmla="*/ 3254009 w 15576846"/>
              <a:gd name="connsiteY5419" fmla="*/ 3559674 h 7267344"/>
              <a:gd name="connsiteX5420" fmla="*/ 3259970 w 15576846"/>
              <a:gd name="connsiteY5420" fmla="*/ 3551915 h 7267344"/>
              <a:gd name="connsiteX5421" fmla="*/ 3269978 w 15576846"/>
              <a:gd name="connsiteY5421" fmla="*/ 3550115 h 7267344"/>
              <a:gd name="connsiteX5422" fmla="*/ 3264018 w 15576846"/>
              <a:gd name="connsiteY5422" fmla="*/ 3558212 h 7267344"/>
              <a:gd name="connsiteX5423" fmla="*/ 3254009 w 15576846"/>
              <a:gd name="connsiteY5423" fmla="*/ 3559674 h 7267344"/>
              <a:gd name="connsiteX5424" fmla="*/ 3278301 w 15576846"/>
              <a:gd name="connsiteY5424" fmla="*/ 3548541 h 7267344"/>
              <a:gd name="connsiteX5425" fmla="*/ 3288647 w 15576846"/>
              <a:gd name="connsiteY5425" fmla="*/ 3546629 h 7267344"/>
              <a:gd name="connsiteX5426" fmla="*/ 3282574 w 15576846"/>
              <a:gd name="connsiteY5426" fmla="*/ 3555514 h 7267344"/>
              <a:gd name="connsiteX5427" fmla="*/ 3272115 w 15576846"/>
              <a:gd name="connsiteY5427" fmla="*/ 3557088 h 7267344"/>
              <a:gd name="connsiteX5428" fmla="*/ 3278301 w 15576846"/>
              <a:gd name="connsiteY5428" fmla="*/ 3548541 h 7267344"/>
              <a:gd name="connsiteX5429" fmla="*/ 3296744 w 15576846"/>
              <a:gd name="connsiteY5429" fmla="*/ 3545167 h 7267344"/>
              <a:gd name="connsiteX5430" fmla="*/ 3307428 w 15576846"/>
              <a:gd name="connsiteY5430" fmla="*/ 3543143 h 7267344"/>
              <a:gd name="connsiteX5431" fmla="*/ 3301242 w 15576846"/>
              <a:gd name="connsiteY5431" fmla="*/ 3552702 h 7267344"/>
              <a:gd name="connsiteX5432" fmla="*/ 3290446 w 15576846"/>
              <a:gd name="connsiteY5432" fmla="*/ 3554276 h 7267344"/>
              <a:gd name="connsiteX5433" fmla="*/ 3296744 w 15576846"/>
              <a:gd name="connsiteY5433" fmla="*/ 3545167 h 7267344"/>
              <a:gd name="connsiteX5434" fmla="*/ 3302817 w 15576846"/>
              <a:gd name="connsiteY5434" fmla="*/ 3536395 h 7267344"/>
              <a:gd name="connsiteX5435" fmla="*/ 3308890 w 15576846"/>
              <a:gd name="connsiteY5435" fmla="*/ 3527623 h 7267344"/>
              <a:gd name="connsiteX5436" fmla="*/ 3319123 w 15576846"/>
              <a:gd name="connsiteY5436" fmla="*/ 3525262 h 7267344"/>
              <a:gd name="connsiteX5437" fmla="*/ 3313163 w 15576846"/>
              <a:gd name="connsiteY5437" fmla="*/ 3534484 h 7267344"/>
              <a:gd name="connsiteX5438" fmla="*/ 3302817 w 15576846"/>
              <a:gd name="connsiteY5438" fmla="*/ 3536395 h 7267344"/>
              <a:gd name="connsiteX5439" fmla="*/ 3326995 w 15576846"/>
              <a:gd name="connsiteY5439" fmla="*/ 3523350 h 7267344"/>
              <a:gd name="connsiteX5440" fmla="*/ 3337567 w 15576846"/>
              <a:gd name="connsiteY5440" fmla="*/ 3520876 h 7267344"/>
              <a:gd name="connsiteX5441" fmla="*/ 3331494 w 15576846"/>
              <a:gd name="connsiteY5441" fmla="*/ 3530885 h 7267344"/>
              <a:gd name="connsiteX5442" fmla="*/ 3320922 w 15576846"/>
              <a:gd name="connsiteY5442" fmla="*/ 3532909 h 7267344"/>
              <a:gd name="connsiteX5443" fmla="*/ 3326995 w 15576846"/>
              <a:gd name="connsiteY5443" fmla="*/ 3523350 h 7267344"/>
              <a:gd name="connsiteX5444" fmla="*/ 3333181 w 15576846"/>
              <a:gd name="connsiteY5444" fmla="*/ 3514016 h 7267344"/>
              <a:gd name="connsiteX5445" fmla="*/ 3339141 w 15576846"/>
              <a:gd name="connsiteY5445" fmla="*/ 3504794 h 7267344"/>
              <a:gd name="connsiteX5446" fmla="*/ 3349262 w 15576846"/>
              <a:gd name="connsiteY5446" fmla="*/ 3501983 h 7267344"/>
              <a:gd name="connsiteX5447" fmla="*/ 3343414 w 15576846"/>
              <a:gd name="connsiteY5447" fmla="*/ 3511542 h 7267344"/>
              <a:gd name="connsiteX5448" fmla="*/ 3333181 w 15576846"/>
              <a:gd name="connsiteY5448" fmla="*/ 3514016 h 7267344"/>
              <a:gd name="connsiteX5449" fmla="*/ 3345439 w 15576846"/>
              <a:gd name="connsiteY5449" fmla="*/ 3494898 h 7267344"/>
              <a:gd name="connsiteX5450" fmla="*/ 3351062 w 15576846"/>
              <a:gd name="connsiteY5450" fmla="*/ 3486126 h 7267344"/>
              <a:gd name="connsiteX5451" fmla="*/ 3360733 w 15576846"/>
              <a:gd name="connsiteY5451" fmla="*/ 3482977 h 7267344"/>
              <a:gd name="connsiteX5452" fmla="*/ 3355110 w 15576846"/>
              <a:gd name="connsiteY5452" fmla="*/ 3492086 h 7267344"/>
              <a:gd name="connsiteX5453" fmla="*/ 3345439 w 15576846"/>
              <a:gd name="connsiteY5453" fmla="*/ 3494898 h 7267344"/>
              <a:gd name="connsiteX5454" fmla="*/ 3368943 w 15576846"/>
              <a:gd name="connsiteY5454" fmla="*/ 3480391 h 7267344"/>
              <a:gd name="connsiteX5455" fmla="*/ 3378839 w 15576846"/>
              <a:gd name="connsiteY5455" fmla="*/ 3477129 h 7267344"/>
              <a:gd name="connsiteX5456" fmla="*/ 3373104 w 15576846"/>
              <a:gd name="connsiteY5456" fmla="*/ 3487026 h 7267344"/>
              <a:gd name="connsiteX5457" fmla="*/ 3363095 w 15576846"/>
              <a:gd name="connsiteY5457" fmla="*/ 3489950 h 7267344"/>
              <a:gd name="connsiteX5458" fmla="*/ 3368943 w 15576846"/>
              <a:gd name="connsiteY5458" fmla="*/ 3480391 h 7267344"/>
              <a:gd name="connsiteX5459" fmla="*/ 3375240 w 15576846"/>
              <a:gd name="connsiteY5459" fmla="*/ 3469932 h 7267344"/>
              <a:gd name="connsiteX5460" fmla="*/ 3380751 w 15576846"/>
              <a:gd name="connsiteY5460" fmla="*/ 3460823 h 7267344"/>
              <a:gd name="connsiteX5461" fmla="*/ 3390197 w 15576846"/>
              <a:gd name="connsiteY5461" fmla="*/ 3457224 h 7267344"/>
              <a:gd name="connsiteX5462" fmla="*/ 3384800 w 15576846"/>
              <a:gd name="connsiteY5462" fmla="*/ 3466671 h 7267344"/>
              <a:gd name="connsiteX5463" fmla="*/ 3375240 w 15576846"/>
              <a:gd name="connsiteY5463" fmla="*/ 3469932 h 7267344"/>
              <a:gd name="connsiteX5464" fmla="*/ 3398520 w 15576846"/>
              <a:gd name="connsiteY5464" fmla="*/ 3454075 h 7267344"/>
              <a:gd name="connsiteX5465" fmla="*/ 3408304 w 15576846"/>
              <a:gd name="connsiteY5465" fmla="*/ 3450251 h 7267344"/>
              <a:gd name="connsiteX5466" fmla="*/ 3402681 w 15576846"/>
              <a:gd name="connsiteY5466" fmla="*/ 3460598 h 7267344"/>
              <a:gd name="connsiteX5467" fmla="*/ 3392784 w 15576846"/>
              <a:gd name="connsiteY5467" fmla="*/ 3463971 h 7267344"/>
              <a:gd name="connsiteX5468" fmla="*/ 3398520 w 15576846"/>
              <a:gd name="connsiteY5468" fmla="*/ 3454075 h 7267344"/>
              <a:gd name="connsiteX5469" fmla="*/ 3416175 w 15576846"/>
              <a:gd name="connsiteY5469" fmla="*/ 3447215 h 7267344"/>
              <a:gd name="connsiteX5470" fmla="*/ 3426185 w 15576846"/>
              <a:gd name="connsiteY5470" fmla="*/ 3443167 h 7267344"/>
              <a:gd name="connsiteX5471" fmla="*/ 3420449 w 15576846"/>
              <a:gd name="connsiteY5471" fmla="*/ 3454300 h 7267344"/>
              <a:gd name="connsiteX5472" fmla="*/ 3410328 w 15576846"/>
              <a:gd name="connsiteY5472" fmla="*/ 3457899 h 7267344"/>
              <a:gd name="connsiteX5473" fmla="*/ 3416175 w 15576846"/>
              <a:gd name="connsiteY5473" fmla="*/ 3447215 h 7267344"/>
              <a:gd name="connsiteX5474" fmla="*/ 3421686 w 15576846"/>
              <a:gd name="connsiteY5474" fmla="*/ 3436869 h 7267344"/>
              <a:gd name="connsiteX5475" fmla="*/ 3427647 w 15576846"/>
              <a:gd name="connsiteY5475" fmla="*/ 3425961 h 7267344"/>
              <a:gd name="connsiteX5476" fmla="*/ 3437206 w 15576846"/>
              <a:gd name="connsiteY5476" fmla="*/ 3421574 h 7267344"/>
              <a:gd name="connsiteX5477" fmla="*/ 3431358 w 15576846"/>
              <a:gd name="connsiteY5477" fmla="*/ 3432933 h 7267344"/>
              <a:gd name="connsiteX5478" fmla="*/ 3421686 w 15576846"/>
              <a:gd name="connsiteY5478" fmla="*/ 3436869 h 7267344"/>
              <a:gd name="connsiteX5479" fmla="*/ 3433494 w 15576846"/>
              <a:gd name="connsiteY5479" fmla="*/ 3415164 h 7267344"/>
              <a:gd name="connsiteX5480" fmla="*/ 3439679 w 15576846"/>
              <a:gd name="connsiteY5480" fmla="*/ 3403806 h 7267344"/>
              <a:gd name="connsiteX5481" fmla="*/ 3448789 w 15576846"/>
              <a:gd name="connsiteY5481" fmla="*/ 3399195 h 7267344"/>
              <a:gd name="connsiteX5482" fmla="*/ 3442716 w 15576846"/>
              <a:gd name="connsiteY5482" fmla="*/ 3411003 h 7267344"/>
              <a:gd name="connsiteX5483" fmla="*/ 3433494 w 15576846"/>
              <a:gd name="connsiteY5483" fmla="*/ 3415164 h 7267344"/>
              <a:gd name="connsiteX5484" fmla="*/ 3445302 w 15576846"/>
              <a:gd name="connsiteY5484" fmla="*/ 3393235 h 7267344"/>
              <a:gd name="connsiteX5485" fmla="*/ 3451263 w 15576846"/>
              <a:gd name="connsiteY5485" fmla="*/ 3382214 h 7267344"/>
              <a:gd name="connsiteX5486" fmla="*/ 3459810 w 15576846"/>
              <a:gd name="connsiteY5486" fmla="*/ 3377378 h 7267344"/>
              <a:gd name="connsiteX5487" fmla="*/ 3454075 w 15576846"/>
              <a:gd name="connsiteY5487" fmla="*/ 3388736 h 7267344"/>
              <a:gd name="connsiteX5488" fmla="*/ 3445302 w 15576846"/>
              <a:gd name="connsiteY5488" fmla="*/ 3393235 h 7267344"/>
              <a:gd name="connsiteX5489" fmla="*/ 3457223 w 15576846"/>
              <a:gd name="connsiteY5489" fmla="*/ 3371080 h 7267344"/>
              <a:gd name="connsiteX5490" fmla="*/ 3462846 w 15576846"/>
              <a:gd name="connsiteY5490" fmla="*/ 3360509 h 7267344"/>
              <a:gd name="connsiteX5491" fmla="*/ 3470943 w 15576846"/>
              <a:gd name="connsiteY5491" fmla="*/ 3355448 h 7267344"/>
              <a:gd name="connsiteX5492" fmla="*/ 3465433 w 15576846"/>
              <a:gd name="connsiteY5492" fmla="*/ 3366357 h 7267344"/>
              <a:gd name="connsiteX5493" fmla="*/ 3457223 w 15576846"/>
              <a:gd name="connsiteY5493" fmla="*/ 3371080 h 7267344"/>
              <a:gd name="connsiteX5494" fmla="*/ 3469144 w 15576846"/>
              <a:gd name="connsiteY5494" fmla="*/ 3348701 h 7267344"/>
              <a:gd name="connsiteX5495" fmla="*/ 3474542 w 15576846"/>
              <a:gd name="connsiteY5495" fmla="*/ 3338579 h 7267344"/>
              <a:gd name="connsiteX5496" fmla="*/ 3481964 w 15576846"/>
              <a:gd name="connsiteY5496" fmla="*/ 3333519 h 7267344"/>
              <a:gd name="connsiteX5497" fmla="*/ 3476791 w 15576846"/>
              <a:gd name="connsiteY5497" fmla="*/ 3343865 h 7267344"/>
              <a:gd name="connsiteX5498" fmla="*/ 3469144 w 15576846"/>
              <a:gd name="connsiteY5498" fmla="*/ 3348701 h 7267344"/>
              <a:gd name="connsiteX5499" fmla="*/ 3471506 w 15576846"/>
              <a:gd name="connsiteY5499" fmla="*/ 3332619 h 7267344"/>
              <a:gd name="connsiteX5500" fmla="*/ 3464983 w 15576846"/>
              <a:gd name="connsiteY5500" fmla="*/ 3337005 h 7267344"/>
              <a:gd name="connsiteX5501" fmla="*/ 3469706 w 15576846"/>
              <a:gd name="connsiteY5501" fmla="*/ 3328571 h 7267344"/>
              <a:gd name="connsiteX5502" fmla="*/ 3476116 w 15576846"/>
              <a:gd name="connsiteY5502" fmla="*/ 3323960 h 7267344"/>
              <a:gd name="connsiteX5503" fmla="*/ 3471506 w 15576846"/>
              <a:gd name="connsiteY5503" fmla="*/ 3332619 h 7267344"/>
              <a:gd name="connsiteX5504" fmla="*/ 3464983 w 15576846"/>
              <a:gd name="connsiteY5504" fmla="*/ 3345102 h 7267344"/>
              <a:gd name="connsiteX5505" fmla="*/ 3459922 w 15576846"/>
              <a:gd name="connsiteY5505" fmla="*/ 3354549 h 7267344"/>
              <a:gd name="connsiteX5506" fmla="*/ 3452725 w 15576846"/>
              <a:gd name="connsiteY5506" fmla="*/ 3358935 h 7267344"/>
              <a:gd name="connsiteX5507" fmla="*/ 3457898 w 15576846"/>
              <a:gd name="connsiteY5507" fmla="*/ 3349825 h 7267344"/>
              <a:gd name="connsiteX5508" fmla="*/ 3464983 w 15576846"/>
              <a:gd name="connsiteY5508" fmla="*/ 3345102 h 7267344"/>
              <a:gd name="connsiteX5509" fmla="*/ 3443053 w 15576846"/>
              <a:gd name="connsiteY5509" fmla="*/ 3364670 h 7267344"/>
              <a:gd name="connsiteX5510" fmla="*/ 3436306 w 15576846"/>
              <a:gd name="connsiteY5510" fmla="*/ 3368718 h 7267344"/>
              <a:gd name="connsiteX5511" fmla="*/ 3441141 w 15576846"/>
              <a:gd name="connsiteY5511" fmla="*/ 3360621 h 7267344"/>
              <a:gd name="connsiteX5512" fmla="*/ 3447777 w 15576846"/>
              <a:gd name="connsiteY5512" fmla="*/ 3356348 h 7267344"/>
              <a:gd name="connsiteX5513" fmla="*/ 3443053 w 15576846"/>
              <a:gd name="connsiteY5513" fmla="*/ 3364670 h 7267344"/>
              <a:gd name="connsiteX5514" fmla="*/ 3436418 w 15576846"/>
              <a:gd name="connsiteY5514" fmla="*/ 3376478 h 7267344"/>
              <a:gd name="connsiteX5515" fmla="*/ 3431358 w 15576846"/>
              <a:gd name="connsiteY5515" fmla="*/ 3385475 h 7267344"/>
              <a:gd name="connsiteX5516" fmla="*/ 3423935 w 15576846"/>
              <a:gd name="connsiteY5516" fmla="*/ 3389411 h 7267344"/>
              <a:gd name="connsiteX5517" fmla="*/ 3429109 w 15576846"/>
              <a:gd name="connsiteY5517" fmla="*/ 3380752 h 7267344"/>
              <a:gd name="connsiteX5518" fmla="*/ 3436418 w 15576846"/>
              <a:gd name="connsiteY5518" fmla="*/ 3376478 h 7267344"/>
              <a:gd name="connsiteX5519" fmla="*/ 3414376 w 15576846"/>
              <a:gd name="connsiteY5519" fmla="*/ 3394472 h 7267344"/>
              <a:gd name="connsiteX5520" fmla="*/ 3407516 w 15576846"/>
              <a:gd name="connsiteY5520" fmla="*/ 3398070 h 7267344"/>
              <a:gd name="connsiteX5521" fmla="*/ 3412352 w 15576846"/>
              <a:gd name="connsiteY5521" fmla="*/ 3390311 h 7267344"/>
              <a:gd name="connsiteX5522" fmla="*/ 3419212 w 15576846"/>
              <a:gd name="connsiteY5522" fmla="*/ 3386375 h 7267344"/>
              <a:gd name="connsiteX5523" fmla="*/ 3414376 w 15576846"/>
              <a:gd name="connsiteY5523" fmla="*/ 3394472 h 7267344"/>
              <a:gd name="connsiteX5524" fmla="*/ 3407516 w 15576846"/>
              <a:gd name="connsiteY5524" fmla="*/ 3405830 h 7267344"/>
              <a:gd name="connsiteX5525" fmla="*/ 3402343 w 15576846"/>
              <a:gd name="connsiteY5525" fmla="*/ 3414377 h 7267344"/>
              <a:gd name="connsiteX5526" fmla="*/ 3394808 w 15576846"/>
              <a:gd name="connsiteY5526" fmla="*/ 3417976 h 7267344"/>
              <a:gd name="connsiteX5527" fmla="*/ 3400094 w 15576846"/>
              <a:gd name="connsiteY5527" fmla="*/ 3409766 h 7267344"/>
              <a:gd name="connsiteX5528" fmla="*/ 3407516 w 15576846"/>
              <a:gd name="connsiteY5528" fmla="*/ 3405830 h 7267344"/>
              <a:gd name="connsiteX5529" fmla="*/ 3385249 w 15576846"/>
              <a:gd name="connsiteY5529" fmla="*/ 3422362 h 7267344"/>
              <a:gd name="connsiteX5530" fmla="*/ 3378165 w 15576846"/>
              <a:gd name="connsiteY5530" fmla="*/ 3425623 h 7267344"/>
              <a:gd name="connsiteX5531" fmla="*/ 3383112 w 15576846"/>
              <a:gd name="connsiteY5531" fmla="*/ 3418313 h 7267344"/>
              <a:gd name="connsiteX5532" fmla="*/ 3390085 w 15576846"/>
              <a:gd name="connsiteY5532" fmla="*/ 3414715 h 7267344"/>
              <a:gd name="connsiteX5533" fmla="*/ 3385249 w 15576846"/>
              <a:gd name="connsiteY5533" fmla="*/ 3422362 h 7267344"/>
              <a:gd name="connsiteX5534" fmla="*/ 3378277 w 15576846"/>
              <a:gd name="connsiteY5534" fmla="*/ 3433270 h 7267344"/>
              <a:gd name="connsiteX5535" fmla="*/ 3373104 w 15576846"/>
              <a:gd name="connsiteY5535" fmla="*/ 3441367 h 7267344"/>
              <a:gd name="connsiteX5536" fmla="*/ 3365457 w 15576846"/>
              <a:gd name="connsiteY5536" fmla="*/ 3444516 h 7267344"/>
              <a:gd name="connsiteX5537" fmla="*/ 3370742 w 15576846"/>
              <a:gd name="connsiteY5537" fmla="*/ 3436757 h 7267344"/>
              <a:gd name="connsiteX5538" fmla="*/ 3378277 w 15576846"/>
              <a:gd name="connsiteY5538" fmla="*/ 3433270 h 7267344"/>
              <a:gd name="connsiteX5539" fmla="*/ 3355897 w 15576846"/>
              <a:gd name="connsiteY5539" fmla="*/ 3448452 h 7267344"/>
              <a:gd name="connsiteX5540" fmla="*/ 3348700 w 15576846"/>
              <a:gd name="connsiteY5540" fmla="*/ 3451376 h 7267344"/>
              <a:gd name="connsiteX5541" fmla="*/ 3353648 w 15576846"/>
              <a:gd name="connsiteY5541" fmla="*/ 3444516 h 7267344"/>
              <a:gd name="connsiteX5542" fmla="*/ 3360733 w 15576846"/>
              <a:gd name="connsiteY5542" fmla="*/ 3441367 h 7267344"/>
              <a:gd name="connsiteX5543" fmla="*/ 3355897 w 15576846"/>
              <a:gd name="connsiteY5543" fmla="*/ 3448452 h 7267344"/>
              <a:gd name="connsiteX5544" fmla="*/ 3348250 w 15576846"/>
              <a:gd name="connsiteY5544" fmla="*/ 3459473 h 7267344"/>
              <a:gd name="connsiteX5545" fmla="*/ 3343527 w 15576846"/>
              <a:gd name="connsiteY5545" fmla="*/ 3466446 h 7267344"/>
              <a:gd name="connsiteX5546" fmla="*/ 3335655 w 15576846"/>
              <a:gd name="connsiteY5546" fmla="*/ 3469257 h 7267344"/>
              <a:gd name="connsiteX5547" fmla="*/ 3340491 w 15576846"/>
              <a:gd name="connsiteY5547" fmla="*/ 3462510 h 7267344"/>
              <a:gd name="connsiteX5548" fmla="*/ 3348250 w 15576846"/>
              <a:gd name="connsiteY5548" fmla="*/ 3459473 h 7267344"/>
              <a:gd name="connsiteX5549" fmla="*/ 3326096 w 15576846"/>
              <a:gd name="connsiteY5549" fmla="*/ 3472743 h 7267344"/>
              <a:gd name="connsiteX5550" fmla="*/ 3318786 w 15576846"/>
              <a:gd name="connsiteY5550" fmla="*/ 3475330 h 7267344"/>
              <a:gd name="connsiteX5551" fmla="*/ 3323284 w 15576846"/>
              <a:gd name="connsiteY5551" fmla="*/ 3469482 h 7267344"/>
              <a:gd name="connsiteX5552" fmla="*/ 3330594 w 15576846"/>
              <a:gd name="connsiteY5552" fmla="*/ 3466671 h 7267344"/>
              <a:gd name="connsiteX5553" fmla="*/ 3326096 w 15576846"/>
              <a:gd name="connsiteY5553" fmla="*/ 3472743 h 7267344"/>
              <a:gd name="connsiteX5554" fmla="*/ 3318336 w 15576846"/>
              <a:gd name="connsiteY5554" fmla="*/ 3483427 h 7267344"/>
              <a:gd name="connsiteX5555" fmla="*/ 3313838 w 15576846"/>
              <a:gd name="connsiteY5555" fmla="*/ 3489725 h 7267344"/>
              <a:gd name="connsiteX5556" fmla="*/ 3305853 w 15576846"/>
              <a:gd name="connsiteY5556" fmla="*/ 3492199 h 7267344"/>
              <a:gd name="connsiteX5557" fmla="*/ 3310464 w 15576846"/>
              <a:gd name="connsiteY5557" fmla="*/ 3486239 h 7267344"/>
              <a:gd name="connsiteX5558" fmla="*/ 3318336 w 15576846"/>
              <a:gd name="connsiteY5558" fmla="*/ 3483427 h 7267344"/>
              <a:gd name="connsiteX5559" fmla="*/ 3296182 w 15576846"/>
              <a:gd name="connsiteY5559" fmla="*/ 3495010 h 7267344"/>
              <a:gd name="connsiteX5560" fmla="*/ 3288759 w 15576846"/>
              <a:gd name="connsiteY5560" fmla="*/ 3497260 h 7267344"/>
              <a:gd name="connsiteX5561" fmla="*/ 3293033 w 15576846"/>
              <a:gd name="connsiteY5561" fmla="*/ 3492086 h 7267344"/>
              <a:gd name="connsiteX5562" fmla="*/ 3300455 w 15576846"/>
              <a:gd name="connsiteY5562" fmla="*/ 3489612 h 7267344"/>
              <a:gd name="connsiteX5563" fmla="*/ 3296182 w 15576846"/>
              <a:gd name="connsiteY5563" fmla="*/ 3495010 h 7267344"/>
              <a:gd name="connsiteX5564" fmla="*/ 3288085 w 15576846"/>
              <a:gd name="connsiteY5564" fmla="*/ 3505694 h 7267344"/>
              <a:gd name="connsiteX5565" fmla="*/ 3283474 w 15576846"/>
              <a:gd name="connsiteY5565" fmla="*/ 3511767 h 7267344"/>
              <a:gd name="connsiteX5566" fmla="*/ 3275377 w 15576846"/>
              <a:gd name="connsiteY5566" fmla="*/ 3513903 h 7267344"/>
              <a:gd name="connsiteX5567" fmla="*/ 3279987 w 15576846"/>
              <a:gd name="connsiteY5567" fmla="*/ 3508168 h 7267344"/>
              <a:gd name="connsiteX5568" fmla="*/ 3288085 w 15576846"/>
              <a:gd name="connsiteY5568" fmla="*/ 3505694 h 7267344"/>
              <a:gd name="connsiteX5569" fmla="*/ 3265480 w 15576846"/>
              <a:gd name="connsiteY5569" fmla="*/ 3516265 h 7267344"/>
              <a:gd name="connsiteX5570" fmla="*/ 3257946 w 15576846"/>
              <a:gd name="connsiteY5570" fmla="*/ 3518177 h 7267344"/>
              <a:gd name="connsiteX5571" fmla="*/ 3262219 w 15576846"/>
              <a:gd name="connsiteY5571" fmla="*/ 3513229 h 7267344"/>
              <a:gd name="connsiteX5572" fmla="*/ 3269754 w 15576846"/>
              <a:gd name="connsiteY5572" fmla="*/ 3510980 h 7267344"/>
              <a:gd name="connsiteX5573" fmla="*/ 3265480 w 15576846"/>
              <a:gd name="connsiteY5573" fmla="*/ 3516265 h 7267344"/>
              <a:gd name="connsiteX5574" fmla="*/ 3257271 w 15576846"/>
              <a:gd name="connsiteY5574" fmla="*/ 3526387 h 7267344"/>
              <a:gd name="connsiteX5575" fmla="*/ 3252547 w 15576846"/>
              <a:gd name="connsiteY5575" fmla="*/ 3532122 h 7267344"/>
              <a:gd name="connsiteX5576" fmla="*/ 3244338 w 15576846"/>
              <a:gd name="connsiteY5576" fmla="*/ 3533921 h 7267344"/>
              <a:gd name="connsiteX5577" fmla="*/ 3249061 w 15576846"/>
              <a:gd name="connsiteY5577" fmla="*/ 3528411 h 7267344"/>
              <a:gd name="connsiteX5578" fmla="*/ 3257271 w 15576846"/>
              <a:gd name="connsiteY5578" fmla="*/ 3526387 h 7267344"/>
              <a:gd name="connsiteX5579" fmla="*/ 3234554 w 15576846"/>
              <a:gd name="connsiteY5579" fmla="*/ 3536058 h 7267344"/>
              <a:gd name="connsiteX5580" fmla="*/ 3226907 w 15576846"/>
              <a:gd name="connsiteY5580" fmla="*/ 3537633 h 7267344"/>
              <a:gd name="connsiteX5581" fmla="*/ 3231292 w 15576846"/>
              <a:gd name="connsiteY5581" fmla="*/ 3532909 h 7267344"/>
              <a:gd name="connsiteX5582" fmla="*/ 3238940 w 15576846"/>
              <a:gd name="connsiteY5582" fmla="*/ 3530997 h 7267344"/>
              <a:gd name="connsiteX5583" fmla="*/ 3234554 w 15576846"/>
              <a:gd name="connsiteY5583" fmla="*/ 3536058 h 7267344"/>
              <a:gd name="connsiteX5584" fmla="*/ 3216448 w 15576846"/>
              <a:gd name="connsiteY5584" fmla="*/ 3539881 h 7267344"/>
              <a:gd name="connsiteX5585" fmla="*/ 3209363 w 15576846"/>
              <a:gd name="connsiteY5585" fmla="*/ 3541344 h 7267344"/>
              <a:gd name="connsiteX5586" fmla="*/ 3213299 w 15576846"/>
              <a:gd name="connsiteY5586" fmla="*/ 3537295 h 7267344"/>
              <a:gd name="connsiteX5587" fmla="*/ 3220384 w 15576846"/>
              <a:gd name="connsiteY5587" fmla="*/ 3535608 h 7267344"/>
              <a:gd name="connsiteX5588" fmla="*/ 3216448 w 15576846"/>
              <a:gd name="connsiteY5588" fmla="*/ 3539881 h 7267344"/>
              <a:gd name="connsiteX5589" fmla="*/ 3207451 w 15576846"/>
              <a:gd name="connsiteY5589" fmla="*/ 3549553 h 7267344"/>
              <a:gd name="connsiteX5590" fmla="*/ 3203065 w 15576846"/>
              <a:gd name="connsiteY5590" fmla="*/ 3554276 h 7267344"/>
              <a:gd name="connsiteX5591" fmla="*/ 3195306 w 15576846"/>
              <a:gd name="connsiteY5591" fmla="*/ 3555626 h 7267344"/>
              <a:gd name="connsiteX5592" fmla="*/ 3199691 w 15576846"/>
              <a:gd name="connsiteY5592" fmla="*/ 3551127 h 7267344"/>
              <a:gd name="connsiteX5593" fmla="*/ 3207451 w 15576846"/>
              <a:gd name="connsiteY5593" fmla="*/ 3549553 h 7267344"/>
              <a:gd name="connsiteX5594" fmla="*/ 3184847 w 15576846"/>
              <a:gd name="connsiteY5594" fmla="*/ 3557425 h 7267344"/>
              <a:gd name="connsiteX5595" fmla="*/ 3177762 w 15576846"/>
              <a:gd name="connsiteY5595" fmla="*/ 3558662 h 7267344"/>
              <a:gd name="connsiteX5596" fmla="*/ 3181698 w 15576846"/>
              <a:gd name="connsiteY5596" fmla="*/ 3554839 h 7267344"/>
              <a:gd name="connsiteX5597" fmla="*/ 3188783 w 15576846"/>
              <a:gd name="connsiteY5597" fmla="*/ 3553377 h 7267344"/>
              <a:gd name="connsiteX5598" fmla="*/ 3184847 w 15576846"/>
              <a:gd name="connsiteY5598" fmla="*/ 3557425 h 7267344"/>
              <a:gd name="connsiteX5599" fmla="*/ 3175963 w 15576846"/>
              <a:gd name="connsiteY5599" fmla="*/ 3566535 h 7267344"/>
              <a:gd name="connsiteX5600" fmla="*/ 3171464 w 15576846"/>
              <a:gd name="connsiteY5600" fmla="*/ 3571145 h 7267344"/>
              <a:gd name="connsiteX5601" fmla="*/ 3163592 w 15576846"/>
              <a:gd name="connsiteY5601" fmla="*/ 3572158 h 7267344"/>
              <a:gd name="connsiteX5602" fmla="*/ 3168203 w 15576846"/>
              <a:gd name="connsiteY5602" fmla="*/ 3567772 h 7267344"/>
              <a:gd name="connsiteX5603" fmla="*/ 3175963 w 15576846"/>
              <a:gd name="connsiteY5603" fmla="*/ 3566535 h 7267344"/>
              <a:gd name="connsiteX5604" fmla="*/ 3153358 w 15576846"/>
              <a:gd name="connsiteY5604" fmla="*/ 3573170 h 7267344"/>
              <a:gd name="connsiteX5605" fmla="*/ 3152908 w 15576846"/>
              <a:gd name="connsiteY5605" fmla="*/ 3573619 h 7267344"/>
              <a:gd name="connsiteX5606" fmla="*/ 3145711 w 15576846"/>
              <a:gd name="connsiteY5606" fmla="*/ 3574519 h 7267344"/>
              <a:gd name="connsiteX5607" fmla="*/ 3149872 w 15576846"/>
              <a:gd name="connsiteY5607" fmla="*/ 3570808 h 7267344"/>
              <a:gd name="connsiteX5608" fmla="*/ 3157070 w 15576846"/>
              <a:gd name="connsiteY5608" fmla="*/ 3569571 h 7267344"/>
              <a:gd name="connsiteX5609" fmla="*/ 3153358 w 15576846"/>
              <a:gd name="connsiteY5609" fmla="*/ 3573170 h 7267344"/>
              <a:gd name="connsiteX5610" fmla="*/ 3143687 w 15576846"/>
              <a:gd name="connsiteY5610" fmla="*/ 3582391 h 7267344"/>
              <a:gd name="connsiteX5611" fmla="*/ 3139189 w 15576846"/>
              <a:gd name="connsiteY5611" fmla="*/ 3586665 h 7267344"/>
              <a:gd name="connsiteX5612" fmla="*/ 3131316 w 15576846"/>
              <a:gd name="connsiteY5612" fmla="*/ 3587452 h 7267344"/>
              <a:gd name="connsiteX5613" fmla="*/ 3135815 w 15576846"/>
              <a:gd name="connsiteY5613" fmla="*/ 3583404 h 7267344"/>
              <a:gd name="connsiteX5614" fmla="*/ 3143687 w 15576846"/>
              <a:gd name="connsiteY5614" fmla="*/ 3582391 h 7267344"/>
              <a:gd name="connsiteX5615" fmla="*/ 3110961 w 15576846"/>
              <a:gd name="connsiteY5615" fmla="*/ 3597123 h 7267344"/>
              <a:gd name="connsiteX5616" fmla="*/ 3106575 w 15576846"/>
              <a:gd name="connsiteY5616" fmla="*/ 3601059 h 7267344"/>
              <a:gd name="connsiteX5617" fmla="*/ 3098591 w 15576846"/>
              <a:gd name="connsiteY5617" fmla="*/ 3601509 h 7267344"/>
              <a:gd name="connsiteX5618" fmla="*/ 3102977 w 15576846"/>
              <a:gd name="connsiteY5618" fmla="*/ 3597798 h 7267344"/>
              <a:gd name="connsiteX5619" fmla="*/ 3110961 w 15576846"/>
              <a:gd name="connsiteY5619" fmla="*/ 3597123 h 7267344"/>
              <a:gd name="connsiteX5620" fmla="*/ 3087682 w 15576846"/>
              <a:gd name="connsiteY5620" fmla="*/ 3602297 h 7267344"/>
              <a:gd name="connsiteX5621" fmla="*/ 3080372 w 15576846"/>
              <a:gd name="connsiteY5621" fmla="*/ 3602746 h 7267344"/>
              <a:gd name="connsiteX5622" fmla="*/ 3084308 w 15576846"/>
              <a:gd name="connsiteY5622" fmla="*/ 3599710 h 7267344"/>
              <a:gd name="connsiteX5623" fmla="*/ 3091618 w 15576846"/>
              <a:gd name="connsiteY5623" fmla="*/ 3599035 h 7267344"/>
              <a:gd name="connsiteX5624" fmla="*/ 3087682 w 15576846"/>
              <a:gd name="connsiteY5624" fmla="*/ 3602297 h 7267344"/>
              <a:gd name="connsiteX5625" fmla="*/ 3077898 w 15576846"/>
              <a:gd name="connsiteY5625" fmla="*/ 3610618 h 7267344"/>
              <a:gd name="connsiteX5626" fmla="*/ 3073625 w 15576846"/>
              <a:gd name="connsiteY5626" fmla="*/ 3614217 h 7267344"/>
              <a:gd name="connsiteX5627" fmla="*/ 3065640 w 15576846"/>
              <a:gd name="connsiteY5627" fmla="*/ 3614442 h 7267344"/>
              <a:gd name="connsiteX5628" fmla="*/ 3069914 w 15576846"/>
              <a:gd name="connsiteY5628" fmla="*/ 3611068 h 7267344"/>
              <a:gd name="connsiteX5629" fmla="*/ 3077898 w 15576846"/>
              <a:gd name="connsiteY5629" fmla="*/ 3610618 h 7267344"/>
              <a:gd name="connsiteX5630" fmla="*/ 3054394 w 15576846"/>
              <a:gd name="connsiteY5630" fmla="*/ 3614779 h 7267344"/>
              <a:gd name="connsiteX5631" fmla="*/ 3047084 w 15576846"/>
              <a:gd name="connsiteY5631" fmla="*/ 3615005 h 7267344"/>
              <a:gd name="connsiteX5632" fmla="*/ 3050795 w 15576846"/>
              <a:gd name="connsiteY5632" fmla="*/ 3612305 h 7267344"/>
              <a:gd name="connsiteX5633" fmla="*/ 3058105 w 15576846"/>
              <a:gd name="connsiteY5633" fmla="*/ 3611856 h 7267344"/>
              <a:gd name="connsiteX5634" fmla="*/ 3054394 w 15576846"/>
              <a:gd name="connsiteY5634" fmla="*/ 3614779 h 7267344"/>
              <a:gd name="connsiteX5635" fmla="*/ 3035276 w 15576846"/>
              <a:gd name="connsiteY5635" fmla="*/ 3615342 h 7267344"/>
              <a:gd name="connsiteX5636" fmla="*/ 3028753 w 15576846"/>
              <a:gd name="connsiteY5636" fmla="*/ 3615567 h 7267344"/>
              <a:gd name="connsiteX5637" fmla="*/ 3031902 w 15576846"/>
              <a:gd name="connsiteY5637" fmla="*/ 3613430 h 7267344"/>
              <a:gd name="connsiteX5638" fmla="*/ 3038537 w 15576846"/>
              <a:gd name="connsiteY5638" fmla="*/ 3612980 h 7267344"/>
              <a:gd name="connsiteX5639" fmla="*/ 3035276 w 15576846"/>
              <a:gd name="connsiteY5639" fmla="*/ 3615342 h 7267344"/>
              <a:gd name="connsiteX5640" fmla="*/ 3024480 w 15576846"/>
              <a:gd name="connsiteY5640" fmla="*/ 3623326 h 7267344"/>
              <a:gd name="connsiteX5641" fmla="*/ 3020769 w 15576846"/>
              <a:gd name="connsiteY5641" fmla="*/ 3626025 h 7267344"/>
              <a:gd name="connsiteX5642" fmla="*/ 3013459 w 15576846"/>
              <a:gd name="connsiteY5642" fmla="*/ 3626025 h 7267344"/>
              <a:gd name="connsiteX5643" fmla="*/ 3017058 w 15576846"/>
              <a:gd name="connsiteY5643" fmla="*/ 3623551 h 7267344"/>
              <a:gd name="connsiteX5644" fmla="*/ 3024480 w 15576846"/>
              <a:gd name="connsiteY5644" fmla="*/ 3623326 h 7267344"/>
              <a:gd name="connsiteX5645" fmla="*/ 3001426 w 15576846"/>
              <a:gd name="connsiteY5645" fmla="*/ 3626025 h 7267344"/>
              <a:gd name="connsiteX5646" fmla="*/ 2994903 w 15576846"/>
              <a:gd name="connsiteY5646" fmla="*/ 3626025 h 7267344"/>
              <a:gd name="connsiteX5647" fmla="*/ 2997939 w 15576846"/>
              <a:gd name="connsiteY5647" fmla="*/ 3624114 h 7267344"/>
              <a:gd name="connsiteX5648" fmla="*/ 3004575 w 15576846"/>
              <a:gd name="connsiteY5648" fmla="*/ 3623889 h 7267344"/>
              <a:gd name="connsiteX5649" fmla="*/ 3001426 w 15576846"/>
              <a:gd name="connsiteY5649" fmla="*/ 3626025 h 7267344"/>
              <a:gd name="connsiteX5650" fmla="*/ 2990292 w 15576846"/>
              <a:gd name="connsiteY5650" fmla="*/ 3633673 h 7267344"/>
              <a:gd name="connsiteX5651" fmla="*/ 2507505 w 15576846"/>
              <a:gd name="connsiteY5651" fmla="*/ 4084185 h 7267344"/>
              <a:gd name="connsiteX5652" fmla="*/ 1986706 w 15576846"/>
              <a:gd name="connsiteY5652" fmla="*/ 4342504 h 7267344"/>
              <a:gd name="connsiteX5653" fmla="*/ 1845682 w 15576846"/>
              <a:gd name="connsiteY5653" fmla="*/ 4314164 h 7267344"/>
              <a:gd name="connsiteX5654" fmla="*/ 1827014 w 15576846"/>
              <a:gd name="connsiteY5654" fmla="*/ 4284475 h 7267344"/>
              <a:gd name="connsiteX5655" fmla="*/ 1963314 w 15576846"/>
              <a:gd name="connsiteY5655" fmla="*/ 4310228 h 7267344"/>
              <a:gd name="connsiteX5656" fmla="*/ 2241988 w 15576846"/>
              <a:gd name="connsiteY5656" fmla="*/ 4225209 h 7267344"/>
              <a:gd name="connsiteX5657" fmla="*/ 2487824 w 15576846"/>
              <a:gd name="connsiteY5657" fmla="*/ 4062705 h 7267344"/>
              <a:gd name="connsiteX5658" fmla="*/ 2982645 w 15576846"/>
              <a:gd name="connsiteY5658" fmla="*/ 3633560 h 7267344"/>
              <a:gd name="connsiteX5659" fmla="*/ 2990292 w 15576846"/>
              <a:gd name="connsiteY5659" fmla="*/ 3633560 h 7267344"/>
              <a:gd name="connsiteX5660" fmla="*/ 2484001 w 15576846"/>
              <a:gd name="connsiteY5660" fmla="*/ 4058881 h 7267344"/>
              <a:gd name="connsiteX5661" fmla="*/ 1963427 w 15576846"/>
              <a:gd name="connsiteY5661" fmla="*/ 4302805 h 7267344"/>
              <a:gd name="connsiteX5662" fmla="*/ 1821503 w 15576846"/>
              <a:gd name="connsiteY5662" fmla="*/ 4275815 h 7267344"/>
              <a:gd name="connsiteX5663" fmla="*/ 1801598 w 15576846"/>
              <a:gd name="connsiteY5663" fmla="*/ 4245114 h 7267344"/>
              <a:gd name="connsiteX5664" fmla="*/ 1940148 w 15576846"/>
              <a:gd name="connsiteY5664" fmla="*/ 4270642 h 7267344"/>
              <a:gd name="connsiteX5665" fmla="*/ 2464433 w 15576846"/>
              <a:gd name="connsiteY5665" fmla="*/ 4037514 h 7267344"/>
              <a:gd name="connsiteX5666" fmla="*/ 2963415 w 15576846"/>
              <a:gd name="connsiteY5666" fmla="*/ 3633785 h 7267344"/>
              <a:gd name="connsiteX5667" fmla="*/ 2970050 w 15576846"/>
              <a:gd name="connsiteY5667" fmla="*/ 3633785 h 7267344"/>
              <a:gd name="connsiteX5668" fmla="*/ 2484001 w 15576846"/>
              <a:gd name="connsiteY5668" fmla="*/ 4058881 h 7267344"/>
              <a:gd name="connsiteX5669" fmla="*/ 1813406 w 15576846"/>
              <a:gd name="connsiteY5669" fmla="*/ 4273566 h 7267344"/>
              <a:gd name="connsiteX5670" fmla="*/ 1800698 w 15576846"/>
              <a:gd name="connsiteY5670" fmla="*/ 4270080 h 7267344"/>
              <a:gd name="connsiteX5671" fmla="*/ 1780680 w 15576846"/>
              <a:gd name="connsiteY5671" fmla="*/ 4239603 h 7267344"/>
              <a:gd name="connsiteX5672" fmla="*/ 1793501 w 15576846"/>
              <a:gd name="connsiteY5672" fmla="*/ 4242865 h 7267344"/>
              <a:gd name="connsiteX5673" fmla="*/ 1813406 w 15576846"/>
              <a:gd name="connsiteY5673" fmla="*/ 4273566 h 7267344"/>
              <a:gd name="connsiteX5674" fmla="*/ 1774608 w 15576846"/>
              <a:gd name="connsiteY5674" fmla="*/ 4230607 h 7267344"/>
              <a:gd name="connsiteX5675" fmla="*/ 1758413 w 15576846"/>
              <a:gd name="connsiteY5675" fmla="*/ 4206765 h 7267344"/>
              <a:gd name="connsiteX5676" fmla="*/ 1754590 w 15576846"/>
              <a:gd name="connsiteY5676" fmla="*/ 4201367 h 7267344"/>
              <a:gd name="connsiteX5677" fmla="*/ 1767635 w 15576846"/>
              <a:gd name="connsiteY5677" fmla="*/ 4204516 h 7267344"/>
              <a:gd name="connsiteX5678" fmla="*/ 1780793 w 15576846"/>
              <a:gd name="connsiteY5678" fmla="*/ 4223972 h 7267344"/>
              <a:gd name="connsiteX5679" fmla="*/ 1787428 w 15576846"/>
              <a:gd name="connsiteY5679" fmla="*/ 4233980 h 7267344"/>
              <a:gd name="connsiteX5680" fmla="*/ 1774608 w 15576846"/>
              <a:gd name="connsiteY5680" fmla="*/ 4230607 h 7267344"/>
              <a:gd name="connsiteX5681" fmla="*/ 1755264 w 15576846"/>
              <a:gd name="connsiteY5681" fmla="*/ 4212388 h 7267344"/>
              <a:gd name="connsiteX5682" fmla="*/ 1766060 w 15576846"/>
              <a:gd name="connsiteY5682" fmla="*/ 4228357 h 7267344"/>
              <a:gd name="connsiteX5683" fmla="*/ 1753353 w 15576846"/>
              <a:gd name="connsiteY5683" fmla="*/ 4224871 h 7267344"/>
              <a:gd name="connsiteX5684" fmla="*/ 1733335 w 15576846"/>
              <a:gd name="connsiteY5684" fmla="*/ 4195969 h 7267344"/>
              <a:gd name="connsiteX5685" fmla="*/ 1746043 w 15576846"/>
              <a:gd name="connsiteY5685" fmla="*/ 4199118 h 7267344"/>
              <a:gd name="connsiteX5686" fmla="*/ 1755264 w 15576846"/>
              <a:gd name="connsiteY5686" fmla="*/ 4212388 h 7267344"/>
              <a:gd name="connsiteX5687" fmla="*/ 1729624 w 15576846"/>
              <a:gd name="connsiteY5687" fmla="*/ 4200805 h 7267344"/>
              <a:gd name="connsiteX5688" fmla="*/ 1744693 w 15576846"/>
              <a:gd name="connsiteY5688" fmla="*/ 4222510 h 7267344"/>
              <a:gd name="connsiteX5689" fmla="*/ 1732210 w 15576846"/>
              <a:gd name="connsiteY5689" fmla="*/ 4219024 h 7267344"/>
              <a:gd name="connsiteX5690" fmla="*/ 1712080 w 15576846"/>
              <a:gd name="connsiteY5690" fmla="*/ 4190571 h 7267344"/>
              <a:gd name="connsiteX5691" fmla="*/ 1724676 w 15576846"/>
              <a:gd name="connsiteY5691" fmla="*/ 4193833 h 7267344"/>
              <a:gd name="connsiteX5692" fmla="*/ 1729624 w 15576846"/>
              <a:gd name="connsiteY5692" fmla="*/ 4200805 h 7267344"/>
              <a:gd name="connsiteX5693" fmla="*/ 1703983 w 15576846"/>
              <a:gd name="connsiteY5693" fmla="*/ 4189222 h 7267344"/>
              <a:gd name="connsiteX5694" fmla="*/ 1723326 w 15576846"/>
              <a:gd name="connsiteY5694" fmla="*/ 4216437 h 7267344"/>
              <a:gd name="connsiteX5695" fmla="*/ 1711068 w 15576846"/>
              <a:gd name="connsiteY5695" fmla="*/ 4212838 h 7267344"/>
              <a:gd name="connsiteX5696" fmla="*/ 1690825 w 15576846"/>
              <a:gd name="connsiteY5696" fmla="*/ 4184836 h 7267344"/>
              <a:gd name="connsiteX5697" fmla="*/ 1703196 w 15576846"/>
              <a:gd name="connsiteY5697" fmla="*/ 4188210 h 7267344"/>
              <a:gd name="connsiteX5698" fmla="*/ 1703983 w 15576846"/>
              <a:gd name="connsiteY5698" fmla="*/ 4189222 h 7267344"/>
              <a:gd name="connsiteX5699" fmla="*/ 1659449 w 15576846"/>
              <a:gd name="connsiteY5699" fmla="*/ 4196756 h 7267344"/>
              <a:gd name="connsiteX5700" fmla="*/ 1648203 w 15576846"/>
              <a:gd name="connsiteY5700" fmla="*/ 4193045 h 7267344"/>
              <a:gd name="connsiteX5701" fmla="*/ 1627623 w 15576846"/>
              <a:gd name="connsiteY5701" fmla="*/ 4166393 h 7267344"/>
              <a:gd name="connsiteX5702" fmla="*/ 1638982 w 15576846"/>
              <a:gd name="connsiteY5702" fmla="*/ 4169879 h 7267344"/>
              <a:gd name="connsiteX5703" fmla="*/ 1659449 w 15576846"/>
              <a:gd name="connsiteY5703" fmla="*/ 4196756 h 7267344"/>
              <a:gd name="connsiteX5704" fmla="*/ 1638194 w 15576846"/>
              <a:gd name="connsiteY5704" fmla="*/ 4189671 h 7267344"/>
              <a:gd name="connsiteX5705" fmla="*/ 1627398 w 15576846"/>
              <a:gd name="connsiteY5705" fmla="*/ 4185960 h 7267344"/>
              <a:gd name="connsiteX5706" fmla="*/ 1606706 w 15576846"/>
              <a:gd name="connsiteY5706" fmla="*/ 4159870 h 7267344"/>
              <a:gd name="connsiteX5707" fmla="*/ 1617727 w 15576846"/>
              <a:gd name="connsiteY5707" fmla="*/ 4163356 h 7267344"/>
              <a:gd name="connsiteX5708" fmla="*/ 1638194 w 15576846"/>
              <a:gd name="connsiteY5708" fmla="*/ 4189671 h 7267344"/>
              <a:gd name="connsiteX5709" fmla="*/ 1616940 w 15576846"/>
              <a:gd name="connsiteY5709" fmla="*/ 4182362 h 7267344"/>
              <a:gd name="connsiteX5710" fmla="*/ 1616602 w 15576846"/>
              <a:gd name="connsiteY5710" fmla="*/ 4182249 h 7267344"/>
              <a:gd name="connsiteX5711" fmla="*/ 1606593 w 15576846"/>
              <a:gd name="connsiteY5711" fmla="*/ 4178651 h 7267344"/>
              <a:gd name="connsiteX5712" fmla="*/ 1585788 w 15576846"/>
              <a:gd name="connsiteY5712" fmla="*/ 4153010 h 7267344"/>
              <a:gd name="connsiteX5713" fmla="*/ 1596359 w 15576846"/>
              <a:gd name="connsiteY5713" fmla="*/ 4156496 h 7267344"/>
              <a:gd name="connsiteX5714" fmla="*/ 1616940 w 15576846"/>
              <a:gd name="connsiteY5714" fmla="*/ 4182362 h 7267344"/>
              <a:gd name="connsiteX5715" fmla="*/ 1595685 w 15576846"/>
              <a:gd name="connsiteY5715" fmla="*/ 4174827 h 7267344"/>
              <a:gd name="connsiteX5716" fmla="*/ 1585788 w 15576846"/>
              <a:gd name="connsiteY5716" fmla="*/ 4171228 h 7267344"/>
              <a:gd name="connsiteX5717" fmla="*/ 1564983 w 15576846"/>
              <a:gd name="connsiteY5717" fmla="*/ 4146150 h 7267344"/>
              <a:gd name="connsiteX5718" fmla="*/ 1575105 w 15576846"/>
              <a:gd name="connsiteY5718" fmla="*/ 4149636 h 7267344"/>
              <a:gd name="connsiteX5719" fmla="*/ 1595685 w 15576846"/>
              <a:gd name="connsiteY5719" fmla="*/ 4174827 h 7267344"/>
              <a:gd name="connsiteX5720" fmla="*/ 1574430 w 15576846"/>
              <a:gd name="connsiteY5720" fmla="*/ 4166842 h 7267344"/>
              <a:gd name="connsiteX5721" fmla="*/ 1564983 w 15576846"/>
              <a:gd name="connsiteY5721" fmla="*/ 4163244 h 7267344"/>
              <a:gd name="connsiteX5722" fmla="*/ 1544066 w 15576846"/>
              <a:gd name="connsiteY5722" fmla="*/ 4138727 h 7267344"/>
              <a:gd name="connsiteX5723" fmla="*/ 1553737 w 15576846"/>
              <a:gd name="connsiteY5723" fmla="*/ 4142213 h 7267344"/>
              <a:gd name="connsiteX5724" fmla="*/ 1574430 w 15576846"/>
              <a:gd name="connsiteY5724" fmla="*/ 4166842 h 7267344"/>
              <a:gd name="connsiteX5725" fmla="*/ 1553063 w 15576846"/>
              <a:gd name="connsiteY5725" fmla="*/ 4158633 h 7267344"/>
              <a:gd name="connsiteX5726" fmla="*/ 1544178 w 15576846"/>
              <a:gd name="connsiteY5726" fmla="*/ 4155034 h 7267344"/>
              <a:gd name="connsiteX5727" fmla="*/ 1523149 w 15576846"/>
              <a:gd name="connsiteY5727" fmla="*/ 4131080 h 7267344"/>
              <a:gd name="connsiteX5728" fmla="*/ 1532370 w 15576846"/>
              <a:gd name="connsiteY5728" fmla="*/ 4134454 h 7267344"/>
              <a:gd name="connsiteX5729" fmla="*/ 1553063 w 15576846"/>
              <a:gd name="connsiteY5729" fmla="*/ 4158633 h 7267344"/>
              <a:gd name="connsiteX5730" fmla="*/ 1531470 w 15576846"/>
              <a:gd name="connsiteY5730" fmla="*/ 4149861 h 7267344"/>
              <a:gd name="connsiteX5731" fmla="*/ 1523149 w 15576846"/>
              <a:gd name="connsiteY5731" fmla="*/ 4146375 h 7267344"/>
              <a:gd name="connsiteX5732" fmla="*/ 1502119 w 15576846"/>
              <a:gd name="connsiteY5732" fmla="*/ 4122983 h 7267344"/>
              <a:gd name="connsiteX5733" fmla="*/ 1510778 w 15576846"/>
              <a:gd name="connsiteY5733" fmla="*/ 4126357 h 7267344"/>
              <a:gd name="connsiteX5734" fmla="*/ 1531470 w 15576846"/>
              <a:gd name="connsiteY5734" fmla="*/ 4149861 h 7267344"/>
              <a:gd name="connsiteX5735" fmla="*/ 1509766 w 15576846"/>
              <a:gd name="connsiteY5735" fmla="*/ 4140527 h 7267344"/>
              <a:gd name="connsiteX5736" fmla="*/ 1502119 w 15576846"/>
              <a:gd name="connsiteY5736" fmla="*/ 4137153 h 7267344"/>
              <a:gd name="connsiteX5737" fmla="*/ 1481089 w 15576846"/>
              <a:gd name="connsiteY5737" fmla="*/ 4114436 h 7267344"/>
              <a:gd name="connsiteX5738" fmla="*/ 1489073 w 15576846"/>
              <a:gd name="connsiteY5738" fmla="*/ 4117697 h 7267344"/>
              <a:gd name="connsiteX5739" fmla="*/ 1509766 w 15576846"/>
              <a:gd name="connsiteY5739" fmla="*/ 4140527 h 7267344"/>
              <a:gd name="connsiteX5740" fmla="*/ 1487499 w 15576846"/>
              <a:gd name="connsiteY5740" fmla="*/ 4130518 h 7267344"/>
              <a:gd name="connsiteX5741" fmla="*/ 1480414 w 15576846"/>
              <a:gd name="connsiteY5741" fmla="*/ 4127144 h 7267344"/>
              <a:gd name="connsiteX5742" fmla="*/ 1459497 w 15576846"/>
              <a:gd name="connsiteY5742" fmla="*/ 4105215 h 7267344"/>
              <a:gd name="connsiteX5743" fmla="*/ 1466919 w 15576846"/>
              <a:gd name="connsiteY5743" fmla="*/ 4108476 h 7267344"/>
              <a:gd name="connsiteX5744" fmla="*/ 1487499 w 15576846"/>
              <a:gd name="connsiteY5744" fmla="*/ 4130518 h 7267344"/>
              <a:gd name="connsiteX5745" fmla="*/ 1141912 w 15576846"/>
              <a:gd name="connsiteY5745" fmla="*/ 3871074 h 7267344"/>
              <a:gd name="connsiteX5746" fmla="*/ 1150796 w 15576846"/>
              <a:gd name="connsiteY5746" fmla="*/ 3873661 h 7267344"/>
              <a:gd name="connsiteX5747" fmla="*/ 1164966 w 15576846"/>
              <a:gd name="connsiteY5747" fmla="*/ 3884907 h 7267344"/>
              <a:gd name="connsiteX5748" fmla="*/ 1155857 w 15576846"/>
              <a:gd name="connsiteY5748" fmla="*/ 3881983 h 7267344"/>
              <a:gd name="connsiteX5749" fmla="*/ 1141912 w 15576846"/>
              <a:gd name="connsiteY5749" fmla="*/ 3871074 h 7267344"/>
              <a:gd name="connsiteX5750" fmla="*/ 1137526 w 15576846"/>
              <a:gd name="connsiteY5750" fmla="*/ 3876023 h 7267344"/>
              <a:gd name="connsiteX5751" fmla="*/ 1129316 w 15576846"/>
              <a:gd name="connsiteY5751" fmla="*/ 3873324 h 7267344"/>
              <a:gd name="connsiteX5752" fmla="*/ 1116271 w 15576846"/>
              <a:gd name="connsiteY5752" fmla="*/ 3863539 h 7267344"/>
              <a:gd name="connsiteX5753" fmla="*/ 1124368 w 15576846"/>
              <a:gd name="connsiteY5753" fmla="*/ 3865901 h 7267344"/>
              <a:gd name="connsiteX5754" fmla="*/ 1137526 w 15576846"/>
              <a:gd name="connsiteY5754" fmla="*/ 3876023 h 7267344"/>
              <a:gd name="connsiteX5755" fmla="*/ 1199716 w 15576846"/>
              <a:gd name="connsiteY5755" fmla="*/ 3889855 h 7267344"/>
              <a:gd name="connsiteX5756" fmla="*/ 1200278 w 15576846"/>
              <a:gd name="connsiteY5756" fmla="*/ 3890979 h 7267344"/>
              <a:gd name="connsiteX5757" fmla="*/ 1195217 w 15576846"/>
              <a:gd name="connsiteY5757" fmla="*/ 3886819 h 7267344"/>
              <a:gd name="connsiteX5758" fmla="*/ 1195780 w 15576846"/>
              <a:gd name="connsiteY5758" fmla="*/ 3886931 h 7267344"/>
              <a:gd name="connsiteX5759" fmla="*/ 1199716 w 15576846"/>
              <a:gd name="connsiteY5759" fmla="*/ 3889855 h 7267344"/>
              <a:gd name="connsiteX5760" fmla="*/ 1360083 w 15576846"/>
              <a:gd name="connsiteY5760" fmla="*/ 4043587 h 7267344"/>
              <a:gd name="connsiteX5761" fmla="*/ 1359970 w 15576846"/>
              <a:gd name="connsiteY5761" fmla="*/ 4043137 h 7267344"/>
              <a:gd name="connsiteX5762" fmla="*/ 1359295 w 15576846"/>
              <a:gd name="connsiteY5762" fmla="*/ 4042800 h 7267344"/>
              <a:gd name="connsiteX5763" fmla="*/ 1343664 w 15576846"/>
              <a:gd name="connsiteY5763" fmla="*/ 4028405 h 7267344"/>
              <a:gd name="connsiteX5764" fmla="*/ 1349624 w 15576846"/>
              <a:gd name="connsiteY5764" fmla="*/ 4031779 h 7267344"/>
              <a:gd name="connsiteX5765" fmla="*/ 1369979 w 15576846"/>
              <a:gd name="connsiteY5765" fmla="*/ 4051009 h 7267344"/>
              <a:gd name="connsiteX5766" fmla="*/ 1364131 w 15576846"/>
              <a:gd name="connsiteY5766" fmla="*/ 4047298 h 7267344"/>
              <a:gd name="connsiteX5767" fmla="*/ 1360083 w 15576846"/>
              <a:gd name="connsiteY5767" fmla="*/ 4043587 h 7267344"/>
              <a:gd name="connsiteX5768" fmla="*/ 1348049 w 15576846"/>
              <a:gd name="connsiteY5768" fmla="*/ 4020758 h 7267344"/>
              <a:gd name="connsiteX5769" fmla="*/ 1334554 w 15576846"/>
              <a:gd name="connsiteY5769" fmla="*/ 4008275 h 7267344"/>
              <a:gd name="connsiteX5770" fmla="*/ 1342202 w 15576846"/>
              <a:gd name="connsiteY5770" fmla="*/ 4011986 h 7267344"/>
              <a:gd name="connsiteX5771" fmla="*/ 1363906 w 15576846"/>
              <a:gd name="connsiteY5771" fmla="*/ 4032566 h 7267344"/>
              <a:gd name="connsiteX5772" fmla="*/ 1356596 w 15576846"/>
              <a:gd name="connsiteY5772" fmla="*/ 4028630 h 7267344"/>
              <a:gd name="connsiteX5773" fmla="*/ 1348049 w 15576846"/>
              <a:gd name="connsiteY5773" fmla="*/ 4020758 h 7267344"/>
              <a:gd name="connsiteX5774" fmla="*/ 1327357 w 15576846"/>
              <a:gd name="connsiteY5774" fmla="*/ 4011311 h 7267344"/>
              <a:gd name="connsiteX5775" fmla="*/ 1318135 w 15576846"/>
              <a:gd name="connsiteY5775" fmla="*/ 4005013 h 7267344"/>
              <a:gd name="connsiteX5776" fmla="*/ 1316448 w 15576846"/>
              <a:gd name="connsiteY5776" fmla="*/ 4001302 h 7267344"/>
              <a:gd name="connsiteX5777" fmla="*/ 1327357 w 15576846"/>
              <a:gd name="connsiteY5777" fmla="*/ 4011311 h 7267344"/>
              <a:gd name="connsiteX5778" fmla="*/ 1373128 w 15576846"/>
              <a:gd name="connsiteY5778" fmla="*/ 4044374 h 7267344"/>
              <a:gd name="connsiteX5779" fmla="*/ 1379088 w 15576846"/>
              <a:gd name="connsiteY5779" fmla="*/ 4047298 h 7267344"/>
              <a:gd name="connsiteX5780" fmla="*/ 1401130 w 15576846"/>
              <a:gd name="connsiteY5780" fmla="*/ 4068778 h 7267344"/>
              <a:gd name="connsiteX5781" fmla="*/ 1395507 w 15576846"/>
              <a:gd name="connsiteY5781" fmla="*/ 4065741 h 7267344"/>
              <a:gd name="connsiteX5782" fmla="*/ 1373128 w 15576846"/>
              <a:gd name="connsiteY5782" fmla="*/ 4044374 h 7267344"/>
              <a:gd name="connsiteX5783" fmla="*/ 1398544 w 15576846"/>
              <a:gd name="connsiteY5783" fmla="*/ 4056632 h 7267344"/>
              <a:gd name="connsiteX5784" fmla="*/ 1406641 w 15576846"/>
              <a:gd name="connsiteY5784" fmla="*/ 4060231 h 7267344"/>
              <a:gd name="connsiteX5785" fmla="*/ 1429020 w 15576846"/>
              <a:gd name="connsiteY5785" fmla="*/ 4082835 h 7267344"/>
              <a:gd name="connsiteX5786" fmla="*/ 1421485 w 15576846"/>
              <a:gd name="connsiteY5786" fmla="*/ 4079124 h 7267344"/>
              <a:gd name="connsiteX5787" fmla="*/ 1398544 w 15576846"/>
              <a:gd name="connsiteY5787" fmla="*/ 4056632 h 7267344"/>
              <a:gd name="connsiteX5788" fmla="*/ 1384936 w 15576846"/>
              <a:gd name="connsiteY5788" fmla="*/ 4043362 h 7267344"/>
              <a:gd name="connsiteX5789" fmla="*/ 1373690 w 15576846"/>
              <a:gd name="connsiteY5789" fmla="*/ 4032453 h 7267344"/>
              <a:gd name="connsiteX5790" fmla="*/ 1361994 w 15576846"/>
              <a:gd name="connsiteY5790" fmla="*/ 4021320 h 7267344"/>
              <a:gd name="connsiteX5791" fmla="*/ 1371216 w 15576846"/>
              <a:gd name="connsiteY5791" fmla="*/ 4025368 h 7267344"/>
              <a:gd name="connsiteX5792" fmla="*/ 1393933 w 15576846"/>
              <a:gd name="connsiteY5792" fmla="*/ 4047636 h 7267344"/>
              <a:gd name="connsiteX5793" fmla="*/ 1384936 w 15576846"/>
              <a:gd name="connsiteY5793" fmla="*/ 4043362 h 7267344"/>
              <a:gd name="connsiteX5794" fmla="*/ 1345013 w 15576846"/>
              <a:gd name="connsiteY5794" fmla="*/ 4005238 h 7267344"/>
              <a:gd name="connsiteX5795" fmla="*/ 1323871 w 15576846"/>
              <a:gd name="connsiteY5795" fmla="*/ 3985558 h 7267344"/>
              <a:gd name="connsiteX5796" fmla="*/ 1334217 w 15576846"/>
              <a:gd name="connsiteY5796" fmla="*/ 3989944 h 7267344"/>
              <a:gd name="connsiteX5797" fmla="*/ 1355359 w 15576846"/>
              <a:gd name="connsiteY5797" fmla="*/ 4009962 h 7267344"/>
              <a:gd name="connsiteX5798" fmla="*/ 1345013 w 15576846"/>
              <a:gd name="connsiteY5798" fmla="*/ 4005238 h 7267344"/>
              <a:gd name="connsiteX5799" fmla="*/ 1322634 w 15576846"/>
              <a:gd name="connsiteY5799" fmla="*/ 3993992 h 7267344"/>
              <a:gd name="connsiteX5800" fmla="*/ 1312962 w 15576846"/>
              <a:gd name="connsiteY5800" fmla="*/ 3988594 h 7267344"/>
              <a:gd name="connsiteX5801" fmla="*/ 1293732 w 15576846"/>
              <a:gd name="connsiteY5801" fmla="*/ 3971276 h 7267344"/>
              <a:gd name="connsiteX5802" fmla="*/ 1303178 w 15576846"/>
              <a:gd name="connsiteY5802" fmla="*/ 3975999 h 7267344"/>
              <a:gd name="connsiteX5803" fmla="*/ 1322634 w 15576846"/>
              <a:gd name="connsiteY5803" fmla="*/ 3993992 h 7267344"/>
              <a:gd name="connsiteX5804" fmla="*/ 1192293 w 15576846"/>
              <a:gd name="connsiteY5804" fmla="*/ 3893791 h 7267344"/>
              <a:gd name="connsiteX5805" fmla="*/ 1184196 w 15576846"/>
              <a:gd name="connsiteY5805" fmla="*/ 3891205 h 7267344"/>
              <a:gd name="connsiteX5806" fmla="*/ 1169352 w 15576846"/>
              <a:gd name="connsiteY5806" fmla="*/ 3879284 h 7267344"/>
              <a:gd name="connsiteX5807" fmla="*/ 1177224 w 15576846"/>
              <a:gd name="connsiteY5807" fmla="*/ 3881645 h 7267344"/>
              <a:gd name="connsiteX5808" fmla="*/ 1192293 w 15576846"/>
              <a:gd name="connsiteY5808" fmla="*/ 3893791 h 7267344"/>
              <a:gd name="connsiteX5809" fmla="*/ 1181160 w 15576846"/>
              <a:gd name="connsiteY5809" fmla="*/ 3897952 h 7267344"/>
              <a:gd name="connsiteX5810" fmla="*/ 1194543 w 15576846"/>
              <a:gd name="connsiteY5810" fmla="*/ 3908748 h 7267344"/>
              <a:gd name="connsiteX5811" fmla="*/ 1185883 w 15576846"/>
              <a:gd name="connsiteY5811" fmla="*/ 3905712 h 7267344"/>
              <a:gd name="connsiteX5812" fmla="*/ 1172725 w 15576846"/>
              <a:gd name="connsiteY5812" fmla="*/ 3895253 h 7267344"/>
              <a:gd name="connsiteX5813" fmla="*/ 1181160 w 15576846"/>
              <a:gd name="connsiteY5813" fmla="*/ 3897952 h 7267344"/>
              <a:gd name="connsiteX5814" fmla="*/ 1200278 w 15576846"/>
              <a:gd name="connsiteY5814" fmla="*/ 3904137 h 7267344"/>
              <a:gd name="connsiteX5815" fmla="*/ 1207813 w 15576846"/>
              <a:gd name="connsiteY5815" fmla="*/ 3906611 h 7267344"/>
              <a:gd name="connsiteX5816" fmla="*/ 1222095 w 15576846"/>
              <a:gd name="connsiteY5816" fmla="*/ 3918532 h 7267344"/>
              <a:gd name="connsiteX5817" fmla="*/ 1214335 w 15576846"/>
              <a:gd name="connsiteY5817" fmla="*/ 3915833 h 7267344"/>
              <a:gd name="connsiteX5818" fmla="*/ 1200278 w 15576846"/>
              <a:gd name="connsiteY5818" fmla="*/ 3904137 h 7267344"/>
              <a:gd name="connsiteX5819" fmla="*/ 1234915 w 15576846"/>
              <a:gd name="connsiteY5819" fmla="*/ 3930790 h 7267344"/>
              <a:gd name="connsiteX5820" fmla="*/ 1246611 w 15576846"/>
              <a:gd name="connsiteY5820" fmla="*/ 3941586 h 7267344"/>
              <a:gd name="connsiteX5821" fmla="*/ 1244025 w 15576846"/>
              <a:gd name="connsiteY5821" fmla="*/ 3940574 h 7267344"/>
              <a:gd name="connsiteX5822" fmla="*/ 1230754 w 15576846"/>
              <a:gd name="connsiteY5822" fmla="*/ 3929328 h 7267344"/>
              <a:gd name="connsiteX5823" fmla="*/ 1234915 w 15576846"/>
              <a:gd name="connsiteY5823" fmla="*/ 3930790 h 7267344"/>
              <a:gd name="connsiteX5824" fmla="*/ 1299579 w 15576846"/>
              <a:gd name="connsiteY5824" fmla="*/ 3988932 h 7267344"/>
              <a:gd name="connsiteX5825" fmla="*/ 1306439 w 15576846"/>
              <a:gd name="connsiteY5825" fmla="*/ 3993093 h 7267344"/>
              <a:gd name="connsiteX5826" fmla="*/ 1302054 w 15576846"/>
              <a:gd name="connsiteY5826" fmla="*/ 3991069 h 7267344"/>
              <a:gd name="connsiteX5827" fmla="*/ 1299579 w 15576846"/>
              <a:gd name="connsiteY5827" fmla="*/ 3988932 h 7267344"/>
              <a:gd name="connsiteX5828" fmla="*/ 1388985 w 15576846"/>
              <a:gd name="connsiteY5828" fmla="*/ 4070577 h 7267344"/>
              <a:gd name="connsiteX5829" fmla="*/ 1392471 w 15576846"/>
              <a:gd name="connsiteY5829" fmla="*/ 4072489 h 7267344"/>
              <a:gd name="connsiteX5830" fmla="*/ 1410689 w 15576846"/>
              <a:gd name="connsiteY5830" fmla="*/ 4090145 h 7267344"/>
              <a:gd name="connsiteX5831" fmla="*/ 1407653 w 15576846"/>
              <a:gd name="connsiteY5831" fmla="*/ 4088233 h 7267344"/>
              <a:gd name="connsiteX5832" fmla="*/ 1388985 w 15576846"/>
              <a:gd name="connsiteY5832" fmla="*/ 4070577 h 7267344"/>
              <a:gd name="connsiteX5833" fmla="*/ 1414288 w 15576846"/>
              <a:gd name="connsiteY5833" fmla="*/ 4083960 h 7267344"/>
              <a:gd name="connsiteX5834" fmla="*/ 1418674 w 15576846"/>
              <a:gd name="connsiteY5834" fmla="*/ 4086209 h 7267344"/>
              <a:gd name="connsiteX5835" fmla="*/ 1438354 w 15576846"/>
              <a:gd name="connsiteY5835" fmla="*/ 4105889 h 7267344"/>
              <a:gd name="connsiteX5836" fmla="*/ 1434418 w 15576846"/>
              <a:gd name="connsiteY5836" fmla="*/ 4103753 h 7267344"/>
              <a:gd name="connsiteX5837" fmla="*/ 1414288 w 15576846"/>
              <a:gd name="connsiteY5837" fmla="*/ 4083960 h 7267344"/>
              <a:gd name="connsiteX5838" fmla="*/ 1437455 w 15576846"/>
              <a:gd name="connsiteY5838" fmla="*/ 4095318 h 7267344"/>
              <a:gd name="connsiteX5839" fmla="*/ 1444202 w 15576846"/>
              <a:gd name="connsiteY5839" fmla="*/ 4098467 h 7267344"/>
              <a:gd name="connsiteX5840" fmla="*/ 1464557 w 15576846"/>
              <a:gd name="connsiteY5840" fmla="*/ 4119497 h 7267344"/>
              <a:gd name="connsiteX5841" fmla="*/ 1458259 w 15576846"/>
              <a:gd name="connsiteY5841" fmla="*/ 4116348 h 7267344"/>
              <a:gd name="connsiteX5842" fmla="*/ 1437455 w 15576846"/>
              <a:gd name="connsiteY5842" fmla="*/ 4095318 h 7267344"/>
              <a:gd name="connsiteX5843" fmla="*/ 1445214 w 15576846"/>
              <a:gd name="connsiteY5843" fmla="*/ 4090482 h 7267344"/>
              <a:gd name="connsiteX5844" fmla="*/ 1422273 w 15576846"/>
              <a:gd name="connsiteY5844" fmla="*/ 4067091 h 7267344"/>
              <a:gd name="connsiteX5845" fmla="*/ 1430707 w 15576846"/>
              <a:gd name="connsiteY5845" fmla="*/ 4070690 h 7267344"/>
              <a:gd name="connsiteX5846" fmla="*/ 1453199 w 15576846"/>
              <a:gd name="connsiteY5846" fmla="*/ 4094193 h 7267344"/>
              <a:gd name="connsiteX5847" fmla="*/ 1445214 w 15576846"/>
              <a:gd name="connsiteY5847" fmla="*/ 4090482 h 7267344"/>
              <a:gd name="connsiteX5848" fmla="*/ 1410239 w 15576846"/>
              <a:gd name="connsiteY5848" fmla="*/ 4054945 h 7267344"/>
              <a:gd name="connsiteX5849" fmla="*/ 1399331 w 15576846"/>
              <a:gd name="connsiteY5849" fmla="*/ 4044037 h 7267344"/>
              <a:gd name="connsiteX5850" fmla="*/ 1386960 w 15576846"/>
              <a:gd name="connsiteY5850" fmla="*/ 4031891 h 7267344"/>
              <a:gd name="connsiteX5851" fmla="*/ 1396407 w 15576846"/>
              <a:gd name="connsiteY5851" fmla="*/ 4035602 h 7267344"/>
              <a:gd name="connsiteX5852" fmla="*/ 1419461 w 15576846"/>
              <a:gd name="connsiteY5852" fmla="*/ 4058994 h 7267344"/>
              <a:gd name="connsiteX5853" fmla="*/ 1410239 w 15576846"/>
              <a:gd name="connsiteY5853" fmla="*/ 4054945 h 7267344"/>
              <a:gd name="connsiteX5854" fmla="*/ 1372228 w 15576846"/>
              <a:gd name="connsiteY5854" fmla="*/ 4017496 h 7267344"/>
              <a:gd name="connsiteX5855" fmla="*/ 1350411 w 15576846"/>
              <a:gd name="connsiteY5855" fmla="*/ 3996466 h 7267344"/>
              <a:gd name="connsiteX5856" fmla="*/ 1360645 w 15576846"/>
              <a:gd name="connsiteY5856" fmla="*/ 4000402 h 7267344"/>
              <a:gd name="connsiteX5857" fmla="*/ 1382349 w 15576846"/>
              <a:gd name="connsiteY5857" fmla="*/ 4021657 h 7267344"/>
              <a:gd name="connsiteX5858" fmla="*/ 1372228 w 15576846"/>
              <a:gd name="connsiteY5858" fmla="*/ 4017496 h 7267344"/>
              <a:gd name="connsiteX5859" fmla="*/ 1336354 w 15576846"/>
              <a:gd name="connsiteY5859" fmla="*/ 3982971 h 7267344"/>
              <a:gd name="connsiteX5860" fmla="*/ 1311163 w 15576846"/>
              <a:gd name="connsiteY5860" fmla="*/ 3959580 h 7267344"/>
              <a:gd name="connsiteX5861" fmla="*/ 1322184 w 15576846"/>
              <a:gd name="connsiteY5861" fmla="*/ 3963628 h 7267344"/>
              <a:gd name="connsiteX5862" fmla="*/ 1347262 w 15576846"/>
              <a:gd name="connsiteY5862" fmla="*/ 3987357 h 7267344"/>
              <a:gd name="connsiteX5863" fmla="*/ 1336354 w 15576846"/>
              <a:gd name="connsiteY5863" fmla="*/ 3982971 h 7267344"/>
              <a:gd name="connsiteX5864" fmla="*/ 1318922 w 15576846"/>
              <a:gd name="connsiteY5864" fmla="*/ 3975549 h 7267344"/>
              <a:gd name="connsiteX5865" fmla="*/ 1307339 w 15576846"/>
              <a:gd name="connsiteY5865" fmla="*/ 3970263 h 7267344"/>
              <a:gd name="connsiteX5866" fmla="*/ 1282711 w 15576846"/>
              <a:gd name="connsiteY5866" fmla="*/ 3948109 h 7267344"/>
              <a:gd name="connsiteX5867" fmla="*/ 1294181 w 15576846"/>
              <a:gd name="connsiteY5867" fmla="*/ 3952945 h 7267344"/>
              <a:gd name="connsiteX5868" fmla="*/ 1318922 w 15576846"/>
              <a:gd name="connsiteY5868" fmla="*/ 3975549 h 7267344"/>
              <a:gd name="connsiteX5869" fmla="*/ 1283273 w 15576846"/>
              <a:gd name="connsiteY5869" fmla="*/ 3958005 h 7267344"/>
              <a:gd name="connsiteX5870" fmla="*/ 1269890 w 15576846"/>
              <a:gd name="connsiteY5870" fmla="*/ 3950133 h 7267344"/>
              <a:gd name="connsiteX5871" fmla="*/ 1248635 w 15576846"/>
              <a:gd name="connsiteY5871" fmla="*/ 3931690 h 7267344"/>
              <a:gd name="connsiteX5872" fmla="*/ 1248523 w 15576846"/>
              <a:gd name="connsiteY5872" fmla="*/ 3931465 h 7267344"/>
              <a:gd name="connsiteX5873" fmla="*/ 1260219 w 15576846"/>
              <a:gd name="connsiteY5873" fmla="*/ 3937538 h 7267344"/>
              <a:gd name="connsiteX5874" fmla="*/ 1283273 w 15576846"/>
              <a:gd name="connsiteY5874" fmla="*/ 3958005 h 7267344"/>
              <a:gd name="connsiteX5875" fmla="*/ 1226818 w 15576846"/>
              <a:gd name="connsiteY5875" fmla="*/ 3910322 h 7267344"/>
              <a:gd name="connsiteX5876" fmla="*/ 1225694 w 15576846"/>
              <a:gd name="connsiteY5876" fmla="*/ 3907848 h 7267344"/>
              <a:gd name="connsiteX5877" fmla="*/ 1235928 w 15576846"/>
              <a:gd name="connsiteY5877" fmla="*/ 3916620 h 7267344"/>
              <a:gd name="connsiteX5878" fmla="*/ 1226818 w 15576846"/>
              <a:gd name="connsiteY5878" fmla="*/ 3910322 h 7267344"/>
              <a:gd name="connsiteX5879" fmla="*/ 1219733 w 15576846"/>
              <a:gd name="connsiteY5879" fmla="*/ 3902675 h 7267344"/>
              <a:gd name="connsiteX5880" fmla="*/ 1216135 w 15576846"/>
              <a:gd name="connsiteY5880" fmla="*/ 3901438 h 7267344"/>
              <a:gd name="connsiteX5881" fmla="*/ 1212648 w 15576846"/>
              <a:gd name="connsiteY5881" fmla="*/ 3897952 h 7267344"/>
              <a:gd name="connsiteX5882" fmla="*/ 1217259 w 15576846"/>
              <a:gd name="connsiteY5882" fmla="*/ 3900539 h 7267344"/>
              <a:gd name="connsiteX5883" fmla="*/ 1219733 w 15576846"/>
              <a:gd name="connsiteY5883" fmla="*/ 3902675 h 7267344"/>
              <a:gd name="connsiteX5884" fmla="*/ 1177786 w 15576846"/>
              <a:gd name="connsiteY5884" fmla="*/ 3868150 h 7267344"/>
              <a:gd name="connsiteX5885" fmla="*/ 1183184 w 15576846"/>
              <a:gd name="connsiteY5885" fmla="*/ 3875573 h 7267344"/>
              <a:gd name="connsiteX5886" fmla="*/ 1180035 w 15576846"/>
              <a:gd name="connsiteY5886" fmla="*/ 3874673 h 7267344"/>
              <a:gd name="connsiteX5887" fmla="*/ 1163616 w 15576846"/>
              <a:gd name="connsiteY5887" fmla="*/ 3861515 h 7267344"/>
              <a:gd name="connsiteX5888" fmla="*/ 1172388 w 15576846"/>
              <a:gd name="connsiteY5888" fmla="*/ 3863877 h 7267344"/>
              <a:gd name="connsiteX5889" fmla="*/ 1177786 w 15576846"/>
              <a:gd name="connsiteY5889" fmla="*/ 3868150 h 7267344"/>
              <a:gd name="connsiteX5890" fmla="*/ 1161929 w 15576846"/>
              <a:gd name="connsiteY5890" fmla="*/ 3869275 h 7267344"/>
              <a:gd name="connsiteX5891" fmla="*/ 1153607 w 15576846"/>
              <a:gd name="connsiteY5891" fmla="*/ 3866801 h 7267344"/>
              <a:gd name="connsiteX5892" fmla="*/ 1137976 w 15576846"/>
              <a:gd name="connsiteY5892" fmla="*/ 3854543 h 7267344"/>
              <a:gd name="connsiteX5893" fmla="*/ 1146073 w 15576846"/>
              <a:gd name="connsiteY5893" fmla="*/ 3856680 h 7267344"/>
              <a:gd name="connsiteX5894" fmla="*/ 1161929 w 15576846"/>
              <a:gd name="connsiteY5894" fmla="*/ 3869275 h 7267344"/>
              <a:gd name="connsiteX5895" fmla="*/ 1134714 w 15576846"/>
              <a:gd name="connsiteY5895" fmla="*/ 3861290 h 7267344"/>
              <a:gd name="connsiteX5896" fmla="*/ 1125493 w 15576846"/>
              <a:gd name="connsiteY5896" fmla="*/ 3858591 h 7267344"/>
              <a:gd name="connsiteX5897" fmla="*/ 1110648 w 15576846"/>
              <a:gd name="connsiteY5897" fmla="*/ 3847345 h 7267344"/>
              <a:gd name="connsiteX5898" fmla="*/ 1119645 w 15576846"/>
              <a:gd name="connsiteY5898" fmla="*/ 3849707 h 7267344"/>
              <a:gd name="connsiteX5899" fmla="*/ 1134714 w 15576846"/>
              <a:gd name="connsiteY5899" fmla="*/ 3861290 h 7267344"/>
              <a:gd name="connsiteX5900" fmla="*/ 1107387 w 15576846"/>
              <a:gd name="connsiteY5900" fmla="*/ 3853306 h 7267344"/>
              <a:gd name="connsiteX5901" fmla="*/ 1098952 w 15576846"/>
              <a:gd name="connsiteY5901" fmla="*/ 3850832 h 7267344"/>
              <a:gd name="connsiteX5902" fmla="*/ 1084895 w 15576846"/>
              <a:gd name="connsiteY5902" fmla="*/ 3840598 h 7267344"/>
              <a:gd name="connsiteX5903" fmla="*/ 1093217 w 15576846"/>
              <a:gd name="connsiteY5903" fmla="*/ 3842735 h 7267344"/>
              <a:gd name="connsiteX5904" fmla="*/ 1107387 w 15576846"/>
              <a:gd name="connsiteY5904" fmla="*/ 3853306 h 7267344"/>
              <a:gd name="connsiteX5905" fmla="*/ 1080059 w 15576846"/>
              <a:gd name="connsiteY5905" fmla="*/ 3845321 h 7267344"/>
              <a:gd name="connsiteX5906" fmla="*/ 1072412 w 15576846"/>
              <a:gd name="connsiteY5906" fmla="*/ 3843072 h 7267344"/>
              <a:gd name="connsiteX5907" fmla="*/ 1059366 w 15576846"/>
              <a:gd name="connsiteY5907" fmla="*/ 3833850 h 7267344"/>
              <a:gd name="connsiteX5908" fmla="*/ 1066901 w 15576846"/>
              <a:gd name="connsiteY5908" fmla="*/ 3835874 h 7267344"/>
              <a:gd name="connsiteX5909" fmla="*/ 1080059 w 15576846"/>
              <a:gd name="connsiteY5909" fmla="*/ 3845321 h 7267344"/>
              <a:gd name="connsiteX5910" fmla="*/ 1052619 w 15576846"/>
              <a:gd name="connsiteY5910" fmla="*/ 3837336 h 7267344"/>
              <a:gd name="connsiteX5911" fmla="*/ 1045871 w 15576846"/>
              <a:gd name="connsiteY5911" fmla="*/ 3835425 h 7267344"/>
              <a:gd name="connsiteX5912" fmla="*/ 1033951 w 15576846"/>
              <a:gd name="connsiteY5912" fmla="*/ 3827215 h 7267344"/>
              <a:gd name="connsiteX5913" fmla="*/ 1040586 w 15576846"/>
              <a:gd name="connsiteY5913" fmla="*/ 3828902 h 7267344"/>
              <a:gd name="connsiteX5914" fmla="*/ 1052619 w 15576846"/>
              <a:gd name="connsiteY5914" fmla="*/ 3837336 h 7267344"/>
              <a:gd name="connsiteX5915" fmla="*/ 1044747 w 15576846"/>
              <a:gd name="connsiteY5915" fmla="*/ 3842847 h 7267344"/>
              <a:gd name="connsiteX5916" fmla="*/ 1054418 w 15576846"/>
              <a:gd name="connsiteY5916" fmla="*/ 3849595 h 7267344"/>
              <a:gd name="connsiteX5917" fmla="*/ 1049245 w 15576846"/>
              <a:gd name="connsiteY5917" fmla="*/ 3847908 h 7267344"/>
              <a:gd name="connsiteX5918" fmla="*/ 1039574 w 15576846"/>
              <a:gd name="connsiteY5918" fmla="*/ 3841273 h 7267344"/>
              <a:gd name="connsiteX5919" fmla="*/ 1044747 w 15576846"/>
              <a:gd name="connsiteY5919" fmla="*/ 3842847 h 7267344"/>
              <a:gd name="connsiteX5920" fmla="*/ 1064989 w 15576846"/>
              <a:gd name="connsiteY5920" fmla="*/ 3848695 h 7267344"/>
              <a:gd name="connsiteX5921" fmla="*/ 1071287 w 15576846"/>
              <a:gd name="connsiteY5921" fmla="*/ 3850494 h 7267344"/>
              <a:gd name="connsiteX5922" fmla="*/ 1082308 w 15576846"/>
              <a:gd name="connsiteY5922" fmla="*/ 3858366 h 7267344"/>
              <a:gd name="connsiteX5923" fmla="*/ 1076010 w 15576846"/>
              <a:gd name="connsiteY5923" fmla="*/ 3856342 h 7267344"/>
              <a:gd name="connsiteX5924" fmla="*/ 1064989 w 15576846"/>
              <a:gd name="connsiteY5924" fmla="*/ 3848695 h 7267344"/>
              <a:gd name="connsiteX5925" fmla="*/ 1090518 w 15576846"/>
              <a:gd name="connsiteY5925" fmla="*/ 3856117 h 7267344"/>
              <a:gd name="connsiteX5926" fmla="*/ 1097715 w 15576846"/>
              <a:gd name="connsiteY5926" fmla="*/ 3858254 h 7267344"/>
              <a:gd name="connsiteX5927" fmla="*/ 1109861 w 15576846"/>
              <a:gd name="connsiteY5927" fmla="*/ 3867251 h 7267344"/>
              <a:gd name="connsiteX5928" fmla="*/ 1102551 w 15576846"/>
              <a:gd name="connsiteY5928" fmla="*/ 3864889 h 7267344"/>
              <a:gd name="connsiteX5929" fmla="*/ 1090518 w 15576846"/>
              <a:gd name="connsiteY5929" fmla="*/ 3856117 h 7267344"/>
              <a:gd name="connsiteX5930" fmla="*/ 1127967 w 15576846"/>
              <a:gd name="connsiteY5930" fmla="*/ 3880746 h 7267344"/>
              <a:gd name="connsiteX5931" fmla="*/ 1139213 w 15576846"/>
              <a:gd name="connsiteY5931" fmla="*/ 3889293 h 7267344"/>
              <a:gd name="connsiteX5932" fmla="*/ 1132353 w 15576846"/>
              <a:gd name="connsiteY5932" fmla="*/ 3886931 h 7267344"/>
              <a:gd name="connsiteX5933" fmla="*/ 1121219 w 15576846"/>
              <a:gd name="connsiteY5933" fmla="*/ 3878609 h 7267344"/>
              <a:gd name="connsiteX5934" fmla="*/ 1127967 w 15576846"/>
              <a:gd name="connsiteY5934" fmla="*/ 3880746 h 7267344"/>
              <a:gd name="connsiteX5935" fmla="*/ 1146972 w 15576846"/>
              <a:gd name="connsiteY5935" fmla="*/ 3886931 h 7267344"/>
              <a:gd name="connsiteX5936" fmla="*/ 1154619 w 15576846"/>
              <a:gd name="connsiteY5936" fmla="*/ 3889405 h 7267344"/>
              <a:gd name="connsiteX5937" fmla="*/ 1166990 w 15576846"/>
              <a:gd name="connsiteY5937" fmla="*/ 3899077 h 7267344"/>
              <a:gd name="connsiteX5938" fmla="*/ 1159230 w 15576846"/>
              <a:gd name="connsiteY5938" fmla="*/ 3896378 h 7267344"/>
              <a:gd name="connsiteX5939" fmla="*/ 1146972 w 15576846"/>
              <a:gd name="connsiteY5939" fmla="*/ 3886931 h 7267344"/>
              <a:gd name="connsiteX5940" fmla="*/ 1184534 w 15576846"/>
              <a:gd name="connsiteY5940" fmla="*/ 3913022 h 7267344"/>
              <a:gd name="connsiteX5941" fmla="*/ 1195780 w 15576846"/>
              <a:gd name="connsiteY5941" fmla="*/ 3922131 h 7267344"/>
              <a:gd name="connsiteX5942" fmla="*/ 1188582 w 15576846"/>
              <a:gd name="connsiteY5942" fmla="*/ 3919319 h 7267344"/>
              <a:gd name="connsiteX5943" fmla="*/ 1177336 w 15576846"/>
              <a:gd name="connsiteY5943" fmla="*/ 3910435 h 7267344"/>
              <a:gd name="connsiteX5944" fmla="*/ 1184534 w 15576846"/>
              <a:gd name="connsiteY5944" fmla="*/ 3913022 h 7267344"/>
              <a:gd name="connsiteX5945" fmla="*/ 1203089 w 15576846"/>
              <a:gd name="connsiteY5945" fmla="*/ 3919544 h 7267344"/>
              <a:gd name="connsiteX5946" fmla="*/ 1211299 w 15576846"/>
              <a:gd name="connsiteY5946" fmla="*/ 3922468 h 7267344"/>
              <a:gd name="connsiteX5947" fmla="*/ 1223669 w 15576846"/>
              <a:gd name="connsiteY5947" fmla="*/ 3932814 h 7267344"/>
              <a:gd name="connsiteX5948" fmla="*/ 1215460 w 15576846"/>
              <a:gd name="connsiteY5948" fmla="*/ 3929665 h 7267344"/>
              <a:gd name="connsiteX5949" fmla="*/ 1203089 w 15576846"/>
              <a:gd name="connsiteY5949" fmla="*/ 3919544 h 7267344"/>
              <a:gd name="connsiteX5950" fmla="*/ 1240763 w 15576846"/>
              <a:gd name="connsiteY5950" fmla="*/ 3947209 h 7267344"/>
              <a:gd name="connsiteX5951" fmla="*/ 1252347 w 15576846"/>
              <a:gd name="connsiteY5951" fmla="*/ 3956993 h 7267344"/>
              <a:gd name="connsiteX5952" fmla="*/ 1244587 w 15576846"/>
              <a:gd name="connsiteY5952" fmla="*/ 3953732 h 7267344"/>
              <a:gd name="connsiteX5953" fmla="*/ 1233229 w 15576846"/>
              <a:gd name="connsiteY5953" fmla="*/ 3944173 h 7267344"/>
              <a:gd name="connsiteX5954" fmla="*/ 1240763 w 15576846"/>
              <a:gd name="connsiteY5954" fmla="*/ 3947209 h 7267344"/>
              <a:gd name="connsiteX5955" fmla="*/ 1353560 w 15576846"/>
              <a:gd name="connsiteY5955" fmla="*/ 4048760 h 7267344"/>
              <a:gd name="connsiteX5956" fmla="*/ 1357608 w 15576846"/>
              <a:gd name="connsiteY5956" fmla="*/ 4051459 h 7267344"/>
              <a:gd name="connsiteX5957" fmla="*/ 1358283 w 15576846"/>
              <a:gd name="connsiteY5957" fmla="*/ 4052921 h 7267344"/>
              <a:gd name="connsiteX5958" fmla="*/ 1356821 w 15576846"/>
              <a:gd name="connsiteY5958" fmla="*/ 4051684 h 7267344"/>
              <a:gd name="connsiteX5959" fmla="*/ 1353560 w 15576846"/>
              <a:gd name="connsiteY5959" fmla="*/ 4048760 h 7267344"/>
              <a:gd name="connsiteX5960" fmla="*/ 1409452 w 15576846"/>
              <a:gd name="connsiteY5960" fmla="*/ 4099929 h 7267344"/>
              <a:gd name="connsiteX5961" fmla="*/ 1409115 w 15576846"/>
              <a:gd name="connsiteY5961" fmla="*/ 4099254 h 7267344"/>
              <a:gd name="connsiteX5962" fmla="*/ 1414738 w 15576846"/>
              <a:gd name="connsiteY5962" fmla="*/ 4104652 h 7267344"/>
              <a:gd name="connsiteX5963" fmla="*/ 1413726 w 15576846"/>
              <a:gd name="connsiteY5963" fmla="*/ 4103977 h 7267344"/>
              <a:gd name="connsiteX5964" fmla="*/ 1409452 w 15576846"/>
              <a:gd name="connsiteY5964" fmla="*/ 4099929 h 7267344"/>
              <a:gd name="connsiteX5965" fmla="*/ 1449713 w 15576846"/>
              <a:gd name="connsiteY5965" fmla="*/ 4128719 h 7267344"/>
              <a:gd name="connsiteX5966" fmla="*/ 1429357 w 15576846"/>
              <a:gd name="connsiteY5966" fmla="*/ 4108926 h 7267344"/>
              <a:gd name="connsiteX5967" fmla="*/ 1430932 w 15576846"/>
              <a:gd name="connsiteY5967" fmla="*/ 4109826 h 7267344"/>
              <a:gd name="connsiteX5968" fmla="*/ 1450387 w 15576846"/>
              <a:gd name="connsiteY5968" fmla="*/ 4129056 h 7267344"/>
              <a:gd name="connsiteX5969" fmla="*/ 1449713 w 15576846"/>
              <a:gd name="connsiteY5969" fmla="*/ 4128719 h 7267344"/>
              <a:gd name="connsiteX5970" fmla="*/ 1451737 w 15576846"/>
              <a:gd name="connsiteY5970" fmla="*/ 4120959 h 7267344"/>
              <a:gd name="connsiteX5971" fmla="*/ 1454661 w 15576846"/>
              <a:gd name="connsiteY5971" fmla="*/ 4122533 h 7267344"/>
              <a:gd name="connsiteX5972" fmla="*/ 1475016 w 15576846"/>
              <a:gd name="connsiteY5972" fmla="*/ 4143451 h 7267344"/>
              <a:gd name="connsiteX5973" fmla="*/ 1472767 w 15576846"/>
              <a:gd name="connsiteY5973" fmla="*/ 4142213 h 7267344"/>
              <a:gd name="connsiteX5974" fmla="*/ 1451737 w 15576846"/>
              <a:gd name="connsiteY5974" fmla="*/ 4120959 h 7267344"/>
              <a:gd name="connsiteX5975" fmla="*/ 1472992 w 15576846"/>
              <a:gd name="connsiteY5975" fmla="*/ 4131530 h 7267344"/>
              <a:gd name="connsiteX5976" fmla="*/ 1478390 w 15576846"/>
              <a:gd name="connsiteY5976" fmla="*/ 4134116 h 7267344"/>
              <a:gd name="connsiteX5977" fmla="*/ 1499195 w 15576846"/>
              <a:gd name="connsiteY5977" fmla="*/ 4156271 h 7267344"/>
              <a:gd name="connsiteX5978" fmla="*/ 1494246 w 15576846"/>
              <a:gd name="connsiteY5978" fmla="*/ 4153685 h 7267344"/>
              <a:gd name="connsiteX5979" fmla="*/ 1472992 w 15576846"/>
              <a:gd name="connsiteY5979" fmla="*/ 4131530 h 7267344"/>
              <a:gd name="connsiteX5980" fmla="*/ 1493684 w 15576846"/>
              <a:gd name="connsiteY5980" fmla="*/ 4141201 h 7267344"/>
              <a:gd name="connsiteX5981" fmla="*/ 1499982 w 15576846"/>
              <a:gd name="connsiteY5981" fmla="*/ 4144013 h 7267344"/>
              <a:gd name="connsiteX5982" fmla="*/ 1521012 w 15576846"/>
              <a:gd name="connsiteY5982" fmla="*/ 4167067 h 7267344"/>
              <a:gd name="connsiteX5983" fmla="*/ 1515164 w 15576846"/>
              <a:gd name="connsiteY5983" fmla="*/ 4164256 h 7267344"/>
              <a:gd name="connsiteX5984" fmla="*/ 1493684 w 15576846"/>
              <a:gd name="connsiteY5984" fmla="*/ 4141201 h 7267344"/>
              <a:gd name="connsiteX5985" fmla="*/ 1514039 w 15576846"/>
              <a:gd name="connsiteY5985" fmla="*/ 4150311 h 7267344"/>
              <a:gd name="connsiteX5986" fmla="*/ 1521124 w 15576846"/>
              <a:gd name="connsiteY5986" fmla="*/ 4153347 h 7267344"/>
              <a:gd name="connsiteX5987" fmla="*/ 1542154 w 15576846"/>
              <a:gd name="connsiteY5987" fmla="*/ 4177076 h 7267344"/>
              <a:gd name="connsiteX5988" fmla="*/ 1535519 w 15576846"/>
              <a:gd name="connsiteY5988" fmla="*/ 4174040 h 7267344"/>
              <a:gd name="connsiteX5989" fmla="*/ 1514039 w 15576846"/>
              <a:gd name="connsiteY5989" fmla="*/ 4150311 h 7267344"/>
              <a:gd name="connsiteX5990" fmla="*/ 1534282 w 15576846"/>
              <a:gd name="connsiteY5990" fmla="*/ 4158745 h 7267344"/>
              <a:gd name="connsiteX5991" fmla="*/ 1542154 w 15576846"/>
              <a:gd name="connsiteY5991" fmla="*/ 4162006 h 7267344"/>
              <a:gd name="connsiteX5992" fmla="*/ 1563296 w 15576846"/>
              <a:gd name="connsiteY5992" fmla="*/ 4186522 h 7267344"/>
              <a:gd name="connsiteX5993" fmla="*/ 1555762 w 15576846"/>
              <a:gd name="connsiteY5993" fmla="*/ 4183149 h 7267344"/>
              <a:gd name="connsiteX5994" fmla="*/ 1534282 w 15576846"/>
              <a:gd name="connsiteY5994" fmla="*/ 4158745 h 7267344"/>
              <a:gd name="connsiteX5995" fmla="*/ 1573755 w 15576846"/>
              <a:gd name="connsiteY5995" fmla="*/ 4198893 h 7267344"/>
              <a:gd name="connsiteX5996" fmla="*/ 1594110 w 15576846"/>
              <a:gd name="connsiteY5996" fmla="*/ 4223184 h 7267344"/>
              <a:gd name="connsiteX5997" fmla="*/ 1587588 w 15576846"/>
              <a:gd name="connsiteY5997" fmla="*/ 4220148 h 7267344"/>
              <a:gd name="connsiteX5998" fmla="*/ 1566783 w 15576846"/>
              <a:gd name="connsiteY5998" fmla="*/ 4195857 h 7267344"/>
              <a:gd name="connsiteX5999" fmla="*/ 1573755 w 15576846"/>
              <a:gd name="connsiteY5999" fmla="*/ 4198893 h 7267344"/>
              <a:gd name="connsiteX6000" fmla="*/ 1604906 w 15576846"/>
              <a:gd name="connsiteY6000" fmla="*/ 4236230 h 7267344"/>
              <a:gd name="connsiteX6001" fmla="*/ 1624474 w 15576846"/>
              <a:gd name="connsiteY6001" fmla="*/ 4260071 h 7267344"/>
              <a:gd name="connsiteX6002" fmla="*/ 1618851 w 15576846"/>
              <a:gd name="connsiteY6002" fmla="*/ 4257372 h 7267344"/>
              <a:gd name="connsiteX6003" fmla="*/ 1598834 w 15576846"/>
              <a:gd name="connsiteY6003" fmla="*/ 4233418 h 7267344"/>
              <a:gd name="connsiteX6004" fmla="*/ 1604906 w 15576846"/>
              <a:gd name="connsiteY6004" fmla="*/ 4236230 h 7267344"/>
              <a:gd name="connsiteX6005" fmla="*/ 1617277 w 15576846"/>
              <a:gd name="connsiteY6005" fmla="*/ 4241628 h 7267344"/>
              <a:gd name="connsiteX6006" fmla="*/ 1624249 w 15576846"/>
              <a:gd name="connsiteY6006" fmla="*/ 4244664 h 7267344"/>
              <a:gd name="connsiteX6007" fmla="*/ 1643592 w 15576846"/>
              <a:gd name="connsiteY6007" fmla="*/ 4268955 h 7267344"/>
              <a:gd name="connsiteX6008" fmla="*/ 1637070 w 15576846"/>
              <a:gd name="connsiteY6008" fmla="*/ 4265919 h 7267344"/>
              <a:gd name="connsiteX6009" fmla="*/ 1617277 w 15576846"/>
              <a:gd name="connsiteY6009" fmla="*/ 4241628 h 7267344"/>
              <a:gd name="connsiteX6010" fmla="*/ 1635833 w 15576846"/>
              <a:gd name="connsiteY6010" fmla="*/ 4249612 h 7267344"/>
              <a:gd name="connsiteX6011" fmla="*/ 1643592 w 15576846"/>
              <a:gd name="connsiteY6011" fmla="*/ 4252874 h 7267344"/>
              <a:gd name="connsiteX6012" fmla="*/ 1662823 w 15576846"/>
              <a:gd name="connsiteY6012" fmla="*/ 4277615 h 7267344"/>
              <a:gd name="connsiteX6013" fmla="*/ 1655401 w 15576846"/>
              <a:gd name="connsiteY6013" fmla="*/ 4274353 h 7267344"/>
              <a:gd name="connsiteX6014" fmla="*/ 1635833 w 15576846"/>
              <a:gd name="connsiteY6014" fmla="*/ 4249612 h 7267344"/>
              <a:gd name="connsiteX6015" fmla="*/ 1654726 w 15576846"/>
              <a:gd name="connsiteY6015" fmla="*/ 4257372 h 7267344"/>
              <a:gd name="connsiteX6016" fmla="*/ 1663160 w 15576846"/>
              <a:gd name="connsiteY6016" fmla="*/ 4260746 h 7267344"/>
              <a:gd name="connsiteX6017" fmla="*/ 1682278 w 15576846"/>
              <a:gd name="connsiteY6017" fmla="*/ 4285937 h 7267344"/>
              <a:gd name="connsiteX6018" fmla="*/ 1674181 w 15576846"/>
              <a:gd name="connsiteY6018" fmla="*/ 4282450 h 7267344"/>
              <a:gd name="connsiteX6019" fmla="*/ 1654726 w 15576846"/>
              <a:gd name="connsiteY6019" fmla="*/ 4257372 h 7267344"/>
              <a:gd name="connsiteX6020" fmla="*/ 1673732 w 15576846"/>
              <a:gd name="connsiteY6020" fmla="*/ 4264907 h 7267344"/>
              <a:gd name="connsiteX6021" fmla="*/ 1682728 w 15576846"/>
              <a:gd name="connsiteY6021" fmla="*/ 4268393 h 7267344"/>
              <a:gd name="connsiteX6022" fmla="*/ 1701621 w 15576846"/>
              <a:gd name="connsiteY6022" fmla="*/ 4294034 h 7267344"/>
              <a:gd name="connsiteX6023" fmla="*/ 1692962 w 15576846"/>
              <a:gd name="connsiteY6023" fmla="*/ 4290435 h 7267344"/>
              <a:gd name="connsiteX6024" fmla="*/ 1673732 w 15576846"/>
              <a:gd name="connsiteY6024" fmla="*/ 4264907 h 7267344"/>
              <a:gd name="connsiteX6025" fmla="*/ 1692962 w 15576846"/>
              <a:gd name="connsiteY6025" fmla="*/ 4272329 h 7267344"/>
              <a:gd name="connsiteX6026" fmla="*/ 1702521 w 15576846"/>
              <a:gd name="connsiteY6026" fmla="*/ 4275928 h 7267344"/>
              <a:gd name="connsiteX6027" fmla="*/ 1721302 w 15576846"/>
              <a:gd name="connsiteY6027" fmla="*/ 4302019 h 7267344"/>
              <a:gd name="connsiteX6028" fmla="*/ 1711968 w 15576846"/>
              <a:gd name="connsiteY6028" fmla="*/ 4298307 h 7267344"/>
              <a:gd name="connsiteX6029" fmla="*/ 1692962 w 15576846"/>
              <a:gd name="connsiteY6029" fmla="*/ 4272329 h 7267344"/>
              <a:gd name="connsiteX6030" fmla="*/ 1728499 w 15576846"/>
              <a:gd name="connsiteY6030" fmla="*/ 4312140 h 7267344"/>
              <a:gd name="connsiteX6031" fmla="*/ 1747617 w 15576846"/>
              <a:gd name="connsiteY6031" fmla="*/ 4339467 h 7267344"/>
              <a:gd name="connsiteX6032" fmla="*/ 1738845 w 15576846"/>
              <a:gd name="connsiteY6032" fmla="*/ 4335756 h 7267344"/>
              <a:gd name="connsiteX6033" fmla="*/ 1719390 w 15576846"/>
              <a:gd name="connsiteY6033" fmla="*/ 4308541 h 7267344"/>
              <a:gd name="connsiteX6034" fmla="*/ 1728499 w 15576846"/>
              <a:gd name="connsiteY6034" fmla="*/ 4312140 h 7267344"/>
              <a:gd name="connsiteX6035" fmla="*/ 1738283 w 15576846"/>
              <a:gd name="connsiteY6035" fmla="*/ 4315963 h 7267344"/>
              <a:gd name="connsiteX6036" fmla="*/ 1747955 w 15576846"/>
              <a:gd name="connsiteY6036" fmla="*/ 4319674 h 7267344"/>
              <a:gd name="connsiteX6037" fmla="*/ 1766848 w 15576846"/>
              <a:gd name="connsiteY6037" fmla="*/ 4347340 h 7267344"/>
              <a:gd name="connsiteX6038" fmla="*/ 1757514 w 15576846"/>
              <a:gd name="connsiteY6038" fmla="*/ 4343628 h 7267344"/>
              <a:gd name="connsiteX6039" fmla="*/ 1738283 w 15576846"/>
              <a:gd name="connsiteY6039" fmla="*/ 4315963 h 7267344"/>
              <a:gd name="connsiteX6040" fmla="*/ 1757289 w 15576846"/>
              <a:gd name="connsiteY6040" fmla="*/ 4323161 h 7267344"/>
              <a:gd name="connsiteX6041" fmla="*/ 1767410 w 15576846"/>
              <a:gd name="connsiteY6041" fmla="*/ 4326872 h 7267344"/>
              <a:gd name="connsiteX6042" fmla="*/ 1786191 w 15576846"/>
              <a:gd name="connsiteY6042" fmla="*/ 4354987 h 7267344"/>
              <a:gd name="connsiteX6043" fmla="*/ 1776294 w 15576846"/>
              <a:gd name="connsiteY6043" fmla="*/ 4351163 h 7267344"/>
              <a:gd name="connsiteX6044" fmla="*/ 1757289 w 15576846"/>
              <a:gd name="connsiteY6044" fmla="*/ 4323161 h 7267344"/>
              <a:gd name="connsiteX6045" fmla="*/ 1776632 w 15576846"/>
              <a:gd name="connsiteY6045" fmla="*/ 4330133 h 7267344"/>
              <a:gd name="connsiteX6046" fmla="*/ 1787203 w 15576846"/>
              <a:gd name="connsiteY6046" fmla="*/ 4333844 h 7267344"/>
              <a:gd name="connsiteX6047" fmla="*/ 1805759 w 15576846"/>
              <a:gd name="connsiteY6047" fmla="*/ 4362297 h 7267344"/>
              <a:gd name="connsiteX6048" fmla="*/ 1795412 w 15576846"/>
              <a:gd name="connsiteY6048" fmla="*/ 4358473 h 7267344"/>
              <a:gd name="connsiteX6049" fmla="*/ 1776632 w 15576846"/>
              <a:gd name="connsiteY6049" fmla="*/ 4330133 h 7267344"/>
              <a:gd name="connsiteX6050" fmla="*/ 1812169 w 15576846"/>
              <a:gd name="connsiteY6050" fmla="*/ 4372418 h 7267344"/>
              <a:gd name="connsiteX6051" fmla="*/ 1830050 w 15576846"/>
              <a:gd name="connsiteY6051" fmla="*/ 4400420 h 7267344"/>
              <a:gd name="connsiteX6052" fmla="*/ 1820154 w 15576846"/>
              <a:gd name="connsiteY6052" fmla="*/ 4396484 h 7267344"/>
              <a:gd name="connsiteX6053" fmla="*/ 1802160 w 15576846"/>
              <a:gd name="connsiteY6053" fmla="*/ 4368707 h 7267344"/>
              <a:gd name="connsiteX6054" fmla="*/ 1812169 w 15576846"/>
              <a:gd name="connsiteY6054" fmla="*/ 4372418 h 7267344"/>
              <a:gd name="connsiteX6055" fmla="*/ 1836235 w 15576846"/>
              <a:gd name="connsiteY6055" fmla="*/ 4410429 h 7267344"/>
              <a:gd name="connsiteX6056" fmla="*/ 1853216 w 15576846"/>
              <a:gd name="connsiteY6056" fmla="*/ 4437644 h 7267344"/>
              <a:gd name="connsiteX6057" fmla="*/ 1843770 w 15576846"/>
              <a:gd name="connsiteY6057" fmla="*/ 4433708 h 7267344"/>
              <a:gd name="connsiteX6058" fmla="*/ 1826564 w 15576846"/>
              <a:gd name="connsiteY6058" fmla="*/ 4406606 h 7267344"/>
              <a:gd name="connsiteX6059" fmla="*/ 1836235 w 15576846"/>
              <a:gd name="connsiteY6059" fmla="*/ 4410429 h 7267344"/>
              <a:gd name="connsiteX6060" fmla="*/ 1845120 w 15576846"/>
              <a:gd name="connsiteY6060" fmla="*/ 4413803 h 7267344"/>
              <a:gd name="connsiteX6061" fmla="*/ 1855241 w 15576846"/>
              <a:gd name="connsiteY6061" fmla="*/ 4417627 h 7267344"/>
              <a:gd name="connsiteX6062" fmla="*/ 1871997 w 15576846"/>
              <a:gd name="connsiteY6062" fmla="*/ 4445179 h 7267344"/>
              <a:gd name="connsiteX6063" fmla="*/ 1862101 w 15576846"/>
              <a:gd name="connsiteY6063" fmla="*/ 4441243 h 7267344"/>
              <a:gd name="connsiteX6064" fmla="*/ 1845120 w 15576846"/>
              <a:gd name="connsiteY6064" fmla="*/ 4413803 h 7267344"/>
              <a:gd name="connsiteX6065" fmla="*/ 1863675 w 15576846"/>
              <a:gd name="connsiteY6065" fmla="*/ 4420776 h 7267344"/>
              <a:gd name="connsiteX6066" fmla="*/ 1874246 w 15576846"/>
              <a:gd name="connsiteY6066" fmla="*/ 4424599 h 7267344"/>
              <a:gd name="connsiteX6067" fmla="*/ 1890778 w 15576846"/>
              <a:gd name="connsiteY6067" fmla="*/ 4452489 h 7267344"/>
              <a:gd name="connsiteX6068" fmla="*/ 1880432 w 15576846"/>
              <a:gd name="connsiteY6068" fmla="*/ 4448553 h 7267344"/>
              <a:gd name="connsiteX6069" fmla="*/ 1863675 w 15576846"/>
              <a:gd name="connsiteY6069" fmla="*/ 4420776 h 7267344"/>
              <a:gd name="connsiteX6070" fmla="*/ 1896963 w 15576846"/>
              <a:gd name="connsiteY6070" fmla="*/ 4462948 h 7267344"/>
              <a:gd name="connsiteX6071" fmla="*/ 1912370 w 15576846"/>
              <a:gd name="connsiteY6071" fmla="*/ 4489601 h 7267344"/>
              <a:gd name="connsiteX6072" fmla="*/ 1902361 w 15576846"/>
              <a:gd name="connsiteY6072" fmla="*/ 4485552 h 7267344"/>
              <a:gd name="connsiteX6073" fmla="*/ 1886842 w 15576846"/>
              <a:gd name="connsiteY6073" fmla="*/ 4459124 h 7267344"/>
              <a:gd name="connsiteX6074" fmla="*/ 1896963 w 15576846"/>
              <a:gd name="connsiteY6074" fmla="*/ 4462948 h 7267344"/>
              <a:gd name="connsiteX6075" fmla="*/ 1918668 w 15576846"/>
              <a:gd name="connsiteY6075" fmla="*/ 4500397 h 7267344"/>
              <a:gd name="connsiteX6076" fmla="*/ 1933850 w 15576846"/>
              <a:gd name="connsiteY6076" fmla="*/ 4527275 h 7267344"/>
              <a:gd name="connsiteX6077" fmla="*/ 1924291 w 15576846"/>
              <a:gd name="connsiteY6077" fmla="*/ 4523226 h 7267344"/>
              <a:gd name="connsiteX6078" fmla="*/ 1908884 w 15576846"/>
              <a:gd name="connsiteY6078" fmla="*/ 4496460 h 7267344"/>
              <a:gd name="connsiteX6079" fmla="*/ 1918668 w 15576846"/>
              <a:gd name="connsiteY6079" fmla="*/ 4500397 h 7267344"/>
              <a:gd name="connsiteX6080" fmla="*/ 1926765 w 15576846"/>
              <a:gd name="connsiteY6080" fmla="*/ 4503545 h 7267344"/>
              <a:gd name="connsiteX6081" fmla="*/ 1936999 w 15576846"/>
              <a:gd name="connsiteY6081" fmla="*/ 4507369 h 7267344"/>
              <a:gd name="connsiteX6082" fmla="*/ 1952068 w 15576846"/>
              <a:gd name="connsiteY6082" fmla="*/ 4534584 h 7267344"/>
              <a:gd name="connsiteX6083" fmla="*/ 1942059 w 15576846"/>
              <a:gd name="connsiteY6083" fmla="*/ 4530536 h 7267344"/>
              <a:gd name="connsiteX6084" fmla="*/ 1926765 w 15576846"/>
              <a:gd name="connsiteY6084" fmla="*/ 4503545 h 7267344"/>
              <a:gd name="connsiteX6085" fmla="*/ 1957354 w 15576846"/>
              <a:gd name="connsiteY6085" fmla="*/ 4544368 h 7267344"/>
              <a:gd name="connsiteX6086" fmla="*/ 1972311 w 15576846"/>
              <a:gd name="connsiteY6086" fmla="*/ 4572146 h 7267344"/>
              <a:gd name="connsiteX6087" fmla="*/ 1962639 w 15576846"/>
              <a:gd name="connsiteY6087" fmla="*/ 4567985 h 7267344"/>
              <a:gd name="connsiteX6088" fmla="*/ 1947457 w 15576846"/>
              <a:gd name="connsiteY6088" fmla="*/ 4540320 h 7267344"/>
              <a:gd name="connsiteX6089" fmla="*/ 1957354 w 15576846"/>
              <a:gd name="connsiteY6089" fmla="*/ 4544368 h 7267344"/>
              <a:gd name="connsiteX6090" fmla="*/ 1965226 w 15576846"/>
              <a:gd name="connsiteY6090" fmla="*/ 4547404 h 7267344"/>
              <a:gd name="connsiteX6091" fmla="*/ 1975572 w 15576846"/>
              <a:gd name="connsiteY6091" fmla="*/ 4551341 h 7267344"/>
              <a:gd name="connsiteX6092" fmla="*/ 1990529 w 15576846"/>
              <a:gd name="connsiteY6092" fmla="*/ 4579681 h 7267344"/>
              <a:gd name="connsiteX6093" fmla="*/ 1980408 w 15576846"/>
              <a:gd name="connsiteY6093" fmla="*/ 4575519 h 7267344"/>
              <a:gd name="connsiteX6094" fmla="*/ 1965226 w 15576846"/>
              <a:gd name="connsiteY6094" fmla="*/ 4547404 h 7267344"/>
              <a:gd name="connsiteX6095" fmla="*/ 1995702 w 15576846"/>
              <a:gd name="connsiteY6095" fmla="*/ 4589577 h 7267344"/>
              <a:gd name="connsiteX6096" fmla="*/ 2009760 w 15576846"/>
              <a:gd name="connsiteY6096" fmla="*/ 4616905 h 7267344"/>
              <a:gd name="connsiteX6097" fmla="*/ 1999976 w 15576846"/>
              <a:gd name="connsiteY6097" fmla="*/ 4612744 h 7267344"/>
              <a:gd name="connsiteX6098" fmla="*/ 1985694 w 15576846"/>
              <a:gd name="connsiteY6098" fmla="*/ 4585528 h 7267344"/>
              <a:gd name="connsiteX6099" fmla="*/ 1995702 w 15576846"/>
              <a:gd name="connsiteY6099" fmla="*/ 4589577 h 7267344"/>
              <a:gd name="connsiteX6100" fmla="*/ 2003350 w 15576846"/>
              <a:gd name="connsiteY6100" fmla="*/ 4592501 h 7267344"/>
              <a:gd name="connsiteX6101" fmla="*/ 2149772 w 15576846"/>
              <a:gd name="connsiteY6101" fmla="*/ 4628825 h 7267344"/>
              <a:gd name="connsiteX6102" fmla="*/ 2676531 w 15576846"/>
              <a:gd name="connsiteY6102" fmla="*/ 4265581 h 7267344"/>
              <a:gd name="connsiteX6103" fmla="*/ 3138514 w 15576846"/>
              <a:gd name="connsiteY6103" fmla="*/ 3633673 h 7267344"/>
              <a:gd name="connsiteX6104" fmla="*/ 3149872 w 15576846"/>
              <a:gd name="connsiteY6104" fmla="*/ 3633673 h 7267344"/>
              <a:gd name="connsiteX6105" fmla="*/ 2695986 w 15576846"/>
              <a:gd name="connsiteY6105" fmla="*/ 4287061 h 7267344"/>
              <a:gd name="connsiteX6106" fmla="*/ 2172938 w 15576846"/>
              <a:gd name="connsiteY6106" fmla="*/ 4661101 h 7267344"/>
              <a:gd name="connsiteX6107" fmla="*/ 2017295 w 15576846"/>
              <a:gd name="connsiteY6107" fmla="*/ 4620166 h 7267344"/>
              <a:gd name="connsiteX6108" fmla="*/ 2003350 w 15576846"/>
              <a:gd name="connsiteY6108" fmla="*/ 4592501 h 7267344"/>
              <a:gd name="connsiteX6109" fmla="*/ 2173051 w 15576846"/>
              <a:gd name="connsiteY6109" fmla="*/ 4668636 h 7267344"/>
              <a:gd name="connsiteX6110" fmla="*/ 2462296 w 15576846"/>
              <a:gd name="connsiteY6110" fmla="*/ 4538408 h 7267344"/>
              <a:gd name="connsiteX6111" fmla="*/ 2700147 w 15576846"/>
              <a:gd name="connsiteY6111" fmla="*/ 4290885 h 7267344"/>
              <a:gd name="connsiteX6112" fmla="*/ 3158082 w 15576846"/>
              <a:gd name="connsiteY6112" fmla="*/ 3633560 h 7267344"/>
              <a:gd name="connsiteX6113" fmla="*/ 3169777 w 15576846"/>
              <a:gd name="connsiteY6113" fmla="*/ 3633560 h 7267344"/>
              <a:gd name="connsiteX6114" fmla="*/ 2719715 w 15576846"/>
              <a:gd name="connsiteY6114" fmla="*/ 4312252 h 7267344"/>
              <a:gd name="connsiteX6115" fmla="*/ 2196330 w 15576846"/>
              <a:gd name="connsiteY6115" fmla="*/ 4700799 h 7267344"/>
              <a:gd name="connsiteX6116" fmla="*/ 2035963 w 15576846"/>
              <a:gd name="connsiteY6116" fmla="*/ 4657052 h 7267344"/>
              <a:gd name="connsiteX6117" fmla="*/ 2022243 w 15576846"/>
              <a:gd name="connsiteY6117" fmla="*/ 4629613 h 7267344"/>
              <a:gd name="connsiteX6118" fmla="*/ 2173051 w 15576846"/>
              <a:gd name="connsiteY6118" fmla="*/ 4668636 h 7267344"/>
              <a:gd name="connsiteX6119" fmla="*/ 3164604 w 15576846"/>
              <a:gd name="connsiteY6119" fmla="*/ 3626025 h 7267344"/>
              <a:gd name="connsiteX6120" fmla="*/ 3170902 w 15576846"/>
              <a:gd name="connsiteY6120" fmla="*/ 3618716 h 7267344"/>
              <a:gd name="connsiteX6121" fmla="*/ 3182148 w 15576846"/>
              <a:gd name="connsiteY6121" fmla="*/ 3618378 h 7267344"/>
              <a:gd name="connsiteX6122" fmla="*/ 3175850 w 15576846"/>
              <a:gd name="connsiteY6122" fmla="*/ 3626025 h 7267344"/>
              <a:gd name="connsiteX6123" fmla="*/ 3164604 w 15576846"/>
              <a:gd name="connsiteY6123" fmla="*/ 3626025 h 7267344"/>
              <a:gd name="connsiteX6124" fmla="*/ 3190245 w 15576846"/>
              <a:gd name="connsiteY6124" fmla="*/ 3618041 h 7267344"/>
              <a:gd name="connsiteX6125" fmla="*/ 3201828 w 15576846"/>
              <a:gd name="connsiteY6125" fmla="*/ 3617703 h 7267344"/>
              <a:gd name="connsiteX6126" fmla="*/ 3195418 w 15576846"/>
              <a:gd name="connsiteY6126" fmla="*/ 3626025 h 7267344"/>
              <a:gd name="connsiteX6127" fmla="*/ 3183835 w 15576846"/>
              <a:gd name="connsiteY6127" fmla="*/ 3626025 h 7267344"/>
              <a:gd name="connsiteX6128" fmla="*/ 3190245 w 15576846"/>
              <a:gd name="connsiteY6128" fmla="*/ 3618041 h 7267344"/>
              <a:gd name="connsiteX6129" fmla="*/ 3196655 w 15576846"/>
              <a:gd name="connsiteY6129" fmla="*/ 3610169 h 7267344"/>
              <a:gd name="connsiteX6130" fmla="*/ 3202953 w 15576846"/>
              <a:gd name="connsiteY6130" fmla="*/ 3602409 h 7267344"/>
              <a:gd name="connsiteX6131" fmla="*/ 3214086 w 15576846"/>
              <a:gd name="connsiteY6131" fmla="*/ 3601622 h 7267344"/>
              <a:gd name="connsiteX6132" fmla="*/ 3207788 w 15576846"/>
              <a:gd name="connsiteY6132" fmla="*/ 3609719 h 7267344"/>
              <a:gd name="connsiteX6133" fmla="*/ 3196655 w 15576846"/>
              <a:gd name="connsiteY6133" fmla="*/ 3610169 h 7267344"/>
              <a:gd name="connsiteX6134" fmla="*/ 3222071 w 15576846"/>
              <a:gd name="connsiteY6134" fmla="*/ 3601172 h 7267344"/>
              <a:gd name="connsiteX6135" fmla="*/ 3233429 w 15576846"/>
              <a:gd name="connsiteY6135" fmla="*/ 3600385 h 7267344"/>
              <a:gd name="connsiteX6136" fmla="*/ 3227019 w 15576846"/>
              <a:gd name="connsiteY6136" fmla="*/ 3609156 h 7267344"/>
              <a:gd name="connsiteX6137" fmla="*/ 3215548 w 15576846"/>
              <a:gd name="connsiteY6137" fmla="*/ 3609606 h 7267344"/>
              <a:gd name="connsiteX6138" fmla="*/ 3222071 w 15576846"/>
              <a:gd name="connsiteY6138" fmla="*/ 3601172 h 7267344"/>
              <a:gd name="connsiteX6139" fmla="*/ 3228256 w 15576846"/>
              <a:gd name="connsiteY6139" fmla="*/ 3593075 h 7267344"/>
              <a:gd name="connsiteX6140" fmla="*/ 3229381 w 15576846"/>
              <a:gd name="connsiteY6140" fmla="*/ 3591613 h 7267344"/>
              <a:gd name="connsiteX6141" fmla="*/ 3234554 w 15576846"/>
              <a:gd name="connsiteY6141" fmla="*/ 3584865 h 7267344"/>
              <a:gd name="connsiteX6142" fmla="*/ 3245575 w 15576846"/>
              <a:gd name="connsiteY6142" fmla="*/ 3583741 h 7267344"/>
              <a:gd name="connsiteX6143" fmla="*/ 3240289 w 15576846"/>
              <a:gd name="connsiteY6143" fmla="*/ 3590938 h 7267344"/>
              <a:gd name="connsiteX6144" fmla="*/ 3239277 w 15576846"/>
              <a:gd name="connsiteY6144" fmla="*/ 3592288 h 7267344"/>
              <a:gd name="connsiteX6145" fmla="*/ 3228256 w 15576846"/>
              <a:gd name="connsiteY6145" fmla="*/ 3593075 h 7267344"/>
              <a:gd name="connsiteX6146" fmla="*/ 3259520 w 15576846"/>
              <a:gd name="connsiteY6146" fmla="*/ 3574407 h 7267344"/>
              <a:gd name="connsiteX6147" fmla="*/ 3265930 w 15576846"/>
              <a:gd name="connsiteY6147" fmla="*/ 3565635 h 7267344"/>
              <a:gd name="connsiteX6148" fmla="*/ 3276726 w 15576846"/>
              <a:gd name="connsiteY6148" fmla="*/ 3564061 h 7267344"/>
              <a:gd name="connsiteX6149" fmla="*/ 3270428 w 15576846"/>
              <a:gd name="connsiteY6149" fmla="*/ 3573170 h 7267344"/>
              <a:gd name="connsiteX6150" fmla="*/ 3259520 w 15576846"/>
              <a:gd name="connsiteY6150" fmla="*/ 3574407 h 7267344"/>
              <a:gd name="connsiteX6151" fmla="*/ 3284598 w 15576846"/>
              <a:gd name="connsiteY6151" fmla="*/ 3562936 h 7267344"/>
              <a:gd name="connsiteX6152" fmla="*/ 3295732 w 15576846"/>
              <a:gd name="connsiteY6152" fmla="*/ 3561249 h 7267344"/>
              <a:gd name="connsiteX6153" fmla="*/ 3289321 w 15576846"/>
              <a:gd name="connsiteY6153" fmla="*/ 3571145 h 7267344"/>
              <a:gd name="connsiteX6154" fmla="*/ 3278188 w 15576846"/>
              <a:gd name="connsiteY6154" fmla="*/ 3572382 h 7267344"/>
              <a:gd name="connsiteX6155" fmla="*/ 3284598 w 15576846"/>
              <a:gd name="connsiteY6155" fmla="*/ 3562936 h 7267344"/>
              <a:gd name="connsiteX6156" fmla="*/ 3303154 w 15576846"/>
              <a:gd name="connsiteY6156" fmla="*/ 3560124 h 7267344"/>
              <a:gd name="connsiteX6157" fmla="*/ 3314513 w 15576846"/>
              <a:gd name="connsiteY6157" fmla="*/ 3558438 h 7267344"/>
              <a:gd name="connsiteX6158" fmla="*/ 3307990 w 15576846"/>
              <a:gd name="connsiteY6158" fmla="*/ 3569008 h 7267344"/>
              <a:gd name="connsiteX6159" fmla="*/ 3296519 w 15576846"/>
              <a:gd name="connsiteY6159" fmla="*/ 3570358 h 7267344"/>
              <a:gd name="connsiteX6160" fmla="*/ 3303154 w 15576846"/>
              <a:gd name="connsiteY6160" fmla="*/ 3560124 h 7267344"/>
              <a:gd name="connsiteX6161" fmla="*/ 3308777 w 15576846"/>
              <a:gd name="connsiteY6161" fmla="*/ 3551577 h 7267344"/>
              <a:gd name="connsiteX6162" fmla="*/ 3315187 w 15576846"/>
              <a:gd name="connsiteY6162" fmla="*/ 3541681 h 7267344"/>
              <a:gd name="connsiteX6163" fmla="*/ 3326096 w 15576846"/>
              <a:gd name="connsiteY6163" fmla="*/ 3539544 h 7267344"/>
              <a:gd name="connsiteX6164" fmla="*/ 3319798 w 15576846"/>
              <a:gd name="connsiteY6164" fmla="*/ 3549891 h 7267344"/>
              <a:gd name="connsiteX6165" fmla="*/ 3308777 w 15576846"/>
              <a:gd name="connsiteY6165" fmla="*/ 3551577 h 7267344"/>
              <a:gd name="connsiteX6166" fmla="*/ 3333630 w 15576846"/>
              <a:gd name="connsiteY6166" fmla="*/ 3538082 h 7267344"/>
              <a:gd name="connsiteX6167" fmla="*/ 3344764 w 15576846"/>
              <a:gd name="connsiteY6167" fmla="*/ 3535833 h 7267344"/>
              <a:gd name="connsiteX6168" fmla="*/ 3338354 w 15576846"/>
              <a:gd name="connsiteY6168" fmla="*/ 3546854 h 7267344"/>
              <a:gd name="connsiteX6169" fmla="*/ 3327108 w 15576846"/>
              <a:gd name="connsiteY6169" fmla="*/ 3548653 h 7267344"/>
              <a:gd name="connsiteX6170" fmla="*/ 3333630 w 15576846"/>
              <a:gd name="connsiteY6170" fmla="*/ 3538082 h 7267344"/>
              <a:gd name="connsiteX6171" fmla="*/ 3338916 w 15576846"/>
              <a:gd name="connsiteY6171" fmla="*/ 3529423 h 7267344"/>
              <a:gd name="connsiteX6172" fmla="*/ 3345214 w 15576846"/>
              <a:gd name="connsiteY6172" fmla="*/ 3519077 h 7267344"/>
              <a:gd name="connsiteX6173" fmla="*/ 3356010 w 15576846"/>
              <a:gd name="connsiteY6173" fmla="*/ 3516490 h 7267344"/>
              <a:gd name="connsiteX6174" fmla="*/ 3349712 w 15576846"/>
              <a:gd name="connsiteY6174" fmla="*/ 3527286 h 7267344"/>
              <a:gd name="connsiteX6175" fmla="*/ 3338916 w 15576846"/>
              <a:gd name="connsiteY6175" fmla="*/ 3529423 h 7267344"/>
              <a:gd name="connsiteX6176" fmla="*/ 3351062 w 15576846"/>
              <a:gd name="connsiteY6176" fmla="*/ 3509742 h 7267344"/>
              <a:gd name="connsiteX6177" fmla="*/ 3357134 w 15576846"/>
              <a:gd name="connsiteY6177" fmla="*/ 3499734 h 7267344"/>
              <a:gd name="connsiteX6178" fmla="*/ 3367481 w 15576846"/>
              <a:gd name="connsiteY6178" fmla="*/ 3496810 h 7267344"/>
              <a:gd name="connsiteX6179" fmla="*/ 3361520 w 15576846"/>
              <a:gd name="connsiteY6179" fmla="*/ 3507156 h 7267344"/>
              <a:gd name="connsiteX6180" fmla="*/ 3351062 w 15576846"/>
              <a:gd name="connsiteY6180" fmla="*/ 3509742 h 7267344"/>
              <a:gd name="connsiteX6181" fmla="*/ 3375240 w 15576846"/>
              <a:gd name="connsiteY6181" fmla="*/ 3494560 h 7267344"/>
              <a:gd name="connsiteX6182" fmla="*/ 3385812 w 15576846"/>
              <a:gd name="connsiteY6182" fmla="*/ 3491412 h 7267344"/>
              <a:gd name="connsiteX6183" fmla="*/ 3379626 w 15576846"/>
              <a:gd name="connsiteY6183" fmla="*/ 3502657 h 7267344"/>
              <a:gd name="connsiteX6184" fmla="*/ 3368943 w 15576846"/>
              <a:gd name="connsiteY6184" fmla="*/ 3505357 h 7267344"/>
              <a:gd name="connsiteX6185" fmla="*/ 3375240 w 15576846"/>
              <a:gd name="connsiteY6185" fmla="*/ 3494560 h 7267344"/>
              <a:gd name="connsiteX6186" fmla="*/ 3380863 w 15576846"/>
              <a:gd name="connsiteY6186" fmla="*/ 3484777 h 7267344"/>
              <a:gd name="connsiteX6187" fmla="*/ 3386824 w 15576846"/>
              <a:gd name="connsiteY6187" fmla="*/ 3474430 h 7267344"/>
              <a:gd name="connsiteX6188" fmla="*/ 3397058 w 15576846"/>
              <a:gd name="connsiteY6188" fmla="*/ 3470944 h 7267344"/>
              <a:gd name="connsiteX6189" fmla="*/ 3391210 w 15576846"/>
              <a:gd name="connsiteY6189" fmla="*/ 3481740 h 7267344"/>
              <a:gd name="connsiteX6190" fmla="*/ 3380863 w 15576846"/>
              <a:gd name="connsiteY6190" fmla="*/ 3484777 h 7267344"/>
              <a:gd name="connsiteX6191" fmla="*/ 3404705 w 15576846"/>
              <a:gd name="connsiteY6191" fmla="*/ 3468245 h 7267344"/>
              <a:gd name="connsiteX6192" fmla="*/ 3415163 w 15576846"/>
              <a:gd name="connsiteY6192" fmla="*/ 3464534 h 7267344"/>
              <a:gd name="connsiteX6193" fmla="*/ 3409203 w 15576846"/>
              <a:gd name="connsiteY6193" fmla="*/ 3476117 h 7267344"/>
              <a:gd name="connsiteX6194" fmla="*/ 3398632 w 15576846"/>
              <a:gd name="connsiteY6194" fmla="*/ 3479379 h 7267344"/>
              <a:gd name="connsiteX6195" fmla="*/ 3404705 w 15576846"/>
              <a:gd name="connsiteY6195" fmla="*/ 3468245 h 7267344"/>
              <a:gd name="connsiteX6196" fmla="*/ 3422698 w 15576846"/>
              <a:gd name="connsiteY6196" fmla="*/ 3461835 h 7267344"/>
              <a:gd name="connsiteX6197" fmla="*/ 3433382 w 15576846"/>
              <a:gd name="connsiteY6197" fmla="*/ 3457899 h 7267344"/>
              <a:gd name="connsiteX6198" fmla="*/ 3427309 w 15576846"/>
              <a:gd name="connsiteY6198" fmla="*/ 3470382 h 7267344"/>
              <a:gd name="connsiteX6199" fmla="*/ 3416513 w 15576846"/>
              <a:gd name="connsiteY6199" fmla="*/ 3473868 h 7267344"/>
              <a:gd name="connsiteX6200" fmla="*/ 3422698 w 15576846"/>
              <a:gd name="connsiteY6200" fmla="*/ 3461835 h 7267344"/>
              <a:gd name="connsiteX6201" fmla="*/ 3427984 w 15576846"/>
              <a:gd name="connsiteY6201" fmla="*/ 3451489 h 7267344"/>
              <a:gd name="connsiteX6202" fmla="*/ 3433944 w 15576846"/>
              <a:gd name="connsiteY6202" fmla="*/ 3439905 h 7267344"/>
              <a:gd name="connsiteX6203" fmla="*/ 3444178 w 15576846"/>
              <a:gd name="connsiteY6203" fmla="*/ 3435632 h 7267344"/>
              <a:gd name="connsiteX6204" fmla="*/ 3438330 w 15576846"/>
              <a:gd name="connsiteY6204" fmla="*/ 3447665 h 7267344"/>
              <a:gd name="connsiteX6205" fmla="*/ 3427984 w 15576846"/>
              <a:gd name="connsiteY6205" fmla="*/ 3451489 h 7267344"/>
              <a:gd name="connsiteX6206" fmla="*/ 3439117 w 15576846"/>
              <a:gd name="connsiteY6206" fmla="*/ 3429784 h 7267344"/>
              <a:gd name="connsiteX6207" fmla="*/ 3445190 w 15576846"/>
              <a:gd name="connsiteY6207" fmla="*/ 3417976 h 7267344"/>
              <a:gd name="connsiteX6208" fmla="*/ 3455087 w 15576846"/>
              <a:gd name="connsiteY6208" fmla="*/ 3413365 h 7267344"/>
              <a:gd name="connsiteX6209" fmla="*/ 3449126 w 15576846"/>
              <a:gd name="connsiteY6209" fmla="*/ 3425623 h 7267344"/>
              <a:gd name="connsiteX6210" fmla="*/ 3439117 w 15576846"/>
              <a:gd name="connsiteY6210" fmla="*/ 3429784 h 7267344"/>
              <a:gd name="connsiteX6211" fmla="*/ 3450701 w 15576846"/>
              <a:gd name="connsiteY6211" fmla="*/ 3407180 h 7267344"/>
              <a:gd name="connsiteX6212" fmla="*/ 3456998 w 15576846"/>
              <a:gd name="connsiteY6212" fmla="*/ 3394809 h 7267344"/>
              <a:gd name="connsiteX6213" fmla="*/ 3466333 w 15576846"/>
              <a:gd name="connsiteY6213" fmla="*/ 3389861 h 7267344"/>
              <a:gd name="connsiteX6214" fmla="*/ 3460147 w 15576846"/>
              <a:gd name="connsiteY6214" fmla="*/ 3402681 h 7267344"/>
              <a:gd name="connsiteX6215" fmla="*/ 3450701 w 15576846"/>
              <a:gd name="connsiteY6215" fmla="*/ 3407180 h 7267344"/>
              <a:gd name="connsiteX6216" fmla="*/ 3462284 w 15576846"/>
              <a:gd name="connsiteY6216" fmla="*/ 3384350 h 7267344"/>
              <a:gd name="connsiteX6217" fmla="*/ 3468357 w 15576846"/>
              <a:gd name="connsiteY6217" fmla="*/ 3372317 h 7267344"/>
              <a:gd name="connsiteX6218" fmla="*/ 3477241 w 15576846"/>
              <a:gd name="connsiteY6218" fmla="*/ 3367032 h 7267344"/>
              <a:gd name="connsiteX6219" fmla="*/ 3471281 w 15576846"/>
              <a:gd name="connsiteY6219" fmla="*/ 3379402 h 7267344"/>
              <a:gd name="connsiteX6220" fmla="*/ 3462284 w 15576846"/>
              <a:gd name="connsiteY6220" fmla="*/ 3384350 h 7267344"/>
              <a:gd name="connsiteX6221" fmla="*/ 3473980 w 15576846"/>
              <a:gd name="connsiteY6221" fmla="*/ 3361409 h 7267344"/>
              <a:gd name="connsiteX6222" fmla="*/ 3479827 w 15576846"/>
              <a:gd name="connsiteY6222" fmla="*/ 3349825 h 7267344"/>
              <a:gd name="connsiteX6223" fmla="*/ 3488150 w 15576846"/>
              <a:gd name="connsiteY6223" fmla="*/ 3344428 h 7267344"/>
              <a:gd name="connsiteX6224" fmla="*/ 3482414 w 15576846"/>
              <a:gd name="connsiteY6224" fmla="*/ 3356348 h 7267344"/>
              <a:gd name="connsiteX6225" fmla="*/ 3473980 w 15576846"/>
              <a:gd name="connsiteY6225" fmla="*/ 3361409 h 7267344"/>
              <a:gd name="connsiteX6226" fmla="*/ 3485676 w 15576846"/>
              <a:gd name="connsiteY6226" fmla="*/ 3338129 h 7267344"/>
              <a:gd name="connsiteX6227" fmla="*/ 3491186 w 15576846"/>
              <a:gd name="connsiteY6227" fmla="*/ 3327109 h 7267344"/>
              <a:gd name="connsiteX6228" fmla="*/ 3499058 w 15576846"/>
              <a:gd name="connsiteY6228" fmla="*/ 3321486 h 7267344"/>
              <a:gd name="connsiteX6229" fmla="*/ 3493660 w 15576846"/>
              <a:gd name="connsiteY6229" fmla="*/ 3332844 h 7267344"/>
              <a:gd name="connsiteX6230" fmla="*/ 3485676 w 15576846"/>
              <a:gd name="connsiteY6230" fmla="*/ 3338129 h 7267344"/>
              <a:gd name="connsiteX6231" fmla="*/ 3497484 w 15576846"/>
              <a:gd name="connsiteY6231" fmla="*/ 3314738 h 7267344"/>
              <a:gd name="connsiteX6232" fmla="*/ 3502769 w 15576846"/>
              <a:gd name="connsiteY6232" fmla="*/ 3304167 h 7267344"/>
              <a:gd name="connsiteX6233" fmla="*/ 3510079 w 15576846"/>
              <a:gd name="connsiteY6233" fmla="*/ 3298544 h 7267344"/>
              <a:gd name="connsiteX6234" fmla="*/ 3505019 w 15576846"/>
              <a:gd name="connsiteY6234" fmla="*/ 3309340 h 7267344"/>
              <a:gd name="connsiteX6235" fmla="*/ 3497484 w 15576846"/>
              <a:gd name="connsiteY6235" fmla="*/ 3314738 h 7267344"/>
              <a:gd name="connsiteX6236" fmla="*/ 3519413 w 15576846"/>
              <a:gd name="connsiteY6236" fmla="*/ 3291234 h 7267344"/>
              <a:gd name="connsiteX6237" fmla="*/ 3527061 w 15576846"/>
              <a:gd name="connsiteY6237" fmla="*/ 3285049 h 7267344"/>
              <a:gd name="connsiteX6238" fmla="*/ 3521775 w 15576846"/>
              <a:gd name="connsiteY6238" fmla="*/ 3296857 h 7267344"/>
              <a:gd name="connsiteX6239" fmla="*/ 3514015 w 15576846"/>
              <a:gd name="connsiteY6239" fmla="*/ 3302705 h 7267344"/>
              <a:gd name="connsiteX6240" fmla="*/ 3519413 w 15576846"/>
              <a:gd name="connsiteY6240" fmla="*/ 3291234 h 7267344"/>
              <a:gd name="connsiteX6241" fmla="*/ 3525598 w 15576846"/>
              <a:gd name="connsiteY6241" fmla="*/ 3277964 h 7267344"/>
              <a:gd name="connsiteX6242" fmla="*/ 3530659 w 15576846"/>
              <a:gd name="connsiteY6242" fmla="*/ 3267055 h 7267344"/>
              <a:gd name="connsiteX6243" fmla="*/ 3537744 w 15576846"/>
              <a:gd name="connsiteY6243" fmla="*/ 3260870 h 7267344"/>
              <a:gd name="connsiteX6244" fmla="*/ 3532796 w 15576846"/>
              <a:gd name="connsiteY6244" fmla="*/ 3272004 h 7267344"/>
              <a:gd name="connsiteX6245" fmla="*/ 3525598 w 15576846"/>
              <a:gd name="connsiteY6245" fmla="*/ 3277964 h 7267344"/>
              <a:gd name="connsiteX6246" fmla="*/ 3547303 w 15576846"/>
              <a:gd name="connsiteY6246" fmla="*/ 3252548 h 7267344"/>
              <a:gd name="connsiteX6247" fmla="*/ 3554725 w 15576846"/>
              <a:gd name="connsiteY6247" fmla="*/ 3245800 h 7267344"/>
              <a:gd name="connsiteX6248" fmla="*/ 3549665 w 15576846"/>
              <a:gd name="connsiteY6248" fmla="*/ 3257946 h 7267344"/>
              <a:gd name="connsiteX6249" fmla="*/ 3542017 w 15576846"/>
              <a:gd name="connsiteY6249" fmla="*/ 3264581 h 7267344"/>
              <a:gd name="connsiteX6250" fmla="*/ 3547303 w 15576846"/>
              <a:gd name="connsiteY6250" fmla="*/ 3252548 h 7267344"/>
              <a:gd name="connsiteX6251" fmla="*/ 3564060 w 15576846"/>
              <a:gd name="connsiteY6251" fmla="*/ 3237029 h 7267344"/>
              <a:gd name="connsiteX6252" fmla="*/ 3571932 w 15576846"/>
              <a:gd name="connsiteY6252" fmla="*/ 3229494 h 7267344"/>
              <a:gd name="connsiteX6253" fmla="*/ 3566759 w 15576846"/>
              <a:gd name="connsiteY6253" fmla="*/ 3242539 h 7267344"/>
              <a:gd name="connsiteX6254" fmla="*/ 3558774 w 15576846"/>
              <a:gd name="connsiteY6254" fmla="*/ 3249849 h 7267344"/>
              <a:gd name="connsiteX6255" fmla="*/ 3564060 w 15576846"/>
              <a:gd name="connsiteY6255" fmla="*/ 3237029 h 7267344"/>
              <a:gd name="connsiteX6256" fmla="*/ 3580929 w 15576846"/>
              <a:gd name="connsiteY6256" fmla="*/ 3220385 h 7267344"/>
              <a:gd name="connsiteX6257" fmla="*/ 3589138 w 15576846"/>
              <a:gd name="connsiteY6257" fmla="*/ 3211950 h 7267344"/>
              <a:gd name="connsiteX6258" fmla="*/ 3583965 w 15576846"/>
              <a:gd name="connsiteY6258" fmla="*/ 3225895 h 7267344"/>
              <a:gd name="connsiteX6259" fmla="*/ 3575530 w 15576846"/>
              <a:gd name="connsiteY6259" fmla="*/ 3234105 h 7267344"/>
              <a:gd name="connsiteX6260" fmla="*/ 3580929 w 15576846"/>
              <a:gd name="connsiteY6260" fmla="*/ 3220385 h 7267344"/>
              <a:gd name="connsiteX6261" fmla="*/ 3598247 w 15576846"/>
              <a:gd name="connsiteY6261" fmla="*/ 3202279 h 7267344"/>
              <a:gd name="connsiteX6262" fmla="*/ 3606794 w 15576846"/>
              <a:gd name="connsiteY6262" fmla="*/ 3192607 h 7267344"/>
              <a:gd name="connsiteX6263" fmla="*/ 3601621 w 15576846"/>
              <a:gd name="connsiteY6263" fmla="*/ 3207227 h 7267344"/>
              <a:gd name="connsiteX6264" fmla="*/ 3592737 w 15576846"/>
              <a:gd name="connsiteY6264" fmla="*/ 3216786 h 7267344"/>
              <a:gd name="connsiteX6265" fmla="*/ 3598247 w 15576846"/>
              <a:gd name="connsiteY6265" fmla="*/ 3202279 h 7267344"/>
              <a:gd name="connsiteX6266" fmla="*/ 3616128 w 15576846"/>
              <a:gd name="connsiteY6266" fmla="*/ 3181811 h 7267344"/>
              <a:gd name="connsiteX6267" fmla="*/ 3624450 w 15576846"/>
              <a:gd name="connsiteY6267" fmla="*/ 3171465 h 7267344"/>
              <a:gd name="connsiteX6268" fmla="*/ 3619502 w 15576846"/>
              <a:gd name="connsiteY6268" fmla="*/ 3186422 h 7267344"/>
              <a:gd name="connsiteX6269" fmla="*/ 3610730 w 15576846"/>
              <a:gd name="connsiteY6269" fmla="*/ 3197106 h 7267344"/>
              <a:gd name="connsiteX6270" fmla="*/ 3616128 w 15576846"/>
              <a:gd name="connsiteY6270" fmla="*/ 3181811 h 7267344"/>
              <a:gd name="connsiteX6271" fmla="*/ 3634009 w 15576846"/>
              <a:gd name="connsiteY6271" fmla="*/ 3158645 h 7267344"/>
              <a:gd name="connsiteX6272" fmla="*/ 3644243 w 15576846"/>
              <a:gd name="connsiteY6272" fmla="*/ 3143688 h 7267344"/>
              <a:gd name="connsiteX6273" fmla="*/ 3639970 w 15576846"/>
              <a:gd name="connsiteY6273" fmla="*/ 3157182 h 7267344"/>
              <a:gd name="connsiteX6274" fmla="*/ 3628949 w 15576846"/>
              <a:gd name="connsiteY6274" fmla="*/ 3173714 h 7267344"/>
              <a:gd name="connsiteX6275" fmla="*/ 3634009 w 15576846"/>
              <a:gd name="connsiteY6275" fmla="*/ 3158645 h 7267344"/>
              <a:gd name="connsiteX6276" fmla="*/ 3655151 w 15576846"/>
              <a:gd name="connsiteY6276" fmla="*/ 3125581 h 7267344"/>
              <a:gd name="connsiteX6277" fmla="*/ 3659650 w 15576846"/>
              <a:gd name="connsiteY6277" fmla="*/ 3117147 h 7267344"/>
              <a:gd name="connsiteX6278" fmla="*/ 3652228 w 15576846"/>
              <a:gd name="connsiteY6278" fmla="*/ 3135028 h 7267344"/>
              <a:gd name="connsiteX6279" fmla="*/ 3655151 w 15576846"/>
              <a:gd name="connsiteY6279" fmla="*/ 3125581 h 7267344"/>
              <a:gd name="connsiteX6280" fmla="*/ 3693388 w 15576846"/>
              <a:gd name="connsiteY6280" fmla="*/ 3030104 h 7267344"/>
              <a:gd name="connsiteX6281" fmla="*/ 3700810 w 15576846"/>
              <a:gd name="connsiteY6281" fmla="*/ 3018520 h 7267344"/>
              <a:gd name="connsiteX6282" fmla="*/ 3693837 w 15576846"/>
              <a:gd name="connsiteY6282" fmla="*/ 3044161 h 7267344"/>
              <a:gd name="connsiteX6283" fmla="*/ 3686640 w 15576846"/>
              <a:gd name="connsiteY6283" fmla="*/ 3053720 h 7267344"/>
              <a:gd name="connsiteX6284" fmla="*/ 3693388 w 15576846"/>
              <a:gd name="connsiteY6284" fmla="*/ 3030104 h 7267344"/>
              <a:gd name="connsiteX6285" fmla="*/ 3708907 w 15576846"/>
              <a:gd name="connsiteY6285" fmla="*/ 3007274 h 7267344"/>
              <a:gd name="connsiteX6286" fmla="*/ 3714867 w 15576846"/>
              <a:gd name="connsiteY6286" fmla="*/ 2999739 h 7267344"/>
              <a:gd name="connsiteX6287" fmla="*/ 3707558 w 15576846"/>
              <a:gd name="connsiteY6287" fmla="*/ 3028079 h 7267344"/>
              <a:gd name="connsiteX6288" fmla="*/ 3701372 w 15576846"/>
              <a:gd name="connsiteY6288" fmla="*/ 3034939 h 7267344"/>
              <a:gd name="connsiteX6289" fmla="*/ 3708907 w 15576846"/>
              <a:gd name="connsiteY6289" fmla="*/ 3007274 h 7267344"/>
              <a:gd name="connsiteX6290" fmla="*/ 3722177 w 15576846"/>
              <a:gd name="connsiteY6290" fmla="*/ 2991418 h 7267344"/>
              <a:gd name="connsiteX6291" fmla="*/ 3728925 w 15576846"/>
              <a:gd name="connsiteY6291" fmla="*/ 2983995 h 7267344"/>
              <a:gd name="connsiteX6292" fmla="*/ 3721615 w 15576846"/>
              <a:gd name="connsiteY6292" fmla="*/ 3013909 h 7267344"/>
              <a:gd name="connsiteX6293" fmla="*/ 3714530 w 15576846"/>
              <a:gd name="connsiteY6293" fmla="*/ 3020994 h 7267344"/>
              <a:gd name="connsiteX6294" fmla="*/ 3722177 w 15576846"/>
              <a:gd name="connsiteY6294" fmla="*/ 2991418 h 7267344"/>
              <a:gd name="connsiteX6295" fmla="*/ 3735672 w 15576846"/>
              <a:gd name="connsiteY6295" fmla="*/ 2977023 h 7267344"/>
              <a:gd name="connsiteX6296" fmla="*/ 3741520 w 15576846"/>
              <a:gd name="connsiteY6296" fmla="*/ 2971175 h 7267344"/>
              <a:gd name="connsiteX6297" fmla="*/ 3734323 w 15576846"/>
              <a:gd name="connsiteY6297" fmla="*/ 3002101 h 7267344"/>
              <a:gd name="connsiteX6298" fmla="*/ 3728138 w 15576846"/>
              <a:gd name="connsiteY6298" fmla="*/ 3007724 h 7267344"/>
              <a:gd name="connsiteX6299" fmla="*/ 3735672 w 15576846"/>
              <a:gd name="connsiteY6299" fmla="*/ 2977023 h 7267344"/>
              <a:gd name="connsiteX6300" fmla="*/ 3747818 w 15576846"/>
              <a:gd name="connsiteY6300" fmla="*/ 2964990 h 7267344"/>
              <a:gd name="connsiteX6301" fmla="*/ 3754003 w 15576846"/>
              <a:gd name="connsiteY6301" fmla="*/ 2959254 h 7267344"/>
              <a:gd name="connsiteX6302" fmla="*/ 3747143 w 15576846"/>
              <a:gd name="connsiteY6302" fmla="*/ 2991080 h 7267344"/>
              <a:gd name="connsiteX6303" fmla="*/ 3740621 w 15576846"/>
              <a:gd name="connsiteY6303" fmla="*/ 2996703 h 7267344"/>
              <a:gd name="connsiteX6304" fmla="*/ 3747818 w 15576846"/>
              <a:gd name="connsiteY6304" fmla="*/ 2964990 h 7267344"/>
              <a:gd name="connsiteX6305" fmla="*/ 3760188 w 15576846"/>
              <a:gd name="connsiteY6305" fmla="*/ 2953631 h 7267344"/>
              <a:gd name="connsiteX6306" fmla="*/ 3766599 w 15576846"/>
              <a:gd name="connsiteY6306" fmla="*/ 2948008 h 7267344"/>
              <a:gd name="connsiteX6307" fmla="*/ 3759964 w 15576846"/>
              <a:gd name="connsiteY6307" fmla="*/ 2980622 h 7267344"/>
              <a:gd name="connsiteX6308" fmla="*/ 3753216 w 15576846"/>
              <a:gd name="connsiteY6308" fmla="*/ 2986019 h 7267344"/>
              <a:gd name="connsiteX6309" fmla="*/ 3760188 w 15576846"/>
              <a:gd name="connsiteY6309" fmla="*/ 2953631 h 7267344"/>
              <a:gd name="connsiteX6310" fmla="*/ 3772447 w 15576846"/>
              <a:gd name="connsiteY6310" fmla="*/ 2942948 h 7267344"/>
              <a:gd name="connsiteX6311" fmla="*/ 3778969 w 15576846"/>
              <a:gd name="connsiteY6311" fmla="*/ 2937549 h 7267344"/>
              <a:gd name="connsiteX6312" fmla="*/ 3772559 w 15576846"/>
              <a:gd name="connsiteY6312" fmla="*/ 2970838 h 7267344"/>
              <a:gd name="connsiteX6313" fmla="*/ 3765699 w 15576846"/>
              <a:gd name="connsiteY6313" fmla="*/ 2976123 h 7267344"/>
              <a:gd name="connsiteX6314" fmla="*/ 3772447 w 15576846"/>
              <a:gd name="connsiteY6314" fmla="*/ 2942948 h 7267344"/>
              <a:gd name="connsiteX6315" fmla="*/ 3784817 w 15576846"/>
              <a:gd name="connsiteY6315" fmla="*/ 2932714 h 7267344"/>
              <a:gd name="connsiteX6316" fmla="*/ 4689777 w 15576846"/>
              <a:gd name="connsiteY6316" fmla="*/ 2497609 h 7267344"/>
              <a:gd name="connsiteX6317" fmla="*/ 4735661 w 15576846"/>
              <a:gd name="connsiteY6317" fmla="*/ 2496034 h 7267344"/>
              <a:gd name="connsiteX6318" fmla="*/ 5189096 w 15576846"/>
              <a:gd name="connsiteY6318" fmla="*/ 2646393 h 7267344"/>
              <a:gd name="connsiteX6319" fmla="*/ 5456412 w 15576846"/>
              <a:gd name="connsiteY6319" fmla="*/ 2830826 h 7267344"/>
              <a:gd name="connsiteX6320" fmla="*/ 5704947 w 15576846"/>
              <a:gd name="connsiteY6320" fmla="*/ 3005025 h 7267344"/>
              <a:gd name="connsiteX6321" fmla="*/ 6131168 w 15576846"/>
              <a:gd name="connsiteY6321" fmla="*/ 3343415 h 7267344"/>
              <a:gd name="connsiteX6322" fmla="*/ 6286361 w 15576846"/>
              <a:gd name="connsiteY6322" fmla="*/ 3434395 h 7267344"/>
              <a:gd name="connsiteX6323" fmla="*/ 6287149 w 15576846"/>
              <a:gd name="connsiteY6323" fmla="*/ 3437431 h 7267344"/>
              <a:gd name="connsiteX6324" fmla="*/ 6132855 w 15576846"/>
              <a:gd name="connsiteY6324" fmla="*/ 3354211 h 7267344"/>
              <a:gd name="connsiteX6325" fmla="*/ 5704834 w 15576846"/>
              <a:gd name="connsiteY6325" fmla="*/ 3041125 h 7267344"/>
              <a:gd name="connsiteX6326" fmla="*/ 5452251 w 15576846"/>
              <a:gd name="connsiteY6326" fmla="*/ 2874460 h 7267344"/>
              <a:gd name="connsiteX6327" fmla="*/ 5184935 w 15576846"/>
              <a:gd name="connsiteY6327" fmla="*/ 2703297 h 7267344"/>
              <a:gd name="connsiteX6328" fmla="*/ 4729363 w 15576846"/>
              <a:gd name="connsiteY6328" fmla="*/ 2559686 h 7267344"/>
              <a:gd name="connsiteX6329" fmla="*/ 4683254 w 15576846"/>
              <a:gd name="connsiteY6329" fmla="*/ 2561261 h 7267344"/>
              <a:gd name="connsiteX6330" fmla="*/ 3778407 w 15576846"/>
              <a:gd name="connsiteY6330" fmla="*/ 2966676 h 7267344"/>
              <a:gd name="connsiteX6331" fmla="*/ 3784817 w 15576846"/>
              <a:gd name="connsiteY6331" fmla="*/ 2932714 h 7267344"/>
              <a:gd name="connsiteX6332" fmla="*/ 6452913 w 15576846"/>
              <a:gd name="connsiteY6332" fmla="*/ 3705647 h 7267344"/>
              <a:gd name="connsiteX6333" fmla="*/ 6864177 w 15576846"/>
              <a:gd name="connsiteY6333" fmla="*/ 4394348 h 7267344"/>
              <a:gd name="connsiteX6334" fmla="*/ 7412191 w 15576846"/>
              <a:gd name="connsiteY6334" fmla="*/ 4775810 h 7267344"/>
              <a:gd name="connsiteX6335" fmla="*/ 8150599 w 15576846"/>
              <a:gd name="connsiteY6335" fmla="*/ 4210702 h 7267344"/>
              <a:gd name="connsiteX6336" fmla="*/ 7859891 w 15576846"/>
              <a:gd name="connsiteY6336" fmla="*/ 4534697 h 7267344"/>
              <a:gd name="connsiteX6337" fmla="*/ 7406231 w 15576846"/>
              <a:gd name="connsiteY6337" fmla="*/ 4800776 h 7267344"/>
              <a:gd name="connsiteX6338" fmla="*/ 6859567 w 15576846"/>
              <a:gd name="connsiteY6338" fmla="*/ 4409867 h 7267344"/>
              <a:gd name="connsiteX6339" fmla="*/ 6452239 w 15576846"/>
              <a:gd name="connsiteY6339" fmla="*/ 3704185 h 7267344"/>
              <a:gd name="connsiteX6340" fmla="*/ 6431321 w 15576846"/>
              <a:gd name="connsiteY6340" fmla="*/ 3641545 h 7267344"/>
              <a:gd name="connsiteX6341" fmla="*/ 6452913 w 15576846"/>
              <a:gd name="connsiteY6341" fmla="*/ 3705647 h 7267344"/>
              <a:gd name="connsiteX6342" fmla="*/ 9389113 w 15576846"/>
              <a:gd name="connsiteY6342" fmla="*/ 4249275 h 7267344"/>
              <a:gd name="connsiteX6343" fmla="*/ 9735375 w 15576846"/>
              <a:gd name="connsiteY6343" fmla="*/ 5008713 h 7267344"/>
              <a:gd name="connsiteX6344" fmla="*/ 9967266 w 15576846"/>
              <a:gd name="connsiteY6344" fmla="*/ 5435721 h 7267344"/>
              <a:gd name="connsiteX6345" fmla="*/ 10162607 w 15576846"/>
              <a:gd name="connsiteY6345" fmla="*/ 5764552 h 7267344"/>
              <a:gd name="connsiteX6346" fmla="*/ 10671936 w 15576846"/>
              <a:gd name="connsiteY6346" fmla="*/ 6129257 h 7267344"/>
              <a:gd name="connsiteX6347" fmla="*/ 10724679 w 15576846"/>
              <a:gd name="connsiteY6347" fmla="*/ 6125659 h 7267344"/>
              <a:gd name="connsiteX6348" fmla="*/ 11290574 w 15576846"/>
              <a:gd name="connsiteY6348" fmla="*/ 5645795 h 7267344"/>
              <a:gd name="connsiteX6349" fmla="*/ 11569811 w 15576846"/>
              <a:gd name="connsiteY6349" fmla="*/ 5181563 h 7267344"/>
              <a:gd name="connsiteX6350" fmla="*/ 11566324 w 15576846"/>
              <a:gd name="connsiteY6350" fmla="*/ 5198769 h 7267344"/>
              <a:gd name="connsiteX6351" fmla="*/ 11281802 w 15576846"/>
              <a:gd name="connsiteY6351" fmla="*/ 5697189 h 7267344"/>
              <a:gd name="connsiteX6352" fmla="*/ 10717594 w 15576846"/>
              <a:gd name="connsiteY6352" fmla="*/ 6188973 h 7267344"/>
              <a:gd name="connsiteX6353" fmla="*/ 10665075 w 15576846"/>
              <a:gd name="connsiteY6353" fmla="*/ 6192684 h 7267344"/>
              <a:gd name="connsiteX6354" fmla="*/ 10157997 w 15576846"/>
              <a:gd name="connsiteY6354" fmla="*/ 5820556 h 7267344"/>
              <a:gd name="connsiteX6355" fmla="*/ 9968728 w 15576846"/>
              <a:gd name="connsiteY6355" fmla="*/ 5491163 h 7267344"/>
              <a:gd name="connsiteX6356" fmla="*/ 9734813 w 15576846"/>
              <a:gd name="connsiteY6356" fmla="*/ 5044700 h 7267344"/>
              <a:gd name="connsiteX6357" fmla="*/ 9391024 w 15576846"/>
              <a:gd name="connsiteY6357" fmla="*/ 4257710 h 7267344"/>
              <a:gd name="connsiteX6358" fmla="*/ 9343904 w 15576846"/>
              <a:gd name="connsiteY6358" fmla="*/ 4166055 h 7267344"/>
              <a:gd name="connsiteX6359" fmla="*/ 9389113 w 15576846"/>
              <a:gd name="connsiteY6359" fmla="*/ 4249275 h 7267344"/>
              <a:gd name="connsiteX6360" fmla="*/ 11881660 w 15576846"/>
              <a:gd name="connsiteY6360" fmla="*/ 4235218 h 7267344"/>
              <a:gd name="connsiteX6361" fmla="*/ 11877836 w 15576846"/>
              <a:gd name="connsiteY6361" fmla="*/ 4241515 h 7267344"/>
              <a:gd name="connsiteX6362" fmla="*/ 11879187 w 15576846"/>
              <a:gd name="connsiteY6362" fmla="*/ 4237917 h 7267344"/>
              <a:gd name="connsiteX6363" fmla="*/ 11883348 w 15576846"/>
              <a:gd name="connsiteY6363" fmla="*/ 4231057 h 7267344"/>
              <a:gd name="connsiteX6364" fmla="*/ 11881660 w 15576846"/>
              <a:gd name="connsiteY6364" fmla="*/ 4235218 h 7267344"/>
              <a:gd name="connsiteX6365" fmla="*/ 11889307 w 15576846"/>
              <a:gd name="connsiteY6365" fmla="*/ 4211039 h 7267344"/>
              <a:gd name="connsiteX6366" fmla="*/ 11891782 w 15576846"/>
              <a:gd name="connsiteY6366" fmla="*/ 4204629 h 7267344"/>
              <a:gd name="connsiteX6367" fmla="*/ 11896955 w 15576846"/>
              <a:gd name="connsiteY6367" fmla="*/ 4196756 h 7267344"/>
              <a:gd name="connsiteX6368" fmla="*/ 11894256 w 15576846"/>
              <a:gd name="connsiteY6368" fmla="*/ 4203504 h 7267344"/>
              <a:gd name="connsiteX6369" fmla="*/ 11889307 w 15576846"/>
              <a:gd name="connsiteY6369" fmla="*/ 4211039 h 7267344"/>
              <a:gd name="connsiteX6370" fmla="*/ 11900778 w 15576846"/>
              <a:gd name="connsiteY6370" fmla="*/ 4181012 h 7267344"/>
              <a:gd name="connsiteX6371" fmla="*/ 11904040 w 15576846"/>
              <a:gd name="connsiteY6371" fmla="*/ 4172578 h 7267344"/>
              <a:gd name="connsiteX6372" fmla="*/ 11910224 w 15576846"/>
              <a:gd name="connsiteY6372" fmla="*/ 4163806 h 7267344"/>
              <a:gd name="connsiteX6373" fmla="*/ 11906626 w 15576846"/>
              <a:gd name="connsiteY6373" fmla="*/ 4172690 h 7267344"/>
              <a:gd name="connsiteX6374" fmla="*/ 11900778 w 15576846"/>
              <a:gd name="connsiteY6374" fmla="*/ 4181012 h 7267344"/>
              <a:gd name="connsiteX6375" fmla="*/ 11922483 w 15576846"/>
              <a:gd name="connsiteY6375" fmla="*/ 4147162 h 7267344"/>
              <a:gd name="connsiteX6376" fmla="*/ 11928106 w 15576846"/>
              <a:gd name="connsiteY6376" fmla="*/ 4139965 h 7267344"/>
              <a:gd name="connsiteX6377" fmla="*/ 11924507 w 15576846"/>
              <a:gd name="connsiteY6377" fmla="*/ 4148399 h 7267344"/>
              <a:gd name="connsiteX6378" fmla="*/ 11919221 w 15576846"/>
              <a:gd name="connsiteY6378" fmla="*/ 4155484 h 7267344"/>
              <a:gd name="connsiteX6379" fmla="*/ 11922483 w 15576846"/>
              <a:gd name="connsiteY6379" fmla="*/ 4147162 h 7267344"/>
              <a:gd name="connsiteX6380" fmla="*/ 11930580 w 15576846"/>
              <a:gd name="connsiteY6380" fmla="*/ 4127369 h 7267344"/>
              <a:gd name="connsiteX6381" fmla="*/ 11934628 w 15576846"/>
              <a:gd name="connsiteY6381" fmla="*/ 4117585 h 7267344"/>
              <a:gd name="connsiteX6382" fmla="*/ 11940927 w 15576846"/>
              <a:gd name="connsiteY6382" fmla="*/ 4110050 h 7267344"/>
              <a:gd name="connsiteX6383" fmla="*/ 11936653 w 15576846"/>
              <a:gd name="connsiteY6383" fmla="*/ 4119947 h 7267344"/>
              <a:gd name="connsiteX6384" fmla="*/ 11930580 w 15576846"/>
              <a:gd name="connsiteY6384" fmla="*/ 4127369 h 7267344"/>
              <a:gd name="connsiteX6385" fmla="*/ 11941938 w 15576846"/>
              <a:gd name="connsiteY6385" fmla="*/ 4099592 h 7267344"/>
              <a:gd name="connsiteX6386" fmla="*/ 11946550 w 15576846"/>
              <a:gd name="connsiteY6386" fmla="*/ 4088458 h 7267344"/>
              <a:gd name="connsiteX6387" fmla="*/ 11953635 w 15576846"/>
              <a:gd name="connsiteY6387" fmla="*/ 4080586 h 7267344"/>
              <a:gd name="connsiteX6388" fmla="*/ 11948798 w 15576846"/>
              <a:gd name="connsiteY6388" fmla="*/ 4091607 h 7267344"/>
              <a:gd name="connsiteX6389" fmla="*/ 11941938 w 15576846"/>
              <a:gd name="connsiteY6389" fmla="*/ 4099592 h 7267344"/>
              <a:gd name="connsiteX6390" fmla="*/ 11964430 w 15576846"/>
              <a:gd name="connsiteY6390" fmla="*/ 4069228 h 7267344"/>
              <a:gd name="connsiteX6391" fmla="*/ 11971065 w 15576846"/>
              <a:gd name="connsiteY6391" fmla="*/ 4062368 h 7267344"/>
              <a:gd name="connsiteX6392" fmla="*/ 11966343 w 15576846"/>
              <a:gd name="connsiteY6392" fmla="*/ 4072602 h 7267344"/>
              <a:gd name="connsiteX6393" fmla="*/ 11960044 w 15576846"/>
              <a:gd name="connsiteY6393" fmla="*/ 4079461 h 7267344"/>
              <a:gd name="connsiteX6394" fmla="*/ 11964430 w 15576846"/>
              <a:gd name="connsiteY6394" fmla="*/ 4069228 h 7267344"/>
              <a:gd name="connsiteX6395" fmla="*/ 11971403 w 15576846"/>
              <a:gd name="connsiteY6395" fmla="*/ 4053258 h 7267344"/>
              <a:gd name="connsiteX6396" fmla="*/ 11976350 w 15576846"/>
              <a:gd name="connsiteY6396" fmla="*/ 4042013 h 7267344"/>
              <a:gd name="connsiteX6397" fmla="*/ 11983660 w 15576846"/>
              <a:gd name="connsiteY6397" fmla="*/ 4035040 h 7267344"/>
              <a:gd name="connsiteX6398" fmla="*/ 11978488 w 15576846"/>
              <a:gd name="connsiteY6398" fmla="*/ 4046061 h 7267344"/>
              <a:gd name="connsiteX6399" fmla="*/ 11971403 w 15576846"/>
              <a:gd name="connsiteY6399" fmla="*/ 4053258 h 7267344"/>
              <a:gd name="connsiteX6400" fmla="*/ 11994007 w 15576846"/>
              <a:gd name="connsiteY6400" fmla="*/ 4025481 h 7267344"/>
              <a:gd name="connsiteX6401" fmla="*/ 12000867 w 15576846"/>
              <a:gd name="connsiteY6401" fmla="*/ 4019296 h 7267344"/>
              <a:gd name="connsiteX6402" fmla="*/ 11995918 w 15576846"/>
              <a:gd name="connsiteY6402" fmla="*/ 4029417 h 7267344"/>
              <a:gd name="connsiteX6403" fmla="*/ 11989171 w 15576846"/>
              <a:gd name="connsiteY6403" fmla="*/ 4035827 h 7267344"/>
              <a:gd name="connsiteX6404" fmla="*/ 11994007 w 15576846"/>
              <a:gd name="connsiteY6404" fmla="*/ 4025481 h 7267344"/>
              <a:gd name="connsiteX6405" fmla="*/ 12000867 w 15576846"/>
              <a:gd name="connsiteY6405" fmla="*/ 4010974 h 7267344"/>
              <a:gd name="connsiteX6406" fmla="*/ 12006040 w 15576846"/>
              <a:gd name="connsiteY6406" fmla="*/ 3999953 h 7267344"/>
              <a:gd name="connsiteX6407" fmla="*/ 12013575 w 15576846"/>
              <a:gd name="connsiteY6407" fmla="*/ 3993767 h 7267344"/>
              <a:gd name="connsiteX6408" fmla="*/ 12008177 w 15576846"/>
              <a:gd name="connsiteY6408" fmla="*/ 4004563 h 7267344"/>
              <a:gd name="connsiteX6409" fmla="*/ 12000867 w 15576846"/>
              <a:gd name="connsiteY6409" fmla="*/ 4010974 h 7267344"/>
              <a:gd name="connsiteX6410" fmla="*/ 12023584 w 15576846"/>
              <a:gd name="connsiteY6410" fmla="*/ 3985558 h 7267344"/>
              <a:gd name="connsiteX6411" fmla="*/ 12030669 w 15576846"/>
              <a:gd name="connsiteY6411" fmla="*/ 3980047 h 7267344"/>
              <a:gd name="connsiteX6412" fmla="*/ 12025495 w 15576846"/>
              <a:gd name="connsiteY6412" fmla="*/ 3989831 h 7267344"/>
              <a:gd name="connsiteX6413" fmla="*/ 12018635 w 15576846"/>
              <a:gd name="connsiteY6413" fmla="*/ 3995679 h 7267344"/>
              <a:gd name="connsiteX6414" fmla="*/ 12023584 w 15576846"/>
              <a:gd name="connsiteY6414" fmla="*/ 3985558 h 7267344"/>
              <a:gd name="connsiteX6415" fmla="*/ 12030331 w 15576846"/>
              <a:gd name="connsiteY6415" fmla="*/ 3972063 h 7267344"/>
              <a:gd name="connsiteX6416" fmla="*/ 12035729 w 15576846"/>
              <a:gd name="connsiteY6416" fmla="*/ 3961267 h 7267344"/>
              <a:gd name="connsiteX6417" fmla="*/ 12043489 w 15576846"/>
              <a:gd name="connsiteY6417" fmla="*/ 3955644 h 7267344"/>
              <a:gd name="connsiteX6418" fmla="*/ 12037979 w 15576846"/>
              <a:gd name="connsiteY6418" fmla="*/ 3966103 h 7267344"/>
              <a:gd name="connsiteX6419" fmla="*/ 12030331 w 15576846"/>
              <a:gd name="connsiteY6419" fmla="*/ 3972063 h 7267344"/>
              <a:gd name="connsiteX6420" fmla="*/ 12053273 w 15576846"/>
              <a:gd name="connsiteY6420" fmla="*/ 3948671 h 7267344"/>
              <a:gd name="connsiteX6421" fmla="*/ 12060471 w 15576846"/>
              <a:gd name="connsiteY6421" fmla="*/ 3943611 h 7267344"/>
              <a:gd name="connsiteX6422" fmla="*/ 12055184 w 15576846"/>
              <a:gd name="connsiteY6422" fmla="*/ 3953057 h 7267344"/>
              <a:gd name="connsiteX6423" fmla="*/ 12048099 w 15576846"/>
              <a:gd name="connsiteY6423" fmla="*/ 3958343 h 7267344"/>
              <a:gd name="connsiteX6424" fmla="*/ 12053273 w 15576846"/>
              <a:gd name="connsiteY6424" fmla="*/ 3948671 h 7267344"/>
              <a:gd name="connsiteX6425" fmla="*/ 12060021 w 15576846"/>
              <a:gd name="connsiteY6425" fmla="*/ 3936076 h 7267344"/>
              <a:gd name="connsiteX6426" fmla="*/ 12065531 w 15576846"/>
              <a:gd name="connsiteY6426" fmla="*/ 3925729 h 7267344"/>
              <a:gd name="connsiteX6427" fmla="*/ 12073403 w 15576846"/>
              <a:gd name="connsiteY6427" fmla="*/ 3920781 h 7267344"/>
              <a:gd name="connsiteX6428" fmla="*/ 12067780 w 15576846"/>
              <a:gd name="connsiteY6428" fmla="*/ 3930790 h 7267344"/>
              <a:gd name="connsiteX6429" fmla="*/ 12060021 w 15576846"/>
              <a:gd name="connsiteY6429" fmla="*/ 3936076 h 7267344"/>
              <a:gd name="connsiteX6430" fmla="*/ 12083299 w 15576846"/>
              <a:gd name="connsiteY6430" fmla="*/ 3914596 h 7267344"/>
              <a:gd name="connsiteX6431" fmla="*/ 12090722 w 15576846"/>
              <a:gd name="connsiteY6431" fmla="*/ 3910098 h 7267344"/>
              <a:gd name="connsiteX6432" fmla="*/ 12085324 w 15576846"/>
              <a:gd name="connsiteY6432" fmla="*/ 3919094 h 7267344"/>
              <a:gd name="connsiteX6433" fmla="*/ 12078014 w 15576846"/>
              <a:gd name="connsiteY6433" fmla="*/ 3923930 h 7267344"/>
              <a:gd name="connsiteX6434" fmla="*/ 12083299 w 15576846"/>
              <a:gd name="connsiteY6434" fmla="*/ 3914596 h 7267344"/>
              <a:gd name="connsiteX6435" fmla="*/ 12090048 w 15576846"/>
              <a:gd name="connsiteY6435" fmla="*/ 3902563 h 7267344"/>
              <a:gd name="connsiteX6436" fmla="*/ 12095671 w 15576846"/>
              <a:gd name="connsiteY6436" fmla="*/ 3892667 h 7267344"/>
              <a:gd name="connsiteX6437" fmla="*/ 12103767 w 15576846"/>
              <a:gd name="connsiteY6437" fmla="*/ 3888168 h 7267344"/>
              <a:gd name="connsiteX6438" fmla="*/ 12098032 w 15576846"/>
              <a:gd name="connsiteY6438" fmla="*/ 3897727 h 7267344"/>
              <a:gd name="connsiteX6439" fmla="*/ 12090048 w 15576846"/>
              <a:gd name="connsiteY6439" fmla="*/ 3902563 h 7267344"/>
              <a:gd name="connsiteX6440" fmla="*/ 12113439 w 15576846"/>
              <a:gd name="connsiteY6440" fmla="*/ 3882995 h 7267344"/>
              <a:gd name="connsiteX6441" fmla="*/ 12121085 w 15576846"/>
              <a:gd name="connsiteY6441" fmla="*/ 3878947 h 7267344"/>
              <a:gd name="connsiteX6442" fmla="*/ 12115687 w 15576846"/>
              <a:gd name="connsiteY6442" fmla="*/ 3887493 h 7267344"/>
              <a:gd name="connsiteX6443" fmla="*/ 12108266 w 15576846"/>
              <a:gd name="connsiteY6443" fmla="*/ 3891879 h 7267344"/>
              <a:gd name="connsiteX6444" fmla="*/ 12113439 w 15576846"/>
              <a:gd name="connsiteY6444" fmla="*/ 3882995 h 7267344"/>
              <a:gd name="connsiteX6445" fmla="*/ 12120411 w 15576846"/>
              <a:gd name="connsiteY6445" fmla="*/ 3871524 h 7267344"/>
              <a:gd name="connsiteX6446" fmla="*/ 12126034 w 15576846"/>
              <a:gd name="connsiteY6446" fmla="*/ 3862190 h 7267344"/>
              <a:gd name="connsiteX6447" fmla="*/ 12134244 w 15576846"/>
              <a:gd name="connsiteY6447" fmla="*/ 3858142 h 7267344"/>
              <a:gd name="connsiteX6448" fmla="*/ 12128508 w 15576846"/>
              <a:gd name="connsiteY6448" fmla="*/ 3867138 h 7267344"/>
              <a:gd name="connsiteX6449" fmla="*/ 12120411 w 15576846"/>
              <a:gd name="connsiteY6449" fmla="*/ 3871524 h 7267344"/>
              <a:gd name="connsiteX6450" fmla="*/ 12144027 w 15576846"/>
              <a:gd name="connsiteY6450" fmla="*/ 3853418 h 7267344"/>
              <a:gd name="connsiteX6451" fmla="*/ 12151788 w 15576846"/>
              <a:gd name="connsiteY6451" fmla="*/ 3849819 h 7267344"/>
              <a:gd name="connsiteX6452" fmla="*/ 12146277 w 15576846"/>
              <a:gd name="connsiteY6452" fmla="*/ 3857916 h 7267344"/>
              <a:gd name="connsiteX6453" fmla="*/ 12138630 w 15576846"/>
              <a:gd name="connsiteY6453" fmla="*/ 3861853 h 7267344"/>
              <a:gd name="connsiteX6454" fmla="*/ 12144027 w 15576846"/>
              <a:gd name="connsiteY6454" fmla="*/ 3853418 h 7267344"/>
              <a:gd name="connsiteX6455" fmla="*/ 12151000 w 15576846"/>
              <a:gd name="connsiteY6455" fmla="*/ 3842510 h 7267344"/>
              <a:gd name="connsiteX6456" fmla="*/ 12156735 w 15576846"/>
              <a:gd name="connsiteY6456" fmla="*/ 3833625 h 7267344"/>
              <a:gd name="connsiteX6457" fmla="*/ 12165170 w 15576846"/>
              <a:gd name="connsiteY6457" fmla="*/ 3830139 h 7267344"/>
              <a:gd name="connsiteX6458" fmla="*/ 12159322 w 15576846"/>
              <a:gd name="connsiteY6458" fmla="*/ 3838686 h 7267344"/>
              <a:gd name="connsiteX6459" fmla="*/ 12151000 w 15576846"/>
              <a:gd name="connsiteY6459" fmla="*/ 3842510 h 7267344"/>
              <a:gd name="connsiteX6460" fmla="*/ 12174841 w 15576846"/>
              <a:gd name="connsiteY6460" fmla="*/ 3826091 h 7267344"/>
              <a:gd name="connsiteX6461" fmla="*/ 12182714 w 15576846"/>
              <a:gd name="connsiteY6461" fmla="*/ 3822829 h 7267344"/>
              <a:gd name="connsiteX6462" fmla="*/ 12177315 w 15576846"/>
              <a:gd name="connsiteY6462" fmla="*/ 3830364 h 7267344"/>
              <a:gd name="connsiteX6463" fmla="*/ 12169443 w 15576846"/>
              <a:gd name="connsiteY6463" fmla="*/ 3833963 h 7267344"/>
              <a:gd name="connsiteX6464" fmla="*/ 12174841 w 15576846"/>
              <a:gd name="connsiteY6464" fmla="*/ 3826091 h 7267344"/>
              <a:gd name="connsiteX6465" fmla="*/ 12182489 w 15576846"/>
              <a:gd name="connsiteY6465" fmla="*/ 3814845 h 7267344"/>
              <a:gd name="connsiteX6466" fmla="*/ 12187774 w 15576846"/>
              <a:gd name="connsiteY6466" fmla="*/ 3807085 h 7267344"/>
              <a:gd name="connsiteX6467" fmla="*/ 12196321 w 15576846"/>
              <a:gd name="connsiteY6467" fmla="*/ 3804049 h 7267344"/>
              <a:gd name="connsiteX6468" fmla="*/ 12191036 w 15576846"/>
              <a:gd name="connsiteY6468" fmla="*/ 3811471 h 7267344"/>
              <a:gd name="connsiteX6469" fmla="*/ 12182489 w 15576846"/>
              <a:gd name="connsiteY6469" fmla="*/ 3814845 h 7267344"/>
              <a:gd name="connsiteX6470" fmla="*/ 12205993 w 15576846"/>
              <a:gd name="connsiteY6470" fmla="*/ 3800562 h 7267344"/>
              <a:gd name="connsiteX6471" fmla="*/ 12213977 w 15576846"/>
              <a:gd name="connsiteY6471" fmla="*/ 3797751 h 7267344"/>
              <a:gd name="connsiteX6472" fmla="*/ 12209029 w 15576846"/>
              <a:gd name="connsiteY6472" fmla="*/ 3804273 h 7267344"/>
              <a:gd name="connsiteX6473" fmla="*/ 12201045 w 15576846"/>
              <a:gd name="connsiteY6473" fmla="*/ 3807422 h 7267344"/>
              <a:gd name="connsiteX6474" fmla="*/ 12205993 w 15576846"/>
              <a:gd name="connsiteY6474" fmla="*/ 3800562 h 7267344"/>
              <a:gd name="connsiteX6475" fmla="*/ 12213753 w 15576846"/>
              <a:gd name="connsiteY6475" fmla="*/ 3789766 h 7267344"/>
              <a:gd name="connsiteX6476" fmla="*/ 12218813 w 15576846"/>
              <a:gd name="connsiteY6476" fmla="*/ 3782794 h 7267344"/>
              <a:gd name="connsiteX6477" fmla="*/ 12227473 w 15576846"/>
              <a:gd name="connsiteY6477" fmla="*/ 3780095 h 7267344"/>
              <a:gd name="connsiteX6478" fmla="*/ 12222411 w 15576846"/>
              <a:gd name="connsiteY6478" fmla="*/ 3786730 h 7267344"/>
              <a:gd name="connsiteX6479" fmla="*/ 12213753 w 15576846"/>
              <a:gd name="connsiteY6479" fmla="*/ 3789766 h 7267344"/>
              <a:gd name="connsiteX6480" fmla="*/ 12237257 w 15576846"/>
              <a:gd name="connsiteY6480" fmla="*/ 3777171 h 7267344"/>
              <a:gd name="connsiteX6481" fmla="*/ 12245353 w 15576846"/>
              <a:gd name="connsiteY6481" fmla="*/ 3774697 h 7267344"/>
              <a:gd name="connsiteX6482" fmla="*/ 12240630 w 15576846"/>
              <a:gd name="connsiteY6482" fmla="*/ 3780545 h 7267344"/>
              <a:gd name="connsiteX6483" fmla="*/ 12232533 w 15576846"/>
              <a:gd name="connsiteY6483" fmla="*/ 3783356 h 7267344"/>
              <a:gd name="connsiteX6484" fmla="*/ 12237257 w 15576846"/>
              <a:gd name="connsiteY6484" fmla="*/ 3777171 h 7267344"/>
              <a:gd name="connsiteX6485" fmla="*/ 12245466 w 15576846"/>
              <a:gd name="connsiteY6485" fmla="*/ 3766487 h 7267344"/>
              <a:gd name="connsiteX6486" fmla="*/ 12250526 w 15576846"/>
              <a:gd name="connsiteY6486" fmla="*/ 3759852 h 7267344"/>
              <a:gd name="connsiteX6487" fmla="*/ 12259298 w 15576846"/>
              <a:gd name="connsiteY6487" fmla="*/ 3757490 h 7267344"/>
              <a:gd name="connsiteX6488" fmla="*/ 12254125 w 15576846"/>
              <a:gd name="connsiteY6488" fmla="*/ 3763788 h 7267344"/>
              <a:gd name="connsiteX6489" fmla="*/ 12245466 w 15576846"/>
              <a:gd name="connsiteY6489" fmla="*/ 3766487 h 7267344"/>
              <a:gd name="connsiteX6490" fmla="*/ 12269195 w 15576846"/>
              <a:gd name="connsiteY6490" fmla="*/ 3755016 h 7267344"/>
              <a:gd name="connsiteX6491" fmla="*/ 12277404 w 15576846"/>
              <a:gd name="connsiteY6491" fmla="*/ 3752879 h 7267344"/>
              <a:gd name="connsiteX6492" fmla="*/ 12272569 w 15576846"/>
              <a:gd name="connsiteY6492" fmla="*/ 3758390 h 7267344"/>
              <a:gd name="connsiteX6493" fmla="*/ 12264360 w 15576846"/>
              <a:gd name="connsiteY6493" fmla="*/ 3760864 h 7267344"/>
              <a:gd name="connsiteX6494" fmla="*/ 12269195 w 15576846"/>
              <a:gd name="connsiteY6494" fmla="*/ 3755016 h 7267344"/>
              <a:gd name="connsiteX6495" fmla="*/ 12277517 w 15576846"/>
              <a:gd name="connsiteY6495" fmla="*/ 3744782 h 7267344"/>
              <a:gd name="connsiteX6496" fmla="*/ 12282689 w 15576846"/>
              <a:gd name="connsiteY6496" fmla="*/ 3738372 h 7267344"/>
              <a:gd name="connsiteX6497" fmla="*/ 12291574 w 15576846"/>
              <a:gd name="connsiteY6497" fmla="*/ 3736460 h 7267344"/>
              <a:gd name="connsiteX6498" fmla="*/ 12286289 w 15576846"/>
              <a:gd name="connsiteY6498" fmla="*/ 3742533 h 7267344"/>
              <a:gd name="connsiteX6499" fmla="*/ 12277517 w 15576846"/>
              <a:gd name="connsiteY6499" fmla="*/ 3744782 h 7267344"/>
              <a:gd name="connsiteX6500" fmla="*/ 12301583 w 15576846"/>
              <a:gd name="connsiteY6500" fmla="*/ 3734324 h 7267344"/>
              <a:gd name="connsiteX6501" fmla="*/ 12309905 w 15576846"/>
              <a:gd name="connsiteY6501" fmla="*/ 3732524 h 7267344"/>
              <a:gd name="connsiteX6502" fmla="*/ 12305070 w 15576846"/>
              <a:gd name="connsiteY6502" fmla="*/ 3737810 h 7267344"/>
              <a:gd name="connsiteX6503" fmla="*/ 12296747 w 15576846"/>
              <a:gd name="connsiteY6503" fmla="*/ 3739834 h 7267344"/>
              <a:gd name="connsiteX6504" fmla="*/ 12301583 w 15576846"/>
              <a:gd name="connsiteY6504" fmla="*/ 3734324 h 7267344"/>
              <a:gd name="connsiteX6505" fmla="*/ 12310017 w 15576846"/>
              <a:gd name="connsiteY6505" fmla="*/ 3724652 h 7267344"/>
              <a:gd name="connsiteX6506" fmla="*/ 12315303 w 15576846"/>
              <a:gd name="connsiteY6506" fmla="*/ 3718579 h 7267344"/>
              <a:gd name="connsiteX6507" fmla="*/ 12324300 w 15576846"/>
              <a:gd name="connsiteY6507" fmla="*/ 3717005 h 7267344"/>
              <a:gd name="connsiteX6508" fmla="*/ 12319015 w 15576846"/>
              <a:gd name="connsiteY6508" fmla="*/ 3722740 h 7267344"/>
              <a:gd name="connsiteX6509" fmla="*/ 12310017 w 15576846"/>
              <a:gd name="connsiteY6509" fmla="*/ 3724652 h 7267344"/>
              <a:gd name="connsiteX6510" fmla="*/ 12334422 w 15576846"/>
              <a:gd name="connsiteY6510" fmla="*/ 3715318 h 7267344"/>
              <a:gd name="connsiteX6511" fmla="*/ 12342856 w 15576846"/>
              <a:gd name="connsiteY6511" fmla="*/ 3713856 h 7267344"/>
              <a:gd name="connsiteX6512" fmla="*/ 12337907 w 15576846"/>
              <a:gd name="connsiteY6512" fmla="*/ 3718804 h 7267344"/>
              <a:gd name="connsiteX6513" fmla="*/ 12329473 w 15576846"/>
              <a:gd name="connsiteY6513" fmla="*/ 3720604 h 7267344"/>
              <a:gd name="connsiteX6514" fmla="*/ 12334422 w 15576846"/>
              <a:gd name="connsiteY6514" fmla="*/ 3715318 h 7267344"/>
              <a:gd name="connsiteX6515" fmla="*/ 12353427 w 15576846"/>
              <a:gd name="connsiteY6515" fmla="*/ 3712057 h 7267344"/>
              <a:gd name="connsiteX6516" fmla="*/ 12361300 w 15576846"/>
              <a:gd name="connsiteY6516" fmla="*/ 3710707 h 7267344"/>
              <a:gd name="connsiteX6517" fmla="*/ 12356801 w 15576846"/>
              <a:gd name="connsiteY6517" fmla="*/ 3714981 h 7267344"/>
              <a:gd name="connsiteX6518" fmla="*/ 12348928 w 15576846"/>
              <a:gd name="connsiteY6518" fmla="*/ 3716555 h 7267344"/>
              <a:gd name="connsiteX6519" fmla="*/ 12353427 w 15576846"/>
              <a:gd name="connsiteY6519" fmla="*/ 3712057 h 7267344"/>
              <a:gd name="connsiteX6520" fmla="*/ 12362311 w 15576846"/>
              <a:gd name="connsiteY6520" fmla="*/ 3702947 h 7267344"/>
              <a:gd name="connsiteX6521" fmla="*/ 12367371 w 15576846"/>
              <a:gd name="connsiteY6521" fmla="*/ 3697774 h 7267344"/>
              <a:gd name="connsiteX6522" fmla="*/ 12375918 w 15576846"/>
              <a:gd name="connsiteY6522" fmla="*/ 3696650 h 7267344"/>
              <a:gd name="connsiteX6523" fmla="*/ 12370858 w 15576846"/>
              <a:gd name="connsiteY6523" fmla="*/ 3701486 h 7267344"/>
              <a:gd name="connsiteX6524" fmla="*/ 12362311 w 15576846"/>
              <a:gd name="connsiteY6524" fmla="*/ 3702947 h 7267344"/>
              <a:gd name="connsiteX6525" fmla="*/ 12386714 w 15576846"/>
              <a:gd name="connsiteY6525" fmla="*/ 3695188 h 7267344"/>
              <a:gd name="connsiteX6526" fmla="*/ 12394587 w 15576846"/>
              <a:gd name="connsiteY6526" fmla="*/ 3694176 h 7267344"/>
              <a:gd name="connsiteX6527" fmla="*/ 12389976 w 15576846"/>
              <a:gd name="connsiteY6527" fmla="*/ 3698337 h 7267344"/>
              <a:gd name="connsiteX6528" fmla="*/ 12382104 w 15576846"/>
              <a:gd name="connsiteY6528" fmla="*/ 3699686 h 7267344"/>
              <a:gd name="connsiteX6529" fmla="*/ 12386714 w 15576846"/>
              <a:gd name="connsiteY6529" fmla="*/ 3695188 h 7267344"/>
              <a:gd name="connsiteX6530" fmla="*/ 12395936 w 15576846"/>
              <a:gd name="connsiteY6530" fmla="*/ 3686416 h 7267344"/>
              <a:gd name="connsiteX6531" fmla="*/ 12400997 w 15576846"/>
              <a:gd name="connsiteY6531" fmla="*/ 3681580 h 7267344"/>
              <a:gd name="connsiteX6532" fmla="*/ 12409656 w 15576846"/>
              <a:gd name="connsiteY6532" fmla="*/ 3680681 h 7267344"/>
              <a:gd name="connsiteX6533" fmla="*/ 12404596 w 15576846"/>
              <a:gd name="connsiteY6533" fmla="*/ 3685179 h 7267344"/>
              <a:gd name="connsiteX6534" fmla="*/ 12395936 w 15576846"/>
              <a:gd name="connsiteY6534" fmla="*/ 3686416 h 7267344"/>
              <a:gd name="connsiteX6535" fmla="*/ 12450254 w 15576846"/>
              <a:gd name="connsiteY6535" fmla="*/ 3669210 h 7267344"/>
              <a:gd name="connsiteX6536" fmla="*/ 12454752 w 15576846"/>
              <a:gd name="connsiteY6536" fmla="*/ 3665499 h 7267344"/>
              <a:gd name="connsiteX6537" fmla="*/ 12462737 w 15576846"/>
              <a:gd name="connsiteY6537" fmla="*/ 3665049 h 7267344"/>
              <a:gd name="connsiteX6538" fmla="*/ 12458239 w 15576846"/>
              <a:gd name="connsiteY6538" fmla="*/ 3668535 h 7267344"/>
              <a:gd name="connsiteX6539" fmla="*/ 12450254 w 15576846"/>
              <a:gd name="connsiteY6539" fmla="*/ 3669210 h 7267344"/>
              <a:gd name="connsiteX6540" fmla="*/ 12474433 w 15576846"/>
              <a:gd name="connsiteY6540" fmla="*/ 3664149 h 7267344"/>
              <a:gd name="connsiteX6541" fmla="*/ 12481630 w 15576846"/>
              <a:gd name="connsiteY6541" fmla="*/ 3663699 h 7267344"/>
              <a:gd name="connsiteX6542" fmla="*/ 12477807 w 15576846"/>
              <a:gd name="connsiteY6542" fmla="*/ 3666511 h 7267344"/>
              <a:gd name="connsiteX6543" fmla="*/ 12470497 w 15576846"/>
              <a:gd name="connsiteY6543" fmla="*/ 3667186 h 7267344"/>
              <a:gd name="connsiteX6544" fmla="*/ 12474433 w 15576846"/>
              <a:gd name="connsiteY6544" fmla="*/ 3664149 h 7267344"/>
              <a:gd name="connsiteX6545" fmla="*/ 12485005 w 15576846"/>
              <a:gd name="connsiteY6545" fmla="*/ 3655940 h 7267344"/>
              <a:gd name="connsiteX6546" fmla="*/ 12489278 w 15576846"/>
              <a:gd name="connsiteY6546" fmla="*/ 3652566 h 7267344"/>
              <a:gd name="connsiteX6547" fmla="*/ 12497375 w 15576846"/>
              <a:gd name="connsiteY6547" fmla="*/ 3652341 h 7267344"/>
              <a:gd name="connsiteX6548" fmla="*/ 12493101 w 15576846"/>
              <a:gd name="connsiteY6548" fmla="*/ 3655490 h 7267344"/>
              <a:gd name="connsiteX6549" fmla="*/ 12485005 w 15576846"/>
              <a:gd name="connsiteY6549" fmla="*/ 3655940 h 7267344"/>
              <a:gd name="connsiteX6550" fmla="*/ 12499398 w 15576846"/>
              <a:gd name="connsiteY6550" fmla="*/ 3644581 h 7267344"/>
              <a:gd name="connsiteX6551" fmla="*/ 12504122 w 15576846"/>
              <a:gd name="connsiteY6551" fmla="*/ 3640870 h 7267344"/>
              <a:gd name="connsiteX6552" fmla="*/ 12512894 w 15576846"/>
              <a:gd name="connsiteY6552" fmla="*/ 3640870 h 7267344"/>
              <a:gd name="connsiteX6553" fmla="*/ 12508171 w 15576846"/>
              <a:gd name="connsiteY6553" fmla="*/ 3644356 h 7267344"/>
              <a:gd name="connsiteX6554" fmla="*/ 12499398 w 15576846"/>
              <a:gd name="connsiteY6554" fmla="*/ 3644581 h 7267344"/>
              <a:gd name="connsiteX6555" fmla="*/ 12524365 w 15576846"/>
              <a:gd name="connsiteY6555" fmla="*/ 3640870 h 7267344"/>
              <a:gd name="connsiteX6556" fmla="*/ 12532462 w 15576846"/>
              <a:gd name="connsiteY6556" fmla="*/ 3640870 h 7267344"/>
              <a:gd name="connsiteX6557" fmla="*/ 12528301 w 15576846"/>
              <a:gd name="connsiteY6557" fmla="*/ 3643682 h 7267344"/>
              <a:gd name="connsiteX6558" fmla="*/ 12520205 w 15576846"/>
              <a:gd name="connsiteY6558" fmla="*/ 3643906 h 7267344"/>
              <a:gd name="connsiteX6559" fmla="*/ 12524365 w 15576846"/>
              <a:gd name="connsiteY6559" fmla="*/ 3640870 h 7267344"/>
              <a:gd name="connsiteX6560" fmla="*/ 12534711 w 15576846"/>
              <a:gd name="connsiteY6560" fmla="*/ 3633223 h 7267344"/>
              <a:gd name="connsiteX6561" fmla="*/ 13016262 w 15576846"/>
              <a:gd name="connsiteY6561" fmla="*/ 3157295 h 7267344"/>
              <a:gd name="connsiteX6562" fmla="*/ 13539422 w 15576846"/>
              <a:gd name="connsiteY6562" fmla="*/ 2884469 h 7267344"/>
              <a:gd name="connsiteX6563" fmla="*/ 13644122 w 15576846"/>
              <a:gd name="connsiteY6563" fmla="*/ 2903699 h 7267344"/>
              <a:gd name="connsiteX6564" fmla="*/ 13662003 w 15576846"/>
              <a:gd name="connsiteY6564" fmla="*/ 2933164 h 7267344"/>
              <a:gd name="connsiteX6565" fmla="*/ 13563713 w 15576846"/>
              <a:gd name="connsiteY6565" fmla="*/ 2916632 h 7267344"/>
              <a:gd name="connsiteX6566" fmla="*/ 13036842 w 15576846"/>
              <a:gd name="connsiteY6566" fmla="*/ 3178775 h 7267344"/>
              <a:gd name="connsiteX6567" fmla="*/ 12543821 w 15576846"/>
              <a:gd name="connsiteY6567" fmla="*/ 3633223 h 7267344"/>
              <a:gd name="connsiteX6568" fmla="*/ 12534711 w 15576846"/>
              <a:gd name="connsiteY6568" fmla="*/ 3633223 h 7267344"/>
              <a:gd name="connsiteX6569" fmla="*/ 13040665 w 15576846"/>
              <a:gd name="connsiteY6569" fmla="*/ 3182711 h 7267344"/>
              <a:gd name="connsiteX6570" fmla="*/ 13563601 w 15576846"/>
              <a:gd name="connsiteY6570" fmla="*/ 2924392 h 7267344"/>
              <a:gd name="connsiteX6571" fmla="*/ 13667851 w 15576846"/>
              <a:gd name="connsiteY6571" fmla="*/ 2942948 h 7267344"/>
              <a:gd name="connsiteX6572" fmla="*/ 13686519 w 15576846"/>
              <a:gd name="connsiteY6572" fmla="*/ 2972974 h 7267344"/>
              <a:gd name="connsiteX6573" fmla="*/ 13587780 w 15576846"/>
              <a:gd name="connsiteY6573" fmla="*/ 2956668 h 7267344"/>
              <a:gd name="connsiteX6574" fmla="*/ 13307981 w 15576846"/>
              <a:gd name="connsiteY6574" fmla="*/ 3041687 h 7267344"/>
              <a:gd name="connsiteX6575" fmla="*/ 13061021 w 15576846"/>
              <a:gd name="connsiteY6575" fmla="*/ 3204303 h 7267344"/>
              <a:gd name="connsiteX6576" fmla="*/ 12563726 w 15576846"/>
              <a:gd name="connsiteY6576" fmla="*/ 3633448 h 7267344"/>
              <a:gd name="connsiteX6577" fmla="*/ 12555516 w 15576846"/>
              <a:gd name="connsiteY6577" fmla="*/ 3633448 h 7267344"/>
              <a:gd name="connsiteX6578" fmla="*/ 13040665 w 15576846"/>
              <a:gd name="connsiteY6578" fmla="*/ 3182711 h 7267344"/>
              <a:gd name="connsiteX6579" fmla="*/ 13065069 w 15576846"/>
              <a:gd name="connsiteY6579" fmla="*/ 3208014 h 7267344"/>
              <a:gd name="connsiteX6580" fmla="*/ 13587780 w 15576846"/>
              <a:gd name="connsiteY6580" fmla="*/ 2964090 h 7267344"/>
              <a:gd name="connsiteX6581" fmla="*/ 13692030 w 15576846"/>
              <a:gd name="connsiteY6581" fmla="*/ 2981409 h 7267344"/>
              <a:gd name="connsiteX6582" fmla="*/ 13712048 w 15576846"/>
              <a:gd name="connsiteY6582" fmla="*/ 3012560 h 7267344"/>
              <a:gd name="connsiteX6583" fmla="*/ 13612071 w 15576846"/>
              <a:gd name="connsiteY6583" fmla="*/ 2996253 h 7267344"/>
              <a:gd name="connsiteX6584" fmla="*/ 13085649 w 15576846"/>
              <a:gd name="connsiteY6584" fmla="*/ 3229382 h 7267344"/>
              <a:gd name="connsiteX6585" fmla="*/ 12584193 w 15576846"/>
              <a:gd name="connsiteY6585" fmla="*/ 3633110 h 7267344"/>
              <a:gd name="connsiteX6586" fmla="*/ 12576883 w 15576846"/>
              <a:gd name="connsiteY6586" fmla="*/ 3633110 h 7267344"/>
              <a:gd name="connsiteX6587" fmla="*/ 13065069 w 15576846"/>
              <a:gd name="connsiteY6587" fmla="*/ 3208014 h 7267344"/>
              <a:gd name="connsiteX6588" fmla="*/ 13699901 w 15576846"/>
              <a:gd name="connsiteY6588" fmla="*/ 2983321 h 7267344"/>
              <a:gd name="connsiteX6589" fmla="*/ 13713510 w 15576846"/>
              <a:gd name="connsiteY6589" fmla="*/ 2986694 h 7267344"/>
              <a:gd name="connsiteX6590" fmla="*/ 13733752 w 15576846"/>
              <a:gd name="connsiteY6590" fmla="*/ 3017620 h 7267344"/>
              <a:gd name="connsiteX6591" fmla="*/ 13720032 w 15576846"/>
              <a:gd name="connsiteY6591" fmla="*/ 3014472 h 7267344"/>
              <a:gd name="connsiteX6592" fmla="*/ 13699901 w 15576846"/>
              <a:gd name="connsiteY6592" fmla="*/ 2983321 h 7267344"/>
              <a:gd name="connsiteX6593" fmla="*/ 13765466 w 15576846"/>
              <a:gd name="connsiteY6593" fmla="*/ 3054507 h 7267344"/>
              <a:gd name="connsiteX6594" fmla="*/ 13747809 w 15576846"/>
              <a:gd name="connsiteY6594" fmla="*/ 3028529 h 7267344"/>
              <a:gd name="connsiteX6595" fmla="*/ 13761529 w 15576846"/>
              <a:gd name="connsiteY6595" fmla="*/ 3031903 h 7267344"/>
              <a:gd name="connsiteX6596" fmla="*/ 13781772 w 15576846"/>
              <a:gd name="connsiteY6596" fmla="*/ 3061367 h 7267344"/>
              <a:gd name="connsiteX6597" fmla="*/ 13768052 w 15576846"/>
              <a:gd name="connsiteY6597" fmla="*/ 3058218 h 7267344"/>
              <a:gd name="connsiteX6598" fmla="*/ 13765466 w 15576846"/>
              <a:gd name="connsiteY6598" fmla="*/ 3054507 h 7267344"/>
              <a:gd name="connsiteX6599" fmla="*/ 13792119 w 15576846"/>
              <a:gd name="connsiteY6599" fmla="*/ 3039888 h 7267344"/>
              <a:gd name="connsiteX6600" fmla="*/ 13805163 w 15576846"/>
              <a:gd name="connsiteY6600" fmla="*/ 3043486 h 7267344"/>
              <a:gd name="connsiteX6601" fmla="*/ 13825744 w 15576846"/>
              <a:gd name="connsiteY6601" fmla="*/ 3072051 h 7267344"/>
              <a:gd name="connsiteX6602" fmla="*/ 13812473 w 15576846"/>
              <a:gd name="connsiteY6602" fmla="*/ 3068677 h 7267344"/>
              <a:gd name="connsiteX6603" fmla="*/ 13792119 w 15576846"/>
              <a:gd name="connsiteY6603" fmla="*/ 3039888 h 7267344"/>
              <a:gd name="connsiteX6604" fmla="*/ 13833278 w 15576846"/>
              <a:gd name="connsiteY6604" fmla="*/ 3082397 h 7267344"/>
              <a:gd name="connsiteX6605" fmla="*/ 13842500 w 15576846"/>
              <a:gd name="connsiteY6605" fmla="*/ 3094993 h 7267344"/>
              <a:gd name="connsiteX6606" fmla="*/ 13854645 w 15576846"/>
              <a:gd name="connsiteY6606" fmla="*/ 3111412 h 7267344"/>
              <a:gd name="connsiteX6607" fmla="*/ 13841038 w 15576846"/>
              <a:gd name="connsiteY6607" fmla="*/ 3108150 h 7267344"/>
              <a:gd name="connsiteX6608" fmla="*/ 13819671 w 15576846"/>
              <a:gd name="connsiteY6608" fmla="*/ 3079023 h 7267344"/>
              <a:gd name="connsiteX6609" fmla="*/ 13833278 w 15576846"/>
              <a:gd name="connsiteY6609" fmla="*/ 3082397 h 7267344"/>
              <a:gd name="connsiteX6610" fmla="*/ 13845537 w 15576846"/>
              <a:gd name="connsiteY6610" fmla="*/ 3089145 h 7267344"/>
              <a:gd name="connsiteX6611" fmla="*/ 13842275 w 15576846"/>
              <a:gd name="connsiteY6611" fmla="*/ 3084759 h 7267344"/>
              <a:gd name="connsiteX6612" fmla="*/ 13855433 w 15576846"/>
              <a:gd name="connsiteY6612" fmla="*/ 3088357 h 7267344"/>
              <a:gd name="connsiteX6613" fmla="*/ 13869153 w 15576846"/>
              <a:gd name="connsiteY6613" fmla="*/ 3106688 h 7267344"/>
              <a:gd name="connsiteX6614" fmla="*/ 13877025 w 15576846"/>
              <a:gd name="connsiteY6614" fmla="*/ 3117035 h 7267344"/>
              <a:gd name="connsiteX6615" fmla="*/ 13863643 w 15576846"/>
              <a:gd name="connsiteY6615" fmla="*/ 3113661 h 7267344"/>
              <a:gd name="connsiteX6616" fmla="*/ 13845537 w 15576846"/>
              <a:gd name="connsiteY6616" fmla="*/ 3089145 h 7267344"/>
              <a:gd name="connsiteX6617" fmla="*/ 13872190 w 15576846"/>
              <a:gd name="connsiteY6617" fmla="*/ 3100728 h 7267344"/>
              <a:gd name="connsiteX6618" fmla="*/ 13864767 w 15576846"/>
              <a:gd name="connsiteY6618" fmla="*/ 3090832 h 7267344"/>
              <a:gd name="connsiteX6619" fmla="*/ 13877587 w 15576846"/>
              <a:gd name="connsiteY6619" fmla="*/ 3094430 h 7267344"/>
              <a:gd name="connsiteX6620" fmla="*/ 13895918 w 15576846"/>
              <a:gd name="connsiteY6620" fmla="*/ 3118272 h 7267344"/>
              <a:gd name="connsiteX6621" fmla="*/ 13899404 w 15576846"/>
              <a:gd name="connsiteY6621" fmla="*/ 3122770 h 7267344"/>
              <a:gd name="connsiteX6622" fmla="*/ 13886360 w 15576846"/>
              <a:gd name="connsiteY6622" fmla="*/ 3119396 h 7267344"/>
              <a:gd name="connsiteX6623" fmla="*/ 13872190 w 15576846"/>
              <a:gd name="connsiteY6623" fmla="*/ 3100728 h 7267344"/>
              <a:gd name="connsiteX6624" fmla="*/ 13898842 w 15576846"/>
              <a:gd name="connsiteY6624" fmla="*/ 3112311 h 7267344"/>
              <a:gd name="connsiteX6625" fmla="*/ 13887146 w 15576846"/>
              <a:gd name="connsiteY6625" fmla="*/ 3097129 h 7267344"/>
              <a:gd name="connsiteX6626" fmla="*/ 13899629 w 15576846"/>
              <a:gd name="connsiteY6626" fmla="*/ 3100728 h 7267344"/>
              <a:gd name="connsiteX6627" fmla="*/ 13921559 w 15576846"/>
              <a:gd name="connsiteY6627" fmla="*/ 3128618 h 7267344"/>
              <a:gd name="connsiteX6628" fmla="*/ 13908851 w 15576846"/>
              <a:gd name="connsiteY6628" fmla="*/ 3125244 h 7267344"/>
              <a:gd name="connsiteX6629" fmla="*/ 13898842 w 15576846"/>
              <a:gd name="connsiteY6629" fmla="*/ 3112311 h 7267344"/>
              <a:gd name="connsiteX6630" fmla="*/ 13925495 w 15576846"/>
              <a:gd name="connsiteY6630" fmla="*/ 3123895 h 7267344"/>
              <a:gd name="connsiteX6631" fmla="*/ 13909526 w 15576846"/>
              <a:gd name="connsiteY6631" fmla="*/ 3103764 h 7267344"/>
              <a:gd name="connsiteX6632" fmla="*/ 13921672 w 15576846"/>
              <a:gd name="connsiteY6632" fmla="*/ 3107476 h 7267344"/>
              <a:gd name="connsiteX6633" fmla="*/ 13943826 w 15576846"/>
              <a:gd name="connsiteY6633" fmla="*/ 3134916 h 7267344"/>
              <a:gd name="connsiteX6634" fmla="*/ 13931456 w 15576846"/>
              <a:gd name="connsiteY6634" fmla="*/ 3131430 h 7267344"/>
              <a:gd name="connsiteX6635" fmla="*/ 13925495 w 15576846"/>
              <a:gd name="connsiteY6635" fmla="*/ 3123895 h 7267344"/>
              <a:gd name="connsiteX6636" fmla="*/ 13952148 w 15576846"/>
              <a:gd name="connsiteY6636" fmla="*/ 3135478 h 7267344"/>
              <a:gd name="connsiteX6637" fmla="*/ 13931905 w 15576846"/>
              <a:gd name="connsiteY6637" fmla="*/ 3110512 h 7267344"/>
              <a:gd name="connsiteX6638" fmla="*/ 13943714 w 15576846"/>
              <a:gd name="connsiteY6638" fmla="*/ 3114223 h 7267344"/>
              <a:gd name="connsiteX6639" fmla="*/ 13966093 w 15576846"/>
              <a:gd name="connsiteY6639" fmla="*/ 3141326 h 7267344"/>
              <a:gd name="connsiteX6640" fmla="*/ 13954060 w 15576846"/>
              <a:gd name="connsiteY6640" fmla="*/ 3137839 h 7267344"/>
              <a:gd name="connsiteX6641" fmla="*/ 13952148 w 15576846"/>
              <a:gd name="connsiteY6641" fmla="*/ 3135478 h 7267344"/>
              <a:gd name="connsiteX6642" fmla="*/ 13999044 w 15576846"/>
              <a:gd name="connsiteY6642" fmla="*/ 3132554 h 7267344"/>
              <a:gd name="connsiteX6643" fmla="*/ 14009502 w 15576846"/>
              <a:gd name="connsiteY6643" fmla="*/ 3136265 h 7267344"/>
              <a:gd name="connsiteX6644" fmla="*/ 14032557 w 15576846"/>
              <a:gd name="connsiteY6644" fmla="*/ 3162019 h 7267344"/>
              <a:gd name="connsiteX6645" fmla="*/ 14021872 w 15576846"/>
              <a:gd name="connsiteY6645" fmla="*/ 3158532 h 7267344"/>
              <a:gd name="connsiteX6646" fmla="*/ 13999044 w 15576846"/>
              <a:gd name="connsiteY6646" fmla="*/ 3132554 h 7267344"/>
              <a:gd name="connsiteX6647" fmla="*/ 14021647 w 15576846"/>
              <a:gd name="connsiteY6647" fmla="*/ 3140651 h 7267344"/>
              <a:gd name="connsiteX6648" fmla="*/ 14031656 w 15576846"/>
              <a:gd name="connsiteY6648" fmla="*/ 3144362 h 7267344"/>
              <a:gd name="connsiteX6649" fmla="*/ 14054936 w 15576846"/>
              <a:gd name="connsiteY6649" fmla="*/ 3169666 h 7267344"/>
              <a:gd name="connsiteX6650" fmla="*/ 14044702 w 15576846"/>
              <a:gd name="connsiteY6650" fmla="*/ 3166179 h 7267344"/>
              <a:gd name="connsiteX6651" fmla="*/ 14021647 w 15576846"/>
              <a:gd name="connsiteY6651" fmla="*/ 3140651 h 7267344"/>
              <a:gd name="connsiteX6652" fmla="*/ 14044364 w 15576846"/>
              <a:gd name="connsiteY6652" fmla="*/ 3149085 h 7267344"/>
              <a:gd name="connsiteX6653" fmla="*/ 14053699 w 15576846"/>
              <a:gd name="connsiteY6653" fmla="*/ 3152684 h 7267344"/>
              <a:gd name="connsiteX6654" fmla="*/ 14077090 w 15576846"/>
              <a:gd name="connsiteY6654" fmla="*/ 3177538 h 7267344"/>
              <a:gd name="connsiteX6655" fmla="*/ 14067306 w 15576846"/>
              <a:gd name="connsiteY6655" fmla="*/ 3174051 h 7267344"/>
              <a:gd name="connsiteX6656" fmla="*/ 14044364 w 15576846"/>
              <a:gd name="connsiteY6656" fmla="*/ 3149085 h 7267344"/>
              <a:gd name="connsiteX6657" fmla="*/ 14087324 w 15576846"/>
              <a:gd name="connsiteY6657" fmla="*/ 3188221 h 7267344"/>
              <a:gd name="connsiteX6658" fmla="*/ 14109591 w 15576846"/>
              <a:gd name="connsiteY6658" fmla="*/ 3211163 h 7267344"/>
              <a:gd name="connsiteX6659" fmla="*/ 14111615 w 15576846"/>
              <a:gd name="connsiteY6659" fmla="*/ 3213187 h 7267344"/>
              <a:gd name="connsiteX6660" fmla="*/ 14101269 w 15576846"/>
              <a:gd name="connsiteY6660" fmla="*/ 3209701 h 7267344"/>
              <a:gd name="connsiteX6661" fmla="*/ 14085525 w 15576846"/>
              <a:gd name="connsiteY6661" fmla="*/ 3193170 h 7267344"/>
              <a:gd name="connsiteX6662" fmla="*/ 14077315 w 15576846"/>
              <a:gd name="connsiteY6662" fmla="*/ 3184398 h 7267344"/>
              <a:gd name="connsiteX6663" fmla="*/ 14087324 w 15576846"/>
              <a:gd name="connsiteY6663" fmla="*/ 3188221 h 7267344"/>
              <a:gd name="connsiteX6664" fmla="*/ 14123874 w 15576846"/>
              <a:gd name="connsiteY6664" fmla="*/ 3225670 h 7267344"/>
              <a:gd name="connsiteX6665" fmla="*/ 14146814 w 15576846"/>
              <a:gd name="connsiteY6665" fmla="*/ 3248725 h 7267344"/>
              <a:gd name="connsiteX6666" fmla="*/ 14135794 w 15576846"/>
              <a:gd name="connsiteY6666" fmla="*/ 3245238 h 7267344"/>
              <a:gd name="connsiteX6667" fmla="*/ 14112853 w 15576846"/>
              <a:gd name="connsiteY6667" fmla="*/ 3221847 h 7267344"/>
              <a:gd name="connsiteX6668" fmla="*/ 14123874 w 15576846"/>
              <a:gd name="connsiteY6668" fmla="*/ 3225670 h 7267344"/>
              <a:gd name="connsiteX6669" fmla="*/ 14159073 w 15576846"/>
              <a:gd name="connsiteY6669" fmla="*/ 3260758 h 7267344"/>
              <a:gd name="connsiteX6670" fmla="*/ 14184938 w 15576846"/>
              <a:gd name="connsiteY6670" fmla="*/ 3285836 h 7267344"/>
              <a:gd name="connsiteX6671" fmla="*/ 14173243 w 15576846"/>
              <a:gd name="connsiteY6671" fmla="*/ 3282350 h 7267344"/>
              <a:gd name="connsiteX6672" fmla="*/ 14147490 w 15576846"/>
              <a:gd name="connsiteY6672" fmla="*/ 3257046 h 7267344"/>
              <a:gd name="connsiteX6673" fmla="*/ 14159073 w 15576846"/>
              <a:gd name="connsiteY6673" fmla="*/ 3260758 h 7267344"/>
              <a:gd name="connsiteX6674" fmla="*/ 14196860 w 15576846"/>
              <a:gd name="connsiteY6674" fmla="*/ 3297307 h 7267344"/>
              <a:gd name="connsiteX6675" fmla="*/ 14221825 w 15576846"/>
              <a:gd name="connsiteY6675" fmla="*/ 3320698 h 7267344"/>
              <a:gd name="connsiteX6676" fmla="*/ 14209793 w 15576846"/>
              <a:gd name="connsiteY6676" fmla="*/ 3317325 h 7267344"/>
              <a:gd name="connsiteX6677" fmla="*/ 14184826 w 15576846"/>
              <a:gd name="connsiteY6677" fmla="*/ 3293596 h 7267344"/>
              <a:gd name="connsiteX6678" fmla="*/ 14196860 w 15576846"/>
              <a:gd name="connsiteY6678" fmla="*/ 3297307 h 7267344"/>
              <a:gd name="connsiteX6679" fmla="*/ 14211255 w 15576846"/>
              <a:gd name="connsiteY6679" fmla="*/ 3301918 h 7267344"/>
              <a:gd name="connsiteX6680" fmla="*/ 14223175 w 15576846"/>
              <a:gd name="connsiteY6680" fmla="*/ 3305966 h 7267344"/>
              <a:gd name="connsiteX6681" fmla="*/ 14247915 w 15576846"/>
              <a:gd name="connsiteY6681" fmla="*/ 3328458 h 7267344"/>
              <a:gd name="connsiteX6682" fmla="*/ 14235995 w 15576846"/>
              <a:gd name="connsiteY6682" fmla="*/ 3324859 h 7267344"/>
              <a:gd name="connsiteX6683" fmla="*/ 14211255 w 15576846"/>
              <a:gd name="connsiteY6683" fmla="*/ 3301918 h 7267344"/>
              <a:gd name="connsiteX6684" fmla="*/ 14238694 w 15576846"/>
              <a:gd name="connsiteY6684" fmla="*/ 3311477 h 7267344"/>
              <a:gd name="connsiteX6685" fmla="*/ 14250727 w 15576846"/>
              <a:gd name="connsiteY6685" fmla="*/ 3315975 h 7267344"/>
              <a:gd name="connsiteX6686" fmla="*/ 14275018 w 15576846"/>
              <a:gd name="connsiteY6686" fmla="*/ 3337455 h 7267344"/>
              <a:gd name="connsiteX6687" fmla="*/ 14262986 w 15576846"/>
              <a:gd name="connsiteY6687" fmla="*/ 3333406 h 7267344"/>
              <a:gd name="connsiteX6688" fmla="*/ 14238694 w 15576846"/>
              <a:gd name="connsiteY6688" fmla="*/ 3311477 h 7267344"/>
              <a:gd name="connsiteX6689" fmla="*/ 14270183 w 15576846"/>
              <a:gd name="connsiteY6689" fmla="*/ 3323622 h 7267344"/>
              <a:gd name="connsiteX6690" fmla="*/ 14281317 w 15576846"/>
              <a:gd name="connsiteY6690" fmla="*/ 3328346 h 7267344"/>
              <a:gd name="connsiteX6691" fmla="*/ 14304933 w 15576846"/>
              <a:gd name="connsiteY6691" fmla="*/ 3348476 h 7267344"/>
              <a:gd name="connsiteX6692" fmla="*/ 14293687 w 15576846"/>
              <a:gd name="connsiteY6692" fmla="*/ 3344090 h 7267344"/>
              <a:gd name="connsiteX6693" fmla="*/ 14270183 w 15576846"/>
              <a:gd name="connsiteY6693" fmla="*/ 3323622 h 7267344"/>
              <a:gd name="connsiteX6694" fmla="*/ 14306507 w 15576846"/>
              <a:gd name="connsiteY6694" fmla="*/ 3340491 h 7267344"/>
              <a:gd name="connsiteX6695" fmla="*/ 14323825 w 15576846"/>
              <a:gd name="connsiteY6695" fmla="*/ 3350388 h 7267344"/>
              <a:gd name="connsiteX6696" fmla="*/ 14332485 w 15576846"/>
              <a:gd name="connsiteY6696" fmla="*/ 3357472 h 7267344"/>
              <a:gd name="connsiteX6697" fmla="*/ 14334172 w 15576846"/>
              <a:gd name="connsiteY6697" fmla="*/ 3361296 h 7267344"/>
              <a:gd name="connsiteX6698" fmla="*/ 14334172 w 15576846"/>
              <a:gd name="connsiteY6698" fmla="*/ 3361409 h 7267344"/>
              <a:gd name="connsiteX6699" fmla="*/ 14327987 w 15576846"/>
              <a:gd name="connsiteY6699" fmla="*/ 3358485 h 7267344"/>
              <a:gd name="connsiteX6700" fmla="*/ 14306507 w 15576846"/>
              <a:gd name="connsiteY6700" fmla="*/ 3340491 h 7267344"/>
              <a:gd name="connsiteX6701" fmla="*/ 14356551 w 15576846"/>
              <a:gd name="connsiteY6701" fmla="*/ 3381764 h 7267344"/>
              <a:gd name="connsiteX6702" fmla="*/ 14356664 w 15576846"/>
              <a:gd name="connsiteY6702" fmla="*/ 3381989 h 7267344"/>
              <a:gd name="connsiteX6703" fmla="*/ 14355539 w 15576846"/>
              <a:gd name="connsiteY6703" fmla="*/ 3381089 h 7267344"/>
              <a:gd name="connsiteX6704" fmla="*/ 14356551 w 15576846"/>
              <a:gd name="connsiteY6704" fmla="*/ 3381764 h 7267344"/>
              <a:gd name="connsiteX6705" fmla="*/ 14365211 w 15576846"/>
              <a:gd name="connsiteY6705" fmla="*/ 3387949 h 7267344"/>
              <a:gd name="connsiteX6706" fmla="*/ 14372971 w 15576846"/>
              <a:gd name="connsiteY6706" fmla="*/ 3395034 h 7267344"/>
              <a:gd name="connsiteX6707" fmla="*/ 14363411 w 15576846"/>
              <a:gd name="connsiteY6707" fmla="*/ 3387387 h 7267344"/>
              <a:gd name="connsiteX6708" fmla="*/ 14365211 w 15576846"/>
              <a:gd name="connsiteY6708" fmla="*/ 3387949 h 7267344"/>
              <a:gd name="connsiteX6709" fmla="*/ 14382192 w 15576846"/>
              <a:gd name="connsiteY6709" fmla="*/ 3397396 h 7267344"/>
              <a:gd name="connsiteX6710" fmla="*/ 14390064 w 15576846"/>
              <a:gd name="connsiteY6710" fmla="*/ 3403581 h 7267344"/>
              <a:gd name="connsiteX6711" fmla="*/ 14384779 w 15576846"/>
              <a:gd name="connsiteY6711" fmla="*/ 3402231 h 7267344"/>
              <a:gd name="connsiteX6712" fmla="*/ 14382192 w 15576846"/>
              <a:gd name="connsiteY6712" fmla="*/ 3397396 h 7267344"/>
              <a:gd name="connsiteX6713" fmla="*/ 14391751 w 15576846"/>
              <a:gd name="connsiteY6713" fmla="*/ 3395709 h 7267344"/>
              <a:gd name="connsiteX6714" fmla="*/ 14402435 w 15576846"/>
              <a:gd name="connsiteY6714" fmla="*/ 3398858 h 7267344"/>
              <a:gd name="connsiteX6715" fmla="*/ 14418404 w 15576846"/>
              <a:gd name="connsiteY6715" fmla="*/ 3411003 h 7267344"/>
              <a:gd name="connsiteX6716" fmla="*/ 14408058 w 15576846"/>
              <a:gd name="connsiteY6716" fmla="*/ 3408304 h 7267344"/>
              <a:gd name="connsiteX6717" fmla="*/ 14391751 w 15576846"/>
              <a:gd name="connsiteY6717" fmla="*/ 3395709 h 7267344"/>
              <a:gd name="connsiteX6718" fmla="*/ 14420091 w 15576846"/>
              <a:gd name="connsiteY6718" fmla="*/ 3404031 h 7267344"/>
              <a:gd name="connsiteX6719" fmla="*/ 14430100 w 15576846"/>
              <a:gd name="connsiteY6719" fmla="*/ 3406955 h 7267344"/>
              <a:gd name="connsiteX6720" fmla="*/ 14445169 w 15576846"/>
              <a:gd name="connsiteY6720" fmla="*/ 3418088 h 7267344"/>
              <a:gd name="connsiteX6721" fmla="*/ 14435498 w 15576846"/>
              <a:gd name="connsiteY6721" fmla="*/ 3415502 h 7267344"/>
              <a:gd name="connsiteX6722" fmla="*/ 14420091 w 15576846"/>
              <a:gd name="connsiteY6722" fmla="*/ 3404031 h 7267344"/>
              <a:gd name="connsiteX6723" fmla="*/ 14448543 w 15576846"/>
              <a:gd name="connsiteY6723" fmla="*/ 3412353 h 7267344"/>
              <a:gd name="connsiteX6724" fmla="*/ 14457652 w 15576846"/>
              <a:gd name="connsiteY6724" fmla="*/ 3415052 h 7267344"/>
              <a:gd name="connsiteX6725" fmla="*/ 14471822 w 15576846"/>
              <a:gd name="connsiteY6725" fmla="*/ 3425173 h 7267344"/>
              <a:gd name="connsiteX6726" fmla="*/ 14462939 w 15576846"/>
              <a:gd name="connsiteY6726" fmla="*/ 3422811 h 7267344"/>
              <a:gd name="connsiteX6727" fmla="*/ 14448543 w 15576846"/>
              <a:gd name="connsiteY6727" fmla="*/ 3412353 h 7267344"/>
              <a:gd name="connsiteX6728" fmla="*/ 14489366 w 15576846"/>
              <a:gd name="connsiteY6728" fmla="*/ 3437319 h 7267344"/>
              <a:gd name="connsiteX6729" fmla="*/ 14504548 w 15576846"/>
              <a:gd name="connsiteY6729" fmla="*/ 3447777 h 7267344"/>
              <a:gd name="connsiteX6730" fmla="*/ 14495438 w 15576846"/>
              <a:gd name="connsiteY6730" fmla="*/ 3445641 h 7267344"/>
              <a:gd name="connsiteX6731" fmla="*/ 14480144 w 15576846"/>
              <a:gd name="connsiteY6731" fmla="*/ 3434957 h 7267344"/>
              <a:gd name="connsiteX6732" fmla="*/ 14489366 w 15576846"/>
              <a:gd name="connsiteY6732" fmla="*/ 3437319 h 7267344"/>
              <a:gd name="connsiteX6733" fmla="*/ 14508371 w 15576846"/>
              <a:gd name="connsiteY6733" fmla="*/ 3442379 h 7267344"/>
              <a:gd name="connsiteX6734" fmla="*/ 14516806 w 15576846"/>
              <a:gd name="connsiteY6734" fmla="*/ 3444628 h 7267344"/>
              <a:gd name="connsiteX6735" fmla="*/ 14530976 w 15576846"/>
              <a:gd name="connsiteY6735" fmla="*/ 3454075 h 7267344"/>
              <a:gd name="connsiteX6736" fmla="*/ 14522654 w 15576846"/>
              <a:gd name="connsiteY6736" fmla="*/ 3452163 h 7267344"/>
              <a:gd name="connsiteX6737" fmla="*/ 14508371 w 15576846"/>
              <a:gd name="connsiteY6737" fmla="*/ 3442379 h 7267344"/>
              <a:gd name="connsiteX6738" fmla="*/ 14536936 w 15576846"/>
              <a:gd name="connsiteY6738" fmla="*/ 3449802 h 7267344"/>
              <a:gd name="connsiteX6739" fmla="*/ 14544472 w 15576846"/>
              <a:gd name="connsiteY6739" fmla="*/ 3451713 h 7267344"/>
              <a:gd name="connsiteX6740" fmla="*/ 14557516 w 15576846"/>
              <a:gd name="connsiteY6740" fmla="*/ 3460148 h 7267344"/>
              <a:gd name="connsiteX6741" fmla="*/ 14550095 w 15576846"/>
              <a:gd name="connsiteY6741" fmla="*/ 3458461 h 7267344"/>
              <a:gd name="connsiteX6742" fmla="*/ 14536936 w 15576846"/>
              <a:gd name="connsiteY6742" fmla="*/ 3449802 h 7267344"/>
              <a:gd name="connsiteX6743" fmla="*/ 14565501 w 15576846"/>
              <a:gd name="connsiteY6743" fmla="*/ 3457112 h 7267344"/>
              <a:gd name="connsiteX6744" fmla="*/ 14572024 w 15576846"/>
              <a:gd name="connsiteY6744" fmla="*/ 3458798 h 7267344"/>
              <a:gd name="connsiteX6745" fmla="*/ 14583943 w 15576846"/>
              <a:gd name="connsiteY6745" fmla="*/ 3466221 h 7267344"/>
              <a:gd name="connsiteX6746" fmla="*/ 14577534 w 15576846"/>
              <a:gd name="connsiteY6746" fmla="*/ 3464759 h 7267344"/>
              <a:gd name="connsiteX6747" fmla="*/ 14565501 w 15576846"/>
              <a:gd name="connsiteY6747" fmla="*/ 3457112 h 7267344"/>
              <a:gd name="connsiteX6748" fmla="*/ 14573035 w 15576846"/>
              <a:gd name="connsiteY6748" fmla="*/ 3451376 h 7267344"/>
              <a:gd name="connsiteX6749" fmla="*/ 14563702 w 15576846"/>
              <a:gd name="connsiteY6749" fmla="*/ 3445528 h 7267344"/>
              <a:gd name="connsiteX6750" fmla="*/ 14568424 w 15576846"/>
              <a:gd name="connsiteY6750" fmla="*/ 3446878 h 7267344"/>
              <a:gd name="connsiteX6751" fmla="*/ 14577759 w 15576846"/>
              <a:gd name="connsiteY6751" fmla="*/ 3452613 h 7267344"/>
              <a:gd name="connsiteX6752" fmla="*/ 14573035 w 15576846"/>
              <a:gd name="connsiteY6752" fmla="*/ 3451376 h 7267344"/>
              <a:gd name="connsiteX6753" fmla="*/ 14541771 w 15576846"/>
              <a:gd name="connsiteY6753" fmla="*/ 3431471 h 7267344"/>
              <a:gd name="connsiteX6754" fmla="*/ 14533787 w 15576846"/>
              <a:gd name="connsiteY6754" fmla="*/ 3426298 h 7267344"/>
              <a:gd name="connsiteX6755" fmla="*/ 14537723 w 15576846"/>
              <a:gd name="connsiteY6755" fmla="*/ 3427535 h 7267344"/>
              <a:gd name="connsiteX6756" fmla="*/ 14545708 w 15576846"/>
              <a:gd name="connsiteY6756" fmla="*/ 3432596 h 7267344"/>
              <a:gd name="connsiteX6757" fmla="*/ 14541771 w 15576846"/>
              <a:gd name="connsiteY6757" fmla="*/ 3431471 h 7267344"/>
              <a:gd name="connsiteX6758" fmla="*/ 14519392 w 15576846"/>
              <a:gd name="connsiteY6758" fmla="*/ 3425061 h 7267344"/>
              <a:gd name="connsiteX6759" fmla="*/ 14514107 w 15576846"/>
              <a:gd name="connsiteY6759" fmla="*/ 3423486 h 7267344"/>
              <a:gd name="connsiteX6760" fmla="*/ 14504548 w 15576846"/>
              <a:gd name="connsiteY6760" fmla="*/ 3417076 h 7267344"/>
              <a:gd name="connsiteX6761" fmla="*/ 14509833 w 15576846"/>
              <a:gd name="connsiteY6761" fmla="*/ 3418763 h 7267344"/>
              <a:gd name="connsiteX6762" fmla="*/ 14519392 w 15576846"/>
              <a:gd name="connsiteY6762" fmla="*/ 3425061 h 7267344"/>
              <a:gd name="connsiteX6763" fmla="*/ 14492964 w 15576846"/>
              <a:gd name="connsiteY6763" fmla="*/ 3417413 h 7267344"/>
              <a:gd name="connsiteX6764" fmla="*/ 14486442 w 15576846"/>
              <a:gd name="connsiteY6764" fmla="*/ 3415502 h 7267344"/>
              <a:gd name="connsiteX6765" fmla="*/ 14475421 w 15576846"/>
              <a:gd name="connsiteY6765" fmla="*/ 3407854 h 7267344"/>
              <a:gd name="connsiteX6766" fmla="*/ 14481944 w 15576846"/>
              <a:gd name="connsiteY6766" fmla="*/ 3409991 h 7267344"/>
              <a:gd name="connsiteX6767" fmla="*/ 14492964 w 15576846"/>
              <a:gd name="connsiteY6767" fmla="*/ 3417413 h 7267344"/>
              <a:gd name="connsiteX6768" fmla="*/ 14455516 w 15576846"/>
              <a:gd name="connsiteY6768" fmla="*/ 3393797 h 7267344"/>
              <a:gd name="connsiteX6769" fmla="*/ 14445732 w 15576846"/>
              <a:gd name="connsiteY6769" fmla="*/ 3386825 h 7267344"/>
              <a:gd name="connsiteX6770" fmla="*/ 14451580 w 15576846"/>
              <a:gd name="connsiteY6770" fmla="*/ 3388849 h 7267344"/>
              <a:gd name="connsiteX6771" fmla="*/ 14461364 w 15576846"/>
              <a:gd name="connsiteY6771" fmla="*/ 3395709 h 7267344"/>
              <a:gd name="connsiteX6772" fmla="*/ 14455516 w 15576846"/>
              <a:gd name="connsiteY6772" fmla="*/ 3393797 h 7267344"/>
              <a:gd name="connsiteX6773" fmla="*/ 14434824 w 15576846"/>
              <a:gd name="connsiteY6773" fmla="*/ 3387162 h 7267344"/>
              <a:gd name="connsiteX6774" fmla="*/ 14427850 w 15576846"/>
              <a:gd name="connsiteY6774" fmla="*/ 3384913 h 7267344"/>
              <a:gd name="connsiteX6775" fmla="*/ 14416717 w 15576846"/>
              <a:gd name="connsiteY6775" fmla="*/ 3376591 h 7267344"/>
              <a:gd name="connsiteX6776" fmla="*/ 14423802 w 15576846"/>
              <a:gd name="connsiteY6776" fmla="*/ 3379065 h 7267344"/>
              <a:gd name="connsiteX6777" fmla="*/ 14434824 w 15576846"/>
              <a:gd name="connsiteY6777" fmla="*/ 3387162 h 7267344"/>
              <a:gd name="connsiteX6778" fmla="*/ 14408170 w 15576846"/>
              <a:gd name="connsiteY6778" fmla="*/ 3378727 h 7267344"/>
              <a:gd name="connsiteX6779" fmla="*/ 14400073 w 15576846"/>
              <a:gd name="connsiteY6779" fmla="*/ 3376141 h 7267344"/>
              <a:gd name="connsiteX6780" fmla="*/ 14387703 w 15576846"/>
              <a:gd name="connsiteY6780" fmla="*/ 3366582 h 7267344"/>
              <a:gd name="connsiteX6781" fmla="*/ 14395912 w 15576846"/>
              <a:gd name="connsiteY6781" fmla="*/ 3369506 h 7267344"/>
              <a:gd name="connsiteX6782" fmla="*/ 14408170 w 15576846"/>
              <a:gd name="connsiteY6782" fmla="*/ 3378727 h 7267344"/>
              <a:gd name="connsiteX6783" fmla="*/ 14369372 w 15576846"/>
              <a:gd name="connsiteY6783" fmla="*/ 3352412 h 7267344"/>
              <a:gd name="connsiteX6784" fmla="*/ 14358013 w 15576846"/>
              <a:gd name="connsiteY6784" fmla="*/ 3343528 h 7267344"/>
              <a:gd name="connsiteX6785" fmla="*/ 14365548 w 15576846"/>
              <a:gd name="connsiteY6785" fmla="*/ 3346339 h 7267344"/>
              <a:gd name="connsiteX6786" fmla="*/ 14376794 w 15576846"/>
              <a:gd name="connsiteY6786" fmla="*/ 3354998 h 7267344"/>
              <a:gd name="connsiteX6787" fmla="*/ 14369372 w 15576846"/>
              <a:gd name="connsiteY6787" fmla="*/ 3352412 h 7267344"/>
              <a:gd name="connsiteX6788" fmla="*/ 14350142 w 15576846"/>
              <a:gd name="connsiteY6788" fmla="*/ 3345664 h 7267344"/>
              <a:gd name="connsiteX6789" fmla="*/ 14341595 w 15576846"/>
              <a:gd name="connsiteY6789" fmla="*/ 3342628 h 7267344"/>
              <a:gd name="connsiteX6790" fmla="*/ 14329112 w 15576846"/>
              <a:gd name="connsiteY6790" fmla="*/ 3332507 h 7267344"/>
              <a:gd name="connsiteX6791" fmla="*/ 14337659 w 15576846"/>
              <a:gd name="connsiteY6791" fmla="*/ 3335768 h 7267344"/>
              <a:gd name="connsiteX6792" fmla="*/ 14350142 w 15576846"/>
              <a:gd name="connsiteY6792" fmla="*/ 3345664 h 7267344"/>
              <a:gd name="connsiteX6793" fmla="*/ 14311230 w 15576846"/>
              <a:gd name="connsiteY6793" fmla="*/ 3317774 h 7267344"/>
              <a:gd name="connsiteX6794" fmla="*/ 14299760 w 15576846"/>
              <a:gd name="connsiteY6794" fmla="*/ 3308216 h 7267344"/>
              <a:gd name="connsiteX6795" fmla="*/ 14307744 w 15576846"/>
              <a:gd name="connsiteY6795" fmla="*/ 3311477 h 7267344"/>
              <a:gd name="connsiteX6796" fmla="*/ 14319103 w 15576846"/>
              <a:gd name="connsiteY6796" fmla="*/ 3320698 h 7267344"/>
              <a:gd name="connsiteX6797" fmla="*/ 14311230 w 15576846"/>
              <a:gd name="connsiteY6797" fmla="*/ 3317774 h 7267344"/>
              <a:gd name="connsiteX6798" fmla="*/ 14137143 w 15576846"/>
              <a:gd name="connsiteY6798" fmla="*/ 3164717 h 7267344"/>
              <a:gd name="connsiteX6799" fmla="*/ 14136807 w 15576846"/>
              <a:gd name="connsiteY6799" fmla="*/ 3164605 h 7267344"/>
              <a:gd name="connsiteX6800" fmla="*/ 14133207 w 15576846"/>
              <a:gd name="connsiteY6800" fmla="*/ 3161343 h 7267344"/>
              <a:gd name="connsiteX6801" fmla="*/ 14133207 w 15576846"/>
              <a:gd name="connsiteY6801" fmla="*/ 3161343 h 7267344"/>
              <a:gd name="connsiteX6802" fmla="*/ 14137143 w 15576846"/>
              <a:gd name="connsiteY6802" fmla="*/ 3164717 h 7267344"/>
              <a:gd name="connsiteX6803" fmla="*/ 14032219 w 15576846"/>
              <a:gd name="connsiteY6803" fmla="*/ 3091731 h 7267344"/>
              <a:gd name="connsiteX6804" fmla="*/ 14029745 w 15576846"/>
              <a:gd name="connsiteY6804" fmla="*/ 3090494 h 7267344"/>
              <a:gd name="connsiteX6805" fmla="*/ 14009952 w 15576846"/>
              <a:gd name="connsiteY6805" fmla="*/ 3069577 h 7267344"/>
              <a:gd name="connsiteX6806" fmla="*/ 14011751 w 15576846"/>
              <a:gd name="connsiteY6806" fmla="*/ 3070476 h 7267344"/>
              <a:gd name="connsiteX6807" fmla="*/ 14032219 w 15576846"/>
              <a:gd name="connsiteY6807" fmla="*/ 3091731 h 7267344"/>
              <a:gd name="connsiteX6808" fmla="*/ 14013325 w 15576846"/>
              <a:gd name="connsiteY6808" fmla="*/ 3082960 h 7267344"/>
              <a:gd name="connsiteX6809" fmla="*/ 14008378 w 15576846"/>
              <a:gd name="connsiteY6809" fmla="*/ 3080710 h 7267344"/>
              <a:gd name="connsiteX6810" fmla="*/ 13988472 w 15576846"/>
              <a:gd name="connsiteY6810" fmla="*/ 3058893 h 7267344"/>
              <a:gd name="connsiteX6811" fmla="*/ 13992858 w 15576846"/>
              <a:gd name="connsiteY6811" fmla="*/ 3061030 h 7267344"/>
              <a:gd name="connsiteX6812" fmla="*/ 14013325 w 15576846"/>
              <a:gd name="connsiteY6812" fmla="*/ 3082960 h 7267344"/>
              <a:gd name="connsiteX6813" fmla="*/ 13974302 w 15576846"/>
              <a:gd name="connsiteY6813" fmla="*/ 3043149 h 7267344"/>
              <a:gd name="connsiteX6814" fmla="*/ 13953723 w 15576846"/>
              <a:gd name="connsiteY6814" fmla="*/ 3020095 h 7267344"/>
              <a:gd name="connsiteX6815" fmla="*/ 13956647 w 15576846"/>
              <a:gd name="connsiteY6815" fmla="*/ 3021557 h 7267344"/>
              <a:gd name="connsiteX6816" fmla="*/ 13978013 w 15576846"/>
              <a:gd name="connsiteY6816" fmla="*/ 3044948 h 7267344"/>
              <a:gd name="connsiteX6817" fmla="*/ 13974302 w 15576846"/>
              <a:gd name="connsiteY6817" fmla="*/ 3043149 h 7267344"/>
              <a:gd name="connsiteX6818" fmla="*/ 13960020 w 15576846"/>
              <a:gd name="connsiteY6818" fmla="*/ 3036626 h 7267344"/>
              <a:gd name="connsiteX6819" fmla="*/ 13955072 w 15576846"/>
              <a:gd name="connsiteY6819" fmla="*/ 3034377 h 7267344"/>
              <a:gd name="connsiteX6820" fmla="*/ 13934716 w 15576846"/>
              <a:gd name="connsiteY6820" fmla="*/ 3010873 h 7267344"/>
              <a:gd name="connsiteX6821" fmla="*/ 13939102 w 15576846"/>
              <a:gd name="connsiteY6821" fmla="*/ 3013010 h 7267344"/>
              <a:gd name="connsiteX6822" fmla="*/ 13960020 w 15576846"/>
              <a:gd name="connsiteY6822" fmla="*/ 3036626 h 7267344"/>
              <a:gd name="connsiteX6823" fmla="*/ 13941914 w 15576846"/>
              <a:gd name="connsiteY6823" fmla="*/ 3028417 h 7267344"/>
              <a:gd name="connsiteX6824" fmla="*/ 13935841 w 15576846"/>
              <a:gd name="connsiteY6824" fmla="*/ 3025718 h 7267344"/>
              <a:gd name="connsiteX6825" fmla="*/ 13915599 w 15576846"/>
              <a:gd name="connsiteY6825" fmla="*/ 3001651 h 7267344"/>
              <a:gd name="connsiteX6826" fmla="*/ 13921222 w 15576846"/>
              <a:gd name="connsiteY6826" fmla="*/ 3004238 h 7267344"/>
              <a:gd name="connsiteX6827" fmla="*/ 13941914 w 15576846"/>
              <a:gd name="connsiteY6827" fmla="*/ 3028417 h 7267344"/>
              <a:gd name="connsiteX6828" fmla="*/ 13923358 w 15576846"/>
              <a:gd name="connsiteY6828" fmla="*/ 3020432 h 7267344"/>
              <a:gd name="connsiteX6829" fmla="*/ 13916273 w 15576846"/>
              <a:gd name="connsiteY6829" fmla="*/ 3017396 h 7267344"/>
              <a:gd name="connsiteX6830" fmla="*/ 13896369 w 15576846"/>
              <a:gd name="connsiteY6830" fmla="*/ 2992992 h 7267344"/>
              <a:gd name="connsiteX6831" fmla="*/ 13903003 w 15576846"/>
              <a:gd name="connsiteY6831" fmla="*/ 2995916 h 7267344"/>
              <a:gd name="connsiteX6832" fmla="*/ 13923358 w 15576846"/>
              <a:gd name="connsiteY6832" fmla="*/ 3020432 h 7267344"/>
              <a:gd name="connsiteX6833" fmla="*/ 13904465 w 15576846"/>
              <a:gd name="connsiteY6833" fmla="*/ 3012560 h 7267344"/>
              <a:gd name="connsiteX6834" fmla="*/ 13896592 w 15576846"/>
              <a:gd name="connsiteY6834" fmla="*/ 3009299 h 7267344"/>
              <a:gd name="connsiteX6835" fmla="*/ 13876799 w 15576846"/>
              <a:gd name="connsiteY6835" fmla="*/ 2984445 h 7267344"/>
              <a:gd name="connsiteX6836" fmla="*/ 13884335 w 15576846"/>
              <a:gd name="connsiteY6836" fmla="*/ 2987707 h 7267344"/>
              <a:gd name="connsiteX6837" fmla="*/ 13904465 w 15576846"/>
              <a:gd name="connsiteY6837" fmla="*/ 3012560 h 7267344"/>
              <a:gd name="connsiteX6838" fmla="*/ 13885347 w 15576846"/>
              <a:gd name="connsiteY6838" fmla="*/ 3004913 h 7267344"/>
              <a:gd name="connsiteX6839" fmla="*/ 13876688 w 15576846"/>
              <a:gd name="connsiteY6839" fmla="*/ 3001539 h 7267344"/>
              <a:gd name="connsiteX6840" fmla="*/ 13857119 w 15576846"/>
              <a:gd name="connsiteY6840" fmla="*/ 2976236 h 7267344"/>
              <a:gd name="connsiteX6841" fmla="*/ 13865442 w 15576846"/>
              <a:gd name="connsiteY6841" fmla="*/ 2979722 h 7267344"/>
              <a:gd name="connsiteX6842" fmla="*/ 13885347 w 15576846"/>
              <a:gd name="connsiteY6842" fmla="*/ 3004913 h 7267344"/>
              <a:gd name="connsiteX6843" fmla="*/ 13865891 w 15576846"/>
              <a:gd name="connsiteY6843" fmla="*/ 2997378 h 7267344"/>
              <a:gd name="connsiteX6844" fmla="*/ 13856558 w 15576846"/>
              <a:gd name="connsiteY6844" fmla="*/ 2993892 h 7267344"/>
              <a:gd name="connsiteX6845" fmla="*/ 13837215 w 15576846"/>
              <a:gd name="connsiteY6845" fmla="*/ 2968138 h 7267344"/>
              <a:gd name="connsiteX6846" fmla="*/ 13846211 w 15576846"/>
              <a:gd name="connsiteY6846" fmla="*/ 2971737 h 7267344"/>
              <a:gd name="connsiteX6847" fmla="*/ 13865891 w 15576846"/>
              <a:gd name="connsiteY6847" fmla="*/ 2997378 h 7267344"/>
              <a:gd name="connsiteX6848" fmla="*/ 13829455 w 15576846"/>
              <a:gd name="connsiteY6848" fmla="*/ 2957567 h 7267344"/>
              <a:gd name="connsiteX6849" fmla="*/ 13809662 w 15576846"/>
              <a:gd name="connsiteY6849" fmla="*/ 2930690 h 7267344"/>
              <a:gd name="connsiteX6850" fmla="*/ 13818096 w 15576846"/>
              <a:gd name="connsiteY6850" fmla="*/ 2934176 h 7267344"/>
              <a:gd name="connsiteX6851" fmla="*/ 13838227 w 15576846"/>
              <a:gd name="connsiteY6851" fmla="*/ 2960941 h 7267344"/>
              <a:gd name="connsiteX6852" fmla="*/ 13829455 w 15576846"/>
              <a:gd name="connsiteY6852" fmla="*/ 2957567 h 7267344"/>
              <a:gd name="connsiteX6853" fmla="*/ 13819220 w 15576846"/>
              <a:gd name="connsiteY6853" fmla="*/ 2953631 h 7267344"/>
              <a:gd name="connsiteX6854" fmla="*/ 13809774 w 15576846"/>
              <a:gd name="connsiteY6854" fmla="*/ 2950033 h 7267344"/>
              <a:gd name="connsiteX6855" fmla="*/ 13790206 w 15576846"/>
              <a:gd name="connsiteY6855" fmla="*/ 2922705 h 7267344"/>
              <a:gd name="connsiteX6856" fmla="*/ 13799316 w 15576846"/>
              <a:gd name="connsiteY6856" fmla="*/ 2926416 h 7267344"/>
              <a:gd name="connsiteX6857" fmla="*/ 13819220 w 15576846"/>
              <a:gd name="connsiteY6857" fmla="*/ 2953631 h 7267344"/>
              <a:gd name="connsiteX6858" fmla="*/ 13799878 w 15576846"/>
              <a:gd name="connsiteY6858" fmla="*/ 2946209 h 7267344"/>
              <a:gd name="connsiteX6859" fmla="*/ 13789869 w 15576846"/>
              <a:gd name="connsiteY6859" fmla="*/ 2942498 h 7267344"/>
              <a:gd name="connsiteX6860" fmla="*/ 13770526 w 15576846"/>
              <a:gd name="connsiteY6860" fmla="*/ 2914833 h 7267344"/>
              <a:gd name="connsiteX6861" fmla="*/ 13780197 w 15576846"/>
              <a:gd name="connsiteY6861" fmla="*/ 2918656 h 7267344"/>
              <a:gd name="connsiteX6862" fmla="*/ 13799878 w 15576846"/>
              <a:gd name="connsiteY6862" fmla="*/ 2946209 h 7267344"/>
              <a:gd name="connsiteX6863" fmla="*/ 13780310 w 15576846"/>
              <a:gd name="connsiteY6863" fmla="*/ 2939012 h 7267344"/>
              <a:gd name="connsiteX6864" fmla="*/ 13769739 w 15576846"/>
              <a:gd name="connsiteY6864" fmla="*/ 2935188 h 7267344"/>
              <a:gd name="connsiteX6865" fmla="*/ 13750621 w 15576846"/>
              <a:gd name="connsiteY6865" fmla="*/ 2907073 h 7267344"/>
              <a:gd name="connsiteX6866" fmla="*/ 13760967 w 15576846"/>
              <a:gd name="connsiteY6866" fmla="*/ 2911009 h 7267344"/>
              <a:gd name="connsiteX6867" fmla="*/ 13780310 w 15576846"/>
              <a:gd name="connsiteY6867" fmla="*/ 2939012 h 7267344"/>
              <a:gd name="connsiteX6868" fmla="*/ 13743761 w 15576846"/>
              <a:gd name="connsiteY6868" fmla="*/ 2896839 h 7267344"/>
              <a:gd name="connsiteX6869" fmla="*/ 13725430 w 15576846"/>
              <a:gd name="connsiteY6869" fmla="*/ 2869174 h 7267344"/>
              <a:gd name="connsiteX6870" fmla="*/ 13735214 w 15576846"/>
              <a:gd name="connsiteY6870" fmla="*/ 2873110 h 7267344"/>
              <a:gd name="connsiteX6871" fmla="*/ 13753770 w 15576846"/>
              <a:gd name="connsiteY6871" fmla="*/ 2900551 h 7267344"/>
              <a:gd name="connsiteX6872" fmla="*/ 13743761 w 15576846"/>
              <a:gd name="connsiteY6872" fmla="*/ 2896839 h 7267344"/>
              <a:gd name="connsiteX6873" fmla="*/ 13734652 w 15576846"/>
              <a:gd name="connsiteY6873" fmla="*/ 2893466 h 7267344"/>
              <a:gd name="connsiteX6874" fmla="*/ 13724080 w 15576846"/>
              <a:gd name="connsiteY6874" fmla="*/ 2889642 h 7267344"/>
              <a:gd name="connsiteX6875" fmla="*/ 13705862 w 15576846"/>
              <a:gd name="connsiteY6875" fmla="*/ 2861415 h 7267344"/>
              <a:gd name="connsiteX6876" fmla="*/ 13716209 w 15576846"/>
              <a:gd name="connsiteY6876" fmla="*/ 2865463 h 7267344"/>
              <a:gd name="connsiteX6877" fmla="*/ 13734652 w 15576846"/>
              <a:gd name="connsiteY6877" fmla="*/ 2893466 h 7267344"/>
              <a:gd name="connsiteX6878" fmla="*/ 13699452 w 15576846"/>
              <a:gd name="connsiteY6878" fmla="*/ 2851631 h 7267344"/>
              <a:gd name="connsiteX6879" fmla="*/ 13682246 w 15576846"/>
              <a:gd name="connsiteY6879" fmla="*/ 2824415 h 7267344"/>
              <a:gd name="connsiteX6880" fmla="*/ 13692142 w 15576846"/>
              <a:gd name="connsiteY6880" fmla="*/ 2828352 h 7267344"/>
              <a:gd name="connsiteX6881" fmla="*/ 13709573 w 15576846"/>
              <a:gd name="connsiteY6881" fmla="*/ 2855454 h 7267344"/>
              <a:gd name="connsiteX6882" fmla="*/ 13699452 w 15576846"/>
              <a:gd name="connsiteY6882" fmla="*/ 2851631 h 7267344"/>
              <a:gd name="connsiteX6883" fmla="*/ 13675386 w 15576846"/>
              <a:gd name="connsiteY6883" fmla="*/ 2813507 h 7267344"/>
              <a:gd name="connsiteX6884" fmla="*/ 13659416 w 15576846"/>
              <a:gd name="connsiteY6884" fmla="*/ 2787754 h 7267344"/>
              <a:gd name="connsiteX6885" fmla="*/ 13668862 w 15576846"/>
              <a:gd name="connsiteY6885" fmla="*/ 2791690 h 7267344"/>
              <a:gd name="connsiteX6886" fmla="*/ 13685057 w 15576846"/>
              <a:gd name="connsiteY6886" fmla="*/ 2817331 h 7267344"/>
              <a:gd name="connsiteX6887" fmla="*/ 13675386 w 15576846"/>
              <a:gd name="connsiteY6887" fmla="*/ 2813507 h 7267344"/>
              <a:gd name="connsiteX6888" fmla="*/ 13647945 w 15576846"/>
              <a:gd name="connsiteY6888" fmla="*/ 2803048 h 7267344"/>
              <a:gd name="connsiteX6889" fmla="*/ 13637262 w 15576846"/>
              <a:gd name="connsiteY6889" fmla="*/ 2799225 h 7267344"/>
              <a:gd name="connsiteX6890" fmla="*/ 13621517 w 15576846"/>
              <a:gd name="connsiteY6890" fmla="*/ 2772572 h 7267344"/>
              <a:gd name="connsiteX6891" fmla="*/ 13631977 w 15576846"/>
              <a:gd name="connsiteY6891" fmla="*/ 2776620 h 7267344"/>
              <a:gd name="connsiteX6892" fmla="*/ 13647945 w 15576846"/>
              <a:gd name="connsiteY6892" fmla="*/ 2803048 h 7267344"/>
              <a:gd name="connsiteX6893" fmla="*/ 13615895 w 15576846"/>
              <a:gd name="connsiteY6893" fmla="*/ 2762675 h 7267344"/>
              <a:gd name="connsiteX6894" fmla="*/ 13599701 w 15576846"/>
              <a:gd name="connsiteY6894" fmla="*/ 2734561 h 7267344"/>
              <a:gd name="connsiteX6895" fmla="*/ 13609709 w 15576846"/>
              <a:gd name="connsiteY6895" fmla="*/ 2738609 h 7267344"/>
              <a:gd name="connsiteX6896" fmla="*/ 13626129 w 15576846"/>
              <a:gd name="connsiteY6896" fmla="*/ 2766499 h 7267344"/>
              <a:gd name="connsiteX6897" fmla="*/ 13615895 w 15576846"/>
              <a:gd name="connsiteY6897" fmla="*/ 2762675 h 7267344"/>
              <a:gd name="connsiteX6898" fmla="*/ 13607685 w 15576846"/>
              <a:gd name="connsiteY6898" fmla="*/ 2759639 h 7267344"/>
              <a:gd name="connsiteX6899" fmla="*/ 13596890 w 15576846"/>
              <a:gd name="connsiteY6899" fmla="*/ 2755703 h 7267344"/>
              <a:gd name="connsiteX6900" fmla="*/ 13580920 w 15576846"/>
              <a:gd name="connsiteY6900" fmla="*/ 2727251 h 7267344"/>
              <a:gd name="connsiteX6901" fmla="*/ 13591490 w 15576846"/>
              <a:gd name="connsiteY6901" fmla="*/ 2731412 h 7267344"/>
              <a:gd name="connsiteX6902" fmla="*/ 13607685 w 15576846"/>
              <a:gd name="connsiteY6902" fmla="*/ 2759639 h 7267344"/>
              <a:gd name="connsiteX6903" fmla="*/ 13575747 w 15576846"/>
              <a:gd name="connsiteY6903" fmla="*/ 2717804 h 7267344"/>
              <a:gd name="connsiteX6904" fmla="*/ 13560453 w 15576846"/>
              <a:gd name="connsiteY6904" fmla="*/ 2689914 h 7267344"/>
              <a:gd name="connsiteX6905" fmla="*/ 13570573 w 15576846"/>
              <a:gd name="connsiteY6905" fmla="*/ 2694075 h 7267344"/>
              <a:gd name="connsiteX6906" fmla="*/ 13586093 w 15576846"/>
              <a:gd name="connsiteY6906" fmla="*/ 2721740 h 7267344"/>
              <a:gd name="connsiteX6907" fmla="*/ 13575747 w 15576846"/>
              <a:gd name="connsiteY6907" fmla="*/ 2717804 h 7267344"/>
              <a:gd name="connsiteX6908" fmla="*/ 13554941 w 15576846"/>
              <a:gd name="connsiteY6908" fmla="*/ 2679793 h 7267344"/>
              <a:gd name="connsiteX6909" fmla="*/ 13540435 w 15576846"/>
              <a:gd name="connsiteY6909" fmla="*/ 2652690 h 7267344"/>
              <a:gd name="connsiteX6910" fmla="*/ 13550219 w 15576846"/>
              <a:gd name="connsiteY6910" fmla="*/ 2656851 h 7267344"/>
              <a:gd name="connsiteX6911" fmla="*/ 13564950 w 15576846"/>
              <a:gd name="connsiteY6911" fmla="*/ 2683729 h 7267344"/>
              <a:gd name="connsiteX6912" fmla="*/ 13554941 w 15576846"/>
              <a:gd name="connsiteY6912" fmla="*/ 2679793 h 7267344"/>
              <a:gd name="connsiteX6913" fmla="*/ 13547069 w 15576846"/>
              <a:gd name="connsiteY6913" fmla="*/ 2676757 h 7267344"/>
              <a:gd name="connsiteX6914" fmla="*/ 13536610 w 15576846"/>
              <a:gd name="connsiteY6914" fmla="*/ 2672820 h 7267344"/>
              <a:gd name="connsiteX6915" fmla="*/ 13522216 w 15576846"/>
              <a:gd name="connsiteY6915" fmla="*/ 2645380 h 7267344"/>
              <a:gd name="connsiteX6916" fmla="*/ 13532449 w 15576846"/>
              <a:gd name="connsiteY6916" fmla="*/ 2649541 h 7267344"/>
              <a:gd name="connsiteX6917" fmla="*/ 13547069 w 15576846"/>
              <a:gd name="connsiteY6917" fmla="*/ 2676757 h 7267344"/>
              <a:gd name="connsiteX6918" fmla="*/ 13517268 w 15576846"/>
              <a:gd name="connsiteY6918" fmla="*/ 2635709 h 7267344"/>
              <a:gd name="connsiteX6919" fmla="*/ 13503435 w 15576846"/>
              <a:gd name="connsiteY6919" fmla="*/ 2608606 h 7267344"/>
              <a:gd name="connsiteX6920" fmla="*/ 13513444 w 15576846"/>
              <a:gd name="connsiteY6920" fmla="*/ 2612880 h 7267344"/>
              <a:gd name="connsiteX6921" fmla="*/ 13527502 w 15576846"/>
              <a:gd name="connsiteY6921" fmla="*/ 2639757 h 7267344"/>
              <a:gd name="connsiteX6922" fmla="*/ 13517268 w 15576846"/>
              <a:gd name="connsiteY6922" fmla="*/ 2635709 h 7267344"/>
              <a:gd name="connsiteX6923" fmla="*/ 13509621 w 15576846"/>
              <a:gd name="connsiteY6923" fmla="*/ 2632785 h 7267344"/>
              <a:gd name="connsiteX6924" fmla="*/ 13499049 w 15576846"/>
              <a:gd name="connsiteY6924" fmla="*/ 2628849 h 7267344"/>
              <a:gd name="connsiteX6925" fmla="*/ 13485217 w 15576846"/>
              <a:gd name="connsiteY6925" fmla="*/ 2601296 h 7267344"/>
              <a:gd name="connsiteX6926" fmla="*/ 13495676 w 15576846"/>
              <a:gd name="connsiteY6926" fmla="*/ 2605457 h 7267344"/>
              <a:gd name="connsiteX6927" fmla="*/ 13509621 w 15576846"/>
              <a:gd name="connsiteY6927" fmla="*/ 2632785 h 7267344"/>
              <a:gd name="connsiteX6928" fmla="*/ 13480606 w 15576846"/>
              <a:gd name="connsiteY6928" fmla="*/ 2591512 h 7267344"/>
              <a:gd name="connsiteX6929" fmla="*/ 13467561 w 15576846"/>
              <a:gd name="connsiteY6929" fmla="*/ 2564747 h 7267344"/>
              <a:gd name="connsiteX6930" fmla="*/ 13477682 w 15576846"/>
              <a:gd name="connsiteY6930" fmla="*/ 2569020 h 7267344"/>
              <a:gd name="connsiteX6931" fmla="*/ 13490840 w 15576846"/>
              <a:gd name="connsiteY6931" fmla="*/ 2595561 h 7267344"/>
              <a:gd name="connsiteX6932" fmla="*/ 13480606 w 15576846"/>
              <a:gd name="connsiteY6932" fmla="*/ 2591512 h 7267344"/>
              <a:gd name="connsiteX6933" fmla="*/ 13473184 w 15576846"/>
              <a:gd name="connsiteY6933" fmla="*/ 2588701 h 7267344"/>
              <a:gd name="connsiteX6934" fmla="*/ 13345542 w 15576846"/>
              <a:gd name="connsiteY6934" fmla="*/ 2558449 h 7267344"/>
              <a:gd name="connsiteX6935" fmla="*/ 12816647 w 15576846"/>
              <a:gd name="connsiteY6935" fmla="*/ 2950707 h 7267344"/>
              <a:gd name="connsiteX6936" fmla="*/ 12361187 w 15576846"/>
              <a:gd name="connsiteY6936" fmla="*/ 3633335 h 7267344"/>
              <a:gd name="connsiteX6937" fmla="*/ 12348479 w 15576846"/>
              <a:gd name="connsiteY6937" fmla="*/ 3633335 h 7267344"/>
              <a:gd name="connsiteX6938" fmla="*/ 12796291 w 15576846"/>
              <a:gd name="connsiteY6938" fmla="*/ 2929228 h 7267344"/>
              <a:gd name="connsiteX6939" fmla="*/ 13321364 w 15576846"/>
              <a:gd name="connsiteY6939" fmla="*/ 2526286 h 7267344"/>
              <a:gd name="connsiteX6940" fmla="*/ 13460139 w 15576846"/>
              <a:gd name="connsiteY6940" fmla="*/ 2561711 h 7267344"/>
              <a:gd name="connsiteX6941" fmla="*/ 13473184 w 15576846"/>
              <a:gd name="connsiteY6941" fmla="*/ 2588701 h 7267344"/>
              <a:gd name="connsiteX6942" fmla="*/ 13321364 w 15576846"/>
              <a:gd name="connsiteY6942" fmla="*/ 2518639 h 7267344"/>
              <a:gd name="connsiteX6943" fmla="*/ 12792243 w 15576846"/>
              <a:gd name="connsiteY6943" fmla="*/ 2925291 h 7267344"/>
              <a:gd name="connsiteX6944" fmla="*/ 12340944 w 15576846"/>
              <a:gd name="connsiteY6944" fmla="*/ 3633223 h 7267344"/>
              <a:gd name="connsiteX6945" fmla="*/ 12327898 w 15576846"/>
              <a:gd name="connsiteY6945" fmla="*/ 3633223 h 7267344"/>
              <a:gd name="connsiteX6946" fmla="*/ 12771776 w 15576846"/>
              <a:gd name="connsiteY6946" fmla="*/ 2903812 h 7267344"/>
              <a:gd name="connsiteX6947" fmla="*/ 13297073 w 15576846"/>
              <a:gd name="connsiteY6947" fmla="*/ 2486363 h 7267344"/>
              <a:gd name="connsiteX6948" fmla="*/ 13442820 w 15576846"/>
              <a:gd name="connsiteY6948" fmla="*/ 2525274 h 7267344"/>
              <a:gd name="connsiteX6949" fmla="*/ 13455415 w 15576846"/>
              <a:gd name="connsiteY6949" fmla="*/ 2552039 h 7267344"/>
              <a:gd name="connsiteX6950" fmla="*/ 13321364 w 15576846"/>
              <a:gd name="connsiteY6950" fmla="*/ 2518639 h 7267344"/>
              <a:gd name="connsiteX6951" fmla="*/ 12335096 w 15576846"/>
              <a:gd name="connsiteY6951" fmla="*/ 3640870 h 7267344"/>
              <a:gd name="connsiteX6952" fmla="*/ 12327898 w 15576846"/>
              <a:gd name="connsiteY6952" fmla="*/ 3650092 h 7267344"/>
              <a:gd name="connsiteX6953" fmla="*/ 12315303 w 15576846"/>
              <a:gd name="connsiteY6953" fmla="*/ 3650541 h 7267344"/>
              <a:gd name="connsiteX6954" fmla="*/ 12322388 w 15576846"/>
              <a:gd name="connsiteY6954" fmla="*/ 3640870 h 7267344"/>
              <a:gd name="connsiteX6955" fmla="*/ 12335096 w 15576846"/>
              <a:gd name="connsiteY6955" fmla="*/ 3640870 h 7267344"/>
              <a:gd name="connsiteX6956" fmla="*/ 12307881 w 15576846"/>
              <a:gd name="connsiteY6956" fmla="*/ 3650767 h 7267344"/>
              <a:gd name="connsiteX6957" fmla="*/ 12295061 w 15576846"/>
              <a:gd name="connsiteY6957" fmla="*/ 3651216 h 7267344"/>
              <a:gd name="connsiteX6958" fmla="*/ 12302258 w 15576846"/>
              <a:gd name="connsiteY6958" fmla="*/ 3640870 h 7267344"/>
              <a:gd name="connsiteX6959" fmla="*/ 12315190 w 15576846"/>
              <a:gd name="connsiteY6959" fmla="*/ 3640870 h 7267344"/>
              <a:gd name="connsiteX6960" fmla="*/ 12307881 w 15576846"/>
              <a:gd name="connsiteY6960" fmla="*/ 3650767 h 7267344"/>
              <a:gd name="connsiteX6961" fmla="*/ 12287863 w 15576846"/>
              <a:gd name="connsiteY6961" fmla="*/ 3651554 h 7267344"/>
              <a:gd name="connsiteX6962" fmla="*/ 12274818 w 15576846"/>
              <a:gd name="connsiteY6962" fmla="*/ 3652003 h 7267344"/>
              <a:gd name="connsiteX6963" fmla="*/ 12282128 w 15576846"/>
              <a:gd name="connsiteY6963" fmla="*/ 3640870 h 7267344"/>
              <a:gd name="connsiteX6964" fmla="*/ 12295286 w 15576846"/>
              <a:gd name="connsiteY6964" fmla="*/ 3640870 h 7267344"/>
              <a:gd name="connsiteX6965" fmla="*/ 12287863 w 15576846"/>
              <a:gd name="connsiteY6965" fmla="*/ 3651554 h 7267344"/>
              <a:gd name="connsiteX6966" fmla="*/ 12269532 w 15576846"/>
              <a:gd name="connsiteY6966" fmla="*/ 3677869 h 7267344"/>
              <a:gd name="connsiteX6967" fmla="*/ 12262447 w 15576846"/>
              <a:gd name="connsiteY6967" fmla="*/ 3688215 h 7267344"/>
              <a:gd name="connsiteX6968" fmla="*/ 12250190 w 15576846"/>
              <a:gd name="connsiteY6968" fmla="*/ 3689565 h 7267344"/>
              <a:gd name="connsiteX6969" fmla="*/ 12257162 w 15576846"/>
              <a:gd name="connsiteY6969" fmla="*/ 3678769 h 7267344"/>
              <a:gd name="connsiteX6970" fmla="*/ 12269532 w 15576846"/>
              <a:gd name="connsiteY6970" fmla="*/ 3677869 h 7267344"/>
              <a:gd name="connsiteX6971" fmla="*/ 12242767 w 15576846"/>
              <a:gd name="connsiteY6971" fmla="*/ 3690465 h 7267344"/>
              <a:gd name="connsiteX6972" fmla="*/ 12230284 w 15576846"/>
              <a:gd name="connsiteY6972" fmla="*/ 3691927 h 7267344"/>
              <a:gd name="connsiteX6973" fmla="*/ 12237369 w 15576846"/>
              <a:gd name="connsiteY6973" fmla="*/ 3680456 h 7267344"/>
              <a:gd name="connsiteX6974" fmla="*/ 12249965 w 15576846"/>
              <a:gd name="connsiteY6974" fmla="*/ 3679444 h 7267344"/>
              <a:gd name="connsiteX6975" fmla="*/ 12242767 w 15576846"/>
              <a:gd name="connsiteY6975" fmla="*/ 3690465 h 7267344"/>
              <a:gd name="connsiteX6976" fmla="*/ 12237257 w 15576846"/>
              <a:gd name="connsiteY6976" fmla="*/ 3698899 h 7267344"/>
              <a:gd name="connsiteX6977" fmla="*/ 12230172 w 15576846"/>
              <a:gd name="connsiteY6977" fmla="*/ 3709808 h 7267344"/>
              <a:gd name="connsiteX6978" fmla="*/ 12218025 w 15576846"/>
              <a:gd name="connsiteY6978" fmla="*/ 3711719 h 7267344"/>
              <a:gd name="connsiteX6979" fmla="*/ 12225110 w 15576846"/>
              <a:gd name="connsiteY6979" fmla="*/ 3700361 h 7267344"/>
              <a:gd name="connsiteX6980" fmla="*/ 12237257 w 15576846"/>
              <a:gd name="connsiteY6980" fmla="*/ 3698899 h 7267344"/>
              <a:gd name="connsiteX6981" fmla="*/ 12210716 w 15576846"/>
              <a:gd name="connsiteY6981" fmla="*/ 3712844 h 7267344"/>
              <a:gd name="connsiteX6982" fmla="*/ 12198345 w 15576846"/>
              <a:gd name="connsiteY6982" fmla="*/ 3714868 h 7267344"/>
              <a:gd name="connsiteX6983" fmla="*/ 12205430 w 15576846"/>
              <a:gd name="connsiteY6983" fmla="*/ 3702610 h 7267344"/>
              <a:gd name="connsiteX6984" fmla="*/ 12217914 w 15576846"/>
              <a:gd name="connsiteY6984" fmla="*/ 3701148 h 7267344"/>
              <a:gd name="connsiteX6985" fmla="*/ 12210716 w 15576846"/>
              <a:gd name="connsiteY6985" fmla="*/ 3712844 h 7267344"/>
              <a:gd name="connsiteX6986" fmla="*/ 12205430 w 15576846"/>
              <a:gd name="connsiteY6986" fmla="*/ 3721504 h 7267344"/>
              <a:gd name="connsiteX6987" fmla="*/ 12198345 w 15576846"/>
              <a:gd name="connsiteY6987" fmla="*/ 3732974 h 7267344"/>
              <a:gd name="connsiteX6988" fmla="*/ 12186425 w 15576846"/>
              <a:gd name="connsiteY6988" fmla="*/ 3735448 h 7267344"/>
              <a:gd name="connsiteX6989" fmla="*/ 12193397 w 15576846"/>
              <a:gd name="connsiteY6989" fmla="*/ 3723528 h 7267344"/>
              <a:gd name="connsiteX6990" fmla="*/ 12205430 w 15576846"/>
              <a:gd name="connsiteY6990" fmla="*/ 3721504 h 7267344"/>
              <a:gd name="connsiteX6991" fmla="*/ 12179115 w 15576846"/>
              <a:gd name="connsiteY6991" fmla="*/ 3736798 h 7267344"/>
              <a:gd name="connsiteX6992" fmla="*/ 12166970 w 15576846"/>
              <a:gd name="connsiteY6992" fmla="*/ 3739385 h 7267344"/>
              <a:gd name="connsiteX6993" fmla="*/ 12173942 w 15576846"/>
              <a:gd name="connsiteY6993" fmla="*/ 3726677 h 7267344"/>
              <a:gd name="connsiteX6994" fmla="*/ 12186200 w 15576846"/>
              <a:gd name="connsiteY6994" fmla="*/ 3724652 h 7267344"/>
              <a:gd name="connsiteX6995" fmla="*/ 12179115 w 15576846"/>
              <a:gd name="connsiteY6995" fmla="*/ 3736798 h 7267344"/>
              <a:gd name="connsiteX6996" fmla="*/ 12174055 w 15576846"/>
              <a:gd name="connsiteY6996" fmla="*/ 3745570 h 7267344"/>
              <a:gd name="connsiteX6997" fmla="*/ 12167082 w 15576846"/>
              <a:gd name="connsiteY6997" fmla="*/ 3757603 h 7267344"/>
              <a:gd name="connsiteX6998" fmla="*/ 12155273 w 15576846"/>
              <a:gd name="connsiteY6998" fmla="*/ 3760639 h 7267344"/>
              <a:gd name="connsiteX6999" fmla="*/ 12162133 w 15576846"/>
              <a:gd name="connsiteY6999" fmla="*/ 3748044 h 7267344"/>
              <a:gd name="connsiteX7000" fmla="*/ 12174055 w 15576846"/>
              <a:gd name="connsiteY7000" fmla="*/ 3745570 h 7267344"/>
              <a:gd name="connsiteX7001" fmla="*/ 12147851 w 15576846"/>
              <a:gd name="connsiteY7001" fmla="*/ 3762551 h 7267344"/>
              <a:gd name="connsiteX7002" fmla="*/ 12135818 w 15576846"/>
              <a:gd name="connsiteY7002" fmla="*/ 3765812 h 7267344"/>
              <a:gd name="connsiteX7003" fmla="*/ 12142903 w 15576846"/>
              <a:gd name="connsiteY7003" fmla="*/ 3752317 h 7267344"/>
              <a:gd name="connsiteX7004" fmla="*/ 12155048 w 15576846"/>
              <a:gd name="connsiteY7004" fmla="*/ 3749618 h 7267344"/>
              <a:gd name="connsiteX7005" fmla="*/ 12147851 w 15576846"/>
              <a:gd name="connsiteY7005" fmla="*/ 3762551 h 7267344"/>
              <a:gd name="connsiteX7006" fmla="*/ 12128733 w 15576846"/>
              <a:gd name="connsiteY7006" fmla="*/ 3767837 h 7267344"/>
              <a:gd name="connsiteX7007" fmla="*/ 12116475 w 15576846"/>
              <a:gd name="connsiteY7007" fmla="*/ 3771323 h 7267344"/>
              <a:gd name="connsiteX7008" fmla="*/ 12123673 w 15576846"/>
              <a:gd name="connsiteY7008" fmla="*/ 3756816 h 7267344"/>
              <a:gd name="connsiteX7009" fmla="*/ 12136043 w 15576846"/>
              <a:gd name="connsiteY7009" fmla="*/ 3754004 h 7267344"/>
              <a:gd name="connsiteX7010" fmla="*/ 12128733 w 15576846"/>
              <a:gd name="connsiteY7010" fmla="*/ 3767837 h 7267344"/>
              <a:gd name="connsiteX7011" fmla="*/ 12123897 w 15576846"/>
              <a:gd name="connsiteY7011" fmla="*/ 3777058 h 7267344"/>
              <a:gd name="connsiteX7012" fmla="*/ 12116924 w 15576846"/>
              <a:gd name="connsiteY7012" fmla="*/ 3790553 h 7267344"/>
              <a:gd name="connsiteX7013" fmla="*/ 12105117 w 15576846"/>
              <a:gd name="connsiteY7013" fmla="*/ 3794490 h 7267344"/>
              <a:gd name="connsiteX7014" fmla="*/ 12111977 w 15576846"/>
              <a:gd name="connsiteY7014" fmla="*/ 3780432 h 7267344"/>
              <a:gd name="connsiteX7015" fmla="*/ 12123897 w 15576846"/>
              <a:gd name="connsiteY7015" fmla="*/ 3777058 h 7267344"/>
              <a:gd name="connsiteX7016" fmla="*/ 12097919 w 15576846"/>
              <a:gd name="connsiteY7016" fmla="*/ 3796964 h 7267344"/>
              <a:gd name="connsiteX7017" fmla="*/ 12085774 w 15576846"/>
              <a:gd name="connsiteY7017" fmla="*/ 3801237 h 7267344"/>
              <a:gd name="connsiteX7018" fmla="*/ 12092859 w 15576846"/>
              <a:gd name="connsiteY7018" fmla="*/ 3786168 h 7267344"/>
              <a:gd name="connsiteX7019" fmla="*/ 12105004 w 15576846"/>
              <a:gd name="connsiteY7019" fmla="*/ 3782569 h 7267344"/>
              <a:gd name="connsiteX7020" fmla="*/ 12097919 w 15576846"/>
              <a:gd name="connsiteY7020" fmla="*/ 3796964 h 7267344"/>
              <a:gd name="connsiteX7021" fmla="*/ 12093083 w 15576846"/>
              <a:gd name="connsiteY7021" fmla="*/ 3806748 h 7267344"/>
              <a:gd name="connsiteX7022" fmla="*/ 12086223 w 15576846"/>
              <a:gd name="connsiteY7022" fmla="*/ 3820805 h 7267344"/>
              <a:gd name="connsiteX7023" fmla="*/ 12074528 w 15576846"/>
              <a:gd name="connsiteY7023" fmla="*/ 3825528 h 7267344"/>
              <a:gd name="connsiteX7024" fmla="*/ 12081276 w 15576846"/>
              <a:gd name="connsiteY7024" fmla="*/ 3810908 h 7267344"/>
              <a:gd name="connsiteX7025" fmla="*/ 12093083 w 15576846"/>
              <a:gd name="connsiteY7025" fmla="*/ 3806748 h 7267344"/>
              <a:gd name="connsiteX7026" fmla="*/ 12081163 w 15576846"/>
              <a:gd name="connsiteY7026" fmla="*/ 3831151 h 7267344"/>
              <a:gd name="connsiteX7027" fmla="*/ 12074528 w 15576846"/>
              <a:gd name="connsiteY7027" fmla="*/ 3844759 h 7267344"/>
              <a:gd name="connsiteX7028" fmla="*/ 12063170 w 15576846"/>
              <a:gd name="connsiteY7028" fmla="*/ 3850044 h 7267344"/>
              <a:gd name="connsiteX7029" fmla="*/ 12069692 w 15576846"/>
              <a:gd name="connsiteY7029" fmla="*/ 3835874 h 7267344"/>
              <a:gd name="connsiteX7030" fmla="*/ 12081163 w 15576846"/>
              <a:gd name="connsiteY7030" fmla="*/ 3831151 h 7267344"/>
              <a:gd name="connsiteX7031" fmla="*/ 12069467 w 15576846"/>
              <a:gd name="connsiteY7031" fmla="*/ 3854993 h 7267344"/>
              <a:gd name="connsiteX7032" fmla="*/ 12062720 w 15576846"/>
              <a:gd name="connsiteY7032" fmla="*/ 3868825 h 7267344"/>
              <a:gd name="connsiteX7033" fmla="*/ 12051811 w 15576846"/>
              <a:gd name="connsiteY7033" fmla="*/ 3874560 h 7267344"/>
              <a:gd name="connsiteX7034" fmla="*/ 12058446 w 15576846"/>
              <a:gd name="connsiteY7034" fmla="*/ 3860166 h 7267344"/>
              <a:gd name="connsiteX7035" fmla="*/ 12069467 w 15576846"/>
              <a:gd name="connsiteY7035" fmla="*/ 3854993 h 7267344"/>
              <a:gd name="connsiteX7036" fmla="*/ 12057547 w 15576846"/>
              <a:gd name="connsiteY7036" fmla="*/ 3879846 h 7267344"/>
              <a:gd name="connsiteX7037" fmla="*/ 12050574 w 15576846"/>
              <a:gd name="connsiteY7037" fmla="*/ 3894353 h 7267344"/>
              <a:gd name="connsiteX7038" fmla="*/ 12040115 w 15576846"/>
              <a:gd name="connsiteY7038" fmla="*/ 3900539 h 7267344"/>
              <a:gd name="connsiteX7039" fmla="*/ 12046975 w 15576846"/>
              <a:gd name="connsiteY7039" fmla="*/ 3885469 h 7267344"/>
              <a:gd name="connsiteX7040" fmla="*/ 12057547 w 15576846"/>
              <a:gd name="connsiteY7040" fmla="*/ 3879846 h 7267344"/>
              <a:gd name="connsiteX7041" fmla="*/ 12045400 w 15576846"/>
              <a:gd name="connsiteY7041" fmla="*/ 3904925 h 7267344"/>
              <a:gd name="connsiteX7042" fmla="*/ 12038653 w 15576846"/>
              <a:gd name="connsiteY7042" fmla="*/ 3919094 h 7267344"/>
              <a:gd name="connsiteX7043" fmla="*/ 12028644 w 15576846"/>
              <a:gd name="connsiteY7043" fmla="*/ 3925617 h 7267344"/>
              <a:gd name="connsiteX7044" fmla="*/ 12035279 w 15576846"/>
              <a:gd name="connsiteY7044" fmla="*/ 3910997 h 7267344"/>
              <a:gd name="connsiteX7045" fmla="*/ 12045400 w 15576846"/>
              <a:gd name="connsiteY7045" fmla="*/ 3904925 h 7267344"/>
              <a:gd name="connsiteX7046" fmla="*/ 12033255 w 15576846"/>
              <a:gd name="connsiteY7046" fmla="*/ 3930228 h 7267344"/>
              <a:gd name="connsiteX7047" fmla="*/ 12026733 w 15576846"/>
              <a:gd name="connsiteY7047" fmla="*/ 3943948 h 7267344"/>
              <a:gd name="connsiteX7048" fmla="*/ 12017286 w 15576846"/>
              <a:gd name="connsiteY7048" fmla="*/ 3950695 h 7267344"/>
              <a:gd name="connsiteX7049" fmla="*/ 12023584 w 15576846"/>
              <a:gd name="connsiteY7049" fmla="*/ 3936638 h 7267344"/>
              <a:gd name="connsiteX7050" fmla="*/ 12033255 w 15576846"/>
              <a:gd name="connsiteY7050" fmla="*/ 3930228 h 7267344"/>
              <a:gd name="connsiteX7051" fmla="*/ 12020998 w 15576846"/>
              <a:gd name="connsiteY7051" fmla="*/ 3955869 h 7267344"/>
              <a:gd name="connsiteX7052" fmla="*/ 12014699 w 15576846"/>
              <a:gd name="connsiteY7052" fmla="*/ 3969026 h 7267344"/>
              <a:gd name="connsiteX7053" fmla="*/ 12005703 w 15576846"/>
              <a:gd name="connsiteY7053" fmla="*/ 3975999 h 7267344"/>
              <a:gd name="connsiteX7054" fmla="*/ 12011775 w 15576846"/>
              <a:gd name="connsiteY7054" fmla="*/ 3962504 h 7267344"/>
              <a:gd name="connsiteX7055" fmla="*/ 12020998 w 15576846"/>
              <a:gd name="connsiteY7055" fmla="*/ 3955869 h 7267344"/>
              <a:gd name="connsiteX7056" fmla="*/ 11996706 w 15576846"/>
              <a:gd name="connsiteY7056" fmla="*/ 3983309 h 7267344"/>
              <a:gd name="connsiteX7057" fmla="*/ 11987372 w 15576846"/>
              <a:gd name="connsiteY7057" fmla="*/ 3991069 h 7267344"/>
              <a:gd name="connsiteX7058" fmla="*/ 11993557 w 15576846"/>
              <a:gd name="connsiteY7058" fmla="*/ 3976449 h 7267344"/>
              <a:gd name="connsiteX7059" fmla="*/ 12003003 w 15576846"/>
              <a:gd name="connsiteY7059" fmla="*/ 3969026 h 7267344"/>
              <a:gd name="connsiteX7060" fmla="*/ 11996706 w 15576846"/>
              <a:gd name="connsiteY7060" fmla="*/ 3983309 h 7267344"/>
              <a:gd name="connsiteX7061" fmla="*/ 11978375 w 15576846"/>
              <a:gd name="connsiteY7061" fmla="*/ 3998828 h 7267344"/>
              <a:gd name="connsiteX7062" fmla="*/ 11968704 w 15576846"/>
              <a:gd name="connsiteY7062" fmla="*/ 4007600 h 7267344"/>
              <a:gd name="connsiteX7063" fmla="*/ 11974888 w 15576846"/>
              <a:gd name="connsiteY7063" fmla="*/ 3992081 h 7267344"/>
              <a:gd name="connsiteX7064" fmla="*/ 11984897 w 15576846"/>
              <a:gd name="connsiteY7064" fmla="*/ 3983646 h 7267344"/>
              <a:gd name="connsiteX7065" fmla="*/ 11978375 w 15576846"/>
              <a:gd name="connsiteY7065" fmla="*/ 3998828 h 7267344"/>
              <a:gd name="connsiteX7066" fmla="*/ 11972865 w 15576846"/>
              <a:gd name="connsiteY7066" fmla="*/ 4012098 h 7267344"/>
              <a:gd name="connsiteX7067" fmla="*/ 11966791 w 15576846"/>
              <a:gd name="connsiteY7067" fmla="*/ 4026718 h 7267344"/>
              <a:gd name="connsiteX7068" fmla="*/ 11957570 w 15576846"/>
              <a:gd name="connsiteY7068" fmla="*/ 4035827 h 7267344"/>
              <a:gd name="connsiteX7069" fmla="*/ 11963531 w 15576846"/>
              <a:gd name="connsiteY7069" fmla="*/ 4020982 h 7267344"/>
              <a:gd name="connsiteX7070" fmla="*/ 11972865 w 15576846"/>
              <a:gd name="connsiteY7070" fmla="*/ 4012098 h 7267344"/>
              <a:gd name="connsiteX7071" fmla="*/ 11948123 w 15576846"/>
              <a:gd name="connsiteY7071" fmla="*/ 4045386 h 7267344"/>
              <a:gd name="connsiteX7072" fmla="*/ 11938339 w 15576846"/>
              <a:gd name="connsiteY7072" fmla="*/ 4056070 h 7267344"/>
              <a:gd name="connsiteX7073" fmla="*/ 11944187 w 15576846"/>
              <a:gd name="connsiteY7073" fmla="*/ 4040551 h 7267344"/>
              <a:gd name="connsiteX7074" fmla="*/ 11954196 w 15576846"/>
              <a:gd name="connsiteY7074" fmla="*/ 4029979 h 7267344"/>
              <a:gd name="connsiteX7075" fmla="*/ 11948123 w 15576846"/>
              <a:gd name="connsiteY7075" fmla="*/ 4045386 h 7267344"/>
              <a:gd name="connsiteX7076" fmla="*/ 11928780 w 15576846"/>
              <a:gd name="connsiteY7076" fmla="*/ 4067091 h 7267344"/>
              <a:gd name="connsiteX7077" fmla="*/ 11918210 w 15576846"/>
              <a:gd name="connsiteY7077" fmla="*/ 4080361 h 7267344"/>
              <a:gd name="connsiteX7078" fmla="*/ 11923720 w 15576846"/>
              <a:gd name="connsiteY7078" fmla="*/ 4064842 h 7267344"/>
              <a:gd name="connsiteX7079" fmla="*/ 11934741 w 15576846"/>
              <a:gd name="connsiteY7079" fmla="*/ 4051234 h 7267344"/>
              <a:gd name="connsiteX7080" fmla="*/ 11928780 w 15576846"/>
              <a:gd name="connsiteY7080" fmla="*/ 4067091 h 7267344"/>
              <a:gd name="connsiteX7081" fmla="*/ 11907525 w 15576846"/>
              <a:gd name="connsiteY7081" fmla="*/ 4094981 h 7267344"/>
              <a:gd name="connsiteX7082" fmla="*/ 11895943 w 15576846"/>
              <a:gd name="connsiteY7082" fmla="*/ 4113424 h 7267344"/>
              <a:gd name="connsiteX7083" fmla="*/ 11898192 w 15576846"/>
              <a:gd name="connsiteY7083" fmla="*/ 4106564 h 7267344"/>
              <a:gd name="connsiteX7084" fmla="*/ 11912699 w 15576846"/>
              <a:gd name="connsiteY7084" fmla="*/ 4080249 h 7267344"/>
              <a:gd name="connsiteX7085" fmla="*/ 11907525 w 15576846"/>
              <a:gd name="connsiteY7085" fmla="*/ 4094981 h 7267344"/>
              <a:gd name="connsiteX7086" fmla="*/ 11865017 w 15576846"/>
              <a:gd name="connsiteY7086" fmla="*/ 4191471 h 7267344"/>
              <a:gd name="connsiteX7087" fmla="*/ 11855457 w 15576846"/>
              <a:gd name="connsiteY7087" fmla="*/ 4206765 h 7267344"/>
              <a:gd name="connsiteX7088" fmla="*/ 11863555 w 15576846"/>
              <a:gd name="connsiteY7088" fmla="*/ 4180675 h 7267344"/>
              <a:gd name="connsiteX7089" fmla="*/ 11872438 w 15576846"/>
              <a:gd name="connsiteY7089" fmla="*/ 4169204 h 7267344"/>
              <a:gd name="connsiteX7090" fmla="*/ 11865017 w 15576846"/>
              <a:gd name="connsiteY7090" fmla="*/ 4191471 h 7267344"/>
              <a:gd name="connsiteX7091" fmla="*/ 11846686 w 15576846"/>
              <a:gd name="connsiteY7091" fmla="*/ 4218124 h 7267344"/>
              <a:gd name="connsiteX7092" fmla="*/ 11839826 w 15576846"/>
              <a:gd name="connsiteY7092" fmla="*/ 4226221 h 7267344"/>
              <a:gd name="connsiteX7093" fmla="*/ 11848372 w 15576846"/>
              <a:gd name="connsiteY7093" fmla="*/ 4197206 h 7267344"/>
              <a:gd name="connsiteX7094" fmla="*/ 11855457 w 15576846"/>
              <a:gd name="connsiteY7094" fmla="*/ 4189896 h 7267344"/>
              <a:gd name="connsiteX7095" fmla="*/ 11846686 w 15576846"/>
              <a:gd name="connsiteY7095" fmla="*/ 4218124 h 7267344"/>
              <a:gd name="connsiteX7096" fmla="*/ 11832291 w 15576846"/>
              <a:gd name="connsiteY7096" fmla="*/ 4234430 h 7267344"/>
              <a:gd name="connsiteX7097" fmla="*/ 11825206 w 15576846"/>
              <a:gd name="connsiteY7097" fmla="*/ 4241628 h 7267344"/>
              <a:gd name="connsiteX7098" fmla="*/ 11833528 w 15576846"/>
              <a:gd name="connsiteY7098" fmla="*/ 4211151 h 7267344"/>
              <a:gd name="connsiteX7099" fmla="*/ 11841063 w 15576846"/>
              <a:gd name="connsiteY7099" fmla="*/ 4204291 h 7267344"/>
              <a:gd name="connsiteX7100" fmla="*/ 11832291 w 15576846"/>
              <a:gd name="connsiteY7100" fmla="*/ 4234430 h 7267344"/>
              <a:gd name="connsiteX7101" fmla="*/ 11818233 w 15576846"/>
              <a:gd name="connsiteY7101" fmla="*/ 4248263 h 7267344"/>
              <a:gd name="connsiteX7102" fmla="*/ 11811599 w 15576846"/>
              <a:gd name="connsiteY7102" fmla="*/ 4254336 h 7267344"/>
              <a:gd name="connsiteX7103" fmla="*/ 11819808 w 15576846"/>
              <a:gd name="connsiteY7103" fmla="*/ 4222847 h 7267344"/>
              <a:gd name="connsiteX7104" fmla="*/ 11826780 w 15576846"/>
              <a:gd name="connsiteY7104" fmla="*/ 4216999 h 7267344"/>
              <a:gd name="connsiteX7105" fmla="*/ 11818233 w 15576846"/>
              <a:gd name="connsiteY7105" fmla="*/ 4248263 h 7267344"/>
              <a:gd name="connsiteX7106" fmla="*/ 11805075 w 15576846"/>
              <a:gd name="connsiteY7106" fmla="*/ 4260296 h 7267344"/>
              <a:gd name="connsiteX7107" fmla="*/ 11798328 w 15576846"/>
              <a:gd name="connsiteY7107" fmla="*/ 4266031 h 7267344"/>
              <a:gd name="connsiteX7108" fmla="*/ 11806312 w 15576846"/>
              <a:gd name="connsiteY7108" fmla="*/ 4233643 h 7267344"/>
              <a:gd name="connsiteX7109" fmla="*/ 11813509 w 15576846"/>
              <a:gd name="connsiteY7109" fmla="*/ 4228020 h 7267344"/>
              <a:gd name="connsiteX7110" fmla="*/ 11805075 w 15576846"/>
              <a:gd name="connsiteY7110" fmla="*/ 4260296 h 7267344"/>
              <a:gd name="connsiteX7111" fmla="*/ 11791918 w 15576846"/>
              <a:gd name="connsiteY7111" fmla="*/ 4271317 h 7267344"/>
              <a:gd name="connsiteX7112" fmla="*/ 11784608 w 15576846"/>
              <a:gd name="connsiteY7112" fmla="*/ 4277165 h 7267344"/>
              <a:gd name="connsiteX7113" fmla="*/ 11792254 w 15576846"/>
              <a:gd name="connsiteY7113" fmla="*/ 4243989 h 7267344"/>
              <a:gd name="connsiteX7114" fmla="*/ 11800015 w 15576846"/>
              <a:gd name="connsiteY7114" fmla="*/ 4238254 h 7267344"/>
              <a:gd name="connsiteX7115" fmla="*/ 11791918 w 15576846"/>
              <a:gd name="connsiteY7115" fmla="*/ 4271317 h 7267344"/>
              <a:gd name="connsiteX7116" fmla="*/ 11778535 w 15576846"/>
              <a:gd name="connsiteY7116" fmla="*/ 4282001 h 7267344"/>
              <a:gd name="connsiteX7117" fmla="*/ 11771450 w 15576846"/>
              <a:gd name="connsiteY7117" fmla="*/ 4287511 h 7267344"/>
              <a:gd name="connsiteX7118" fmla="*/ 11778760 w 15576846"/>
              <a:gd name="connsiteY7118" fmla="*/ 4253661 h 7267344"/>
              <a:gd name="connsiteX7119" fmla="*/ 11786295 w 15576846"/>
              <a:gd name="connsiteY7119" fmla="*/ 4248375 h 7267344"/>
              <a:gd name="connsiteX7120" fmla="*/ 11778535 w 15576846"/>
              <a:gd name="connsiteY7120" fmla="*/ 4282001 h 7267344"/>
              <a:gd name="connsiteX7121" fmla="*/ 11765489 w 15576846"/>
              <a:gd name="connsiteY7121" fmla="*/ 4292009 h 7267344"/>
              <a:gd name="connsiteX7122" fmla="*/ 11758180 w 15576846"/>
              <a:gd name="connsiteY7122" fmla="*/ 4297408 h 7267344"/>
              <a:gd name="connsiteX7123" fmla="*/ 11765265 w 15576846"/>
              <a:gd name="connsiteY7123" fmla="*/ 4262883 h 7267344"/>
              <a:gd name="connsiteX7124" fmla="*/ 11773024 w 15576846"/>
              <a:gd name="connsiteY7124" fmla="*/ 4257710 h 7267344"/>
              <a:gd name="connsiteX7125" fmla="*/ 11765489 w 15576846"/>
              <a:gd name="connsiteY7125" fmla="*/ 4292009 h 7267344"/>
              <a:gd name="connsiteX7126" fmla="*/ 11752445 w 15576846"/>
              <a:gd name="connsiteY7126" fmla="*/ 4301569 h 7267344"/>
              <a:gd name="connsiteX7127" fmla="*/ 11745022 w 15576846"/>
              <a:gd name="connsiteY7127" fmla="*/ 4306854 h 7267344"/>
              <a:gd name="connsiteX7128" fmla="*/ 11751769 w 15576846"/>
              <a:gd name="connsiteY7128" fmla="*/ 4271767 h 7267344"/>
              <a:gd name="connsiteX7129" fmla="*/ 11759642 w 15576846"/>
              <a:gd name="connsiteY7129" fmla="*/ 4266594 h 7267344"/>
              <a:gd name="connsiteX7130" fmla="*/ 11752445 w 15576846"/>
              <a:gd name="connsiteY7130" fmla="*/ 4301569 h 7267344"/>
              <a:gd name="connsiteX7131" fmla="*/ 11739287 w 15576846"/>
              <a:gd name="connsiteY7131" fmla="*/ 4310790 h 7267344"/>
              <a:gd name="connsiteX7132" fmla="*/ 11403820 w 15576846"/>
              <a:gd name="connsiteY7132" fmla="*/ 4492974 h 7267344"/>
              <a:gd name="connsiteX7133" fmla="*/ 10856032 w 15576846"/>
              <a:gd name="connsiteY7133" fmla="*/ 4698212 h 7267344"/>
              <a:gd name="connsiteX7134" fmla="*/ 10810261 w 15576846"/>
              <a:gd name="connsiteY7134" fmla="*/ 4699674 h 7267344"/>
              <a:gd name="connsiteX7135" fmla="*/ 10331858 w 15576846"/>
              <a:gd name="connsiteY7135" fmla="*/ 4545493 h 7267344"/>
              <a:gd name="connsiteX7136" fmla="*/ 10070391 w 15576846"/>
              <a:gd name="connsiteY7136" fmla="*/ 4375792 h 7267344"/>
              <a:gd name="connsiteX7137" fmla="*/ 9834676 w 15576846"/>
              <a:gd name="connsiteY7137" fmla="*/ 4222622 h 7267344"/>
              <a:gd name="connsiteX7138" fmla="*/ 9401708 w 15576846"/>
              <a:gd name="connsiteY7138" fmla="*/ 3905487 h 7267344"/>
              <a:gd name="connsiteX7139" fmla="*/ 9227733 w 15576846"/>
              <a:gd name="connsiteY7139" fmla="*/ 3811471 h 7267344"/>
              <a:gd name="connsiteX7140" fmla="*/ 9227059 w 15576846"/>
              <a:gd name="connsiteY7140" fmla="*/ 3808884 h 7267344"/>
              <a:gd name="connsiteX7141" fmla="*/ 9400583 w 15576846"/>
              <a:gd name="connsiteY7141" fmla="*/ 3894803 h 7267344"/>
              <a:gd name="connsiteX7142" fmla="*/ 9835239 w 15576846"/>
              <a:gd name="connsiteY7142" fmla="*/ 4186635 h 7267344"/>
              <a:gd name="connsiteX7143" fmla="*/ 10075227 w 15576846"/>
              <a:gd name="connsiteY7143" fmla="*/ 4333170 h 7267344"/>
              <a:gd name="connsiteX7144" fmla="*/ 10336470 w 15576846"/>
              <a:gd name="connsiteY7144" fmla="*/ 4489376 h 7267344"/>
              <a:gd name="connsiteX7145" fmla="*/ 10817121 w 15576846"/>
              <a:gd name="connsiteY7145" fmla="*/ 4636135 h 7267344"/>
              <a:gd name="connsiteX7146" fmla="*/ 10863004 w 15576846"/>
              <a:gd name="connsiteY7146" fmla="*/ 4634673 h 7267344"/>
              <a:gd name="connsiteX7147" fmla="*/ 11745921 w 15576846"/>
              <a:gd name="connsiteY7147" fmla="*/ 4275253 h 7267344"/>
              <a:gd name="connsiteX7148" fmla="*/ 11739287 w 15576846"/>
              <a:gd name="connsiteY7148" fmla="*/ 4310790 h 7267344"/>
              <a:gd name="connsiteX7149" fmla="*/ 9085360 w 15576846"/>
              <a:gd name="connsiteY7149" fmla="*/ 3571145 h 7267344"/>
              <a:gd name="connsiteX7150" fmla="*/ 9089072 w 15576846"/>
              <a:gd name="connsiteY7150" fmla="*/ 3582504 h 7267344"/>
              <a:gd name="connsiteX7151" fmla="*/ 9085360 w 15576846"/>
              <a:gd name="connsiteY7151" fmla="*/ 3571145 h 7267344"/>
              <a:gd name="connsiteX7152" fmla="*/ 8666675 w 15576846"/>
              <a:gd name="connsiteY7152" fmla="*/ 2850843 h 7267344"/>
              <a:gd name="connsiteX7153" fmla="*/ 8116299 w 15576846"/>
              <a:gd name="connsiteY7153" fmla="*/ 2458361 h 7267344"/>
              <a:gd name="connsiteX7154" fmla="*/ 7372156 w 15576846"/>
              <a:gd name="connsiteY7154" fmla="*/ 3045173 h 7267344"/>
              <a:gd name="connsiteX7155" fmla="*/ 8122146 w 15576846"/>
              <a:gd name="connsiteY7155" fmla="*/ 2433395 h 7267344"/>
              <a:gd name="connsiteX7156" fmla="*/ 9065005 w 15576846"/>
              <a:gd name="connsiteY7156" fmla="*/ 3525487 h 7267344"/>
              <a:gd name="connsiteX7157" fmla="*/ 8666675 w 15576846"/>
              <a:gd name="connsiteY7157" fmla="*/ 2850843 h 7267344"/>
              <a:gd name="connsiteX7158" fmla="*/ 6137690 w 15576846"/>
              <a:gd name="connsiteY7158" fmla="*/ 3004463 h 7267344"/>
              <a:gd name="connsiteX7159" fmla="*/ 5795477 w 15576846"/>
              <a:gd name="connsiteY7159" fmla="*/ 2218935 h 7267344"/>
              <a:gd name="connsiteX7160" fmla="*/ 5537608 w 15576846"/>
              <a:gd name="connsiteY7160" fmla="*/ 1730074 h 7267344"/>
              <a:gd name="connsiteX7161" fmla="*/ 5349576 w 15576846"/>
              <a:gd name="connsiteY7161" fmla="*/ 1409340 h 7267344"/>
              <a:gd name="connsiteX7162" fmla="*/ 4862852 w 15576846"/>
              <a:gd name="connsiteY7162" fmla="*/ 1066564 h 7267344"/>
              <a:gd name="connsiteX7163" fmla="*/ 4809884 w 15576846"/>
              <a:gd name="connsiteY7163" fmla="*/ 1070275 h 7267344"/>
              <a:gd name="connsiteX7164" fmla="*/ 4244101 w 15576846"/>
              <a:gd name="connsiteY7164" fmla="*/ 1563972 h 7267344"/>
              <a:gd name="connsiteX7165" fmla="*/ 3949233 w 15576846"/>
              <a:gd name="connsiteY7165" fmla="*/ 2088144 h 7267344"/>
              <a:gd name="connsiteX7166" fmla="*/ 3951594 w 15576846"/>
              <a:gd name="connsiteY7166" fmla="*/ 2076449 h 7267344"/>
              <a:gd name="connsiteX7167" fmla="*/ 4252310 w 15576846"/>
              <a:gd name="connsiteY7167" fmla="*/ 1512465 h 7267344"/>
              <a:gd name="connsiteX7168" fmla="*/ 4816406 w 15576846"/>
              <a:gd name="connsiteY7168" fmla="*/ 1006961 h 7267344"/>
              <a:gd name="connsiteX7169" fmla="*/ 4869262 w 15576846"/>
              <a:gd name="connsiteY7169" fmla="*/ 1003249 h 7267344"/>
              <a:gd name="connsiteX7170" fmla="*/ 5353849 w 15576846"/>
              <a:gd name="connsiteY7170" fmla="*/ 1352773 h 7267344"/>
              <a:gd name="connsiteX7171" fmla="*/ 5532772 w 15576846"/>
              <a:gd name="connsiteY7171" fmla="*/ 1667547 h 7267344"/>
              <a:gd name="connsiteX7172" fmla="*/ 5795589 w 15576846"/>
              <a:gd name="connsiteY7172" fmla="*/ 2183173 h 7267344"/>
              <a:gd name="connsiteX7173" fmla="*/ 6135666 w 15576846"/>
              <a:gd name="connsiteY7173" fmla="*/ 2997265 h 7267344"/>
              <a:gd name="connsiteX7174" fmla="*/ 6167042 w 15576846"/>
              <a:gd name="connsiteY7174" fmla="*/ 3061929 h 7267344"/>
              <a:gd name="connsiteX7175" fmla="*/ 6137690 w 15576846"/>
              <a:gd name="connsiteY7175" fmla="*/ 3004463 h 7267344"/>
              <a:gd name="connsiteX7176" fmla="*/ 3653690 w 15576846"/>
              <a:gd name="connsiteY7176" fmla="*/ 3015709 h 7267344"/>
              <a:gd name="connsiteX7177" fmla="*/ 3655039 w 15576846"/>
              <a:gd name="connsiteY7177" fmla="*/ 3013572 h 7267344"/>
              <a:gd name="connsiteX7178" fmla="*/ 3654589 w 15576846"/>
              <a:gd name="connsiteY7178" fmla="*/ 3014809 h 7267344"/>
              <a:gd name="connsiteX7179" fmla="*/ 3653240 w 15576846"/>
              <a:gd name="connsiteY7179" fmla="*/ 3016946 h 7267344"/>
              <a:gd name="connsiteX7180" fmla="*/ 3653690 w 15576846"/>
              <a:gd name="connsiteY7180" fmla="*/ 3015709 h 7267344"/>
              <a:gd name="connsiteX7181" fmla="*/ 3644693 w 15576846"/>
              <a:gd name="connsiteY7181" fmla="*/ 3041012 h 7267344"/>
              <a:gd name="connsiteX7182" fmla="*/ 3643343 w 15576846"/>
              <a:gd name="connsiteY7182" fmla="*/ 3044611 h 7267344"/>
              <a:gd name="connsiteX7183" fmla="*/ 3640644 w 15576846"/>
              <a:gd name="connsiteY7183" fmla="*/ 3048659 h 7267344"/>
              <a:gd name="connsiteX7184" fmla="*/ 3642106 w 15576846"/>
              <a:gd name="connsiteY7184" fmla="*/ 3044948 h 7267344"/>
              <a:gd name="connsiteX7185" fmla="*/ 3644693 w 15576846"/>
              <a:gd name="connsiteY7185" fmla="*/ 3041012 h 7267344"/>
              <a:gd name="connsiteX7186" fmla="*/ 3627262 w 15576846"/>
              <a:gd name="connsiteY7186" fmla="*/ 3068790 h 7267344"/>
              <a:gd name="connsiteX7187" fmla="*/ 3625350 w 15576846"/>
              <a:gd name="connsiteY7187" fmla="*/ 3071601 h 7267344"/>
              <a:gd name="connsiteX7188" fmla="*/ 3626587 w 15576846"/>
              <a:gd name="connsiteY7188" fmla="*/ 3068565 h 7267344"/>
              <a:gd name="connsiteX7189" fmla="*/ 3628386 w 15576846"/>
              <a:gd name="connsiteY7189" fmla="*/ 3065978 h 7267344"/>
              <a:gd name="connsiteX7190" fmla="*/ 3627262 w 15576846"/>
              <a:gd name="connsiteY7190" fmla="*/ 3068790 h 7267344"/>
              <a:gd name="connsiteX7191" fmla="*/ 3617927 w 15576846"/>
              <a:gd name="connsiteY7191" fmla="*/ 3091956 h 7267344"/>
              <a:gd name="connsiteX7192" fmla="*/ 3615903 w 15576846"/>
              <a:gd name="connsiteY7192" fmla="*/ 3096904 h 7267344"/>
              <a:gd name="connsiteX7193" fmla="*/ 3612867 w 15576846"/>
              <a:gd name="connsiteY7193" fmla="*/ 3100953 h 7267344"/>
              <a:gd name="connsiteX7194" fmla="*/ 3615004 w 15576846"/>
              <a:gd name="connsiteY7194" fmla="*/ 3095892 h 7267344"/>
              <a:gd name="connsiteX7195" fmla="*/ 3617927 w 15576846"/>
              <a:gd name="connsiteY7195" fmla="*/ 3091956 h 7267344"/>
              <a:gd name="connsiteX7196" fmla="*/ 3607581 w 15576846"/>
              <a:gd name="connsiteY7196" fmla="*/ 3117822 h 7267344"/>
              <a:gd name="connsiteX7197" fmla="*/ 3604770 w 15576846"/>
              <a:gd name="connsiteY7197" fmla="*/ 3124569 h 7267344"/>
              <a:gd name="connsiteX7198" fmla="*/ 3600721 w 15576846"/>
              <a:gd name="connsiteY7198" fmla="*/ 3129630 h 7267344"/>
              <a:gd name="connsiteX7199" fmla="*/ 3603645 w 15576846"/>
              <a:gd name="connsiteY7199" fmla="*/ 3122883 h 7267344"/>
              <a:gd name="connsiteX7200" fmla="*/ 3607581 w 15576846"/>
              <a:gd name="connsiteY7200" fmla="*/ 3117822 h 7267344"/>
              <a:gd name="connsiteX7201" fmla="*/ 3588688 w 15576846"/>
              <a:gd name="connsiteY7201" fmla="*/ 3144475 h 7267344"/>
              <a:gd name="connsiteX7202" fmla="*/ 3585314 w 15576846"/>
              <a:gd name="connsiteY7202" fmla="*/ 3148523 h 7267344"/>
              <a:gd name="connsiteX7203" fmla="*/ 3587901 w 15576846"/>
              <a:gd name="connsiteY7203" fmla="*/ 3142788 h 7267344"/>
              <a:gd name="connsiteX7204" fmla="*/ 3591162 w 15576846"/>
              <a:gd name="connsiteY7204" fmla="*/ 3138739 h 7267344"/>
              <a:gd name="connsiteX7205" fmla="*/ 3588688 w 15576846"/>
              <a:gd name="connsiteY7205" fmla="*/ 3144475 h 7267344"/>
              <a:gd name="connsiteX7206" fmla="*/ 3580591 w 15576846"/>
              <a:gd name="connsiteY7206" fmla="*/ 3163368 h 7267344"/>
              <a:gd name="connsiteX7207" fmla="*/ 3577442 w 15576846"/>
              <a:gd name="connsiteY7207" fmla="*/ 3170565 h 7267344"/>
              <a:gd name="connsiteX7208" fmla="*/ 3573056 w 15576846"/>
              <a:gd name="connsiteY7208" fmla="*/ 3175513 h 7267344"/>
              <a:gd name="connsiteX7209" fmla="*/ 3576318 w 15576846"/>
              <a:gd name="connsiteY7209" fmla="*/ 3168316 h 7267344"/>
              <a:gd name="connsiteX7210" fmla="*/ 3580591 w 15576846"/>
              <a:gd name="connsiteY7210" fmla="*/ 3163368 h 7267344"/>
              <a:gd name="connsiteX7211" fmla="*/ 3561586 w 15576846"/>
              <a:gd name="connsiteY7211" fmla="*/ 3188109 h 7267344"/>
              <a:gd name="connsiteX7212" fmla="*/ 3557874 w 15576846"/>
              <a:gd name="connsiteY7212" fmla="*/ 3192045 h 7267344"/>
              <a:gd name="connsiteX7213" fmla="*/ 3560798 w 15576846"/>
              <a:gd name="connsiteY7213" fmla="*/ 3185972 h 7267344"/>
              <a:gd name="connsiteX7214" fmla="*/ 3564397 w 15576846"/>
              <a:gd name="connsiteY7214" fmla="*/ 3181924 h 7267344"/>
              <a:gd name="connsiteX7215" fmla="*/ 3561586 w 15576846"/>
              <a:gd name="connsiteY7215" fmla="*/ 3188109 h 7267344"/>
              <a:gd name="connsiteX7216" fmla="*/ 3553489 w 15576846"/>
              <a:gd name="connsiteY7216" fmla="*/ 3205540 h 7267344"/>
              <a:gd name="connsiteX7217" fmla="*/ 3550115 w 15576846"/>
              <a:gd name="connsiteY7217" fmla="*/ 3212850 h 7267344"/>
              <a:gd name="connsiteX7218" fmla="*/ 3545504 w 15576846"/>
              <a:gd name="connsiteY7218" fmla="*/ 3217461 h 7267344"/>
              <a:gd name="connsiteX7219" fmla="*/ 3548990 w 15576846"/>
              <a:gd name="connsiteY7219" fmla="*/ 3210151 h 7267344"/>
              <a:gd name="connsiteX7220" fmla="*/ 3553489 w 15576846"/>
              <a:gd name="connsiteY7220" fmla="*/ 3205540 h 7267344"/>
              <a:gd name="connsiteX7221" fmla="*/ 3542692 w 15576846"/>
              <a:gd name="connsiteY7221" fmla="*/ 3228932 h 7267344"/>
              <a:gd name="connsiteX7222" fmla="*/ 3538756 w 15576846"/>
              <a:gd name="connsiteY7222" fmla="*/ 3237366 h 7267344"/>
              <a:gd name="connsiteX7223" fmla="*/ 3533358 w 15576846"/>
              <a:gd name="connsiteY7223" fmla="*/ 3242427 h 7267344"/>
              <a:gd name="connsiteX7224" fmla="*/ 3537407 w 15576846"/>
              <a:gd name="connsiteY7224" fmla="*/ 3234105 h 7267344"/>
              <a:gd name="connsiteX7225" fmla="*/ 3542692 w 15576846"/>
              <a:gd name="connsiteY7225" fmla="*/ 3228932 h 7267344"/>
              <a:gd name="connsiteX7226" fmla="*/ 3522562 w 15576846"/>
              <a:gd name="connsiteY7226" fmla="*/ 3252098 h 7267344"/>
              <a:gd name="connsiteX7227" fmla="*/ 3517614 w 15576846"/>
              <a:gd name="connsiteY7227" fmla="*/ 3256484 h 7267344"/>
              <a:gd name="connsiteX7228" fmla="*/ 3521325 w 15576846"/>
              <a:gd name="connsiteY7228" fmla="*/ 3249287 h 7267344"/>
              <a:gd name="connsiteX7229" fmla="*/ 3526048 w 15576846"/>
              <a:gd name="connsiteY7229" fmla="*/ 3244788 h 7267344"/>
              <a:gd name="connsiteX7230" fmla="*/ 3522562 w 15576846"/>
              <a:gd name="connsiteY7230" fmla="*/ 3252098 h 7267344"/>
              <a:gd name="connsiteX7231" fmla="*/ 3515252 w 15576846"/>
              <a:gd name="connsiteY7231" fmla="*/ 3267055 h 7267344"/>
              <a:gd name="connsiteX7232" fmla="*/ 3511091 w 15576846"/>
              <a:gd name="connsiteY7232" fmla="*/ 3275377 h 7267344"/>
              <a:gd name="connsiteX7233" fmla="*/ 3505356 w 15576846"/>
              <a:gd name="connsiteY7233" fmla="*/ 3279988 h 7267344"/>
              <a:gd name="connsiteX7234" fmla="*/ 3509629 w 15576846"/>
              <a:gd name="connsiteY7234" fmla="*/ 3271891 h 7267344"/>
              <a:gd name="connsiteX7235" fmla="*/ 3515252 w 15576846"/>
              <a:gd name="connsiteY7235" fmla="*/ 3267055 h 7267344"/>
              <a:gd name="connsiteX7236" fmla="*/ 3494785 w 15576846"/>
              <a:gd name="connsiteY7236" fmla="*/ 3288535 h 7267344"/>
              <a:gd name="connsiteX7237" fmla="*/ 3489724 w 15576846"/>
              <a:gd name="connsiteY7237" fmla="*/ 3292584 h 7267344"/>
              <a:gd name="connsiteX7238" fmla="*/ 3493548 w 15576846"/>
              <a:gd name="connsiteY7238" fmla="*/ 3285611 h 7267344"/>
              <a:gd name="connsiteX7239" fmla="*/ 3498496 w 15576846"/>
              <a:gd name="connsiteY7239" fmla="*/ 3281450 h 7267344"/>
              <a:gd name="connsiteX7240" fmla="*/ 3494785 w 15576846"/>
              <a:gd name="connsiteY7240" fmla="*/ 3288535 h 7267344"/>
              <a:gd name="connsiteX7241" fmla="*/ 3487362 w 15576846"/>
              <a:gd name="connsiteY7241" fmla="*/ 3302593 h 7267344"/>
              <a:gd name="connsiteX7242" fmla="*/ 3483089 w 15576846"/>
              <a:gd name="connsiteY7242" fmla="*/ 3310690 h 7267344"/>
              <a:gd name="connsiteX7243" fmla="*/ 3477241 w 15576846"/>
              <a:gd name="connsiteY7243" fmla="*/ 3314963 h 7267344"/>
              <a:gd name="connsiteX7244" fmla="*/ 3481627 w 15576846"/>
              <a:gd name="connsiteY7244" fmla="*/ 3307091 h 7267344"/>
              <a:gd name="connsiteX7245" fmla="*/ 3487362 w 15576846"/>
              <a:gd name="connsiteY7245" fmla="*/ 3302593 h 7267344"/>
              <a:gd name="connsiteX7246" fmla="*/ 3466670 w 15576846"/>
              <a:gd name="connsiteY7246" fmla="*/ 3322610 h 7267344"/>
              <a:gd name="connsiteX7247" fmla="*/ 3461384 w 15576846"/>
              <a:gd name="connsiteY7247" fmla="*/ 3326321 h 7267344"/>
              <a:gd name="connsiteX7248" fmla="*/ 3465320 w 15576846"/>
              <a:gd name="connsiteY7248" fmla="*/ 3319574 h 7267344"/>
              <a:gd name="connsiteX7249" fmla="*/ 3470494 w 15576846"/>
              <a:gd name="connsiteY7249" fmla="*/ 3315638 h 7267344"/>
              <a:gd name="connsiteX7250" fmla="*/ 3466670 w 15576846"/>
              <a:gd name="connsiteY7250" fmla="*/ 3322610 h 7267344"/>
              <a:gd name="connsiteX7251" fmla="*/ 3459248 w 15576846"/>
              <a:gd name="connsiteY7251" fmla="*/ 3335993 h 7267344"/>
              <a:gd name="connsiteX7252" fmla="*/ 3454862 w 15576846"/>
              <a:gd name="connsiteY7252" fmla="*/ 3343752 h 7267344"/>
              <a:gd name="connsiteX7253" fmla="*/ 3448789 w 15576846"/>
              <a:gd name="connsiteY7253" fmla="*/ 3347689 h 7267344"/>
              <a:gd name="connsiteX7254" fmla="*/ 3453287 w 15576846"/>
              <a:gd name="connsiteY7254" fmla="*/ 3340154 h 7267344"/>
              <a:gd name="connsiteX7255" fmla="*/ 3459248 w 15576846"/>
              <a:gd name="connsiteY7255" fmla="*/ 3335993 h 7267344"/>
              <a:gd name="connsiteX7256" fmla="*/ 3438330 w 15576846"/>
              <a:gd name="connsiteY7256" fmla="*/ 3354324 h 7267344"/>
              <a:gd name="connsiteX7257" fmla="*/ 3432820 w 15576846"/>
              <a:gd name="connsiteY7257" fmla="*/ 3357810 h 7267344"/>
              <a:gd name="connsiteX7258" fmla="*/ 3436868 w 15576846"/>
              <a:gd name="connsiteY7258" fmla="*/ 3351400 h 7267344"/>
              <a:gd name="connsiteX7259" fmla="*/ 3442266 w 15576846"/>
              <a:gd name="connsiteY7259" fmla="*/ 3347689 h 7267344"/>
              <a:gd name="connsiteX7260" fmla="*/ 3438330 w 15576846"/>
              <a:gd name="connsiteY7260" fmla="*/ 3354324 h 7267344"/>
              <a:gd name="connsiteX7261" fmla="*/ 3430795 w 15576846"/>
              <a:gd name="connsiteY7261" fmla="*/ 3367144 h 7267344"/>
              <a:gd name="connsiteX7262" fmla="*/ 3426409 w 15576846"/>
              <a:gd name="connsiteY7262" fmla="*/ 3374567 h 7267344"/>
              <a:gd name="connsiteX7263" fmla="*/ 3420224 w 15576846"/>
              <a:gd name="connsiteY7263" fmla="*/ 3378165 h 7267344"/>
              <a:gd name="connsiteX7264" fmla="*/ 3424723 w 15576846"/>
              <a:gd name="connsiteY7264" fmla="*/ 3371080 h 7267344"/>
              <a:gd name="connsiteX7265" fmla="*/ 3430795 w 15576846"/>
              <a:gd name="connsiteY7265" fmla="*/ 3367144 h 7267344"/>
              <a:gd name="connsiteX7266" fmla="*/ 3409653 w 15576846"/>
              <a:gd name="connsiteY7266" fmla="*/ 3384013 h 7267344"/>
              <a:gd name="connsiteX7267" fmla="*/ 3404030 w 15576846"/>
              <a:gd name="connsiteY7267" fmla="*/ 3387162 h 7267344"/>
              <a:gd name="connsiteX7268" fmla="*/ 3408078 w 15576846"/>
              <a:gd name="connsiteY7268" fmla="*/ 3381089 h 7267344"/>
              <a:gd name="connsiteX7269" fmla="*/ 3413589 w 15576846"/>
              <a:gd name="connsiteY7269" fmla="*/ 3377715 h 7267344"/>
              <a:gd name="connsiteX7270" fmla="*/ 3409653 w 15576846"/>
              <a:gd name="connsiteY7270" fmla="*/ 3384013 h 7267344"/>
              <a:gd name="connsiteX7271" fmla="*/ 3401893 w 15576846"/>
              <a:gd name="connsiteY7271" fmla="*/ 3396271 h 7267344"/>
              <a:gd name="connsiteX7272" fmla="*/ 3397507 w 15576846"/>
              <a:gd name="connsiteY7272" fmla="*/ 3403244 h 7267344"/>
              <a:gd name="connsiteX7273" fmla="*/ 3391097 w 15576846"/>
              <a:gd name="connsiteY7273" fmla="*/ 3406505 h 7267344"/>
              <a:gd name="connsiteX7274" fmla="*/ 3395596 w 15576846"/>
              <a:gd name="connsiteY7274" fmla="*/ 3399757 h 7267344"/>
              <a:gd name="connsiteX7275" fmla="*/ 3401893 w 15576846"/>
              <a:gd name="connsiteY7275" fmla="*/ 3396271 h 7267344"/>
              <a:gd name="connsiteX7276" fmla="*/ 3380526 w 15576846"/>
              <a:gd name="connsiteY7276" fmla="*/ 3411791 h 7267344"/>
              <a:gd name="connsiteX7277" fmla="*/ 3374791 w 15576846"/>
              <a:gd name="connsiteY7277" fmla="*/ 3414715 h 7267344"/>
              <a:gd name="connsiteX7278" fmla="*/ 3378839 w 15576846"/>
              <a:gd name="connsiteY7278" fmla="*/ 3408979 h 7267344"/>
              <a:gd name="connsiteX7279" fmla="*/ 3384574 w 15576846"/>
              <a:gd name="connsiteY7279" fmla="*/ 3405830 h 7267344"/>
              <a:gd name="connsiteX7280" fmla="*/ 3380526 w 15576846"/>
              <a:gd name="connsiteY7280" fmla="*/ 3411791 h 7267344"/>
              <a:gd name="connsiteX7281" fmla="*/ 3372654 w 15576846"/>
              <a:gd name="connsiteY7281" fmla="*/ 3423599 h 7267344"/>
              <a:gd name="connsiteX7282" fmla="*/ 3368156 w 15576846"/>
              <a:gd name="connsiteY7282" fmla="*/ 3430234 h 7267344"/>
              <a:gd name="connsiteX7283" fmla="*/ 3361633 w 15576846"/>
              <a:gd name="connsiteY7283" fmla="*/ 3433158 h 7267344"/>
              <a:gd name="connsiteX7284" fmla="*/ 3366131 w 15576846"/>
              <a:gd name="connsiteY7284" fmla="*/ 3426860 h 7267344"/>
              <a:gd name="connsiteX7285" fmla="*/ 3372654 w 15576846"/>
              <a:gd name="connsiteY7285" fmla="*/ 3423599 h 7267344"/>
              <a:gd name="connsiteX7286" fmla="*/ 3351174 w 15576846"/>
              <a:gd name="connsiteY7286" fmla="*/ 3437769 h 7267344"/>
              <a:gd name="connsiteX7287" fmla="*/ 3345214 w 15576846"/>
              <a:gd name="connsiteY7287" fmla="*/ 3440355 h 7267344"/>
              <a:gd name="connsiteX7288" fmla="*/ 3349262 w 15576846"/>
              <a:gd name="connsiteY7288" fmla="*/ 3434957 h 7267344"/>
              <a:gd name="connsiteX7289" fmla="*/ 3355110 w 15576846"/>
              <a:gd name="connsiteY7289" fmla="*/ 3432146 h 7267344"/>
              <a:gd name="connsiteX7290" fmla="*/ 3351174 w 15576846"/>
              <a:gd name="connsiteY7290" fmla="*/ 3437769 h 7267344"/>
              <a:gd name="connsiteX7291" fmla="*/ 3343077 w 15576846"/>
              <a:gd name="connsiteY7291" fmla="*/ 3449127 h 7267344"/>
              <a:gd name="connsiteX7292" fmla="*/ 3338579 w 15576846"/>
              <a:gd name="connsiteY7292" fmla="*/ 3455312 h 7267344"/>
              <a:gd name="connsiteX7293" fmla="*/ 3331944 w 15576846"/>
              <a:gd name="connsiteY7293" fmla="*/ 3457899 h 7267344"/>
              <a:gd name="connsiteX7294" fmla="*/ 3336442 w 15576846"/>
              <a:gd name="connsiteY7294" fmla="*/ 3451939 h 7267344"/>
              <a:gd name="connsiteX7295" fmla="*/ 3343077 w 15576846"/>
              <a:gd name="connsiteY7295" fmla="*/ 3449127 h 7267344"/>
              <a:gd name="connsiteX7296" fmla="*/ 3321260 w 15576846"/>
              <a:gd name="connsiteY7296" fmla="*/ 3462060 h 7267344"/>
              <a:gd name="connsiteX7297" fmla="*/ 3315187 w 15576846"/>
              <a:gd name="connsiteY7297" fmla="*/ 3464421 h 7267344"/>
              <a:gd name="connsiteX7298" fmla="*/ 3319236 w 15576846"/>
              <a:gd name="connsiteY7298" fmla="*/ 3459361 h 7267344"/>
              <a:gd name="connsiteX7299" fmla="*/ 3325196 w 15576846"/>
              <a:gd name="connsiteY7299" fmla="*/ 3456774 h 7267344"/>
              <a:gd name="connsiteX7300" fmla="*/ 3321260 w 15576846"/>
              <a:gd name="connsiteY7300" fmla="*/ 3462060 h 7267344"/>
              <a:gd name="connsiteX7301" fmla="*/ 3312601 w 15576846"/>
              <a:gd name="connsiteY7301" fmla="*/ 3473531 h 7267344"/>
              <a:gd name="connsiteX7302" fmla="*/ 3308552 w 15576846"/>
              <a:gd name="connsiteY7302" fmla="*/ 3478816 h 7267344"/>
              <a:gd name="connsiteX7303" fmla="*/ 3301805 w 15576846"/>
              <a:gd name="connsiteY7303" fmla="*/ 3481178 h 7267344"/>
              <a:gd name="connsiteX7304" fmla="*/ 3305853 w 15576846"/>
              <a:gd name="connsiteY7304" fmla="*/ 3476117 h 7267344"/>
              <a:gd name="connsiteX7305" fmla="*/ 3312601 w 15576846"/>
              <a:gd name="connsiteY7305" fmla="*/ 3473531 h 7267344"/>
              <a:gd name="connsiteX7306" fmla="*/ 3291121 w 15576846"/>
              <a:gd name="connsiteY7306" fmla="*/ 3484777 h 7267344"/>
              <a:gd name="connsiteX7307" fmla="*/ 3284936 w 15576846"/>
              <a:gd name="connsiteY7307" fmla="*/ 3486801 h 7267344"/>
              <a:gd name="connsiteX7308" fmla="*/ 3288534 w 15576846"/>
              <a:gd name="connsiteY7308" fmla="*/ 3482528 h 7267344"/>
              <a:gd name="connsiteX7309" fmla="*/ 3294720 w 15576846"/>
              <a:gd name="connsiteY7309" fmla="*/ 3480166 h 7267344"/>
              <a:gd name="connsiteX7310" fmla="*/ 3291121 w 15576846"/>
              <a:gd name="connsiteY7310" fmla="*/ 3484777 h 7267344"/>
              <a:gd name="connsiteX7311" fmla="*/ 3282236 w 15576846"/>
              <a:gd name="connsiteY7311" fmla="*/ 3495685 h 7267344"/>
              <a:gd name="connsiteX7312" fmla="*/ 3278413 w 15576846"/>
              <a:gd name="connsiteY7312" fmla="*/ 3500409 h 7267344"/>
              <a:gd name="connsiteX7313" fmla="*/ 3271553 w 15576846"/>
              <a:gd name="connsiteY7313" fmla="*/ 3502433 h 7267344"/>
              <a:gd name="connsiteX7314" fmla="*/ 3275377 w 15576846"/>
              <a:gd name="connsiteY7314" fmla="*/ 3498047 h 7267344"/>
              <a:gd name="connsiteX7315" fmla="*/ 3282236 w 15576846"/>
              <a:gd name="connsiteY7315" fmla="*/ 3495685 h 7267344"/>
              <a:gd name="connsiteX7316" fmla="*/ 3260757 w 15576846"/>
              <a:gd name="connsiteY7316" fmla="*/ 3505582 h 7267344"/>
              <a:gd name="connsiteX7317" fmla="*/ 3254572 w 15576846"/>
              <a:gd name="connsiteY7317" fmla="*/ 3507381 h 7267344"/>
              <a:gd name="connsiteX7318" fmla="*/ 3257946 w 15576846"/>
              <a:gd name="connsiteY7318" fmla="*/ 3503670 h 7267344"/>
              <a:gd name="connsiteX7319" fmla="*/ 3264131 w 15576846"/>
              <a:gd name="connsiteY7319" fmla="*/ 3501645 h 7267344"/>
              <a:gd name="connsiteX7320" fmla="*/ 3260757 w 15576846"/>
              <a:gd name="connsiteY7320" fmla="*/ 3505582 h 7267344"/>
              <a:gd name="connsiteX7321" fmla="*/ 3251535 w 15576846"/>
              <a:gd name="connsiteY7321" fmla="*/ 3516378 h 7267344"/>
              <a:gd name="connsiteX7322" fmla="*/ 3247712 w 15576846"/>
              <a:gd name="connsiteY7322" fmla="*/ 3520876 h 7267344"/>
              <a:gd name="connsiteX7323" fmla="*/ 3240739 w 15576846"/>
              <a:gd name="connsiteY7323" fmla="*/ 3522675 h 7267344"/>
              <a:gd name="connsiteX7324" fmla="*/ 3244675 w 15576846"/>
              <a:gd name="connsiteY7324" fmla="*/ 3518402 h 7267344"/>
              <a:gd name="connsiteX7325" fmla="*/ 3251535 w 15576846"/>
              <a:gd name="connsiteY7325" fmla="*/ 3516378 h 7267344"/>
              <a:gd name="connsiteX7326" fmla="*/ 3229718 w 15576846"/>
              <a:gd name="connsiteY7326" fmla="*/ 3525262 h 7267344"/>
              <a:gd name="connsiteX7327" fmla="*/ 3223420 w 15576846"/>
              <a:gd name="connsiteY7327" fmla="*/ 3526836 h 7267344"/>
              <a:gd name="connsiteX7328" fmla="*/ 3226794 w 15576846"/>
              <a:gd name="connsiteY7328" fmla="*/ 3523350 h 7267344"/>
              <a:gd name="connsiteX7329" fmla="*/ 3233092 w 15576846"/>
              <a:gd name="connsiteY7329" fmla="*/ 3521551 h 7267344"/>
              <a:gd name="connsiteX7330" fmla="*/ 3229718 w 15576846"/>
              <a:gd name="connsiteY7330" fmla="*/ 3525262 h 7267344"/>
              <a:gd name="connsiteX7331" fmla="*/ 3211949 w 15576846"/>
              <a:gd name="connsiteY7331" fmla="*/ 3529760 h 7267344"/>
              <a:gd name="connsiteX7332" fmla="*/ 3206439 w 15576846"/>
              <a:gd name="connsiteY7332" fmla="*/ 3531110 h 7267344"/>
              <a:gd name="connsiteX7333" fmla="*/ 3209250 w 15576846"/>
              <a:gd name="connsiteY7333" fmla="*/ 3528411 h 7267344"/>
              <a:gd name="connsiteX7334" fmla="*/ 3214873 w 15576846"/>
              <a:gd name="connsiteY7334" fmla="*/ 3526836 h 7267344"/>
              <a:gd name="connsiteX7335" fmla="*/ 3211949 w 15576846"/>
              <a:gd name="connsiteY7335" fmla="*/ 3529760 h 7267344"/>
              <a:gd name="connsiteX7336" fmla="*/ 3201716 w 15576846"/>
              <a:gd name="connsiteY7336" fmla="*/ 3540107 h 7267344"/>
              <a:gd name="connsiteX7337" fmla="*/ 3198342 w 15576846"/>
              <a:gd name="connsiteY7337" fmla="*/ 3543593 h 7267344"/>
              <a:gd name="connsiteX7338" fmla="*/ 3191932 w 15576846"/>
              <a:gd name="connsiteY7338" fmla="*/ 3544942 h 7267344"/>
              <a:gd name="connsiteX7339" fmla="*/ 3195306 w 15576846"/>
              <a:gd name="connsiteY7339" fmla="*/ 3541681 h 7267344"/>
              <a:gd name="connsiteX7340" fmla="*/ 3201716 w 15576846"/>
              <a:gd name="connsiteY7340" fmla="*/ 3540107 h 7267344"/>
              <a:gd name="connsiteX7341" fmla="*/ 3180236 w 15576846"/>
              <a:gd name="connsiteY7341" fmla="*/ 3547304 h 7267344"/>
              <a:gd name="connsiteX7342" fmla="*/ 3174613 w 15576846"/>
              <a:gd name="connsiteY7342" fmla="*/ 3548429 h 7267344"/>
              <a:gd name="connsiteX7343" fmla="*/ 3177425 w 15576846"/>
              <a:gd name="connsiteY7343" fmla="*/ 3545842 h 7267344"/>
              <a:gd name="connsiteX7344" fmla="*/ 3183048 w 15576846"/>
              <a:gd name="connsiteY7344" fmla="*/ 3544492 h 7267344"/>
              <a:gd name="connsiteX7345" fmla="*/ 3180236 w 15576846"/>
              <a:gd name="connsiteY7345" fmla="*/ 3547304 h 7267344"/>
              <a:gd name="connsiteX7346" fmla="*/ 3169890 w 15576846"/>
              <a:gd name="connsiteY7346" fmla="*/ 3557313 h 7267344"/>
              <a:gd name="connsiteX7347" fmla="*/ 3166516 w 15576846"/>
              <a:gd name="connsiteY7347" fmla="*/ 3560574 h 7267344"/>
              <a:gd name="connsiteX7348" fmla="*/ 3160106 w 15576846"/>
              <a:gd name="connsiteY7348" fmla="*/ 3561699 h 7267344"/>
              <a:gd name="connsiteX7349" fmla="*/ 3163479 w 15576846"/>
              <a:gd name="connsiteY7349" fmla="*/ 3558662 h 7267344"/>
              <a:gd name="connsiteX7350" fmla="*/ 3169890 w 15576846"/>
              <a:gd name="connsiteY7350" fmla="*/ 3557313 h 7267344"/>
              <a:gd name="connsiteX7351" fmla="*/ 3148298 w 15576846"/>
              <a:gd name="connsiteY7351" fmla="*/ 3563611 h 7267344"/>
              <a:gd name="connsiteX7352" fmla="*/ 3142675 w 15576846"/>
              <a:gd name="connsiteY7352" fmla="*/ 3564510 h 7267344"/>
              <a:gd name="connsiteX7353" fmla="*/ 3145486 w 15576846"/>
              <a:gd name="connsiteY7353" fmla="*/ 3562149 h 7267344"/>
              <a:gd name="connsiteX7354" fmla="*/ 3151109 w 15576846"/>
              <a:gd name="connsiteY7354" fmla="*/ 3561024 h 7267344"/>
              <a:gd name="connsiteX7355" fmla="*/ 3148298 w 15576846"/>
              <a:gd name="connsiteY7355" fmla="*/ 3563611 h 7267344"/>
              <a:gd name="connsiteX7356" fmla="*/ 3137951 w 15576846"/>
              <a:gd name="connsiteY7356" fmla="*/ 3572832 h 7267344"/>
              <a:gd name="connsiteX7357" fmla="*/ 3134353 w 15576846"/>
              <a:gd name="connsiteY7357" fmla="*/ 3576093 h 7267344"/>
              <a:gd name="connsiteX7358" fmla="*/ 3127943 w 15576846"/>
              <a:gd name="connsiteY7358" fmla="*/ 3576993 h 7267344"/>
              <a:gd name="connsiteX7359" fmla="*/ 3131541 w 15576846"/>
              <a:gd name="connsiteY7359" fmla="*/ 3573957 h 7267344"/>
              <a:gd name="connsiteX7360" fmla="*/ 3137951 w 15576846"/>
              <a:gd name="connsiteY7360" fmla="*/ 3572832 h 7267344"/>
              <a:gd name="connsiteX7361" fmla="*/ 3118833 w 15576846"/>
              <a:gd name="connsiteY7361" fmla="*/ 3575981 h 7267344"/>
              <a:gd name="connsiteX7362" fmla="*/ 3115797 w 15576846"/>
              <a:gd name="connsiteY7362" fmla="*/ 3578455 h 7267344"/>
              <a:gd name="connsiteX7363" fmla="*/ 3110174 w 15576846"/>
              <a:gd name="connsiteY7363" fmla="*/ 3579242 h 7267344"/>
              <a:gd name="connsiteX7364" fmla="*/ 3113098 w 15576846"/>
              <a:gd name="connsiteY7364" fmla="*/ 3576881 h 7267344"/>
              <a:gd name="connsiteX7365" fmla="*/ 3118833 w 15576846"/>
              <a:gd name="connsiteY7365" fmla="*/ 3575981 h 7267344"/>
              <a:gd name="connsiteX7366" fmla="*/ 3105226 w 15576846"/>
              <a:gd name="connsiteY7366" fmla="*/ 3587452 h 7267344"/>
              <a:gd name="connsiteX7367" fmla="*/ 3101739 w 15576846"/>
              <a:gd name="connsiteY7367" fmla="*/ 3590376 h 7267344"/>
              <a:gd name="connsiteX7368" fmla="*/ 3095217 w 15576846"/>
              <a:gd name="connsiteY7368" fmla="*/ 3591051 h 7267344"/>
              <a:gd name="connsiteX7369" fmla="*/ 3098703 w 15576846"/>
              <a:gd name="connsiteY7369" fmla="*/ 3588351 h 7267344"/>
              <a:gd name="connsiteX7370" fmla="*/ 3105226 w 15576846"/>
              <a:gd name="connsiteY7370" fmla="*/ 3587452 h 7267344"/>
              <a:gd name="connsiteX7371" fmla="*/ 3083071 w 15576846"/>
              <a:gd name="connsiteY7371" fmla="*/ 3592175 h 7267344"/>
              <a:gd name="connsiteX7372" fmla="*/ 3077448 w 15576846"/>
              <a:gd name="connsiteY7372" fmla="*/ 3592738 h 7267344"/>
              <a:gd name="connsiteX7373" fmla="*/ 3080260 w 15576846"/>
              <a:gd name="connsiteY7373" fmla="*/ 3590713 h 7267344"/>
              <a:gd name="connsiteX7374" fmla="*/ 3085995 w 15576846"/>
              <a:gd name="connsiteY7374" fmla="*/ 3590039 h 7267344"/>
              <a:gd name="connsiteX7375" fmla="*/ 3083071 w 15576846"/>
              <a:gd name="connsiteY7375" fmla="*/ 3592175 h 7267344"/>
              <a:gd name="connsiteX7376" fmla="*/ 3072050 w 15576846"/>
              <a:gd name="connsiteY7376" fmla="*/ 3600835 h 7267344"/>
              <a:gd name="connsiteX7377" fmla="*/ 3068676 w 15576846"/>
              <a:gd name="connsiteY7377" fmla="*/ 3603534 h 7267344"/>
              <a:gd name="connsiteX7378" fmla="*/ 3062154 w 15576846"/>
              <a:gd name="connsiteY7378" fmla="*/ 3603983 h 7267344"/>
              <a:gd name="connsiteX7379" fmla="*/ 3065528 w 15576846"/>
              <a:gd name="connsiteY7379" fmla="*/ 3601509 h 7267344"/>
              <a:gd name="connsiteX7380" fmla="*/ 3072050 w 15576846"/>
              <a:gd name="connsiteY7380" fmla="*/ 3600835 h 7267344"/>
              <a:gd name="connsiteX7381" fmla="*/ 3049783 w 15576846"/>
              <a:gd name="connsiteY7381" fmla="*/ 3604658 h 7267344"/>
              <a:gd name="connsiteX7382" fmla="*/ 3044160 w 15576846"/>
              <a:gd name="connsiteY7382" fmla="*/ 3604996 h 7267344"/>
              <a:gd name="connsiteX7383" fmla="*/ 3046859 w 15576846"/>
              <a:gd name="connsiteY7383" fmla="*/ 3603196 h 7267344"/>
              <a:gd name="connsiteX7384" fmla="*/ 3052595 w 15576846"/>
              <a:gd name="connsiteY7384" fmla="*/ 3602634 h 7267344"/>
              <a:gd name="connsiteX7385" fmla="*/ 3049783 w 15576846"/>
              <a:gd name="connsiteY7385" fmla="*/ 3604658 h 7267344"/>
              <a:gd name="connsiteX7386" fmla="*/ 3030778 w 15576846"/>
              <a:gd name="connsiteY7386" fmla="*/ 3605783 h 7267344"/>
              <a:gd name="connsiteX7387" fmla="*/ 3026054 w 15576846"/>
              <a:gd name="connsiteY7387" fmla="*/ 3606120 h 7267344"/>
              <a:gd name="connsiteX7388" fmla="*/ 3027854 w 15576846"/>
              <a:gd name="connsiteY7388" fmla="*/ 3604996 h 7267344"/>
              <a:gd name="connsiteX7389" fmla="*/ 3032577 w 15576846"/>
              <a:gd name="connsiteY7389" fmla="*/ 3604546 h 7267344"/>
              <a:gd name="connsiteX7390" fmla="*/ 3030778 w 15576846"/>
              <a:gd name="connsiteY7390" fmla="*/ 3605783 h 7267344"/>
              <a:gd name="connsiteX7391" fmla="*/ 3018632 w 15576846"/>
              <a:gd name="connsiteY7391" fmla="*/ 3614217 h 7267344"/>
              <a:gd name="connsiteX7392" fmla="*/ 3016158 w 15576846"/>
              <a:gd name="connsiteY7392" fmla="*/ 3615904 h 7267344"/>
              <a:gd name="connsiteX7393" fmla="*/ 3010535 w 15576846"/>
              <a:gd name="connsiteY7393" fmla="*/ 3616129 h 7267344"/>
              <a:gd name="connsiteX7394" fmla="*/ 3012897 w 15576846"/>
              <a:gd name="connsiteY7394" fmla="*/ 3614555 h 7267344"/>
              <a:gd name="connsiteX7395" fmla="*/ 3018632 w 15576846"/>
              <a:gd name="connsiteY7395" fmla="*/ 3614217 h 7267344"/>
              <a:gd name="connsiteX7396" fmla="*/ 2996927 w 15576846"/>
              <a:gd name="connsiteY7396" fmla="*/ 3616466 h 7267344"/>
              <a:gd name="connsiteX7397" fmla="*/ 2992316 w 15576846"/>
              <a:gd name="connsiteY7397" fmla="*/ 3616579 h 7267344"/>
              <a:gd name="connsiteX7398" fmla="*/ 2993891 w 15576846"/>
              <a:gd name="connsiteY7398" fmla="*/ 3615679 h 7267344"/>
              <a:gd name="connsiteX7399" fmla="*/ 2998614 w 15576846"/>
              <a:gd name="connsiteY7399" fmla="*/ 3615342 h 7267344"/>
              <a:gd name="connsiteX7400" fmla="*/ 2996927 w 15576846"/>
              <a:gd name="connsiteY7400" fmla="*/ 3616466 h 7267344"/>
              <a:gd name="connsiteX7401" fmla="*/ 2984332 w 15576846"/>
              <a:gd name="connsiteY7401" fmla="*/ 3624451 h 7267344"/>
              <a:gd name="connsiteX7402" fmla="*/ 2981970 w 15576846"/>
              <a:gd name="connsiteY7402" fmla="*/ 3625913 h 7267344"/>
              <a:gd name="connsiteX7403" fmla="*/ 2976347 w 15576846"/>
              <a:gd name="connsiteY7403" fmla="*/ 3625913 h 7267344"/>
              <a:gd name="connsiteX7404" fmla="*/ 2978596 w 15576846"/>
              <a:gd name="connsiteY7404" fmla="*/ 3624563 h 7267344"/>
              <a:gd name="connsiteX7405" fmla="*/ 2984332 w 15576846"/>
              <a:gd name="connsiteY7405" fmla="*/ 3624451 h 7267344"/>
              <a:gd name="connsiteX7406" fmla="*/ 2962627 w 15576846"/>
              <a:gd name="connsiteY7406" fmla="*/ 3626025 h 7267344"/>
              <a:gd name="connsiteX7407" fmla="*/ 2958016 w 15576846"/>
              <a:gd name="connsiteY7407" fmla="*/ 3626025 h 7267344"/>
              <a:gd name="connsiteX7408" fmla="*/ 2959479 w 15576846"/>
              <a:gd name="connsiteY7408" fmla="*/ 3625238 h 7267344"/>
              <a:gd name="connsiteX7409" fmla="*/ 2964202 w 15576846"/>
              <a:gd name="connsiteY7409" fmla="*/ 3625126 h 7267344"/>
              <a:gd name="connsiteX7410" fmla="*/ 2962627 w 15576846"/>
              <a:gd name="connsiteY7410" fmla="*/ 3626025 h 7267344"/>
              <a:gd name="connsiteX7411" fmla="*/ 2949695 w 15576846"/>
              <a:gd name="connsiteY7411" fmla="*/ 3633673 h 7267344"/>
              <a:gd name="connsiteX7412" fmla="*/ 2460384 w 15576846"/>
              <a:gd name="connsiteY7412" fmla="*/ 4033578 h 7267344"/>
              <a:gd name="connsiteX7413" fmla="*/ 1940148 w 15576846"/>
              <a:gd name="connsiteY7413" fmla="*/ 4262995 h 7267344"/>
              <a:gd name="connsiteX7414" fmla="*/ 1795750 w 15576846"/>
              <a:gd name="connsiteY7414" fmla="*/ 4236117 h 7267344"/>
              <a:gd name="connsiteX7415" fmla="*/ 1784054 w 15576846"/>
              <a:gd name="connsiteY7415" fmla="*/ 4218461 h 7267344"/>
              <a:gd name="connsiteX7416" fmla="*/ 1775957 w 15576846"/>
              <a:gd name="connsiteY7416" fmla="*/ 4206428 h 7267344"/>
              <a:gd name="connsiteX7417" fmla="*/ 1916981 w 15576846"/>
              <a:gd name="connsiteY7417" fmla="*/ 4230719 h 7267344"/>
              <a:gd name="connsiteX7418" fmla="*/ 2440929 w 15576846"/>
              <a:gd name="connsiteY7418" fmla="*/ 4011986 h 7267344"/>
              <a:gd name="connsiteX7419" fmla="*/ 2944072 w 15576846"/>
              <a:gd name="connsiteY7419" fmla="*/ 3633560 h 7267344"/>
              <a:gd name="connsiteX7420" fmla="*/ 2949695 w 15576846"/>
              <a:gd name="connsiteY7420" fmla="*/ 3633560 h 7267344"/>
              <a:gd name="connsiteX7421" fmla="*/ 2436880 w 15576846"/>
              <a:gd name="connsiteY7421" fmla="*/ 4008162 h 7267344"/>
              <a:gd name="connsiteX7422" fmla="*/ 1916868 w 15576846"/>
              <a:gd name="connsiteY7422" fmla="*/ 4223184 h 7267344"/>
              <a:gd name="connsiteX7423" fmla="*/ 1769210 w 15576846"/>
              <a:gd name="connsiteY7423" fmla="*/ 4196756 h 7267344"/>
              <a:gd name="connsiteX7424" fmla="*/ 1748629 w 15576846"/>
              <a:gd name="connsiteY7424" fmla="*/ 4166955 h 7267344"/>
              <a:gd name="connsiteX7425" fmla="*/ 1893589 w 15576846"/>
              <a:gd name="connsiteY7425" fmla="*/ 4191021 h 7267344"/>
              <a:gd name="connsiteX7426" fmla="*/ 2417312 w 15576846"/>
              <a:gd name="connsiteY7426" fmla="*/ 3986795 h 7267344"/>
              <a:gd name="connsiteX7427" fmla="*/ 2924504 w 15576846"/>
              <a:gd name="connsiteY7427" fmla="*/ 3633785 h 7267344"/>
              <a:gd name="connsiteX7428" fmla="*/ 2929227 w 15576846"/>
              <a:gd name="connsiteY7428" fmla="*/ 3633785 h 7267344"/>
              <a:gd name="connsiteX7429" fmla="*/ 2436880 w 15576846"/>
              <a:gd name="connsiteY7429" fmla="*/ 4008162 h 7267344"/>
              <a:gd name="connsiteX7430" fmla="*/ 1761000 w 15576846"/>
              <a:gd name="connsiteY7430" fmla="*/ 4194620 h 7267344"/>
              <a:gd name="connsiteX7431" fmla="*/ 1747730 w 15576846"/>
              <a:gd name="connsiteY7431" fmla="*/ 4191359 h 7267344"/>
              <a:gd name="connsiteX7432" fmla="*/ 1726925 w 15576846"/>
              <a:gd name="connsiteY7432" fmla="*/ 4161894 h 7267344"/>
              <a:gd name="connsiteX7433" fmla="*/ 1740307 w 15576846"/>
              <a:gd name="connsiteY7433" fmla="*/ 4164930 h 7267344"/>
              <a:gd name="connsiteX7434" fmla="*/ 1761000 w 15576846"/>
              <a:gd name="connsiteY7434" fmla="*/ 4194620 h 7267344"/>
              <a:gd name="connsiteX7435" fmla="*/ 1739183 w 15576846"/>
              <a:gd name="connsiteY7435" fmla="*/ 4189222 h 7267344"/>
              <a:gd name="connsiteX7436" fmla="*/ 1726250 w 15576846"/>
              <a:gd name="connsiteY7436" fmla="*/ 4185848 h 7267344"/>
              <a:gd name="connsiteX7437" fmla="*/ 1705333 w 15576846"/>
              <a:gd name="connsiteY7437" fmla="*/ 4156721 h 7267344"/>
              <a:gd name="connsiteX7438" fmla="*/ 1718378 w 15576846"/>
              <a:gd name="connsiteY7438" fmla="*/ 4159870 h 7267344"/>
              <a:gd name="connsiteX7439" fmla="*/ 1739183 w 15576846"/>
              <a:gd name="connsiteY7439" fmla="*/ 4189222 h 7267344"/>
              <a:gd name="connsiteX7440" fmla="*/ 1717366 w 15576846"/>
              <a:gd name="connsiteY7440" fmla="*/ 4183599 h 7267344"/>
              <a:gd name="connsiteX7441" fmla="*/ 1704658 w 15576846"/>
              <a:gd name="connsiteY7441" fmla="*/ 4180225 h 7267344"/>
              <a:gd name="connsiteX7442" fmla="*/ 1683628 w 15576846"/>
              <a:gd name="connsiteY7442" fmla="*/ 4151435 h 7267344"/>
              <a:gd name="connsiteX7443" fmla="*/ 1696448 w 15576846"/>
              <a:gd name="connsiteY7443" fmla="*/ 4154584 h 7267344"/>
              <a:gd name="connsiteX7444" fmla="*/ 1717366 w 15576846"/>
              <a:gd name="connsiteY7444" fmla="*/ 4183599 h 7267344"/>
              <a:gd name="connsiteX7445" fmla="*/ 1695661 w 15576846"/>
              <a:gd name="connsiteY7445" fmla="*/ 4177751 h 7267344"/>
              <a:gd name="connsiteX7446" fmla="*/ 1683178 w 15576846"/>
              <a:gd name="connsiteY7446" fmla="*/ 4174264 h 7267344"/>
              <a:gd name="connsiteX7447" fmla="*/ 1681491 w 15576846"/>
              <a:gd name="connsiteY7447" fmla="*/ 4171903 h 7267344"/>
              <a:gd name="connsiteX7448" fmla="*/ 1662036 w 15576846"/>
              <a:gd name="connsiteY7448" fmla="*/ 4145812 h 7267344"/>
              <a:gd name="connsiteX7449" fmla="*/ 1674631 w 15576846"/>
              <a:gd name="connsiteY7449" fmla="*/ 4149074 h 7267344"/>
              <a:gd name="connsiteX7450" fmla="*/ 1695661 w 15576846"/>
              <a:gd name="connsiteY7450" fmla="*/ 4177751 h 7267344"/>
              <a:gd name="connsiteX7451" fmla="*/ 1673956 w 15576846"/>
              <a:gd name="connsiteY7451" fmla="*/ 4171678 h 7267344"/>
              <a:gd name="connsiteX7452" fmla="*/ 1661698 w 15576846"/>
              <a:gd name="connsiteY7452" fmla="*/ 4168192 h 7267344"/>
              <a:gd name="connsiteX7453" fmla="*/ 1655851 w 15576846"/>
              <a:gd name="connsiteY7453" fmla="*/ 4160320 h 7267344"/>
              <a:gd name="connsiteX7454" fmla="*/ 1640331 w 15576846"/>
              <a:gd name="connsiteY7454" fmla="*/ 4140077 h 7267344"/>
              <a:gd name="connsiteX7455" fmla="*/ 1652589 w 15576846"/>
              <a:gd name="connsiteY7455" fmla="*/ 4143338 h 7267344"/>
              <a:gd name="connsiteX7456" fmla="*/ 1673956 w 15576846"/>
              <a:gd name="connsiteY7456" fmla="*/ 4171678 h 7267344"/>
              <a:gd name="connsiteX7457" fmla="*/ 1652252 w 15576846"/>
              <a:gd name="connsiteY7457" fmla="*/ 4165380 h 7267344"/>
              <a:gd name="connsiteX7458" fmla="*/ 1640331 w 15576846"/>
              <a:gd name="connsiteY7458" fmla="*/ 4161782 h 7267344"/>
              <a:gd name="connsiteX7459" fmla="*/ 1630210 w 15576846"/>
              <a:gd name="connsiteY7459" fmla="*/ 4148624 h 7267344"/>
              <a:gd name="connsiteX7460" fmla="*/ 1618739 w 15576846"/>
              <a:gd name="connsiteY7460" fmla="*/ 4134004 h 7267344"/>
              <a:gd name="connsiteX7461" fmla="*/ 1630772 w 15576846"/>
              <a:gd name="connsiteY7461" fmla="*/ 4137378 h 7267344"/>
              <a:gd name="connsiteX7462" fmla="*/ 1652252 w 15576846"/>
              <a:gd name="connsiteY7462" fmla="*/ 4165380 h 7267344"/>
              <a:gd name="connsiteX7463" fmla="*/ 1627173 w 15576846"/>
              <a:gd name="connsiteY7463" fmla="*/ 4154584 h 7267344"/>
              <a:gd name="connsiteX7464" fmla="*/ 1630435 w 15576846"/>
              <a:gd name="connsiteY7464" fmla="*/ 4158858 h 7267344"/>
              <a:gd name="connsiteX7465" fmla="*/ 1618851 w 15576846"/>
              <a:gd name="connsiteY7465" fmla="*/ 4155259 h 7267344"/>
              <a:gd name="connsiteX7466" fmla="*/ 1604457 w 15576846"/>
              <a:gd name="connsiteY7466" fmla="*/ 4137040 h 7267344"/>
              <a:gd name="connsiteX7467" fmla="*/ 1597147 w 15576846"/>
              <a:gd name="connsiteY7467" fmla="*/ 4127931 h 7267344"/>
              <a:gd name="connsiteX7468" fmla="*/ 1608955 w 15576846"/>
              <a:gd name="connsiteY7468" fmla="*/ 4131305 h 7267344"/>
              <a:gd name="connsiteX7469" fmla="*/ 1627173 w 15576846"/>
              <a:gd name="connsiteY7469" fmla="*/ 4154584 h 7267344"/>
              <a:gd name="connsiteX7470" fmla="*/ 1601645 w 15576846"/>
              <a:gd name="connsiteY7470" fmla="*/ 4143001 h 7267344"/>
              <a:gd name="connsiteX7471" fmla="*/ 1608842 w 15576846"/>
              <a:gd name="connsiteY7471" fmla="*/ 4151998 h 7267344"/>
              <a:gd name="connsiteX7472" fmla="*/ 1597709 w 15576846"/>
              <a:gd name="connsiteY7472" fmla="*/ 4148399 h 7267344"/>
              <a:gd name="connsiteX7473" fmla="*/ 1579041 w 15576846"/>
              <a:gd name="connsiteY7473" fmla="*/ 4125345 h 7267344"/>
              <a:gd name="connsiteX7474" fmla="*/ 1575779 w 15576846"/>
              <a:gd name="connsiteY7474" fmla="*/ 4121409 h 7267344"/>
              <a:gd name="connsiteX7475" fmla="*/ 1587250 w 15576846"/>
              <a:gd name="connsiteY7475" fmla="*/ 4124782 h 7267344"/>
              <a:gd name="connsiteX7476" fmla="*/ 1601645 w 15576846"/>
              <a:gd name="connsiteY7476" fmla="*/ 4143001 h 7267344"/>
              <a:gd name="connsiteX7477" fmla="*/ 1576004 w 15576846"/>
              <a:gd name="connsiteY7477" fmla="*/ 4131417 h 7267344"/>
              <a:gd name="connsiteX7478" fmla="*/ 1587025 w 15576846"/>
              <a:gd name="connsiteY7478" fmla="*/ 4144913 h 7267344"/>
              <a:gd name="connsiteX7479" fmla="*/ 1576229 w 15576846"/>
              <a:gd name="connsiteY7479" fmla="*/ 4141314 h 7267344"/>
              <a:gd name="connsiteX7480" fmla="*/ 1554187 w 15576846"/>
              <a:gd name="connsiteY7480" fmla="*/ 4114886 h 7267344"/>
              <a:gd name="connsiteX7481" fmla="*/ 1565208 w 15576846"/>
              <a:gd name="connsiteY7481" fmla="*/ 4118372 h 7267344"/>
              <a:gd name="connsiteX7482" fmla="*/ 1576004 w 15576846"/>
              <a:gd name="connsiteY7482" fmla="*/ 4131417 h 7267344"/>
              <a:gd name="connsiteX7483" fmla="*/ 1550364 w 15576846"/>
              <a:gd name="connsiteY7483" fmla="*/ 4119834 h 7267344"/>
              <a:gd name="connsiteX7484" fmla="*/ 1565208 w 15576846"/>
              <a:gd name="connsiteY7484" fmla="*/ 4137603 h 7267344"/>
              <a:gd name="connsiteX7485" fmla="*/ 1554750 w 15576846"/>
              <a:gd name="connsiteY7485" fmla="*/ 4134004 h 7267344"/>
              <a:gd name="connsiteX7486" fmla="*/ 1532483 w 15576846"/>
              <a:gd name="connsiteY7486" fmla="*/ 4107914 h 7267344"/>
              <a:gd name="connsiteX7487" fmla="*/ 1543166 w 15576846"/>
              <a:gd name="connsiteY7487" fmla="*/ 4111400 h 7267344"/>
              <a:gd name="connsiteX7488" fmla="*/ 1550364 w 15576846"/>
              <a:gd name="connsiteY7488" fmla="*/ 4119834 h 7267344"/>
              <a:gd name="connsiteX7489" fmla="*/ 1524835 w 15576846"/>
              <a:gd name="connsiteY7489" fmla="*/ 4108363 h 7267344"/>
              <a:gd name="connsiteX7490" fmla="*/ 1543391 w 15576846"/>
              <a:gd name="connsiteY7490" fmla="*/ 4129955 h 7267344"/>
              <a:gd name="connsiteX7491" fmla="*/ 1533270 w 15576846"/>
              <a:gd name="connsiteY7491" fmla="*/ 4126244 h 7267344"/>
              <a:gd name="connsiteX7492" fmla="*/ 1510778 w 15576846"/>
              <a:gd name="connsiteY7492" fmla="*/ 4100604 h 7267344"/>
              <a:gd name="connsiteX7493" fmla="*/ 1521124 w 15576846"/>
              <a:gd name="connsiteY7493" fmla="*/ 4104090 h 7267344"/>
              <a:gd name="connsiteX7494" fmla="*/ 1524835 w 15576846"/>
              <a:gd name="connsiteY7494" fmla="*/ 4108363 h 7267344"/>
              <a:gd name="connsiteX7495" fmla="*/ 1499195 w 15576846"/>
              <a:gd name="connsiteY7495" fmla="*/ 4096780 h 7267344"/>
              <a:gd name="connsiteX7496" fmla="*/ 1521349 w 15576846"/>
              <a:gd name="connsiteY7496" fmla="*/ 4121858 h 7267344"/>
              <a:gd name="connsiteX7497" fmla="*/ 1511790 w 15576846"/>
              <a:gd name="connsiteY7497" fmla="*/ 4118260 h 7267344"/>
              <a:gd name="connsiteX7498" fmla="*/ 1489186 w 15576846"/>
              <a:gd name="connsiteY7498" fmla="*/ 4093069 h 7267344"/>
              <a:gd name="connsiteX7499" fmla="*/ 1499082 w 15576846"/>
              <a:gd name="connsiteY7499" fmla="*/ 4096555 h 7267344"/>
              <a:gd name="connsiteX7500" fmla="*/ 1499195 w 15576846"/>
              <a:gd name="connsiteY7500" fmla="*/ 4096780 h 7267344"/>
              <a:gd name="connsiteX7501" fmla="*/ 1476478 w 15576846"/>
              <a:gd name="connsiteY7501" fmla="*/ 4104090 h 7267344"/>
              <a:gd name="connsiteX7502" fmla="*/ 1467931 w 15576846"/>
              <a:gd name="connsiteY7502" fmla="*/ 4100491 h 7267344"/>
              <a:gd name="connsiteX7503" fmla="*/ 1445102 w 15576846"/>
              <a:gd name="connsiteY7503" fmla="*/ 4076425 h 7267344"/>
              <a:gd name="connsiteX7504" fmla="*/ 1453986 w 15576846"/>
              <a:gd name="connsiteY7504" fmla="*/ 4079911 h 7267344"/>
              <a:gd name="connsiteX7505" fmla="*/ 1476478 w 15576846"/>
              <a:gd name="connsiteY7505" fmla="*/ 4104090 h 7267344"/>
              <a:gd name="connsiteX7506" fmla="*/ 1434081 w 15576846"/>
              <a:gd name="connsiteY7506" fmla="*/ 4065067 h 7267344"/>
              <a:gd name="connsiteX7507" fmla="*/ 1424972 w 15576846"/>
              <a:gd name="connsiteY7507" fmla="*/ 4055620 h 7267344"/>
              <a:gd name="connsiteX7508" fmla="*/ 1410577 w 15576846"/>
              <a:gd name="connsiteY7508" fmla="*/ 4041113 h 7267344"/>
              <a:gd name="connsiteX7509" fmla="*/ 1420248 w 15576846"/>
              <a:gd name="connsiteY7509" fmla="*/ 4044711 h 7267344"/>
              <a:gd name="connsiteX7510" fmla="*/ 1443527 w 15576846"/>
              <a:gd name="connsiteY7510" fmla="*/ 4068890 h 7267344"/>
              <a:gd name="connsiteX7511" fmla="*/ 1434081 w 15576846"/>
              <a:gd name="connsiteY7511" fmla="*/ 4065067 h 7267344"/>
              <a:gd name="connsiteX7512" fmla="*/ 1397419 w 15576846"/>
              <a:gd name="connsiteY7512" fmla="*/ 4027730 h 7267344"/>
              <a:gd name="connsiteX7513" fmla="*/ 1375265 w 15576846"/>
              <a:gd name="connsiteY7513" fmla="*/ 4005801 h 7267344"/>
              <a:gd name="connsiteX7514" fmla="*/ 1385611 w 15576846"/>
              <a:gd name="connsiteY7514" fmla="*/ 4009512 h 7267344"/>
              <a:gd name="connsiteX7515" fmla="*/ 1407653 w 15576846"/>
              <a:gd name="connsiteY7515" fmla="*/ 4031779 h 7267344"/>
              <a:gd name="connsiteX7516" fmla="*/ 1397419 w 15576846"/>
              <a:gd name="connsiteY7516" fmla="*/ 4027730 h 7267344"/>
              <a:gd name="connsiteX7517" fmla="*/ 1362444 w 15576846"/>
              <a:gd name="connsiteY7517" fmla="*/ 3993205 h 7267344"/>
              <a:gd name="connsiteX7518" fmla="*/ 1337141 w 15576846"/>
              <a:gd name="connsiteY7518" fmla="*/ 3968914 h 7267344"/>
              <a:gd name="connsiteX7519" fmla="*/ 1348049 w 15576846"/>
              <a:gd name="connsiteY7519" fmla="*/ 3972625 h 7267344"/>
              <a:gd name="connsiteX7520" fmla="*/ 1373240 w 15576846"/>
              <a:gd name="connsiteY7520" fmla="*/ 3997141 h 7267344"/>
              <a:gd name="connsiteX7521" fmla="*/ 1362444 w 15576846"/>
              <a:gd name="connsiteY7521" fmla="*/ 3993205 h 7267344"/>
              <a:gd name="connsiteX7522" fmla="*/ 1324208 w 15576846"/>
              <a:gd name="connsiteY7522" fmla="*/ 3956768 h 7267344"/>
              <a:gd name="connsiteX7523" fmla="*/ 1300254 w 15576846"/>
              <a:gd name="connsiteY7523" fmla="*/ 3934501 h 7267344"/>
              <a:gd name="connsiteX7524" fmla="*/ 1311613 w 15576846"/>
              <a:gd name="connsiteY7524" fmla="*/ 3938100 h 7267344"/>
              <a:gd name="connsiteX7525" fmla="*/ 1335679 w 15576846"/>
              <a:gd name="connsiteY7525" fmla="*/ 3960704 h 7267344"/>
              <a:gd name="connsiteX7526" fmla="*/ 1324208 w 15576846"/>
              <a:gd name="connsiteY7526" fmla="*/ 3956768 h 7267344"/>
              <a:gd name="connsiteX7527" fmla="*/ 1308576 w 15576846"/>
              <a:gd name="connsiteY7527" fmla="*/ 3950920 h 7267344"/>
              <a:gd name="connsiteX7528" fmla="*/ 1296768 w 15576846"/>
              <a:gd name="connsiteY7528" fmla="*/ 3946310 h 7267344"/>
              <a:gd name="connsiteX7529" fmla="*/ 1273377 w 15576846"/>
              <a:gd name="connsiteY7529" fmla="*/ 3925167 h 7267344"/>
              <a:gd name="connsiteX7530" fmla="*/ 1284960 w 15576846"/>
              <a:gd name="connsiteY7530" fmla="*/ 3929328 h 7267344"/>
              <a:gd name="connsiteX7531" fmla="*/ 1308576 w 15576846"/>
              <a:gd name="connsiteY7531" fmla="*/ 3950920 h 7267344"/>
              <a:gd name="connsiteX7532" fmla="*/ 1278437 w 15576846"/>
              <a:gd name="connsiteY7532" fmla="*/ 3938662 h 7267344"/>
              <a:gd name="connsiteX7533" fmla="*/ 1265167 w 15576846"/>
              <a:gd name="connsiteY7533" fmla="*/ 3932590 h 7267344"/>
              <a:gd name="connsiteX7534" fmla="*/ 1242788 w 15576846"/>
              <a:gd name="connsiteY7534" fmla="*/ 3913134 h 7267344"/>
              <a:gd name="connsiteX7535" fmla="*/ 1255495 w 15576846"/>
              <a:gd name="connsiteY7535" fmla="*/ 3918420 h 7267344"/>
              <a:gd name="connsiteX7536" fmla="*/ 1278437 w 15576846"/>
              <a:gd name="connsiteY7536" fmla="*/ 3938662 h 7267344"/>
              <a:gd name="connsiteX7537" fmla="*/ 1222995 w 15576846"/>
              <a:gd name="connsiteY7537" fmla="*/ 3896040 h 7267344"/>
              <a:gd name="connsiteX7538" fmla="*/ 1199828 w 15576846"/>
              <a:gd name="connsiteY7538" fmla="*/ 3876810 h 7267344"/>
              <a:gd name="connsiteX7539" fmla="*/ 1214448 w 15576846"/>
              <a:gd name="connsiteY7539" fmla="*/ 3883220 h 7267344"/>
              <a:gd name="connsiteX7540" fmla="*/ 1238402 w 15576846"/>
              <a:gd name="connsiteY7540" fmla="*/ 3903463 h 7267344"/>
              <a:gd name="connsiteX7541" fmla="*/ 1222995 w 15576846"/>
              <a:gd name="connsiteY7541" fmla="*/ 3896040 h 7267344"/>
              <a:gd name="connsiteX7542" fmla="*/ 1157881 w 15576846"/>
              <a:gd name="connsiteY7542" fmla="*/ 3852181 h 7267344"/>
              <a:gd name="connsiteX7543" fmla="*/ 1148772 w 15576846"/>
              <a:gd name="connsiteY7543" fmla="*/ 3849707 h 7267344"/>
              <a:gd name="connsiteX7544" fmla="*/ 1131453 w 15576846"/>
              <a:gd name="connsiteY7544" fmla="*/ 3836324 h 7267344"/>
              <a:gd name="connsiteX7545" fmla="*/ 1140337 w 15576846"/>
              <a:gd name="connsiteY7545" fmla="*/ 3838461 h 7267344"/>
              <a:gd name="connsiteX7546" fmla="*/ 1157881 w 15576846"/>
              <a:gd name="connsiteY7546" fmla="*/ 3852181 h 7267344"/>
              <a:gd name="connsiteX7547" fmla="*/ 1130891 w 15576846"/>
              <a:gd name="connsiteY7547" fmla="*/ 3844984 h 7267344"/>
              <a:gd name="connsiteX7548" fmla="*/ 1122344 w 15576846"/>
              <a:gd name="connsiteY7548" fmla="*/ 3842735 h 7267344"/>
              <a:gd name="connsiteX7549" fmla="*/ 1105812 w 15576846"/>
              <a:gd name="connsiteY7549" fmla="*/ 3830364 h 7267344"/>
              <a:gd name="connsiteX7550" fmla="*/ 1114134 w 15576846"/>
              <a:gd name="connsiteY7550" fmla="*/ 3832388 h 7267344"/>
              <a:gd name="connsiteX7551" fmla="*/ 1130891 w 15576846"/>
              <a:gd name="connsiteY7551" fmla="*/ 3844984 h 7267344"/>
              <a:gd name="connsiteX7552" fmla="*/ 1103900 w 15576846"/>
              <a:gd name="connsiteY7552" fmla="*/ 3837899 h 7267344"/>
              <a:gd name="connsiteX7553" fmla="*/ 1094454 w 15576846"/>
              <a:gd name="connsiteY7553" fmla="*/ 3835425 h 7267344"/>
              <a:gd name="connsiteX7554" fmla="*/ 1078822 w 15576846"/>
              <a:gd name="connsiteY7554" fmla="*/ 3823954 h 7267344"/>
              <a:gd name="connsiteX7555" fmla="*/ 1087931 w 15576846"/>
              <a:gd name="connsiteY7555" fmla="*/ 3826091 h 7267344"/>
              <a:gd name="connsiteX7556" fmla="*/ 1103900 w 15576846"/>
              <a:gd name="connsiteY7556" fmla="*/ 3837899 h 7267344"/>
              <a:gd name="connsiteX7557" fmla="*/ 1076798 w 15576846"/>
              <a:gd name="connsiteY7557" fmla="*/ 3830701 h 7267344"/>
              <a:gd name="connsiteX7558" fmla="*/ 1068026 w 15576846"/>
              <a:gd name="connsiteY7558" fmla="*/ 3828452 h 7267344"/>
              <a:gd name="connsiteX7559" fmla="*/ 1053181 w 15576846"/>
              <a:gd name="connsiteY7559" fmla="*/ 3817993 h 7267344"/>
              <a:gd name="connsiteX7560" fmla="*/ 1061616 w 15576846"/>
              <a:gd name="connsiteY7560" fmla="*/ 3820018 h 7267344"/>
              <a:gd name="connsiteX7561" fmla="*/ 1076798 w 15576846"/>
              <a:gd name="connsiteY7561" fmla="*/ 3830701 h 7267344"/>
              <a:gd name="connsiteX7562" fmla="*/ 1049583 w 15576846"/>
              <a:gd name="connsiteY7562" fmla="*/ 3823616 h 7267344"/>
              <a:gd name="connsiteX7563" fmla="*/ 1041598 w 15576846"/>
              <a:gd name="connsiteY7563" fmla="*/ 3821480 h 7267344"/>
              <a:gd name="connsiteX7564" fmla="*/ 1027765 w 15576846"/>
              <a:gd name="connsiteY7564" fmla="*/ 3811921 h 7267344"/>
              <a:gd name="connsiteX7565" fmla="*/ 1035525 w 15576846"/>
              <a:gd name="connsiteY7565" fmla="*/ 3813720 h 7267344"/>
              <a:gd name="connsiteX7566" fmla="*/ 1049583 w 15576846"/>
              <a:gd name="connsiteY7566" fmla="*/ 3823616 h 7267344"/>
              <a:gd name="connsiteX7567" fmla="*/ 1022367 w 15576846"/>
              <a:gd name="connsiteY7567" fmla="*/ 3816531 h 7267344"/>
              <a:gd name="connsiteX7568" fmla="*/ 1015282 w 15576846"/>
              <a:gd name="connsiteY7568" fmla="*/ 3814620 h 7267344"/>
              <a:gd name="connsiteX7569" fmla="*/ 1002350 w 15576846"/>
              <a:gd name="connsiteY7569" fmla="*/ 3806073 h 7267344"/>
              <a:gd name="connsiteX7570" fmla="*/ 1009322 w 15576846"/>
              <a:gd name="connsiteY7570" fmla="*/ 3807647 h 7267344"/>
              <a:gd name="connsiteX7571" fmla="*/ 1022367 w 15576846"/>
              <a:gd name="connsiteY7571" fmla="*/ 3816531 h 7267344"/>
              <a:gd name="connsiteX7572" fmla="*/ 994927 w 15576846"/>
              <a:gd name="connsiteY7572" fmla="*/ 3809334 h 7267344"/>
              <a:gd name="connsiteX7573" fmla="*/ 988742 w 15576846"/>
              <a:gd name="connsiteY7573" fmla="*/ 3807760 h 7267344"/>
              <a:gd name="connsiteX7574" fmla="*/ 976934 w 15576846"/>
              <a:gd name="connsiteY7574" fmla="*/ 3800225 h 7267344"/>
              <a:gd name="connsiteX7575" fmla="*/ 983007 w 15576846"/>
              <a:gd name="connsiteY7575" fmla="*/ 3801687 h 7267344"/>
              <a:gd name="connsiteX7576" fmla="*/ 994927 w 15576846"/>
              <a:gd name="connsiteY7576" fmla="*/ 3809334 h 7267344"/>
              <a:gd name="connsiteX7577" fmla="*/ 967487 w 15576846"/>
              <a:gd name="connsiteY7577" fmla="*/ 3802249 h 7267344"/>
              <a:gd name="connsiteX7578" fmla="*/ 962314 w 15576846"/>
              <a:gd name="connsiteY7578" fmla="*/ 3800900 h 7267344"/>
              <a:gd name="connsiteX7579" fmla="*/ 951743 w 15576846"/>
              <a:gd name="connsiteY7579" fmla="*/ 3794265 h 7267344"/>
              <a:gd name="connsiteX7580" fmla="*/ 956804 w 15576846"/>
              <a:gd name="connsiteY7580" fmla="*/ 3795389 h 7267344"/>
              <a:gd name="connsiteX7581" fmla="*/ 967487 w 15576846"/>
              <a:gd name="connsiteY7581" fmla="*/ 3802249 h 7267344"/>
              <a:gd name="connsiteX7582" fmla="*/ 939822 w 15576846"/>
              <a:gd name="connsiteY7582" fmla="*/ 3795052 h 7267344"/>
              <a:gd name="connsiteX7583" fmla="*/ 935886 w 15576846"/>
              <a:gd name="connsiteY7583" fmla="*/ 3794040 h 7267344"/>
              <a:gd name="connsiteX7584" fmla="*/ 926664 w 15576846"/>
              <a:gd name="connsiteY7584" fmla="*/ 3788529 h 7267344"/>
              <a:gd name="connsiteX7585" fmla="*/ 930601 w 15576846"/>
              <a:gd name="connsiteY7585" fmla="*/ 3789429 h 7267344"/>
              <a:gd name="connsiteX7586" fmla="*/ 939822 w 15576846"/>
              <a:gd name="connsiteY7586" fmla="*/ 3795052 h 7267344"/>
              <a:gd name="connsiteX7587" fmla="*/ 934874 w 15576846"/>
              <a:gd name="connsiteY7587" fmla="*/ 3801462 h 7267344"/>
              <a:gd name="connsiteX7588" fmla="*/ 941284 w 15576846"/>
              <a:gd name="connsiteY7588" fmla="*/ 3805398 h 7267344"/>
              <a:gd name="connsiteX7589" fmla="*/ 939372 w 15576846"/>
              <a:gd name="connsiteY7589" fmla="*/ 3804836 h 7267344"/>
              <a:gd name="connsiteX7590" fmla="*/ 932850 w 15576846"/>
              <a:gd name="connsiteY7590" fmla="*/ 3801012 h 7267344"/>
              <a:gd name="connsiteX7591" fmla="*/ 934874 w 15576846"/>
              <a:gd name="connsiteY7591" fmla="*/ 3801462 h 7267344"/>
              <a:gd name="connsiteX7592" fmla="*/ 958041 w 15576846"/>
              <a:gd name="connsiteY7592" fmla="*/ 3807422 h 7267344"/>
              <a:gd name="connsiteX7593" fmla="*/ 961302 w 15576846"/>
              <a:gd name="connsiteY7593" fmla="*/ 3808322 h 7267344"/>
              <a:gd name="connsiteX7594" fmla="*/ 969511 w 15576846"/>
              <a:gd name="connsiteY7594" fmla="*/ 3813383 h 7267344"/>
              <a:gd name="connsiteX7595" fmla="*/ 966138 w 15576846"/>
              <a:gd name="connsiteY7595" fmla="*/ 3812371 h 7267344"/>
              <a:gd name="connsiteX7596" fmla="*/ 958041 w 15576846"/>
              <a:gd name="connsiteY7596" fmla="*/ 3807422 h 7267344"/>
              <a:gd name="connsiteX7597" fmla="*/ 991666 w 15576846"/>
              <a:gd name="connsiteY7597" fmla="*/ 3827553 h 7267344"/>
              <a:gd name="connsiteX7598" fmla="*/ 998301 w 15576846"/>
              <a:gd name="connsiteY7598" fmla="*/ 3831826 h 7267344"/>
              <a:gd name="connsiteX7599" fmla="*/ 995939 w 15576846"/>
              <a:gd name="connsiteY7599" fmla="*/ 3831039 h 7267344"/>
              <a:gd name="connsiteX7600" fmla="*/ 989192 w 15576846"/>
              <a:gd name="connsiteY7600" fmla="*/ 3826765 h 7267344"/>
              <a:gd name="connsiteX7601" fmla="*/ 991666 w 15576846"/>
              <a:gd name="connsiteY7601" fmla="*/ 3827553 h 7267344"/>
              <a:gd name="connsiteX7602" fmla="*/ 1014270 w 15576846"/>
              <a:gd name="connsiteY7602" fmla="*/ 3834075 h 7267344"/>
              <a:gd name="connsiteX7603" fmla="*/ 1018206 w 15576846"/>
              <a:gd name="connsiteY7603" fmla="*/ 3835200 h 7267344"/>
              <a:gd name="connsiteX7604" fmla="*/ 1026416 w 15576846"/>
              <a:gd name="connsiteY7604" fmla="*/ 3840710 h 7267344"/>
              <a:gd name="connsiteX7605" fmla="*/ 1022592 w 15576846"/>
              <a:gd name="connsiteY7605" fmla="*/ 3839473 h 7267344"/>
              <a:gd name="connsiteX7606" fmla="*/ 1014270 w 15576846"/>
              <a:gd name="connsiteY7606" fmla="*/ 3834075 h 7267344"/>
              <a:gd name="connsiteX7607" fmla="*/ 1048120 w 15576846"/>
              <a:gd name="connsiteY7607" fmla="*/ 3855330 h 7267344"/>
              <a:gd name="connsiteX7608" fmla="*/ 1055093 w 15576846"/>
              <a:gd name="connsiteY7608" fmla="*/ 3860166 h 7267344"/>
              <a:gd name="connsiteX7609" fmla="*/ 1052057 w 15576846"/>
              <a:gd name="connsiteY7609" fmla="*/ 3859154 h 7267344"/>
              <a:gd name="connsiteX7610" fmla="*/ 1045084 w 15576846"/>
              <a:gd name="connsiteY7610" fmla="*/ 3854430 h 7267344"/>
              <a:gd name="connsiteX7611" fmla="*/ 1048120 w 15576846"/>
              <a:gd name="connsiteY7611" fmla="*/ 3855330 h 7267344"/>
              <a:gd name="connsiteX7612" fmla="*/ 1070387 w 15576846"/>
              <a:gd name="connsiteY7612" fmla="*/ 3862415 h 7267344"/>
              <a:gd name="connsiteX7613" fmla="*/ 1074773 w 15576846"/>
              <a:gd name="connsiteY7613" fmla="*/ 3863764 h 7267344"/>
              <a:gd name="connsiteX7614" fmla="*/ 1083433 w 15576846"/>
              <a:gd name="connsiteY7614" fmla="*/ 3869837 h 7267344"/>
              <a:gd name="connsiteX7615" fmla="*/ 1078934 w 15576846"/>
              <a:gd name="connsiteY7615" fmla="*/ 3868263 h 7267344"/>
              <a:gd name="connsiteX7616" fmla="*/ 1070387 w 15576846"/>
              <a:gd name="connsiteY7616" fmla="*/ 3862415 h 7267344"/>
              <a:gd name="connsiteX7617" fmla="*/ 1095803 w 15576846"/>
              <a:gd name="connsiteY7617" fmla="*/ 3870512 h 7267344"/>
              <a:gd name="connsiteX7618" fmla="*/ 1101426 w 15576846"/>
              <a:gd name="connsiteY7618" fmla="*/ 3872311 h 7267344"/>
              <a:gd name="connsiteX7619" fmla="*/ 1111435 w 15576846"/>
              <a:gd name="connsiteY7619" fmla="*/ 3879621 h 7267344"/>
              <a:gd name="connsiteX7620" fmla="*/ 1105700 w 15576846"/>
              <a:gd name="connsiteY7620" fmla="*/ 3877597 h 7267344"/>
              <a:gd name="connsiteX7621" fmla="*/ 1095803 w 15576846"/>
              <a:gd name="connsiteY7621" fmla="*/ 3870512 h 7267344"/>
              <a:gd name="connsiteX7622" fmla="*/ 1131228 w 15576846"/>
              <a:gd name="connsiteY7622" fmla="*/ 3894241 h 7267344"/>
              <a:gd name="connsiteX7623" fmla="*/ 1139887 w 15576846"/>
              <a:gd name="connsiteY7623" fmla="*/ 3900763 h 7267344"/>
              <a:gd name="connsiteX7624" fmla="*/ 1135052 w 15576846"/>
              <a:gd name="connsiteY7624" fmla="*/ 3898964 h 7267344"/>
              <a:gd name="connsiteX7625" fmla="*/ 1126280 w 15576846"/>
              <a:gd name="connsiteY7625" fmla="*/ 3892554 h 7267344"/>
              <a:gd name="connsiteX7626" fmla="*/ 1131228 w 15576846"/>
              <a:gd name="connsiteY7626" fmla="*/ 3894241 h 7267344"/>
              <a:gd name="connsiteX7627" fmla="*/ 1151696 w 15576846"/>
              <a:gd name="connsiteY7627" fmla="*/ 3901438 h 7267344"/>
              <a:gd name="connsiteX7628" fmla="*/ 1157881 w 15576846"/>
              <a:gd name="connsiteY7628" fmla="*/ 3903575 h 7267344"/>
              <a:gd name="connsiteX7629" fmla="*/ 1168002 w 15576846"/>
              <a:gd name="connsiteY7629" fmla="*/ 3911447 h 7267344"/>
              <a:gd name="connsiteX7630" fmla="*/ 1161929 w 15576846"/>
              <a:gd name="connsiteY7630" fmla="*/ 3909086 h 7267344"/>
              <a:gd name="connsiteX7631" fmla="*/ 1151696 w 15576846"/>
              <a:gd name="connsiteY7631" fmla="*/ 3901438 h 7267344"/>
              <a:gd name="connsiteX7632" fmla="*/ 1187233 w 15576846"/>
              <a:gd name="connsiteY7632" fmla="*/ 3926629 h 7267344"/>
              <a:gd name="connsiteX7633" fmla="*/ 1196229 w 15576846"/>
              <a:gd name="connsiteY7633" fmla="*/ 3933826 h 7267344"/>
              <a:gd name="connsiteX7634" fmla="*/ 1190831 w 15576846"/>
              <a:gd name="connsiteY7634" fmla="*/ 3931577 h 7267344"/>
              <a:gd name="connsiteX7635" fmla="*/ 1181947 w 15576846"/>
              <a:gd name="connsiteY7635" fmla="*/ 3924605 h 7267344"/>
              <a:gd name="connsiteX7636" fmla="*/ 1187233 w 15576846"/>
              <a:gd name="connsiteY7636" fmla="*/ 3926629 h 7267344"/>
              <a:gd name="connsiteX7637" fmla="*/ 1207475 w 15576846"/>
              <a:gd name="connsiteY7637" fmla="*/ 3934389 h 7267344"/>
              <a:gd name="connsiteX7638" fmla="*/ 1213998 w 15576846"/>
              <a:gd name="connsiteY7638" fmla="*/ 3936863 h 7267344"/>
              <a:gd name="connsiteX7639" fmla="*/ 1224344 w 15576846"/>
              <a:gd name="connsiteY7639" fmla="*/ 3945410 h 7267344"/>
              <a:gd name="connsiteX7640" fmla="*/ 1217709 w 15576846"/>
              <a:gd name="connsiteY7640" fmla="*/ 3942711 h 7267344"/>
              <a:gd name="connsiteX7641" fmla="*/ 1207475 w 15576846"/>
              <a:gd name="connsiteY7641" fmla="*/ 3934389 h 7267344"/>
              <a:gd name="connsiteX7642" fmla="*/ 1243125 w 15576846"/>
              <a:gd name="connsiteY7642" fmla="*/ 3961042 h 7267344"/>
              <a:gd name="connsiteX7643" fmla="*/ 1252234 w 15576846"/>
              <a:gd name="connsiteY7643" fmla="*/ 3968801 h 7267344"/>
              <a:gd name="connsiteX7644" fmla="*/ 1246499 w 15576846"/>
              <a:gd name="connsiteY7644" fmla="*/ 3966215 h 7267344"/>
              <a:gd name="connsiteX7645" fmla="*/ 1237277 w 15576846"/>
              <a:gd name="connsiteY7645" fmla="*/ 3958680 h 7267344"/>
              <a:gd name="connsiteX7646" fmla="*/ 1243125 w 15576846"/>
              <a:gd name="connsiteY7646" fmla="*/ 3961042 h 7267344"/>
              <a:gd name="connsiteX7647" fmla="*/ 1262918 w 15576846"/>
              <a:gd name="connsiteY7647" fmla="*/ 3969251 h 7267344"/>
              <a:gd name="connsiteX7648" fmla="*/ 1270003 w 15576846"/>
              <a:gd name="connsiteY7648" fmla="*/ 3972175 h 7267344"/>
              <a:gd name="connsiteX7649" fmla="*/ 1280349 w 15576846"/>
              <a:gd name="connsiteY7649" fmla="*/ 3981284 h 7267344"/>
              <a:gd name="connsiteX7650" fmla="*/ 1273377 w 15576846"/>
              <a:gd name="connsiteY7650" fmla="*/ 3978135 h 7267344"/>
              <a:gd name="connsiteX7651" fmla="*/ 1262918 w 15576846"/>
              <a:gd name="connsiteY7651" fmla="*/ 3969251 h 7267344"/>
              <a:gd name="connsiteX7652" fmla="*/ 1511003 w 15576846"/>
              <a:gd name="connsiteY7652" fmla="*/ 4181237 h 7267344"/>
              <a:gd name="connsiteX7653" fmla="*/ 1490085 w 15576846"/>
              <a:gd name="connsiteY7653" fmla="*/ 4159757 h 7267344"/>
              <a:gd name="connsiteX7654" fmla="*/ 1491435 w 15576846"/>
              <a:gd name="connsiteY7654" fmla="*/ 4160432 h 7267344"/>
              <a:gd name="connsiteX7655" fmla="*/ 1511453 w 15576846"/>
              <a:gd name="connsiteY7655" fmla="*/ 4181462 h 7267344"/>
              <a:gd name="connsiteX7656" fmla="*/ 1511003 w 15576846"/>
              <a:gd name="connsiteY7656" fmla="*/ 4181237 h 7267344"/>
              <a:gd name="connsiteX7657" fmla="*/ 1509429 w 15576846"/>
              <a:gd name="connsiteY7657" fmla="*/ 4169541 h 7267344"/>
              <a:gd name="connsiteX7658" fmla="*/ 1513365 w 15576846"/>
              <a:gd name="connsiteY7658" fmla="*/ 4171453 h 7267344"/>
              <a:gd name="connsiteX7659" fmla="*/ 1533720 w 15576846"/>
              <a:gd name="connsiteY7659" fmla="*/ 4193607 h 7267344"/>
              <a:gd name="connsiteX7660" fmla="*/ 1530346 w 15576846"/>
              <a:gd name="connsiteY7660" fmla="*/ 4191808 h 7267344"/>
              <a:gd name="connsiteX7661" fmla="*/ 1509429 w 15576846"/>
              <a:gd name="connsiteY7661" fmla="*/ 4169541 h 7267344"/>
              <a:gd name="connsiteX7662" fmla="*/ 1528547 w 15576846"/>
              <a:gd name="connsiteY7662" fmla="*/ 4178763 h 7267344"/>
              <a:gd name="connsiteX7663" fmla="*/ 1533720 w 15576846"/>
              <a:gd name="connsiteY7663" fmla="*/ 4181125 h 7267344"/>
              <a:gd name="connsiteX7664" fmla="*/ 1554075 w 15576846"/>
              <a:gd name="connsiteY7664" fmla="*/ 4204066 h 7267344"/>
              <a:gd name="connsiteX7665" fmla="*/ 1549464 w 15576846"/>
              <a:gd name="connsiteY7665" fmla="*/ 4201705 h 7267344"/>
              <a:gd name="connsiteX7666" fmla="*/ 1528547 w 15576846"/>
              <a:gd name="connsiteY7666" fmla="*/ 4178763 h 7267344"/>
              <a:gd name="connsiteX7667" fmla="*/ 1547665 w 15576846"/>
              <a:gd name="connsiteY7667" fmla="*/ 4187535 h 7267344"/>
              <a:gd name="connsiteX7668" fmla="*/ 1553850 w 15576846"/>
              <a:gd name="connsiteY7668" fmla="*/ 4190234 h 7267344"/>
              <a:gd name="connsiteX7669" fmla="*/ 1574318 w 15576846"/>
              <a:gd name="connsiteY7669" fmla="*/ 4213850 h 7267344"/>
              <a:gd name="connsiteX7670" fmla="*/ 1568695 w 15576846"/>
              <a:gd name="connsiteY7670" fmla="*/ 4211151 h 7267344"/>
              <a:gd name="connsiteX7671" fmla="*/ 1547665 w 15576846"/>
              <a:gd name="connsiteY7671" fmla="*/ 4187535 h 7267344"/>
              <a:gd name="connsiteX7672" fmla="*/ 1585788 w 15576846"/>
              <a:gd name="connsiteY7672" fmla="*/ 4227458 h 7267344"/>
              <a:gd name="connsiteX7673" fmla="*/ 1605581 w 15576846"/>
              <a:gd name="connsiteY7673" fmla="*/ 4250849 h 7267344"/>
              <a:gd name="connsiteX7674" fmla="*/ 1600970 w 15576846"/>
              <a:gd name="connsiteY7674" fmla="*/ 4248600 h 7267344"/>
              <a:gd name="connsiteX7675" fmla="*/ 1580615 w 15576846"/>
              <a:gd name="connsiteY7675" fmla="*/ 4225096 h 7267344"/>
              <a:gd name="connsiteX7676" fmla="*/ 1585788 w 15576846"/>
              <a:gd name="connsiteY7676" fmla="*/ 4227458 h 7267344"/>
              <a:gd name="connsiteX7677" fmla="*/ 1615927 w 15576846"/>
              <a:gd name="connsiteY7677" fmla="*/ 4263220 h 7267344"/>
              <a:gd name="connsiteX7678" fmla="*/ 1636283 w 15576846"/>
              <a:gd name="connsiteY7678" fmla="*/ 4287736 h 7267344"/>
              <a:gd name="connsiteX7679" fmla="*/ 1632796 w 15576846"/>
              <a:gd name="connsiteY7679" fmla="*/ 4285937 h 7267344"/>
              <a:gd name="connsiteX7680" fmla="*/ 1611879 w 15576846"/>
              <a:gd name="connsiteY7680" fmla="*/ 4261196 h 7267344"/>
              <a:gd name="connsiteX7681" fmla="*/ 1615927 w 15576846"/>
              <a:gd name="connsiteY7681" fmla="*/ 4263220 h 7267344"/>
              <a:gd name="connsiteX7682" fmla="*/ 1628973 w 15576846"/>
              <a:gd name="connsiteY7682" fmla="*/ 4269405 h 7267344"/>
              <a:gd name="connsiteX7683" fmla="*/ 1634146 w 15576846"/>
              <a:gd name="connsiteY7683" fmla="*/ 4271879 h 7267344"/>
              <a:gd name="connsiteX7684" fmla="*/ 1654276 w 15576846"/>
              <a:gd name="connsiteY7684" fmla="*/ 4296958 h 7267344"/>
              <a:gd name="connsiteX7685" fmla="*/ 1649553 w 15576846"/>
              <a:gd name="connsiteY7685" fmla="*/ 4294596 h 7267344"/>
              <a:gd name="connsiteX7686" fmla="*/ 1628973 w 15576846"/>
              <a:gd name="connsiteY7686" fmla="*/ 4269405 h 7267344"/>
              <a:gd name="connsiteX7687" fmla="*/ 1646404 w 15576846"/>
              <a:gd name="connsiteY7687" fmla="*/ 4277502 h 7267344"/>
              <a:gd name="connsiteX7688" fmla="*/ 1652589 w 15576846"/>
              <a:gd name="connsiteY7688" fmla="*/ 4280314 h 7267344"/>
              <a:gd name="connsiteX7689" fmla="*/ 1672494 w 15576846"/>
              <a:gd name="connsiteY7689" fmla="*/ 4305842 h 7267344"/>
              <a:gd name="connsiteX7690" fmla="*/ 1666871 w 15576846"/>
              <a:gd name="connsiteY7690" fmla="*/ 4303143 h 7267344"/>
              <a:gd name="connsiteX7691" fmla="*/ 1646404 w 15576846"/>
              <a:gd name="connsiteY7691" fmla="*/ 4277502 h 7267344"/>
              <a:gd name="connsiteX7692" fmla="*/ 1664285 w 15576846"/>
              <a:gd name="connsiteY7692" fmla="*/ 4285487 h 7267344"/>
              <a:gd name="connsiteX7693" fmla="*/ 1671370 w 15576846"/>
              <a:gd name="connsiteY7693" fmla="*/ 4288636 h 7267344"/>
              <a:gd name="connsiteX7694" fmla="*/ 1691163 w 15576846"/>
              <a:gd name="connsiteY7694" fmla="*/ 4314614 h 7267344"/>
              <a:gd name="connsiteX7695" fmla="*/ 1684528 w 15576846"/>
              <a:gd name="connsiteY7695" fmla="*/ 4311578 h 7267344"/>
              <a:gd name="connsiteX7696" fmla="*/ 1664285 w 15576846"/>
              <a:gd name="connsiteY7696" fmla="*/ 4285487 h 7267344"/>
              <a:gd name="connsiteX7697" fmla="*/ 1700722 w 15576846"/>
              <a:gd name="connsiteY7697" fmla="*/ 4301006 h 7267344"/>
              <a:gd name="connsiteX7698" fmla="*/ 1709156 w 15576846"/>
              <a:gd name="connsiteY7698" fmla="*/ 4304493 h 7267344"/>
              <a:gd name="connsiteX7699" fmla="*/ 1728499 w 15576846"/>
              <a:gd name="connsiteY7699" fmla="*/ 4331370 h 7267344"/>
              <a:gd name="connsiteX7700" fmla="*/ 1720402 w 15576846"/>
              <a:gd name="connsiteY7700" fmla="*/ 4327884 h 7267344"/>
              <a:gd name="connsiteX7701" fmla="*/ 1700722 w 15576846"/>
              <a:gd name="connsiteY7701" fmla="*/ 4301006 h 7267344"/>
              <a:gd name="connsiteX7702" fmla="*/ 1736709 w 15576846"/>
              <a:gd name="connsiteY7702" fmla="*/ 4342729 h 7267344"/>
              <a:gd name="connsiteX7703" fmla="*/ 1754927 w 15576846"/>
              <a:gd name="connsiteY7703" fmla="*/ 4368594 h 7267344"/>
              <a:gd name="connsiteX7704" fmla="*/ 1747392 w 15576846"/>
              <a:gd name="connsiteY7704" fmla="*/ 4365108 h 7267344"/>
              <a:gd name="connsiteX7705" fmla="*/ 1728836 w 15576846"/>
              <a:gd name="connsiteY7705" fmla="*/ 4339355 h 7267344"/>
              <a:gd name="connsiteX7706" fmla="*/ 1736709 w 15576846"/>
              <a:gd name="connsiteY7706" fmla="*/ 4342729 h 7267344"/>
              <a:gd name="connsiteX7707" fmla="*/ 1746830 w 15576846"/>
              <a:gd name="connsiteY7707" fmla="*/ 4347002 h 7267344"/>
              <a:gd name="connsiteX7708" fmla="*/ 1755264 w 15576846"/>
              <a:gd name="connsiteY7708" fmla="*/ 4350488 h 7267344"/>
              <a:gd name="connsiteX7709" fmla="*/ 1773370 w 15576846"/>
              <a:gd name="connsiteY7709" fmla="*/ 4376916 h 7267344"/>
              <a:gd name="connsiteX7710" fmla="*/ 1765161 w 15576846"/>
              <a:gd name="connsiteY7710" fmla="*/ 4373318 h 7267344"/>
              <a:gd name="connsiteX7711" fmla="*/ 1746830 w 15576846"/>
              <a:gd name="connsiteY7711" fmla="*/ 4347002 h 7267344"/>
              <a:gd name="connsiteX7712" fmla="*/ 1764936 w 15576846"/>
              <a:gd name="connsiteY7712" fmla="*/ 4354425 h 7267344"/>
              <a:gd name="connsiteX7713" fmla="*/ 1774045 w 15576846"/>
              <a:gd name="connsiteY7713" fmla="*/ 4358023 h 7267344"/>
              <a:gd name="connsiteX7714" fmla="*/ 1792151 w 15576846"/>
              <a:gd name="connsiteY7714" fmla="*/ 4385014 h 7267344"/>
              <a:gd name="connsiteX7715" fmla="*/ 1783267 w 15576846"/>
              <a:gd name="connsiteY7715" fmla="*/ 4381190 h 7267344"/>
              <a:gd name="connsiteX7716" fmla="*/ 1764936 w 15576846"/>
              <a:gd name="connsiteY7716" fmla="*/ 4354425 h 7267344"/>
              <a:gd name="connsiteX7717" fmla="*/ 1783492 w 15576846"/>
              <a:gd name="connsiteY7717" fmla="*/ 4361622 h 7267344"/>
              <a:gd name="connsiteX7718" fmla="*/ 1793051 w 15576846"/>
              <a:gd name="connsiteY7718" fmla="*/ 4365333 h 7267344"/>
              <a:gd name="connsiteX7719" fmla="*/ 1810932 w 15576846"/>
              <a:gd name="connsiteY7719" fmla="*/ 4392886 h 7267344"/>
              <a:gd name="connsiteX7720" fmla="*/ 1801598 w 15576846"/>
              <a:gd name="connsiteY7720" fmla="*/ 4389062 h 7267344"/>
              <a:gd name="connsiteX7721" fmla="*/ 1783492 w 15576846"/>
              <a:gd name="connsiteY7721" fmla="*/ 4361622 h 7267344"/>
              <a:gd name="connsiteX7722" fmla="*/ 1817567 w 15576846"/>
              <a:gd name="connsiteY7722" fmla="*/ 4403007 h 7267344"/>
              <a:gd name="connsiteX7723" fmla="*/ 1834661 w 15576846"/>
              <a:gd name="connsiteY7723" fmla="*/ 4429885 h 7267344"/>
              <a:gd name="connsiteX7724" fmla="*/ 1825777 w 15576846"/>
              <a:gd name="connsiteY7724" fmla="*/ 4426061 h 7267344"/>
              <a:gd name="connsiteX7725" fmla="*/ 1808345 w 15576846"/>
              <a:gd name="connsiteY7725" fmla="*/ 4399183 h 7267344"/>
              <a:gd name="connsiteX7726" fmla="*/ 1817567 w 15576846"/>
              <a:gd name="connsiteY7726" fmla="*/ 4403007 h 7267344"/>
              <a:gd name="connsiteX7727" fmla="*/ 1841746 w 15576846"/>
              <a:gd name="connsiteY7727" fmla="*/ 4441131 h 7267344"/>
              <a:gd name="connsiteX7728" fmla="*/ 1857490 w 15576846"/>
              <a:gd name="connsiteY7728" fmla="*/ 4466434 h 7267344"/>
              <a:gd name="connsiteX7729" fmla="*/ 1849055 w 15576846"/>
              <a:gd name="connsiteY7729" fmla="*/ 4462610 h 7267344"/>
              <a:gd name="connsiteX7730" fmla="*/ 1833086 w 15576846"/>
              <a:gd name="connsiteY7730" fmla="*/ 4437419 h 7267344"/>
              <a:gd name="connsiteX7731" fmla="*/ 1841746 w 15576846"/>
              <a:gd name="connsiteY7731" fmla="*/ 4441131 h 7267344"/>
              <a:gd name="connsiteX7732" fmla="*/ 1850742 w 15576846"/>
              <a:gd name="connsiteY7732" fmla="*/ 4444842 h 7267344"/>
              <a:gd name="connsiteX7733" fmla="*/ 1859964 w 15576846"/>
              <a:gd name="connsiteY7733" fmla="*/ 4448553 h 7267344"/>
              <a:gd name="connsiteX7734" fmla="*/ 1875596 w 15576846"/>
              <a:gd name="connsiteY7734" fmla="*/ 4474306 h 7267344"/>
              <a:gd name="connsiteX7735" fmla="*/ 1866599 w 15576846"/>
              <a:gd name="connsiteY7735" fmla="*/ 4470370 h 7267344"/>
              <a:gd name="connsiteX7736" fmla="*/ 1850742 w 15576846"/>
              <a:gd name="connsiteY7736" fmla="*/ 4444842 h 7267344"/>
              <a:gd name="connsiteX7737" fmla="*/ 1868623 w 15576846"/>
              <a:gd name="connsiteY7737" fmla="*/ 4452039 h 7267344"/>
              <a:gd name="connsiteX7738" fmla="*/ 1878295 w 15576846"/>
              <a:gd name="connsiteY7738" fmla="*/ 4455863 h 7267344"/>
              <a:gd name="connsiteX7739" fmla="*/ 1893814 w 15576846"/>
              <a:gd name="connsiteY7739" fmla="*/ 4482066 h 7267344"/>
              <a:gd name="connsiteX7740" fmla="*/ 1884255 w 15576846"/>
              <a:gd name="connsiteY7740" fmla="*/ 4478130 h 7267344"/>
              <a:gd name="connsiteX7741" fmla="*/ 1868623 w 15576846"/>
              <a:gd name="connsiteY7741" fmla="*/ 4452039 h 7267344"/>
              <a:gd name="connsiteX7742" fmla="*/ 1900449 w 15576846"/>
              <a:gd name="connsiteY7742" fmla="*/ 4493199 h 7267344"/>
              <a:gd name="connsiteX7743" fmla="*/ 1915856 w 15576846"/>
              <a:gd name="connsiteY7743" fmla="*/ 4519740 h 7267344"/>
              <a:gd name="connsiteX7744" fmla="*/ 1906747 w 15576846"/>
              <a:gd name="connsiteY7744" fmla="*/ 4515803 h 7267344"/>
              <a:gd name="connsiteX7745" fmla="*/ 1891115 w 15576846"/>
              <a:gd name="connsiteY7745" fmla="*/ 4489376 h 7267344"/>
              <a:gd name="connsiteX7746" fmla="*/ 1900449 w 15576846"/>
              <a:gd name="connsiteY7746" fmla="*/ 4493199 h 7267344"/>
              <a:gd name="connsiteX7747" fmla="*/ 1921592 w 15576846"/>
              <a:gd name="connsiteY7747" fmla="*/ 4529749 h 7267344"/>
              <a:gd name="connsiteX7748" fmla="*/ 1936774 w 15576846"/>
              <a:gd name="connsiteY7748" fmla="*/ 4556514 h 7267344"/>
              <a:gd name="connsiteX7749" fmla="*/ 1928114 w 15576846"/>
              <a:gd name="connsiteY7749" fmla="*/ 4552465 h 7267344"/>
              <a:gd name="connsiteX7750" fmla="*/ 1912707 w 15576846"/>
              <a:gd name="connsiteY7750" fmla="*/ 4525812 h 7267344"/>
              <a:gd name="connsiteX7751" fmla="*/ 1921592 w 15576846"/>
              <a:gd name="connsiteY7751" fmla="*/ 4529749 h 7267344"/>
              <a:gd name="connsiteX7752" fmla="*/ 1929914 w 15576846"/>
              <a:gd name="connsiteY7752" fmla="*/ 4533235 h 7267344"/>
              <a:gd name="connsiteX7753" fmla="*/ 1939360 w 15576846"/>
              <a:gd name="connsiteY7753" fmla="*/ 4537171 h 7267344"/>
              <a:gd name="connsiteX7754" fmla="*/ 1954542 w 15576846"/>
              <a:gd name="connsiteY7754" fmla="*/ 4564499 h 7267344"/>
              <a:gd name="connsiteX7755" fmla="*/ 1945321 w 15576846"/>
              <a:gd name="connsiteY7755" fmla="*/ 4560450 h 7267344"/>
              <a:gd name="connsiteX7756" fmla="*/ 1929914 w 15576846"/>
              <a:gd name="connsiteY7756" fmla="*/ 4533235 h 7267344"/>
              <a:gd name="connsiteX7757" fmla="*/ 1960278 w 15576846"/>
              <a:gd name="connsiteY7757" fmla="*/ 4575070 h 7267344"/>
              <a:gd name="connsiteX7758" fmla="*/ 1974672 w 15576846"/>
              <a:gd name="connsiteY7758" fmla="*/ 4601610 h 7267344"/>
              <a:gd name="connsiteX7759" fmla="*/ 1965788 w 15576846"/>
              <a:gd name="connsiteY7759" fmla="*/ 4597562 h 7267344"/>
              <a:gd name="connsiteX7760" fmla="*/ 1951281 w 15576846"/>
              <a:gd name="connsiteY7760" fmla="*/ 4571134 h 7267344"/>
              <a:gd name="connsiteX7761" fmla="*/ 1960278 w 15576846"/>
              <a:gd name="connsiteY7761" fmla="*/ 4575070 h 7267344"/>
              <a:gd name="connsiteX7762" fmla="*/ 1968375 w 15576846"/>
              <a:gd name="connsiteY7762" fmla="*/ 4578556 h 7267344"/>
              <a:gd name="connsiteX7763" fmla="*/ 1977934 w 15576846"/>
              <a:gd name="connsiteY7763" fmla="*/ 4582492 h 7267344"/>
              <a:gd name="connsiteX7764" fmla="*/ 1992104 w 15576846"/>
              <a:gd name="connsiteY7764" fmla="*/ 4609482 h 7267344"/>
              <a:gd name="connsiteX7765" fmla="*/ 1982770 w 15576846"/>
              <a:gd name="connsiteY7765" fmla="*/ 4605321 h 7267344"/>
              <a:gd name="connsiteX7766" fmla="*/ 1968375 w 15576846"/>
              <a:gd name="connsiteY7766" fmla="*/ 4578556 h 7267344"/>
              <a:gd name="connsiteX7767" fmla="*/ 1997277 w 15576846"/>
              <a:gd name="connsiteY7767" fmla="*/ 4619266 h 7267344"/>
              <a:gd name="connsiteX7768" fmla="*/ 2011109 w 15576846"/>
              <a:gd name="connsiteY7768" fmla="*/ 4646032 h 7267344"/>
              <a:gd name="connsiteX7769" fmla="*/ 2002113 w 15576846"/>
              <a:gd name="connsiteY7769" fmla="*/ 4641871 h 7267344"/>
              <a:gd name="connsiteX7770" fmla="*/ 1988168 w 15576846"/>
              <a:gd name="connsiteY7770" fmla="*/ 4615330 h 7267344"/>
              <a:gd name="connsiteX7771" fmla="*/ 1997277 w 15576846"/>
              <a:gd name="connsiteY7771" fmla="*/ 4619266 h 7267344"/>
              <a:gd name="connsiteX7772" fmla="*/ 2005036 w 15576846"/>
              <a:gd name="connsiteY7772" fmla="*/ 4622640 h 7267344"/>
              <a:gd name="connsiteX7773" fmla="*/ 2014708 w 15576846"/>
              <a:gd name="connsiteY7773" fmla="*/ 4626688 h 7267344"/>
              <a:gd name="connsiteX7774" fmla="*/ 2028428 w 15576846"/>
              <a:gd name="connsiteY7774" fmla="*/ 4653903 h 7267344"/>
              <a:gd name="connsiteX7775" fmla="*/ 2018869 w 15576846"/>
              <a:gd name="connsiteY7775" fmla="*/ 4649743 h 7267344"/>
              <a:gd name="connsiteX7776" fmla="*/ 2005036 w 15576846"/>
              <a:gd name="connsiteY7776" fmla="*/ 4622640 h 7267344"/>
              <a:gd name="connsiteX7777" fmla="*/ 2033376 w 15576846"/>
              <a:gd name="connsiteY7777" fmla="*/ 4663800 h 7267344"/>
              <a:gd name="connsiteX7778" fmla="*/ 2046197 w 15576846"/>
              <a:gd name="connsiteY7778" fmla="*/ 4689891 h 7267344"/>
              <a:gd name="connsiteX7779" fmla="*/ 2036975 w 15576846"/>
              <a:gd name="connsiteY7779" fmla="*/ 4685617 h 7267344"/>
              <a:gd name="connsiteX7780" fmla="*/ 2024042 w 15576846"/>
              <a:gd name="connsiteY7780" fmla="*/ 4659752 h 7267344"/>
              <a:gd name="connsiteX7781" fmla="*/ 2033376 w 15576846"/>
              <a:gd name="connsiteY7781" fmla="*/ 4663800 h 7267344"/>
              <a:gd name="connsiteX7782" fmla="*/ 2040911 w 15576846"/>
              <a:gd name="connsiteY7782" fmla="*/ 4666949 h 7267344"/>
              <a:gd name="connsiteX7783" fmla="*/ 2196330 w 15576846"/>
              <a:gd name="connsiteY7783" fmla="*/ 4708446 h 7267344"/>
              <a:gd name="connsiteX7784" fmla="*/ 2486700 w 15576846"/>
              <a:gd name="connsiteY7784" fmla="*/ 4573158 h 7267344"/>
              <a:gd name="connsiteX7785" fmla="*/ 2723651 w 15576846"/>
              <a:gd name="connsiteY7785" fmla="*/ 4316188 h 7267344"/>
              <a:gd name="connsiteX7786" fmla="*/ 3177425 w 15576846"/>
              <a:gd name="connsiteY7786" fmla="*/ 3633560 h 7267344"/>
              <a:gd name="connsiteX7787" fmla="*/ 3189345 w 15576846"/>
              <a:gd name="connsiteY7787" fmla="*/ 3633560 h 7267344"/>
              <a:gd name="connsiteX7788" fmla="*/ 2743107 w 15576846"/>
              <a:gd name="connsiteY7788" fmla="*/ 4337668 h 7267344"/>
              <a:gd name="connsiteX7789" fmla="*/ 2219496 w 15576846"/>
              <a:gd name="connsiteY7789" fmla="*/ 4740610 h 7267344"/>
              <a:gd name="connsiteX7790" fmla="*/ 2053619 w 15576846"/>
              <a:gd name="connsiteY7790" fmla="*/ 4693377 h 7267344"/>
              <a:gd name="connsiteX7791" fmla="*/ 2040911 w 15576846"/>
              <a:gd name="connsiteY7791" fmla="*/ 4666949 h 7267344"/>
              <a:gd name="connsiteX7792" fmla="*/ 2219609 w 15576846"/>
              <a:gd name="connsiteY7792" fmla="*/ 4748257 h 7267344"/>
              <a:gd name="connsiteX7793" fmla="*/ 2747268 w 15576846"/>
              <a:gd name="connsiteY7793" fmla="*/ 4341604 h 7267344"/>
              <a:gd name="connsiteX7794" fmla="*/ 3196992 w 15576846"/>
              <a:gd name="connsiteY7794" fmla="*/ 3633673 h 7267344"/>
              <a:gd name="connsiteX7795" fmla="*/ 3209250 w 15576846"/>
              <a:gd name="connsiteY7795" fmla="*/ 3633673 h 7267344"/>
              <a:gd name="connsiteX7796" fmla="*/ 2766836 w 15576846"/>
              <a:gd name="connsiteY7796" fmla="*/ 4363084 h 7267344"/>
              <a:gd name="connsiteX7797" fmla="*/ 2242888 w 15576846"/>
              <a:gd name="connsiteY7797" fmla="*/ 4780533 h 7267344"/>
              <a:gd name="connsiteX7798" fmla="*/ 2071050 w 15576846"/>
              <a:gd name="connsiteY7798" fmla="*/ 4729701 h 7267344"/>
              <a:gd name="connsiteX7799" fmla="*/ 2058567 w 15576846"/>
              <a:gd name="connsiteY7799" fmla="*/ 4703498 h 7267344"/>
              <a:gd name="connsiteX7800" fmla="*/ 2219609 w 15576846"/>
              <a:gd name="connsiteY7800" fmla="*/ 4748257 h 7267344"/>
              <a:gd name="connsiteX7801" fmla="*/ 3202840 w 15576846"/>
              <a:gd name="connsiteY7801" fmla="*/ 3626025 h 7267344"/>
              <a:gd name="connsiteX7802" fmla="*/ 3209476 w 15576846"/>
              <a:gd name="connsiteY7802" fmla="*/ 3617479 h 7267344"/>
              <a:gd name="connsiteX7803" fmla="*/ 3221284 w 15576846"/>
              <a:gd name="connsiteY7803" fmla="*/ 3617029 h 7267344"/>
              <a:gd name="connsiteX7804" fmla="*/ 3214761 w 15576846"/>
              <a:gd name="connsiteY7804" fmla="*/ 3626025 h 7267344"/>
              <a:gd name="connsiteX7805" fmla="*/ 3202840 w 15576846"/>
              <a:gd name="connsiteY7805" fmla="*/ 3626025 h 7267344"/>
              <a:gd name="connsiteX7806" fmla="*/ 3228706 w 15576846"/>
              <a:gd name="connsiteY7806" fmla="*/ 3616691 h 7267344"/>
              <a:gd name="connsiteX7807" fmla="*/ 3240739 w 15576846"/>
              <a:gd name="connsiteY7807" fmla="*/ 3616241 h 7267344"/>
              <a:gd name="connsiteX7808" fmla="*/ 3234104 w 15576846"/>
              <a:gd name="connsiteY7808" fmla="*/ 3625913 h 7267344"/>
              <a:gd name="connsiteX7809" fmla="*/ 3221958 w 15576846"/>
              <a:gd name="connsiteY7809" fmla="*/ 3625913 h 7267344"/>
              <a:gd name="connsiteX7810" fmla="*/ 3228706 w 15576846"/>
              <a:gd name="connsiteY7810" fmla="*/ 3616691 h 7267344"/>
              <a:gd name="connsiteX7811" fmla="*/ 3234441 w 15576846"/>
              <a:gd name="connsiteY7811" fmla="*/ 3608932 h 7267344"/>
              <a:gd name="connsiteX7812" fmla="*/ 3241077 w 15576846"/>
              <a:gd name="connsiteY7812" fmla="*/ 3599822 h 7267344"/>
              <a:gd name="connsiteX7813" fmla="*/ 3252772 w 15576846"/>
              <a:gd name="connsiteY7813" fmla="*/ 3599035 h 7267344"/>
              <a:gd name="connsiteX7814" fmla="*/ 3246250 w 15576846"/>
              <a:gd name="connsiteY7814" fmla="*/ 3608482 h 7267344"/>
              <a:gd name="connsiteX7815" fmla="*/ 3234441 w 15576846"/>
              <a:gd name="connsiteY7815" fmla="*/ 3608932 h 7267344"/>
              <a:gd name="connsiteX7816" fmla="*/ 3265705 w 15576846"/>
              <a:gd name="connsiteY7816" fmla="*/ 3590376 h 7267344"/>
              <a:gd name="connsiteX7817" fmla="*/ 3272340 w 15576846"/>
              <a:gd name="connsiteY7817" fmla="*/ 3580817 h 7267344"/>
              <a:gd name="connsiteX7818" fmla="*/ 3283811 w 15576846"/>
              <a:gd name="connsiteY7818" fmla="*/ 3579580 h 7267344"/>
              <a:gd name="connsiteX7819" fmla="*/ 3277289 w 15576846"/>
              <a:gd name="connsiteY7819" fmla="*/ 3589589 h 7267344"/>
              <a:gd name="connsiteX7820" fmla="*/ 3265705 w 15576846"/>
              <a:gd name="connsiteY7820" fmla="*/ 3590376 h 7267344"/>
              <a:gd name="connsiteX7821" fmla="*/ 3291121 w 15576846"/>
              <a:gd name="connsiteY7821" fmla="*/ 3578680 h 7267344"/>
              <a:gd name="connsiteX7822" fmla="*/ 3302817 w 15576846"/>
              <a:gd name="connsiteY7822" fmla="*/ 3577331 h 7267344"/>
              <a:gd name="connsiteX7823" fmla="*/ 3296182 w 15576846"/>
              <a:gd name="connsiteY7823" fmla="*/ 3588014 h 7267344"/>
              <a:gd name="connsiteX7824" fmla="*/ 3284373 w 15576846"/>
              <a:gd name="connsiteY7824" fmla="*/ 3588914 h 7267344"/>
              <a:gd name="connsiteX7825" fmla="*/ 3291121 w 15576846"/>
              <a:gd name="connsiteY7825" fmla="*/ 3578680 h 7267344"/>
              <a:gd name="connsiteX7826" fmla="*/ 3310014 w 15576846"/>
              <a:gd name="connsiteY7826" fmla="*/ 3576656 h 7267344"/>
              <a:gd name="connsiteX7827" fmla="*/ 3321935 w 15576846"/>
              <a:gd name="connsiteY7827" fmla="*/ 3575306 h 7267344"/>
              <a:gd name="connsiteX7828" fmla="*/ 3315300 w 15576846"/>
              <a:gd name="connsiteY7828" fmla="*/ 3586777 h 7267344"/>
              <a:gd name="connsiteX7829" fmla="*/ 3303267 w 15576846"/>
              <a:gd name="connsiteY7829" fmla="*/ 3587677 h 7267344"/>
              <a:gd name="connsiteX7830" fmla="*/ 3310014 w 15576846"/>
              <a:gd name="connsiteY7830" fmla="*/ 3576656 h 7267344"/>
              <a:gd name="connsiteX7831" fmla="*/ 3315187 w 15576846"/>
              <a:gd name="connsiteY7831" fmla="*/ 3568221 h 7267344"/>
              <a:gd name="connsiteX7832" fmla="*/ 3321935 w 15576846"/>
              <a:gd name="connsiteY7832" fmla="*/ 3557313 h 7267344"/>
              <a:gd name="connsiteX7833" fmla="*/ 3333518 w 15576846"/>
              <a:gd name="connsiteY7833" fmla="*/ 3555514 h 7267344"/>
              <a:gd name="connsiteX7834" fmla="*/ 3326883 w 15576846"/>
              <a:gd name="connsiteY7834" fmla="*/ 3566872 h 7267344"/>
              <a:gd name="connsiteX7835" fmla="*/ 3315187 w 15576846"/>
              <a:gd name="connsiteY7835" fmla="*/ 3568221 h 7267344"/>
              <a:gd name="connsiteX7836" fmla="*/ 3340491 w 15576846"/>
              <a:gd name="connsiteY7836" fmla="*/ 3554389 h 7267344"/>
              <a:gd name="connsiteX7837" fmla="*/ 3352299 w 15576846"/>
              <a:gd name="connsiteY7837" fmla="*/ 3552477 h 7267344"/>
              <a:gd name="connsiteX7838" fmla="*/ 3345664 w 15576846"/>
              <a:gd name="connsiteY7838" fmla="*/ 3564623 h 7267344"/>
              <a:gd name="connsiteX7839" fmla="*/ 3333743 w 15576846"/>
              <a:gd name="connsiteY7839" fmla="*/ 3566085 h 7267344"/>
              <a:gd name="connsiteX7840" fmla="*/ 3340491 w 15576846"/>
              <a:gd name="connsiteY7840" fmla="*/ 3554389 h 7267344"/>
              <a:gd name="connsiteX7841" fmla="*/ 3345439 w 15576846"/>
              <a:gd name="connsiteY7841" fmla="*/ 3545842 h 7267344"/>
              <a:gd name="connsiteX7842" fmla="*/ 3352074 w 15576846"/>
              <a:gd name="connsiteY7842" fmla="*/ 3534484 h 7267344"/>
              <a:gd name="connsiteX7843" fmla="*/ 3363432 w 15576846"/>
              <a:gd name="connsiteY7843" fmla="*/ 3532122 h 7267344"/>
              <a:gd name="connsiteX7844" fmla="*/ 3356910 w 15576846"/>
              <a:gd name="connsiteY7844" fmla="*/ 3543930 h 7267344"/>
              <a:gd name="connsiteX7845" fmla="*/ 3345439 w 15576846"/>
              <a:gd name="connsiteY7845" fmla="*/ 3545842 h 7267344"/>
              <a:gd name="connsiteX7846" fmla="*/ 3357134 w 15576846"/>
              <a:gd name="connsiteY7846" fmla="*/ 3525712 h 7267344"/>
              <a:gd name="connsiteX7847" fmla="*/ 3363545 w 15576846"/>
              <a:gd name="connsiteY7847" fmla="*/ 3514578 h 7267344"/>
              <a:gd name="connsiteX7848" fmla="*/ 3374566 w 15576846"/>
              <a:gd name="connsiteY7848" fmla="*/ 3511879 h 7267344"/>
              <a:gd name="connsiteX7849" fmla="*/ 3368156 w 15576846"/>
              <a:gd name="connsiteY7849" fmla="*/ 3523463 h 7267344"/>
              <a:gd name="connsiteX7850" fmla="*/ 3357134 w 15576846"/>
              <a:gd name="connsiteY7850" fmla="*/ 3525712 h 7267344"/>
              <a:gd name="connsiteX7851" fmla="*/ 3381876 w 15576846"/>
              <a:gd name="connsiteY7851" fmla="*/ 3509967 h 7267344"/>
              <a:gd name="connsiteX7852" fmla="*/ 3393121 w 15576846"/>
              <a:gd name="connsiteY7852" fmla="*/ 3507044 h 7267344"/>
              <a:gd name="connsiteX7853" fmla="*/ 3386599 w 15576846"/>
              <a:gd name="connsiteY7853" fmla="*/ 3519526 h 7267344"/>
              <a:gd name="connsiteX7854" fmla="*/ 3375240 w 15576846"/>
              <a:gd name="connsiteY7854" fmla="*/ 3521888 h 7267344"/>
              <a:gd name="connsiteX7855" fmla="*/ 3381876 w 15576846"/>
              <a:gd name="connsiteY7855" fmla="*/ 3509967 h 7267344"/>
              <a:gd name="connsiteX7856" fmla="*/ 3386936 w 15576846"/>
              <a:gd name="connsiteY7856" fmla="*/ 3500746 h 7267344"/>
              <a:gd name="connsiteX7857" fmla="*/ 3393234 w 15576846"/>
              <a:gd name="connsiteY7857" fmla="*/ 3489163 h 7267344"/>
              <a:gd name="connsiteX7858" fmla="*/ 3404143 w 15576846"/>
              <a:gd name="connsiteY7858" fmla="*/ 3485789 h 7267344"/>
              <a:gd name="connsiteX7859" fmla="*/ 3397845 w 15576846"/>
              <a:gd name="connsiteY7859" fmla="*/ 3497822 h 7267344"/>
              <a:gd name="connsiteX7860" fmla="*/ 3386936 w 15576846"/>
              <a:gd name="connsiteY7860" fmla="*/ 3500746 h 7267344"/>
              <a:gd name="connsiteX7861" fmla="*/ 3411452 w 15576846"/>
              <a:gd name="connsiteY7861" fmla="*/ 3483540 h 7267344"/>
              <a:gd name="connsiteX7862" fmla="*/ 3422586 w 15576846"/>
              <a:gd name="connsiteY7862" fmla="*/ 3480053 h 7267344"/>
              <a:gd name="connsiteX7863" fmla="*/ 3416288 w 15576846"/>
              <a:gd name="connsiteY7863" fmla="*/ 3492986 h 7267344"/>
              <a:gd name="connsiteX7864" fmla="*/ 3405155 w 15576846"/>
              <a:gd name="connsiteY7864" fmla="*/ 3496022 h 7267344"/>
              <a:gd name="connsiteX7865" fmla="*/ 3411452 w 15576846"/>
              <a:gd name="connsiteY7865" fmla="*/ 3483540 h 7267344"/>
              <a:gd name="connsiteX7866" fmla="*/ 3429558 w 15576846"/>
              <a:gd name="connsiteY7866" fmla="*/ 3477804 h 7267344"/>
              <a:gd name="connsiteX7867" fmla="*/ 3440804 w 15576846"/>
              <a:gd name="connsiteY7867" fmla="*/ 3474093 h 7267344"/>
              <a:gd name="connsiteX7868" fmla="*/ 3434394 w 15576846"/>
              <a:gd name="connsiteY7868" fmla="*/ 3487925 h 7267344"/>
              <a:gd name="connsiteX7869" fmla="*/ 3423036 w 15576846"/>
              <a:gd name="connsiteY7869" fmla="*/ 3491074 h 7267344"/>
              <a:gd name="connsiteX7870" fmla="*/ 3429558 w 15576846"/>
              <a:gd name="connsiteY7870" fmla="*/ 3477804 h 7267344"/>
              <a:gd name="connsiteX7871" fmla="*/ 3434394 w 15576846"/>
              <a:gd name="connsiteY7871" fmla="*/ 3468020 h 7267344"/>
              <a:gd name="connsiteX7872" fmla="*/ 3440692 w 15576846"/>
              <a:gd name="connsiteY7872" fmla="*/ 3455087 h 7267344"/>
              <a:gd name="connsiteX7873" fmla="*/ 3451600 w 15576846"/>
              <a:gd name="connsiteY7873" fmla="*/ 3450926 h 7267344"/>
              <a:gd name="connsiteX7874" fmla="*/ 3445415 w 15576846"/>
              <a:gd name="connsiteY7874" fmla="*/ 3464309 h 7267344"/>
              <a:gd name="connsiteX7875" fmla="*/ 3434394 w 15576846"/>
              <a:gd name="connsiteY7875" fmla="*/ 3468020 h 7267344"/>
              <a:gd name="connsiteX7876" fmla="*/ 3445640 w 15576846"/>
              <a:gd name="connsiteY7876" fmla="*/ 3444854 h 7267344"/>
              <a:gd name="connsiteX7877" fmla="*/ 3451713 w 15576846"/>
              <a:gd name="connsiteY7877" fmla="*/ 3432370 h 7267344"/>
              <a:gd name="connsiteX7878" fmla="*/ 3462284 w 15576846"/>
              <a:gd name="connsiteY7878" fmla="*/ 3427760 h 7267344"/>
              <a:gd name="connsiteX7879" fmla="*/ 3456324 w 15576846"/>
              <a:gd name="connsiteY7879" fmla="*/ 3440693 h 7267344"/>
              <a:gd name="connsiteX7880" fmla="*/ 3445640 w 15576846"/>
              <a:gd name="connsiteY7880" fmla="*/ 3444854 h 7267344"/>
              <a:gd name="connsiteX7881" fmla="*/ 3456661 w 15576846"/>
              <a:gd name="connsiteY7881" fmla="*/ 3422249 h 7267344"/>
              <a:gd name="connsiteX7882" fmla="*/ 3462846 w 15576846"/>
              <a:gd name="connsiteY7882" fmla="*/ 3409541 h 7267344"/>
              <a:gd name="connsiteX7883" fmla="*/ 3472968 w 15576846"/>
              <a:gd name="connsiteY7883" fmla="*/ 3404593 h 7267344"/>
              <a:gd name="connsiteX7884" fmla="*/ 3466895 w 15576846"/>
              <a:gd name="connsiteY7884" fmla="*/ 3417751 h 7267344"/>
              <a:gd name="connsiteX7885" fmla="*/ 3456661 w 15576846"/>
              <a:gd name="connsiteY7885" fmla="*/ 3422249 h 7267344"/>
              <a:gd name="connsiteX7886" fmla="*/ 3468019 w 15576846"/>
              <a:gd name="connsiteY7886" fmla="*/ 3398858 h 7267344"/>
              <a:gd name="connsiteX7887" fmla="*/ 3474430 w 15576846"/>
              <a:gd name="connsiteY7887" fmla="*/ 3385587 h 7267344"/>
              <a:gd name="connsiteX7888" fmla="*/ 3484101 w 15576846"/>
              <a:gd name="connsiteY7888" fmla="*/ 3380302 h 7267344"/>
              <a:gd name="connsiteX7889" fmla="*/ 3477803 w 15576846"/>
              <a:gd name="connsiteY7889" fmla="*/ 3394022 h 7267344"/>
              <a:gd name="connsiteX7890" fmla="*/ 3468019 w 15576846"/>
              <a:gd name="connsiteY7890" fmla="*/ 3398858 h 7267344"/>
              <a:gd name="connsiteX7891" fmla="*/ 3479378 w 15576846"/>
              <a:gd name="connsiteY7891" fmla="*/ 3375129 h 7267344"/>
              <a:gd name="connsiteX7892" fmla="*/ 3485676 w 15576846"/>
              <a:gd name="connsiteY7892" fmla="*/ 3362083 h 7267344"/>
              <a:gd name="connsiteX7893" fmla="*/ 3494785 w 15576846"/>
              <a:gd name="connsiteY7893" fmla="*/ 3356460 h 7267344"/>
              <a:gd name="connsiteX7894" fmla="*/ 3488712 w 15576846"/>
              <a:gd name="connsiteY7894" fmla="*/ 3369843 h 7267344"/>
              <a:gd name="connsiteX7895" fmla="*/ 3479378 w 15576846"/>
              <a:gd name="connsiteY7895" fmla="*/ 3375129 h 7267344"/>
              <a:gd name="connsiteX7896" fmla="*/ 3490849 w 15576846"/>
              <a:gd name="connsiteY7896" fmla="*/ 3351287 h 7267344"/>
              <a:gd name="connsiteX7897" fmla="*/ 3496809 w 15576846"/>
              <a:gd name="connsiteY7897" fmla="*/ 3338692 h 7267344"/>
              <a:gd name="connsiteX7898" fmla="*/ 3505581 w 15576846"/>
              <a:gd name="connsiteY7898" fmla="*/ 3332844 h 7267344"/>
              <a:gd name="connsiteX7899" fmla="*/ 3499733 w 15576846"/>
              <a:gd name="connsiteY7899" fmla="*/ 3345777 h 7267344"/>
              <a:gd name="connsiteX7900" fmla="*/ 3490849 w 15576846"/>
              <a:gd name="connsiteY7900" fmla="*/ 3351287 h 7267344"/>
              <a:gd name="connsiteX7901" fmla="*/ 3502432 w 15576846"/>
              <a:gd name="connsiteY7901" fmla="*/ 3327109 h 7267344"/>
              <a:gd name="connsiteX7902" fmla="*/ 3508167 w 15576846"/>
              <a:gd name="connsiteY7902" fmla="*/ 3315075 h 7267344"/>
              <a:gd name="connsiteX7903" fmla="*/ 3516377 w 15576846"/>
              <a:gd name="connsiteY7903" fmla="*/ 3309003 h 7267344"/>
              <a:gd name="connsiteX7904" fmla="*/ 3510754 w 15576846"/>
              <a:gd name="connsiteY7904" fmla="*/ 3321373 h 7267344"/>
              <a:gd name="connsiteX7905" fmla="*/ 3502432 w 15576846"/>
              <a:gd name="connsiteY7905" fmla="*/ 3327109 h 7267344"/>
              <a:gd name="connsiteX7906" fmla="*/ 3525036 w 15576846"/>
              <a:gd name="connsiteY7906" fmla="*/ 3302368 h 7267344"/>
              <a:gd name="connsiteX7907" fmla="*/ 3533583 w 15576846"/>
              <a:gd name="connsiteY7907" fmla="*/ 3295845 h 7267344"/>
              <a:gd name="connsiteX7908" fmla="*/ 3527848 w 15576846"/>
              <a:gd name="connsiteY7908" fmla="*/ 3309228 h 7267344"/>
              <a:gd name="connsiteX7909" fmla="*/ 3519188 w 15576846"/>
              <a:gd name="connsiteY7909" fmla="*/ 3315525 h 7267344"/>
              <a:gd name="connsiteX7910" fmla="*/ 3525036 w 15576846"/>
              <a:gd name="connsiteY7910" fmla="*/ 3302368 h 7267344"/>
              <a:gd name="connsiteX7911" fmla="*/ 3530659 w 15576846"/>
              <a:gd name="connsiteY7911" fmla="*/ 3290109 h 7267344"/>
              <a:gd name="connsiteX7912" fmla="*/ 3536170 w 15576846"/>
              <a:gd name="connsiteY7912" fmla="*/ 3277627 h 7267344"/>
              <a:gd name="connsiteX7913" fmla="*/ 3544154 w 15576846"/>
              <a:gd name="connsiteY7913" fmla="*/ 3270879 h 7267344"/>
              <a:gd name="connsiteX7914" fmla="*/ 3538756 w 15576846"/>
              <a:gd name="connsiteY7914" fmla="*/ 3283699 h 7267344"/>
              <a:gd name="connsiteX7915" fmla="*/ 3530659 w 15576846"/>
              <a:gd name="connsiteY7915" fmla="*/ 3290109 h 7267344"/>
              <a:gd name="connsiteX7916" fmla="*/ 3553151 w 15576846"/>
              <a:gd name="connsiteY7916" fmla="*/ 3263119 h 7267344"/>
              <a:gd name="connsiteX7917" fmla="*/ 3561473 w 15576846"/>
              <a:gd name="connsiteY7917" fmla="*/ 3255697 h 7267344"/>
              <a:gd name="connsiteX7918" fmla="*/ 3555963 w 15576846"/>
              <a:gd name="connsiteY7918" fmla="*/ 3269530 h 7267344"/>
              <a:gd name="connsiteX7919" fmla="*/ 3547416 w 15576846"/>
              <a:gd name="connsiteY7919" fmla="*/ 3276614 h 7267344"/>
              <a:gd name="connsiteX7920" fmla="*/ 3553151 w 15576846"/>
              <a:gd name="connsiteY7920" fmla="*/ 3263119 h 7267344"/>
              <a:gd name="connsiteX7921" fmla="*/ 3570132 w 15576846"/>
              <a:gd name="connsiteY7921" fmla="*/ 3247712 h 7267344"/>
              <a:gd name="connsiteX7922" fmla="*/ 3578792 w 15576846"/>
              <a:gd name="connsiteY7922" fmla="*/ 3239503 h 7267344"/>
              <a:gd name="connsiteX7923" fmla="*/ 3573281 w 15576846"/>
              <a:gd name="connsiteY7923" fmla="*/ 3254235 h 7267344"/>
              <a:gd name="connsiteX7924" fmla="*/ 3564397 w 15576846"/>
              <a:gd name="connsiteY7924" fmla="*/ 3262219 h 7267344"/>
              <a:gd name="connsiteX7925" fmla="*/ 3570132 w 15576846"/>
              <a:gd name="connsiteY7925" fmla="*/ 3247712 h 7267344"/>
              <a:gd name="connsiteX7926" fmla="*/ 3587564 w 15576846"/>
              <a:gd name="connsiteY7926" fmla="*/ 3230844 h 7267344"/>
              <a:gd name="connsiteX7927" fmla="*/ 3596673 w 15576846"/>
              <a:gd name="connsiteY7927" fmla="*/ 3221509 h 7267344"/>
              <a:gd name="connsiteX7928" fmla="*/ 3591162 w 15576846"/>
              <a:gd name="connsiteY7928" fmla="*/ 3237029 h 7267344"/>
              <a:gd name="connsiteX7929" fmla="*/ 3581828 w 15576846"/>
              <a:gd name="connsiteY7929" fmla="*/ 3246250 h 7267344"/>
              <a:gd name="connsiteX7930" fmla="*/ 3587564 w 15576846"/>
              <a:gd name="connsiteY7930" fmla="*/ 3230844 h 7267344"/>
              <a:gd name="connsiteX7931" fmla="*/ 3605445 w 15576846"/>
              <a:gd name="connsiteY7931" fmla="*/ 3211950 h 7267344"/>
              <a:gd name="connsiteX7932" fmla="*/ 3614329 w 15576846"/>
              <a:gd name="connsiteY7932" fmla="*/ 3201717 h 7267344"/>
              <a:gd name="connsiteX7933" fmla="*/ 3608931 w 15576846"/>
              <a:gd name="connsiteY7933" fmla="*/ 3217686 h 7267344"/>
              <a:gd name="connsiteX7934" fmla="*/ 3599709 w 15576846"/>
              <a:gd name="connsiteY7934" fmla="*/ 3228032 h 7267344"/>
              <a:gd name="connsiteX7935" fmla="*/ 3605445 w 15576846"/>
              <a:gd name="connsiteY7935" fmla="*/ 3211950 h 7267344"/>
              <a:gd name="connsiteX7936" fmla="*/ 3623326 w 15576846"/>
              <a:gd name="connsiteY7936" fmla="*/ 3190695 h 7267344"/>
              <a:gd name="connsiteX7937" fmla="*/ 3634009 w 15576846"/>
              <a:gd name="connsiteY7937" fmla="*/ 3176301 h 7267344"/>
              <a:gd name="connsiteX7938" fmla="*/ 3629173 w 15576846"/>
              <a:gd name="connsiteY7938" fmla="*/ 3191595 h 7267344"/>
              <a:gd name="connsiteX7939" fmla="*/ 3617927 w 15576846"/>
              <a:gd name="connsiteY7939" fmla="*/ 3206890 h 7267344"/>
              <a:gd name="connsiteX7940" fmla="*/ 3623326 w 15576846"/>
              <a:gd name="connsiteY7940" fmla="*/ 3190695 h 7267344"/>
              <a:gd name="connsiteX7941" fmla="*/ 3644018 w 15576846"/>
              <a:gd name="connsiteY7941" fmla="*/ 3161006 h 7267344"/>
              <a:gd name="connsiteX7942" fmla="*/ 3652228 w 15576846"/>
              <a:gd name="connsiteY7942" fmla="*/ 3146611 h 7267344"/>
              <a:gd name="connsiteX7943" fmla="*/ 3639857 w 15576846"/>
              <a:gd name="connsiteY7943" fmla="*/ 3174164 h 7267344"/>
              <a:gd name="connsiteX7944" fmla="*/ 3644018 w 15576846"/>
              <a:gd name="connsiteY7944" fmla="*/ 3161006 h 7267344"/>
              <a:gd name="connsiteX7945" fmla="*/ 3680905 w 15576846"/>
              <a:gd name="connsiteY7945" fmla="*/ 3072838 h 7267344"/>
              <a:gd name="connsiteX7946" fmla="*/ 3689564 w 15576846"/>
              <a:gd name="connsiteY7946" fmla="*/ 3059343 h 7267344"/>
              <a:gd name="connsiteX7947" fmla="*/ 3682367 w 15576846"/>
              <a:gd name="connsiteY7947" fmla="*/ 3085209 h 7267344"/>
              <a:gd name="connsiteX7948" fmla="*/ 3674270 w 15576846"/>
              <a:gd name="connsiteY7948" fmla="*/ 3095667 h 7267344"/>
              <a:gd name="connsiteX7949" fmla="*/ 3680905 w 15576846"/>
              <a:gd name="connsiteY7949" fmla="*/ 3072838 h 7267344"/>
              <a:gd name="connsiteX7950" fmla="*/ 3697549 w 15576846"/>
              <a:gd name="connsiteY7950" fmla="*/ 3048884 h 7267344"/>
              <a:gd name="connsiteX7951" fmla="*/ 3704296 w 15576846"/>
              <a:gd name="connsiteY7951" fmla="*/ 3040900 h 7267344"/>
              <a:gd name="connsiteX7952" fmla="*/ 3696874 w 15576846"/>
              <a:gd name="connsiteY7952" fmla="*/ 3069352 h 7267344"/>
              <a:gd name="connsiteX7953" fmla="*/ 3689901 w 15576846"/>
              <a:gd name="connsiteY7953" fmla="*/ 3076662 h 7267344"/>
              <a:gd name="connsiteX7954" fmla="*/ 3697549 w 15576846"/>
              <a:gd name="connsiteY7954" fmla="*/ 3048884 h 7267344"/>
              <a:gd name="connsiteX7955" fmla="*/ 3711381 w 15576846"/>
              <a:gd name="connsiteY7955" fmla="*/ 3033140 h 7267344"/>
              <a:gd name="connsiteX7956" fmla="*/ 3718803 w 15576846"/>
              <a:gd name="connsiteY7956" fmla="*/ 3025493 h 7267344"/>
              <a:gd name="connsiteX7957" fmla="*/ 3711381 w 15576846"/>
              <a:gd name="connsiteY7957" fmla="*/ 3055632 h 7267344"/>
              <a:gd name="connsiteX7958" fmla="*/ 3703621 w 15576846"/>
              <a:gd name="connsiteY7958" fmla="*/ 3062717 h 7267344"/>
              <a:gd name="connsiteX7959" fmla="*/ 3711381 w 15576846"/>
              <a:gd name="connsiteY7959" fmla="*/ 3033140 h 7267344"/>
              <a:gd name="connsiteX7960" fmla="*/ 3725326 w 15576846"/>
              <a:gd name="connsiteY7960" fmla="*/ 3019195 h 7267344"/>
              <a:gd name="connsiteX7961" fmla="*/ 3731736 w 15576846"/>
              <a:gd name="connsiteY7961" fmla="*/ 3013235 h 7267344"/>
              <a:gd name="connsiteX7962" fmla="*/ 3724539 w 15576846"/>
              <a:gd name="connsiteY7962" fmla="*/ 3044274 h 7267344"/>
              <a:gd name="connsiteX7963" fmla="*/ 3717791 w 15576846"/>
              <a:gd name="connsiteY7963" fmla="*/ 3050009 h 7267344"/>
              <a:gd name="connsiteX7964" fmla="*/ 3725326 w 15576846"/>
              <a:gd name="connsiteY7964" fmla="*/ 3019195 h 7267344"/>
              <a:gd name="connsiteX7965" fmla="*/ 3738034 w 15576846"/>
              <a:gd name="connsiteY7965" fmla="*/ 3007499 h 7267344"/>
              <a:gd name="connsiteX7966" fmla="*/ 3744782 w 15576846"/>
              <a:gd name="connsiteY7966" fmla="*/ 3001651 h 7267344"/>
              <a:gd name="connsiteX7967" fmla="*/ 3737809 w 15576846"/>
              <a:gd name="connsiteY7967" fmla="*/ 3033590 h 7267344"/>
              <a:gd name="connsiteX7968" fmla="*/ 3730612 w 15576846"/>
              <a:gd name="connsiteY7968" fmla="*/ 3039213 h 7267344"/>
              <a:gd name="connsiteX7969" fmla="*/ 3738034 w 15576846"/>
              <a:gd name="connsiteY7969" fmla="*/ 3007499 h 7267344"/>
              <a:gd name="connsiteX7970" fmla="*/ 3750854 w 15576846"/>
              <a:gd name="connsiteY7970" fmla="*/ 2996478 h 7267344"/>
              <a:gd name="connsiteX7971" fmla="*/ 3757715 w 15576846"/>
              <a:gd name="connsiteY7971" fmla="*/ 2990855 h 7267344"/>
              <a:gd name="connsiteX7972" fmla="*/ 3751079 w 15576846"/>
              <a:gd name="connsiteY7972" fmla="*/ 3023581 h 7267344"/>
              <a:gd name="connsiteX7973" fmla="*/ 3743769 w 15576846"/>
              <a:gd name="connsiteY7973" fmla="*/ 3028979 h 7267344"/>
              <a:gd name="connsiteX7974" fmla="*/ 3750854 w 15576846"/>
              <a:gd name="connsiteY7974" fmla="*/ 2996478 h 7267344"/>
              <a:gd name="connsiteX7975" fmla="*/ 3763675 w 15576846"/>
              <a:gd name="connsiteY7975" fmla="*/ 2986132 h 7267344"/>
              <a:gd name="connsiteX7976" fmla="*/ 3770760 w 15576846"/>
              <a:gd name="connsiteY7976" fmla="*/ 2980734 h 7267344"/>
              <a:gd name="connsiteX7977" fmla="*/ 3764350 w 15576846"/>
              <a:gd name="connsiteY7977" fmla="*/ 3014134 h 7267344"/>
              <a:gd name="connsiteX7978" fmla="*/ 3756927 w 15576846"/>
              <a:gd name="connsiteY7978" fmla="*/ 3019420 h 7267344"/>
              <a:gd name="connsiteX7979" fmla="*/ 3763675 w 15576846"/>
              <a:gd name="connsiteY7979" fmla="*/ 2986132 h 7267344"/>
              <a:gd name="connsiteX7980" fmla="*/ 3776495 w 15576846"/>
              <a:gd name="connsiteY7980" fmla="*/ 2976348 h 7267344"/>
              <a:gd name="connsiteX7981" fmla="*/ 4138277 w 15576846"/>
              <a:gd name="connsiteY7981" fmla="*/ 2773809 h 7267344"/>
              <a:gd name="connsiteX7982" fmla="*/ 4683704 w 15576846"/>
              <a:gd name="connsiteY7982" fmla="*/ 2568571 h 7267344"/>
              <a:gd name="connsiteX7983" fmla="*/ 4729250 w 15576846"/>
              <a:gd name="connsiteY7983" fmla="*/ 2567109 h 7267344"/>
              <a:gd name="connsiteX7984" fmla="*/ 5181224 w 15576846"/>
              <a:gd name="connsiteY7984" fmla="*/ 2707908 h 7267344"/>
              <a:gd name="connsiteX7985" fmla="*/ 5450902 w 15576846"/>
              <a:gd name="connsiteY7985" fmla="*/ 2881545 h 7267344"/>
              <a:gd name="connsiteX7986" fmla="*/ 5700561 w 15576846"/>
              <a:gd name="connsiteY7986" fmla="*/ 3044048 h 7267344"/>
              <a:gd name="connsiteX7987" fmla="*/ 6131393 w 15576846"/>
              <a:gd name="connsiteY7987" fmla="*/ 3361184 h 7267344"/>
              <a:gd name="connsiteX7988" fmla="*/ 6289735 w 15576846"/>
              <a:gd name="connsiteY7988" fmla="*/ 3446765 h 7267344"/>
              <a:gd name="connsiteX7989" fmla="*/ 6290635 w 15576846"/>
              <a:gd name="connsiteY7989" fmla="*/ 3450027 h 7267344"/>
              <a:gd name="connsiteX7990" fmla="*/ 6132967 w 15576846"/>
              <a:gd name="connsiteY7990" fmla="*/ 3371867 h 7267344"/>
              <a:gd name="connsiteX7991" fmla="*/ 5700561 w 15576846"/>
              <a:gd name="connsiteY7991" fmla="*/ 3080036 h 7267344"/>
              <a:gd name="connsiteX7992" fmla="*/ 5446740 w 15576846"/>
              <a:gd name="connsiteY7992" fmla="*/ 2924842 h 7267344"/>
              <a:gd name="connsiteX7993" fmla="*/ 5177175 w 15576846"/>
              <a:gd name="connsiteY7993" fmla="*/ 2764700 h 7267344"/>
              <a:gd name="connsiteX7994" fmla="*/ 4723065 w 15576846"/>
              <a:gd name="connsiteY7994" fmla="*/ 2630536 h 7267344"/>
              <a:gd name="connsiteX7995" fmla="*/ 4677294 w 15576846"/>
              <a:gd name="connsiteY7995" fmla="*/ 2631998 h 7267344"/>
              <a:gd name="connsiteX7996" fmla="*/ 3770085 w 15576846"/>
              <a:gd name="connsiteY7996" fmla="*/ 3010086 h 7267344"/>
              <a:gd name="connsiteX7997" fmla="*/ 3776495 w 15576846"/>
              <a:gd name="connsiteY7997" fmla="*/ 2976348 h 7267344"/>
              <a:gd name="connsiteX7998" fmla="*/ 6425586 w 15576846"/>
              <a:gd name="connsiteY7998" fmla="*/ 3640870 h 7267344"/>
              <a:gd name="connsiteX7999" fmla="*/ 6448078 w 15576846"/>
              <a:gd name="connsiteY7999" fmla="*/ 3707783 h 7267344"/>
              <a:gd name="connsiteX8000" fmla="*/ 6856755 w 15576846"/>
              <a:gd name="connsiteY8000" fmla="*/ 4416052 h 7267344"/>
              <a:gd name="connsiteX8001" fmla="*/ 7406231 w 15576846"/>
              <a:gd name="connsiteY8001" fmla="*/ 4808535 h 7267344"/>
              <a:gd name="connsiteX8002" fmla="*/ 7862253 w 15576846"/>
              <a:gd name="connsiteY8002" fmla="*/ 4541332 h 7267344"/>
              <a:gd name="connsiteX8003" fmla="*/ 8126982 w 15576846"/>
              <a:gd name="connsiteY8003" fmla="*/ 4249612 h 7267344"/>
              <a:gd name="connsiteX8004" fmla="*/ 7400158 w 15576846"/>
              <a:gd name="connsiteY8004" fmla="*/ 4833501 h 7267344"/>
              <a:gd name="connsiteX8005" fmla="*/ 6447291 w 15576846"/>
              <a:gd name="connsiteY8005" fmla="*/ 3706434 h 7267344"/>
              <a:gd name="connsiteX8006" fmla="*/ 6425586 w 15576846"/>
              <a:gd name="connsiteY8006" fmla="*/ 3640870 h 7267344"/>
              <a:gd name="connsiteX8007" fmla="*/ 6425586 w 15576846"/>
              <a:gd name="connsiteY8007" fmla="*/ 3640870 h 7267344"/>
              <a:gd name="connsiteX8008" fmla="*/ 9387651 w 15576846"/>
              <a:gd name="connsiteY8008" fmla="*/ 4262658 h 7267344"/>
              <a:gd name="connsiteX8009" fmla="*/ 9730652 w 15576846"/>
              <a:gd name="connsiteY8009" fmla="*/ 5047848 h 7267344"/>
              <a:gd name="connsiteX8010" fmla="*/ 9965467 w 15576846"/>
              <a:gd name="connsiteY8010" fmla="*/ 5496673 h 7267344"/>
              <a:gd name="connsiteX8011" fmla="*/ 10154286 w 15576846"/>
              <a:gd name="connsiteY8011" fmla="*/ 5825280 h 7267344"/>
              <a:gd name="connsiteX8012" fmla="*/ 10664963 w 15576846"/>
              <a:gd name="connsiteY8012" fmla="*/ 6200332 h 7267344"/>
              <a:gd name="connsiteX8013" fmla="*/ 10718044 w 15576846"/>
              <a:gd name="connsiteY8013" fmla="*/ 6196620 h 7267344"/>
              <a:gd name="connsiteX8014" fmla="*/ 11284726 w 15576846"/>
              <a:gd name="connsiteY8014" fmla="*/ 5703036 h 7267344"/>
              <a:gd name="connsiteX8015" fmla="*/ 11561039 w 15576846"/>
              <a:gd name="connsiteY8015" fmla="*/ 5223398 h 7267344"/>
              <a:gd name="connsiteX8016" fmla="*/ 11557777 w 15576846"/>
              <a:gd name="connsiteY8016" fmla="*/ 5238917 h 7267344"/>
              <a:gd name="connsiteX8017" fmla="*/ 11275954 w 15576846"/>
              <a:gd name="connsiteY8017" fmla="*/ 5754543 h 7267344"/>
              <a:gd name="connsiteX8018" fmla="*/ 10710959 w 15576846"/>
              <a:gd name="connsiteY8018" fmla="*/ 6260048 h 7267344"/>
              <a:gd name="connsiteX8019" fmla="*/ 10658103 w 15576846"/>
              <a:gd name="connsiteY8019" fmla="*/ 6263758 h 7267344"/>
              <a:gd name="connsiteX8020" fmla="*/ 10149675 w 15576846"/>
              <a:gd name="connsiteY8020" fmla="*/ 5881284 h 7267344"/>
              <a:gd name="connsiteX8021" fmla="*/ 9968053 w 15576846"/>
              <a:gd name="connsiteY8021" fmla="*/ 5554928 h 7267344"/>
              <a:gd name="connsiteX8022" fmla="*/ 9730089 w 15576846"/>
              <a:gd name="connsiteY8022" fmla="*/ 5083948 h 7267344"/>
              <a:gd name="connsiteX8023" fmla="*/ 9389337 w 15576846"/>
              <a:gd name="connsiteY8023" fmla="*/ 4270192 h 7267344"/>
              <a:gd name="connsiteX8024" fmla="*/ 9350764 w 15576846"/>
              <a:gd name="connsiteY8024" fmla="*/ 4191133 h 7267344"/>
              <a:gd name="connsiteX8025" fmla="*/ 9387651 w 15576846"/>
              <a:gd name="connsiteY8025" fmla="*/ 4262658 h 7267344"/>
              <a:gd name="connsiteX8026" fmla="*/ 11884921 w 15576846"/>
              <a:gd name="connsiteY8026" fmla="*/ 4241178 h 7267344"/>
              <a:gd name="connsiteX8027" fmla="*/ 11885484 w 15576846"/>
              <a:gd name="connsiteY8027" fmla="*/ 4239716 h 7267344"/>
              <a:gd name="connsiteX8028" fmla="*/ 11887621 w 15576846"/>
              <a:gd name="connsiteY8028" fmla="*/ 4236342 h 7267344"/>
              <a:gd name="connsiteX8029" fmla="*/ 11886946 w 15576846"/>
              <a:gd name="connsiteY8029" fmla="*/ 4237917 h 7267344"/>
              <a:gd name="connsiteX8030" fmla="*/ 11884921 w 15576846"/>
              <a:gd name="connsiteY8030" fmla="*/ 4241178 h 7267344"/>
              <a:gd name="connsiteX8031" fmla="*/ 11896392 w 15576846"/>
              <a:gd name="connsiteY8031" fmla="*/ 4212163 h 7267344"/>
              <a:gd name="connsiteX8032" fmla="*/ 11897966 w 15576846"/>
              <a:gd name="connsiteY8032" fmla="*/ 4208002 h 7267344"/>
              <a:gd name="connsiteX8033" fmla="*/ 11901341 w 15576846"/>
              <a:gd name="connsiteY8033" fmla="*/ 4202942 h 7267344"/>
              <a:gd name="connsiteX8034" fmla="*/ 11899541 w 15576846"/>
              <a:gd name="connsiteY8034" fmla="*/ 4207328 h 7267344"/>
              <a:gd name="connsiteX8035" fmla="*/ 11896392 w 15576846"/>
              <a:gd name="connsiteY8035" fmla="*/ 4212163 h 7267344"/>
              <a:gd name="connsiteX8036" fmla="*/ 11907750 w 15576846"/>
              <a:gd name="connsiteY8036" fmla="*/ 4183599 h 7267344"/>
              <a:gd name="connsiteX8037" fmla="*/ 11910337 w 15576846"/>
              <a:gd name="connsiteY8037" fmla="*/ 4177189 h 7267344"/>
              <a:gd name="connsiteX8038" fmla="*/ 11914835 w 15576846"/>
              <a:gd name="connsiteY8038" fmla="*/ 4170891 h 7267344"/>
              <a:gd name="connsiteX8039" fmla="*/ 11912024 w 15576846"/>
              <a:gd name="connsiteY8039" fmla="*/ 4177526 h 7267344"/>
              <a:gd name="connsiteX8040" fmla="*/ 11907750 w 15576846"/>
              <a:gd name="connsiteY8040" fmla="*/ 4183599 h 7267344"/>
              <a:gd name="connsiteX8041" fmla="*/ 11928106 w 15576846"/>
              <a:gd name="connsiteY8041" fmla="*/ 4153235 h 7267344"/>
              <a:gd name="connsiteX8042" fmla="*/ 11932042 w 15576846"/>
              <a:gd name="connsiteY8042" fmla="*/ 4148174 h 7267344"/>
              <a:gd name="connsiteX8043" fmla="*/ 11929343 w 15576846"/>
              <a:gd name="connsiteY8043" fmla="*/ 4154134 h 7267344"/>
              <a:gd name="connsiteX8044" fmla="*/ 11925520 w 15576846"/>
              <a:gd name="connsiteY8044" fmla="*/ 4159195 h 7267344"/>
              <a:gd name="connsiteX8045" fmla="*/ 11928106 w 15576846"/>
              <a:gd name="connsiteY8045" fmla="*/ 4153235 h 7267344"/>
              <a:gd name="connsiteX8046" fmla="*/ 11936990 w 15576846"/>
              <a:gd name="connsiteY8046" fmla="*/ 4132317 h 7267344"/>
              <a:gd name="connsiteX8047" fmla="*/ 11940251 w 15576846"/>
              <a:gd name="connsiteY8047" fmla="*/ 4124782 h 7267344"/>
              <a:gd name="connsiteX8048" fmla="*/ 11945200 w 15576846"/>
              <a:gd name="connsiteY8048" fmla="*/ 4118822 h 7267344"/>
              <a:gd name="connsiteX8049" fmla="*/ 11941826 w 15576846"/>
              <a:gd name="connsiteY8049" fmla="*/ 4126469 h 7267344"/>
              <a:gd name="connsiteX8050" fmla="*/ 11936990 w 15576846"/>
              <a:gd name="connsiteY8050" fmla="*/ 4132317 h 7267344"/>
              <a:gd name="connsiteX8051" fmla="*/ 11948461 w 15576846"/>
              <a:gd name="connsiteY8051" fmla="*/ 4105777 h 7267344"/>
              <a:gd name="connsiteX8052" fmla="*/ 11952396 w 15576846"/>
              <a:gd name="connsiteY8052" fmla="*/ 4096780 h 7267344"/>
              <a:gd name="connsiteX8053" fmla="*/ 11958244 w 15576846"/>
              <a:gd name="connsiteY8053" fmla="*/ 4090370 h 7267344"/>
              <a:gd name="connsiteX8054" fmla="*/ 11954084 w 15576846"/>
              <a:gd name="connsiteY8054" fmla="*/ 4099367 h 7267344"/>
              <a:gd name="connsiteX8055" fmla="*/ 11948461 w 15576846"/>
              <a:gd name="connsiteY8055" fmla="*/ 4105777 h 7267344"/>
              <a:gd name="connsiteX8056" fmla="*/ 11969716 w 15576846"/>
              <a:gd name="connsiteY8056" fmla="*/ 4077775 h 7267344"/>
              <a:gd name="connsiteX8057" fmla="*/ 11975001 w 15576846"/>
              <a:gd name="connsiteY8057" fmla="*/ 4072264 h 7267344"/>
              <a:gd name="connsiteX8058" fmla="*/ 11971178 w 15576846"/>
              <a:gd name="connsiteY8058" fmla="*/ 4080249 h 7267344"/>
              <a:gd name="connsiteX8059" fmla="*/ 11966117 w 15576846"/>
              <a:gd name="connsiteY8059" fmla="*/ 4085759 h 7267344"/>
              <a:gd name="connsiteX8060" fmla="*/ 11969716 w 15576846"/>
              <a:gd name="connsiteY8060" fmla="*/ 4077775 h 7267344"/>
              <a:gd name="connsiteX8061" fmla="*/ 11977700 w 15576846"/>
              <a:gd name="connsiteY8061" fmla="*/ 4060568 h 7267344"/>
              <a:gd name="connsiteX8062" fmla="*/ 11981973 w 15576846"/>
              <a:gd name="connsiteY8062" fmla="*/ 4051347 h 7267344"/>
              <a:gd name="connsiteX8063" fmla="*/ 11988046 w 15576846"/>
              <a:gd name="connsiteY8063" fmla="*/ 4045499 h 7267344"/>
              <a:gd name="connsiteX8064" fmla="*/ 11983660 w 15576846"/>
              <a:gd name="connsiteY8064" fmla="*/ 4054608 h 7267344"/>
              <a:gd name="connsiteX8065" fmla="*/ 11977700 w 15576846"/>
              <a:gd name="connsiteY8065" fmla="*/ 4060568 h 7267344"/>
              <a:gd name="connsiteX8066" fmla="*/ 11999180 w 15576846"/>
              <a:gd name="connsiteY8066" fmla="*/ 4034815 h 7267344"/>
              <a:gd name="connsiteX8067" fmla="*/ 12004690 w 15576846"/>
              <a:gd name="connsiteY8067" fmla="*/ 4029754 h 7267344"/>
              <a:gd name="connsiteX8068" fmla="*/ 12000529 w 15576846"/>
              <a:gd name="connsiteY8068" fmla="*/ 4037739 h 7267344"/>
              <a:gd name="connsiteX8069" fmla="*/ 11995244 w 15576846"/>
              <a:gd name="connsiteY8069" fmla="*/ 4042912 h 7267344"/>
              <a:gd name="connsiteX8070" fmla="*/ 11999180 w 15576846"/>
              <a:gd name="connsiteY8070" fmla="*/ 4034815 h 7267344"/>
              <a:gd name="connsiteX8071" fmla="*/ 12006940 w 15576846"/>
              <a:gd name="connsiteY8071" fmla="*/ 4019183 h 7267344"/>
              <a:gd name="connsiteX8072" fmla="*/ 12011437 w 15576846"/>
              <a:gd name="connsiteY8072" fmla="*/ 4010074 h 7267344"/>
              <a:gd name="connsiteX8073" fmla="*/ 12017736 w 15576846"/>
              <a:gd name="connsiteY8073" fmla="*/ 4004676 h 7267344"/>
              <a:gd name="connsiteX8074" fmla="*/ 12013125 w 15576846"/>
              <a:gd name="connsiteY8074" fmla="*/ 4013673 h 7267344"/>
              <a:gd name="connsiteX8075" fmla="*/ 12006940 w 15576846"/>
              <a:gd name="connsiteY8075" fmla="*/ 4019183 h 7267344"/>
              <a:gd name="connsiteX8076" fmla="*/ 12028644 w 15576846"/>
              <a:gd name="connsiteY8076" fmla="*/ 3995454 h 7267344"/>
              <a:gd name="connsiteX8077" fmla="*/ 12034380 w 15576846"/>
              <a:gd name="connsiteY8077" fmla="*/ 3990731 h 7267344"/>
              <a:gd name="connsiteX8078" fmla="*/ 12029994 w 15576846"/>
              <a:gd name="connsiteY8078" fmla="*/ 3998603 h 7267344"/>
              <a:gd name="connsiteX8079" fmla="*/ 12024371 w 15576846"/>
              <a:gd name="connsiteY8079" fmla="*/ 4003439 h 7267344"/>
              <a:gd name="connsiteX8080" fmla="*/ 12028644 w 15576846"/>
              <a:gd name="connsiteY8080" fmla="*/ 3995454 h 7267344"/>
              <a:gd name="connsiteX8081" fmla="*/ 12036292 w 15576846"/>
              <a:gd name="connsiteY8081" fmla="*/ 3980835 h 7267344"/>
              <a:gd name="connsiteX8082" fmla="*/ 12041014 w 15576846"/>
              <a:gd name="connsiteY8082" fmla="*/ 3971950 h 7267344"/>
              <a:gd name="connsiteX8083" fmla="*/ 12047538 w 15576846"/>
              <a:gd name="connsiteY8083" fmla="*/ 3967002 h 7267344"/>
              <a:gd name="connsiteX8084" fmla="*/ 12042702 w 15576846"/>
              <a:gd name="connsiteY8084" fmla="*/ 3975661 h 7267344"/>
              <a:gd name="connsiteX8085" fmla="*/ 12036292 w 15576846"/>
              <a:gd name="connsiteY8085" fmla="*/ 3980835 h 7267344"/>
              <a:gd name="connsiteX8086" fmla="*/ 12058334 w 15576846"/>
              <a:gd name="connsiteY8086" fmla="*/ 3959018 h 7267344"/>
              <a:gd name="connsiteX8087" fmla="*/ 12064294 w 15576846"/>
              <a:gd name="connsiteY8087" fmla="*/ 3954744 h 7267344"/>
              <a:gd name="connsiteX8088" fmla="*/ 12059796 w 15576846"/>
              <a:gd name="connsiteY8088" fmla="*/ 3962391 h 7267344"/>
              <a:gd name="connsiteX8089" fmla="*/ 12053947 w 15576846"/>
              <a:gd name="connsiteY8089" fmla="*/ 3966889 h 7267344"/>
              <a:gd name="connsiteX8090" fmla="*/ 12058334 w 15576846"/>
              <a:gd name="connsiteY8090" fmla="*/ 3959018 h 7267344"/>
              <a:gd name="connsiteX8091" fmla="*/ 12065981 w 15576846"/>
              <a:gd name="connsiteY8091" fmla="*/ 3945297 h 7267344"/>
              <a:gd name="connsiteX8092" fmla="*/ 12070816 w 15576846"/>
              <a:gd name="connsiteY8092" fmla="*/ 3936750 h 7267344"/>
              <a:gd name="connsiteX8093" fmla="*/ 12077564 w 15576846"/>
              <a:gd name="connsiteY8093" fmla="*/ 3932252 h 7267344"/>
              <a:gd name="connsiteX8094" fmla="*/ 12072616 w 15576846"/>
              <a:gd name="connsiteY8094" fmla="*/ 3940574 h 7267344"/>
              <a:gd name="connsiteX8095" fmla="*/ 12065981 w 15576846"/>
              <a:gd name="connsiteY8095" fmla="*/ 3945297 h 7267344"/>
              <a:gd name="connsiteX8096" fmla="*/ 12088248 w 15576846"/>
              <a:gd name="connsiteY8096" fmla="*/ 3925167 h 7267344"/>
              <a:gd name="connsiteX8097" fmla="*/ 12094320 w 15576846"/>
              <a:gd name="connsiteY8097" fmla="*/ 3921231 h 7267344"/>
              <a:gd name="connsiteX8098" fmla="*/ 12089823 w 15576846"/>
              <a:gd name="connsiteY8098" fmla="*/ 3928429 h 7267344"/>
              <a:gd name="connsiteX8099" fmla="*/ 12083749 w 15576846"/>
              <a:gd name="connsiteY8099" fmla="*/ 3932590 h 7267344"/>
              <a:gd name="connsiteX8100" fmla="*/ 12088248 w 15576846"/>
              <a:gd name="connsiteY8100" fmla="*/ 3925167 h 7267344"/>
              <a:gd name="connsiteX8101" fmla="*/ 12096007 w 15576846"/>
              <a:gd name="connsiteY8101" fmla="*/ 3912122 h 7267344"/>
              <a:gd name="connsiteX8102" fmla="*/ 12100956 w 15576846"/>
              <a:gd name="connsiteY8102" fmla="*/ 3903913 h 7267344"/>
              <a:gd name="connsiteX8103" fmla="*/ 12107816 w 15576846"/>
              <a:gd name="connsiteY8103" fmla="*/ 3899864 h 7267344"/>
              <a:gd name="connsiteX8104" fmla="*/ 12102754 w 15576846"/>
              <a:gd name="connsiteY8104" fmla="*/ 3907848 h 7267344"/>
              <a:gd name="connsiteX8105" fmla="*/ 12096007 w 15576846"/>
              <a:gd name="connsiteY8105" fmla="*/ 3912122 h 7267344"/>
              <a:gd name="connsiteX8106" fmla="*/ 12118386 w 15576846"/>
              <a:gd name="connsiteY8106" fmla="*/ 3893679 h 7267344"/>
              <a:gd name="connsiteX8107" fmla="*/ 12124685 w 15576846"/>
              <a:gd name="connsiteY8107" fmla="*/ 3890080 h 7267344"/>
              <a:gd name="connsiteX8108" fmla="*/ 12120074 w 15576846"/>
              <a:gd name="connsiteY8108" fmla="*/ 3896940 h 7267344"/>
              <a:gd name="connsiteX8109" fmla="*/ 12113777 w 15576846"/>
              <a:gd name="connsiteY8109" fmla="*/ 3900876 h 7267344"/>
              <a:gd name="connsiteX8110" fmla="*/ 12118386 w 15576846"/>
              <a:gd name="connsiteY8110" fmla="*/ 3893679 h 7267344"/>
              <a:gd name="connsiteX8111" fmla="*/ 12126259 w 15576846"/>
              <a:gd name="connsiteY8111" fmla="*/ 3881308 h 7267344"/>
              <a:gd name="connsiteX8112" fmla="*/ 12131207 w 15576846"/>
              <a:gd name="connsiteY8112" fmla="*/ 3873548 h 7267344"/>
              <a:gd name="connsiteX8113" fmla="*/ 12138292 w 15576846"/>
              <a:gd name="connsiteY8113" fmla="*/ 3869837 h 7267344"/>
              <a:gd name="connsiteX8114" fmla="*/ 12133232 w 15576846"/>
              <a:gd name="connsiteY8114" fmla="*/ 3877372 h 7267344"/>
              <a:gd name="connsiteX8115" fmla="*/ 12126259 w 15576846"/>
              <a:gd name="connsiteY8115" fmla="*/ 3881308 h 7267344"/>
              <a:gd name="connsiteX8116" fmla="*/ 12148864 w 15576846"/>
              <a:gd name="connsiteY8116" fmla="*/ 3864327 h 7267344"/>
              <a:gd name="connsiteX8117" fmla="*/ 12155386 w 15576846"/>
              <a:gd name="connsiteY8117" fmla="*/ 3861065 h 7267344"/>
              <a:gd name="connsiteX8118" fmla="*/ 12150775 w 15576846"/>
              <a:gd name="connsiteY8118" fmla="*/ 3867588 h 7267344"/>
              <a:gd name="connsiteX8119" fmla="*/ 12144365 w 15576846"/>
              <a:gd name="connsiteY8119" fmla="*/ 3871074 h 7267344"/>
              <a:gd name="connsiteX8120" fmla="*/ 12148864 w 15576846"/>
              <a:gd name="connsiteY8120" fmla="*/ 3864327 h 7267344"/>
              <a:gd name="connsiteX8121" fmla="*/ 12156848 w 15576846"/>
              <a:gd name="connsiteY8121" fmla="*/ 3852519 h 7267344"/>
              <a:gd name="connsiteX8122" fmla="*/ 12161795 w 15576846"/>
              <a:gd name="connsiteY8122" fmla="*/ 3845096 h 7267344"/>
              <a:gd name="connsiteX8123" fmla="*/ 12168993 w 15576846"/>
              <a:gd name="connsiteY8123" fmla="*/ 3841835 h 7267344"/>
              <a:gd name="connsiteX8124" fmla="*/ 12163933 w 15576846"/>
              <a:gd name="connsiteY8124" fmla="*/ 3848920 h 7267344"/>
              <a:gd name="connsiteX8125" fmla="*/ 12156848 w 15576846"/>
              <a:gd name="connsiteY8125" fmla="*/ 3852519 h 7267344"/>
              <a:gd name="connsiteX8126" fmla="*/ 12179678 w 15576846"/>
              <a:gd name="connsiteY8126" fmla="*/ 3836999 h 7267344"/>
              <a:gd name="connsiteX8127" fmla="*/ 12186200 w 15576846"/>
              <a:gd name="connsiteY8127" fmla="*/ 3834075 h 7267344"/>
              <a:gd name="connsiteX8128" fmla="*/ 12181588 w 15576846"/>
              <a:gd name="connsiteY8128" fmla="*/ 3840148 h 7267344"/>
              <a:gd name="connsiteX8129" fmla="*/ 12175066 w 15576846"/>
              <a:gd name="connsiteY8129" fmla="*/ 3843409 h 7267344"/>
              <a:gd name="connsiteX8130" fmla="*/ 12179678 w 15576846"/>
              <a:gd name="connsiteY8130" fmla="*/ 3836999 h 7267344"/>
              <a:gd name="connsiteX8131" fmla="*/ 12187887 w 15576846"/>
              <a:gd name="connsiteY8131" fmla="*/ 3825641 h 7267344"/>
              <a:gd name="connsiteX8132" fmla="*/ 12192947 w 15576846"/>
              <a:gd name="connsiteY8132" fmla="*/ 3818668 h 7267344"/>
              <a:gd name="connsiteX8133" fmla="*/ 12200257 w 15576846"/>
              <a:gd name="connsiteY8133" fmla="*/ 3815744 h 7267344"/>
              <a:gd name="connsiteX8134" fmla="*/ 12195197 w 15576846"/>
              <a:gd name="connsiteY8134" fmla="*/ 3822380 h 7267344"/>
              <a:gd name="connsiteX8135" fmla="*/ 12187887 w 15576846"/>
              <a:gd name="connsiteY8135" fmla="*/ 3825641 h 7267344"/>
              <a:gd name="connsiteX8136" fmla="*/ 12210942 w 15576846"/>
              <a:gd name="connsiteY8136" fmla="*/ 3811471 h 7267344"/>
              <a:gd name="connsiteX8137" fmla="*/ 12217689 w 15576846"/>
              <a:gd name="connsiteY8137" fmla="*/ 3808884 h 7267344"/>
              <a:gd name="connsiteX8138" fmla="*/ 12213078 w 15576846"/>
              <a:gd name="connsiteY8138" fmla="*/ 3814620 h 7267344"/>
              <a:gd name="connsiteX8139" fmla="*/ 12206443 w 15576846"/>
              <a:gd name="connsiteY8139" fmla="*/ 3817544 h 7267344"/>
              <a:gd name="connsiteX8140" fmla="*/ 12210942 w 15576846"/>
              <a:gd name="connsiteY8140" fmla="*/ 3811471 h 7267344"/>
              <a:gd name="connsiteX8141" fmla="*/ 12219712 w 15576846"/>
              <a:gd name="connsiteY8141" fmla="*/ 3800000 h 7267344"/>
              <a:gd name="connsiteX8142" fmla="*/ 12224324 w 15576846"/>
              <a:gd name="connsiteY8142" fmla="*/ 3794040 h 7267344"/>
              <a:gd name="connsiteX8143" fmla="*/ 12231746 w 15576846"/>
              <a:gd name="connsiteY8143" fmla="*/ 3791453 h 7267344"/>
              <a:gd name="connsiteX8144" fmla="*/ 12227135 w 15576846"/>
              <a:gd name="connsiteY8144" fmla="*/ 3797076 h 7267344"/>
              <a:gd name="connsiteX8145" fmla="*/ 12219712 w 15576846"/>
              <a:gd name="connsiteY8145" fmla="*/ 3800000 h 7267344"/>
              <a:gd name="connsiteX8146" fmla="*/ 12242429 w 15576846"/>
              <a:gd name="connsiteY8146" fmla="*/ 3787742 h 7267344"/>
              <a:gd name="connsiteX8147" fmla="*/ 12249289 w 15576846"/>
              <a:gd name="connsiteY8147" fmla="*/ 3785380 h 7267344"/>
              <a:gd name="connsiteX8148" fmla="*/ 12245128 w 15576846"/>
              <a:gd name="connsiteY8148" fmla="*/ 3790216 h 7267344"/>
              <a:gd name="connsiteX8149" fmla="*/ 12238381 w 15576846"/>
              <a:gd name="connsiteY8149" fmla="*/ 3792803 h 7267344"/>
              <a:gd name="connsiteX8150" fmla="*/ 12242429 w 15576846"/>
              <a:gd name="connsiteY8150" fmla="*/ 3787742 h 7267344"/>
              <a:gd name="connsiteX8151" fmla="*/ 12251427 w 15576846"/>
              <a:gd name="connsiteY8151" fmla="*/ 3776833 h 7267344"/>
              <a:gd name="connsiteX8152" fmla="*/ 12255700 w 15576846"/>
              <a:gd name="connsiteY8152" fmla="*/ 3771548 h 7267344"/>
              <a:gd name="connsiteX8153" fmla="*/ 12263234 w 15576846"/>
              <a:gd name="connsiteY8153" fmla="*/ 3769299 h 7267344"/>
              <a:gd name="connsiteX8154" fmla="*/ 12258960 w 15576846"/>
              <a:gd name="connsiteY8154" fmla="*/ 3774247 h 7267344"/>
              <a:gd name="connsiteX8155" fmla="*/ 12251427 w 15576846"/>
              <a:gd name="connsiteY8155" fmla="*/ 3776833 h 7267344"/>
              <a:gd name="connsiteX8156" fmla="*/ 12274144 w 15576846"/>
              <a:gd name="connsiteY8156" fmla="*/ 3766037 h 7267344"/>
              <a:gd name="connsiteX8157" fmla="*/ 12281003 w 15576846"/>
              <a:gd name="connsiteY8157" fmla="*/ 3764013 h 7267344"/>
              <a:gd name="connsiteX8158" fmla="*/ 12277179 w 15576846"/>
              <a:gd name="connsiteY8158" fmla="*/ 3768174 h 7267344"/>
              <a:gd name="connsiteX8159" fmla="*/ 12270319 w 15576846"/>
              <a:gd name="connsiteY8159" fmla="*/ 3770423 h 7267344"/>
              <a:gd name="connsiteX8160" fmla="*/ 12274144 w 15576846"/>
              <a:gd name="connsiteY8160" fmla="*/ 3766037 h 7267344"/>
              <a:gd name="connsiteX8161" fmla="*/ 12283477 w 15576846"/>
              <a:gd name="connsiteY8161" fmla="*/ 3755241 h 7267344"/>
              <a:gd name="connsiteX8162" fmla="*/ 12287863 w 15576846"/>
              <a:gd name="connsiteY8162" fmla="*/ 3750181 h 7267344"/>
              <a:gd name="connsiteX8163" fmla="*/ 12295510 w 15576846"/>
              <a:gd name="connsiteY8163" fmla="*/ 3748269 h 7267344"/>
              <a:gd name="connsiteX8164" fmla="*/ 12291124 w 15576846"/>
              <a:gd name="connsiteY8164" fmla="*/ 3752992 h 7267344"/>
              <a:gd name="connsiteX8165" fmla="*/ 12283477 w 15576846"/>
              <a:gd name="connsiteY8165" fmla="*/ 3755241 h 7267344"/>
              <a:gd name="connsiteX8166" fmla="*/ 12306532 w 15576846"/>
              <a:gd name="connsiteY8166" fmla="*/ 3745457 h 7267344"/>
              <a:gd name="connsiteX8167" fmla="*/ 12313504 w 15576846"/>
              <a:gd name="connsiteY8167" fmla="*/ 3743658 h 7267344"/>
              <a:gd name="connsiteX8168" fmla="*/ 12309567 w 15576846"/>
              <a:gd name="connsiteY8168" fmla="*/ 3747594 h 7267344"/>
              <a:gd name="connsiteX8169" fmla="*/ 12302595 w 15576846"/>
              <a:gd name="connsiteY8169" fmla="*/ 3749618 h 7267344"/>
              <a:gd name="connsiteX8170" fmla="*/ 12306532 w 15576846"/>
              <a:gd name="connsiteY8170" fmla="*/ 3745457 h 7267344"/>
              <a:gd name="connsiteX8171" fmla="*/ 12316091 w 15576846"/>
              <a:gd name="connsiteY8171" fmla="*/ 3735111 h 7267344"/>
              <a:gd name="connsiteX8172" fmla="*/ 12320477 w 15576846"/>
              <a:gd name="connsiteY8172" fmla="*/ 3730275 h 7267344"/>
              <a:gd name="connsiteX8173" fmla="*/ 12328236 w 15576846"/>
              <a:gd name="connsiteY8173" fmla="*/ 3728588 h 7267344"/>
              <a:gd name="connsiteX8174" fmla="*/ 12323850 w 15576846"/>
              <a:gd name="connsiteY8174" fmla="*/ 3733087 h 7267344"/>
              <a:gd name="connsiteX8175" fmla="*/ 12316091 w 15576846"/>
              <a:gd name="connsiteY8175" fmla="*/ 3735111 h 7267344"/>
              <a:gd name="connsiteX8176" fmla="*/ 12339369 w 15576846"/>
              <a:gd name="connsiteY8176" fmla="*/ 3726451 h 7267344"/>
              <a:gd name="connsiteX8177" fmla="*/ 12346454 w 15576846"/>
              <a:gd name="connsiteY8177" fmla="*/ 3724990 h 7267344"/>
              <a:gd name="connsiteX8178" fmla="*/ 12342518 w 15576846"/>
              <a:gd name="connsiteY8178" fmla="*/ 3728701 h 7267344"/>
              <a:gd name="connsiteX8179" fmla="*/ 12335433 w 15576846"/>
              <a:gd name="connsiteY8179" fmla="*/ 3730388 h 7267344"/>
              <a:gd name="connsiteX8180" fmla="*/ 12339369 w 15576846"/>
              <a:gd name="connsiteY8180" fmla="*/ 3726451 h 7267344"/>
              <a:gd name="connsiteX8181" fmla="*/ 12358150 w 15576846"/>
              <a:gd name="connsiteY8181" fmla="*/ 3722516 h 7267344"/>
              <a:gd name="connsiteX8182" fmla="*/ 12364447 w 15576846"/>
              <a:gd name="connsiteY8182" fmla="*/ 3721278 h 7267344"/>
              <a:gd name="connsiteX8183" fmla="*/ 12361187 w 15576846"/>
              <a:gd name="connsiteY8183" fmla="*/ 3724202 h 7267344"/>
              <a:gd name="connsiteX8184" fmla="*/ 12354889 w 15576846"/>
              <a:gd name="connsiteY8184" fmla="*/ 3725664 h 7267344"/>
              <a:gd name="connsiteX8185" fmla="*/ 12358150 w 15576846"/>
              <a:gd name="connsiteY8185" fmla="*/ 3722516 h 7267344"/>
              <a:gd name="connsiteX8186" fmla="*/ 12368608 w 15576846"/>
              <a:gd name="connsiteY8186" fmla="*/ 3712507 h 7267344"/>
              <a:gd name="connsiteX8187" fmla="*/ 12372545 w 15576846"/>
              <a:gd name="connsiteY8187" fmla="*/ 3708796 h 7267344"/>
              <a:gd name="connsiteX8188" fmla="*/ 12379630 w 15576846"/>
              <a:gd name="connsiteY8188" fmla="*/ 3707558 h 7267344"/>
              <a:gd name="connsiteX8189" fmla="*/ 12375693 w 15576846"/>
              <a:gd name="connsiteY8189" fmla="*/ 3711045 h 7267344"/>
              <a:gd name="connsiteX8190" fmla="*/ 12368608 w 15576846"/>
              <a:gd name="connsiteY8190" fmla="*/ 3712507 h 7267344"/>
              <a:gd name="connsiteX8191" fmla="*/ 12391550 w 15576846"/>
              <a:gd name="connsiteY8191" fmla="*/ 3705647 h 7267344"/>
              <a:gd name="connsiteX8192" fmla="*/ 12397849 w 15576846"/>
              <a:gd name="connsiteY8192" fmla="*/ 3704635 h 7267344"/>
              <a:gd name="connsiteX8193" fmla="*/ 12394587 w 15576846"/>
              <a:gd name="connsiteY8193" fmla="*/ 3707446 h 7267344"/>
              <a:gd name="connsiteX8194" fmla="*/ 12388289 w 15576846"/>
              <a:gd name="connsiteY8194" fmla="*/ 3708683 h 7267344"/>
              <a:gd name="connsiteX8195" fmla="*/ 12391550 w 15576846"/>
              <a:gd name="connsiteY8195" fmla="*/ 3705647 h 7267344"/>
              <a:gd name="connsiteX8196" fmla="*/ 12401897 w 15576846"/>
              <a:gd name="connsiteY8196" fmla="*/ 3696312 h 7267344"/>
              <a:gd name="connsiteX8197" fmla="*/ 12404146 w 15576846"/>
              <a:gd name="connsiteY8197" fmla="*/ 3694401 h 7267344"/>
              <a:gd name="connsiteX8198" fmla="*/ 12406058 w 15576846"/>
              <a:gd name="connsiteY8198" fmla="*/ 3692714 h 7267344"/>
              <a:gd name="connsiteX8199" fmla="*/ 12413256 w 15576846"/>
              <a:gd name="connsiteY8199" fmla="*/ 3691814 h 7267344"/>
              <a:gd name="connsiteX8200" fmla="*/ 12409095 w 15576846"/>
              <a:gd name="connsiteY8200" fmla="*/ 3695300 h 7267344"/>
              <a:gd name="connsiteX8201" fmla="*/ 12401897 w 15576846"/>
              <a:gd name="connsiteY8201" fmla="*/ 3696312 h 7267344"/>
              <a:gd name="connsiteX8202" fmla="*/ 12421690 w 15576846"/>
              <a:gd name="connsiteY8202" fmla="*/ 3693051 h 7267344"/>
              <a:gd name="connsiteX8203" fmla="*/ 12425176 w 15576846"/>
              <a:gd name="connsiteY8203" fmla="*/ 3690127 h 7267344"/>
              <a:gd name="connsiteX8204" fmla="*/ 12431474 w 15576846"/>
              <a:gd name="connsiteY8204" fmla="*/ 3689340 h 7267344"/>
              <a:gd name="connsiteX8205" fmla="*/ 12427987 w 15576846"/>
              <a:gd name="connsiteY8205" fmla="*/ 3692039 h 7267344"/>
              <a:gd name="connsiteX8206" fmla="*/ 12421690 w 15576846"/>
              <a:gd name="connsiteY8206" fmla="*/ 3693051 h 7267344"/>
              <a:gd name="connsiteX8207" fmla="*/ 12441707 w 15576846"/>
              <a:gd name="connsiteY8207" fmla="*/ 3689902 h 7267344"/>
              <a:gd name="connsiteX8208" fmla="*/ 12444518 w 15576846"/>
              <a:gd name="connsiteY8208" fmla="*/ 3687766 h 7267344"/>
              <a:gd name="connsiteX8209" fmla="*/ 12449917 w 15576846"/>
              <a:gd name="connsiteY8209" fmla="*/ 3687091 h 7267344"/>
              <a:gd name="connsiteX8210" fmla="*/ 12447217 w 15576846"/>
              <a:gd name="connsiteY8210" fmla="*/ 3689115 h 7267344"/>
              <a:gd name="connsiteX8211" fmla="*/ 12441707 w 15576846"/>
              <a:gd name="connsiteY8211" fmla="*/ 3689902 h 7267344"/>
              <a:gd name="connsiteX8212" fmla="*/ 12456102 w 15576846"/>
              <a:gd name="connsiteY8212" fmla="*/ 3678544 h 7267344"/>
              <a:gd name="connsiteX8213" fmla="*/ 12459476 w 15576846"/>
              <a:gd name="connsiteY8213" fmla="*/ 3675845 h 7267344"/>
              <a:gd name="connsiteX8214" fmla="*/ 12465886 w 15576846"/>
              <a:gd name="connsiteY8214" fmla="*/ 3675283 h 7267344"/>
              <a:gd name="connsiteX8215" fmla="*/ 12462513 w 15576846"/>
              <a:gd name="connsiteY8215" fmla="*/ 3677757 h 7267344"/>
              <a:gd name="connsiteX8216" fmla="*/ 12456102 w 15576846"/>
              <a:gd name="connsiteY8216" fmla="*/ 3678544 h 7267344"/>
              <a:gd name="connsiteX8217" fmla="*/ 12478931 w 15576846"/>
              <a:gd name="connsiteY8217" fmla="*/ 3674046 h 7267344"/>
              <a:gd name="connsiteX8218" fmla="*/ 12484329 w 15576846"/>
              <a:gd name="connsiteY8218" fmla="*/ 3673483 h 7267344"/>
              <a:gd name="connsiteX8219" fmla="*/ 12481743 w 15576846"/>
              <a:gd name="connsiteY8219" fmla="*/ 3675283 h 7267344"/>
              <a:gd name="connsiteX8220" fmla="*/ 12476233 w 15576846"/>
              <a:gd name="connsiteY8220" fmla="*/ 3675957 h 7267344"/>
              <a:gd name="connsiteX8221" fmla="*/ 12478931 w 15576846"/>
              <a:gd name="connsiteY8221" fmla="*/ 3674046 h 7267344"/>
              <a:gd name="connsiteX8222" fmla="*/ 12490964 w 15576846"/>
              <a:gd name="connsiteY8222" fmla="*/ 3665386 h 7267344"/>
              <a:gd name="connsiteX8223" fmla="*/ 12494226 w 15576846"/>
              <a:gd name="connsiteY8223" fmla="*/ 3663025 h 7267344"/>
              <a:gd name="connsiteX8224" fmla="*/ 12500635 w 15576846"/>
              <a:gd name="connsiteY8224" fmla="*/ 3662687 h 7267344"/>
              <a:gd name="connsiteX8225" fmla="*/ 12497488 w 15576846"/>
              <a:gd name="connsiteY8225" fmla="*/ 3664824 h 7267344"/>
              <a:gd name="connsiteX8226" fmla="*/ 12490964 w 15576846"/>
              <a:gd name="connsiteY8226" fmla="*/ 3665386 h 7267344"/>
              <a:gd name="connsiteX8227" fmla="*/ 12505584 w 15576846"/>
              <a:gd name="connsiteY8227" fmla="*/ 3654590 h 7267344"/>
              <a:gd name="connsiteX8228" fmla="*/ 12509295 w 15576846"/>
              <a:gd name="connsiteY8228" fmla="*/ 3651891 h 7267344"/>
              <a:gd name="connsiteX8229" fmla="*/ 12516605 w 15576846"/>
              <a:gd name="connsiteY8229" fmla="*/ 3651666 h 7267344"/>
              <a:gd name="connsiteX8230" fmla="*/ 12512894 w 15576846"/>
              <a:gd name="connsiteY8230" fmla="*/ 3654140 h 7267344"/>
              <a:gd name="connsiteX8231" fmla="*/ 12505584 w 15576846"/>
              <a:gd name="connsiteY8231" fmla="*/ 3654590 h 7267344"/>
              <a:gd name="connsiteX8232" fmla="*/ 12529200 w 15576846"/>
              <a:gd name="connsiteY8232" fmla="*/ 3651329 h 7267344"/>
              <a:gd name="connsiteX8233" fmla="*/ 12535611 w 15576846"/>
              <a:gd name="connsiteY8233" fmla="*/ 3651104 h 7267344"/>
              <a:gd name="connsiteX8234" fmla="*/ 12532687 w 15576846"/>
              <a:gd name="connsiteY8234" fmla="*/ 3653016 h 7267344"/>
              <a:gd name="connsiteX8235" fmla="*/ 12526276 w 15576846"/>
              <a:gd name="connsiteY8235" fmla="*/ 3653353 h 7267344"/>
              <a:gd name="connsiteX8236" fmla="*/ 12529200 w 15576846"/>
              <a:gd name="connsiteY8236" fmla="*/ 3651329 h 7267344"/>
              <a:gd name="connsiteX8237" fmla="*/ 12540897 w 15576846"/>
              <a:gd name="connsiteY8237" fmla="*/ 3643344 h 7267344"/>
              <a:gd name="connsiteX8238" fmla="*/ 12544495 w 15576846"/>
              <a:gd name="connsiteY8238" fmla="*/ 3640870 h 7267344"/>
              <a:gd name="connsiteX8239" fmla="*/ 12551805 w 15576846"/>
              <a:gd name="connsiteY8239" fmla="*/ 3640870 h 7267344"/>
              <a:gd name="connsiteX8240" fmla="*/ 12548319 w 15576846"/>
              <a:gd name="connsiteY8240" fmla="*/ 3643119 h 7267344"/>
              <a:gd name="connsiteX8241" fmla="*/ 12540897 w 15576846"/>
              <a:gd name="connsiteY8241" fmla="*/ 3643344 h 7267344"/>
              <a:gd name="connsiteX8242" fmla="*/ 12564738 w 15576846"/>
              <a:gd name="connsiteY8242" fmla="*/ 3640870 h 7267344"/>
              <a:gd name="connsiteX8243" fmla="*/ 12571148 w 15576846"/>
              <a:gd name="connsiteY8243" fmla="*/ 3640870 h 7267344"/>
              <a:gd name="connsiteX8244" fmla="*/ 12568336 w 15576846"/>
              <a:gd name="connsiteY8244" fmla="*/ 3642557 h 7267344"/>
              <a:gd name="connsiteX8245" fmla="*/ 12561926 w 15576846"/>
              <a:gd name="connsiteY8245" fmla="*/ 3642782 h 7267344"/>
              <a:gd name="connsiteX8246" fmla="*/ 12564738 w 15576846"/>
              <a:gd name="connsiteY8246" fmla="*/ 3640870 h 7267344"/>
              <a:gd name="connsiteX8247" fmla="*/ 12584869 w 15576846"/>
              <a:gd name="connsiteY8247" fmla="*/ 3640870 h 7267344"/>
              <a:gd name="connsiteX8248" fmla="*/ 12590154 w 15576846"/>
              <a:gd name="connsiteY8248" fmla="*/ 3640870 h 7267344"/>
              <a:gd name="connsiteX8249" fmla="*/ 12588242 w 15576846"/>
              <a:gd name="connsiteY8249" fmla="*/ 3641882 h 7267344"/>
              <a:gd name="connsiteX8250" fmla="*/ 12582844 w 15576846"/>
              <a:gd name="connsiteY8250" fmla="*/ 3641995 h 7267344"/>
              <a:gd name="connsiteX8251" fmla="*/ 12584869 w 15576846"/>
              <a:gd name="connsiteY8251" fmla="*/ 3640870 h 7267344"/>
              <a:gd name="connsiteX8252" fmla="*/ 12597913 w 15576846"/>
              <a:gd name="connsiteY8252" fmla="*/ 3633223 h 7267344"/>
              <a:gd name="connsiteX8253" fmla="*/ 13089585 w 15576846"/>
              <a:gd name="connsiteY8253" fmla="*/ 3233318 h 7267344"/>
              <a:gd name="connsiteX8254" fmla="*/ 13612071 w 15576846"/>
              <a:gd name="connsiteY8254" fmla="*/ 3003900 h 7267344"/>
              <a:gd name="connsiteX8255" fmla="*/ 13717783 w 15576846"/>
              <a:gd name="connsiteY8255" fmla="*/ 3021332 h 7267344"/>
              <a:gd name="connsiteX8256" fmla="*/ 13735664 w 15576846"/>
              <a:gd name="connsiteY8256" fmla="*/ 3048435 h 7267344"/>
              <a:gd name="connsiteX8257" fmla="*/ 13737800 w 15576846"/>
              <a:gd name="connsiteY8257" fmla="*/ 3051583 h 7267344"/>
              <a:gd name="connsiteX8258" fmla="*/ 13636250 w 15576846"/>
              <a:gd name="connsiteY8258" fmla="*/ 3036064 h 7267344"/>
              <a:gd name="connsiteX8259" fmla="*/ 13109940 w 15576846"/>
              <a:gd name="connsiteY8259" fmla="*/ 3254797 h 7267344"/>
              <a:gd name="connsiteX8260" fmla="*/ 12604324 w 15576846"/>
              <a:gd name="connsiteY8260" fmla="*/ 3633223 h 7267344"/>
              <a:gd name="connsiteX8261" fmla="*/ 12597913 w 15576846"/>
              <a:gd name="connsiteY8261" fmla="*/ 3633223 h 7267344"/>
              <a:gd name="connsiteX8262" fmla="*/ 13113989 w 15576846"/>
              <a:gd name="connsiteY8262" fmla="*/ 3258733 h 7267344"/>
              <a:gd name="connsiteX8263" fmla="*/ 13636250 w 15576846"/>
              <a:gd name="connsiteY8263" fmla="*/ 3043711 h 7267344"/>
              <a:gd name="connsiteX8264" fmla="*/ 13744211 w 15576846"/>
              <a:gd name="connsiteY8264" fmla="*/ 3061030 h 7267344"/>
              <a:gd name="connsiteX8265" fmla="*/ 13765016 w 15576846"/>
              <a:gd name="connsiteY8265" fmla="*/ 3091394 h 7267344"/>
              <a:gd name="connsiteX8266" fmla="*/ 13660541 w 15576846"/>
              <a:gd name="connsiteY8266" fmla="*/ 3075987 h 7267344"/>
              <a:gd name="connsiteX8267" fmla="*/ 13134457 w 15576846"/>
              <a:gd name="connsiteY8267" fmla="*/ 3280213 h 7267344"/>
              <a:gd name="connsiteX8268" fmla="*/ 12624678 w 15576846"/>
              <a:gd name="connsiteY8268" fmla="*/ 3633223 h 7267344"/>
              <a:gd name="connsiteX8269" fmla="*/ 12619280 w 15576846"/>
              <a:gd name="connsiteY8269" fmla="*/ 3633223 h 7267344"/>
              <a:gd name="connsiteX8270" fmla="*/ 13113989 w 15576846"/>
              <a:gd name="connsiteY8270" fmla="*/ 3258733 h 7267344"/>
              <a:gd name="connsiteX8271" fmla="*/ 13752308 w 15576846"/>
              <a:gd name="connsiteY8271" fmla="*/ 3062829 h 7267344"/>
              <a:gd name="connsiteX8272" fmla="*/ 13766365 w 15576846"/>
              <a:gd name="connsiteY8272" fmla="*/ 3065978 h 7267344"/>
              <a:gd name="connsiteX8273" fmla="*/ 13787282 w 15576846"/>
              <a:gd name="connsiteY8273" fmla="*/ 3096005 h 7267344"/>
              <a:gd name="connsiteX8274" fmla="*/ 13773112 w 15576846"/>
              <a:gd name="connsiteY8274" fmla="*/ 3093081 h 7267344"/>
              <a:gd name="connsiteX8275" fmla="*/ 13752308 w 15576846"/>
              <a:gd name="connsiteY8275" fmla="*/ 3062829 h 7267344"/>
              <a:gd name="connsiteX8276" fmla="*/ 13774800 w 15576846"/>
              <a:gd name="connsiteY8276" fmla="*/ 3067890 h 7267344"/>
              <a:gd name="connsiteX8277" fmla="*/ 13788632 w 15576846"/>
              <a:gd name="connsiteY8277" fmla="*/ 3071151 h 7267344"/>
              <a:gd name="connsiteX8278" fmla="*/ 13788970 w 15576846"/>
              <a:gd name="connsiteY8278" fmla="*/ 3071714 h 7267344"/>
              <a:gd name="connsiteX8279" fmla="*/ 13809774 w 15576846"/>
              <a:gd name="connsiteY8279" fmla="*/ 3100841 h 7267344"/>
              <a:gd name="connsiteX8280" fmla="*/ 13795829 w 15576846"/>
              <a:gd name="connsiteY8280" fmla="*/ 3097804 h 7267344"/>
              <a:gd name="connsiteX8281" fmla="*/ 13774800 w 15576846"/>
              <a:gd name="connsiteY8281" fmla="*/ 3067890 h 7267344"/>
              <a:gd name="connsiteX8282" fmla="*/ 13797291 w 15576846"/>
              <a:gd name="connsiteY8282" fmla="*/ 3073288 h 7267344"/>
              <a:gd name="connsiteX8283" fmla="*/ 13811011 w 15576846"/>
              <a:gd name="connsiteY8283" fmla="*/ 3076662 h 7267344"/>
              <a:gd name="connsiteX8284" fmla="*/ 13815735 w 15576846"/>
              <a:gd name="connsiteY8284" fmla="*/ 3083297 h 7267344"/>
              <a:gd name="connsiteX8285" fmla="*/ 13832266 w 15576846"/>
              <a:gd name="connsiteY8285" fmla="*/ 3105901 h 7267344"/>
              <a:gd name="connsiteX8286" fmla="*/ 13818434 w 15576846"/>
              <a:gd name="connsiteY8286" fmla="*/ 3102752 h 7267344"/>
              <a:gd name="connsiteX8287" fmla="*/ 13797291 w 15576846"/>
              <a:gd name="connsiteY8287" fmla="*/ 3073288 h 7267344"/>
              <a:gd name="connsiteX8288" fmla="*/ 13838790 w 15576846"/>
              <a:gd name="connsiteY8288" fmla="*/ 3114898 h 7267344"/>
              <a:gd name="connsiteX8289" fmla="*/ 13861730 w 15576846"/>
              <a:gd name="connsiteY8289" fmla="*/ 3145487 h 7267344"/>
              <a:gd name="connsiteX8290" fmla="*/ 13847673 w 15576846"/>
              <a:gd name="connsiteY8290" fmla="*/ 3142450 h 7267344"/>
              <a:gd name="connsiteX8291" fmla="*/ 13824843 w 15576846"/>
              <a:gd name="connsiteY8291" fmla="*/ 3111637 h 7267344"/>
              <a:gd name="connsiteX8292" fmla="*/ 13838790 w 15576846"/>
              <a:gd name="connsiteY8292" fmla="*/ 3114898 h 7267344"/>
              <a:gd name="connsiteX8293" fmla="*/ 13847673 w 15576846"/>
              <a:gd name="connsiteY8293" fmla="*/ 3117035 h 7267344"/>
              <a:gd name="connsiteX8294" fmla="*/ 13861393 w 15576846"/>
              <a:gd name="connsiteY8294" fmla="*/ 3120296 h 7267344"/>
              <a:gd name="connsiteX8295" fmla="*/ 13884560 w 15576846"/>
              <a:gd name="connsiteY8295" fmla="*/ 3150547 h 7267344"/>
              <a:gd name="connsiteX8296" fmla="*/ 13870728 w 15576846"/>
              <a:gd name="connsiteY8296" fmla="*/ 3147511 h 7267344"/>
              <a:gd name="connsiteX8297" fmla="*/ 13847673 w 15576846"/>
              <a:gd name="connsiteY8297" fmla="*/ 3117035 h 7267344"/>
              <a:gd name="connsiteX8298" fmla="*/ 13870615 w 15576846"/>
              <a:gd name="connsiteY8298" fmla="*/ 3122545 h 7267344"/>
              <a:gd name="connsiteX8299" fmla="*/ 13883997 w 15576846"/>
              <a:gd name="connsiteY8299" fmla="*/ 3125919 h 7267344"/>
              <a:gd name="connsiteX8300" fmla="*/ 13907277 w 15576846"/>
              <a:gd name="connsiteY8300" fmla="*/ 3155720 h 7267344"/>
              <a:gd name="connsiteX8301" fmla="*/ 13893781 w 15576846"/>
              <a:gd name="connsiteY8301" fmla="*/ 3152572 h 7267344"/>
              <a:gd name="connsiteX8302" fmla="*/ 13870615 w 15576846"/>
              <a:gd name="connsiteY8302" fmla="*/ 3122545 h 7267344"/>
              <a:gd name="connsiteX8303" fmla="*/ 13893332 w 15576846"/>
              <a:gd name="connsiteY8303" fmla="*/ 3128393 h 7267344"/>
              <a:gd name="connsiteX8304" fmla="*/ 13906489 w 15576846"/>
              <a:gd name="connsiteY8304" fmla="*/ 3131879 h 7267344"/>
              <a:gd name="connsiteX8305" fmla="*/ 13929881 w 15576846"/>
              <a:gd name="connsiteY8305" fmla="*/ 3161231 h 7267344"/>
              <a:gd name="connsiteX8306" fmla="*/ 13916611 w 15576846"/>
              <a:gd name="connsiteY8306" fmla="*/ 3158082 h 7267344"/>
              <a:gd name="connsiteX8307" fmla="*/ 13893332 w 15576846"/>
              <a:gd name="connsiteY8307" fmla="*/ 3128393 h 7267344"/>
              <a:gd name="connsiteX8308" fmla="*/ 13916160 w 15576846"/>
              <a:gd name="connsiteY8308" fmla="*/ 3134353 h 7267344"/>
              <a:gd name="connsiteX8309" fmla="*/ 13929093 w 15576846"/>
              <a:gd name="connsiteY8309" fmla="*/ 3137839 h 7267344"/>
              <a:gd name="connsiteX8310" fmla="*/ 13952598 w 15576846"/>
              <a:gd name="connsiteY8310" fmla="*/ 3166742 h 7267344"/>
              <a:gd name="connsiteX8311" fmla="*/ 13939553 w 15576846"/>
              <a:gd name="connsiteY8311" fmla="*/ 3163480 h 7267344"/>
              <a:gd name="connsiteX8312" fmla="*/ 13916160 w 15576846"/>
              <a:gd name="connsiteY8312" fmla="*/ 3134353 h 7267344"/>
              <a:gd name="connsiteX8313" fmla="*/ 13938990 w 15576846"/>
              <a:gd name="connsiteY8313" fmla="*/ 3140651 h 7267344"/>
              <a:gd name="connsiteX8314" fmla="*/ 13951473 w 15576846"/>
              <a:gd name="connsiteY8314" fmla="*/ 3144137 h 7267344"/>
              <a:gd name="connsiteX8315" fmla="*/ 13975201 w 15576846"/>
              <a:gd name="connsiteY8315" fmla="*/ 3172589 h 7267344"/>
              <a:gd name="connsiteX8316" fmla="*/ 13962495 w 15576846"/>
              <a:gd name="connsiteY8316" fmla="*/ 3169328 h 7267344"/>
              <a:gd name="connsiteX8317" fmla="*/ 13938990 w 15576846"/>
              <a:gd name="connsiteY8317" fmla="*/ 3140651 h 7267344"/>
              <a:gd name="connsiteX8318" fmla="*/ 13961819 w 15576846"/>
              <a:gd name="connsiteY8318" fmla="*/ 3147174 h 7267344"/>
              <a:gd name="connsiteX8319" fmla="*/ 13973964 w 15576846"/>
              <a:gd name="connsiteY8319" fmla="*/ 3150773 h 7267344"/>
              <a:gd name="connsiteX8320" fmla="*/ 13975989 w 15576846"/>
              <a:gd name="connsiteY8320" fmla="*/ 3153134 h 7267344"/>
              <a:gd name="connsiteX8321" fmla="*/ 13997806 w 15576846"/>
              <a:gd name="connsiteY8321" fmla="*/ 3178662 h 7267344"/>
              <a:gd name="connsiteX8322" fmla="*/ 13985436 w 15576846"/>
              <a:gd name="connsiteY8322" fmla="*/ 3175289 h 7267344"/>
              <a:gd name="connsiteX8323" fmla="*/ 13961819 w 15576846"/>
              <a:gd name="connsiteY8323" fmla="*/ 3147174 h 7267344"/>
              <a:gd name="connsiteX8324" fmla="*/ 13984649 w 15576846"/>
              <a:gd name="connsiteY8324" fmla="*/ 3153921 h 7267344"/>
              <a:gd name="connsiteX8325" fmla="*/ 13996456 w 15576846"/>
              <a:gd name="connsiteY8325" fmla="*/ 3157520 h 7267344"/>
              <a:gd name="connsiteX8326" fmla="*/ 14002642 w 15576846"/>
              <a:gd name="connsiteY8326" fmla="*/ 3164717 h 7267344"/>
              <a:gd name="connsiteX8327" fmla="*/ 14020298 w 15576846"/>
              <a:gd name="connsiteY8327" fmla="*/ 3184960 h 7267344"/>
              <a:gd name="connsiteX8328" fmla="*/ 14008378 w 15576846"/>
              <a:gd name="connsiteY8328" fmla="*/ 3181586 h 7267344"/>
              <a:gd name="connsiteX8329" fmla="*/ 13984649 w 15576846"/>
              <a:gd name="connsiteY8329" fmla="*/ 3153921 h 7267344"/>
              <a:gd name="connsiteX8330" fmla="*/ 14007590 w 15576846"/>
              <a:gd name="connsiteY8330" fmla="*/ 3161006 h 7267344"/>
              <a:gd name="connsiteX8331" fmla="*/ 14019061 w 15576846"/>
              <a:gd name="connsiteY8331" fmla="*/ 3164717 h 7267344"/>
              <a:gd name="connsiteX8332" fmla="*/ 14029407 w 15576846"/>
              <a:gd name="connsiteY8332" fmla="*/ 3176413 h 7267344"/>
              <a:gd name="connsiteX8333" fmla="*/ 14043015 w 15576846"/>
              <a:gd name="connsiteY8333" fmla="*/ 3191483 h 7267344"/>
              <a:gd name="connsiteX8334" fmla="*/ 14031431 w 15576846"/>
              <a:gd name="connsiteY8334" fmla="*/ 3188109 h 7267344"/>
              <a:gd name="connsiteX8335" fmla="*/ 14007590 w 15576846"/>
              <a:gd name="connsiteY8335" fmla="*/ 3161006 h 7267344"/>
              <a:gd name="connsiteX8336" fmla="*/ 14032106 w 15576846"/>
              <a:gd name="connsiteY8336" fmla="*/ 3170116 h 7267344"/>
              <a:gd name="connsiteX8337" fmla="*/ 14030532 w 15576846"/>
              <a:gd name="connsiteY8337" fmla="*/ 3168428 h 7267344"/>
              <a:gd name="connsiteX8338" fmla="*/ 14041553 w 15576846"/>
              <a:gd name="connsiteY8338" fmla="*/ 3172140 h 7267344"/>
              <a:gd name="connsiteX8339" fmla="*/ 14056060 w 15576846"/>
              <a:gd name="connsiteY8339" fmla="*/ 3187997 h 7267344"/>
              <a:gd name="connsiteX8340" fmla="*/ 14065732 w 15576846"/>
              <a:gd name="connsiteY8340" fmla="*/ 3198343 h 7267344"/>
              <a:gd name="connsiteX8341" fmla="*/ 14054373 w 15576846"/>
              <a:gd name="connsiteY8341" fmla="*/ 3194856 h 7267344"/>
              <a:gd name="connsiteX8342" fmla="*/ 14032106 w 15576846"/>
              <a:gd name="connsiteY8342" fmla="*/ 3170116 h 7267344"/>
              <a:gd name="connsiteX8343" fmla="*/ 14058759 w 15576846"/>
              <a:gd name="connsiteY8343" fmla="*/ 3181699 h 7267344"/>
              <a:gd name="connsiteX8344" fmla="*/ 14053812 w 15576846"/>
              <a:gd name="connsiteY8344" fmla="*/ 3176188 h 7267344"/>
              <a:gd name="connsiteX8345" fmla="*/ 14064382 w 15576846"/>
              <a:gd name="connsiteY8345" fmla="*/ 3179899 h 7267344"/>
              <a:gd name="connsiteX8346" fmla="*/ 14082938 w 15576846"/>
              <a:gd name="connsiteY8346" fmla="*/ 3199580 h 7267344"/>
              <a:gd name="connsiteX8347" fmla="*/ 14088674 w 15576846"/>
              <a:gd name="connsiteY8347" fmla="*/ 3205540 h 7267344"/>
              <a:gd name="connsiteX8348" fmla="*/ 14077766 w 15576846"/>
              <a:gd name="connsiteY8348" fmla="*/ 3202054 h 7267344"/>
              <a:gd name="connsiteX8349" fmla="*/ 14058759 w 15576846"/>
              <a:gd name="connsiteY8349" fmla="*/ 3181699 h 7267344"/>
              <a:gd name="connsiteX8350" fmla="*/ 14100032 w 15576846"/>
              <a:gd name="connsiteY8350" fmla="*/ 3217461 h 7267344"/>
              <a:gd name="connsiteX8351" fmla="*/ 14123086 w 15576846"/>
              <a:gd name="connsiteY8351" fmla="*/ 3241302 h 7267344"/>
              <a:gd name="connsiteX8352" fmla="*/ 14111615 w 15576846"/>
              <a:gd name="connsiteY8352" fmla="*/ 3237816 h 7267344"/>
              <a:gd name="connsiteX8353" fmla="*/ 14088561 w 15576846"/>
              <a:gd name="connsiteY8353" fmla="*/ 3213637 h 7267344"/>
              <a:gd name="connsiteX8354" fmla="*/ 14100032 w 15576846"/>
              <a:gd name="connsiteY8354" fmla="*/ 3217461 h 7267344"/>
              <a:gd name="connsiteX8355" fmla="*/ 14134444 w 15576846"/>
              <a:gd name="connsiteY8355" fmla="*/ 3252773 h 7267344"/>
              <a:gd name="connsiteX8356" fmla="*/ 14160198 w 15576846"/>
              <a:gd name="connsiteY8356" fmla="*/ 3278414 h 7267344"/>
              <a:gd name="connsiteX8357" fmla="*/ 14148276 w 15576846"/>
              <a:gd name="connsiteY8357" fmla="*/ 3275040 h 7267344"/>
              <a:gd name="connsiteX8358" fmla="*/ 14122749 w 15576846"/>
              <a:gd name="connsiteY8358" fmla="*/ 3249174 h 7267344"/>
              <a:gd name="connsiteX8359" fmla="*/ 14134444 w 15576846"/>
              <a:gd name="connsiteY8359" fmla="*/ 3252773 h 7267344"/>
              <a:gd name="connsiteX8360" fmla="*/ 14171556 w 15576846"/>
              <a:gd name="connsiteY8360" fmla="*/ 3289547 h 7267344"/>
              <a:gd name="connsiteX8361" fmla="*/ 14196634 w 15576846"/>
              <a:gd name="connsiteY8361" fmla="*/ 3313726 h 7267344"/>
              <a:gd name="connsiteX8362" fmla="*/ 14184489 w 15576846"/>
              <a:gd name="connsiteY8362" fmla="*/ 3310577 h 7267344"/>
              <a:gd name="connsiteX8363" fmla="*/ 14159410 w 15576846"/>
              <a:gd name="connsiteY8363" fmla="*/ 3286061 h 7267344"/>
              <a:gd name="connsiteX8364" fmla="*/ 14171556 w 15576846"/>
              <a:gd name="connsiteY8364" fmla="*/ 3289547 h 7267344"/>
              <a:gd name="connsiteX8365" fmla="*/ 14207880 w 15576846"/>
              <a:gd name="connsiteY8365" fmla="*/ 3324409 h 7267344"/>
              <a:gd name="connsiteX8366" fmla="*/ 14234083 w 15576846"/>
              <a:gd name="connsiteY8366" fmla="*/ 3348701 h 7267344"/>
              <a:gd name="connsiteX8367" fmla="*/ 14221825 w 15576846"/>
              <a:gd name="connsiteY8367" fmla="*/ 3345664 h 7267344"/>
              <a:gd name="connsiteX8368" fmla="*/ 14195510 w 15576846"/>
              <a:gd name="connsiteY8368" fmla="*/ 3321036 h 7267344"/>
              <a:gd name="connsiteX8369" fmla="*/ 14207880 w 15576846"/>
              <a:gd name="connsiteY8369" fmla="*/ 3324409 h 7267344"/>
              <a:gd name="connsiteX8370" fmla="*/ 14221600 w 15576846"/>
              <a:gd name="connsiteY8370" fmla="*/ 3328346 h 7267344"/>
              <a:gd name="connsiteX8371" fmla="*/ 14233970 w 15576846"/>
              <a:gd name="connsiteY8371" fmla="*/ 3331944 h 7267344"/>
              <a:gd name="connsiteX8372" fmla="*/ 14260062 w 15576846"/>
              <a:gd name="connsiteY8372" fmla="*/ 3355448 h 7267344"/>
              <a:gd name="connsiteX8373" fmla="*/ 14247804 w 15576846"/>
              <a:gd name="connsiteY8373" fmla="*/ 3352187 h 7267344"/>
              <a:gd name="connsiteX8374" fmla="*/ 14221600 w 15576846"/>
              <a:gd name="connsiteY8374" fmla="*/ 3328346 h 7267344"/>
              <a:gd name="connsiteX8375" fmla="*/ 14248591 w 15576846"/>
              <a:gd name="connsiteY8375" fmla="*/ 3336330 h 7267344"/>
              <a:gd name="connsiteX8376" fmla="*/ 14260961 w 15576846"/>
              <a:gd name="connsiteY8376" fmla="*/ 3340266 h 7267344"/>
              <a:gd name="connsiteX8377" fmla="*/ 14286827 w 15576846"/>
              <a:gd name="connsiteY8377" fmla="*/ 3362983 h 7267344"/>
              <a:gd name="connsiteX8378" fmla="*/ 14274569 w 15576846"/>
              <a:gd name="connsiteY8378" fmla="*/ 3359384 h 7267344"/>
              <a:gd name="connsiteX8379" fmla="*/ 14248591 w 15576846"/>
              <a:gd name="connsiteY8379" fmla="*/ 3336330 h 7267344"/>
              <a:gd name="connsiteX8380" fmla="*/ 14277156 w 15576846"/>
              <a:gd name="connsiteY8380" fmla="*/ 3345777 h 7267344"/>
              <a:gd name="connsiteX8381" fmla="*/ 14289976 w 15576846"/>
              <a:gd name="connsiteY8381" fmla="*/ 3350388 h 7267344"/>
              <a:gd name="connsiteX8382" fmla="*/ 14315391 w 15576846"/>
              <a:gd name="connsiteY8382" fmla="*/ 3371980 h 7267344"/>
              <a:gd name="connsiteX8383" fmla="*/ 14302795 w 15576846"/>
              <a:gd name="connsiteY8383" fmla="*/ 3367931 h 7267344"/>
              <a:gd name="connsiteX8384" fmla="*/ 14277156 w 15576846"/>
              <a:gd name="connsiteY8384" fmla="*/ 3345777 h 7267344"/>
              <a:gd name="connsiteX8385" fmla="*/ 14310331 w 15576846"/>
              <a:gd name="connsiteY8385" fmla="*/ 3358260 h 7267344"/>
              <a:gd name="connsiteX8386" fmla="*/ 14323264 w 15576846"/>
              <a:gd name="connsiteY8386" fmla="*/ 3363883 h 7267344"/>
              <a:gd name="connsiteX8387" fmla="*/ 14347443 w 15576846"/>
              <a:gd name="connsiteY8387" fmla="*/ 3383788 h 7267344"/>
              <a:gd name="connsiteX8388" fmla="*/ 14334847 w 15576846"/>
              <a:gd name="connsiteY8388" fmla="*/ 3378840 h 7267344"/>
              <a:gd name="connsiteX8389" fmla="*/ 14310331 w 15576846"/>
              <a:gd name="connsiteY8389" fmla="*/ 3358260 h 7267344"/>
              <a:gd name="connsiteX8390" fmla="*/ 14405583 w 15576846"/>
              <a:gd name="connsiteY8390" fmla="*/ 3420562 h 7267344"/>
              <a:gd name="connsiteX8391" fmla="*/ 14399848 w 15576846"/>
              <a:gd name="connsiteY8391" fmla="*/ 3413815 h 7267344"/>
              <a:gd name="connsiteX8392" fmla="*/ 14405247 w 15576846"/>
              <a:gd name="connsiteY8392" fmla="*/ 3415277 h 7267344"/>
              <a:gd name="connsiteX8393" fmla="*/ 14422902 w 15576846"/>
              <a:gd name="connsiteY8393" fmla="*/ 3428659 h 7267344"/>
              <a:gd name="connsiteX8394" fmla="*/ 14413231 w 15576846"/>
              <a:gd name="connsiteY8394" fmla="*/ 3426410 h 7267344"/>
              <a:gd name="connsiteX8395" fmla="*/ 14405583 w 15576846"/>
              <a:gd name="connsiteY8395" fmla="*/ 3420562 h 7267344"/>
              <a:gd name="connsiteX8396" fmla="*/ 14423578 w 15576846"/>
              <a:gd name="connsiteY8396" fmla="*/ 3420112 h 7267344"/>
              <a:gd name="connsiteX8397" fmla="*/ 14434261 w 15576846"/>
              <a:gd name="connsiteY8397" fmla="*/ 3422924 h 7267344"/>
              <a:gd name="connsiteX8398" fmla="*/ 14451130 w 15576846"/>
              <a:gd name="connsiteY8398" fmla="*/ 3435294 h 7267344"/>
              <a:gd name="connsiteX8399" fmla="*/ 14440670 w 15576846"/>
              <a:gd name="connsiteY8399" fmla="*/ 3432820 h 7267344"/>
              <a:gd name="connsiteX8400" fmla="*/ 14423578 w 15576846"/>
              <a:gd name="connsiteY8400" fmla="*/ 3420112 h 7267344"/>
              <a:gd name="connsiteX8401" fmla="*/ 14451804 w 15576846"/>
              <a:gd name="connsiteY8401" fmla="*/ 3427535 h 7267344"/>
              <a:gd name="connsiteX8402" fmla="*/ 14461813 w 15576846"/>
              <a:gd name="connsiteY8402" fmla="*/ 3430121 h 7267344"/>
              <a:gd name="connsiteX8403" fmla="*/ 14477895 w 15576846"/>
              <a:gd name="connsiteY8403" fmla="*/ 3441592 h 7267344"/>
              <a:gd name="connsiteX8404" fmla="*/ 14468111 w 15576846"/>
              <a:gd name="connsiteY8404" fmla="*/ 3439343 h 7267344"/>
              <a:gd name="connsiteX8405" fmla="*/ 14451804 w 15576846"/>
              <a:gd name="connsiteY8405" fmla="*/ 3427535 h 7267344"/>
              <a:gd name="connsiteX8406" fmla="*/ 14494314 w 15576846"/>
              <a:gd name="connsiteY8406" fmla="*/ 3453175 h 7267344"/>
              <a:gd name="connsiteX8407" fmla="*/ 14511183 w 15576846"/>
              <a:gd name="connsiteY8407" fmla="*/ 3464759 h 7267344"/>
              <a:gd name="connsiteX8408" fmla="*/ 14501286 w 15576846"/>
              <a:gd name="connsiteY8408" fmla="*/ 3462735 h 7267344"/>
              <a:gd name="connsiteX8409" fmla="*/ 14484080 w 15576846"/>
              <a:gd name="connsiteY8409" fmla="*/ 3450814 h 7267344"/>
              <a:gd name="connsiteX8410" fmla="*/ 14494314 w 15576846"/>
              <a:gd name="connsiteY8410" fmla="*/ 3453175 h 7267344"/>
              <a:gd name="connsiteX8411" fmla="*/ 14512194 w 15576846"/>
              <a:gd name="connsiteY8411" fmla="*/ 3457336 h 7267344"/>
              <a:gd name="connsiteX8412" fmla="*/ 14521755 w 15576846"/>
              <a:gd name="connsiteY8412" fmla="*/ 3459586 h 7267344"/>
              <a:gd name="connsiteX8413" fmla="*/ 14537723 w 15576846"/>
              <a:gd name="connsiteY8413" fmla="*/ 3470269 h 7267344"/>
              <a:gd name="connsiteX8414" fmla="*/ 14528502 w 15576846"/>
              <a:gd name="connsiteY8414" fmla="*/ 3468358 h 7267344"/>
              <a:gd name="connsiteX8415" fmla="*/ 14512194 w 15576846"/>
              <a:gd name="connsiteY8415" fmla="*/ 3457336 h 7267344"/>
              <a:gd name="connsiteX8416" fmla="*/ 14540309 w 15576846"/>
              <a:gd name="connsiteY8416" fmla="*/ 3463859 h 7267344"/>
              <a:gd name="connsiteX8417" fmla="*/ 14549081 w 15576846"/>
              <a:gd name="connsiteY8417" fmla="*/ 3465883 h 7267344"/>
              <a:gd name="connsiteX8418" fmla="*/ 14564152 w 15576846"/>
              <a:gd name="connsiteY8418" fmla="*/ 3475667 h 7267344"/>
              <a:gd name="connsiteX8419" fmla="*/ 14555717 w 15576846"/>
              <a:gd name="connsiteY8419" fmla="*/ 3473981 h 7267344"/>
              <a:gd name="connsiteX8420" fmla="*/ 14540309 w 15576846"/>
              <a:gd name="connsiteY8420" fmla="*/ 3463859 h 7267344"/>
              <a:gd name="connsiteX8421" fmla="*/ 14568649 w 15576846"/>
              <a:gd name="connsiteY8421" fmla="*/ 3470382 h 7267344"/>
              <a:gd name="connsiteX8422" fmla="*/ 14576522 w 15576846"/>
              <a:gd name="connsiteY8422" fmla="*/ 3472181 h 7267344"/>
              <a:gd name="connsiteX8423" fmla="*/ 14590467 w 15576846"/>
              <a:gd name="connsiteY8423" fmla="*/ 3480953 h 7267344"/>
              <a:gd name="connsiteX8424" fmla="*/ 14582819 w 15576846"/>
              <a:gd name="connsiteY8424" fmla="*/ 3479379 h 7267344"/>
              <a:gd name="connsiteX8425" fmla="*/ 14568649 w 15576846"/>
              <a:gd name="connsiteY8425" fmla="*/ 3470382 h 7267344"/>
              <a:gd name="connsiteX8426" fmla="*/ 14596989 w 15576846"/>
              <a:gd name="connsiteY8426" fmla="*/ 3477017 h 7267344"/>
              <a:gd name="connsiteX8427" fmla="*/ 14603962 w 15576846"/>
              <a:gd name="connsiteY8427" fmla="*/ 3478591 h 7267344"/>
              <a:gd name="connsiteX8428" fmla="*/ 14616895 w 15576846"/>
              <a:gd name="connsiteY8428" fmla="*/ 3486351 h 7267344"/>
              <a:gd name="connsiteX8429" fmla="*/ 14610147 w 15576846"/>
              <a:gd name="connsiteY8429" fmla="*/ 3485002 h 7267344"/>
              <a:gd name="connsiteX8430" fmla="*/ 14596989 w 15576846"/>
              <a:gd name="connsiteY8430" fmla="*/ 3477017 h 7267344"/>
              <a:gd name="connsiteX8431" fmla="*/ 14625442 w 15576846"/>
              <a:gd name="connsiteY8431" fmla="*/ 3483540 h 7267344"/>
              <a:gd name="connsiteX8432" fmla="*/ 14631290 w 15576846"/>
              <a:gd name="connsiteY8432" fmla="*/ 3484889 h 7267344"/>
              <a:gd name="connsiteX8433" fmla="*/ 14642985 w 15576846"/>
              <a:gd name="connsiteY8433" fmla="*/ 3491749 h 7267344"/>
              <a:gd name="connsiteX8434" fmla="*/ 14637250 w 15576846"/>
              <a:gd name="connsiteY8434" fmla="*/ 3490625 h 7267344"/>
              <a:gd name="connsiteX8435" fmla="*/ 14625442 w 15576846"/>
              <a:gd name="connsiteY8435" fmla="*/ 3483540 h 7267344"/>
              <a:gd name="connsiteX8436" fmla="*/ 14654119 w 15576846"/>
              <a:gd name="connsiteY8436" fmla="*/ 3490175 h 7267344"/>
              <a:gd name="connsiteX8437" fmla="*/ 14658842 w 15576846"/>
              <a:gd name="connsiteY8437" fmla="*/ 3491299 h 7267344"/>
              <a:gd name="connsiteX8438" fmla="*/ 14669188 w 15576846"/>
              <a:gd name="connsiteY8438" fmla="*/ 3497147 h 7267344"/>
              <a:gd name="connsiteX8439" fmla="*/ 14664577 w 15576846"/>
              <a:gd name="connsiteY8439" fmla="*/ 3496248 h 7267344"/>
              <a:gd name="connsiteX8440" fmla="*/ 14654119 w 15576846"/>
              <a:gd name="connsiteY8440" fmla="*/ 3490175 h 7267344"/>
              <a:gd name="connsiteX8441" fmla="*/ 14682796 w 15576846"/>
              <a:gd name="connsiteY8441" fmla="*/ 3496810 h 7267344"/>
              <a:gd name="connsiteX8442" fmla="*/ 14686057 w 15576846"/>
              <a:gd name="connsiteY8442" fmla="*/ 3497597 h 7267344"/>
              <a:gd name="connsiteX8443" fmla="*/ 14694941 w 15576846"/>
              <a:gd name="connsiteY8443" fmla="*/ 3502433 h 7267344"/>
              <a:gd name="connsiteX8444" fmla="*/ 14691568 w 15576846"/>
              <a:gd name="connsiteY8444" fmla="*/ 3501758 h 7267344"/>
              <a:gd name="connsiteX8445" fmla="*/ 14682796 w 15576846"/>
              <a:gd name="connsiteY8445" fmla="*/ 3496810 h 7267344"/>
              <a:gd name="connsiteX8446" fmla="*/ 14711810 w 15576846"/>
              <a:gd name="connsiteY8446" fmla="*/ 3503445 h 7267344"/>
              <a:gd name="connsiteX8447" fmla="*/ 14713609 w 15576846"/>
              <a:gd name="connsiteY8447" fmla="*/ 3503895 h 7267344"/>
              <a:gd name="connsiteX8448" fmla="*/ 14720807 w 15576846"/>
              <a:gd name="connsiteY8448" fmla="*/ 3507606 h 7267344"/>
              <a:gd name="connsiteX8449" fmla="*/ 14718895 w 15576846"/>
              <a:gd name="connsiteY8449" fmla="*/ 3507268 h 7267344"/>
              <a:gd name="connsiteX8450" fmla="*/ 14711810 w 15576846"/>
              <a:gd name="connsiteY8450" fmla="*/ 3503445 h 7267344"/>
              <a:gd name="connsiteX8451" fmla="*/ 14687968 w 15576846"/>
              <a:gd name="connsiteY8451" fmla="*/ 3490287 h 7267344"/>
              <a:gd name="connsiteX8452" fmla="*/ 14687069 w 15576846"/>
              <a:gd name="connsiteY8452" fmla="*/ 3490062 h 7267344"/>
              <a:gd name="connsiteX8453" fmla="*/ 14681559 w 15576846"/>
              <a:gd name="connsiteY8453" fmla="*/ 3487026 h 7267344"/>
              <a:gd name="connsiteX8454" fmla="*/ 14682458 w 15576846"/>
              <a:gd name="connsiteY8454" fmla="*/ 3487251 h 7267344"/>
              <a:gd name="connsiteX8455" fmla="*/ 14687968 w 15576846"/>
              <a:gd name="connsiteY8455" fmla="*/ 3490287 h 7267344"/>
              <a:gd name="connsiteX8456" fmla="*/ 14629715 w 15576846"/>
              <a:gd name="connsiteY8456" fmla="*/ 3465996 h 7267344"/>
              <a:gd name="connsiteX8457" fmla="*/ 14628028 w 15576846"/>
              <a:gd name="connsiteY8457" fmla="*/ 3465546 h 7267344"/>
              <a:gd name="connsiteX8458" fmla="*/ 14622180 w 15576846"/>
              <a:gd name="connsiteY8458" fmla="*/ 3462172 h 7267344"/>
              <a:gd name="connsiteX8459" fmla="*/ 14623755 w 15576846"/>
              <a:gd name="connsiteY8459" fmla="*/ 3462622 h 7267344"/>
              <a:gd name="connsiteX8460" fmla="*/ 14629715 w 15576846"/>
              <a:gd name="connsiteY8460" fmla="*/ 3465996 h 7267344"/>
              <a:gd name="connsiteX8461" fmla="*/ 14603849 w 15576846"/>
              <a:gd name="connsiteY8461" fmla="*/ 3459361 h 7267344"/>
              <a:gd name="connsiteX8462" fmla="*/ 14600589 w 15576846"/>
              <a:gd name="connsiteY8462" fmla="*/ 3458461 h 7267344"/>
              <a:gd name="connsiteX8463" fmla="*/ 14592941 w 15576846"/>
              <a:gd name="connsiteY8463" fmla="*/ 3453738 h 7267344"/>
              <a:gd name="connsiteX8464" fmla="*/ 14596203 w 15576846"/>
              <a:gd name="connsiteY8464" fmla="*/ 3454637 h 7267344"/>
              <a:gd name="connsiteX8465" fmla="*/ 14603849 w 15576846"/>
              <a:gd name="connsiteY8465" fmla="*/ 3459361 h 7267344"/>
              <a:gd name="connsiteX8466" fmla="*/ 14569437 w 15576846"/>
              <a:gd name="connsiteY8466" fmla="*/ 3439455 h 7267344"/>
              <a:gd name="connsiteX8467" fmla="*/ 14563251 w 15576846"/>
              <a:gd name="connsiteY8467" fmla="*/ 3435632 h 7267344"/>
              <a:gd name="connsiteX8468" fmla="*/ 14565501 w 15576846"/>
              <a:gd name="connsiteY8468" fmla="*/ 3436307 h 7267344"/>
              <a:gd name="connsiteX8469" fmla="*/ 14571798 w 15576846"/>
              <a:gd name="connsiteY8469" fmla="*/ 3440130 h 7267344"/>
              <a:gd name="connsiteX8470" fmla="*/ 14569437 w 15576846"/>
              <a:gd name="connsiteY8470" fmla="*/ 3439455 h 7267344"/>
              <a:gd name="connsiteX8471" fmla="*/ 14513769 w 15576846"/>
              <a:gd name="connsiteY8471" fmla="*/ 3412240 h 7267344"/>
              <a:gd name="connsiteX8472" fmla="*/ 14510958 w 15576846"/>
              <a:gd name="connsiteY8472" fmla="*/ 3411341 h 7267344"/>
              <a:gd name="connsiteX8473" fmla="*/ 14504548 w 15576846"/>
              <a:gd name="connsiteY8473" fmla="*/ 3407067 h 7267344"/>
              <a:gd name="connsiteX8474" fmla="*/ 14507359 w 15576846"/>
              <a:gd name="connsiteY8474" fmla="*/ 3407967 h 7267344"/>
              <a:gd name="connsiteX8475" fmla="*/ 14513769 w 15576846"/>
              <a:gd name="connsiteY8475" fmla="*/ 3412240 h 7267344"/>
              <a:gd name="connsiteX8476" fmla="*/ 14487679 w 15576846"/>
              <a:gd name="connsiteY8476" fmla="*/ 3404031 h 7267344"/>
              <a:gd name="connsiteX8477" fmla="*/ 14483293 w 15576846"/>
              <a:gd name="connsiteY8477" fmla="*/ 3402681 h 7267344"/>
              <a:gd name="connsiteX8478" fmla="*/ 14475084 w 15576846"/>
              <a:gd name="connsiteY8478" fmla="*/ 3397058 h 7267344"/>
              <a:gd name="connsiteX8479" fmla="*/ 14479470 w 15576846"/>
              <a:gd name="connsiteY8479" fmla="*/ 3398520 h 7267344"/>
              <a:gd name="connsiteX8480" fmla="*/ 14487679 w 15576846"/>
              <a:gd name="connsiteY8480" fmla="*/ 3404031 h 7267344"/>
              <a:gd name="connsiteX8481" fmla="*/ 14452817 w 15576846"/>
              <a:gd name="connsiteY8481" fmla="*/ 3381426 h 7267344"/>
              <a:gd name="connsiteX8482" fmla="*/ 14445957 w 15576846"/>
              <a:gd name="connsiteY8482" fmla="*/ 3376591 h 7267344"/>
              <a:gd name="connsiteX8483" fmla="*/ 14449330 w 15576846"/>
              <a:gd name="connsiteY8483" fmla="*/ 3377828 h 7267344"/>
              <a:gd name="connsiteX8484" fmla="*/ 14456190 w 15576846"/>
              <a:gd name="connsiteY8484" fmla="*/ 3382551 h 7267344"/>
              <a:gd name="connsiteX8485" fmla="*/ 14452817 w 15576846"/>
              <a:gd name="connsiteY8485" fmla="*/ 3381426 h 7267344"/>
              <a:gd name="connsiteX8486" fmla="*/ 14429875 w 15576846"/>
              <a:gd name="connsiteY8486" fmla="*/ 3373554 h 7267344"/>
              <a:gd name="connsiteX8487" fmla="*/ 14424927 w 15576846"/>
              <a:gd name="connsiteY8487" fmla="*/ 3371867 h 7267344"/>
              <a:gd name="connsiteX8488" fmla="*/ 14416380 w 15576846"/>
              <a:gd name="connsiteY8488" fmla="*/ 3365682 h 7267344"/>
              <a:gd name="connsiteX8489" fmla="*/ 14421328 w 15576846"/>
              <a:gd name="connsiteY8489" fmla="*/ 3367594 h 7267344"/>
              <a:gd name="connsiteX8490" fmla="*/ 14429875 w 15576846"/>
              <a:gd name="connsiteY8490" fmla="*/ 3373554 h 7267344"/>
              <a:gd name="connsiteX8491" fmla="*/ 14403447 w 15576846"/>
              <a:gd name="connsiteY8491" fmla="*/ 3364333 h 7267344"/>
              <a:gd name="connsiteX8492" fmla="*/ 14397149 w 15576846"/>
              <a:gd name="connsiteY8492" fmla="*/ 3362196 h 7267344"/>
              <a:gd name="connsiteX8493" fmla="*/ 14387140 w 15576846"/>
              <a:gd name="connsiteY8493" fmla="*/ 3354661 h 7267344"/>
              <a:gd name="connsiteX8494" fmla="*/ 14393438 w 15576846"/>
              <a:gd name="connsiteY8494" fmla="*/ 3357023 h 7267344"/>
              <a:gd name="connsiteX8495" fmla="*/ 14403447 w 15576846"/>
              <a:gd name="connsiteY8495" fmla="*/ 3364333 h 7267344"/>
              <a:gd name="connsiteX8496" fmla="*/ 14366898 w 15576846"/>
              <a:gd name="connsiteY8496" fmla="*/ 3339029 h 7267344"/>
              <a:gd name="connsiteX8497" fmla="*/ 14358238 w 15576846"/>
              <a:gd name="connsiteY8497" fmla="*/ 3332282 h 7267344"/>
              <a:gd name="connsiteX8498" fmla="*/ 14363636 w 15576846"/>
              <a:gd name="connsiteY8498" fmla="*/ 3334418 h 7267344"/>
              <a:gd name="connsiteX8499" fmla="*/ 14372296 w 15576846"/>
              <a:gd name="connsiteY8499" fmla="*/ 3341054 h 7267344"/>
              <a:gd name="connsiteX8500" fmla="*/ 14366898 w 15576846"/>
              <a:gd name="connsiteY8500" fmla="*/ 3339029 h 7267344"/>
              <a:gd name="connsiteX8501" fmla="*/ 14345868 w 15576846"/>
              <a:gd name="connsiteY8501" fmla="*/ 3331045 h 7267344"/>
              <a:gd name="connsiteX8502" fmla="*/ 14339121 w 15576846"/>
              <a:gd name="connsiteY8502" fmla="*/ 3328458 h 7267344"/>
              <a:gd name="connsiteX8503" fmla="*/ 14328999 w 15576846"/>
              <a:gd name="connsiteY8503" fmla="*/ 3320248 h 7267344"/>
              <a:gd name="connsiteX8504" fmla="*/ 14335746 w 15576846"/>
              <a:gd name="connsiteY8504" fmla="*/ 3323060 h 7267344"/>
              <a:gd name="connsiteX8505" fmla="*/ 14345868 w 15576846"/>
              <a:gd name="connsiteY8505" fmla="*/ 3331045 h 7267344"/>
              <a:gd name="connsiteX8506" fmla="*/ 14309206 w 15576846"/>
              <a:gd name="connsiteY8506" fmla="*/ 3304279 h 7267344"/>
              <a:gd name="connsiteX8507" fmla="*/ 14300209 w 15576846"/>
              <a:gd name="connsiteY8507" fmla="*/ 3296970 h 7267344"/>
              <a:gd name="connsiteX8508" fmla="*/ 14306057 w 15576846"/>
              <a:gd name="connsiteY8508" fmla="*/ 3299556 h 7267344"/>
              <a:gd name="connsiteX8509" fmla="*/ 14314942 w 15576846"/>
              <a:gd name="connsiteY8509" fmla="*/ 3306754 h 7267344"/>
              <a:gd name="connsiteX8510" fmla="*/ 14309206 w 15576846"/>
              <a:gd name="connsiteY8510" fmla="*/ 3304279 h 7267344"/>
              <a:gd name="connsiteX8511" fmla="*/ 14288402 w 15576846"/>
              <a:gd name="connsiteY8511" fmla="*/ 3295620 h 7267344"/>
              <a:gd name="connsiteX8512" fmla="*/ 14281317 w 15576846"/>
              <a:gd name="connsiteY8512" fmla="*/ 3292696 h 7267344"/>
              <a:gd name="connsiteX8513" fmla="*/ 14279067 w 15576846"/>
              <a:gd name="connsiteY8513" fmla="*/ 3290784 h 7267344"/>
              <a:gd name="connsiteX8514" fmla="*/ 14274793 w 15576846"/>
              <a:gd name="connsiteY8514" fmla="*/ 3285611 h 7267344"/>
              <a:gd name="connsiteX8515" fmla="*/ 14278167 w 15576846"/>
              <a:gd name="connsiteY8515" fmla="*/ 3287073 h 7267344"/>
              <a:gd name="connsiteX8516" fmla="*/ 14288402 w 15576846"/>
              <a:gd name="connsiteY8516" fmla="*/ 3295620 h 7267344"/>
              <a:gd name="connsiteX8517" fmla="*/ 13995219 w 15576846"/>
              <a:gd name="connsiteY8517" fmla="*/ 3053270 h 7267344"/>
              <a:gd name="connsiteX8518" fmla="*/ 13994095 w 15576846"/>
              <a:gd name="connsiteY8518" fmla="*/ 3052708 h 7267344"/>
              <a:gd name="connsiteX8519" fmla="*/ 13973290 w 15576846"/>
              <a:gd name="connsiteY8519" fmla="*/ 3030216 h 7267344"/>
              <a:gd name="connsiteX8520" fmla="*/ 13973516 w 15576846"/>
              <a:gd name="connsiteY8520" fmla="*/ 3030328 h 7267344"/>
              <a:gd name="connsiteX8521" fmla="*/ 13995219 w 15576846"/>
              <a:gd name="connsiteY8521" fmla="*/ 3053270 h 7267344"/>
              <a:gd name="connsiteX8522" fmla="*/ 13942139 w 15576846"/>
              <a:gd name="connsiteY8522" fmla="*/ 3007050 h 7267344"/>
              <a:gd name="connsiteX8523" fmla="*/ 13920997 w 15576846"/>
              <a:gd name="connsiteY8523" fmla="*/ 2982871 h 7267344"/>
              <a:gd name="connsiteX8524" fmla="*/ 13922459 w 15576846"/>
              <a:gd name="connsiteY8524" fmla="*/ 2983658 h 7267344"/>
              <a:gd name="connsiteX8525" fmla="*/ 13944500 w 15576846"/>
              <a:gd name="connsiteY8525" fmla="*/ 3008174 h 7267344"/>
              <a:gd name="connsiteX8526" fmla="*/ 13942139 w 15576846"/>
              <a:gd name="connsiteY8526" fmla="*/ 3007050 h 7267344"/>
              <a:gd name="connsiteX8527" fmla="*/ 13927969 w 15576846"/>
              <a:gd name="connsiteY8527" fmla="*/ 3000302 h 7267344"/>
              <a:gd name="connsiteX8528" fmla="*/ 13924146 w 15576846"/>
              <a:gd name="connsiteY8528" fmla="*/ 2998503 h 7267344"/>
              <a:gd name="connsiteX8529" fmla="*/ 13903229 w 15576846"/>
              <a:gd name="connsiteY8529" fmla="*/ 2973874 h 7267344"/>
              <a:gd name="connsiteX8530" fmla="*/ 13906376 w 15576846"/>
              <a:gd name="connsiteY8530" fmla="*/ 2975448 h 7267344"/>
              <a:gd name="connsiteX8531" fmla="*/ 13927969 w 15576846"/>
              <a:gd name="connsiteY8531" fmla="*/ 3000302 h 7267344"/>
              <a:gd name="connsiteX8532" fmla="*/ 13910875 w 15576846"/>
              <a:gd name="connsiteY8532" fmla="*/ 2992317 h 7267344"/>
              <a:gd name="connsiteX8533" fmla="*/ 13905702 w 15576846"/>
              <a:gd name="connsiteY8533" fmla="*/ 2989956 h 7267344"/>
              <a:gd name="connsiteX8534" fmla="*/ 13885010 w 15576846"/>
              <a:gd name="connsiteY8534" fmla="*/ 2964877 h 7267344"/>
              <a:gd name="connsiteX8535" fmla="*/ 13889507 w 15576846"/>
              <a:gd name="connsiteY8535" fmla="*/ 2967126 h 7267344"/>
              <a:gd name="connsiteX8536" fmla="*/ 13910875 w 15576846"/>
              <a:gd name="connsiteY8536" fmla="*/ 2992317 h 7267344"/>
              <a:gd name="connsiteX8537" fmla="*/ 13893332 w 15576846"/>
              <a:gd name="connsiteY8537" fmla="*/ 2984333 h 7267344"/>
              <a:gd name="connsiteX8538" fmla="*/ 13887146 w 15576846"/>
              <a:gd name="connsiteY8538" fmla="*/ 2981634 h 7267344"/>
              <a:gd name="connsiteX8539" fmla="*/ 13866679 w 15576846"/>
              <a:gd name="connsiteY8539" fmla="*/ 2956105 h 7267344"/>
              <a:gd name="connsiteX8540" fmla="*/ 13872302 w 15576846"/>
              <a:gd name="connsiteY8540" fmla="*/ 2958804 h 7267344"/>
              <a:gd name="connsiteX8541" fmla="*/ 13893332 w 15576846"/>
              <a:gd name="connsiteY8541" fmla="*/ 2984333 h 7267344"/>
              <a:gd name="connsiteX8542" fmla="*/ 13875339 w 15576846"/>
              <a:gd name="connsiteY8542" fmla="*/ 2976461 h 7267344"/>
              <a:gd name="connsiteX8543" fmla="*/ 13868141 w 15576846"/>
              <a:gd name="connsiteY8543" fmla="*/ 2973424 h 7267344"/>
              <a:gd name="connsiteX8544" fmla="*/ 13847898 w 15576846"/>
              <a:gd name="connsiteY8544" fmla="*/ 2947446 h 7267344"/>
              <a:gd name="connsiteX8545" fmla="*/ 13854645 w 15576846"/>
              <a:gd name="connsiteY8545" fmla="*/ 2950482 h 7267344"/>
              <a:gd name="connsiteX8546" fmla="*/ 13875339 w 15576846"/>
              <a:gd name="connsiteY8546" fmla="*/ 2976461 h 7267344"/>
              <a:gd name="connsiteX8547" fmla="*/ 13856895 w 15576846"/>
              <a:gd name="connsiteY8547" fmla="*/ 2968701 h 7267344"/>
              <a:gd name="connsiteX8548" fmla="*/ 13848910 w 15576846"/>
              <a:gd name="connsiteY8548" fmla="*/ 2965440 h 7267344"/>
              <a:gd name="connsiteX8549" fmla="*/ 13829004 w 15576846"/>
              <a:gd name="connsiteY8549" fmla="*/ 2939012 h 7267344"/>
              <a:gd name="connsiteX8550" fmla="*/ 13836652 w 15576846"/>
              <a:gd name="connsiteY8550" fmla="*/ 2942386 h 7267344"/>
              <a:gd name="connsiteX8551" fmla="*/ 13856895 w 15576846"/>
              <a:gd name="connsiteY8551" fmla="*/ 2968701 h 7267344"/>
              <a:gd name="connsiteX8552" fmla="*/ 13820121 w 15576846"/>
              <a:gd name="connsiteY8552" fmla="*/ 2927091 h 7267344"/>
              <a:gd name="connsiteX8553" fmla="*/ 13801340 w 15576846"/>
              <a:gd name="connsiteY8553" fmla="*/ 2901563 h 7267344"/>
              <a:gd name="connsiteX8554" fmla="*/ 13808200 w 15576846"/>
              <a:gd name="connsiteY8554" fmla="*/ 2904712 h 7267344"/>
              <a:gd name="connsiteX8555" fmla="*/ 13827431 w 15576846"/>
              <a:gd name="connsiteY8555" fmla="*/ 2930127 h 7267344"/>
              <a:gd name="connsiteX8556" fmla="*/ 13820121 w 15576846"/>
              <a:gd name="connsiteY8556" fmla="*/ 2927091 h 7267344"/>
              <a:gd name="connsiteX8557" fmla="*/ 13809436 w 15576846"/>
              <a:gd name="connsiteY8557" fmla="*/ 2922593 h 7267344"/>
              <a:gd name="connsiteX8558" fmla="*/ 13801340 w 15576846"/>
              <a:gd name="connsiteY8558" fmla="*/ 2919219 h 7267344"/>
              <a:gd name="connsiteX8559" fmla="*/ 13782560 w 15576846"/>
              <a:gd name="connsiteY8559" fmla="*/ 2893128 h 7267344"/>
              <a:gd name="connsiteX8560" fmla="*/ 13790319 w 15576846"/>
              <a:gd name="connsiteY8560" fmla="*/ 2896614 h 7267344"/>
              <a:gd name="connsiteX8561" fmla="*/ 13809436 w 15576846"/>
              <a:gd name="connsiteY8561" fmla="*/ 2922593 h 7267344"/>
              <a:gd name="connsiteX8562" fmla="*/ 13791218 w 15576846"/>
              <a:gd name="connsiteY8562" fmla="*/ 2915170 h 7267344"/>
              <a:gd name="connsiteX8563" fmla="*/ 13782447 w 15576846"/>
              <a:gd name="connsiteY8563" fmla="*/ 2911684 h 7267344"/>
              <a:gd name="connsiteX8564" fmla="*/ 13763891 w 15576846"/>
              <a:gd name="connsiteY8564" fmla="*/ 2885031 h 7267344"/>
              <a:gd name="connsiteX8565" fmla="*/ 13772326 w 15576846"/>
              <a:gd name="connsiteY8565" fmla="*/ 2888630 h 7267344"/>
              <a:gd name="connsiteX8566" fmla="*/ 13791218 w 15576846"/>
              <a:gd name="connsiteY8566" fmla="*/ 2915170 h 7267344"/>
              <a:gd name="connsiteX8567" fmla="*/ 13772663 w 15576846"/>
              <a:gd name="connsiteY8567" fmla="*/ 2907748 h 7267344"/>
              <a:gd name="connsiteX8568" fmla="*/ 13763216 w 15576846"/>
              <a:gd name="connsiteY8568" fmla="*/ 2904149 h 7267344"/>
              <a:gd name="connsiteX8569" fmla="*/ 13744660 w 15576846"/>
              <a:gd name="connsiteY8569" fmla="*/ 2876934 h 7267344"/>
              <a:gd name="connsiteX8570" fmla="*/ 13753882 w 15576846"/>
              <a:gd name="connsiteY8570" fmla="*/ 2880758 h 7267344"/>
              <a:gd name="connsiteX8571" fmla="*/ 13772663 w 15576846"/>
              <a:gd name="connsiteY8571" fmla="*/ 2907748 h 7267344"/>
              <a:gd name="connsiteX8572" fmla="*/ 13737687 w 15576846"/>
              <a:gd name="connsiteY8572" fmla="*/ 2866700 h 7267344"/>
              <a:gd name="connsiteX8573" fmla="*/ 13720032 w 15576846"/>
              <a:gd name="connsiteY8573" fmla="*/ 2840160 h 7267344"/>
              <a:gd name="connsiteX8574" fmla="*/ 13728691 w 15576846"/>
              <a:gd name="connsiteY8574" fmla="*/ 2843871 h 7267344"/>
              <a:gd name="connsiteX8575" fmla="*/ 13746685 w 15576846"/>
              <a:gd name="connsiteY8575" fmla="*/ 2870299 h 7267344"/>
              <a:gd name="connsiteX8576" fmla="*/ 13737687 w 15576846"/>
              <a:gd name="connsiteY8576" fmla="*/ 2866700 h 7267344"/>
              <a:gd name="connsiteX8577" fmla="*/ 13728241 w 15576846"/>
              <a:gd name="connsiteY8577" fmla="*/ 2862877 h 7267344"/>
              <a:gd name="connsiteX8578" fmla="*/ 13718682 w 15576846"/>
              <a:gd name="connsiteY8578" fmla="*/ 2859053 h 7267344"/>
              <a:gd name="connsiteX8579" fmla="*/ 13701251 w 15576846"/>
              <a:gd name="connsiteY8579" fmla="*/ 2832175 h 7267344"/>
              <a:gd name="connsiteX8580" fmla="*/ 13710473 w 15576846"/>
              <a:gd name="connsiteY8580" fmla="*/ 2836111 h 7267344"/>
              <a:gd name="connsiteX8581" fmla="*/ 13728241 w 15576846"/>
              <a:gd name="connsiteY8581" fmla="*/ 2862877 h 7267344"/>
              <a:gd name="connsiteX8582" fmla="*/ 13694053 w 15576846"/>
              <a:gd name="connsiteY8582" fmla="*/ 2820929 h 7267344"/>
              <a:gd name="connsiteX8583" fmla="*/ 13677972 w 15576846"/>
              <a:gd name="connsiteY8583" fmla="*/ 2795626 h 7267344"/>
              <a:gd name="connsiteX8584" fmla="*/ 13686744 w 15576846"/>
              <a:gd name="connsiteY8584" fmla="*/ 2799449 h 7267344"/>
              <a:gd name="connsiteX8585" fmla="*/ 13703050 w 15576846"/>
              <a:gd name="connsiteY8585" fmla="*/ 2824640 h 7267344"/>
              <a:gd name="connsiteX8586" fmla="*/ 13694053 w 15576846"/>
              <a:gd name="connsiteY8586" fmla="*/ 2820929 h 7267344"/>
              <a:gd name="connsiteX8587" fmla="*/ 13671450 w 15576846"/>
              <a:gd name="connsiteY8587" fmla="*/ 2785167 h 7267344"/>
              <a:gd name="connsiteX8588" fmla="*/ 13654692 w 15576846"/>
              <a:gd name="connsiteY8588" fmla="*/ 2758177 h 7267344"/>
              <a:gd name="connsiteX8589" fmla="*/ 13662903 w 15576846"/>
              <a:gd name="connsiteY8589" fmla="*/ 2762001 h 7267344"/>
              <a:gd name="connsiteX8590" fmla="*/ 13679996 w 15576846"/>
              <a:gd name="connsiteY8590" fmla="*/ 2788878 h 7267344"/>
              <a:gd name="connsiteX8591" fmla="*/ 13671450 w 15576846"/>
              <a:gd name="connsiteY8591" fmla="*/ 2785167 h 7267344"/>
              <a:gd name="connsiteX8592" fmla="*/ 13644460 w 15576846"/>
              <a:gd name="connsiteY8592" fmla="*/ 2773921 h 7267344"/>
              <a:gd name="connsiteX8593" fmla="*/ 13634676 w 15576846"/>
              <a:gd name="connsiteY8593" fmla="*/ 2769985 h 7267344"/>
              <a:gd name="connsiteX8594" fmla="*/ 13618368 w 15576846"/>
              <a:gd name="connsiteY8594" fmla="*/ 2742320 h 7267344"/>
              <a:gd name="connsiteX8595" fmla="*/ 13627928 w 15576846"/>
              <a:gd name="connsiteY8595" fmla="*/ 2746369 h 7267344"/>
              <a:gd name="connsiteX8596" fmla="*/ 13644460 w 15576846"/>
              <a:gd name="connsiteY8596" fmla="*/ 2773921 h 7267344"/>
              <a:gd name="connsiteX8597" fmla="*/ 13612520 w 15576846"/>
              <a:gd name="connsiteY8597" fmla="*/ 2732311 h 7267344"/>
              <a:gd name="connsiteX8598" fmla="*/ 13597002 w 15576846"/>
              <a:gd name="connsiteY8598" fmla="*/ 2705434 h 7267344"/>
              <a:gd name="connsiteX8599" fmla="*/ 13606111 w 15576846"/>
              <a:gd name="connsiteY8599" fmla="*/ 2709482 h 7267344"/>
              <a:gd name="connsiteX8600" fmla="*/ 13621855 w 15576846"/>
              <a:gd name="connsiteY8600" fmla="*/ 2736247 h 7267344"/>
              <a:gd name="connsiteX8601" fmla="*/ 13612520 w 15576846"/>
              <a:gd name="connsiteY8601" fmla="*/ 2732311 h 7267344"/>
              <a:gd name="connsiteX8602" fmla="*/ 13604086 w 15576846"/>
              <a:gd name="connsiteY8602" fmla="*/ 2728938 h 7267344"/>
              <a:gd name="connsiteX8603" fmla="*/ 13594191 w 15576846"/>
              <a:gd name="connsiteY8603" fmla="*/ 2725001 h 7267344"/>
              <a:gd name="connsiteX8604" fmla="*/ 13578782 w 15576846"/>
              <a:gd name="connsiteY8604" fmla="*/ 2697561 h 7267344"/>
              <a:gd name="connsiteX8605" fmla="*/ 13588455 w 15576846"/>
              <a:gd name="connsiteY8605" fmla="*/ 2701722 h 7267344"/>
              <a:gd name="connsiteX8606" fmla="*/ 13604086 w 15576846"/>
              <a:gd name="connsiteY8606" fmla="*/ 2728938 h 7267344"/>
              <a:gd name="connsiteX8607" fmla="*/ 13573048 w 15576846"/>
              <a:gd name="connsiteY8607" fmla="*/ 2687103 h 7267344"/>
              <a:gd name="connsiteX8608" fmla="*/ 13558428 w 15576846"/>
              <a:gd name="connsiteY8608" fmla="*/ 2660450 h 7267344"/>
              <a:gd name="connsiteX8609" fmla="*/ 13567649 w 15576846"/>
              <a:gd name="connsiteY8609" fmla="*/ 2664611 h 7267344"/>
              <a:gd name="connsiteX8610" fmla="*/ 13582494 w 15576846"/>
              <a:gd name="connsiteY8610" fmla="*/ 2691151 h 7267344"/>
              <a:gd name="connsiteX8611" fmla="*/ 13573048 w 15576846"/>
              <a:gd name="connsiteY8611" fmla="*/ 2687103 h 7267344"/>
              <a:gd name="connsiteX8612" fmla="*/ 13552918 w 15576846"/>
              <a:gd name="connsiteY8612" fmla="*/ 2650441 h 7267344"/>
              <a:gd name="connsiteX8613" fmla="*/ 13538860 w 15576846"/>
              <a:gd name="connsiteY8613" fmla="*/ 2624238 h 7267344"/>
              <a:gd name="connsiteX8614" fmla="*/ 13547745 w 15576846"/>
              <a:gd name="connsiteY8614" fmla="*/ 2628399 h 7267344"/>
              <a:gd name="connsiteX8615" fmla="*/ 13561914 w 15576846"/>
              <a:gd name="connsiteY8615" fmla="*/ 2654377 h 7267344"/>
              <a:gd name="connsiteX8616" fmla="*/ 13552918 w 15576846"/>
              <a:gd name="connsiteY8616" fmla="*/ 2650441 h 7267344"/>
              <a:gd name="connsiteX8617" fmla="*/ 13544821 w 15576846"/>
              <a:gd name="connsiteY8617" fmla="*/ 2646955 h 7267344"/>
              <a:gd name="connsiteX8618" fmla="*/ 13535150 w 15576846"/>
              <a:gd name="connsiteY8618" fmla="*/ 2642906 h 7267344"/>
              <a:gd name="connsiteX8619" fmla="*/ 13521203 w 15576846"/>
              <a:gd name="connsiteY8619" fmla="*/ 2616253 h 7267344"/>
              <a:gd name="connsiteX8620" fmla="*/ 13530651 w 15576846"/>
              <a:gd name="connsiteY8620" fmla="*/ 2620527 h 7267344"/>
              <a:gd name="connsiteX8621" fmla="*/ 13544821 w 15576846"/>
              <a:gd name="connsiteY8621" fmla="*/ 2646955 h 7267344"/>
              <a:gd name="connsiteX8622" fmla="*/ 13515918 w 15576846"/>
              <a:gd name="connsiteY8622" fmla="*/ 2606132 h 7267344"/>
              <a:gd name="connsiteX8623" fmla="*/ 13502761 w 15576846"/>
              <a:gd name="connsiteY8623" fmla="*/ 2580379 h 7267344"/>
              <a:gd name="connsiteX8624" fmla="*/ 13511982 w 15576846"/>
              <a:gd name="connsiteY8624" fmla="*/ 2584765 h 7267344"/>
              <a:gd name="connsiteX8625" fmla="*/ 13525253 w 15576846"/>
              <a:gd name="connsiteY8625" fmla="*/ 2610181 h 7267344"/>
              <a:gd name="connsiteX8626" fmla="*/ 13515918 w 15576846"/>
              <a:gd name="connsiteY8626" fmla="*/ 2606132 h 7267344"/>
              <a:gd name="connsiteX8627" fmla="*/ 13508159 w 15576846"/>
              <a:gd name="connsiteY8627" fmla="*/ 2602758 h 7267344"/>
              <a:gd name="connsiteX8628" fmla="*/ 13498375 w 15576846"/>
              <a:gd name="connsiteY8628" fmla="*/ 2598710 h 7267344"/>
              <a:gd name="connsiteX8629" fmla="*/ 13485329 w 15576846"/>
              <a:gd name="connsiteY8629" fmla="*/ 2572507 h 7267344"/>
              <a:gd name="connsiteX8630" fmla="*/ 13495001 w 15576846"/>
              <a:gd name="connsiteY8630" fmla="*/ 2576893 h 7267344"/>
              <a:gd name="connsiteX8631" fmla="*/ 13508159 w 15576846"/>
              <a:gd name="connsiteY8631" fmla="*/ 2602758 h 7267344"/>
              <a:gd name="connsiteX8632" fmla="*/ 13480381 w 15576846"/>
              <a:gd name="connsiteY8632" fmla="*/ 2562385 h 7267344"/>
              <a:gd name="connsiteX8633" fmla="*/ 13467785 w 15576846"/>
              <a:gd name="connsiteY8633" fmla="*/ 2536407 h 7267344"/>
              <a:gd name="connsiteX8634" fmla="*/ 13477233 w 15576846"/>
              <a:gd name="connsiteY8634" fmla="*/ 2540793 h 7267344"/>
              <a:gd name="connsiteX8635" fmla="*/ 13489941 w 15576846"/>
              <a:gd name="connsiteY8635" fmla="*/ 2566546 h 7267344"/>
              <a:gd name="connsiteX8636" fmla="*/ 13480381 w 15576846"/>
              <a:gd name="connsiteY8636" fmla="*/ 2562385 h 7267344"/>
              <a:gd name="connsiteX8637" fmla="*/ 13472847 w 15576846"/>
              <a:gd name="connsiteY8637" fmla="*/ 2559124 h 7267344"/>
              <a:gd name="connsiteX8638" fmla="*/ 13462838 w 15576846"/>
              <a:gd name="connsiteY8638" fmla="*/ 2554963 h 7267344"/>
              <a:gd name="connsiteX8639" fmla="*/ 13450242 w 15576846"/>
              <a:gd name="connsiteY8639" fmla="*/ 2528423 h 7267344"/>
              <a:gd name="connsiteX8640" fmla="*/ 13460139 w 15576846"/>
              <a:gd name="connsiteY8640" fmla="*/ 2532809 h 7267344"/>
              <a:gd name="connsiteX8641" fmla="*/ 13472847 w 15576846"/>
              <a:gd name="connsiteY8641" fmla="*/ 2559124 h 7267344"/>
              <a:gd name="connsiteX8642" fmla="*/ 13445744 w 15576846"/>
              <a:gd name="connsiteY8642" fmla="*/ 2518864 h 7267344"/>
              <a:gd name="connsiteX8643" fmla="*/ 13433824 w 15576846"/>
              <a:gd name="connsiteY8643" fmla="*/ 2492998 h 7267344"/>
              <a:gd name="connsiteX8644" fmla="*/ 13443608 w 15576846"/>
              <a:gd name="connsiteY8644" fmla="*/ 2497609 h 7267344"/>
              <a:gd name="connsiteX8645" fmla="*/ 13455527 w 15576846"/>
              <a:gd name="connsiteY8645" fmla="*/ 2523137 h 7267344"/>
              <a:gd name="connsiteX8646" fmla="*/ 13445744 w 15576846"/>
              <a:gd name="connsiteY8646" fmla="*/ 2518864 h 7267344"/>
              <a:gd name="connsiteX8647" fmla="*/ 13438433 w 15576846"/>
              <a:gd name="connsiteY8647" fmla="*/ 2515827 h 7267344"/>
              <a:gd name="connsiteX8648" fmla="*/ 13297073 w 15576846"/>
              <a:gd name="connsiteY8648" fmla="*/ 2478828 h 7267344"/>
              <a:gd name="connsiteX8649" fmla="*/ 12767726 w 15576846"/>
              <a:gd name="connsiteY8649" fmla="*/ 2899988 h 7267344"/>
              <a:gd name="connsiteX8650" fmla="*/ 12320589 w 15576846"/>
              <a:gd name="connsiteY8650" fmla="*/ 3633335 h 7267344"/>
              <a:gd name="connsiteX8651" fmla="*/ 12307319 w 15576846"/>
              <a:gd name="connsiteY8651" fmla="*/ 3633335 h 7267344"/>
              <a:gd name="connsiteX8652" fmla="*/ 12747259 w 15576846"/>
              <a:gd name="connsiteY8652" fmla="*/ 2878509 h 7267344"/>
              <a:gd name="connsiteX8653" fmla="*/ 13272781 w 15576846"/>
              <a:gd name="connsiteY8653" fmla="*/ 2446665 h 7267344"/>
              <a:gd name="connsiteX8654" fmla="*/ 13426401 w 15576846"/>
              <a:gd name="connsiteY8654" fmla="*/ 2489737 h 7267344"/>
              <a:gd name="connsiteX8655" fmla="*/ 13438433 w 15576846"/>
              <a:gd name="connsiteY8655" fmla="*/ 2515827 h 7267344"/>
              <a:gd name="connsiteX8656" fmla="*/ 13248715 w 15576846"/>
              <a:gd name="connsiteY8656" fmla="*/ 2399207 h 7267344"/>
              <a:gd name="connsiteX8657" fmla="*/ 12718919 w 15576846"/>
              <a:gd name="connsiteY8657" fmla="*/ 2849269 h 7267344"/>
              <a:gd name="connsiteX8658" fmla="*/ 12280103 w 15576846"/>
              <a:gd name="connsiteY8658" fmla="*/ 3633335 h 7267344"/>
              <a:gd name="connsiteX8659" fmla="*/ 12266496 w 15576846"/>
              <a:gd name="connsiteY8659" fmla="*/ 3633335 h 7267344"/>
              <a:gd name="connsiteX8660" fmla="*/ 12698452 w 15576846"/>
              <a:gd name="connsiteY8660" fmla="*/ 2827902 h 7267344"/>
              <a:gd name="connsiteX8661" fmla="*/ 13224424 w 15576846"/>
              <a:gd name="connsiteY8661" fmla="*/ 2367156 h 7267344"/>
              <a:gd name="connsiteX8662" fmla="*/ 13398399 w 15576846"/>
              <a:gd name="connsiteY8662" fmla="*/ 2421361 h 7267344"/>
              <a:gd name="connsiteX8663" fmla="*/ 13407395 w 15576846"/>
              <a:gd name="connsiteY8663" fmla="*/ 2444865 h 7267344"/>
              <a:gd name="connsiteX8664" fmla="*/ 13248715 w 15576846"/>
              <a:gd name="connsiteY8664" fmla="*/ 2399207 h 7267344"/>
              <a:gd name="connsiteX8665" fmla="*/ 12262673 w 15576846"/>
              <a:gd name="connsiteY8665" fmla="*/ 3660101 h 7267344"/>
              <a:gd name="connsiteX8666" fmla="*/ 12255362 w 15576846"/>
              <a:gd name="connsiteY8666" fmla="*/ 3671346 h 7267344"/>
              <a:gd name="connsiteX8667" fmla="*/ 12242429 w 15576846"/>
              <a:gd name="connsiteY8667" fmla="*/ 3672359 h 7267344"/>
              <a:gd name="connsiteX8668" fmla="*/ 12249627 w 15576846"/>
              <a:gd name="connsiteY8668" fmla="*/ 3660663 h 7267344"/>
              <a:gd name="connsiteX8669" fmla="*/ 12262673 w 15576846"/>
              <a:gd name="connsiteY8669" fmla="*/ 3660101 h 7267344"/>
              <a:gd name="connsiteX8670" fmla="*/ 12235457 w 15576846"/>
              <a:gd name="connsiteY8670" fmla="*/ 3672808 h 7267344"/>
              <a:gd name="connsiteX8671" fmla="*/ 12222299 w 15576846"/>
              <a:gd name="connsiteY8671" fmla="*/ 3673821 h 7267344"/>
              <a:gd name="connsiteX8672" fmla="*/ 12229609 w 15576846"/>
              <a:gd name="connsiteY8672" fmla="*/ 3661338 h 7267344"/>
              <a:gd name="connsiteX8673" fmla="*/ 12242767 w 15576846"/>
              <a:gd name="connsiteY8673" fmla="*/ 3660775 h 7267344"/>
              <a:gd name="connsiteX8674" fmla="*/ 12235457 w 15576846"/>
              <a:gd name="connsiteY8674" fmla="*/ 3672808 h 7267344"/>
              <a:gd name="connsiteX8675" fmla="*/ 12230509 w 15576846"/>
              <a:gd name="connsiteY8675" fmla="*/ 3680906 h 7267344"/>
              <a:gd name="connsiteX8676" fmla="*/ 12223199 w 15576846"/>
              <a:gd name="connsiteY8676" fmla="*/ 3692714 h 7267344"/>
              <a:gd name="connsiteX8677" fmla="*/ 12210491 w 15576846"/>
              <a:gd name="connsiteY8677" fmla="*/ 3694176 h 7267344"/>
              <a:gd name="connsiteX8678" fmla="*/ 12217689 w 15576846"/>
              <a:gd name="connsiteY8678" fmla="*/ 3681918 h 7267344"/>
              <a:gd name="connsiteX8679" fmla="*/ 12230509 w 15576846"/>
              <a:gd name="connsiteY8679" fmla="*/ 3680906 h 7267344"/>
              <a:gd name="connsiteX8680" fmla="*/ 12203519 w 15576846"/>
              <a:gd name="connsiteY8680" fmla="*/ 3695076 h 7267344"/>
              <a:gd name="connsiteX8681" fmla="*/ 12190586 w 15576846"/>
              <a:gd name="connsiteY8681" fmla="*/ 3696650 h 7267344"/>
              <a:gd name="connsiteX8682" fmla="*/ 12197896 w 15576846"/>
              <a:gd name="connsiteY8682" fmla="*/ 3683492 h 7267344"/>
              <a:gd name="connsiteX8683" fmla="*/ 12210942 w 15576846"/>
              <a:gd name="connsiteY8683" fmla="*/ 3682480 h 7267344"/>
              <a:gd name="connsiteX8684" fmla="*/ 12203519 w 15576846"/>
              <a:gd name="connsiteY8684" fmla="*/ 3695076 h 7267344"/>
              <a:gd name="connsiteX8685" fmla="*/ 12198570 w 15576846"/>
              <a:gd name="connsiteY8685" fmla="*/ 3703510 h 7267344"/>
              <a:gd name="connsiteX8686" fmla="*/ 12191261 w 15576846"/>
              <a:gd name="connsiteY8686" fmla="*/ 3715993 h 7267344"/>
              <a:gd name="connsiteX8687" fmla="*/ 12178664 w 15576846"/>
              <a:gd name="connsiteY8687" fmla="*/ 3718130 h 7267344"/>
              <a:gd name="connsiteX8688" fmla="*/ 12185862 w 15576846"/>
              <a:gd name="connsiteY8688" fmla="*/ 3705084 h 7267344"/>
              <a:gd name="connsiteX8689" fmla="*/ 12198570 w 15576846"/>
              <a:gd name="connsiteY8689" fmla="*/ 3703510 h 7267344"/>
              <a:gd name="connsiteX8690" fmla="*/ 12171805 w 15576846"/>
              <a:gd name="connsiteY8690" fmla="*/ 3719254 h 7267344"/>
              <a:gd name="connsiteX8691" fmla="*/ 12158984 w 15576846"/>
              <a:gd name="connsiteY8691" fmla="*/ 3721504 h 7267344"/>
              <a:gd name="connsiteX8692" fmla="*/ 12166294 w 15576846"/>
              <a:gd name="connsiteY8692" fmla="*/ 3707558 h 7267344"/>
              <a:gd name="connsiteX8693" fmla="*/ 12179115 w 15576846"/>
              <a:gd name="connsiteY8693" fmla="*/ 3705872 h 7267344"/>
              <a:gd name="connsiteX8694" fmla="*/ 12171805 w 15576846"/>
              <a:gd name="connsiteY8694" fmla="*/ 3719254 h 7267344"/>
              <a:gd name="connsiteX8695" fmla="*/ 12166970 w 15576846"/>
              <a:gd name="connsiteY8695" fmla="*/ 3727801 h 7267344"/>
              <a:gd name="connsiteX8696" fmla="*/ 12159772 w 15576846"/>
              <a:gd name="connsiteY8696" fmla="*/ 3740847 h 7267344"/>
              <a:gd name="connsiteX8697" fmla="*/ 12147402 w 15576846"/>
              <a:gd name="connsiteY8697" fmla="*/ 3743545 h 7267344"/>
              <a:gd name="connsiteX8698" fmla="*/ 12154487 w 15576846"/>
              <a:gd name="connsiteY8698" fmla="*/ 3729938 h 7267344"/>
              <a:gd name="connsiteX8699" fmla="*/ 12166970 w 15576846"/>
              <a:gd name="connsiteY8699" fmla="*/ 3727801 h 7267344"/>
              <a:gd name="connsiteX8700" fmla="*/ 12140542 w 15576846"/>
              <a:gd name="connsiteY8700" fmla="*/ 3745232 h 7267344"/>
              <a:gd name="connsiteX8701" fmla="*/ 12127947 w 15576846"/>
              <a:gd name="connsiteY8701" fmla="*/ 3748156 h 7267344"/>
              <a:gd name="connsiteX8702" fmla="*/ 12135143 w 15576846"/>
              <a:gd name="connsiteY8702" fmla="*/ 3733649 h 7267344"/>
              <a:gd name="connsiteX8703" fmla="*/ 12147851 w 15576846"/>
              <a:gd name="connsiteY8703" fmla="*/ 3731287 h 7267344"/>
              <a:gd name="connsiteX8704" fmla="*/ 12140542 w 15576846"/>
              <a:gd name="connsiteY8704" fmla="*/ 3745232 h 7267344"/>
              <a:gd name="connsiteX8705" fmla="*/ 12121085 w 15576846"/>
              <a:gd name="connsiteY8705" fmla="*/ 3749618 h 7267344"/>
              <a:gd name="connsiteX8706" fmla="*/ 12108266 w 15576846"/>
              <a:gd name="connsiteY8706" fmla="*/ 3752767 h 7267344"/>
              <a:gd name="connsiteX8707" fmla="*/ 12115575 w 15576846"/>
              <a:gd name="connsiteY8707" fmla="*/ 3737248 h 7267344"/>
              <a:gd name="connsiteX8708" fmla="*/ 12128508 w 15576846"/>
              <a:gd name="connsiteY8708" fmla="*/ 3734774 h 7267344"/>
              <a:gd name="connsiteX8709" fmla="*/ 12121085 w 15576846"/>
              <a:gd name="connsiteY8709" fmla="*/ 3749618 h 7267344"/>
              <a:gd name="connsiteX8710" fmla="*/ 12116812 w 15576846"/>
              <a:gd name="connsiteY8710" fmla="*/ 3758390 h 7267344"/>
              <a:gd name="connsiteX8711" fmla="*/ 12109503 w 15576846"/>
              <a:gd name="connsiteY8711" fmla="*/ 3773235 h 7267344"/>
              <a:gd name="connsiteX8712" fmla="*/ 12097020 w 15576846"/>
              <a:gd name="connsiteY8712" fmla="*/ 3776946 h 7267344"/>
              <a:gd name="connsiteX8713" fmla="*/ 12104216 w 15576846"/>
              <a:gd name="connsiteY8713" fmla="*/ 3761426 h 7267344"/>
              <a:gd name="connsiteX8714" fmla="*/ 12116812 w 15576846"/>
              <a:gd name="connsiteY8714" fmla="*/ 3758390 h 7267344"/>
              <a:gd name="connsiteX8715" fmla="*/ 12090159 w 15576846"/>
              <a:gd name="connsiteY8715" fmla="*/ 3779083 h 7267344"/>
              <a:gd name="connsiteX8716" fmla="*/ 12077451 w 15576846"/>
              <a:gd name="connsiteY8716" fmla="*/ 3783131 h 7267344"/>
              <a:gd name="connsiteX8717" fmla="*/ 12084761 w 15576846"/>
              <a:gd name="connsiteY8717" fmla="*/ 3766487 h 7267344"/>
              <a:gd name="connsiteX8718" fmla="*/ 12097469 w 15576846"/>
              <a:gd name="connsiteY8718" fmla="*/ 3763226 h 7267344"/>
              <a:gd name="connsiteX8719" fmla="*/ 12090159 w 15576846"/>
              <a:gd name="connsiteY8719" fmla="*/ 3779083 h 7267344"/>
              <a:gd name="connsiteX8720" fmla="*/ 12085998 w 15576846"/>
              <a:gd name="connsiteY8720" fmla="*/ 3788192 h 7267344"/>
              <a:gd name="connsiteX8721" fmla="*/ 12078802 w 15576846"/>
              <a:gd name="connsiteY8721" fmla="*/ 3803711 h 7267344"/>
              <a:gd name="connsiteX8722" fmla="*/ 12066543 w 15576846"/>
              <a:gd name="connsiteY8722" fmla="*/ 3808322 h 7267344"/>
              <a:gd name="connsiteX8723" fmla="*/ 12073628 w 15576846"/>
              <a:gd name="connsiteY8723" fmla="*/ 3792128 h 7267344"/>
              <a:gd name="connsiteX8724" fmla="*/ 12085998 w 15576846"/>
              <a:gd name="connsiteY8724" fmla="*/ 3788192 h 7267344"/>
              <a:gd name="connsiteX8725" fmla="*/ 12074191 w 15576846"/>
              <a:gd name="connsiteY8725" fmla="*/ 3813495 h 7267344"/>
              <a:gd name="connsiteX8726" fmla="*/ 12067218 w 15576846"/>
              <a:gd name="connsiteY8726" fmla="*/ 3828565 h 7267344"/>
              <a:gd name="connsiteX8727" fmla="*/ 12055297 w 15576846"/>
              <a:gd name="connsiteY8727" fmla="*/ 3833738 h 7267344"/>
              <a:gd name="connsiteX8728" fmla="*/ 12062157 w 15576846"/>
              <a:gd name="connsiteY8728" fmla="*/ 3817993 h 7267344"/>
              <a:gd name="connsiteX8729" fmla="*/ 12074191 w 15576846"/>
              <a:gd name="connsiteY8729" fmla="*/ 3813495 h 7267344"/>
              <a:gd name="connsiteX8730" fmla="*/ 12062382 w 15576846"/>
              <a:gd name="connsiteY8730" fmla="*/ 3838911 h 7267344"/>
              <a:gd name="connsiteX8731" fmla="*/ 12055635 w 15576846"/>
              <a:gd name="connsiteY8731" fmla="*/ 3853531 h 7267344"/>
              <a:gd name="connsiteX8732" fmla="*/ 12044051 w 15576846"/>
              <a:gd name="connsiteY8732" fmla="*/ 3859266 h 7267344"/>
              <a:gd name="connsiteX8733" fmla="*/ 12050687 w 15576846"/>
              <a:gd name="connsiteY8733" fmla="*/ 3844084 h 7267344"/>
              <a:gd name="connsiteX8734" fmla="*/ 12062382 w 15576846"/>
              <a:gd name="connsiteY8734" fmla="*/ 3838911 h 7267344"/>
              <a:gd name="connsiteX8735" fmla="*/ 12051023 w 15576846"/>
              <a:gd name="connsiteY8735" fmla="*/ 3863877 h 7267344"/>
              <a:gd name="connsiteX8736" fmla="*/ 12044164 w 15576846"/>
              <a:gd name="connsiteY8736" fmla="*/ 3878834 h 7267344"/>
              <a:gd name="connsiteX8737" fmla="*/ 12033030 w 15576846"/>
              <a:gd name="connsiteY8737" fmla="*/ 3885019 h 7267344"/>
              <a:gd name="connsiteX8738" fmla="*/ 12039777 w 15576846"/>
              <a:gd name="connsiteY8738" fmla="*/ 3869500 h 7267344"/>
              <a:gd name="connsiteX8739" fmla="*/ 12051023 w 15576846"/>
              <a:gd name="connsiteY8739" fmla="*/ 3863877 h 7267344"/>
              <a:gd name="connsiteX8740" fmla="*/ 12039103 w 15576846"/>
              <a:gd name="connsiteY8740" fmla="*/ 3889743 h 7267344"/>
              <a:gd name="connsiteX8741" fmla="*/ 12032018 w 15576846"/>
              <a:gd name="connsiteY8741" fmla="*/ 3905374 h 7267344"/>
              <a:gd name="connsiteX8742" fmla="*/ 12021221 w 15576846"/>
              <a:gd name="connsiteY8742" fmla="*/ 3912122 h 7267344"/>
              <a:gd name="connsiteX8743" fmla="*/ 12028195 w 15576846"/>
              <a:gd name="connsiteY8743" fmla="*/ 3896040 h 7267344"/>
              <a:gd name="connsiteX8744" fmla="*/ 12039103 w 15576846"/>
              <a:gd name="connsiteY8744" fmla="*/ 3889743 h 7267344"/>
              <a:gd name="connsiteX8745" fmla="*/ 12027182 w 15576846"/>
              <a:gd name="connsiteY8745" fmla="*/ 3915833 h 7267344"/>
              <a:gd name="connsiteX8746" fmla="*/ 12020210 w 15576846"/>
              <a:gd name="connsiteY8746" fmla="*/ 3931015 h 7267344"/>
              <a:gd name="connsiteX8747" fmla="*/ 12009975 w 15576846"/>
              <a:gd name="connsiteY8747" fmla="*/ 3938100 h 7267344"/>
              <a:gd name="connsiteX8748" fmla="*/ 12016724 w 15576846"/>
              <a:gd name="connsiteY8748" fmla="*/ 3922468 h 7267344"/>
              <a:gd name="connsiteX8749" fmla="*/ 12027182 w 15576846"/>
              <a:gd name="connsiteY8749" fmla="*/ 3915833 h 7267344"/>
              <a:gd name="connsiteX8750" fmla="*/ 12015150 w 15576846"/>
              <a:gd name="connsiteY8750" fmla="*/ 3942373 h 7267344"/>
              <a:gd name="connsiteX8751" fmla="*/ 12008515 w 15576846"/>
              <a:gd name="connsiteY8751" fmla="*/ 3957106 h 7267344"/>
              <a:gd name="connsiteX8752" fmla="*/ 11998618 w 15576846"/>
              <a:gd name="connsiteY8752" fmla="*/ 3964641 h 7267344"/>
              <a:gd name="connsiteX8753" fmla="*/ 12005140 w 15576846"/>
              <a:gd name="connsiteY8753" fmla="*/ 3949458 h 7267344"/>
              <a:gd name="connsiteX8754" fmla="*/ 12015150 w 15576846"/>
              <a:gd name="connsiteY8754" fmla="*/ 3942373 h 7267344"/>
              <a:gd name="connsiteX8755" fmla="*/ 11990184 w 15576846"/>
              <a:gd name="connsiteY8755" fmla="*/ 3971276 h 7267344"/>
              <a:gd name="connsiteX8756" fmla="*/ 11979950 w 15576846"/>
              <a:gd name="connsiteY8756" fmla="*/ 3979710 h 7267344"/>
              <a:gd name="connsiteX8757" fmla="*/ 11986584 w 15576846"/>
              <a:gd name="connsiteY8757" fmla="*/ 3963516 h 7267344"/>
              <a:gd name="connsiteX8758" fmla="*/ 11996931 w 15576846"/>
              <a:gd name="connsiteY8758" fmla="*/ 3955531 h 7267344"/>
              <a:gd name="connsiteX8759" fmla="*/ 11990184 w 15576846"/>
              <a:gd name="connsiteY8759" fmla="*/ 3971276 h 7267344"/>
              <a:gd name="connsiteX8760" fmla="*/ 11971403 w 15576846"/>
              <a:gd name="connsiteY8760" fmla="*/ 3987020 h 7267344"/>
              <a:gd name="connsiteX8761" fmla="*/ 11960720 w 15576846"/>
              <a:gd name="connsiteY8761" fmla="*/ 3996691 h 7267344"/>
              <a:gd name="connsiteX8762" fmla="*/ 11967242 w 15576846"/>
              <a:gd name="connsiteY8762" fmla="*/ 3979485 h 7267344"/>
              <a:gd name="connsiteX8763" fmla="*/ 11978150 w 15576846"/>
              <a:gd name="connsiteY8763" fmla="*/ 3970151 h 7267344"/>
              <a:gd name="connsiteX8764" fmla="*/ 11971403 w 15576846"/>
              <a:gd name="connsiteY8764" fmla="*/ 3987020 h 7267344"/>
              <a:gd name="connsiteX8765" fmla="*/ 11966230 w 15576846"/>
              <a:gd name="connsiteY8765" fmla="*/ 3999840 h 7267344"/>
              <a:gd name="connsiteX8766" fmla="*/ 11959707 w 15576846"/>
              <a:gd name="connsiteY8766" fmla="*/ 4016034 h 7267344"/>
              <a:gd name="connsiteX8767" fmla="*/ 11949474 w 15576846"/>
              <a:gd name="connsiteY8767" fmla="*/ 4026156 h 7267344"/>
              <a:gd name="connsiteX8768" fmla="*/ 11955658 w 15576846"/>
              <a:gd name="connsiteY8768" fmla="*/ 4009736 h 7267344"/>
              <a:gd name="connsiteX8769" fmla="*/ 11966230 w 15576846"/>
              <a:gd name="connsiteY8769" fmla="*/ 3999840 h 7267344"/>
              <a:gd name="connsiteX8770" fmla="*/ 11940476 w 15576846"/>
              <a:gd name="connsiteY8770" fmla="*/ 4035827 h 7267344"/>
              <a:gd name="connsiteX8771" fmla="*/ 11929568 w 15576846"/>
              <a:gd name="connsiteY8771" fmla="*/ 4048310 h 7267344"/>
              <a:gd name="connsiteX8772" fmla="*/ 11935527 w 15576846"/>
              <a:gd name="connsiteY8772" fmla="*/ 4031554 h 7267344"/>
              <a:gd name="connsiteX8773" fmla="*/ 11946886 w 15576846"/>
              <a:gd name="connsiteY8773" fmla="*/ 4018846 h 7267344"/>
              <a:gd name="connsiteX8774" fmla="*/ 11940476 w 15576846"/>
              <a:gd name="connsiteY8774" fmla="*/ 4035827 h 7267344"/>
              <a:gd name="connsiteX8775" fmla="*/ 11884697 w 15576846"/>
              <a:gd name="connsiteY8775" fmla="*/ 4131305 h 7267344"/>
              <a:gd name="connsiteX8776" fmla="*/ 11884472 w 15576846"/>
              <a:gd name="connsiteY8776" fmla="*/ 4131980 h 7267344"/>
              <a:gd name="connsiteX8777" fmla="*/ 11880647 w 15576846"/>
              <a:gd name="connsiteY8777" fmla="*/ 4143788 h 7267344"/>
              <a:gd name="connsiteX8778" fmla="*/ 11868277 w 15576846"/>
              <a:gd name="connsiteY8778" fmla="*/ 4165268 h 7267344"/>
              <a:gd name="connsiteX8779" fmla="*/ 11876486 w 15576846"/>
              <a:gd name="connsiteY8779" fmla="*/ 4138840 h 7267344"/>
              <a:gd name="connsiteX8780" fmla="*/ 11885821 w 15576846"/>
              <a:gd name="connsiteY8780" fmla="*/ 4126919 h 7267344"/>
              <a:gd name="connsiteX8781" fmla="*/ 11884697 w 15576846"/>
              <a:gd name="connsiteY8781" fmla="*/ 4131305 h 7267344"/>
              <a:gd name="connsiteX8782" fmla="*/ 11859617 w 15576846"/>
              <a:gd name="connsiteY8782" fmla="*/ 4176289 h 7267344"/>
              <a:gd name="connsiteX8783" fmla="*/ 11851971 w 15576846"/>
              <a:gd name="connsiteY8783" fmla="*/ 4184836 h 7267344"/>
              <a:gd name="connsiteX8784" fmla="*/ 11860631 w 15576846"/>
              <a:gd name="connsiteY8784" fmla="*/ 4155371 h 7267344"/>
              <a:gd name="connsiteX8785" fmla="*/ 11868615 w 15576846"/>
              <a:gd name="connsiteY8785" fmla="*/ 4147499 h 7267344"/>
              <a:gd name="connsiteX8786" fmla="*/ 11859617 w 15576846"/>
              <a:gd name="connsiteY8786" fmla="*/ 4176289 h 7267344"/>
              <a:gd name="connsiteX8787" fmla="*/ 11844548 w 15576846"/>
              <a:gd name="connsiteY8787" fmla="*/ 4192483 h 7267344"/>
              <a:gd name="connsiteX8788" fmla="*/ 11836677 w 15576846"/>
              <a:gd name="connsiteY8788" fmla="*/ 4199905 h 7267344"/>
              <a:gd name="connsiteX8789" fmla="*/ 11845336 w 15576846"/>
              <a:gd name="connsiteY8789" fmla="*/ 4168867 h 7267344"/>
              <a:gd name="connsiteX8790" fmla="*/ 11853546 w 15576846"/>
              <a:gd name="connsiteY8790" fmla="*/ 4161894 h 7267344"/>
              <a:gd name="connsiteX8791" fmla="*/ 11844548 w 15576846"/>
              <a:gd name="connsiteY8791" fmla="*/ 4192483 h 7267344"/>
              <a:gd name="connsiteX8792" fmla="*/ 11829817 w 15576846"/>
              <a:gd name="connsiteY8792" fmla="*/ 4206091 h 7267344"/>
              <a:gd name="connsiteX8793" fmla="*/ 11822507 w 15576846"/>
              <a:gd name="connsiteY8793" fmla="*/ 4212276 h 7267344"/>
              <a:gd name="connsiteX8794" fmla="*/ 11830941 w 15576846"/>
              <a:gd name="connsiteY8794" fmla="*/ 4180225 h 7267344"/>
              <a:gd name="connsiteX8795" fmla="*/ 11838588 w 15576846"/>
              <a:gd name="connsiteY8795" fmla="*/ 4174264 h 7267344"/>
              <a:gd name="connsiteX8796" fmla="*/ 11829817 w 15576846"/>
              <a:gd name="connsiteY8796" fmla="*/ 4206091 h 7267344"/>
              <a:gd name="connsiteX8797" fmla="*/ 11816096 w 15576846"/>
              <a:gd name="connsiteY8797" fmla="*/ 4217674 h 7267344"/>
              <a:gd name="connsiteX8798" fmla="*/ 11808674 w 15576846"/>
              <a:gd name="connsiteY8798" fmla="*/ 4223522 h 7267344"/>
              <a:gd name="connsiteX8799" fmla="*/ 11816771 w 15576846"/>
              <a:gd name="connsiteY8799" fmla="*/ 4190684 h 7267344"/>
              <a:gd name="connsiteX8800" fmla="*/ 11824643 w 15576846"/>
              <a:gd name="connsiteY8800" fmla="*/ 4185061 h 7267344"/>
              <a:gd name="connsiteX8801" fmla="*/ 11816096 w 15576846"/>
              <a:gd name="connsiteY8801" fmla="*/ 4217674 h 7267344"/>
              <a:gd name="connsiteX8802" fmla="*/ 11802489 w 15576846"/>
              <a:gd name="connsiteY8802" fmla="*/ 4228245 h 7267344"/>
              <a:gd name="connsiteX8803" fmla="*/ 11794617 w 15576846"/>
              <a:gd name="connsiteY8803" fmla="*/ 4234093 h 7267344"/>
              <a:gd name="connsiteX8804" fmla="*/ 11802376 w 15576846"/>
              <a:gd name="connsiteY8804" fmla="*/ 4200580 h 7267344"/>
              <a:gd name="connsiteX8805" fmla="*/ 11810698 w 15576846"/>
              <a:gd name="connsiteY8805" fmla="*/ 4194957 h 7267344"/>
              <a:gd name="connsiteX8806" fmla="*/ 11802489 w 15576846"/>
              <a:gd name="connsiteY8806" fmla="*/ 4228245 h 7267344"/>
              <a:gd name="connsiteX8807" fmla="*/ 11788656 w 15576846"/>
              <a:gd name="connsiteY8807" fmla="*/ 4238479 h 7267344"/>
              <a:gd name="connsiteX8808" fmla="*/ 11780896 w 15576846"/>
              <a:gd name="connsiteY8808" fmla="*/ 4243877 h 7267344"/>
              <a:gd name="connsiteX8809" fmla="*/ 11788431 w 15576846"/>
              <a:gd name="connsiteY8809" fmla="*/ 4209689 h 7267344"/>
              <a:gd name="connsiteX8810" fmla="*/ 11796528 w 15576846"/>
              <a:gd name="connsiteY8810" fmla="*/ 4204404 h 7267344"/>
              <a:gd name="connsiteX8811" fmla="*/ 11788656 w 15576846"/>
              <a:gd name="connsiteY8811" fmla="*/ 4238479 h 7267344"/>
              <a:gd name="connsiteX8812" fmla="*/ 11775162 w 15576846"/>
              <a:gd name="connsiteY8812" fmla="*/ 4247926 h 7267344"/>
              <a:gd name="connsiteX8813" fmla="*/ 11767289 w 15576846"/>
              <a:gd name="connsiteY8813" fmla="*/ 4253211 h 7267344"/>
              <a:gd name="connsiteX8814" fmla="*/ 11774486 w 15576846"/>
              <a:gd name="connsiteY8814" fmla="*/ 4218349 h 7267344"/>
              <a:gd name="connsiteX8815" fmla="*/ 11782808 w 15576846"/>
              <a:gd name="connsiteY8815" fmla="*/ 4213176 h 7267344"/>
              <a:gd name="connsiteX8816" fmla="*/ 11775162 w 15576846"/>
              <a:gd name="connsiteY8816" fmla="*/ 4247926 h 7267344"/>
              <a:gd name="connsiteX8817" fmla="*/ 11761553 w 15576846"/>
              <a:gd name="connsiteY8817" fmla="*/ 4257035 h 7267344"/>
              <a:gd name="connsiteX8818" fmla="*/ 11753569 w 15576846"/>
              <a:gd name="connsiteY8818" fmla="*/ 4262208 h 7267344"/>
              <a:gd name="connsiteX8819" fmla="*/ 11760316 w 15576846"/>
              <a:gd name="connsiteY8819" fmla="*/ 4226783 h 7267344"/>
              <a:gd name="connsiteX8820" fmla="*/ 11768751 w 15576846"/>
              <a:gd name="connsiteY8820" fmla="*/ 4221722 h 7267344"/>
              <a:gd name="connsiteX8821" fmla="*/ 11761553 w 15576846"/>
              <a:gd name="connsiteY8821" fmla="*/ 4257035 h 7267344"/>
              <a:gd name="connsiteX8822" fmla="*/ 11747946 w 15576846"/>
              <a:gd name="connsiteY8822" fmla="*/ 4265807 h 7267344"/>
              <a:gd name="connsiteX8823" fmla="*/ 10862666 w 15576846"/>
              <a:gd name="connsiteY8823" fmla="*/ 4627251 h 7267344"/>
              <a:gd name="connsiteX8824" fmla="*/ 10817233 w 15576846"/>
              <a:gd name="connsiteY8824" fmla="*/ 4628713 h 7267344"/>
              <a:gd name="connsiteX8825" fmla="*/ 10340293 w 15576846"/>
              <a:gd name="connsiteY8825" fmla="*/ 4484877 h 7267344"/>
              <a:gd name="connsiteX8826" fmla="*/ 10076576 w 15576846"/>
              <a:gd name="connsiteY8826" fmla="*/ 4325972 h 7267344"/>
              <a:gd name="connsiteX8827" fmla="*/ 9839625 w 15576846"/>
              <a:gd name="connsiteY8827" fmla="*/ 4183599 h 7267344"/>
              <a:gd name="connsiteX8828" fmla="*/ 9401933 w 15576846"/>
              <a:gd name="connsiteY8828" fmla="*/ 3887606 h 7267344"/>
              <a:gd name="connsiteX8829" fmla="*/ 9224472 w 15576846"/>
              <a:gd name="connsiteY8829" fmla="*/ 3799550 h 7267344"/>
              <a:gd name="connsiteX8830" fmla="*/ 9223685 w 15576846"/>
              <a:gd name="connsiteY8830" fmla="*/ 3796739 h 7267344"/>
              <a:gd name="connsiteX8831" fmla="*/ 9400808 w 15576846"/>
              <a:gd name="connsiteY8831" fmla="*/ 3876922 h 7267344"/>
              <a:gd name="connsiteX8832" fmla="*/ 9840074 w 15576846"/>
              <a:gd name="connsiteY8832" fmla="*/ 4147612 h 7267344"/>
              <a:gd name="connsiteX8833" fmla="*/ 10081525 w 15576846"/>
              <a:gd name="connsiteY8833" fmla="*/ 4283463 h 7267344"/>
              <a:gd name="connsiteX8834" fmla="*/ 10344904 w 15576846"/>
              <a:gd name="connsiteY8834" fmla="*/ 4428873 h 7267344"/>
              <a:gd name="connsiteX8835" fmla="*/ 10824206 w 15576846"/>
              <a:gd name="connsiteY8835" fmla="*/ 4565286 h 7267344"/>
              <a:gd name="connsiteX8836" fmla="*/ 10869751 w 15576846"/>
              <a:gd name="connsiteY8836" fmla="*/ 4563936 h 7267344"/>
              <a:gd name="connsiteX8837" fmla="*/ 11754806 w 15576846"/>
              <a:gd name="connsiteY8837" fmla="*/ 4230269 h 7267344"/>
              <a:gd name="connsiteX8838" fmla="*/ 11747946 w 15576846"/>
              <a:gd name="connsiteY8838" fmla="*/ 4265807 h 7267344"/>
              <a:gd name="connsiteX8839" fmla="*/ 8122146 w 15576846"/>
              <a:gd name="connsiteY8839" fmla="*/ 2425747 h 7267344"/>
              <a:gd name="connsiteX8840" fmla="*/ 7385089 w 15576846"/>
              <a:gd name="connsiteY8840" fmla="*/ 3018970 h 7267344"/>
              <a:gd name="connsiteX8841" fmla="*/ 8127995 w 15576846"/>
              <a:gd name="connsiteY8841" fmla="*/ 2400669 h 7267344"/>
              <a:gd name="connsiteX8842" fmla="*/ 8678145 w 15576846"/>
              <a:gd name="connsiteY8842" fmla="*/ 2813282 h 7267344"/>
              <a:gd name="connsiteX8843" fmla="*/ 9065905 w 15576846"/>
              <a:gd name="connsiteY8843" fmla="*/ 3512441 h 7267344"/>
              <a:gd name="connsiteX8844" fmla="*/ 8122146 w 15576846"/>
              <a:gd name="connsiteY8844" fmla="*/ 2425747 h 7267344"/>
              <a:gd name="connsiteX8845" fmla="*/ 6139264 w 15576846"/>
              <a:gd name="connsiteY8845" fmla="*/ 2992205 h 7267344"/>
              <a:gd name="connsiteX8846" fmla="*/ 5799862 w 15576846"/>
              <a:gd name="connsiteY8846" fmla="*/ 2179799 h 7267344"/>
              <a:gd name="connsiteX8847" fmla="*/ 5536146 w 15576846"/>
              <a:gd name="connsiteY8847" fmla="*/ 1661924 h 7267344"/>
              <a:gd name="connsiteX8848" fmla="*/ 5357560 w 15576846"/>
              <a:gd name="connsiteY8848" fmla="*/ 1347600 h 7267344"/>
              <a:gd name="connsiteX8849" fmla="*/ 4869374 w 15576846"/>
              <a:gd name="connsiteY8849" fmla="*/ 995265 h 7267344"/>
              <a:gd name="connsiteX8850" fmla="*/ 4816069 w 15576846"/>
              <a:gd name="connsiteY8850" fmla="*/ 999088 h 7267344"/>
              <a:gd name="connsiteX8851" fmla="*/ 4249386 w 15576846"/>
              <a:gd name="connsiteY8851" fmla="*/ 1506505 h 7267344"/>
              <a:gd name="connsiteX8852" fmla="*/ 3957892 w 15576846"/>
              <a:gd name="connsiteY8852" fmla="*/ 2047097 h 7267344"/>
              <a:gd name="connsiteX8853" fmla="*/ 3959916 w 15576846"/>
              <a:gd name="connsiteY8853" fmla="*/ 2037650 h 7267344"/>
              <a:gd name="connsiteX8854" fmla="*/ 4257709 w 15576846"/>
              <a:gd name="connsiteY8854" fmla="*/ 1454774 h 7267344"/>
              <a:gd name="connsiteX8855" fmla="*/ 4822591 w 15576846"/>
              <a:gd name="connsiteY8855" fmla="*/ 935661 h 7267344"/>
              <a:gd name="connsiteX8856" fmla="*/ 4875785 w 15576846"/>
              <a:gd name="connsiteY8856" fmla="*/ 931838 h 7267344"/>
              <a:gd name="connsiteX8857" fmla="*/ 5361834 w 15576846"/>
              <a:gd name="connsiteY8857" fmla="*/ 1290808 h 7267344"/>
              <a:gd name="connsiteX8858" fmla="*/ 5529173 w 15576846"/>
              <a:gd name="connsiteY8858" fmla="*/ 1594223 h 7267344"/>
              <a:gd name="connsiteX8859" fmla="*/ 5799975 w 15576846"/>
              <a:gd name="connsiteY8859" fmla="*/ 2143812 h 7267344"/>
              <a:gd name="connsiteX8860" fmla="*/ 6137578 w 15576846"/>
              <a:gd name="connsiteY8860" fmla="*/ 2986132 h 7267344"/>
              <a:gd name="connsiteX8861" fmla="*/ 6160070 w 15576846"/>
              <a:gd name="connsiteY8861" fmla="*/ 3034939 h 7267344"/>
              <a:gd name="connsiteX8862" fmla="*/ 6139264 w 15576846"/>
              <a:gd name="connsiteY8862" fmla="*/ 2992205 h 7267344"/>
              <a:gd name="connsiteX8863" fmla="*/ 3638732 w 15576846"/>
              <a:gd name="connsiteY8863" fmla="*/ 3039775 h 7267344"/>
              <a:gd name="connsiteX8864" fmla="*/ 3638508 w 15576846"/>
              <a:gd name="connsiteY8864" fmla="*/ 3040337 h 7267344"/>
              <a:gd name="connsiteX8865" fmla="*/ 3637833 w 15576846"/>
              <a:gd name="connsiteY8865" fmla="*/ 3041350 h 7267344"/>
              <a:gd name="connsiteX8866" fmla="*/ 3638058 w 15576846"/>
              <a:gd name="connsiteY8866" fmla="*/ 3040900 h 7267344"/>
              <a:gd name="connsiteX8867" fmla="*/ 3638732 w 15576846"/>
              <a:gd name="connsiteY8867" fmla="*/ 3039775 h 7267344"/>
              <a:gd name="connsiteX8868" fmla="*/ 3612192 w 15576846"/>
              <a:gd name="connsiteY8868" fmla="*/ 3089145 h 7267344"/>
              <a:gd name="connsiteX8869" fmla="*/ 3611405 w 15576846"/>
              <a:gd name="connsiteY8869" fmla="*/ 3091056 h 7267344"/>
              <a:gd name="connsiteX8870" fmla="*/ 3610168 w 15576846"/>
              <a:gd name="connsiteY8870" fmla="*/ 3092744 h 7267344"/>
              <a:gd name="connsiteX8871" fmla="*/ 3611068 w 15576846"/>
              <a:gd name="connsiteY8871" fmla="*/ 3090832 h 7267344"/>
              <a:gd name="connsiteX8872" fmla="*/ 3612192 w 15576846"/>
              <a:gd name="connsiteY8872" fmla="*/ 3089145 h 7267344"/>
              <a:gd name="connsiteX8873" fmla="*/ 3601733 w 15576846"/>
              <a:gd name="connsiteY8873" fmla="*/ 3113886 h 7267344"/>
              <a:gd name="connsiteX8874" fmla="*/ 3600046 w 15576846"/>
              <a:gd name="connsiteY8874" fmla="*/ 3117934 h 7267344"/>
              <a:gd name="connsiteX8875" fmla="*/ 3597572 w 15576846"/>
              <a:gd name="connsiteY8875" fmla="*/ 3121083 h 7267344"/>
              <a:gd name="connsiteX8876" fmla="*/ 3599372 w 15576846"/>
              <a:gd name="connsiteY8876" fmla="*/ 3116922 h 7267344"/>
              <a:gd name="connsiteX8877" fmla="*/ 3601733 w 15576846"/>
              <a:gd name="connsiteY8877" fmla="*/ 3113886 h 7267344"/>
              <a:gd name="connsiteX8878" fmla="*/ 3584415 w 15576846"/>
              <a:gd name="connsiteY8878" fmla="*/ 3137615 h 7267344"/>
              <a:gd name="connsiteX8879" fmla="*/ 3582728 w 15576846"/>
              <a:gd name="connsiteY8879" fmla="*/ 3139639 h 7267344"/>
              <a:gd name="connsiteX8880" fmla="*/ 3584077 w 15576846"/>
              <a:gd name="connsiteY8880" fmla="*/ 3136827 h 7267344"/>
              <a:gd name="connsiteX8881" fmla="*/ 3585652 w 15576846"/>
              <a:gd name="connsiteY8881" fmla="*/ 3134803 h 7267344"/>
              <a:gd name="connsiteX8882" fmla="*/ 3584415 w 15576846"/>
              <a:gd name="connsiteY8882" fmla="*/ 3137615 h 7267344"/>
              <a:gd name="connsiteX8883" fmla="*/ 3574968 w 15576846"/>
              <a:gd name="connsiteY8883" fmla="*/ 3158532 h 7267344"/>
              <a:gd name="connsiteX8884" fmla="*/ 3572832 w 15576846"/>
              <a:gd name="connsiteY8884" fmla="*/ 3163143 h 7267344"/>
              <a:gd name="connsiteX8885" fmla="*/ 3570020 w 15576846"/>
              <a:gd name="connsiteY8885" fmla="*/ 3166292 h 7267344"/>
              <a:gd name="connsiteX8886" fmla="*/ 3572269 w 15576846"/>
              <a:gd name="connsiteY8886" fmla="*/ 3161681 h 7267344"/>
              <a:gd name="connsiteX8887" fmla="*/ 3574968 w 15576846"/>
              <a:gd name="connsiteY8887" fmla="*/ 3158532 h 7267344"/>
              <a:gd name="connsiteX8888" fmla="*/ 3557312 w 15576846"/>
              <a:gd name="connsiteY8888" fmla="*/ 3180686 h 7267344"/>
              <a:gd name="connsiteX8889" fmla="*/ 3555288 w 15576846"/>
              <a:gd name="connsiteY8889" fmla="*/ 3182936 h 7267344"/>
              <a:gd name="connsiteX8890" fmla="*/ 3556975 w 15576846"/>
              <a:gd name="connsiteY8890" fmla="*/ 3179674 h 7267344"/>
              <a:gd name="connsiteX8891" fmla="*/ 3558999 w 15576846"/>
              <a:gd name="connsiteY8891" fmla="*/ 3177425 h 7267344"/>
              <a:gd name="connsiteX8892" fmla="*/ 3557312 w 15576846"/>
              <a:gd name="connsiteY8892" fmla="*/ 3180686 h 7267344"/>
              <a:gd name="connsiteX8893" fmla="*/ 3547978 w 15576846"/>
              <a:gd name="connsiteY8893" fmla="*/ 3199917 h 7267344"/>
              <a:gd name="connsiteX8894" fmla="*/ 3545616 w 15576846"/>
              <a:gd name="connsiteY8894" fmla="*/ 3204753 h 7267344"/>
              <a:gd name="connsiteX8895" fmla="*/ 3542580 w 15576846"/>
              <a:gd name="connsiteY8895" fmla="*/ 3207902 h 7267344"/>
              <a:gd name="connsiteX8896" fmla="*/ 3545054 w 15576846"/>
              <a:gd name="connsiteY8896" fmla="*/ 3203066 h 7267344"/>
              <a:gd name="connsiteX8897" fmla="*/ 3547978 w 15576846"/>
              <a:gd name="connsiteY8897" fmla="*/ 3199917 h 7267344"/>
              <a:gd name="connsiteX8898" fmla="*/ 3537182 w 15576846"/>
              <a:gd name="connsiteY8898" fmla="*/ 3222297 h 7267344"/>
              <a:gd name="connsiteX8899" fmla="*/ 3534146 w 15576846"/>
              <a:gd name="connsiteY8899" fmla="*/ 3228482 h 7267344"/>
              <a:gd name="connsiteX8900" fmla="*/ 3530097 w 15576846"/>
              <a:gd name="connsiteY8900" fmla="*/ 3232306 h 7267344"/>
              <a:gd name="connsiteX8901" fmla="*/ 3533246 w 15576846"/>
              <a:gd name="connsiteY8901" fmla="*/ 3226233 h 7267344"/>
              <a:gd name="connsiteX8902" fmla="*/ 3537182 w 15576846"/>
              <a:gd name="connsiteY8902" fmla="*/ 3222297 h 7267344"/>
              <a:gd name="connsiteX8903" fmla="*/ 3518176 w 15576846"/>
              <a:gd name="connsiteY8903" fmla="*/ 3243552 h 7267344"/>
              <a:gd name="connsiteX8904" fmla="*/ 3514802 w 15576846"/>
              <a:gd name="connsiteY8904" fmla="*/ 3246700 h 7267344"/>
              <a:gd name="connsiteX8905" fmla="*/ 3517501 w 15576846"/>
              <a:gd name="connsiteY8905" fmla="*/ 3241752 h 7267344"/>
              <a:gd name="connsiteX8906" fmla="*/ 3520763 w 15576846"/>
              <a:gd name="connsiteY8906" fmla="*/ 3238603 h 7267344"/>
              <a:gd name="connsiteX8907" fmla="*/ 3518176 w 15576846"/>
              <a:gd name="connsiteY8907" fmla="*/ 3243552 h 7267344"/>
              <a:gd name="connsiteX8908" fmla="*/ 3509742 w 15576846"/>
              <a:gd name="connsiteY8908" fmla="*/ 3259970 h 7267344"/>
              <a:gd name="connsiteX8909" fmla="*/ 3506593 w 15576846"/>
              <a:gd name="connsiteY8909" fmla="*/ 3266156 h 7267344"/>
              <a:gd name="connsiteX8910" fmla="*/ 3502319 w 15576846"/>
              <a:gd name="connsiteY8910" fmla="*/ 3269754 h 7267344"/>
              <a:gd name="connsiteX8911" fmla="*/ 3505581 w 15576846"/>
              <a:gd name="connsiteY8911" fmla="*/ 3263681 h 7267344"/>
              <a:gd name="connsiteX8912" fmla="*/ 3509742 w 15576846"/>
              <a:gd name="connsiteY8912" fmla="*/ 3259970 h 7267344"/>
              <a:gd name="connsiteX8913" fmla="*/ 3490511 w 15576846"/>
              <a:gd name="connsiteY8913" fmla="*/ 3279763 h 7267344"/>
              <a:gd name="connsiteX8914" fmla="*/ 3486912 w 15576846"/>
              <a:gd name="connsiteY8914" fmla="*/ 3282800 h 7267344"/>
              <a:gd name="connsiteX8915" fmla="*/ 3489724 w 15576846"/>
              <a:gd name="connsiteY8915" fmla="*/ 3277964 h 7267344"/>
              <a:gd name="connsiteX8916" fmla="*/ 3493210 w 15576846"/>
              <a:gd name="connsiteY8916" fmla="*/ 3274815 h 7267344"/>
              <a:gd name="connsiteX8917" fmla="*/ 3490511 w 15576846"/>
              <a:gd name="connsiteY8917" fmla="*/ 3279763 h 7267344"/>
              <a:gd name="connsiteX8918" fmla="*/ 3481964 w 15576846"/>
              <a:gd name="connsiteY8918" fmla="*/ 3295170 h 7267344"/>
              <a:gd name="connsiteX8919" fmla="*/ 3478703 w 15576846"/>
              <a:gd name="connsiteY8919" fmla="*/ 3301131 h 7267344"/>
              <a:gd name="connsiteX8920" fmla="*/ 3474205 w 15576846"/>
              <a:gd name="connsiteY8920" fmla="*/ 3304617 h 7267344"/>
              <a:gd name="connsiteX8921" fmla="*/ 3477579 w 15576846"/>
              <a:gd name="connsiteY8921" fmla="*/ 3298769 h 7267344"/>
              <a:gd name="connsiteX8922" fmla="*/ 3481964 w 15576846"/>
              <a:gd name="connsiteY8922" fmla="*/ 3295170 h 7267344"/>
              <a:gd name="connsiteX8923" fmla="*/ 3462509 w 15576846"/>
              <a:gd name="connsiteY8923" fmla="*/ 3313501 h 7267344"/>
              <a:gd name="connsiteX8924" fmla="*/ 3458685 w 15576846"/>
              <a:gd name="connsiteY8924" fmla="*/ 3316313 h 7267344"/>
              <a:gd name="connsiteX8925" fmla="*/ 3461609 w 15576846"/>
              <a:gd name="connsiteY8925" fmla="*/ 3311589 h 7267344"/>
              <a:gd name="connsiteX8926" fmla="*/ 3465320 w 15576846"/>
              <a:gd name="connsiteY8926" fmla="*/ 3308665 h 7267344"/>
              <a:gd name="connsiteX8927" fmla="*/ 3462509 w 15576846"/>
              <a:gd name="connsiteY8927" fmla="*/ 3313501 h 7267344"/>
              <a:gd name="connsiteX8928" fmla="*/ 3453849 w 15576846"/>
              <a:gd name="connsiteY8928" fmla="*/ 3328233 h 7267344"/>
              <a:gd name="connsiteX8929" fmla="*/ 3450476 w 15576846"/>
              <a:gd name="connsiteY8929" fmla="*/ 3334081 h 7267344"/>
              <a:gd name="connsiteX8930" fmla="*/ 3445752 w 15576846"/>
              <a:gd name="connsiteY8930" fmla="*/ 3337343 h 7267344"/>
              <a:gd name="connsiteX8931" fmla="*/ 3449239 w 15576846"/>
              <a:gd name="connsiteY8931" fmla="*/ 3331720 h 7267344"/>
              <a:gd name="connsiteX8932" fmla="*/ 3453849 w 15576846"/>
              <a:gd name="connsiteY8932" fmla="*/ 3328233 h 7267344"/>
              <a:gd name="connsiteX8933" fmla="*/ 3434056 w 15576846"/>
              <a:gd name="connsiteY8933" fmla="*/ 3345214 h 7267344"/>
              <a:gd name="connsiteX8934" fmla="*/ 3430121 w 15576846"/>
              <a:gd name="connsiteY8934" fmla="*/ 3347914 h 7267344"/>
              <a:gd name="connsiteX8935" fmla="*/ 3433044 w 15576846"/>
              <a:gd name="connsiteY8935" fmla="*/ 3343415 h 7267344"/>
              <a:gd name="connsiteX8936" fmla="*/ 3436981 w 15576846"/>
              <a:gd name="connsiteY8936" fmla="*/ 3340604 h 7267344"/>
              <a:gd name="connsiteX8937" fmla="*/ 3434056 w 15576846"/>
              <a:gd name="connsiteY8937" fmla="*/ 3345214 h 7267344"/>
              <a:gd name="connsiteX8938" fmla="*/ 3425285 w 15576846"/>
              <a:gd name="connsiteY8938" fmla="*/ 3359160 h 7267344"/>
              <a:gd name="connsiteX8939" fmla="*/ 3421798 w 15576846"/>
              <a:gd name="connsiteY8939" fmla="*/ 3364670 h 7267344"/>
              <a:gd name="connsiteX8940" fmla="*/ 3416963 w 15576846"/>
              <a:gd name="connsiteY8940" fmla="*/ 3367706 h 7267344"/>
              <a:gd name="connsiteX8941" fmla="*/ 3420562 w 15576846"/>
              <a:gd name="connsiteY8941" fmla="*/ 3362309 h 7267344"/>
              <a:gd name="connsiteX8942" fmla="*/ 3425285 w 15576846"/>
              <a:gd name="connsiteY8942" fmla="*/ 3359160 h 7267344"/>
              <a:gd name="connsiteX8943" fmla="*/ 3405379 w 15576846"/>
              <a:gd name="connsiteY8943" fmla="*/ 3374791 h 7267344"/>
              <a:gd name="connsiteX8944" fmla="*/ 3401219 w 15576846"/>
              <a:gd name="connsiteY8944" fmla="*/ 3377265 h 7267344"/>
              <a:gd name="connsiteX8945" fmla="*/ 3404255 w 15576846"/>
              <a:gd name="connsiteY8945" fmla="*/ 3372992 h 7267344"/>
              <a:gd name="connsiteX8946" fmla="*/ 3408416 w 15576846"/>
              <a:gd name="connsiteY8946" fmla="*/ 3370293 h 7267344"/>
              <a:gd name="connsiteX8947" fmla="*/ 3405379 w 15576846"/>
              <a:gd name="connsiteY8947" fmla="*/ 3374791 h 7267344"/>
              <a:gd name="connsiteX8948" fmla="*/ 3396495 w 15576846"/>
              <a:gd name="connsiteY8948" fmla="*/ 3388061 h 7267344"/>
              <a:gd name="connsiteX8949" fmla="*/ 3393009 w 15576846"/>
              <a:gd name="connsiteY8949" fmla="*/ 3393347 h 7267344"/>
              <a:gd name="connsiteX8950" fmla="*/ 3387948 w 15576846"/>
              <a:gd name="connsiteY8950" fmla="*/ 3396159 h 7267344"/>
              <a:gd name="connsiteX8951" fmla="*/ 3391547 w 15576846"/>
              <a:gd name="connsiteY8951" fmla="*/ 3391098 h 7267344"/>
              <a:gd name="connsiteX8952" fmla="*/ 3396495 w 15576846"/>
              <a:gd name="connsiteY8952" fmla="*/ 3388061 h 7267344"/>
              <a:gd name="connsiteX8953" fmla="*/ 3376365 w 15576846"/>
              <a:gd name="connsiteY8953" fmla="*/ 3402456 h 7267344"/>
              <a:gd name="connsiteX8954" fmla="*/ 3372092 w 15576846"/>
              <a:gd name="connsiteY8954" fmla="*/ 3404706 h 7267344"/>
              <a:gd name="connsiteX8955" fmla="*/ 3375128 w 15576846"/>
              <a:gd name="connsiteY8955" fmla="*/ 3400657 h 7267344"/>
              <a:gd name="connsiteX8956" fmla="*/ 3379289 w 15576846"/>
              <a:gd name="connsiteY8956" fmla="*/ 3398183 h 7267344"/>
              <a:gd name="connsiteX8957" fmla="*/ 3376365 w 15576846"/>
              <a:gd name="connsiteY8957" fmla="*/ 3402456 h 7267344"/>
              <a:gd name="connsiteX8958" fmla="*/ 3367256 w 15576846"/>
              <a:gd name="connsiteY8958" fmla="*/ 3415277 h 7267344"/>
              <a:gd name="connsiteX8959" fmla="*/ 3363769 w 15576846"/>
              <a:gd name="connsiteY8959" fmla="*/ 3420225 h 7267344"/>
              <a:gd name="connsiteX8960" fmla="*/ 3358596 w 15576846"/>
              <a:gd name="connsiteY8960" fmla="*/ 3422699 h 7267344"/>
              <a:gd name="connsiteX8961" fmla="*/ 3362195 w 15576846"/>
              <a:gd name="connsiteY8961" fmla="*/ 3417976 h 7267344"/>
              <a:gd name="connsiteX8962" fmla="*/ 3367256 w 15576846"/>
              <a:gd name="connsiteY8962" fmla="*/ 3415277 h 7267344"/>
              <a:gd name="connsiteX8963" fmla="*/ 3346901 w 15576846"/>
              <a:gd name="connsiteY8963" fmla="*/ 3428434 h 7267344"/>
              <a:gd name="connsiteX8964" fmla="*/ 3342515 w 15576846"/>
              <a:gd name="connsiteY8964" fmla="*/ 3430571 h 7267344"/>
              <a:gd name="connsiteX8965" fmla="*/ 3345439 w 15576846"/>
              <a:gd name="connsiteY8965" fmla="*/ 3426860 h 7267344"/>
              <a:gd name="connsiteX8966" fmla="*/ 3349825 w 15576846"/>
              <a:gd name="connsiteY8966" fmla="*/ 3424611 h 7267344"/>
              <a:gd name="connsiteX8967" fmla="*/ 3346901 w 15576846"/>
              <a:gd name="connsiteY8967" fmla="*/ 3428434 h 7267344"/>
              <a:gd name="connsiteX8968" fmla="*/ 3337567 w 15576846"/>
              <a:gd name="connsiteY8968" fmla="*/ 3440693 h 7267344"/>
              <a:gd name="connsiteX8969" fmla="*/ 3334080 w 15576846"/>
              <a:gd name="connsiteY8969" fmla="*/ 3445303 h 7267344"/>
              <a:gd name="connsiteX8970" fmla="*/ 3328795 w 15576846"/>
              <a:gd name="connsiteY8970" fmla="*/ 3447553 h 7267344"/>
              <a:gd name="connsiteX8971" fmla="*/ 3332281 w 15576846"/>
              <a:gd name="connsiteY8971" fmla="*/ 3443167 h 7267344"/>
              <a:gd name="connsiteX8972" fmla="*/ 3337567 w 15576846"/>
              <a:gd name="connsiteY8972" fmla="*/ 3440693 h 7267344"/>
              <a:gd name="connsiteX8973" fmla="*/ 3317099 w 15576846"/>
              <a:gd name="connsiteY8973" fmla="*/ 3452613 h 7267344"/>
              <a:gd name="connsiteX8974" fmla="*/ 3312601 w 15576846"/>
              <a:gd name="connsiteY8974" fmla="*/ 3454525 h 7267344"/>
              <a:gd name="connsiteX8975" fmla="*/ 3315525 w 15576846"/>
              <a:gd name="connsiteY8975" fmla="*/ 3451151 h 7267344"/>
              <a:gd name="connsiteX8976" fmla="*/ 3319910 w 15576846"/>
              <a:gd name="connsiteY8976" fmla="*/ 3449127 h 7267344"/>
              <a:gd name="connsiteX8977" fmla="*/ 3317099 w 15576846"/>
              <a:gd name="connsiteY8977" fmla="*/ 3452613 h 7267344"/>
              <a:gd name="connsiteX8978" fmla="*/ 3307540 w 15576846"/>
              <a:gd name="connsiteY8978" fmla="*/ 3464421 h 7267344"/>
              <a:gd name="connsiteX8979" fmla="*/ 3304054 w 15576846"/>
              <a:gd name="connsiteY8979" fmla="*/ 3468695 h 7267344"/>
              <a:gd name="connsiteX8980" fmla="*/ 3298768 w 15576846"/>
              <a:gd name="connsiteY8980" fmla="*/ 3470719 h 7267344"/>
              <a:gd name="connsiteX8981" fmla="*/ 3302255 w 15576846"/>
              <a:gd name="connsiteY8981" fmla="*/ 3466671 h 7267344"/>
              <a:gd name="connsiteX8982" fmla="*/ 3307540 w 15576846"/>
              <a:gd name="connsiteY8982" fmla="*/ 3464421 h 7267344"/>
              <a:gd name="connsiteX8983" fmla="*/ 3286847 w 15576846"/>
              <a:gd name="connsiteY8983" fmla="*/ 3475217 h 7267344"/>
              <a:gd name="connsiteX8984" fmla="*/ 3282349 w 15576846"/>
              <a:gd name="connsiteY8984" fmla="*/ 3476905 h 7267344"/>
              <a:gd name="connsiteX8985" fmla="*/ 3285160 w 15576846"/>
              <a:gd name="connsiteY8985" fmla="*/ 3473756 h 7267344"/>
              <a:gd name="connsiteX8986" fmla="*/ 3289659 w 15576846"/>
              <a:gd name="connsiteY8986" fmla="*/ 3471844 h 7267344"/>
              <a:gd name="connsiteX8987" fmla="*/ 3286847 w 15576846"/>
              <a:gd name="connsiteY8987" fmla="*/ 3475217 h 7267344"/>
              <a:gd name="connsiteX8988" fmla="*/ 3276726 w 15576846"/>
              <a:gd name="connsiteY8988" fmla="*/ 3487026 h 7267344"/>
              <a:gd name="connsiteX8989" fmla="*/ 3273690 w 15576846"/>
              <a:gd name="connsiteY8989" fmla="*/ 3490625 h 7267344"/>
              <a:gd name="connsiteX8990" fmla="*/ 3268292 w 15576846"/>
              <a:gd name="connsiteY8990" fmla="*/ 3492424 h 7267344"/>
              <a:gd name="connsiteX8991" fmla="*/ 3271328 w 15576846"/>
              <a:gd name="connsiteY8991" fmla="*/ 3489050 h 7267344"/>
              <a:gd name="connsiteX8992" fmla="*/ 3276726 w 15576846"/>
              <a:gd name="connsiteY8992" fmla="*/ 3487026 h 7267344"/>
              <a:gd name="connsiteX8993" fmla="*/ 3256258 w 15576846"/>
              <a:gd name="connsiteY8993" fmla="*/ 3496360 h 7267344"/>
              <a:gd name="connsiteX8994" fmla="*/ 3251648 w 15576846"/>
              <a:gd name="connsiteY8994" fmla="*/ 3497822 h 7267344"/>
              <a:gd name="connsiteX8995" fmla="*/ 3254122 w 15576846"/>
              <a:gd name="connsiteY8995" fmla="*/ 3495348 h 7267344"/>
              <a:gd name="connsiteX8996" fmla="*/ 3258732 w 15576846"/>
              <a:gd name="connsiteY8996" fmla="*/ 3493661 h 7267344"/>
              <a:gd name="connsiteX8997" fmla="*/ 3256258 w 15576846"/>
              <a:gd name="connsiteY8997" fmla="*/ 3496360 h 7267344"/>
              <a:gd name="connsiteX8998" fmla="*/ 3246025 w 15576846"/>
              <a:gd name="connsiteY8998" fmla="*/ 3507606 h 7267344"/>
              <a:gd name="connsiteX8999" fmla="*/ 3243213 w 15576846"/>
              <a:gd name="connsiteY8999" fmla="*/ 3510642 h 7267344"/>
              <a:gd name="connsiteX9000" fmla="*/ 3237703 w 15576846"/>
              <a:gd name="connsiteY9000" fmla="*/ 3512217 h 7267344"/>
              <a:gd name="connsiteX9001" fmla="*/ 3240514 w 15576846"/>
              <a:gd name="connsiteY9001" fmla="*/ 3509293 h 7267344"/>
              <a:gd name="connsiteX9002" fmla="*/ 3246025 w 15576846"/>
              <a:gd name="connsiteY9002" fmla="*/ 3507606 h 7267344"/>
              <a:gd name="connsiteX9003" fmla="*/ 3225557 w 15576846"/>
              <a:gd name="connsiteY9003" fmla="*/ 3515815 h 7267344"/>
              <a:gd name="connsiteX9004" fmla="*/ 3220946 w 15576846"/>
              <a:gd name="connsiteY9004" fmla="*/ 3517165 h 7267344"/>
              <a:gd name="connsiteX9005" fmla="*/ 3223083 w 15576846"/>
              <a:gd name="connsiteY9005" fmla="*/ 3515141 h 7267344"/>
              <a:gd name="connsiteX9006" fmla="*/ 3227806 w 15576846"/>
              <a:gd name="connsiteY9006" fmla="*/ 3513679 h 7267344"/>
              <a:gd name="connsiteX9007" fmla="*/ 3225557 w 15576846"/>
              <a:gd name="connsiteY9007" fmla="*/ 3515815 h 7267344"/>
              <a:gd name="connsiteX9008" fmla="*/ 3207901 w 15576846"/>
              <a:gd name="connsiteY9008" fmla="*/ 3520764 h 7267344"/>
              <a:gd name="connsiteX9009" fmla="*/ 3204190 w 15576846"/>
              <a:gd name="connsiteY9009" fmla="*/ 3521776 h 7267344"/>
              <a:gd name="connsiteX9010" fmla="*/ 3205539 w 15576846"/>
              <a:gd name="connsiteY9010" fmla="*/ 3520538 h 7267344"/>
              <a:gd name="connsiteX9011" fmla="*/ 3209250 w 15576846"/>
              <a:gd name="connsiteY9011" fmla="*/ 3519302 h 7267344"/>
              <a:gd name="connsiteX9012" fmla="*/ 3207901 w 15576846"/>
              <a:gd name="connsiteY9012" fmla="*/ 3520764 h 7267344"/>
              <a:gd name="connsiteX9013" fmla="*/ 3196205 w 15576846"/>
              <a:gd name="connsiteY9013" fmla="*/ 3532010 h 7267344"/>
              <a:gd name="connsiteX9014" fmla="*/ 3194068 w 15576846"/>
              <a:gd name="connsiteY9014" fmla="*/ 3534146 h 7267344"/>
              <a:gd name="connsiteX9015" fmla="*/ 3189345 w 15576846"/>
              <a:gd name="connsiteY9015" fmla="*/ 3535271 h 7267344"/>
              <a:gd name="connsiteX9016" fmla="*/ 3191482 w 15576846"/>
              <a:gd name="connsiteY9016" fmla="*/ 3533359 h 7267344"/>
              <a:gd name="connsiteX9017" fmla="*/ 3196205 w 15576846"/>
              <a:gd name="connsiteY9017" fmla="*/ 3532010 h 7267344"/>
              <a:gd name="connsiteX9018" fmla="*/ 3176187 w 15576846"/>
              <a:gd name="connsiteY9018" fmla="*/ 3538420 h 7267344"/>
              <a:gd name="connsiteX9019" fmla="*/ 3172476 w 15576846"/>
              <a:gd name="connsiteY9019" fmla="*/ 3539319 h 7267344"/>
              <a:gd name="connsiteX9020" fmla="*/ 3173826 w 15576846"/>
              <a:gd name="connsiteY9020" fmla="*/ 3538195 h 7267344"/>
              <a:gd name="connsiteX9021" fmla="*/ 3177537 w 15576846"/>
              <a:gd name="connsiteY9021" fmla="*/ 3537183 h 7267344"/>
              <a:gd name="connsiteX9022" fmla="*/ 3176187 w 15576846"/>
              <a:gd name="connsiteY9022" fmla="*/ 3538420 h 7267344"/>
              <a:gd name="connsiteX9023" fmla="*/ 3164379 w 15576846"/>
              <a:gd name="connsiteY9023" fmla="*/ 3549103 h 7267344"/>
              <a:gd name="connsiteX9024" fmla="*/ 3162243 w 15576846"/>
              <a:gd name="connsiteY9024" fmla="*/ 3551015 h 7267344"/>
              <a:gd name="connsiteX9025" fmla="*/ 3157519 w 15576846"/>
              <a:gd name="connsiteY9025" fmla="*/ 3551915 h 7267344"/>
              <a:gd name="connsiteX9026" fmla="*/ 3159656 w 15576846"/>
              <a:gd name="connsiteY9026" fmla="*/ 3550115 h 7267344"/>
              <a:gd name="connsiteX9027" fmla="*/ 3164379 w 15576846"/>
              <a:gd name="connsiteY9027" fmla="*/ 3549103 h 7267344"/>
              <a:gd name="connsiteX9028" fmla="*/ 3144136 w 15576846"/>
              <a:gd name="connsiteY9028" fmla="*/ 3554614 h 7267344"/>
              <a:gd name="connsiteX9029" fmla="*/ 3140425 w 15576846"/>
              <a:gd name="connsiteY9029" fmla="*/ 3555401 h 7267344"/>
              <a:gd name="connsiteX9030" fmla="*/ 3141662 w 15576846"/>
              <a:gd name="connsiteY9030" fmla="*/ 3554389 h 7267344"/>
              <a:gd name="connsiteX9031" fmla="*/ 3145374 w 15576846"/>
              <a:gd name="connsiteY9031" fmla="*/ 3553489 h 7267344"/>
              <a:gd name="connsiteX9032" fmla="*/ 3144136 w 15576846"/>
              <a:gd name="connsiteY9032" fmla="*/ 3554614 h 7267344"/>
              <a:gd name="connsiteX9033" fmla="*/ 3132104 w 15576846"/>
              <a:gd name="connsiteY9033" fmla="*/ 3564847 h 7267344"/>
              <a:gd name="connsiteX9034" fmla="*/ 3129967 w 15576846"/>
              <a:gd name="connsiteY9034" fmla="*/ 3566647 h 7267344"/>
              <a:gd name="connsiteX9035" fmla="*/ 3125243 w 15576846"/>
              <a:gd name="connsiteY9035" fmla="*/ 3567434 h 7267344"/>
              <a:gd name="connsiteX9036" fmla="*/ 3127268 w 15576846"/>
              <a:gd name="connsiteY9036" fmla="*/ 3565860 h 7267344"/>
              <a:gd name="connsiteX9037" fmla="*/ 3132104 w 15576846"/>
              <a:gd name="connsiteY9037" fmla="*/ 3564847 h 7267344"/>
              <a:gd name="connsiteX9038" fmla="*/ 3111748 w 15576846"/>
              <a:gd name="connsiteY9038" fmla="*/ 3569571 h 7267344"/>
              <a:gd name="connsiteX9039" fmla="*/ 3108150 w 15576846"/>
              <a:gd name="connsiteY9039" fmla="*/ 3570133 h 7267344"/>
              <a:gd name="connsiteX9040" fmla="*/ 3109274 w 15576846"/>
              <a:gd name="connsiteY9040" fmla="*/ 3569234 h 7267344"/>
              <a:gd name="connsiteX9041" fmla="*/ 3112985 w 15576846"/>
              <a:gd name="connsiteY9041" fmla="*/ 3568446 h 7267344"/>
              <a:gd name="connsiteX9042" fmla="*/ 3111748 w 15576846"/>
              <a:gd name="connsiteY9042" fmla="*/ 3569571 h 7267344"/>
              <a:gd name="connsiteX9043" fmla="*/ 3099715 w 15576846"/>
              <a:gd name="connsiteY9043" fmla="*/ 3579130 h 7267344"/>
              <a:gd name="connsiteX9044" fmla="*/ 3097466 w 15576846"/>
              <a:gd name="connsiteY9044" fmla="*/ 3580929 h 7267344"/>
              <a:gd name="connsiteX9045" fmla="*/ 3092743 w 15576846"/>
              <a:gd name="connsiteY9045" fmla="*/ 3581492 h 7267344"/>
              <a:gd name="connsiteX9046" fmla="*/ 3093642 w 15576846"/>
              <a:gd name="connsiteY9046" fmla="*/ 3580817 h 7267344"/>
              <a:gd name="connsiteX9047" fmla="*/ 3094880 w 15576846"/>
              <a:gd name="connsiteY9047" fmla="*/ 3579917 h 7267344"/>
              <a:gd name="connsiteX9048" fmla="*/ 3099715 w 15576846"/>
              <a:gd name="connsiteY9048" fmla="*/ 3579130 h 7267344"/>
              <a:gd name="connsiteX9049" fmla="*/ 3066427 w 15576846"/>
              <a:gd name="connsiteY9049" fmla="*/ 3592400 h 7267344"/>
              <a:gd name="connsiteX9050" fmla="*/ 3064291 w 15576846"/>
              <a:gd name="connsiteY9050" fmla="*/ 3593974 h 7267344"/>
              <a:gd name="connsiteX9051" fmla="*/ 3059567 w 15576846"/>
              <a:gd name="connsiteY9051" fmla="*/ 3594424 h 7267344"/>
              <a:gd name="connsiteX9052" fmla="*/ 3061591 w 15576846"/>
              <a:gd name="connsiteY9052" fmla="*/ 3593075 h 7267344"/>
              <a:gd name="connsiteX9053" fmla="*/ 3066427 w 15576846"/>
              <a:gd name="connsiteY9053" fmla="*/ 3592400 h 7267344"/>
              <a:gd name="connsiteX9054" fmla="*/ 3045622 w 15576846"/>
              <a:gd name="connsiteY9054" fmla="*/ 3595662 h 7267344"/>
              <a:gd name="connsiteX9055" fmla="*/ 3042024 w 15576846"/>
              <a:gd name="connsiteY9055" fmla="*/ 3595999 h 7267344"/>
              <a:gd name="connsiteX9056" fmla="*/ 3043148 w 15576846"/>
              <a:gd name="connsiteY9056" fmla="*/ 3595324 h 7267344"/>
              <a:gd name="connsiteX9057" fmla="*/ 3046859 w 15576846"/>
              <a:gd name="connsiteY9057" fmla="*/ 3594874 h 7267344"/>
              <a:gd name="connsiteX9058" fmla="*/ 3045622 w 15576846"/>
              <a:gd name="connsiteY9058" fmla="*/ 3595662 h 7267344"/>
              <a:gd name="connsiteX9059" fmla="*/ 3026954 w 15576846"/>
              <a:gd name="connsiteY9059" fmla="*/ 3597461 h 7267344"/>
              <a:gd name="connsiteX9060" fmla="*/ 3024705 w 15576846"/>
              <a:gd name="connsiteY9060" fmla="*/ 3597686 h 7267344"/>
              <a:gd name="connsiteX9061" fmla="*/ 3027067 w 15576846"/>
              <a:gd name="connsiteY9061" fmla="*/ 3597348 h 7267344"/>
              <a:gd name="connsiteX9062" fmla="*/ 3026954 w 15576846"/>
              <a:gd name="connsiteY9062" fmla="*/ 3597461 h 7267344"/>
              <a:gd name="connsiteX9063" fmla="*/ 3012897 w 15576846"/>
              <a:gd name="connsiteY9063" fmla="*/ 3606345 h 7267344"/>
              <a:gd name="connsiteX9064" fmla="*/ 3011885 w 15576846"/>
              <a:gd name="connsiteY9064" fmla="*/ 3607020 h 7267344"/>
              <a:gd name="connsiteX9065" fmla="*/ 3008398 w 15576846"/>
              <a:gd name="connsiteY9065" fmla="*/ 3607245 h 7267344"/>
              <a:gd name="connsiteX9066" fmla="*/ 3009298 w 15576846"/>
              <a:gd name="connsiteY9066" fmla="*/ 3606682 h 7267344"/>
              <a:gd name="connsiteX9067" fmla="*/ 3012897 w 15576846"/>
              <a:gd name="connsiteY9067" fmla="*/ 3606345 h 7267344"/>
              <a:gd name="connsiteX9068" fmla="*/ 2978484 w 15576846"/>
              <a:gd name="connsiteY9068" fmla="*/ 3616691 h 7267344"/>
              <a:gd name="connsiteX9069" fmla="*/ 2977697 w 15576846"/>
              <a:gd name="connsiteY9069" fmla="*/ 3617141 h 7267344"/>
              <a:gd name="connsiteX9070" fmla="*/ 2974211 w 15576846"/>
              <a:gd name="connsiteY9070" fmla="*/ 3617254 h 7267344"/>
              <a:gd name="connsiteX9071" fmla="*/ 2974773 w 15576846"/>
              <a:gd name="connsiteY9071" fmla="*/ 3616916 h 7267344"/>
              <a:gd name="connsiteX9072" fmla="*/ 2978484 w 15576846"/>
              <a:gd name="connsiteY9072" fmla="*/ 3616691 h 7267344"/>
              <a:gd name="connsiteX9073" fmla="*/ 2943734 w 15576846"/>
              <a:gd name="connsiteY9073" fmla="*/ 3625688 h 7267344"/>
              <a:gd name="connsiteX9074" fmla="*/ 2943172 w 15576846"/>
              <a:gd name="connsiteY9074" fmla="*/ 3626025 h 7267344"/>
              <a:gd name="connsiteX9075" fmla="*/ 2939798 w 15576846"/>
              <a:gd name="connsiteY9075" fmla="*/ 3626025 h 7267344"/>
              <a:gd name="connsiteX9076" fmla="*/ 2940248 w 15576846"/>
              <a:gd name="connsiteY9076" fmla="*/ 3625801 h 7267344"/>
              <a:gd name="connsiteX9077" fmla="*/ 2943734 w 15576846"/>
              <a:gd name="connsiteY9077" fmla="*/ 3625688 h 7267344"/>
              <a:gd name="connsiteX9078" fmla="*/ 2908534 w 15576846"/>
              <a:gd name="connsiteY9078" fmla="*/ 3633673 h 7267344"/>
              <a:gd name="connsiteX9079" fmla="*/ 2413264 w 15576846"/>
              <a:gd name="connsiteY9079" fmla="*/ 3982859 h 7267344"/>
              <a:gd name="connsiteX9080" fmla="*/ 1893589 w 15576846"/>
              <a:gd name="connsiteY9080" fmla="*/ 4183374 h 7267344"/>
              <a:gd name="connsiteX9081" fmla="*/ 1742557 w 15576846"/>
              <a:gd name="connsiteY9081" fmla="*/ 4158070 h 7267344"/>
              <a:gd name="connsiteX9082" fmla="*/ 1720290 w 15576846"/>
              <a:gd name="connsiteY9082" fmla="*/ 4126919 h 7267344"/>
              <a:gd name="connsiteX9083" fmla="*/ 1870310 w 15576846"/>
              <a:gd name="connsiteY9083" fmla="*/ 4151098 h 7267344"/>
              <a:gd name="connsiteX9084" fmla="*/ 2393696 w 15576846"/>
              <a:gd name="connsiteY9084" fmla="*/ 3961267 h 7267344"/>
              <a:gd name="connsiteX9085" fmla="*/ 2905048 w 15576846"/>
              <a:gd name="connsiteY9085" fmla="*/ 3633560 h 7267344"/>
              <a:gd name="connsiteX9086" fmla="*/ 2908534 w 15576846"/>
              <a:gd name="connsiteY9086" fmla="*/ 3633560 h 7267344"/>
              <a:gd name="connsiteX9087" fmla="*/ 1734010 w 15576846"/>
              <a:gd name="connsiteY9087" fmla="*/ 4156159 h 7267344"/>
              <a:gd name="connsiteX9088" fmla="*/ 1720627 w 15576846"/>
              <a:gd name="connsiteY9088" fmla="*/ 4153122 h 7267344"/>
              <a:gd name="connsiteX9089" fmla="*/ 1698248 w 15576846"/>
              <a:gd name="connsiteY9089" fmla="*/ 4122308 h 7267344"/>
              <a:gd name="connsiteX9090" fmla="*/ 1711743 w 15576846"/>
              <a:gd name="connsiteY9090" fmla="*/ 4125232 h 7267344"/>
              <a:gd name="connsiteX9091" fmla="*/ 1734010 w 15576846"/>
              <a:gd name="connsiteY9091" fmla="*/ 4156159 h 7267344"/>
              <a:gd name="connsiteX9092" fmla="*/ 1711968 w 15576846"/>
              <a:gd name="connsiteY9092" fmla="*/ 4150985 h 7267344"/>
              <a:gd name="connsiteX9093" fmla="*/ 1698697 w 15576846"/>
              <a:gd name="connsiteY9093" fmla="*/ 4147836 h 7267344"/>
              <a:gd name="connsiteX9094" fmla="*/ 1676093 w 15576846"/>
              <a:gd name="connsiteY9094" fmla="*/ 4117473 h 7267344"/>
              <a:gd name="connsiteX9095" fmla="*/ 1689363 w 15576846"/>
              <a:gd name="connsiteY9095" fmla="*/ 4120397 h 7267344"/>
              <a:gd name="connsiteX9096" fmla="*/ 1711968 w 15576846"/>
              <a:gd name="connsiteY9096" fmla="*/ 4150985 h 7267344"/>
              <a:gd name="connsiteX9097" fmla="*/ 1689926 w 15576846"/>
              <a:gd name="connsiteY9097" fmla="*/ 4145587 h 7267344"/>
              <a:gd name="connsiteX9098" fmla="*/ 1676993 w 15576846"/>
              <a:gd name="connsiteY9098" fmla="*/ 4142326 h 7267344"/>
              <a:gd name="connsiteX9099" fmla="*/ 1654276 w 15576846"/>
              <a:gd name="connsiteY9099" fmla="*/ 4112300 h 7267344"/>
              <a:gd name="connsiteX9100" fmla="*/ 1667321 w 15576846"/>
              <a:gd name="connsiteY9100" fmla="*/ 4115336 h 7267344"/>
              <a:gd name="connsiteX9101" fmla="*/ 1689926 w 15576846"/>
              <a:gd name="connsiteY9101" fmla="*/ 4145587 h 7267344"/>
              <a:gd name="connsiteX9102" fmla="*/ 1667771 w 15576846"/>
              <a:gd name="connsiteY9102" fmla="*/ 4140077 h 7267344"/>
              <a:gd name="connsiteX9103" fmla="*/ 1655063 w 15576846"/>
              <a:gd name="connsiteY9103" fmla="*/ 4136816 h 7267344"/>
              <a:gd name="connsiteX9104" fmla="*/ 1632234 w 15576846"/>
              <a:gd name="connsiteY9104" fmla="*/ 4107239 h 7267344"/>
              <a:gd name="connsiteX9105" fmla="*/ 1645054 w 15576846"/>
              <a:gd name="connsiteY9105" fmla="*/ 4110275 h 7267344"/>
              <a:gd name="connsiteX9106" fmla="*/ 1667771 w 15576846"/>
              <a:gd name="connsiteY9106" fmla="*/ 4140077 h 7267344"/>
              <a:gd name="connsiteX9107" fmla="*/ 1645729 w 15576846"/>
              <a:gd name="connsiteY9107" fmla="*/ 4134229 h 7267344"/>
              <a:gd name="connsiteX9108" fmla="*/ 1633246 w 15576846"/>
              <a:gd name="connsiteY9108" fmla="*/ 4130855 h 7267344"/>
              <a:gd name="connsiteX9109" fmla="*/ 1610304 w 15576846"/>
              <a:gd name="connsiteY9109" fmla="*/ 4101728 h 7267344"/>
              <a:gd name="connsiteX9110" fmla="*/ 1622900 w 15576846"/>
              <a:gd name="connsiteY9110" fmla="*/ 4104877 h 7267344"/>
              <a:gd name="connsiteX9111" fmla="*/ 1645729 w 15576846"/>
              <a:gd name="connsiteY9111" fmla="*/ 4134229 h 7267344"/>
              <a:gd name="connsiteX9112" fmla="*/ 1623687 w 15576846"/>
              <a:gd name="connsiteY9112" fmla="*/ 4128269 h 7267344"/>
              <a:gd name="connsiteX9113" fmla="*/ 1611542 w 15576846"/>
              <a:gd name="connsiteY9113" fmla="*/ 4124895 h 7267344"/>
              <a:gd name="connsiteX9114" fmla="*/ 1588487 w 15576846"/>
              <a:gd name="connsiteY9114" fmla="*/ 4096218 h 7267344"/>
              <a:gd name="connsiteX9115" fmla="*/ 1600858 w 15576846"/>
              <a:gd name="connsiteY9115" fmla="*/ 4099367 h 7267344"/>
              <a:gd name="connsiteX9116" fmla="*/ 1623687 w 15576846"/>
              <a:gd name="connsiteY9116" fmla="*/ 4128269 h 7267344"/>
              <a:gd name="connsiteX9117" fmla="*/ 1601533 w 15576846"/>
              <a:gd name="connsiteY9117" fmla="*/ 4121971 h 7267344"/>
              <a:gd name="connsiteX9118" fmla="*/ 1589612 w 15576846"/>
              <a:gd name="connsiteY9118" fmla="*/ 4118485 h 7267344"/>
              <a:gd name="connsiteX9119" fmla="*/ 1566445 w 15576846"/>
              <a:gd name="connsiteY9119" fmla="*/ 4090257 h 7267344"/>
              <a:gd name="connsiteX9120" fmla="*/ 1578478 w 15576846"/>
              <a:gd name="connsiteY9120" fmla="*/ 4093406 h 7267344"/>
              <a:gd name="connsiteX9121" fmla="*/ 1601533 w 15576846"/>
              <a:gd name="connsiteY9121" fmla="*/ 4121971 h 7267344"/>
              <a:gd name="connsiteX9122" fmla="*/ 1579378 w 15576846"/>
              <a:gd name="connsiteY9122" fmla="*/ 4115561 h 7267344"/>
              <a:gd name="connsiteX9123" fmla="*/ 1567795 w 15576846"/>
              <a:gd name="connsiteY9123" fmla="*/ 4112074 h 7267344"/>
              <a:gd name="connsiteX9124" fmla="*/ 1544516 w 15576846"/>
              <a:gd name="connsiteY9124" fmla="*/ 4084410 h 7267344"/>
              <a:gd name="connsiteX9125" fmla="*/ 1556212 w 15576846"/>
              <a:gd name="connsiteY9125" fmla="*/ 4087671 h 7267344"/>
              <a:gd name="connsiteX9126" fmla="*/ 1579378 w 15576846"/>
              <a:gd name="connsiteY9126" fmla="*/ 4115561 h 7267344"/>
              <a:gd name="connsiteX9127" fmla="*/ 1557224 w 15576846"/>
              <a:gd name="connsiteY9127" fmla="*/ 4108813 h 7267344"/>
              <a:gd name="connsiteX9128" fmla="*/ 1545865 w 15576846"/>
              <a:gd name="connsiteY9128" fmla="*/ 4105215 h 7267344"/>
              <a:gd name="connsiteX9129" fmla="*/ 1522474 w 15576846"/>
              <a:gd name="connsiteY9129" fmla="*/ 4077999 h 7267344"/>
              <a:gd name="connsiteX9130" fmla="*/ 1533832 w 15576846"/>
              <a:gd name="connsiteY9130" fmla="*/ 4081261 h 7267344"/>
              <a:gd name="connsiteX9131" fmla="*/ 1557224 w 15576846"/>
              <a:gd name="connsiteY9131" fmla="*/ 4108813 h 7267344"/>
              <a:gd name="connsiteX9132" fmla="*/ 1534957 w 15576846"/>
              <a:gd name="connsiteY9132" fmla="*/ 4101728 h 7267344"/>
              <a:gd name="connsiteX9133" fmla="*/ 1524048 w 15576846"/>
              <a:gd name="connsiteY9133" fmla="*/ 4098130 h 7267344"/>
              <a:gd name="connsiteX9134" fmla="*/ 1500657 w 15576846"/>
              <a:gd name="connsiteY9134" fmla="*/ 4071477 h 7267344"/>
              <a:gd name="connsiteX9135" fmla="*/ 1511790 w 15576846"/>
              <a:gd name="connsiteY9135" fmla="*/ 4074850 h 7267344"/>
              <a:gd name="connsiteX9136" fmla="*/ 1534957 w 15576846"/>
              <a:gd name="connsiteY9136" fmla="*/ 4101728 h 7267344"/>
              <a:gd name="connsiteX9137" fmla="*/ 1512465 w 15576846"/>
              <a:gd name="connsiteY9137" fmla="*/ 4094193 h 7267344"/>
              <a:gd name="connsiteX9138" fmla="*/ 1502006 w 15576846"/>
              <a:gd name="connsiteY9138" fmla="*/ 4090595 h 7267344"/>
              <a:gd name="connsiteX9139" fmla="*/ 1501894 w 15576846"/>
              <a:gd name="connsiteY9139" fmla="*/ 4090482 h 7267344"/>
              <a:gd name="connsiteX9140" fmla="*/ 1478502 w 15576846"/>
              <a:gd name="connsiteY9140" fmla="*/ 4064504 h 7267344"/>
              <a:gd name="connsiteX9141" fmla="*/ 1489298 w 15576846"/>
              <a:gd name="connsiteY9141" fmla="*/ 4067878 h 7267344"/>
              <a:gd name="connsiteX9142" fmla="*/ 1512465 w 15576846"/>
              <a:gd name="connsiteY9142" fmla="*/ 4094193 h 7267344"/>
              <a:gd name="connsiteX9143" fmla="*/ 1489861 w 15576846"/>
              <a:gd name="connsiteY9143" fmla="*/ 4086321 h 7267344"/>
              <a:gd name="connsiteX9144" fmla="*/ 1479739 w 15576846"/>
              <a:gd name="connsiteY9144" fmla="*/ 4082723 h 7267344"/>
              <a:gd name="connsiteX9145" fmla="*/ 1476253 w 15576846"/>
              <a:gd name="connsiteY9145" fmla="*/ 4078899 h 7267344"/>
              <a:gd name="connsiteX9146" fmla="*/ 1456123 w 15576846"/>
              <a:gd name="connsiteY9146" fmla="*/ 4057194 h 7267344"/>
              <a:gd name="connsiteX9147" fmla="*/ 1466582 w 15576846"/>
              <a:gd name="connsiteY9147" fmla="*/ 4060681 h 7267344"/>
              <a:gd name="connsiteX9148" fmla="*/ 1489861 w 15576846"/>
              <a:gd name="connsiteY9148" fmla="*/ 4086321 h 7267344"/>
              <a:gd name="connsiteX9149" fmla="*/ 1466919 w 15576846"/>
              <a:gd name="connsiteY9149" fmla="*/ 4077999 h 7267344"/>
              <a:gd name="connsiteX9150" fmla="*/ 1457135 w 15576846"/>
              <a:gd name="connsiteY9150" fmla="*/ 4074288 h 7267344"/>
              <a:gd name="connsiteX9151" fmla="*/ 1450612 w 15576846"/>
              <a:gd name="connsiteY9151" fmla="*/ 4067316 h 7267344"/>
              <a:gd name="connsiteX9152" fmla="*/ 1433518 w 15576846"/>
              <a:gd name="connsiteY9152" fmla="*/ 4049547 h 7267344"/>
              <a:gd name="connsiteX9153" fmla="*/ 1443640 w 15576846"/>
              <a:gd name="connsiteY9153" fmla="*/ 4053033 h 7267344"/>
              <a:gd name="connsiteX9154" fmla="*/ 1466919 w 15576846"/>
              <a:gd name="connsiteY9154" fmla="*/ 4077999 h 7267344"/>
              <a:gd name="connsiteX9155" fmla="*/ 1421485 w 15576846"/>
              <a:gd name="connsiteY9155" fmla="*/ 4036952 h 7267344"/>
              <a:gd name="connsiteX9156" fmla="*/ 1399106 w 15576846"/>
              <a:gd name="connsiteY9156" fmla="*/ 4014123 h 7267344"/>
              <a:gd name="connsiteX9157" fmla="*/ 1409677 w 15576846"/>
              <a:gd name="connsiteY9157" fmla="*/ 4017609 h 7267344"/>
              <a:gd name="connsiteX9158" fmla="*/ 1431944 w 15576846"/>
              <a:gd name="connsiteY9158" fmla="*/ 4040663 h 7267344"/>
              <a:gd name="connsiteX9159" fmla="*/ 1421485 w 15576846"/>
              <a:gd name="connsiteY9159" fmla="*/ 4036952 h 7267344"/>
              <a:gd name="connsiteX9160" fmla="*/ 1387298 w 15576846"/>
              <a:gd name="connsiteY9160" fmla="*/ 4002089 h 7267344"/>
              <a:gd name="connsiteX9161" fmla="*/ 1361994 w 15576846"/>
              <a:gd name="connsiteY9161" fmla="*/ 3977123 h 7267344"/>
              <a:gd name="connsiteX9162" fmla="*/ 1373015 w 15576846"/>
              <a:gd name="connsiteY9162" fmla="*/ 3980610 h 7267344"/>
              <a:gd name="connsiteX9163" fmla="*/ 1398206 w 15576846"/>
              <a:gd name="connsiteY9163" fmla="*/ 4005801 h 7267344"/>
              <a:gd name="connsiteX9164" fmla="*/ 1387298 w 15576846"/>
              <a:gd name="connsiteY9164" fmla="*/ 4002089 h 7267344"/>
              <a:gd name="connsiteX9165" fmla="*/ 1350074 w 15576846"/>
              <a:gd name="connsiteY9165" fmla="*/ 3965653 h 7267344"/>
              <a:gd name="connsiteX9166" fmla="*/ 1325895 w 15576846"/>
              <a:gd name="connsiteY9166" fmla="*/ 3942598 h 7267344"/>
              <a:gd name="connsiteX9167" fmla="*/ 1337253 w 15576846"/>
              <a:gd name="connsiteY9167" fmla="*/ 3945972 h 7267344"/>
              <a:gd name="connsiteX9168" fmla="*/ 1361545 w 15576846"/>
              <a:gd name="connsiteY9168" fmla="*/ 3969476 h 7267344"/>
              <a:gd name="connsiteX9169" fmla="*/ 1350074 w 15576846"/>
              <a:gd name="connsiteY9169" fmla="*/ 3965653 h 7267344"/>
              <a:gd name="connsiteX9170" fmla="*/ 1313524 w 15576846"/>
              <a:gd name="connsiteY9170" fmla="*/ 3931128 h 7267344"/>
              <a:gd name="connsiteX9171" fmla="*/ 1288109 w 15576846"/>
              <a:gd name="connsiteY9171" fmla="*/ 3907848 h 7267344"/>
              <a:gd name="connsiteX9172" fmla="*/ 1299804 w 15576846"/>
              <a:gd name="connsiteY9172" fmla="*/ 3911110 h 7267344"/>
              <a:gd name="connsiteX9173" fmla="*/ 1325333 w 15576846"/>
              <a:gd name="connsiteY9173" fmla="*/ 3934726 h 7267344"/>
              <a:gd name="connsiteX9174" fmla="*/ 1313524 w 15576846"/>
              <a:gd name="connsiteY9174" fmla="*/ 3931128 h 7267344"/>
              <a:gd name="connsiteX9175" fmla="*/ 1298792 w 15576846"/>
              <a:gd name="connsiteY9175" fmla="*/ 3926404 h 7267344"/>
              <a:gd name="connsiteX9176" fmla="*/ 1286872 w 15576846"/>
              <a:gd name="connsiteY9176" fmla="*/ 3922356 h 7267344"/>
              <a:gd name="connsiteX9177" fmla="*/ 1261793 w 15576846"/>
              <a:gd name="connsiteY9177" fmla="*/ 3899976 h 7267344"/>
              <a:gd name="connsiteX9178" fmla="*/ 1273601 w 15576846"/>
              <a:gd name="connsiteY9178" fmla="*/ 3903575 h 7267344"/>
              <a:gd name="connsiteX9179" fmla="*/ 1298792 w 15576846"/>
              <a:gd name="connsiteY9179" fmla="*/ 3926404 h 7267344"/>
              <a:gd name="connsiteX9180" fmla="*/ 1270565 w 15576846"/>
              <a:gd name="connsiteY9180" fmla="*/ 3916620 h 7267344"/>
              <a:gd name="connsiteX9181" fmla="*/ 1257970 w 15576846"/>
              <a:gd name="connsiteY9181" fmla="*/ 3911784 h 7267344"/>
              <a:gd name="connsiteX9182" fmla="*/ 1233341 w 15576846"/>
              <a:gd name="connsiteY9182" fmla="*/ 3890530 h 7267344"/>
              <a:gd name="connsiteX9183" fmla="*/ 1245711 w 15576846"/>
              <a:gd name="connsiteY9183" fmla="*/ 3894916 h 7267344"/>
              <a:gd name="connsiteX9184" fmla="*/ 1270565 w 15576846"/>
              <a:gd name="connsiteY9184" fmla="*/ 3916620 h 7267344"/>
              <a:gd name="connsiteX9185" fmla="*/ 1216472 w 15576846"/>
              <a:gd name="connsiteY9185" fmla="*/ 3876135 h 7267344"/>
              <a:gd name="connsiteX9186" fmla="*/ 1190831 w 15576846"/>
              <a:gd name="connsiteY9186" fmla="*/ 3854993 h 7267344"/>
              <a:gd name="connsiteX9187" fmla="*/ 1203877 w 15576846"/>
              <a:gd name="connsiteY9187" fmla="*/ 3859491 h 7267344"/>
              <a:gd name="connsiteX9188" fmla="*/ 1229967 w 15576846"/>
              <a:gd name="connsiteY9188" fmla="*/ 3881308 h 7267344"/>
              <a:gd name="connsiteX9189" fmla="*/ 1216472 w 15576846"/>
              <a:gd name="connsiteY9189" fmla="*/ 3876135 h 7267344"/>
              <a:gd name="connsiteX9190" fmla="*/ 1193868 w 15576846"/>
              <a:gd name="connsiteY9190" fmla="*/ 3866239 h 7267344"/>
              <a:gd name="connsiteX9191" fmla="*/ 1178911 w 15576846"/>
              <a:gd name="connsiteY9191" fmla="*/ 3858029 h 7267344"/>
              <a:gd name="connsiteX9192" fmla="*/ 1178798 w 15576846"/>
              <a:gd name="connsiteY9192" fmla="*/ 3857804 h 7267344"/>
              <a:gd name="connsiteX9193" fmla="*/ 1178236 w 15576846"/>
              <a:gd name="connsiteY9193" fmla="*/ 3857692 h 7267344"/>
              <a:gd name="connsiteX9194" fmla="*/ 1160130 w 15576846"/>
              <a:gd name="connsiteY9194" fmla="*/ 3842172 h 7267344"/>
              <a:gd name="connsiteX9195" fmla="*/ 1169014 w 15576846"/>
              <a:gd name="connsiteY9195" fmla="*/ 3846333 h 7267344"/>
              <a:gd name="connsiteX9196" fmla="*/ 1193868 w 15576846"/>
              <a:gd name="connsiteY9196" fmla="*/ 3866239 h 7267344"/>
              <a:gd name="connsiteX9197" fmla="*/ 1138425 w 15576846"/>
              <a:gd name="connsiteY9197" fmla="*/ 3827890 h 7267344"/>
              <a:gd name="connsiteX9198" fmla="*/ 1124031 w 15576846"/>
              <a:gd name="connsiteY9198" fmla="*/ 3817094 h 7267344"/>
              <a:gd name="connsiteX9199" fmla="*/ 1131003 w 15576846"/>
              <a:gd name="connsiteY9199" fmla="*/ 3818556 h 7267344"/>
              <a:gd name="connsiteX9200" fmla="*/ 1138425 w 15576846"/>
              <a:gd name="connsiteY9200" fmla="*/ 3827890 h 7267344"/>
              <a:gd name="connsiteX9201" fmla="*/ 1125717 w 15576846"/>
              <a:gd name="connsiteY9201" fmla="*/ 3827327 h 7267344"/>
              <a:gd name="connsiteX9202" fmla="*/ 1116608 w 15576846"/>
              <a:gd name="connsiteY9202" fmla="*/ 3825191 h 7267344"/>
              <a:gd name="connsiteX9203" fmla="*/ 1098390 w 15576846"/>
              <a:gd name="connsiteY9203" fmla="*/ 3811696 h 7267344"/>
              <a:gd name="connsiteX9204" fmla="*/ 1107387 w 15576846"/>
              <a:gd name="connsiteY9204" fmla="*/ 3813607 h 7267344"/>
              <a:gd name="connsiteX9205" fmla="*/ 1125717 w 15576846"/>
              <a:gd name="connsiteY9205" fmla="*/ 3827327 h 7267344"/>
              <a:gd name="connsiteX9206" fmla="*/ 1098952 w 15576846"/>
              <a:gd name="connsiteY9206" fmla="*/ 3821030 h 7267344"/>
              <a:gd name="connsiteX9207" fmla="*/ 1090405 w 15576846"/>
              <a:gd name="connsiteY9207" fmla="*/ 3819006 h 7267344"/>
              <a:gd name="connsiteX9208" fmla="*/ 1072862 w 15576846"/>
              <a:gd name="connsiteY9208" fmla="*/ 3806410 h 7267344"/>
              <a:gd name="connsiteX9209" fmla="*/ 1081296 w 15576846"/>
              <a:gd name="connsiteY9209" fmla="*/ 3808210 h 7267344"/>
              <a:gd name="connsiteX9210" fmla="*/ 1098952 w 15576846"/>
              <a:gd name="connsiteY9210" fmla="*/ 3821030 h 7267344"/>
              <a:gd name="connsiteX9211" fmla="*/ 1072074 w 15576846"/>
              <a:gd name="connsiteY9211" fmla="*/ 3814732 h 7267344"/>
              <a:gd name="connsiteX9212" fmla="*/ 1062853 w 15576846"/>
              <a:gd name="connsiteY9212" fmla="*/ 3812595 h 7267344"/>
              <a:gd name="connsiteX9213" fmla="*/ 1046321 w 15576846"/>
              <a:gd name="connsiteY9213" fmla="*/ 3801012 h 7267344"/>
              <a:gd name="connsiteX9214" fmla="*/ 1055430 w 15576846"/>
              <a:gd name="connsiteY9214" fmla="*/ 3802924 h 7267344"/>
              <a:gd name="connsiteX9215" fmla="*/ 1072074 w 15576846"/>
              <a:gd name="connsiteY9215" fmla="*/ 3814732 h 7267344"/>
              <a:gd name="connsiteX9216" fmla="*/ 1045197 w 15576846"/>
              <a:gd name="connsiteY9216" fmla="*/ 3808434 h 7267344"/>
              <a:gd name="connsiteX9217" fmla="*/ 1036537 w 15576846"/>
              <a:gd name="connsiteY9217" fmla="*/ 3806410 h 7267344"/>
              <a:gd name="connsiteX9218" fmla="*/ 1020793 w 15576846"/>
              <a:gd name="connsiteY9218" fmla="*/ 3795726 h 7267344"/>
              <a:gd name="connsiteX9219" fmla="*/ 1029227 w 15576846"/>
              <a:gd name="connsiteY9219" fmla="*/ 3797414 h 7267344"/>
              <a:gd name="connsiteX9220" fmla="*/ 1045197 w 15576846"/>
              <a:gd name="connsiteY9220" fmla="*/ 3808434 h 7267344"/>
              <a:gd name="connsiteX9221" fmla="*/ 1018206 w 15576846"/>
              <a:gd name="connsiteY9221" fmla="*/ 3802137 h 7267344"/>
              <a:gd name="connsiteX9222" fmla="*/ 1010222 w 15576846"/>
              <a:gd name="connsiteY9222" fmla="*/ 3800225 h 7267344"/>
              <a:gd name="connsiteX9223" fmla="*/ 995377 w 15576846"/>
              <a:gd name="connsiteY9223" fmla="*/ 3790441 h 7267344"/>
              <a:gd name="connsiteX9224" fmla="*/ 1003137 w 15576846"/>
              <a:gd name="connsiteY9224" fmla="*/ 3792015 h 7267344"/>
              <a:gd name="connsiteX9225" fmla="*/ 1018206 w 15576846"/>
              <a:gd name="connsiteY9225" fmla="*/ 3802137 h 7267344"/>
              <a:gd name="connsiteX9226" fmla="*/ 991216 w 15576846"/>
              <a:gd name="connsiteY9226" fmla="*/ 3795726 h 7267344"/>
              <a:gd name="connsiteX9227" fmla="*/ 984019 w 15576846"/>
              <a:gd name="connsiteY9227" fmla="*/ 3794040 h 7267344"/>
              <a:gd name="connsiteX9228" fmla="*/ 970186 w 15576846"/>
              <a:gd name="connsiteY9228" fmla="*/ 3785155 h 7267344"/>
              <a:gd name="connsiteX9229" fmla="*/ 977271 w 15576846"/>
              <a:gd name="connsiteY9229" fmla="*/ 3786617 h 7267344"/>
              <a:gd name="connsiteX9230" fmla="*/ 991216 w 15576846"/>
              <a:gd name="connsiteY9230" fmla="*/ 3795726 h 7267344"/>
              <a:gd name="connsiteX9231" fmla="*/ 964113 w 15576846"/>
              <a:gd name="connsiteY9231" fmla="*/ 3789429 h 7267344"/>
              <a:gd name="connsiteX9232" fmla="*/ 957703 w 15576846"/>
              <a:gd name="connsiteY9232" fmla="*/ 3787967 h 7267344"/>
              <a:gd name="connsiteX9233" fmla="*/ 944883 w 15576846"/>
              <a:gd name="connsiteY9233" fmla="*/ 3779982 h 7267344"/>
              <a:gd name="connsiteX9234" fmla="*/ 951068 w 15576846"/>
              <a:gd name="connsiteY9234" fmla="*/ 3781219 h 7267344"/>
              <a:gd name="connsiteX9235" fmla="*/ 964113 w 15576846"/>
              <a:gd name="connsiteY9235" fmla="*/ 3789429 h 7267344"/>
              <a:gd name="connsiteX9236" fmla="*/ 936898 w 15576846"/>
              <a:gd name="connsiteY9236" fmla="*/ 3783131 h 7267344"/>
              <a:gd name="connsiteX9237" fmla="*/ 931388 w 15576846"/>
              <a:gd name="connsiteY9237" fmla="*/ 3781894 h 7267344"/>
              <a:gd name="connsiteX9238" fmla="*/ 919692 w 15576846"/>
              <a:gd name="connsiteY9238" fmla="*/ 3774809 h 7267344"/>
              <a:gd name="connsiteX9239" fmla="*/ 924978 w 15576846"/>
              <a:gd name="connsiteY9239" fmla="*/ 3775934 h 7267344"/>
              <a:gd name="connsiteX9240" fmla="*/ 936898 w 15576846"/>
              <a:gd name="connsiteY9240" fmla="*/ 3783131 h 7267344"/>
              <a:gd name="connsiteX9241" fmla="*/ 909571 w 15576846"/>
              <a:gd name="connsiteY9241" fmla="*/ 3776833 h 7267344"/>
              <a:gd name="connsiteX9242" fmla="*/ 905072 w 15576846"/>
              <a:gd name="connsiteY9242" fmla="*/ 3775821 h 7267344"/>
              <a:gd name="connsiteX9243" fmla="*/ 894614 w 15576846"/>
              <a:gd name="connsiteY9243" fmla="*/ 3769748 h 7267344"/>
              <a:gd name="connsiteX9244" fmla="*/ 899000 w 15576846"/>
              <a:gd name="connsiteY9244" fmla="*/ 3770648 h 7267344"/>
              <a:gd name="connsiteX9245" fmla="*/ 909571 w 15576846"/>
              <a:gd name="connsiteY9245" fmla="*/ 3776833 h 7267344"/>
              <a:gd name="connsiteX9246" fmla="*/ 882131 w 15576846"/>
              <a:gd name="connsiteY9246" fmla="*/ 3770536 h 7267344"/>
              <a:gd name="connsiteX9247" fmla="*/ 878869 w 15576846"/>
              <a:gd name="connsiteY9247" fmla="*/ 3769748 h 7267344"/>
              <a:gd name="connsiteX9248" fmla="*/ 869760 w 15576846"/>
              <a:gd name="connsiteY9248" fmla="*/ 3764688 h 7267344"/>
              <a:gd name="connsiteX9249" fmla="*/ 873021 w 15576846"/>
              <a:gd name="connsiteY9249" fmla="*/ 3765363 h 7267344"/>
              <a:gd name="connsiteX9250" fmla="*/ 882131 w 15576846"/>
              <a:gd name="connsiteY9250" fmla="*/ 3770536 h 7267344"/>
              <a:gd name="connsiteX9251" fmla="*/ 854466 w 15576846"/>
              <a:gd name="connsiteY9251" fmla="*/ 3764125 h 7267344"/>
              <a:gd name="connsiteX9252" fmla="*/ 852554 w 15576846"/>
              <a:gd name="connsiteY9252" fmla="*/ 3763676 h 7267344"/>
              <a:gd name="connsiteX9253" fmla="*/ 845019 w 15576846"/>
              <a:gd name="connsiteY9253" fmla="*/ 3759627 h 7267344"/>
              <a:gd name="connsiteX9254" fmla="*/ 846931 w 15576846"/>
              <a:gd name="connsiteY9254" fmla="*/ 3759964 h 7267344"/>
              <a:gd name="connsiteX9255" fmla="*/ 854466 w 15576846"/>
              <a:gd name="connsiteY9255" fmla="*/ 3764125 h 7267344"/>
              <a:gd name="connsiteX9256" fmla="*/ 826576 w 15576846"/>
              <a:gd name="connsiteY9256" fmla="*/ 3757715 h 7267344"/>
              <a:gd name="connsiteX9257" fmla="*/ 826238 w 15576846"/>
              <a:gd name="connsiteY9257" fmla="*/ 3757603 h 7267344"/>
              <a:gd name="connsiteX9258" fmla="*/ 820390 w 15576846"/>
              <a:gd name="connsiteY9258" fmla="*/ 3754566 h 7267344"/>
              <a:gd name="connsiteX9259" fmla="*/ 820840 w 15576846"/>
              <a:gd name="connsiteY9259" fmla="*/ 3754679 h 7267344"/>
              <a:gd name="connsiteX9260" fmla="*/ 826576 w 15576846"/>
              <a:gd name="connsiteY9260" fmla="*/ 3757715 h 7267344"/>
              <a:gd name="connsiteX9261" fmla="*/ 908221 w 15576846"/>
              <a:gd name="connsiteY9261" fmla="*/ 3794602 h 7267344"/>
              <a:gd name="connsiteX9262" fmla="*/ 908446 w 15576846"/>
              <a:gd name="connsiteY9262" fmla="*/ 3794714 h 7267344"/>
              <a:gd name="connsiteX9263" fmla="*/ 912944 w 15576846"/>
              <a:gd name="connsiteY9263" fmla="*/ 3797301 h 7267344"/>
              <a:gd name="connsiteX9264" fmla="*/ 912832 w 15576846"/>
              <a:gd name="connsiteY9264" fmla="*/ 3797301 h 7267344"/>
              <a:gd name="connsiteX9265" fmla="*/ 908221 w 15576846"/>
              <a:gd name="connsiteY9265" fmla="*/ 3794602 h 7267344"/>
              <a:gd name="connsiteX9266" fmla="*/ 964226 w 15576846"/>
              <a:gd name="connsiteY9266" fmla="*/ 3819680 h 7267344"/>
              <a:gd name="connsiteX9267" fmla="*/ 965126 w 15576846"/>
              <a:gd name="connsiteY9267" fmla="*/ 3819905 h 7267344"/>
              <a:gd name="connsiteX9268" fmla="*/ 969849 w 15576846"/>
              <a:gd name="connsiteY9268" fmla="*/ 3822829 h 7267344"/>
              <a:gd name="connsiteX9269" fmla="*/ 969174 w 15576846"/>
              <a:gd name="connsiteY9269" fmla="*/ 3822604 h 7267344"/>
              <a:gd name="connsiteX9270" fmla="*/ 964226 w 15576846"/>
              <a:gd name="connsiteY9270" fmla="*/ 3819680 h 7267344"/>
              <a:gd name="connsiteX9271" fmla="*/ 1020006 w 15576846"/>
              <a:gd name="connsiteY9271" fmla="*/ 3846446 h 7267344"/>
              <a:gd name="connsiteX9272" fmla="*/ 1021468 w 15576846"/>
              <a:gd name="connsiteY9272" fmla="*/ 3846896 h 7267344"/>
              <a:gd name="connsiteX9273" fmla="*/ 1026641 w 15576846"/>
              <a:gd name="connsiteY9273" fmla="*/ 3850269 h 7267344"/>
              <a:gd name="connsiteX9274" fmla="*/ 1025291 w 15576846"/>
              <a:gd name="connsiteY9274" fmla="*/ 3849819 h 7267344"/>
              <a:gd name="connsiteX9275" fmla="*/ 1020006 w 15576846"/>
              <a:gd name="connsiteY9275" fmla="*/ 3846446 h 7267344"/>
              <a:gd name="connsiteX9276" fmla="*/ 1050932 w 15576846"/>
              <a:gd name="connsiteY9276" fmla="*/ 3866463 h 7267344"/>
              <a:gd name="connsiteX9277" fmla="*/ 1054306 w 15576846"/>
              <a:gd name="connsiteY9277" fmla="*/ 3868713 h 7267344"/>
              <a:gd name="connsiteX9278" fmla="*/ 1050707 w 15576846"/>
              <a:gd name="connsiteY9278" fmla="*/ 3866351 h 7267344"/>
              <a:gd name="connsiteX9279" fmla="*/ 1050932 w 15576846"/>
              <a:gd name="connsiteY9279" fmla="*/ 3866463 h 7267344"/>
              <a:gd name="connsiteX9280" fmla="*/ 1075673 w 15576846"/>
              <a:gd name="connsiteY9280" fmla="*/ 3875010 h 7267344"/>
              <a:gd name="connsiteX9281" fmla="*/ 1077697 w 15576846"/>
              <a:gd name="connsiteY9281" fmla="*/ 3875685 h 7267344"/>
              <a:gd name="connsiteX9282" fmla="*/ 1083095 w 15576846"/>
              <a:gd name="connsiteY9282" fmla="*/ 3879509 h 7267344"/>
              <a:gd name="connsiteX9283" fmla="*/ 1081296 w 15576846"/>
              <a:gd name="connsiteY9283" fmla="*/ 3878834 h 7267344"/>
              <a:gd name="connsiteX9284" fmla="*/ 1075673 w 15576846"/>
              <a:gd name="connsiteY9284" fmla="*/ 3875010 h 7267344"/>
              <a:gd name="connsiteX9285" fmla="*/ 1100864 w 15576846"/>
              <a:gd name="connsiteY9285" fmla="*/ 3883670 h 7267344"/>
              <a:gd name="connsiteX9286" fmla="*/ 1104463 w 15576846"/>
              <a:gd name="connsiteY9286" fmla="*/ 3884907 h 7267344"/>
              <a:gd name="connsiteX9287" fmla="*/ 1111660 w 15576846"/>
              <a:gd name="connsiteY9287" fmla="*/ 3890080 h 7267344"/>
              <a:gd name="connsiteX9288" fmla="*/ 1108174 w 15576846"/>
              <a:gd name="connsiteY9288" fmla="*/ 3888730 h 7267344"/>
              <a:gd name="connsiteX9289" fmla="*/ 1100864 w 15576846"/>
              <a:gd name="connsiteY9289" fmla="*/ 3883670 h 7267344"/>
              <a:gd name="connsiteX9290" fmla="*/ 1133702 w 15576846"/>
              <a:gd name="connsiteY9290" fmla="*/ 3906274 h 7267344"/>
              <a:gd name="connsiteX9291" fmla="*/ 1139437 w 15576846"/>
              <a:gd name="connsiteY9291" fmla="*/ 3910548 h 7267344"/>
              <a:gd name="connsiteX9292" fmla="*/ 1137076 w 15576846"/>
              <a:gd name="connsiteY9292" fmla="*/ 3909536 h 7267344"/>
              <a:gd name="connsiteX9293" fmla="*/ 1131228 w 15576846"/>
              <a:gd name="connsiteY9293" fmla="*/ 3905262 h 7267344"/>
              <a:gd name="connsiteX9294" fmla="*/ 1133702 w 15576846"/>
              <a:gd name="connsiteY9294" fmla="*/ 3906274 h 7267344"/>
              <a:gd name="connsiteX9295" fmla="*/ 1156419 w 15576846"/>
              <a:gd name="connsiteY9295" fmla="*/ 3914933 h 7267344"/>
              <a:gd name="connsiteX9296" fmla="*/ 1160355 w 15576846"/>
              <a:gd name="connsiteY9296" fmla="*/ 3916395 h 7267344"/>
              <a:gd name="connsiteX9297" fmla="*/ 1167890 w 15576846"/>
              <a:gd name="connsiteY9297" fmla="*/ 3922131 h 7267344"/>
              <a:gd name="connsiteX9298" fmla="*/ 1163841 w 15576846"/>
              <a:gd name="connsiteY9298" fmla="*/ 3920444 h 7267344"/>
              <a:gd name="connsiteX9299" fmla="*/ 1156419 w 15576846"/>
              <a:gd name="connsiteY9299" fmla="*/ 3914933 h 7267344"/>
              <a:gd name="connsiteX9300" fmla="*/ 1189482 w 15576846"/>
              <a:gd name="connsiteY9300" fmla="*/ 3938887 h 7267344"/>
              <a:gd name="connsiteX9301" fmla="*/ 1195555 w 15576846"/>
              <a:gd name="connsiteY9301" fmla="*/ 3943611 h 7267344"/>
              <a:gd name="connsiteX9302" fmla="*/ 1192743 w 15576846"/>
              <a:gd name="connsiteY9302" fmla="*/ 3942373 h 7267344"/>
              <a:gd name="connsiteX9303" fmla="*/ 1186558 w 15576846"/>
              <a:gd name="connsiteY9303" fmla="*/ 3937650 h 7267344"/>
              <a:gd name="connsiteX9304" fmla="*/ 1189482 w 15576846"/>
              <a:gd name="connsiteY9304" fmla="*/ 3938887 h 7267344"/>
              <a:gd name="connsiteX9305" fmla="*/ 1211749 w 15576846"/>
              <a:gd name="connsiteY9305" fmla="*/ 3948109 h 7267344"/>
              <a:gd name="connsiteX9306" fmla="*/ 1216247 w 15576846"/>
              <a:gd name="connsiteY9306" fmla="*/ 3949908 h 7267344"/>
              <a:gd name="connsiteX9307" fmla="*/ 1223894 w 15576846"/>
              <a:gd name="connsiteY9307" fmla="*/ 3956206 h 7267344"/>
              <a:gd name="connsiteX9308" fmla="*/ 1219509 w 15576846"/>
              <a:gd name="connsiteY9308" fmla="*/ 3954294 h 7267344"/>
              <a:gd name="connsiteX9309" fmla="*/ 1211749 w 15576846"/>
              <a:gd name="connsiteY9309" fmla="*/ 3948109 h 7267344"/>
              <a:gd name="connsiteX9310" fmla="*/ 1244924 w 15576846"/>
              <a:gd name="connsiteY9310" fmla="*/ 3973412 h 7267344"/>
              <a:gd name="connsiteX9311" fmla="*/ 1251222 w 15576846"/>
              <a:gd name="connsiteY9311" fmla="*/ 3978585 h 7267344"/>
              <a:gd name="connsiteX9312" fmla="*/ 1247961 w 15576846"/>
              <a:gd name="connsiteY9312" fmla="*/ 3977011 h 7267344"/>
              <a:gd name="connsiteX9313" fmla="*/ 1241663 w 15576846"/>
              <a:gd name="connsiteY9313" fmla="*/ 3971838 h 7267344"/>
              <a:gd name="connsiteX9314" fmla="*/ 1244924 w 15576846"/>
              <a:gd name="connsiteY9314" fmla="*/ 3973412 h 7267344"/>
              <a:gd name="connsiteX9315" fmla="*/ 1266966 w 15576846"/>
              <a:gd name="connsiteY9315" fmla="*/ 3983309 h 7267344"/>
              <a:gd name="connsiteX9316" fmla="*/ 1271690 w 15576846"/>
              <a:gd name="connsiteY9316" fmla="*/ 3985446 h 7267344"/>
              <a:gd name="connsiteX9317" fmla="*/ 1279674 w 15576846"/>
              <a:gd name="connsiteY9317" fmla="*/ 3992305 h 7267344"/>
              <a:gd name="connsiteX9318" fmla="*/ 1274838 w 15576846"/>
              <a:gd name="connsiteY9318" fmla="*/ 3989944 h 7267344"/>
              <a:gd name="connsiteX9319" fmla="*/ 1266966 w 15576846"/>
              <a:gd name="connsiteY9319" fmla="*/ 3983309 h 7267344"/>
              <a:gd name="connsiteX9320" fmla="*/ 1292607 w 15576846"/>
              <a:gd name="connsiteY9320" fmla="*/ 3994780 h 7267344"/>
              <a:gd name="connsiteX9321" fmla="*/ 1298342 w 15576846"/>
              <a:gd name="connsiteY9321" fmla="*/ 3997366 h 7267344"/>
              <a:gd name="connsiteX9322" fmla="*/ 1302616 w 15576846"/>
              <a:gd name="connsiteY9322" fmla="*/ 4003214 h 7267344"/>
              <a:gd name="connsiteX9323" fmla="*/ 1301941 w 15576846"/>
              <a:gd name="connsiteY9323" fmla="*/ 4002877 h 7267344"/>
              <a:gd name="connsiteX9324" fmla="*/ 1292607 w 15576846"/>
              <a:gd name="connsiteY9324" fmla="*/ 3994780 h 7267344"/>
              <a:gd name="connsiteX9325" fmla="*/ 1544966 w 15576846"/>
              <a:gd name="connsiteY9325" fmla="*/ 4207553 h 7267344"/>
              <a:gd name="connsiteX9326" fmla="*/ 1547552 w 15576846"/>
              <a:gd name="connsiteY9326" fmla="*/ 4208902 h 7267344"/>
              <a:gd name="connsiteX9327" fmla="*/ 1567570 w 15576846"/>
              <a:gd name="connsiteY9327" fmla="*/ 4231169 h 7267344"/>
              <a:gd name="connsiteX9328" fmla="*/ 1565771 w 15576846"/>
              <a:gd name="connsiteY9328" fmla="*/ 4230157 h 7267344"/>
              <a:gd name="connsiteX9329" fmla="*/ 1544966 w 15576846"/>
              <a:gd name="connsiteY9329" fmla="*/ 4207553 h 7267344"/>
              <a:gd name="connsiteX9330" fmla="*/ 1562734 w 15576846"/>
              <a:gd name="connsiteY9330" fmla="*/ 4216437 h 7267344"/>
              <a:gd name="connsiteX9331" fmla="*/ 1566670 w 15576846"/>
              <a:gd name="connsiteY9331" fmla="*/ 4218349 h 7267344"/>
              <a:gd name="connsiteX9332" fmla="*/ 1586576 w 15576846"/>
              <a:gd name="connsiteY9332" fmla="*/ 4241178 h 7267344"/>
              <a:gd name="connsiteX9333" fmla="*/ 1583314 w 15576846"/>
              <a:gd name="connsiteY9333" fmla="*/ 4239491 h 7267344"/>
              <a:gd name="connsiteX9334" fmla="*/ 1562734 w 15576846"/>
              <a:gd name="connsiteY9334" fmla="*/ 4216437 h 7267344"/>
              <a:gd name="connsiteX9335" fmla="*/ 1597822 w 15576846"/>
              <a:gd name="connsiteY9335" fmla="*/ 4254223 h 7267344"/>
              <a:gd name="connsiteX9336" fmla="*/ 1618289 w 15576846"/>
              <a:gd name="connsiteY9336" fmla="*/ 4278177 h 7267344"/>
              <a:gd name="connsiteX9337" fmla="*/ 1616265 w 15576846"/>
              <a:gd name="connsiteY9337" fmla="*/ 4277053 h 7267344"/>
              <a:gd name="connsiteX9338" fmla="*/ 1595010 w 15576846"/>
              <a:gd name="connsiteY9338" fmla="*/ 4252761 h 7267344"/>
              <a:gd name="connsiteX9339" fmla="*/ 1597822 w 15576846"/>
              <a:gd name="connsiteY9339" fmla="*/ 4254223 h 7267344"/>
              <a:gd name="connsiteX9340" fmla="*/ 1645054 w 15576846"/>
              <a:gd name="connsiteY9340" fmla="*/ 4300557 h 7267344"/>
              <a:gd name="connsiteX9341" fmla="*/ 1647866 w 15576846"/>
              <a:gd name="connsiteY9341" fmla="*/ 4302019 h 7267344"/>
              <a:gd name="connsiteX9342" fmla="*/ 1666422 w 15576846"/>
              <a:gd name="connsiteY9342" fmla="*/ 4324960 h 7267344"/>
              <a:gd name="connsiteX9343" fmla="*/ 1664172 w 15576846"/>
              <a:gd name="connsiteY9343" fmla="*/ 4323723 h 7267344"/>
              <a:gd name="connsiteX9344" fmla="*/ 1645054 w 15576846"/>
              <a:gd name="connsiteY9344" fmla="*/ 4300557 h 7267344"/>
              <a:gd name="connsiteX9345" fmla="*/ 1660799 w 15576846"/>
              <a:gd name="connsiteY9345" fmla="*/ 4308428 h 7267344"/>
              <a:gd name="connsiteX9346" fmla="*/ 1664960 w 15576846"/>
              <a:gd name="connsiteY9346" fmla="*/ 4310453 h 7267344"/>
              <a:gd name="connsiteX9347" fmla="*/ 1683515 w 15576846"/>
              <a:gd name="connsiteY9347" fmla="*/ 4333957 h 7267344"/>
              <a:gd name="connsiteX9348" fmla="*/ 1679917 w 15576846"/>
              <a:gd name="connsiteY9348" fmla="*/ 4332045 h 7267344"/>
              <a:gd name="connsiteX9349" fmla="*/ 1660799 w 15576846"/>
              <a:gd name="connsiteY9349" fmla="*/ 4308428 h 7267344"/>
              <a:gd name="connsiteX9350" fmla="*/ 1677218 w 15576846"/>
              <a:gd name="connsiteY9350" fmla="*/ 4316301 h 7267344"/>
              <a:gd name="connsiteX9351" fmla="*/ 1682503 w 15576846"/>
              <a:gd name="connsiteY9351" fmla="*/ 4318775 h 7267344"/>
              <a:gd name="connsiteX9352" fmla="*/ 1700947 w 15576846"/>
              <a:gd name="connsiteY9352" fmla="*/ 4342954 h 7267344"/>
              <a:gd name="connsiteX9353" fmla="*/ 1696111 w 15576846"/>
              <a:gd name="connsiteY9353" fmla="*/ 4340479 h 7267344"/>
              <a:gd name="connsiteX9354" fmla="*/ 1677218 w 15576846"/>
              <a:gd name="connsiteY9354" fmla="*/ 4316301 h 7267344"/>
              <a:gd name="connsiteX9355" fmla="*/ 1694087 w 15576846"/>
              <a:gd name="connsiteY9355" fmla="*/ 4324060 h 7267344"/>
              <a:gd name="connsiteX9356" fmla="*/ 1700272 w 15576846"/>
              <a:gd name="connsiteY9356" fmla="*/ 4326872 h 7267344"/>
              <a:gd name="connsiteX9357" fmla="*/ 1718603 w 15576846"/>
              <a:gd name="connsiteY9357" fmla="*/ 4351613 h 7267344"/>
              <a:gd name="connsiteX9358" fmla="*/ 1712755 w 15576846"/>
              <a:gd name="connsiteY9358" fmla="*/ 4348802 h 7267344"/>
              <a:gd name="connsiteX9359" fmla="*/ 1694087 w 15576846"/>
              <a:gd name="connsiteY9359" fmla="*/ 4324060 h 7267344"/>
              <a:gd name="connsiteX9360" fmla="*/ 1711293 w 15576846"/>
              <a:gd name="connsiteY9360" fmla="*/ 4331820 h 7267344"/>
              <a:gd name="connsiteX9361" fmla="*/ 1718378 w 15576846"/>
              <a:gd name="connsiteY9361" fmla="*/ 4334969 h 7267344"/>
              <a:gd name="connsiteX9362" fmla="*/ 1736709 w 15576846"/>
              <a:gd name="connsiteY9362" fmla="*/ 4360272 h 7267344"/>
              <a:gd name="connsiteX9363" fmla="*/ 1729961 w 15576846"/>
              <a:gd name="connsiteY9363" fmla="*/ 4357124 h 7267344"/>
              <a:gd name="connsiteX9364" fmla="*/ 1711293 w 15576846"/>
              <a:gd name="connsiteY9364" fmla="*/ 4331820 h 7267344"/>
              <a:gd name="connsiteX9365" fmla="*/ 1755264 w 15576846"/>
              <a:gd name="connsiteY9365" fmla="*/ 4376242 h 7267344"/>
              <a:gd name="connsiteX9366" fmla="*/ 1762462 w 15576846"/>
              <a:gd name="connsiteY9366" fmla="*/ 4379503 h 7267344"/>
              <a:gd name="connsiteX9367" fmla="*/ 1780230 w 15576846"/>
              <a:gd name="connsiteY9367" fmla="*/ 4405369 h 7267344"/>
              <a:gd name="connsiteX9368" fmla="*/ 1773370 w 15576846"/>
              <a:gd name="connsiteY9368" fmla="*/ 4402107 h 7267344"/>
              <a:gd name="connsiteX9369" fmla="*/ 1755264 w 15576846"/>
              <a:gd name="connsiteY9369" fmla="*/ 4376242 h 7267344"/>
              <a:gd name="connsiteX9370" fmla="*/ 1772583 w 15576846"/>
              <a:gd name="connsiteY9370" fmla="*/ 4384001 h 7267344"/>
              <a:gd name="connsiteX9371" fmla="*/ 1780568 w 15576846"/>
              <a:gd name="connsiteY9371" fmla="*/ 4387488 h 7267344"/>
              <a:gd name="connsiteX9372" fmla="*/ 1798224 w 15576846"/>
              <a:gd name="connsiteY9372" fmla="*/ 4413691 h 7267344"/>
              <a:gd name="connsiteX9373" fmla="*/ 1790577 w 15576846"/>
              <a:gd name="connsiteY9373" fmla="*/ 4410204 h 7267344"/>
              <a:gd name="connsiteX9374" fmla="*/ 1772583 w 15576846"/>
              <a:gd name="connsiteY9374" fmla="*/ 4384001 h 7267344"/>
              <a:gd name="connsiteX9375" fmla="*/ 1790352 w 15576846"/>
              <a:gd name="connsiteY9375" fmla="*/ 4391761 h 7267344"/>
              <a:gd name="connsiteX9376" fmla="*/ 1798899 w 15576846"/>
              <a:gd name="connsiteY9376" fmla="*/ 4395360 h 7267344"/>
              <a:gd name="connsiteX9377" fmla="*/ 1816217 w 15576846"/>
              <a:gd name="connsiteY9377" fmla="*/ 4421900 h 7267344"/>
              <a:gd name="connsiteX9378" fmla="*/ 1807895 w 15576846"/>
              <a:gd name="connsiteY9378" fmla="*/ 4418189 h 7267344"/>
              <a:gd name="connsiteX9379" fmla="*/ 1790352 w 15576846"/>
              <a:gd name="connsiteY9379" fmla="*/ 4391761 h 7267344"/>
              <a:gd name="connsiteX9380" fmla="*/ 1823752 w 15576846"/>
              <a:gd name="connsiteY9380" fmla="*/ 4433483 h 7267344"/>
              <a:gd name="connsiteX9381" fmla="*/ 1839609 w 15576846"/>
              <a:gd name="connsiteY9381" fmla="*/ 4458337 h 7267344"/>
              <a:gd name="connsiteX9382" fmla="*/ 1831849 w 15576846"/>
              <a:gd name="connsiteY9382" fmla="*/ 4454738 h 7267344"/>
              <a:gd name="connsiteX9383" fmla="*/ 1815768 w 15576846"/>
              <a:gd name="connsiteY9383" fmla="*/ 4429997 h 7267344"/>
              <a:gd name="connsiteX9384" fmla="*/ 1823752 w 15576846"/>
              <a:gd name="connsiteY9384" fmla="*/ 4433483 h 7267344"/>
              <a:gd name="connsiteX9385" fmla="*/ 1847144 w 15576846"/>
              <a:gd name="connsiteY9385" fmla="*/ 4470145 h 7267344"/>
              <a:gd name="connsiteX9386" fmla="*/ 1863113 w 15576846"/>
              <a:gd name="connsiteY9386" fmla="*/ 4495673 h 7267344"/>
              <a:gd name="connsiteX9387" fmla="*/ 1855916 w 15576846"/>
              <a:gd name="connsiteY9387" fmla="*/ 4492187 h 7267344"/>
              <a:gd name="connsiteX9388" fmla="*/ 1839609 w 15576846"/>
              <a:gd name="connsiteY9388" fmla="*/ 4466659 h 7267344"/>
              <a:gd name="connsiteX9389" fmla="*/ 1847144 w 15576846"/>
              <a:gd name="connsiteY9389" fmla="*/ 4470145 h 7267344"/>
              <a:gd name="connsiteX9390" fmla="*/ 1856478 w 15576846"/>
              <a:gd name="connsiteY9390" fmla="*/ 4474418 h 7267344"/>
              <a:gd name="connsiteX9391" fmla="*/ 1864687 w 15576846"/>
              <a:gd name="connsiteY9391" fmla="*/ 4478017 h 7267344"/>
              <a:gd name="connsiteX9392" fmla="*/ 1880432 w 15576846"/>
              <a:gd name="connsiteY9392" fmla="*/ 4503883 h 7267344"/>
              <a:gd name="connsiteX9393" fmla="*/ 1872559 w 15576846"/>
              <a:gd name="connsiteY9393" fmla="*/ 4500172 h 7267344"/>
              <a:gd name="connsiteX9394" fmla="*/ 1856478 w 15576846"/>
              <a:gd name="connsiteY9394" fmla="*/ 4474418 h 7267344"/>
              <a:gd name="connsiteX9395" fmla="*/ 1873684 w 15576846"/>
              <a:gd name="connsiteY9395" fmla="*/ 4481953 h 7267344"/>
              <a:gd name="connsiteX9396" fmla="*/ 1882456 w 15576846"/>
              <a:gd name="connsiteY9396" fmla="*/ 4485664 h 7267344"/>
              <a:gd name="connsiteX9397" fmla="*/ 1897975 w 15576846"/>
              <a:gd name="connsiteY9397" fmla="*/ 4511868 h 7267344"/>
              <a:gd name="connsiteX9398" fmla="*/ 1889428 w 15576846"/>
              <a:gd name="connsiteY9398" fmla="*/ 4508044 h 7267344"/>
              <a:gd name="connsiteX9399" fmla="*/ 1873684 w 15576846"/>
              <a:gd name="connsiteY9399" fmla="*/ 4481953 h 7267344"/>
              <a:gd name="connsiteX9400" fmla="*/ 1904048 w 15576846"/>
              <a:gd name="connsiteY9400" fmla="*/ 4522101 h 7267344"/>
              <a:gd name="connsiteX9401" fmla="*/ 1919343 w 15576846"/>
              <a:gd name="connsiteY9401" fmla="*/ 4548417 h 7267344"/>
              <a:gd name="connsiteX9402" fmla="*/ 1911245 w 15576846"/>
              <a:gd name="connsiteY9402" fmla="*/ 4544481 h 7267344"/>
              <a:gd name="connsiteX9403" fmla="*/ 1895839 w 15576846"/>
              <a:gd name="connsiteY9403" fmla="*/ 4518390 h 7267344"/>
              <a:gd name="connsiteX9404" fmla="*/ 1904048 w 15576846"/>
              <a:gd name="connsiteY9404" fmla="*/ 4522101 h 7267344"/>
              <a:gd name="connsiteX9405" fmla="*/ 1925753 w 15576846"/>
              <a:gd name="connsiteY9405" fmla="*/ 4559663 h 7267344"/>
              <a:gd name="connsiteX9406" fmla="*/ 1940372 w 15576846"/>
              <a:gd name="connsiteY9406" fmla="*/ 4585304 h 7267344"/>
              <a:gd name="connsiteX9407" fmla="*/ 1932725 w 15576846"/>
              <a:gd name="connsiteY9407" fmla="*/ 4581480 h 7267344"/>
              <a:gd name="connsiteX9408" fmla="*/ 1917881 w 15576846"/>
              <a:gd name="connsiteY9408" fmla="*/ 4555951 h 7267344"/>
              <a:gd name="connsiteX9409" fmla="*/ 1925753 w 15576846"/>
              <a:gd name="connsiteY9409" fmla="*/ 4559663 h 7267344"/>
              <a:gd name="connsiteX9410" fmla="*/ 1934412 w 15576846"/>
              <a:gd name="connsiteY9410" fmla="*/ 4563599 h 7267344"/>
              <a:gd name="connsiteX9411" fmla="*/ 1942846 w 15576846"/>
              <a:gd name="connsiteY9411" fmla="*/ 4567423 h 7267344"/>
              <a:gd name="connsiteX9412" fmla="*/ 1957241 w 15576846"/>
              <a:gd name="connsiteY9412" fmla="*/ 4593513 h 7267344"/>
              <a:gd name="connsiteX9413" fmla="*/ 1948919 w 15576846"/>
              <a:gd name="connsiteY9413" fmla="*/ 4589577 h 7267344"/>
              <a:gd name="connsiteX9414" fmla="*/ 1934412 w 15576846"/>
              <a:gd name="connsiteY9414" fmla="*/ 4563599 h 7267344"/>
              <a:gd name="connsiteX9415" fmla="*/ 1962977 w 15576846"/>
              <a:gd name="connsiteY9415" fmla="*/ 4603859 h 7267344"/>
              <a:gd name="connsiteX9416" fmla="*/ 1976922 w 15576846"/>
              <a:gd name="connsiteY9416" fmla="*/ 4629725 h 7267344"/>
              <a:gd name="connsiteX9417" fmla="*/ 1969050 w 15576846"/>
              <a:gd name="connsiteY9417" fmla="*/ 4625789 h 7267344"/>
              <a:gd name="connsiteX9418" fmla="*/ 1954880 w 15576846"/>
              <a:gd name="connsiteY9418" fmla="*/ 4600036 h 7267344"/>
              <a:gd name="connsiteX9419" fmla="*/ 1962977 w 15576846"/>
              <a:gd name="connsiteY9419" fmla="*/ 4603859 h 7267344"/>
              <a:gd name="connsiteX9420" fmla="*/ 1971299 w 15576846"/>
              <a:gd name="connsiteY9420" fmla="*/ 4607795 h 7267344"/>
              <a:gd name="connsiteX9421" fmla="*/ 1979958 w 15576846"/>
              <a:gd name="connsiteY9421" fmla="*/ 4611731 h 7267344"/>
              <a:gd name="connsiteX9422" fmla="*/ 1993903 w 15576846"/>
              <a:gd name="connsiteY9422" fmla="*/ 4638047 h 7267344"/>
              <a:gd name="connsiteX9423" fmla="*/ 1985356 w 15576846"/>
              <a:gd name="connsiteY9423" fmla="*/ 4633886 h 7267344"/>
              <a:gd name="connsiteX9424" fmla="*/ 1971299 w 15576846"/>
              <a:gd name="connsiteY9424" fmla="*/ 4607795 h 7267344"/>
              <a:gd name="connsiteX9425" fmla="*/ 1999301 w 15576846"/>
              <a:gd name="connsiteY9425" fmla="*/ 4648506 h 7267344"/>
              <a:gd name="connsiteX9426" fmla="*/ 2012234 w 15576846"/>
              <a:gd name="connsiteY9426" fmla="*/ 4673584 h 7267344"/>
              <a:gd name="connsiteX9427" fmla="*/ 2004024 w 15576846"/>
              <a:gd name="connsiteY9427" fmla="*/ 4669423 h 7267344"/>
              <a:gd name="connsiteX9428" fmla="*/ 1990979 w 15576846"/>
              <a:gd name="connsiteY9428" fmla="*/ 4644569 h 7267344"/>
              <a:gd name="connsiteX9429" fmla="*/ 1999301 w 15576846"/>
              <a:gd name="connsiteY9429" fmla="*/ 4648506 h 7267344"/>
              <a:gd name="connsiteX9430" fmla="*/ 2007398 w 15576846"/>
              <a:gd name="connsiteY9430" fmla="*/ 4652329 h 7267344"/>
              <a:gd name="connsiteX9431" fmla="*/ 2016282 w 15576846"/>
              <a:gd name="connsiteY9431" fmla="*/ 4656378 h 7267344"/>
              <a:gd name="connsiteX9432" fmla="*/ 2029215 w 15576846"/>
              <a:gd name="connsiteY9432" fmla="*/ 4682018 h 7267344"/>
              <a:gd name="connsiteX9433" fmla="*/ 2020443 w 15576846"/>
              <a:gd name="connsiteY9433" fmla="*/ 4677745 h 7267344"/>
              <a:gd name="connsiteX9434" fmla="*/ 2007398 w 15576846"/>
              <a:gd name="connsiteY9434" fmla="*/ 4652329 h 7267344"/>
              <a:gd name="connsiteX9435" fmla="*/ 2034388 w 15576846"/>
              <a:gd name="connsiteY9435" fmla="*/ 4692477 h 7267344"/>
              <a:gd name="connsiteX9436" fmla="*/ 2046871 w 15576846"/>
              <a:gd name="connsiteY9436" fmla="*/ 4717893 h 7267344"/>
              <a:gd name="connsiteX9437" fmla="*/ 2038437 w 15576846"/>
              <a:gd name="connsiteY9437" fmla="*/ 4713620 h 7267344"/>
              <a:gd name="connsiteX9438" fmla="*/ 2025841 w 15576846"/>
              <a:gd name="connsiteY9438" fmla="*/ 4688429 h 7267344"/>
              <a:gd name="connsiteX9439" fmla="*/ 2034388 w 15576846"/>
              <a:gd name="connsiteY9439" fmla="*/ 4692477 h 7267344"/>
              <a:gd name="connsiteX9440" fmla="*/ 2042148 w 15576846"/>
              <a:gd name="connsiteY9440" fmla="*/ 4696076 h 7267344"/>
              <a:gd name="connsiteX9441" fmla="*/ 2051145 w 15576846"/>
              <a:gd name="connsiteY9441" fmla="*/ 4700237 h 7267344"/>
              <a:gd name="connsiteX9442" fmla="*/ 2063515 w 15576846"/>
              <a:gd name="connsiteY9442" fmla="*/ 4726102 h 7267344"/>
              <a:gd name="connsiteX9443" fmla="*/ 2054631 w 15576846"/>
              <a:gd name="connsiteY9443" fmla="*/ 4721716 h 7267344"/>
              <a:gd name="connsiteX9444" fmla="*/ 2042148 w 15576846"/>
              <a:gd name="connsiteY9444" fmla="*/ 4696076 h 7267344"/>
              <a:gd name="connsiteX9445" fmla="*/ 2068239 w 15576846"/>
              <a:gd name="connsiteY9445" fmla="*/ 4735999 h 7267344"/>
              <a:gd name="connsiteX9446" fmla="*/ 2080159 w 15576846"/>
              <a:gd name="connsiteY9446" fmla="*/ 4761527 h 7267344"/>
              <a:gd name="connsiteX9447" fmla="*/ 2071388 w 15576846"/>
              <a:gd name="connsiteY9447" fmla="*/ 4757029 h 7267344"/>
              <a:gd name="connsiteX9448" fmla="*/ 2059467 w 15576846"/>
              <a:gd name="connsiteY9448" fmla="*/ 4731725 h 7267344"/>
              <a:gd name="connsiteX9449" fmla="*/ 2068239 w 15576846"/>
              <a:gd name="connsiteY9449" fmla="*/ 4735999 h 7267344"/>
              <a:gd name="connsiteX9450" fmla="*/ 2075773 w 15576846"/>
              <a:gd name="connsiteY9450" fmla="*/ 4739485 h 7267344"/>
              <a:gd name="connsiteX9451" fmla="*/ 2242888 w 15576846"/>
              <a:gd name="connsiteY9451" fmla="*/ 4788068 h 7267344"/>
              <a:gd name="connsiteX9452" fmla="*/ 2770772 w 15576846"/>
              <a:gd name="connsiteY9452" fmla="*/ 4366907 h 7267344"/>
              <a:gd name="connsiteX9453" fmla="*/ 3216335 w 15576846"/>
              <a:gd name="connsiteY9453" fmla="*/ 3633560 h 7267344"/>
              <a:gd name="connsiteX9454" fmla="*/ 3228818 w 15576846"/>
              <a:gd name="connsiteY9454" fmla="*/ 3633560 h 7267344"/>
              <a:gd name="connsiteX9455" fmla="*/ 2790340 w 15576846"/>
              <a:gd name="connsiteY9455" fmla="*/ 4388387 h 7267344"/>
              <a:gd name="connsiteX9456" fmla="*/ 2266167 w 15576846"/>
              <a:gd name="connsiteY9456" fmla="*/ 4820231 h 7267344"/>
              <a:gd name="connsiteX9457" fmla="*/ 2087694 w 15576846"/>
              <a:gd name="connsiteY9457" fmla="*/ 4765238 h 7267344"/>
              <a:gd name="connsiteX9458" fmla="*/ 2075773 w 15576846"/>
              <a:gd name="connsiteY9458" fmla="*/ 4739485 h 7267344"/>
              <a:gd name="connsiteX9459" fmla="*/ 3241189 w 15576846"/>
              <a:gd name="connsiteY9459" fmla="*/ 3626025 h 7267344"/>
              <a:gd name="connsiteX9460" fmla="*/ 3248049 w 15576846"/>
              <a:gd name="connsiteY9460" fmla="*/ 3616129 h 7267344"/>
              <a:gd name="connsiteX9461" fmla="*/ 3260307 w 15576846"/>
              <a:gd name="connsiteY9461" fmla="*/ 3615679 h 7267344"/>
              <a:gd name="connsiteX9462" fmla="*/ 3253559 w 15576846"/>
              <a:gd name="connsiteY9462" fmla="*/ 3626025 h 7267344"/>
              <a:gd name="connsiteX9463" fmla="*/ 3241189 w 15576846"/>
              <a:gd name="connsiteY9463" fmla="*/ 3626025 h 7267344"/>
              <a:gd name="connsiteX9464" fmla="*/ 3272340 w 15576846"/>
              <a:gd name="connsiteY9464" fmla="*/ 3607582 h 7267344"/>
              <a:gd name="connsiteX9465" fmla="*/ 3279200 w 15576846"/>
              <a:gd name="connsiteY9465" fmla="*/ 3597123 h 7267344"/>
              <a:gd name="connsiteX9466" fmla="*/ 3291346 w 15576846"/>
              <a:gd name="connsiteY9466" fmla="*/ 3596224 h 7267344"/>
              <a:gd name="connsiteX9467" fmla="*/ 3284598 w 15576846"/>
              <a:gd name="connsiteY9467" fmla="*/ 3607132 h 7267344"/>
              <a:gd name="connsiteX9468" fmla="*/ 3272340 w 15576846"/>
              <a:gd name="connsiteY9468" fmla="*/ 3607582 h 7267344"/>
              <a:gd name="connsiteX9469" fmla="*/ 3298206 w 15576846"/>
              <a:gd name="connsiteY9469" fmla="*/ 3595662 h 7267344"/>
              <a:gd name="connsiteX9470" fmla="*/ 3310576 w 15576846"/>
              <a:gd name="connsiteY9470" fmla="*/ 3594762 h 7267344"/>
              <a:gd name="connsiteX9471" fmla="*/ 3303829 w 15576846"/>
              <a:gd name="connsiteY9471" fmla="*/ 3606458 h 7267344"/>
              <a:gd name="connsiteX9472" fmla="*/ 3291458 w 15576846"/>
              <a:gd name="connsiteY9472" fmla="*/ 3606907 h 7267344"/>
              <a:gd name="connsiteX9473" fmla="*/ 3298206 w 15576846"/>
              <a:gd name="connsiteY9473" fmla="*/ 3595662 h 7267344"/>
              <a:gd name="connsiteX9474" fmla="*/ 3317324 w 15576846"/>
              <a:gd name="connsiteY9474" fmla="*/ 3594200 h 7267344"/>
              <a:gd name="connsiteX9475" fmla="*/ 3329807 w 15576846"/>
              <a:gd name="connsiteY9475" fmla="*/ 3593187 h 7267344"/>
              <a:gd name="connsiteX9476" fmla="*/ 3322947 w 15576846"/>
              <a:gd name="connsiteY9476" fmla="*/ 3605558 h 7267344"/>
              <a:gd name="connsiteX9477" fmla="*/ 3310351 w 15576846"/>
              <a:gd name="connsiteY9477" fmla="*/ 3606008 h 7267344"/>
              <a:gd name="connsiteX9478" fmla="*/ 3317324 w 15576846"/>
              <a:gd name="connsiteY9478" fmla="*/ 3594200 h 7267344"/>
              <a:gd name="connsiteX9479" fmla="*/ 3321935 w 15576846"/>
              <a:gd name="connsiteY9479" fmla="*/ 3586215 h 7267344"/>
              <a:gd name="connsiteX9480" fmla="*/ 3328795 w 15576846"/>
              <a:gd name="connsiteY9480" fmla="*/ 3574519 h 7267344"/>
              <a:gd name="connsiteX9481" fmla="*/ 3340940 w 15576846"/>
              <a:gd name="connsiteY9481" fmla="*/ 3573057 h 7267344"/>
              <a:gd name="connsiteX9482" fmla="*/ 3334193 w 15576846"/>
              <a:gd name="connsiteY9482" fmla="*/ 3585315 h 7267344"/>
              <a:gd name="connsiteX9483" fmla="*/ 3321935 w 15576846"/>
              <a:gd name="connsiteY9483" fmla="*/ 3586215 h 7267344"/>
              <a:gd name="connsiteX9484" fmla="*/ 3347688 w 15576846"/>
              <a:gd name="connsiteY9484" fmla="*/ 3572158 h 7267344"/>
              <a:gd name="connsiteX9485" fmla="*/ 3360058 w 15576846"/>
              <a:gd name="connsiteY9485" fmla="*/ 3570696 h 7267344"/>
              <a:gd name="connsiteX9486" fmla="*/ 3353311 w 15576846"/>
              <a:gd name="connsiteY9486" fmla="*/ 3583741 h 7267344"/>
              <a:gd name="connsiteX9487" fmla="*/ 3340828 w 15576846"/>
              <a:gd name="connsiteY9487" fmla="*/ 3584753 h 7267344"/>
              <a:gd name="connsiteX9488" fmla="*/ 3347688 w 15576846"/>
              <a:gd name="connsiteY9488" fmla="*/ 3572158 h 7267344"/>
              <a:gd name="connsiteX9489" fmla="*/ 3352299 w 15576846"/>
              <a:gd name="connsiteY9489" fmla="*/ 3563723 h 7267344"/>
              <a:gd name="connsiteX9490" fmla="*/ 3359159 w 15576846"/>
              <a:gd name="connsiteY9490" fmla="*/ 3551240 h 7267344"/>
              <a:gd name="connsiteX9491" fmla="*/ 3371192 w 15576846"/>
              <a:gd name="connsiteY9491" fmla="*/ 3549216 h 7267344"/>
              <a:gd name="connsiteX9492" fmla="*/ 3364444 w 15576846"/>
              <a:gd name="connsiteY9492" fmla="*/ 3562149 h 7267344"/>
              <a:gd name="connsiteX9493" fmla="*/ 3352299 w 15576846"/>
              <a:gd name="connsiteY9493" fmla="*/ 3563723 h 7267344"/>
              <a:gd name="connsiteX9494" fmla="*/ 3363882 w 15576846"/>
              <a:gd name="connsiteY9494" fmla="*/ 3542806 h 7267344"/>
              <a:gd name="connsiteX9495" fmla="*/ 3370517 w 15576846"/>
              <a:gd name="connsiteY9495" fmla="*/ 3530660 h 7267344"/>
              <a:gd name="connsiteX9496" fmla="*/ 3382100 w 15576846"/>
              <a:gd name="connsiteY9496" fmla="*/ 3528186 h 7267344"/>
              <a:gd name="connsiteX9497" fmla="*/ 3375578 w 15576846"/>
              <a:gd name="connsiteY9497" fmla="*/ 3540781 h 7267344"/>
              <a:gd name="connsiteX9498" fmla="*/ 3363882 w 15576846"/>
              <a:gd name="connsiteY9498" fmla="*/ 3542806 h 7267344"/>
              <a:gd name="connsiteX9499" fmla="*/ 3389073 w 15576846"/>
              <a:gd name="connsiteY9499" fmla="*/ 3526724 h 7267344"/>
              <a:gd name="connsiteX9500" fmla="*/ 3400881 w 15576846"/>
              <a:gd name="connsiteY9500" fmla="*/ 3524137 h 7267344"/>
              <a:gd name="connsiteX9501" fmla="*/ 3394246 w 15576846"/>
              <a:gd name="connsiteY9501" fmla="*/ 3537633 h 7267344"/>
              <a:gd name="connsiteX9502" fmla="*/ 3382325 w 15576846"/>
              <a:gd name="connsiteY9502" fmla="*/ 3539657 h 7267344"/>
              <a:gd name="connsiteX9503" fmla="*/ 3389073 w 15576846"/>
              <a:gd name="connsiteY9503" fmla="*/ 3526724 h 7267344"/>
              <a:gd name="connsiteX9504" fmla="*/ 3393571 w 15576846"/>
              <a:gd name="connsiteY9504" fmla="*/ 3518064 h 7267344"/>
              <a:gd name="connsiteX9505" fmla="*/ 3400206 w 15576846"/>
              <a:gd name="connsiteY9505" fmla="*/ 3505244 h 7267344"/>
              <a:gd name="connsiteX9506" fmla="*/ 3411677 w 15576846"/>
              <a:gd name="connsiteY9506" fmla="*/ 3502208 h 7267344"/>
              <a:gd name="connsiteX9507" fmla="*/ 3405155 w 15576846"/>
              <a:gd name="connsiteY9507" fmla="*/ 3515590 h 7267344"/>
              <a:gd name="connsiteX9508" fmla="*/ 3393571 w 15576846"/>
              <a:gd name="connsiteY9508" fmla="*/ 3518064 h 7267344"/>
              <a:gd name="connsiteX9509" fmla="*/ 3418537 w 15576846"/>
              <a:gd name="connsiteY9509" fmla="*/ 3500296 h 7267344"/>
              <a:gd name="connsiteX9510" fmla="*/ 3430233 w 15576846"/>
              <a:gd name="connsiteY9510" fmla="*/ 3497035 h 7267344"/>
              <a:gd name="connsiteX9511" fmla="*/ 3423598 w 15576846"/>
              <a:gd name="connsiteY9511" fmla="*/ 3511317 h 7267344"/>
              <a:gd name="connsiteX9512" fmla="*/ 3411790 w 15576846"/>
              <a:gd name="connsiteY9512" fmla="*/ 3514016 h 7267344"/>
              <a:gd name="connsiteX9513" fmla="*/ 3418537 w 15576846"/>
              <a:gd name="connsiteY9513" fmla="*/ 3500296 h 7267344"/>
              <a:gd name="connsiteX9514" fmla="*/ 3436981 w 15576846"/>
              <a:gd name="connsiteY9514" fmla="*/ 3495010 h 7267344"/>
              <a:gd name="connsiteX9515" fmla="*/ 3448789 w 15576846"/>
              <a:gd name="connsiteY9515" fmla="*/ 3491524 h 7267344"/>
              <a:gd name="connsiteX9516" fmla="*/ 3442041 w 15576846"/>
              <a:gd name="connsiteY9516" fmla="*/ 3506818 h 7267344"/>
              <a:gd name="connsiteX9517" fmla="*/ 3430121 w 15576846"/>
              <a:gd name="connsiteY9517" fmla="*/ 3509742 h 7267344"/>
              <a:gd name="connsiteX9518" fmla="*/ 3436981 w 15576846"/>
              <a:gd name="connsiteY9518" fmla="*/ 3495010 h 7267344"/>
              <a:gd name="connsiteX9519" fmla="*/ 3441254 w 15576846"/>
              <a:gd name="connsiteY9519" fmla="*/ 3485901 h 7267344"/>
              <a:gd name="connsiteX9520" fmla="*/ 3447889 w 15576846"/>
              <a:gd name="connsiteY9520" fmla="*/ 3471619 h 7267344"/>
              <a:gd name="connsiteX9521" fmla="*/ 3459360 w 15576846"/>
              <a:gd name="connsiteY9521" fmla="*/ 3467683 h 7267344"/>
              <a:gd name="connsiteX9522" fmla="*/ 3452837 w 15576846"/>
              <a:gd name="connsiteY9522" fmla="*/ 3482528 h 7267344"/>
              <a:gd name="connsiteX9523" fmla="*/ 3441254 w 15576846"/>
              <a:gd name="connsiteY9523" fmla="*/ 3485901 h 7267344"/>
              <a:gd name="connsiteX9524" fmla="*/ 3452275 w 15576846"/>
              <a:gd name="connsiteY9524" fmla="*/ 3462060 h 7267344"/>
              <a:gd name="connsiteX9525" fmla="*/ 3458685 w 15576846"/>
              <a:gd name="connsiteY9525" fmla="*/ 3448227 h 7267344"/>
              <a:gd name="connsiteX9526" fmla="*/ 3469819 w 15576846"/>
              <a:gd name="connsiteY9526" fmla="*/ 3443729 h 7267344"/>
              <a:gd name="connsiteX9527" fmla="*/ 3463521 w 15576846"/>
              <a:gd name="connsiteY9527" fmla="*/ 3458124 h 7267344"/>
              <a:gd name="connsiteX9528" fmla="*/ 3452275 w 15576846"/>
              <a:gd name="connsiteY9528" fmla="*/ 3462060 h 7267344"/>
              <a:gd name="connsiteX9529" fmla="*/ 3463409 w 15576846"/>
              <a:gd name="connsiteY9529" fmla="*/ 3437881 h 7267344"/>
              <a:gd name="connsiteX9530" fmla="*/ 3469594 w 15576846"/>
              <a:gd name="connsiteY9530" fmla="*/ 3424498 h 7267344"/>
              <a:gd name="connsiteX9531" fmla="*/ 3480277 w 15576846"/>
              <a:gd name="connsiteY9531" fmla="*/ 3419550 h 7267344"/>
              <a:gd name="connsiteX9532" fmla="*/ 3474205 w 15576846"/>
              <a:gd name="connsiteY9532" fmla="*/ 3433495 h 7267344"/>
              <a:gd name="connsiteX9533" fmla="*/ 3463409 w 15576846"/>
              <a:gd name="connsiteY9533" fmla="*/ 3437881 h 7267344"/>
              <a:gd name="connsiteX9534" fmla="*/ 3474205 w 15576846"/>
              <a:gd name="connsiteY9534" fmla="*/ 3414377 h 7267344"/>
              <a:gd name="connsiteX9535" fmla="*/ 3480502 w 15576846"/>
              <a:gd name="connsiteY9535" fmla="*/ 3400657 h 7267344"/>
              <a:gd name="connsiteX9536" fmla="*/ 3490849 w 15576846"/>
              <a:gd name="connsiteY9536" fmla="*/ 3395259 h 7267344"/>
              <a:gd name="connsiteX9537" fmla="*/ 3484663 w 15576846"/>
              <a:gd name="connsiteY9537" fmla="*/ 3409429 h 7267344"/>
              <a:gd name="connsiteX9538" fmla="*/ 3474205 w 15576846"/>
              <a:gd name="connsiteY9538" fmla="*/ 3414377 h 7267344"/>
              <a:gd name="connsiteX9539" fmla="*/ 3485338 w 15576846"/>
              <a:gd name="connsiteY9539" fmla="*/ 3389973 h 7267344"/>
              <a:gd name="connsiteX9540" fmla="*/ 3491861 w 15576846"/>
              <a:gd name="connsiteY9540" fmla="*/ 3375691 h 7267344"/>
              <a:gd name="connsiteX9541" fmla="*/ 3501757 w 15576846"/>
              <a:gd name="connsiteY9541" fmla="*/ 3369956 h 7267344"/>
              <a:gd name="connsiteX9542" fmla="*/ 3495347 w 15576846"/>
              <a:gd name="connsiteY9542" fmla="*/ 3384688 h 7267344"/>
              <a:gd name="connsiteX9543" fmla="*/ 3485338 w 15576846"/>
              <a:gd name="connsiteY9543" fmla="*/ 3389973 h 7267344"/>
              <a:gd name="connsiteX9544" fmla="*/ 3496584 w 15576846"/>
              <a:gd name="connsiteY9544" fmla="*/ 3365457 h 7267344"/>
              <a:gd name="connsiteX9545" fmla="*/ 3502882 w 15576846"/>
              <a:gd name="connsiteY9545" fmla="*/ 3351512 h 7267344"/>
              <a:gd name="connsiteX9546" fmla="*/ 3512328 w 15576846"/>
              <a:gd name="connsiteY9546" fmla="*/ 3345440 h 7267344"/>
              <a:gd name="connsiteX9547" fmla="*/ 3506143 w 15576846"/>
              <a:gd name="connsiteY9547" fmla="*/ 3359834 h 7267344"/>
              <a:gd name="connsiteX9548" fmla="*/ 3496584 w 15576846"/>
              <a:gd name="connsiteY9548" fmla="*/ 3365457 h 7267344"/>
              <a:gd name="connsiteX9549" fmla="*/ 3507830 w 15576846"/>
              <a:gd name="connsiteY9549" fmla="*/ 3340604 h 7267344"/>
              <a:gd name="connsiteX9550" fmla="*/ 3513903 w 15576846"/>
              <a:gd name="connsiteY9550" fmla="*/ 3327109 h 7267344"/>
              <a:gd name="connsiteX9551" fmla="*/ 3522900 w 15576846"/>
              <a:gd name="connsiteY9551" fmla="*/ 3320811 h 7267344"/>
              <a:gd name="connsiteX9552" fmla="*/ 3516939 w 15576846"/>
              <a:gd name="connsiteY9552" fmla="*/ 3334756 h 7267344"/>
              <a:gd name="connsiteX9553" fmla="*/ 3507830 w 15576846"/>
              <a:gd name="connsiteY9553" fmla="*/ 3340604 h 7267344"/>
              <a:gd name="connsiteX9554" fmla="*/ 3531221 w 15576846"/>
              <a:gd name="connsiteY9554" fmla="*/ 3314738 h 7267344"/>
              <a:gd name="connsiteX9555" fmla="*/ 3540555 w 15576846"/>
              <a:gd name="connsiteY9555" fmla="*/ 3307766 h 7267344"/>
              <a:gd name="connsiteX9556" fmla="*/ 3534483 w 15576846"/>
              <a:gd name="connsiteY9556" fmla="*/ 3322723 h 7267344"/>
              <a:gd name="connsiteX9557" fmla="*/ 3525036 w 15576846"/>
              <a:gd name="connsiteY9557" fmla="*/ 3329245 h 7267344"/>
              <a:gd name="connsiteX9558" fmla="*/ 3531221 w 15576846"/>
              <a:gd name="connsiteY9558" fmla="*/ 3314738 h 7267344"/>
              <a:gd name="connsiteX9559" fmla="*/ 3536170 w 15576846"/>
              <a:gd name="connsiteY9559" fmla="*/ 3303155 h 7267344"/>
              <a:gd name="connsiteX9560" fmla="*/ 3542130 w 15576846"/>
              <a:gd name="connsiteY9560" fmla="*/ 3289097 h 7267344"/>
              <a:gd name="connsiteX9561" fmla="*/ 3551014 w 15576846"/>
              <a:gd name="connsiteY9561" fmla="*/ 3281900 h 7267344"/>
              <a:gd name="connsiteX9562" fmla="*/ 3545166 w 15576846"/>
              <a:gd name="connsiteY9562" fmla="*/ 3296295 h 7267344"/>
              <a:gd name="connsiteX9563" fmla="*/ 3536170 w 15576846"/>
              <a:gd name="connsiteY9563" fmla="*/ 3303155 h 7267344"/>
              <a:gd name="connsiteX9564" fmla="*/ 3559336 w 15576846"/>
              <a:gd name="connsiteY9564" fmla="*/ 3274703 h 7267344"/>
              <a:gd name="connsiteX9565" fmla="*/ 3568558 w 15576846"/>
              <a:gd name="connsiteY9565" fmla="*/ 3266718 h 7267344"/>
              <a:gd name="connsiteX9566" fmla="*/ 3562710 w 15576846"/>
              <a:gd name="connsiteY9566" fmla="*/ 3282125 h 7267344"/>
              <a:gd name="connsiteX9567" fmla="*/ 3553376 w 15576846"/>
              <a:gd name="connsiteY9567" fmla="*/ 3289772 h 7267344"/>
              <a:gd name="connsiteX9568" fmla="*/ 3559336 w 15576846"/>
              <a:gd name="connsiteY9568" fmla="*/ 3274703 h 7267344"/>
              <a:gd name="connsiteX9569" fmla="*/ 3576880 w 15576846"/>
              <a:gd name="connsiteY9569" fmla="*/ 3259183 h 7267344"/>
              <a:gd name="connsiteX9570" fmla="*/ 3586439 w 15576846"/>
              <a:gd name="connsiteY9570" fmla="*/ 3250187 h 7267344"/>
              <a:gd name="connsiteX9571" fmla="*/ 3580591 w 15576846"/>
              <a:gd name="connsiteY9571" fmla="*/ 3266381 h 7267344"/>
              <a:gd name="connsiteX9572" fmla="*/ 3570807 w 15576846"/>
              <a:gd name="connsiteY9572" fmla="*/ 3275153 h 7267344"/>
              <a:gd name="connsiteX9573" fmla="*/ 3576880 w 15576846"/>
              <a:gd name="connsiteY9573" fmla="*/ 3259183 h 7267344"/>
              <a:gd name="connsiteX9574" fmla="*/ 3594761 w 15576846"/>
              <a:gd name="connsiteY9574" fmla="*/ 3241752 h 7267344"/>
              <a:gd name="connsiteX9575" fmla="*/ 3604095 w 15576846"/>
              <a:gd name="connsiteY9575" fmla="*/ 3231743 h 7267344"/>
              <a:gd name="connsiteX9576" fmla="*/ 3598360 w 15576846"/>
              <a:gd name="connsiteY9576" fmla="*/ 3248612 h 7267344"/>
              <a:gd name="connsiteX9577" fmla="*/ 3588688 w 15576846"/>
              <a:gd name="connsiteY9577" fmla="*/ 3258508 h 7267344"/>
              <a:gd name="connsiteX9578" fmla="*/ 3594761 w 15576846"/>
              <a:gd name="connsiteY9578" fmla="*/ 3241752 h 7267344"/>
              <a:gd name="connsiteX9579" fmla="*/ 3612867 w 15576846"/>
              <a:gd name="connsiteY9579" fmla="*/ 3222072 h 7267344"/>
              <a:gd name="connsiteX9580" fmla="*/ 3623776 w 15576846"/>
              <a:gd name="connsiteY9580" fmla="*/ 3208576 h 7267344"/>
              <a:gd name="connsiteX9581" fmla="*/ 3618490 w 15576846"/>
              <a:gd name="connsiteY9581" fmla="*/ 3225333 h 7267344"/>
              <a:gd name="connsiteX9582" fmla="*/ 3607019 w 15576846"/>
              <a:gd name="connsiteY9582" fmla="*/ 3239390 h 7267344"/>
              <a:gd name="connsiteX9583" fmla="*/ 3612867 w 15576846"/>
              <a:gd name="connsiteY9583" fmla="*/ 3222072 h 7267344"/>
              <a:gd name="connsiteX9584" fmla="*/ 3633222 w 15576846"/>
              <a:gd name="connsiteY9584" fmla="*/ 3195419 h 7267344"/>
              <a:gd name="connsiteX9585" fmla="*/ 3644355 w 15576846"/>
              <a:gd name="connsiteY9585" fmla="*/ 3177200 h 7267344"/>
              <a:gd name="connsiteX9586" fmla="*/ 3628161 w 15576846"/>
              <a:gd name="connsiteY9586" fmla="*/ 3211275 h 7267344"/>
              <a:gd name="connsiteX9587" fmla="*/ 3633222 w 15576846"/>
              <a:gd name="connsiteY9587" fmla="*/ 3195419 h 7267344"/>
              <a:gd name="connsiteX9588" fmla="*/ 3668759 w 15576846"/>
              <a:gd name="connsiteY9588" fmla="*/ 3114336 h 7267344"/>
              <a:gd name="connsiteX9589" fmla="*/ 3678431 w 15576846"/>
              <a:gd name="connsiteY9589" fmla="*/ 3099379 h 7267344"/>
              <a:gd name="connsiteX9590" fmla="*/ 3671121 w 15576846"/>
              <a:gd name="connsiteY9590" fmla="*/ 3125807 h 7267344"/>
              <a:gd name="connsiteX9591" fmla="*/ 3662124 w 15576846"/>
              <a:gd name="connsiteY9591" fmla="*/ 3137053 h 7267344"/>
              <a:gd name="connsiteX9592" fmla="*/ 3668759 w 15576846"/>
              <a:gd name="connsiteY9592" fmla="*/ 3114336 h 7267344"/>
              <a:gd name="connsiteX9593" fmla="*/ 3686303 w 15576846"/>
              <a:gd name="connsiteY9593" fmla="*/ 3089482 h 7267344"/>
              <a:gd name="connsiteX9594" fmla="*/ 3693725 w 15576846"/>
              <a:gd name="connsiteY9594" fmla="*/ 3081272 h 7267344"/>
              <a:gd name="connsiteX9595" fmla="*/ 3686078 w 15576846"/>
              <a:gd name="connsiteY9595" fmla="*/ 3110512 h 7267344"/>
              <a:gd name="connsiteX9596" fmla="*/ 3678431 w 15576846"/>
              <a:gd name="connsiteY9596" fmla="*/ 3118047 h 7267344"/>
              <a:gd name="connsiteX9597" fmla="*/ 3686303 w 15576846"/>
              <a:gd name="connsiteY9597" fmla="*/ 3089482 h 7267344"/>
              <a:gd name="connsiteX9598" fmla="*/ 3700698 w 15576846"/>
              <a:gd name="connsiteY9598" fmla="*/ 3074075 h 7267344"/>
              <a:gd name="connsiteX9599" fmla="*/ 3708795 w 15576846"/>
              <a:gd name="connsiteY9599" fmla="*/ 3066428 h 7267344"/>
              <a:gd name="connsiteX9600" fmla="*/ 3701260 w 15576846"/>
              <a:gd name="connsiteY9600" fmla="*/ 3097129 h 7267344"/>
              <a:gd name="connsiteX9601" fmla="*/ 3692825 w 15576846"/>
              <a:gd name="connsiteY9601" fmla="*/ 3104327 h 7267344"/>
              <a:gd name="connsiteX9602" fmla="*/ 3700698 w 15576846"/>
              <a:gd name="connsiteY9602" fmla="*/ 3074075 h 7267344"/>
              <a:gd name="connsiteX9603" fmla="*/ 3715205 w 15576846"/>
              <a:gd name="connsiteY9603" fmla="*/ 3060580 h 7267344"/>
              <a:gd name="connsiteX9604" fmla="*/ 3722177 w 15576846"/>
              <a:gd name="connsiteY9604" fmla="*/ 3054507 h 7267344"/>
              <a:gd name="connsiteX9605" fmla="*/ 3714755 w 15576846"/>
              <a:gd name="connsiteY9605" fmla="*/ 3086221 h 7267344"/>
              <a:gd name="connsiteX9606" fmla="*/ 3707445 w 15576846"/>
              <a:gd name="connsiteY9606" fmla="*/ 3091956 h 7267344"/>
              <a:gd name="connsiteX9607" fmla="*/ 3715205 w 15576846"/>
              <a:gd name="connsiteY9607" fmla="*/ 3060580 h 7267344"/>
              <a:gd name="connsiteX9608" fmla="*/ 3728363 w 15576846"/>
              <a:gd name="connsiteY9608" fmla="*/ 3049447 h 7267344"/>
              <a:gd name="connsiteX9609" fmla="*/ 3735672 w 15576846"/>
              <a:gd name="connsiteY9609" fmla="*/ 3043599 h 7267344"/>
              <a:gd name="connsiteX9610" fmla="*/ 3728587 w 15576846"/>
              <a:gd name="connsiteY9610" fmla="*/ 3076099 h 7267344"/>
              <a:gd name="connsiteX9611" fmla="*/ 3720828 w 15576846"/>
              <a:gd name="connsiteY9611" fmla="*/ 3081722 h 7267344"/>
              <a:gd name="connsiteX9612" fmla="*/ 3728363 w 15576846"/>
              <a:gd name="connsiteY9612" fmla="*/ 3049447 h 7267344"/>
              <a:gd name="connsiteX9613" fmla="*/ 3741633 w 15576846"/>
              <a:gd name="connsiteY9613" fmla="*/ 3038988 h 7267344"/>
              <a:gd name="connsiteX9614" fmla="*/ 3749055 w 15576846"/>
              <a:gd name="connsiteY9614" fmla="*/ 3033365 h 7267344"/>
              <a:gd name="connsiteX9615" fmla="*/ 3742195 w 15576846"/>
              <a:gd name="connsiteY9615" fmla="*/ 3066653 h 7267344"/>
              <a:gd name="connsiteX9616" fmla="*/ 3734323 w 15576846"/>
              <a:gd name="connsiteY9616" fmla="*/ 3072051 h 7267344"/>
              <a:gd name="connsiteX9617" fmla="*/ 3741633 w 15576846"/>
              <a:gd name="connsiteY9617" fmla="*/ 3038988 h 7267344"/>
              <a:gd name="connsiteX9618" fmla="*/ 3754903 w 15576846"/>
              <a:gd name="connsiteY9618" fmla="*/ 3029092 h 7267344"/>
              <a:gd name="connsiteX9619" fmla="*/ 3762438 w 15576846"/>
              <a:gd name="connsiteY9619" fmla="*/ 3023693 h 7267344"/>
              <a:gd name="connsiteX9620" fmla="*/ 3755915 w 15576846"/>
              <a:gd name="connsiteY9620" fmla="*/ 3057544 h 7267344"/>
              <a:gd name="connsiteX9621" fmla="*/ 3747930 w 15576846"/>
              <a:gd name="connsiteY9621" fmla="*/ 3062717 h 7267344"/>
              <a:gd name="connsiteX9622" fmla="*/ 3754903 w 15576846"/>
              <a:gd name="connsiteY9622" fmla="*/ 3029092 h 7267344"/>
              <a:gd name="connsiteX9623" fmla="*/ 3768061 w 15576846"/>
              <a:gd name="connsiteY9623" fmla="*/ 3019757 h 7267344"/>
              <a:gd name="connsiteX9624" fmla="*/ 4677631 w 15576846"/>
              <a:gd name="connsiteY9624" fmla="*/ 2639645 h 7267344"/>
              <a:gd name="connsiteX9625" fmla="*/ 4722840 w 15576846"/>
              <a:gd name="connsiteY9625" fmla="*/ 2638183 h 7267344"/>
              <a:gd name="connsiteX9626" fmla="*/ 5173352 w 15576846"/>
              <a:gd name="connsiteY9626" fmla="*/ 2769535 h 7267344"/>
              <a:gd name="connsiteX9627" fmla="*/ 5445279 w 15576846"/>
              <a:gd name="connsiteY9627" fmla="*/ 2932264 h 7267344"/>
              <a:gd name="connsiteX9628" fmla="*/ 5696175 w 15576846"/>
              <a:gd name="connsiteY9628" fmla="*/ 3083297 h 7267344"/>
              <a:gd name="connsiteX9629" fmla="*/ 6131505 w 15576846"/>
              <a:gd name="connsiteY9629" fmla="*/ 3379290 h 7267344"/>
              <a:gd name="connsiteX9630" fmla="*/ 6293109 w 15576846"/>
              <a:gd name="connsiteY9630" fmla="*/ 3459473 h 7267344"/>
              <a:gd name="connsiteX9631" fmla="*/ 6294008 w 15576846"/>
              <a:gd name="connsiteY9631" fmla="*/ 3462847 h 7267344"/>
              <a:gd name="connsiteX9632" fmla="*/ 6132967 w 15576846"/>
              <a:gd name="connsiteY9632" fmla="*/ 3389861 h 7267344"/>
              <a:gd name="connsiteX9633" fmla="*/ 5696063 w 15576846"/>
              <a:gd name="connsiteY9633" fmla="*/ 3119171 h 7267344"/>
              <a:gd name="connsiteX9634" fmla="*/ 5440893 w 15576846"/>
              <a:gd name="connsiteY9634" fmla="*/ 2975336 h 7267344"/>
              <a:gd name="connsiteX9635" fmla="*/ 5169079 w 15576846"/>
              <a:gd name="connsiteY9635" fmla="*/ 2826215 h 7267344"/>
              <a:gd name="connsiteX9636" fmla="*/ 4716430 w 15576846"/>
              <a:gd name="connsiteY9636" fmla="*/ 2701498 h 7267344"/>
              <a:gd name="connsiteX9637" fmla="*/ 4670996 w 15576846"/>
              <a:gd name="connsiteY9637" fmla="*/ 2702847 h 7267344"/>
              <a:gd name="connsiteX9638" fmla="*/ 3761426 w 15576846"/>
              <a:gd name="connsiteY9638" fmla="*/ 3053832 h 7267344"/>
              <a:gd name="connsiteX9639" fmla="*/ 3768061 w 15576846"/>
              <a:gd name="connsiteY9639" fmla="*/ 3019757 h 7267344"/>
              <a:gd name="connsiteX9640" fmla="*/ 6420188 w 15576846"/>
              <a:gd name="connsiteY9640" fmla="*/ 3640870 h 7267344"/>
              <a:gd name="connsiteX9641" fmla="*/ 6443242 w 15576846"/>
              <a:gd name="connsiteY9641" fmla="*/ 3709920 h 7267344"/>
              <a:gd name="connsiteX9642" fmla="*/ 6849332 w 15576846"/>
              <a:gd name="connsiteY9642" fmla="*/ 4437757 h 7267344"/>
              <a:gd name="connsiteX9643" fmla="*/ 7400270 w 15576846"/>
              <a:gd name="connsiteY9643" fmla="*/ 4841148 h 7267344"/>
              <a:gd name="connsiteX9644" fmla="*/ 8132718 w 15576846"/>
              <a:gd name="connsiteY9644" fmla="*/ 4252087 h 7267344"/>
              <a:gd name="connsiteX9645" fmla="*/ 7394198 w 15576846"/>
              <a:gd name="connsiteY9645" fmla="*/ 4866227 h 7267344"/>
              <a:gd name="connsiteX9646" fmla="*/ 6844834 w 15576846"/>
              <a:gd name="connsiteY9646" fmla="*/ 4453613 h 7267344"/>
              <a:gd name="connsiteX9647" fmla="*/ 6442455 w 15576846"/>
              <a:gd name="connsiteY9647" fmla="*/ 3708683 h 7267344"/>
              <a:gd name="connsiteX9648" fmla="*/ 6420076 w 15576846"/>
              <a:gd name="connsiteY9648" fmla="*/ 3641095 h 7267344"/>
              <a:gd name="connsiteX9649" fmla="*/ 6420188 w 15576846"/>
              <a:gd name="connsiteY9649" fmla="*/ 3641095 h 7267344"/>
              <a:gd name="connsiteX9650" fmla="*/ 9385739 w 15576846"/>
              <a:gd name="connsiteY9650" fmla="*/ 4275028 h 7267344"/>
              <a:gd name="connsiteX9651" fmla="*/ 9725928 w 15576846"/>
              <a:gd name="connsiteY9651" fmla="*/ 5087097 h 7267344"/>
              <a:gd name="connsiteX9652" fmla="*/ 9964792 w 15576846"/>
              <a:gd name="connsiteY9652" fmla="*/ 5560326 h 7267344"/>
              <a:gd name="connsiteX9653" fmla="*/ 10146076 w 15576846"/>
              <a:gd name="connsiteY9653" fmla="*/ 5886120 h 7267344"/>
              <a:gd name="connsiteX9654" fmla="*/ 10658103 w 15576846"/>
              <a:gd name="connsiteY9654" fmla="*/ 6271631 h 7267344"/>
              <a:gd name="connsiteX9655" fmla="*/ 10711521 w 15576846"/>
              <a:gd name="connsiteY9655" fmla="*/ 6267807 h 7267344"/>
              <a:gd name="connsiteX9656" fmla="*/ 11279103 w 15576846"/>
              <a:gd name="connsiteY9656" fmla="*/ 5760390 h 7267344"/>
              <a:gd name="connsiteX9657" fmla="*/ 11552267 w 15576846"/>
              <a:gd name="connsiteY9657" fmla="*/ 5265570 h 7267344"/>
              <a:gd name="connsiteX9658" fmla="*/ 11549455 w 15576846"/>
              <a:gd name="connsiteY9658" fmla="*/ 5278728 h 7267344"/>
              <a:gd name="connsiteX9659" fmla="*/ 11270107 w 15576846"/>
              <a:gd name="connsiteY9659" fmla="*/ 5812009 h 7267344"/>
              <a:gd name="connsiteX9660" fmla="*/ 10704324 w 15576846"/>
              <a:gd name="connsiteY9660" fmla="*/ 6331121 h 7267344"/>
              <a:gd name="connsiteX9661" fmla="*/ 10651131 w 15576846"/>
              <a:gd name="connsiteY9661" fmla="*/ 6334945 h 7267344"/>
              <a:gd name="connsiteX9662" fmla="*/ 10141353 w 15576846"/>
              <a:gd name="connsiteY9662" fmla="*/ 5942012 h 7267344"/>
              <a:gd name="connsiteX9663" fmla="*/ 9968728 w 15576846"/>
              <a:gd name="connsiteY9663" fmla="*/ 5622066 h 7267344"/>
              <a:gd name="connsiteX9664" fmla="*/ 9725366 w 15576846"/>
              <a:gd name="connsiteY9664" fmla="*/ 5122971 h 7267344"/>
              <a:gd name="connsiteX9665" fmla="*/ 9387089 w 15576846"/>
              <a:gd name="connsiteY9665" fmla="*/ 4280989 h 7267344"/>
              <a:gd name="connsiteX9666" fmla="*/ 9357512 w 15576846"/>
              <a:gd name="connsiteY9666" fmla="*/ 4216999 h 7267344"/>
              <a:gd name="connsiteX9667" fmla="*/ 9385739 w 15576846"/>
              <a:gd name="connsiteY9667" fmla="*/ 4275028 h 7267344"/>
              <a:gd name="connsiteX9668" fmla="*/ 11902803 w 15576846"/>
              <a:gd name="connsiteY9668" fmla="*/ 4213063 h 7267344"/>
              <a:gd name="connsiteX9669" fmla="*/ 11903252 w 15576846"/>
              <a:gd name="connsiteY9669" fmla="*/ 4211939 h 7267344"/>
              <a:gd name="connsiteX9670" fmla="*/ 11904601 w 15576846"/>
              <a:gd name="connsiteY9670" fmla="*/ 4209914 h 7267344"/>
              <a:gd name="connsiteX9671" fmla="*/ 11904152 w 15576846"/>
              <a:gd name="connsiteY9671" fmla="*/ 4211039 h 7267344"/>
              <a:gd name="connsiteX9672" fmla="*/ 11902803 w 15576846"/>
              <a:gd name="connsiteY9672" fmla="*/ 4213063 h 7267344"/>
              <a:gd name="connsiteX9673" fmla="*/ 11914161 w 15576846"/>
              <a:gd name="connsiteY9673" fmla="*/ 4185960 h 7267344"/>
              <a:gd name="connsiteX9674" fmla="*/ 11915736 w 15576846"/>
              <a:gd name="connsiteY9674" fmla="*/ 4182249 h 7267344"/>
              <a:gd name="connsiteX9675" fmla="*/ 11918547 w 15576846"/>
              <a:gd name="connsiteY9675" fmla="*/ 4178425 h 7267344"/>
              <a:gd name="connsiteX9676" fmla="*/ 11916860 w 15576846"/>
              <a:gd name="connsiteY9676" fmla="*/ 4182362 h 7267344"/>
              <a:gd name="connsiteX9677" fmla="*/ 11914161 w 15576846"/>
              <a:gd name="connsiteY9677" fmla="*/ 4185960 h 7267344"/>
              <a:gd name="connsiteX9678" fmla="*/ 11932829 w 15576846"/>
              <a:gd name="connsiteY9678" fmla="*/ 4159082 h 7267344"/>
              <a:gd name="connsiteX9679" fmla="*/ 11934741 w 15576846"/>
              <a:gd name="connsiteY9679" fmla="*/ 4156496 h 7267344"/>
              <a:gd name="connsiteX9680" fmla="*/ 11933391 w 15576846"/>
              <a:gd name="connsiteY9680" fmla="*/ 4159420 h 7267344"/>
              <a:gd name="connsiteX9681" fmla="*/ 11931479 w 15576846"/>
              <a:gd name="connsiteY9681" fmla="*/ 4162006 h 7267344"/>
              <a:gd name="connsiteX9682" fmla="*/ 11932829 w 15576846"/>
              <a:gd name="connsiteY9682" fmla="*/ 4159082 h 7267344"/>
              <a:gd name="connsiteX9683" fmla="*/ 11943063 w 15576846"/>
              <a:gd name="connsiteY9683" fmla="*/ 4136366 h 7267344"/>
              <a:gd name="connsiteX9684" fmla="*/ 11945311 w 15576846"/>
              <a:gd name="connsiteY9684" fmla="*/ 4131530 h 7267344"/>
              <a:gd name="connsiteX9685" fmla="*/ 11948573 w 15576846"/>
              <a:gd name="connsiteY9685" fmla="*/ 4127594 h 7267344"/>
              <a:gd name="connsiteX9686" fmla="*/ 11946325 w 15576846"/>
              <a:gd name="connsiteY9686" fmla="*/ 4132430 h 7267344"/>
              <a:gd name="connsiteX9687" fmla="*/ 11943063 w 15576846"/>
              <a:gd name="connsiteY9687" fmla="*/ 4136366 h 7267344"/>
              <a:gd name="connsiteX9688" fmla="*/ 11954534 w 15576846"/>
              <a:gd name="connsiteY9688" fmla="*/ 4110950 h 7267344"/>
              <a:gd name="connsiteX9689" fmla="*/ 11957570 w 15576846"/>
              <a:gd name="connsiteY9689" fmla="*/ 4104315 h 7267344"/>
              <a:gd name="connsiteX9690" fmla="*/ 11961844 w 15576846"/>
              <a:gd name="connsiteY9690" fmla="*/ 4099367 h 7267344"/>
              <a:gd name="connsiteX9691" fmla="*/ 11958695 w 15576846"/>
              <a:gd name="connsiteY9691" fmla="*/ 4106002 h 7267344"/>
              <a:gd name="connsiteX9692" fmla="*/ 11954534 w 15576846"/>
              <a:gd name="connsiteY9692" fmla="*/ 4110950 h 7267344"/>
              <a:gd name="connsiteX9693" fmla="*/ 11974552 w 15576846"/>
              <a:gd name="connsiteY9693" fmla="*/ 4085534 h 7267344"/>
              <a:gd name="connsiteX9694" fmla="*/ 11978150 w 15576846"/>
              <a:gd name="connsiteY9694" fmla="*/ 4081598 h 7267344"/>
              <a:gd name="connsiteX9695" fmla="*/ 11975451 w 15576846"/>
              <a:gd name="connsiteY9695" fmla="*/ 4086996 h 7267344"/>
              <a:gd name="connsiteX9696" fmla="*/ 11971966 w 15576846"/>
              <a:gd name="connsiteY9696" fmla="*/ 4090932 h 7267344"/>
              <a:gd name="connsiteX9697" fmla="*/ 11974552 w 15576846"/>
              <a:gd name="connsiteY9697" fmla="*/ 4085534 h 7267344"/>
              <a:gd name="connsiteX9698" fmla="*/ 11983548 w 15576846"/>
              <a:gd name="connsiteY9698" fmla="*/ 4066866 h 7267344"/>
              <a:gd name="connsiteX9699" fmla="*/ 11986922 w 15576846"/>
              <a:gd name="connsiteY9699" fmla="*/ 4060006 h 7267344"/>
              <a:gd name="connsiteX9700" fmla="*/ 11991533 w 15576846"/>
              <a:gd name="connsiteY9700" fmla="*/ 4055395 h 7267344"/>
              <a:gd name="connsiteX9701" fmla="*/ 11988046 w 15576846"/>
              <a:gd name="connsiteY9701" fmla="*/ 4062255 h 7267344"/>
              <a:gd name="connsiteX9702" fmla="*/ 11983548 w 15576846"/>
              <a:gd name="connsiteY9702" fmla="*/ 4066866 h 7267344"/>
              <a:gd name="connsiteX9703" fmla="*/ 12003791 w 15576846"/>
              <a:gd name="connsiteY9703" fmla="*/ 4043362 h 7267344"/>
              <a:gd name="connsiteX9704" fmla="*/ 12007727 w 15576846"/>
              <a:gd name="connsiteY9704" fmla="*/ 4039538 h 7267344"/>
              <a:gd name="connsiteX9705" fmla="*/ 12004690 w 15576846"/>
              <a:gd name="connsiteY9705" fmla="*/ 4045161 h 7267344"/>
              <a:gd name="connsiteX9706" fmla="*/ 12000867 w 15576846"/>
              <a:gd name="connsiteY9706" fmla="*/ 4048985 h 7267344"/>
              <a:gd name="connsiteX9707" fmla="*/ 12003791 w 15576846"/>
              <a:gd name="connsiteY9707" fmla="*/ 4043362 h 7267344"/>
              <a:gd name="connsiteX9708" fmla="*/ 12012676 w 15576846"/>
              <a:gd name="connsiteY9708" fmla="*/ 4026156 h 7267344"/>
              <a:gd name="connsiteX9709" fmla="*/ 12016274 w 15576846"/>
              <a:gd name="connsiteY9709" fmla="*/ 4019183 h 7267344"/>
              <a:gd name="connsiteX9710" fmla="*/ 12021110 w 15576846"/>
              <a:gd name="connsiteY9710" fmla="*/ 4014910 h 7267344"/>
              <a:gd name="connsiteX9711" fmla="*/ 12017398 w 15576846"/>
              <a:gd name="connsiteY9711" fmla="*/ 4021770 h 7267344"/>
              <a:gd name="connsiteX9712" fmla="*/ 12012676 w 15576846"/>
              <a:gd name="connsiteY9712" fmla="*/ 4026156 h 7267344"/>
              <a:gd name="connsiteX9713" fmla="*/ 12033143 w 15576846"/>
              <a:gd name="connsiteY9713" fmla="*/ 4004339 h 7267344"/>
              <a:gd name="connsiteX9714" fmla="*/ 12037304 w 15576846"/>
              <a:gd name="connsiteY9714" fmla="*/ 4000740 h 7267344"/>
              <a:gd name="connsiteX9715" fmla="*/ 12034042 w 15576846"/>
              <a:gd name="connsiteY9715" fmla="*/ 4006250 h 7267344"/>
              <a:gd name="connsiteX9716" fmla="*/ 12029994 w 15576846"/>
              <a:gd name="connsiteY9716" fmla="*/ 4009962 h 7267344"/>
              <a:gd name="connsiteX9717" fmla="*/ 12033143 w 15576846"/>
              <a:gd name="connsiteY9717" fmla="*/ 4004339 h 7267344"/>
              <a:gd name="connsiteX9718" fmla="*/ 12042027 w 15576846"/>
              <a:gd name="connsiteY9718" fmla="*/ 3988369 h 7267344"/>
              <a:gd name="connsiteX9719" fmla="*/ 12045851 w 15576846"/>
              <a:gd name="connsiteY9719" fmla="*/ 3981509 h 7267344"/>
              <a:gd name="connsiteX9720" fmla="*/ 12050911 w 15576846"/>
              <a:gd name="connsiteY9720" fmla="*/ 3977461 h 7267344"/>
              <a:gd name="connsiteX9721" fmla="*/ 12046975 w 15576846"/>
              <a:gd name="connsiteY9721" fmla="*/ 3984096 h 7267344"/>
              <a:gd name="connsiteX9722" fmla="*/ 12042027 w 15576846"/>
              <a:gd name="connsiteY9722" fmla="*/ 3988369 h 7267344"/>
              <a:gd name="connsiteX9723" fmla="*/ 12062720 w 15576846"/>
              <a:gd name="connsiteY9723" fmla="*/ 3968239 h 7267344"/>
              <a:gd name="connsiteX9724" fmla="*/ 12067106 w 15576846"/>
              <a:gd name="connsiteY9724" fmla="*/ 3964865 h 7267344"/>
              <a:gd name="connsiteX9725" fmla="*/ 12063731 w 15576846"/>
              <a:gd name="connsiteY9725" fmla="*/ 3970263 h 7267344"/>
              <a:gd name="connsiteX9726" fmla="*/ 12059458 w 15576846"/>
              <a:gd name="connsiteY9726" fmla="*/ 3973750 h 7267344"/>
              <a:gd name="connsiteX9727" fmla="*/ 12062720 w 15576846"/>
              <a:gd name="connsiteY9727" fmla="*/ 3968239 h 7267344"/>
              <a:gd name="connsiteX9728" fmla="*/ 12071604 w 15576846"/>
              <a:gd name="connsiteY9728" fmla="*/ 3953169 h 7267344"/>
              <a:gd name="connsiteX9729" fmla="*/ 12075540 w 15576846"/>
              <a:gd name="connsiteY9729" fmla="*/ 3946534 h 7267344"/>
              <a:gd name="connsiteX9730" fmla="*/ 12080825 w 15576846"/>
              <a:gd name="connsiteY9730" fmla="*/ 3942823 h 7267344"/>
              <a:gd name="connsiteX9731" fmla="*/ 12076777 w 15576846"/>
              <a:gd name="connsiteY9731" fmla="*/ 3949234 h 7267344"/>
              <a:gd name="connsiteX9732" fmla="*/ 12071604 w 15576846"/>
              <a:gd name="connsiteY9732" fmla="*/ 3953169 h 7267344"/>
              <a:gd name="connsiteX9733" fmla="*/ 12092634 w 15576846"/>
              <a:gd name="connsiteY9733" fmla="*/ 3934614 h 7267344"/>
              <a:gd name="connsiteX9734" fmla="*/ 12097244 w 15576846"/>
              <a:gd name="connsiteY9734" fmla="*/ 3931465 h 7267344"/>
              <a:gd name="connsiteX9735" fmla="*/ 12093758 w 15576846"/>
              <a:gd name="connsiteY9735" fmla="*/ 3936750 h 7267344"/>
              <a:gd name="connsiteX9736" fmla="*/ 12089260 w 15576846"/>
              <a:gd name="connsiteY9736" fmla="*/ 3940012 h 7267344"/>
              <a:gd name="connsiteX9737" fmla="*/ 12092634 w 15576846"/>
              <a:gd name="connsiteY9737" fmla="*/ 3934614 h 7267344"/>
              <a:gd name="connsiteX9738" fmla="*/ 12101517 w 15576846"/>
              <a:gd name="connsiteY9738" fmla="*/ 3920332 h 7267344"/>
              <a:gd name="connsiteX9739" fmla="*/ 12105455 w 15576846"/>
              <a:gd name="connsiteY9739" fmla="*/ 3914034 h 7267344"/>
              <a:gd name="connsiteX9740" fmla="*/ 12110965 w 15576846"/>
              <a:gd name="connsiteY9740" fmla="*/ 3910548 h 7267344"/>
              <a:gd name="connsiteX9741" fmla="*/ 12106917 w 15576846"/>
              <a:gd name="connsiteY9741" fmla="*/ 3916733 h 7267344"/>
              <a:gd name="connsiteX9742" fmla="*/ 12101517 w 15576846"/>
              <a:gd name="connsiteY9742" fmla="*/ 3920332 h 7267344"/>
              <a:gd name="connsiteX9743" fmla="*/ 12122772 w 15576846"/>
              <a:gd name="connsiteY9743" fmla="*/ 3903237 h 7267344"/>
              <a:gd name="connsiteX9744" fmla="*/ 12127496 w 15576846"/>
              <a:gd name="connsiteY9744" fmla="*/ 3900314 h 7267344"/>
              <a:gd name="connsiteX9745" fmla="*/ 12124009 w 15576846"/>
              <a:gd name="connsiteY9745" fmla="*/ 3905262 h 7267344"/>
              <a:gd name="connsiteX9746" fmla="*/ 12119287 w 15576846"/>
              <a:gd name="connsiteY9746" fmla="*/ 3908298 h 7267344"/>
              <a:gd name="connsiteX9747" fmla="*/ 12122772 w 15576846"/>
              <a:gd name="connsiteY9747" fmla="*/ 3903237 h 7267344"/>
              <a:gd name="connsiteX9748" fmla="*/ 12131770 w 15576846"/>
              <a:gd name="connsiteY9748" fmla="*/ 3889743 h 7267344"/>
              <a:gd name="connsiteX9749" fmla="*/ 12135818 w 15576846"/>
              <a:gd name="connsiteY9749" fmla="*/ 3883782 h 7267344"/>
              <a:gd name="connsiteX9750" fmla="*/ 12141441 w 15576846"/>
              <a:gd name="connsiteY9750" fmla="*/ 3880633 h 7267344"/>
              <a:gd name="connsiteX9751" fmla="*/ 12137280 w 15576846"/>
              <a:gd name="connsiteY9751" fmla="*/ 3886481 h 7267344"/>
              <a:gd name="connsiteX9752" fmla="*/ 12131770 w 15576846"/>
              <a:gd name="connsiteY9752" fmla="*/ 3889743 h 7267344"/>
              <a:gd name="connsiteX9753" fmla="*/ 12153250 w 15576846"/>
              <a:gd name="connsiteY9753" fmla="*/ 3873998 h 7267344"/>
              <a:gd name="connsiteX9754" fmla="*/ 12158085 w 15576846"/>
              <a:gd name="connsiteY9754" fmla="*/ 3871299 h 7267344"/>
              <a:gd name="connsiteX9755" fmla="*/ 12154599 w 15576846"/>
              <a:gd name="connsiteY9755" fmla="*/ 3876023 h 7267344"/>
              <a:gd name="connsiteX9756" fmla="*/ 12149763 w 15576846"/>
              <a:gd name="connsiteY9756" fmla="*/ 3878947 h 7267344"/>
              <a:gd name="connsiteX9757" fmla="*/ 12153250 w 15576846"/>
              <a:gd name="connsiteY9757" fmla="*/ 3873998 h 7267344"/>
              <a:gd name="connsiteX9758" fmla="*/ 12162471 w 15576846"/>
              <a:gd name="connsiteY9758" fmla="*/ 3861065 h 7267344"/>
              <a:gd name="connsiteX9759" fmla="*/ 12166519 w 15576846"/>
              <a:gd name="connsiteY9759" fmla="*/ 3855330 h 7267344"/>
              <a:gd name="connsiteX9760" fmla="*/ 12172255 w 15576846"/>
              <a:gd name="connsiteY9760" fmla="*/ 3852519 h 7267344"/>
              <a:gd name="connsiteX9761" fmla="*/ 12168206 w 15576846"/>
              <a:gd name="connsiteY9761" fmla="*/ 3857916 h 7267344"/>
              <a:gd name="connsiteX9762" fmla="*/ 12162471 w 15576846"/>
              <a:gd name="connsiteY9762" fmla="*/ 3861065 h 7267344"/>
              <a:gd name="connsiteX9763" fmla="*/ 12184064 w 15576846"/>
              <a:gd name="connsiteY9763" fmla="*/ 3846783 h 7267344"/>
              <a:gd name="connsiteX9764" fmla="*/ 12189124 w 15576846"/>
              <a:gd name="connsiteY9764" fmla="*/ 3844309 h 7267344"/>
              <a:gd name="connsiteX9765" fmla="*/ 12185638 w 15576846"/>
              <a:gd name="connsiteY9765" fmla="*/ 3848695 h 7267344"/>
              <a:gd name="connsiteX9766" fmla="*/ 12180689 w 15576846"/>
              <a:gd name="connsiteY9766" fmla="*/ 3851281 h 7267344"/>
              <a:gd name="connsiteX9767" fmla="*/ 12184064 w 15576846"/>
              <a:gd name="connsiteY9767" fmla="*/ 3846783 h 7267344"/>
              <a:gd name="connsiteX9768" fmla="*/ 12193510 w 15576846"/>
              <a:gd name="connsiteY9768" fmla="*/ 3834412 h 7267344"/>
              <a:gd name="connsiteX9769" fmla="*/ 12197558 w 15576846"/>
              <a:gd name="connsiteY9769" fmla="*/ 3829127 h 7267344"/>
              <a:gd name="connsiteX9770" fmla="*/ 12203519 w 15576846"/>
              <a:gd name="connsiteY9770" fmla="*/ 3826540 h 7267344"/>
              <a:gd name="connsiteX9771" fmla="*/ 12199470 w 15576846"/>
              <a:gd name="connsiteY9771" fmla="*/ 3831601 h 7267344"/>
              <a:gd name="connsiteX9772" fmla="*/ 12193510 w 15576846"/>
              <a:gd name="connsiteY9772" fmla="*/ 3834412 h 7267344"/>
              <a:gd name="connsiteX9773" fmla="*/ 12215326 w 15576846"/>
              <a:gd name="connsiteY9773" fmla="*/ 3821367 h 7267344"/>
              <a:gd name="connsiteX9774" fmla="*/ 12220388 w 15576846"/>
              <a:gd name="connsiteY9774" fmla="*/ 3819118 h 7267344"/>
              <a:gd name="connsiteX9775" fmla="*/ 12216901 w 15576846"/>
              <a:gd name="connsiteY9775" fmla="*/ 3823167 h 7267344"/>
              <a:gd name="connsiteX9776" fmla="*/ 12211841 w 15576846"/>
              <a:gd name="connsiteY9776" fmla="*/ 3825528 h 7267344"/>
              <a:gd name="connsiteX9777" fmla="*/ 12215326 w 15576846"/>
              <a:gd name="connsiteY9777" fmla="*/ 3821367 h 7267344"/>
              <a:gd name="connsiteX9778" fmla="*/ 12224886 w 15576846"/>
              <a:gd name="connsiteY9778" fmla="*/ 3809446 h 7267344"/>
              <a:gd name="connsiteX9779" fmla="*/ 12228935 w 15576846"/>
              <a:gd name="connsiteY9779" fmla="*/ 3804498 h 7267344"/>
              <a:gd name="connsiteX9780" fmla="*/ 12234894 w 15576846"/>
              <a:gd name="connsiteY9780" fmla="*/ 3802249 h 7267344"/>
              <a:gd name="connsiteX9781" fmla="*/ 12230846 w 15576846"/>
              <a:gd name="connsiteY9781" fmla="*/ 3806972 h 7267344"/>
              <a:gd name="connsiteX9782" fmla="*/ 12224886 w 15576846"/>
              <a:gd name="connsiteY9782" fmla="*/ 3809446 h 7267344"/>
              <a:gd name="connsiteX9783" fmla="*/ 12246815 w 15576846"/>
              <a:gd name="connsiteY9783" fmla="*/ 3797638 h 7267344"/>
              <a:gd name="connsiteX9784" fmla="*/ 12251988 w 15576846"/>
              <a:gd name="connsiteY9784" fmla="*/ 3795614 h 7267344"/>
              <a:gd name="connsiteX9785" fmla="*/ 12248615 w 15576846"/>
              <a:gd name="connsiteY9785" fmla="*/ 3799325 h 7267344"/>
              <a:gd name="connsiteX9786" fmla="*/ 12243441 w 15576846"/>
              <a:gd name="connsiteY9786" fmla="*/ 3801462 h 7267344"/>
              <a:gd name="connsiteX9787" fmla="*/ 12246815 w 15576846"/>
              <a:gd name="connsiteY9787" fmla="*/ 3797638 h 7267344"/>
              <a:gd name="connsiteX9788" fmla="*/ 12257050 w 15576846"/>
              <a:gd name="connsiteY9788" fmla="*/ 3785718 h 7267344"/>
              <a:gd name="connsiteX9789" fmla="*/ 12260648 w 15576846"/>
              <a:gd name="connsiteY9789" fmla="*/ 3781557 h 7267344"/>
              <a:gd name="connsiteX9790" fmla="*/ 12266721 w 15576846"/>
              <a:gd name="connsiteY9790" fmla="*/ 3779532 h 7267344"/>
              <a:gd name="connsiteX9791" fmla="*/ 12263121 w 15576846"/>
              <a:gd name="connsiteY9791" fmla="*/ 3783468 h 7267344"/>
              <a:gd name="connsiteX9792" fmla="*/ 12257050 w 15576846"/>
              <a:gd name="connsiteY9792" fmla="*/ 3785718 h 7267344"/>
              <a:gd name="connsiteX9793" fmla="*/ 12278866 w 15576846"/>
              <a:gd name="connsiteY9793" fmla="*/ 3775596 h 7267344"/>
              <a:gd name="connsiteX9794" fmla="*/ 12284151 w 15576846"/>
              <a:gd name="connsiteY9794" fmla="*/ 3773909 h 7267344"/>
              <a:gd name="connsiteX9795" fmla="*/ 12281229 w 15576846"/>
              <a:gd name="connsiteY9795" fmla="*/ 3776946 h 7267344"/>
              <a:gd name="connsiteX9796" fmla="*/ 12275942 w 15576846"/>
              <a:gd name="connsiteY9796" fmla="*/ 3778858 h 7267344"/>
              <a:gd name="connsiteX9797" fmla="*/ 12278866 w 15576846"/>
              <a:gd name="connsiteY9797" fmla="*/ 3775596 h 7267344"/>
              <a:gd name="connsiteX9798" fmla="*/ 12289213 w 15576846"/>
              <a:gd name="connsiteY9798" fmla="*/ 3764238 h 7267344"/>
              <a:gd name="connsiteX9799" fmla="*/ 12292474 w 15576846"/>
              <a:gd name="connsiteY9799" fmla="*/ 3760639 h 7267344"/>
              <a:gd name="connsiteX9800" fmla="*/ 12298659 w 15576846"/>
              <a:gd name="connsiteY9800" fmla="*/ 3758840 h 7267344"/>
              <a:gd name="connsiteX9801" fmla="*/ 12295397 w 15576846"/>
              <a:gd name="connsiteY9801" fmla="*/ 3762214 h 7267344"/>
              <a:gd name="connsiteX9802" fmla="*/ 12289213 w 15576846"/>
              <a:gd name="connsiteY9802" fmla="*/ 3764238 h 7267344"/>
              <a:gd name="connsiteX9803" fmla="*/ 12310917 w 15576846"/>
              <a:gd name="connsiteY9803" fmla="*/ 3755354 h 7267344"/>
              <a:gd name="connsiteX9804" fmla="*/ 12316203 w 15576846"/>
              <a:gd name="connsiteY9804" fmla="*/ 3753892 h 7267344"/>
              <a:gd name="connsiteX9805" fmla="*/ 12313616 w 15576846"/>
              <a:gd name="connsiteY9805" fmla="*/ 3756366 h 7267344"/>
              <a:gd name="connsiteX9806" fmla="*/ 12308218 w 15576846"/>
              <a:gd name="connsiteY9806" fmla="*/ 3758053 h 7267344"/>
              <a:gd name="connsiteX9807" fmla="*/ 12310917 w 15576846"/>
              <a:gd name="connsiteY9807" fmla="*/ 3755354 h 7267344"/>
              <a:gd name="connsiteX9808" fmla="*/ 12321826 w 15576846"/>
              <a:gd name="connsiteY9808" fmla="*/ 3744220 h 7267344"/>
              <a:gd name="connsiteX9809" fmla="*/ 12325199 w 15576846"/>
              <a:gd name="connsiteY9809" fmla="*/ 3740847 h 7267344"/>
              <a:gd name="connsiteX9810" fmla="*/ 12331385 w 15576846"/>
              <a:gd name="connsiteY9810" fmla="*/ 3739272 h 7267344"/>
              <a:gd name="connsiteX9811" fmla="*/ 12328123 w 15576846"/>
              <a:gd name="connsiteY9811" fmla="*/ 3742421 h 7267344"/>
              <a:gd name="connsiteX9812" fmla="*/ 12321826 w 15576846"/>
              <a:gd name="connsiteY9812" fmla="*/ 3744220 h 7267344"/>
              <a:gd name="connsiteX9813" fmla="*/ 12343755 w 15576846"/>
              <a:gd name="connsiteY9813" fmla="*/ 3736348 h 7267344"/>
              <a:gd name="connsiteX9814" fmla="*/ 12349153 w 15576846"/>
              <a:gd name="connsiteY9814" fmla="*/ 3734998 h 7267344"/>
              <a:gd name="connsiteX9815" fmla="*/ 12346567 w 15576846"/>
              <a:gd name="connsiteY9815" fmla="*/ 3737360 h 7267344"/>
              <a:gd name="connsiteX9816" fmla="*/ 12341169 w 15576846"/>
              <a:gd name="connsiteY9816" fmla="*/ 3738822 h 7267344"/>
              <a:gd name="connsiteX9817" fmla="*/ 12343755 w 15576846"/>
              <a:gd name="connsiteY9817" fmla="*/ 3736348 h 7267344"/>
              <a:gd name="connsiteX9818" fmla="*/ 12362311 w 15576846"/>
              <a:gd name="connsiteY9818" fmla="*/ 3731850 h 7267344"/>
              <a:gd name="connsiteX9819" fmla="*/ 12366585 w 15576846"/>
              <a:gd name="connsiteY9819" fmla="*/ 3730838 h 7267344"/>
              <a:gd name="connsiteX9820" fmla="*/ 12364785 w 15576846"/>
              <a:gd name="connsiteY9820" fmla="*/ 3732300 h 7267344"/>
              <a:gd name="connsiteX9821" fmla="*/ 12360399 w 15576846"/>
              <a:gd name="connsiteY9821" fmla="*/ 3733536 h 7267344"/>
              <a:gd name="connsiteX9822" fmla="*/ 12362311 w 15576846"/>
              <a:gd name="connsiteY9822" fmla="*/ 3731850 h 7267344"/>
              <a:gd name="connsiteX9823" fmla="*/ 12374344 w 15576846"/>
              <a:gd name="connsiteY9823" fmla="*/ 3721054 h 7267344"/>
              <a:gd name="connsiteX9824" fmla="*/ 12377043 w 15576846"/>
              <a:gd name="connsiteY9824" fmla="*/ 3718692 h 7267344"/>
              <a:gd name="connsiteX9825" fmla="*/ 12382442 w 15576846"/>
              <a:gd name="connsiteY9825" fmla="*/ 3717567 h 7267344"/>
              <a:gd name="connsiteX9826" fmla="*/ 12379854 w 15576846"/>
              <a:gd name="connsiteY9826" fmla="*/ 3719816 h 7267344"/>
              <a:gd name="connsiteX9827" fmla="*/ 12374344 w 15576846"/>
              <a:gd name="connsiteY9827" fmla="*/ 3721054 h 7267344"/>
              <a:gd name="connsiteX9828" fmla="*/ 12395711 w 15576846"/>
              <a:gd name="connsiteY9828" fmla="*/ 3714868 h 7267344"/>
              <a:gd name="connsiteX9829" fmla="*/ 12400097 w 15576846"/>
              <a:gd name="connsiteY9829" fmla="*/ 3713969 h 7267344"/>
              <a:gd name="connsiteX9830" fmla="*/ 12398298 w 15576846"/>
              <a:gd name="connsiteY9830" fmla="*/ 3715318 h 7267344"/>
              <a:gd name="connsiteX9831" fmla="*/ 12393912 w 15576846"/>
              <a:gd name="connsiteY9831" fmla="*/ 3716330 h 7267344"/>
              <a:gd name="connsiteX9832" fmla="*/ 12395711 w 15576846"/>
              <a:gd name="connsiteY9832" fmla="*/ 3714868 h 7267344"/>
              <a:gd name="connsiteX9833" fmla="*/ 12407969 w 15576846"/>
              <a:gd name="connsiteY9833" fmla="*/ 3704635 h 7267344"/>
              <a:gd name="connsiteX9834" fmla="*/ 12410557 w 15576846"/>
              <a:gd name="connsiteY9834" fmla="*/ 3702385 h 7267344"/>
              <a:gd name="connsiteX9835" fmla="*/ 12415955 w 15576846"/>
              <a:gd name="connsiteY9835" fmla="*/ 3701486 h 7267344"/>
              <a:gd name="connsiteX9836" fmla="*/ 12413368 w 15576846"/>
              <a:gd name="connsiteY9836" fmla="*/ 3703510 h 7267344"/>
              <a:gd name="connsiteX9837" fmla="*/ 12407969 w 15576846"/>
              <a:gd name="connsiteY9837" fmla="*/ 3704635 h 7267344"/>
              <a:gd name="connsiteX9838" fmla="*/ 12429562 w 15576846"/>
              <a:gd name="connsiteY9838" fmla="*/ 3699349 h 7267344"/>
              <a:gd name="connsiteX9839" fmla="*/ 12433835 w 15576846"/>
              <a:gd name="connsiteY9839" fmla="*/ 3698674 h 7267344"/>
              <a:gd name="connsiteX9840" fmla="*/ 12432148 w 15576846"/>
              <a:gd name="connsiteY9840" fmla="*/ 3699911 h 7267344"/>
              <a:gd name="connsiteX9841" fmla="*/ 12427762 w 15576846"/>
              <a:gd name="connsiteY9841" fmla="*/ 3700811 h 7267344"/>
              <a:gd name="connsiteX9842" fmla="*/ 12429562 w 15576846"/>
              <a:gd name="connsiteY9842" fmla="*/ 3699349 h 7267344"/>
              <a:gd name="connsiteX9843" fmla="*/ 12461837 w 15576846"/>
              <a:gd name="connsiteY9843" fmla="*/ 3686641 h 7267344"/>
              <a:gd name="connsiteX9844" fmla="*/ 12463750 w 15576846"/>
              <a:gd name="connsiteY9844" fmla="*/ 3685179 h 7267344"/>
              <a:gd name="connsiteX9845" fmla="*/ 12468023 w 15576846"/>
              <a:gd name="connsiteY9845" fmla="*/ 3684617 h 7267344"/>
              <a:gd name="connsiteX9846" fmla="*/ 12467460 w 15576846"/>
              <a:gd name="connsiteY9846" fmla="*/ 3684954 h 7267344"/>
              <a:gd name="connsiteX9847" fmla="*/ 12466224 w 15576846"/>
              <a:gd name="connsiteY9847" fmla="*/ 3685854 h 7267344"/>
              <a:gd name="connsiteX9848" fmla="*/ 12461837 w 15576846"/>
              <a:gd name="connsiteY9848" fmla="*/ 3686641 h 7267344"/>
              <a:gd name="connsiteX9849" fmla="*/ 12496700 w 15576846"/>
              <a:gd name="connsiteY9849" fmla="*/ 3673483 h 7267344"/>
              <a:gd name="connsiteX9850" fmla="*/ 12498499 w 15576846"/>
              <a:gd name="connsiteY9850" fmla="*/ 3672246 h 7267344"/>
              <a:gd name="connsiteX9851" fmla="*/ 12502773 w 15576846"/>
              <a:gd name="connsiteY9851" fmla="*/ 3671796 h 7267344"/>
              <a:gd name="connsiteX9852" fmla="*/ 12501086 w 15576846"/>
              <a:gd name="connsiteY9852" fmla="*/ 3672808 h 7267344"/>
              <a:gd name="connsiteX9853" fmla="*/ 12496700 w 15576846"/>
              <a:gd name="connsiteY9853" fmla="*/ 3673483 h 7267344"/>
              <a:gd name="connsiteX9854" fmla="*/ 12511432 w 15576846"/>
              <a:gd name="connsiteY9854" fmla="*/ 3663475 h 7267344"/>
              <a:gd name="connsiteX9855" fmla="*/ 12513906 w 15576846"/>
              <a:gd name="connsiteY9855" fmla="*/ 3661787 h 7267344"/>
              <a:gd name="connsiteX9856" fmla="*/ 12519304 w 15576846"/>
              <a:gd name="connsiteY9856" fmla="*/ 3661450 h 7267344"/>
              <a:gd name="connsiteX9857" fmla="*/ 12516943 w 15576846"/>
              <a:gd name="connsiteY9857" fmla="*/ 3662912 h 7267344"/>
              <a:gd name="connsiteX9858" fmla="*/ 12511432 w 15576846"/>
              <a:gd name="connsiteY9858" fmla="*/ 3663475 h 7267344"/>
              <a:gd name="connsiteX9859" fmla="*/ 12533587 w 15576846"/>
              <a:gd name="connsiteY9859" fmla="*/ 3660550 h 7267344"/>
              <a:gd name="connsiteX9860" fmla="*/ 12537860 w 15576846"/>
              <a:gd name="connsiteY9860" fmla="*/ 3660326 h 7267344"/>
              <a:gd name="connsiteX9861" fmla="*/ 12536398 w 15576846"/>
              <a:gd name="connsiteY9861" fmla="*/ 3661113 h 7267344"/>
              <a:gd name="connsiteX9862" fmla="*/ 12532012 w 15576846"/>
              <a:gd name="connsiteY9862" fmla="*/ 3661563 h 7267344"/>
              <a:gd name="connsiteX9863" fmla="*/ 12533587 w 15576846"/>
              <a:gd name="connsiteY9863" fmla="*/ 3660550 h 7267344"/>
              <a:gd name="connsiteX9864" fmla="*/ 12546969 w 15576846"/>
              <a:gd name="connsiteY9864" fmla="*/ 3652116 h 7267344"/>
              <a:gd name="connsiteX9865" fmla="*/ 12549219 w 15576846"/>
              <a:gd name="connsiteY9865" fmla="*/ 3650654 h 7267344"/>
              <a:gd name="connsiteX9866" fmla="*/ 12554616 w 15576846"/>
              <a:gd name="connsiteY9866" fmla="*/ 3650541 h 7267344"/>
              <a:gd name="connsiteX9867" fmla="*/ 12552480 w 15576846"/>
              <a:gd name="connsiteY9867" fmla="*/ 3651779 h 7267344"/>
              <a:gd name="connsiteX9868" fmla="*/ 12546969 w 15576846"/>
              <a:gd name="connsiteY9868" fmla="*/ 3652116 h 7267344"/>
              <a:gd name="connsiteX9869" fmla="*/ 12569124 w 15576846"/>
              <a:gd name="connsiteY9869" fmla="*/ 3650092 h 7267344"/>
              <a:gd name="connsiteX9870" fmla="*/ 12573285 w 15576846"/>
              <a:gd name="connsiteY9870" fmla="*/ 3649979 h 7267344"/>
              <a:gd name="connsiteX9871" fmla="*/ 12572161 w 15576846"/>
              <a:gd name="connsiteY9871" fmla="*/ 3650541 h 7267344"/>
              <a:gd name="connsiteX9872" fmla="*/ 12567887 w 15576846"/>
              <a:gd name="connsiteY9872" fmla="*/ 3650767 h 7267344"/>
              <a:gd name="connsiteX9873" fmla="*/ 12569124 w 15576846"/>
              <a:gd name="connsiteY9873" fmla="*/ 3650092 h 7267344"/>
              <a:gd name="connsiteX9874" fmla="*/ 12589030 w 15576846"/>
              <a:gd name="connsiteY9874" fmla="*/ 3649529 h 7267344"/>
              <a:gd name="connsiteX9875" fmla="*/ 12591278 w 15576846"/>
              <a:gd name="connsiteY9875" fmla="*/ 3649417 h 7267344"/>
              <a:gd name="connsiteX9876" fmla="*/ 12588917 w 15576846"/>
              <a:gd name="connsiteY9876" fmla="*/ 3649529 h 7267344"/>
              <a:gd name="connsiteX9877" fmla="*/ 12589030 w 15576846"/>
              <a:gd name="connsiteY9877" fmla="*/ 3649529 h 7267344"/>
              <a:gd name="connsiteX9878" fmla="*/ 12603986 w 15576846"/>
              <a:gd name="connsiteY9878" fmla="*/ 3641432 h 7267344"/>
              <a:gd name="connsiteX9879" fmla="*/ 12605110 w 15576846"/>
              <a:gd name="connsiteY9879" fmla="*/ 3640870 h 7267344"/>
              <a:gd name="connsiteX9880" fmla="*/ 12609271 w 15576846"/>
              <a:gd name="connsiteY9880" fmla="*/ 3640870 h 7267344"/>
              <a:gd name="connsiteX9881" fmla="*/ 12608372 w 15576846"/>
              <a:gd name="connsiteY9881" fmla="*/ 3641320 h 7267344"/>
              <a:gd name="connsiteX9882" fmla="*/ 12603986 w 15576846"/>
              <a:gd name="connsiteY9882" fmla="*/ 3641432 h 7267344"/>
              <a:gd name="connsiteX9883" fmla="*/ 12640648 w 15576846"/>
              <a:gd name="connsiteY9883" fmla="*/ 3633223 h 7267344"/>
              <a:gd name="connsiteX9884" fmla="*/ 13138393 w 15576846"/>
              <a:gd name="connsiteY9884" fmla="*/ 3284037 h 7267344"/>
              <a:gd name="connsiteX9885" fmla="*/ 13660428 w 15576846"/>
              <a:gd name="connsiteY9885" fmla="*/ 3083522 h 7267344"/>
              <a:gd name="connsiteX9886" fmla="*/ 13770976 w 15576846"/>
              <a:gd name="connsiteY9886" fmla="*/ 3100053 h 7267344"/>
              <a:gd name="connsiteX9887" fmla="*/ 13793356 w 15576846"/>
              <a:gd name="connsiteY9887" fmla="*/ 3131654 h 7267344"/>
              <a:gd name="connsiteX9888" fmla="*/ 13684607 w 15576846"/>
              <a:gd name="connsiteY9888" fmla="*/ 3115798 h 7267344"/>
              <a:gd name="connsiteX9889" fmla="*/ 13158747 w 15576846"/>
              <a:gd name="connsiteY9889" fmla="*/ 3305629 h 7267344"/>
              <a:gd name="connsiteX9890" fmla="*/ 12644809 w 15576846"/>
              <a:gd name="connsiteY9890" fmla="*/ 3633335 h 7267344"/>
              <a:gd name="connsiteX9891" fmla="*/ 12640648 w 15576846"/>
              <a:gd name="connsiteY9891" fmla="*/ 3633335 h 7267344"/>
              <a:gd name="connsiteX9892" fmla="*/ 13779298 w 15576846"/>
              <a:gd name="connsiteY9892" fmla="*/ 3101740 h 7267344"/>
              <a:gd name="connsiteX9893" fmla="*/ 13793693 w 15576846"/>
              <a:gd name="connsiteY9893" fmla="*/ 3104776 h 7267344"/>
              <a:gd name="connsiteX9894" fmla="*/ 13816298 w 15576846"/>
              <a:gd name="connsiteY9894" fmla="*/ 3136040 h 7267344"/>
              <a:gd name="connsiteX9895" fmla="*/ 13801790 w 15576846"/>
              <a:gd name="connsiteY9895" fmla="*/ 3133229 h 7267344"/>
              <a:gd name="connsiteX9896" fmla="*/ 13779298 w 15576846"/>
              <a:gd name="connsiteY9896" fmla="*/ 3101740 h 7267344"/>
              <a:gd name="connsiteX9897" fmla="*/ 13802128 w 15576846"/>
              <a:gd name="connsiteY9897" fmla="*/ 3106576 h 7267344"/>
              <a:gd name="connsiteX9898" fmla="*/ 13816298 w 15576846"/>
              <a:gd name="connsiteY9898" fmla="*/ 3109725 h 7267344"/>
              <a:gd name="connsiteX9899" fmla="*/ 13839126 w 15576846"/>
              <a:gd name="connsiteY9899" fmla="*/ 3140651 h 7267344"/>
              <a:gd name="connsiteX9900" fmla="*/ 13824843 w 15576846"/>
              <a:gd name="connsiteY9900" fmla="*/ 3137727 h 7267344"/>
              <a:gd name="connsiteX9901" fmla="*/ 13802128 w 15576846"/>
              <a:gd name="connsiteY9901" fmla="*/ 3106576 h 7267344"/>
              <a:gd name="connsiteX9902" fmla="*/ 13845424 w 15576846"/>
              <a:gd name="connsiteY9902" fmla="*/ 3149198 h 7267344"/>
              <a:gd name="connsiteX9903" fmla="*/ 13868478 w 15576846"/>
              <a:gd name="connsiteY9903" fmla="*/ 3179450 h 7267344"/>
              <a:gd name="connsiteX9904" fmla="*/ 13854084 w 15576846"/>
              <a:gd name="connsiteY9904" fmla="*/ 3176751 h 7267344"/>
              <a:gd name="connsiteX9905" fmla="*/ 13831029 w 15576846"/>
              <a:gd name="connsiteY9905" fmla="*/ 3146162 h 7267344"/>
              <a:gd name="connsiteX9906" fmla="*/ 13845424 w 15576846"/>
              <a:gd name="connsiteY9906" fmla="*/ 3149198 h 7267344"/>
              <a:gd name="connsiteX9907" fmla="*/ 13854196 w 15576846"/>
              <a:gd name="connsiteY9907" fmla="*/ 3151110 h 7267344"/>
              <a:gd name="connsiteX9908" fmla="*/ 13868365 w 15576846"/>
              <a:gd name="connsiteY9908" fmla="*/ 3154259 h 7267344"/>
              <a:gd name="connsiteX9909" fmla="*/ 13891532 w 15576846"/>
              <a:gd name="connsiteY9909" fmla="*/ 3184060 h 7267344"/>
              <a:gd name="connsiteX9910" fmla="*/ 13877362 w 15576846"/>
              <a:gd name="connsiteY9910" fmla="*/ 3181249 h 7267344"/>
              <a:gd name="connsiteX9911" fmla="*/ 13854196 w 15576846"/>
              <a:gd name="connsiteY9911" fmla="*/ 3151110 h 7267344"/>
              <a:gd name="connsiteX9912" fmla="*/ 13877475 w 15576846"/>
              <a:gd name="connsiteY9912" fmla="*/ 3156283 h 7267344"/>
              <a:gd name="connsiteX9913" fmla="*/ 13891420 w 15576846"/>
              <a:gd name="connsiteY9913" fmla="*/ 3159432 h 7267344"/>
              <a:gd name="connsiteX9914" fmla="*/ 13914700 w 15576846"/>
              <a:gd name="connsiteY9914" fmla="*/ 3188784 h 7267344"/>
              <a:gd name="connsiteX9915" fmla="*/ 13900753 w 15576846"/>
              <a:gd name="connsiteY9915" fmla="*/ 3185860 h 7267344"/>
              <a:gd name="connsiteX9916" fmla="*/ 13877475 w 15576846"/>
              <a:gd name="connsiteY9916" fmla="*/ 3156283 h 7267344"/>
              <a:gd name="connsiteX9917" fmla="*/ 13900753 w 15576846"/>
              <a:gd name="connsiteY9917" fmla="*/ 3161681 h 7267344"/>
              <a:gd name="connsiteX9918" fmla="*/ 13914474 w 15576846"/>
              <a:gd name="connsiteY9918" fmla="*/ 3164942 h 7267344"/>
              <a:gd name="connsiteX9919" fmla="*/ 13937753 w 15576846"/>
              <a:gd name="connsiteY9919" fmla="*/ 3193732 h 7267344"/>
              <a:gd name="connsiteX9920" fmla="*/ 13924033 w 15576846"/>
              <a:gd name="connsiteY9920" fmla="*/ 3190808 h 7267344"/>
              <a:gd name="connsiteX9921" fmla="*/ 13900753 w 15576846"/>
              <a:gd name="connsiteY9921" fmla="*/ 3161681 h 7267344"/>
              <a:gd name="connsiteX9922" fmla="*/ 13924033 w 15576846"/>
              <a:gd name="connsiteY9922" fmla="*/ 3167192 h 7267344"/>
              <a:gd name="connsiteX9923" fmla="*/ 13937528 w 15576846"/>
              <a:gd name="connsiteY9923" fmla="*/ 3170565 h 7267344"/>
              <a:gd name="connsiteX9924" fmla="*/ 13960808 w 15576846"/>
              <a:gd name="connsiteY9924" fmla="*/ 3198793 h 7267344"/>
              <a:gd name="connsiteX9925" fmla="*/ 13947312 w 15576846"/>
              <a:gd name="connsiteY9925" fmla="*/ 3195756 h 7267344"/>
              <a:gd name="connsiteX9926" fmla="*/ 13924033 w 15576846"/>
              <a:gd name="connsiteY9926" fmla="*/ 3167192 h 7267344"/>
              <a:gd name="connsiteX9927" fmla="*/ 13947312 w 15576846"/>
              <a:gd name="connsiteY9927" fmla="*/ 3173039 h 7267344"/>
              <a:gd name="connsiteX9928" fmla="*/ 13960470 w 15576846"/>
              <a:gd name="connsiteY9928" fmla="*/ 3176413 h 7267344"/>
              <a:gd name="connsiteX9929" fmla="*/ 13983861 w 15576846"/>
              <a:gd name="connsiteY9929" fmla="*/ 3204078 h 7267344"/>
              <a:gd name="connsiteX9930" fmla="*/ 13970592 w 15576846"/>
              <a:gd name="connsiteY9930" fmla="*/ 3201042 h 7267344"/>
              <a:gd name="connsiteX9931" fmla="*/ 13947312 w 15576846"/>
              <a:gd name="connsiteY9931" fmla="*/ 3173039 h 7267344"/>
              <a:gd name="connsiteX9932" fmla="*/ 13970704 w 15576846"/>
              <a:gd name="connsiteY9932" fmla="*/ 3179112 h 7267344"/>
              <a:gd name="connsiteX9933" fmla="*/ 13983636 w 15576846"/>
              <a:gd name="connsiteY9933" fmla="*/ 3182598 h 7267344"/>
              <a:gd name="connsiteX9934" fmla="*/ 14007028 w 15576846"/>
              <a:gd name="connsiteY9934" fmla="*/ 3209701 h 7267344"/>
              <a:gd name="connsiteX9935" fmla="*/ 13994095 w 15576846"/>
              <a:gd name="connsiteY9935" fmla="*/ 3206552 h 7267344"/>
              <a:gd name="connsiteX9936" fmla="*/ 13970704 w 15576846"/>
              <a:gd name="connsiteY9936" fmla="*/ 3179112 h 7267344"/>
              <a:gd name="connsiteX9937" fmla="*/ 13994095 w 15576846"/>
              <a:gd name="connsiteY9937" fmla="*/ 3185410 h 7267344"/>
              <a:gd name="connsiteX9938" fmla="*/ 14006691 w 15576846"/>
              <a:gd name="connsiteY9938" fmla="*/ 3188896 h 7267344"/>
              <a:gd name="connsiteX9939" fmla="*/ 14029970 w 15576846"/>
              <a:gd name="connsiteY9939" fmla="*/ 3215324 h 7267344"/>
              <a:gd name="connsiteX9940" fmla="*/ 14017374 w 15576846"/>
              <a:gd name="connsiteY9940" fmla="*/ 3212175 h 7267344"/>
              <a:gd name="connsiteX9941" fmla="*/ 13994095 w 15576846"/>
              <a:gd name="connsiteY9941" fmla="*/ 3185410 h 7267344"/>
              <a:gd name="connsiteX9942" fmla="*/ 14017486 w 15576846"/>
              <a:gd name="connsiteY9942" fmla="*/ 3191932 h 7267344"/>
              <a:gd name="connsiteX9943" fmla="*/ 14029858 w 15576846"/>
              <a:gd name="connsiteY9943" fmla="*/ 3195531 h 7267344"/>
              <a:gd name="connsiteX9944" fmla="*/ 14053136 w 15576846"/>
              <a:gd name="connsiteY9944" fmla="*/ 3221397 h 7267344"/>
              <a:gd name="connsiteX9945" fmla="*/ 14040766 w 15576846"/>
              <a:gd name="connsiteY9945" fmla="*/ 3218136 h 7267344"/>
              <a:gd name="connsiteX9946" fmla="*/ 14017486 w 15576846"/>
              <a:gd name="connsiteY9946" fmla="*/ 3191932 h 7267344"/>
              <a:gd name="connsiteX9947" fmla="*/ 14040991 w 15576846"/>
              <a:gd name="connsiteY9947" fmla="*/ 3198793 h 7267344"/>
              <a:gd name="connsiteX9948" fmla="*/ 14053024 w 15576846"/>
              <a:gd name="connsiteY9948" fmla="*/ 3202391 h 7267344"/>
              <a:gd name="connsiteX9949" fmla="*/ 14076304 w 15576846"/>
              <a:gd name="connsiteY9949" fmla="*/ 3227582 h 7267344"/>
              <a:gd name="connsiteX9950" fmla="*/ 14064270 w 15576846"/>
              <a:gd name="connsiteY9950" fmla="*/ 3224321 h 7267344"/>
              <a:gd name="connsiteX9951" fmla="*/ 14040991 w 15576846"/>
              <a:gd name="connsiteY9951" fmla="*/ 3198793 h 7267344"/>
              <a:gd name="connsiteX9952" fmla="*/ 14064720 w 15576846"/>
              <a:gd name="connsiteY9952" fmla="*/ 3205990 h 7267344"/>
              <a:gd name="connsiteX9953" fmla="*/ 14076415 w 15576846"/>
              <a:gd name="connsiteY9953" fmla="*/ 3209701 h 7267344"/>
              <a:gd name="connsiteX9954" fmla="*/ 14099582 w 15576846"/>
              <a:gd name="connsiteY9954" fmla="*/ 3234217 h 7267344"/>
              <a:gd name="connsiteX9955" fmla="*/ 14087773 w 15576846"/>
              <a:gd name="connsiteY9955" fmla="*/ 3230844 h 7267344"/>
              <a:gd name="connsiteX9956" fmla="*/ 14064720 w 15576846"/>
              <a:gd name="connsiteY9956" fmla="*/ 3205990 h 7267344"/>
              <a:gd name="connsiteX9957" fmla="*/ 14110378 w 15576846"/>
              <a:gd name="connsiteY9957" fmla="*/ 3245463 h 7267344"/>
              <a:gd name="connsiteX9958" fmla="*/ 14136019 w 15576846"/>
              <a:gd name="connsiteY9958" fmla="*/ 3271666 h 7267344"/>
              <a:gd name="connsiteX9959" fmla="*/ 14123761 w 15576846"/>
              <a:gd name="connsiteY9959" fmla="*/ 3268405 h 7267344"/>
              <a:gd name="connsiteX9960" fmla="*/ 14098345 w 15576846"/>
              <a:gd name="connsiteY9960" fmla="*/ 3241977 h 7267344"/>
              <a:gd name="connsiteX9961" fmla="*/ 14110378 w 15576846"/>
              <a:gd name="connsiteY9961" fmla="*/ 3245463 h 7267344"/>
              <a:gd name="connsiteX9962" fmla="*/ 14146702 w 15576846"/>
              <a:gd name="connsiteY9962" fmla="*/ 3282462 h 7267344"/>
              <a:gd name="connsiteX9963" fmla="*/ 14171894 w 15576846"/>
              <a:gd name="connsiteY9963" fmla="*/ 3307316 h 7267344"/>
              <a:gd name="connsiteX9964" fmla="*/ 14159522 w 15576846"/>
              <a:gd name="connsiteY9964" fmla="*/ 3304279 h 7267344"/>
              <a:gd name="connsiteX9965" fmla="*/ 14134332 w 15576846"/>
              <a:gd name="connsiteY9965" fmla="*/ 3279088 h 7267344"/>
              <a:gd name="connsiteX9966" fmla="*/ 14146702 w 15576846"/>
              <a:gd name="connsiteY9966" fmla="*/ 3282462 h 7267344"/>
              <a:gd name="connsiteX9967" fmla="*/ 14182577 w 15576846"/>
              <a:gd name="connsiteY9967" fmla="*/ 3317662 h 7267344"/>
              <a:gd name="connsiteX9968" fmla="*/ 14208779 w 15576846"/>
              <a:gd name="connsiteY9968" fmla="*/ 3342628 h 7267344"/>
              <a:gd name="connsiteX9969" fmla="*/ 14196409 w 15576846"/>
              <a:gd name="connsiteY9969" fmla="*/ 3339817 h 7267344"/>
              <a:gd name="connsiteX9970" fmla="*/ 14169982 w 15576846"/>
              <a:gd name="connsiteY9970" fmla="*/ 3314513 h 7267344"/>
              <a:gd name="connsiteX9971" fmla="*/ 14182577 w 15576846"/>
              <a:gd name="connsiteY9971" fmla="*/ 3317662 h 7267344"/>
              <a:gd name="connsiteX9972" fmla="*/ 14221151 w 15576846"/>
              <a:gd name="connsiteY9972" fmla="*/ 3353986 h 7267344"/>
              <a:gd name="connsiteX9973" fmla="*/ 14248703 w 15576846"/>
              <a:gd name="connsiteY9973" fmla="*/ 3378952 h 7267344"/>
              <a:gd name="connsiteX9974" fmla="*/ 14235995 w 15576846"/>
              <a:gd name="connsiteY9974" fmla="*/ 3376253 h 7267344"/>
              <a:gd name="connsiteX9975" fmla="*/ 14208218 w 15576846"/>
              <a:gd name="connsiteY9975" fmla="*/ 3350950 h 7267344"/>
              <a:gd name="connsiteX9976" fmla="*/ 14221151 w 15576846"/>
              <a:gd name="connsiteY9976" fmla="*/ 3353986 h 7267344"/>
              <a:gd name="connsiteX9977" fmla="*/ 14234308 w 15576846"/>
              <a:gd name="connsiteY9977" fmla="*/ 3357135 h 7267344"/>
              <a:gd name="connsiteX9978" fmla="*/ 14247128 w 15576846"/>
              <a:gd name="connsiteY9978" fmla="*/ 3360397 h 7267344"/>
              <a:gd name="connsiteX9979" fmla="*/ 14274569 w 15576846"/>
              <a:gd name="connsiteY9979" fmla="*/ 3384688 h 7267344"/>
              <a:gd name="connsiteX9980" fmla="*/ 14261973 w 15576846"/>
              <a:gd name="connsiteY9980" fmla="*/ 3381876 h 7267344"/>
              <a:gd name="connsiteX9981" fmla="*/ 14234308 w 15576846"/>
              <a:gd name="connsiteY9981" fmla="*/ 3357135 h 7267344"/>
              <a:gd name="connsiteX9982" fmla="*/ 14260961 w 15576846"/>
              <a:gd name="connsiteY9982" fmla="*/ 3363995 h 7267344"/>
              <a:gd name="connsiteX9983" fmla="*/ 14273781 w 15576846"/>
              <a:gd name="connsiteY9983" fmla="*/ 3367482 h 7267344"/>
              <a:gd name="connsiteX9984" fmla="*/ 14300997 w 15576846"/>
              <a:gd name="connsiteY9984" fmla="*/ 3390985 h 7267344"/>
              <a:gd name="connsiteX9985" fmla="*/ 14288402 w 15576846"/>
              <a:gd name="connsiteY9985" fmla="*/ 3387949 h 7267344"/>
              <a:gd name="connsiteX9986" fmla="*/ 14260961 w 15576846"/>
              <a:gd name="connsiteY9986" fmla="*/ 3363995 h 7267344"/>
              <a:gd name="connsiteX9987" fmla="*/ 14288738 w 15576846"/>
              <a:gd name="connsiteY9987" fmla="*/ 3371755 h 7267344"/>
              <a:gd name="connsiteX9988" fmla="*/ 14301671 w 15576846"/>
              <a:gd name="connsiteY9988" fmla="*/ 3375691 h 7267344"/>
              <a:gd name="connsiteX9989" fmla="*/ 14328661 w 15576846"/>
              <a:gd name="connsiteY9989" fmla="*/ 3398408 h 7267344"/>
              <a:gd name="connsiteX9990" fmla="*/ 14315954 w 15576846"/>
              <a:gd name="connsiteY9990" fmla="*/ 3394922 h 7267344"/>
              <a:gd name="connsiteX9991" fmla="*/ 14288738 w 15576846"/>
              <a:gd name="connsiteY9991" fmla="*/ 3371755 h 7267344"/>
              <a:gd name="connsiteX9992" fmla="*/ 14318315 w 15576846"/>
              <a:gd name="connsiteY9992" fmla="*/ 3380977 h 7267344"/>
              <a:gd name="connsiteX9993" fmla="*/ 14331923 w 15576846"/>
              <a:gd name="connsiteY9993" fmla="*/ 3385700 h 7267344"/>
              <a:gd name="connsiteX9994" fmla="*/ 14358463 w 15576846"/>
              <a:gd name="connsiteY9994" fmla="*/ 3407292 h 7267344"/>
              <a:gd name="connsiteX9995" fmla="*/ 14345080 w 15576846"/>
              <a:gd name="connsiteY9995" fmla="*/ 3403019 h 7267344"/>
              <a:gd name="connsiteX9996" fmla="*/ 14318315 w 15576846"/>
              <a:gd name="connsiteY9996" fmla="*/ 3380977 h 7267344"/>
              <a:gd name="connsiteX9997" fmla="*/ 14353627 w 15576846"/>
              <a:gd name="connsiteY9997" fmla="*/ 3394247 h 7267344"/>
              <a:gd name="connsiteX9998" fmla="*/ 14369484 w 15576846"/>
              <a:gd name="connsiteY9998" fmla="*/ 3401444 h 7267344"/>
              <a:gd name="connsiteX9999" fmla="*/ 14394337 w 15576846"/>
              <a:gd name="connsiteY9999" fmla="*/ 3420900 h 7267344"/>
              <a:gd name="connsiteX10000" fmla="*/ 14379268 w 15576846"/>
              <a:gd name="connsiteY10000" fmla="*/ 3414715 h 7267344"/>
              <a:gd name="connsiteX10001" fmla="*/ 14353627 w 15576846"/>
              <a:gd name="connsiteY10001" fmla="*/ 3394247 h 7267344"/>
              <a:gd name="connsiteX10002" fmla="*/ 14428188 w 15576846"/>
              <a:gd name="connsiteY10002" fmla="*/ 3437656 h 7267344"/>
              <a:gd name="connsiteX10003" fmla="*/ 14438309 w 15576846"/>
              <a:gd name="connsiteY10003" fmla="*/ 3440018 h 7267344"/>
              <a:gd name="connsiteX10004" fmla="*/ 14456753 w 15576846"/>
              <a:gd name="connsiteY10004" fmla="*/ 3453513 h 7267344"/>
              <a:gd name="connsiteX10005" fmla="*/ 14446969 w 15576846"/>
              <a:gd name="connsiteY10005" fmla="*/ 3451489 h 7267344"/>
              <a:gd name="connsiteX10006" fmla="*/ 14428188 w 15576846"/>
              <a:gd name="connsiteY10006" fmla="*/ 3437656 h 7267344"/>
              <a:gd name="connsiteX10007" fmla="*/ 14456077 w 15576846"/>
              <a:gd name="connsiteY10007" fmla="*/ 3444179 h 7267344"/>
              <a:gd name="connsiteX10008" fmla="*/ 14466987 w 15576846"/>
              <a:gd name="connsiteY10008" fmla="*/ 3446765 h 7267344"/>
              <a:gd name="connsiteX10009" fmla="*/ 14484642 w 15576846"/>
              <a:gd name="connsiteY10009" fmla="*/ 3459248 h 7267344"/>
              <a:gd name="connsiteX10010" fmla="*/ 14474184 w 15576846"/>
              <a:gd name="connsiteY10010" fmla="*/ 3457112 h 7267344"/>
              <a:gd name="connsiteX10011" fmla="*/ 14456077 w 15576846"/>
              <a:gd name="connsiteY10011" fmla="*/ 3444179 h 7267344"/>
              <a:gd name="connsiteX10012" fmla="*/ 14500274 w 15576846"/>
              <a:gd name="connsiteY10012" fmla="*/ 3470157 h 7267344"/>
              <a:gd name="connsiteX10013" fmla="*/ 14518830 w 15576846"/>
              <a:gd name="connsiteY10013" fmla="*/ 3482865 h 7267344"/>
              <a:gd name="connsiteX10014" fmla="*/ 14508709 w 15576846"/>
              <a:gd name="connsiteY10014" fmla="*/ 3481065 h 7267344"/>
              <a:gd name="connsiteX10015" fmla="*/ 14489703 w 15576846"/>
              <a:gd name="connsiteY10015" fmla="*/ 3468020 h 7267344"/>
              <a:gd name="connsiteX10016" fmla="*/ 14500274 w 15576846"/>
              <a:gd name="connsiteY10016" fmla="*/ 3470157 h 7267344"/>
              <a:gd name="connsiteX10017" fmla="*/ 14517481 w 15576846"/>
              <a:gd name="connsiteY10017" fmla="*/ 3473756 h 7267344"/>
              <a:gd name="connsiteX10018" fmla="*/ 14527490 w 15576846"/>
              <a:gd name="connsiteY10018" fmla="*/ 3475780 h 7267344"/>
              <a:gd name="connsiteX10019" fmla="*/ 14545258 w 15576846"/>
              <a:gd name="connsiteY10019" fmla="*/ 3487588 h 7267344"/>
              <a:gd name="connsiteX10020" fmla="*/ 14535699 w 15576846"/>
              <a:gd name="connsiteY10020" fmla="*/ 3485901 h 7267344"/>
              <a:gd name="connsiteX10021" fmla="*/ 14517481 w 15576846"/>
              <a:gd name="connsiteY10021" fmla="*/ 3473756 h 7267344"/>
              <a:gd name="connsiteX10022" fmla="*/ 14545371 w 15576846"/>
              <a:gd name="connsiteY10022" fmla="*/ 3479491 h 7267344"/>
              <a:gd name="connsiteX10023" fmla="*/ 14554704 w 15576846"/>
              <a:gd name="connsiteY10023" fmla="*/ 3481403 h 7267344"/>
              <a:gd name="connsiteX10024" fmla="*/ 14571686 w 15576846"/>
              <a:gd name="connsiteY10024" fmla="*/ 3492311 h 7267344"/>
              <a:gd name="connsiteX10025" fmla="*/ 14562690 w 15576846"/>
              <a:gd name="connsiteY10025" fmla="*/ 3490737 h 7267344"/>
              <a:gd name="connsiteX10026" fmla="*/ 14545371 w 15576846"/>
              <a:gd name="connsiteY10026" fmla="*/ 3479491 h 7267344"/>
              <a:gd name="connsiteX10027" fmla="*/ 14573260 w 15576846"/>
              <a:gd name="connsiteY10027" fmla="*/ 3485226 h 7267344"/>
              <a:gd name="connsiteX10028" fmla="*/ 14581920 w 15576846"/>
              <a:gd name="connsiteY10028" fmla="*/ 3487026 h 7267344"/>
              <a:gd name="connsiteX10029" fmla="*/ 14597890 w 15576846"/>
              <a:gd name="connsiteY10029" fmla="*/ 3497035 h 7267344"/>
              <a:gd name="connsiteX10030" fmla="*/ 14589566 w 15576846"/>
              <a:gd name="connsiteY10030" fmla="*/ 3495573 h 7267344"/>
              <a:gd name="connsiteX10031" fmla="*/ 14573260 w 15576846"/>
              <a:gd name="connsiteY10031" fmla="*/ 3485226 h 7267344"/>
              <a:gd name="connsiteX10032" fmla="*/ 14601263 w 15576846"/>
              <a:gd name="connsiteY10032" fmla="*/ 3490962 h 7267344"/>
              <a:gd name="connsiteX10033" fmla="*/ 14609136 w 15576846"/>
              <a:gd name="connsiteY10033" fmla="*/ 3492536 h 7267344"/>
              <a:gd name="connsiteX10034" fmla="*/ 14624205 w 15576846"/>
              <a:gd name="connsiteY10034" fmla="*/ 3501645 h 7267344"/>
              <a:gd name="connsiteX10035" fmla="*/ 14616557 w 15576846"/>
              <a:gd name="connsiteY10035" fmla="*/ 3500296 h 7267344"/>
              <a:gd name="connsiteX10036" fmla="*/ 14601263 w 15576846"/>
              <a:gd name="connsiteY10036" fmla="*/ 3490962 h 7267344"/>
              <a:gd name="connsiteX10037" fmla="*/ 14629265 w 15576846"/>
              <a:gd name="connsiteY10037" fmla="*/ 3496585 h 7267344"/>
              <a:gd name="connsiteX10038" fmla="*/ 14636350 w 15576846"/>
              <a:gd name="connsiteY10038" fmla="*/ 3498047 h 7267344"/>
              <a:gd name="connsiteX10039" fmla="*/ 14650295 w 15576846"/>
              <a:gd name="connsiteY10039" fmla="*/ 3506256 h 7267344"/>
              <a:gd name="connsiteX10040" fmla="*/ 14643547 w 15576846"/>
              <a:gd name="connsiteY10040" fmla="*/ 3505019 h 7267344"/>
              <a:gd name="connsiteX10041" fmla="*/ 14629265 w 15576846"/>
              <a:gd name="connsiteY10041" fmla="*/ 3496585 h 7267344"/>
              <a:gd name="connsiteX10042" fmla="*/ 14657492 w 15576846"/>
              <a:gd name="connsiteY10042" fmla="*/ 3502320 h 7267344"/>
              <a:gd name="connsiteX10043" fmla="*/ 14663678 w 15576846"/>
              <a:gd name="connsiteY10043" fmla="*/ 3503557 h 7267344"/>
              <a:gd name="connsiteX10044" fmla="*/ 14676499 w 15576846"/>
              <a:gd name="connsiteY10044" fmla="*/ 3510755 h 7267344"/>
              <a:gd name="connsiteX10045" fmla="*/ 14670538 w 15576846"/>
              <a:gd name="connsiteY10045" fmla="*/ 3509742 h 7267344"/>
              <a:gd name="connsiteX10046" fmla="*/ 14657492 w 15576846"/>
              <a:gd name="connsiteY10046" fmla="*/ 3502320 h 7267344"/>
              <a:gd name="connsiteX10047" fmla="*/ 14685720 w 15576846"/>
              <a:gd name="connsiteY10047" fmla="*/ 3508168 h 7267344"/>
              <a:gd name="connsiteX10048" fmla="*/ 14690892 w 15576846"/>
              <a:gd name="connsiteY10048" fmla="*/ 3509180 h 7267344"/>
              <a:gd name="connsiteX10049" fmla="*/ 14702476 w 15576846"/>
              <a:gd name="connsiteY10049" fmla="*/ 3515478 h 7267344"/>
              <a:gd name="connsiteX10050" fmla="*/ 14697528 w 15576846"/>
              <a:gd name="connsiteY10050" fmla="*/ 3514578 h 7267344"/>
              <a:gd name="connsiteX10051" fmla="*/ 14685720 w 15576846"/>
              <a:gd name="connsiteY10051" fmla="*/ 3508168 h 7267344"/>
              <a:gd name="connsiteX10052" fmla="*/ 14714172 w 15576846"/>
              <a:gd name="connsiteY10052" fmla="*/ 3513903 h 7267344"/>
              <a:gd name="connsiteX10053" fmla="*/ 14718108 w 15576846"/>
              <a:gd name="connsiteY10053" fmla="*/ 3514691 h 7267344"/>
              <a:gd name="connsiteX10054" fmla="*/ 14728230 w 15576846"/>
              <a:gd name="connsiteY10054" fmla="*/ 3520089 h 7267344"/>
              <a:gd name="connsiteX10055" fmla="*/ 14724518 w 15576846"/>
              <a:gd name="connsiteY10055" fmla="*/ 3519414 h 7267344"/>
              <a:gd name="connsiteX10056" fmla="*/ 14714172 w 15576846"/>
              <a:gd name="connsiteY10056" fmla="*/ 3513903 h 7267344"/>
              <a:gd name="connsiteX10057" fmla="*/ 14742848 w 15576846"/>
              <a:gd name="connsiteY10057" fmla="*/ 3519639 h 7267344"/>
              <a:gd name="connsiteX10058" fmla="*/ 14745436 w 15576846"/>
              <a:gd name="connsiteY10058" fmla="*/ 3520201 h 7267344"/>
              <a:gd name="connsiteX10059" fmla="*/ 14754094 w 15576846"/>
              <a:gd name="connsiteY10059" fmla="*/ 3524587 h 7267344"/>
              <a:gd name="connsiteX10060" fmla="*/ 14751621 w 15576846"/>
              <a:gd name="connsiteY10060" fmla="*/ 3524137 h 7267344"/>
              <a:gd name="connsiteX10061" fmla="*/ 14742848 w 15576846"/>
              <a:gd name="connsiteY10061" fmla="*/ 3519639 h 7267344"/>
              <a:gd name="connsiteX10062" fmla="*/ 14771751 w 15576846"/>
              <a:gd name="connsiteY10062" fmla="*/ 3525487 h 7267344"/>
              <a:gd name="connsiteX10063" fmla="*/ 14772763 w 15576846"/>
              <a:gd name="connsiteY10063" fmla="*/ 3525712 h 7267344"/>
              <a:gd name="connsiteX10064" fmla="*/ 14779623 w 15576846"/>
              <a:gd name="connsiteY10064" fmla="*/ 3529085 h 7267344"/>
              <a:gd name="connsiteX10065" fmla="*/ 14778611 w 15576846"/>
              <a:gd name="connsiteY10065" fmla="*/ 3528861 h 7267344"/>
              <a:gd name="connsiteX10066" fmla="*/ 14771751 w 15576846"/>
              <a:gd name="connsiteY10066" fmla="*/ 3525487 h 7267344"/>
              <a:gd name="connsiteX10067" fmla="*/ 14597552 w 15576846"/>
              <a:gd name="connsiteY10067" fmla="*/ 3447440 h 7267344"/>
              <a:gd name="connsiteX10068" fmla="*/ 14597214 w 15576846"/>
              <a:gd name="connsiteY10068" fmla="*/ 3447328 h 7267344"/>
              <a:gd name="connsiteX10069" fmla="*/ 14593166 w 15576846"/>
              <a:gd name="connsiteY10069" fmla="*/ 3444854 h 7267344"/>
              <a:gd name="connsiteX10070" fmla="*/ 14593391 w 15576846"/>
              <a:gd name="connsiteY10070" fmla="*/ 3444966 h 7267344"/>
              <a:gd name="connsiteX10071" fmla="*/ 14597552 w 15576846"/>
              <a:gd name="connsiteY10071" fmla="*/ 3447440 h 7267344"/>
              <a:gd name="connsiteX10072" fmla="*/ 14482169 w 15576846"/>
              <a:gd name="connsiteY10072" fmla="*/ 3391660 h 7267344"/>
              <a:gd name="connsiteX10073" fmla="*/ 14480594 w 15576846"/>
              <a:gd name="connsiteY10073" fmla="*/ 3391098 h 7267344"/>
              <a:gd name="connsiteX10074" fmla="*/ 14475758 w 15576846"/>
              <a:gd name="connsiteY10074" fmla="*/ 3387837 h 7267344"/>
              <a:gd name="connsiteX10075" fmla="*/ 14477220 w 15576846"/>
              <a:gd name="connsiteY10075" fmla="*/ 3388399 h 7267344"/>
              <a:gd name="connsiteX10076" fmla="*/ 14482169 w 15576846"/>
              <a:gd name="connsiteY10076" fmla="*/ 3391660 h 7267344"/>
              <a:gd name="connsiteX10077" fmla="*/ 14450567 w 15576846"/>
              <a:gd name="connsiteY10077" fmla="*/ 3370518 h 7267344"/>
              <a:gd name="connsiteX10078" fmla="*/ 14450567 w 15576846"/>
              <a:gd name="connsiteY10078" fmla="*/ 3370518 h 7267344"/>
              <a:gd name="connsiteX10079" fmla="*/ 14450567 w 15576846"/>
              <a:gd name="connsiteY10079" fmla="*/ 3370518 h 7267344"/>
              <a:gd name="connsiteX10080" fmla="*/ 14450567 w 15576846"/>
              <a:gd name="connsiteY10080" fmla="*/ 3370518 h 7267344"/>
              <a:gd name="connsiteX10081" fmla="*/ 14424702 w 15576846"/>
              <a:gd name="connsiteY10081" fmla="*/ 3360846 h 7267344"/>
              <a:gd name="connsiteX10082" fmla="*/ 14422677 w 15576846"/>
              <a:gd name="connsiteY10082" fmla="*/ 3360059 h 7267344"/>
              <a:gd name="connsiteX10083" fmla="*/ 14417617 w 15576846"/>
              <a:gd name="connsiteY10083" fmla="*/ 3356460 h 7267344"/>
              <a:gd name="connsiteX10084" fmla="*/ 14419528 w 15576846"/>
              <a:gd name="connsiteY10084" fmla="*/ 3357248 h 7267344"/>
              <a:gd name="connsiteX10085" fmla="*/ 14424702 w 15576846"/>
              <a:gd name="connsiteY10085" fmla="*/ 3360846 h 7267344"/>
              <a:gd name="connsiteX10086" fmla="*/ 14398611 w 15576846"/>
              <a:gd name="connsiteY10086" fmla="*/ 3351063 h 7267344"/>
              <a:gd name="connsiteX10087" fmla="*/ 14394788 w 15576846"/>
              <a:gd name="connsiteY10087" fmla="*/ 3349601 h 7267344"/>
              <a:gd name="connsiteX10088" fmla="*/ 14387815 w 15576846"/>
              <a:gd name="connsiteY10088" fmla="*/ 3344428 h 7267344"/>
              <a:gd name="connsiteX10089" fmla="*/ 14391526 w 15576846"/>
              <a:gd name="connsiteY10089" fmla="*/ 3346002 h 7267344"/>
              <a:gd name="connsiteX10090" fmla="*/ 14398611 w 15576846"/>
              <a:gd name="connsiteY10090" fmla="*/ 3351063 h 7267344"/>
              <a:gd name="connsiteX10091" fmla="*/ 14364986 w 15576846"/>
              <a:gd name="connsiteY10091" fmla="*/ 3327221 h 7267344"/>
              <a:gd name="connsiteX10092" fmla="*/ 14359588 w 15576846"/>
              <a:gd name="connsiteY10092" fmla="*/ 3323060 h 7267344"/>
              <a:gd name="connsiteX10093" fmla="*/ 14362062 w 15576846"/>
              <a:gd name="connsiteY10093" fmla="*/ 3324185 h 7267344"/>
              <a:gd name="connsiteX10094" fmla="*/ 14367572 w 15576846"/>
              <a:gd name="connsiteY10094" fmla="*/ 3328233 h 7267344"/>
              <a:gd name="connsiteX10095" fmla="*/ 14364986 w 15576846"/>
              <a:gd name="connsiteY10095" fmla="*/ 3327221 h 7267344"/>
              <a:gd name="connsiteX10096" fmla="*/ 14341369 w 15576846"/>
              <a:gd name="connsiteY10096" fmla="*/ 3317550 h 7267344"/>
              <a:gd name="connsiteX10097" fmla="*/ 14337096 w 15576846"/>
              <a:gd name="connsiteY10097" fmla="*/ 3315750 h 7267344"/>
              <a:gd name="connsiteX10098" fmla="*/ 14329786 w 15576846"/>
              <a:gd name="connsiteY10098" fmla="*/ 3310015 h 7267344"/>
              <a:gd name="connsiteX10099" fmla="*/ 14334059 w 15576846"/>
              <a:gd name="connsiteY10099" fmla="*/ 3311927 h 7267344"/>
              <a:gd name="connsiteX10100" fmla="*/ 14341369 w 15576846"/>
              <a:gd name="connsiteY10100" fmla="*/ 3317550 h 7267344"/>
              <a:gd name="connsiteX10101" fmla="*/ 14307519 w 15576846"/>
              <a:gd name="connsiteY10101" fmla="*/ 3292246 h 7267344"/>
              <a:gd name="connsiteX10102" fmla="*/ 14301896 w 15576846"/>
              <a:gd name="connsiteY10102" fmla="*/ 3287635 h 7267344"/>
              <a:gd name="connsiteX10103" fmla="*/ 14304708 w 15576846"/>
              <a:gd name="connsiteY10103" fmla="*/ 3288985 h 7267344"/>
              <a:gd name="connsiteX10104" fmla="*/ 14310556 w 15576846"/>
              <a:gd name="connsiteY10104" fmla="*/ 3293483 h 7267344"/>
              <a:gd name="connsiteX10105" fmla="*/ 14307519 w 15576846"/>
              <a:gd name="connsiteY10105" fmla="*/ 3292246 h 7267344"/>
              <a:gd name="connsiteX10106" fmla="*/ 14284353 w 15576846"/>
              <a:gd name="connsiteY10106" fmla="*/ 3281900 h 7267344"/>
              <a:gd name="connsiteX10107" fmla="*/ 14279629 w 15576846"/>
              <a:gd name="connsiteY10107" fmla="*/ 3279763 h 7267344"/>
              <a:gd name="connsiteX10108" fmla="*/ 14272094 w 15576846"/>
              <a:gd name="connsiteY10108" fmla="*/ 3273465 h 7267344"/>
              <a:gd name="connsiteX10109" fmla="*/ 14276705 w 15576846"/>
              <a:gd name="connsiteY10109" fmla="*/ 3275715 h 7267344"/>
              <a:gd name="connsiteX10110" fmla="*/ 14284353 w 15576846"/>
              <a:gd name="connsiteY10110" fmla="*/ 3281900 h 7267344"/>
              <a:gd name="connsiteX10111" fmla="*/ 14250278 w 15576846"/>
              <a:gd name="connsiteY10111" fmla="*/ 3255247 h 7267344"/>
              <a:gd name="connsiteX10112" fmla="*/ 14244204 w 15576846"/>
              <a:gd name="connsiteY10112" fmla="*/ 3250187 h 7267344"/>
              <a:gd name="connsiteX10113" fmla="*/ 14247579 w 15576846"/>
              <a:gd name="connsiteY10113" fmla="*/ 3251873 h 7267344"/>
              <a:gd name="connsiteX10114" fmla="*/ 14253651 w 15576846"/>
              <a:gd name="connsiteY10114" fmla="*/ 3256934 h 7267344"/>
              <a:gd name="connsiteX10115" fmla="*/ 14250278 w 15576846"/>
              <a:gd name="connsiteY10115" fmla="*/ 3255247 h 7267344"/>
              <a:gd name="connsiteX10116" fmla="*/ 14222837 w 15576846"/>
              <a:gd name="connsiteY10116" fmla="*/ 3231181 h 7267344"/>
              <a:gd name="connsiteX10117" fmla="*/ 14222837 w 15576846"/>
              <a:gd name="connsiteY10117" fmla="*/ 3231181 h 7267344"/>
              <a:gd name="connsiteX10118" fmla="*/ 14222837 w 15576846"/>
              <a:gd name="connsiteY10118" fmla="*/ 3231181 h 7267344"/>
              <a:gd name="connsiteX10119" fmla="*/ 14222837 w 15576846"/>
              <a:gd name="connsiteY10119" fmla="*/ 3231181 h 7267344"/>
              <a:gd name="connsiteX10120" fmla="*/ 13907838 w 15576846"/>
              <a:gd name="connsiteY10120" fmla="*/ 2967801 h 7267344"/>
              <a:gd name="connsiteX10121" fmla="*/ 13889507 w 15576846"/>
              <a:gd name="connsiteY10121" fmla="*/ 2946321 h 7267344"/>
              <a:gd name="connsiteX10122" fmla="*/ 13908739 w 15576846"/>
              <a:gd name="connsiteY10122" fmla="*/ 2968251 h 7267344"/>
              <a:gd name="connsiteX10123" fmla="*/ 13907838 w 15576846"/>
              <a:gd name="connsiteY10123" fmla="*/ 2967801 h 7267344"/>
              <a:gd name="connsiteX10124" fmla="*/ 13893781 w 15576846"/>
              <a:gd name="connsiteY10124" fmla="*/ 2960716 h 7267344"/>
              <a:gd name="connsiteX10125" fmla="*/ 13891307 w 15576846"/>
              <a:gd name="connsiteY10125" fmla="*/ 2959479 h 7267344"/>
              <a:gd name="connsiteX10126" fmla="*/ 13872077 w 15576846"/>
              <a:gd name="connsiteY10126" fmla="*/ 2936313 h 7267344"/>
              <a:gd name="connsiteX10127" fmla="*/ 13873877 w 15576846"/>
              <a:gd name="connsiteY10127" fmla="*/ 2937325 h 7267344"/>
              <a:gd name="connsiteX10128" fmla="*/ 13893781 w 15576846"/>
              <a:gd name="connsiteY10128" fmla="*/ 2960716 h 7267344"/>
              <a:gd name="connsiteX10129" fmla="*/ 13878038 w 15576846"/>
              <a:gd name="connsiteY10129" fmla="*/ 2953182 h 7267344"/>
              <a:gd name="connsiteX10130" fmla="*/ 13874101 w 15576846"/>
              <a:gd name="connsiteY10130" fmla="*/ 2951270 h 7267344"/>
              <a:gd name="connsiteX10131" fmla="*/ 13854983 w 15576846"/>
              <a:gd name="connsiteY10131" fmla="*/ 2927541 h 7267344"/>
              <a:gd name="connsiteX10132" fmla="*/ 13858357 w 15576846"/>
              <a:gd name="connsiteY10132" fmla="*/ 2929228 h 7267344"/>
              <a:gd name="connsiteX10133" fmla="*/ 13878038 w 15576846"/>
              <a:gd name="connsiteY10133" fmla="*/ 2953182 h 7267344"/>
              <a:gd name="connsiteX10134" fmla="*/ 13861730 w 15576846"/>
              <a:gd name="connsiteY10134" fmla="*/ 2945534 h 7267344"/>
              <a:gd name="connsiteX10135" fmla="*/ 13856558 w 15576846"/>
              <a:gd name="connsiteY10135" fmla="*/ 2943172 h 7267344"/>
              <a:gd name="connsiteX10136" fmla="*/ 13837551 w 15576846"/>
              <a:gd name="connsiteY10136" fmla="*/ 2918769 h 7267344"/>
              <a:gd name="connsiteX10137" fmla="*/ 13842275 w 15576846"/>
              <a:gd name="connsiteY10137" fmla="*/ 2921131 h 7267344"/>
              <a:gd name="connsiteX10138" fmla="*/ 13861730 w 15576846"/>
              <a:gd name="connsiteY10138" fmla="*/ 2945534 h 7267344"/>
              <a:gd name="connsiteX10139" fmla="*/ 13844749 w 15576846"/>
              <a:gd name="connsiteY10139" fmla="*/ 2937887 h 7267344"/>
              <a:gd name="connsiteX10140" fmla="*/ 13838452 w 15576846"/>
              <a:gd name="connsiteY10140" fmla="*/ 2935075 h 7267344"/>
              <a:gd name="connsiteX10141" fmla="*/ 13819446 w 15576846"/>
              <a:gd name="connsiteY10141" fmla="*/ 2910109 h 7267344"/>
              <a:gd name="connsiteX10142" fmla="*/ 13825294 w 15576846"/>
              <a:gd name="connsiteY10142" fmla="*/ 2912921 h 7267344"/>
              <a:gd name="connsiteX10143" fmla="*/ 13844749 w 15576846"/>
              <a:gd name="connsiteY10143" fmla="*/ 2937887 h 7267344"/>
              <a:gd name="connsiteX10144" fmla="*/ 13799653 w 15576846"/>
              <a:gd name="connsiteY10144" fmla="*/ 2893353 h 7267344"/>
              <a:gd name="connsiteX10145" fmla="*/ 13793130 w 15576846"/>
              <a:gd name="connsiteY10145" fmla="*/ 2890429 h 7267344"/>
              <a:gd name="connsiteX10146" fmla="*/ 13774800 w 15576846"/>
              <a:gd name="connsiteY10146" fmla="*/ 2865013 h 7267344"/>
              <a:gd name="connsiteX10147" fmla="*/ 13780873 w 15576846"/>
              <a:gd name="connsiteY10147" fmla="*/ 2867937 h 7267344"/>
              <a:gd name="connsiteX10148" fmla="*/ 13799653 w 15576846"/>
              <a:gd name="connsiteY10148" fmla="*/ 2893353 h 7267344"/>
              <a:gd name="connsiteX10149" fmla="*/ 13782447 w 15576846"/>
              <a:gd name="connsiteY10149" fmla="*/ 2885593 h 7267344"/>
              <a:gd name="connsiteX10150" fmla="*/ 13775025 w 15576846"/>
              <a:gd name="connsiteY10150" fmla="*/ 2882332 h 7267344"/>
              <a:gd name="connsiteX10151" fmla="*/ 13756919 w 15576846"/>
              <a:gd name="connsiteY10151" fmla="*/ 2856579 h 7267344"/>
              <a:gd name="connsiteX10152" fmla="*/ 13764004 w 15576846"/>
              <a:gd name="connsiteY10152" fmla="*/ 2859840 h 7267344"/>
              <a:gd name="connsiteX10153" fmla="*/ 13782447 w 15576846"/>
              <a:gd name="connsiteY10153" fmla="*/ 2885593 h 7267344"/>
              <a:gd name="connsiteX10154" fmla="*/ 13764678 w 15576846"/>
              <a:gd name="connsiteY10154" fmla="*/ 2877946 h 7267344"/>
              <a:gd name="connsiteX10155" fmla="*/ 13756469 w 15576846"/>
              <a:gd name="connsiteY10155" fmla="*/ 2874460 h 7267344"/>
              <a:gd name="connsiteX10156" fmla="*/ 13738588 w 15576846"/>
              <a:gd name="connsiteY10156" fmla="*/ 2848369 h 7267344"/>
              <a:gd name="connsiteX10157" fmla="*/ 13746460 w 15576846"/>
              <a:gd name="connsiteY10157" fmla="*/ 2851856 h 7267344"/>
              <a:gd name="connsiteX10158" fmla="*/ 13764678 w 15576846"/>
              <a:gd name="connsiteY10158" fmla="*/ 2877946 h 7267344"/>
              <a:gd name="connsiteX10159" fmla="*/ 13730602 w 15576846"/>
              <a:gd name="connsiteY10159" fmla="*/ 2836336 h 7267344"/>
              <a:gd name="connsiteX10160" fmla="*/ 13714296 w 15576846"/>
              <a:gd name="connsiteY10160" fmla="*/ 2811932 h 7267344"/>
              <a:gd name="connsiteX10161" fmla="*/ 13721494 w 15576846"/>
              <a:gd name="connsiteY10161" fmla="*/ 2815306 h 7267344"/>
              <a:gd name="connsiteX10162" fmla="*/ 13738138 w 15576846"/>
              <a:gd name="connsiteY10162" fmla="*/ 2839710 h 7267344"/>
              <a:gd name="connsiteX10163" fmla="*/ 13730602 w 15576846"/>
              <a:gd name="connsiteY10163" fmla="*/ 2836336 h 7267344"/>
              <a:gd name="connsiteX10164" fmla="*/ 13720819 w 15576846"/>
              <a:gd name="connsiteY10164" fmla="*/ 2832175 h 7267344"/>
              <a:gd name="connsiteX10165" fmla="*/ 13712497 w 15576846"/>
              <a:gd name="connsiteY10165" fmla="*/ 2828577 h 7267344"/>
              <a:gd name="connsiteX10166" fmla="*/ 13696303 w 15576846"/>
              <a:gd name="connsiteY10166" fmla="*/ 2803723 h 7267344"/>
              <a:gd name="connsiteX10167" fmla="*/ 13704400 w 15576846"/>
              <a:gd name="connsiteY10167" fmla="*/ 2807434 h 7267344"/>
              <a:gd name="connsiteX10168" fmla="*/ 13720819 w 15576846"/>
              <a:gd name="connsiteY10168" fmla="*/ 2832175 h 7267344"/>
              <a:gd name="connsiteX10169" fmla="*/ 13689331 w 15576846"/>
              <a:gd name="connsiteY10169" fmla="*/ 2793039 h 7267344"/>
              <a:gd name="connsiteX10170" fmla="*/ 13672349 w 15576846"/>
              <a:gd name="connsiteY10170" fmla="*/ 2766499 h 7267344"/>
              <a:gd name="connsiteX10171" fmla="*/ 13679772 w 15576846"/>
              <a:gd name="connsiteY10171" fmla="*/ 2769985 h 7267344"/>
              <a:gd name="connsiteX10172" fmla="*/ 13697090 w 15576846"/>
              <a:gd name="connsiteY10172" fmla="*/ 2796526 h 7267344"/>
              <a:gd name="connsiteX10173" fmla="*/ 13689331 w 15576846"/>
              <a:gd name="connsiteY10173" fmla="*/ 2793039 h 7267344"/>
              <a:gd name="connsiteX10174" fmla="*/ 13665489 w 15576846"/>
              <a:gd name="connsiteY10174" fmla="*/ 2755478 h 7267344"/>
              <a:gd name="connsiteX10175" fmla="*/ 13649745 w 15576846"/>
              <a:gd name="connsiteY10175" fmla="*/ 2730287 h 7267344"/>
              <a:gd name="connsiteX10176" fmla="*/ 13656717 w 15576846"/>
              <a:gd name="connsiteY10176" fmla="*/ 2733773 h 7267344"/>
              <a:gd name="connsiteX10177" fmla="*/ 13672687 w 15576846"/>
              <a:gd name="connsiteY10177" fmla="*/ 2758852 h 7267344"/>
              <a:gd name="connsiteX10178" fmla="*/ 13665489 w 15576846"/>
              <a:gd name="connsiteY10178" fmla="*/ 2755478 h 7267344"/>
              <a:gd name="connsiteX10179" fmla="*/ 13639174 w 15576846"/>
              <a:gd name="connsiteY10179" fmla="*/ 2743670 h 7267344"/>
              <a:gd name="connsiteX10180" fmla="*/ 13630515 w 15576846"/>
              <a:gd name="connsiteY10180" fmla="*/ 2739959 h 7267344"/>
              <a:gd name="connsiteX10181" fmla="*/ 13614883 w 15576846"/>
              <a:gd name="connsiteY10181" fmla="*/ 2713531 h 7267344"/>
              <a:gd name="connsiteX10182" fmla="*/ 13623317 w 15576846"/>
              <a:gd name="connsiteY10182" fmla="*/ 2717467 h 7267344"/>
              <a:gd name="connsiteX10183" fmla="*/ 13639174 w 15576846"/>
              <a:gd name="connsiteY10183" fmla="*/ 2743670 h 7267344"/>
              <a:gd name="connsiteX10184" fmla="*/ 13608472 w 15576846"/>
              <a:gd name="connsiteY10184" fmla="*/ 2702510 h 7267344"/>
              <a:gd name="connsiteX10185" fmla="*/ 13593515 w 15576846"/>
              <a:gd name="connsiteY10185" fmla="*/ 2676757 h 7267344"/>
              <a:gd name="connsiteX10186" fmla="*/ 13601499 w 15576846"/>
              <a:gd name="connsiteY10186" fmla="*/ 2680692 h 7267344"/>
              <a:gd name="connsiteX10187" fmla="*/ 13616682 w 15576846"/>
              <a:gd name="connsiteY10187" fmla="*/ 2706333 h 7267344"/>
              <a:gd name="connsiteX10188" fmla="*/ 13608472 w 15576846"/>
              <a:gd name="connsiteY10188" fmla="*/ 2702510 h 7267344"/>
              <a:gd name="connsiteX10189" fmla="*/ 13599814 w 15576846"/>
              <a:gd name="connsiteY10189" fmla="*/ 2698686 h 7267344"/>
              <a:gd name="connsiteX10190" fmla="*/ 13590929 w 15576846"/>
              <a:gd name="connsiteY10190" fmla="*/ 2694750 h 7267344"/>
              <a:gd name="connsiteX10191" fmla="*/ 13576083 w 15576846"/>
              <a:gd name="connsiteY10191" fmla="*/ 2668547 h 7267344"/>
              <a:gd name="connsiteX10192" fmla="*/ 13584743 w 15576846"/>
              <a:gd name="connsiteY10192" fmla="*/ 2672595 h 7267344"/>
              <a:gd name="connsiteX10193" fmla="*/ 13599814 w 15576846"/>
              <a:gd name="connsiteY10193" fmla="*/ 2698686 h 7267344"/>
              <a:gd name="connsiteX10194" fmla="*/ 13570348 w 15576846"/>
              <a:gd name="connsiteY10194" fmla="*/ 2658201 h 7267344"/>
              <a:gd name="connsiteX10195" fmla="*/ 13556179 w 15576846"/>
              <a:gd name="connsiteY10195" fmla="*/ 2632560 h 7267344"/>
              <a:gd name="connsiteX10196" fmla="*/ 13564501 w 15576846"/>
              <a:gd name="connsiteY10196" fmla="*/ 2636608 h 7267344"/>
              <a:gd name="connsiteX10197" fmla="*/ 13578782 w 15576846"/>
              <a:gd name="connsiteY10197" fmla="*/ 2662137 h 7267344"/>
              <a:gd name="connsiteX10198" fmla="*/ 13570348 w 15576846"/>
              <a:gd name="connsiteY10198" fmla="*/ 2658201 h 7267344"/>
              <a:gd name="connsiteX10199" fmla="*/ 13550331 w 15576846"/>
              <a:gd name="connsiteY10199" fmla="*/ 2621764 h 7267344"/>
              <a:gd name="connsiteX10200" fmla="*/ 13537173 w 15576846"/>
              <a:gd name="connsiteY10200" fmla="*/ 2597135 h 7267344"/>
              <a:gd name="connsiteX10201" fmla="*/ 13545157 w 15576846"/>
              <a:gd name="connsiteY10201" fmla="*/ 2601296 h 7267344"/>
              <a:gd name="connsiteX10202" fmla="*/ 13558428 w 15576846"/>
              <a:gd name="connsiteY10202" fmla="*/ 2625700 h 7267344"/>
              <a:gd name="connsiteX10203" fmla="*/ 13550331 w 15576846"/>
              <a:gd name="connsiteY10203" fmla="*/ 2621764 h 7267344"/>
              <a:gd name="connsiteX10204" fmla="*/ 13542009 w 15576846"/>
              <a:gd name="connsiteY10204" fmla="*/ 2617828 h 7267344"/>
              <a:gd name="connsiteX10205" fmla="*/ 13533237 w 15576846"/>
              <a:gd name="connsiteY10205" fmla="*/ 2613779 h 7267344"/>
              <a:gd name="connsiteX10206" fmla="*/ 13520079 w 15576846"/>
              <a:gd name="connsiteY10206" fmla="*/ 2588588 h 7267344"/>
              <a:gd name="connsiteX10207" fmla="*/ 13528626 w 15576846"/>
              <a:gd name="connsiteY10207" fmla="*/ 2592862 h 7267344"/>
              <a:gd name="connsiteX10208" fmla="*/ 13542009 w 15576846"/>
              <a:gd name="connsiteY10208" fmla="*/ 2617828 h 7267344"/>
              <a:gd name="connsiteX10209" fmla="*/ 13506584 w 15576846"/>
              <a:gd name="connsiteY10209" fmla="*/ 2574194 h 7267344"/>
              <a:gd name="connsiteX10210" fmla="*/ 13497587 w 15576846"/>
              <a:gd name="connsiteY10210" fmla="*/ 2570033 h 7267344"/>
              <a:gd name="connsiteX10211" fmla="*/ 13484879 w 15576846"/>
              <a:gd name="connsiteY10211" fmla="*/ 2544617 h 7267344"/>
              <a:gd name="connsiteX10212" fmla="*/ 13493764 w 15576846"/>
              <a:gd name="connsiteY10212" fmla="*/ 2549003 h 7267344"/>
              <a:gd name="connsiteX10213" fmla="*/ 13506584 w 15576846"/>
              <a:gd name="connsiteY10213" fmla="*/ 2574194 h 7267344"/>
              <a:gd name="connsiteX10214" fmla="*/ 13472284 w 15576846"/>
              <a:gd name="connsiteY10214" fmla="*/ 2530784 h 7267344"/>
              <a:gd name="connsiteX10215" fmla="*/ 13462950 w 15576846"/>
              <a:gd name="connsiteY10215" fmla="*/ 2526511 h 7267344"/>
              <a:gd name="connsiteX10216" fmla="*/ 13451029 w 15576846"/>
              <a:gd name="connsiteY10216" fmla="*/ 2501208 h 7267344"/>
              <a:gd name="connsiteX10217" fmla="*/ 13460364 w 15576846"/>
              <a:gd name="connsiteY10217" fmla="*/ 2505818 h 7267344"/>
              <a:gd name="connsiteX10218" fmla="*/ 13472284 w 15576846"/>
              <a:gd name="connsiteY10218" fmla="*/ 2530784 h 7267344"/>
              <a:gd name="connsiteX10219" fmla="*/ 13446419 w 15576846"/>
              <a:gd name="connsiteY10219" fmla="*/ 2491086 h 7267344"/>
              <a:gd name="connsiteX10220" fmla="*/ 13440458 w 15576846"/>
              <a:gd name="connsiteY10220" fmla="*/ 2477928 h 7267344"/>
              <a:gd name="connsiteX10221" fmla="*/ 13436297 w 15576846"/>
              <a:gd name="connsiteY10221" fmla="*/ 2467020 h 7267344"/>
              <a:gd name="connsiteX10222" fmla="*/ 13447768 w 15576846"/>
              <a:gd name="connsiteY10222" fmla="*/ 2473093 h 7267344"/>
              <a:gd name="connsiteX10223" fmla="*/ 13456539 w 15576846"/>
              <a:gd name="connsiteY10223" fmla="*/ 2496034 h 7267344"/>
              <a:gd name="connsiteX10224" fmla="*/ 13446419 w 15576846"/>
              <a:gd name="connsiteY10224" fmla="*/ 2491086 h 7267344"/>
              <a:gd name="connsiteX10225" fmla="*/ 13436523 w 15576846"/>
              <a:gd name="connsiteY10225" fmla="*/ 2482089 h 7267344"/>
              <a:gd name="connsiteX10226" fmla="*/ 13438996 w 15576846"/>
              <a:gd name="connsiteY10226" fmla="*/ 2487487 h 7267344"/>
              <a:gd name="connsiteX10227" fmla="*/ 13429325 w 15576846"/>
              <a:gd name="connsiteY10227" fmla="*/ 2482989 h 7267344"/>
              <a:gd name="connsiteX10228" fmla="*/ 13418079 w 15576846"/>
              <a:gd name="connsiteY10228" fmla="*/ 2457686 h 7267344"/>
              <a:gd name="connsiteX10229" fmla="*/ 13429438 w 15576846"/>
              <a:gd name="connsiteY10229" fmla="*/ 2463309 h 7267344"/>
              <a:gd name="connsiteX10230" fmla="*/ 13436523 w 15576846"/>
              <a:gd name="connsiteY10230" fmla="*/ 2482089 h 7267344"/>
              <a:gd name="connsiteX10231" fmla="*/ 13414143 w 15576846"/>
              <a:gd name="connsiteY10231" fmla="*/ 2447902 h 7267344"/>
              <a:gd name="connsiteX10232" fmla="*/ 13405259 w 15576846"/>
              <a:gd name="connsiteY10232" fmla="*/ 2424735 h 7267344"/>
              <a:gd name="connsiteX10233" fmla="*/ 13416842 w 15576846"/>
              <a:gd name="connsiteY10233" fmla="*/ 2430920 h 7267344"/>
              <a:gd name="connsiteX10234" fmla="*/ 13425613 w 15576846"/>
              <a:gd name="connsiteY10234" fmla="*/ 2453525 h 7267344"/>
              <a:gd name="connsiteX10235" fmla="*/ 13414143 w 15576846"/>
              <a:gd name="connsiteY10235" fmla="*/ 2447902 h 7267344"/>
              <a:gd name="connsiteX10236" fmla="*/ 13401435 w 15576846"/>
              <a:gd name="connsiteY10236" fmla="*/ 2414839 h 7267344"/>
              <a:gd name="connsiteX10237" fmla="*/ 13392776 w 15576846"/>
              <a:gd name="connsiteY10237" fmla="*/ 2392684 h 7267344"/>
              <a:gd name="connsiteX10238" fmla="*/ 13404022 w 15576846"/>
              <a:gd name="connsiteY10238" fmla="*/ 2399094 h 7267344"/>
              <a:gd name="connsiteX10239" fmla="*/ 13412681 w 15576846"/>
              <a:gd name="connsiteY10239" fmla="*/ 2420799 h 7267344"/>
              <a:gd name="connsiteX10240" fmla="*/ 13401435 w 15576846"/>
              <a:gd name="connsiteY10240" fmla="*/ 2414839 h 7267344"/>
              <a:gd name="connsiteX10241" fmla="*/ 13394687 w 15576846"/>
              <a:gd name="connsiteY10241" fmla="*/ 2411352 h 7267344"/>
              <a:gd name="connsiteX10242" fmla="*/ 13224536 w 15576846"/>
              <a:gd name="connsiteY10242" fmla="*/ 2359396 h 7267344"/>
              <a:gd name="connsiteX10243" fmla="*/ 12694516 w 15576846"/>
              <a:gd name="connsiteY10243" fmla="*/ 2823853 h 7267344"/>
              <a:gd name="connsiteX10244" fmla="*/ 12259861 w 15576846"/>
              <a:gd name="connsiteY10244" fmla="*/ 3633223 h 7267344"/>
              <a:gd name="connsiteX10245" fmla="*/ 12246029 w 15576846"/>
              <a:gd name="connsiteY10245" fmla="*/ 3633223 h 7267344"/>
              <a:gd name="connsiteX10246" fmla="*/ 12674048 w 15576846"/>
              <a:gd name="connsiteY10246" fmla="*/ 2802374 h 7267344"/>
              <a:gd name="connsiteX10247" fmla="*/ 13200245 w 15576846"/>
              <a:gd name="connsiteY10247" fmla="*/ 2327120 h 7267344"/>
              <a:gd name="connsiteX10248" fmla="*/ 13385691 w 15576846"/>
              <a:gd name="connsiteY10248" fmla="*/ 2388636 h 7267344"/>
              <a:gd name="connsiteX10249" fmla="*/ 13394687 w 15576846"/>
              <a:gd name="connsiteY10249" fmla="*/ 2411352 h 7267344"/>
              <a:gd name="connsiteX10250" fmla="*/ 12255250 w 15576846"/>
              <a:gd name="connsiteY10250" fmla="*/ 3640870 h 7267344"/>
              <a:gd name="connsiteX10251" fmla="*/ 12252101 w 15576846"/>
              <a:gd name="connsiteY10251" fmla="*/ 3645931 h 7267344"/>
              <a:gd name="connsiteX10252" fmla="*/ 12247715 w 15576846"/>
              <a:gd name="connsiteY10252" fmla="*/ 3653016 h 7267344"/>
              <a:gd name="connsiteX10253" fmla="*/ 12234220 w 15576846"/>
              <a:gd name="connsiteY10253" fmla="*/ 3653578 h 7267344"/>
              <a:gd name="connsiteX10254" fmla="*/ 12241643 w 15576846"/>
              <a:gd name="connsiteY10254" fmla="*/ 3640870 h 7267344"/>
              <a:gd name="connsiteX10255" fmla="*/ 12255250 w 15576846"/>
              <a:gd name="connsiteY10255" fmla="*/ 3640870 h 7267344"/>
              <a:gd name="connsiteX10256" fmla="*/ 12227585 w 15576846"/>
              <a:gd name="connsiteY10256" fmla="*/ 3653803 h 7267344"/>
              <a:gd name="connsiteX10257" fmla="*/ 12213977 w 15576846"/>
              <a:gd name="connsiteY10257" fmla="*/ 3654365 h 7267344"/>
              <a:gd name="connsiteX10258" fmla="*/ 12221399 w 15576846"/>
              <a:gd name="connsiteY10258" fmla="*/ 3640870 h 7267344"/>
              <a:gd name="connsiteX10259" fmla="*/ 12235119 w 15576846"/>
              <a:gd name="connsiteY10259" fmla="*/ 3640870 h 7267344"/>
              <a:gd name="connsiteX10260" fmla="*/ 12227585 w 15576846"/>
              <a:gd name="connsiteY10260" fmla="*/ 3653803 h 7267344"/>
              <a:gd name="connsiteX10261" fmla="*/ 12223087 w 15576846"/>
              <a:gd name="connsiteY10261" fmla="*/ 3661675 h 7267344"/>
              <a:gd name="connsiteX10262" fmla="*/ 12215551 w 15576846"/>
              <a:gd name="connsiteY10262" fmla="*/ 3674495 h 7267344"/>
              <a:gd name="connsiteX10263" fmla="*/ 12202282 w 15576846"/>
              <a:gd name="connsiteY10263" fmla="*/ 3675620 h 7267344"/>
              <a:gd name="connsiteX10264" fmla="*/ 12209703 w 15576846"/>
              <a:gd name="connsiteY10264" fmla="*/ 3662350 h 7267344"/>
              <a:gd name="connsiteX10265" fmla="*/ 12223087 w 15576846"/>
              <a:gd name="connsiteY10265" fmla="*/ 3661675 h 7267344"/>
              <a:gd name="connsiteX10266" fmla="*/ 12195646 w 15576846"/>
              <a:gd name="connsiteY10266" fmla="*/ 3676070 h 7267344"/>
              <a:gd name="connsiteX10267" fmla="*/ 12182151 w 15576846"/>
              <a:gd name="connsiteY10267" fmla="*/ 3677195 h 7267344"/>
              <a:gd name="connsiteX10268" fmla="*/ 12189574 w 15576846"/>
              <a:gd name="connsiteY10268" fmla="*/ 3663025 h 7267344"/>
              <a:gd name="connsiteX10269" fmla="*/ 12203181 w 15576846"/>
              <a:gd name="connsiteY10269" fmla="*/ 3662462 h 7267344"/>
              <a:gd name="connsiteX10270" fmla="*/ 12195646 w 15576846"/>
              <a:gd name="connsiteY10270" fmla="*/ 3676070 h 7267344"/>
              <a:gd name="connsiteX10271" fmla="*/ 12191261 w 15576846"/>
              <a:gd name="connsiteY10271" fmla="*/ 3684054 h 7267344"/>
              <a:gd name="connsiteX10272" fmla="*/ 12183838 w 15576846"/>
              <a:gd name="connsiteY10272" fmla="*/ 3697437 h 7267344"/>
              <a:gd name="connsiteX10273" fmla="*/ 12170680 w 15576846"/>
              <a:gd name="connsiteY10273" fmla="*/ 3699124 h 7267344"/>
              <a:gd name="connsiteX10274" fmla="*/ 12177990 w 15576846"/>
              <a:gd name="connsiteY10274" fmla="*/ 3685179 h 7267344"/>
              <a:gd name="connsiteX10275" fmla="*/ 12191261 w 15576846"/>
              <a:gd name="connsiteY10275" fmla="*/ 3684054 h 7267344"/>
              <a:gd name="connsiteX10276" fmla="*/ 12164158 w 15576846"/>
              <a:gd name="connsiteY10276" fmla="*/ 3700024 h 7267344"/>
              <a:gd name="connsiteX10277" fmla="*/ 12150887 w 15576846"/>
              <a:gd name="connsiteY10277" fmla="*/ 3701823 h 7267344"/>
              <a:gd name="connsiteX10278" fmla="*/ 12158310 w 15576846"/>
              <a:gd name="connsiteY10278" fmla="*/ 3686978 h 7267344"/>
              <a:gd name="connsiteX10279" fmla="*/ 12171692 w 15576846"/>
              <a:gd name="connsiteY10279" fmla="*/ 3685741 h 7267344"/>
              <a:gd name="connsiteX10280" fmla="*/ 12164158 w 15576846"/>
              <a:gd name="connsiteY10280" fmla="*/ 3700024 h 7267344"/>
              <a:gd name="connsiteX10281" fmla="*/ 12159659 w 15576846"/>
              <a:gd name="connsiteY10281" fmla="*/ 3708458 h 7267344"/>
              <a:gd name="connsiteX10282" fmla="*/ 12152237 w 15576846"/>
              <a:gd name="connsiteY10282" fmla="*/ 3722740 h 7267344"/>
              <a:gd name="connsiteX10283" fmla="*/ 12139304 w 15576846"/>
              <a:gd name="connsiteY10283" fmla="*/ 3725102 h 7267344"/>
              <a:gd name="connsiteX10284" fmla="*/ 12146614 w 15576846"/>
              <a:gd name="connsiteY10284" fmla="*/ 3710258 h 7267344"/>
              <a:gd name="connsiteX10285" fmla="*/ 12159659 w 15576846"/>
              <a:gd name="connsiteY10285" fmla="*/ 3708458 h 7267344"/>
              <a:gd name="connsiteX10286" fmla="*/ 12132669 w 15576846"/>
              <a:gd name="connsiteY10286" fmla="*/ 3726227 h 7267344"/>
              <a:gd name="connsiteX10287" fmla="*/ 12119512 w 15576846"/>
              <a:gd name="connsiteY10287" fmla="*/ 3728701 h 7267344"/>
              <a:gd name="connsiteX10288" fmla="*/ 12126933 w 15576846"/>
              <a:gd name="connsiteY10288" fmla="*/ 3712844 h 7267344"/>
              <a:gd name="connsiteX10289" fmla="*/ 12140204 w 15576846"/>
              <a:gd name="connsiteY10289" fmla="*/ 3710932 h 7267344"/>
              <a:gd name="connsiteX10290" fmla="*/ 12132669 w 15576846"/>
              <a:gd name="connsiteY10290" fmla="*/ 3726227 h 7267344"/>
              <a:gd name="connsiteX10291" fmla="*/ 12113101 w 15576846"/>
              <a:gd name="connsiteY10291" fmla="*/ 3730050 h 7267344"/>
              <a:gd name="connsiteX10292" fmla="*/ 12099832 w 15576846"/>
              <a:gd name="connsiteY10292" fmla="*/ 3732749 h 7267344"/>
              <a:gd name="connsiteX10293" fmla="*/ 12107366 w 15576846"/>
              <a:gd name="connsiteY10293" fmla="*/ 3715881 h 7267344"/>
              <a:gd name="connsiteX10294" fmla="*/ 12120749 w 15576846"/>
              <a:gd name="connsiteY10294" fmla="*/ 3713856 h 7267344"/>
              <a:gd name="connsiteX10295" fmla="*/ 12113101 w 15576846"/>
              <a:gd name="connsiteY10295" fmla="*/ 3730050 h 7267344"/>
              <a:gd name="connsiteX10296" fmla="*/ 12109165 w 15576846"/>
              <a:gd name="connsiteY10296" fmla="*/ 3738597 h 7267344"/>
              <a:gd name="connsiteX10297" fmla="*/ 12101743 w 15576846"/>
              <a:gd name="connsiteY10297" fmla="*/ 3754454 h 7267344"/>
              <a:gd name="connsiteX10298" fmla="*/ 12088810 w 15576846"/>
              <a:gd name="connsiteY10298" fmla="*/ 3757828 h 7267344"/>
              <a:gd name="connsiteX10299" fmla="*/ 12096120 w 15576846"/>
              <a:gd name="connsiteY10299" fmla="*/ 3741296 h 7267344"/>
              <a:gd name="connsiteX10300" fmla="*/ 12109165 w 15576846"/>
              <a:gd name="connsiteY10300" fmla="*/ 3738597 h 7267344"/>
              <a:gd name="connsiteX10301" fmla="*/ 12082175 w 15576846"/>
              <a:gd name="connsiteY10301" fmla="*/ 3759515 h 7267344"/>
              <a:gd name="connsiteX10302" fmla="*/ 12069017 w 15576846"/>
              <a:gd name="connsiteY10302" fmla="*/ 3763226 h 7267344"/>
              <a:gd name="connsiteX10303" fmla="*/ 12076439 w 15576846"/>
              <a:gd name="connsiteY10303" fmla="*/ 3745457 h 7267344"/>
              <a:gd name="connsiteX10304" fmla="*/ 12089710 w 15576846"/>
              <a:gd name="connsiteY10304" fmla="*/ 3742533 h 7267344"/>
              <a:gd name="connsiteX10305" fmla="*/ 12082175 w 15576846"/>
              <a:gd name="connsiteY10305" fmla="*/ 3759515 h 7267344"/>
              <a:gd name="connsiteX10306" fmla="*/ 12078352 w 15576846"/>
              <a:gd name="connsiteY10306" fmla="*/ 3768174 h 7267344"/>
              <a:gd name="connsiteX10307" fmla="*/ 12070816 w 15576846"/>
              <a:gd name="connsiteY10307" fmla="*/ 3785268 h 7267344"/>
              <a:gd name="connsiteX10308" fmla="*/ 12057883 w 15576846"/>
              <a:gd name="connsiteY10308" fmla="*/ 3789654 h 7267344"/>
              <a:gd name="connsiteX10309" fmla="*/ 12065306 w 15576846"/>
              <a:gd name="connsiteY10309" fmla="*/ 3771773 h 7267344"/>
              <a:gd name="connsiteX10310" fmla="*/ 12078352 w 15576846"/>
              <a:gd name="connsiteY10310" fmla="*/ 3768174 h 7267344"/>
              <a:gd name="connsiteX10311" fmla="*/ 12066881 w 15576846"/>
              <a:gd name="connsiteY10311" fmla="*/ 3794377 h 7267344"/>
              <a:gd name="connsiteX10312" fmla="*/ 12059570 w 15576846"/>
              <a:gd name="connsiteY10312" fmla="*/ 3811021 h 7267344"/>
              <a:gd name="connsiteX10313" fmla="*/ 12046975 w 15576846"/>
              <a:gd name="connsiteY10313" fmla="*/ 3816082 h 7267344"/>
              <a:gd name="connsiteX10314" fmla="*/ 12054173 w 15576846"/>
              <a:gd name="connsiteY10314" fmla="*/ 3798650 h 7267344"/>
              <a:gd name="connsiteX10315" fmla="*/ 12066881 w 15576846"/>
              <a:gd name="connsiteY10315" fmla="*/ 3794377 h 7267344"/>
              <a:gd name="connsiteX10316" fmla="*/ 12055184 w 15576846"/>
              <a:gd name="connsiteY10316" fmla="*/ 3820692 h 7267344"/>
              <a:gd name="connsiteX10317" fmla="*/ 12048099 w 15576846"/>
              <a:gd name="connsiteY10317" fmla="*/ 3836887 h 7267344"/>
              <a:gd name="connsiteX10318" fmla="*/ 12035842 w 15576846"/>
              <a:gd name="connsiteY10318" fmla="*/ 3842622 h 7267344"/>
              <a:gd name="connsiteX10319" fmla="*/ 12042814 w 15576846"/>
              <a:gd name="connsiteY10319" fmla="*/ 3825753 h 7267344"/>
              <a:gd name="connsiteX10320" fmla="*/ 12055184 w 15576846"/>
              <a:gd name="connsiteY10320" fmla="*/ 3820692 h 7267344"/>
              <a:gd name="connsiteX10321" fmla="*/ 12043602 w 15576846"/>
              <a:gd name="connsiteY10321" fmla="*/ 3847345 h 7267344"/>
              <a:gd name="connsiteX10322" fmla="*/ 12036741 w 15576846"/>
              <a:gd name="connsiteY10322" fmla="*/ 3863090 h 7267344"/>
              <a:gd name="connsiteX10323" fmla="*/ 12024933 w 15576846"/>
              <a:gd name="connsiteY10323" fmla="*/ 3869387 h 7267344"/>
              <a:gd name="connsiteX10324" fmla="*/ 12031681 w 15576846"/>
              <a:gd name="connsiteY10324" fmla="*/ 3852968 h 7267344"/>
              <a:gd name="connsiteX10325" fmla="*/ 12043602 w 15576846"/>
              <a:gd name="connsiteY10325" fmla="*/ 3847345 h 7267344"/>
              <a:gd name="connsiteX10326" fmla="*/ 12032244 w 15576846"/>
              <a:gd name="connsiteY10326" fmla="*/ 3873324 h 7267344"/>
              <a:gd name="connsiteX10327" fmla="*/ 12025271 w 15576846"/>
              <a:gd name="connsiteY10327" fmla="*/ 3889405 h 7267344"/>
              <a:gd name="connsiteX10328" fmla="*/ 12013800 w 15576846"/>
              <a:gd name="connsiteY10328" fmla="*/ 3896378 h 7267344"/>
              <a:gd name="connsiteX10329" fmla="*/ 12020660 w 15576846"/>
              <a:gd name="connsiteY10329" fmla="*/ 3879734 h 7267344"/>
              <a:gd name="connsiteX10330" fmla="*/ 12032244 w 15576846"/>
              <a:gd name="connsiteY10330" fmla="*/ 3873324 h 7267344"/>
              <a:gd name="connsiteX10331" fmla="*/ 12020547 w 15576846"/>
              <a:gd name="connsiteY10331" fmla="*/ 3900426 h 7267344"/>
              <a:gd name="connsiteX10332" fmla="*/ 12013350 w 15576846"/>
              <a:gd name="connsiteY10332" fmla="*/ 3917183 h 7267344"/>
              <a:gd name="connsiteX10333" fmla="*/ 12002329 w 15576846"/>
              <a:gd name="connsiteY10333" fmla="*/ 3924605 h 7267344"/>
              <a:gd name="connsiteX10334" fmla="*/ 12009414 w 15576846"/>
              <a:gd name="connsiteY10334" fmla="*/ 3907399 h 7267344"/>
              <a:gd name="connsiteX10335" fmla="*/ 12020547 w 15576846"/>
              <a:gd name="connsiteY10335" fmla="*/ 3900426 h 7267344"/>
              <a:gd name="connsiteX10336" fmla="*/ 12008739 w 15576846"/>
              <a:gd name="connsiteY10336" fmla="*/ 3927754 h 7267344"/>
              <a:gd name="connsiteX10337" fmla="*/ 12001766 w 15576846"/>
              <a:gd name="connsiteY10337" fmla="*/ 3944060 h 7267344"/>
              <a:gd name="connsiteX10338" fmla="*/ 11991083 w 15576846"/>
              <a:gd name="connsiteY10338" fmla="*/ 3952045 h 7267344"/>
              <a:gd name="connsiteX10339" fmla="*/ 11997830 w 15576846"/>
              <a:gd name="connsiteY10339" fmla="*/ 3935288 h 7267344"/>
              <a:gd name="connsiteX10340" fmla="*/ 12008739 w 15576846"/>
              <a:gd name="connsiteY10340" fmla="*/ 3927754 h 7267344"/>
              <a:gd name="connsiteX10341" fmla="*/ 11982986 w 15576846"/>
              <a:gd name="connsiteY10341" fmla="*/ 3958455 h 7267344"/>
              <a:gd name="connsiteX10342" fmla="*/ 11971966 w 15576846"/>
              <a:gd name="connsiteY10342" fmla="*/ 3967564 h 7267344"/>
              <a:gd name="connsiteX10343" fmla="*/ 11978825 w 15576846"/>
              <a:gd name="connsiteY10343" fmla="*/ 3949796 h 7267344"/>
              <a:gd name="connsiteX10344" fmla="*/ 11990071 w 15576846"/>
              <a:gd name="connsiteY10344" fmla="*/ 3941137 h 7267344"/>
              <a:gd name="connsiteX10345" fmla="*/ 11982986 w 15576846"/>
              <a:gd name="connsiteY10345" fmla="*/ 3958455 h 7267344"/>
              <a:gd name="connsiteX10346" fmla="*/ 11963642 w 15576846"/>
              <a:gd name="connsiteY10346" fmla="*/ 3974762 h 7267344"/>
              <a:gd name="connsiteX10347" fmla="*/ 11951947 w 15576846"/>
              <a:gd name="connsiteY10347" fmla="*/ 3985783 h 7267344"/>
              <a:gd name="connsiteX10348" fmla="*/ 11958807 w 15576846"/>
              <a:gd name="connsiteY10348" fmla="*/ 3967002 h 7267344"/>
              <a:gd name="connsiteX10349" fmla="*/ 11970727 w 15576846"/>
              <a:gd name="connsiteY10349" fmla="*/ 3956318 h 7267344"/>
              <a:gd name="connsiteX10350" fmla="*/ 11963642 w 15576846"/>
              <a:gd name="connsiteY10350" fmla="*/ 3974762 h 7267344"/>
              <a:gd name="connsiteX10351" fmla="*/ 11958807 w 15576846"/>
              <a:gd name="connsiteY10351" fmla="*/ 3987357 h 7267344"/>
              <a:gd name="connsiteX10352" fmla="*/ 11952060 w 15576846"/>
              <a:gd name="connsiteY10352" fmla="*/ 4005126 h 7267344"/>
              <a:gd name="connsiteX10353" fmla="*/ 11940702 w 15576846"/>
              <a:gd name="connsiteY10353" fmla="*/ 4016821 h 7267344"/>
              <a:gd name="connsiteX10354" fmla="*/ 11947111 w 15576846"/>
              <a:gd name="connsiteY10354" fmla="*/ 3999053 h 7267344"/>
              <a:gd name="connsiteX10355" fmla="*/ 11958807 w 15576846"/>
              <a:gd name="connsiteY10355" fmla="*/ 3987357 h 7267344"/>
              <a:gd name="connsiteX10356" fmla="*/ 11931592 w 15576846"/>
              <a:gd name="connsiteY10356" fmla="*/ 4027280 h 7267344"/>
              <a:gd name="connsiteX10357" fmla="*/ 11919672 w 15576846"/>
              <a:gd name="connsiteY10357" fmla="*/ 4042800 h 7267344"/>
              <a:gd name="connsiteX10358" fmla="*/ 11925070 w 15576846"/>
              <a:gd name="connsiteY10358" fmla="*/ 4026718 h 7267344"/>
              <a:gd name="connsiteX10359" fmla="*/ 11938115 w 15576846"/>
              <a:gd name="connsiteY10359" fmla="*/ 4009174 h 7267344"/>
              <a:gd name="connsiteX10360" fmla="*/ 11931592 w 15576846"/>
              <a:gd name="connsiteY10360" fmla="*/ 4027280 h 7267344"/>
              <a:gd name="connsiteX10361" fmla="*/ 11894705 w 15576846"/>
              <a:gd name="connsiteY10361" fmla="*/ 4095880 h 7267344"/>
              <a:gd name="connsiteX10362" fmla="*/ 11881323 w 15576846"/>
              <a:gd name="connsiteY10362" fmla="*/ 4123546 h 7267344"/>
              <a:gd name="connsiteX10363" fmla="*/ 11889419 w 15576846"/>
              <a:gd name="connsiteY10363" fmla="*/ 4097792 h 7267344"/>
              <a:gd name="connsiteX10364" fmla="*/ 11896504 w 15576846"/>
              <a:gd name="connsiteY10364" fmla="*/ 4089020 h 7267344"/>
              <a:gd name="connsiteX10365" fmla="*/ 11894705 w 15576846"/>
              <a:gd name="connsiteY10365" fmla="*/ 4095880 h 7267344"/>
              <a:gd name="connsiteX10366" fmla="*/ 11872663 w 15576846"/>
              <a:gd name="connsiteY10366" fmla="*/ 4134229 h 7267344"/>
              <a:gd name="connsiteX10367" fmla="*/ 11864004 w 15576846"/>
              <a:gd name="connsiteY10367" fmla="*/ 4143563 h 7267344"/>
              <a:gd name="connsiteX10368" fmla="*/ 11872776 w 15576846"/>
              <a:gd name="connsiteY10368" fmla="*/ 4114211 h 7267344"/>
              <a:gd name="connsiteX10369" fmla="*/ 11881435 w 15576846"/>
              <a:gd name="connsiteY10369" fmla="*/ 4106002 h 7267344"/>
              <a:gd name="connsiteX10370" fmla="*/ 11872663 w 15576846"/>
              <a:gd name="connsiteY10370" fmla="*/ 4134229 h 7267344"/>
              <a:gd name="connsiteX10371" fmla="*/ 11856806 w 15576846"/>
              <a:gd name="connsiteY10371" fmla="*/ 4150536 h 7267344"/>
              <a:gd name="connsiteX10372" fmla="*/ 11848260 w 15576846"/>
              <a:gd name="connsiteY10372" fmla="*/ 4158183 h 7267344"/>
              <a:gd name="connsiteX10373" fmla="*/ 11856806 w 15576846"/>
              <a:gd name="connsiteY10373" fmla="*/ 4127369 h 7267344"/>
              <a:gd name="connsiteX10374" fmla="*/ 11865803 w 15576846"/>
              <a:gd name="connsiteY10374" fmla="*/ 4120172 h 7267344"/>
              <a:gd name="connsiteX10375" fmla="*/ 11856806 w 15576846"/>
              <a:gd name="connsiteY10375" fmla="*/ 4150536 h 7267344"/>
              <a:gd name="connsiteX10376" fmla="*/ 11841624 w 15576846"/>
              <a:gd name="connsiteY10376" fmla="*/ 4163806 h 7267344"/>
              <a:gd name="connsiteX10377" fmla="*/ 11833640 w 15576846"/>
              <a:gd name="connsiteY10377" fmla="*/ 4170216 h 7267344"/>
              <a:gd name="connsiteX10378" fmla="*/ 11842075 w 15576846"/>
              <a:gd name="connsiteY10378" fmla="*/ 4138390 h 7267344"/>
              <a:gd name="connsiteX10379" fmla="*/ 11850396 w 15576846"/>
              <a:gd name="connsiteY10379" fmla="*/ 4132430 h 7267344"/>
              <a:gd name="connsiteX10380" fmla="*/ 11841624 w 15576846"/>
              <a:gd name="connsiteY10380" fmla="*/ 4163806 h 7267344"/>
              <a:gd name="connsiteX10381" fmla="*/ 11827342 w 15576846"/>
              <a:gd name="connsiteY10381" fmla="*/ 4175052 h 7267344"/>
              <a:gd name="connsiteX10382" fmla="*/ 11819245 w 15576846"/>
              <a:gd name="connsiteY10382" fmla="*/ 4181012 h 7267344"/>
              <a:gd name="connsiteX10383" fmla="*/ 11827454 w 15576846"/>
              <a:gd name="connsiteY10383" fmla="*/ 4148286 h 7267344"/>
              <a:gd name="connsiteX10384" fmla="*/ 11835889 w 15576846"/>
              <a:gd name="connsiteY10384" fmla="*/ 4142663 h 7267344"/>
              <a:gd name="connsiteX10385" fmla="*/ 11827342 w 15576846"/>
              <a:gd name="connsiteY10385" fmla="*/ 4175052 h 7267344"/>
              <a:gd name="connsiteX10386" fmla="*/ 11813061 w 15576846"/>
              <a:gd name="connsiteY10386" fmla="*/ 4185398 h 7267344"/>
              <a:gd name="connsiteX10387" fmla="*/ 11804514 w 15576846"/>
              <a:gd name="connsiteY10387" fmla="*/ 4191246 h 7267344"/>
              <a:gd name="connsiteX10388" fmla="*/ 11812385 w 15576846"/>
              <a:gd name="connsiteY10388" fmla="*/ 4157621 h 7267344"/>
              <a:gd name="connsiteX10389" fmla="*/ 11821270 w 15576846"/>
              <a:gd name="connsiteY10389" fmla="*/ 4152110 h 7267344"/>
              <a:gd name="connsiteX10390" fmla="*/ 11813061 w 15576846"/>
              <a:gd name="connsiteY10390" fmla="*/ 4185398 h 7267344"/>
              <a:gd name="connsiteX10391" fmla="*/ 11798665 w 15576846"/>
              <a:gd name="connsiteY10391" fmla="*/ 4195294 h 7267344"/>
              <a:gd name="connsiteX10392" fmla="*/ 11790344 w 15576846"/>
              <a:gd name="connsiteY10392" fmla="*/ 4200693 h 7267344"/>
              <a:gd name="connsiteX10393" fmla="*/ 11797877 w 15576846"/>
              <a:gd name="connsiteY10393" fmla="*/ 4166393 h 7267344"/>
              <a:gd name="connsiteX10394" fmla="*/ 11806537 w 15576846"/>
              <a:gd name="connsiteY10394" fmla="*/ 4161219 h 7267344"/>
              <a:gd name="connsiteX10395" fmla="*/ 11798665 w 15576846"/>
              <a:gd name="connsiteY10395" fmla="*/ 4195294 h 7267344"/>
              <a:gd name="connsiteX10396" fmla="*/ 11784608 w 15576846"/>
              <a:gd name="connsiteY10396" fmla="*/ 4204291 h 7267344"/>
              <a:gd name="connsiteX10397" fmla="*/ 11776174 w 15576846"/>
              <a:gd name="connsiteY10397" fmla="*/ 4209577 h 7267344"/>
              <a:gd name="connsiteX10398" fmla="*/ 11783371 w 15576846"/>
              <a:gd name="connsiteY10398" fmla="*/ 4174602 h 7267344"/>
              <a:gd name="connsiteX10399" fmla="*/ 11792254 w 15576846"/>
              <a:gd name="connsiteY10399" fmla="*/ 4169654 h 7267344"/>
              <a:gd name="connsiteX10400" fmla="*/ 11784608 w 15576846"/>
              <a:gd name="connsiteY10400" fmla="*/ 4204291 h 7267344"/>
              <a:gd name="connsiteX10401" fmla="*/ 11770551 w 15576846"/>
              <a:gd name="connsiteY10401" fmla="*/ 4213063 h 7267344"/>
              <a:gd name="connsiteX10402" fmla="*/ 11762004 w 15576846"/>
              <a:gd name="connsiteY10402" fmla="*/ 4218236 h 7267344"/>
              <a:gd name="connsiteX10403" fmla="*/ 11768863 w 15576846"/>
              <a:gd name="connsiteY10403" fmla="*/ 4182587 h 7267344"/>
              <a:gd name="connsiteX10404" fmla="*/ 11777861 w 15576846"/>
              <a:gd name="connsiteY10404" fmla="*/ 4177751 h 7267344"/>
              <a:gd name="connsiteX10405" fmla="*/ 11770551 w 15576846"/>
              <a:gd name="connsiteY10405" fmla="*/ 4213063 h 7267344"/>
              <a:gd name="connsiteX10406" fmla="*/ 11756493 w 15576846"/>
              <a:gd name="connsiteY10406" fmla="*/ 4221498 h 7267344"/>
              <a:gd name="connsiteX10407" fmla="*/ 11415517 w 15576846"/>
              <a:gd name="connsiteY10407" fmla="*/ 4378378 h 7267344"/>
              <a:gd name="connsiteX10408" fmla="*/ 10869189 w 15576846"/>
              <a:gd name="connsiteY10408" fmla="*/ 4556177 h 7267344"/>
              <a:gd name="connsiteX10409" fmla="*/ 10824093 w 15576846"/>
              <a:gd name="connsiteY10409" fmla="*/ 4557526 h 7267344"/>
              <a:gd name="connsiteX10410" fmla="*/ 10348503 w 15576846"/>
              <a:gd name="connsiteY10410" fmla="*/ 4424037 h 7267344"/>
              <a:gd name="connsiteX10411" fmla="*/ 10082536 w 15576846"/>
              <a:gd name="connsiteY10411" fmla="*/ 4275928 h 7267344"/>
              <a:gd name="connsiteX10412" fmla="*/ 9844235 w 15576846"/>
              <a:gd name="connsiteY10412" fmla="*/ 4144350 h 7267344"/>
              <a:gd name="connsiteX10413" fmla="*/ 9401933 w 15576846"/>
              <a:gd name="connsiteY10413" fmla="*/ 3869500 h 7267344"/>
              <a:gd name="connsiteX10414" fmla="*/ 9220986 w 15576846"/>
              <a:gd name="connsiteY10414" fmla="*/ 3787405 h 7267344"/>
              <a:gd name="connsiteX10415" fmla="*/ 9220199 w 15576846"/>
              <a:gd name="connsiteY10415" fmla="*/ 3784480 h 7267344"/>
              <a:gd name="connsiteX10416" fmla="*/ 9400921 w 15576846"/>
              <a:gd name="connsiteY10416" fmla="*/ 3858816 h 7267344"/>
              <a:gd name="connsiteX10417" fmla="*/ 9844685 w 15576846"/>
              <a:gd name="connsiteY10417" fmla="*/ 4108363 h 7267344"/>
              <a:gd name="connsiteX10418" fmla="*/ 10087597 w 15576846"/>
              <a:gd name="connsiteY10418" fmla="*/ 4233643 h 7267344"/>
              <a:gd name="connsiteX10419" fmla="*/ 10353113 w 15576846"/>
              <a:gd name="connsiteY10419" fmla="*/ 4368032 h 7267344"/>
              <a:gd name="connsiteX10420" fmla="*/ 10831065 w 15576846"/>
              <a:gd name="connsiteY10420" fmla="*/ 4494099 h 7267344"/>
              <a:gd name="connsiteX10421" fmla="*/ 10876387 w 15576846"/>
              <a:gd name="connsiteY10421" fmla="*/ 4492862 h 7267344"/>
              <a:gd name="connsiteX10422" fmla="*/ 11763466 w 15576846"/>
              <a:gd name="connsiteY10422" fmla="*/ 4185510 h 7267344"/>
              <a:gd name="connsiteX10423" fmla="*/ 11756493 w 15576846"/>
              <a:gd name="connsiteY10423" fmla="*/ 4221498 h 7267344"/>
              <a:gd name="connsiteX10424" fmla="*/ 8680956 w 15576846"/>
              <a:gd name="connsiteY10424" fmla="*/ 2807434 h 7267344"/>
              <a:gd name="connsiteX10425" fmla="*/ 8127882 w 15576846"/>
              <a:gd name="connsiteY10425" fmla="*/ 2393134 h 7267344"/>
              <a:gd name="connsiteX10426" fmla="*/ 7418377 w 15576846"/>
              <a:gd name="connsiteY10426" fmla="*/ 2965889 h 7267344"/>
              <a:gd name="connsiteX10427" fmla="*/ 8133730 w 15576846"/>
              <a:gd name="connsiteY10427" fmla="*/ 2368168 h 7267344"/>
              <a:gd name="connsiteX10428" fmla="*/ 8685230 w 15576846"/>
              <a:gd name="connsiteY10428" fmla="*/ 2791577 h 7267344"/>
              <a:gd name="connsiteX10429" fmla="*/ 9071978 w 15576846"/>
              <a:gd name="connsiteY10429" fmla="*/ 3514353 h 7267344"/>
              <a:gd name="connsiteX10430" fmla="*/ 8680956 w 15576846"/>
              <a:gd name="connsiteY10430" fmla="*/ 2807434 h 7267344"/>
              <a:gd name="connsiteX10431" fmla="*/ 6141177 w 15576846"/>
              <a:gd name="connsiteY10431" fmla="*/ 2981521 h 7267344"/>
              <a:gd name="connsiteX10432" fmla="*/ 5804136 w 15576846"/>
              <a:gd name="connsiteY10432" fmla="*/ 2140663 h 7267344"/>
              <a:gd name="connsiteX10433" fmla="*/ 5532547 w 15576846"/>
              <a:gd name="connsiteY10433" fmla="*/ 1589050 h 7267344"/>
              <a:gd name="connsiteX10434" fmla="*/ 5365432 w 15576846"/>
              <a:gd name="connsiteY10434" fmla="*/ 1286085 h 7267344"/>
              <a:gd name="connsiteX10435" fmla="*/ 4875785 w 15576846"/>
              <a:gd name="connsiteY10435" fmla="*/ 924303 h 7267344"/>
              <a:gd name="connsiteX10436" fmla="*/ 4822142 w 15576846"/>
              <a:gd name="connsiteY10436" fmla="*/ 928239 h 7267344"/>
              <a:gd name="connsiteX10437" fmla="*/ 4254560 w 15576846"/>
              <a:gd name="connsiteY10437" fmla="*/ 1449376 h 7267344"/>
              <a:gd name="connsiteX10438" fmla="*/ 3966551 w 15576846"/>
              <a:gd name="connsiteY10438" fmla="*/ 2006049 h 7267344"/>
              <a:gd name="connsiteX10439" fmla="*/ 3967901 w 15576846"/>
              <a:gd name="connsiteY10439" fmla="*/ 1999751 h 7267344"/>
              <a:gd name="connsiteX10440" fmla="*/ 4262882 w 15576846"/>
              <a:gd name="connsiteY10440" fmla="*/ 1397532 h 7267344"/>
              <a:gd name="connsiteX10441" fmla="*/ 4828664 w 15576846"/>
              <a:gd name="connsiteY10441" fmla="*/ 864812 h 7267344"/>
              <a:gd name="connsiteX10442" fmla="*/ 4882082 w 15576846"/>
              <a:gd name="connsiteY10442" fmla="*/ 860876 h 7267344"/>
              <a:gd name="connsiteX10443" fmla="*/ 5369706 w 15576846"/>
              <a:gd name="connsiteY10443" fmla="*/ 1229293 h 7267344"/>
              <a:gd name="connsiteX10444" fmla="*/ 5522650 w 15576846"/>
              <a:gd name="connsiteY10444" fmla="*/ 1514377 h 7267344"/>
              <a:gd name="connsiteX10445" fmla="*/ 5804248 w 15576846"/>
              <a:gd name="connsiteY10445" fmla="*/ 2104676 h 7267344"/>
              <a:gd name="connsiteX10446" fmla="*/ 6140052 w 15576846"/>
              <a:gd name="connsiteY10446" fmla="*/ 2977473 h 7267344"/>
              <a:gd name="connsiteX10447" fmla="*/ 6153322 w 15576846"/>
              <a:gd name="connsiteY10447" fmla="*/ 3007724 h 7267344"/>
              <a:gd name="connsiteX10448" fmla="*/ 6141177 w 15576846"/>
              <a:gd name="connsiteY10448" fmla="*/ 2981521 h 7267344"/>
              <a:gd name="connsiteX10449" fmla="*/ 3596335 w 15576846"/>
              <a:gd name="connsiteY10449" fmla="*/ 3111187 h 7267344"/>
              <a:gd name="connsiteX10450" fmla="*/ 3595998 w 15576846"/>
              <a:gd name="connsiteY10450" fmla="*/ 3111861 h 7267344"/>
              <a:gd name="connsiteX10451" fmla="*/ 3595661 w 15576846"/>
              <a:gd name="connsiteY10451" fmla="*/ 3112311 h 7267344"/>
              <a:gd name="connsiteX10452" fmla="*/ 3595998 w 15576846"/>
              <a:gd name="connsiteY10452" fmla="*/ 3111637 h 7267344"/>
              <a:gd name="connsiteX10453" fmla="*/ 3596335 w 15576846"/>
              <a:gd name="connsiteY10453" fmla="*/ 3111187 h 7267344"/>
              <a:gd name="connsiteX10454" fmla="*/ 3569683 w 15576846"/>
              <a:gd name="connsiteY10454" fmla="*/ 3154934 h 7267344"/>
              <a:gd name="connsiteX10455" fmla="*/ 3569008 w 15576846"/>
              <a:gd name="connsiteY10455" fmla="*/ 3156396 h 7267344"/>
              <a:gd name="connsiteX10456" fmla="*/ 3568221 w 15576846"/>
              <a:gd name="connsiteY10456" fmla="*/ 3157295 h 7267344"/>
              <a:gd name="connsiteX10457" fmla="*/ 3569008 w 15576846"/>
              <a:gd name="connsiteY10457" fmla="*/ 3155833 h 7267344"/>
              <a:gd name="connsiteX10458" fmla="*/ 3569683 w 15576846"/>
              <a:gd name="connsiteY10458" fmla="*/ 3154934 h 7267344"/>
              <a:gd name="connsiteX10459" fmla="*/ 3542805 w 15576846"/>
              <a:gd name="connsiteY10459" fmla="*/ 3195756 h 7267344"/>
              <a:gd name="connsiteX10460" fmla="*/ 3541793 w 15576846"/>
              <a:gd name="connsiteY10460" fmla="*/ 3197668 h 7267344"/>
              <a:gd name="connsiteX10461" fmla="*/ 3540668 w 15576846"/>
              <a:gd name="connsiteY10461" fmla="*/ 3198793 h 7267344"/>
              <a:gd name="connsiteX10462" fmla="*/ 3541680 w 15576846"/>
              <a:gd name="connsiteY10462" fmla="*/ 3196881 h 7267344"/>
              <a:gd name="connsiteX10463" fmla="*/ 3542805 w 15576846"/>
              <a:gd name="connsiteY10463" fmla="*/ 3195756 h 7267344"/>
              <a:gd name="connsiteX10464" fmla="*/ 3531784 w 15576846"/>
              <a:gd name="connsiteY10464" fmla="*/ 3217123 h 7267344"/>
              <a:gd name="connsiteX10465" fmla="*/ 3529985 w 15576846"/>
              <a:gd name="connsiteY10465" fmla="*/ 3220722 h 7267344"/>
              <a:gd name="connsiteX10466" fmla="*/ 3527623 w 15576846"/>
              <a:gd name="connsiteY10466" fmla="*/ 3223084 h 7267344"/>
              <a:gd name="connsiteX10467" fmla="*/ 3529535 w 15576846"/>
              <a:gd name="connsiteY10467" fmla="*/ 3219598 h 7267344"/>
              <a:gd name="connsiteX10468" fmla="*/ 3531784 w 15576846"/>
              <a:gd name="connsiteY10468" fmla="*/ 3217123 h 7267344"/>
              <a:gd name="connsiteX10469" fmla="*/ 3514353 w 15576846"/>
              <a:gd name="connsiteY10469" fmla="*/ 3236129 h 7267344"/>
              <a:gd name="connsiteX10470" fmla="*/ 3513003 w 15576846"/>
              <a:gd name="connsiteY10470" fmla="*/ 3237479 h 7267344"/>
              <a:gd name="connsiteX10471" fmla="*/ 3514240 w 15576846"/>
              <a:gd name="connsiteY10471" fmla="*/ 3235342 h 7267344"/>
              <a:gd name="connsiteX10472" fmla="*/ 3515589 w 15576846"/>
              <a:gd name="connsiteY10472" fmla="*/ 3233992 h 7267344"/>
              <a:gd name="connsiteX10473" fmla="*/ 3514353 w 15576846"/>
              <a:gd name="connsiteY10473" fmla="*/ 3236129 h 7267344"/>
              <a:gd name="connsiteX10474" fmla="*/ 3504456 w 15576846"/>
              <a:gd name="connsiteY10474" fmla="*/ 3254348 h 7267344"/>
              <a:gd name="connsiteX10475" fmla="*/ 3502432 w 15576846"/>
              <a:gd name="connsiteY10475" fmla="*/ 3258059 h 7267344"/>
              <a:gd name="connsiteX10476" fmla="*/ 3499845 w 15576846"/>
              <a:gd name="connsiteY10476" fmla="*/ 3260420 h 7267344"/>
              <a:gd name="connsiteX10477" fmla="*/ 3501870 w 15576846"/>
              <a:gd name="connsiteY10477" fmla="*/ 3256822 h 7267344"/>
              <a:gd name="connsiteX10478" fmla="*/ 3504456 w 15576846"/>
              <a:gd name="connsiteY10478" fmla="*/ 3254348 h 7267344"/>
              <a:gd name="connsiteX10479" fmla="*/ 3486688 w 15576846"/>
              <a:gd name="connsiteY10479" fmla="*/ 3272004 h 7267344"/>
              <a:gd name="connsiteX10480" fmla="*/ 3485001 w 15576846"/>
              <a:gd name="connsiteY10480" fmla="*/ 3273465 h 7267344"/>
              <a:gd name="connsiteX10481" fmla="*/ 3486350 w 15576846"/>
              <a:gd name="connsiteY10481" fmla="*/ 3271216 h 7267344"/>
              <a:gd name="connsiteX10482" fmla="*/ 3488037 w 15576846"/>
              <a:gd name="connsiteY10482" fmla="*/ 3269754 h 7267344"/>
              <a:gd name="connsiteX10483" fmla="*/ 3486688 w 15576846"/>
              <a:gd name="connsiteY10483" fmla="*/ 3272004 h 7267344"/>
              <a:gd name="connsiteX10484" fmla="*/ 3476679 w 15576846"/>
              <a:gd name="connsiteY10484" fmla="*/ 3289210 h 7267344"/>
              <a:gd name="connsiteX10485" fmla="*/ 3474542 w 15576846"/>
              <a:gd name="connsiteY10485" fmla="*/ 3292921 h 7267344"/>
              <a:gd name="connsiteX10486" fmla="*/ 3471730 w 15576846"/>
              <a:gd name="connsiteY10486" fmla="*/ 3295170 h 7267344"/>
              <a:gd name="connsiteX10487" fmla="*/ 3473980 w 15576846"/>
              <a:gd name="connsiteY10487" fmla="*/ 3291572 h 7267344"/>
              <a:gd name="connsiteX10488" fmla="*/ 3476679 w 15576846"/>
              <a:gd name="connsiteY10488" fmla="*/ 3289210 h 7267344"/>
              <a:gd name="connsiteX10489" fmla="*/ 3458685 w 15576846"/>
              <a:gd name="connsiteY10489" fmla="*/ 3305629 h 7267344"/>
              <a:gd name="connsiteX10490" fmla="*/ 3456773 w 15576846"/>
              <a:gd name="connsiteY10490" fmla="*/ 3307203 h 7267344"/>
              <a:gd name="connsiteX10491" fmla="*/ 3458235 w 15576846"/>
              <a:gd name="connsiteY10491" fmla="*/ 3304954 h 7267344"/>
              <a:gd name="connsiteX10492" fmla="*/ 3460147 w 15576846"/>
              <a:gd name="connsiteY10492" fmla="*/ 3303380 h 7267344"/>
              <a:gd name="connsiteX10493" fmla="*/ 3458685 w 15576846"/>
              <a:gd name="connsiteY10493" fmla="*/ 3305629 h 7267344"/>
              <a:gd name="connsiteX10494" fmla="*/ 3448564 w 15576846"/>
              <a:gd name="connsiteY10494" fmla="*/ 3321936 h 7267344"/>
              <a:gd name="connsiteX10495" fmla="*/ 3446315 w 15576846"/>
              <a:gd name="connsiteY10495" fmla="*/ 3325534 h 7267344"/>
              <a:gd name="connsiteX10496" fmla="*/ 3443278 w 15576846"/>
              <a:gd name="connsiteY10496" fmla="*/ 3327783 h 7267344"/>
              <a:gd name="connsiteX10497" fmla="*/ 3445528 w 15576846"/>
              <a:gd name="connsiteY10497" fmla="*/ 3324297 h 7267344"/>
              <a:gd name="connsiteX10498" fmla="*/ 3448564 w 15576846"/>
              <a:gd name="connsiteY10498" fmla="*/ 3321936 h 7267344"/>
              <a:gd name="connsiteX10499" fmla="*/ 3430345 w 15576846"/>
              <a:gd name="connsiteY10499" fmla="*/ 3337117 h 7267344"/>
              <a:gd name="connsiteX10500" fmla="*/ 3428321 w 15576846"/>
              <a:gd name="connsiteY10500" fmla="*/ 3338579 h 7267344"/>
              <a:gd name="connsiteX10501" fmla="*/ 3429783 w 15576846"/>
              <a:gd name="connsiteY10501" fmla="*/ 3336443 h 7267344"/>
              <a:gd name="connsiteX10502" fmla="*/ 3431807 w 15576846"/>
              <a:gd name="connsiteY10502" fmla="*/ 3334868 h 7267344"/>
              <a:gd name="connsiteX10503" fmla="*/ 3430345 w 15576846"/>
              <a:gd name="connsiteY10503" fmla="*/ 3337117 h 7267344"/>
              <a:gd name="connsiteX10504" fmla="*/ 3420112 w 15576846"/>
              <a:gd name="connsiteY10504" fmla="*/ 3352637 h 7267344"/>
              <a:gd name="connsiteX10505" fmla="*/ 3417863 w 15576846"/>
              <a:gd name="connsiteY10505" fmla="*/ 3356123 h 7267344"/>
              <a:gd name="connsiteX10506" fmla="*/ 3414714 w 15576846"/>
              <a:gd name="connsiteY10506" fmla="*/ 3358147 h 7267344"/>
              <a:gd name="connsiteX10507" fmla="*/ 3417075 w 15576846"/>
              <a:gd name="connsiteY10507" fmla="*/ 3354774 h 7267344"/>
              <a:gd name="connsiteX10508" fmla="*/ 3420112 w 15576846"/>
              <a:gd name="connsiteY10508" fmla="*/ 3352637 h 7267344"/>
              <a:gd name="connsiteX10509" fmla="*/ 3401668 w 15576846"/>
              <a:gd name="connsiteY10509" fmla="*/ 3366582 h 7267344"/>
              <a:gd name="connsiteX10510" fmla="*/ 3399532 w 15576846"/>
              <a:gd name="connsiteY10510" fmla="*/ 3368044 h 7267344"/>
              <a:gd name="connsiteX10511" fmla="*/ 3401106 w 15576846"/>
              <a:gd name="connsiteY10511" fmla="*/ 3366020 h 7267344"/>
              <a:gd name="connsiteX10512" fmla="*/ 3403243 w 15576846"/>
              <a:gd name="connsiteY10512" fmla="*/ 3364557 h 7267344"/>
              <a:gd name="connsiteX10513" fmla="*/ 3401668 w 15576846"/>
              <a:gd name="connsiteY10513" fmla="*/ 3366582 h 7267344"/>
              <a:gd name="connsiteX10514" fmla="*/ 3391322 w 15576846"/>
              <a:gd name="connsiteY10514" fmla="*/ 3381426 h 7267344"/>
              <a:gd name="connsiteX10515" fmla="*/ 3389073 w 15576846"/>
              <a:gd name="connsiteY10515" fmla="*/ 3384688 h 7267344"/>
              <a:gd name="connsiteX10516" fmla="*/ 3385812 w 15576846"/>
              <a:gd name="connsiteY10516" fmla="*/ 3386600 h 7267344"/>
              <a:gd name="connsiteX10517" fmla="*/ 3388173 w 15576846"/>
              <a:gd name="connsiteY10517" fmla="*/ 3383451 h 7267344"/>
              <a:gd name="connsiteX10518" fmla="*/ 3391322 w 15576846"/>
              <a:gd name="connsiteY10518" fmla="*/ 3381426 h 7267344"/>
              <a:gd name="connsiteX10519" fmla="*/ 3372654 w 15576846"/>
              <a:gd name="connsiteY10519" fmla="*/ 3394247 h 7267344"/>
              <a:gd name="connsiteX10520" fmla="*/ 3370292 w 15576846"/>
              <a:gd name="connsiteY10520" fmla="*/ 3395596 h 7267344"/>
              <a:gd name="connsiteX10521" fmla="*/ 3371754 w 15576846"/>
              <a:gd name="connsiteY10521" fmla="*/ 3393684 h 7267344"/>
              <a:gd name="connsiteX10522" fmla="*/ 3374003 w 15576846"/>
              <a:gd name="connsiteY10522" fmla="*/ 3392223 h 7267344"/>
              <a:gd name="connsiteX10523" fmla="*/ 3372654 w 15576846"/>
              <a:gd name="connsiteY10523" fmla="*/ 3394247 h 7267344"/>
              <a:gd name="connsiteX10524" fmla="*/ 3362083 w 15576846"/>
              <a:gd name="connsiteY10524" fmla="*/ 3408304 h 7267344"/>
              <a:gd name="connsiteX10525" fmla="*/ 3359834 w 15576846"/>
              <a:gd name="connsiteY10525" fmla="*/ 3411341 h 7267344"/>
              <a:gd name="connsiteX10526" fmla="*/ 3356460 w 15576846"/>
              <a:gd name="connsiteY10526" fmla="*/ 3413140 h 7267344"/>
              <a:gd name="connsiteX10527" fmla="*/ 3358709 w 15576846"/>
              <a:gd name="connsiteY10527" fmla="*/ 3410216 h 7267344"/>
              <a:gd name="connsiteX10528" fmla="*/ 3362083 w 15576846"/>
              <a:gd name="connsiteY10528" fmla="*/ 3408304 h 7267344"/>
              <a:gd name="connsiteX10529" fmla="*/ 3343190 w 15576846"/>
              <a:gd name="connsiteY10529" fmla="*/ 3420112 h 7267344"/>
              <a:gd name="connsiteX10530" fmla="*/ 3340828 w 15576846"/>
              <a:gd name="connsiteY10530" fmla="*/ 3421350 h 7267344"/>
              <a:gd name="connsiteX10531" fmla="*/ 3342290 w 15576846"/>
              <a:gd name="connsiteY10531" fmla="*/ 3419662 h 7267344"/>
              <a:gd name="connsiteX10532" fmla="*/ 3344652 w 15576846"/>
              <a:gd name="connsiteY10532" fmla="*/ 3418313 h 7267344"/>
              <a:gd name="connsiteX10533" fmla="*/ 3343190 w 15576846"/>
              <a:gd name="connsiteY10533" fmla="*/ 3420112 h 7267344"/>
              <a:gd name="connsiteX10534" fmla="*/ 3332394 w 15576846"/>
              <a:gd name="connsiteY10534" fmla="*/ 3433608 h 7267344"/>
              <a:gd name="connsiteX10535" fmla="*/ 3330144 w 15576846"/>
              <a:gd name="connsiteY10535" fmla="*/ 3436419 h 7267344"/>
              <a:gd name="connsiteX10536" fmla="*/ 3326658 w 15576846"/>
              <a:gd name="connsiteY10536" fmla="*/ 3438106 h 7267344"/>
              <a:gd name="connsiteX10537" fmla="*/ 3328907 w 15576846"/>
              <a:gd name="connsiteY10537" fmla="*/ 3435407 h 7267344"/>
              <a:gd name="connsiteX10538" fmla="*/ 3332394 w 15576846"/>
              <a:gd name="connsiteY10538" fmla="*/ 3433608 h 7267344"/>
              <a:gd name="connsiteX10539" fmla="*/ 3313388 w 15576846"/>
              <a:gd name="connsiteY10539" fmla="*/ 3444291 h 7267344"/>
              <a:gd name="connsiteX10540" fmla="*/ 3310914 w 15576846"/>
              <a:gd name="connsiteY10540" fmla="*/ 3445416 h 7267344"/>
              <a:gd name="connsiteX10541" fmla="*/ 3312263 w 15576846"/>
              <a:gd name="connsiteY10541" fmla="*/ 3443841 h 7267344"/>
              <a:gd name="connsiteX10542" fmla="*/ 3314737 w 15576846"/>
              <a:gd name="connsiteY10542" fmla="*/ 3442604 h 7267344"/>
              <a:gd name="connsiteX10543" fmla="*/ 3313388 w 15576846"/>
              <a:gd name="connsiteY10543" fmla="*/ 3444291 h 7267344"/>
              <a:gd name="connsiteX10544" fmla="*/ 3302255 w 15576846"/>
              <a:gd name="connsiteY10544" fmla="*/ 3457336 h 7267344"/>
              <a:gd name="connsiteX10545" fmla="*/ 3300118 w 15576846"/>
              <a:gd name="connsiteY10545" fmla="*/ 3459923 h 7267344"/>
              <a:gd name="connsiteX10546" fmla="*/ 3296519 w 15576846"/>
              <a:gd name="connsiteY10546" fmla="*/ 3461385 h 7267344"/>
              <a:gd name="connsiteX10547" fmla="*/ 3298656 w 15576846"/>
              <a:gd name="connsiteY10547" fmla="*/ 3459023 h 7267344"/>
              <a:gd name="connsiteX10548" fmla="*/ 3302255 w 15576846"/>
              <a:gd name="connsiteY10548" fmla="*/ 3457336 h 7267344"/>
              <a:gd name="connsiteX10549" fmla="*/ 3283136 w 15576846"/>
              <a:gd name="connsiteY10549" fmla="*/ 3466896 h 7267344"/>
              <a:gd name="connsiteX10550" fmla="*/ 3280662 w 15576846"/>
              <a:gd name="connsiteY10550" fmla="*/ 3467908 h 7267344"/>
              <a:gd name="connsiteX10551" fmla="*/ 3281899 w 15576846"/>
              <a:gd name="connsiteY10551" fmla="*/ 3466558 h 7267344"/>
              <a:gd name="connsiteX10552" fmla="*/ 3284486 w 15576846"/>
              <a:gd name="connsiteY10552" fmla="*/ 3465433 h 7267344"/>
              <a:gd name="connsiteX10553" fmla="*/ 3283136 w 15576846"/>
              <a:gd name="connsiteY10553" fmla="*/ 3466896 h 7267344"/>
              <a:gd name="connsiteX10554" fmla="*/ 3271778 w 15576846"/>
              <a:gd name="connsiteY10554" fmla="*/ 3479379 h 7267344"/>
              <a:gd name="connsiteX10555" fmla="*/ 3269641 w 15576846"/>
              <a:gd name="connsiteY10555" fmla="*/ 3481740 h 7267344"/>
              <a:gd name="connsiteX10556" fmla="*/ 3266043 w 15576846"/>
              <a:gd name="connsiteY10556" fmla="*/ 3483090 h 7267344"/>
              <a:gd name="connsiteX10557" fmla="*/ 3268179 w 15576846"/>
              <a:gd name="connsiteY10557" fmla="*/ 3480953 h 7267344"/>
              <a:gd name="connsiteX10558" fmla="*/ 3271778 w 15576846"/>
              <a:gd name="connsiteY10558" fmla="*/ 3479379 h 7267344"/>
              <a:gd name="connsiteX10559" fmla="*/ 3252547 w 15576846"/>
              <a:gd name="connsiteY10559" fmla="*/ 3488038 h 7267344"/>
              <a:gd name="connsiteX10560" fmla="*/ 3249961 w 15576846"/>
              <a:gd name="connsiteY10560" fmla="*/ 3488937 h 7267344"/>
              <a:gd name="connsiteX10561" fmla="*/ 3251085 w 15576846"/>
              <a:gd name="connsiteY10561" fmla="*/ 3487813 h 7267344"/>
              <a:gd name="connsiteX10562" fmla="*/ 3253672 w 15576846"/>
              <a:gd name="connsiteY10562" fmla="*/ 3486801 h 7267344"/>
              <a:gd name="connsiteX10563" fmla="*/ 3252547 w 15576846"/>
              <a:gd name="connsiteY10563" fmla="*/ 3488038 h 7267344"/>
              <a:gd name="connsiteX10564" fmla="*/ 3240627 w 15576846"/>
              <a:gd name="connsiteY10564" fmla="*/ 3500296 h 7267344"/>
              <a:gd name="connsiteX10565" fmla="*/ 3238940 w 15576846"/>
              <a:gd name="connsiteY10565" fmla="*/ 3502095 h 7267344"/>
              <a:gd name="connsiteX10566" fmla="*/ 3235341 w 15576846"/>
              <a:gd name="connsiteY10566" fmla="*/ 3503220 h 7267344"/>
              <a:gd name="connsiteX10567" fmla="*/ 3237028 w 15576846"/>
              <a:gd name="connsiteY10567" fmla="*/ 3501645 h 7267344"/>
              <a:gd name="connsiteX10568" fmla="*/ 3240627 w 15576846"/>
              <a:gd name="connsiteY10568" fmla="*/ 3500296 h 7267344"/>
              <a:gd name="connsiteX10569" fmla="*/ 3221509 w 15576846"/>
              <a:gd name="connsiteY10569" fmla="*/ 3507606 h 7267344"/>
              <a:gd name="connsiteX10570" fmla="*/ 3218922 w 15576846"/>
              <a:gd name="connsiteY10570" fmla="*/ 3508393 h 7267344"/>
              <a:gd name="connsiteX10571" fmla="*/ 3219597 w 15576846"/>
              <a:gd name="connsiteY10571" fmla="*/ 3507718 h 7267344"/>
              <a:gd name="connsiteX10572" fmla="*/ 3222183 w 15576846"/>
              <a:gd name="connsiteY10572" fmla="*/ 3506818 h 7267344"/>
              <a:gd name="connsiteX10573" fmla="*/ 3221509 w 15576846"/>
              <a:gd name="connsiteY10573" fmla="*/ 3507606 h 7267344"/>
              <a:gd name="connsiteX10574" fmla="*/ 3190807 w 15576846"/>
              <a:gd name="connsiteY10574" fmla="*/ 3525262 h 7267344"/>
              <a:gd name="connsiteX10575" fmla="*/ 3190357 w 15576846"/>
              <a:gd name="connsiteY10575" fmla="*/ 3525712 h 7267344"/>
              <a:gd name="connsiteX10576" fmla="*/ 3187883 w 15576846"/>
              <a:gd name="connsiteY10576" fmla="*/ 3526387 h 7267344"/>
              <a:gd name="connsiteX10577" fmla="*/ 3188333 w 15576846"/>
              <a:gd name="connsiteY10577" fmla="*/ 3526049 h 7267344"/>
              <a:gd name="connsiteX10578" fmla="*/ 3190807 w 15576846"/>
              <a:gd name="connsiteY10578" fmla="*/ 3525262 h 7267344"/>
              <a:gd name="connsiteX10579" fmla="*/ 3158869 w 15576846"/>
              <a:gd name="connsiteY10579" fmla="*/ 3542243 h 7267344"/>
              <a:gd name="connsiteX10580" fmla="*/ 3158419 w 15576846"/>
              <a:gd name="connsiteY10580" fmla="*/ 3542581 h 7267344"/>
              <a:gd name="connsiteX10581" fmla="*/ 3155945 w 15576846"/>
              <a:gd name="connsiteY10581" fmla="*/ 3543143 h 7267344"/>
              <a:gd name="connsiteX10582" fmla="*/ 3156282 w 15576846"/>
              <a:gd name="connsiteY10582" fmla="*/ 3542918 h 7267344"/>
              <a:gd name="connsiteX10583" fmla="*/ 3158869 w 15576846"/>
              <a:gd name="connsiteY10583" fmla="*/ 3542243 h 7267344"/>
              <a:gd name="connsiteX10584" fmla="*/ 3126481 w 15576846"/>
              <a:gd name="connsiteY10584" fmla="*/ 3557875 h 7267344"/>
              <a:gd name="connsiteX10585" fmla="*/ 3126143 w 15576846"/>
              <a:gd name="connsiteY10585" fmla="*/ 3558212 h 7267344"/>
              <a:gd name="connsiteX10586" fmla="*/ 3123669 w 15576846"/>
              <a:gd name="connsiteY10586" fmla="*/ 3558662 h 7267344"/>
              <a:gd name="connsiteX10587" fmla="*/ 3123894 w 15576846"/>
              <a:gd name="connsiteY10587" fmla="*/ 3558438 h 7267344"/>
              <a:gd name="connsiteX10588" fmla="*/ 3126481 w 15576846"/>
              <a:gd name="connsiteY10588" fmla="*/ 3557875 h 7267344"/>
              <a:gd name="connsiteX10589" fmla="*/ 3093755 w 15576846"/>
              <a:gd name="connsiteY10589" fmla="*/ 3572382 h 7267344"/>
              <a:gd name="connsiteX10590" fmla="*/ 3093530 w 15576846"/>
              <a:gd name="connsiteY10590" fmla="*/ 3572607 h 7267344"/>
              <a:gd name="connsiteX10591" fmla="*/ 3091056 w 15576846"/>
              <a:gd name="connsiteY10591" fmla="*/ 3572945 h 7267344"/>
              <a:gd name="connsiteX10592" fmla="*/ 3091168 w 15576846"/>
              <a:gd name="connsiteY10592" fmla="*/ 3572832 h 7267344"/>
              <a:gd name="connsiteX10593" fmla="*/ 3093755 w 15576846"/>
              <a:gd name="connsiteY10593" fmla="*/ 3572382 h 7267344"/>
              <a:gd name="connsiteX10594" fmla="*/ 3060804 w 15576846"/>
              <a:gd name="connsiteY10594" fmla="*/ 3585315 h 7267344"/>
              <a:gd name="connsiteX10595" fmla="*/ 3060467 w 15576846"/>
              <a:gd name="connsiteY10595" fmla="*/ 3585540 h 7267344"/>
              <a:gd name="connsiteX10596" fmla="*/ 3058105 w 15576846"/>
              <a:gd name="connsiteY10596" fmla="*/ 3585877 h 7267344"/>
              <a:gd name="connsiteX10597" fmla="*/ 3058330 w 15576846"/>
              <a:gd name="connsiteY10597" fmla="*/ 3585765 h 7267344"/>
              <a:gd name="connsiteX10598" fmla="*/ 3060804 w 15576846"/>
              <a:gd name="connsiteY10598" fmla="*/ 3585315 h 7267344"/>
              <a:gd name="connsiteX10599" fmla="*/ 2887729 w 15576846"/>
              <a:gd name="connsiteY10599" fmla="*/ 3633673 h 7267344"/>
              <a:gd name="connsiteX10600" fmla="*/ 2389760 w 15576846"/>
              <a:gd name="connsiteY10600" fmla="*/ 3957443 h 7267344"/>
              <a:gd name="connsiteX10601" fmla="*/ 1870423 w 15576846"/>
              <a:gd name="connsiteY10601" fmla="*/ 4143563 h 7267344"/>
              <a:gd name="connsiteX10602" fmla="*/ 1714217 w 15576846"/>
              <a:gd name="connsiteY10602" fmla="*/ 4118485 h 7267344"/>
              <a:gd name="connsiteX10603" fmla="*/ 1691613 w 15576846"/>
              <a:gd name="connsiteY10603" fmla="*/ 4088121 h 7267344"/>
              <a:gd name="connsiteX10604" fmla="*/ 1847256 w 15576846"/>
              <a:gd name="connsiteY10604" fmla="*/ 4111400 h 7267344"/>
              <a:gd name="connsiteX10605" fmla="*/ 2370417 w 15576846"/>
              <a:gd name="connsiteY10605" fmla="*/ 3936076 h 7267344"/>
              <a:gd name="connsiteX10606" fmla="*/ 2885930 w 15576846"/>
              <a:gd name="connsiteY10606" fmla="*/ 3633673 h 7267344"/>
              <a:gd name="connsiteX10607" fmla="*/ 2887729 w 15576846"/>
              <a:gd name="connsiteY10607" fmla="*/ 3633673 h 7267344"/>
              <a:gd name="connsiteX10608" fmla="*/ 1705333 w 15576846"/>
              <a:gd name="connsiteY10608" fmla="*/ 4116573 h 7267344"/>
              <a:gd name="connsiteX10609" fmla="*/ 1691837 w 15576846"/>
              <a:gd name="connsiteY10609" fmla="*/ 4113649 h 7267344"/>
              <a:gd name="connsiteX10610" fmla="*/ 1669121 w 15576846"/>
              <a:gd name="connsiteY10610" fmla="*/ 4083735 h 7267344"/>
              <a:gd name="connsiteX10611" fmla="*/ 1682616 w 15576846"/>
              <a:gd name="connsiteY10611" fmla="*/ 4086434 h 7267344"/>
              <a:gd name="connsiteX10612" fmla="*/ 1705333 w 15576846"/>
              <a:gd name="connsiteY10612" fmla="*/ 4116573 h 7267344"/>
              <a:gd name="connsiteX10613" fmla="*/ 1682953 w 15576846"/>
              <a:gd name="connsiteY10613" fmla="*/ 4111625 h 7267344"/>
              <a:gd name="connsiteX10614" fmla="*/ 1669571 w 15576846"/>
              <a:gd name="connsiteY10614" fmla="*/ 4108588 h 7267344"/>
              <a:gd name="connsiteX10615" fmla="*/ 1646966 w 15576846"/>
              <a:gd name="connsiteY10615" fmla="*/ 4079124 h 7267344"/>
              <a:gd name="connsiteX10616" fmla="*/ 1660349 w 15576846"/>
              <a:gd name="connsiteY10616" fmla="*/ 4081823 h 7267344"/>
              <a:gd name="connsiteX10617" fmla="*/ 1682953 w 15576846"/>
              <a:gd name="connsiteY10617" fmla="*/ 4111625 h 7267344"/>
              <a:gd name="connsiteX10618" fmla="*/ 1660461 w 15576846"/>
              <a:gd name="connsiteY10618" fmla="*/ 4106452 h 7267344"/>
              <a:gd name="connsiteX10619" fmla="*/ 1647304 w 15576846"/>
              <a:gd name="connsiteY10619" fmla="*/ 4103303 h 7267344"/>
              <a:gd name="connsiteX10620" fmla="*/ 1624587 w 15576846"/>
              <a:gd name="connsiteY10620" fmla="*/ 4074288 h 7267344"/>
              <a:gd name="connsiteX10621" fmla="*/ 1637745 w 15576846"/>
              <a:gd name="connsiteY10621" fmla="*/ 4077100 h 7267344"/>
              <a:gd name="connsiteX10622" fmla="*/ 1660461 w 15576846"/>
              <a:gd name="connsiteY10622" fmla="*/ 4106452 h 7267344"/>
              <a:gd name="connsiteX10623" fmla="*/ 1637969 w 15576846"/>
              <a:gd name="connsiteY10623" fmla="*/ 4101054 h 7267344"/>
              <a:gd name="connsiteX10624" fmla="*/ 1625037 w 15576846"/>
              <a:gd name="connsiteY10624" fmla="*/ 4097905 h 7267344"/>
              <a:gd name="connsiteX10625" fmla="*/ 1602207 w 15576846"/>
              <a:gd name="connsiteY10625" fmla="*/ 4069452 h 7267344"/>
              <a:gd name="connsiteX10626" fmla="*/ 1615140 w 15576846"/>
              <a:gd name="connsiteY10626" fmla="*/ 4072376 h 7267344"/>
              <a:gd name="connsiteX10627" fmla="*/ 1637969 w 15576846"/>
              <a:gd name="connsiteY10627" fmla="*/ 4101054 h 7267344"/>
              <a:gd name="connsiteX10628" fmla="*/ 1615365 w 15576846"/>
              <a:gd name="connsiteY10628" fmla="*/ 4095543 h 7267344"/>
              <a:gd name="connsiteX10629" fmla="*/ 1602657 w 15576846"/>
              <a:gd name="connsiteY10629" fmla="*/ 4092282 h 7267344"/>
              <a:gd name="connsiteX10630" fmla="*/ 1579828 w 15576846"/>
              <a:gd name="connsiteY10630" fmla="*/ 4064392 h 7267344"/>
              <a:gd name="connsiteX10631" fmla="*/ 1592536 w 15576846"/>
              <a:gd name="connsiteY10631" fmla="*/ 4067316 h 7267344"/>
              <a:gd name="connsiteX10632" fmla="*/ 1615365 w 15576846"/>
              <a:gd name="connsiteY10632" fmla="*/ 4095543 h 7267344"/>
              <a:gd name="connsiteX10633" fmla="*/ 1592873 w 15576846"/>
              <a:gd name="connsiteY10633" fmla="*/ 4089695 h 7267344"/>
              <a:gd name="connsiteX10634" fmla="*/ 1580390 w 15576846"/>
              <a:gd name="connsiteY10634" fmla="*/ 4086434 h 7267344"/>
              <a:gd name="connsiteX10635" fmla="*/ 1557673 w 15576846"/>
              <a:gd name="connsiteY10635" fmla="*/ 4059106 h 7267344"/>
              <a:gd name="connsiteX10636" fmla="*/ 1570156 w 15576846"/>
              <a:gd name="connsiteY10636" fmla="*/ 4062143 h 7267344"/>
              <a:gd name="connsiteX10637" fmla="*/ 1592873 w 15576846"/>
              <a:gd name="connsiteY10637" fmla="*/ 4089695 h 7267344"/>
              <a:gd name="connsiteX10638" fmla="*/ 1570381 w 15576846"/>
              <a:gd name="connsiteY10638" fmla="*/ 4083735 h 7267344"/>
              <a:gd name="connsiteX10639" fmla="*/ 1558123 w 15576846"/>
              <a:gd name="connsiteY10639" fmla="*/ 4080361 h 7267344"/>
              <a:gd name="connsiteX10640" fmla="*/ 1535407 w 15576846"/>
              <a:gd name="connsiteY10640" fmla="*/ 4053596 h 7267344"/>
              <a:gd name="connsiteX10641" fmla="*/ 1547665 w 15576846"/>
              <a:gd name="connsiteY10641" fmla="*/ 4056632 h 7267344"/>
              <a:gd name="connsiteX10642" fmla="*/ 1570381 w 15576846"/>
              <a:gd name="connsiteY10642" fmla="*/ 4083735 h 7267344"/>
              <a:gd name="connsiteX10643" fmla="*/ 1547777 w 15576846"/>
              <a:gd name="connsiteY10643" fmla="*/ 4077437 h 7267344"/>
              <a:gd name="connsiteX10644" fmla="*/ 1535744 w 15576846"/>
              <a:gd name="connsiteY10644" fmla="*/ 4073951 h 7267344"/>
              <a:gd name="connsiteX10645" fmla="*/ 1513027 w 15576846"/>
              <a:gd name="connsiteY10645" fmla="*/ 4047748 h 7267344"/>
              <a:gd name="connsiteX10646" fmla="*/ 1525060 w 15576846"/>
              <a:gd name="connsiteY10646" fmla="*/ 4050897 h 7267344"/>
              <a:gd name="connsiteX10647" fmla="*/ 1547777 w 15576846"/>
              <a:gd name="connsiteY10647" fmla="*/ 4077437 h 7267344"/>
              <a:gd name="connsiteX10648" fmla="*/ 1524948 w 15576846"/>
              <a:gd name="connsiteY10648" fmla="*/ 4070802 h 7267344"/>
              <a:gd name="connsiteX10649" fmla="*/ 1513252 w 15576846"/>
              <a:gd name="connsiteY10649" fmla="*/ 4067316 h 7267344"/>
              <a:gd name="connsiteX10650" fmla="*/ 1490535 w 15576846"/>
              <a:gd name="connsiteY10650" fmla="*/ 4041675 h 7267344"/>
              <a:gd name="connsiteX10651" fmla="*/ 1502344 w 15576846"/>
              <a:gd name="connsiteY10651" fmla="*/ 4044824 h 7267344"/>
              <a:gd name="connsiteX10652" fmla="*/ 1524948 w 15576846"/>
              <a:gd name="connsiteY10652" fmla="*/ 4070802 h 7267344"/>
              <a:gd name="connsiteX10653" fmla="*/ 1502119 w 15576846"/>
              <a:gd name="connsiteY10653" fmla="*/ 4063942 h 7267344"/>
              <a:gd name="connsiteX10654" fmla="*/ 1490760 w 15576846"/>
              <a:gd name="connsiteY10654" fmla="*/ 4060456 h 7267344"/>
              <a:gd name="connsiteX10655" fmla="*/ 1468043 w 15576846"/>
              <a:gd name="connsiteY10655" fmla="*/ 4035490 h 7267344"/>
              <a:gd name="connsiteX10656" fmla="*/ 1479514 w 15576846"/>
              <a:gd name="connsiteY10656" fmla="*/ 4038751 h 7267344"/>
              <a:gd name="connsiteX10657" fmla="*/ 1502119 w 15576846"/>
              <a:gd name="connsiteY10657" fmla="*/ 4063942 h 7267344"/>
              <a:gd name="connsiteX10658" fmla="*/ 1479065 w 15576846"/>
              <a:gd name="connsiteY10658" fmla="*/ 4056745 h 7267344"/>
              <a:gd name="connsiteX10659" fmla="*/ 1468043 w 15576846"/>
              <a:gd name="connsiteY10659" fmla="*/ 4053146 h 7267344"/>
              <a:gd name="connsiteX10660" fmla="*/ 1445439 w 15576846"/>
              <a:gd name="connsiteY10660" fmla="*/ 4028855 h 7267344"/>
              <a:gd name="connsiteX10661" fmla="*/ 1456573 w 15576846"/>
              <a:gd name="connsiteY10661" fmla="*/ 4032116 h 7267344"/>
              <a:gd name="connsiteX10662" fmla="*/ 1479065 w 15576846"/>
              <a:gd name="connsiteY10662" fmla="*/ 4056745 h 7267344"/>
              <a:gd name="connsiteX10663" fmla="*/ 1455673 w 15576846"/>
              <a:gd name="connsiteY10663" fmla="*/ 4048985 h 7267344"/>
              <a:gd name="connsiteX10664" fmla="*/ 1444989 w 15576846"/>
              <a:gd name="connsiteY10664" fmla="*/ 4045274 h 7267344"/>
              <a:gd name="connsiteX10665" fmla="*/ 1422385 w 15576846"/>
              <a:gd name="connsiteY10665" fmla="*/ 4021657 h 7267344"/>
              <a:gd name="connsiteX10666" fmla="*/ 1433294 w 15576846"/>
              <a:gd name="connsiteY10666" fmla="*/ 4025031 h 7267344"/>
              <a:gd name="connsiteX10667" fmla="*/ 1455673 w 15576846"/>
              <a:gd name="connsiteY10667" fmla="*/ 4048985 h 7267344"/>
              <a:gd name="connsiteX10668" fmla="*/ 1411252 w 15576846"/>
              <a:gd name="connsiteY10668" fmla="*/ 4010186 h 7267344"/>
              <a:gd name="connsiteX10669" fmla="*/ 1386173 w 15576846"/>
              <a:gd name="connsiteY10669" fmla="*/ 3984658 h 7267344"/>
              <a:gd name="connsiteX10670" fmla="*/ 1397307 w 15576846"/>
              <a:gd name="connsiteY10670" fmla="*/ 3987919 h 7267344"/>
              <a:gd name="connsiteX10671" fmla="*/ 1422385 w 15576846"/>
              <a:gd name="connsiteY10671" fmla="*/ 4013673 h 7267344"/>
              <a:gd name="connsiteX10672" fmla="*/ 1411252 w 15576846"/>
              <a:gd name="connsiteY10672" fmla="*/ 4010186 h 7267344"/>
              <a:gd name="connsiteX10673" fmla="*/ 1374815 w 15576846"/>
              <a:gd name="connsiteY10673" fmla="*/ 3973412 h 7267344"/>
              <a:gd name="connsiteX10674" fmla="*/ 1350523 w 15576846"/>
              <a:gd name="connsiteY10674" fmla="*/ 3949571 h 7267344"/>
              <a:gd name="connsiteX10675" fmla="*/ 1361994 w 15576846"/>
              <a:gd name="connsiteY10675" fmla="*/ 3952720 h 7267344"/>
              <a:gd name="connsiteX10676" fmla="*/ 1386511 w 15576846"/>
              <a:gd name="connsiteY10676" fmla="*/ 3976899 h 7267344"/>
              <a:gd name="connsiteX10677" fmla="*/ 1374815 w 15576846"/>
              <a:gd name="connsiteY10677" fmla="*/ 3973412 h 7267344"/>
              <a:gd name="connsiteX10678" fmla="*/ 1339053 w 15576846"/>
              <a:gd name="connsiteY10678" fmla="*/ 3938775 h 7267344"/>
              <a:gd name="connsiteX10679" fmla="*/ 1313524 w 15576846"/>
              <a:gd name="connsiteY10679" fmla="*/ 3914709 h 7267344"/>
              <a:gd name="connsiteX10680" fmla="*/ 1325333 w 15576846"/>
              <a:gd name="connsiteY10680" fmla="*/ 3917745 h 7267344"/>
              <a:gd name="connsiteX10681" fmla="*/ 1350973 w 15576846"/>
              <a:gd name="connsiteY10681" fmla="*/ 3942149 h 7267344"/>
              <a:gd name="connsiteX10682" fmla="*/ 1339053 w 15576846"/>
              <a:gd name="connsiteY10682" fmla="*/ 3938775 h 7267344"/>
              <a:gd name="connsiteX10683" fmla="*/ 1300817 w 15576846"/>
              <a:gd name="connsiteY10683" fmla="*/ 3903013 h 7267344"/>
              <a:gd name="connsiteX10684" fmla="*/ 1274051 w 15576846"/>
              <a:gd name="connsiteY10684" fmla="*/ 3879059 h 7267344"/>
              <a:gd name="connsiteX10685" fmla="*/ 1285859 w 15576846"/>
              <a:gd name="connsiteY10685" fmla="*/ 3881870 h 7267344"/>
              <a:gd name="connsiteX10686" fmla="*/ 1312737 w 15576846"/>
              <a:gd name="connsiteY10686" fmla="*/ 3906162 h 7267344"/>
              <a:gd name="connsiteX10687" fmla="*/ 1300817 w 15576846"/>
              <a:gd name="connsiteY10687" fmla="*/ 3903013 h 7267344"/>
              <a:gd name="connsiteX10688" fmla="*/ 1286647 w 15576846"/>
              <a:gd name="connsiteY10688" fmla="*/ 3899189 h 7267344"/>
              <a:gd name="connsiteX10689" fmla="*/ 1274726 w 15576846"/>
              <a:gd name="connsiteY10689" fmla="*/ 3895815 h 7267344"/>
              <a:gd name="connsiteX10690" fmla="*/ 1248073 w 15576846"/>
              <a:gd name="connsiteY10690" fmla="*/ 3872536 h 7267344"/>
              <a:gd name="connsiteX10691" fmla="*/ 1259881 w 15576846"/>
              <a:gd name="connsiteY10691" fmla="*/ 3875573 h 7267344"/>
              <a:gd name="connsiteX10692" fmla="*/ 1286647 w 15576846"/>
              <a:gd name="connsiteY10692" fmla="*/ 3899189 h 7267344"/>
              <a:gd name="connsiteX10693" fmla="*/ 1259431 w 15576846"/>
              <a:gd name="connsiteY10693" fmla="*/ 3891092 h 7267344"/>
              <a:gd name="connsiteX10694" fmla="*/ 1247173 w 15576846"/>
              <a:gd name="connsiteY10694" fmla="*/ 3887156 h 7267344"/>
              <a:gd name="connsiteX10695" fmla="*/ 1220858 w 15576846"/>
              <a:gd name="connsiteY10695" fmla="*/ 3864777 h 7267344"/>
              <a:gd name="connsiteX10696" fmla="*/ 1232891 w 15576846"/>
              <a:gd name="connsiteY10696" fmla="*/ 3868263 h 7267344"/>
              <a:gd name="connsiteX10697" fmla="*/ 1259431 w 15576846"/>
              <a:gd name="connsiteY10697" fmla="*/ 3891092 h 7267344"/>
              <a:gd name="connsiteX10698" fmla="*/ 1206913 w 15576846"/>
              <a:gd name="connsiteY10698" fmla="*/ 3853306 h 7267344"/>
              <a:gd name="connsiteX10699" fmla="*/ 1179023 w 15576846"/>
              <a:gd name="connsiteY10699" fmla="*/ 3830814 h 7267344"/>
              <a:gd name="connsiteX10700" fmla="*/ 1191506 w 15576846"/>
              <a:gd name="connsiteY10700" fmla="*/ 3834300 h 7267344"/>
              <a:gd name="connsiteX10701" fmla="*/ 1219621 w 15576846"/>
              <a:gd name="connsiteY10701" fmla="*/ 3857242 h 7267344"/>
              <a:gd name="connsiteX10702" fmla="*/ 1206913 w 15576846"/>
              <a:gd name="connsiteY10702" fmla="*/ 3853306 h 7267344"/>
              <a:gd name="connsiteX10703" fmla="*/ 1188470 w 15576846"/>
              <a:gd name="connsiteY10703" fmla="*/ 3847008 h 7267344"/>
              <a:gd name="connsiteX10704" fmla="*/ 1173400 w 15576846"/>
              <a:gd name="connsiteY10704" fmla="*/ 3841047 h 7267344"/>
              <a:gd name="connsiteX10705" fmla="*/ 1146073 w 15576846"/>
              <a:gd name="connsiteY10705" fmla="*/ 3819793 h 7267344"/>
              <a:gd name="connsiteX10706" fmla="*/ 1160805 w 15576846"/>
              <a:gd name="connsiteY10706" fmla="*/ 3825078 h 7267344"/>
              <a:gd name="connsiteX10707" fmla="*/ 1188470 w 15576846"/>
              <a:gd name="connsiteY10707" fmla="*/ 3847008 h 7267344"/>
              <a:gd name="connsiteX10708" fmla="*/ 1119870 w 15576846"/>
              <a:gd name="connsiteY10708" fmla="*/ 3808547 h 7267344"/>
              <a:gd name="connsiteX10709" fmla="*/ 1109748 w 15576846"/>
              <a:gd name="connsiteY10709" fmla="*/ 3806410 h 7267344"/>
              <a:gd name="connsiteX10710" fmla="*/ 1089955 w 15576846"/>
              <a:gd name="connsiteY10710" fmla="*/ 3792128 h 7267344"/>
              <a:gd name="connsiteX10711" fmla="*/ 1099739 w 15576846"/>
              <a:gd name="connsiteY10711" fmla="*/ 3793927 h 7267344"/>
              <a:gd name="connsiteX10712" fmla="*/ 1119870 w 15576846"/>
              <a:gd name="connsiteY10712" fmla="*/ 3808547 h 7267344"/>
              <a:gd name="connsiteX10713" fmla="*/ 1092767 w 15576846"/>
              <a:gd name="connsiteY10713" fmla="*/ 3802924 h 7267344"/>
              <a:gd name="connsiteX10714" fmla="*/ 1083658 w 15576846"/>
              <a:gd name="connsiteY10714" fmla="*/ 3801012 h 7267344"/>
              <a:gd name="connsiteX10715" fmla="*/ 1064652 w 15576846"/>
              <a:gd name="connsiteY10715" fmla="*/ 3787517 h 7267344"/>
              <a:gd name="connsiteX10716" fmla="*/ 1073424 w 15576846"/>
              <a:gd name="connsiteY10716" fmla="*/ 3789091 h 7267344"/>
              <a:gd name="connsiteX10717" fmla="*/ 1092767 w 15576846"/>
              <a:gd name="connsiteY10717" fmla="*/ 3802924 h 7267344"/>
              <a:gd name="connsiteX10718" fmla="*/ 1066226 w 15576846"/>
              <a:gd name="connsiteY10718" fmla="*/ 3797414 h 7267344"/>
              <a:gd name="connsiteX10719" fmla="*/ 1057567 w 15576846"/>
              <a:gd name="connsiteY10719" fmla="*/ 3795614 h 7267344"/>
              <a:gd name="connsiteX10720" fmla="*/ 1039236 w 15576846"/>
              <a:gd name="connsiteY10720" fmla="*/ 3783019 h 7267344"/>
              <a:gd name="connsiteX10721" fmla="*/ 1047558 w 15576846"/>
              <a:gd name="connsiteY10721" fmla="*/ 3784480 h 7267344"/>
              <a:gd name="connsiteX10722" fmla="*/ 1066226 w 15576846"/>
              <a:gd name="connsiteY10722" fmla="*/ 3797414 h 7267344"/>
              <a:gd name="connsiteX10723" fmla="*/ 1039574 w 15576846"/>
              <a:gd name="connsiteY10723" fmla="*/ 3791903 h 7267344"/>
              <a:gd name="connsiteX10724" fmla="*/ 1030239 w 15576846"/>
              <a:gd name="connsiteY10724" fmla="*/ 3789991 h 7267344"/>
              <a:gd name="connsiteX10725" fmla="*/ 1012808 w 15576846"/>
              <a:gd name="connsiteY10725" fmla="*/ 3778295 h 7267344"/>
              <a:gd name="connsiteX10726" fmla="*/ 1021693 w 15576846"/>
              <a:gd name="connsiteY10726" fmla="*/ 3779870 h 7267344"/>
              <a:gd name="connsiteX10727" fmla="*/ 1039574 w 15576846"/>
              <a:gd name="connsiteY10727" fmla="*/ 3791903 h 7267344"/>
              <a:gd name="connsiteX10728" fmla="*/ 1012921 w 15576846"/>
              <a:gd name="connsiteY10728" fmla="*/ 3786280 h 7267344"/>
              <a:gd name="connsiteX10729" fmla="*/ 1004261 w 15576846"/>
              <a:gd name="connsiteY10729" fmla="*/ 3784480 h 7267344"/>
              <a:gd name="connsiteX10730" fmla="*/ 987730 w 15576846"/>
              <a:gd name="connsiteY10730" fmla="*/ 3773572 h 7267344"/>
              <a:gd name="connsiteX10731" fmla="*/ 996052 w 15576846"/>
              <a:gd name="connsiteY10731" fmla="*/ 3775034 h 7267344"/>
              <a:gd name="connsiteX10732" fmla="*/ 1012921 w 15576846"/>
              <a:gd name="connsiteY10732" fmla="*/ 3786280 h 7267344"/>
              <a:gd name="connsiteX10733" fmla="*/ 986155 w 15576846"/>
              <a:gd name="connsiteY10733" fmla="*/ 3780769 h 7267344"/>
              <a:gd name="connsiteX10734" fmla="*/ 978058 w 15576846"/>
              <a:gd name="connsiteY10734" fmla="*/ 3779083 h 7267344"/>
              <a:gd name="connsiteX10735" fmla="*/ 962314 w 15576846"/>
              <a:gd name="connsiteY10735" fmla="*/ 3769074 h 7267344"/>
              <a:gd name="connsiteX10736" fmla="*/ 970074 w 15576846"/>
              <a:gd name="connsiteY10736" fmla="*/ 3770423 h 7267344"/>
              <a:gd name="connsiteX10737" fmla="*/ 986155 w 15576846"/>
              <a:gd name="connsiteY10737" fmla="*/ 3780769 h 7267344"/>
              <a:gd name="connsiteX10738" fmla="*/ 959390 w 15576846"/>
              <a:gd name="connsiteY10738" fmla="*/ 3775259 h 7267344"/>
              <a:gd name="connsiteX10739" fmla="*/ 952080 w 15576846"/>
              <a:gd name="connsiteY10739" fmla="*/ 3773797 h 7267344"/>
              <a:gd name="connsiteX10740" fmla="*/ 937348 w 15576846"/>
              <a:gd name="connsiteY10740" fmla="*/ 3764688 h 7267344"/>
              <a:gd name="connsiteX10741" fmla="*/ 944433 w 15576846"/>
              <a:gd name="connsiteY10741" fmla="*/ 3765925 h 7267344"/>
              <a:gd name="connsiteX10742" fmla="*/ 959390 w 15576846"/>
              <a:gd name="connsiteY10742" fmla="*/ 3775259 h 7267344"/>
              <a:gd name="connsiteX10743" fmla="*/ 932512 w 15576846"/>
              <a:gd name="connsiteY10743" fmla="*/ 3769748 h 7267344"/>
              <a:gd name="connsiteX10744" fmla="*/ 925990 w 15576846"/>
              <a:gd name="connsiteY10744" fmla="*/ 3768399 h 7267344"/>
              <a:gd name="connsiteX10745" fmla="*/ 912157 w 15576846"/>
              <a:gd name="connsiteY10745" fmla="*/ 3760189 h 7267344"/>
              <a:gd name="connsiteX10746" fmla="*/ 918455 w 15576846"/>
              <a:gd name="connsiteY10746" fmla="*/ 3761314 h 7267344"/>
              <a:gd name="connsiteX10747" fmla="*/ 932512 w 15576846"/>
              <a:gd name="connsiteY10747" fmla="*/ 3769748 h 7267344"/>
              <a:gd name="connsiteX10748" fmla="*/ 905522 w 15576846"/>
              <a:gd name="connsiteY10748" fmla="*/ 3764238 h 7267344"/>
              <a:gd name="connsiteX10749" fmla="*/ 899899 w 15576846"/>
              <a:gd name="connsiteY10749" fmla="*/ 3763113 h 7267344"/>
              <a:gd name="connsiteX10750" fmla="*/ 887191 w 15576846"/>
              <a:gd name="connsiteY10750" fmla="*/ 3755691 h 7267344"/>
              <a:gd name="connsiteX10751" fmla="*/ 892702 w 15576846"/>
              <a:gd name="connsiteY10751" fmla="*/ 3756703 h 7267344"/>
              <a:gd name="connsiteX10752" fmla="*/ 905522 w 15576846"/>
              <a:gd name="connsiteY10752" fmla="*/ 3764238 h 7267344"/>
              <a:gd name="connsiteX10753" fmla="*/ 878419 w 15576846"/>
              <a:gd name="connsiteY10753" fmla="*/ 3758728 h 7267344"/>
              <a:gd name="connsiteX10754" fmla="*/ 873696 w 15576846"/>
              <a:gd name="connsiteY10754" fmla="*/ 3757715 h 7267344"/>
              <a:gd name="connsiteX10755" fmla="*/ 862225 w 15576846"/>
              <a:gd name="connsiteY10755" fmla="*/ 3751193 h 7267344"/>
              <a:gd name="connsiteX10756" fmla="*/ 866836 w 15576846"/>
              <a:gd name="connsiteY10756" fmla="*/ 3751980 h 7267344"/>
              <a:gd name="connsiteX10757" fmla="*/ 878419 w 15576846"/>
              <a:gd name="connsiteY10757" fmla="*/ 3758728 h 7267344"/>
              <a:gd name="connsiteX10758" fmla="*/ 851317 w 15576846"/>
              <a:gd name="connsiteY10758" fmla="*/ 3753217 h 7267344"/>
              <a:gd name="connsiteX10759" fmla="*/ 847718 w 15576846"/>
              <a:gd name="connsiteY10759" fmla="*/ 3752430 h 7267344"/>
              <a:gd name="connsiteX10760" fmla="*/ 837484 w 15576846"/>
              <a:gd name="connsiteY10760" fmla="*/ 3746919 h 7267344"/>
              <a:gd name="connsiteX10761" fmla="*/ 841083 w 15576846"/>
              <a:gd name="connsiteY10761" fmla="*/ 3747594 h 7267344"/>
              <a:gd name="connsiteX10762" fmla="*/ 851317 w 15576846"/>
              <a:gd name="connsiteY10762" fmla="*/ 3753217 h 7267344"/>
              <a:gd name="connsiteX10763" fmla="*/ 823989 w 15576846"/>
              <a:gd name="connsiteY10763" fmla="*/ 3747594 h 7267344"/>
              <a:gd name="connsiteX10764" fmla="*/ 821627 w 15576846"/>
              <a:gd name="connsiteY10764" fmla="*/ 3747144 h 7267344"/>
              <a:gd name="connsiteX10765" fmla="*/ 812743 w 15576846"/>
              <a:gd name="connsiteY10765" fmla="*/ 3742533 h 7267344"/>
              <a:gd name="connsiteX10766" fmla="*/ 815217 w 15576846"/>
              <a:gd name="connsiteY10766" fmla="*/ 3742983 h 7267344"/>
              <a:gd name="connsiteX10767" fmla="*/ 823989 w 15576846"/>
              <a:gd name="connsiteY10767" fmla="*/ 3747594 h 7267344"/>
              <a:gd name="connsiteX10768" fmla="*/ 796437 w 15576846"/>
              <a:gd name="connsiteY10768" fmla="*/ 3742083 h 7267344"/>
              <a:gd name="connsiteX10769" fmla="*/ 795425 w 15576846"/>
              <a:gd name="connsiteY10769" fmla="*/ 3741859 h 7267344"/>
              <a:gd name="connsiteX10770" fmla="*/ 788115 w 15576846"/>
              <a:gd name="connsiteY10770" fmla="*/ 3738147 h 7267344"/>
              <a:gd name="connsiteX10771" fmla="*/ 789239 w 15576846"/>
              <a:gd name="connsiteY10771" fmla="*/ 3738372 h 7267344"/>
              <a:gd name="connsiteX10772" fmla="*/ 796437 w 15576846"/>
              <a:gd name="connsiteY10772" fmla="*/ 3742083 h 7267344"/>
              <a:gd name="connsiteX10773" fmla="*/ 738183 w 15576846"/>
              <a:gd name="connsiteY10773" fmla="*/ 3721728 h 7267344"/>
              <a:gd name="connsiteX10774" fmla="*/ 731098 w 15576846"/>
              <a:gd name="connsiteY10774" fmla="*/ 3718467 h 7267344"/>
              <a:gd name="connsiteX10775" fmla="*/ 731210 w 15576846"/>
              <a:gd name="connsiteY10775" fmla="*/ 3718467 h 7267344"/>
              <a:gd name="connsiteX10776" fmla="*/ 738183 w 15576846"/>
              <a:gd name="connsiteY10776" fmla="*/ 3721728 h 7267344"/>
              <a:gd name="connsiteX10777" fmla="*/ 738183 w 15576846"/>
              <a:gd name="connsiteY10777" fmla="*/ 3721728 h 7267344"/>
              <a:gd name="connsiteX10778" fmla="*/ 1106150 w 15576846"/>
              <a:gd name="connsiteY10778" fmla="*/ 3895928 h 7267344"/>
              <a:gd name="connsiteX10779" fmla="*/ 1106824 w 15576846"/>
              <a:gd name="connsiteY10779" fmla="*/ 3896153 h 7267344"/>
              <a:gd name="connsiteX10780" fmla="*/ 1110648 w 15576846"/>
              <a:gd name="connsiteY10780" fmla="*/ 3898852 h 7267344"/>
              <a:gd name="connsiteX10781" fmla="*/ 1110086 w 15576846"/>
              <a:gd name="connsiteY10781" fmla="*/ 3898627 h 7267344"/>
              <a:gd name="connsiteX10782" fmla="*/ 1106150 w 15576846"/>
              <a:gd name="connsiteY10782" fmla="*/ 3895928 h 7267344"/>
              <a:gd name="connsiteX10783" fmla="*/ 1161367 w 15576846"/>
              <a:gd name="connsiteY10783" fmla="*/ 3927417 h 7267344"/>
              <a:gd name="connsiteX10784" fmla="*/ 1162492 w 15576846"/>
              <a:gd name="connsiteY10784" fmla="*/ 3927866 h 7267344"/>
              <a:gd name="connsiteX10785" fmla="*/ 1166653 w 15576846"/>
              <a:gd name="connsiteY10785" fmla="*/ 3931015 h 7267344"/>
              <a:gd name="connsiteX10786" fmla="*/ 1165640 w 15576846"/>
              <a:gd name="connsiteY10786" fmla="*/ 3930565 h 7267344"/>
              <a:gd name="connsiteX10787" fmla="*/ 1161367 w 15576846"/>
              <a:gd name="connsiteY10787" fmla="*/ 3927417 h 7267344"/>
              <a:gd name="connsiteX10788" fmla="*/ 1216585 w 15576846"/>
              <a:gd name="connsiteY10788" fmla="*/ 3960817 h 7267344"/>
              <a:gd name="connsiteX10789" fmla="*/ 1218159 w 15576846"/>
              <a:gd name="connsiteY10789" fmla="*/ 3961492 h 7267344"/>
              <a:gd name="connsiteX10790" fmla="*/ 1222545 w 15576846"/>
              <a:gd name="connsiteY10790" fmla="*/ 3964978 h 7267344"/>
              <a:gd name="connsiteX10791" fmla="*/ 1221083 w 15576846"/>
              <a:gd name="connsiteY10791" fmla="*/ 3964303 h 7267344"/>
              <a:gd name="connsiteX10792" fmla="*/ 1216585 w 15576846"/>
              <a:gd name="connsiteY10792" fmla="*/ 3960817 h 7267344"/>
              <a:gd name="connsiteX10793" fmla="*/ 1246499 w 15576846"/>
              <a:gd name="connsiteY10793" fmla="*/ 3984321 h 7267344"/>
              <a:gd name="connsiteX10794" fmla="*/ 1246611 w 15576846"/>
              <a:gd name="connsiteY10794" fmla="*/ 3984433 h 7267344"/>
              <a:gd name="connsiteX10795" fmla="*/ 1246499 w 15576846"/>
              <a:gd name="connsiteY10795" fmla="*/ 3984321 h 7267344"/>
              <a:gd name="connsiteX10796" fmla="*/ 1246499 w 15576846"/>
              <a:gd name="connsiteY10796" fmla="*/ 3984321 h 7267344"/>
              <a:gd name="connsiteX10797" fmla="*/ 1271352 w 15576846"/>
              <a:gd name="connsiteY10797" fmla="*/ 3996129 h 7267344"/>
              <a:gd name="connsiteX10798" fmla="*/ 1273377 w 15576846"/>
              <a:gd name="connsiteY10798" fmla="*/ 3997141 h 7267344"/>
              <a:gd name="connsiteX10799" fmla="*/ 1278212 w 15576846"/>
              <a:gd name="connsiteY10799" fmla="*/ 4001190 h 7267344"/>
              <a:gd name="connsiteX10800" fmla="*/ 1276300 w 15576846"/>
              <a:gd name="connsiteY10800" fmla="*/ 4000178 h 7267344"/>
              <a:gd name="connsiteX10801" fmla="*/ 1271352 w 15576846"/>
              <a:gd name="connsiteY10801" fmla="*/ 3996129 h 7267344"/>
              <a:gd name="connsiteX10802" fmla="*/ 1296543 w 15576846"/>
              <a:gd name="connsiteY10802" fmla="*/ 4008275 h 7267344"/>
              <a:gd name="connsiteX10803" fmla="*/ 1300254 w 15576846"/>
              <a:gd name="connsiteY10803" fmla="*/ 4010074 h 7267344"/>
              <a:gd name="connsiteX10804" fmla="*/ 1306777 w 15576846"/>
              <a:gd name="connsiteY10804" fmla="*/ 4015809 h 7267344"/>
              <a:gd name="connsiteX10805" fmla="*/ 1303066 w 15576846"/>
              <a:gd name="connsiteY10805" fmla="*/ 4013898 h 7267344"/>
              <a:gd name="connsiteX10806" fmla="*/ 1296543 w 15576846"/>
              <a:gd name="connsiteY10806" fmla="*/ 4008275 h 7267344"/>
              <a:gd name="connsiteX10807" fmla="*/ 1328481 w 15576846"/>
              <a:gd name="connsiteY10807" fmla="*/ 4034815 h 7267344"/>
              <a:gd name="connsiteX10808" fmla="*/ 1333430 w 15576846"/>
              <a:gd name="connsiteY10808" fmla="*/ 4039313 h 7267344"/>
              <a:gd name="connsiteX10809" fmla="*/ 1331181 w 15576846"/>
              <a:gd name="connsiteY10809" fmla="*/ 4038076 h 7267344"/>
              <a:gd name="connsiteX10810" fmla="*/ 1326120 w 15576846"/>
              <a:gd name="connsiteY10810" fmla="*/ 4033690 h 7267344"/>
              <a:gd name="connsiteX10811" fmla="*/ 1328481 w 15576846"/>
              <a:gd name="connsiteY10811" fmla="*/ 4034815 h 7267344"/>
              <a:gd name="connsiteX10812" fmla="*/ 1578816 w 15576846"/>
              <a:gd name="connsiteY10812" fmla="*/ 4244439 h 7267344"/>
              <a:gd name="connsiteX10813" fmla="*/ 1580053 w 15576846"/>
              <a:gd name="connsiteY10813" fmla="*/ 4245114 h 7267344"/>
              <a:gd name="connsiteX10814" fmla="*/ 1600745 w 15576846"/>
              <a:gd name="connsiteY10814" fmla="*/ 4268618 h 7267344"/>
              <a:gd name="connsiteX10815" fmla="*/ 1600408 w 15576846"/>
              <a:gd name="connsiteY10815" fmla="*/ 4268506 h 7267344"/>
              <a:gd name="connsiteX10816" fmla="*/ 1578816 w 15576846"/>
              <a:gd name="connsiteY10816" fmla="*/ 4244439 h 7267344"/>
              <a:gd name="connsiteX10817" fmla="*/ 1661136 w 15576846"/>
              <a:gd name="connsiteY10817" fmla="*/ 4329459 h 7267344"/>
              <a:gd name="connsiteX10818" fmla="*/ 1664172 w 15576846"/>
              <a:gd name="connsiteY10818" fmla="*/ 4333057 h 7267344"/>
              <a:gd name="connsiteX10819" fmla="*/ 1661136 w 15576846"/>
              <a:gd name="connsiteY10819" fmla="*/ 4329459 h 7267344"/>
              <a:gd name="connsiteX10820" fmla="*/ 1661136 w 15576846"/>
              <a:gd name="connsiteY10820" fmla="*/ 4329459 h 7267344"/>
              <a:gd name="connsiteX10821" fmla="*/ 1690038 w 15576846"/>
              <a:gd name="connsiteY10821" fmla="*/ 4344753 h 7267344"/>
              <a:gd name="connsiteX10822" fmla="*/ 1693299 w 15576846"/>
              <a:gd name="connsiteY10822" fmla="*/ 4346440 h 7267344"/>
              <a:gd name="connsiteX10823" fmla="*/ 1712193 w 15576846"/>
              <a:gd name="connsiteY10823" fmla="*/ 4370956 h 7267344"/>
              <a:gd name="connsiteX10824" fmla="*/ 1709606 w 15576846"/>
              <a:gd name="connsiteY10824" fmla="*/ 4369494 h 7267344"/>
              <a:gd name="connsiteX10825" fmla="*/ 1690038 w 15576846"/>
              <a:gd name="connsiteY10825" fmla="*/ 4344753 h 7267344"/>
              <a:gd name="connsiteX10826" fmla="*/ 1705558 w 15576846"/>
              <a:gd name="connsiteY10826" fmla="*/ 4352625 h 7267344"/>
              <a:gd name="connsiteX10827" fmla="*/ 1709943 w 15576846"/>
              <a:gd name="connsiteY10827" fmla="*/ 4354874 h 7267344"/>
              <a:gd name="connsiteX10828" fmla="*/ 1728499 w 15576846"/>
              <a:gd name="connsiteY10828" fmla="*/ 4379728 h 7267344"/>
              <a:gd name="connsiteX10829" fmla="*/ 1724563 w 15576846"/>
              <a:gd name="connsiteY10829" fmla="*/ 4377703 h 7267344"/>
              <a:gd name="connsiteX10830" fmla="*/ 1705558 w 15576846"/>
              <a:gd name="connsiteY10830" fmla="*/ 4352625 h 7267344"/>
              <a:gd name="connsiteX10831" fmla="*/ 1721639 w 15576846"/>
              <a:gd name="connsiteY10831" fmla="*/ 4360497 h 7267344"/>
              <a:gd name="connsiteX10832" fmla="*/ 1727150 w 15576846"/>
              <a:gd name="connsiteY10832" fmla="*/ 4363196 h 7267344"/>
              <a:gd name="connsiteX10833" fmla="*/ 1745481 w 15576846"/>
              <a:gd name="connsiteY10833" fmla="*/ 4388387 h 7267344"/>
              <a:gd name="connsiteX10834" fmla="*/ 1740420 w 15576846"/>
              <a:gd name="connsiteY10834" fmla="*/ 4385801 h 7267344"/>
              <a:gd name="connsiteX10835" fmla="*/ 1721639 w 15576846"/>
              <a:gd name="connsiteY10835" fmla="*/ 4360497 h 7267344"/>
              <a:gd name="connsiteX10836" fmla="*/ 1754815 w 15576846"/>
              <a:gd name="connsiteY10836" fmla="*/ 4401433 h 7267344"/>
              <a:gd name="connsiteX10837" fmla="*/ 1771234 w 15576846"/>
              <a:gd name="connsiteY10837" fmla="*/ 4424487 h 7267344"/>
              <a:gd name="connsiteX10838" fmla="*/ 1767073 w 15576846"/>
              <a:gd name="connsiteY10838" fmla="*/ 4422238 h 7267344"/>
              <a:gd name="connsiteX10839" fmla="*/ 1750204 w 15576846"/>
              <a:gd name="connsiteY10839" fmla="*/ 4399071 h 7267344"/>
              <a:gd name="connsiteX10840" fmla="*/ 1754815 w 15576846"/>
              <a:gd name="connsiteY10840" fmla="*/ 4401433 h 7267344"/>
              <a:gd name="connsiteX10841" fmla="*/ 1765836 w 15576846"/>
              <a:gd name="connsiteY10841" fmla="*/ 4406830 h 7267344"/>
              <a:gd name="connsiteX10842" fmla="*/ 1771459 w 15576846"/>
              <a:gd name="connsiteY10842" fmla="*/ 4409530 h 7267344"/>
              <a:gd name="connsiteX10843" fmla="*/ 1787765 w 15576846"/>
              <a:gd name="connsiteY10843" fmla="*/ 4433034 h 7267344"/>
              <a:gd name="connsiteX10844" fmla="*/ 1782480 w 15576846"/>
              <a:gd name="connsiteY10844" fmla="*/ 4430335 h 7267344"/>
              <a:gd name="connsiteX10845" fmla="*/ 1765836 w 15576846"/>
              <a:gd name="connsiteY10845" fmla="*/ 4406830 h 7267344"/>
              <a:gd name="connsiteX10846" fmla="*/ 1782030 w 15576846"/>
              <a:gd name="connsiteY10846" fmla="*/ 4414590 h 7267344"/>
              <a:gd name="connsiteX10847" fmla="*/ 1788552 w 15576846"/>
              <a:gd name="connsiteY10847" fmla="*/ 4417627 h 7267344"/>
              <a:gd name="connsiteX10848" fmla="*/ 1804634 w 15576846"/>
              <a:gd name="connsiteY10848" fmla="*/ 4441581 h 7267344"/>
              <a:gd name="connsiteX10849" fmla="*/ 1798449 w 15576846"/>
              <a:gd name="connsiteY10849" fmla="*/ 4438544 h 7267344"/>
              <a:gd name="connsiteX10850" fmla="*/ 1782030 w 15576846"/>
              <a:gd name="connsiteY10850" fmla="*/ 4414590 h 7267344"/>
              <a:gd name="connsiteX10851" fmla="*/ 1798674 w 15576846"/>
              <a:gd name="connsiteY10851" fmla="*/ 4422238 h 7267344"/>
              <a:gd name="connsiteX10852" fmla="*/ 1805984 w 15576846"/>
              <a:gd name="connsiteY10852" fmla="*/ 4425499 h 7267344"/>
              <a:gd name="connsiteX10853" fmla="*/ 1821953 w 15576846"/>
              <a:gd name="connsiteY10853" fmla="*/ 4449902 h 7267344"/>
              <a:gd name="connsiteX10854" fmla="*/ 1814868 w 15576846"/>
              <a:gd name="connsiteY10854" fmla="*/ 4446529 h 7267344"/>
              <a:gd name="connsiteX10855" fmla="*/ 1798674 w 15576846"/>
              <a:gd name="connsiteY10855" fmla="*/ 4422238 h 7267344"/>
              <a:gd name="connsiteX10856" fmla="*/ 1829937 w 15576846"/>
              <a:gd name="connsiteY10856" fmla="*/ 4462160 h 7267344"/>
              <a:gd name="connsiteX10857" fmla="*/ 1846132 w 15576846"/>
              <a:gd name="connsiteY10857" fmla="*/ 4487464 h 7267344"/>
              <a:gd name="connsiteX10858" fmla="*/ 1839721 w 15576846"/>
              <a:gd name="connsiteY10858" fmla="*/ 4484202 h 7267344"/>
              <a:gd name="connsiteX10859" fmla="*/ 1823190 w 15576846"/>
              <a:gd name="connsiteY10859" fmla="*/ 4459012 h 7267344"/>
              <a:gd name="connsiteX10860" fmla="*/ 1829937 w 15576846"/>
              <a:gd name="connsiteY10860" fmla="*/ 4462160 h 7267344"/>
              <a:gd name="connsiteX10861" fmla="*/ 1853216 w 15576846"/>
              <a:gd name="connsiteY10861" fmla="*/ 4498485 h 7267344"/>
              <a:gd name="connsiteX10862" fmla="*/ 1868623 w 15576846"/>
              <a:gd name="connsiteY10862" fmla="*/ 4523001 h 7267344"/>
              <a:gd name="connsiteX10863" fmla="*/ 1862663 w 15576846"/>
              <a:gd name="connsiteY10863" fmla="*/ 4519852 h 7267344"/>
              <a:gd name="connsiteX10864" fmla="*/ 1847031 w 15576846"/>
              <a:gd name="connsiteY10864" fmla="*/ 4495448 h 7267344"/>
              <a:gd name="connsiteX10865" fmla="*/ 1853216 w 15576846"/>
              <a:gd name="connsiteY10865" fmla="*/ 4498485 h 7267344"/>
              <a:gd name="connsiteX10866" fmla="*/ 1862776 w 15576846"/>
              <a:gd name="connsiteY10866" fmla="*/ 4503208 h 7267344"/>
              <a:gd name="connsiteX10867" fmla="*/ 1869748 w 15576846"/>
              <a:gd name="connsiteY10867" fmla="*/ 4506582 h 7267344"/>
              <a:gd name="connsiteX10868" fmla="*/ 1885155 w 15576846"/>
              <a:gd name="connsiteY10868" fmla="*/ 4531660 h 7267344"/>
              <a:gd name="connsiteX10869" fmla="*/ 1878407 w 15576846"/>
              <a:gd name="connsiteY10869" fmla="*/ 4528174 h 7267344"/>
              <a:gd name="connsiteX10870" fmla="*/ 1862776 w 15576846"/>
              <a:gd name="connsiteY10870" fmla="*/ 4503208 h 7267344"/>
              <a:gd name="connsiteX10871" fmla="*/ 1879082 w 15576846"/>
              <a:gd name="connsiteY10871" fmla="*/ 4510855 h 7267344"/>
              <a:gd name="connsiteX10872" fmla="*/ 1886729 w 15576846"/>
              <a:gd name="connsiteY10872" fmla="*/ 4514454 h 7267344"/>
              <a:gd name="connsiteX10873" fmla="*/ 1902024 w 15576846"/>
              <a:gd name="connsiteY10873" fmla="*/ 4540207 h 7267344"/>
              <a:gd name="connsiteX10874" fmla="*/ 1894602 w 15576846"/>
              <a:gd name="connsiteY10874" fmla="*/ 4536496 h 7267344"/>
              <a:gd name="connsiteX10875" fmla="*/ 1879082 w 15576846"/>
              <a:gd name="connsiteY10875" fmla="*/ 4510855 h 7267344"/>
              <a:gd name="connsiteX10876" fmla="*/ 1908884 w 15576846"/>
              <a:gd name="connsiteY10876" fmla="*/ 4551678 h 7267344"/>
              <a:gd name="connsiteX10877" fmla="*/ 1923616 w 15576846"/>
              <a:gd name="connsiteY10877" fmla="*/ 4576869 h 7267344"/>
              <a:gd name="connsiteX10878" fmla="*/ 1916643 w 15576846"/>
              <a:gd name="connsiteY10878" fmla="*/ 4573270 h 7267344"/>
              <a:gd name="connsiteX10879" fmla="*/ 1901687 w 15576846"/>
              <a:gd name="connsiteY10879" fmla="*/ 4548080 h 7267344"/>
              <a:gd name="connsiteX10880" fmla="*/ 1908884 w 15576846"/>
              <a:gd name="connsiteY10880" fmla="*/ 4551678 h 7267344"/>
              <a:gd name="connsiteX10881" fmla="*/ 1929801 w 15576846"/>
              <a:gd name="connsiteY10881" fmla="*/ 4587778 h 7267344"/>
              <a:gd name="connsiteX10882" fmla="*/ 1944084 w 15576846"/>
              <a:gd name="connsiteY10882" fmla="*/ 4612744 h 7267344"/>
              <a:gd name="connsiteX10883" fmla="*/ 1937561 w 15576846"/>
              <a:gd name="connsiteY10883" fmla="*/ 4609257 h 7267344"/>
              <a:gd name="connsiteX10884" fmla="*/ 1923166 w 15576846"/>
              <a:gd name="connsiteY10884" fmla="*/ 4584404 h 7267344"/>
              <a:gd name="connsiteX10885" fmla="*/ 1929801 w 15576846"/>
              <a:gd name="connsiteY10885" fmla="*/ 4587778 h 7267344"/>
              <a:gd name="connsiteX10886" fmla="*/ 1938798 w 15576846"/>
              <a:gd name="connsiteY10886" fmla="*/ 4592276 h 7267344"/>
              <a:gd name="connsiteX10887" fmla="*/ 1946220 w 15576846"/>
              <a:gd name="connsiteY10887" fmla="*/ 4595875 h 7267344"/>
              <a:gd name="connsiteX10888" fmla="*/ 1960278 w 15576846"/>
              <a:gd name="connsiteY10888" fmla="*/ 4621290 h 7267344"/>
              <a:gd name="connsiteX10889" fmla="*/ 1952968 w 15576846"/>
              <a:gd name="connsiteY10889" fmla="*/ 4617467 h 7267344"/>
              <a:gd name="connsiteX10890" fmla="*/ 1938798 w 15576846"/>
              <a:gd name="connsiteY10890" fmla="*/ 4592276 h 7267344"/>
              <a:gd name="connsiteX10891" fmla="*/ 1966463 w 15576846"/>
              <a:gd name="connsiteY10891" fmla="*/ 4632424 h 7267344"/>
              <a:gd name="connsiteX10892" fmla="*/ 1979396 w 15576846"/>
              <a:gd name="connsiteY10892" fmla="*/ 4656378 h 7267344"/>
              <a:gd name="connsiteX10893" fmla="*/ 1972423 w 15576846"/>
              <a:gd name="connsiteY10893" fmla="*/ 4652554 h 7267344"/>
              <a:gd name="connsiteX10894" fmla="*/ 1959378 w 15576846"/>
              <a:gd name="connsiteY10894" fmla="*/ 4628825 h 7267344"/>
              <a:gd name="connsiteX10895" fmla="*/ 1966463 w 15576846"/>
              <a:gd name="connsiteY10895" fmla="*/ 4632424 h 7267344"/>
              <a:gd name="connsiteX10896" fmla="*/ 1975010 w 15576846"/>
              <a:gd name="connsiteY10896" fmla="*/ 4636697 h 7267344"/>
              <a:gd name="connsiteX10897" fmla="*/ 1982770 w 15576846"/>
              <a:gd name="connsiteY10897" fmla="*/ 4640521 h 7267344"/>
              <a:gd name="connsiteX10898" fmla="*/ 1995702 w 15576846"/>
              <a:gd name="connsiteY10898" fmla="*/ 4665037 h 7267344"/>
              <a:gd name="connsiteX10899" fmla="*/ 1988168 w 15576846"/>
              <a:gd name="connsiteY10899" fmla="*/ 4660988 h 7267344"/>
              <a:gd name="connsiteX10900" fmla="*/ 1975010 w 15576846"/>
              <a:gd name="connsiteY10900" fmla="*/ 4636697 h 7267344"/>
              <a:gd name="connsiteX10901" fmla="*/ 2001550 w 15576846"/>
              <a:gd name="connsiteY10901" fmla="*/ 4676283 h 7267344"/>
              <a:gd name="connsiteX10902" fmla="*/ 2014033 w 15576846"/>
              <a:gd name="connsiteY10902" fmla="*/ 4700574 h 7267344"/>
              <a:gd name="connsiteX10903" fmla="*/ 2006723 w 15576846"/>
              <a:gd name="connsiteY10903" fmla="*/ 4696526 h 7267344"/>
              <a:gd name="connsiteX10904" fmla="*/ 1994128 w 15576846"/>
              <a:gd name="connsiteY10904" fmla="*/ 4672460 h 7267344"/>
              <a:gd name="connsiteX10905" fmla="*/ 2001550 w 15576846"/>
              <a:gd name="connsiteY10905" fmla="*/ 4676283 h 7267344"/>
              <a:gd name="connsiteX10906" fmla="*/ 2009760 w 15576846"/>
              <a:gd name="connsiteY10906" fmla="*/ 4680444 h 7267344"/>
              <a:gd name="connsiteX10907" fmla="*/ 2017744 w 15576846"/>
              <a:gd name="connsiteY10907" fmla="*/ 4684380 h 7267344"/>
              <a:gd name="connsiteX10908" fmla="*/ 2030227 w 15576846"/>
              <a:gd name="connsiteY10908" fmla="*/ 4709234 h 7267344"/>
              <a:gd name="connsiteX10909" fmla="*/ 2022355 w 15576846"/>
              <a:gd name="connsiteY10909" fmla="*/ 4705073 h 7267344"/>
              <a:gd name="connsiteX10910" fmla="*/ 2009760 w 15576846"/>
              <a:gd name="connsiteY10910" fmla="*/ 4680444 h 7267344"/>
              <a:gd name="connsiteX10911" fmla="*/ 2043385 w 15576846"/>
              <a:gd name="connsiteY10911" fmla="*/ 4723853 h 7267344"/>
              <a:gd name="connsiteX10912" fmla="*/ 2051707 w 15576846"/>
              <a:gd name="connsiteY10912" fmla="*/ 4728014 h 7267344"/>
              <a:gd name="connsiteX10913" fmla="*/ 2063628 w 15576846"/>
              <a:gd name="connsiteY10913" fmla="*/ 4752980 h 7267344"/>
              <a:gd name="connsiteX10914" fmla="*/ 2055418 w 15576846"/>
              <a:gd name="connsiteY10914" fmla="*/ 4748594 h 7267344"/>
              <a:gd name="connsiteX10915" fmla="*/ 2043385 w 15576846"/>
              <a:gd name="connsiteY10915" fmla="*/ 4723853 h 7267344"/>
              <a:gd name="connsiteX10916" fmla="*/ 2068576 w 15576846"/>
              <a:gd name="connsiteY10916" fmla="*/ 4763439 h 7267344"/>
              <a:gd name="connsiteX10917" fmla="*/ 2079709 w 15576846"/>
              <a:gd name="connsiteY10917" fmla="*/ 4787730 h 7267344"/>
              <a:gd name="connsiteX10918" fmla="*/ 2069251 w 15576846"/>
              <a:gd name="connsiteY10918" fmla="*/ 4781882 h 7267344"/>
              <a:gd name="connsiteX10919" fmla="*/ 2061491 w 15576846"/>
              <a:gd name="connsiteY10919" fmla="*/ 4761640 h 7267344"/>
              <a:gd name="connsiteX10920" fmla="*/ 2060367 w 15576846"/>
              <a:gd name="connsiteY10920" fmla="*/ 4759278 h 7267344"/>
              <a:gd name="connsiteX10921" fmla="*/ 2068576 w 15576846"/>
              <a:gd name="connsiteY10921" fmla="*/ 4763439 h 7267344"/>
              <a:gd name="connsiteX10922" fmla="*/ 2084095 w 15576846"/>
              <a:gd name="connsiteY10922" fmla="*/ 4784694 h 7267344"/>
              <a:gd name="connsiteX10923" fmla="*/ 2076223 w 15576846"/>
              <a:gd name="connsiteY10923" fmla="*/ 4767375 h 7267344"/>
              <a:gd name="connsiteX10924" fmla="*/ 2084883 w 15576846"/>
              <a:gd name="connsiteY10924" fmla="*/ 4771648 h 7267344"/>
              <a:gd name="connsiteX10925" fmla="*/ 2096129 w 15576846"/>
              <a:gd name="connsiteY10925" fmla="*/ 4796502 h 7267344"/>
              <a:gd name="connsiteX10926" fmla="*/ 2086794 w 15576846"/>
              <a:gd name="connsiteY10926" fmla="*/ 4791441 h 7267344"/>
              <a:gd name="connsiteX10927" fmla="*/ 2084095 w 15576846"/>
              <a:gd name="connsiteY10927" fmla="*/ 4784694 h 7267344"/>
              <a:gd name="connsiteX10928" fmla="*/ 2100627 w 15576846"/>
              <a:gd name="connsiteY10928" fmla="*/ 4806961 h 7267344"/>
              <a:gd name="connsiteX10929" fmla="*/ 2102876 w 15576846"/>
              <a:gd name="connsiteY10929" fmla="*/ 4812022 h 7267344"/>
              <a:gd name="connsiteX10930" fmla="*/ 2109511 w 15576846"/>
              <a:gd name="connsiteY10930" fmla="*/ 4829453 h 7267344"/>
              <a:gd name="connsiteX10931" fmla="*/ 2098940 w 15576846"/>
              <a:gd name="connsiteY10931" fmla="*/ 4823380 h 7267344"/>
              <a:gd name="connsiteX10932" fmla="*/ 2090506 w 15576846"/>
              <a:gd name="connsiteY10932" fmla="*/ 4801563 h 7267344"/>
              <a:gd name="connsiteX10933" fmla="*/ 2100627 w 15576846"/>
              <a:gd name="connsiteY10933" fmla="*/ 4806961 h 7267344"/>
              <a:gd name="connsiteX10934" fmla="*/ 2107824 w 15576846"/>
              <a:gd name="connsiteY10934" fmla="*/ 4810672 h 7267344"/>
              <a:gd name="connsiteX10935" fmla="*/ 2289559 w 15576846"/>
              <a:gd name="connsiteY10935" fmla="*/ 4867689 h 7267344"/>
              <a:gd name="connsiteX10936" fmla="*/ 2818005 w 15576846"/>
              <a:gd name="connsiteY10936" fmla="*/ 4417627 h 7267344"/>
              <a:gd name="connsiteX10937" fmla="*/ 3255359 w 15576846"/>
              <a:gd name="connsiteY10937" fmla="*/ 3633560 h 7267344"/>
              <a:gd name="connsiteX10938" fmla="*/ 3268179 w 15576846"/>
              <a:gd name="connsiteY10938" fmla="*/ 3633560 h 7267344"/>
              <a:gd name="connsiteX10939" fmla="*/ 2837460 w 15576846"/>
              <a:gd name="connsiteY10939" fmla="*/ 4438994 h 7267344"/>
              <a:gd name="connsiteX10940" fmla="*/ 2312725 w 15576846"/>
              <a:gd name="connsiteY10940" fmla="*/ 4899740 h 7267344"/>
              <a:gd name="connsiteX10941" fmla="*/ 2116484 w 15576846"/>
              <a:gd name="connsiteY10941" fmla="*/ 4833276 h 7267344"/>
              <a:gd name="connsiteX10942" fmla="*/ 2107824 w 15576846"/>
              <a:gd name="connsiteY10942" fmla="*/ 4810672 h 7267344"/>
              <a:gd name="connsiteX10943" fmla="*/ 2312838 w 15576846"/>
              <a:gd name="connsiteY10943" fmla="*/ 4907499 h 7267344"/>
              <a:gd name="connsiteX10944" fmla="*/ 2841621 w 15576846"/>
              <a:gd name="connsiteY10944" fmla="*/ 4443042 h 7267344"/>
              <a:gd name="connsiteX10945" fmla="*/ 3274927 w 15576846"/>
              <a:gd name="connsiteY10945" fmla="*/ 3633673 h 7267344"/>
              <a:gd name="connsiteX10946" fmla="*/ 3287972 w 15576846"/>
              <a:gd name="connsiteY10946" fmla="*/ 3633673 h 7267344"/>
              <a:gd name="connsiteX10947" fmla="*/ 2861189 w 15576846"/>
              <a:gd name="connsiteY10947" fmla="*/ 4464522 h 7267344"/>
              <a:gd name="connsiteX10948" fmla="*/ 2336117 w 15576846"/>
              <a:gd name="connsiteY10948" fmla="*/ 4939775 h 7267344"/>
              <a:gd name="connsiteX10949" fmla="*/ 2128967 w 15576846"/>
              <a:gd name="connsiteY10949" fmla="*/ 4865665 h 7267344"/>
              <a:gd name="connsiteX10950" fmla="*/ 2120420 w 15576846"/>
              <a:gd name="connsiteY10950" fmla="*/ 4843847 h 7267344"/>
              <a:gd name="connsiteX10951" fmla="*/ 2312838 w 15576846"/>
              <a:gd name="connsiteY10951" fmla="*/ 4907499 h 7267344"/>
              <a:gd name="connsiteX10952" fmla="*/ 3279538 w 15576846"/>
              <a:gd name="connsiteY10952" fmla="*/ 3626025 h 7267344"/>
              <a:gd name="connsiteX10953" fmla="*/ 3282124 w 15576846"/>
              <a:gd name="connsiteY10953" fmla="*/ 3621752 h 7267344"/>
              <a:gd name="connsiteX10954" fmla="*/ 3286510 w 15576846"/>
              <a:gd name="connsiteY10954" fmla="*/ 3614667 h 7267344"/>
              <a:gd name="connsiteX10955" fmla="*/ 3299218 w 15576846"/>
              <a:gd name="connsiteY10955" fmla="*/ 3614217 h 7267344"/>
              <a:gd name="connsiteX10956" fmla="*/ 3292358 w 15576846"/>
              <a:gd name="connsiteY10956" fmla="*/ 3626025 h 7267344"/>
              <a:gd name="connsiteX10957" fmla="*/ 3279538 w 15576846"/>
              <a:gd name="connsiteY10957" fmla="*/ 3626025 h 7267344"/>
              <a:gd name="connsiteX10958" fmla="*/ 3305853 w 15576846"/>
              <a:gd name="connsiteY10958" fmla="*/ 3613992 h 7267344"/>
              <a:gd name="connsiteX10959" fmla="*/ 3318673 w 15576846"/>
              <a:gd name="connsiteY10959" fmla="*/ 3613543 h 7267344"/>
              <a:gd name="connsiteX10960" fmla="*/ 3311701 w 15576846"/>
              <a:gd name="connsiteY10960" fmla="*/ 3626138 h 7267344"/>
              <a:gd name="connsiteX10961" fmla="*/ 3298768 w 15576846"/>
              <a:gd name="connsiteY10961" fmla="*/ 3626138 h 7267344"/>
              <a:gd name="connsiteX10962" fmla="*/ 3305853 w 15576846"/>
              <a:gd name="connsiteY10962" fmla="*/ 3613992 h 7267344"/>
              <a:gd name="connsiteX10963" fmla="*/ 3325084 w 15576846"/>
              <a:gd name="connsiteY10963" fmla="*/ 3613205 h 7267344"/>
              <a:gd name="connsiteX10964" fmla="*/ 3338129 w 15576846"/>
              <a:gd name="connsiteY10964" fmla="*/ 3612643 h 7267344"/>
              <a:gd name="connsiteX10965" fmla="*/ 3331156 w 15576846"/>
              <a:gd name="connsiteY10965" fmla="*/ 3626025 h 7267344"/>
              <a:gd name="connsiteX10966" fmla="*/ 3317999 w 15576846"/>
              <a:gd name="connsiteY10966" fmla="*/ 3626025 h 7267344"/>
              <a:gd name="connsiteX10967" fmla="*/ 3325084 w 15576846"/>
              <a:gd name="connsiteY10967" fmla="*/ 3613205 h 7267344"/>
              <a:gd name="connsiteX10968" fmla="*/ 3329357 w 15576846"/>
              <a:gd name="connsiteY10968" fmla="*/ 3605333 h 7267344"/>
              <a:gd name="connsiteX10969" fmla="*/ 3336330 w 15576846"/>
              <a:gd name="connsiteY10969" fmla="*/ 3592625 h 7267344"/>
              <a:gd name="connsiteX10970" fmla="*/ 3349037 w 15576846"/>
              <a:gd name="connsiteY10970" fmla="*/ 3591613 h 7267344"/>
              <a:gd name="connsiteX10971" fmla="*/ 3342177 w 15576846"/>
              <a:gd name="connsiteY10971" fmla="*/ 3604771 h 7267344"/>
              <a:gd name="connsiteX10972" fmla="*/ 3329357 w 15576846"/>
              <a:gd name="connsiteY10972" fmla="*/ 3605333 h 7267344"/>
              <a:gd name="connsiteX10973" fmla="*/ 3355448 w 15576846"/>
              <a:gd name="connsiteY10973" fmla="*/ 3591163 h 7267344"/>
              <a:gd name="connsiteX10974" fmla="*/ 3368268 w 15576846"/>
              <a:gd name="connsiteY10974" fmla="*/ 3590039 h 7267344"/>
              <a:gd name="connsiteX10975" fmla="*/ 3361296 w 15576846"/>
              <a:gd name="connsiteY10975" fmla="*/ 3604096 h 7267344"/>
              <a:gd name="connsiteX10976" fmla="*/ 3348363 w 15576846"/>
              <a:gd name="connsiteY10976" fmla="*/ 3604658 h 7267344"/>
              <a:gd name="connsiteX10977" fmla="*/ 3355448 w 15576846"/>
              <a:gd name="connsiteY10977" fmla="*/ 3591163 h 7267344"/>
              <a:gd name="connsiteX10978" fmla="*/ 3359608 w 15576846"/>
              <a:gd name="connsiteY10978" fmla="*/ 3583178 h 7267344"/>
              <a:gd name="connsiteX10979" fmla="*/ 3366581 w 15576846"/>
              <a:gd name="connsiteY10979" fmla="*/ 3569908 h 7267344"/>
              <a:gd name="connsiteX10980" fmla="*/ 3379064 w 15576846"/>
              <a:gd name="connsiteY10980" fmla="*/ 3568334 h 7267344"/>
              <a:gd name="connsiteX10981" fmla="*/ 3372204 w 15576846"/>
              <a:gd name="connsiteY10981" fmla="*/ 3582166 h 7267344"/>
              <a:gd name="connsiteX10982" fmla="*/ 3359608 w 15576846"/>
              <a:gd name="connsiteY10982" fmla="*/ 3583178 h 7267344"/>
              <a:gd name="connsiteX10983" fmla="*/ 3370967 w 15576846"/>
              <a:gd name="connsiteY10983" fmla="*/ 3561474 h 7267344"/>
              <a:gd name="connsiteX10984" fmla="*/ 3377827 w 15576846"/>
              <a:gd name="connsiteY10984" fmla="*/ 3548204 h 7267344"/>
              <a:gd name="connsiteX10985" fmla="*/ 3389973 w 15576846"/>
              <a:gd name="connsiteY10985" fmla="*/ 3546067 h 7267344"/>
              <a:gd name="connsiteX10986" fmla="*/ 3383225 w 15576846"/>
              <a:gd name="connsiteY10986" fmla="*/ 3559787 h 7267344"/>
              <a:gd name="connsiteX10987" fmla="*/ 3370967 w 15576846"/>
              <a:gd name="connsiteY10987" fmla="*/ 3561474 h 7267344"/>
              <a:gd name="connsiteX10988" fmla="*/ 3396608 w 15576846"/>
              <a:gd name="connsiteY10988" fmla="*/ 3544942 h 7267344"/>
              <a:gd name="connsiteX10989" fmla="*/ 3408978 w 15576846"/>
              <a:gd name="connsiteY10989" fmla="*/ 3542693 h 7267344"/>
              <a:gd name="connsiteX10990" fmla="*/ 3402118 w 15576846"/>
              <a:gd name="connsiteY10990" fmla="*/ 3557313 h 7267344"/>
              <a:gd name="connsiteX10991" fmla="*/ 3389635 w 15576846"/>
              <a:gd name="connsiteY10991" fmla="*/ 3559000 h 7267344"/>
              <a:gd name="connsiteX10992" fmla="*/ 3396608 w 15576846"/>
              <a:gd name="connsiteY10992" fmla="*/ 3544942 h 7267344"/>
              <a:gd name="connsiteX10993" fmla="*/ 3400769 w 15576846"/>
              <a:gd name="connsiteY10993" fmla="*/ 3536395 h 7267344"/>
              <a:gd name="connsiteX10994" fmla="*/ 3407516 w 15576846"/>
              <a:gd name="connsiteY10994" fmla="*/ 3522563 h 7267344"/>
              <a:gd name="connsiteX10995" fmla="*/ 3419549 w 15576846"/>
              <a:gd name="connsiteY10995" fmla="*/ 3519864 h 7267344"/>
              <a:gd name="connsiteX10996" fmla="*/ 3412914 w 15576846"/>
              <a:gd name="connsiteY10996" fmla="*/ 3534146 h 7267344"/>
              <a:gd name="connsiteX10997" fmla="*/ 3400769 w 15576846"/>
              <a:gd name="connsiteY10997" fmla="*/ 3536395 h 7267344"/>
              <a:gd name="connsiteX10998" fmla="*/ 3426185 w 15576846"/>
              <a:gd name="connsiteY10998" fmla="*/ 3518402 h 7267344"/>
              <a:gd name="connsiteX10999" fmla="*/ 3438330 w 15576846"/>
              <a:gd name="connsiteY10999" fmla="*/ 3515478 h 7267344"/>
              <a:gd name="connsiteX11000" fmla="*/ 3431583 w 15576846"/>
              <a:gd name="connsiteY11000" fmla="*/ 3530772 h 7267344"/>
              <a:gd name="connsiteX11001" fmla="*/ 3419324 w 15576846"/>
              <a:gd name="connsiteY11001" fmla="*/ 3533134 h 7267344"/>
              <a:gd name="connsiteX11002" fmla="*/ 3426185 w 15576846"/>
              <a:gd name="connsiteY11002" fmla="*/ 3518402 h 7267344"/>
              <a:gd name="connsiteX11003" fmla="*/ 3444740 w 15576846"/>
              <a:gd name="connsiteY11003" fmla="*/ 3513903 h 7267344"/>
              <a:gd name="connsiteX11004" fmla="*/ 3457111 w 15576846"/>
              <a:gd name="connsiteY11004" fmla="*/ 3510755 h 7267344"/>
              <a:gd name="connsiteX11005" fmla="*/ 3450363 w 15576846"/>
              <a:gd name="connsiteY11005" fmla="*/ 3526949 h 7267344"/>
              <a:gd name="connsiteX11006" fmla="*/ 3437880 w 15576846"/>
              <a:gd name="connsiteY11006" fmla="*/ 3529423 h 7267344"/>
              <a:gd name="connsiteX11007" fmla="*/ 3444740 w 15576846"/>
              <a:gd name="connsiteY11007" fmla="*/ 3513903 h 7267344"/>
              <a:gd name="connsiteX11008" fmla="*/ 3448564 w 15576846"/>
              <a:gd name="connsiteY11008" fmla="*/ 3505244 h 7267344"/>
              <a:gd name="connsiteX11009" fmla="*/ 3455424 w 15576846"/>
              <a:gd name="connsiteY11009" fmla="*/ 3489612 h 7267344"/>
              <a:gd name="connsiteX11010" fmla="*/ 3467457 w 15576846"/>
              <a:gd name="connsiteY11010" fmla="*/ 3485901 h 7267344"/>
              <a:gd name="connsiteX11011" fmla="*/ 3460597 w 15576846"/>
              <a:gd name="connsiteY11011" fmla="*/ 3502208 h 7267344"/>
              <a:gd name="connsiteX11012" fmla="*/ 3448564 w 15576846"/>
              <a:gd name="connsiteY11012" fmla="*/ 3505244 h 7267344"/>
              <a:gd name="connsiteX11013" fmla="*/ 3459472 w 15576846"/>
              <a:gd name="connsiteY11013" fmla="*/ 3480503 h 7267344"/>
              <a:gd name="connsiteX11014" fmla="*/ 3466220 w 15576846"/>
              <a:gd name="connsiteY11014" fmla="*/ 3465209 h 7267344"/>
              <a:gd name="connsiteX11015" fmla="*/ 3477916 w 15576846"/>
              <a:gd name="connsiteY11015" fmla="*/ 3460935 h 7267344"/>
              <a:gd name="connsiteX11016" fmla="*/ 3471281 w 15576846"/>
              <a:gd name="connsiteY11016" fmla="*/ 3476792 h 7267344"/>
              <a:gd name="connsiteX11017" fmla="*/ 3459472 w 15576846"/>
              <a:gd name="connsiteY11017" fmla="*/ 3480503 h 7267344"/>
              <a:gd name="connsiteX11018" fmla="*/ 3470381 w 15576846"/>
              <a:gd name="connsiteY11018" fmla="*/ 3455650 h 7267344"/>
              <a:gd name="connsiteX11019" fmla="*/ 3476904 w 15576846"/>
              <a:gd name="connsiteY11019" fmla="*/ 3440805 h 7267344"/>
              <a:gd name="connsiteX11020" fmla="*/ 3488262 w 15576846"/>
              <a:gd name="connsiteY11020" fmla="*/ 3435969 h 7267344"/>
              <a:gd name="connsiteX11021" fmla="*/ 3481852 w 15576846"/>
              <a:gd name="connsiteY11021" fmla="*/ 3451376 h 7267344"/>
              <a:gd name="connsiteX11022" fmla="*/ 3470381 w 15576846"/>
              <a:gd name="connsiteY11022" fmla="*/ 3455650 h 7267344"/>
              <a:gd name="connsiteX11023" fmla="*/ 3481290 w 15576846"/>
              <a:gd name="connsiteY11023" fmla="*/ 3430571 h 7267344"/>
              <a:gd name="connsiteX11024" fmla="*/ 3487587 w 15576846"/>
              <a:gd name="connsiteY11024" fmla="*/ 3416176 h 7267344"/>
              <a:gd name="connsiteX11025" fmla="*/ 3498608 w 15576846"/>
              <a:gd name="connsiteY11025" fmla="*/ 3410778 h 7267344"/>
              <a:gd name="connsiteX11026" fmla="*/ 3492423 w 15576846"/>
              <a:gd name="connsiteY11026" fmla="*/ 3425735 h 7267344"/>
              <a:gd name="connsiteX11027" fmla="*/ 3481290 w 15576846"/>
              <a:gd name="connsiteY11027" fmla="*/ 3430571 h 7267344"/>
              <a:gd name="connsiteX11028" fmla="*/ 3491861 w 15576846"/>
              <a:gd name="connsiteY11028" fmla="*/ 3406055 h 7267344"/>
              <a:gd name="connsiteX11029" fmla="*/ 3498158 w 15576846"/>
              <a:gd name="connsiteY11029" fmla="*/ 3391323 h 7267344"/>
              <a:gd name="connsiteX11030" fmla="*/ 3508730 w 15576846"/>
              <a:gd name="connsiteY11030" fmla="*/ 3385475 h 7267344"/>
              <a:gd name="connsiteX11031" fmla="*/ 3502432 w 15576846"/>
              <a:gd name="connsiteY11031" fmla="*/ 3400657 h 7267344"/>
              <a:gd name="connsiteX11032" fmla="*/ 3491861 w 15576846"/>
              <a:gd name="connsiteY11032" fmla="*/ 3406055 h 7267344"/>
              <a:gd name="connsiteX11033" fmla="*/ 3502882 w 15576846"/>
              <a:gd name="connsiteY11033" fmla="*/ 3380752 h 7267344"/>
              <a:gd name="connsiteX11034" fmla="*/ 3509517 w 15576846"/>
              <a:gd name="connsiteY11034" fmla="*/ 3365457 h 7267344"/>
              <a:gd name="connsiteX11035" fmla="*/ 3519638 w 15576846"/>
              <a:gd name="connsiteY11035" fmla="*/ 3359272 h 7267344"/>
              <a:gd name="connsiteX11036" fmla="*/ 3513228 w 15576846"/>
              <a:gd name="connsiteY11036" fmla="*/ 3375016 h 7267344"/>
              <a:gd name="connsiteX11037" fmla="*/ 3502882 w 15576846"/>
              <a:gd name="connsiteY11037" fmla="*/ 3380752 h 7267344"/>
              <a:gd name="connsiteX11038" fmla="*/ 3513903 w 15576846"/>
              <a:gd name="connsiteY11038" fmla="*/ 3355111 h 7267344"/>
              <a:gd name="connsiteX11039" fmla="*/ 3520313 w 15576846"/>
              <a:gd name="connsiteY11039" fmla="*/ 3340154 h 7267344"/>
              <a:gd name="connsiteX11040" fmla="*/ 3530097 w 15576846"/>
              <a:gd name="connsiteY11040" fmla="*/ 3333519 h 7267344"/>
              <a:gd name="connsiteX11041" fmla="*/ 3523799 w 15576846"/>
              <a:gd name="connsiteY11041" fmla="*/ 3348926 h 7267344"/>
              <a:gd name="connsiteX11042" fmla="*/ 3513903 w 15576846"/>
              <a:gd name="connsiteY11042" fmla="*/ 3355111 h 7267344"/>
              <a:gd name="connsiteX11043" fmla="*/ 3537857 w 15576846"/>
              <a:gd name="connsiteY11043" fmla="*/ 3328121 h 7267344"/>
              <a:gd name="connsiteX11044" fmla="*/ 3547866 w 15576846"/>
              <a:gd name="connsiteY11044" fmla="*/ 3320811 h 7267344"/>
              <a:gd name="connsiteX11045" fmla="*/ 3541568 w 15576846"/>
              <a:gd name="connsiteY11045" fmla="*/ 3337230 h 7267344"/>
              <a:gd name="connsiteX11046" fmla="*/ 3531334 w 15576846"/>
              <a:gd name="connsiteY11046" fmla="*/ 3344090 h 7267344"/>
              <a:gd name="connsiteX11047" fmla="*/ 3537857 w 15576846"/>
              <a:gd name="connsiteY11047" fmla="*/ 3328121 h 7267344"/>
              <a:gd name="connsiteX11048" fmla="*/ 3542355 w 15576846"/>
              <a:gd name="connsiteY11048" fmla="*/ 3317100 h 7267344"/>
              <a:gd name="connsiteX11049" fmla="*/ 3548653 w 15576846"/>
              <a:gd name="connsiteY11049" fmla="*/ 3301580 h 7267344"/>
              <a:gd name="connsiteX11050" fmla="*/ 3558212 w 15576846"/>
              <a:gd name="connsiteY11050" fmla="*/ 3293933 h 7267344"/>
              <a:gd name="connsiteX11051" fmla="*/ 3552139 w 15576846"/>
              <a:gd name="connsiteY11051" fmla="*/ 3309902 h 7267344"/>
              <a:gd name="connsiteX11052" fmla="*/ 3542355 w 15576846"/>
              <a:gd name="connsiteY11052" fmla="*/ 3317100 h 7267344"/>
              <a:gd name="connsiteX11053" fmla="*/ 3566309 w 15576846"/>
              <a:gd name="connsiteY11053" fmla="*/ 3287185 h 7267344"/>
              <a:gd name="connsiteX11054" fmla="*/ 3576318 w 15576846"/>
              <a:gd name="connsiteY11054" fmla="*/ 3278526 h 7267344"/>
              <a:gd name="connsiteX11055" fmla="*/ 3570245 w 15576846"/>
              <a:gd name="connsiteY11055" fmla="*/ 3295395 h 7267344"/>
              <a:gd name="connsiteX11056" fmla="*/ 3560011 w 15576846"/>
              <a:gd name="connsiteY11056" fmla="*/ 3303717 h 7267344"/>
              <a:gd name="connsiteX11057" fmla="*/ 3566309 w 15576846"/>
              <a:gd name="connsiteY11057" fmla="*/ 3287185 h 7267344"/>
              <a:gd name="connsiteX11058" fmla="*/ 3584302 w 15576846"/>
              <a:gd name="connsiteY11058" fmla="*/ 3271216 h 7267344"/>
              <a:gd name="connsiteX11059" fmla="*/ 3594086 w 15576846"/>
              <a:gd name="connsiteY11059" fmla="*/ 3261770 h 7267344"/>
              <a:gd name="connsiteX11060" fmla="*/ 3588126 w 15576846"/>
              <a:gd name="connsiteY11060" fmla="*/ 3279426 h 7267344"/>
              <a:gd name="connsiteX11061" fmla="*/ 3578005 w 15576846"/>
              <a:gd name="connsiteY11061" fmla="*/ 3288760 h 7267344"/>
              <a:gd name="connsiteX11062" fmla="*/ 3584302 w 15576846"/>
              <a:gd name="connsiteY11062" fmla="*/ 3271216 h 7267344"/>
              <a:gd name="connsiteX11063" fmla="*/ 3602296 w 15576846"/>
              <a:gd name="connsiteY11063" fmla="*/ 3253223 h 7267344"/>
              <a:gd name="connsiteX11064" fmla="*/ 3613654 w 15576846"/>
              <a:gd name="connsiteY11064" fmla="*/ 3240403 h 7267344"/>
              <a:gd name="connsiteX11065" fmla="*/ 3607919 w 15576846"/>
              <a:gd name="connsiteY11065" fmla="*/ 3258396 h 7267344"/>
              <a:gd name="connsiteX11066" fmla="*/ 3596223 w 15576846"/>
              <a:gd name="connsiteY11066" fmla="*/ 3271329 h 7267344"/>
              <a:gd name="connsiteX11067" fmla="*/ 3602296 w 15576846"/>
              <a:gd name="connsiteY11067" fmla="*/ 3253223 h 7267344"/>
              <a:gd name="connsiteX11068" fmla="*/ 3622426 w 15576846"/>
              <a:gd name="connsiteY11068" fmla="*/ 3229382 h 7267344"/>
              <a:gd name="connsiteX11069" fmla="*/ 3634909 w 15576846"/>
              <a:gd name="connsiteY11069" fmla="*/ 3210713 h 7267344"/>
              <a:gd name="connsiteX11070" fmla="*/ 3631760 w 15576846"/>
              <a:gd name="connsiteY11070" fmla="*/ 3221172 h 7267344"/>
              <a:gd name="connsiteX11071" fmla="*/ 3616803 w 15576846"/>
              <a:gd name="connsiteY11071" fmla="*/ 3246925 h 7267344"/>
              <a:gd name="connsiteX11072" fmla="*/ 3622426 w 15576846"/>
              <a:gd name="connsiteY11072" fmla="*/ 3229382 h 7267344"/>
              <a:gd name="connsiteX11073" fmla="*/ 3655939 w 15576846"/>
              <a:gd name="connsiteY11073" fmla="*/ 3157520 h 7267344"/>
              <a:gd name="connsiteX11074" fmla="*/ 3667185 w 15576846"/>
              <a:gd name="connsiteY11074" fmla="*/ 3139751 h 7267344"/>
              <a:gd name="connsiteX11075" fmla="*/ 3659762 w 15576846"/>
              <a:gd name="connsiteY11075" fmla="*/ 3165954 h 7267344"/>
              <a:gd name="connsiteX11076" fmla="*/ 3649754 w 15576846"/>
              <a:gd name="connsiteY11076" fmla="*/ 3178212 h 7267344"/>
              <a:gd name="connsiteX11077" fmla="*/ 3655939 w 15576846"/>
              <a:gd name="connsiteY11077" fmla="*/ 3157520 h 7267344"/>
              <a:gd name="connsiteX11078" fmla="*/ 3674944 w 15576846"/>
              <a:gd name="connsiteY11078" fmla="*/ 3130417 h 7267344"/>
              <a:gd name="connsiteX11079" fmla="*/ 3683041 w 15576846"/>
              <a:gd name="connsiteY11079" fmla="*/ 3121870 h 7267344"/>
              <a:gd name="connsiteX11080" fmla="*/ 3675394 w 15576846"/>
              <a:gd name="connsiteY11080" fmla="*/ 3150885 h 7267344"/>
              <a:gd name="connsiteX11081" fmla="*/ 3667072 w 15576846"/>
              <a:gd name="connsiteY11081" fmla="*/ 3158532 h 7267344"/>
              <a:gd name="connsiteX11082" fmla="*/ 3674944 w 15576846"/>
              <a:gd name="connsiteY11082" fmla="*/ 3130417 h 7267344"/>
              <a:gd name="connsiteX11083" fmla="*/ 3689789 w 15576846"/>
              <a:gd name="connsiteY11083" fmla="*/ 3115348 h 7267344"/>
              <a:gd name="connsiteX11084" fmla="*/ 3698561 w 15576846"/>
              <a:gd name="connsiteY11084" fmla="*/ 3107588 h 7267344"/>
              <a:gd name="connsiteX11085" fmla="*/ 3690914 w 15576846"/>
              <a:gd name="connsiteY11085" fmla="*/ 3138177 h 7267344"/>
              <a:gd name="connsiteX11086" fmla="*/ 3681917 w 15576846"/>
              <a:gd name="connsiteY11086" fmla="*/ 3145374 h 7267344"/>
              <a:gd name="connsiteX11087" fmla="*/ 3689789 w 15576846"/>
              <a:gd name="connsiteY11087" fmla="*/ 3115348 h 7267344"/>
              <a:gd name="connsiteX11088" fmla="*/ 3704859 w 15576846"/>
              <a:gd name="connsiteY11088" fmla="*/ 3102302 h 7267344"/>
              <a:gd name="connsiteX11089" fmla="*/ 3712393 w 15576846"/>
              <a:gd name="connsiteY11089" fmla="*/ 3096230 h 7267344"/>
              <a:gd name="connsiteX11090" fmla="*/ 3705083 w 15576846"/>
              <a:gd name="connsiteY11090" fmla="*/ 3127718 h 7267344"/>
              <a:gd name="connsiteX11091" fmla="*/ 3697099 w 15576846"/>
              <a:gd name="connsiteY11091" fmla="*/ 3133454 h 7267344"/>
              <a:gd name="connsiteX11092" fmla="*/ 3704859 w 15576846"/>
              <a:gd name="connsiteY11092" fmla="*/ 3102302 h 7267344"/>
              <a:gd name="connsiteX11093" fmla="*/ 3718579 w 15576846"/>
              <a:gd name="connsiteY11093" fmla="*/ 3091506 h 7267344"/>
              <a:gd name="connsiteX11094" fmla="*/ 3726451 w 15576846"/>
              <a:gd name="connsiteY11094" fmla="*/ 3085659 h 7267344"/>
              <a:gd name="connsiteX11095" fmla="*/ 3719366 w 15576846"/>
              <a:gd name="connsiteY11095" fmla="*/ 3118047 h 7267344"/>
              <a:gd name="connsiteX11096" fmla="*/ 3711044 w 15576846"/>
              <a:gd name="connsiteY11096" fmla="*/ 3123557 h 7267344"/>
              <a:gd name="connsiteX11097" fmla="*/ 3718579 w 15576846"/>
              <a:gd name="connsiteY11097" fmla="*/ 3091506 h 7267344"/>
              <a:gd name="connsiteX11098" fmla="*/ 3732299 w 15576846"/>
              <a:gd name="connsiteY11098" fmla="*/ 3081385 h 7267344"/>
              <a:gd name="connsiteX11099" fmla="*/ 3740283 w 15576846"/>
              <a:gd name="connsiteY11099" fmla="*/ 3075875 h 7267344"/>
              <a:gd name="connsiteX11100" fmla="*/ 3733423 w 15576846"/>
              <a:gd name="connsiteY11100" fmla="*/ 3109050 h 7267344"/>
              <a:gd name="connsiteX11101" fmla="*/ 3724989 w 15576846"/>
              <a:gd name="connsiteY11101" fmla="*/ 3114336 h 7267344"/>
              <a:gd name="connsiteX11102" fmla="*/ 3732299 w 15576846"/>
              <a:gd name="connsiteY11102" fmla="*/ 3081385 h 7267344"/>
              <a:gd name="connsiteX11103" fmla="*/ 3746131 w 15576846"/>
              <a:gd name="connsiteY11103" fmla="*/ 3072051 h 7267344"/>
              <a:gd name="connsiteX11104" fmla="*/ 3754228 w 15576846"/>
              <a:gd name="connsiteY11104" fmla="*/ 3066765 h 7267344"/>
              <a:gd name="connsiteX11105" fmla="*/ 3747706 w 15576846"/>
              <a:gd name="connsiteY11105" fmla="*/ 3100728 h 7267344"/>
              <a:gd name="connsiteX11106" fmla="*/ 3739271 w 15576846"/>
              <a:gd name="connsiteY11106" fmla="*/ 3105789 h 7267344"/>
              <a:gd name="connsiteX11107" fmla="*/ 3746131 w 15576846"/>
              <a:gd name="connsiteY11107" fmla="*/ 3072051 h 7267344"/>
              <a:gd name="connsiteX11108" fmla="*/ 3759739 w 15576846"/>
              <a:gd name="connsiteY11108" fmla="*/ 3063054 h 7267344"/>
              <a:gd name="connsiteX11109" fmla="*/ 4127818 w 15576846"/>
              <a:gd name="connsiteY11109" fmla="*/ 2888517 h 7267344"/>
              <a:gd name="connsiteX11110" fmla="*/ 4671559 w 15576846"/>
              <a:gd name="connsiteY11110" fmla="*/ 2710719 h 7267344"/>
              <a:gd name="connsiteX11111" fmla="*/ 4716430 w 15576846"/>
              <a:gd name="connsiteY11111" fmla="*/ 2709370 h 7267344"/>
              <a:gd name="connsiteX11112" fmla="*/ 5165367 w 15576846"/>
              <a:gd name="connsiteY11112" fmla="*/ 2831275 h 7267344"/>
              <a:gd name="connsiteX11113" fmla="*/ 5439656 w 15576846"/>
              <a:gd name="connsiteY11113" fmla="*/ 2982983 h 7267344"/>
              <a:gd name="connsiteX11114" fmla="*/ 5691789 w 15576846"/>
              <a:gd name="connsiteY11114" fmla="*/ 3122545 h 7267344"/>
              <a:gd name="connsiteX11115" fmla="*/ 6131730 w 15576846"/>
              <a:gd name="connsiteY11115" fmla="*/ 3397396 h 7267344"/>
              <a:gd name="connsiteX11116" fmla="*/ 6296595 w 15576846"/>
              <a:gd name="connsiteY11116" fmla="*/ 3472181 h 7267344"/>
              <a:gd name="connsiteX11117" fmla="*/ 6297607 w 15576846"/>
              <a:gd name="connsiteY11117" fmla="*/ 3475780 h 7267344"/>
              <a:gd name="connsiteX11118" fmla="*/ 6133192 w 15576846"/>
              <a:gd name="connsiteY11118" fmla="*/ 3408079 h 7267344"/>
              <a:gd name="connsiteX11119" fmla="*/ 5691789 w 15576846"/>
              <a:gd name="connsiteY11119" fmla="*/ 3158532 h 7267344"/>
              <a:gd name="connsiteX11120" fmla="*/ 5435157 w 15576846"/>
              <a:gd name="connsiteY11120" fmla="*/ 3026055 h 7267344"/>
              <a:gd name="connsiteX11121" fmla="*/ 5161206 w 15576846"/>
              <a:gd name="connsiteY11121" fmla="*/ 2888180 h 7267344"/>
              <a:gd name="connsiteX11122" fmla="*/ 4710132 w 15576846"/>
              <a:gd name="connsiteY11122" fmla="*/ 2773022 h 7267344"/>
              <a:gd name="connsiteX11123" fmla="*/ 4665036 w 15576846"/>
              <a:gd name="connsiteY11123" fmla="*/ 2774259 h 7267344"/>
              <a:gd name="connsiteX11124" fmla="*/ 3753104 w 15576846"/>
              <a:gd name="connsiteY11124" fmla="*/ 3097579 h 7267344"/>
              <a:gd name="connsiteX11125" fmla="*/ 3759739 w 15576846"/>
              <a:gd name="connsiteY11125" fmla="*/ 3063054 h 7267344"/>
              <a:gd name="connsiteX11126" fmla="*/ 6414790 w 15576846"/>
              <a:gd name="connsiteY11126" fmla="*/ 3640870 h 7267344"/>
              <a:gd name="connsiteX11127" fmla="*/ 6438406 w 15576846"/>
              <a:gd name="connsiteY11127" fmla="*/ 3712057 h 7267344"/>
              <a:gd name="connsiteX11128" fmla="*/ 6842023 w 15576846"/>
              <a:gd name="connsiteY11128" fmla="*/ 4459462 h 7267344"/>
              <a:gd name="connsiteX11129" fmla="*/ 7394310 w 15576846"/>
              <a:gd name="connsiteY11129" fmla="*/ 4873762 h 7267344"/>
              <a:gd name="connsiteX11130" fmla="*/ 8102354 w 15576846"/>
              <a:gd name="connsiteY11130" fmla="*/ 4301344 h 7267344"/>
              <a:gd name="connsiteX11131" fmla="*/ 7388350 w 15576846"/>
              <a:gd name="connsiteY11131" fmla="*/ 4898728 h 7267344"/>
              <a:gd name="connsiteX11132" fmla="*/ 6837637 w 15576846"/>
              <a:gd name="connsiteY11132" fmla="*/ 4475318 h 7267344"/>
              <a:gd name="connsiteX11133" fmla="*/ 6437732 w 15576846"/>
              <a:gd name="connsiteY11133" fmla="*/ 3710707 h 7267344"/>
              <a:gd name="connsiteX11134" fmla="*/ 6414790 w 15576846"/>
              <a:gd name="connsiteY11134" fmla="*/ 3640870 h 7267344"/>
              <a:gd name="connsiteX11135" fmla="*/ 6414790 w 15576846"/>
              <a:gd name="connsiteY11135" fmla="*/ 3640870 h 7267344"/>
              <a:gd name="connsiteX11136" fmla="*/ 9383377 w 15576846"/>
              <a:gd name="connsiteY11136" fmla="*/ 4285712 h 7267344"/>
              <a:gd name="connsiteX11137" fmla="*/ 9721092 w 15576846"/>
              <a:gd name="connsiteY11137" fmla="*/ 5126120 h 7267344"/>
              <a:gd name="connsiteX11138" fmla="*/ 9965354 w 15576846"/>
              <a:gd name="connsiteY11138" fmla="*/ 5627239 h 7267344"/>
              <a:gd name="connsiteX11139" fmla="*/ 10137754 w 15576846"/>
              <a:gd name="connsiteY11139" fmla="*/ 5946624 h 7267344"/>
              <a:gd name="connsiteX11140" fmla="*/ 10375156 w 15576846"/>
              <a:gd name="connsiteY11140" fmla="*/ 6229009 h 7267344"/>
              <a:gd name="connsiteX11141" fmla="*/ 10651243 w 15576846"/>
              <a:gd name="connsiteY11141" fmla="*/ 6342480 h 7267344"/>
              <a:gd name="connsiteX11142" fmla="*/ 10704999 w 15576846"/>
              <a:gd name="connsiteY11142" fmla="*/ 6338544 h 7267344"/>
              <a:gd name="connsiteX11143" fmla="*/ 11273368 w 15576846"/>
              <a:gd name="connsiteY11143" fmla="*/ 5817407 h 7267344"/>
              <a:gd name="connsiteX11144" fmla="*/ 11543495 w 15576846"/>
              <a:gd name="connsiteY11144" fmla="*/ 5306842 h 7267344"/>
              <a:gd name="connsiteX11145" fmla="*/ 11541359 w 15576846"/>
              <a:gd name="connsiteY11145" fmla="*/ 5317076 h 7267344"/>
              <a:gd name="connsiteX11146" fmla="*/ 11264371 w 15576846"/>
              <a:gd name="connsiteY11146" fmla="*/ 5869139 h 7267344"/>
              <a:gd name="connsiteX11147" fmla="*/ 10697801 w 15576846"/>
              <a:gd name="connsiteY11147" fmla="*/ 6401859 h 7267344"/>
              <a:gd name="connsiteX11148" fmla="*/ 10644271 w 15576846"/>
              <a:gd name="connsiteY11148" fmla="*/ 6405794 h 7267344"/>
              <a:gd name="connsiteX11149" fmla="*/ 10368971 w 15576846"/>
              <a:gd name="connsiteY11149" fmla="*/ 6290074 h 7267344"/>
              <a:gd name="connsiteX11150" fmla="*/ 10133143 w 15576846"/>
              <a:gd name="connsiteY11150" fmla="*/ 6002516 h 7267344"/>
              <a:gd name="connsiteX11151" fmla="*/ 9971427 w 15576846"/>
              <a:gd name="connsiteY11151" fmla="*/ 5694040 h 7267344"/>
              <a:gd name="connsiteX11152" fmla="*/ 9720530 w 15576846"/>
              <a:gd name="connsiteY11152" fmla="*/ 5161995 h 7267344"/>
              <a:gd name="connsiteX11153" fmla="*/ 9384165 w 15576846"/>
              <a:gd name="connsiteY11153" fmla="*/ 4289761 h 7267344"/>
              <a:gd name="connsiteX11154" fmla="*/ 9363697 w 15576846"/>
              <a:gd name="connsiteY11154" fmla="*/ 4243090 h 7267344"/>
              <a:gd name="connsiteX11155" fmla="*/ 9383377 w 15576846"/>
              <a:gd name="connsiteY11155" fmla="*/ 4285712 h 7267344"/>
              <a:gd name="connsiteX11156" fmla="*/ 11920346 w 15576846"/>
              <a:gd name="connsiteY11156" fmla="*/ 4187422 h 7267344"/>
              <a:gd name="connsiteX11157" fmla="*/ 11920458 w 15576846"/>
              <a:gd name="connsiteY11157" fmla="*/ 4187197 h 7267344"/>
              <a:gd name="connsiteX11158" fmla="*/ 11920909 w 15576846"/>
              <a:gd name="connsiteY11158" fmla="*/ 4186522 h 7267344"/>
              <a:gd name="connsiteX11159" fmla="*/ 11920796 w 15576846"/>
              <a:gd name="connsiteY11159" fmla="*/ 4186748 h 7267344"/>
              <a:gd name="connsiteX11160" fmla="*/ 11920346 w 15576846"/>
              <a:gd name="connsiteY11160" fmla="*/ 4187422 h 7267344"/>
              <a:gd name="connsiteX11161" fmla="*/ 11948911 w 15576846"/>
              <a:gd name="connsiteY11161" fmla="*/ 4139177 h 7267344"/>
              <a:gd name="connsiteX11162" fmla="*/ 11949697 w 15576846"/>
              <a:gd name="connsiteY11162" fmla="*/ 4137603 h 7267344"/>
              <a:gd name="connsiteX11163" fmla="*/ 11950823 w 15576846"/>
              <a:gd name="connsiteY11163" fmla="*/ 4136253 h 7267344"/>
              <a:gd name="connsiteX11164" fmla="*/ 11950035 w 15576846"/>
              <a:gd name="connsiteY11164" fmla="*/ 4137940 h 7267344"/>
              <a:gd name="connsiteX11165" fmla="*/ 11948911 w 15576846"/>
              <a:gd name="connsiteY11165" fmla="*/ 4139177 h 7267344"/>
              <a:gd name="connsiteX11166" fmla="*/ 11960382 w 15576846"/>
              <a:gd name="connsiteY11166" fmla="*/ 4115111 h 7267344"/>
              <a:gd name="connsiteX11167" fmla="*/ 11962180 w 15576846"/>
              <a:gd name="connsiteY11167" fmla="*/ 4111400 h 7267344"/>
              <a:gd name="connsiteX11168" fmla="*/ 11964543 w 15576846"/>
              <a:gd name="connsiteY11168" fmla="*/ 4108588 h 7267344"/>
              <a:gd name="connsiteX11169" fmla="*/ 11962631 w 15576846"/>
              <a:gd name="connsiteY11169" fmla="*/ 4112300 h 7267344"/>
              <a:gd name="connsiteX11170" fmla="*/ 11960382 w 15576846"/>
              <a:gd name="connsiteY11170" fmla="*/ 4115111 h 7267344"/>
              <a:gd name="connsiteX11171" fmla="*/ 11978713 w 15576846"/>
              <a:gd name="connsiteY11171" fmla="*/ 4092282 h 7267344"/>
              <a:gd name="connsiteX11172" fmla="*/ 11980287 w 15576846"/>
              <a:gd name="connsiteY11172" fmla="*/ 4090595 h 7267344"/>
              <a:gd name="connsiteX11173" fmla="*/ 11979049 w 15576846"/>
              <a:gd name="connsiteY11173" fmla="*/ 4092957 h 7267344"/>
              <a:gd name="connsiteX11174" fmla="*/ 11977589 w 15576846"/>
              <a:gd name="connsiteY11174" fmla="*/ 4094643 h 7267344"/>
              <a:gd name="connsiteX11175" fmla="*/ 11978713 w 15576846"/>
              <a:gd name="connsiteY11175" fmla="*/ 4092282 h 7267344"/>
              <a:gd name="connsiteX11176" fmla="*/ 11989171 w 15576846"/>
              <a:gd name="connsiteY11176" fmla="*/ 4071814 h 7267344"/>
              <a:gd name="connsiteX11177" fmla="*/ 11991308 w 15576846"/>
              <a:gd name="connsiteY11177" fmla="*/ 4067653 h 7267344"/>
              <a:gd name="connsiteX11178" fmla="*/ 11994120 w 15576846"/>
              <a:gd name="connsiteY11178" fmla="*/ 4064729 h 7267344"/>
              <a:gd name="connsiteX11179" fmla="*/ 11991870 w 15576846"/>
              <a:gd name="connsiteY11179" fmla="*/ 4068890 h 7267344"/>
              <a:gd name="connsiteX11180" fmla="*/ 11989171 w 15576846"/>
              <a:gd name="connsiteY11180" fmla="*/ 4071814 h 7267344"/>
              <a:gd name="connsiteX11181" fmla="*/ 12007952 w 15576846"/>
              <a:gd name="connsiteY11181" fmla="*/ 4050672 h 7267344"/>
              <a:gd name="connsiteX11182" fmla="*/ 12009864 w 15576846"/>
              <a:gd name="connsiteY11182" fmla="*/ 4048760 h 7267344"/>
              <a:gd name="connsiteX11183" fmla="*/ 12008290 w 15576846"/>
              <a:gd name="connsiteY11183" fmla="*/ 4051459 h 7267344"/>
              <a:gd name="connsiteX11184" fmla="*/ 12006490 w 15576846"/>
              <a:gd name="connsiteY11184" fmla="*/ 4053371 h 7267344"/>
              <a:gd name="connsiteX11185" fmla="*/ 12007952 w 15576846"/>
              <a:gd name="connsiteY11185" fmla="*/ 4050672 h 7267344"/>
              <a:gd name="connsiteX11186" fmla="*/ 12018186 w 15576846"/>
              <a:gd name="connsiteY11186" fmla="*/ 4031779 h 7267344"/>
              <a:gd name="connsiteX11187" fmla="*/ 12020547 w 15576846"/>
              <a:gd name="connsiteY11187" fmla="*/ 4027393 h 7267344"/>
              <a:gd name="connsiteX11188" fmla="*/ 12023584 w 15576846"/>
              <a:gd name="connsiteY11188" fmla="*/ 4024581 h 7267344"/>
              <a:gd name="connsiteX11189" fmla="*/ 12021110 w 15576846"/>
              <a:gd name="connsiteY11189" fmla="*/ 4028855 h 7267344"/>
              <a:gd name="connsiteX11190" fmla="*/ 12018186 w 15576846"/>
              <a:gd name="connsiteY11190" fmla="*/ 4031779 h 7267344"/>
              <a:gd name="connsiteX11191" fmla="*/ 12037191 w 15576846"/>
              <a:gd name="connsiteY11191" fmla="*/ 4012098 h 7267344"/>
              <a:gd name="connsiteX11192" fmla="*/ 12039329 w 15576846"/>
              <a:gd name="connsiteY11192" fmla="*/ 4010186 h 7267344"/>
              <a:gd name="connsiteX11193" fmla="*/ 12037529 w 15576846"/>
              <a:gd name="connsiteY11193" fmla="*/ 4013110 h 7267344"/>
              <a:gd name="connsiteX11194" fmla="*/ 12035391 w 15576846"/>
              <a:gd name="connsiteY11194" fmla="*/ 4015135 h 7267344"/>
              <a:gd name="connsiteX11195" fmla="*/ 12037191 w 15576846"/>
              <a:gd name="connsiteY11195" fmla="*/ 4012098 h 7267344"/>
              <a:gd name="connsiteX11196" fmla="*/ 12047425 w 15576846"/>
              <a:gd name="connsiteY11196" fmla="*/ 3994442 h 7267344"/>
              <a:gd name="connsiteX11197" fmla="*/ 12050012 w 15576846"/>
              <a:gd name="connsiteY11197" fmla="*/ 3990056 h 7267344"/>
              <a:gd name="connsiteX11198" fmla="*/ 12053273 w 15576846"/>
              <a:gd name="connsiteY11198" fmla="*/ 3987245 h 7267344"/>
              <a:gd name="connsiteX11199" fmla="*/ 12050574 w 15576846"/>
              <a:gd name="connsiteY11199" fmla="*/ 3991518 h 7267344"/>
              <a:gd name="connsiteX11200" fmla="*/ 12047425 w 15576846"/>
              <a:gd name="connsiteY11200" fmla="*/ 3994442 h 7267344"/>
              <a:gd name="connsiteX11201" fmla="*/ 12066768 w 15576846"/>
              <a:gd name="connsiteY11201" fmla="*/ 3976224 h 7267344"/>
              <a:gd name="connsiteX11202" fmla="*/ 12069242 w 15576846"/>
              <a:gd name="connsiteY11202" fmla="*/ 3974200 h 7267344"/>
              <a:gd name="connsiteX11203" fmla="*/ 12067331 w 15576846"/>
              <a:gd name="connsiteY11203" fmla="*/ 3977123 h 7267344"/>
              <a:gd name="connsiteX11204" fmla="*/ 12064968 w 15576846"/>
              <a:gd name="connsiteY11204" fmla="*/ 3979148 h 7267344"/>
              <a:gd name="connsiteX11205" fmla="*/ 12066768 w 15576846"/>
              <a:gd name="connsiteY11205" fmla="*/ 3976224 h 7267344"/>
              <a:gd name="connsiteX11206" fmla="*/ 12077002 w 15576846"/>
              <a:gd name="connsiteY11206" fmla="*/ 3959580 h 7267344"/>
              <a:gd name="connsiteX11207" fmla="*/ 12079701 w 15576846"/>
              <a:gd name="connsiteY11207" fmla="*/ 3955306 h 7267344"/>
              <a:gd name="connsiteX11208" fmla="*/ 12083187 w 15576846"/>
              <a:gd name="connsiteY11208" fmla="*/ 3952720 h 7267344"/>
              <a:gd name="connsiteX11209" fmla="*/ 12080488 w 15576846"/>
              <a:gd name="connsiteY11209" fmla="*/ 3956881 h 7267344"/>
              <a:gd name="connsiteX11210" fmla="*/ 12077002 w 15576846"/>
              <a:gd name="connsiteY11210" fmla="*/ 3959580 h 7267344"/>
              <a:gd name="connsiteX11211" fmla="*/ 12096570 w 15576846"/>
              <a:gd name="connsiteY11211" fmla="*/ 3942823 h 7267344"/>
              <a:gd name="connsiteX11212" fmla="*/ 12099156 w 15576846"/>
              <a:gd name="connsiteY11212" fmla="*/ 3940911 h 7267344"/>
              <a:gd name="connsiteX11213" fmla="*/ 12097131 w 15576846"/>
              <a:gd name="connsiteY11213" fmla="*/ 3943723 h 7267344"/>
              <a:gd name="connsiteX11214" fmla="*/ 12094545 w 15576846"/>
              <a:gd name="connsiteY11214" fmla="*/ 3945747 h 7267344"/>
              <a:gd name="connsiteX11215" fmla="*/ 12096570 w 15576846"/>
              <a:gd name="connsiteY11215" fmla="*/ 3942823 h 7267344"/>
              <a:gd name="connsiteX11216" fmla="*/ 12106917 w 15576846"/>
              <a:gd name="connsiteY11216" fmla="*/ 3927079 h 7267344"/>
              <a:gd name="connsiteX11217" fmla="*/ 12109728 w 15576846"/>
              <a:gd name="connsiteY11217" fmla="*/ 3922918 h 7267344"/>
              <a:gd name="connsiteX11218" fmla="*/ 12113439 w 15576846"/>
              <a:gd name="connsiteY11218" fmla="*/ 3920444 h 7267344"/>
              <a:gd name="connsiteX11219" fmla="*/ 12110627 w 15576846"/>
              <a:gd name="connsiteY11219" fmla="*/ 3924380 h 7267344"/>
              <a:gd name="connsiteX11220" fmla="*/ 12106917 w 15576846"/>
              <a:gd name="connsiteY11220" fmla="*/ 3927079 h 7267344"/>
              <a:gd name="connsiteX11221" fmla="*/ 12126708 w 15576846"/>
              <a:gd name="connsiteY11221" fmla="*/ 3911560 h 7267344"/>
              <a:gd name="connsiteX11222" fmla="*/ 12129409 w 15576846"/>
              <a:gd name="connsiteY11222" fmla="*/ 3909760 h 7267344"/>
              <a:gd name="connsiteX11223" fmla="*/ 12127384 w 15576846"/>
              <a:gd name="connsiteY11223" fmla="*/ 3912459 h 7267344"/>
              <a:gd name="connsiteX11224" fmla="*/ 12124685 w 15576846"/>
              <a:gd name="connsiteY11224" fmla="*/ 3914371 h 7267344"/>
              <a:gd name="connsiteX11225" fmla="*/ 12126708 w 15576846"/>
              <a:gd name="connsiteY11225" fmla="*/ 3911560 h 7267344"/>
              <a:gd name="connsiteX11226" fmla="*/ 12137168 w 15576846"/>
              <a:gd name="connsiteY11226" fmla="*/ 3896602 h 7267344"/>
              <a:gd name="connsiteX11227" fmla="*/ 12139866 w 15576846"/>
              <a:gd name="connsiteY11227" fmla="*/ 3892667 h 7267344"/>
              <a:gd name="connsiteX11228" fmla="*/ 12143802 w 15576846"/>
              <a:gd name="connsiteY11228" fmla="*/ 3890305 h 7267344"/>
              <a:gd name="connsiteX11229" fmla="*/ 12140991 w 15576846"/>
              <a:gd name="connsiteY11229" fmla="*/ 3894128 h 7267344"/>
              <a:gd name="connsiteX11230" fmla="*/ 12137168 w 15576846"/>
              <a:gd name="connsiteY11230" fmla="*/ 3896602 h 7267344"/>
              <a:gd name="connsiteX11231" fmla="*/ 12157186 w 15576846"/>
              <a:gd name="connsiteY11231" fmla="*/ 3882433 h 7267344"/>
              <a:gd name="connsiteX11232" fmla="*/ 12160110 w 15576846"/>
              <a:gd name="connsiteY11232" fmla="*/ 3880746 h 7267344"/>
              <a:gd name="connsiteX11233" fmla="*/ 12158085 w 15576846"/>
              <a:gd name="connsiteY11233" fmla="*/ 3883220 h 7267344"/>
              <a:gd name="connsiteX11234" fmla="*/ 12155161 w 15576846"/>
              <a:gd name="connsiteY11234" fmla="*/ 3885019 h 7267344"/>
              <a:gd name="connsiteX11235" fmla="*/ 12157186 w 15576846"/>
              <a:gd name="connsiteY11235" fmla="*/ 3882433 h 7267344"/>
              <a:gd name="connsiteX11236" fmla="*/ 12167869 w 15576846"/>
              <a:gd name="connsiteY11236" fmla="*/ 3868263 h 7267344"/>
              <a:gd name="connsiteX11237" fmla="*/ 12170680 w 15576846"/>
              <a:gd name="connsiteY11237" fmla="*/ 3864552 h 7267344"/>
              <a:gd name="connsiteX11238" fmla="*/ 12174729 w 15576846"/>
              <a:gd name="connsiteY11238" fmla="*/ 3862415 h 7267344"/>
              <a:gd name="connsiteX11239" fmla="*/ 12171917 w 15576846"/>
              <a:gd name="connsiteY11239" fmla="*/ 3865901 h 7267344"/>
              <a:gd name="connsiteX11240" fmla="*/ 12167869 w 15576846"/>
              <a:gd name="connsiteY11240" fmla="*/ 3868263 h 7267344"/>
              <a:gd name="connsiteX11241" fmla="*/ 12187999 w 15576846"/>
              <a:gd name="connsiteY11241" fmla="*/ 3855330 h 7267344"/>
              <a:gd name="connsiteX11242" fmla="*/ 12191036 w 15576846"/>
              <a:gd name="connsiteY11242" fmla="*/ 3853755 h 7267344"/>
              <a:gd name="connsiteX11243" fmla="*/ 12189124 w 15576846"/>
              <a:gd name="connsiteY11243" fmla="*/ 3856117 h 7267344"/>
              <a:gd name="connsiteX11244" fmla="*/ 12186087 w 15576846"/>
              <a:gd name="connsiteY11244" fmla="*/ 3857804 h 7267344"/>
              <a:gd name="connsiteX11245" fmla="*/ 12187999 w 15576846"/>
              <a:gd name="connsiteY11245" fmla="*/ 3855330 h 7267344"/>
              <a:gd name="connsiteX11246" fmla="*/ 12198908 w 15576846"/>
              <a:gd name="connsiteY11246" fmla="*/ 3841722 h 7267344"/>
              <a:gd name="connsiteX11247" fmla="*/ 12201719 w 15576846"/>
              <a:gd name="connsiteY11247" fmla="*/ 3838349 h 7267344"/>
              <a:gd name="connsiteX11248" fmla="*/ 12205880 w 15576846"/>
              <a:gd name="connsiteY11248" fmla="*/ 3836324 h 7267344"/>
              <a:gd name="connsiteX11249" fmla="*/ 12203069 w 15576846"/>
              <a:gd name="connsiteY11249" fmla="*/ 3839586 h 7267344"/>
              <a:gd name="connsiteX11250" fmla="*/ 12198908 w 15576846"/>
              <a:gd name="connsiteY11250" fmla="*/ 3841722 h 7267344"/>
              <a:gd name="connsiteX11251" fmla="*/ 12219151 w 15576846"/>
              <a:gd name="connsiteY11251" fmla="*/ 3829914 h 7267344"/>
              <a:gd name="connsiteX11252" fmla="*/ 12222187 w 15576846"/>
              <a:gd name="connsiteY11252" fmla="*/ 3828452 h 7267344"/>
              <a:gd name="connsiteX11253" fmla="*/ 12220275 w 15576846"/>
              <a:gd name="connsiteY11253" fmla="*/ 3830589 h 7267344"/>
              <a:gd name="connsiteX11254" fmla="*/ 12217239 w 15576846"/>
              <a:gd name="connsiteY11254" fmla="*/ 3832163 h 7267344"/>
              <a:gd name="connsiteX11255" fmla="*/ 12219151 w 15576846"/>
              <a:gd name="connsiteY11255" fmla="*/ 3829914 h 7267344"/>
              <a:gd name="connsiteX11256" fmla="*/ 12230397 w 15576846"/>
              <a:gd name="connsiteY11256" fmla="*/ 3816869 h 7267344"/>
              <a:gd name="connsiteX11257" fmla="*/ 12233096 w 15576846"/>
              <a:gd name="connsiteY11257" fmla="*/ 3813720 h 7267344"/>
              <a:gd name="connsiteX11258" fmla="*/ 12237257 w 15576846"/>
              <a:gd name="connsiteY11258" fmla="*/ 3811921 h 7267344"/>
              <a:gd name="connsiteX11259" fmla="*/ 12234558 w 15576846"/>
              <a:gd name="connsiteY11259" fmla="*/ 3814957 h 7267344"/>
              <a:gd name="connsiteX11260" fmla="*/ 12230397 w 15576846"/>
              <a:gd name="connsiteY11260" fmla="*/ 3816869 h 7267344"/>
              <a:gd name="connsiteX11261" fmla="*/ 12250751 w 15576846"/>
              <a:gd name="connsiteY11261" fmla="*/ 3806298 h 7267344"/>
              <a:gd name="connsiteX11262" fmla="*/ 12253900 w 15576846"/>
              <a:gd name="connsiteY11262" fmla="*/ 3804948 h 7267344"/>
              <a:gd name="connsiteX11263" fmla="*/ 12252101 w 15576846"/>
              <a:gd name="connsiteY11263" fmla="*/ 3806860 h 7267344"/>
              <a:gd name="connsiteX11264" fmla="*/ 12248951 w 15576846"/>
              <a:gd name="connsiteY11264" fmla="*/ 3808322 h 7267344"/>
              <a:gd name="connsiteX11265" fmla="*/ 12250751 w 15576846"/>
              <a:gd name="connsiteY11265" fmla="*/ 3806298 h 7267344"/>
              <a:gd name="connsiteX11266" fmla="*/ 12262222 w 15576846"/>
              <a:gd name="connsiteY11266" fmla="*/ 3793702 h 7267344"/>
              <a:gd name="connsiteX11267" fmla="*/ 12264809 w 15576846"/>
              <a:gd name="connsiteY11267" fmla="*/ 3790778 h 7267344"/>
              <a:gd name="connsiteX11268" fmla="*/ 12269082 w 15576846"/>
              <a:gd name="connsiteY11268" fmla="*/ 3789204 h 7267344"/>
              <a:gd name="connsiteX11269" fmla="*/ 12266496 w 15576846"/>
              <a:gd name="connsiteY11269" fmla="*/ 3791903 h 7267344"/>
              <a:gd name="connsiteX11270" fmla="*/ 12262222 w 15576846"/>
              <a:gd name="connsiteY11270" fmla="*/ 3793702 h 7267344"/>
              <a:gd name="connsiteX11271" fmla="*/ 12282802 w 15576846"/>
              <a:gd name="connsiteY11271" fmla="*/ 3784256 h 7267344"/>
              <a:gd name="connsiteX11272" fmla="*/ 12285951 w 15576846"/>
              <a:gd name="connsiteY11272" fmla="*/ 3783131 h 7267344"/>
              <a:gd name="connsiteX11273" fmla="*/ 12284264 w 15576846"/>
              <a:gd name="connsiteY11273" fmla="*/ 3784818 h 7267344"/>
              <a:gd name="connsiteX11274" fmla="*/ 12281116 w 15576846"/>
              <a:gd name="connsiteY11274" fmla="*/ 3786168 h 7267344"/>
              <a:gd name="connsiteX11275" fmla="*/ 12282802 w 15576846"/>
              <a:gd name="connsiteY11275" fmla="*/ 3784256 h 7267344"/>
              <a:gd name="connsiteX11276" fmla="*/ 12294836 w 15576846"/>
              <a:gd name="connsiteY11276" fmla="*/ 3771885 h 7267344"/>
              <a:gd name="connsiteX11277" fmla="*/ 12296972 w 15576846"/>
              <a:gd name="connsiteY11277" fmla="*/ 3769636 h 7267344"/>
              <a:gd name="connsiteX11278" fmla="*/ 12301245 w 15576846"/>
              <a:gd name="connsiteY11278" fmla="*/ 3768286 h 7267344"/>
              <a:gd name="connsiteX11279" fmla="*/ 12299109 w 15576846"/>
              <a:gd name="connsiteY11279" fmla="*/ 3770311 h 7267344"/>
              <a:gd name="connsiteX11280" fmla="*/ 12294836 w 15576846"/>
              <a:gd name="connsiteY11280" fmla="*/ 3771885 h 7267344"/>
              <a:gd name="connsiteX11281" fmla="*/ 12315078 w 15576846"/>
              <a:gd name="connsiteY11281" fmla="*/ 3763788 h 7267344"/>
              <a:gd name="connsiteX11282" fmla="*/ 12318227 w 15576846"/>
              <a:gd name="connsiteY11282" fmla="*/ 3762776 h 7267344"/>
              <a:gd name="connsiteX11283" fmla="*/ 12316990 w 15576846"/>
              <a:gd name="connsiteY11283" fmla="*/ 3763901 h 7267344"/>
              <a:gd name="connsiteX11284" fmla="*/ 12313728 w 15576846"/>
              <a:gd name="connsiteY11284" fmla="*/ 3765025 h 7267344"/>
              <a:gd name="connsiteX11285" fmla="*/ 12315078 w 15576846"/>
              <a:gd name="connsiteY11285" fmla="*/ 3763788 h 7267344"/>
              <a:gd name="connsiteX11286" fmla="*/ 12327449 w 15576846"/>
              <a:gd name="connsiteY11286" fmla="*/ 3751980 h 7267344"/>
              <a:gd name="connsiteX11287" fmla="*/ 12329360 w 15576846"/>
              <a:gd name="connsiteY11287" fmla="*/ 3750181 h 7267344"/>
              <a:gd name="connsiteX11288" fmla="*/ 12333634 w 15576846"/>
              <a:gd name="connsiteY11288" fmla="*/ 3748943 h 7267344"/>
              <a:gd name="connsiteX11289" fmla="*/ 12331835 w 15576846"/>
              <a:gd name="connsiteY11289" fmla="*/ 3750630 h 7267344"/>
              <a:gd name="connsiteX11290" fmla="*/ 12327449 w 15576846"/>
              <a:gd name="connsiteY11290" fmla="*/ 3751980 h 7267344"/>
              <a:gd name="connsiteX11291" fmla="*/ 12347691 w 15576846"/>
              <a:gd name="connsiteY11291" fmla="*/ 3745007 h 7267344"/>
              <a:gd name="connsiteX11292" fmla="*/ 12350840 w 15576846"/>
              <a:gd name="connsiteY11292" fmla="*/ 3744108 h 7267344"/>
              <a:gd name="connsiteX11293" fmla="*/ 12349941 w 15576846"/>
              <a:gd name="connsiteY11293" fmla="*/ 3744895 h 7267344"/>
              <a:gd name="connsiteX11294" fmla="*/ 12346679 w 15576846"/>
              <a:gd name="connsiteY11294" fmla="*/ 3745907 h 7267344"/>
              <a:gd name="connsiteX11295" fmla="*/ 12347691 w 15576846"/>
              <a:gd name="connsiteY11295" fmla="*/ 3745007 h 7267344"/>
              <a:gd name="connsiteX11296" fmla="*/ 12379967 w 15576846"/>
              <a:gd name="connsiteY11296" fmla="*/ 3728139 h 7267344"/>
              <a:gd name="connsiteX11297" fmla="*/ 12380867 w 15576846"/>
              <a:gd name="connsiteY11297" fmla="*/ 3727351 h 7267344"/>
              <a:gd name="connsiteX11298" fmla="*/ 12384015 w 15576846"/>
              <a:gd name="connsiteY11298" fmla="*/ 3726564 h 7267344"/>
              <a:gd name="connsiteX11299" fmla="*/ 12383229 w 15576846"/>
              <a:gd name="connsiteY11299" fmla="*/ 3727239 h 7267344"/>
              <a:gd name="connsiteX11300" fmla="*/ 12379967 w 15576846"/>
              <a:gd name="connsiteY11300" fmla="*/ 3728139 h 7267344"/>
              <a:gd name="connsiteX11301" fmla="*/ 12413705 w 15576846"/>
              <a:gd name="connsiteY11301" fmla="*/ 3711832 h 7267344"/>
              <a:gd name="connsiteX11302" fmla="*/ 12414605 w 15576846"/>
              <a:gd name="connsiteY11302" fmla="*/ 3711157 h 7267344"/>
              <a:gd name="connsiteX11303" fmla="*/ 12417753 w 15576846"/>
              <a:gd name="connsiteY11303" fmla="*/ 3710595 h 7267344"/>
              <a:gd name="connsiteX11304" fmla="*/ 12416966 w 15576846"/>
              <a:gd name="connsiteY11304" fmla="*/ 3711157 h 7267344"/>
              <a:gd name="connsiteX11305" fmla="*/ 12413705 w 15576846"/>
              <a:gd name="connsiteY11305" fmla="*/ 3711832 h 7267344"/>
              <a:gd name="connsiteX11306" fmla="*/ 12517280 w 15576846"/>
              <a:gd name="connsiteY11306" fmla="*/ 3670897 h 7267344"/>
              <a:gd name="connsiteX11307" fmla="*/ 12517955 w 15576846"/>
              <a:gd name="connsiteY11307" fmla="*/ 3670447 h 7267344"/>
              <a:gd name="connsiteX11308" fmla="*/ 12520991 w 15576846"/>
              <a:gd name="connsiteY11308" fmla="*/ 3670222 h 7267344"/>
              <a:gd name="connsiteX11309" fmla="*/ 12520428 w 15576846"/>
              <a:gd name="connsiteY11309" fmla="*/ 3670559 h 7267344"/>
              <a:gd name="connsiteX11310" fmla="*/ 12517280 w 15576846"/>
              <a:gd name="connsiteY11310" fmla="*/ 3670897 h 7267344"/>
              <a:gd name="connsiteX11311" fmla="*/ 12552817 w 15576846"/>
              <a:gd name="connsiteY11311" fmla="*/ 3659651 h 7267344"/>
              <a:gd name="connsiteX11312" fmla="*/ 12553267 w 15576846"/>
              <a:gd name="connsiteY11312" fmla="*/ 3659426 h 7267344"/>
              <a:gd name="connsiteX11313" fmla="*/ 12556191 w 15576846"/>
              <a:gd name="connsiteY11313" fmla="*/ 3659201 h 7267344"/>
              <a:gd name="connsiteX11314" fmla="*/ 12555853 w 15576846"/>
              <a:gd name="connsiteY11314" fmla="*/ 3659314 h 7267344"/>
              <a:gd name="connsiteX11315" fmla="*/ 12552817 w 15576846"/>
              <a:gd name="connsiteY11315" fmla="*/ 3659651 h 7267344"/>
              <a:gd name="connsiteX11316" fmla="*/ 12662239 w 15576846"/>
              <a:gd name="connsiteY11316" fmla="*/ 3633223 h 7267344"/>
              <a:gd name="connsiteX11317" fmla="*/ 13162796 w 15576846"/>
              <a:gd name="connsiteY11317" fmla="*/ 3309452 h 7267344"/>
              <a:gd name="connsiteX11318" fmla="*/ 13684607 w 15576846"/>
              <a:gd name="connsiteY11318" fmla="*/ 3123332 h 7267344"/>
              <a:gd name="connsiteX11319" fmla="*/ 13799204 w 15576846"/>
              <a:gd name="connsiteY11319" fmla="*/ 3139864 h 7267344"/>
              <a:gd name="connsiteX11320" fmla="*/ 13822144 w 15576846"/>
              <a:gd name="connsiteY11320" fmla="*/ 3170903 h 7267344"/>
              <a:gd name="connsiteX11321" fmla="*/ 13708786 w 15576846"/>
              <a:gd name="connsiteY11321" fmla="*/ 3155496 h 7267344"/>
              <a:gd name="connsiteX11322" fmla="*/ 13183151 w 15576846"/>
              <a:gd name="connsiteY11322" fmla="*/ 3330820 h 7267344"/>
              <a:gd name="connsiteX11323" fmla="*/ 12664940 w 15576846"/>
              <a:gd name="connsiteY11323" fmla="*/ 3633223 h 7267344"/>
              <a:gd name="connsiteX11324" fmla="*/ 12662239 w 15576846"/>
              <a:gd name="connsiteY11324" fmla="*/ 3633223 h 7267344"/>
              <a:gd name="connsiteX11325" fmla="*/ 13807751 w 15576846"/>
              <a:gd name="connsiteY11325" fmla="*/ 3141438 h 7267344"/>
              <a:gd name="connsiteX11326" fmla="*/ 13822257 w 15576846"/>
              <a:gd name="connsiteY11326" fmla="*/ 3144362 h 7267344"/>
              <a:gd name="connsiteX11327" fmla="*/ 13845199 w 15576846"/>
              <a:gd name="connsiteY11327" fmla="*/ 3175063 h 7267344"/>
              <a:gd name="connsiteX11328" fmla="*/ 13830691 w 15576846"/>
              <a:gd name="connsiteY11328" fmla="*/ 3172365 h 7267344"/>
              <a:gd name="connsiteX11329" fmla="*/ 13807751 w 15576846"/>
              <a:gd name="connsiteY11329" fmla="*/ 3141438 h 7267344"/>
              <a:gd name="connsiteX11330" fmla="*/ 13852509 w 15576846"/>
              <a:gd name="connsiteY11330" fmla="*/ 3184398 h 7267344"/>
              <a:gd name="connsiteX11331" fmla="*/ 13876351 w 15576846"/>
              <a:gd name="connsiteY11331" fmla="*/ 3214874 h 7267344"/>
              <a:gd name="connsiteX11332" fmla="*/ 13861618 w 15576846"/>
              <a:gd name="connsiteY11332" fmla="*/ 3212288 h 7267344"/>
              <a:gd name="connsiteX11333" fmla="*/ 13837889 w 15576846"/>
              <a:gd name="connsiteY11333" fmla="*/ 3181586 h 7267344"/>
              <a:gd name="connsiteX11334" fmla="*/ 13852509 w 15576846"/>
              <a:gd name="connsiteY11334" fmla="*/ 3184398 h 7267344"/>
              <a:gd name="connsiteX11335" fmla="*/ 13861281 w 15576846"/>
              <a:gd name="connsiteY11335" fmla="*/ 3186085 h 7267344"/>
              <a:gd name="connsiteX11336" fmla="*/ 13875675 w 15576846"/>
              <a:gd name="connsiteY11336" fmla="*/ 3188896 h 7267344"/>
              <a:gd name="connsiteX11337" fmla="*/ 13899629 w 15576846"/>
              <a:gd name="connsiteY11337" fmla="*/ 3219035 h 7267344"/>
              <a:gd name="connsiteX11338" fmla="*/ 13885123 w 15576846"/>
              <a:gd name="connsiteY11338" fmla="*/ 3216449 h 7267344"/>
              <a:gd name="connsiteX11339" fmla="*/ 13861281 w 15576846"/>
              <a:gd name="connsiteY11339" fmla="*/ 3186085 h 7267344"/>
              <a:gd name="connsiteX11340" fmla="*/ 13884898 w 15576846"/>
              <a:gd name="connsiteY11340" fmla="*/ 3190695 h 7267344"/>
              <a:gd name="connsiteX11341" fmla="*/ 13899180 w 15576846"/>
              <a:gd name="connsiteY11341" fmla="*/ 3193620 h 7267344"/>
              <a:gd name="connsiteX11342" fmla="*/ 13923358 w 15576846"/>
              <a:gd name="connsiteY11342" fmla="*/ 3223421 h 7267344"/>
              <a:gd name="connsiteX11343" fmla="*/ 13908964 w 15576846"/>
              <a:gd name="connsiteY11343" fmla="*/ 3220722 h 7267344"/>
              <a:gd name="connsiteX11344" fmla="*/ 13884898 w 15576846"/>
              <a:gd name="connsiteY11344" fmla="*/ 3190695 h 7267344"/>
              <a:gd name="connsiteX11345" fmla="*/ 13908401 w 15576846"/>
              <a:gd name="connsiteY11345" fmla="*/ 3195531 h 7267344"/>
              <a:gd name="connsiteX11346" fmla="*/ 13922571 w 15576846"/>
              <a:gd name="connsiteY11346" fmla="*/ 3198455 h 7267344"/>
              <a:gd name="connsiteX11347" fmla="*/ 13946863 w 15576846"/>
              <a:gd name="connsiteY11347" fmla="*/ 3227919 h 7267344"/>
              <a:gd name="connsiteX11348" fmla="*/ 13932693 w 15576846"/>
              <a:gd name="connsiteY11348" fmla="*/ 3225221 h 7267344"/>
              <a:gd name="connsiteX11349" fmla="*/ 13908401 w 15576846"/>
              <a:gd name="connsiteY11349" fmla="*/ 3195531 h 7267344"/>
              <a:gd name="connsiteX11350" fmla="*/ 13932017 w 15576846"/>
              <a:gd name="connsiteY11350" fmla="*/ 3200479 h 7267344"/>
              <a:gd name="connsiteX11351" fmla="*/ 13945962 w 15576846"/>
              <a:gd name="connsiteY11351" fmla="*/ 3203516 h 7267344"/>
              <a:gd name="connsiteX11352" fmla="*/ 13970479 w 15576846"/>
              <a:gd name="connsiteY11352" fmla="*/ 3232643 h 7267344"/>
              <a:gd name="connsiteX11353" fmla="*/ 13956422 w 15576846"/>
              <a:gd name="connsiteY11353" fmla="*/ 3229831 h 7267344"/>
              <a:gd name="connsiteX11354" fmla="*/ 13932017 w 15576846"/>
              <a:gd name="connsiteY11354" fmla="*/ 3200479 h 7267344"/>
              <a:gd name="connsiteX11355" fmla="*/ 13955634 w 15576846"/>
              <a:gd name="connsiteY11355" fmla="*/ 3205765 h 7267344"/>
              <a:gd name="connsiteX11356" fmla="*/ 13969242 w 15576846"/>
              <a:gd name="connsiteY11356" fmla="*/ 3208801 h 7267344"/>
              <a:gd name="connsiteX11357" fmla="*/ 13993870 w 15576846"/>
              <a:gd name="connsiteY11357" fmla="*/ 3237591 h 7267344"/>
              <a:gd name="connsiteX11358" fmla="*/ 13980150 w 15576846"/>
              <a:gd name="connsiteY11358" fmla="*/ 3234667 h 7267344"/>
              <a:gd name="connsiteX11359" fmla="*/ 13955634 w 15576846"/>
              <a:gd name="connsiteY11359" fmla="*/ 3205765 h 7267344"/>
              <a:gd name="connsiteX11360" fmla="*/ 13979251 w 15576846"/>
              <a:gd name="connsiteY11360" fmla="*/ 3211163 h 7267344"/>
              <a:gd name="connsiteX11361" fmla="*/ 13992633 w 15576846"/>
              <a:gd name="connsiteY11361" fmla="*/ 3214312 h 7267344"/>
              <a:gd name="connsiteX11362" fmla="*/ 14017374 w 15576846"/>
              <a:gd name="connsiteY11362" fmla="*/ 3242652 h 7267344"/>
              <a:gd name="connsiteX11363" fmla="*/ 14003879 w 15576846"/>
              <a:gd name="connsiteY11363" fmla="*/ 3239728 h 7267344"/>
              <a:gd name="connsiteX11364" fmla="*/ 13979251 w 15576846"/>
              <a:gd name="connsiteY11364" fmla="*/ 3211163 h 7267344"/>
              <a:gd name="connsiteX11365" fmla="*/ 14002867 w 15576846"/>
              <a:gd name="connsiteY11365" fmla="*/ 3216786 h 7267344"/>
              <a:gd name="connsiteX11366" fmla="*/ 14016024 w 15576846"/>
              <a:gd name="connsiteY11366" fmla="*/ 3220047 h 7267344"/>
              <a:gd name="connsiteX11367" fmla="*/ 14040991 w 15576846"/>
              <a:gd name="connsiteY11367" fmla="*/ 3247937 h 7267344"/>
              <a:gd name="connsiteX11368" fmla="*/ 14027720 w 15576846"/>
              <a:gd name="connsiteY11368" fmla="*/ 3244901 h 7267344"/>
              <a:gd name="connsiteX11369" fmla="*/ 14002867 w 15576846"/>
              <a:gd name="connsiteY11369" fmla="*/ 3216786 h 7267344"/>
              <a:gd name="connsiteX11370" fmla="*/ 14026483 w 15576846"/>
              <a:gd name="connsiteY11370" fmla="*/ 3222634 h 7267344"/>
              <a:gd name="connsiteX11371" fmla="*/ 14039417 w 15576846"/>
              <a:gd name="connsiteY11371" fmla="*/ 3225895 h 7267344"/>
              <a:gd name="connsiteX11372" fmla="*/ 14064495 w 15576846"/>
              <a:gd name="connsiteY11372" fmla="*/ 3253448 h 7267344"/>
              <a:gd name="connsiteX11373" fmla="*/ 14051449 w 15576846"/>
              <a:gd name="connsiteY11373" fmla="*/ 3250411 h 7267344"/>
              <a:gd name="connsiteX11374" fmla="*/ 14026483 w 15576846"/>
              <a:gd name="connsiteY11374" fmla="*/ 3222634 h 7267344"/>
              <a:gd name="connsiteX11375" fmla="*/ 14050325 w 15576846"/>
              <a:gd name="connsiteY11375" fmla="*/ 3228707 h 7267344"/>
              <a:gd name="connsiteX11376" fmla="*/ 14062920 w 15576846"/>
              <a:gd name="connsiteY11376" fmla="*/ 3232080 h 7267344"/>
              <a:gd name="connsiteX11377" fmla="*/ 14088223 w 15576846"/>
              <a:gd name="connsiteY11377" fmla="*/ 3259183 h 7267344"/>
              <a:gd name="connsiteX11378" fmla="*/ 14075403 w 15576846"/>
              <a:gd name="connsiteY11378" fmla="*/ 3256034 h 7267344"/>
              <a:gd name="connsiteX11379" fmla="*/ 14050325 w 15576846"/>
              <a:gd name="connsiteY11379" fmla="*/ 3228707 h 7267344"/>
              <a:gd name="connsiteX11380" fmla="*/ 14074279 w 15576846"/>
              <a:gd name="connsiteY11380" fmla="*/ 3235117 h 7267344"/>
              <a:gd name="connsiteX11381" fmla="*/ 14086536 w 15576846"/>
              <a:gd name="connsiteY11381" fmla="*/ 3238491 h 7267344"/>
              <a:gd name="connsiteX11382" fmla="*/ 14112065 w 15576846"/>
              <a:gd name="connsiteY11382" fmla="*/ 3265143 h 7267344"/>
              <a:gd name="connsiteX11383" fmla="*/ 14099582 w 15576846"/>
              <a:gd name="connsiteY11383" fmla="*/ 3261882 h 7267344"/>
              <a:gd name="connsiteX11384" fmla="*/ 14074279 w 15576846"/>
              <a:gd name="connsiteY11384" fmla="*/ 3235117 h 7267344"/>
              <a:gd name="connsiteX11385" fmla="*/ 14122299 w 15576846"/>
              <a:gd name="connsiteY11385" fmla="*/ 3275827 h 7267344"/>
              <a:gd name="connsiteX11386" fmla="*/ 14147602 w 15576846"/>
              <a:gd name="connsiteY11386" fmla="*/ 3301355 h 7267344"/>
              <a:gd name="connsiteX11387" fmla="*/ 14134894 w 15576846"/>
              <a:gd name="connsiteY11387" fmla="*/ 3298319 h 7267344"/>
              <a:gd name="connsiteX11388" fmla="*/ 14109704 w 15576846"/>
              <a:gd name="connsiteY11388" fmla="*/ 3272566 h 7267344"/>
              <a:gd name="connsiteX11389" fmla="*/ 14122299 w 15576846"/>
              <a:gd name="connsiteY11389" fmla="*/ 3275827 h 7267344"/>
              <a:gd name="connsiteX11390" fmla="*/ 14157836 w 15576846"/>
              <a:gd name="connsiteY11390" fmla="*/ 3311477 h 7267344"/>
              <a:gd name="connsiteX11391" fmla="*/ 14184264 w 15576846"/>
              <a:gd name="connsiteY11391" fmla="*/ 3337117 h 7267344"/>
              <a:gd name="connsiteX11392" fmla="*/ 14171331 w 15576846"/>
              <a:gd name="connsiteY11392" fmla="*/ 3334306 h 7267344"/>
              <a:gd name="connsiteX11393" fmla="*/ 14144791 w 15576846"/>
              <a:gd name="connsiteY11393" fmla="*/ 3308328 h 7267344"/>
              <a:gd name="connsiteX11394" fmla="*/ 14157836 w 15576846"/>
              <a:gd name="connsiteY11394" fmla="*/ 3311477 h 7267344"/>
              <a:gd name="connsiteX11395" fmla="*/ 14195959 w 15576846"/>
              <a:gd name="connsiteY11395" fmla="*/ 3348139 h 7267344"/>
              <a:gd name="connsiteX11396" fmla="*/ 14223625 w 15576846"/>
              <a:gd name="connsiteY11396" fmla="*/ 3373779 h 7267344"/>
              <a:gd name="connsiteX11397" fmla="*/ 14210579 w 15576846"/>
              <a:gd name="connsiteY11397" fmla="*/ 3371193 h 7267344"/>
              <a:gd name="connsiteX11398" fmla="*/ 14182690 w 15576846"/>
              <a:gd name="connsiteY11398" fmla="*/ 3345214 h 7267344"/>
              <a:gd name="connsiteX11399" fmla="*/ 14195959 w 15576846"/>
              <a:gd name="connsiteY11399" fmla="*/ 3348139 h 7267344"/>
              <a:gd name="connsiteX11400" fmla="*/ 14233970 w 15576846"/>
              <a:gd name="connsiteY11400" fmla="*/ 3383113 h 7267344"/>
              <a:gd name="connsiteX11401" fmla="*/ 14263098 w 15576846"/>
              <a:gd name="connsiteY11401" fmla="*/ 3408754 h 7267344"/>
              <a:gd name="connsiteX11402" fmla="*/ 14250053 w 15576846"/>
              <a:gd name="connsiteY11402" fmla="*/ 3406392 h 7267344"/>
              <a:gd name="connsiteX11403" fmla="*/ 14220701 w 15576846"/>
              <a:gd name="connsiteY11403" fmla="*/ 3380414 h 7267344"/>
              <a:gd name="connsiteX11404" fmla="*/ 14233970 w 15576846"/>
              <a:gd name="connsiteY11404" fmla="*/ 3383113 h 7267344"/>
              <a:gd name="connsiteX11405" fmla="*/ 14246678 w 15576846"/>
              <a:gd name="connsiteY11405" fmla="*/ 3385812 h 7267344"/>
              <a:gd name="connsiteX11406" fmla="*/ 14259499 w 15576846"/>
              <a:gd name="connsiteY11406" fmla="*/ 3388624 h 7267344"/>
              <a:gd name="connsiteX11407" fmla="*/ 14288514 w 15576846"/>
              <a:gd name="connsiteY11407" fmla="*/ 3413702 h 7267344"/>
              <a:gd name="connsiteX11408" fmla="*/ 14275919 w 15576846"/>
              <a:gd name="connsiteY11408" fmla="*/ 3411341 h 7267344"/>
              <a:gd name="connsiteX11409" fmla="*/ 14246678 w 15576846"/>
              <a:gd name="connsiteY11409" fmla="*/ 3385812 h 7267344"/>
              <a:gd name="connsiteX11410" fmla="*/ 14273218 w 15576846"/>
              <a:gd name="connsiteY11410" fmla="*/ 3391660 h 7267344"/>
              <a:gd name="connsiteX11411" fmla="*/ 14286039 w 15576846"/>
              <a:gd name="connsiteY11411" fmla="*/ 3394584 h 7267344"/>
              <a:gd name="connsiteX11412" fmla="*/ 14314942 w 15576846"/>
              <a:gd name="connsiteY11412" fmla="*/ 3418876 h 7267344"/>
              <a:gd name="connsiteX11413" fmla="*/ 14302346 w 15576846"/>
              <a:gd name="connsiteY11413" fmla="*/ 3416289 h 7267344"/>
              <a:gd name="connsiteX11414" fmla="*/ 14273218 w 15576846"/>
              <a:gd name="connsiteY11414" fmla="*/ 3391660 h 7267344"/>
              <a:gd name="connsiteX11415" fmla="*/ 14300434 w 15576846"/>
              <a:gd name="connsiteY11415" fmla="*/ 3398070 h 7267344"/>
              <a:gd name="connsiteX11416" fmla="*/ 14313255 w 15576846"/>
              <a:gd name="connsiteY11416" fmla="*/ 3401332 h 7267344"/>
              <a:gd name="connsiteX11417" fmla="*/ 14341932 w 15576846"/>
              <a:gd name="connsiteY11417" fmla="*/ 3424948 h 7267344"/>
              <a:gd name="connsiteX11418" fmla="*/ 14329337 w 15576846"/>
              <a:gd name="connsiteY11418" fmla="*/ 3422024 h 7267344"/>
              <a:gd name="connsiteX11419" fmla="*/ 14300434 w 15576846"/>
              <a:gd name="connsiteY11419" fmla="*/ 3398070 h 7267344"/>
              <a:gd name="connsiteX11420" fmla="*/ 14328887 w 15576846"/>
              <a:gd name="connsiteY11420" fmla="*/ 3405605 h 7267344"/>
              <a:gd name="connsiteX11421" fmla="*/ 14342156 w 15576846"/>
              <a:gd name="connsiteY11421" fmla="*/ 3409429 h 7267344"/>
              <a:gd name="connsiteX11422" fmla="*/ 14370609 w 15576846"/>
              <a:gd name="connsiteY11422" fmla="*/ 3432146 h 7267344"/>
              <a:gd name="connsiteX11423" fmla="*/ 14357675 w 15576846"/>
              <a:gd name="connsiteY11423" fmla="*/ 3428772 h 7267344"/>
              <a:gd name="connsiteX11424" fmla="*/ 14328887 w 15576846"/>
              <a:gd name="connsiteY11424" fmla="*/ 3405605 h 7267344"/>
              <a:gd name="connsiteX11425" fmla="*/ 14359588 w 15576846"/>
              <a:gd name="connsiteY11425" fmla="*/ 3414827 h 7267344"/>
              <a:gd name="connsiteX11426" fmla="*/ 14374095 w 15576846"/>
              <a:gd name="connsiteY11426" fmla="*/ 3419775 h 7267344"/>
              <a:gd name="connsiteX11427" fmla="*/ 14402098 w 15576846"/>
              <a:gd name="connsiteY11427" fmla="*/ 3441480 h 7267344"/>
              <a:gd name="connsiteX11428" fmla="*/ 14387928 w 15576846"/>
              <a:gd name="connsiteY11428" fmla="*/ 3436981 h 7267344"/>
              <a:gd name="connsiteX11429" fmla="*/ 14359588 w 15576846"/>
              <a:gd name="connsiteY11429" fmla="*/ 3414827 h 7267344"/>
              <a:gd name="connsiteX11430" fmla="*/ 14399511 w 15576846"/>
              <a:gd name="connsiteY11430" fmla="*/ 3430459 h 7267344"/>
              <a:gd name="connsiteX11431" fmla="*/ 14427288 w 15576846"/>
              <a:gd name="connsiteY11431" fmla="*/ 3451039 h 7267344"/>
              <a:gd name="connsiteX11432" fmla="*/ 14426277 w 15576846"/>
              <a:gd name="connsiteY11432" fmla="*/ 3450589 h 7267344"/>
              <a:gd name="connsiteX11433" fmla="*/ 14399511 w 15576846"/>
              <a:gd name="connsiteY11433" fmla="*/ 3430459 h 7267344"/>
              <a:gd name="connsiteX11434" fmla="*/ 14440222 w 15576846"/>
              <a:gd name="connsiteY11434" fmla="*/ 3457786 h 7267344"/>
              <a:gd name="connsiteX11435" fmla="*/ 14444719 w 15576846"/>
              <a:gd name="connsiteY11435" fmla="*/ 3458686 h 7267344"/>
              <a:gd name="connsiteX11436" fmla="*/ 14464962 w 15576846"/>
              <a:gd name="connsiteY11436" fmla="*/ 3473193 h 7267344"/>
              <a:gd name="connsiteX11437" fmla="*/ 14455516 w 15576846"/>
              <a:gd name="connsiteY11437" fmla="*/ 3471506 h 7267344"/>
              <a:gd name="connsiteX11438" fmla="*/ 14440222 w 15576846"/>
              <a:gd name="connsiteY11438" fmla="*/ 3457786 h 7267344"/>
              <a:gd name="connsiteX11439" fmla="*/ 14461925 w 15576846"/>
              <a:gd name="connsiteY11439" fmla="*/ 3462285 h 7267344"/>
              <a:gd name="connsiteX11440" fmla="*/ 14471934 w 15576846"/>
              <a:gd name="connsiteY11440" fmla="*/ 3464309 h 7267344"/>
              <a:gd name="connsiteX11441" fmla="*/ 14491502 w 15576846"/>
              <a:gd name="connsiteY11441" fmla="*/ 3477917 h 7267344"/>
              <a:gd name="connsiteX11442" fmla="*/ 14481831 w 15576846"/>
              <a:gd name="connsiteY11442" fmla="*/ 3476117 h 7267344"/>
              <a:gd name="connsiteX11443" fmla="*/ 14461925 w 15576846"/>
              <a:gd name="connsiteY11443" fmla="*/ 3462285 h 7267344"/>
              <a:gd name="connsiteX11444" fmla="*/ 14506684 w 15576846"/>
              <a:gd name="connsiteY11444" fmla="*/ 3488375 h 7267344"/>
              <a:gd name="connsiteX11445" fmla="*/ 14527152 w 15576846"/>
              <a:gd name="connsiteY11445" fmla="*/ 3501983 h 7267344"/>
              <a:gd name="connsiteX11446" fmla="*/ 14517706 w 15576846"/>
              <a:gd name="connsiteY11446" fmla="*/ 3500521 h 7267344"/>
              <a:gd name="connsiteX11447" fmla="*/ 14496900 w 15576846"/>
              <a:gd name="connsiteY11447" fmla="*/ 3486576 h 7267344"/>
              <a:gd name="connsiteX11448" fmla="*/ 14506684 w 15576846"/>
              <a:gd name="connsiteY11448" fmla="*/ 3488375 h 7267344"/>
              <a:gd name="connsiteX11449" fmla="*/ 14524341 w 15576846"/>
              <a:gd name="connsiteY11449" fmla="*/ 3491524 h 7267344"/>
              <a:gd name="connsiteX11450" fmla="*/ 14534686 w 15576846"/>
              <a:gd name="connsiteY11450" fmla="*/ 3493436 h 7267344"/>
              <a:gd name="connsiteX11451" fmla="*/ 14554255 w 15576846"/>
              <a:gd name="connsiteY11451" fmla="*/ 3506144 h 7267344"/>
              <a:gd name="connsiteX11452" fmla="*/ 14544359 w 15576846"/>
              <a:gd name="connsiteY11452" fmla="*/ 3504682 h 7267344"/>
              <a:gd name="connsiteX11453" fmla="*/ 14524341 w 15576846"/>
              <a:gd name="connsiteY11453" fmla="*/ 3491524 h 7267344"/>
              <a:gd name="connsiteX11454" fmla="*/ 14551893 w 15576846"/>
              <a:gd name="connsiteY11454" fmla="*/ 3496360 h 7267344"/>
              <a:gd name="connsiteX11455" fmla="*/ 14561677 w 15576846"/>
              <a:gd name="connsiteY11455" fmla="*/ 3498159 h 7267344"/>
              <a:gd name="connsiteX11456" fmla="*/ 14580458 w 15576846"/>
              <a:gd name="connsiteY11456" fmla="*/ 3509967 h 7267344"/>
              <a:gd name="connsiteX11457" fmla="*/ 14571124 w 15576846"/>
              <a:gd name="connsiteY11457" fmla="*/ 3508506 h 7267344"/>
              <a:gd name="connsiteX11458" fmla="*/ 14551893 w 15576846"/>
              <a:gd name="connsiteY11458" fmla="*/ 3496360 h 7267344"/>
              <a:gd name="connsiteX11459" fmla="*/ 14579446 w 15576846"/>
              <a:gd name="connsiteY11459" fmla="*/ 3501308 h 7267344"/>
              <a:gd name="connsiteX11460" fmla="*/ 14588667 w 15576846"/>
              <a:gd name="connsiteY11460" fmla="*/ 3502995 h 7267344"/>
              <a:gd name="connsiteX11461" fmla="*/ 14606660 w 15576846"/>
              <a:gd name="connsiteY11461" fmla="*/ 3514016 h 7267344"/>
              <a:gd name="connsiteX11462" fmla="*/ 14597890 w 15576846"/>
              <a:gd name="connsiteY11462" fmla="*/ 3512667 h 7267344"/>
              <a:gd name="connsiteX11463" fmla="*/ 14579446 w 15576846"/>
              <a:gd name="connsiteY11463" fmla="*/ 3501308 h 7267344"/>
              <a:gd name="connsiteX11464" fmla="*/ 14607111 w 15576846"/>
              <a:gd name="connsiteY11464" fmla="*/ 3506256 h 7267344"/>
              <a:gd name="connsiteX11465" fmla="*/ 14615658 w 15576846"/>
              <a:gd name="connsiteY11465" fmla="*/ 3507831 h 7267344"/>
              <a:gd name="connsiteX11466" fmla="*/ 14632752 w 15576846"/>
              <a:gd name="connsiteY11466" fmla="*/ 3517952 h 7267344"/>
              <a:gd name="connsiteX11467" fmla="*/ 14624542 w 15576846"/>
              <a:gd name="connsiteY11467" fmla="*/ 3516715 h 7267344"/>
              <a:gd name="connsiteX11468" fmla="*/ 14607111 w 15576846"/>
              <a:gd name="connsiteY11468" fmla="*/ 3506256 h 7267344"/>
              <a:gd name="connsiteX11469" fmla="*/ 14634888 w 15576846"/>
              <a:gd name="connsiteY11469" fmla="*/ 3511205 h 7267344"/>
              <a:gd name="connsiteX11470" fmla="*/ 14642761 w 15576846"/>
              <a:gd name="connsiteY11470" fmla="*/ 3512554 h 7267344"/>
              <a:gd name="connsiteX11471" fmla="*/ 14658842 w 15576846"/>
              <a:gd name="connsiteY11471" fmla="*/ 3521888 h 7267344"/>
              <a:gd name="connsiteX11472" fmla="*/ 14651308 w 15576846"/>
              <a:gd name="connsiteY11472" fmla="*/ 3520764 h 7267344"/>
              <a:gd name="connsiteX11473" fmla="*/ 14634888 w 15576846"/>
              <a:gd name="connsiteY11473" fmla="*/ 3511205 h 7267344"/>
              <a:gd name="connsiteX11474" fmla="*/ 14662665 w 15576846"/>
              <a:gd name="connsiteY11474" fmla="*/ 3516153 h 7267344"/>
              <a:gd name="connsiteX11475" fmla="*/ 14669750 w 15576846"/>
              <a:gd name="connsiteY11475" fmla="*/ 3517390 h 7267344"/>
              <a:gd name="connsiteX11476" fmla="*/ 14684820 w 15576846"/>
              <a:gd name="connsiteY11476" fmla="*/ 3525824 h 7267344"/>
              <a:gd name="connsiteX11477" fmla="*/ 14678072 w 15576846"/>
              <a:gd name="connsiteY11477" fmla="*/ 3524812 h 7267344"/>
              <a:gd name="connsiteX11478" fmla="*/ 14662665 w 15576846"/>
              <a:gd name="connsiteY11478" fmla="*/ 3516153 h 7267344"/>
              <a:gd name="connsiteX11479" fmla="*/ 14690556 w 15576846"/>
              <a:gd name="connsiteY11479" fmla="*/ 3520988 h 7267344"/>
              <a:gd name="connsiteX11480" fmla="*/ 14696740 w 15576846"/>
              <a:gd name="connsiteY11480" fmla="*/ 3522113 h 7267344"/>
              <a:gd name="connsiteX11481" fmla="*/ 14710685 w 15576846"/>
              <a:gd name="connsiteY11481" fmla="*/ 3529648 h 7267344"/>
              <a:gd name="connsiteX11482" fmla="*/ 14704726 w 15576846"/>
              <a:gd name="connsiteY11482" fmla="*/ 3528748 h 7267344"/>
              <a:gd name="connsiteX11483" fmla="*/ 14690556 w 15576846"/>
              <a:gd name="connsiteY11483" fmla="*/ 3520988 h 7267344"/>
              <a:gd name="connsiteX11484" fmla="*/ 14718558 w 15576846"/>
              <a:gd name="connsiteY11484" fmla="*/ 3525937 h 7267344"/>
              <a:gd name="connsiteX11485" fmla="*/ 14723731 w 15576846"/>
              <a:gd name="connsiteY11485" fmla="*/ 3526836 h 7267344"/>
              <a:gd name="connsiteX11486" fmla="*/ 14736439 w 15576846"/>
              <a:gd name="connsiteY11486" fmla="*/ 3533472 h 7267344"/>
              <a:gd name="connsiteX11487" fmla="*/ 14731379 w 15576846"/>
              <a:gd name="connsiteY11487" fmla="*/ 3532684 h 7267344"/>
              <a:gd name="connsiteX11488" fmla="*/ 14718558 w 15576846"/>
              <a:gd name="connsiteY11488" fmla="*/ 3525937 h 7267344"/>
              <a:gd name="connsiteX11489" fmla="*/ 14746673 w 15576846"/>
              <a:gd name="connsiteY11489" fmla="*/ 3530885 h 7267344"/>
              <a:gd name="connsiteX11490" fmla="*/ 14750834 w 15576846"/>
              <a:gd name="connsiteY11490" fmla="*/ 3531560 h 7267344"/>
              <a:gd name="connsiteX11491" fmla="*/ 14762193 w 15576846"/>
              <a:gd name="connsiteY11491" fmla="*/ 3537295 h 7267344"/>
              <a:gd name="connsiteX11492" fmla="*/ 14758255 w 15576846"/>
              <a:gd name="connsiteY11492" fmla="*/ 3536733 h 7267344"/>
              <a:gd name="connsiteX11493" fmla="*/ 14746673 w 15576846"/>
              <a:gd name="connsiteY11493" fmla="*/ 3530885 h 7267344"/>
              <a:gd name="connsiteX11494" fmla="*/ 14774900 w 15576846"/>
              <a:gd name="connsiteY11494" fmla="*/ 3535833 h 7267344"/>
              <a:gd name="connsiteX11495" fmla="*/ 14777825 w 15576846"/>
              <a:gd name="connsiteY11495" fmla="*/ 3536395 h 7267344"/>
              <a:gd name="connsiteX11496" fmla="*/ 14787720 w 15576846"/>
              <a:gd name="connsiteY11496" fmla="*/ 3541231 h 7267344"/>
              <a:gd name="connsiteX11497" fmla="*/ 14784908 w 15576846"/>
              <a:gd name="connsiteY11497" fmla="*/ 3540781 h 7267344"/>
              <a:gd name="connsiteX11498" fmla="*/ 14774900 w 15576846"/>
              <a:gd name="connsiteY11498" fmla="*/ 3535833 h 7267344"/>
              <a:gd name="connsiteX11499" fmla="*/ 14803239 w 15576846"/>
              <a:gd name="connsiteY11499" fmla="*/ 3540894 h 7267344"/>
              <a:gd name="connsiteX11500" fmla="*/ 14804814 w 15576846"/>
              <a:gd name="connsiteY11500" fmla="*/ 3541119 h 7267344"/>
              <a:gd name="connsiteX11501" fmla="*/ 14813136 w 15576846"/>
              <a:gd name="connsiteY11501" fmla="*/ 3545055 h 7267344"/>
              <a:gd name="connsiteX11502" fmla="*/ 14811562 w 15576846"/>
              <a:gd name="connsiteY11502" fmla="*/ 3544830 h 7267344"/>
              <a:gd name="connsiteX11503" fmla="*/ 14803239 w 15576846"/>
              <a:gd name="connsiteY11503" fmla="*/ 3540894 h 7267344"/>
              <a:gd name="connsiteX11504" fmla="*/ 14831917 w 15576846"/>
              <a:gd name="connsiteY11504" fmla="*/ 3545842 h 7267344"/>
              <a:gd name="connsiteX11505" fmla="*/ 14831917 w 15576846"/>
              <a:gd name="connsiteY11505" fmla="*/ 3545842 h 7267344"/>
              <a:gd name="connsiteX11506" fmla="*/ 14838551 w 15576846"/>
              <a:gd name="connsiteY11506" fmla="*/ 3548878 h 7267344"/>
              <a:gd name="connsiteX11507" fmla="*/ 14838439 w 15576846"/>
              <a:gd name="connsiteY11507" fmla="*/ 3548878 h 7267344"/>
              <a:gd name="connsiteX11508" fmla="*/ 14831917 w 15576846"/>
              <a:gd name="connsiteY11508" fmla="*/ 3545842 h 7267344"/>
              <a:gd name="connsiteX11509" fmla="*/ 14864530 w 15576846"/>
              <a:gd name="connsiteY11509" fmla="*/ 3560349 h 7267344"/>
              <a:gd name="connsiteX11510" fmla="*/ 14872627 w 15576846"/>
              <a:gd name="connsiteY11510" fmla="*/ 3563835 h 7267344"/>
              <a:gd name="connsiteX11511" fmla="*/ 14872177 w 15576846"/>
              <a:gd name="connsiteY11511" fmla="*/ 3563723 h 7267344"/>
              <a:gd name="connsiteX11512" fmla="*/ 14864192 w 15576846"/>
              <a:gd name="connsiteY11512" fmla="*/ 3560237 h 7267344"/>
              <a:gd name="connsiteX11513" fmla="*/ 14864530 w 15576846"/>
              <a:gd name="connsiteY11513" fmla="*/ 3560349 h 7267344"/>
              <a:gd name="connsiteX11514" fmla="*/ 14393438 w 15576846"/>
              <a:gd name="connsiteY11514" fmla="*/ 3338805 h 7267344"/>
              <a:gd name="connsiteX11515" fmla="*/ 14392988 w 15576846"/>
              <a:gd name="connsiteY11515" fmla="*/ 3338579 h 7267344"/>
              <a:gd name="connsiteX11516" fmla="*/ 14389840 w 15576846"/>
              <a:gd name="connsiteY11516" fmla="*/ 3336218 h 7267344"/>
              <a:gd name="connsiteX11517" fmla="*/ 14390176 w 15576846"/>
              <a:gd name="connsiteY11517" fmla="*/ 3336330 h 7267344"/>
              <a:gd name="connsiteX11518" fmla="*/ 14393438 w 15576846"/>
              <a:gd name="connsiteY11518" fmla="*/ 3338805 h 7267344"/>
              <a:gd name="connsiteX11519" fmla="*/ 14336422 w 15576846"/>
              <a:gd name="connsiteY11519" fmla="*/ 3305067 h 7267344"/>
              <a:gd name="connsiteX11520" fmla="*/ 14335409 w 15576846"/>
              <a:gd name="connsiteY11520" fmla="*/ 3304617 h 7267344"/>
              <a:gd name="connsiteX11521" fmla="*/ 14331923 w 15576846"/>
              <a:gd name="connsiteY11521" fmla="*/ 3301918 h 7267344"/>
              <a:gd name="connsiteX11522" fmla="*/ 14332710 w 15576846"/>
              <a:gd name="connsiteY11522" fmla="*/ 3302255 h 7267344"/>
              <a:gd name="connsiteX11523" fmla="*/ 14336422 w 15576846"/>
              <a:gd name="connsiteY11523" fmla="*/ 3305067 h 7267344"/>
              <a:gd name="connsiteX11524" fmla="*/ 14279629 w 15576846"/>
              <a:gd name="connsiteY11524" fmla="*/ 3269192 h 7267344"/>
              <a:gd name="connsiteX11525" fmla="*/ 14278280 w 15576846"/>
              <a:gd name="connsiteY11525" fmla="*/ 3268517 h 7267344"/>
              <a:gd name="connsiteX11526" fmla="*/ 14274344 w 15576846"/>
              <a:gd name="connsiteY11526" fmla="*/ 3265368 h 7267344"/>
              <a:gd name="connsiteX11527" fmla="*/ 14275581 w 15576846"/>
              <a:gd name="connsiteY11527" fmla="*/ 3266043 h 7267344"/>
              <a:gd name="connsiteX11528" fmla="*/ 14279629 w 15576846"/>
              <a:gd name="connsiteY11528" fmla="*/ 3269192 h 7267344"/>
              <a:gd name="connsiteX11529" fmla="*/ 13861281 w 15576846"/>
              <a:gd name="connsiteY11529" fmla="*/ 2923267 h 7267344"/>
              <a:gd name="connsiteX11530" fmla="*/ 13841601 w 15576846"/>
              <a:gd name="connsiteY11530" fmla="*/ 2899201 h 7267344"/>
              <a:gd name="connsiteX11531" fmla="*/ 13842163 w 15576846"/>
              <a:gd name="connsiteY11531" fmla="*/ 2899538 h 7267344"/>
              <a:gd name="connsiteX11532" fmla="*/ 13862631 w 15576846"/>
              <a:gd name="connsiteY11532" fmla="*/ 2924055 h 7267344"/>
              <a:gd name="connsiteX11533" fmla="*/ 13861281 w 15576846"/>
              <a:gd name="connsiteY11533" fmla="*/ 2923267 h 7267344"/>
              <a:gd name="connsiteX11534" fmla="*/ 13847898 w 15576846"/>
              <a:gd name="connsiteY11534" fmla="*/ 2916520 h 7267344"/>
              <a:gd name="connsiteX11535" fmla="*/ 13844974 w 15576846"/>
              <a:gd name="connsiteY11535" fmla="*/ 2915058 h 7267344"/>
              <a:gd name="connsiteX11536" fmla="*/ 13825631 w 15576846"/>
              <a:gd name="connsiteY11536" fmla="*/ 2890542 h 7267344"/>
              <a:gd name="connsiteX11537" fmla="*/ 13827880 w 15576846"/>
              <a:gd name="connsiteY11537" fmla="*/ 2891779 h 7267344"/>
              <a:gd name="connsiteX11538" fmla="*/ 13847898 w 15576846"/>
              <a:gd name="connsiteY11538" fmla="*/ 2916520 h 7267344"/>
              <a:gd name="connsiteX11539" fmla="*/ 13832491 w 15576846"/>
              <a:gd name="connsiteY11539" fmla="*/ 2908873 h 7267344"/>
              <a:gd name="connsiteX11540" fmla="*/ 13828218 w 15576846"/>
              <a:gd name="connsiteY11540" fmla="*/ 2906736 h 7267344"/>
              <a:gd name="connsiteX11541" fmla="*/ 13809213 w 15576846"/>
              <a:gd name="connsiteY11541" fmla="*/ 2881995 h 7267344"/>
              <a:gd name="connsiteX11542" fmla="*/ 13812923 w 15576846"/>
              <a:gd name="connsiteY11542" fmla="*/ 2883907 h 7267344"/>
              <a:gd name="connsiteX11543" fmla="*/ 13832491 w 15576846"/>
              <a:gd name="connsiteY11543" fmla="*/ 2908873 h 7267344"/>
              <a:gd name="connsiteX11544" fmla="*/ 13798866 w 15576846"/>
              <a:gd name="connsiteY11544" fmla="*/ 2868387 h 7267344"/>
              <a:gd name="connsiteX11545" fmla="*/ 13781885 w 15576846"/>
              <a:gd name="connsiteY11545" fmla="*/ 2845670 h 7267344"/>
              <a:gd name="connsiteX11546" fmla="*/ 13784583 w 15576846"/>
              <a:gd name="connsiteY11546" fmla="*/ 2847132 h 7267344"/>
              <a:gd name="connsiteX11547" fmla="*/ 13802128 w 15576846"/>
              <a:gd name="connsiteY11547" fmla="*/ 2870074 h 7267344"/>
              <a:gd name="connsiteX11548" fmla="*/ 13798866 w 15576846"/>
              <a:gd name="connsiteY11548" fmla="*/ 2868387 h 7267344"/>
              <a:gd name="connsiteX11549" fmla="*/ 13787057 w 15576846"/>
              <a:gd name="connsiteY11549" fmla="*/ 2862539 h 7267344"/>
              <a:gd name="connsiteX11550" fmla="*/ 13782447 w 15576846"/>
              <a:gd name="connsiteY11550" fmla="*/ 2860290 h 7267344"/>
              <a:gd name="connsiteX11551" fmla="*/ 13765578 w 15576846"/>
              <a:gd name="connsiteY11551" fmla="*/ 2837236 h 7267344"/>
              <a:gd name="connsiteX11552" fmla="*/ 13769627 w 15576846"/>
              <a:gd name="connsiteY11552" fmla="*/ 2839373 h 7267344"/>
              <a:gd name="connsiteX11553" fmla="*/ 13787057 w 15576846"/>
              <a:gd name="connsiteY11553" fmla="*/ 2862539 h 7267344"/>
              <a:gd name="connsiteX11554" fmla="*/ 13771314 w 15576846"/>
              <a:gd name="connsiteY11554" fmla="*/ 2855004 h 7267344"/>
              <a:gd name="connsiteX11555" fmla="*/ 13765578 w 15576846"/>
              <a:gd name="connsiteY11555" fmla="*/ 2852305 h 7267344"/>
              <a:gd name="connsiteX11556" fmla="*/ 13748933 w 15576846"/>
              <a:gd name="connsiteY11556" fmla="*/ 2828801 h 7267344"/>
              <a:gd name="connsiteX11557" fmla="*/ 13754220 w 15576846"/>
              <a:gd name="connsiteY11557" fmla="*/ 2831500 h 7267344"/>
              <a:gd name="connsiteX11558" fmla="*/ 13771314 w 15576846"/>
              <a:gd name="connsiteY11558" fmla="*/ 2855004 h 7267344"/>
              <a:gd name="connsiteX11559" fmla="*/ 13755007 w 15576846"/>
              <a:gd name="connsiteY11559" fmla="*/ 2847357 h 7267344"/>
              <a:gd name="connsiteX11560" fmla="*/ 13748372 w 15576846"/>
              <a:gd name="connsiteY11560" fmla="*/ 2844321 h 7267344"/>
              <a:gd name="connsiteX11561" fmla="*/ 13731841 w 15576846"/>
              <a:gd name="connsiteY11561" fmla="*/ 2820367 h 7267344"/>
              <a:gd name="connsiteX11562" fmla="*/ 13738138 w 15576846"/>
              <a:gd name="connsiteY11562" fmla="*/ 2823403 h 7267344"/>
              <a:gd name="connsiteX11563" fmla="*/ 13755007 w 15576846"/>
              <a:gd name="connsiteY11563" fmla="*/ 2847357 h 7267344"/>
              <a:gd name="connsiteX11564" fmla="*/ 13724193 w 15576846"/>
              <a:gd name="connsiteY11564" fmla="*/ 2809121 h 7267344"/>
              <a:gd name="connsiteX11565" fmla="*/ 13706761 w 15576846"/>
              <a:gd name="connsiteY11565" fmla="*/ 2783255 h 7267344"/>
              <a:gd name="connsiteX11566" fmla="*/ 13712384 w 15576846"/>
              <a:gd name="connsiteY11566" fmla="*/ 2786067 h 7267344"/>
              <a:gd name="connsiteX11567" fmla="*/ 13730266 w 15576846"/>
              <a:gd name="connsiteY11567" fmla="*/ 2811932 h 7267344"/>
              <a:gd name="connsiteX11568" fmla="*/ 13724193 w 15576846"/>
              <a:gd name="connsiteY11568" fmla="*/ 2809121 h 7267344"/>
              <a:gd name="connsiteX11569" fmla="*/ 13713959 w 15576846"/>
              <a:gd name="connsiteY11569" fmla="*/ 2804285 h 7267344"/>
              <a:gd name="connsiteX11570" fmla="*/ 13706986 w 15576846"/>
              <a:gd name="connsiteY11570" fmla="*/ 2801024 h 7267344"/>
              <a:gd name="connsiteX11571" fmla="*/ 13689781 w 15576846"/>
              <a:gd name="connsiteY11571" fmla="*/ 2774821 h 7267344"/>
              <a:gd name="connsiteX11572" fmla="*/ 13696416 w 15576846"/>
              <a:gd name="connsiteY11572" fmla="*/ 2778082 h 7267344"/>
              <a:gd name="connsiteX11573" fmla="*/ 13713959 w 15576846"/>
              <a:gd name="connsiteY11573" fmla="*/ 2804285 h 7267344"/>
              <a:gd name="connsiteX11574" fmla="*/ 13682471 w 15576846"/>
              <a:gd name="connsiteY11574" fmla="*/ 2763463 h 7267344"/>
              <a:gd name="connsiteX11575" fmla="*/ 13666614 w 15576846"/>
              <a:gd name="connsiteY11575" fmla="*/ 2738834 h 7267344"/>
              <a:gd name="connsiteX11576" fmla="*/ 13672687 w 15576846"/>
              <a:gd name="connsiteY11576" fmla="*/ 2741983 h 7267344"/>
              <a:gd name="connsiteX11577" fmla="*/ 13688768 w 15576846"/>
              <a:gd name="connsiteY11577" fmla="*/ 2766499 h 7267344"/>
              <a:gd name="connsiteX11578" fmla="*/ 13682471 w 15576846"/>
              <a:gd name="connsiteY11578" fmla="*/ 2763463 h 7267344"/>
              <a:gd name="connsiteX11579" fmla="*/ 13658855 w 15576846"/>
              <a:gd name="connsiteY11579" fmla="*/ 2726576 h 7267344"/>
              <a:gd name="connsiteX11580" fmla="*/ 13643559 w 15576846"/>
              <a:gd name="connsiteY11580" fmla="*/ 2702060 h 7267344"/>
              <a:gd name="connsiteX11581" fmla="*/ 13648958 w 15576846"/>
              <a:gd name="connsiteY11581" fmla="*/ 2704984 h 7267344"/>
              <a:gd name="connsiteX11582" fmla="*/ 13664589 w 15576846"/>
              <a:gd name="connsiteY11582" fmla="*/ 2729387 h 7267344"/>
              <a:gd name="connsiteX11583" fmla="*/ 13658855 w 15576846"/>
              <a:gd name="connsiteY11583" fmla="*/ 2726576 h 7267344"/>
              <a:gd name="connsiteX11584" fmla="*/ 13633101 w 15576846"/>
              <a:gd name="connsiteY11584" fmla="*/ 2713981 h 7267344"/>
              <a:gd name="connsiteX11585" fmla="*/ 13625678 w 15576846"/>
              <a:gd name="connsiteY11585" fmla="*/ 2710494 h 7267344"/>
              <a:gd name="connsiteX11586" fmla="*/ 13610609 w 15576846"/>
              <a:gd name="connsiteY11586" fmla="*/ 2685078 h 7267344"/>
              <a:gd name="connsiteX11587" fmla="*/ 13617807 w 15576846"/>
              <a:gd name="connsiteY11587" fmla="*/ 2688677 h 7267344"/>
              <a:gd name="connsiteX11588" fmla="*/ 13633101 w 15576846"/>
              <a:gd name="connsiteY11588" fmla="*/ 2713981 h 7267344"/>
              <a:gd name="connsiteX11589" fmla="*/ 13604198 w 15576846"/>
              <a:gd name="connsiteY11589" fmla="*/ 2674282 h 7267344"/>
              <a:gd name="connsiteX11590" fmla="*/ 13589805 w 15576846"/>
              <a:gd name="connsiteY11590" fmla="*/ 2649541 h 7267344"/>
              <a:gd name="connsiteX11591" fmla="*/ 13596664 w 15576846"/>
              <a:gd name="connsiteY11591" fmla="*/ 2653140 h 7267344"/>
              <a:gd name="connsiteX11592" fmla="*/ 13611171 w 15576846"/>
              <a:gd name="connsiteY11592" fmla="*/ 2677769 h 7267344"/>
              <a:gd name="connsiteX11593" fmla="*/ 13604198 w 15576846"/>
              <a:gd name="connsiteY11593" fmla="*/ 2674282 h 7267344"/>
              <a:gd name="connsiteX11594" fmla="*/ 13595202 w 15576846"/>
              <a:gd name="connsiteY11594" fmla="*/ 2669896 h 7267344"/>
              <a:gd name="connsiteX11595" fmla="*/ 13587442 w 15576846"/>
              <a:gd name="connsiteY11595" fmla="*/ 2666185 h 7267344"/>
              <a:gd name="connsiteX11596" fmla="*/ 13573159 w 15576846"/>
              <a:gd name="connsiteY11596" fmla="*/ 2640994 h 7267344"/>
              <a:gd name="connsiteX11597" fmla="*/ 13580807 w 15576846"/>
              <a:gd name="connsiteY11597" fmla="*/ 2644931 h 7267344"/>
              <a:gd name="connsiteX11598" fmla="*/ 13595202 w 15576846"/>
              <a:gd name="connsiteY11598" fmla="*/ 2669896 h 7267344"/>
              <a:gd name="connsiteX11599" fmla="*/ 13567088 w 15576846"/>
              <a:gd name="connsiteY11599" fmla="*/ 2629973 h 7267344"/>
              <a:gd name="connsiteX11600" fmla="*/ 13553817 w 15576846"/>
              <a:gd name="connsiteY11600" fmla="*/ 2606020 h 7267344"/>
              <a:gd name="connsiteX11601" fmla="*/ 13561127 w 15576846"/>
              <a:gd name="connsiteY11601" fmla="*/ 2609956 h 7267344"/>
              <a:gd name="connsiteX11602" fmla="*/ 13574398 w 15576846"/>
              <a:gd name="connsiteY11602" fmla="*/ 2633685 h 7267344"/>
              <a:gd name="connsiteX11603" fmla="*/ 13567088 w 15576846"/>
              <a:gd name="connsiteY11603" fmla="*/ 2629973 h 7267344"/>
              <a:gd name="connsiteX11604" fmla="*/ 13547632 w 15576846"/>
              <a:gd name="connsiteY11604" fmla="*/ 2594549 h 7267344"/>
              <a:gd name="connsiteX11605" fmla="*/ 13535037 w 15576846"/>
              <a:gd name="connsiteY11605" fmla="*/ 2570820 h 7267344"/>
              <a:gd name="connsiteX11606" fmla="*/ 13546732 w 15576846"/>
              <a:gd name="connsiteY11606" fmla="*/ 2577342 h 7267344"/>
              <a:gd name="connsiteX11607" fmla="*/ 13554717 w 15576846"/>
              <a:gd name="connsiteY11607" fmla="*/ 2598035 h 7267344"/>
              <a:gd name="connsiteX11608" fmla="*/ 13554830 w 15576846"/>
              <a:gd name="connsiteY11608" fmla="*/ 2598260 h 7267344"/>
              <a:gd name="connsiteX11609" fmla="*/ 13547632 w 15576846"/>
              <a:gd name="connsiteY11609" fmla="*/ 2594549 h 7267344"/>
              <a:gd name="connsiteX11610" fmla="*/ 13531100 w 15576846"/>
              <a:gd name="connsiteY11610" fmla="*/ 2574981 h 7267344"/>
              <a:gd name="connsiteX11611" fmla="*/ 13539085 w 15576846"/>
              <a:gd name="connsiteY11611" fmla="*/ 2590163 h 7267344"/>
              <a:gd name="connsiteX11612" fmla="*/ 13531325 w 15576846"/>
              <a:gd name="connsiteY11612" fmla="*/ 2586227 h 7267344"/>
              <a:gd name="connsiteX11613" fmla="*/ 13518617 w 15576846"/>
              <a:gd name="connsiteY11613" fmla="*/ 2561935 h 7267344"/>
              <a:gd name="connsiteX11614" fmla="*/ 13528065 w 15576846"/>
              <a:gd name="connsiteY11614" fmla="*/ 2566996 h 7267344"/>
              <a:gd name="connsiteX11615" fmla="*/ 13531100 w 15576846"/>
              <a:gd name="connsiteY11615" fmla="*/ 2574981 h 7267344"/>
              <a:gd name="connsiteX11616" fmla="*/ 13513219 w 15576846"/>
              <a:gd name="connsiteY11616" fmla="*/ 2551252 h 7267344"/>
              <a:gd name="connsiteX11617" fmla="*/ 13511307 w 15576846"/>
              <a:gd name="connsiteY11617" fmla="*/ 2547316 h 7267344"/>
              <a:gd name="connsiteX11618" fmla="*/ 13504334 w 15576846"/>
              <a:gd name="connsiteY11618" fmla="*/ 2529322 h 7267344"/>
              <a:gd name="connsiteX11619" fmla="*/ 13516031 w 15576846"/>
              <a:gd name="connsiteY11619" fmla="*/ 2536070 h 7267344"/>
              <a:gd name="connsiteX11620" fmla="*/ 13524240 w 15576846"/>
              <a:gd name="connsiteY11620" fmla="*/ 2557100 h 7267344"/>
              <a:gd name="connsiteX11621" fmla="*/ 13513219 w 15576846"/>
              <a:gd name="connsiteY11621" fmla="*/ 2551252 h 7267344"/>
              <a:gd name="connsiteX11622" fmla="*/ 13505796 w 15576846"/>
              <a:gd name="connsiteY11622" fmla="*/ 2547316 h 7267344"/>
              <a:gd name="connsiteX11623" fmla="*/ 13496801 w 15576846"/>
              <a:gd name="connsiteY11623" fmla="*/ 2542705 h 7267344"/>
              <a:gd name="connsiteX11624" fmla="*/ 13487691 w 15576846"/>
              <a:gd name="connsiteY11624" fmla="*/ 2524149 h 7267344"/>
              <a:gd name="connsiteX11625" fmla="*/ 13485780 w 15576846"/>
              <a:gd name="connsiteY11625" fmla="*/ 2519089 h 7267344"/>
              <a:gd name="connsiteX11626" fmla="*/ 13497475 w 15576846"/>
              <a:gd name="connsiteY11626" fmla="*/ 2525499 h 7267344"/>
              <a:gd name="connsiteX11627" fmla="*/ 13505796 w 15576846"/>
              <a:gd name="connsiteY11627" fmla="*/ 2547316 h 7267344"/>
              <a:gd name="connsiteX11628" fmla="*/ 13481731 w 15576846"/>
              <a:gd name="connsiteY11628" fmla="*/ 2508967 h 7267344"/>
              <a:gd name="connsiteX11629" fmla="*/ 13473408 w 15576846"/>
              <a:gd name="connsiteY11629" fmla="*/ 2487487 h 7267344"/>
              <a:gd name="connsiteX11630" fmla="*/ 13484767 w 15576846"/>
              <a:gd name="connsiteY11630" fmla="*/ 2494123 h 7267344"/>
              <a:gd name="connsiteX11631" fmla="*/ 13493201 w 15576846"/>
              <a:gd name="connsiteY11631" fmla="*/ 2515265 h 7267344"/>
              <a:gd name="connsiteX11632" fmla="*/ 13481731 w 15576846"/>
              <a:gd name="connsiteY11632" fmla="*/ 2508967 h 7267344"/>
              <a:gd name="connsiteX11633" fmla="*/ 13474983 w 15576846"/>
              <a:gd name="connsiteY11633" fmla="*/ 2505368 h 7267344"/>
              <a:gd name="connsiteX11634" fmla="*/ 13463400 w 15576846"/>
              <a:gd name="connsiteY11634" fmla="*/ 2499408 h 7267344"/>
              <a:gd name="connsiteX11635" fmla="*/ 13454741 w 15576846"/>
              <a:gd name="connsiteY11635" fmla="*/ 2476804 h 7267344"/>
              <a:gd name="connsiteX11636" fmla="*/ 13466436 w 15576846"/>
              <a:gd name="connsiteY11636" fmla="*/ 2483327 h 7267344"/>
              <a:gd name="connsiteX11637" fmla="*/ 13474983 w 15576846"/>
              <a:gd name="connsiteY11637" fmla="*/ 2505368 h 7267344"/>
              <a:gd name="connsiteX11638" fmla="*/ 13450805 w 15576846"/>
              <a:gd name="connsiteY11638" fmla="*/ 2466682 h 7267344"/>
              <a:gd name="connsiteX11639" fmla="*/ 13442482 w 15576846"/>
              <a:gd name="connsiteY11639" fmla="*/ 2445428 h 7267344"/>
              <a:gd name="connsiteX11640" fmla="*/ 13454065 w 15576846"/>
              <a:gd name="connsiteY11640" fmla="*/ 2452288 h 7267344"/>
              <a:gd name="connsiteX11641" fmla="*/ 13462387 w 15576846"/>
              <a:gd name="connsiteY11641" fmla="*/ 2472980 h 7267344"/>
              <a:gd name="connsiteX11642" fmla="*/ 13450805 w 15576846"/>
              <a:gd name="connsiteY11642" fmla="*/ 2466682 h 7267344"/>
              <a:gd name="connsiteX11643" fmla="*/ 13443944 w 15576846"/>
              <a:gd name="connsiteY11643" fmla="*/ 2462971 h 7267344"/>
              <a:gd name="connsiteX11644" fmla="*/ 13432474 w 15576846"/>
              <a:gd name="connsiteY11644" fmla="*/ 2457011 h 7267344"/>
              <a:gd name="connsiteX11645" fmla="*/ 13423927 w 15576846"/>
              <a:gd name="connsiteY11645" fmla="*/ 2434856 h 7267344"/>
              <a:gd name="connsiteX11646" fmla="*/ 13435286 w 15576846"/>
              <a:gd name="connsiteY11646" fmla="*/ 2441267 h 7267344"/>
              <a:gd name="connsiteX11647" fmla="*/ 13443944 w 15576846"/>
              <a:gd name="connsiteY11647" fmla="*/ 2462971 h 7267344"/>
              <a:gd name="connsiteX11648" fmla="*/ 13419879 w 15576846"/>
              <a:gd name="connsiteY11648" fmla="*/ 2424510 h 7267344"/>
              <a:gd name="connsiteX11649" fmla="*/ 13411444 w 15576846"/>
              <a:gd name="connsiteY11649" fmla="*/ 2403255 h 7267344"/>
              <a:gd name="connsiteX11650" fmla="*/ 13422578 w 15576846"/>
              <a:gd name="connsiteY11650" fmla="*/ 2410003 h 7267344"/>
              <a:gd name="connsiteX11651" fmla="*/ 13431012 w 15576846"/>
              <a:gd name="connsiteY11651" fmla="*/ 2430808 h 7267344"/>
              <a:gd name="connsiteX11652" fmla="*/ 13419879 w 15576846"/>
              <a:gd name="connsiteY11652" fmla="*/ 2424510 h 7267344"/>
              <a:gd name="connsiteX11653" fmla="*/ 13407282 w 15576846"/>
              <a:gd name="connsiteY11653" fmla="*/ 2393022 h 7267344"/>
              <a:gd name="connsiteX11654" fmla="*/ 13398624 w 15576846"/>
              <a:gd name="connsiteY11654" fmla="*/ 2371767 h 7267344"/>
              <a:gd name="connsiteX11655" fmla="*/ 13409645 w 15576846"/>
              <a:gd name="connsiteY11655" fmla="*/ 2378739 h 7267344"/>
              <a:gd name="connsiteX11656" fmla="*/ 13418192 w 15576846"/>
              <a:gd name="connsiteY11656" fmla="*/ 2399432 h 7267344"/>
              <a:gd name="connsiteX11657" fmla="*/ 13407282 w 15576846"/>
              <a:gd name="connsiteY11657" fmla="*/ 2393022 h 7267344"/>
              <a:gd name="connsiteX11658" fmla="*/ 13399973 w 15576846"/>
              <a:gd name="connsiteY11658" fmla="*/ 2388748 h 7267344"/>
              <a:gd name="connsiteX11659" fmla="*/ 13388840 w 15576846"/>
              <a:gd name="connsiteY11659" fmla="*/ 2382563 h 7267344"/>
              <a:gd name="connsiteX11660" fmla="*/ 13380068 w 15576846"/>
              <a:gd name="connsiteY11660" fmla="*/ 2360521 h 7267344"/>
              <a:gd name="connsiteX11661" fmla="*/ 13391089 w 15576846"/>
              <a:gd name="connsiteY11661" fmla="*/ 2367156 h 7267344"/>
              <a:gd name="connsiteX11662" fmla="*/ 13399973 w 15576846"/>
              <a:gd name="connsiteY11662" fmla="*/ 2388748 h 7267344"/>
              <a:gd name="connsiteX11663" fmla="*/ 13381755 w 15576846"/>
              <a:gd name="connsiteY11663" fmla="*/ 2378739 h 7267344"/>
              <a:gd name="connsiteX11664" fmla="*/ 13200245 w 15576846"/>
              <a:gd name="connsiteY11664" fmla="*/ 2319586 h 7267344"/>
              <a:gd name="connsiteX11665" fmla="*/ 12670000 w 15576846"/>
              <a:gd name="connsiteY11665" fmla="*/ 2798550 h 7267344"/>
              <a:gd name="connsiteX11666" fmla="*/ 12239618 w 15576846"/>
              <a:gd name="connsiteY11666" fmla="*/ 3633335 h 7267344"/>
              <a:gd name="connsiteX11667" fmla="*/ 12225673 w 15576846"/>
              <a:gd name="connsiteY11667" fmla="*/ 3633335 h 7267344"/>
              <a:gd name="connsiteX11668" fmla="*/ 12231634 w 15576846"/>
              <a:gd name="connsiteY11668" fmla="*/ 3622652 h 7267344"/>
              <a:gd name="connsiteX11669" fmla="*/ 12649644 w 15576846"/>
              <a:gd name="connsiteY11669" fmla="*/ 2777070 h 7267344"/>
              <a:gd name="connsiteX11670" fmla="*/ 13176066 w 15576846"/>
              <a:gd name="connsiteY11670" fmla="*/ 2287422 h 7267344"/>
              <a:gd name="connsiteX11671" fmla="*/ 13372758 w 15576846"/>
              <a:gd name="connsiteY11671" fmla="*/ 2356247 h 7267344"/>
              <a:gd name="connsiteX11672" fmla="*/ 13381755 w 15576846"/>
              <a:gd name="connsiteY11672" fmla="*/ 2378739 h 7267344"/>
              <a:gd name="connsiteX11673" fmla="*/ 13176066 w 15576846"/>
              <a:gd name="connsiteY11673" fmla="*/ 2279775 h 7267344"/>
              <a:gd name="connsiteX11674" fmla="*/ 12645596 w 15576846"/>
              <a:gd name="connsiteY11674" fmla="*/ 2773134 h 7267344"/>
              <a:gd name="connsiteX11675" fmla="*/ 12228034 w 15576846"/>
              <a:gd name="connsiteY11675" fmla="*/ 3617479 h 7267344"/>
              <a:gd name="connsiteX11676" fmla="*/ 12219263 w 15576846"/>
              <a:gd name="connsiteY11676" fmla="*/ 3633223 h 7267344"/>
              <a:gd name="connsiteX11677" fmla="*/ 12205093 w 15576846"/>
              <a:gd name="connsiteY11677" fmla="*/ 3633223 h 7267344"/>
              <a:gd name="connsiteX11678" fmla="*/ 12221287 w 15576846"/>
              <a:gd name="connsiteY11678" fmla="*/ 3602521 h 7267344"/>
              <a:gd name="connsiteX11679" fmla="*/ 12625016 w 15576846"/>
              <a:gd name="connsiteY11679" fmla="*/ 2751767 h 7267344"/>
              <a:gd name="connsiteX11680" fmla="*/ 13151662 w 15576846"/>
              <a:gd name="connsiteY11680" fmla="*/ 2247612 h 7267344"/>
              <a:gd name="connsiteX11681" fmla="*/ 13359376 w 15576846"/>
              <a:gd name="connsiteY11681" fmla="*/ 2323859 h 7267344"/>
              <a:gd name="connsiteX11682" fmla="*/ 13368372 w 15576846"/>
              <a:gd name="connsiteY11682" fmla="*/ 2345901 h 7267344"/>
              <a:gd name="connsiteX11683" fmla="*/ 13176066 w 15576846"/>
              <a:gd name="connsiteY11683" fmla="*/ 2279775 h 7267344"/>
              <a:gd name="connsiteX11684" fmla="*/ 12215102 w 15576846"/>
              <a:gd name="connsiteY11684" fmla="*/ 3640870 h 7267344"/>
              <a:gd name="connsiteX11685" fmla="*/ 12207455 w 15576846"/>
              <a:gd name="connsiteY11685" fmla="*/ 3654590 h 7267344"/>
              <a:gd name="connsiteX11686" fmla="*/ 12193622 w 15576846"/>
              <a:gd name="connsiteY11686" fmla="*/ 3655152 h 7267344"/>
              <a:gd name="connsiteX11687" fmla="*/ 12201156 w 15576846"/>
              <a:gd name="connsiteY11687" fmla="*/ 3640870 h 7267344"/>
              <a:gd name="connsiteX11688" fmla="*/ 12215102 w 15576846"/>
              <a:gd name="connsiteY11688" fmla="*/ 3640870 h 7267344"/>
              <a:gd name="connsiteX11689" fmla="*/ 12187437 w 15576846"/>
              <a:gd name="connsiteY11689" fmla="*/ 3655490 h 7267344"/>
              <a:gd name="connsiteX11690" fmla="*/ 12173492 w 15576846"/>
              <a:gd name="connsiteY11690" fmla="*/ 3656052 h 7267344"/>
              <a:gd name="connsiteX11691" fmla="*/ 12181027 w 15576846"/>
              <a:gd name="connsiteY11691" fmla="*/ 3640870 h 7267344"/>
              <a:gd name="connsiteX11692" fmla="*/ 12195084 w 15576846"/>
              <a:gd name="connsiteY11692" fmla="*/ 3640870 h 7267344"/>
              <a:gd name="connsiteX11693" fmla="*/ 12187437 w 15576846"/>
              <a:gd name="connsiteY11693" fmla="*/ 3655490 h 7267344"/>
              <a:gd name="connsiteX11694" fmla="*/ 12183388 w 15576846"/>
              <a:gd name="connsiteY11694" fmla="*/ 3663249 h 7267344"/>
              <a:gd name="connsiteX11695" fmla="*/ 12175853 w 15576846"/>
              <a:gd name="connsiteY11695" fmla="*/ 3677757 h 7267344"/>
              <a:gd name="connsiteX11696" fmla="*/ 12162246 w 15576846"/>
              <a:gd name="connsiteY11696" fmla="*/ 3678994 h 7267344"/>
              <a:gd name="connsiteX11697" fmla="*/ 12169781 w 15576846"/>
              <a:gd name="connsiteY11697" fmla="*/ 3663924 h 7267344"/>
              <a:gd name="connsiteX11698" fmla="*/ 12183388 w 15576846"/>
              <a:gd name="connsiteY11698" fmla="*/ 3663249 h 7267344"/>
              <a:gd name="connsiteX11699" fmla="*/ 12155836 w 15576846"/>
              <a:gd name="connsiteY11699" fmla="*/ 3679556 h 7267344"/>
              <a:gd name="connsiteX11700" fmla="*/ 12142004 w 15576846"/>
              <a:gd name="connsiteY11700" fmla="*/ 3680793 h 7267344"/>
              <a:gd name="connsiteX11701" fmla="*/ 12149538 w 15576846"/>
              <a:gd name="connsiteY11701" fmla="*/ 3664824 h 7267344"/>
              <a:gd name="connsiteX11702" fmla="*/ 12163370 w 15576846"/>
              <a:gd name="connsiteY11702" fmla="*/ 3664149 h 7267344"/>
              <a:gd name="connsiteX11703" fmla="*/ 12155836 w 15576846"/>
              <a:gd name="connsiteY11703" fmla="*/ 3679556 h 7267344"/>
              <a:gd name="connsiteX11704" fmla="*/ 12151900 w 15576846"/>
              <a:gd name="connsiteY11704" fmla="*/ 3687428 h 7267344"/>
              <a:gd name="connsiteX11705" fmla="*/ 12144365 w 15576846"/>
              <a:gd name="connsiteY11705" fmla="*/ 3702610 h 7267344"/>
              <a:gd name="connsiteX11706" fmla="*/ 12130869 w 15576846"/>
              <a:gd name="connsiteY11706" fmla="*/ 3704522 h 7267344"/>
              <a:gd name="connsiteX11707" fmla="*/ 12138292 w 15576846"/>
              <a:gd name="connsiteY11707" fmla="*/ 3688665 h 7267344"/>
              <a:gd name="connsiteX11708" fmla="*/ 12151900 w 15576846"/>
              <a:gd name="connsiteY11708" fmla="*/ 3687428 h 7267344"/>
              <a:gd name="connsiteX11709" fmla="*/ 12124572 w 15576846"/>
              <a:gd name="connsiteY11709" fmla="*/ 3705422 h 7267344"/>
              <a:gd name="connsiteX11710" fmla="*/ 12110965 w 15576846"/>
              <a:gd name="connsiteY11710" fmla="*/ 3707446 h 7267344"/>
              <a:gd name="connsiteX11711" fmla="*/ 12118499 w 15576846"/>
              <a:gd name="connsiteY11711" fmla="*/ 3690577 h 7267344"/>
              <a:gd name="connsiteX11712" fmla="*/ 12132220 w 15576846"/>
              <a:gd name="connsiteY11712" fmla="*/ 3689227 h 7267344"/>
              <a:gd name="connsiteX11713" fmla="*/ 12124572 w 15576846"/>
              <a:gd name="connsiteY11713" fmla="*/ 3705422 h 7267344"/>
              <a:gd name="connsiteX11714" fmla="*/ 12104779 w 15576846"/>
              <a:gd name="connsiteY11714" fmla="*/ 3708458 h 7267344"/>
              <a:gd name="connsiteX11715" fmla="*/ 12091060 w 15576846"/>
              <a:gd name="connsiteY11715" fmla="*/ 3710707 h 7267344"/>
              <a:gd name="connsiteX11716" fmla="*/ 12098593 w 15576846"/>
              <a:gd name="connsiteY11716" fmla="*/ 3692714 h 7267344"/>
              <a:gd name="connsiteX11717" fmla="*/ 12112427 w 15576846"/>
              <a:gd name="connsiteY11717" fmla="*/ 3691252 h 7267344"/>
              <a:gd name="connsiteX11718" fmla="*/ 12104779 w 15576846"/>
              <a:gd name="connsiteY11718" fmla="*/ 3708458 h 7267344"/>
              <a:gd name="connsiteX11719" fmla="*/ 12101069 w 15576846"/>
              <a:gd name="connsiteY11719" fmla="*/ 3716893 h 7267344"/>
              <a:gd name="connsiteX11720" fmla="*/ 12093421 w 15576846"/>
              <a:gd name="connsiteY11720" fmla="*/ 3734211 h 7267344"/>
              <a:gd name="connsiteX11721" fmla="*/ 12079926 w 15576846"/>
              <a:gd name="connsiteY11721" fmla="*/ 3737248 h 7267344"/>
              <a:gd name="connsiteX11722" fmla="*/ 12087573 w 15576846"/>
              <a:gd name="connsiteY11722" fmla="*/ 3719142 h 7267344"/>
              <a:gd name="connsiteX11723" fmla="*/ 12101069 w 15576846"/>
              <a:gd name="connsiteY11723" fmla="*/ 3716893 h 7267344"/>
              <a:gd name="connsiteX11724" fmla="*/ 12073628 w 15576846"/>
              <a:gd name="connsiteY11724" fmla="*/ 3738597 h 7267344"/>
              <a:gd name="connsiteX11725" fmla="*/ 12059908 w 15576846"/>
              <a:gd name="connsiteY11725" fmla="*/ 3741971 h 7267344"/>
              <a:gd name="connsiteX11726" fmla="*/ 12067556 w 15576846"/>
              <a:gd name="connsiteY11726" fmla="*/ 3722628 h 7267344"/>
              <a:gd name="connsiteX11727" fmla="*/ 12081276 w 15576846"/>
              <a:gd name="connsiteY11727" fmla="*/ 3720154 h 7267344"/>
              <a:gd name="connsiteX11728" fmla="*/ 12073628 w 15576846"/>
              <a:gd name="connsiteY11728" fmla="*/ 3738597 h 7267344"/>
              <a:gd name="connsiteX11729" fmla="*/ 12070142 w 15576846"/>
              <a:gd name="connsiteY11729" fmla="*/ 3746919 h 7267344"/>
              <a:gd name="connsiteX11730" fmla="*/ 12062494 w 15576846"/>
              <a:gd name="connsiteY11730" fmla="*/ 3765137 h 7267344"/>
              <a:gd name="connsiteX11731" fmla="*/ 12049112 w 15576846"/>
              <a:gd name="connsiteY11731" fmla="*/ 3769299 h 7267344"/>
              <a:gd name="connsiteX11732" fmla="*/ 12056646 w 15576846"/>
              <a:gd name="connsiteY11732" fmla="*/ 3750293 h 7267344"/>
              <a:gd name="connsiteX11733" fmla="*/ 12070142 w 15576846"/>
              <a:gd name="connsiteY11733" fmla="*/ 3746919 h 7267344"/>
              <a:gd name="connsiteX11734" fmla="*/ 12058896 w 15576846"/>
              <a:gd name="connsiteY11734" fmla="*/ 3773684 h 7267344"/>
              <a:gd name="connsiteX11735" fmla="*/ 12051249 w 15576846"/>
              <a:gd name="connsiteY11735" fmla="*/ 3792015 h 7267344"/>
              <a:gd name="connsiteX11736" fmla="*/ 12038090 w 15576846"/>
              <a:gd name="connsiteY11736" fmla="*/ 3796964 h 7267344"/>
              <a:gd name="connsiteX11737" fmla="*/ 12045626 w 15576846"/>
              <a:gd name="connsiteY11737" fmla="*/ 3777733 h 7267344"/>
              <a:gd name="connsiteX11738" fmla="*/ 12058896 w 15576846"/>
              <a:gd name="connsiteY11738" fmla="*/ 3773684 h 7267344"/>
              <a:gd name="connsiteX11739" fmla="*/ 12047538 w 15576846"/>
              <a:gd name="connsiteY11739" fmla="*/ 3801012 h 7267344"/>
              <a:gd name="connsiteX11740" fmla="*/ 12040115 w 15576846"/>
              <a:gd name="connsiteY11740" fmla="*/ 3819006 h 7267344"/>
              <a:gd name="connsiteX11741" fmla="*/ 12027295 w 15576846"/>
              <a:gd name="connsiteY11741" fmla="*/ 3824741 h 7267344"/>
              <a:gd name="connsiteX11742" fmla="*/ 12034717 w 15576846"/>
              <a:gd name="connsiteY11742" fmla="*/ 3805960 h 7267344"/>
              <a:gd name="connsiteX11743" fmla="*/ 12047538 w 15576846"/>
              <a:gd name="connsiteY11743" fmla="*/ 3801012 h 7267344"/>
              <a:gd name="connsiteX11744" fmla="*/ 12036067 w 15576846"/>
              <a:gd name="connsiteY11744" fmla="*/ 3828677 h 7267344"/>
              <a:gd name="connsiteX11745" fmla="*/ 12028869 w 15576846"/>
              <a:gd name="connsiteY11745" fmla="*/ 3846108 h 7267344"/>
              <a:gd name="connsiteX11746" fmla="*/ 12016386 w 15576846"/>
              <a:gd name="connsiteY11746" fmla="*/ 3852631 h 7267344"/>
              <a:gd name="connsiteX11747" fmla="*/ 12023471 w 15576846"/>
              <a:gd name="connsiteY11747" fmla="*/ 3834412 h 7267344"/>
              <a:gd name="connsiteX11748" fmla="*/ 12036067 w 15576846"/>
              <a:gd name="connsiteY11748" fmla="*/ 3828677 h 7267344"/>
              <a:gd name="connsiteX11749" fmla="*/ 12024596 w 15576846"/>
              <a:gd name="connsiteY11749" fmla="*/ 3856567 h 7267344"/>
              <a:gd name="connsiteX11750" fmla="*/ 12017623 w 15576846"/>
              <a:gd name="connsiteY11750" fmla="*/ 3873436 h 7267344"/>
              <a:gd name="connsiteX11751" fmla="*/ 12005478 w 15576846"/>
              <a:gd name="connsiteY11751" fmla="*/ 3880633 h 7267344"/>
              <a:gd name="connsiteX11752" fmla="*/ 12012338 w 15576846"/>
              <a:gd name="connsiteY11752" fmla="*/ 3862977 h 7267344"/>
              <a:gd name="connsiteX11753" fmla="*/ 12024596 w 15576846"/>
              <a:gd name="connsiteY11753" fmla="*/ 3856567 h 7267344"/>
              <a:gd name="connsiteX11754" fmla="*/ 12013350 w 15576846"/>
              <a:gd name="connsiteY11754" fmla="*/ 3883894 h 7267344"/>
              <a:gd name="connsiteX11755" fmla="*/ 12006265 w 15576846"/>
              <a:gd name="connsiteY11755" fmla="*/ 3901101 h 7267344"/>
              <a:gd name="connsiteX11756" fmla="*/ 11994457 w 15576846"/>
              <a:gd name="connsiteY11756" fmla="*/ 3908973 h 7267344"/>
              <a:gd name="connsiteX11757" fmla="*/ 12001317 w 15576846"/>
              <a:gd name="connsiteY11757" fmla="*/ 3891092 h 7267344"/>
              <a:gd name="connsiteX11758" fmla="*/ 12013350 w 15576846"/>
              <a:gd name="connsiteY11758" fmla="*/ 3883894 h 7267344"/>
              <a:gd name="connsiteX11759" fmla="*/ 12001654 w 15576846"/>
              <a:gd name="connsiteY11759" fmla="*/ 3912347 h 7267344"/>
              <a:gd name="connsiteX11760" fmla="*/ 11994345 w 15576846"/>
              <a:gd name="connsiteY11760" fmla="*/ 3930228 h 7267344"/>
              <a:gd name="connsiteX11761" fmla="*/ 11982874 w 15576846"/>
              <a:gd name="connsiteY11761" fmla="*/ 3938775 h 7267344"/>
              <a:gd name="connsiteX11762" fmla="*/ 11989959 w 15576846"/>
              <a:gd name="connsiteY11762" fmla="*/ 3920332 h 7267344"/>
              <a:gd name="connsiteX11763" fmla="*/ 12001654 w 15576846"/>
              <a:gd name="connsiteY11763" fmla="*/ 3912347 h 7267344"/>
              <a:gd name="connsiteX11764" fmla="*/ 11975113 w 15576846"/>
              <a:gd name="connsiteY11764" fmla="*/ 3944848 h 7267344"/>
              <a:gd name="connsiteX11765" fmla="*/ 11963081 w 15576846"/>
              <a:gd name="connsiteY11765" fmla="*/ 3954969 h 7267344"/>
              <a:gd name="connsiteX11766" fmla="*/ 11970166 w 15576846"/>
              <a:gd name="connsiteY11766" fmla="*/ 3935514 h 7267344"/>
              <a:gd name="connsiteX11767" fmla="*/ 11982423 w 15576846"/>
              <a:gd name="connsiteY11767" fmla="*/ 3925729 h 7267344"/>
              <a:gd name="connsiteX11768" fmla="*/ 11975113 w 15576846"/>
              <a:gd name="connsiteY11768" fmla="*/ 3944848 h 7267344"/>
              <a:gd name="connsiteX11769" fmla="*/ 11954872 w 15576846"/>
              <a:gd name="connsiteY11769" fmla="*/ 3962616 h 7267344"/>
              <a:gd name="connsiteX11770" fmla="*/ 11942389 w 15576846"/>
              <a:gd name="connsiteY11770" fmla="*/ 3975549 h 7267344"/>
              <a:gd name="connsiteX11771" fmla="*/ 11949023 w 15576846"/>
              <a:gd name="connsiteY11771" fmla="*/ 3955981 h 7267344"/>
              <a:gd name="connsiteX11772" fmla="*/ 11961957 w 15576846"/>
              <a:gd name="connsiteY11772" fmla="*/ 3942598 h 7267344"/>
              <a:gd name="connsiteX11773" fmla="*/ 11954872 w 15576846"/>
              <a:gd name="connsiteY11773" fmla="*/ 3962616 h 7267344"/>
              <a:gd name="connsiteX11774" fmla="*/ 11950148 w 15576846"/>
              <a:gd name="connsiteY11774" fmla="*/ 3975661 h 7267344"/>
              <a:gd name="connsiteX11775" fmla="*/ 11943288 w 15576846"/>
              <a:gd name="connsiteY11775" fmla="*/ 3994667 h 7267344"/>
              <a:gd name="connsiteX11776" fmla="*/ 11931030 w 15576846"/>
              <a:gd name="connsiteY11776" fmla="*/ 4008949 h 7267344"/>
              <a:gd name="connsiteX11777" fmla="*/ 11937215 w 15576846"/>
              <a:gd name="connsiteY11777" fmla="*/ 3990843 h 7267344"/>
              <a:gd name="connsiteX11778" fmla="*/ 11950148 w 15576846"/>
              <a:gd name="connsiteY11778" fmla="*/ 3975661 h 7267344"/>
              <a:gd name="connsiteX11779" fmla="*/ 11921021 w 15576846"/>
              <a:gd name="connsiteY11779" fmla="*/ 4023119 h 7267344"/>
              <a:gd name="connsiteX11780" fmla="*/ 11919897 w 15576846"/>
              <a:gd name="connsiteY11780" fmla="*/ 4024919 h 7267344"/>
              <a:gd name="connsiteX11781" fmla="*/ 11925520 w 15576846"/>
              <a:gd name="connsiteY11781" fmla="*/ 4009962 h 7267344"/>
              <a:gd name="connsiteX11782" fmla="*/ 11921021 w 15576846"/>
              <a:gd name="connsiteY11782" fmla="*/ 4023119 h 7267344"/>
              <a:gd name="connsiteX11783" fmla="*/ 11904714 w 15576846"/>
              <a:gd name="connsiteY11783" fmla="*/ 4060456 h 7267344"/>
              <a:gd name="connsiteX11784" fmla="*/ 11894256 w 15576846"/>
              <a:gd name="connsiteY11784" fmla="*/ 4082498 h 7267344"/>
              <a:gd name="connsiteX11785" fmla="*/ 11902578 w 15576846"/>
              <a:gd name="connsiteY11785" fmla="*/ 4056295 h 7267344"/>
              <a:gd name="connsiteX11786" fmla="*/ 11907638 w 15576846"/>
              <a:gd name="connsiteY11786" fmla="*/ 4050222 h 7267344"/>
              <a:gd name="connsiteX11787" fmla="*/ 11904714 w 15576846"/>
              <a:gd name="connsiteY11787" fmla="*/ 4060456 h 7267344"/>
              <a:gd name="connsiteX11788" fmla="*/ 11885596 w 15576846"/>
              <a:gd name="connsiteY11788" fmla="*/ 4093406 h 7267344"/>
              <a:gd name="connsiteX11789" fmla="*/ 11876263 w 15576846"/>
              <a:gd name="connsiteY11789" fmla="*/ 4102965 h 7267344"/>
              <a:gd name="connsiteX11790" fmla="*/ 11885259 w 15576846"/>
              <a:gd name="connsiteY11790" fmla="*/ 4073051 h 7267344"/>
              <a:gd name="connsiteX11791" fmla="*/ 11894817 w 15576846"/>
              <a:gd name="connsiteY11791" fmla="*/ 4064504 h 7267344"/>
              <a:gd name="connsiteX11792" fmla="*/ 11885596 w 15576846"/>
              <a:gd name="connsiteY11792" fmla="*/ 4093406 h 7267344"/>
              <a:gd name="connsiteX11793" fmla="*/ 11869065 w 15576846"/>
              <a:gd name="connsiteY11793" fmla="*/ 4109376 h 7267344"/>
              <a:gd name="connsiteX11794" fmla="*/ 11859730 w 15576846"/>
              <a:gd name="connsiteY11794" fmla="*/ 4117135 h 7267344"/>
              <a:gd name="connsiteX11795" fmla="*/ 11868615 w 15576846"/>
              <a:gd name="connsiteY11795" fmla="*/ 4085646 h 7267344"/>
              <a:gd name="connsiteX11796" fmla="*/ 11878286 w 15576846"/>
              <a:gd name="connsiteY11796" fmla="*/ 4078449 h 7267344"/>
              <a:gd name="connsiteX11797" fmla="*/ 11869065 w 15576846"/>
              <a:gd name="connsiteY11797" fmla="*/ 4109376 h 7267344"/>
              <a:gd name="connsiteX11798" fmla="*/ 11853208 w 15576846"/>
              <a:gd name="connsiteY11798" fmla="*/ 4122196 h 7267344"/>
              <a:gd name="connsiteX11799" fmla="*/ 11844661 w 15576846"/>
              <a:gd name="connsiteY11799" fmla="*/ 4128493 h 7267344"/>
              <a:gd name="connsiteX11800" fmla="*/ 11853320 w 15576846"/>
              <a:gd name="connsiteY11800" fmla="*/ 4095993 h 7267344"/>
              <a:gd name="connsiteX11801" fmla="*/ 11862318 w 15576846"/>
              <a:gd name="connsiteY11801" fmla="*/ 4090033 h 7267344"/>
              <a:gd name="connsiteX11802" fmla="*/ 11853208 w 15576846"/>
              <a:gd name="connsiteY11802" fmla="*/ 4122196 h 7267344"/>
              <a:gd name="connsiteX11803" fmla="*/ 11838364 w 15576846"/>
              <a:gd name="connsiteY11803" fmla="*/ 4132880 h 7267344"/>
              <a:gd name="connsiteX11804" fmla="*/ 11829704 w 15576846"/>
              <a:gd name="connsiteY11804" fmla="*/ 4138727 h 7267344"/>
              <a:gd name="connsiteX11805" fmla="*/ 11838026 w 15576846"/>
              <a:gd name="connsiteY11805" fmla="*/ 4105439 h 7267344"/>
              <a:gd name="connsiteX11806" fmla="*/ 11847135 w 15576846"/>
              <a:gd name="connsiteY11806" fmla="*/ 4099929 h 7267344"/>
              <a:gd name="connsiteX11807" fmla="*/ 11838364 w 15576846"/>
              <a:gd name="connsiteY11807" fmla="*/ 4132880 h 7267344"/>
              <a:gd name="connsiteX11808" fmla="*/ 11823744 w 15576846"/>
              <a:gd name="connsiteY11808" fmla="*/ 4142663 h 7267344"/>
              <a:gd name="connsiteX11809" fmla="*/ 11814634 w 15576846"/>
              <a:gd name="connsiteY11809" fmla="*/ 4148399 h 7267344"/>
              <a:gd name="connsiteX11810" fmla="*/ 11822619 w 15576846"/>
              <a:gd name="connsiteY11810" fmla="*/ 4114436 h 7267344"/>
              <a:gd name="connsiteX11811" fmla="*/ 11832178 w 15576846"/>
              <a:gd name="connsiteY11811" fmla="*/ 4109038 h 7267344"/>
              <a:gd name="connsiteX11812" fmla="*/ 11823744 w 15576846"/>
              <a:gd name="connsiteY11812" fmla="*/ 4142663 h 7267344"/>
              <a:gd name="connsiteX11813" fmla="*/ 11808787 w 15576846"/>
              <a:gd name="connsiteY11813" fmla="*/ 4151885 h 7267344"/>
              <a:gd name="connsiteX11814" fmla="*/ 11799902 w 15576846"/>
              <a:gd name="connsiteY11814" fmla="*/ 4157171 h 7267344"/>
              <a:gd name="connsiteX11815" fmla="*/ 11807549 w 15576846"/>
              <a:gd name="connsiteY11815" fmla="*/ 4122533 h 7267344"/>
              <a:gd name="connsiteX11816" fmla="*/ 11816771 w 15576846"/>
              <a:gd name="connsiteY11816" fmla="*/ 4117585 h 7267344"/>
              <a:gd name="connsiteX11817" fmla="*/ 11808787 w 15576846"/>
              <a:gd name="connsiteY11817" fmla="*/ 4151885 h 7267344"/>
              <a:gd name="connsiteX11818" fmla="*/ 11794279 w 15576846"/>
              <a:gd name="connsiteY11818" fmla="*/ 4160432 h 7267344"/>
              <a:gd name="connsiteX11819" fmla="*/ 11785282 w 15576846"/>
              <a:gd name="connsiteY11819" fmla="*/ 4165493 h 7267344"/>
              <a:gd name="connsiteX11820" fmla="*/ 11792592 w 15576846"/>
              <a:gd name="connsiteY11820" fmla="*/ 4130293 h 7267344"/>
              <a:gd name="connsiteX11821" fmla="*/ 11802038 w 15576846"/>
              <a:gd name="connsiteY11821" fmla="*/ 4125457 h 7267344"/>
              <a:gd name="connsiteX11822" fmla="*/ 11794279 w 15576846"/>
              <a:gd name="connsiteY11822" fmla="*/ 4160432 h 7267344"/>
              <a:gd name="connsiteX11823" fmla="*/ 11779659 w 15576846"/>
              <a:gd name="connsiteY11823" fmla="*/ 4168642 h 7267344"/>
              <a:gd name="connsiteX11824" fmla="*/ 11770551 w 15576846"/>
              <a:gd name="connsiteY11824" fmla="*/ 4173590 h 7267344"/>
              <a:gd name="connsiteX11825" fmla="*/ 11777523 w 15576846"/>
              <a:gd name="connsiteY11825" fmla="*/ 4137828 h 7267344"/>
              <a:gd name="connsiteX11826" fmla="*/ 11787082 w 15576846"/>
              <a:gd name="connsiteY11826" fmla="*/ 4133104 h 7267344"/>
              <a:gd name="connsiteX11827" fmla="*/ 11779659 w 15576846"/>
              <a:gd name="connsiteY11827" fmla="*/ 4168642 h 7267344"/>
              <a:gd name="connsiteX11828" fmla="*/ 11765153 w 15576846"/>
              <a:gd name="connsiteY11828" fmla="*/ 4176514 h 7267344"/>
              <a:gd name="connsiteX11829" fmla="*/ 10875825 w 15576846"/>
              <a:gd name="connsiteY11829" fmla="*/ 4485327 h 7267344"/>
              <a:gd name="connsiteX11830" fmla="*/ 10831065 w 15576846"/>
              <a:gd name="connsiteY11830" fmla="*/ 4486564 h 7267344"/>
              <a:gd name="connsiteX11831" fmla="*/ 10356825 w 15576846"/>
              <a:gd name="connsiteY11831" fmla="*/ 4363534 h 7267344"/>
              <a:gd name="connsiteX11832" fmla="*/ 10088722 w 15576846"/>
              <a:gd name="connsiteY11832" fmla="*/ 4226333 h 7267344"/>
              <a:gd name="connsiteX11833" fmla="*/ 9849071 w 15576846"/>
              <a:gd name="connsiteY11833" fmla="*/ 4105439 h 7267344"/>
              <a:gd name="connsiteX11834" fmla="*/ 9402158 w 15576846"/>
              <a:gd name="connsiteY11834" fmla="*/ 3851619 h 7267344"/>
              <a:gd name="connsiteX11835" fmla="*/ 9217725 w 15576846"/>
              <a:gd name="connsiteY11835" fmla="*/ 3775596 h 7267344"/>
              <a:gd name="connsiteX11836" fmla="*/ 9216825 w 15576846"/>
              <a:gd name="connsiteY11836" fmla="*/ 3772448 h 7267344"/>
              <a:gd name="connsiteX11837" fmla="*/ 9401146 w 15576846"/>
              <a:gd name="connsiteY11837" fmla="*/ 3840935 h 7267344"/>
              <a:gd name="connsiteX11838" fmla="*/ 9849521 w 15576846"/>
              <a:gd name="connsiteY11838" fmla="*/ 4069340 h 7267344"/>
              <a:gd name="connsiteX11839" fmla="*/ 10093895 w 15576846"/>
              <a:gd name="connsiteY11839" fmla="*/ 4184048 h 7267344"/>
              <a:gd name="connsiteX11840" fmla="*/ 10361435 w 15576846"/>
              <a:gd name="connsiteY11840" fmla="*/ 4307416 h 7267344"/>
              <a:gd name="connsiteX11841" fmla="*/ 10838038 w 15576846"/>
              <a:gd name="connsiteY11841" fmla="*/ 4423025 h 7267344"/>
              <a:gd name="connsiteX11842" fmla="*/ 10883021 w 15576846"/>
              <a:gd name="connsiteY11842" fmla="*/ 4421900 h 7267344"/>
              <a:gd name="connsiteX11843" fmla="*/ 11772238 w 15576846"/>
              <a:gd name="connsiteY11843" fmla="*/ 4140527 h 7267344"/>
              <a:gd name="connsiteX11844" fmla="*/ 11765153 w 15576846"/>
              <a:gd name="connsiteY11844" fmla="*/ 4176514 h 7267344"/>
              <a:gd name="connsiteX11845" fmla="*/ 8688041 w 15576846"/>
              <a:gd name="connsiteY11845" fmla="*/ 2785730 h 7267344"/>
              <a:gd name="connsiteX11846" fmla="*/ 8133618 w 15576846"/>
              <a:gd name="connsiteY11846" fmla="*/ 2360521 h 7267344"/>
              <a:gd name="connsiteX11847" fmla="*/ 7422087 w 15576846"/>
              <a:gd name="connsiteY11847" fmla="*/ 2951045 h 7267344"/>
              <a:gd name="connsiteX11848" fmla="*/ 8139466 w 15576846"/>
              <a:gd name="connsiteY11848" fmla="*/ 2335442 h 7267344"/>
              <a:gd name="connsiteX11849" fmla="*/ 8692202 w 15576846"/>
              <a:gd name="connsiteY11849" fmla="*/ 2769760 h 7267344"/>
              <a:gd name="connsiteX11850" fmla="*/ 9078837 w 15576846"/>
              <a:gd name="connsiteY11850" fmla="*/ 3519189 h 7267344"/>
              <a:gd name="connsiteX11851" fmla="*/ 8688041 w 15576846"/>
              <a:gd name="connsiteY11851" fmla="*/ 2785730 h 7267344"/>
              <a:gd name="connsiteX11852" fmla="*/ 6146687 w 15576846"/>
              <a:gd name="connsiteY11852" fmla="*/ 2979497 h 7267344"/>
              <a:gd name="connsiteX11853" fmla="*/ 6143876 w 15576846"/>
              <a:gd name="connsiteY11853" fmla="*/ 2972974 h 7267344"/>
              <a:gd name="connsiteX11854" fmla="*/ 5808522 w 15576846"/>
              <a:gd name="connsiteY11854" fmla="*/ 2101527 h 7267344"/>
              <a:gd name="connsiteX11855" fmla="*/ 5526024 w 15576846"/>
              <a:gd name="connsiteY11855" fmla="*/ 1509204 h 7267344"/>
              <a:gd name="connsiteX11856" fmla="*/ 5373192 w 15576846"/>
              <a:gd name="connsiteY11856" fmla="*/ 1224457 h 7267344"/>
              <a:gd name="connsiteX11857" fmla="*/ 4881970 w 15576846"/>
              <a:gd name="connsiteY11857" fmla="*/ 853229 h 7267344"/>
              <a:gd name="connsiteX11858" fmla="*/ 4827989 w 15576846"/>
              <a:gd name="connsiteY11858" fmla="*/ 857277 h 7267344"/>
              <a:gd name="connsiteX11859" fmla="*/ 4259508 w 15576846"/>
              <a:gd name="connsiteY11859" fmla="*/ 1392134 h 7267344"/>
              <a:gd name="connsiteX11860" fmla="*/ 3974986 w 15576846"/>
              <a:gd name="connsiteY11860" fmla="*/ 1965226 h 7267344"/>
              <a:gd name="connsiteX11861" fmla="*/ 3975660 w 15576846"/>
              <a:gd name="connsiteY11861" fmla="*/ 1961740 h 7267344"/>
              <a:gd name="connsiteX11862" fmla="*/ 4834512 w 15576846"/>
              <a:gd name="connsiteY11862" fmla="*/ 793850 h 7267344"/>
              <a:gd name="connsiteX11863" fmla="*/ 4888268 w 15576846"/>
              <a:gd name="connsiteY11863" fmla="*/ 789802 h 7267344"/>
              <a:gd name="connsiteX11864" fmla="*/ 5377353 w 15576846"/>
              <a:gd name="connsiteY11864" fmla="*/ 1167777 h 7267344"/>
              <a:gd name="connsiteX11865" fmla="*/ 5511404 w 15576846"/>
              <a:gd name="connsiteY11865" fmla="*/ 1424185 h 7267344"/>
              <a:gd name="connsiteX11866" fmla="*/ 5808409 w 15576846"/>
              <a:gd name="connsiteY11866" fmla="*/ 2065652 h 7267344"/>
              <a:gd name="connsiteX11867" fmla="*/ 6143426 w 15576846"/>
              <a:gd name="connsiteY11867" fmla="*/ 2972075 h 7267344"/>
              <a:gd name="connsiteX11868" fmla="*/ 6146687 w 15576846"/>
              <a:gd name="connsiteY11868" fmla="*/ 2979497 h 7267344"/>
              <a:gd name="connsiteX11869" fmla="*/ 3526498 w 15576846"/>
              <a:gd name="connsiteY11869" fmla="*/ 3213637 h 7267344"/>
              <a:gd name="connsiteX11870" fmla="*/ 3526273 w 15576846"/>
              <a:gd name="connsiteY11870" fmla="*/ 3213975 h 7267344"/>
              <a:gd name="connsiteX11871" fmla="*/ 3526161 w 15576846"/>
              <a:gd name="connsiteY11871" fmla="*/ 3214087 h 7267344"/>
              <a:gd name="connsiteX11872" fmla="*/ 3526386 w 15576846"/>
              <a:gd name="connsiteY11872" fmla="*/ 3213750 h 7267344"/>
              <a:gd name="connsiteX11873" fmla="*/ 3526498 w 15576846"/>
              <a:gd name="connsiteY11873" fmla="*/ 3213637 h 7267344"/>
              <a:gd name="connsiteX11874" fmla="*/ 3499170 w 15576846"/>
              <a:gd name="connsiteY11874" fmla="*/ 3250299 h 7267344"/>
              <a:gd name="connsiteX11875" fmla="*/ 3498833 w 15576846"/>
              <a:gd name="connsiteY11875" fmla="*/ 3250861 h 7267344"/>
              <a:gd name="connsiteX11876" fmla="*/ 3498496 w 15576846"/>
              <a:gd name="connsiteY11876" fmla="*/ 3251199 h 7267344"/>
              <a:gd name="connsiteX11877" fmla="*/ 3498833 w 15576846"/>
              <a:gd name="connsiteY11877" fmla="*/ 3250636 h 7267344"/>
              <a:gd name="connsiteX11878" fmla="*/ 3499170 w 15576846"/>
              <a:gd name="connsiteY11878" fmla="*/ 3250299 h 7267344"/>
              <a:gd name="connsiteX11879" fmla="*/ 3471506 w 15576846"/>
              <a:gd name="connsiteY11879" fmla="*/ 3284824 h 7267344"/>
              <a:gd name="connsiteX11880" fmla="*/ 3471056 w 15576846"/>
              <a:gd name="connsiteY11880" fmla="*/ 3285611 h 7267344"/>
              <a:gd name="connsiteX11881" fmla="*/ 3470494 w 15576846"/>
              <a:gd name="connsiteY11881" fmla="*/ 3286061 h 7267344"/>
              <a:gd name="connsiteX11882" fmla="*/ 3470943 w 15576846"/>
              <a:gd name="connsiteY11882" fmla="*/ 3285274 h 7267344"/>
              <a:gd name="connsiteX11883" fmla="*/ 3471506 w 15576846"/>
              <a:gd name="connsiteY11883" fmla="*/ 3284824 h 7267344"/>
              <a:gd name="connsiteX11884" fmla="*/ 3443391 w 15576846"/>
              <a:gd name="connsiteY11884" fmla="*/ 3317212 h 7267344"/>
              <a:gd name="connsiteX11885" fmla="*/ 3442829 w 15576846"/>
              <a:gd name="connsiteY11885" fmla="*/ 3318112 h 7267344"/>
              <a:gd name="connsiteX11886" fmla="*/ 3442041 w 15576846"/>
              <a:gd name="connsiteY11886" fmla="*/ 3318674 h 7267344"/>
              <a:gd name="connsiteX11887" fmla="*/ 3442603 w 15576846"/>
              <a:gd name="connsiteY11887" fmla="*/ 3317887 h 7267344"/>
              <a:gd name="connsiteX11888" fmla="*/ 3443391 w 15576846"/>
              <a:gd name="connsiteY11888" fmla="*/ 3317212 h 7267344"/>
              <a:gd name="connsiteX11889" fmla="*/ 3414939 w 15576846"/>
              <a:gd name="connsiteY11889" fmla="*/ 3347576 h 7267344"/>
              <a:gd name="connsiteX11890" fmla="*/ 3414376 w 15576846"/>
              <a:gd name="connsiteY11890" fmla="*/ 3348363 h 7267344"/>
              <a:gd name="connsiteX11891" fmla="*/ 3413477 w 15576846"/>
              <a:gd name="connsiteY11891" fmla="*/ 3349038 h 7267344"/>
              <a:gd name="connsiteX11892" fmla="*/ 3414039 w 15576846"/>
              <a:gd name="connsiteY11892" fmla="*/ 3348251 h 7267344"/>
              <a:gd name="connsiteX11893" fmla="*/ 3414939 w 15576846"/>
              <a:gd name="connsiteY11893" fmla="*/ 3347576 h 7267344"/>
              <a:gd name="connsiteX11894" fmla="*/ 3386036 w 15576846"/>
              <a:gd name="connsiteY11894" fmla="*/ 3376141 h 7267344"/>
              <a:gd name="connsiteX11895" fmla="*/ 3385474 w 15576846"/>
              <a:gd name="connsiteY11895" fmla="*/ 3376928 h 7267344"/>
              <a:gd name="connsiteX11896" fmla="*/ 3384462 w 15576846"/>
              <a:gd name="connsiteY11896" fmla="*/ 3377603 h 7267344"/>
              <a:gd name="connsiteX11897" fmla="*/ 3385024 w 15576846"/>
              <a:gd name="connsiteY11897" fmla="*/ 3376816 h 7267344"/>
              <a:gd name="connsiteX11898" fmla="*/ 3386036 w 15576846"/>
              <a:gd name="connsiteY11898" fmla="*/ 3376141 h 7267344"/>
              <a:gd name="connsiteX11899" fmla="*/ 3356797 w 15576846"/>
              <a:gd name="connsiteY11899" fmla="*/ 3403019 h 7267344"/>
              <a:gd name="connsiteX11900" fmla="*/ 3356235 w 15576846"/>
              <a:gd name="connsiteY11900" fmla="*/ 3403693 h 7267344"/>
              <a:gd name="connsiteX11901" fmla="*/ 3355110 w 15576846"/>
              <a:gd name="connsiteY11901" fmla="*/ 3404368 h 7267344"/>
              <a:gd name="connsiteX11902" fmla="*/ 3355673 w 15576846"/>
              <a:gd name="connsiteY11902" fmla="*/ 3403806 h 7267344"/>
              <a:gd name="connsiteX11903" fmla="*/ 3356797 w 15576846"/>
              <a:gd name="connsiteY11903" fmla="*/ 3403019 h 7267344"/>
              <a:gd name="connsiteX11904" fmla="*/ 3327108 w 15576846"/>
              <a:gd name="connsiteY11904" fmla="*/ 3428097 h 7267344"/>
              <a:gd name="connsiteX11905" fmla="*/ 3326658 w 15576846"/>
              <a:gd name="connsiteY11905" fmla="*/ 3428659 h 7267344"/>
              <a:gd name="connsiteX11906" fmla="*/ 3325421 w 15576846"/>
              <a:gd name="connsiteY11906" fmla="*/ 3429334 h 7267344"/>
              <a:gd name="connsiteX11907" fmla="*/ 3325871 w 15576846"/>
              <a:gd name="connsiteY11907" fmla="*/ 3428884 h 7267344"/>
              <a:gd name="connsiteX11908" fmla="*/ 3327108 w 15576846"/>
              <a:gd name="connsiteY11908" fmla="*/ 3428097 h 7267344"/>
              <a:gd name="connsiteX11909" fmla="*/ 3296969 w 15576846"/>
              <a:gd name="connsiteY11909" fmla="*/ 3451601 h 7267344"/>
              <a:gd name="connsiteX11910" fmla="*/ 3296632 w 15576846"/>
              <a:gd name="connsiteY11910" fmla="*/ 3452051 h 7267344"/>
              <a:gd name="connsiteX11911" fmla="*/ 3295394 w 15576846"/>
              <a:gd name="connsiteY11911" fmla="*/ 3452613 h 7267344"/>
              <a:gd name="connsiteX11912" fmla="*/ 3295732 w 15576846"/>
              <a:gd name="connsiteY11912" fmla="*/ 3452276 h 7267344"/>
              <a:gd name="connsiteX11913" fmla="*/ 3296969 w 15576846"/>
              <a:gd name="connsiteY11913" fmla="*/ 3451601 h 7267344"/>
              <a:gd name="connsiteX11914" fmla="*/ 3266380 w 15576846"/>
              <a:gd name="connsiteY11914" fmla="*/ 3473643 h 7267344"/>
              <a:gd name="connsiteX11915" fmla="*/ 3266155 w 15576846"/>
              <a:gd name="connsiteY11915" fmla="*/ 3473981 h 7267344"/>
              <a:gd name="connsiteX11916" fmla="*/ 3264918 w 15576846"/>
              <a:gd name="connsiteY11916" fmla="*/ 3474543 h 7267344"/>
              <a:gd name="connsiteX11917" fmla="*/ 3265143 w 15576846"/>
              <a:gd name="connsiteY11917" fmla="*/ 3474318 h 7267344"/>
              <a:gd name="connsiteX11918" fmla="*/ 3266380 w 15576846"/>
              <a:gd name="connsiteY11918" fmla="*/ 3473643 h 7267344"/>
              <a:gd name="connsiteX11919" fmla="*/ 3235454 w 15576846"/>
              <a:gd name="connsiteY11919" fmla="*/ 3494111 h 7267344"/>
              <a:gd name="connsiteX11920" fmla="*/ 3235341 w 15576846"/>
              <a:gd name="connsiteY11920" fmla="*/ 3494223 h 7267344"/>
              <a:gd name="connsiteX11921" fmla="*/ 3234104 w 15576846"/>
              <a:gd name="connsiteY11921" fmla="*/ 3494673 h 7267344"/>
              <a:gd name="connsiteX11922" fmla="*/ 3234216 w 15576846"/>
              <a:gd name="connsiteY11922" fmla="*/ 3494673 h 7267344"/>
              <a:gd name="connsiteX11923" fmla="*/ 3235454 w 15576846"/>
              <a:gd name="connsiteY11923" fmla="*/ 3494111 h 7267344"/>
              <a:gd name="connsiteX11924" fmla="*/ 2866587 w 15576846"/>
              <a:gd name="connsiteY11924" fmla="*/ 3633673 h 7267344"/>
              <a:gd name="connsiteX11925" fmla="*/ 2366143 w 15576846"/>
              <a:gd name="connsiteY11925" fmla="*/ 3932140 h 7267344"/>
              <a:gd name="connsiteX11926" fmla="*/ 1847031 w 15576846"/>
              <a:gd name="connsiteY11926" fmla="*/ 4103753 h 7267344"/>
              <a:gd name="connsiteX11927" fmla="*/ 1684303 w 15576846"/>
              <a:gd name="connsiteY11927" fmla="*/ 4078674 h 7267344"/>
              <a:gd name="connsiteX11928" fmla="*/ 1660911 w 15576846"/>
              <a:gd name="connsiteY11928" fmla="*/ 4048422 h 7267344"/>
              <a:gd name="connsiteX11929" fmla="*/ 1823752 w 15576846"/>
              <a:gd name="connsiteY11929" fmla="*/ 4071589 h 7267344"/>
              <a:gd name="connsiteX11930" fmla="*/ 2346575 w 15576846"/>
              <a:gd name="connsiteY11930" fmla="*/ 3910660 h 7267344"/>
              <a:gd name="connsiteX11931" fmla="*/ 2866137 w 15576846"/>
              <a:gd name="connsiteY11931" fmla="*/ 3633673 h 7267344"/>
              <a:gd name="connsiteX11932" fmla="*/ 2866587 w 15576846"/>
              <a:gd name="connsiteY11932" fmla="*/ 3633673 h 7267344"/>
              <a:gd name="connsiteX11933" fmla="*/ 1675531 w 15576846"/>
              <a:gd name="connsiteY11933" fmla="*/ 4076875 h 7267344"/>
              <a:gd name="connsiteX11934" fmla="*/ 1661811 w 15576846"/>
              <a:gd name="connsiteY11934" fmla="*/ 4074063 h 7267344"/>
              <a:gd name="connsiteX11935" fmla="*/ 1638194 w 15576846"/>
              <a:gd name="connsiteY11935" fmla="*/ 4044149 h 7267344"/>
              <a:gd name="connsiteX11936" fmla="*/ 1652027 w 15576846"/>
              <a:gd name="connsiteY11936" fmla="*/ 4046736 h 7267344"/>
              <a:gd name="connsiteX11937" fmla="*/ 1675531 w 15576846"/>
              <a:gd name="connsiteY11937" fmla="*/ 4076875 h 7267344"/>
              <a:gd name="connsiteX11938" fmla="*/ 1652814 w 15576846"/>
              <a:gd name="connsiteY11938" fmla="*/ 4072264 h 7267344"/>
              <a:gd name="connsiteX11939" fmla="*/ 1639319 w 15576846"/>
              <a:gd name="connsiteY11939" fmla="*/ 4069452 h 7267344"/>
              <a:gd name="connsiteX11940" fmla="*/ 1615590 w 15576846"/>
              <a:gd name="connsiteY11940" fmla="*/ 4039876 h 7267344"/>
              <a:gd name="connsiteX11941" fmla="*/ 1629198 w 15576846"/>
              <a:gd name="connsiteY11941" fmla="*/ 4042462 h 7267344"/>
              <a:gd name="connsiteX11942" fmla="*/ 1652814 w 15576846"/>
              <a:gd name="connsiteY11942" fmla="*/ 4072264 h 7267344"/>
              <a:gd name="connsiteX11943" fmla="*/ 1629985 w 15576846"/>
              <a:gd name="connsiteY11943" fmla="*/ 4067428 h 7267344"/>
              <a:gd name="connsiteX11944" fmla="*/ 1616715 w 15576846"/>
              <a:gd name="connsiteY11944" fmla="*/ 4064504 h 7267344"/>
              <a:gd name="connsiteX11945" fmla="*/ 1592761 w 15576846"/>
              <a:gd name="connsiteY11945" fmla="*/ 4035265 h 7267344"/>
              <a:gd name="connsiteX11946" fmla="*/ 1606144 w 15576846"/>
              <a:gd name="connsiteY11946" fmla="*/ 4037964 h 7267344"/>
              <a:gd name="connsiteX11947" fmla="*/ 1629985 w 15576846"/>
              <a:gd name="connsiteY11947" fmla="*/ 4067428 h 7267344"/>
              <a:gd name="connsiteX11948" fmla="*/ 1607156 w 15576846"/>
              <a:gd name="connsiteY11948" fmla="*/ 4062480 h 7267344"/>
              <a:gd name="connsiteX11949" fmla="*/ 1593998 w 15576846"/>
              <a:gd name="connsiteY11949" fmla="*/ 4059556 h 7267344"/>
              <a:gd name="connsiteX11950" fmla="*/ 1569932 w 15576846"/>
              <a:gd name="connsiteY11950" fmla="*/ 4030654 h 7267344"/>
              <a:gd name="connsiteX11951" fmla="*/ 1583089 w 15576846"/>
              <a:gd name="connsiteY11951" fmla="*/ 4033353 h 7267344"/>
              <a:gd name="connsiteX11952" fmla="*/ 1607156 w 15576846"/>
              <a:gd name="connsiteY11952" fmla="*/ 4062480 h 7267344"/>
              <a:gd name="connsiteX11953" fmla="*/ 1584439 w 15576846"/>
              <a:gd name="connsiteY11953" fmla="*/ 4057307 h 7267344"/>
              <a:gd name="connsiteX11954" fmla="*/ 1571506 w 15576846"/>
              <a:gd name="connsiteY11954" fmla="*/ 4054271 h 7267344"/>
              <a:gd name="connsiteX11955" fmla="*/ 1547327 w 15576846"/>
              <a:gd name="connsiteY11955" fmla="*/ 4025706 h 7267344"/>
              <a:gd name="connsiteX11956" fmla="*/ 1560260 w 15576846"/>
              <a:gd name="connsiteY11956" fmla="*/ 4028517 h 7267344"/>
              <a:gd name="connsiteX11957" fmla="*/ 1584439 w 15576846"/>
              <a:gd name="connsiteY11957" fmla="*/ 4057307 h 7267344"/>
              <a:gd name="connsiteX11958" fmla="*/ 1561610 w 15576846"/>
              <a:gd name="connsiteY11958" fmla="*/ 4051909 h 7267344"/>
              <a:gd name="connsiteX11959" fmla="*/ 1548902 w 15576846"/>
              <a:gd name="connsiteY11959" fmla="*/ 4048760 h 7267344"/>
              <a:gd name="connsiteX11960" fmla="*/ 1524611 w 15576846"/>
              <a:gd name="connsiteY11960" fmla="*/ 4020533 h 7267344"/>
              <a:gd name="connsiteX11961" fmla="*/ 1537431 w 15576846"/>
              <a:gd name="connsiteY11961" fmla="*/ 4023456 h 7267344"/>
              <a:gd name="connsiteX11962" fmla="*/ 1561610 w 15576846"/>
              <a:gd name="connsiteY11962" fmla="*/ 4051909 h 7267344"/>
              <a:gd name="connsiteX11963" fmla="*/ 1538780 w 15576846"/>
              <a:gd name="connsiteY11963" fmla="*/ 4046286 h 7267344"/>
              <a:gd name="connsiteX11964" fmla="*/ 1526297 w 15576846"/>
              <a:gd name="connsiteY11964" fmla="*/ 4043137 h 7267344"/>
              <a:gd name="connsiteX11965" fmla="*/ 1501781 w 15576846"/>
              <a:gd name="connsiteY11965" fmla="*/ 4015359 h 7267344"/>
              <a:gd name="connsiteX11966" fmla="*/ 1514377 w 15576846"/>
              <a:gd name="connsiteY11966" fmla="*/ 4018283 h 7267344"/>
              <a:gd name="connsiteX11967" fmla="*/ 1538780 w 15576846"/>
              <a:gd name="connsiteY11967" fmla="*/ 4046286 h 7267344"/>
              <a:gd name="connsiteX11968" fmla="*/ 1515839 w 15576846"/>
              <a:gd name="connsiteY11968" fmla="*/ 4040438 h 7267344"/>
              <a:gd name="connsiteX11969" fmla="*/ 1503693 w 15576846"/>
              <a:gd name="connsiteY11969" fmla="*/ 4037177 h 7267344"/>
              <a:gd name="connsiteX11970" fmla="*/ 1479065 w 15576846"/>
              <a:gd name="connsiteY11970" fmla="*/ 4009849 h 7267344"/>
              <a:gd name="connsiteX11971" fmla="*/ 1491435 w 15576846"/>
              <a:gd name="connsiteY11971" fmla="*/ 4012885 h 7267344"/>
              <a:gd name="connsiteX11972" fmla="*/ 1515839 w 15576846"/>
              <a:gd name="connsiteY11972" fmla="*/ 4040438 h 7267344"/>
              <a:gd name="connsiteX11973" fmla="*/ 1492785 w 15576846"/>
              <a:gd name="connsiteY11973" fmla="*/ 4034253 h 7267344"/>
              <a:gd name="connsiteX11974" fmla="*/ 1480864 w 15576846"/>
              <a:gd name="connsiteY11974" fmla="*/ 4030991 h 7267344"/>
              <a:gd name="connsiteX11975" fmla="*/ 1456010 w 15576846"/>
              <a:gd name="connsiteY11975" fmla="*/ 4004001 h 7267344"/>
              <a:gd name="connsiteX11976" fmla="*/ 1468043 w 15576846"/>
              <a:gd name="connsiteY11976" fmla="*/ 4007038 h 7267344"/>
              <a:gd name="connsiteX11977" fmla="*/ 1492785 w 15576846"/>
              <a:gd name="connsiteY11977" fmla="*/ 4034253 h 7267344"/>
              <a:gd name="connsiteX11978" fmla="*/ 1469505 w 15576846"/>
              <a:gd name="connsiteY11978" fmla="*/ 4027843 h 7267344"/>
              <a:gd name="connsiteX11979" fmla="*/ 1457810 w 15576846"/>
              <a:gd name="connsiteY11979" fmla="*/ 4024469 h 7267344"/>
              <a:gd name="connsiteX11980" fmla="*/ 1432956 w 15576846"/>
              <a:gd name="connsiteY11980" fmla="*/ 3998041 h 7267344"/>
              <a:gd name="connsiteX11981" fmla="*/ 1444764 w 15576846"/>
              <a:gd name="connsiteY11981" fmla="*/ 4001190 h 7267344"/>
              <a:gd name="connsiteX11982" fmla="*/ 1469505 w 15576846"/>
              <a:gd name="connsiteY11982" fmla="*/ 4027843 h 7267344"/>
              <a:gd name="connsiteX11983" fmla="*/ 1446114 w 15576846"/>
              <a:gd name="connsiteY11983" fmla="*/ 4020982 h 7267344"/>
              <a:gd name="connsiteX11984" fmla="*/ 1434643 w 15576846"/>
              <a:gd name="connsiteY11984" fmla="*/ 4017496 h 7267344"/>
              <a:gd name="connsiteX11985" fmla="*/ 1409677 w 15576846"/>
              <a:gd name="connsiteY11985" fmla="*/ 3991518 h 7267344"/>
              <a:gd name="connsiteX11986" fmla="*/ 1421260 w 15576846"/>
              <a:gd name="connsiteY11986" fmla="*/ 3994780 h 7267344"/>
              <a:gd name="connsiteX11987" fmla="*/ 1446114 w 15576846"/>
              <a:gd name="connsiteY11987" fmla="*/ 4020982 h 7267344"/>
              <a:gd name="connsiteX11988" fmla="*/ 1398881 w 15576846"/>
              <a:gd name="connsiteY11988" fmla="*/ 3980610 h 7267344"/>
              <a:gd name="connsiteX11989" fmla="*/ 1374252 w 15576846"/>
              <a:gd name="connsiteY11989" fmla="*/ 3955981 h 7267344"/>
              <a:gd name="connsiteX11990" fmla="*/ 1386061 w 15576846"/>
              <a:gd name="connsiteY11990" fmla="*/ 3959018 h 7267344"/>
              <a:gd name="connsiteX11991" fmla="*/ 1410689 w 15576846"/>
              <a:gd name="connsiteY11991" fmla="*/ 3983871 h 7267344"/>
              <a:gd name="connsiteX11992" fmla="*/ 1398881 w 15576846"/>
              <a:gd name="connsiteY11992" fmla="*/ 3980610 h 7267344"/>
              <a:gd name="connsiteX11993" fmla="*/ 1363681 w 15576846"/>
              <a:gd name="connsiteY11993" fmla="*/ 3945522 h 7267344"/>
              <a:gd name="connsiteX11994" fmla="*/ 1337928 w 15576846"/>
              <a:gd name="connsiteY11994" fmla="*/ 3920781 h 7267344"/>
              <a:gd name="connsiteX11995" fmla="*/ 1350074 w 15576846"/>
              <a:gd name="connsiteY11995" fmla="*/ 3923705 h 7267344"/>
              <a:gd name="connsiteX11996" fmla="*/ 1375827 w 15576846"/>
              <a:gd name="connsiteY11996" fmla="*/ 3948784 h 7267344"/>
              <a:gd name="connsiteX11997" fmla="*/ 1363681 w 15576846"/>
              <a:gd name="connsiteY11997" fmla="*/ 3945522 h 7267344"/>
              <a:gd name="connsiteX11998" fmla="*/ 1325782 w 15576846"/>
              <a:gd name="connsiteY11998" fmla="*/ 3909423 h 7267344"/>
              <a:gd name="connsiteX11999" fmla="*/ 1298792 w 15576846"/>
              <a:gd name="connsiteY11999" fmla="*/ 3884682 h 7267344"/>
              <a:gd name="connsiteX12000" fmla="*/ 1310938 w 15576846"/>
              <a:gd name="connsiteY12000" fmla="*/ 3887381 h 7267344"/>
              <a:gd name="connsiteX12001" fmla="*/ 1338041 w 15576846"/>
              <a:gd name="connsiteY12001" fmla="*/ 3912347 h 7267344"/>
              <a:gd name="connsiteX12002" fmla="*/ 1325782 w 15576846"/>
              <a:gd name="connsiteY12002" fmla="*/ 3909423 h 7267344"/>
              <a:gd name="connsiteX12003" fmla="*/ 1287884 w 15576846"/>
              <a:gd name="connsiteY12003" fmla="*/ 3875010 h 7267344"/>
              <a:gd name="connsiteX12004" fmla="*/ 1259431 w 15576846"/>
              <a:gd name="connsiteY12004" fmla="*/ 3850269 h 7267344"/>
              <a:gd name="connsiteX12005" fmla="*/ 1271465 w 15576846"/>
              <a:gd name="connsiteY12005" fmla="*/ 3852743 h 7267344"/>
              <a:gd name="connsiteX12006" fmla="*/ 1300142 w 15576846"/>
              <a:gd name="connsiteY12006" fmla="*/ 3877822 h 7267344"/>
              <a:gd name="connsiteX12007" fmla="*/ 1287884 w 15576846"/>
              <a:gd name="connsiteY12007" fmla="*/ 3875010 h 7267344"/>
              <a:gd name="connsiteX12008" fmla="*/ 1274501 w 15576846"/>
              <a:gd name="connsiteY12008" fmla="*/ 3871862 h 7267344"/>
              <a:gd name="connsiteX12009" fmla="*/ 1262468 w 15576846"/>
              <a:gd name="connsiteY12009" fmla="*/ 3868938 h 7267344"/>
              <a:gd name="connsiteX12010" fmla="*/ 1234128 w 15576846"/>
              <a:gd name="connsiteY12010" fmla="*/ 3844871 h 7267344"/>
              <a:gd name="connsiteX12011" fmla="*/ 1245936 w 15576846"/>
              <a:gd name="connsiteY12011" fmla="*/ 3847458 h 7267344"/>
              <a:gd name="connsiteX12012" fmla="*/ 1274501 w 15576846"/>
              <a:gd name="connsiteY12012" fmla="*/ 3871862 h 7267344"/>
              <a:gd name="connsiteX12013" fmla="*/ 1247848 w 15576846"/>
              <a:gd name="connsiteY12013" fmla="*/ 3865227 h 7267344"/>
              <a:gd name="connsiteX12014" fmla="*/ 1235703 w 15576846"/>
              <a:gd name="connsiteY12014" fmla="*/ 3861965 h 7267344"/>
              <a:gd name="connsiteX12015" fmla="*/ 1207588 w 15576846"/>
              <a:gd name="connsiteY12015" fmla="*/ 3838573 h 7267344"/>
              <a:gd name="connsiteX12016" fmla="*/ 1219509 w 15576846"/>
              <a:gd name="connsiteY12016" fmla="*/ 3841497 h 7267344"/>
              <a:gd name="connsiteX12017" fmla="*/ 1247848 w 15576846"/>
              <a:gd name="connsiteY12017" fmla="*/ 3865227 h 7267344"/>
              <a:gd name="connsiteX12018" fmla="*/ 1193643 w 15576846"/>
              <a:gd name="connsiteY12018" fmla="*/ 3827327 h 7267344"/>
              <a:gd name="connsiteX12019" fmla="*/ 1164966 w 15576846"/>
              <a:gd name="connsiteY12019" fmla="*/ 3804948 h 7267344"/>
              <a:gd name="connsiteX12020" fmla="*/ 1176774 w 15576846"/>
              <a:gd name="connsiteY12020" fmla="*/ 3807647 h 7267344"/>
              <a:gd name="connsiteX12021" fmla="*/ 1205901 w 15576846"/>
              <a:gd name="connsiteY12021" fmla="*/ 3830476 h 7267344"/>
              <a:gd name="connsiteX12022" fmla="*/ 1193643 w 15576846"/>
              <a:gd name="connsiteY12022" fmla="*/ 3827327 h 7267344"/>
              <a:gd name="connsiteX12023" fmla="*/ 1176774 w 15576846"/>
              <a:gd name="connsiteY12023" fmla="*/ 3822717 h 7267344"/>
              <a:gd name="connsiteX12024" fmla="*/ 1163616 w 15576846"/>
              <a:gd name="connsiteY12024" fmla="*/ 3818668 h 7267344"/>
              <a:gd name="connsiteX12025" fmla="*/ 1135052 w 15576846"/>
              <a:gd name="connsiteY12025" fmla="*/ 3797076 h 7267344"/>
              <a:gd name="connsiteX12026" fmla="*/ 1147872 w 15576846"/>
              <a:gd name="connsiteY12026" fmla="*/ 3800675 h 7267344"/>
              <a:gd name="connsiteX12027" fmla="*/ 1176774 w 15576846"/>
              <a:gd name="connsiteY12027" fmla="*/ 3822717 h 7267344"/>
              <a:gd name="connsiteX12028" fmla="*/ 1142361 w 15576846"/>
              <a:gd name="connsiteY12028" fmla="*/ 3811021 h 7267344"/>
              <a:gd name="connsiteX12029" fmla="*/ 1111660 w 15576846"/>
              <a:gd name="connsiteY12029" fmla="*/ 3789879 h 7267344"/>
              <a:gd name="connsiteX12030" fmla="*/ 1111323 w 15576846"/>
              <a:gd name="connsiteY12030" fmla="*/ 3788867 h 7267344"/>
              <a:gd name="connsiteX12031" fmla="*/ 1113684 w 15576846"/>
              <a:gd name="connsiteY12031" fmla="*/ 3789766 h 7267344"/>
              <a:gd name="connsiteX12032" fmla="*/ 1142361 w 15576846"/>
              <a:gd name="connsiteY12032" fmla="*/ 3811021 h 7267344"/>
              <a:gd name="connsiteX12033" fmla="*/ 1108736 w 15576846"/>
              <a:gd name="connsiteY12033" fmla="*/ 3787854 h 7267344"/>
              <a:gd name="connsiteX12034" fmla="*/ 1101201 w 15576846"/>
              <a:gd name="connsiteY12034" fmla="*/ 3786505 h 7267344"/>
              <a:gd name="connsiteX12035" fmla="*/ 1079722 w 15576846"/>
              <a:gd name="connsiteY12035" fmla="*/ 3771435 h 7267344"/>
              <a:gd name="connsiteX12036" fmla="*/ 1085794 w 15576846"/>
              <a:gd name="connsiteY12036" fmla="*/ 3772335 h 7267344"/>
              <a:gd name="connsiteX12037" fmla="*/ 1108736 w 15576846"/>
              <a:gd name="connsiteY12037" fmla="*/ 3787854 h 7267344"/>
              <a:gd name="connsiteX12038" fmla="*/ 1085232 w 15576846"/>
              <a:gd name="connsiteY12038" fmla="*/ 3783581 h 7267344"/>
              <a:gd name="connsiteX12039" fmla="*/ 1075336 w 15576846"/>
              <a:gd name="connsiteY12039" fmla="*/ 3781782 h 7267344"/>
              <a:gd name="connsiteX12040" fmla="*/ 1054643 w 15576846"/>
              <a:gd name="connsiteY12040" fmla="*/ 3767499 h 7267344"/>
              <a:gd name="connsiteX12041" fmla="*/ 1064090 w 15576846"/>
              <a:gd name="connsiteY12041" fmla="*/ 3768961 h 7267344"/>
              <a:gd name="connsiteX12042" fmla="*/ 1085232 w 15576846"/>
              <a:gd name="connsiteY12042" fmla="*/ 3783581 h 7267344"/>
              <a:gd name="connsiteX12043" fmla="*/ 1058354 w 15576846"/>
              <a:gd name="connsiteY12043" fmla="*/ 3778745 h 7267344"/>
              <a:gd name="connsiteX12044" fmla="*/ 1049358 w 15576846"/>
              <a:gd name="connsiteY12044" fmla="*/ 3777171 h 7267344"/>
              <a:gd name="connsiteX12045" fmla="*/ 1029340 w 15576846"/>
              <a:gd name="connsiteY12045" fmla="*/ 3763676 h 7267344"/>
              <a:gd name="connsiteX12046" fmla="*/ 1037887 w 15576846"/>
              <a:gd name="connsiteY12046" fmla="*/ 3765025 h 7267344"/>
              <a:gd name="connsiteX12047" fmla="*/ 1058354 w 15576846"/>
              <a:gd name="connsiteY12047" fmla="*/ 3778745 h 7267344"/>
              <a:gd name="connsiteX12048" fmla="*/ 1032039 w 15576846"/>
              <a:gd name="connsiteY12048" fmla="*/ 3774022 h 7267344"/>
              <a:gd name="connsiteX12049" fmla="*/ 1023492 w 15576846"/>
              <a:gd name="connsiteY12049" fmla="*/ 3772448 h 7267344"/>
              <a:gd name="connsiteX12050" fmla="*/ 1004149 w 15576846"/>
              <a:gd name="connsiteY12050" fmla="*/ 3759852 h 7267344"/>
              <a:gd name="connsiteX12051" fmla="*/ 1012246 w 15576846"/>
              <a:gd name="connsiteY12051" fmla="*/ 3761089 h 7267344"/>
              <a:gd name="connsiteX12052" fmla="*/ 1032039 w 15576846"/>
              <a:gd name="connsiteY12052" fmla="*/ 3774022 h 7267344"/>
              <a:gd name="connsiteX12053" fmla="*/ 1005723 w 15576846"/>
              <a:gd name="connsiteY12053" fmla="*/ 3769299 h 7267344"/>
              <a:gd name="connsiteX12054" fmla="*/ 996839 w 15576846"/>
              <a:gd name="connsiteY12054" fmla="*/ 3767724 h 7267344"/>
              <a:gd name="connsiteX12055" fmla="*/ 978508 w 15576846"/>
              <a:gd name="connsiteY12055" fmla="*/ 3755916 h 7267344"/>
              <a:gd name="connsiteX12056" fmla="*/ 986830 w 15576846"/>
              <a:gd name="connsiteY12056" fmla="*/ 3757153 h 7267344"/>
              <a:gd name="connsiteX12057" fmla="*/ 1005723 w 15576846"/>
              <a:gd name="connsiteY12057" fmla="*/ 3769299 h 7267344"/>
              <a:gd name="connsiteX12058" fmla="*/ 979295 w 15576846"/>
              <a:gd name="connsiteY12058" fmla="*/ 3764463 h 7267344"/>
              <a:gd name="connsiteX12059" fmla="*/ 970973 w 15576846"/>
              <a:gd name="connsiteY12059" fmla="*/ 3763001 h 7267344"/>
              <a:gd name="connsiteX12060" fmla="*/ 953430 w 15576846"/>
              <a:gd name="connsiteY12060" fmla="*/ 3752092 h 7267344"/>
              <a:gd name="connsiteX12061" fmla="*/ 961302 w 15576846"/>
              <a:gd name="connsiteY12061" fmla="*/ 3753329 h 7267344"/>
              <a:gd name="connsiteX12062" fmla="*/ 979295 w 15576846"/>
              <a:gd name="connsiteY12062" fmla="*/ 3764463 h 7267344"/>
              <a:gd name="connsiteX12063" fmla="*/ 952868 w 15576846"/>
              <a:gd name="connsiteY12063" fmla="*/ 3759740 h 7267344"/>
              <a:gd name="connsiteX12064" fmla="*/ 945108 w 15576846"/>
              <a:gd name="connsiteY12064" fmla="*/ 3758390 h 7267344"/>
              <a:gd name="connsiteX12065" fmla="*/ 928464 w 15576846"/>
              <a:gd name="connsiteY12065" fmla="*/ 3748269 h 7267344"/>
              <a:gd name="connsiteX12066" fmla="*/ 935774 w 15576846"/>
              <a:gd name="connsiteY12066" fmla="*/ 3749393 h 7267344"/>
              <a:gd name="connsiteX12067" fmla="*/ 952868 w 15576846"/>
              <a:gd name="connsiteY12067" fmla="*/ 3759740 h 7267344"/>
              <a:gd name="connsiteX12068" fmla="*/ 926440 w 15576846"/>
              <a:gd name="connsiteY12068" fmla="*/ 3755016 h 7267344"/>
              <a:gd name="connsiteX12069" fmla="*/ 919355 w 15576846"/>
              <a:gd name="connsiteY12069" fmla="*/ 3753779 h 7267344"/>
              <a:gd name="connsiteX12070" fmla="*/ 903610 w 15576846"/>
              <a:gd name="connsiteY12070" fmla="*/ 3744445 h 7267344"/>
              <a:gd name="connsiteX12071" fmla="*/ 910245 w 15576846"/>
              <a:gd name="connsiteY12071" fmla="*/ 3745457 h 7267344"/>
              <a:gd name="connsiteX12072" fmla="*/ 926440 w 15576846"/>
              <a:gd name="connsiteY12072" fmla="*/ 3755016 h 7267344"/>
              <a:gd name="connsiteX12073" fmla="*/ 899899 w 15576846"/>
              <a:gd name="connsiteY12073" fmla="*/ 3750293 h 7267344"/>
              <a:gd name="connsiteX12074" fmla="*/ 893489 w 15576846"/>
              <a:gd name="connsiteY12074" fmla="*/ 3749168 h 7267344"/>
              <a:gd name="connsiteX12075" fmla="*/ 878644 w 15576846"/>
              <a:gd name="connsiteY12075" fmla="*/ 3740734 h 7267344"/>
              <a:gd name="connsiteX12076" fmla="*/ 884605 w 15576846"/>
              <a:gd name="connsiteY12076" fmla="*/ 3741634 h 7267344"/>
              <a:gd name="connsiteX12077" fmla="*/ 899899 w 15576846"/>
              <a:gd name="connsiteY12077" fmla="*/ 3750293 h 7267344"/>
              <a:gd name="connsiteX12078" fmla="*/ 873246 w 15576846"/>
              <a:gd name="connsiteY12078" fmla="*/ 3745570 h 7267344"/>
              <a:gd name="connsiteX12079" fmla="*/ 867623 w 15576846"/>
              <a:gd name="connsiteY12079" fmla="*/ 3744558 h 7267344"/>
              <a:gd name="connsiteX12080" fmla="*/ 853903 w 15576846"/>
              <a:gd name="connsiteY12080" fmla="*/ 3736910 h 7267344"/>
              <a:gd name="connsiteX12081" fmla="*/ 859189 w 15576846"/>
              <a:gd name="connsiteY12081" fmla="*/ 3737697 h 7267344"/>
              <a:gd name="connsiteX12082" fmla="*/ 873246 w 15576846"/>
              <a:gd name="connsiteY12082" fmla="*/ 3745570 h 7267344"/>
              <a:gd name="connsiteX12083" fmla="*/ 846481 w 15576846"/>
              <a:gd name="connsiteY12083" fmla="*/ 3740847 h 7267344"/>
              <a:gd name="connsiteX12084" fmla="*/ 841645 w 15576846"/>
              <a:gd name="connsiteY12084" fmla="*/ 3739947 h 7267344"/>
              <a:gd name="connsiteX12085" fmla="*/ 829050 w 15576846"/>
              <a:gd name="connsiteY12085" fmla="*/ 3733087 h 7267344"/>
              <a:gd name="connsiteX12086" fmla="*/ 833548 w 15576846"/>
              <a:gd name="connsiteY12086" fmla="*/ 3733762 h 7267344"/>
              <a:gd name="connsiteX12087" fmla="*/ 846481 w 15576846"/>
              <a:gd name="connsiteY12087" fmla="*/ 3740847 h 7267344"/>
              <a:gd name="connsiteX12088" fmla="*/ 819716 w 15576846"/>
              <a:gd name="connsiteY12088" fmla="*/ 3736123 h 7267344"/>
              <a:gd name="connsiteX12089" fmla="*/ 815892 w 15576846"/>
              <a:gd name="connsiteY12089" fmla="*/ 3735448 h 7267344"/>
              <a:gd name="connsiteX12090" fmla="*/ 804534 w 15576846"/>
              <a:gd name="connsiteY12090" fmla="*/ 3729488 h 7267344"/>
              <a:gd name="connsiteX12091" fmla="*/ 808132 w 15576846"/>
              <a:gd name="connsiteY12091" fmla="*/ 3730050 h 7267344"/>
              <a:gd name="connsiteX12092" fmla="*/ 819716 w 15576846"/>
              <a:gd name="connsiteY12092" fmla="*/ 3736123 h 7267344"/>
              <a:gd name="connsiteX12093" fmla="*/ 792613 w 15576846"/>
              <a:gd name="connsiteY12093" fmla="*/ 3731287 h 7267344"/>
              <a:gd name="connsiteX12094" fmla="*/ 789914 w 15576846"/>
              <a:gd name="connsiteY12094" fmla="*/ 3730838 h 7267344"/>
              <a:gd name="connsiteX12095" fmla="*/ 779793 w 15576846"/>
              <a:gd name="connsiteY12095" fmla="*/ 3725777 h 7267344"/>
              <a:gd name="connsiteX12096" fmla="*/ 782267 w 15576846"/>
              <a:gd name="connsiteY12096" fmla="*/ 3726114 h 7267344"/>
              <a:gd name="connsiteX12097" fmla="*/ 792613 w 15576846"/>
              <a:gd name="connsiteY12097" fmla="*/ 3731287 h 7267344"/>
              <a:gd name="connsiteX12098" fmla="*/ 765510 w 15576846"/>
              <a:gd name="connsiteY12098" fmla="*/ 3726564 h 7267344"/>
              <a:gd name="connsiteX12099" fmla="*/ 764048 w 15576846"/>
              <a:gd name="connsiteY12099" fmla="*/ 3726339 h 7267344"/>
              <a:gd name="connsiteX12100" fmla="*/ 755389 w 15576846"/>
              <a:gd name="connsiteY12100" fmla="*/ 3722178 h 7267344"/>
              <a:gd name="connsiteX12101" fmla="*/ 756739 w 15576846"/>
              <a:gd name="connsiteY12101" fmla="*/ 3722403 h 7267344"/>
              <a:gd name="connsiteX12102" fmla="*/ 765510 w 15576846"/>
              <a:gd name="connsiteY12102" fmla="*/ 3726564 h 7267344"/>
              <a:gd name="connsiteX12103" fmla="*/ 731885 w 15576846"/>
              <a:gd name="connsiteY12103" fmla="*/ 3710932 h 7267344"/>
              <a:gd name="connsiteX12104" fmla="*/ 721989 w 15576846"/>
              <a:gd name="connsiteY12104" fmla="*/ 3706321 h 7267344"/>
              <a:gd name="connsiteX12105" fmla="*/ 723338 w 15576846"/>
              <a:gd name="connsiteY12105" fmla="*/ 3706546 h 7267344"/>
              <a:gd name="connsiteX12106" fmla="*/ 733347 w 15576846"/>
              <a:gd name="connsiteY12106" fmla="*/ 3711157 h 7267344"/>
              <a:gd name="connsiteX12107" fmla="*/ 731885 w 15576846"/>
              <a:gd name="connsiteY12107" fmla="*/ 3710932 h 7267344"/>
              <a:gd name="connsiteX12108" fmla="*/ 706582 w 15576846"/>
              <a:gd name="connsiteY12108" fmla="*/ 3707109 h 7267344"/>
              <a:gd name="connsiteX12109" fmla="*/ 706244 w 15576846"/>
              <a:gd name="connsiteY12109" fmla="*/ 3707109 h 7267344"/>
              <a:gd name="connsiteX12110" fmla="*/ 697810 w 15576846"/>
              <a:gd name="connsiteY12110" fmla="*/ 3703397 h 7267344"/>
              <a:gd name="connsiteX12111" fmla="*/ 698035 w 15576846"/>
              <a:gd name="connsiteY12111" fmla="*/ 3703397 h 7267344"/>
              <a:gd name="connsiteX12112" fmla="*/ 706582 w 15576846"/>
              <a:gd name="connsiteY12112" fmla="*/ 3707109 h 7267344"/>
              <a:gd name="connsiteX12113" fmla="*/ 673519 w 15576846"/>
              <a:gd name="connsiteY12113" fmla="*/ 3692601 h 7267344"/>
              <a:gd name="connsiteX12114" fmla="*/ 664747 w 15576846"/>
              <a:gd name="connsiteY12114" fmla="*/ 3688890 h 7267344"/>
              <a:gd name="connsiteX12115" fmla="*/ 673519 w 15576846"/>
              <a:gd name="connsiteY12115" fmla="*/ 3692601 h 7267344"/>
              <a:gd name="connsiteX12116" fmla="*/ 673519 w 15576846"/>
              <a:gd name="connsiteY12116" fmla="*/ 3692601 h 7267344"/>
              <a:gd name="connsiteX12117" fmla="*/ 1301154 w 15576846"/>
              <a:gd name="connsiteY12117" fmla="*/ 4020870 h 7267344"/>
              <a:gd name="connsiteX12118" fmla="*/ 1301491 w 15576846"/>
              <a:gd name="connsiteY12118" fmla="*/ 4021095 h 7267344"/>
              <a:gd name="connsiteX12119" fmla="*/ 1304415 w 15576846"/>
              <a:gd name="connsiteY12119" fmla="*/ 4023569 h 7267344"/>
              <a:gd name="connsiteX12120" fmla="*/ 1304190 w 15576846"/>
              <a:gd name="connsiteY12120" fmla="*/ 4023456 h 7267344"/>
              <a:gd name="connsiteX12121" fmla="*/ 1301154 w 15576846"/>
              <a:gd name="connsiteY12121" fmla="*/ 4020870 h 7267344"/>
              <a:gd name="connsiteX12122" fmla="*/ 1720739 w 15576846"/>
              <a:gd name="connsiteY12122" fmla="*/ 4383889 h 7267344"/>
              <a:gd name="connsiteX12123" fmla="*/ 1722876 w 15576846"/>
              <a:gd name="connsiteY12123" fmla="*/ 4385014 h 7267344"/>
              <a:gd name="connsiteX12124" fmla="*/ 1739633 w 15576846"/>
              <a:gd name="connsiteY12124" fmla="*/ 4407168 h 7267344"/>
              <a:gd name="connsiteX12125" fmla="*/ 1738058 w 15576846"/>
              <a:gd name="connsiteY12125" fmla="*/ 4406268 h 7267344"/>
              <a:gd name="connsiteX12126" fmla="*/ 1720739 w 15576846"/>
              <a:gd name="connsiteY12126" fmla="*/ 4383889 h 7267344"/>
              <a:gd name="connsiteX12127" fmla="*/ 1735134 w 15576846"/>
              <a:gd name="connsiteY12127" fmla="*/ 4391423 h 7267344"/>
              <a:gd name="connsiteX12128" fmla="*/ 1738621 w 15576846"/>
              <a:gd name="connsiteY12128" fmla="*/ 4393223 h 7267344"/>
              <a:gd name="connsiteX12129" fmla="*/ 1755152 w 15576846"/>
              <a:gd name="connsiteY12129" fmla="*/ 4415827 h 7267344"/>
              <a:gd name="connsiteX12130" fmla="*/ 1752228 w 15576846"/>
              <a:gd name="connsiteY12130" fmla="*/ 4414253 h 7267344"/>
              <a:gd name="connsiteX12131" fmla="*/ 1735134 w 15576846"/>
              <a:gd name="connsiteY12131" fmla="*/ 4391423 h 7267344"/>
              <a:gd name="connsiteX12132" fmla="*/ 1765273 w 15576846"/>
              <a:gd name="connsiteY12132" fmla="*/ 4429660 h 7267344"/>
              <a:gd name="connsiteX12133" fmla="*/ 1782480 w 15576846"/>
              <a:gd name="connsiteY12133" fmla="*/ 4453726 h 7267344"/>
              <a:gd name="connsiteX12134" fmla="*/ 1780455 w 15576846"/>
              <a:gd name="connsiteY12134" fmla="*/ 4452601 h 7267344"/>
              <a:gd name="connsiteX12135" fmla="*/ 1762687 w 15576846"/>
              <a:gd name="connsiteY12135" fmla="*/ 4428310 h 7267344"/>
              <a:gd name="connsiteX12136" fmla="*/ 1765273 w 15576846"/>
              <a:gd name="connsiteY12136" fmla="*/ 4429660 h 7267344"/>
              <a:gd name="connsiteX12137" fmla="*/ 1776857 w 15576846"/>
              <a:gd name="connsiteY12137" fmla="*/ 4435732 h 7267344"/>
              <a:gd name="connsiteX12138" fmla="*/ 1780680 w 15576846"/>
              <a:gd name="connsiteY12138" fmla="*/ 4437757 h 7267344"/>
              <a:gd name="connsiteX12139" fmla="*/ 1797662 w 15576846"/>
              <a:gd name="connsiteY12139" fmla="*/ 4462160 h 7267344"/>
              <a:gd name="connsiteX12140" fmla="*/ 1794288 w 15576846"/>
              <a:gd name="connsiteY12140" fmla="*/ 4460249 h 7267344"/>
              <a:gd name="connsiteX12141" fmla="*/ 1776857 w 15576846"/>
              <a:gd name="connsiteY12141" fmla="*/ 4435732 h 7267344"/>
              <a:gd name="connsiteX12142" fmla="*/ 1791701 w 15576846"/>
              <a:gd name="connsiteY12142" fmla="*/ 4443492 h 7267344"/>
              <a:gd name="connsiteX12143" fmla="*/ 1796649 w 15576846"/>
              <a:gd name="connsiteY12143" fmla="*/ 4445966 h 7267344"/>
              <a:gd name="connsiteX12144" fmla="*/ 1813294 w 15576846"/>
              <a:gd name="connsiteY12144" fmla="*/ 4470595 h 7267344"/>
              <a:gd name="connsiteX12145" fmla="*/ 1808795 w 15576846"/>
              <a:gd name="connsiteY12145" fmla="*/ 4468233 h 7267344"/>
              <a:gd name="connsiteX12146" fmla="*/ 1791701 w 15576846"/>
              <a:gd name="connsiteY12146" fmla="*/ 4443492 h 7267344"/>
              <a:gd name="connsiteX12147" fmla="*/ 1807221 w 15576846"/>
              <a:gd name="connsiteY12147" fmla="*/ 4451252 h 7267344"/>
              <a:gd name="connsiteX12148" fmla="*/ 1813069 w 15576846"/>
              <a:gd name="connsiteY12148" fmla="*/ 4454176 h 7267344"/>
              <a:gd name="connsiteX12149" fmla="*/ 1829488 w 15576846"/>
              <a:gd name="connsiteY12149" fmla="*/ 4479142 h 7267344"/>
              <a:gd name="connsiteX12150" fmla="*/ 1823977 w 15576846"/>
              <a:gd name="connsiteY12150" fmla="*/ 4476330 h 7267344"/>
              <a:gd name="connsiteX12151" fmla="*/ 1807221 w 15576846"/>
              <a:gd name="connsiteY12151" fmla="*/ 4451252 h 7267344"/>
              <a:gd name="connsiteX12152" fmla="*/ 1837022 w 15576846"/>
              <a:gd name="connsiteY12152" fmla="*/ 4490388 h 7267344"/>
              <a:gd name="connsiteX12153" fmla="*/ 1852542 w 15576846"/>
              <a:gd name="connsiteY12153" fmla="*/ 4514342 h 7267344"/>
              <a:gd name="connsiteX12154" fmla="*/ 1847593 w 15576846"/>
              <a:gd name="connsiteY12154" fmla="*/ 4511643 h 7267344"/>
              <a:gd name="connsiteX12155" fmla="*/ 1831849 w 15576846"/>
              <a:gd name="connsiteY12155" fmla="*/ 4487801 h 7267344"/>
              <a:gd name="connsiteX12156" fmla="*/ 1837022 w 15576846"/>
              <a:gd name="connsiteY12156" fmla="*/ 4490388 h 7267344"/>
              <a:gd name="connsiteX12157" fmla="*/ 1860639 w 15576846"/>
              <a:gd name="connsiteY12157" fmla="*/ 4527275 h 7267344"/>
              <a:gd name="connsiteX12158" fmla="*/ 1875708 w 15576846"/>
              <a:gd name="connsiteY12158" fmla="*/ 4551116 h 7267344"/>
              <a:gd name="connsiteX12159" fmla="*/ 1871435 w 15576846"/>
              <a:gd name="connsiteY12159" fmla="*/ 4548642 h 7267344"/>
              <a:gd name="connsiteX12160" fmla="*/ 1856028 w 15576846"/>
              <a:gd name="connsiteY12160" fmla="*/ 4524800 h 7267344"/>
              <a:gd name="connsiteX12161" fmla="*/ 1860639 w 15576846"/>
              <a:gd name="connsiteY12161" fmla="*/ 4527275 h 7267344"/>
              <a:gd name="connsiteX12162" fmla="*/ 1870760 w 15576846"/>
              <a:gd name="connsiteY12162" fmla="*/ 4532560 h 7267344"/>
              <a:gd name="connsiteX12163" fmla="*/ 1876383 w 15576846"/>
              <a:gd name="connsiteY12163" fmla="*/ 4535484 h 7267344"/>
              <a:gd name="connsiteX12164" fmla="*/ 1891340 w 15576846"/>
              <a:gd name="connsiteY12164" fmla="*/ 4559775 h 7267344"/>
              <a:gd name="connsiteX12165" fmla="*/ 1886055 w 15576846"/>
              <a:gd name="connsiteY12165" fmla="*/ 4556851 h 7267344"/>
              <a:gd name="connsiteX12166" fmla="*/ 1870760 w 15576846"/>
              <a:gd name="connsiteY12166" fmla="*/ 4532560 h 7267344"/>
              <a:gd name="connsiteX12167" fmla="*/ 1885942 w 15576846"/>
              <a:gd name="connsiteY12167" fmla="*/ 4540432 h 7267344"/>
              <a:gd name="connsiteX12168" fmla="*/ 1892352 w 15576846"/>
              <a:gd name="connsiteY12168" fmla="*/ 4543693 h 7267344"/>
              <a:gd name="connsiteX12169" fmla="*/ 1907197 w 15576846"/>
              <a:gd name="connsiteY12169" fmla="*/ 4568435 h 7267344"/>
              <a:gd name="connsiteX12170" fmla="*/ 1901012 w 15576846"/>
              <a:gd name="connsiteY12170" fmla="*/ 4565173 h 7267344"/>
              <a:gd name="connsiteX12171" fmla="*/ 1885942 w 15576846"/>
              <a:gd name="connsiteY12171" fmla="*/ 4540432 h 7267344"/>
              <a:gd name="connsiteX12172" fmla="*/ 1913832 w 15576846"/>
              <a:gd name="connsiteY12172" fmla="*/ 4579568 h 7267344"/>
              <a:gd name="connsiteX12173" fmla="*/ 1928114 w 15576846"/>
              <a:gd name="connsiteY12173" fmla="*/ 4604084 h 7267344"/>
              <a:gd name="connsiteX12174" fmla="*/ 1922379 w 15576846"/>
              <a:gd name="connsiteY12174" fmla="*/ 4600935 h 7267344"/>
              <a:gd name="connsiteX12175" fmla="*/ 1907759 w 15576846"/>
              <a:gd name="connsiteY12175" fmla="*/ 4576419 h 7267344"/>
              <a:gd name="connsiteX12176" fmla="*/ 1913832 w 15576846"/>
              <a:gd name="connsiteY12176" fmla="*/ 4579568 h 7267344"/>
              <a:gd name="connsiteX12177" fmla="*/ 1944196 w 15576846"/>
              <a:gd name="connsiteY12177" fmla="*/ 4620841 h 7267344"/>
              <a:gd name="connsiteX12178" fmla="*/ 1950494 w 15576846"/>
              <a:gd name="connsiteY12178" fmla="*/ 4624214 h 7267344"/>
              <a:gd name="connsiteX12179" fmla="*/ 1963427 w 15576846"/>
              <a:gd name="connsiteY12179" fmla="*/ 4647494 h 7267344"/>
              <a:gd name="connsiteX12180" fmla="*/ 1957241 w 15576846"/>
              <a:gd name="connsiteY12180" fmla="*/ 4644007 h 7267344"/>
              <a:gd name="connsiteX12181" fmla="*/ 1944196 w 15576846"/>
              <a:gd name="connsiteY12181" fmla="*/ 4620841 h 7267344"/>
              <a:gd name="connsiteX12182" fmla="*/ 1978946 w 15576846"/>
              <a:gd name="connsiteY12182" fmla="*/ 4664475 h 7267344"/>
              <a:gd name="connsiteX12183" fmla="*/ 1985694 w 15576846"/>
              <a:gd name="connsiteY12183" fmla="*/ 4668073 h 7267344"/>
              <a:gd name="connsiteX12184" fmla="*/ 1998176 w 15576846"/>
              <a:gd name="connsiteY12184" fmla="*/ 4691803 h 7267344"/>
              <a:gd name="connsiteX12185" fmla="*/ 1991429 w 15576846"/>
              <a:gd name="connsiteY12185" fmla="*/ 4687979 h 7267344"/>
              <a:gd name="connsiteX12186" fmla="*/ 1978946 w 15576846"/>
              <a:gd name="connsiteY12186" fmla="*/ 4664475 h 7267344"/>
              <a:gd name="connsiteX12187" fmla="*/ 2003799 w 15576846"/>
              <a:gd name="connsiteY12187" fmla="*/ 4702823 h 7267344"/>
              <a:gd name="connsiteX12188" fmla="*/ 2012346 w 15576846"/>
              <a:gd name="connsiteY12188" fmla="*/ 4719580 h 7267344"/>
              <a:gd name="connsiteX12189" fmla="*/ 2014596 w 15576846"/>
              <a:gd name="connsiteY12189" fmla="*/ 4725540 h 7267344"/>
              <a:gd name="connsiteX12190" fmla="*/ 2003912 w 15576846"/>
              <a:gd name="connsiteY12190" fmla="*/ 4719017 h 7267344"/>
              <a:gd name="connsiteX12191" fmla="*/ 1995927 w 15576846"/>
              <a:gd name="connsiteY12191" fmla="*/ 4698325 h 7267344"/>
              <a:gd name="connsiteX12192" fmla="*/ 2003799 w 15576846"/>
              <a:gd name="connsiteY12192" fmla="*/ 4702823 h 7267344"/>
              <a:gd name="connsiteX12193" fmla="*/ 2016170 w 15576846"/>
              <a:gd name="connsiteY12193" fmla="*/ 4715194 h 7267344"/>
              <a:gd name="connsiteX12194" fmla="*/ 2012346 w 15576846"/>
              <a:gd name="connsiteY12194" fmla="*/ 4707547 h 7267344"/>
              <a:gd name="connsiteX12195" fmla="*/ 2019544 w 15576846"/>
              <a:gd name="connsiteY12195" fmla="*/ 4711483 h 7267344"/>
              <a:gd name="connsiteX12196" fmla="*/ 2031464 w 15576846"/>
              <a:gd name="connsiteY12196" fmla="*/ 4735436 h 7267344"/>
              <a:gd name="connsiteX12197" fmla="*/ 2021905 w 15576846"/>
              <a:gd name="connsiteY12197" fmla="*/ 4729926 h 7267344"/>
              <a:gd name="connsiteX12198" fmla="*/ 2016170 w 15576846"/>
              <a:gd name="connsiteY12198" fmla="*/ 4715194 h 7267344"/>
              <a:gd name="connsiteX12199" fmla="*/ 2036300 w 15576846"/>
              <a:gd name="connsiteY12199" fmla="*/ 4746008 h 7267344"/>
              <a:gd name="connsiteX12200" fmla="*/ 2044397 w 15576846"/>
              <a:gd name="connsiteY12200" fmla="*/ 4767038 h 7267344"/>
              <a:gd name="connsiteX12201" fmla="*/ 2033826 w 15576846"/>
              <a:gd name="connsiteY12201" fmla="*/ 4760515 h 7267344"/>
              <a:gd name="connsiteX12202" fmla="*/ 2025841 w 15576846"/>
              <a:gd name="connsiteY12202" fmla="*/ 4739935 h 7267344"/>
              <a:gd name="connsiteX12203" fmla="*/ 2036300 w 15576846"/>
              <a:gd name="connsiteY12203" fmla="*/ 4746008 h 7267344"/>
              <a:gd name="connsiteX12204" fmla="*/ 2043273 w 15576846"/>
              <a:gd name="connsiteY12204" fmla="*/ 4749944 h 7267344"/>
              <a:gd name="connsiteX12205" fmla="*/ 2052607 w 15576846"/>
              <a:gd name="connsiteY12205" fmla="*/ 4755005 h 7267344"/>
              <a:gd name="connsiteX12206" fmla="*/ 2057667 w 15576846"/>
              <a:gd name="connsiteY12206" fmla="*/ 4765801 h 7267344"/>
              <a:gd name="connsiteX12207" fmla="*/ 2062278 w 15576846"/>
              <a:gd name="connsiteY12207" fmla="*/ 4777721 h 7267344"/>
              <a:gd name="connsiteX12208" fmla="*/ 2051595 w 15576846"/>
              <a:gd name="connsiteY12208" fmla="*/ 4771424 h 7267344"/>
              <a:gd name="connsiteX12209" fmla="*/ 2043273 w 15576846"/>
              <a:gd name="connsiteY12209" fmla="*/ 4749944 h 7267344"/>
              <a:gd name="connsiteX12210" fmla="*/ 2066214 w 15576846"/>
              <a:gd name="connsiteY12210" fmla="*/ 4788068 h 7267344"/>
              <a:gd name="connsiteX12211" fmla="*/ 2073974 w 15576846"/>
              <a:gd name="connsiteY12211" fmla="*/ 4808310 h 7267344"/>
              <a:gd name="connsiteX12212" fmla="*/ 2063628 w 15576846"/>
              <a:gd name="connsiteY12212" fmla="*/ 4801788 h 7267344"/>
              <a:gd name="connsiteX12213" fmla="*/ 2055756 w 15576846"/>
              <a:gd name="connsiteY12213" fmla="*/ 4781882 h 7267344"/>
              <a:gd name="connsiteX12214" fmla="*/ 2066214 w 15576846"/>
              <a:gd name="connsiteY12214" fmla="*/ 4788068 h 7267344"/>
              <a:gd name="connsiteX12215" fmla="*/ 2073187 w 15576846"/>
              <a:gd name="connsiteY12215" fmla="*/ 4792116 h 7267344"/>
              <a:gd name="connsiteX12216" fmla="*/ 2083646 w 15576846"/>
              <a:gd name="connsiteY12216" fmla="*/ 4797964 h 7267344"/>
              <a:gd name="connsiteX12217" fmla="*/ 2091855 w 15576846"/>
              <a:gd name="connsiteY12217" fmla="*/ 4819331 h 7267344"/>
              <a:gd name="connsiteX12218" fmla="*/ 2081396 w 15576846"/>
              <a:gd name="connsiteY12218" fmla="*/ 4813034 h 7267344"/>
              <a:gd name="connsiteX12219" fmla="*/ 2073187 w 15576846"/>
              <a:gd name="connsiteY12219" fmla="*/ 4792116 h 7267344"/>
              <a:gd name="connsiteX12220" fmla="*/ 2096016 w 15576846"/>
              <a:gd name="connsiteY12220" fmla="*/ 4830015 h 7267344"/>
              <a:gd name="connsiteX12221" fmla="*/ 2104001 w 15576846"/>
              <a:gd name="connsiteY12221" fmla="*/ 4850482 h 7267344"/>
              <a:gd name="connsiteX12222" fmla="*/ 2093767 w 15576846"/>
              <a:gd name="connsiteY12222" fmla="*/ 4843960 h 7267344"/>
              <a:gd name="connsiteX12223" fmla="*/ 2085782 w 15576846"/>
              <a:gd name="connsiteY12223" fmla="*/ 4823942 h 7267344"/>
              <a:gd name="connsiteX12224" fmla="*/ 2096016 w 15576846"/>
              <a:gd name="connsiteY12224" fmla="*/ 4830015 h 7267344"/>
              <a:gd name="connsiteX12225" fmla="*/ 2103101 w 15576846"/>
              <a:gd name="connsiteY12225" fmla="*/ 4834176 h 7267344"/>
              <a:gd name="connsiteX12226" fmla="*/ 2113560 w 15576846"/>
              <a:gd name="connsiteY12226" fmla="*/ 4840024 h 7267344"/>
              <a:gd name="connsiteX12227" fmla="*/ 2121769 w 15576846"/>
              <a:gd name="connsiteY12227" fmla="*/ 4861278 h 7267344"/>
              <a:gd name="connsiteX12228" fmla="*/ 2111423 w 15576846"/>
              <a:gd name="connsiteY12228" fmla="*/ 4854981 h 7267344"/>
              <a:gd name="connsiteX12229" fmla="*/ 2103101 w 15576846"/>
              <a:gd name="connsiteY12229" fmla="*/ 4834176 h 7267344"/>
              <a:gd name="connsiteX12230" fmla="*/ 2125818 w 15576846"/>
              <a:gd name="connsiteY12230" fmla="*/ 4871625 h 7267344"/>
              <a:gd name="connsiteX12231" fmla="*/ 2134365 w 15576846"/>
              <a:gd name="connsiteY12231" fmla="*/ 4893105 h 7267344"/>
              <a:gd name="connsiteX12232" fmla="*/ 2124243 w 15576846"/>
              <a:gd name="connsiteY12232" fmla="*/ 4886582 h 7267344"/>
              <a:gd name="connsiteX12233" fmla="*/ 2115697 w 15576846"/>
              <a:gd name="connsiteY12233" fmla="*/ 4865440 h 7267344"/>
              <a:gd name="connsiteX12234" fmla="*/ 2125818 w 15576846"/>
              <a:gd name="connsiteY12234" fmla="*/ 4871625 h 7267344"/>
              <a:gd name="connsiteX12235" fmla="*/ 2133015 w 15576846"/>
              <a:gd name="connsiteY12235" fmla="*/ 4875786 h 7267344"/>
              <a:gd name="connsiteX12236" fmla="*/ 2336117 w 15576846"/>
              <a:gd name="connsiteY12236" fmla="*/ 4947310 h 7267344"/>
              <a:gd name="connsiteX12237" fmla="*/ 2865125 w 15576846"/>
              <a:gd name="connsiteY12237" fmla="*/ 4468346 h 7267344"/>
              <a:gd name="connsiteX12238" fmla="*/ 3293708 w 15576846"/>
              <a:gd name="connsiteY12238" fmla="*/ 3634572 h 7267344"/>
              <a:gd name="connsiteX12239" fmla="*/ 3294270 w 15576846"/>
              <a:gd name="connsiteY12239" fmla="*/ 3633673 h 7267344"/>
              <a:gd name="connsiteX12240" fmla="*/ 3307428 w 15576846"/>
              <a:gd name="connsiteY12240" fmla="*/ 3633673 h 7267344"/>
              <a:gd name="connsiteX12241" fmla="*/ 3300905 w 15576846"/>
              <a:gd name="connsiteY12241" fmla="*/ 3645594 h 7267344"/>
              <a:gd name="connsiteX12242" fmla="*/ 2884693 w 15576846"/>
              <a:gd name="connsiteY12242" fmla="*/ 4489938 h 7267344"/>
              <a:gd name="connsiteX12243" fmla="*/ 2359396 w 15576846"/>
              <a:gd name="connsiteY12243" fmla="*/ 4979586 h 7267344"/>
              <a:gd name="connsiteX12244" fmla="*/ 2141675 w 15576846"/>
              <a:gd name="connsiteY12244" fmla="*/ 4897828 h 7267344"/>
              <a:gd name="connsiteX12245" fmla="*/ 2133015 w 15576846"/>
              <a:gd name="connsiteY12245" fmla="*/ 4875786 h 7267344"/>
              <a:gd name="connsiteX12246" fmla="*/ 2359396 w 15576846"/>
              <a:gd name="connsiteY12246" fmla="*/ 4987120 h 7267344"/>
              <a:gd name="connsiteX12247" fmla="*/ 2888742 w 15576846"/>
              <a:gd name="connsiteY12247" fmla="*/ 4493762 h 7267344"/>
              <a:gd name="connsiteX12248" fmla="*/ 3304391 w 15576846"/>
              <a:gd name="connsiteY12248" fmla="*/ 3650654 h 7267344"/>
              <a:gd name="connsiteX12249" fmla="*/ 3313725 w 15576846"/>
              <a:gd name="connsiteY12249" fmla="*/ 3633673 h 7267344"/>
              <a:gd name="connsiteX12250" fmla="*/ 3327108 w 15576846"/>
              <a:gd name="connsiteY12250" fmla="*/ 3633673 h 7267344"/>
              <a:gd name="connsiteX12251" fmla="*/ 3310239 w 15576846"/>
              <a:gd name="connsiteY12251" fmla="*/ 3665949 h 7267344"/>
              <a:gd name="connsiteX12252" fmla="*/ 2908309 w 15576846"/>
              <a:gd name="connsiteY12252" fmla="*/ 4515241 h 7267344"/>
              <a:gd name="connsiteX12253" fmla="*/ 2382675 w 15576846"/>
              <a:gd name="connsiteY12253" fmla="*/ 5019396 h 7267344"/>
              <a:gd name="connsiteX12254" fmla="*/ 2155282 w 15576846"/>
              <a:gd name="connsiteY12254" fmla="*/ 4931341 h 7267344"/>
              <a:gd name="connsiteX12255" fmla="*/ 2145948 w 15576846"/>
              <a:gd name="connsiteY12255" fmla="*/ 4908399 h 7267344"/>
              <a:gd name="connsiteX12256" fmla="*/ 2359396 w 15576846"/>
              <a:gd name="connsiteY12256" fmla="*/ 4987120 h 7267344"/>
              <a:gd name="connsiteX12257" fmla="*/ 2382675 w 15576846"/>
              <a:gd name="connsiteY12257" fmla="*/ 5026931 h 7267344"/>
              <a:gd name="connsiteX12258" fmla="*/ 2682379 w 15576846"/>
              <a:gd name="connsiteY12258" fmla="*/ 4851495 h 7267344"/>
              <a:gd name="connsiteX12259" fmla="*/ 2912358 w 15576846"/>
              <a:gd name="connsiteY12259" fmla="*/ 4519065 h 7267344"/>
              <a:gd name="connsiteX12260" fmla="*/ 3313838 w 15576846"/>
              <a:gd name="connsiteY12260" fmla="*/ 3670784 h 7267344"/>
              <a:gd name="connsiteX12261" fmla="*/ 3333293 w 15576846"/>
              <a:gd name="connsiteY12261" fmla="*/ 3633560 h 7267344"/>
              <a:gd name="connsiteX12262" fmla="*/ 3346788 w 15576846"/>
              <a:gd name="connsiteY12262" fmla="*/ 3633560 h 7267344"/>
              <a:gd name="connsiteX12263" fmla="*/ 3317886 w 15576846"/>
              <a:gd name="connsiteY12263" fmla="*/ 3691702 h 7267344"/>
              <a:gd name="connsiteX12264" fmla="*/ 2931926 w 15576846"/>
              <a:gd name="connsiteY12264" fmla="*/ 4540432 h 7267344"/>
              <a:gd name="connsiteX12265" fmla="*/ 2704421 w 15576846"/>
              <a:gd name="connsiteY12265" fmla="*/ 4879722 h 7267344"/>
              <a:gd name="connsiteX12266" fmla="*/ 2406066 w 15576846"/>
              <a:gd name="connsiteY12266" fmla="*/ 5059094 h 7267344"/>
              <a:gd name="connsiteX12267" fmla="*/ 2168215 w 15576846"/>
              <a:gd name="connsiteY12267" fmla="*/ 4962267 h 7267344"/>
              <a:gd name="connsiteX12268" fmla="*/ 2159781 w 15576846"/>
              <a:gd name="connsiteY12268" fmla="*/ 4942137 h 7267344"/>
              <a:gd name="connsiteX12269" fmla="*/ 2382675 w 15576846"/>
              <a:gd name="connsiteY12269" fmla="*/ 5026931 h 7267344"/>
              <a:gd name="connsiteX12270" fmla="*/ 3337229 w 15576846"/>
              <a:gd name="connsiteY12270" fmla="*/ 3626025 h 7267344"/>
              <a:gd name="connsiteX12271" fmla="*/ 3344314 w 15576846"/>
              <a:gd name="connsiteY12271" fmla="*/ 3612418 h 7267344"/>
              <a:gd name="connsiteX12272" fmla="*/ 3357472 w 15576846"/>
              <a:gd name="connsiteY12272" fmla="*/ 3611856 h 7267344"/>
              <a:gd name="connsiteX12273" fmla="*/ 3350499 w 15576846"/>
              <a:gd name="connsiteY12273" fmla="*/ 3626025 h 7267344"/>
              <a:gd name="connsiteX12274" fmla="*/ 3337229 w 15576846"/>
              <a:gd name="connsiteY12274" fmla="*/ 3626025 h 7267344"/>
              <a:gd name="connsiteX12275" fmla="*/ 3363657 w 15576846"/>
              <a:gd name="connsiteY12275" fmla="*/ 3611631 h 7267344"/>
              <a:gd name="connsiteX12276" fmla="*/ 3376927 w 15576846"/>
              <a:gd name="connsiteY12276" fmla="*/ 3611068 h 7267344"/>
              <a:gd name="connsiteX12277" fmla="*/ 3369842 w 15576846"/>
              <a:gd name="connsiteY12277" fmla="*/ 3626025 h 7267344"/>
              <a:gd name="connsiteX12278" fmla="*/ 3356460 w 15576846"/>
              <a:gd name="connsiteY12278" fmla="*/ 3626025 h 7267344"/>
              <a:gd name="connsiteX12279" fmla="*/ 3363657 w 15576846"/>
              <a:gd name="connsiteY12279" fmla="*/ 3611631 h 7267344"/>
              <a:gd name="connsiteX12280" fmla="*/ 3367481 w 15576846"/>
              <a:gd name="connsiteY12280" fmla="*/ 3603759 h 7267344"/>
              <a:gd name="connsiteX12281" fmla="*/ 3374566 w 15576846"/>
              <a:gd name="connsiteY12281" fmla="*/ 3589476 h 7267344"/>
              <a:gd name="connsiteX12282" fmla="*/ 3387499 w 15576846"/>
              <a:gd name="connsiteY12282" fmla="*/ 3588351 h 7267344"/>
              <a:gd name="connsiteX12283" fmla="*/ 3380526 w 15576846"/>
              <a:gd name="connsiteY12283" fmla="*/ 3603196 h 7267344"/>
              <a:gd name="connsiteX12284" fmla="*/ 3367481 w 15576846"/>
              <a:gd name="connsiteY12284" fmla="*/ 3603759 h 7267344"/>
              <a:gd name="connsiteX12285" fmla="*/ 3378502 w 15576846"/>
              <a:gd name="connsiteY12285" fmla="*/ 3581492 h 7267344"/>
              <a:gd name="connsiteX12286" fmla="*/ 3385474 w 15576846"/>
              <a:gd name="connsiteY12286" fmla="*/ 3567434 h 7267344"/>
              <a:gd name="connsiteX12287" fmla="*/ 3398182 w 15576846"/>
              <a:gd name="connsiteY12287" fmla="*/ 3565747 h 7267344"/>
              <a:gd name="connsiteX12288" fmla="*/ 3391322 w 15576846"/>
              <a:gd name="connsiteY12288" fmla="*/ 3580367 h 7267344"/>
              <a:gd name="connsiteX12289" fmla="*/ 3378502 w 15576846"/>
              <a:gd name="connsiteY12289" fmla="*/ 3581492 h 7267344"/>
              <a:gd name="connsiteX12290" fmla="*/ 3404480 w 15576846"/>
              <a:gd name="connsiteY12290" fmla="*/ 3564847 h 7267344"/>
              <a:gd name="connsiteX12291" fmla="*/ 3417300 w 15576846"/>
              <a:gd name="connsiteY12291" fmla="*/ 3563048 h 7267344"/>
              <a:gd name="connsiteX12292" fmla="*/ 3410440 w 15576846"/>
              <a:gd name="connsiteY12292" fmla="*/ 3578568 h 7267344"/>
              <a:gd name="connsiteX12293" fmla="*/ 3397507 w 15576846"/>
              <a:gd name="connsiteY12293" fmla="*/ 3579805 h 7267344"/>
              <a:gd name="connsiteX12294" fmla="*/ 3404480 w 15576846"/>
              <a:gd name="connsiteY12294" fmla="*/ 3564847 h 7267344"/>
              <a:gd name="connsiteX12295" fmla="*/ 3408416 w 15576846"/>
              <a:gd name="connsiteY12295" fmla="*/ 3556526 h 7267344"/>
              <a:gd name="connsiteX12296" fmla="*/ 3415389 w 15576846"/>
              <a:gd name="connsiteY12296" fmla="*/ 3541569 h 7267344"/>
              <a:gd name="connsiteX12297" fmla="*/ 3427871 w 15576846"/>
              <a:gd name="connsiteY12297" fmla="*/ 3539207 h 7267344"/>
              <a:gd name="connsiteX12298" fmla="*/ 3421011 w 15576846"/>
              <a:gd name="connsiteY12298" fmla="*/ 3554839 h 7267344"/>
              <a:gd name="connsiteX12299" fmla="*/ 3408416 w 15576846"/>
              <a:gd name="connsiteY12299" fmla="*/ 3556526 h 7267344"/>
              <a:gd name="connsiteX12300" fmla="*/ 3434169 w 15576846"/>
              <a:gd name="connsiteY12300" fmla="*/ 3537857 h 7267344"/>
              <a:gd name="connsiteX12301" fmla="*/ 3446877 w 15576846"/>
              <a:gd name="connsiteY12301" fmla="*/ 3535271 h 7267344"/>
              <a:gd name="connsiteX12302" fmla="*/ 3439905 w 15576846"/>
              <a:gd name="connsiteY12302" fmla="*/ 3551802 h 7267344"/>
              <a:gd name="connsiteX12303" fmla="*/ 3427197 w 15576846"/>
              <a:gd name="connsiteY12303" fmla="*/ 3553714 h 7267344"/>
              <a:gd name="connsiteX12304" fmla="*/ 3434169 w 15576846"/>
              <a:gd name="connsiteY12304" fmla="*/ 3537857 h 7267344"/>
              <a:gd name="connsiteX12305" fmla="*/ 3452950 w 15576846"/>
              <a:gd name="connsiteY12305" fmla="*/ 3534034 h 7267344"/>
              <a:gd name="connsiteX12306" fmla="*/ 3465770 w 15576846"/>
              <a:gd name="connsiteY12306" fmla="*/ 3531222 h 7267344"/>
              <a:gd name="connsiteX12307" fmla="*/ 3458798 w 15576846"/>
              <a:gd name="connsiteY12307" fmla="*/ 3548878 h 7267344"/>
              <a:gd name="connsiteX12308" fmla="*/ 3445865 w 15576846"/>
              <a:gd name="connsiteY12308" fmla="*/ 3550903 h 7267344"/>
              <a:gd name="connsiteX12309" fmla="*/ 3452950 w 15576846"/>
              <a:gd name="connsiteY12309" fmla="*/ 3534034 h 7267344"/>
              <a:gd name="connsiteX12310" fmla="*/ 3456548 w 15576846"/>
              <a:gd name="connsiteY12310" fmla="*/ 3525712 h 7267344"/>
              <a:gd name="connsiteX12311" fmla="*/ 3463521 w 15576846"/>
              <a:gd name="connsiteY12311" fmla="*/ 3509068 h 7267344"/>
              <a:gd name="connsiteX12312" fmla="*/ 3476004 w 15576846"/>
              <a:gd name="connsiteY12312" fmla="*/ 3505694 h 7267344"/>
              <a:gd name="connsiteX12313" fmla="*/ 3469144 w 15576846"/>
              <a:gd name="connsiteY12313" fmla="*/ 3523013 h 7267344"/>
              <a:gd name="connsiteX12314" fmla="*/ 3456548 w 15576846"/>
              <a:gd name="connsiteY12314" fmla="*/ 3525712 h 7267344"/>
              <a:gd name="connsiteX12315" fmla="*/ 3467007 w 15576846"/>
              <a:gd name="connsiteY12315" fmla="*/ 3500409 h 7267344"/>
              <a:gd name="connsiteX12316" fmla="*/ 3473980 w 15576846"/>
              <a:gd name="connsiteY12316" fmla="*/ 3483652 h 7267344"/>
              <a:gd name="connsiteX12317" fmla="*/ 3486238 w 15576846"/>
              <a:gd name="connsiteY12317" fmla="*/ 3479603 h 7267344"/>
              <a:gd name="connsiteX12318" fmla="*/ 3479378 w 15576846"/>
              <a:gd name="connsiteY12318" fmla="*/ 3497035 h 7267344"/>
              <a:gd name="connsiteX12319" fmla="*/ 3467007 w 15576846"/>
              <a:gd name="connsiteY12319" fmla="*/ 3500409 h 7267344"/>
              <a:gd name="connsiteX12320" fmla="*/ 3477691 w 15576846"/>
              <a:gd name="connsiteY12320" fmla="*/ 3474768 h 7267344"/>
              <a:gd name="connsiteX12321" fmla="*/ 3484438 w 15576846"/>
              <a:gd name="connsiteY12321" fmla="*/ 3458461 h 7267344"/>
              <a:gd name="connsiteX12322" fmla="*/ 3496359 w 15576846"/>
              <a:gd name="connsiteY12322" fmla="*/ 3453738 h 7267344"/>
              <a:gd name="connsiteX12323" fmla="*/ 3489724 w 15576846"/>
              <a:gd name="connsiteY12323" fmla="*/ 3470719 h 7267344"/>
              <a:gd name="connsiteX12324" fmla="*/ 3477691 w 15576846"/>
              <a:gd name="connsiteY12324" fmla="*/ 3474768 h 7267344"/>
              <a:gd name="connsiteX12325" fmla="*/ 3488487 w 15576846"/>
              <a:gd name="connsiteY12325" fmla="*/ 3448790 h 7267344"/>
              <a:gd name="connsiteX12326" fmla="*/ 3495010 w 15576846"/>
              <a:gd name="connsiteY12326" fmla="*/ 3432933 h 7267344"/>
              <a:gd name="connsiteX12327" fmla="*/ 3506593 w 15576846"/>
              <a:gd name="connsiteY12327" fmla="*/ 3427647 h 7267344"/>
              <a:gd name="connsiteX12328" fmla="*/ 3500183 w 15576846"/>
              <a:gd name="connsiteY12328" fmla="*/ 3444179 h 7267344"/>
              <a:gd name="connsiteX12329" fmla="*/ 3488487 w 15576846"/>
              <a:gd name="connsiteY12329" fmla="*/ 3448790 h 7267344"/>
              <a:gd name="connsiteX12330" fmla="*/ 3499283 w 15576846"/>
              <a:gd name="connsiteY12330" fmla="*/ 3422699 h 7267344"/>
              <a:gd name="connsiteX12331" fmla="*/ 3505581 w 15576846"/>
              <a:gd name="connsiteY12331" fmla="*/ 3407292 h 7267344"/>
              <a:gd name="connsiteX12332" fmla="*/ 3516827 w 15576846"/>
              <a:gd name="connsiteY12332" fmla="*/ 3401444 h 7267344"/>
              <a:gd name="connsiteX12333" fmla="*/ 3510642 w 15576846"/>
              <a:gd name="connsiteY12333" fmla="*/ 3417413 h 7267344"/>
              <a:gd name="connsiteX12334" fmla="*/ 3499283 w 15576846"/>
              <a:gd name="connsiteY12334" fmla="*/ 3422699 h 7267344"/>
              <a:gd name="connsiteX12335" fmla="*/ 3509742 w 15576846"/>
              <a:gd name="connsiteY12335" fmla="*/ 3397171 h 7267344"/>
              <a:gd name="connsiteX12336" fmla="*/ 3516152 w 15576846"/>
              <a:gd name="connsiteY12336" fmla="*/ 3381426 h 7267344"/>
              <a:gd name="connsiteX12337" fmla="*/ 3526948 w 15576846"/>
              <a:gd name="connsiteY12337" fmla="*/ 3375016 h 7267344"/>
              <a:gd name="connsiteX12338" fmla="*/ 3520650 w 15576846"/>
              <a:gd name="connsiteY12338" fmla="*/ 3391323 h 7267344"/>
              <a:gd name="connsiteX12339" fmla="*/ 3509742 w 15576846"/>
              <a:gd name="connsiteY12339" fmla="*/ 3397171 h 7267344"/>
              <a:gd name="connsiteX12340" fmla="*/ 3520538 w 15576846"/>
              <a:gd name="connsiteY12340" fmla="*/ 3370743 h 7267344"/>
              <a:gd name="connsiteX12341" fmla="*/ 3527173 w 15576846"/>
              <a:gd name="connsiteY12341" fmla="*/ 3354324 h 7267344"/>
              <a:gd name="connsiteX12342" fmla="*/ 3537632 w 15576846"/>
              <a:gd name="connsiteY12342" fmla="*/ 3347464 h 7267344"/>
              <a:gd name="connsiteX12343" fmla="*/ 3531109 w 15576846"/>
              <a:gd name="connsiteY12343" fmla="*/ 3364333 h 7267344"/>
              <a:gd name="connsiteX12344" fmla="*/ 3520538 w 15576846"/>
              <a:gd name="connsiteY12344" fmla="*/ 3370743 h 7267344"/>
              <a:gd name="connsiteX12345" fmla="*/ 3545166 w 15576846"/>
              <a:gd name="connsiteY12345" fmla="*/ 3342403 h 7267344"/>
              <a:gd name="connsiteX12346" fmla="*/ 3555963 w 15576846"/>
              <a:gd name="connsiteY12346" fmla="*/ 3334756 h 7267344"/>
              <a:gd name="connsiteX12347" fmla="*/ 3549440 w 15576846"/>
              <a:gd name="connsiteY12347" fmla="*/ 3352749 h 7267344"/>
              <a:gd name="connsiteX12348" fmla="*/ 3538531 w 15576846"/>
              <a:gd name="connsiteY12348" fmla="*/ 3359834 h 7267344"/>
              <a:gd name="connsiteX12349" fmla="*/ 3545166 w 15576846"/>
              <a:gd name="connsiteY12349" fmla="*/ 3342403 h 7267344"/>
              <a:gd name="connsiteX12350" fmla="*/ 3549215 w 15576846"/>
              <a:gd name="connsiteY12350" fmla="*/ 3331944 h 7267344"/>
              <a:gd name="connsiteX12351" fmla="*/ 3555737 w 15576846"/>
              <a:gd name="connsiteY12351" fmla="*/ 3314963 h 7267344"/>
              <a:gd name="connsiteX12352" fmla="*/ 3566084 w 15576846"/>
              <a:gd name="connsiteY12352" fmla="*/ 3306754 h 7267344"/>
              <a:gd name="connsiteX12353" fmla="*/ 3559786 w 15576846"/>
              <a:gd name="connsiteY12353" fmla="*/ 3324185 h 7267344"/>
              <a:gd name="connsiteX12354" fmla="*/ 3549215 w 15576846"/>
              <a:gd name="connsiteY12354" fmla="*/ 3331944 h 7267344"/>
              <a:gd name="connsiteX12355" fmla="*/ 3573844 w 15576846"/>
              <a:gd name="connsiteY12355" fmla="*/ 3300231 h 7267344"/>
              <a:gd name="connsiteX12356" fmla="*/ 3584077 w 15576846"/>
              <a:gd name="connsiteY12356" fmla="*/ 3291234 h 7267344"/>
              <a:gd name="connsiteX12357" fmla="*/ 3577780 w 15576846"/>
              <a:gd name="connsiteY12357" fmla="*/ 3309565 h 7267344"/>
              <a:gd name="connsiteX12358" fmla="*/ 3567321 w 15576846"/>
              <a:gd name="connsiteY12358" fmla="*/ 3318224 h 7267344"/>
              <a:gd name="connsiteX12359" fmla="*/ 3573844 w 15576846"/>
              <a:gd name="connsiteY12359" fmla="*/ 3300231 h 7267344"/>
              <a:gd name="connsiteX12360" fmla="*/ 3591949 w 15576846"/>
              <a:gd name="connsiteY12360" fmla="*/ 3283924 h 7267344"/>
              <a:gd name="connsiteX12361" fmla="*/ 3603533 w 15576846"/>
              <a:gd name="connsiteY12361" fmla="*/ 3272116 h 7267344"/>
              <a:gd name="connsiteX12362" fmla="*/ 3597460 w 15576846"/>
              <a:gd name="connsiteY12362" fmla="*/ 3291009 h 7267344"/>
              <a:gd name="connsiteX12363" fmla="*/ 3585539 w 15576846"/>
              <a:gd name="connsiteY12363" fmla="*/ 3302817 h 7267344"/>
              <a:gd name="connsiteX12364" fmla="*/ 3591949 w 15576846"/>
              <a:gd name="connsiteY12364" fmla="*/ 3283924 h 7267344"/>
              <a:gd name="connsiteX12365" fmla="*/ 3641769 w 15576846"/>
              <a:gd name="connsiteY12365" fmla="*/ 3206440 h 7267344"/>
              <a:gd name="connsiteX12366" fmla="*/ 3656051 w 15576846"/>
              <a:gd name="connsiteY12366" fmla="*/ 3179225 h 7267344"/>
              <a:gd name="connsiteX12367" fmla="*/ 3648404 w 15576846"/>
              <a:gd name="connsiteY12367" fmla="*/ 3206327 h 7267344"/>
              <a:gd name="connsiteX12368" fmla="*/ 3638395 w 15576846"/>
              <a:gd name="connsiteY12368" fmla="*/ 3218023 h 7267344"/>
              <a:gd name="connsiteX12369" fmla="*/ 3641769 w 15576846"/>
              <a:gd name="connsiteY12369" fmla="*/ 3206440 h 7267344"/>
              <a:gd name="connsiteX12370" fmla="*/ 3663698 w 15576846"/>
              <a:gd name="connsiteY12370" fmla="*/ 3170340 h 7267344"/>
              <a:gd name="connsiteX12371" fmla="*/ 3672470 w 15576846"/>
              <a:gd name="connsiteY12371" fmla="*/ 3161681 h 7267344"/>
              <a:gd name="connsiteX12372" fmla="*/ 3664486 w 15576846"/>
              <a:gd name="connsiteY12372" fmla="*/ 3191708 h 7267344"/>
              <a:gd name="connsiteX12373" fmla="*/ 3655489 w 15576846"/>
              <a:gd name="connsiteY12373" fmla="*/ 3199467 h 7267344"/>
              <a:gd name="connsiteX12374" fmla="*/ 3663698 w 15576846"/>
              <a:gd name="connsiteY12374" fmla="*/ 3170340 h 7267344"/>
              <a:gd name="connsiteX12375" fmla="*/ 3679218 w 15576846"/>
              <a:gd name="connsiteY12375" fmla="*/ 3155720 h 7267344"/>
              <a:gd name="connsiteX12376" fmla="*/ 3688440 w 15576846"/>
              <a:gd name="connsiteY12376" fmla="*/ 3148073 h 7267344"/>
              <a:gd name="connsiteX12377" fmla="*/ 3680567 w 15576846"/>
              <a:gd name="connsiteY12377" fmla="*/ 3179450 h 7267344"/>
              <a:gd name="connsiteX12378" fmla="*/ 3670896 w 15576846"/>
              <a:gd name="connsiteY12378" fmla="*/ 3186535 h 7267344"/>
              <a:gd name="connsiteX12379" fmla="*/ 3679218 w 15576846"/>
              <a:gd name="connsiteY12379" fmla="*/ 3155720 h 7267344"/>
              <a:gd name="connsiteX12380" fmla="*/ 3694625 w 15576846"/>
              <a:gd name="connsiteY12380" fmla="*/ 3143238 h 7267344"/>
              <a:gd name="connsiteX12381" fmla="*/ 3702834 w 15576846"/>
              <a:gd name="connsiteY12381" fmla="*/ 3137277 h 7267344"/>
              <a:gd name="connsiteX12382" fmla="*/ 3695187 w 15576846"/>
              <a:gd name="connsiteY12382" fmla="*/ 3169553 h 7267344"/>
              <a:gd name="connsiteX12383" fmla="*/ 3686640 w 15576846"/>
              <a:gd name="connsiteY12383" fmla="*/ 3175176 h 7267344"/>
              <a:gd name="connsiteX12384" fmla="*/ 3694625 w 15576846"/>
              <a:gd name="connsiteY12384" fmla="*/ 3143238 h 7267344"/>
              <a:gd name="connsiteX12385" fmla="*/ 3708795 w 15576846"/>
              <a:gd name="connsiteY12385" fmla="*/ 3133116 h 7267344"/>
              <a:gd name="connsiteX12386" fmla="*/ 3717229 w 15576846"/>
              <a:gd name="connsiteY12386" fmla="*/ 3127381 h 7267344"/>
              <a:gd name="connsiteX12387" fmla="*/ 3709919 w 15576846"/>
              <a:gd name="connsiteY12387" fmla="*/ 3160444 h 7267344"/>
              <a:gd name="connsiteX12388" fmla="*/ 3701035 w 15576846"/>
              <a:gd name="connsiteY12388" fmla="*/ 3165842 h 7267344"/>
              <a:gd name="connsiteX12389" fmla="*/ 3708795 w 15576846"/>
              <a:gd name="connsiteY12389" fmla="*/ 3133116 h 7267344"/>
              <a:gd name="connsiteX12390" fmla="*/ 3723077 w 15576846"/>
              <a:gd name="connsiteY12390" fmla="*/ 3123670 h 7267344"/>
              <a:gd name="connsiteX12391" fmla="*/ 3731624 w 15576846"/>
              <a:gd name="connsiteY12391" fmla="*/ 3118272 h 7267344"/>
              <a:gd name="connsiteX12392" fmla="*/ 3724652 w 15576846"/>
              <a:gd name="connsiteY12392" fmla="*/ 3152009 h 7267344"/>
              <a:gd name="connsiteX12393" fmla="*/ 3715655 w 15576846"/>
              <a:gd name="connsiteY12393" fmla="*/ 3157182 h 7267344"/>
              <a:gd name="connsiteX12394" fmla="*/ 3723077 w 15576846"/>
              <a:gd name="connsiteY12394" fmla="*/ 3123670 h 7267344"/>
              <a:gd name="connsiteX12395" fmla="*/ 3737247 w 15576846"/>
              <a:gd name="connsiteY12395" fmla="*/ 3114785 h 7267344"/>
              <a:gd name="connsiteX12396" fmla="*/ 3745906 w 15576846"/>
              <a:gd name="connsiteY12396" fmla="*/ 3109612 h 7267344"/>
              <a:gd name="connsiteX12397" fmla="*/ 3739271 w 15576846"/>
              <a:gd name="connsiteY12397" fmla="*/ 3144025 h 7267344"/>
              <a:gd name="connsiteX12398" fmla="*/ 3730275 w 15576846"/>
              <a:gd name="connsiteY12398" fmla="*/ 3148861 h 7267344"/>
              <a:gd name="connsiteX12399" fmla="*/ 3737247 w 15576846"/>
              <a:gd name="connsiteY12399" fmla="*/ 3114785 h 7267344"/>
              <a:gd name="connsiteX12400" fmla="*/ 3751417 w 15576846"/>
              <a:gd name="connsiteY12400" fmla="*/ 3106464 h 7267344"/>
              <a:gd name="connsiteX12401" fmla="*/ 4665598 w 15576846"/>
              <a:gd name="connsiteY12401" fmla="*/ 2781681 h 7267344"/>
              <a:gd name="connsiteX12402" fmla="*/ 4710132 w 15576846"/>
              <a:gd name="connsiteY12402" fmla="*/ 2780444 h 7267344"/>
              <a:gd name="connsiteX12403" fmla="*/ 5157608 w 15576846"/>
              <a:gd name="connsiteY12403" fmla="*/ 2892791 h 7267344"/>
              <a:gd name="connsiteX12404" fmla="*/ 5434033 w 15576846"/>
              <a:gd name="connsiteY12404" fmla="*/ 3033365 h 7267344"/>
              <a:gd name="connsiteX12405" fmla="*/ 5687403 w 15576846"/>
              <a:gd name="connsiteY12405" fmla="*/ 3161569 h 7267344"/>
              <a:gd name="connsiteX12406" fmla="*/ 6131955 w 15576846"/>
              <a:gd name="connsiteY12406" fmla="*/ 3415389 h 7267344"/>
              <a:gd name="connsiteX12407" fmla="*/ 6299969 w 15576846"/>
              <a:gd name="connsiteY12407" fmla="*/ 3484777 h 7267344"/>
              <a:gd name="connsiteX12408" fmla="*/ 6300981 w 15576846"/>
              <a:gd name="connsiteY12408" fmla="*/ 3488488 h 7267344"/>
              <a:gd name="connsiteX12409" fmla="*/ 6133192 w 15576846"/>
              <a:gd name="connsiteY12409" fmla="*/ 3426073 h 7267344"/>
              <a:gd name="connsiteX12410" fmla="*/ 5687291 w 15576846"/>
              <a:gd name="connsiteY12410" fmla="*/ 3197668 h 7267344"/>
              <a:gd name="connsiteX12411" fmla="*/ 5429309 w 15576846"/>
              <a:gd name="connsiteY12411" fmla="*/ 3076324 h 7267344"/>
              <a:gd name="connsiteX12412" fmla="*/ 5153334 w 15576846"/>
              <a:gd name="connsiteY12412" fmla="*/ 2949695 h 7267344"/>
              <a:gd name="connsiteX12413" fmla="*/ 4703722 w 15576846"/>
              <a:gd name="connsiteY12413" fmla="*/ 2843983 h 7267344"/>
              <a:gd name="connsiteX12414" fmla="*/ 4658963 w 15576846"/>
              <a:gd name="connsiteY12414" fmla="*/ 2845108 h 7267344"/>
              <a:gd name="connsiteX12415" fmla="*/ 3744557 w 15576846"/>
              <a:gd name="connsiteY12415" fmla="*/ 3141213 h 7267344"/>
              <a:gd name="connsiteX12416" fmla="*/ 3751417 w 15576846"/>
              <a:gd name="connsiteY12416" fmla="*/ 3106464 h 7267344"/>
              <a:gd name="connsiteX12417" fmla="*/ 6399046 w 15576846"/>
              <a:gd name="connsiteY12417" fmla="*/ 3626025 h 7267344"/>
              <a:gd name="connsiteX12418" fmla="*/ 6399046 w 15576846"/>
              <a:gd name="connsiteY12418" fmla="*/ 3626025 h 7267344"/>
              <a:gd name="connsiteX12419" fmla="*/ 6398933 w 15576846"/>
              <a:gd name="connsiteY12419" fmla="*/ 3625801 h 7267344"/>
              <a:gd name="connsiteX12420" fmla="*/ 6399046 w 15576846"/>
              <a:gd name="connsiteY12420" fmla="*/ 3626025 h 7267344"/>
              <a:gd name="connsiteX12421" fmla="*/ 6409392 w 15576846"/>
              <a:gd name="connsiteY12421" fmla="*/ 3640870 h 7267344"/>
              <a:gd name="connsiteX12422" fmla="*/ 6433571 w 15576846"/>
              <a:gd name="connsiteY12422" fmla="*/ 3714081 h 7267344"/>
              <a:gd name="connsiteX12423" fmla="*/ 6834600 w 15576846"/>
              <a:gd name="connsiteY12423" fmla="*/ 4481166 h 7267344"/>
              <a:gd name="connsiteX12424" fmla="*/ 7388350 w 15576846"/>
              <a:gd name="connsiteY12424" fmla="*/ 4906375 h 7267344"/>
              <a:gd name="connsiteX12425" fmla="*/ 8095269 w 15576846"/>
              <a:gd name="connsiteY12425" fmla="*/ 4320574 h 7267344"/>
              <a:gd name="connsiteX12426" fmla="*/ 7382390 w 15576846"/>
              <a:gd name="connsiteY12426" fmla="*/ 4931453 h 7267344"/>
              <a:gd name="connsiteX12427" fmla="*/ 6830327 w 15576846"/>
              <a:gd name="connsiteY12427" fmla="*/ 4497135 h 7267344"/>
              <a:gd name="connsiteX12428" fmla="*/ 6432896 w 15576846"/>
              <a:gd name="connsiteY12428" fmla="*/ 3712732 h 7267344"/>
              <a:gd name="connsiteX12429" fmla="*/ 6409392 w 15576846"/>
              <a:gd name="connsiteY12429" fmla="*/ 3640870 h 7267344"/>
              <a:gd name="connsiteX12430" fmla="*/ 6409392 w 15576846"/>
              <a:gd name="connsiteY12430" fmla="*/ 3640870 h 7267344"/>
              <a:gd name="connsiteX12431" fmla="*/ 9369995 w 15576846"/>
              <a:gd name="connsiteY12431" fmla="*/ 4270530 h 7267344"/>
              <a:gd name="connsiteX12432" fmla="*/ 9380453 w 15576846"/>
              <a:gd name="connsiteY12432" fmla="*/ 4294484 h 7267344"/>
              <a:gd name="connsiteX12433" fmla="*/ 9716369 w 15576846"/>
              <a:gd name="connsiteY12433" fmla="*/ 5165368 h 7267344"/>
              <a:gd name="connsiteX12434" fmla="*/ 9967940 w 15576846"/>
              <a:gd name="connsiteY12434" fmla="*/ 5699325 h 7267344"/>
              <a:gd name="connsiteX12435" fmla="*/ 10129432 w 15576846"/>
              <a:gd name="connsiteY12435" fmla="*/ 6007464 h 7267344"/>
              <a:gd name="connsiteX12436" fmla="*/ 10366946 w 15576846"/>
              <a:gd name="connsiteY12436" fmla="*/ 6297272 h 7267344"/>
              <a:gd name="connsiteX12437" fmla="*/ 10644158 w 15576846"/>
              <a:gd name="connsiteY12437" fmla="*/ 6413667 h 7267344"/>
              <a:gd name="connsiteX12438" fmla="*/ 10698251 w 15576846"/>
              <a:gd name="connsiteY12438" fmla="*/ 6409618 h 7267344"/>
              <a:gd name="connsiteX12439" fmla="*/ 11267520 w 15576846"/>
              <a:gd name="connsiteY12439" fmla="*/ 5874762 h 7267344"/>
              <a:gd name="connsiteX12440" fmla="*/ 11534386 w 15576846"/>
              <a:gd name="connsiteY12440" fmla="*/ 5348902 h 7267344"/>
              <a:gd name="connsiteX12441" fmla="*/ 11532812 w 15576846"/>
              <a:gd name="connsiteY12441" fmla="*/ 5356325 h 7267344"/>
              <a:gd name="connsiteX12442" fmla="*/ 11258523 w 15576846"/>
              <a:gd name="connsiteY12442" fmla="*/ 5926606 h 7267344"/>
              <a:gd name="connsiteX12443" fmla="*/ 10691166 w 15576846"/>
              <a:gd name="connsiteY12443" fmla="*/ 6472933 h 7267344"/>
              <a:gd name="connsiteX12444" fmla="*/ 10637298 w 15576846"/>
              <a:gd name="connsiteY12444" fmla="*/ 6476981 h 7267344"/>
              <a:gd name="connsiteX12445" fmla="*/ 10124821 w 15576846"/>
              <a:gd name="connsiteY12445" fmla="*/ 6063356 h 7267344"/>
              <a:gd name="connsiteX12446" fmla="*/ 9977162 w 15576846"/>
              <a:gd name="connsiteY12446" fmla="*/ 5773436 h 7267344"/>
              <a:gd name="connsiteX12447" fmla="*/ 9715919 w 15576846"/>
              <a:gd name="connsiteY12447" fmla="*/ 5201130 h 7267344"/>
              <a:gd name="connsiteX12448" fmla="*/ 9380453 w 15576846"/>
              <a:gd name="connsiteY12448" fmla="*/ 4295383 h 7267344"/>
              <a:gd name="connsiteX12449" fmla="*/ 9369995 w 15576846"/>
              <a:gd name="connsiteY12449" fmla="*/ 4270530 h 7267344"/>
              <a:gd name="connsiteX12450" fmla="*/ 11966005 w 15576846"/>
              <a:gd name="connsiteY12450" fmla="*/ 4117697 h 7267344"/>
              <a:gd name="connsiteX12451" fmla="*/ 11966005 w 15576846"/>
              <a:gd name="connsiteY12451" fmla="*/ 4117697 h 7267344"/>
              <a:gd name="connsiteX12452" fmla="*/ 11966230 w 15576846"/>
              <a:gd name="connsiteY12452" fmla="*/ 4117473 h 7267344"/>
              <a:gd name="connsiteX12453" fmla="*/ 11966230 w 15576846"/>
              <a:gd name="connsiteY12453" fmla="*/ 4117585 h 7267344"/>
              <a:gd name="connsiteX12454" fmla="*/ 11966005 w 15576846"/>
              <a:gd name="connsiteY12454" fmla="*/ 4117697 h 7267344"/>
              <a:gd name="connsiteX12455" fmla="*/ 11994681 w 15576846"/>
              <a:gd name="connsiteY12455" fmla="*/ 4075188 h 7267344"/>
              <a:gd name="connsiteX12456" fmla="*/ 11995131 w 15576846"/>
              <a:gd name="connsiteY12456" fmla="*/ 4074401 h 7267344"/>
              <a:gd name="connsiteX12457" fmla="*/ 11995694 w 15576846"/>
              <a:gd name="connsiteY12457" fmla="*/ 4073838 h 7267344"/>
              <a:gd name="connsiteX12458" fmla="*/ 11995244 w 15576846"/>
              <a:gd name="connsiteY12458" fmla="*/ 4074626 h 7267344"/>
              <a:gd name="connsiteX12459" fmla="*/ 11994681 w 15576846"/>
              <a:gd name="connsiteY12459" fmla="*/ 4075188 h 7267344"/>
              <a:gd name="connsiteX12460" fmla="*/ 12023584 w 15576846"/>
              <a:gd name="connsiteY12460" fmla="*/ 4035715 h 7267344"/>
              <a:gd name="connsiteX12461" fmla="*/ 12024258 w 15576846"/>
              <a:gd name="connsiteY12461" fmla="*/ 4034590 h 7267344"/>
              <a:gd name="connsiteX12462" fmla="*/ 12025159 w 15576846"/>
              <a:gd name="connsiteY12462" fmla="*/ 4033690 h 7267344"/>
              <a:gd name="connsiteX12463" fmla="*/ 12024483 w 15576846"/>
              <a:gd name="connsiteY12463" fmla="*/ 4034815 h 7267344"/>
              <a:gd name="connsiteX12464" fmla="*/ 12023584 w 15576846"/>
              <a:gd name="connsiteY12464" fmla="*/ 4035715 h 7267344"/>
              <a:gd name="connsiteX12465" fmla="*/ 12052823 w 15576846"/>
              <a:gd name="connsiteY12465" fmla="*/ 3998828 h 7267344"/>
              <a:gd name="connsiteX12466" fmla="*/ 12053610 w 15576846"/>
              <a:gd name="connsiteY12466" fmla="*/ 3997478 h 7267344"/>
              <a:gd name="connsiteX12467" fmla="*/ 12054735 w 15576846"/>
              <a:gd name="connsiteY12467" fmla="*/ 3996466 h 7267344"/>
              <a:gd name="connsiteX12468" fmla="*/ 12053835 w 15576846"/>
              <a:gd name="connsiteY12468" fmla="*/ 3997816 h 7267344"/>
              <a:gd name="connsiteX12469" fmla="*/ 12052823 w 15576846"/>
              <a:gd name="connsiteY12469" fmla="*/ 3998828 h 7267344"/>
              <a:gd name="connsiteX12470" fmla="*/ 12082400 w 15576846"/>
              <a:gd name="connsiteY12470" fmla="*/ 3964303 h 7267344"/>
              <a:gd name="connsiteX12471" fmla="*/ 12083299 w 15576846"/>
              <a:gd name="connsiteY12471" fmla="*/ 3962841 h 7267344"/>
              <a:gd name="connsiteX12472" fmla="*/ 12084649 w 15576846"/>
              <a:gd name="connsiteY12472" fmla="*/ 3961716 h 7267344"/>
              <a:gd name="connsiteX12473" fmla="*/ 12083637 w 15576846"/>
              <a:gd name="connsiteY12473" fmla="*/ 3963066 h 7267344"/>
              <a:gd name="connsiteX12474" fmla="*/ 12082400 w 15576846"/>
              <a:gd name="connsiteY12474" fmla="*/ 3964303 h 7267344"/>
              <a:gd name="connsiteX12475" fmla="*/ 12112315 w 15576846"/>
              <a:gd name="connsiteY12475" fmla="*/ 3932140 h 7267344"/>
              <a:gd name="connsiteX12476" fmla="*/ 12113326 w 15576846"/>
              <a:gd name="connsiteY12476" fmla="*/ 3930678 h 7267344"/>
              <a:gd name="connsiteX12477" fmla="*/ 12114788 w 15576846"/>
              <a:gd name="connsiteY12477" fmla="*/ 3929665 h 7267344"/>
              <a:gd name="connsiteX12478" fmla="*/ 12113777 w 15576846"/>
              <a:gd name="connsiteY12478" fmla="*/ 3931015 h 7267344"/>
              <a:gd name="connsiteX12479" fmla="*/ 12112315 w 15576846"/>
              <a:gd name="connsiteY12479" fmla="*/ 3932140 h 7267344"/>
              <a:gd name="connsiteX12480" fmla="*/ 12142565 w 15576846"/>
              <a:gd name="connsiteY12480" fmla="*/ 3902001 h 7267344"/>
              <a:gd name="connsiteX12481" fmla="*/ 12143577 w 15576846"/>
              <a:gd name="connsiteY12481" fmla="*/ 3900651 h 7267344"/>
              <a:gd name="connsiteX12482" fmla="*/ 12145264 w 15576846"/>
              <a:gd name="connsiteY12482" fmla="*/ 3899639 h 7267344"/>
              <a:gd name="connsiteX12483" fmla="*/ 12144253 w 15576846"/>
              <a:gd name="connsiteY12483" fmla="*/ 3900988 h 7267344"/>
              <a:gd name="connsiteX12484" fmla="*/ 12142565 w 15576846"/>
              <a:gd name="connsiteY12484" fmla="*/ 3902001 h 7267344"/>
              <a:gd name="connsiteX12485" fmla="*/ 12173267 w 15576846"/>
              <a:gd name="connsiteY12485" fmla="*/ 3873773 h 7267344"/>
              <a:gd name="connsiteX12486" fmla="*/ 12174280 w 15576846"/>
              <a:gd name="connsiteY12486" fmla="*/ 3872536 h 7267344"/>
              <a:gd name="connsiteX12487" fmla="*/ 12175965 w 15576846"/>
              <a:gd name="connsiteY12487" fmla="*/ 3871524 h 7267344"/>
              <a:gd name="connsiteX12488" fmla="*/ 12174954 w 15576846"/>
              <a:gd name="connsiteY12488" fmla="*/ 3872761 h 7267344"/>
              <a:gd name="connsiteX12489" fmla="*/ 12173267 w 15576846"/>
              <a:gd name="connsiteY12489" fmla="*/ 3873773 h 7267344"/>
              <a:gd name="connsiteX12490" fmla="*/ 12204305 w 15576846"/>
              <a:gd name="connsiteY12490" fmla="*/ 3847345 h 7267344"/>
              <a:gd name="connsiteX12491" fmla="*/ 12205319 w 15576846"/>
              <a:gd name="connsiteY12491" fmla="*/ 3846221 h 7267344"/>
              <a:gd name="connsiteX12492" fmla="*/ 12207117 w 15576846"/>
              <a:gd name="connsiteY12492" fmla="*/ 3845321 h 7267344"/>
              <a:gd name="connsiteX12493" fmla="*/ 12206218 w 15576846"/>
              <a:gd name="connsiteY12493" fmla="*/ 3846333 h 7267344"/>
              <a:gd name="connsiteX12494" fmla="*/ 12204305 w 15576846"/>
              <a:gd name="connsiteY12494" fmla="*/ 3847345 h 7267344"/>
              <a:gd name="connsiteX12495" fmla="*/ 12235795 w 15576846"/>
              <a:gd name="connsiteY12495" fmla="*/ 3822717 h 7267344"/>
              <a:gd name="connsiteX12496" fmla="*/ 12236694 w 15576846"/>
              <a:gd name="connsiteY12496" fmla="*/ 3821704 h 7267344"/>
              <a:gd name="connsiteX12497" fmla="*/ 12238606 w 15576846"/>
              <a:gd name="connsiteY12497" fmla="*/ 3820805 h 7267344"/>
              <a:gd name="connsiteX12498" fmla="*/ 12237818 w 15576846"/>
              <a:gd name="connsiteY12498" fmla="*/ 3821704 h 7267344"/>
              <a:gd name="connsiteX12499" fmla="*/ 12235795 w 15576846"/>
              <a:gd name="connsiteY12499" fmla="*/ 3822717 h 7267344"/>
              <a:gd name="connsiteX12500" fmla="*/ 12267733 w 15576846"/>
              <a:gd name="connsiteY12500" fmla="*/ 3799663 h 7267344"/>
              <a:gd name="connsiteX12501" fmla="*/ 12268521 w 15576846"/>
              <a:gd name="connsiteY12501" fmla="*/ 3798875 h 7267344"/>
              <a:gd name="connsiteX12502" fmla="*/ 12270432 w 15576846"/>
              <a:gd name="connsiteY12502" fmla="*/ 3798088 h 7267344"/>
              <a:gd name="connsiteX12503" fmla="*/ 12269758 w 15576846"/>
              <a:gd name="connsiteY12503" fmla="*/ 3798763 h 7267344"/>
              <a:gd name="connsiteX12504" fmla="*/ 12267733 w 15576846"/>
              <a:gd name="connsiteY12504" fmla="*/ 3799663 h 7267344"/>
              <a:gd name="connsiteX12505" fmla="*/ 12300008 w 15576846"/>
              <a:gd name="connsiteY12505" fmla="*/ 3778295 h 7267344"/>
              <a:gd name="connsiteX12506" fmla="*/ 12300684 w 15576846"/>
              <a:gd name="connsiteY12506" fmla="*/ 3777621 h 7267344"/>
              <a:gd name="connsiteX12507" fmla="*/ 12302595 w 15576846"/>
              <a:gd name="connsiteY12507" fmla="*/ 3776946 h 7267344"/>
              <a:gd name="connsiteX12508" fmla="*/ 12302033 w 15576846"/>
              <a:gd name="connsiteY12508" fmla="*/ 3777508 h 7267344"/>
              <a:gd name="connsiteX12509" fmla="*/ 12300008 w 15576846"/>
              <a:gd name="connsiteY12509" fmla="*/ 3778295 h 7267344"/>
              <a:gd name="connsiteX12510" fmla="*/ 12333072 w 15576846"/>
              <a:gd name="connsiteY12510" fmla="*/ 3758165 h 7267344"/>
              <a:gd name="connsiteX12511" fmla="*/ 12333296 w 15576846"/>
              <a:gd name="connsiteY12511" fmla="*/ 3757940 h 7267344"/>
              <a:gd name="connsiteX12512" fmla="*/ 12335208 w 15576846"/>
              <a:gd name="connsiteY12512" fmla="*/ 3757378 h 7267344"/>
              <a:gd name="connsiteX12513" fmla="*/ 12335096 w 15576846"/>
              <a:gd name="connsiteY12513" fmla="*/ 3757490 h 7267344"/>
              <a:gd name="connsiteX12514" fmla="*/ 12333072 w 15576846"/>
              <a:gd name="connsiteY12514" fmla="*/ 3758165 h 7267344"/>
              <a:gd name="connsiteX12515" fmla="*/ 12684170 w 15576846"/>
              <a:gd name="connsiteY12515" fmla="*/ 3633223 h 7267344"/>
              <a:gd name="connsiteX12516" fmla="*/ 13187312 w 15576846"/>
              <a:gd name="connsiteY12516" fmla="*/ 3334756 h 7267344"/>
              <a:gd name="connsiteX12517" fmla="*/ 13708899 w 15576846"/>
              <a:gd name="connsiteY12517" fmla="*/ 3163143 h 7267344"/>
              <a:gd name="connsiteX12518" fmla="*/ 13829229 w 15576846"/>
              <a:gd name="connsiteY12518" fmla="*/ 3180124 h 7267344"/>
              <a:gd name="connsiteX12519" fmla="*/ 13852847 w 15576846"/>
              <a:gd name="connsiteY12519" fmla="*/ 3210826 h 7267344"/>
              <a:gd name="connsiteX12520" fmla="*/ 13733078 w 15576846"/>
              <a:gd name="connsiteY12520" fmla="*/ 3195306 h 7267344"/>
              <a:gd name="connsiteX12521" fmla="*/ 13207667 w 15576846"/>
              <a:gd name="connsiteY12521" fmla="*/ 3356236 h 7267344"/>
              <a:gd name="connsiteX12522" fmla="*/ 12685294 w 15576846"/>
              <a:gd name="connsiteY12522" fmla="*/ 3633223 h 7267344"/>
              <a:gd name="connsiteX12523" fmla="*/ 12684170 w 15576846"/>
              <a:gd name="connsiteY12523" fmla="*/ 3633223 h 7267344"/>
              <a:gd name="connsiteX12524" fmla="*/ 13211717 w 15576846"/>
              <a:gd name="connsiteY12524" fmla="*/ 3360172 h 7267344"/>
              <a:gd name="connsiteX12525" fmla="*/ 13733078 w 15576846"/>
              <a:gd name="connsiteY12525" fmla="*/ 3202954 h 7267344"/>
              <a:gd name="connsiteX12526" fmla="*/ 13859931 w 15576846"/>
              <a:gd name="connsiteY12526" fmla="*/ 3219935 h 7267344"/>
              <a:gd name="connsiteX12527" fmla="*/ 13884898 w 15576846"/>
              <a:gd name="connsiteY12527" fmla="*/ 3251086 h 7267344"/>
              <a:gd name="connsiteX12528" fmla="*/ 13757257 w 15576846"/>
              <a:gd name="connsiteY12528" fmla="*/ 3235117 h 7267344"/>
              <a:gd name="connsiteX12529" fmla="*/ 13232071 w 15576846"/>
              <a:gd name="connsiteY12529" fmla="*/ 3381539 h 7267344"/>
              <a:gd name="connsiteX12530" fmla="*/ 12712735 w 15576846"/>
              <a:gd name="connsiteY12530" fmla="*/ 3630861 h 7267344"/>
              <a:gd name="connsiteX12531" fmla="*/ 13211717 w 15576846"/>
              <a:gd name="connsiteY12531" fmla="*/ 3360172 h 7267344"/>
              <a:gd name="connsiteX12532" fmla="*/ 13868703 w 15576846"/>
              <a:gd name="connsiteY12532" fmla="*/ 3221397 h 7267344"/>
              <a:gd name="connsiteX12533" fmla="*/ 13883661 w 15576846"/>
              <a:gd name="connsiteY12533" fmla="*/ 3223983 h 7267344"/>
              <a:gd name="connsiteX12534" fmla="*/ 13908739 w 15576846"/>
              <a:gd name="connsiteY12534" fmla="*/ 3254797 h 7267344"/>
              <a:gd name="connsiteX12535" fmla="*/ 13894006 w 15576846"/>
              <a:gd name="connsiteY12535" fmla="*/ 3252436 h 7267344"/>
              <a:gd name="connsiteX12536" fmla="*/ 13868703 w 15576846"/>
              <a:gd name="connsiteY12536" fmla="*/ 3221397 h 7267344"/>
              <a:gd name="connsiteX12537" fmla="*/ 13892544 w 15576846"/>
              <a:gd name="connsiteY12537" fmla="*/ 3225670 h 7267344"/>
              <a:gd name="connsiteX12538" fmla="*/ 13907277 w 15576846"/>
              <a:gd name="connsiteY12538" fmla="*/ 3228369 h 7267344"/>
              <a:gd name="connsiteX12539" fmla="*/ 13932468 w 15576846"/>
              <a:gd name="connsiteY12539" fmla="*/ 3258733 h 7267344"/>
              <a:gd name="connsiteX12540" fmla="*/ 13917735 w 15576846"/>
              <a:gd name="connsiteY12540" fmla="*/ 3256372 h 7267344"/>
              <a:gd name="connsiteX12541" fmla="*/ 13892544 w 15576846"/>
              <a:gd name="connsiteY12541" fmla="*/ 3225670 h 7267344"/>
              <a:gd name="connsiteX12542" fmla="*/ 13916723 w 15576846"/>
              <a:gd name="connsiteY12542" fmla="*/ 3230056 h 7267344"/>
              <a:gd name="connsiteX12543" fmla="*/ 13931231 w 15576846"/>
              <a:gd name="connsiteY12543" fmla="*/ 3232868 h 7267344"/>
              <a:gd name="connsiteX12544" fmla="*/ 13956534 w 15576846"/>
              <a:gd name="connsiteY12544" fmla="*/ 3262782 h 7267344"/>
              <a:gd name="connsiteX12545" fmla="*/ 13942139 w 15576846"/>
              <a:gd name="connsiteY12545" fmla="*/ 3260308 h 7267344"/>
              <a:gd name="connsiteX12546" fmla="*/ 13916723 w 15576846"/>
              <a:gd name="connsiteY12546" fmla="*/ 3230056 h 7267344"/>
              <a:gd name="connsiteX12547" fmla="*/ 13940564 w 15576846"/>
              <a:gd name="connsiteY12547" fmla="*/ 3234667 h 7267344"/>
              <a:gd name="connsiteX12548" fmla="*/ 13954847 w 15576846"/>
              <a:gd name="connsiteY12548" fmla="*/ 3237479 h 7267344"/>
              <a:gd name="connsiteX12549" fmla="*/ 13980150 w 15576846"/>
              <a:gd name="connsiteY12549" fmla="*/ 3266830 h 7267344"/>
              <a:gd name="connsiteX12550" fmla="*/ 13965868 w 15576846"/>
              <a:gd name="connsiteY12550" fmla="*/ 3264356 h 7267344"/>
              <a:gd name="connsiteX12551" fmla="*/ 13940564 w 15576846"/>
              <a:gd name="connsiteY12551" fmla="*/ 3234667 h 7267344"/>
              <a:gd name="connsiteX12552" fmla="*/ 13964631 w 15576846"/>
              <a:gd name="connsiteY12552" fmla="*/ 3239503 h 7267344"/>
              <a:gd name="connsiteX12553" fmla="*/ 13978688 w 15576846"/>
              <a:gd name="connsiteY12553" fmla="*/ 3242427 h 7267344"/>
              <a:gd name="connsiteX12554" fmla="*/ 14003992 w 15576846"/>
              <a:gd name="connsiteY12554" fmla="*/ 3271329 h 7267344"/>
              <a:gd name="connsiteX12555" fmla="*/ 13989934 w 15576846"/>
              <a:gd name="connsiteY12555" fmla="*/ 3268742 h 7267344"/>
              <a:gd name="connsiteX12556" fmla="*/ 13964631 w 15576846"/>
              <a:gd name="connsiteY12556" fmla="*/ 3239503 h 7267344"/>
              <a:gd name="connsiteX12557" fmla="*/ 13988585 w 15576846"/>
              <a:gd name="connsiteY12557" fmla="*/ 3244451 h 7267344"/>
              <a:gd name="connsiteX12558" fmla="*/ 14002530 w 15576846"/>
              <a:gd name="connsiteY12558" fmla="*/ 3247375 h 7267344"/>
              <a:gd name="connsiteX12559" fmla="*/ 14027833 w 15576846"/>
              <a:gd name="connsiteY12559" fmla="*/ 3275715 h 7267344"/>
              <a:gd name="connsiteX12560" fmla="*/ 14014001 w 15576846"/>
              <a:gd name="connsiteY12560" fmla="*/ 3273128 h 7267344"/>
              <a:gd name="connsiteX12561" fmla="*/ 13988585 w 15576846"/>
              <a:gd name="connsiteY12561" fmla="*/ 3244451 h 7267344"/>
              <a:gd name="connsiteX12562" fmla="*/ 14012539 w 15576846"/>
              <a:gd name="connsiteY12562" fmla="*/ 3249512 h 7267344"/>
              <a:gd name="connsiteX12563" fmla="*/ 14026258 w 15576846"/>
              <a:gd name="connsiteY12563" fmla="*/ 3252548 h 7267344"/>
              <a:gd name="connsiteX12564" fmla="*/ 14051562 w 15576846"/>
              <a:gd name="connsiteY12564" fmla="*/ 3280438 h 7267344"/>
              <a:gd name="connsiteX12565" fmla="*/ 14037955 w 15576846"/>
              <a:gd name="connsiteY12565" fmla="*/ 3277739 h 7267344"/>
              <a:gd name="connsiteX12566" fmla="*/ 14012539 w 15576846"/>
              <a:gd name="connsiteY12566" fmla="*/ 3249512 h 7267344"/>
              <a:gd name="connsiteX12567" fmla="*/ 14036605 w 15576846"/>
              <a:gd name="connsiteY12567" fmla="*/ 3254910 h 7267344"/>
              <a:gd name="connsiteX12568" fmla="*/ 14050100 w 15576846"/>
              <a:gd name="connsiteY12568" fmla="*/ 3258059 h 7267344"/>
              <a:gd name="connsiteX12569" fmla="*/ 14075403 w 15576846"/>
              <a:gd name="connsiteY12569" fmla="*/ 3285386 h 7267344"/>
              <a:gd name="connsiteX12570" fmla="*/ 14061908 w 15576846"/>
              <a:gd name="connsiteY12570" fmla="*/ 3282575 h 7267344"/>
              <a:gd name="connsiteX12571" fmla="*/ 14036605 w 15576846"/>
              <a:gd name="connsiteY12571" fmla="*/ 3254910 h 7267344"/>
              <a:gd name="connsiteX12572" fmla="*/ 14060897 w 15576846"/>
              <a:gd name="connsiteY12572" fmla="*/ 3260533 h 7267344"/>
              <a:gd name="connsiteX12573" fmla="*/ 14074166 w 15576846"/>
              <a:gd name="connsiteY12573" fmla="*/ 3263681 h 7267344"/>
              <a:gd name="connsiteX12574" fmla="*/ 14099469 w 15576846"/>
              <a:gd name="connsiteY12574" fmla="*/ 3290334 h 7267344"/>
              <a:gd name="connsiteX12575" fmla="*/ 14086200 w 15576846"/>
              <a:gd name="connsiteY12575" fmla="*/ 3287523 h 7267344"/>
              <a:gd name="connsiteX12576" fmla="*/ 14060897 w 15576846"/>
              <a:gd name="connsiteY12576" fmla="*/ 3260533 h 7267344"/>
              <a:gd name="connsiteX12577" fmla="*/ 14085187 w 15576846"/>
              <a:gd name="connsiteY12577" fmla="*/ 3266381 h 7267344"/>
              <a:gd name="connsiteX12578" fmla="*/ 14098120 w 15576846"/>
              <a:gd name="connsiteY12578" fmla="*/ 3269642 h 7267344"/>
              <a:gd name="connsiteX12579" fmla="*/ 14123423 w 15576846"/>
              <a:gd name="connsiteY12579" fmla="*/ 3295732 h 7267344"/>
              <a:gd name="connsiteX12580" fmla="*/ 14110378 w 15576846"/>
              <a:gd name="connsiteY12580" fmla="*/ 3292808 h 7267344"/>
              <a:gd name="connsiteX12581" fmla="*/ 14085187 w 15576846"/>
              <a:gd name="connsiteY12581" fmla="*/ 3266381 h 7267344"/>
              <a:gd name="connsiteX12582" fmla="*/ 14133095 w 15576846"/>
              <a:gd name="connsiteY12582" fmla="*/ 3305516 h 7267344"/>
              <a:gd name="connsiteX12583" fmla="*/ 14159522 w 15576846"/>
              <a:gd name="connsiteY12583" fmla="*/ 3331720 h 7267344"/>
              <a:gd name="connsiteX12584" fmla="*/ 14146365 w 15576846"/>
              <a:gd name="connsiteY12584" fmla="*/ 3329020 h 7267344"/>
              <a:gd name="connsiteX12585" fmla="*/ 14119825 w 15576846"/>
              <a:gd name="connsiteY12585" fmla="*/ 3302480 h 7267344"/>
              <a:gd name="connsiteX12586" fmla="*/ 14133095 w 15576846"/>
              <a:gd name="connsiteY12586" fmla="*/ 3305516 h 7267344"/>
              <a:gd name="connsiteX12587" fmla="*/ 14170881 w 15576846"/>
              <a:gd name="connsiteY12587" fmla="*/ 3342628 h 7267344"/>
              <a:gd name="connsiteX12588" fmla="*/ 14198547 w 15576846"/>
              <a:gd name="connsiteY12588" fmla="*/ 3368831 h 7267344"/>
              <a:gd name="connsiteX12589" fmla="*/ 14185388 w 15576846"/>
              <a:gd name="connsiteY12589" fmla="*/ 3366357 h 7267344"/>
              <a:gd name="connsiteX12590" fmla="*/ 14157499 w 15576846"/>
              <a:gd name="connsiteY12590" fmla="*/ 3339817 h 7267344"/>
              <a:gd name="connsiteX12591" fmla="*/ 14170881 w 15576846"/>
              <a:gd name="connsiteY12591" fmla="*/ 3342628 h 7267344"/>
              <a:gd name="connsiteX12592" fmla="*/ 14208554 w 15576846"/>
              <a:gd name="connsiteY12592" fmla="*/ 3378053 h 7267344"/>
              <a:gd name="connsiteX12593" fmla="*/ 14237795 w 15576846"/>
              <a:gd name="connsiteY12593" fmla="*/ 3404368 h 7267344"/>
              <a:gd name="connsiteX12594" fmla="*/ 14224637 w 15576846"/>
              <a:gd name="connsiteY12594" fmla="*/ 3402119 h 7267344"/>
              <a:gd name="connsiteX12595" fmla="*/ 14195172 w 15576846"/>
              <a:gd name="connsiteY12595" fmla="*/ 3375466 h 7267344"/>
              <a:gd name="connsiteX12596" fmla="*/ 14208554 w 15576846"/>
              <a:gd name="connsiteY12596" fmla="*/ 3378053 h 7267344"/>
              <a:gd name="connsiteX12597" fmla="*/ 14249041 w 15576846"/>
              <a:gd name="connsiteY12597" fmla="*/ 3414152 h 7267344"/>
              <a:gd name="connsiteX12598" fmla="*/ 14279067 w 15576846"/>
              <a:gd name="connsiteY12598" fmla="*/ 3439568 h 7267344"/>
              <a:gd name="connsiteX12599" fmla="*/ 14266022 w 15576846"/>
              <a:gd name="connsiteY12599" fmla="*/ 3437656 h 7267344"/>
              <a:gd name="connsiteX12600" fmla="*/ 14235770 w 15576846"/>
              <a:gd name="connsiteY12600" fmla="*/ 3411903 h 7267344"/>
              <a:gd name="connsiteX12601" fmla="*/ 14249041 w 15576846"/>
              <a:gd name="connsiteY12601" fmla="*/ 3414152 h 7267344"/>
              <a:gd name="connsiteX12602" fmla="*/ 14261749 w 15576846"/>
              <a:gd name="connsiteY12602" fmla="*/ 3416401 h 7267344"/>
              <a:gd name="connsiteX12603" fmla="*/ 14274906 w 15576846"/>
              <a:gd name="connsiteY12603" fmla="*/ 3418876 h 7267344"/>
              <a:gd name="connsiteX12604" fmla="*/ 14304820 w 15576846"/>
              <a:gd name="connsiteY12604" fmla="*/ 3443616 h 7267344"/>
              <a:gd name="connsiteX12605" fmla="*/ 14291887 w 15576846"/>
              <a:gd name="connsiteY12605" fmla="*/ 3441592 h 7267344"/>
              <a:gd name="connsiteX12606" fmla="*/ 14261749 w 15576846"/>
              <a:gd name="connsiteY12606" fmla="*/ 3416401 h 7267344"/>
              <a:gd name="connsiteX12607" fmla="*/ 14288064 w 15576846"/>
              <a:gd name="connsiteY12607" fmla="*/ 3421350 h 7267344"/>
              <a:gd name="connsiteX12608" fmla="*/ 14300884 w 15576846"/>
              <a:gd name="connsiteY12608" fmla="*/ 3423824 h 7267344"/>
              <a:gd name="connsiteX12609" fmla="*/ 14330574 w 15576846"/>
              <a:gd name="connsiteY12609" fmla="*/ 3447890 h 7267344"/>
              <a:gd name="connsiteX12610" fmla="*/ 14317978 w 15576846"/>
              <a:gd name="connsiteY12610" fmla="*/ 3445753 h 7267344"/>
              <a:gd name="connsiteX12611" fmla="*/ 14288064 w 15576846"/>
              <a:gd name="connsiteY12611" fmla="*/ 3421350 h 7267344"/>
              <a:gd name="connsiteX12612" fmla="*/ 14314942 w 15576846"/>
              <a:gd name="connsiteY12612" fmla="*/ 3426747 h 7267344"/>
              <a:gd name="connsiteX12613" fmla="*/ 14327762 w 15576846"/>
              <a:gd name="connsiteY12613" fmla="*/ 3429447 h 7267344"/>
              <a:gd name="connsiteX12614" fmla="*/ 14357227 w 15576846"/>
              <a:gd name="connsiteY12614" fmla="*/ 3452838 h 7267344"/>
              <a:gd name="connsiteX12615" fmla="*/ 14344631 w 15576846"/>
              <a:gd name="connsiteY12615" fmla="*/ 3450477 h 7267344"/>
              <a:gd name="connsiteX12616" fmla="*/ 14314942 w 15576846"/>
              <a:gd name="connsiteY12616" fmla="*/ 3426747 h 7267344"/>
              <a:gd name="connsiteX12617" fmla="*/ 14342719 w 15576846"/>
              <a:gd name="connsiteY12617" fmla="*/ 3432933 h 7267344"/>
              <a:gd name="connsiteX12618" fmla="*/ 14355765 w 15576846"/>
              <a:gd name="connsiteY12618" fmla="*/ 3436082 h 7267344"/>
              <a:gd name="connsiteX12619" fmla="*/ 14385004 w 15576846"/>
              <a:gd name="connsiteY12619" fmla="*/ 3458686 h 7267344"/>
              <a:gd name="connsiteX12620" fmla="*/ 14372183 w 15576846"/>
              <a:gd name="connsiteY12620" fmla="*/ 3455987 h 7267344"/>
              <a:gd name="connsiteX12621" fmla="*/ 14342719 w 15576846"/>
              <a:gd name="connsiteY12621" fmla="*/ 3432933 h 7267344"/>
              <a:gd name="connsiteX12622" fmla="*/ 14372071 w 15576846"/>
              <a:gd name="connsiteY12622" fmla="*/ 3440130 h 7267344"/>
              <a:gd name="connsiteX12623" fmla="*/ 14385790 w 15576846"/>
              <a:gd name="connsiteY12623" fmla="*/ 3443954 h 7267344"/>
              <a:gd name="connsiteX12624" fmla="*/ 14414693 w 15576846"/>
              <a:gd name="connsiteY12624" fmla="*/ 3465771 h 7267344"/>
              <a:gd name="connsiteX12625" fmla="*/ 14401310 w 15576846"/>
              <a:gd name="connsiteY12625" fmla="*/ 3462397 h 7267344"/>
              <a:gd name="connsiteX12626" fmla="*/ 14372071 w 15576846"/>
              <a:gd name="connsiteY12626" fmla="*/ 3440130 h 7267344"/>
              <a:gd name="connsiteX12627" fmla="*/ 14469348 w 15576846"/>
              <a:gd name="connsiteY12627" fmla="*/ 3481628 h 7267344"/>
              <a:gd name="connsiteX12628" fmla="*/ 14479695 w 15576846"/>
              <a:gd name="connsiteY12628" fmla="*/ 3483540 h 7267344"/>
              <a:gd name="connsiteX12629" fmla="*/ 14500837 w 15576846"/>
              <a:gd name="connsiteY12629" fmla="*/ 3497934 h 7267344"/>
              <a:gd name="connsiteX12630" fmla="*/ 14490941 w 15576846"/>
              <a:gd name="connsiteY12630" fmla="*/ 3496472 h 7267344"/>
              <a:gd name="connsiteX12631" fmla="*/ 14469348 w 15576846"/>
              <a:gd name="connsiteY12631" fmla="*/ 3481628 h 7267344"/>
              <a:gd name="connsiteX12632" fmla="*/ 14516132 w 15576846"/>
              <a:gd name="connsiteY12632" fmla="*/ 3507831 h 7267344"/>
              <a:gd name="connsiteX12633" fmla="*/ 14538623 w 15576846"/>
              <a:gd name="connsiteY12633" fmla="*/ 3522113 h 7267344"/>
              <a:gd name="connsiteX12634" fmla="*/ 14528952 w 15576846"/>
              <a:gd name="connsiteY12634" fmla="*/ 3520876 h 7267344"/>
              <a:gd name="connsiteX12635" fmla="*/ 14506010 w 15576846"/>
              <a:gd name="connsiteY12635" fmla="*/ 3506256 h 7267344"/>
              <a:gd name="connsiteX12636" fmla="*/ 14516132 w 15576846"/>
              <a:gd name="connsiteY12636" fmla="*/ 3507831 h 7267344"/>
              <a:gd name="connsiteX12637" fmla="*/ 14533226 w 15576846"/>
              <a:gd name="connsiteY12637" fmla="*/ 3510417 h 7267344"/>
              <a:gd name="connsiteX12638" fmla="*/ 14542897 w 15576846"/>
              <a:gd name="connsiteY12638" fmla="*/ 3511879 h 7267344"/>
              <a:gd name="connsiteX12639" fmla="*/ 14564601 w 15576846"/>
              <a:gd name="connsiteY12639" fmla="*/ 3525374 h 7267344"/>
              <a:gd name="connsiteX12640" fmla="*/ 14555380 w 15576846"/>
              <a:gd name="connsiteY12640" fmla="*/ 3524250 h 7267344"/>
              <a:gd name="connsiteX12641" fmla="*/ 14533226 w 15576846"/>
              <a:gd name="connsiteY12641" fmla="*/ 3510417 h 7267344"/>
              <a:gd name="connsiteX12642" fmla="*/ 14560327 w 15576846"/>
              <a:gd name="connsiteY12642" fmla="*/ 3514578 h 7267344"/>
              <a:gd name="connsiteX12643" fmla="*/ 14570224 w 15576846"/>
              <a:gd name="connsiteY12643" fmla="*/ 3516040 h 7267344"/>
              <a:gd name="connsiteX12644" fmla="*/ 14590916 w 15576846"/>
              <a:gd name="connsiteY12644" fmla="*/ 3528748 h 7267344"/>
              <a:gd name="connsiteX12645" fmla="*/ 14581582 w 15576846"/>
              <a:gd name="connsiteY12645" fmla="*/ 3527623 h 7267344"/>
              <a:gd name="connsiteX12646" fmla="*/ 14560327 w 15576846"/>
              <a:gd name="connsiteY12646" fmla="*/ 3514578 h 7267344"/>
              <a:gd name="connsiteX12647" fmla="*/ 14587656 w 15576846"/>
              <a:gd name="connsiteY12647" fmla="*/ 3518739 h 7267344"/>
              <a:gd name="connsiteX12648" fmla="*/ 14597102 w 15576846"/>
              <a:gd name="connsiteY12648" fmla="*/ 3520201 h 7267344"/>
              <a:gd name="connsiteX12649" fmla="*/ 14617007 w 15576846"/>
              <a:gd name="connsiteY12649" fmla="*/ 3532122 h 7267344"/>
              <a:gd name="connsiteX12650" fmla="*/ 14608235 w 15576846"/>
              <a:gd name="connsiteY12650" fmla="*/ 3530997 h 7267344"/>
              <a:gd name="connsiteX12651" fmla="*/ 14587656 w 15576846"/>
              <a:gd name="connsiteY12651" fmla="*/ 3518739 h 7267344"/>
              <a:gd name="connsiteX12652" fmla="*/ 14614870 w 15576846"/>
              <a:gd name="connsiteY12652" fmla="*/ 3522900 h 7267344"/>
              <a:gd name="connsiteX12653" fmla="*/ 14623755 w 15576846"/>
              <a:gd name="connsiteY12653" fmla="*/ 3524250 h 7267344"/>
              <a:gd name="connsiteX12654" fmla="*/ 14642761 w 15576846"/>
              <a:gd name="connsiteY12654" fmla="*/ 3535271 h 7267344"/>
              <a:gd name="connsiteX12655" fmla="*/ 14634439 w 15576846"/>
              <a:gd name="connsiteY12655" fmla="*/ 3534259 h 7267344"/>
              <a:gd name="connsiteX12656" fmla="*/ 14614870 w 15576846"/>
              <a:gd name="connsiteY12656" fmla="*/ 3522900 h 7267344"/>
              <a:gd name="connsiteX12657" fmla="*/ 14642198 w 15576846"/>
              <a:gd name="connsiteY12657" fmla="*/ 3527061 h 7267344"/>
              <a:gd name="connsiteX12658" fmla="*/ 14650520 w 15576846"/>
              <a:gd name="connsiteY12658" fmla="*/ 3528298 h 7267344"/>
              <a:gd name="connsiteX12659" fmla="*/ 14668626 w 15576846"/>
              <a:gd name="connsiteY12659" fmla="*/ 3538532 h 7267344"/>
              <a:gd name="connsiteX12660" fmla="*/ 14660867 w 15576846"/>
              <a:gd name="connsiteY12660" fmla="*/ 3537520 h 7267344"/>
              <a:gd name="connsiteX12661" fmla="*/ 14642198 w 15576846"/>
              <a:gd name="connsiteY12661" fmla="*/ 3527061 h 7267344"/>
              <a:gd name="connsiteX12662" fmla="*/ 14669637 w 15576846"/>
              <a:gd name="connsiteY12662" fmla="*/ 3531110 h 7267344"/>
              <a:gd name="connsiteX12663" fmla="*/ 14677285 w 15576846"/>
              <a:gd name="connsiteY12663" fmla="*/ 3532234 h 7267344"/>
              <a:gd name="connsiteX12664" fmla="*/ 14694379 w 15576846"/>
              <a:gd name="connsiteY12664" fmla="*/ 3541681 h 7267344"/>
              <a:gd name="connsiteX12665" fmla="*/ 14687294 w 15576846"/>
              <a:gd name="connsiteY12665" fmla="*/ 3540781 h 7267344"/>
              <a:gd name="connsiteX12666" fmla="*/ 14669637 w 15576846"/>
              <a:gd name="connsiteY12666" fmla="*/ 3531110 h 7267344"/>
              <a:gd name="connsiteX12667" fmla="*/ 14697191 w 15576846"/>
              <a:gd name="connsiteY12667" fmla="*/ 3535271 h 7267344"/>
              <a:gd name="connsiteX12668" fmla="*/ 14704051 w 15576846"/>
              <a:gd name="connsiteY12668" fmla="*/ 3536283 h 7267344"/>
              <a:gd name="connsiteX12669" fmla="*/ 14720133 w 15576846"/>
              <a:gd name="connsiteY12669" fmla="*/ 3544942 h 7267344"/>
              <a:gd name="connsiteX12670" fmla="*/ 14713722 w 15576846"/>
              <a:gd name="connsiteY12670" fmla="*/ 3544155 h 7267344"/>
              <a:gd name="connsiteX12671" fmla="*/ 14697191 w 15576846"/>
              <a:gd name="connsiteY12671" fmla="*/ 3535271 h 7267344"/>
              <a:gd name="connsiteX12672" fmla="*/ 14724743 w 15576846"/>
              <a:gd name="connsiteY12672" fmla="*/ 3539432 h 7267344"/>
              <a:gd name="connsiteX12673" fmla="*/ 14730816 w 15576846"/>
              <a:gd name="connsiteY12673" fmla="*/ 3540331 h 7267344"/>
              <a:gd name="connsiteX12674" fmla="*/ 14745773 w 15576846"/>
              <a:gd name="connsiteY12674" fmla="*/ 3548091 h 7267344"/>
              <a:gd name="connsiteX12675" fmla="*/ 14740150 w 15576846"/>
              <a:gd name="connsiteY12675" fmla="*/ 3547416 h 7267344"/>
              <a:gd name="connsiteX12676" fmla="*/ 14724743 w 15576846"/>
              <a:gd name="connsiteY12676" fmla="*/ 3539432 h 7267344"/>
              <a:gd name="connsiteX12677" fmla="*/ 14752409 w 15576846"/>
              <a:gd name="connsiteY12677" fmla="*/ 3543593 h 7267344"/>
              <a:gd name="connsiteX12678" fmla="*/ 14757581 w 15576846"/>
              <a:gd name="connsiteY12678" fmla="*/ 3544380 h 7267344"/>
              <a:gd name="connsiteX12679" fmla="*/ 14771414 w 15576846"/>
              <a:gd name="connsiteY12679" fmla="*/ 3551353 h 7267344"/>
              <a:gd name="connsiteX12680" fmla="*/ 14766579 w 15576846"/>
              <a:gd name="connsiteY12680" fmla="*/ 3550790 h 7267344"/>
              <a:gd name="connsiteX12681" fmla="*/ 14752409 w 15576846"/>
              <a:gd name="connsiteY12681" fmla="*/ 3543593 h 7267344"/>
              <a:gd name="connsiteX12682" fmla="*/ 14780073 w 15576846"/>
              <a:gd name="connsiteY12682" fmla="*/ 3547754 h 7267344"/>
              <a:gd name="connsiteX12683" fmla="*/ 14784122 w 15576846"/>
              <a:gd name="connsiteY12683" fmla="*/ 3548316 h 7267344"/>
              <a:gd name="connsiteX12684" fmla="*/ 14796717 w 15576846"/>
              <a:gd name="connsiteY12684" fmla="*/ 3554389 h 7267344"/>
              <a:gd name="connsiteX12685" fmla="*/ 14792781 w 15576846"/>
              <a:gd name="connsiteY12685" fmla="*/ 3553939 h 7267344"/>
              <a:gd name="connsiteX12686" fmla="*/ 14780073 w 15576846"/>
              <a:gd name="connsiteY12686" fmla="*/ 3547754 h 7267344"/>
              <a:gd name="connsiteX12687" fmla="*/ 14807963 w 15576846"/>
              <a:gd name="connsiteY12687" fmla="*/ 3551915 h 7267344"/>
              <a:gd name="connsiteX12688" fmla="*/ 14810887 w 15576846"/>
              <a:gd name="connsiteY12688" fmla="*/ 3552365 h 7267344"/>
              <a:gd name="connsiteX12689" fmla="*/ 14822133 w 15576846"/>
              <a:gd name="connsiteY12689" fmla="*/ 3557650 h 7267344"/>
              <a:gd name="connsiteX12690" fmla="*/ 14819209 w 15576846"/>
              <a:gd name="connsiteY12690" fmla="*/ 3557313 h 7267344"/>
              <a:gd name="connsiteX12691" fmla="*/ 14807963 w 15576846"/>
              <a:gd name="connsiteY12691" fmla="*/ 3551915 h 7267344"/>
              <a:gd name="connsiteX12692" fmla="*/ 14835965 w 15576846"/>
              <a:gd name="connsiteY12692" fmla="*/ 3556076 h 7267344"/>
              <a:gd name="connsiteX12693" fmla="*/ 14837765 w 15576846"/>
              <a:gd name="connsiteY12693" fmla="*/ 3556301 h 7267344"/>
              <a:gd name="connsiteX12694" fmla="*/ 14847549 w 15576846"/>
              <a:gd name="connsiteY12694" fmla="*/ 3560687 h 7267344"/>
              <a:gd name="connsiteX12695" fmla="*/ 14845749 w 15576846"/>
              <a:gd name="connsiteY12695" fmla="*/ 3560462 h 7267344"/>
              <a:gd name="connsiteX12696" fmla="*/ 14835965 w 15576846"/>
              <a:gd name="connsiteY12696" fmla="*/ 3556076 h 7267344"/>
              <a:gd name="connsiteX12697" fmla="*/ 14871615 w 15576846"/>
              <a:gd name="connsiteY12697" fmla="*/ 3571370 h 7267344"/>
              <a:gd name="connsiteX12698" fmla="*/ 14882749 w 15576846"/>
              <a:gd name="connsiteY12698" fmla="*/ 3576093 h 7267344"/>
              <a:gd name="connsiteX12699" fmla="*/ 14881287 w 15576846"/>
              <a:gd name="connsiteY12699" fmla="*/ 3575981 h 7267344"/>
              <a:gd name="connsiteX12700" fmla="*/ 14869928 w 15576846"/>
              <a:gd name="connsiteY12700" fmla="*/ 3571145 h 7267344"/>
              <a:gd name="connsiteX12701" fmla="*/ 14871615 w 15576846"/>
              <a:gd name="connsiteY12701" fmla="*/ 3571370 h 7267344"/>
              <a:gd name="connsiteX12702" fmla="*/ 13829567 w 15576846"/>
              <a:gd name="connsiteY12702" fmla="*/ 2884244 h 7267344"/>
              <a:gd name="connsiteX12703" fmla="*/ 13829342 w 15576846"/>
              <a:gd name="connsiteY12703" fmla="*/ 2884019 h 7267344"/>
              <a:gd name="connsiteX12704" fmla="*/ 13829567 w 15576846"/>
              <a:gd name="connsiteY12704" fmla="*/ 2884244 h 7267344"/>
              <a:gd name="connsiteX12705" fmla="*/ 13829567 w 15576846"/>
              <a:gd name="connsiteY12705" fmla="*/ 2884244 h 7267344"/>
              <a:gd name="connsiteX12706" fmla="*/ 13816298 w 15576846"/>
              <a:gd name="connsiteY12706" fmla="*/ 2877271 h 7267344"/>
              <a:gd name="connsiteX12707" fmla="*/ 13814498 w 15576846"/>
              <a:gd name="connsiteY12707" fmla="*/ 2876372 h 7267344"/>
              <a:gd name="connsiteX12708" fmla="*/ 13797179 w 15576846"/>
              <a:gd name="connsiteY12708" fmla="*/ 2853992 h 7267344"/>
              <a:gd name="connsiteX12709" fmla="*/ 13798303 w 15576846"/>
              <a:gd name="connsiteY12709" fmla="*/ 2854667 h 7267344"/>
              <a:gd name="connsiteX12710" fmla="*/ 13816298 w 15576846"/>
              <a:gd name="connsiteY12710" fmla="*/ 2877271 h 7267344"/>
              <a:gd name="connsiteX12711" fmla="*/ 13774912 w 15576846"/>
              <a:gd name="connsiteY12711" fmla="*/ 2834537 h 7267344"/>
              <a:gd name="connsiteX12712" fmla="*/ 13772551 w 15576846"/>
              <a:gd name="connsiteY12712" fmla="*/ 2833300 h 7267344"/>
              <a:gd name="connsiteX12713" fmla="*/ 13754333 w 15576846"/>
              <a:gd name="connsiteY12713" fmla="*/ 2808559 h 7267344"/>
              <a:gd name="connsiteX12714" fmla="*/ 13756131 w 15576846"/>
              <a:gd name="connsiteY12714" fmla="*/ 2809571 h 7267344"/>
              <a:gd name="connsiteX12715" fmla="*/ 13774912 w 15576846"/>
              <a:gd name="connsiteY12715" fmla="*/ 2834537 h 7267344"/>
              <a:gd name="connsiteX12716" fmla="*/ 13760742 w 15576846"/>
              <a:gd name="connsiteY12716" fmla="*/ 2827115 h 7267344"/>
              <a:gd name="connsiteX12717" fmla="*/ 13757031 w 15576846"/>
              <a:gd name="connsiteY12717" fmla="*/ 2825203 h 7267344"/>
              <a:gd name="connsiteX12718" fmla="*/ 13739037 w 15576846"/>
              <a:gd name="connsiteY12718" fmla="*/ 2800012 h 7267344"/>
              <a:gd name="connsiteX12719" fmla="*/ 13742299 w 15576846"/>
              <a:gd name="connsiteY12719" fmla="*/ 2801811 h 7267344"/>
              <a:gd name="connsiteX12720" fmla="*/ 13760742 w 15576846"/>
              <a:gd name="connsiteY12720" fmla="*/ 2827115 h 7267344"/>
              <a:gd name="connsiteX12721" fmla="*/ 13745786 w 15576846"/>
              <a:gd name="connsiteY12721" fmla="*/ 2819692 h 7267344"/>
              <a:gd name="connsiteX12722" fmla="*/ 13740837 w 15576846"/>
              <a:gd name="connsiteY12722" fmla="*/ 2817218 h 7267344"/>
              <a:gd name="connsiteX12723" fmla="*/ 13723181 w 15576846"/>
              <a:gd name="connsiteY12723" fmla="*/ 2791690 h 7267344"/>
              <a:gd name="connsiteX12724" fmla="*/ 13727680 w 15576846"/>
              <a:gd name="connsiteY12724" fmla="*/ 2794051 h 7267344"/>
              <a:gd name="connsiteX12725" fmla="*/ 13745786 w 15576846"/>
              <a:gd name="connsiteY12725" fmla="*/ 2819692 h 7267344"/>
              <a:gd name="connsiteX12726" fmla="*/ 13714859 w 15576846"/>
              <a:gd name="connsiteY12726" fmla="*/ 2779432 h 7267344"/>
              <a:gd name="connsiteX12727" fmla="*/ 13699002 w 15576846"/>
              <a:gd name="connsiteY12727" fmla="*/ 2756040 h 7267344"/>
              <a:gd name="connsiteX12728" fmla="*/ 13702825 w 15576846"/>
              <a:gd name="connsiteY12728" fmla="*/ 2758177 h 7267344"/>
              <a:gd name="connsiteX12729" fmla="*/ 13719133 w 15576846"/>
              <a:gd name="connsiteY12729" fmla="*/ 2781681 h 7267344"/>
              <a:gd name="connsiteX12730" fmla="*/ 13714859 w 15576846"/>
              <a:gd name="connsiteY12730" fmla="*/ 2779432 h 7267344"/>
              <a:gd name="connsiteX12731" fmla="*/ 13704175 w 15576846"/>
              <a:gd name="connsiteY12731" fmla="*/ 2774146 h 7267344"/>
              <a:gd name="connsiteX12732" fmla="*/ 13698890 w 15576846"/>
              <a:gd name="connsiteY12732" fmla="*/ 2771447 h 7267344"/>
              <a:gd name="connsiteX12733" fmla="*/ 13683032 w 15576846"/>
              <a:gd name="connsiteY12733" fmla="*/ 2747381 h 7267344"/>
              <a:gd name="connsiteX12734" fmla="*/ 13687981 w 15576846"/>
              <a:gd name="connsiteY12734" fmla="*/ 2750080 h 7267344"/>
              <a:gd name="connsiteX12735" fmla="*/ 13704175 w 15576846"/>
              <a:gd name="connsiteY12735" fmla="*/ 2774146 h 7267344"/>
              <a:gd name="connsiteX12736" fmla="*/ 13674710 w 15576846"/>
              <a:gd name="connsiteY12736" fmla="*/ 2734785 h 7267344"/>
              <a:gd name="connsiteX12737" fmla="*/ 13659304 w 15576846"/>
              <a:gd name="connsiteY12737" fmla="*/ 2710832 h 7267344"/>
              <a:gd name="connsiteX12738" fmla="*/ 13663690 w 15576846"/>
              <a:gd name="connsiteY12738" fmla="*/ 2713306 h 7267344"/>
              <a:gd name="connsiteX12739" fmla="*/ 13679434 w 15576846"/>
              <a:gd name="connsiteY12739" fmla="*/ 2737260 h 7267344"/>
              <a:gd name="connsiteX12740" fmla="*/ 13674710 w 15576846"/>
              <a:gd name="connsiteY12740" fmla="*/ 2734785 h 7267344"/>
              <a:gd name="connsiteX12741" fmla="*/ 13626690 w 15576846"/>
              <a:gd name="connsiteY12741" fmla="*/ 2685641 h 7267344"/>
              <a:gd name="connsiteX12742" fmla="*/ 13620506 w 15576846"/>
              <a:gd name="connsiteY12742" fmla="*/ 2682492 h 7267344"/>
              <a:gd name="connsiteX12743" fmla="*/ 13606111 w 15576846"/>
              <a:gd name="connsiteY12743" fmla="*/ 2658201 h 7267344"/>
              <a:gd name="connsiteX12744" fmla="*/ 13612071 w 15576846"/>
              <a:gd name="connsiteY12744" fmla="*/ 2661462 h 7267344"/>
              <a:gd name="connsiteX12745" fmla="*/ 13626690 w 15576846"/>
              <a:gd name="connsiteY12745" fmla="*/ 2685641 h 7267344"/>
              <a:gd name="connsiteX12746" fmla="*/ 13578446 w 15576846"/>
              <a:gd name="connsiteY12746" fmla="*/ 2621314 h 7267344"/>
              <a:gd name="connsiteX12747" fmla="*/ 13590028 w 15576846"/>
              <a:gd name="connsiteY12747" fmla="*/ 2641669 h 7267344"/>
              <a:gd name="connsiteX12748" fmla="*/ 13583394 w 15576846"/>
              <a:gd name="connsiteY12748" fmla="*/ 2638183 h 7267344"/>
              <a:gd name="connsiteX12749" fmla="*/ 13570237 w 15576846"/>
              <a:gd name="connsiteY12749" fmla="*/ 2614791 h 7267344"/>
              <a:gd name="connsiteX12750" fmla="*/ 13577546 w 15576846"/>
              <a:gd name="connsiteY12750" fmla="*/ 2618840 h 7267344"/>
              <a:gd name="connsiteX12751" fmla="*/ 13578446 w 15576846"/>
              <a:gd name="connsiteY12751" fmla="*/ 2621314 h 7267344"/>
              <a:gd name="connsiteX12752" fmla="*/ 13563601 w 15576846"/>
              <a:gd name="connsiteY12752" fmla="*/ 2602983 h 7267344"/>
              <a:gd name="connsiteX12753" fmla="*/ 13558541 w 15576846"/>
              <a:gd name="connsiteY12753" fmla="*/ 2593649 h 7267344"/>
              <a:gd name="connsiteX12754" fmla="*/ 13553817 w 15576846"/>
              <a:gd name="connsiteY12754" fmla="*/ 2581503 h 7267344"/>
              <a:gd name="connsiteX12755" fmla="*/ 13565626 w 15576846"/>
              <a:gd name="connsiteY12755" fmla="*/ 2588476 h 7267344"/>
              <a:gd name="connsiteX12756" fmla="*/ 13573385 w 15576846"/>
              <a:gd name="connsiteY12756" fmla="*/ 2608269 h 7267344"/>
              <a:gd name="connsiteX12757" fmla="*/ 13563601 w 15576846"/>
              <a:gd name="connsiteY12757" fmla="*/ 2602983 h 7267344"/>
              <a:gd name="connsiteX12758" fmla="*/ 13549881 w 15576846"/>
              <a:gd name="connsiteY12758" fmla="*/ 2571382 h 7267344"/>
              <a:gd name="connsiteX12759" fmla="*/ 13542233 w 15576846"/>
              <a:gd name="connsiteY12759" fmla="*/ 2551814 h 7267344"/>
              <a:gd name="connsiteX12760" fmla="*/ 13553592 w 15576846"/>
              <a:gd name="connsiteY12760" fmla="*/ 2558899 h 7267344"/>
              <a:gd name="connsiteX12761" fmla="*/ 13561465 w 15576846"/>
              <a:gd name="connsiteY12761" fmla="*/ 2578017 h 7267344"/>
              <a:gd name="connsiteX12762" fmla="*/ 13549881 w 15576846"/>
              <a:gd name="connsiteY12762" fmla="*/ 2571382 h 7267344"/>
              <a:gd name="connsiteX12763" fmla="*/ 13542909 w 15576846"/>
              <a:gd name="connsiteY12763" fmla="*/ 2567446 h 7267344"/>
              <a:gd name="connsiteX12764" fmla="*/ 13531325 w 15576846"/>
              <a:gd name="connsiteY12764" fmla="*/ 2560923 h 7267344"/>
              <a:gd name="connsiteX12765" fmla="*/ 13523341 w 15576846"/>
              <a:gd name="connsiteY12765" fmla="*/ 2540343 h 7267344"/>
              <a:gd name="connsiteX12766" fmla="*/ 13534812 w 15576846"/>
              <a:gd name="connsiteY12766" fmla="*/ 2547203 h 7267344"/>
              <a:gd name="connsiteX12767" fmla="*/ 13542909 w 15576846"/>
              <a:gd name="connsiteY12767" fmla="*/ 2567446 h 7267344"/>
              <a:gd name="connsiteX12768" fmla="*/ 13519067 w 15576846"/>
              <a:gd name="connsiteY12768" fmla="*/ 2529772 h 7267344"/>
              <a:gd name="connsiteX12769" fmla="*/ 13511196 w 15576846"/>
              <a:gd name="connsiteY12769" fmla="*/ 2510317 h 7267344"/>
              <a:gd name="connsiteX12770" fmla="*/ 13522442 w 15576846"/>
              <a:gd name="connsiteY12770" fmla="*/ 2517514 h 7267344"/>
              <a:gd name="connsiteX12771" fmla="*/ 13530313 w 15576846"/>
              <a:gd name="connsiteY12771" fmla="*/ 2536407 h 7267344"/>
              <a:gd name="connsiteX12772" fmla="*/ 13519067 w 15576846"/>
              <a:gd name="connsiteY12772" fmla="*/ 2529772 h 7267344"/>
              <a:gd name="connsiteX12773" fmla="*/ 13511870 w 15576846"/>
              <a:gd name="connsiteY12773" fmla="*/ 2525499 h 7267344"/>
              <a:gd name="connsiteX12774" fmla="*/ 13500399 w 15576846"/>
              <a:gd name="connsiteY12774" fmla="*/ 2518976 h 7267344"/>
              <a:gd name="connsiteX12775" fmla="*/ 13492302 w 15576846"/>
              <a:gd name="connsiteY12775" fmla="*/ 2498396 h 7267344"/>
              <a:gd name="connsiteX12776" fmla="*/ 13503660 w 15576846"/>
              <a:gd name="connsiteY12776" fmla="*/ 2505368 h 7267344"/>
              <a:gd name="connsiteX12777" fmla="*/ 13511870 w 15576846"/>
              <a:gd name="connsiteY12777" fmla="*/ 2525499 h 7267344"/>
              <a:gd name="connsiteX12778" fmla="*/ 13487916 w 15576846"/>
              <a:gd name="connsiteY12778" fmla="*/ 2487825 h 7267344"/>
              <a:gd name="connsiteX12779" fmla="*/ 13480157 w 15576846"/>
              <a:gd name="connsiteY12779" fmla="*/ 2468819 h 7267344"/>
              <a:gd name="connsiteX12780" fmla="*/ 13491065 w 15576846"/>
              <a:gd name="connsiteY12780" fmla="*/ 2475904 h 7267344"/>
              <a:gd name="connsiteX12781" fmla="*/ 13499049 w 15576846"/>
              <a:gd name="connsiteY12781" fmla="*/ 2494572 h 7267344"/>
              <a:gd name="connsiteX12782" fmla="*/ 13487916 w 15576846"/>
              <a:gd name="connsiteY12782" fmla="*/ 2487825 h 7267344"/>
              <a:gd name="connsiteX12783" fmla="*/ 13480606 w 15576846"/>
              <a:gd name="connsiteY12783" fmla="*/ 2483439 h 7267344"/>
              <a:gd name="connsiteX12784" fmla="*/ 13469360 w 15576846"/>
              <a:gd name="connsiteY12784" fmla="*/ 2476916 h 7267344"/>
              <a:gd name="connsiteX12785" fmla="*/ 13461263 w 15576846"/>
              <a:gd name="connsiteY12785" fmla="*/ 2456674 h 7267344"/>
              <a:gd name="connsiteX12786" fmla="*/ 13472509 w 15576846"/>
              <a:gd name="connsiteY12786" fmla="*/ 2463646 h 7267344"/>
              <a:gd name="connsiteX12787" fmla="*/ 13480606 w 15576846"/>
              <a:gd name="connsiteY12787" fmla="*/ 2483439 h 7267344"/>
              <a:gd name="connsiteX12788" fmla="*/ 13456877 w 15576846"/>
              <a:gd name="connsiteY12788" fmla="*/ 2445878 h 7267344"/>
              <a:gd name="connsiteX12789" fmla="*/ 13448893 w 15576846"/>
              <a:gd name="connsiteY12789" fmla="*/ 2426647 h 7267344"/>
              <a:gd name="connsiteX12790" fmla="*/ 13459801 w 15576846"/>
              <a:gd name="connsiteY12790" fmla="*/ 2433844 h 7267344"/>
              <a:gd name="connsiteX12791" fmla="*/ 13467674 w 15576846"/>
              <a:gd name="connsiteY12791" fmla="*/ 2452513 h 7267344"/>
              <a:gd name="connsiteX12792" fmla="*/ 13456877 w 15576846"/>
              <a:gd name="connsiteY12792" fmla="*/ 2445878 h 7267344"/>
              <a:gd name="connsiteX12793" fmla="*/ 13449679 w 15576846"/>
              <a:gd name="connsiteY12793" fmla="*/ 2441492 h 7267344"/>
              <a:gd name="connsiteX12794" fmla="*/ 13438321 w 15576846"/>
              <a:gd name="connsiteY12794" fmla="*/ 2434856 h 7267344"/>
              <a:gd name="connsiteX12795" fmla="*/ 13430224 w 15576846"/>
              <a:gd name="connsiteY12795" fmla="*/ 2414614 h 7267344"/>
              <a:gd name="connsiteX12796" fmla="*/ 13441583 w 15576846"/>
              <a:gd name="connsiteY12796" fmla="*/ 2421811 h 7267344"/>
              <a:gd name="connsiteX12797" fmla="*/ 13449679 w 15576846"/>
              <a:gd name="connsiteY12797" fmla="*/ 2441492 h 7267344"/>
              <a:gd name="connsiteX12798" fmla="*/ 13425725 w 15576846"/>
              <a:gd name="connsiteY12798" fmla="*/ 2404043 h 7267344"/>
              <a:gd name="connsiteX12799" fmla="*/ 13417291 w 15576846"/>
              <a:gd name="connsiteY12799" fmla="*/ 2383800 h 7267344"/>
              <a:gd name="connsiteX12800" fmla="*/ 13428424 w 15576846"/>
              <a:gd name="connsiteY12800" fmla="*/ 2391222 h 7267344"/>
              <a:gd name="connsiteX12801" fmla="*/ 13436859 w 15576846"/>
              <a:gd name="connsiteY12801" fmla="*/ 2410903 h 7267344"/>
              <a:gd name="connsiteX12802" fmla="*/ 13425725 w 15576846"/>
              <a:gd name="connsiteY12802" fmla="*/ 2404043 h 7267344"/>
              <a:gd name="connsiteX12803" fmla="*/ 13412794 w 15576846"/>
              <a:gd name="connsiteY12803" fmla="*/ 2372779 h 7267344"/>
              <a:gd name="connsiteX12804" fmla="*/ 13404359 w 15576846"/>
              <a:gd name="connsiteY12804" fmla="*/ 2353323 h 7267344"/>
              <a:gd name="connsiteX12805" fmla="*/ 13415380 w 15576846"/>
              <a:gd name="connsiteY12805" fmla="*/ 2361196 h 7267344"/>
              <a:gd name="connsiteX12806" fmla="*/ 13423589 w 15576846"/>
              <a:gd name="connsiteY12806" fmla="*/ 2379976 h 7267344"/>
              <a:gd name="connsiteX12807" fmla="*/ 13412794 w 15576846"/>
              <a:gd name="connsiteY12807" fmla="*/ 2372779 h 7267344"/>
              <a:gd name="connsiteX12808" fmla="*/ 13404921 w 15576846"/>
              <a:gd name="connsiteY12808" fmla="*/ 2367831 h 7267344"/>
              <a:gd name="connsiteX12809" fmla="*/ 13394238 w 15576846"/>
              <a:gd name="connsiteY12809" fmla="*/ 2361196 h 7267344"/>
              <a:gd name="connsiteX12810" fmla="*/ 13385691 w 15576846"/>
              <a:gd name="connsiteY12810" fmla="*/ 2340616 h 7267344"/>
              <a:gd name="connsiteX12811" fmla="*/ 13396261 w 15576846"/>
              <a:gd name="connsiteY12811" fmla="*/ 2347700 h 7267344"/>
              <a:gd name="connsiteX12812" fmla="*/ 13404921 w 15576846"/>
              <a:gd name="connsiteY12812" fmla="*/ 2367831 h 7267344"/>
              <a:gd name="connsiteX12813" fmla="*/ 13386702 w 15576846"/>
              <a:gd name="connsiteY12813" fmla="*/ 2356585 h 7267344"/>
              <a:gd name="connsiteX12814" fmla="*/ 13376019 w 15576846"/>
              <a:gd name="connsiteY12814" fmla="*/ 2350287 h 7267344"/>
              <a:gd name="connsiteX12815" fmla="*/ 13367135 w 15576846"/>
              <a:gd name="connsiteY12815" fmla="*/ 2328695 h 7267344"/>
              <a:gd name="connsiteX12816" fmla="*/ 13377818 w 15576846"/>
              <a:gd name="connsiteY12816" fmla="*/ 2335442 h 7267344"/>
              <a:gd name="connsiteX12817" fmla="*/ 13386702 w 15576846"/>
              <a:gd name="connsiteY12817" fmla="*/ 2356585 h 7267344"/>
              <a:gd name="connsiteX12818" fmla="*/ 13362187 w 15576846"/>
              <a:gd name="connsiteY12818" fmla="*/ 2316437 h 7267344"/>
              <a:gd name="connsiteX12819" fmla="*/ 13353864 w 15576846"/>
              <a:gd name="connsiteY12819" fmla="*/ 2296307 h 7267344"/>
              <a:gd name="connsiteX12820" fmla="*/ 13364098 w 15576846"/>
              <a:gd name="connsiteY12820" fmla="*/ 2303167 h 7267344"/>
              <a:gd name="connsiteX12821" fmla="*/ 13372645 w 15576846"/>
              <a:gd name="connsiteY12821" fmla="*/ 2322847 h 7267344"/>
              <a:gd name="connsiteX12822" fmla="*/ 13362187 w 15576846"/>
              <a:gd name="connsiteY12822" fmla="*/ 2316437 h 7267344"/>
              <a:gd name="connsiteX12823" fmla="*/ 13354539 w 15576846"/>
              <a:gd name="connsiteY12823" fmla="*/ 2311714 h 7267344"/>
              <a:gd name="connsiteX12824" fmla="*/ 13151887 w 15576846"/>
              <a:gd name="connsiteY12824" fmla="*/ 2239852 h 7267344"/>
              <a:gd name="connsiteX12825" fmla="*/ 12621193 w 15576846"/>
              <a:gd name="connsiteY12825" fmla="*/ 2747718 h 7267344"/>
              <a:gd name="connsiteX12826" fmla="*/ 12217914 w 15576846"/>
              <a:gd name="connsiteY12826" fmla="*/ 3597461 h 7267344"/>
              <a:gd name="connsiteX12827" fmla="*/ 12199133 w 15576846"/>
              <a:gd name="connsiteY12827" fmla="*/ 3633223 h 7267344"/>
              <a:gd name="connsiteX12828" fmla="*/ 12184850 w 15576846"/>
              <a:gd name="connsiteY12828" fmla="*/ 3633223 h 7267344"/>
              <a:gd name="connsiteX12829" fmla="*/ 12212852 w 15576846"/>
              <a:gd name="connsiteY12829" fmla="*/ 3576881 h 7267344"/>
              <a:gd name="connsiteX12830" fmla="*/ 12600724 w 15576846"/>
              <a:gd name="connsiteY12830" fmla="*/ 2726351 h 7267344"/>
              <a:gd name="connsiteX12831" fmla="*/ 12828792 w 15576846"/>
              <a:gd name="connsiteY12831" fmla="*/ 2387061 h 7267344"/>
              <a:gd name="connsiteX12832" fmla="*/ 13127596 w 15576846"/>
              <a:gd name="connsiteY12832" fmla="*/ 2207689 h 7267344"/>
              <a:gd name="connsiteX12833" fmla="*/ 13345767 w 15576846"/>
              <a:gd name="connsiteY12833" fmla="*/ 2291021 h 7267344"/>
              <a:gd name="connsiteX12834" fmla="*/ 13354539 w 15576846"/>
              <a:gd name="connsiteY12834" fmla="*/ 2311714 h 7267344"/>
              <a:gd name="connsiteX12835" fmla="*/ 13127596 w 15576846"/>
              <a:gd name="connsiteY12835" fmla="*/ 2200154 h 7267344"/>
              <a:gd name="connsiteX12836" fmla="*/ 12826318 w 15576846"/>
              <a:gd name="connsiteY12836" fmla="*/ 2380651 h 7267344"/>
              <a:gd name="connsiteX12837" fmla="*/ 12596789 w 15576846"/>
              <a:gd name="connsiteY12837" fmla="*/ 2722527 h 7267344"/>
              <a:gd name="connsiteX12838" fmla="*/ 12209367 w 15576846"/>
              <a:gd name="connsiteY12838" fmla="*/ 3572158 h 7267344"/>
              <a:gd name="connsiteX12839" fmla="*/ 12178890 w 15576846"/>
              <a:gd name="connsiteY12839" fmla="*/ 3633335 h 7267344"/>
              <a:gd name="connsiteX12840" fmla="*/ 12164496 w 15576846"/>
              <a:gd name="connsiteY12840" fmla="*/ 3633335 h 7267344"/>
              <a:gd name="connsiteX12841" fmla="*/ 12206668 w 15576846"/>
              <a:gd name="connsiteY12841" fmla="*/ 3544043 h 7267344"/>
              <a:gd name="connsiteX12842" fmla="*/ 12576322 w 15576846"/>
              <a:gd name="connsiteY12842" fmla="*/ 2701160 h 7267344"/>
              <a:gd name="connsiteX12843" fmla="*/ 13103418 w 15576846"/>
              <a:gd name="connsiteY12843" fmla="*/ 2168103 h 7267344"/>
              <a:gd name="connsiteX12844" fmla="*/ 13332834 w 15576846"/>
              <a:gd name="connsiteY12844" fmla="*/ 2260882 h 7267344"/>
              <a:gd name="connsiteX12845" fmla="*/ 13341268 w 15576846"/>
              <a:gd name="connsiteY12845" fmla="*/ 2280225 h 7267344"/>
              <a:gd name="connsiteX12846" fmla="*/ 13127596 w 15576846"/>
              <a:gd name="connsiteY12846" fmla="*/ 2200154 h 7267344"/>
              <a:gd name="connsiteX12847" fmla="*/ 12175066 w 15576846"/>
              <a:gd name="connsiteY12847" fmla="*/ 3640870 h 7267344"/>
              <a:gd name="connsiteX12848" fmla="*/ 12167418 w 15576846"/>
              <a:gd name="connsiteY12848" fmla="*/ 3656277 h 7267344"/>
              <a:gd name="connsiteX12849" fmla="*/ 12153361 w 15576846"/>
              <a:gd name="connsiteY12849" fmla="*/ 3656952 h 7267344"/>
              <a:gd name="connsiteX12850" fmla="*/ 12160896 w 15576846"/>
              <a:gd name="connsiteY12850" fmla="*/ 3640870 h 7267344"/>
              <a:gd name="connsiteX12851" fmla="*/ 12175066 w 15576846"/>
              <a:gd name="connsiteY12851" fmla="*/ 3640870 h 7267344"/>
              <a:gd name="connsiteX12852" fmla="*/ 12147289 w 15576846"/>
              <a:gd name="connsiteY12852" fmla="*/ 3657289 h 7267344"/>
              <a:gd name="connsiteX12853" fmla="*/ 12133119 w 15576846"/>
              <a:gd name="connsiteY12853" fmla="*/ 3657964 h 7267344"/>
              <a:gd name="connsiteX12854" fmla="*/ 12140766 w 15576846"/>
              <a:gd name="connsiteY12854" fmla="*/ 3640870 h 7267344"/>
              <a:gd name="connsiteX12855" fmla="*/ 12155048 w 15576846"/>
              <a:gd name="connsiteY12855" fmla="*/ 3640870 h 7267344"/>
              <a:gd name="connsiteX12856" fmla="*/ 12147289 w 15576846"/>
              <a:gd name="connsiteY12856" fmla="*/ 3657289 h 7267344"/>
              <a:gd name="connsiteX12857" fmla="*/ 12143577 w 15576846"/>
              <a:gd name="connsiteY12857" fmla="*/ 3665049 h 7267344"/>
              <a:gd name="connsiteX12858" fmla="*/ 12135931 w 15576846"/>
              <a:gd name="connsiteY12858" fmla="*/ 3681355 h 7267344"/>
              <a:gd name="connsiteX12859" fmla="*/ 12121986 w 15576846"/>
              <a:gd name="connsiteY12859" fmla="*/ 3682705 h 7267344"/>
              <a:gd name="connsiteX12860" fmla="*/ 12129632 w 15576846"/>
              <a:gd name="connsiteY12860" fmla="*/ 3665723 h 7267344"/>
              <a:gd name="connsiteX12861" fmla="*/ 12143577 w 15576846"/>
              <a:gd name="connsiteY12861" fmla="*/ 3665049 h 7267344"/>
              <a:gd name="connsiteX12862" fmla="*/ 12115913 w 15576846"/>
              <a:gd name="connsiteY12862" fmla="*/ 3683380 h 7267344"/>
              <a:gd name="connsiteX12863" fmla="*/ 12101855 w 15576846"/>
              <a:gd name="connsiteY12863" fmla="*/ 3684842 h 7267344"/>
              <a:gd name="connsiteX12864" fmla="*/ 12109503 w 15576846"/>
              <a:gd name="connsiteY12864" fmla="*/ 3666736 h 7267344"/>
              <a:gd name="connsiteX12865" fmla="*/ 12123673 w 15576846"/>
              <a:gd name="connsiteY12865" fmla="*/ 3665949 h 7267344"/>
              <a:gd name="connsiteX12866" fmla="*/ 12115913 w 15576846"/>
              <a:gd name="connsiteY12866" fmla="*/ 3683380 h 7267344"/>
              <a:gd name="connsiteX12867" fmla="*/ 12095895 w 15576846"/>
              <a:gd name="connsiteY12867" fmla="*/ 3685516 h 7267344"/>
              <a:gd name="connsiteX12868" fmla="*/ 12081725 w 15576846"/>
              <a:gd name="connsiteY12868" fmla="*/ 3687203 h 7267344"/>
              <a:gd name="connsiteX12869" fmla="*/ 12089372 w 15576846"/>
              <a:gd name="connsiteY12869" fmla="*/ 3667973 h 7267344"/>
              <a:gd name="connsiteX12870" fmla="*/ 12103655 w 15576846"/>
              <a:gd name="connsiteY12870" fmla="*/ 3667186 h 7267344"/>
              <a:gd name="connsiteX12871" fmla="*/ 12095895 w 15576846"/>
              <a:gd name="connsiteY12871" fmla="*/ 3685516 h 7267344"/>
              <a:gd name="connsiteX12872" fmla="*/ 12092634 w 15576846"/>
              <a:gd name="connsiteY12872" fmla="*/ 3693501 h 7267344"/>
              <a:gd name="connsiteX12873" fmla="*/ 12084874 w 15576846"/>
              <a:gd name="connsiteY12873" fmla="*/ 3711832 h 7267344"/>
              <a:gd name="connsiteX12874" fmla="*/ 12070929 w 15576846"/>
              <a:gd name="connsiteY12874" fmla="*/ 3714306 h 7267344"/>
              <a:gd name="connsiteX12875" fmla="*/ 12078577 w 15576846"/>
              <a:gd name="connsiteY12875" fmla="*/ 3695076 h 7267344"/>
              <a:gd name="connsiteX12876" fmla="*/ 12092634 w 15576846"/>
              <a:gd name="connsiteY12876" fmla="*/ 3693501 h 7267344"/>
              <a:gd name="connsiteX12877" fmla="*/ 12064968 w 15576846"/>
              <a:gd name="connsiteY12877" fmla="*/ 3715431 h 7267344"/>
              <a:gd name="connsiteX12878" fmla="*/ 12050798 w 15576846"/>
              <a:gd name="connsiteY12878" fmla="*/ 3718355 h 7267344"/>
              <a:gd name="connsiteX12879" fmla="*/ 12058559 w 15576846"/>
              <a:gd name="connsiteY12879" fmla="*/ 3697662 h 7267344"/>
              <a:gd name="connsiteX12880" fmla="*/ 12072729 w 15576846"/>
              <a:gd name="connsiteY12880" fmla="*/ 3695750 h 7267344"/>
              <a:gd name="connsiteX12881" fmla="*/ 12064968 w 15576846"/>
              <a:gd name="connsiteY12881" fmla="*/ 3715431 h 7267344"/>
              <a:gd name="connsiteX12882" fmla="*/ 12061708 w 15576846"/>
              <a:gd name="connsiteY12882" fmla="*/ 3723640 h 7267344"/>
              <a:gd name="connsiteX12883" fmla="*/ 12053835 w 15576846"/>
              <a:gd name="connsiteY12883" fmla="*/ 3743433 h 7267344"/>
              <a:gd name="connsiteX12884" fmla="*/ 12039890 w 15576846"/>
              <a:gd name="connsiteY12884" fmla="*/ 3747256 h 7267344"/>
              <a:gd name="connsiteX12885" fmla="*/ 12047763 w 15576846"/>
              <a:gd name="connsiteY12885" fmla="*/ 3726339 h 7267344"/>
              <a:gd name="connsiteX12886" fmla="*/ 12061708 w 15576846"/>
              <a:gd name="connsiteY12886" fmla="*/ 3723640 h 7267344"/>
              <a:gd name="connsiteX12887" fmla="*/ 12050574 w 15576846"/>
              <a:gd name="connsiteY12887" fmla="*/ 3751755 h 7267344"/>
              <a:gd name="connsiteX12888" fmla="*/ 12042814 w 15576846"/>
              <a:gd name="connsiteY12888" fmla="*/ 3771323 h 7267344"/>
              <a:gd name="connsiteX12889" fmla="*/ 12029094 w 15576846"/>
              <a:gd name="connsiteY12889" fmla="*/ 3776159 h 7267344"/>
              <a:gd name="connsiteX12890" fmla="*/ 12036741 w 15576846"/>
              <a:gd name="connsiteY12890" fmla="*/ 3755579 h 7267344"/>
              <a:gd name="connsiteX12891" fmla="*/ 12050574 w 15576846"/>
              <a:gd name="connsiteY12891" fmla="*/ 3751755 h 7267344"/>
              <a:gd name="connsiteX12892" fmla="*/ 12039329 w 15576846"/>
              <a:gd name="connsiteY12892" fmla="*/ 3779870 h 7267344"/>
              <a:gd name="connsiteX12893" fmla="*/ 12031568 w 15576846"/>
              <a:gd name="connsiteY12893" fmla="*/ 3799663 h 7267344"/>
              <a:gd name="connsiteX12894" fmla="*/ 12018074 w 15576846"/>
              <a:gd name="connsiteY12894" fmla="*/ 3805398 h 7267344"/>
              <a:gd name="connsiteX12895" fmla="*/ 12025833 w 15576846"/>
              <a:gd name="connsiteY12895" fmla="*/ 3784593 h 7267344"/>
              <a:gd name="connsiteX12896" fmla="*/ 12039329 w 15576846"/>
              <a:gd name="connsiteY12896" fmla="*/ 3779870 h 7267344"/>
              <a:gd name="connsiteX12897" fmla="*/ 12028083 w 15576846"/>
              <a:gd name="connsiteY12897" fmla="*/ 3808660 h 7267344"/>
              <a:gd name="connsiteX12898" fmla="*/ 12020435 w 15576846"/>
              <a:gd name="connsiteY12898" fmla="*/ 3828003 h 7267344"/>
              <a:gd name="connsiteX12899" fmla="*/ 12007277 w 15576846"/>
              <a:gd name="connsiteY12899" fmla="*/ 3834638 h 7267344"/>
              <a:gd name="connsiteX12900" fmla="*/ 12014812 w 15576846"/>
              <a:gd name="connsiteY12900" fmla="*/ 3814395 h 7267344"/>
              <a:gd name="connsiteX12901" fmla="*/ 12028083 w 15576846"/>
              <a:gd name="connsiteY12901" fmla="*/ 3808660 h 7267344"/>
              <a:gd name="connsiteX12902" fmla="*/ 12016724 w 15576846"/>
              <a:gd name="connsiteY12902" fmla="*/ 3837674 h 7267344"/>
              <a:gd name="connsiteX12903" fmla="*/ 12009414 w 15576846"/>
              <a:gd name="connsiteY12903" fmla="*/ 3856455 h 7267344"/>
              <a:gd name="connsiteX12904" fmla="*/ 11996481 w 15576846"/>
              <a:gd name="connsiteY12904" fmla="*/ 3864102 h 7267344"/>
              <a:gd name="connsiteX12905" fmla="*/ 12003791 w 15576846"/>
              <a:gd name="connsiteY12905" fmla="*/ 3844421 h 7267344"/>
              <a:gd name="connsiteX12906" fmla="*/ 12016724 w 15576846"/>
              <a:gd name="connsiteY12906" fmla="*/ 3837674 h 7267344"/>
              <a:gd name="connsiteX12907" fmla="*/ 12005253 w 15576846"/>
              <a:gd name="connsiteY12907" fmla="*/ 3867026 h 7267344"/>
              <a:gd name="connsiteX12908" fmla="*/ 11998168 w 15576846"/>
              <a:gd name="connsiteY12908" fmla="*/ 3885356 h 7267344"/>
              <a:gd name="connsiteX12909" fmla="*/ 11985573 w 15576846"/>
              <a:gd name="connsiteY12909" fmla="*/ 3893791 h 7267344"/>
              <a:gd name="connsiteX12910" fmla="*/ 11992545 w 15576846"/>
              <a:gd name="connsiteY12910" fmla="*/ 3874785 h 7267344"/>
              <a:gd name="connsiteX12911" fmla="*/ 12005253 w 15576846"/>
              <a:gd name="connsiteY12911" fmla="*/ 3867026 h 7267344"/>
              <a:gd name="connsiteX12912" fmla="*/ 11994007 w 15576846"/>
              <a:gd name="connsiteY12912" fmla="*/ 3895815 h 7267344"/>
              <a:gd name="connsiteX12913" fmla="*/ 11986922 w 15576846"/>
              <a:gd name="connsiteY12913" fmla="*/ 3914259 h 7267344"/>
              <a:gd name="connsiteX12914" fmla="*/ 11974552 w 15576846"/>
              <a:gd name="connsiteY12914" fmla="*/ 3923705 h 7267344"/>
              <a:gd name="connsiteX12915" fmla="*/ 11981524 w 15576846"/>
              <a:gd name="connsiteY12915" fmla="*/ 3904587 h 7267344"/>
              <a:gd name="connsiteX12916" fmla="*/ 11994007 w 15576846"/>
              <a:gd name="connsiteY12916" fmla="*/ 3895815 h 7267344"/>
              <a:gd name="connsiteX12917" fmla="*/ 11966679 w 15576846"/>
              <a:gd name="connsiteY12917" fmla="*/ 3930115 h 7267344"/>
              <a:gd name="connsiteX12918" fmla="*/ 11953971 w 15576846"/>
              <a:gd name="connsiteY12918" fmla="*/ 3942036 h 7267344"/>
              <a:gd name="connsiteX12919" fmla="*/ 11960831 w 15576846"/>
              <a:gd name="connsiteY12919" fmla="*/ 3922131 h 7267344"/>
              <a:gd name="connsiteX12920" fmla="*/ 11973876 w 15576846"/>
              <a:gd name="connsiteY12920" fmla="*/ 3910548 h 7267344"/>
              <a:gd name="connsiteX12921" fmla="*/ 11966679 w 15576846"/>
              <a:gd name="connsiteY12921" fmla="*/ 3930115 h 7267344"/>
              <a:gd name="connsiteX12922" fmla="*/ 11945424 w 15576846"/>
              <a:gd name="connsiteY12922" fmla="*/ 3951370 h 7267344"/>
              <a:gd name="connsiteX12923" fmla="*/ 11937552 w 15576846"/>
              <a:gd name="connsiteY12923" fmla="*/ 3961716 h 7267344"/>
              <a:gd name="connsiteX12924" fmla="*/ 11939127 w 15576846"/>
              <a:gd name="connsiteY12924" fmla="*/ 3956993 h 7267344"/>
              <a:gd name="connsiteX12925" fmla="*/ 11952173 w 15576846"/>
              <a:gd name="connsiteY12925" fmla="*/ 3931802 h 7267344"/>
              <a:gd name="connsiteX12926" fmla="*/ 11945424 w 15576846"/>
              <a:gd name="connsiteY12926" fmla="*/ 3951370 h 7267344"/>
              <a:gd name="connsiteX12927" fmla="*/ 11939465 w 15576846"/>
              <a:gd name="connsiteY12927" fmla="*/ 3968801 h 7267344"/>
              <a:gd name="connsiteX12928" fmla="*/ 11933279 w 15576846"/>
              <a:gd name="connsiteY12928" fmla="*/ 3987020 h 7267344"/>
              <a:gd name="connsiteX12929" fmla="*/ 11928893 w 15576846"/>
              <a:gd name="connsiteY12929" fmla="*/ 3993317 h 7267344"/>
              <a:gd name="connsiteX12930" fmla="*/ 11929230 w 15576846"/>
              <a:gd name="connsiteY12930" fmla="*/ 3992305 h 7267344"/>
              <a:gd name="connsiteX12931" fmla="*/ 11939465 w 15576846"/>
              <a:gd name="connsiteY12931" fmla="*/ 3968801 h 7267344"/>
              <a:gd name="connsiteX12932" fmla="*/ 11914723 w 15576846"/>
              <a:gd name="connsiteY12932" fmla="*/ 4025144 h 7267344"/>
              <a:gd name="connsiteX12933" fmla="*/ 11907301 w 15576846"/>
              <a:gd name="connsiteY12933" fmla="*/ 4041675 h 7267344"/>
              <a:gd name="connsiteX12934" fmla="*/ 11915623 w 15576846"/>
              <a:gd name="connsiteY12934" fmla="*/ 4015585 h 7267344"/>
              <a:gd name="connsiteX12935" fmla="*/ 11919109 w 15576846"/>
              <a:gd name="connsiteY12935" fmla="*/ 4011536 h 7267344"/>
              <a:gd name="connsiteX12936" fmla="*/ 11914723 w 15576846"/>
              <a:gd name="connsiteY12936" fmla="*/ 4025144 h 7267344"/>
              <a:gd name="connsiteX12937" fmla="*/ 11898529 w 15576846"/>
              <a:gd name="connsiteY12937" fmla="*/ 4052583 h 7267344"/>
              <a:gd name="connsiteX12938" fmla="*/ 11888295 w 15576846"/>
              <a:gd name="connsiteY12938" fmla="*/ 4062705 h 7267344"/>
              <a:gd name="connsiteX12939" fmla="*/ 11897629 w 15576846"/>
              <a:gd name="connsiteY12939" fmla="*/ 4031891 h 7267344"/>
              <a:gd name="connsiteX12940" fmla="*/ 11907863 w 15576846"/>
              <a:gd name="connsiteY12940" fmla="*/ 4023232 h 7267344"/>
              <a:gd name="connsiteX12941" fmla="*/ 11898529 w 15576846"/>
              <a:gd name="connsiteY12941" fmla="*/ 4052583 h 7267344"/>
              <a:gd name="connsiteX12942" fmla="*/ 11881210 w 15576846"/>
              <a:gd name="connsiteY12942" fmla="*/ 4068665 h 7267344"/>
              <a:gd name="connsiteX12943" fmla="*/ 11871314 w 15576846"/>
              <a:gd name="connsiteY12943" fmla="*/ 4076425 h 7267344"/>
              <a:gd name="connsiteX12944" fmla="*/ 11880424 w 15576846"/>
              <a:gd name="connsiteY12944" fmla="*/ 4044149 h 7267344"/>
              <a:gd name="connsiteX12945" fmla="*/ 11890769 w 15576846"/>
              <a:gd name="connsiteY12945" fmla="*/ 4037064 h 7267344"/>
              <a:gd name="connsiteX12946" fmla="*/ 11881210 w 15576846"/>
              <a:gd name="connsiteY12946" fmla="*/ 4068665 h 7267344"/>
              <a:gd name="connsiteX12947" fmla="*/ 11864904 w 15576846"/>
              <a:gd name="connsiteY12947" fmla="*/ 4081036 h 7267344"/>
              <a:gd name="connsiteX12948" fmla="*/ 11855682 w 15576846"/>
              <a:gd name="connsiteY12948" fmla="*/ 4087221 h 7267344"/>
              <a:gd name="connsiteX12949" fmla="*/ 11864566 w 15576846"/>
              <a:gd name="connsiteY12949" fmla="*/ 4053821 h 7267344"/>
              <a:gd name="connsiteX12950" fmla="*/ 11874125 w 15576846"/>
              <a:gd name="connsiteY12950" fmla="*/ 4048085 h 7267344"/>
              <a:gd name="connsiteX12951" fmla="*/ 11864904 w 15576846"/>
              <a:gd name="connsiteY12951" fmla="*/ 4081036 h 7267344"/>
              <a:gd name="connsiteX12952" fmla="*/ 11849497 w 15576846"/>
              <a:gd name="connsiteY12952" fmla="*/ 4091269 h 7267344"/>
              <a:gd name="connsiteX12953" fmla="*/ 11840162 w 15576846"/>
              <a:gd name="connsiteY12953" fmla="*/ 4097005 h 7267344"/>
              <a:gd name="connsiteX12954" fmla="*/ 11848822 w 15576846"/>
              <a:gd name="connsiteY12954" fmla="*/ 4062817 h 7267344"/>
              <a:gd name="connsiteX12955" fmla="*/ 11858493 w 15576846"/>
              <a:gd name="connsiteY12955" fmla="*/ 4057419 h 7267344"/>
              <a:gd name="connsiteX12956" fmla="*/ 11849497 w 15576846"/>
              <a:gd name="connsiteY12956" fmla="*/ 4091269 h 7267344"/>
              <a:gd name="connsiteX12957" fmla="*/ 11834314 w 15576846"/>
              <a:gd name="connsiteY12957" fmla="*/ 4100491 h 7267344"/>
              <a:gd name="connsiteX12958" fmla="*/ 11824643 w 15576846"/>
              <a:gd name="connsiteY12958" fmla="*/ 4106002 h 7267344"/>
              <a:gd name="connsiteX12959" fmla="*/ 11832852 w 15576846"/>
              <a:gd name="connsiteY12959" fmla="*/ 4071027 h 7267344"/>
              <a:gd name="connsiteX12960" fmla="*/ 11842974 w 15576846"/>
              <a:gd name="connsiteY12960" fmla="*/ 4065854 h 7267344"/>
              <a:gd name="connsiteX12961" fmla="*/ 11834314 w 15576846"/>
              <a:gd name="connsiteY12961" fmla="*/ 4100491 h 7267344"/>
              <a:gd name="connsiteX12962" fmla="*/ 11818907 w 15576846"/>
              <a:gd name="connsiteY12962" fmla="*/ 4109151 h 7267344"/>
              <a:gd name="connsiteX12963" fmla="*/ 11809461 w 15576846"/>
              <a:gd name="connsiteY12963" fmla="*/ 4114211 h 7267344"/>
              <a:gd name="connsiteX12964" fmla="*/ 11817334 w 15576846"/>
              <a:gd name="connsiteY12964" fmla="*/ 4078674 h 7267344"/>
              <a:gd name="connsiteX12965" fmla="*/ 11827229 w 15576846"/>
              <a:gd name="connsiteY12965" fmla="*/ 4073838 h 7267344"/>
              <a:gd name="connsiteX12966" fmla="*/ 11818907 w 15576846"/>
              <a:gd name="connsiteY12966" fmla="*/ 4109151 h 7267344"/>
              <a:gd name="connsiteX12967" fmla="*/ 11803838 w 15576846"/>
              <a:gd name="connsiteY12967" fmla="*/ 4117248 h 7267344"/>
              <a:gd name="connsiteX12968" fmla="*/ 11794279 w 15576846"/>
              <a:gd name="connsiteY12968" fmla="*/ 4122196 h 7267344"/>
              <a:gd name="connsiteX12969" fmla="*/ 11801815 w 15576846"/>
              <a:gd name="connsiteY12969" fmla="*/ 4085984 h 7267344"/>
              <a:gd name="connsiteX12970" fmla="*/ 11811822 w 15576846"/>
              <a:gd name="connsiteY12970" fmla="*/ 4081373 h 7267344"/>
              <a:gd name="connsiteX12971" fmla="*/ 11803838 w 15576846"/>
              <a:gd name="connsiteY12971" fmla="*/ 4117248 h 7267344"/>
              <a:gd name="connsiteX12972" fmla="*/ 11788769 w 15576846"/>
              <a:gd name="connsiteY12972" fmla="*/ 4124895 h 7267344"/>
              <a:gd name="connsiteX12973" fmla="*/ 11779098 w 15576846"/>
              <a:gd name="connsiteY12973" fmla="*/ 4129618 h 7267344"/>
              <a:gd name="connsiteX12974" fmla="*/ 11786295 w 15576846"/>
              <a:gd name="connsiteY12974" fmla="*/ 4092844 h 7267344"/>
              <a:gd name="connsiteX12975" fmla="*/ 11796415 w 15576846"/>
              <a:gd name="connsiteY12975" fmla="*/ 4088346 h 7267344"/>
              <a:gd name="connsiteX12976" fmla="*/ 11788769 w 15576846"/>
              <a:gd name="connsiteY12976" fmla="*/ 4124895 h 7267344"/>
              <a:gd name="connsiteX12977" fmla="*/ 11773700 w 15576846"/>
              <a:gd name="connsiteY12977" fmla="*/ 4132205 h 7267344"/>
              <a:gd name="connsiteX12978" fmla="*/ 10882347 w 15576846"/>
              <a:gd name="connsiteY12978" fmla="*/ 4414253 h 7267344"/>
              <a:gd name="connsiteX12979" fmla="*/ 10837925 w 15576846"/>
              <a:gd name="connsiteY12979" fmla="*/ 4415377 h 7267344"/>
              <a:gd name="connsiteX12980" fmla="*/ 10365034 w 15576846"/>
              <a:gd name="connsiteY12980" fmla="*/ 4302693 h 7267344"/>
              <a:gd name="connsiteX12981" fmla="*/ 10094795 w 15576846"/>
              <a:gd name="connsiteY12981" fmla="*/ 4176514 h 7267344"/>
              <a:gd name="connsiteX12982" fmla="*/ 9853682 w 15576846"/>
              <a:gd name="connsiteY12982" fmla="*/ 4066191 h 7267344"/>
              <a:gd name="connsiteX12983" fmla="*/ 9402158 w 15576846"/>
              <a:gd name="connsiteY12983" fmla="*/ 3833513 h 7267344"/>
              <a:gd name="connsiteX12984" fmla="*/ 9214351 w 15576846"/>
              <a:gd name="connsiteY12984" fmla="*/ 3763676 h 7267344"/>
              <a:gd name="connsiteX12985" fmla="*/ 9213451 w 15576846"/>
              <a:gd name="connsiteY12985" fmla="*/ 3760414 h 7267344"/>
              <a:gd name="connsiteX12986" fmla="*/ 9401371 w 15576846"/>
              <a:gd name="connsiteY12986" fmla="*/ 3822942 h 7267344"/>
              <a:gd name="connsiteX12987" fmla="*/ 9854244 w 15576846"/>
              <a:gd name="connsiteY12987" fmla="*/ 4030317 h 7267344"/>
              <a:gd name="connsiteX12988" fmla="*/ 10100080 w 15576846"/>
              <a:gd name="connsiteY12988" fmla="*/ 4134566 h 7267344"/>
              <a:gd name="connsiteX12989" fmla="*/ 10369645 w 15576846"/>
              <a:gd name="connsiteY12989" fmla="*/ 4246801 h 7267344"/>
              <a:gd name="connsiteX12990" fmla="*/ 10844898 w 15576846"/>
              <a:gd name="connsiteY12990" fmla="*/ 4352063 h 7267344"/>
              <a:gd name="connsiteX12991" fmla="*/ 10889544 w 15576846"/>
              <a:gd name="connsiteY12991" fmla="*/ 4351051 h 7267344"/>
              <a:gd name="connsiteX12992" fmla="*/ 11781009 w 15576846"/>
              <a:gd name="connsiteY12992" fmla="*/ 4095431 h 7267344"/>
              <a:gd name="connsiteX12993" fmla="*/ 11773700 w 15576846"/>
              <a:gd name="connsiteY12993" fmla="*/ 4132205 h 7267344"/>
              <a:gd name="connsiteX12994" fmla="*/ 8695239 w 15576846"/>
              <a:gd name="connsiteY12994" fmla="*/ 2764025 h 7267344"/>
              <a:gd name="connsiteX12995" fmla="*/ 8139466 w 15576846"/>
              <a:gd name="connsiteY12995" fmla="*/ 2327908 h 7267344"/>
              <a:gd name="connsiteX12996" fmla="*/ 7434233 w 15576846"/>
              <a:gd name="connsiteY12996" fmla="*/ 2924729 h 7267344"/>
              <a:gd name="connsiteX12997" fmla="*/ 8145201 w 15576846"/>
              <a:gd name="connsiteY12997" fmla="*/ 2302829 h 7267344"/>
              <a:gd name="connsiteX12998" fmla="*/ 8699287 w 15576846"/>
              <a:gd name="connsiteY12998" fmla="*/ 2747943 h 7267344"/>
              <a:gd name="connsiteX12999" fmla="*/ 9080074 w 15576846"/>
              <a:gd name="connsiteY12999" fmla="*/ 3507044 h 7267344"/>
              <a:gd name="connsiteX13000" fmla="*/ 8695239 w 15576846"/>
              <a:gd name="connsiteY13000" fmla="*/ 2764025 h 7267344"/>
              <a:gd name="connsiteX13001" fmla="*/ 5812795 w 15576846"/>
              <a:gd name="connsiteY13001" fmla="*/ 2062391 h 7267344"/>
              <a:gd name="connsiteX13002" fmla="*/ 5515003 w 15576846"/>
              <a:gd name="connsiteY13002" fmla="*/ 1419012 h 7267344"/>
              <a:gd name="connsiteX13003" fmla="*/ 5381064 w 15576846"/>
              <a:gd name="connsiteY13003" fmla="*/ 1162829 h 7267344"/>
              <a:gd name="connsiteX13004" fmla="*/ 4888380 w 15576846"/>
              <a:gd name="connsiteY13004" fmla="*/ 782042 h 7267344"/>
              <a:gd name="connsiteX13005" fmla="*/ 4834062 w 15576846"/>
              <a:gd name="connsiteY13005" fmla="*/ 786203 h 7267344"/>
              <a:gd name="connsiteX13006" fmla="*/ 3987356 w 15576846"/>
              <a:gd name="connsiteY13006" fmla="*/ 1914170 h 7267344"/>
              <a:gd name="connsiteX13007" fmla="*/ 4273228 w 15576846"/>
              <a:gd name="connsiteY13007" fmla="*/ 1282823 h 7267344"/>
              <a:gd name="connsiteX13008" fmla="*/ 4840697 w 15576846"/>
              <a:gd name="connsiteY13008" fmla="*/ 722776 h 7267344"/>
              <a:gd name="connsiteX13009" fmla="*/ 4894790 w 15576846"/>
              <a:gd name="connsiteY13009" fmla="*/ 718615 h 7267344"/>
              <a:gd name="connsiteX13010" fmla="*/ 5385338 w 15576846"/>
              <a:gd name="connsiteY13010" fmla="*/ 1106037 h 7267344"/>
              <a:gd name="connsiteX13011" fmla="*/ 5492961 w 15576846"/>
              <a:gd name="connsiteY13011" fmla="*/ 1316561 h 7267344"/>
              <a:gd name="connsiteX13012" fmla="*/ 5812908 w 15576846"/>
              <a:gd name="connsiteY13012" fmla="*/ 2026404 h 7267344"/>
              <a:gd name="connsiteX13013" fmla="*/ 6140389 w 15576846"/>
              <a:gd name="connsiteY13013" fmla="*/ 2950707 h 7267344"/>
              <a:gd name="connsiteX13014" fmla="*/ 5812795 w 15576846"/>
              <a:gd name="connsiteY13014" fmla="*/ 2062391 h 7267344"/>
              <a:gd name="connsiteX13015" fmla="*/ 2342527 w 15576846"/>
              <a:gd name="connsiteY13015" fmla="*/ 3906724 h 7267344"/>
              <a:gd name="connsiteX13016" fmla="*/ 1823752 w 15576846"/>
              <a:gd name="connsiteY13016" fmla="*/ 4063942 h 7267344"/>
              <a:gd name="connsiteX13017" fmla="*/ 1653601 w 15576846"/>
              <a:gd name="connsiteY13017" fmla="*/ 4039201 h 7267344"/>
              <a:gd name="connsiteX13018" fmla="*/ 1628860 w 15576846"/>
              <a:gd name="connsiteY13018" fmla="*/ 4008724 h 7267344"/>
              <a:gd name="connsiteX13019" fmla="*/ 1800473 w 15576846"/>
              <a:gd name="connsiteY13019" fmla="*/ 4031779 h 7267344"/>
              <a:gd name="connsiteX13020" fmla="*/ 2323072 w 15576846"/>
              <a:gd name="connsiteY13020" fmla="*/ 3885356 h 7267344"/>
              <a:gd name="connsiteX13021" fmla="*/ 2833412 w 15576846"/>
              <a:gd name="connsiteY13021" fmla="*/ 3638171 h 7267344"/>
              <a:gd name="connsiteX13022" fmla="*/ 2342527 w 15576846"/>
              <a:gd name="connsiteY13022" fmla="*/ 3906724 h 7267344"/>
              <a:gd name="connsiteX13023" fmla="*/ 1644492 w 15576846"/>
              <a:gd name="connsiteY13023" fmla="*/ 4037402 h 7267344"/>
              <a:gd name="connsiteX13024" fmla="*/ 1630772 w 15576846"/>
              <a:gd name="connsiteY13024" fmla="*/ 4034815 h 7267344"/>
              <a:gd name="connsiteX13025" fmla="*/ 1606031 w 15576846"/>
              <a:gd name="connsiteY13025" fmla="*/ 4004788 h 7267344"/>
              <a:gd name="connsiteX13026" fmla="*/ 1619639 w 15576846"/>
              <a:gd name="connsiteY13026" fmla="*/ 4007150 h 7267344"/>
              <a:gd name="connsiteX13027" fmla="*/ 1644492 w 15576846"/>
              <a:gd name="connsiteY13027" fmla="*/ 4037402 h 7267344"/>
              <a:gd name="connsiteX13028" fmla="*/ 1621438 w 15576846"/>
              <a:gd name="connsiteY13028" fmla="*/ 4033016 h 7267344"/>
              <a:gd name="connsiteX13029" fmla="*/ 1607718 w 15576846"/>
              <a:gd name="connsiteY13029" fmla="*/ 4030317 h 7267344"/>
              <a:gd name="connsiteX13030" fmla="*/ 1582977 w 15576846"/>
              <a:gd name="connsiteY13030" fmla="*/ 4000740 h 7267344"/>
              <a:gd name="connsiteX13031" fmla="*/ 1596472 w 15576846"/>
              <a:gd name="connsiteY13031" fmla="*/ 4003101 h 7267344"/>
              <a:gd name="connsiteX13032" fmla="*/ 1621438 w 15576846"/>
              <a:gd name="connsiteY13032" fmla="*/ 4033016 h 7267344"/>
              <a:gd name="connsiteX13033" fmla="*/ 1598159 w 15576846"/>
              <a:gd name="connsiteY13033" fmla="*/ 4028405 h 7267344"/>
              <a:gd name="connsiteX13034" fmla="*/ 1584664 w 15576846"/>
              <a:gd name="connsiteY13034" fmla="*/ 4025706 h 7267344"/>
              <a:gd name="connsiteX13035" fmla="*/ 1559810 w 15576846"/>
              <a:gd name="connsiteY13035" fmla="*/ 3996579 h 7267344"/>
              <a:gd name="connsiteX13036" fmla="*/ 1573193 w 15576846"/>
              <a:gd name="connsiteY13036" fmla="*/ 3999053 h 7267344"/>
              <a:gd name="connsiteX13037" fmla="*/ 1598159 w 15576846"/>
              <a:gd name="connsiteY13037" fmla="*/ 4028405 h 7267344"/>
              <a:gd name="connsiteX13038" fmla="*/ 1574992 w 15576846"/>
              <a:gd name="connsiteY13038" fmla="*/ 4023569 h 7267344"/>
              <a:gd name="connsiteX13039" fmla="*/ 1561722 w 15576846"/>
              <a:gd name="connsiteY13039" fmla="*/ 4020758 h 7267344"/>
              <a:gd name="connsiteX13040" fmla="*/ 1536869 w 15576846"/>
              <a:gd name="connsiteY13040" fmla="*/ 3992193 h 7267344"/>
              <a:gd name="connsiteX13041" fmla="*/ 1550026 w 15576846"/>
              <a:gd name="connsiteY13041" fmla="*/ 3994667 h 7267344"/>
              <a:gd name="connsiteX13042" fmla="*/ 1574992 w 15576846"/>
              <a:gd name="connsiteY13042" fmla="*/ 4023569 h 7267344"/>
              <a:gd name="connsiteX13043" fmla="*/ 1551826 w 15576846"/>
              <a:gd name="connsiteY13043" fmla="*/ 4018621 h 7267344"/>
              <a:gd name="connsiteX13044" fmla="*/ 1538780 w 15576846"/>
              <a:gd name="connsiteY13044" fmla="*/ 4015697 h 7267344"/>
              <a:gd name="connsiteX13045" fmla="*/ 1513927 w 15576846"/>
              <a:gd name="connsiteY13045" fmla="*/ 3987582 h 7267344"/>
              <a:gd name="connsiteX13046" fmla="*/ 1526972 w 15576846"/>
              <a:gd name="connsiteY13046" fmla="*/ 3990169 h 7267344"/>
              <a:gd name="connsiteX13047" fmla="*/ 1551826 w 15576846"/>
              <a:gd name="connsiteY13047" fmla="*/ 4018621 h 7267344"/>
              <a:gd name="connsiteX13048" fmla="*/ 1528659 w 15576846"/>
              <a:gd name="connsiteY13048" fmla="*/ 4013560 h 7267344"/>
              <a:gd name="connsiteX13049" fmla="*/ 1515839 w 15576846"/>
              <a:gd name="connsiteY13049" fmla="*/ 4010636 h 7267344"/>
              <a:gd name="connsiteX13050" fmla="*/ 1490985 w 15576846"/>
              <a:gd name="connsiteY13050" fmla="*/ 3983084 h 7267344"/>
              <a:gd name="connsiteX13051" fmla="*/ 1503806 w 15576846"/>
              <a:gd name="connsiteY13051" fmla="*/ 3985670 h 7267344"/>
              <a:gd name="connsiteX13052" fmla="*/ 1528659 w 15576846"/>
              <a:gd name="connsiteY13052" fmla="*/ 4013560 h 7267344"/>
              <a:gd name="connsiteX13053" fmla="*/ 1505380 w 15576846"/>
              <a:gd name="connsiteY13053" fmla="*/ 4008162 h 7267344"/>
              <a:gd name="connsiteX13054" fmla="*/ 1492785 w 15576846"/>
              <a:gd name="connsiteY13054" fmla="*/ 4005126 h 7267344"/>
              <a:gd name="connsiteX13055" fmla="*/ 1467931 w 15576846"/>
              <a:gd name="connsiteY13055" fmla="*/ 3978135 h 7267344"/>
              <a:gd name="connsiteX13056" fmla="*/ 1480526 w 15576846"/>
              <a:gd name="connsiteY13056" fmla="*/ 3980835 h 7267344"/>
              <a:gd name="connsiteX13057" fmla="*/ 1505380 w 15576846"/>
              <a:gd name="connsiteY13057" fmla="*/ 4008162 h 7267344"/>
              <a:gd name="connsiteX13058" fmla="*/ 1481988 w 15576846"/>
              <a:gd name="connsiteY13058" fmla="*/ 4002539 h 7267344"/>
              <a:gd name="connsiteX13059" fmla="*/ 1469505 w 15576846"/>
              <a:gd name="connsiteY13059" fmla="*/ 3999503 h 7267344"/>
              <a:gd name="connsiteX13060" fmla="*/ 1444764 w 15576846"/>
              <a:gd name="connsiteY13060" fmla="*/ 3973075 h 7267344"/>
              <a:gd name="connsiteX13061" fmla="*/ 1457135 w 15576846"/>
              <a:gd name="connsiteY13061" fmla="*/ 3975774 h 7267344"/>
              <a:gd name="connsiteX13062" fmla="*/ 1481988 w 15576846"/>
              <a:gd name="connsiteY13062" fmla="*/ 4002539 h 7267344"/>
              <a:gd name="connsiteX13063" fmla="*/ 1458484 w 15576846"/>
              <a:gd name="connsiteY13063" fmla="*/ 3996691 h 7267344"/>
              <a:gd name="connsiteX13064" fmla="*/ 1446226 w 15576846"/>
              <a:gd name="connsiteY13064" fmla="*/ 3993542 h 7267344"/>
              <a:gd name="connsiteX13065" fmla="*/ 1421598 w 15576846"/>
              <a:gd name="connsiteY13065" fmla="*/ 3967677 h 7267344"/>
              <a:gd name="connsiteX13066" fmla="*/ 1433743 w 15576846"/>
              <a:gd name="connsiteY13066" fmla="*/ 3970488 h 7267344"/>
              <a:gd name="connsiteX13067" fmla="*/ 1458484 w 15576846"/>
              <a:gd name="connsiteY13067" fmla="*/ 3996691 h 7267344"/>
              <a:gd name="connsiteX13068" fmla="*/ 1434756 w 15576846"/>
              <a:gd name="connsiteY13068" fmla="*/ 3990506 h 7267344"/>
              <a:gd name="connsiteX13069" fmla="*/ 1422722 w 15576846"/>
              <a:gd name="connsiteY13069" fmla="*/ 3987245 h 7267344"/>
              <a:gd name="connsiteX13070" fmla="*/ 1398094 w 15576846"/>
              <a:gd name="connsiteY13070" fmla="*/ 3962054 h 7267344"/>
              <a:gd name="connsiteX13071" fmla="*/ 1410127 w 15576846"/>
              <a:gd name="connsiteY13071" fmla="*/ 3964978 h 7267344"/>
              <a:gd name="connsiteX13072" fmla="*/ 1434756 w 15576846"/>
              <a:gd name="connsiteY13072" fmla="*/ 3990506 h 7267344"/>
              <a:gd name="connsiteX13073" fmla="*/ 1387860 w 15576846"/>
              <a:gd name="connsiteY13073" fmla="*/ 3951933 h 7267344"/>
              <a:gd name="connsiteX13074" fmla="*/ 1361994 w 15576846"/>
              <a:gd name="connsiteY13074" fmla="*/ 3926517 h 7267344"/>
              <a:gd name="connsiteX13075" fmla="*/ 1374252 w 15576846"/>
              <a:gd name="connsiteY13075" fmla="*/ 3929328 h 7267344"/>
              <a:gd name="connsiteX13076" fmla="*/ 1400118 w 15576846"/>
              <a:gd name="connsiteY13076" fmla="*/ 3954969 h 7267344"/>
              <a:gd name="connsiteX13077" fmla="*/ 1387860 w 15576846"/>
              <a:gd name="connsiteY13077" fmla="*/ 3951933 h 7267344"/>
              <a:gd name="connsiteX13078" fmla="*/ 1350523 w 15576846"/>
              <a:gd name="connsiteY13078" fmla="*/ 3915383 h 7267344"/>
              <a:gd name="connsiteX13079" fmla="*/ 1323421 w 15576846"/>
              <a:gd name="connsiteY13079" fmla="*/ 3890080 h 7267344"/>
              <a:gd name="connsiteX13080" fmla="*/ 1335679 w 15576846"/>
              <a:gd name="connsiteY13080" fmla="*/ 3892554 h 7267344"/>
              <a:gd name="connsiteX13081" fmla="*/ 1362894 w 15576846"/>
              <a:gd name="connsiteY13081" fmla="*/ 3918195 h 7267344"/>
              <a:gd name="connsiteX13082" fmla="*/ 1350523 w 15576846"/>
              <a:gd name="connsiteY13082" fmla="*/ 3915383 h 7267344"/>
              <a:gd name="connsiteX13083" fmla="*/ 1312962 w 15576846"/>
              <a:gd name="connsiteY13083" fmla="*/ 3880521 h 7267344"/>
              <a:gd name="connsiteX13084" fmla="*/ 1284397 w 15576846"/>
              <a:gd name="connsiteY13084" fmla="*/ 3855105 h 7267344"/>
              <a:gd name="connsiteX13085" fmla="*/ 1296543 w 15576846"/>
              <a:gd name="connsiteY13085" fmla="*/ 3857354 h 7267344"/>
              <a:gd name="connsiteX13086" fmla="*/ 1325333 w 15576846"/>
              <a:gd name="connsiteY13086" fmla="*/ 3883108 h 7267344"/>
              <a:gd name="connsiteX13087" fmla="*/ 1312962 w 15576846"/>
              <a:gd name="connsiteY13087" fmla="*/ 3880521 h 7267344"/>
              <a:gd name="connsiteX13088" fmla="*/ 1272589 w 15576846"/>
              <a:gd name="connsiteY13088" fmla="*/ 3844984 h 7267344"/>
              <a:gd name="connsiteX13089" fmla="*/ 1243462 w 15576846"/>
              <a:gd name="connsiteY13089" fmla="*/ 3820580 h 7267344"/>
              <a:gd name="connsiteX13090" fmla="*/ 1255271 w 15576846"/>
              <a:gd name="connsiteY13090" fmla="*/ 3822604 h 7267344"/>
              <a:gd name="connsiteX13091" fmla="*/ 1284960 w 15576846"/>
              <a:gd name="connsiteY13091" fmla="*/ 3847458 h 7267344"/>
              <a:gd name="connsiteX13092" fmla="*/ 1272589 w 15576846"/>
              <a:gd name="connsiteY13092" fmla="*/ 3844984 h 7267344"/>
              <a:gd name="connsiteX13093" fmla="*/ 1259431 w 15576846"/>
              <a:gd name="connsiteY13093" fmla="*/ 3842397 h 7267344"/>
              <a:gd name="connsiteX13094" fmla="*/ 1247061 w 15576846"/>
              <a:gd name="connsiteY13094" fmla="*/ 3839811 h 7267344"/>
              <a:gd name="connsiteX13095" fmla="*/ 1218046 w 15576846"/>
              <a:gd name="connsiteY13095" fmla="*/ 3816082 h 7267344"/>
              <a:gd name="connsiteX13096" fmla="*/ 1229855 w 15576846"/>
              <a:gd name="connsiteY13096" fmla="*/ 3818218 h 7267344"/>
              <a:gd name="connsiteX13097" fmla="*/ 1259431 w 15576846"/>
              <a:gd name="connsiteY13097" fmla="*/ 3842397 h 7267344"/>
              <a:gd name="connsiteX13098" fmla="*/ 1233229 w 15576846"/>
              <a:gd name="connsiteY13098" fmla="*/ 3836887 h 7267344"/>
              <a:gd name="connsiteX13099" fmla="*/ 1221195 w 15576846"/>
              <a:gd name="connsiteY13099" fmla="*/ 3834188 h 7267344"/>
              <a:gd name="connsiteX13100" fmla="*/ 1192293 w 15576846"/>
              <a:gd name="connsiteY13100" fmla="*/ 3811021 h 7267344"/>
              <a:gd name="connsiteX13101" fmla="*/ 1203877 w 15576846"/>
              <a:gd name="connsiteY13101" fmla="*/ 3813383 h 7267344"/>
              <a:gd name="connsiteX13102" fmla="*/ 1233229 w 15576846"/>
              <a:gd name="connsiteY13102" fmla="*/ 3836887 h 7267344"/>
              <a:gd name="connsiteX13103" fmla="*/ 1179136 w 15576846"/>
              <a:gd name="connsiteY13103" fmla="*/ 3800900 h 7267344"/>
              <a:gd name="connsiteX13104" fmla="*/ 1148097 w 15576846"/>
              <a:gd name="connsiteY13104" fmla="*/ 3777733 h 7267344"/>
              <a:gd name="connsiteX13105" fmla="*/ 1159455 w 15576846"/>
              <a:gd name="connsiteY13105" fmla="*/ 3779870 h 7267344"/>
              <a:gd name="connsiteX13106" fmla="*/ 1191169 w 15576846"/>
              <a:gd name="connsiteY13106" fmla="*/ 3803374 h 7267344"/>
              <a:gd name="connsiteX13107" fmla="*/ 1179136 w 15576846"/>
              <a:gd name="connsiteY13107" fmla="*/ 3800900 h 7267344"/>
              <a:gd name="connsiteX13108" fmla="*/ 1163166 w 15576846"/>
              <a:gd name="connsiteY13108" fmla="*/ 3797301 h 7267344"/>
              <a:gd name="connsiteX13109" fmla="*/ 1150683 w 15576846"/>
              <a:gd name="connsiteY13109" fmla="*/ 3794265 h 7267344"/>
              <a:gd name="connsiteX13110" fmla="*/ 1119757 w 15576846"/>
              <a:gd name="connsiteY13110" fmla="*/ 3771773 h 7267344"/>
              <a:gd name="connsiteX13111" fmla="*/ 1131678 w 15576846"/>
              <a:gd name="connsiteY13111" fmla="*/ 3774472 h 7267344"/>
              <a:gd name="connsiteX13112" fmla="*/ 1163166 w 15576846"/>
              <a:gd name="connsiteY13112" fmla="*/ 3797301 h 7267344"/>
              <a:gd name="connsiteX13113" fmla="*/ 1074998 w 15576846"/>
              <a:gd name="connsiteY13113" fmla="*/ 3763001 h 7267344"/>
              <a:gd name="connsiteX13114" fmla="*/ 1065327 w 15576846"/>
              <a:gd name="connsiteY13114" fmla="*/ 3761539 h 7267344"/>
              <a:gd name="connsiteX13115" fmla="*/ 1042610 w 15576846"/>
              <a:gd name="connsiteY13115" fmla="*/ 3746582 h 7267344"/>
              <a:gd name="connsiteX13116" fmla="*/ 1051719 w 15576846"/>
              <a:gd name="connsiteY13116" fmla="*/ 3747706 h 7267344"/>
              <a:gd name="connsiteX13117" fmla="*/ 1074998 w 15576846"/>
              <a:gd name="connsiteY13117" fmla="*/ 3763001 h 7267344"/>
              <a:gd name="connsiteX13118" fmla="*/ 1049020 w 15576846"/>
              <a:gd name="connsiteY13118" fmla="*/ 3759065 h 7267344"/>
              <a:gd name="connsiteX13119" fmla="*/ 1039686 w 15576846"/>
              <a:gd name="connsiteY13119" fmla="*/ 3757603 h 7267344"/>
              <a:gd name="connsiteX13120" fmla="*/ 1017756 w 15576846"/>
              <a:gd name="connsiteY13120" fmla="*/ 3743433 h 7267344"/>
              <a:gd name="connsiteX13121" fmla="*/ 1026528 w 15576846"/>
              <a:gd name="connsiteY13121" fmla="*/ 3744558 h 7267344"/>
              <a:gd name="connsiteX13122" fmla="*/ 1049020 w 15576846"/>
              <a:gd name="connsiteY13122" fmla="*/ 3759065 h 7267344"/>
              <a:gd name="connsiteX13123" fmla="*/ 1022592 w 15576846"/>
              <a:gd name="connsiteY13123" fmla="*/ 3755016 h 7267344"/>
              <a:gd name="connsiteX13124" fmla="*/ 1014045 w 15576846"/>
              <a:gd name="connsiteY13124" fmla="*/ 3753667 h 7267344"/>
              <a:gd name="connsiteX13125" fmla="*/ 992791 w 15576846"/>
              <a:gd name="connsiteY13125" fmla="*/ 3740284 h 7267344"/>
              <a:gd name="connsiteX13126" fmla="*/ 1000888 w 15576846"/>
              <a:gd name="connsiteY13126" fmla="*/ 3741296 h 7267344"/>
              <a:gd name="connsiteX13127" fmla="*/ 1022592 w 15576846"/>
              <a:gd name="connsiteY13127" fmla="*/ 3755016 h 7267344"/>
              <a:gd name="connsiteX13128" fmla="*/ 996614 w 15576846"/>
              <a:gd name="connsiteY13128" fmla="*/ 3750968 h 7267344"/>
              <a:gd name="connsiteX13129" fmla="*/ 988517 w 15576846"/>
              <a:gd name="connsiteY13129" fmla="*/ 3749731 h 7267344"/>
              <a:gd name="connsiteX13130" fmla="*/ 968050 w 15576846"/>
              <a:gd name="connsiteY13130" fmla="*/ 3737135 h 7267344"/>
              <a:gd name="connsiteX13131" fmla="*/ 975697 w 15576846"/>
              <a:gd name="connsiteY13131" fmla="*/ 3738147 h 7267344"/>
              <a:gd name="connsiteX13132" fmla="*/ 996614 w 15576846"/>
              <a:gd name="connsiteY13132" fmla="*/ 3750968 h 7267344"/>
              <a:gd name="connsiteX13133" fmla="*/ 970636 w 15576846"/>
              <a:gd name="connsiteY13133" fmla="*/ 3747032 h 7267344"/>
              <a:gd name="connsiteX13134" fmla="*/ 962202 w 15576846"/>
              <a:gd name="connsiteY13134" fmla="*/ 3745794 h 7267344"/>
              <a:gd name="connsiteX13135" fmla="*/ 942746 w 15576846"/>
              <a:gd name="connsiteY13135" fmla="*/ 3733986 h 7267344"/>
              <a:gd name="connsiteX13136" fmla="*/ 950618 w 15576846"/>
              <a:gd name="connsiteY13136" fmla="*/ 3734998 h 7267344"/>
              <a:gd name="connsiteX13137" fmla="*/ 970636 w 15576846"/>
              <a:gd name="connsiteY13137" fmla="*/ 3747032 h 7267344"/>
              <a:gd name="connsiteX13138" fmla="*/ 944433 w 15576846"/>
              <a:gd name="connsiteY13138" fmla="*/ 3742983 h 7267344"/>
              <a:gd name="connsiteX13139" fmla="*/ 936561 w 15576846"/>
              <a:gd name="connsiteY13139" fmla="*/ 3741746 h 7267344"/>
              <a:gd name="connsiteX13140" fmla="*/ 917893 w 15576846"/>
              <a:gd name="connsiteY13140" fmla="*/ 3730725 h 7267344"/>
              <a:gd name="connsiteX13141" fmla="*/ 925202 w 15576846"/>
              <a:gd name="connsiteY13141" fmla="*/ 3731625 h 7267344"/>
              <a:gd name="connsiteX13142" fmla="*/ 944433 w 15576846"/>
              <a:gd name="connsiteY13142" fmla="*/ 3742983 h 7267344"/>
              <a:gd name="connsiteX13143" fmla="*/ 918343 w 15576846"/>
              <a:gd name="connsiteY13143" fmla="*/ 3739047 h 7267344"/>
              <a:gd name="connsiteX13144" fmla="*/ 911033 w 15576846"/>
              <a:gd name="connsiteY13144" fmla="*/ 3737923 h 7267344"/>
              <a:gd name="connsiteX13145" fmla="*/ 893264 w 15576846"/>
              <a:gd name="connsiteY13145" fmla="*/ 3727689 h 7267344"/>
              <a:gd name="connsiteX13146" fmla="*/ 900124 w 15576846"/>
              <a:gd name="connsiteY13146" fmla="*/ 3728588 h 7267344"/>
              <a:gd name="connsiteX13147" fmla="*/ 918343 w 15576846"/>
              <a:gd name="connsiteY13147" fmla="*/ 3739047 h 7267344"/>
              <a:gd name="connsiteX13148" fmla="*/ 892140 w 15576846"/>
              <a:gd name="connsiteY13148" fmla="*/ 3735111 h 7267344"/>
              <a:gd name="connsiteX13149" fmla="*/ 885392 w 15576846"/>
              <a:gd name="connsiteY13149" fmla="*/ 3734099 h 7267344"/>
              <a:gd name="connsiteX13150" fmla="*/ 868523 w 15576846"/>
              <a:gd name="connsiteY13150" fmla="*/ 3724652 h 7267344"/>
              <a:gd name="connsiteX13151" fmla="*/ 874821 w 15576846"/>
              <a:gd name="connsiteY13151" fmla="*/ 3725439 h 7267344"/>
              <a:gd name="connsiteX13152" fmla="*/ 892140 w 15576846"/>
              <a:gd name="connsiteY13152" fmla="*/ 3735111 h 7267344"/>
              <a:gd name="connsiteX13153" fmla="*/ 865936 w 15576846"/>
              <a:gd name="connsiteY13153" fmla="*/ 3731062 h 7267344"/>
              <a:gd name="connsiteX13154" fmla="*/ 859864 w 15576846"/>
              <a:gd name="connsiteY13154" fmla="*/ 3730163 h 7267344"/>
              <a:gd name="connsiteX13155" fmla="*/ 844007 w 15576846"/>
              <a:gd name="connsiteY13155" fmla="*/ 3721504 h 7267344"/>
              <a:gd name="connsiteX13156" fmla="*/ 849630 w 15576846"/>
              <a:gd name="connsiteY13156" fmla="*/ 3722178 h 7267344"/>
              <a:gd name="connsiteX13157" fmla="*/ 865936 w 15576846"/>
              <a:gd name="connsiteY13157" fmla="*/ 3731062 h 7267344"/>
              <a:gd name="connsiteX13158" fmla="*/ 839621 w 15576846"/>
              <a:gd name="connsiteY13158" fmla="*/ 3727127 h 7267344"/>
              <a:gd name="connsiteX13159" fmla="*/ 834335 w 15576846"/>
              <a:gd name="connsiteY13159" fmla="*/ 3726339 h 7267344"/>
              <a:gd name="connsiteX13160" fmla="*/ 819491 w 15576846"/>
              <a:gd name="connsiteY13160" fmla="*/ 3718467 h 7267344"/>
              <a:gd name="connsiteX13161" fmla="*/ 824439 w 15576846"/>
              <a:gd name="connsiteY13161" fmla="*/ 3719142 h 7267344"/>
              <a:gd name="connsiteX13162" fmla="*/ 839621 w 15576846"/>
              <a:gd name="connsiteY13162" fmla="*/ 3727127 h 7267344"/>
              <a:gd name="connsiteX13163" fmla="*/ 813193 w 15576846"/>
              <a:gd name="connsiteY13163" fmla="*/ 3723078 h 7267344"/>
              <a:gd name="connsiteX13164" fmla="*/ 808695 w 15576846"/>
              <a:gd name="connsiteY13164" fmla="*/ 3722403 h 7267344"/>
              <a:gd name="connsiteX13165" fmla="*/ 794975 w 15576846"/>
              <a:gd name="connsiteY13165" fmla="*/ 3715318 h 7267344"/>
              <a:gd name="connsiteX13166" fmla="*/ 799136 w 15576846"/>
              <a:gd name="connsiteY13166" fmla="*/ 3715881 h 7267344"/>
              <a:gd name="connsiteX13167" fmla="*/ 813193 w 15576846"/>
              <a:gd name="connsiteY13167" fmla="*/ 3723078 h 7267344"/>
              <a:gd name="connsiteX13168" fmla="*/ 786765 w 15576846"/>
              <a:gd name="connsiteY13168" fmla="*/ 3719142 h 7267344"/>
              <a:gd name="connsiteX13169" fmla="*/ 783166 w 15576846"/>
              <a:gd name="connsiteY13169" fmla="*/ 3718579 h 7267344"/>
              <a:gd name="connsiteX13170" fmla="*/ 770571 w 15576846"/>
              <a:gd name="connsiteY13170" fmla="*/ 3712282 h 7267344"/>
              <a:gd name="connsiteX13171" fmla="*/ 773945 w 15576846"/>
              <a:gd name="connsiteY13171" fmla="*/ 3712732 h 7267344"/>
              <a:gd name="connsiteX13172" fmla="*/ 786765 w 15576846"/>
              <a:gd name="connsiteY13172" fmla="*/ 3719142 h 7267344"/>
              <a:gd name="connsiteX13173" fmla="*/ 760112 w 15576846"/>
              <a:gd name="connsiteY13173" fmla="*/ 3715093 h 7267344"/>
              <a:gd name="connsiteX13174" fmla="*/ 757526 w 15576846"/>
              <a:gd name="connsiteY13174" fmla="*/ 3714643 h 7267344"/>
              <a:gd name="connsiteX13175" fmla="*/ 746280 w 15576846"/>
              <a:gd name="connsiteY13175" fmla="*/ 3709245 h 7267344"/>
              <a:gd name="connsiteX13176" fmla="*/ 748641 w 15576846"/>
              <a:gd name="connsiteY13176" fmla="*/ 3709583 h 7267344"/>
              <a:gd name="connsiteX13177" fmla="*/ 760112 w 15576846"/>
              <a:gd name="connsiteY13177" fmla="*/ 3715093 h 7267344"/>
              <a:gd name="connsiteX13178" fmla="*/ 724013 w 15576846"/>
              <a:gd name="connsiteY13178" fmla="*/ 3698899 h 7267344"/>
              <a:gd name="connsiteX13179" fmla="*/ 711417 w 15576846"/>
              <a:gd name="connsiteY13179" fmla="*/ 3693164 h 7267344"/>
              <a:gd name="connsiteX13180" fmla="*/ 713329 w 15576846"/>
              <a:gd name="connsiteY13180" fmla="*/ 3693389 h 7267344"/>
              <a:gd name="connsiteX13181" fmla="*/ 726150 w 15576846"/>
              <a:gd name="connsiteY13181" fmla="*/ 3699124 h 7267344"/>
              <a:gd name="connsiteX13182" fmla="*/ 724013 w 15576846"/>
              <a:gd name="connsiteY13182" fmla="*/ 3698899 h 7267344"/>
              <a:gd name="connsiteX13183" fmla="*/ 699947 w 15576846"/>
              <a:gd name="connsiteY13183" fmla="*/ 3695863 h 7267344"/>
              <a:gd name="connsiteX13184" fmla="*/ 698822 w 15576846"/>
              <a:gd name="connsiteY13184" fmla="*/ 3695750 h 7267344"/>
              <a:gd name="connsiteX13185" fmla="*/ 687576 w 15576846"/>
              <a:gd name="connsiteY13185" fmla="*/ 3690802 h 7267344"/>
              <a:gd name="connsiteX13186" fmla="*/ 688588 w 15576846"/>
              <a:gd name="connsiteY13186" fmla="*/ 3690915 h 7267344"/>
              <a:gd name="connsiteX13187" fmla="*/ 699947 w 15576846"/>
              <a:gd name="connsiteY13187" fmla="*/ 3695863 h 7267344"/>
              <a:gd name="connsiteX13188" fmla="*/ 664185 w 15576846"/>
              <a:gd name="connsiteY13188" fmla="*/ 3680906 h 7267344"/>
              <a:gd name="connsiteX13189" fmla="*/ 652826 w 15576846"/>
              <a:gd name="connsiteY13189" fmla="*/ 3676182 h 7267344"/>
              <a:gd name="connsiteX13190" fmla="*/ 664522 w 15576846"/>
              <a:gd name="connsiteY13190" fmla="*/ 3680906 h 7267344"/>
              <a:gd name="connsiteX13191" fmla="*/ 664185 w 15576846"/>
              <a:gd name="connsiteY13191" fmla="*/ 3680906 h 7267344"/>
              <a:gd name="connsiteX13192" fmla="*/ 1749304 w 15576846"/>
              <a:gd name="connsiteY13192" fmla="*/ 4421000 h 7267344"/>
              <a:gd name="connsiteX13193" fmla="*/ 1750429 w 15576846"/>
              <a:gd name="connsiteY13193" fmla="*/ 4421563 h 7267344"/>
              <a:gd name="connsiteX13194" fmla="*/ 1767972 w 15576846"/>
              <a:gd name="connsiteY13194" fmla="*/ 4445292 h 7267344"/>
              <a:gd name="connsiteX13195" fmla="*/ 1767523 w 15576846"/>
              <a:gd name="connsiteY13195" fmla="*/ 4444954 h 7267344"/>
              <a:gd name="connsiteX13196" fmla="*/ 1749304 w 15576846"/>
              <a:gd name="connsiteY13196" fmla="*/ 4421000 h 7267344"/>
              <a:gd name="connsiteX13197" fmla="*/ 1777531 w 15576846"/>
              <a:gd name="connsiteY13197" fmla="*/ 4458562 h 7267344"/>
              <a:gd name="connsiteX13198" fmla="*/ 1780905 w 15576846"/>
              <a:gd name="connsiteY13198" fmla="*/ 4463285 h 7267344"/>
              <a:gd name="connsiteX13199" fmla="*/ 1777419 w 15576846"/>
              <a:gd name="connsiteY13199" fmla="*/ 4458562 h 7267344"/>
              <a:gd name="connsiteX13200" fmla="*/ 1777531 w 15576846"/>
              <a:gd name="connsiteY13200" fmla="*/ 4458562 h 7267344"/>
              <a:gd name="connsiteX13201" fmla="*/ 1789789 w 15576846"/>
              <a:gd name="connsiteY13201" fmla="*/ 4465422 h 7267344"/>
              <a:gd name="connsiteX13202" fmla="*/ 1791476 w 15576846"/>
              <a:gd name="connsiteY13202" fmla="*/ 4466321 h 7267344"/>
              <a:gd name="connsiteX13203" fmla="*/ 1806996 w 15576846"/>
              <a:gd name="connsiteY13203" fmla="*/ 4488476 h 7267344"/>
              <a:gd name="connsiteX13204" fmla="*/ 1805759 w 15576846"/>
              <a:gd name="connsiteY13204" fmla="*/ 4487801 h 7267344"/>
              <a:gd name="connsiteX13205" fmla="*/ 1789789 w 15576846"/>
              <a:gd name="connsiteY13205" fmla="*/ 4465422 h 7267344"/>
              <a:gd name="connsiteX13206" fmla="*/ 1802947 w 15576846"/>
              <a:gd name="connsiteY13206" fmla="*/ 4472619 h 7267344"/>
              <a:gd name="connsiteX13207" fmla="*/ 1805984 w 15576846"/>
              <a:gd name="connsiteY13207" fmla="*/ 4474306 h 7267344"/>
              <a:gd name="connsiteX13208" fmla="*/ 1821503 w 15576846"/>
              <a:gd name="connsiteY13208" fmla="*/ 4497023 h 7267344"/>
              <a:gd name="connsiteX13209" fmla="*/ 1818916 w 15576846"/>
              <a:gd name="connsiteY13209" fmla="*/ 4495561 h 7267344"/>
              <a:gd name="connsiteX13210" fmla="*/ 1802947 w 15576846"/>
              <a:gd name="connsiteY13210" fmla="*/ 4472619 h 7267344"/>
              <a:gd name="connsiteX13211" fmla="*/ 1817005 w 15576846"/>
              <a:gd name="connsiteY13211" fmla="*/ 4480154 h 7267344"/>
              <a:gd name="connsiteX13212" fmla="*/ 1821166 w 15576846"/>
              <a:gd name="connsiteY13212" fmla="*/ 4482403 h 7267344"/>
              <a:gd name="connsiteX13213" fmla="*/ 1836685 w 15576846"/>
              <a:gd name="connsiteY13213" fmla="*/ 4505682 h 7267344"/>
              <a:gd name="connsiteX13214" fmla="*/ 1832861 w 15576846"/>
              <a:gd name="connsiteY13214" fmla="*/ 4503545 h 7267344"/>
              <a:gd name="connsiteX13215" fmla="*/ 1817005 w 15576846"/>
              <a:gd name="connsiteY13215" fmla="*/ 4480154 h 7267344"/>
              <a:gd name="connsiteX13216" fmla="*/ 1845569 w 15576846"/>
              <a:gd name="connsiteY13216" fmla="*/ 4519177 h 7267344"/>
              <a:gd name="connsiteX13217" fmla="*/ 1860751 w 15576846"/>
              <a:gd name="connsiteY13217" fmla="*/ 4542569 h 7267344"/>
              <a:gd name="connsiteX13218" fmla="*/ 1857602 w 15576846"/>
              <a:gd name="connsiteY13218" fmla="*/ 4540769 h 7267344"/>
              <a:gd name="connsiteX13219" fmla="*/ 1842083 w 15576846"/>
              <a:gd name="connsiteY13219" fmla="*/ 4517265 h 7267344"/>
              <a:gd name="connsiteX13220" fmla="*/ 1845569 w 15576846"/>
              <a:gd name="connsiteY13220" fmla="*/ 4519177 h 7267344"/>
              <a:gd name="connsiteX13221" fmla="*/ 1893252 w 15576846"/>
              <a:gd name="connsiteY13221" fmla="*/ 4568547 h 7267344"/>
              <a:gd name="connsiteX13222" fmla="*/ 1898313 w 15576846"/>
              <a:gd name="connsiteY13222" fmla="*/ 4571358 h 7267344"/>
              <a:gd name="connsiteX13223" fmla="*/ 1912707 w 15576846"/>
              <a:gd name="connsiteY13223" fmla="*/ 4595425 h 7267344"/>
              <a:gd name="connsiteX13224" fmla="*/ 1907872 w 15576846"/>
              <a:gd name="connsiteY13224" fmla="*/ 4592613 h 7267344"/>
              <a:gd name="connsiteX13225" fmla="*/ 1893252 w 15576846"/>
              <a:gd name="connsiteY13225" fmla="*/ 4568547 h 7267344"/>
              <a:gd name="connsiteX13226" fmla="*/ 1940372 w 15576846"/>
              <a:gd name="connsiteY13226" fmla="*/ 4642658 h 7267344"/>
              <a:gd name="connsiteX13227" fmla="*/ 1944533 w 15576846"/>
              <a:gd name="connsiteY13227" fmla="*/ 4650080 h 7267344"/>
              <a:gd name="connsiteX13228" fmla="*/ 1949369 w 15576846"/>
              <a:gd name="connsiteY13228" fmla="*/ 4662450 h 7267344"/>
              <a:gd name="connsiteX13229" fmla="*/ 1938686 w 15576846"/>
              <a:gd name="connsiteY13229" fmla="*/ 4655591 h 7267344"/>
              <a:gd name="connsiteX13230" fmla="*/ 1931601 w 15576846"/>
              <a:gd name="connsiteY13230" fmla="*/ 4637484 h 7267344"/>
              <a:gd name="connsiteX13231" fmla="*/ 1940372 w 15576846"/>
              <a:gd name="connsiteY13231" fmla="*/ 4642658 h 7267344"/>
              <a:gd name="connsiteX13232" fmla="*/ 1949144 w 15576846"/>
              <a:gd name="connsiteY13232" fmla="*/ 4647831 h 7267344"/>
              <a:gd name="connsiteX13233" fmla="*/ 1954992 w 15576846"/>
              <a:gd name="connsiteY13233" fmla="*/ 4651205 h 7267344"/>
              <a:gd name="connsiteX13234" fmla="*/ 1967138 w 15576846"/>
              <a:gd name="connsiteY13234" fmla="*/ 4673246 h 7267344"/>
              <a:gd name="connsiteX13235" fmla="*/ 1967250 w 15576846"/>
              <a:gd name="connsiteY13235" fmla="*/ 4673584 h 7267344"/>
              <a:gd name="connsiteX13236" fmla="*/ 1956567 w 15576846"/>
              <a:gd name="connsiteY13236" fmla="*/ 4666949 h 7267344"/>
              <a:gd name="connsiteX13237" fmla="*/ 1949144 w 15576846"/>
              <a:gd name="connsiteY13237" fmla="*/ 4647831 h 7267344"/>
              <a:gd name="connsiteX13238" fmla="*/ 1971299 w 15576846"/>
              <a:gd name="connsiteY13238" fmla="*/ 4683818 h 7267344"/>
              <a:gd name="connsiteX13239" fmla="*/ 1978721 w 15576846"/>
              <a:gd name="connsiteY13239" fmla="*/ 4703048 h 7267344"/>
              <a:gd name="connsiteX13240" fmla="*/ 1968262 w 15576846"/>
              <a:gd name="connsiteY13240" fmla="*/ 4696188 h 7267344"/>
              <a:gd name="connsiteX13241" fmla="*/ 1960615 w 15576846"/>
              <a:gd name="connsiteY13241" fmla="*/ 4677295 h 7267344"/>
              <a:gd name="connsiteX13242" fmla="*/ 1971299 w 15576846"/>
              <a:gd name="connsiteY13242" fmla="*/ 4683818 h 7267344"/>
              <a:gd name="connsiteX13243" fmla="*/ 1978384 w 15576846"/>
              <a:gd name="connsiteY13243" fmla="*/ 4688091 h 7267344"/>
              <a:gd name="connsiteX13244" fmla="*/ 1988505 w 15576846"/>
              <a:gd name="connsiteY13244" fmla="*/ 4694052 h 7267344"/>
              <a:gd name="connsiteX13245" fmla="*/ 1989742 w 15576846"/>
              <a:gd name="connsiteY13245" fmla="*/ 4696413 h 7267344"/>
              <a:gd name="connsiteX13246" fmla="*/ 1996602 w 15576846"/>
              <a:gd name="connsiteY13246" fmla="*/ 4714519 h 7267344"/>
              <a:gd name="connsiteX13247" fmla="*/ 1986031 w 15576846"/>
              <a:gd name="connsiteY13247" fmla="*/ 4707884 h 7267344"/>
              <a:gd name="connsiteX13248" fmla="*/ 1978384 w 15576846"/>
              <a:gd name="connsiteY13248" fmla="*/ 4688091 h 7267344"/>
              <a:gd name="connsiteX13249" fmla="*/ 2000876 w 15576846"/>
              <a:gd name="connsiteY13249" fmla="*/ 4725203 h 7267344"/>
              <a:gd name="connsiteX13250" fmla="*/ 2008410 w 15576846"/>
              <a:gd name="connsiteY13250" fmla="*/ 4744208 h 7267344"/>
              <a:gd name="connsiteX13251" fmla="*/ 1998176 w 15576846"/>
              <a:gd name="connsiteY13251" fmla="*/ 4737348 h 7267344"/>
              <a:gd name="connsiteX13252" fmla="*/ 1990642 w 15576846"/>
              <a:gd name="connsiteY13252" fmla="*/ 4718905 h 7267344"/>
              <a:gd name="connsiteX13253" fmla="*/ 2000876 w 15576846"/>
              <a:gd name="connsiteY13253" fmla="*/ 4725203 h 7267344"/>
              <a:gd name="connsiteX13254" fmla="*/ 2008185 w 15576846"/>
              <a:gd name="connsiteY13254" fmla="*/ 4729589 h 7267344"/>
              <a:gd name="connsiteX13255" fmla="*/ 2018756 w 15576846"/>
              <a:gd name="connsiteY13255" fmla="*/ 4735886 h 7267344"/>
              <a:gd name="connsiteX13256" fmla="*/ 2026516 w 15576846"/>
              <a:gd name="connsiteY13256" fmla="*/ 4755904 h 7267344"/>
              <a:gd name="connsiteX13257" fmla="*/ 2016170 w 15576846"/>
              <a:gd name="connsiteY13257" fmla="*/ 4749156 h 7267344"/>
              <a:gd name="connsiteX13258" fmla="*/ 2008185 w 15576846"/>
              <a:gd name="connsiteY13258" fmla="*/ 4729589 h 7267344"/>
              <a:gd name="connsiteX13259" fmla="*/ 2030790 w 15576846"/>
              <a:gd name="connsiteY13259" fmla="*/ 4766813 h 7267344"/>
              <a:gd name="connsiteX13260" fmla="*/ 2038212 w 15576846"/>
              <a:gd name="connsiteY13260" fmla="*/ 4785144 h 7267344"/>
              <a:gd name="connsiteX13261" fmla="*/ 2028091 w 15576846"/>
              <a:gd name="connsiteY13261" fmla="*/ 4778171 h 7267344"/>
              <a:gd name="connsiteX13262" fmla="*/ 2020668 w 15576846"/>
              <a:gd name="connsiteY13262" fmla="*/ 4760402 h 7267344"/>
              <a:gd name="connsiteX13263" fmla="*/ 2030790 w 15576846"/>
              <a:gd name="connsiteY13263" fmla="*/ 4766813 h 7267344"/>
              <a:gd name="connsiteX13264" fmla="*/ 2038212 w 15576846"/>
              <a:gd name="connsiteY13264" fmla="*/ 4771424 h 7267344"/>
              <a:gd name="connsiteX13265" fmla="*/ 2048446 w 15576846"/>
              <a:gd name="connsiteY13265" fmla="*/ 4777721 h 7267344"/>
              <a:gd name="connsiteX13266" fmla="*/ 2056093 w 15576846"/>
              <a:gd name="connsiteY13266" fmla="*/ 4797064 h 7267344"/>
              <a:gd name="connsiteX13267" fmla="*/ 2045747 w 15576846"/>
              <a:gd name="connsiteY13267" fmla="*/ 4790317 h 7267344"/>
              <a:gd name="connsiteX13268" fmla="*/ 2038212 w 15576846"/>
              <a:gd name="connsiteY13268" fmla="*/ 4771424 h 7267344"/>
              <a:gd name="connsiteX13269" fmla="*/ 2060704 w 15576846"/>
              <a:gd name="connsiteY13269" fmla="*/ 4808535 h 7267344"/>
              <a:gd name="connsiteX13270" fmla="*/ 2068126 w 15576846"/>
              <a:gd name="connsiteY13270" fmla="*/ 4826978 h 7267344"/>
              <a:gd name="connsiteX13271" fmla="*/ 2058342 w 15576846"/>
              <a:gd name="connsiteY13271" fmla="*/ 4820231 h 7267344"/>
              <a:gd name="connsiteX13272" fmla="*/ 2050695 w 15576846"/>
              <a:gd name="connsiteY13272" fmla="*/ 4802125 h 7267344"/>
              <a:gd name="connsiteX13273" fmla="*/ 2060704 w 15576846"/>
              <a:gd name="connsiteY13273" fmla="*/ 4808535 h 7267344"/>
              <a:gd name="connsiteX13274" fmla="*/ 2068239 w 15576846"/>
              <a:gd name="connsiteY13274" fmla="*/ 4813258 h 7267344"/>
              <a:gd name="connsiteX13275" fmla="*/ 2078473 w 15576846"/>
              <a:gd name="connsiteY13275" fmla="*/ 4819556 h 7267344"/>
              <a:gd name="connsiteX13276" fmla="*/ 2086232 w 15576846"/>
              <a:gd name="connsiteY13276" fmla="*/ 4839012 h 7267344"/>
              <a:gd name="connsiteX13277" fmla="*/ 2076111 w 15576846"/>
              <a:gd name="connsiteY13277" fmla="*/ 4832264 h 7267344"/>
              <a:gd name="connsiteX13278" fmla="*/ 2068239 w 15576846"/>
              <a:gd name="connsiteY13278" fmla="*/ 4813258 h 7267344"/>
              <a:gd name="connsiteX13279" fmla="*/ 2090506 w 15576846"/>
              <a:gd name="connsiteY13279" fmla="*/ 4849808 h 7267344"/>
              <a:gd name="connsiteX13280" fmla="*/ 2098603 w 15576846"/>
              <a:gd name="connsiteY13280" fmla="*/ 4869488 h 7267344"/>
              <a:gd name="connsiteX13281" fmla="*/ 2088819 w 15576846"/>
              <a:gd name="connsiteY13281" fmla="*/ 4862628 h 7267344"/>
              <a:gd name="connsiteX13282" fmla="*/ 2080609 w 15576846"/>
              <a:gd name="connsiteY13282" fmla="*/ 4843285 h 7267344"/>
              <a:gd name="connsiteX13283" fmla="*/ 2090506 w 15576846"/>
              <a:gd name="connsiteY13283" fmla="*/ 4849808 h 7267344"/>
              <a:gd name="connsiteX13284" fmla="*/ 2098153 w 15576846"/>
              <a:gd name="connsiteY13284" fmla="*/ 4854756 h 7267344"/>
              <a:gd name="connsiteX13285" fmla="*/ 2108162 w 15576846"/>
              <a:gd name="connsiteY13285" fmla="*/ 4861054 h 7267344"/>
              <a:gd name="connsiteX13286" fmla="*/ 2116484 w 15576846"/>
              <a:gd name="connsiteY13286" fmla="*/ 4881746 h 7267344"/>
              <a:gd name="connsiteX13287" fmla="*/ 2106475 w 15576846"/>
              <a:gd name="connsiteY13287" fmla="*/ 4874998 h 7267344"/>
              <a:gd name="connsiteX13288" fmla="*/ 2098153 w 15576846"/>
              <a:gd name="connsiteY13288" fmla="*/ 4854756 h 7267344"/>
              <a:gd name="connsiteX13289" fmla="*/ 2120982 w 15576846"/>
              <a:gd name="connsiteY13289" fmla="*/ 4892542 h 7267344"/>
              <a:gd name="connsiteX13290" fmla="*/ 2129754 w 15576846"/>
              <a:gd name="connsiteY13290" fmla="*/ 4913910 h 7267344"/>
              <a:gd name="connsiteX13291" fmla="*/ 2120082 w 15576846"/>
              <a:gd name="connsiteY13291" fmla="*/ 4907049 h 7267344"/>
              <a:gd name="connsiteX13292" fmla="*/ 2111086 w 15576846"/>
              <a:gd name="connsiteY13292" fmla="*/ 4886132 h 7267344"/>
              <a:gd name="connsiteX13293" fmla="*/ 2120982 w 15576846"/>
              <a:gd name="connsiteY13293" fmla="*/ 4892542 h 7267344"/>
              <a:gd name="connsiteX13294" fmla="*/ 2128629 w 15576846"/>
              <a:gd name="connsiteY13294" fmla="*/ 4897490 h 7267344"/>
              <a:gd name="connsiteX13295" fmla="*/ 2138526 w 15576846"/>
              <a:gd name="connsiteY13295" fmla="*/ 4903788 h 7267344"/>
              <a:gd name="connsiteX13296" fmla="*/ 2147523 w 15576846"/>
              <a:gd name="connsiteY13296" fmla="*/ 4926055 h 7267344"/>
              <a:gd name="connsiteX13297" fmla="*/ 2137738 w 15576846"/>
              <a:gd name="connsiteY13297" fmla="*/ 4919420 h 7267344"/>
              <a:gd name="connsiteX13298" fmla="*/ 2128629 w 15576846"/>
              <a:gd name="connsiteY13298" fmla="*/ 4897490 h 7267344"/>
              <a:gd name="connsiteX13299" fmla="*/ 2152021 w 15576846"/>
              <a:gd name="connsiteY13299" fmla="*/ 4937188 h 7267344"/>
              <a:gd name="connsiteX13300" fmla="*/ 2160006 w 15576846"/>
              <a:gd name="connsiteY13300" fmla="*/ 4956644 h 7267344"/>
              <a:gd name="connsiteX13301" fmla="*/ 2150671 w 15576846"/>
              <a:gd name="connsiteY13301" fmla="*/ 4950009 h 7267344"/>
              <a:gd name="connsiteX13302" fmla="*/ 2142462 w 15576846"/>
              <a:gd name="connsiteY13302" fmla="*/ 4930891 h 7267344"/>
              <a:gd name="connsiteX13303" fmla="*/ 2152021 w 15576846"/>
              <a:gd name="connsiteY13303" fmla="*/ 4937188 h 7267344"/>
              <a:gd name="connsiteX13304" fmla="*/ 2164729 w 15576846"/>
              <a:gd name="connsiteY13304" fmla="*/ 4968003 h 7267344"/>
              <a:gd name="connsiteX13305" fmla="*/ 2172713 w 15576846"/>
              <a:gd name="connsiteY13305" fmla="*/ 4986783 h 7267344"/>
              <a:gd name="connsiteX13306" fmla="*/ 2163829 w 15576846"/>
              <a:gd name="connsiteY13306" fmla="*/ 4980035 h 7267344"/>
              <a:gd name="connsiteX13307" fmla="*/ 2155732 w 15576846"/>
              <a:gd name="connsiteY13307" fmla="*/ 4961705 h 7267344"/>
              <a:gd name="connsiteX13308" fmla="*/ 2164729 w 15576846"/>
              <a:gd name="connsiteY13308" fmla="*/ 4968003 h 7267344"/>
              <a:gd name="connsiteX13309" fmla="*/ 2172938 w 15576846"/>
              <a:gd name="connsiteY13309" fmla="*/ 4973626 h 7267344"/>
              <a:gd name="connsiteX13310" fmla="*/ 2406066 w 15576846"/>
              <a:gd name="connsiteY13310" fmla="*/ 5066742 h 7267344"/>
              <a:gd name="connsiteX13311" fmla="*/ 2706895 w 15576846"/>
              <a:gd name="connsiteY13311" fmla="*/ 4886244 h 7267344"/>
              <a:gd name="connsiteX13312" fmla="*/ 2935975 w 15576846"/>
              <a:gd name="connsiteY13312" fmla="*/ 4544368 h 7267344"/>
              <a:gd name="connsiteX13313" fmla="*/ 3321597 w 15576846"/>
              <a:gd name="connsiteY13313" fmla="*/ 3696538 h 7267344"/>
              <a:gd name="connsiteX13314" fmla="*/ 3352861 w 15576846"/>
              <a:gd name="connsiteY13314" fmla="*/ 3633560 h 7267344"/>
              <a:gd name="connsiteX13315" fmla="*/ 3366469 w 15576846"/>
              <a:gd name="connsiteY13315" fmla="*/ 3633560 h 7267344"/>
              <a:gd name="connsiteX13316" fmla="*/ 3323397 w 15576846"/>
              <a:gd name="connsiteY13316" fmla="*/ 3725102 h 7267344"/>
              <a:gd name="connsiteX13317" fmla="*/ 2955655 w 15576846"/>
              <a:gd name="connsiteY13317" fmla="*/ 4565735 h 7267344"/>
              <a:gd name="connsiteX13318" fmla="*/ 2429458 w 15576846"/>
              <a:gd name="connsiteY13318" fmla="*/ 5098793 h 7267344"/>
              <a:gd name="connsiteX13319" fmla="*/ 2181373 w 15576846"/>
              <a:gd name="connsiteY13319" fmla="*/ 4992856 h 7267344"/>
              <a:gd name="connsiteX13320" fmla="*/ 2172938 w 15576846"/>
              <a:gd name="connsiteY13320" fmla="*/ 4973626 h 7267344"/>
              <a:gd name="connsiteX13321" fmla="*/ 2429233 w 15576846"/>
              <a:gd name="connsiteY13321" fmla="*/ 5106552 h 7267344"/>
              <a:gd name="connsiteX13322" fmla="*/ 2959479 w 15576846"/>
              <a:gd name="connsiteY13322" fmla="*/ 4569784 h 7267344"/>
              <a:gd name="connsiteX13323" fmla="*/ 3326883 w 15576846"/>
              <a:gd name="connsiteY13323" fmla="*/ 3729825 h 7267344"/>
              <a:gd name="connsiteX13324" fmla="*/ 3372204 w 15576846"/>
              <a:gd name="connsiteY13324" fmla="*/ 3633560 h 7267344"/>
              <a:gd name="connsiteX13325" fmla="*/ 3385924 w 15576846"/>
              <a:gd name="connsiteY13325" fmla="*/ 3633560 h 7267344"/>
              <a:gd name="connsiteX13326" fmla="*/ 3325309 w 15576846"/>
              <a:gd name="connsiteY13326" fmla="*/ 3769299 h 7267344"/>
              <a:gd name="connsiteX13327" fmla="*/ 2979046 w 15576846"/>
              <a:gd name="connsiteY13327" fmla="*/ 4591151 h 7267344"/>
              <a:gd name="connsiteX13328" fmla="*/ 2452624 w 15576846"/>
              <a:gd name="connsiteY13328" fmla="*/ 5138716 h 7267344"/>
              <a:gd name="connsiteX13329" fmla="*/ 2193968 w 15576846"/>
              <a:gd name="connsiteY13329" fmla="*/ 5022433 h 7267344"/>
              <a:gd name="connsiteX13330" fmla="*/ 2186321 w 15576846"/>
              <a:gd name="connsiteY13330" fmla="*/ 5004889 h 7267344"/>
              <a:gd name="connsiteX13331" fmla="*/ 2429233 w 15576846"/>
              <a:gd name="connsiteY13331" fmla="*/ 5106552 h 7267344"/>
              <a:gd name="connsiteX13332" fmla="*/ 3375803 w 15576846"/>
              <a:gd name="connsiteY13332" fmla="*/ 3626025 h 7267344"/>
              <a:gd name="connsiteX13333" fmla="*/ 3383000 w 15576846"/>
              <a:gd name="connsiteY13333" fmla="*/ 3610843 h 7267344"/>
              <a:gd name="connsiteX13334" fmla="*/ 3396383 w 15576846"/>
              <a:gd name="connsiteY13334" fmla="*/ 3610281 h 7267344"/>
              <a:gd name="connsiteX13335" fmla="*/ 3389298 w 15576846"/>
              <a:gd name="connsiteY13335" fmla="*/ 3626138 h 7267344"/>
              <a:gd name="connsiteX13336" fmla="*/ 3375803 w 15576846"/>
              <a:gd name="connsiteY13336" fmla="*/ 3626138 h 7267344"/>
              <a:gd name="connsiteX13337" fmla="*/ 3386599 w 15576846"/>
              <a:gd name="connsiteY13337" fmla="*/ 3602971 h 7267344"/>
              <a:gd name="connsiteX13338" fmla="*/ 3393684 w 15576846"/>
              <a:gd name="connsiteY13338" fmla="*/ 3587789 h 7267344"/>
              <a:gd name="connsiteX13339" fmla="*/ 3406842 w 15576846"/>
              <a:gd name="connsiteY13339" fmla="*/ 3586552 h 7267344"/>
              <a:gd name="connsiteX13340" fmla="*/ 3399869 w 15576846"/>
              <a:gd name="connsiteY13340" fmla="*/ 3602297 h 7267344"/>
              <a:gd name="connsiteX13341" fmla="*/ 3386599 w 15576846"/>
              <a:gd name="connsiteY13341" fmla="*/ 3602971 h 7267344"/>
              <a:gd name="connsiteX13342" fmla="*/ 3412802 w 15576846"/>
              <a:gd name="connsiteY13342" fmla="*/ 3585990 h 7267344"/>
              <a:gd name="connsiteX13343" fmla="*/ 3426072 w 15576846"/>
              <a:gd name="connsiteY13343" fmla="*/ 3584640 h 7267344"/>
              <a:gd name="connsiteX13344" fmla="*/ 3418987 w 15576846"/>
              <a:gd name="connsiteY13344" fmla="*/ 3601397 h 7267344"/>
              <a:gd name="connsiteX13345" fmla="*/ 3405604 w 15576846"/>
              <a:gd name="connsiteY13345" fmla="*/ 3602071 h 7267344"/>
              <a:gd name="connsiteX13346" fmla="*/ 3412802 w 15576846"/>
              <a:gd name="connsiteY13346" fmla="*/ 3585990 h 7267344"/>
              <a:gd name="connsiteX13347" fmla="*/ 3416401 w 15576846"/>
              <a:gd name="connsiteY13347" fmla="*/ 3578118 h 7267344"/>
              <a:gd name="connsiteX13348" fmla="*/ 3423486 w 15576846"/>
              <a:gd name="connsiteY13348" fmla="*/ 3562261 h 7267344"/>
              <a:gd name="connsiteX13349" fmla="*/ 3436418 w 15576846"/>
              <a:gd name="connsiteY13349" fmla="*/ 3560349 h 7267344"/>
              <a:gd name="connsiteX13350" fmla="*/ 3429446 w 15576846"/>
              <a:gd name="connsiteY13350" fmla="*/ 3576881 h 7267344"/>
              <a:gd name="connsiteX13351" fmla="*/ 3416401 w 15576846"/>
              <a:gd name="connsiteY13351" fmla="*/ 3578118 h 7267344"/>
              <a:gd name="connsiteX13352" fmla="*/ 3442379 w 15576846"/>
              <a:gd name="connsiteY13352" fmla="*/ 3559337 h 7267344"/>
              <a:gd name="connsiteX13353" fmla="*/ 3455536 w 15576846"/>
              <a:gd name="connsiteY13353" fmla="*/ 3557200 h 7267344"/>
              <a:gd name="connsiteX13354" fmla="*/ 3448564 w 15576846"/>
              <a:gd name="connsiteY13354" fmla="*/ 3574744 h 7267344"/>
              <a:gd name="connsiteX13355" fmla="*/ 3435406 w 15576846"/>
              <a:gd name="connsiteY13355" fmla="*/ 3576093 h 7267344"/>
              <a:gd name="connsiteX13356" fmla="*/ 3442379 w 15576846"/>
              <a:gd name="connsiteY13356" fmla="*/ 3559337 h 7267344"/>
              <a:gd name="connsiteX13357" fmla="*/ 3461497 w 15576846"/>
              <a:gd name="connsiteY13357" fmla="*/ 3556301 h 7267344"/>
              <a:gd name="connsiteX13358" fmla="*/ 3474767 w 15576846"/>
              <a:gd name="connsiteY13358" fmla="*/ 3553939 h 7267344"/>
              <a:gd name="connsiteX13359" fmla="*/ 3467682 w 15576846"/>
              <a:gd name="connsiteY13359" fmla="*/ 3572720 h 7267344"/>
              <a:gd name="connsiteX13360" fmla="*/ 3454299 w 15576846"/>
              <a:gd name="connsiteY13360" fmla="*/ 3574294 h 7267344"/>
              <a:gd name="connsiteX13361" fmla="*/ 3461497 w 15576846"/>
              <a:gd name="connsiteY13361" fmla="*/ 3556301 h 7267344"/>
              <a:gd name="connsiteX13362" fmla="*/ 3464758 w 15576846"/>
              <a:gd name="connsiteY13362" fmla="*/ 3547979 h 7267344"/>
              <a:gd name="connsiteX13363" fmla="*/ 3471956 w 15576846"/>
              <a:gd name="connsiteY13363" fmla="*/ 3529873 h 7267344"/>
              <a:gd name="connsiteX13364" fmla="*/ 3485001 w 15576846"/>
              <a:gd name="connsiteY13364" fmla="*/ 3526836 h 7267344"/>
              <a:gd name="connsiteX13365" fmla="*/ 3477916 w 15576846"/>
              <a:gd name="connsiteY13365" fmla="*/ 3545730 h 7267344"/>
              <a:gd name="connsiteX13366" fmla="*/ 3464758 w 15576846"/>
              <a:gd name="connsiteY13366" fmla="*/ 3547979 h 7267344"/>
              <a:gd name="connsiteX13367" fmla="*/ 3475217 w 15576846"/>
              <a:gd name="connsiteY13367" fmla="*/ 3521663 h 7267344"/>
              <a:gd name="connsiteX13368" fmla="*/ 3482189 w 15576846"/>
              <a:gd name="connsiteY13368" fmla="*/ 3503895 h 7267344"/>
              <a:gd name="connsiteX13369" fmla="*/ 3494897 w 15576846"/>
              <a:gd name="connsiteY13369" fmla="*/ 3500071 h 7267344"/>
              <a:gd name="connsiteX13370" fmla="*/ 3487925 w 15576846"/>
              <a:gd name="connsiteY13370" fmla="*/ 3518627 h 7267344"/>
              <a:gd name="connsiteX13371" fmla="*/ 3475217 w 15576846"/>
              <a:gd name="connsiteY13371" fmla="*/ 3521663 h 7267344"/>
              <a:gd name="connsiteX13372" fmla="*/ 3485563 w 15576846"/>
              <a:gd name="connsiteY13372" fmla="*/ 3495348 h 7267344"/>
              <a:gd name="connsiteX13373" fmla="*/ 3492648 w 15576846"/>
              <a:gd name="connsiteY13373" fmla="*/ 3477467 h 7267344"/>
              <a:gd name="connsiteX13374" fmla="*/ 3505019 w 15576846"/>
              <a:gd name="connsiteY13374" fmla="*/ 3472968 h 7267344"/>
              <a:gd name="connsiteX13375" fmla="*/ 3498046 w 15576846"/>
              <a:gd name="connsiteY13375" fmla="*/ 3491637 h 7267344"/>
              <a:gd name="connsiteX13376" fmla="*/ 3485563 w 15576846"/>
              <a:gd name="connsiteY13376" fmla="*/ 3495348 h 7267344"/>
              <a:gd name="connsiteX13377" fmla="*/ 3496134 w 15576846"/>
              <a:gd name="connsiteY13377" fmla="*/ 3468470 h 7267344"/>
              <a:gd name="connsiteX13378" fmla="*/ 3502994 w 15576846"/>
              <a:gd name="connsiteY13378" fmla="*/ 3450926 h 7267344"/>
              <a:gd name="connsiteX13379" fmla="*/ 3515140 w 15576846"/>
              <a:gd name="connsiteY13379" fmla="*/ 3445753 h 7267344"/>
              <a:gd name="connsiteX13380" fmla="*/ 3508392 w 15576846"/>
              <a:gd name="connsiteY13380" fmla="*/ 3463971 h 7267344"/>
              <a:gd name="connsiteX13381" fmla="*/ 3496134 w 15576846"/>
              <a:gd name="connsiteY13381" fmla="*/ 3468470 h 7267344"/>
              <a:gd name="connsiteX13382" fmla="*/ 3506705 w 15576846"/>
              <a:gd name="connsiteY13382" fmla="*/ 3441367 h 7267344"/>
              <a:gd name="connsiteX13383" fmla="*/ 3513340 w 15576846"/>
              <a:gd name="connsiteY13383" fmla="*/ 3424386 h 7267344"/>
              <a:gd name="connsiteX13384" fmla="*/ 3525149 w 15576846"/>
              <a:gd name="connsiteY13384" fmla="*/ 3418538 h 7267344"/>
              <a:gd name="connsiteX13385" fmla="*/ 3518626 w 15576846"/>
              <a:gd name="connsiteY13385" fmla="*/ 3436307 h 7267344"/>
              <a:gd name="connsiteX13386" fmla="*/ 3506705 w 15576846"/>
              <a:gd name="connsiteY13386" fmla="*/ 3441367 h 7267344"/>
              <a:gd name="connsiteX13387" fmla="*/ 3517389 w 15576846"/>
              <a:gd name="connsiteY13387" fmla="*/ 3414152 h 7267344"/>
              <a:gd name="connsiteX13388" fmla="*/ 3523799 w 15576846"/>
              <a:gd name="connsiteY13388" fmla="*/ 3397621 h 7267344"/>
              <a:gd name="connsiteX13389" fmla="*/ 3535270 w 15576846"/>
              <a:gd name="connsiteY13389" fmla="*/ 3391098 h 7267344"/>
              <a:gd name="connsiteX13390" fmla="*/ 3528972 w 15576846"/>
              <a:gd name="connsiteY13390" fmla="*/ 3408304 h 7267344"/>
              <a:gd name="connsiteX13391" fmla="*/ 3517389 w 15576846"/>
              <a:gd name="connsiteY13391" fmla="*/ 3414152 h 7267344"/>
              <a:gd name="connsiteX13392" fmla="*/ 3527735 w 15576846"/>
              <a:gd name="connsiteY13392" fmla="*/ 3387499 h 7267344"/>
              <a:gd name="connsiteX13393" fmla="*/ 3534258 w 15576846"/>
              <a:gd name="connsiteY13393" fmla="*/ 3370743 h 7267344"/>
              <a:gd name="connsiteX13394" fmla="*/ 3545391 w 15576846"/>
              <a:gd name="connsiteY13394" fmla="*/ 3363658 h 7267344"/>
              <a:gd name="connsiteX13395" fmla="*/ 3538981 w 15576846"/>
              <a:gd name="connsiteY13395" fmla="*/ 3381089 h 7267344"/>
              <a:gd name="connsiteX13396" fmla="*/ 3527735 w 15576846"/>
              <a:gd name="connsiteY13396" fmla="*/ 3387499 h 7267344"/>
              <a:gd name="connsiteX13397" fmla="*/ 3552589 w 15576846"/>
              <a:gd name="connsiteY13397" fmla="*/ 3358710 h 7267344"/>
              <a:gd name="connsiteX13398" fmla="*/ 3563610 w 15576846"/>
              <a:gd name="connsiteY13398" fmla="*/ 3350837 h 7267344"/>
              <a:gd name="connsiteX13399" fmla="*/ 3557200 w 15576846"/>
              <a:gd name="connsiteY13399" fmla="*/ 3369393 h 7267344"/>
              <a:gd name="connsiteX13400" fmla="*/ 3545954 w 15576846"/>
              <a:gd name="connsiteY13400" fmla="*/ 3376703 h 7267344"/>
              <a:gd name="connsiteX13401" fmla="*/ 3552589 w 15576846"/>
              <a:gd name="connsiteY13401" fmla="*/ 3358710 h 7267344"/>
              <a:gd name="connsiteX13402" fmla="*/ 3556637 w 15576846"/>
              <a:gd name="connsiteY13402" fmla="*/ 3347689 h 7267344"/>
              <a:gd name="connsiteX13403" fmla="*/ 3563385 w 15576846"/>
              <a:gd name="connsiteY13403" fmla="*/ 3329133 h 7267344"/>
              <a:gd name="connsiteX13404" fmla="*/ 3574068 w 15576846"/>
              <a:gd name="connsiteY13404" fmla="*/ 3320698 h 7267344"/>
              <a:gd name="connsiteX13405" fmla="*/ 3567546 w 15576846"/>
              <a:gd name="connsiteY13405" fmla="*/ 3339704 h 7267344"/>
              <a:gd name="connsiteX13406" fmla="*/ 3556637 w 15576846"/>
              <a:gd name="connsiteY13406" fmla="*/ 3347689 h 7267344"/>
              <a:gd name="connsiteX13407" fmla="*/ 3581491 w 15576846"/>
              <a:gd name="connsiteY13407" fmla="*/ 3314288 h 7267344"/>
              <a:gd name="connsiteX13408" fmla="*/ 3593411 w 15576846"/>
              <a:gd name="connsiteY13408" fmla="*/ 3303267 h 7267344"/>
              <a:gd name="connsiteX13409" fmla="*/ 3587001 w 15576846"/>
              <a:gd name="connsiteY13409" fmla="*/ 3323060 h 7267344"/>
              <a:gd name="connsiteX13410" fmla="*/ 3574856 w 15576846"/>
              <a:gd name="connsiteY13410" fmla="*/ 3333744 h 7267344"/>
              <a:gd name="connsiteX13411" fmla="*/ 3581491 w 15576846"/>
              <a:gd name="connsiteY13411" fmla="*/ 3314288 h 7267344"/>
              <a:gd name="connsiteX13412" fmla="*/ 3601284 w 15576846"/>
              <a:gd name="connsiteY13412" fmla="*/ 3295170 h 7267344"/>
              <a:gd name="connsiteX13413" fmla="*/ 3613879 w 15576846"/>
              <a:gd name="connsiteY13413" fmla="*/ 3280101 h 7267344"/>
              <a:gd name="connsiteX13414" fmla="*/ 3608368 w 15576846"/>
              <a:gd name="connsiteY13414" fmla="*/ 3298207 h 7267344"/>
              <a:gd name="connsiteX13415" fmla="*/ 3594761 w 15576846"/>
              <a:gd name="connsiteY13415" fmla="*/ 3315300 h 7267344"/>
              <a:gd name="connsiteX13416" fmla="*/ 3601284 w 15576846"/>
              <a:gd name="connsiteY13416" fmla="*/ 3295170 h 7267344"/>
              <a:gd name="connsiteX13417" fmla="*/ 3632435 w 15576846"/>
              <a:gd name="connsiteY13417" fmla="*/ 3241752 h 7267344"/>
              <a:gd name="connsiteX13418" fmla="*/ 3644918 w 15576846"/>
              <a:gd name="connsiteY13418" fmla="*/ 3218360 h 7267344"/>
              <a:gd name="connsiteX13419" fmla="*/ 3636933 w 15576846"/>
              <a:gd name="connsiteY13419" fmla="*/ 3246250 h 7267344"/>
              <a:gd name="connsiteX13420" fmla="*/ 3627262 w 15576846"/>
              <a:gd name="connsiteY13420" fmla="*/ 3257272 h 7267344"/>
              <a:gd name="connsiteX13421" fmla="*/ 3632435 w 15576846"/>
              <a:gd name="connsiteY13421" fmla="*/ 3241752 h 7267344"/>
              <a:gd name="connsiteX13422" fmla="*/ 3652453 w 15576846"/>
              <a:gd name="connsiteY13422" fmla="*/ 3210151 h 7267344"/>
              <a:gd name="connsiteX13423" fmla="*/ 3661899 w 15576846"/>
              <a:gd name="connsiteY13423" fmla="*/ 3201379 h 7267344"/>
              <a:gd name="connsiteX13424" fmla="*/ 3653690 w 15576846"/>
              <a:gd name="connsiteY13424" fmla="*/ 3232080 h 7267344"/>
              <a:gd name="connsiteX13425" fmla="*/ 3644018 w 15576846"/>
              <a:gd name="connsiteY13425" fmla="*/ 3239840 h 7267344"/>
              <a:gd name="connsiteX13426" fmla="*/ 3652453 w 15576846"/>
              <a:gd name="connsiteY13426" fmla="*/ 3210151 h 7267344"/>
              <a:gd name="connsiteX13427" fmla="*/ 3668422 w 15576846"/>
              <a:gd name="connsiteY13427" fmla="*/ 3195981 h 7267344"/>
              <a:gd name="connsiteX13428" fmla="*/ 3678318 w 15576846"/>
              <a:gd name="connsiteY13428" fmla="*/ 3188446 h 7267344"/>
              <a:gd name="connsiteX13429" fmla="*/ 3670221 w 15576846"/>
              <a:gd name="connsiteY13429" fmla="*/ 3220722 h 7267344"/>
              <a:gd name="connsiteX13430" fmla="*/ 3659987 w 15576846"/>
              <a:gd name="connsiteY13430" fmla="*/ 3227582 h 7267344"/>
              <a:gd name="connsiteX13431" fmla="*/ 3668422 w 15576846"/>
              <a:gd name="connsiteY13431" fmla="*/ 3195981 h 7267344"/>
              <a:gd name="connsiteX13432" fmla="*/ 3684504 w 15576846"/>
              <a:gd name="connsiteY13432" fmla="*/ 3184060 h 7267344"/>
              <a:gd name="connsiteX13433" fmla="*/ 3693275 w 15576846"/>
              <a:gd name="connsiteY13433" fmla="*/ 3178212 h 7267344"/>
              <a:gd name="connsiteX13434" fmla="*/ 3685403 w 15576846"/>
              <a:gd name="connsiteY13434" fmla="*/ 3211388 h 7267344"/>
              <a:gd name="connsiteX13435" fmla="*/ 3676294 w 15576846"/>
              <a:gd name="connsiteY13435" fmla="*/ 3216898 h 7267344"/>
              <a:gd name="connsiteX13436" fmla="*/ 3684504 w 15576846"/>
              <a:gd name="connsiteY13436" fmla="*/ 3184060 h 7267344"/>
              <a:gd name="connsiteX13437" fmla="*/ 3699123 w 15576846"/>
              <a:gd name="connsiteY13437" fmla="*/ 3174389 h 7267344"/>
              <a:gd name="connsiteX13438" fmla="*/ 3708120 w 15576846"/>
              <a:gd name="connsiteY13438" fmla="*/ 3168878 h 7267344"/>
              <a:gd name="connsiteX13439" fmla="*/ 3700585 w 15576846"/>
              <a:gd name="connsiteY13439" fmla="*/ 3202954 h 7267344"/>
              <a:gd name="connsiteX13440" fmla="*/ 3691251 w 15576846"/>
              <a:gd name="connsiteY13440" fmla="*/ 3208127 h 7267344"/>
              <a:gd name="connsiteX13441" fmla="*/ 3699123 w 15576846"/>
              <a:gd name="connsiteY13441" fmla="*/ 3174389 h 7267344"/>
              <a:gd name="connsiteX13442" fmla="*/ 3713855 w 15576846"/>
              <a:gd name="connsiteY13442" fmla="*/ 3165505 h 7267344"/>
              <a:gd name="connsiteX13443" fmla="*/ 3722964 w 15576846"/>
              <a:gd name="connsiteY13443" fmla="*/ 3160331 h 7267344"/>
              <a:gd name="connsiteX13444" fmla="*/ 3715655 w 15576846"/>
              <a:gd name="connsiteY13444" fmla="*/ 3195081 h 7267344"/>
              <a:gd name="connsiteX13445" fmla="*/ 3706208 w 15576846"/>
              <a:gd name="connsiteY13445" fmla="*/ 3199917 h 7267344"/>
              <a:gd name="connsiteX13446" fmla="*/ 3713855 w 15576846"/>
              <a:gd name="connsiteY13446" fmla="*/ 3165505 h 7267344"/>
              <a:gd name="connsiteX13447" fmla="*/ 3728475 w 15576846"/>
              <a:gd name="connsiteY13447" fmla="*/ 3157182 h 7267344"/>
              <a:gd name="connsiteX13448" fmla="*/ 3737584 w 15576846"/>
              <a:gd name="connsiteY13448" fmla="*/ 3152234 h 7267344"/>
              <a:gd name="connsiteX13449" fmla="*/ 3730724 w 15576846"/>
              <a:gd name="connsiteY13449" fmla="*/ 3187659 h 7267344"/>
              <a:gd name="connsiteX13450" fmla="*/ 3721165 w 15576846"/>
              <a:gd name="connsiteY13450" fmla="*/ 3192270 h 7267344"/>
              <a:gd name="connsiteX13451" fmla="*/ 3728475 w 15576846"/>
              <a:gd name="connsiteY13451" fmla="*/ 3157182 h 7267344"/>
              <a:gd name="connsiteX13452" fmla="*/ 3743095 w 15576846"/>
              <a:gd name="connsiteY13452" fmla="*/ 3149311 h 7267344"/>
              <a:gd name="connsiteX13453" fmla="*/ 4659638 w 15576846"/>
              <a:gd name="connsiteY13453" fmla="*/ 2852643 h 7267344"/>
              <a:gd name="connsiteX13454" fmla="*/ 4703834 w 15576846"/>
              <a:gd name="connsiteY13454" fmla="*/ 2851518 h 7267344"/>
              <a:gd name="connsiteX13455" fmla="*/ 5149848 w 15576846"/>
              <a:gd name="connsiteY13455" fmla="*/ 2954418 h 7267344"/>
              <a:gd name="connsiteX13456" fmla="*/ 5428522 w 15576846"/>
              <a:gd name="connsiteY13456" fmla="*/ 3083747 h 7267344"/>
              <a:gd name="connsiteX13457" fmla="*/ 5683242 w 15576846"/>
              <a:gd name="connsiteY13457" fmla="*/ 3200704 h 7267344"/>
              <a:gd name="connsiteX13458" fmla="*/ 6132292 w 15576846"/>
              <a:gd name="connsiteY13458" fmla="*/ 3433383 h 7267344"/>
              <a:gd name="connsiteX13459" fmla="*/ 6303568 w 15576846"/>
              <a:gd name="connsiteY13459" fmla="*/ 3497147 h 7267344"/>
              <a:gd name="connsiteX13460" fmla="*/ 6304580 w 15576846"/>
              <a:gd name="connsiteY13460" fmla="*/ 3500971 h 7267344"/>
              <a:gd name="connsiteX13461" fmla="*/ 6133417 w 15576846"/>
              <a:gd name="connsiteY13461" fmla="*/ 3443954 h 7267344"/>
              <a:gd name="connsiteX13462" fmla="*/ 5683017 w 15576846"/>
              <a:gd name="connsiteY13462" fmla="*/ 3236579 h 7267344"/>
              <a:gd name="connsiteX13463" fmla="*/ 5423574 w 15576846"/>
              <a:gd name="connsiteY13463" fmla="*/ 3126369 h 7267344"/>
              <a:gd name="connsiteX13464" fmla="*/ 5145462 w 15576846"/>
              <a:gd name="connsiteY13464" fmla="*/ 3011098 h 7267344"/>
              <a:gd name="connsiteX13465" fmla="*/ 4697312 w 15576846"/>
              <a:gd name="connsiteY13465" fmla="*/ 2914833 h 7267344"/>
              <a:gd name="connsiteX13466" fmla="*/ 4652890 w 15576846"/>
              <a:gd name="connsiteY13466" fmla="*/ 2915845 h 7267344"/>
              <a:gd name="connsiteX13467" fmla="*/ 3736010 w 15576846"/>
              <a:gd name="connsiteY13467" fmla="*/ 3184848 h 7267344"/>
              <a:gd name="connsiteX13468" fmla="*/ 3743095 w 15576846"/>
              <a:gd name="connsiteY13468" fmla="*/ 3149311 h 7267344"/>
              <a:gd name="connsiteX13469" fmla="*/ 6393760 w 15576846"/>
              <a:gd name="connsiteY13469" fmla="*/ 3626025 h 7267344"/>
              <a:gd name="connsiteX13470" fmla="*/ 6393760 w 15576846"/>
              <a:gd name="connsiteY13470" fmla="*/ 3626025 h 7267344"/>
              <a:gd name="connsiteX13471" fmla="*/ 6393423 w 15576846"/>
              <a:gd name="connsiteY13471" fmla="*/ 3625126 h 7267344"/>
              <a:gd name="connsiteX13472" fmla="*/ 6393760 w 15576846"/>
              <a:gd name="connsiteY13472" fmla="*/ 3626025 h 7267344"/>
              <a:gd name="connsiteX13473" fmla="*/ 6403994 w 15576846"/>
              <a:gd name="connsiteY13473" fmla="*/ 3640870 h 7267344"/>
              <a:gd name="connsiteX13474" fmla="*/ 6428623 w 15576846"/>
              <a:gd name="connsiteY13474" fmla="*/ 3716218 h 7267344"/>
              <a:gd name="connsiteX13475" fmla="*/ 6827178 w 15576846"/>
              <a:gd name="connsiteY13475" fmla="*/ 4502871 h 7267344"/>
              <a:gd name="connsiteX13476" fmla="*/ 7382277 w 15576846"/>
              <a:gd name="connsiteY13476" fmla="*/ 4938988 h 7267344"/>
              <a:gd name="connsiteX13477" fmla="*/ 8082786 w 15576846"/>
              <a:gd name="connsiteY13477" fmla="*/ 4347340 h 7267344"/>
              <a:gd name="connsiteX13478" fmla="*/ 7376316 w 15576846"/>
              <a:gd name="connsiteY13478" fmla="*/ 4964066 h 7267344"/>
              <a:gd name="connsiteX13479" fmla="*/ 6822905 w 15576846"/>
              <a:gd name="connsiteY13479" fmla="*/ 4518952 h 7267344"/>
              <a:gd name="connsiteX13480" fmla="*/ 6427948 w 15576846"/>
              <a:gd name="connsiteY13480" fmla="*/ 3714981 h 7267344"/>
              <a:gd name="connsiteX13481" fmla="*/ 6403994 w 15576846"/>
              <a:gd name="connsiteY13481" fmla="*/ 3640870 h 7267344"/>
              <a:gd name="connsiteX13482" fmla="*/ 6403994 w 15576846"/>
              <a:gd name="connsiteY13482" fmla="*/ 3640870 h 7267344"/>
              <a:gd name="connsiteX13483" fmla="*/ 9376517 w 15576846"/>
              <a:gd name="connsiteY13483" fmla="*/ 4299994 h 7267344"/>
              <a:gd name="connsiteX13484" fmla="*/ 9711533 w 15576846"/>
              <a:gd name="connsiteY13484" fmla="*/ 5204504 h 7267344"/>
              <a:gd name="connsiteX13485" fmla="*/ 9973563 w 15576846"/>
              <a:gd name="connsiteY13485" fmla="*/ 5778609 h 7267344"/>
              <a:gd name="connsiteX13486" fmla="*/ 10121110 w 15576846"/>
              <a:gd name="connsiteY13486" fmla="*/ 6068192 h 7267344"/>
              <a:gd name="connsiteX13487" fmla="*/ 10358849 w 15576846"/>
              <a:gd name="connsiteY13487" fmla="*/ 6365422 h 7267344"/>
              <a:gd name="connsiteX13488" fmla="*/ 10637298 w 15576846"/>
              <a:gd name="connsiteY13488" fmla="*/ 6484854 h 7267344"/>
              <a:gd name="connsiteX13489" fmla="*/ 10691728 w 15576846"/>
              <a:gd name="connsiteY13489" fmla="*/ 6480693 h 7267344"/>
              <a:gd name="connsiteX13490" fmla="*/ 11525051 w 15576846"/>
              <a:gd name="connsiteY13490" fmla="*/ 5392424 h 7267344"/>
              <a:gd name="connsiteX13491" fmla="*/ 11524490 w 15576846"/>
              <a:gd name="connsiteY13491" fmla="*/ 5395123 h 7267344"/>
              <a:gd name="connsiteX13492" fmla="*/ 11252788 w 15576846"/>
              <a:gd name="connsiteY13492" fmla="*/ 5984072 h 7267344"/>
              <a:gd name="connsiteX13493" fmla="*/ 10684644 w 15576846"/>
              <a:gd name="connsiteY13493" fmla="*/ 6544119 h 7267344"/>
              <a:gd name="connsiteX13494" fmla="*/ 10630438 w 15576846"/>
              <a:gd name="connsiteY13494" fmla="*/ 6548281 h 7267344"/>
              <a:gd name="connsiteX13495" fmla="*/ 10116612 w 15576846"/>
              <a:gd name="connsiteY13495" fmla="*/ 6124197 h 7267344"/>
              <a:gd name="connsiteX13496" fmla="*/ 9987508 w 15576846"/>
              <a:gd name="connsiteY13496" fmla="*/ 5864191 h 7267344"/>
              <a:gd name="connsiteX13497" fmla="*/ 9711084 w 15576846"/>
              <a:gd name="connsiteY13497" fmla="*/ 5240491 h 7267344"/>
              <a:gd name="connsiteX13498" fmla="*/ 9375955 w 15576846"/>
              <a:gd name="connsiteY13498" fmla="*/ 4298645 h 7267344"/>
              <a:gd name="connsiteX13499" fmla="*/ 9376517 w 15576846"/>
              <a:gd name="connsiteY13499" fmla="*/ 4299994 h 7267344"/>
              <a:gd name="connsiteX13500" fmla="*/ 13236119 w 15576846"/>
              <a:gd name="connsiteY13500" fmla="*/ 3385475 h 7267344"/>
              <a:gd name="connsiteX13501" fmla="*/ 13757257 w 15576846"/>
              <a:gd name="connsiteY13501" fmla="*/ 3242764 h 7267344"/>
              <a:gd name="connsiteX13502" fmla="*/ 13891645 w 15576846"/>
              <a:gd name="connsiteY13502" fmla="*/ 3259183 h 7267344"/>
              <a:gd name="connsiteX13503" fmla="*/ 13917960 w 15576846"/>
              <a:gd name="connsiteY13503" fmla="*/ 3290447 h 7267344"/>
              <a:gd name="connsiteX13504" fmla="*/ 13781434 w 15576846"/>
              <a:gd name="connsiteY13504" fmla="*/ 3274927 h 7267344"/>
              <a:gd name="connsiteX13505" fmla="*/ 13256475 w 15576846"/>
              <a:gd name="connsiteY13505" fmla="*/ 3406955 h 7267344"/>
              <a:gd name="connsiteX13506" fmla="*/ 12752207 w 15576846"/>
              <a:gd name="connsiteY13506" fmla="*/ 3625463 h 7267344"/>
              <a:gd name="connsiteX13507" fmla="*/ 13236119 w 15576846"/>
              <a:gd name="connsiteY13507" fmla="*/ 3385475 h 7267344"/>
              <a:gd name="connsiteX13508" fmla="*/ 13900753 w 15576846"/>
              <a:gd name="connsiteY13508" fmla="*/ 3260645 h 7267344"/>
              <a:gd name="connsiteX13509" fmla="*/ 13915599 w 15576846"/>
              <a:gd name="connsiteY13509" fmla="*/ 3263007 h 7267344"/>
              <a:gd name="connsiteX13510" fmla="*/ 13942026 w 15576846"/>
              <a:gd name="connsiteY13510" fmla="*/ 3293821 h 7267344"/>
              <a:gd name="connsiteX13511" fmla="*/ 13927295 w 15576846"/>
              <a:gd name="connsiteY13511" fmla="*/ 3291684 h 7267344"/>
              <a:gd name="connsiteX13512" fmla="*/ 13900753 w 15576846"/>
              <a:gd name="connsiteY13512" fmla="*/ 3260645 h 7267344"/>
              <a:gd name="connsiteX13513" fmla="*/ 13924820 w 15576846"/>
              <a:gd name="connsiteY13513" fmla="*/ 3264581 h 7267344"/>
              <a:gd name="connsiteX13514" fmla="*/ 13939440 w 15576846"/>
              <a:gd name="connsiteY13514" fmla="*/ 3267055 h 7267344"/>
              <a:gd name="connsiteX13515" fmla="*/ 13965868 w 15576846"/>
              <a:gd name="connsiteY13515" fmla="*/ 3297419 h 7267344"/>
              <a:gd name="connsiteX13516" fmla="*/ 13951249 w 15576846"/>
              <a:gd name="connsiteY13516" fmla="*/ 3295283 h 7267344"/>
              <a:gd name="connsiteX13517" fmla="*/ 13924820 w 15576846"/>
              <a:gd name="connsiteY13517" fmla="*/ 3264581 h 7267344"/>
              <a:gd name="connsiteX13518" fmla="*/ 13949337 w 15576846"/>
              <a:gd name="connsiteY13518" fmla="*/ 3268742 h 7267344"/>
              <a:gd name="connsiteX13519" fmla="*/ 13963844 w 15576846"/>
              <a:gd name="connsiteY13519" fmla="*/ 3271329 h 7267344"/>
              <a:gd name="connsiteX13520" fmla="*/ 13990384 w 15576846"/>
              <a:gd name="connsiteY13520" fmla="*/ 3301243 h 7267344"/>
              <a:gd name="connsiteX13521" fmla="*/ 13975989 w 15576846"/>
              <a:gd name="connsiteY13521" fmla="*/ 3298994 h 7267344"/>
              <a:gd name="connsiteX13522" fmla="*/ 13949337 w 15576846"/>
              <a:gd name="connsiteY13522" fmla="*/ 3268742 h 7267344"/>
              <a:gd name="connsiteX13523" fmla="*/ 13973403 w 15576846"/>
              <a:gd name="connsiteY13523" fmla="*/ 3272903 h 7267344"/>
              <a:gd name="connsiteX13524" fmla="*/ 13987798 w 15576846"/>
              <a:gd name="connsiteY13524" fmla="*/ 3275490 h 7267344"/>
              <a:gd name="connsiteX13525" fmla="*/ 14014338 w 15576846"/>
              <a:gd name="connsiteY13525" fmla="*/ 3304954 h 7267344"/>
              <a:gd name="connsiteX13526" fmla="*/ 14000056 w 15576846"/>
              <a:gd name="connsiteY13526" fmla="*/ 3302705 h 7267344"/>
              <a:gd name="connsiteX13527" fmla="*/ 13973403 w 15576846"/>
              <a:gd name="connsiteY13527" fmla="*/ 3272903 h 7267344"/>
              <a:gd name="connsiteX13528" fmla="*/ 13997693 w 15576846"/>
              <a:gd name="connsiteY13528" fmla="*/ 3277402 h 7267344"/>
              <a:gd name="connsiteX13529" fmla="*/ 14011976 w 15576846"/>
              <a:gd name="connsiteY13529" fmla="*/ 3280101 h 7267344"/>
              <a:gd name="connsiteX13530" fmla="*/ 14038516 w 15576846"/>
              <a:gd name="connsiteY13530" fmla="*/ 3309115 h 7267344"/>
              <a:gd name="connsiteX13531" fmla="*/ 14024459 w 15576846"/>
              <a:gd name="connsiteY13531" fmla="*/ 3306754 h 7267344"/>
              <a:gd name="connsiteX13532" fmla="*/ 13997693 w 15576846"/>
              <a:gd name="connsiteY13532" fmla="*/ 3277402 h 7267344"/>
              <a:gd name="connsiteX13533" fmla="*/ 14021985 w 15576846"/>
              <a:gd name="connsiteY13533" fmla="*/ 3282012 h 7267344"/>
              <a:gd name="connsiteX13534" fmla="*/ 14036042 w 15576846"/>
              <a:gd name="connsiteY13534" fmla="*/ 3284711 h 7267344"/>
              <a:gd name="connsiteX13535" fmla="*/ 14062582 w 15576846"/>
              <a:gd name="connsiteY13535" fmla="*/ 3313163 h 7267344"/>
              <a:gd name="connsiteX13536" fmla="*/ 14048638 w 15576846"/>
              <a:gd name="connsiteY13536" fmla="*/ 3310690 h 7267344"/>
              <a:gd name="connsiteX13537" fmla="*/ 14021985 w 15576846"/>
              <a:gd name="connsiteY13537" fmla="*/ 3282012 h 7267344"/>
              <a:gd name="connsiteX13538" fmla="*/ 14046276 w 15576846"/>
              <a:gd name="connsiteY13538" fmla="*/ 3286736 h 7267344"/>
              <a:gd name="connsiteX13539" fmla="*/ 14060109 w 15576846"/>
              <a:gd name="connsiteY13539" fmla="*/ 3289547 h 7267344"/>
              <a:gd name="connsiteX13540" fmla="*/ 14086649 w 15576846"/>
              <a:gd name="connsiteY13540" fmla="*/ 3317437 h 7267344"/>
              <a:gd name="connsiteX13541" fmla="*/ 14072817 w 15576846"/>
              <a:gd name="connsiteY13541" fmla="*/ 3314963 h 7267344"/>
              <a:gd name="connsiteX13542" fmla="*/ 14046276 w 15576846"/>
              <a:gd name="connsiteY13542" fmla="*/ 3286736 h 7267344"/>
              <a:gd name="connsiteX13543" fmla="*/ 14070792 w 15576846"/>
              <a:gd name="connsiteY13543" fmla="*/ 3291796 h 7267344"/>
              <a:gd name="connsiteX13544" fmla="*/ 14084400 w 15576846"/>
              <a:gd name="connsiteY13544" fmla="*/ 3294608 h 7267344"/>
              <a:gd name="connsiteX13545" fmla="*/ 14110940 w 15576846"/>
              <a:gd name="connsiteY13545" fmla="*/ 3322048 h 7267344"/>
              <a:gd name="connsiteX13546" fmla="*/ 14097333 w 15576846"/>
              <a:gd name="connsiteY13546" fmla="*/ 3319462 h 7267344"/>
              <a:gd name="connsiteX13547" fmla="*/ 14070792 w 15576846"/>
              <a:gd name="connsiteY13547" fmla="*/ 3291796 h 7267344"/>
              <a:gd name="connsiteX13548" fmla="*/ 14095308 w 15576846"/>
              <a:gd name="connsiteY13548" fmla="*/ 3296970 h 7267344"/>
              <a:gd name="connsiteX13549" fmla="*/ 14108692 w 15576846"/>
              <a:gd name="connsiteY13549" fmla="*/ 3299893 h 7267344"/>
              <a:gd name="connsiteX13550" fmla="*/ 14135232 w 15576846"/>
              <a:gd name="connsiteY13550" fmla="*/ 3326771 h 7267344"/>
              <a:gd name="connsiteX13551" fmla="*/ 14121849 w 15576846"/>
              <a:gd name="connsiteY13551" fmla="*/ 3324185 h 7267344"/>
              <a:gd name="connsiteX13552" fmla="*/ 14095308 w 15576846"/>
              <a:gd name="connsiteY13552" fmla="*/ 3296970 h 7267344"/>
              <a:gd name="connsiteX13553" fmla="*/ 14145915 w 15576846"/>
              <a:gd name="connsiteY13553" fmla="*/ 3337455 h 7267344"/>
              <a:gd name="connsiteX13554" fmla="*/ 14173692 w 15576846"/>
              <a:gd name="connsiteY13554" fmla="*/ 3364220 h 7267344"/>
              <a:gd name="connsiteX13555" fmla="*/ 14160423 w 15576846"/>
              <a:gd name="connsiteY13555" fmla="*/ 3361859 h 7267344"/>
              <a:gd name="connsiteX13556" fmla="*/ 14132421 w 15576846"/>
              <a:gd name="connsiteY13556" fmla="*/ 3334643 h 7267344"/>
              <a:gd name="connsiteX13557" fmla="*/ 14145915 w 15576846"/>
              <a:gd name="connsiteY13557" fmla="*/ 3337455 h 7267344"/>
              <a:gd name="connsiteX13558" fmla="*/ 14183364 w 15576846"/>
              <a:gd name="connsiteY13558" fmla="*/ 3373329 h 7267344"/>
              <a:gd name="connsiteX13559" fmla="*/ 14212717 w 15576846"/>
              <a:gd name="connsiteY13559" fmla="*/ 3400207 h 7267344"/>
              <a:gd name="connsiteX13560" fmla="*/ 14199446 w 15576846"/>
              <a:gd name="connsiteY13560" fmla="*/ 3398070 h 7267344"/>
              <a:gd name="connsiteX13561" fmla="*/ 14169756 w 15576846"/>
              <a:gd name="connsiteY13561" fmla="*/ 3370855 h 7267344"/>
              <a:gd name="connsiteX13562" fmla="*/ 14183364 w 15576846"/>
              <a:gd name="connsiteY13562" fmla="*/ 3373329 h 7267344"/>
              <a:gd name="connsiteX13563" fmla="*/ 14223512 w 15576846"/>
              <a:gd name="connsiteY13563" fmla="*/ 3409766 h 7267344"/>
              <a:gd name="connsiteX13564" fmla="*/ 14253651 w 15576846"/>
              <a:gd name="connsiteY13564" fmla="*/ 3435744 h 7267344"/>
              <a:gd name="connsiteX13565" fmla="*/ 14240494 w 15576846"/>
              <a:gd name="connsiteY13565" fmla="*/ 3433832 h 7267344"/>
              <a:gd name="connsiteX13566" fmla="*/ 14210016 w 15576846"/>
              <a:gd name="connsiteY13566" fmla="*/ 3407517 h 7267344"/>
              <a:gd name="connsiteX13567" fmla="*/ 14223512 w 15576846"/>
              <a:gd name="connsiteY13567" fmla="*/ 3409766 h 7267344"/>
              <a:gd name="connsiteX13568" fmla="*/ 14264784 w 15576846"/>
              <a:gd name="connsiteY13568" fmla="*/ 3445078 h 7267344"/>
              <a:gd name="connsiteX13569" fmla="*/ 14297397 w 15576846"/>
              <a:gd name="connsiteY13569" fmla="*/ 3471169 h 7267344"/>
              <a:gd name="connsiteX13570" fmla="*/ 14284690 w 15576846"/>
              <a:gd name="connsiteY13570" fmla="*/ 3469594 h 7267344"/>
              <a:gd name="connsiteX13571" fmla="*/ 14251740 w 15576846"/>
              <a:gd name="connsiteY13571" fmla="*/ 3443167 h 7267344"/>
              <a:gd name="connsiteX13572" fmla="*/ 14264784 w 15576846"/>
              <a:gd name="connsiteY13572" fmla="*/ 3445078 h 7267344"/>
              <a:gd name="connsiteX13573" fmla="*/ 14277492 w 15576846"/>
              <a:gd name="connsiteY13573" fmla="*/ 3446878 h 7267344"/>
              <a:gd name="connsiteX13574" fmla="*/ 14290425 w 15576846"/>
              <a:gd name="connsiteY13574" fmla="*/ 3448902 h 7267344"/>
              <a:gd name="connsiteX13575" fmla="*/ 14322813 w 15576846"/>
              <a:gd name="connsiteY13575" fmla="*/ 3474318 h 7267344"/>
              <a:gd name="connsiteX13576" fmla="*/ 14310218 w 15576846"/>
              <a:gd name="connsiteY13576" fmla="*/ 3472631 h 7267344"/>
              <a:gd name="connsiteX13577" fmla="*/ 14277492 w 15576846"/>
              <a:gd name="connsiteY13577" fmla="*/ 3446878 h 7267344"/>
              <a:gd name="connsiteX13578" fmla="*/ 14303696 w 15576846"/>
              <a:gd name="connsiteY13578" fmla="*/ 3451039 h 7267344"/>
              <a:gd name="connsiteX13579" fmla="*/ 14316516 w 15576846"/>
              <a:gd name="connsiteY13579" fmla="*/ 3453175 h 7267344"/>
              <a:gd name="connsiteX13580" fmla="*/ 14348680 w 15576846"/>
              <a:gd name="connsiteY13580" fmla="*/ 3478029 h 7267344"/>
              <a:gd name="connsiteX13581" fmla="*/ 14336084 w 15576846"/>
              <a:gd name="connsiteY13581" fmla="*/ 3476229 h 7267344"/>
              <a:gd name="connsiteX13582" fmla="*/ 14303696 w 15576846"/>
              <a:gd name="connsiteY13582" fmla="*/ 3451039 h 7267344"/>
              <a:gd name="connsiteX13583" fmla="*/ 14330349 w 15576846"/>
              <a:gd name="connsiteY13583" fmla="*/ 3455425 h 7267344"/>
              <a:gd name="connsiteX13584" fmla="*/ 14342831 w 15576846"/>
              <a:gd name="connsiteY13584" fmla="*/ 3457674 h 7267344"/>
              <a:gd name="connsiteX13585" fmla="*/ 14374882 w 15576846"/>
              <a:gd name="connsiteY13585" fmla="*/ 3481852 h 7267344"/>
              <a:gd name="connsiteX13586" fmla="*/ 14362624 w 15576846"/>
              <a:gd name="connsiteY13586" fmla="*/ 3479941 h 7267344"/>
              <a:gd name="connsiteX13587" fmla="*/ 14330349 w 15576846"/>
              <a:gd name="connsiteY13587" fmla="*/ 3455425 h 7267344"/>
              <a:gd name="connsiteX13588" fmla="*/ 14357563 w 15576846"/>
              <a:gd name="connsiteY13588" fmla="*/ 3460485 h 7267344"/>
              <a:gd name="connsiteX13589" fmla="*/ 14370160 w 15576846"/>
              <a:gd name="connsiteY13589" fmla="*/ 3462959 h 7267344"/>
              <a:gd name="connsiteX13590" fmla="*/ 14401873 w 15576846"/>
              <a:gd name="connsiteY13590" fmla="*/ 3486463 h 7267344"/>
              <a:gd name="connsiteX13591" fmla="*/ 14389502 w 15576846"/>
              <a:gd name="connsiteY13591" fmla="*/ 3484327 h 7267344"/>
              <a:gd name="connsiteX13592" fmla="*/ 14357563 w 15576846"/>
              <a:gd name="connsiteY13592" fmla="*/ 3460485 h 7267344"/>
              <a:gd name="connsiteX13593" fmla="*/ 14385903 w 15576846"/>
              <a:gd name="connsiteY13593" fmla="*/ 3466108 h 7267344"/>
              <a:gd name="connsiteX13594" fmla="*/ 14398836 w 15576846"/>
              <a:gd name="connsiteY13594" fmla="*/ 3469032 h 7267344"/>
              <a:gd name="connsiteX13595" fmla="*/ 14430325 w 15576846"/>
              <a:gd name="connsiteY13595" fmla="*/ 3491749 h 7267344"/>
              <a:gd name="connsiteX13596" fmla="*/ 14417730 w 15576846"/>
              <a:gd name="connsiteY13596" fmla="*/ 3489275 h 7267344"/>
              <a:gd name="connsiteX13597" fmla="*/ 14385903 w 15576846"/>
              <a:gd name="connsiteY13597" fmla="*/ 3466108 h 7267344"/>
              <a:gd name="connsiteX13598" fmla="*/ 14416155 w 15576846"/>
              <a:gd name="connsiteY13598" fmla="*/ 3473193 h 7267344"/>
              <a:gd name="connsiteX13599" fmla="*/ 14430325 w 15576846"/>
              <a:gd name="connsiteY13599" fmla="*/ 3477129 h 7267344"/>
              <a:gd name="connsiteX13600" fmla="*/ 14461588 w 15576846"/>
              <a:gd name="connsiteY13600" fmla="*/ 3499059 h 7267344"/>
              <a:gd name="connsiteX13601" fmla="*/ 14447868 w 15576846"/>
              <a:gd name="connsiteY13601" fmla="*/ 3495573 h 7267344"/>
              <a:gd name="connsiteX13602" fmla="*/ 14416155 w 15576846"/>
              <a:gd name="connsiteY13602" fmla="*/ 3473193 h 7267344"/>
              <a:gd name="connsiteX13603" fmla="*/ 14478569 w 15576846"/>
              <a:gd name="connsiteY13603" fmla="*/ 3502095 h 7267344"/>
              <a:gd name="connsiteX13604" fmla="*/ 14489366 w 15576846"/>
              <a:gd name="connsiteY13604" fmla="*/ 3503782 h 7267344"/>
              <a:gd name="connsiteX13605" fmla="*/ 14512532 w 15576846"/>
              <a:gd name="connsiteY13605" fmla="*/ 3518964 h 7267344"/>
              <a:gd name="connsiteX13606" fmla="*/ 14502636 w 15576846"/>
              <a:gd name="connsiteY13606" fmla="*/ 3517727 h 7267344"/>
              <a:gd name="connsiteX13607" fmla="*/ 14485542 w 15576846"/>
              <a:gd name="connsiteY13607" fmla="*/ 3506818 h 7267344"/>
              <a:gd name="connsiteX13608" fmla="*/ 14478569 w 15576846"/>
              <a:gd name="connsiteY13608" fmla="*/ 3502095 h 7267344"/>
              <a:gd name="connsiteX13609" fmla="*/ 14527714 w 15576846"/>
              <a:gd name="connsiteY13609" fmla="*/ 3528523 h 7267344"/>
              <a:gd name="connsiteX13610" fmla="*/ 14552456 w 15576846"/>
              <a:gd name="connsiteY13610" fmla="*/ 3543480 h 7267344"/>
              <a:gd name="connsiteX13611" fmla="*/ 14543233 w 15576846"/>
              <a:gd name="connsiteY13611" fmla="*/ 3542581 h 7267344"/>
              <a:gd name="connsiteX13612" fmla="*/ 14517706 w 15576846"/>
              <a:gd name="connsiteY13612" fmla="*/ 3527286 h 7267344"/>
              <a:gd name="connsiteX13613" fmla="*/ 14527714 w 15576846"/>
              <a:gd name="connsiteY13613" fmla="*/ 3528523 h 7267344"/>
              <a:gd name="connsiteX13614" fmla="*/ 14544695 w 15576846"/>
              <a:gd name="connsiteY13614" fmla="*/ 3530660 h 7267344"/>
              <a:gd name="connsiteX13615" fmla="*/ 14554143 w 15576846"/>
              <a:gd name="connsiteY13615" fmla="*/ 3531897 h 7267344"/>
              <a:gd name="connsiteX13616" fmla="*/ 14578097 w 15576846"/>
              <a:gd name="connsiteY13616" fmla="*/ 3546067 h 7267344"/>
              <a:gd name="connsiteX13617" fmla="*/ 14569212 w 15576846"/>
              <a:gd name="connsiteY13617" fmla="*/ 3545167 h 7267344"/>
              <a:gd name="connsiteX13618" fmla="*/ 14544695 w 15576846"/>
              <a:gd name="connsiteY13618" fmla="*/ 3530660 h 7267344"/>
              <a:gd name="connsiteX13619" fmla="*/ 14571461 w 15576846"/>
              <a:gd name="connsiteY13619" fmla="*/ 3534034 h 7267344"/>
              <a:gd name="connsiteX13620" fmla="*/ 14580571 w 15576846"/>
              <a:gd name="connsiteY13620" fmla="*/ 3535158 h 7267344"/>
              <a:gd name="connsiteX13621" fmla="*/ 14603736 w 15576846"/>
              <a:gd name="connsiteY13621" fmla="*/ 3548541 h 7267344"/>
              <a:gd name="connsiteX13622" fmla="*/ 14595302 w 15576846"/>
              <a:gd name="connsiteY13622" fmla="*/ 3547754 h 7267344"/>
              <a:gd name="connsiteX13623" fmla="*/ 14571461 w 15576846"/>
              <a:gd name="connsiteY13623" fmla="*/ 3534034 h 7267344"/>
              <a:gd name="connsiteX13624" fmla="*/ 14598339 w 15576846"/>
              <a:gd name="connsiteY13624" fmla="*/ 3537407 h 7267344"/>
              <a:gd name="connsiteX13625" fmla="*/ 14607336 w 15576846"/>
              <a:gd name="connsiteY13625" fmla="*/ 3538532 h 7267344"/>
              <a:gd name="connsiteX13626" fmla="*/ 14629490 w 15576846"/>
              <a:gd name="connsiteY13626" fmla="*/ 3551127 h 7267344"/>
              <a:gd name="connsiteX13627" fmla="*/ 14621281 w 15576846"/>
              <a:gd name="connsiteY13627" fmla="*/ 3550340 h 7267344"/>
              <a:gd name="connsiteX13628" fmla="*/ 14598339 w 15576846"/>
              <a:gd name="connsiteY13628" fmla="*/ 3537407 h 7267344"/>
              <a:gd name="connsiteX13629" fmla="*/ 14625217 w 15576846"/>
              <a:gd name="connsiteY13629" fmla="*/ 3540781 h 7267344"/>
              <a:gd name="connsiteX13630" fmla="*/ 14633764 w 15576846"/>
              <a:gd name="connsiteY13630" fmla="*/ 3541906 h 7267344"/>
              <a:gd name="connsiteX13631" fmla="*/ 14655019 w 15576846"/>
              <a:gd name="connsiteY13631" fmla="*/ 3553714 h 7267344"/>
              <a:gd name="connsiteX13632" fmla="*/ 14647258 w 15576846"/>
              <a:gd name="connsiteY13632" fmla="*/ 3552927 h 7267344"/>
              <a:gd name="connsiteX13633" fmla="*/ 14625217 w 15576846"/>
              <a:gd name="connsiteY13633" fmla="*/ 3540781 h 7267344"/>
              <a:gd name="connsiteX13634" fmla="*/ 14652207 w 15576846"/>
              <a:gd name="connsiteY13634" fmla="*/ 3544155 h 7267344"/>
              <a:gd name="connsiteX13635" fmla="*/ 14660191 w 15576846"/>
              <a:gd name="connsiteY13635" fmla="*/ 3545167 h 7267344"/>
              <a:gd name="connsiteX13636" fmla="*/ 14680547 w 15576846"/>
              <a:gd name="connsiteY13636" fmla="*/ 3556188 h 7267344"/>
              <a:gd name="connsiteX13637" fmla="*/ 14673237 w 15576846"/>
              <a:gd name="connsiteY13637" fmla="*/ 3555514 h 7267344"/>
              <a:gd name="connsiteX13638" fmla="*/ 14652207 w 15576846"/>
              <a:gd name="connsiteY13638" fmla="*/ 3544155 h 7267344"/>
              <a:gd name="connsiteX13639" fmla="*/ 14679085 w 15576846"/>
              <a:gd name="connsiteY13639" fmla="*/ 3547529 h 7267344"/>
              <a:gd name="connsiteX13640" fmla="*/ 14686619 w 15576846"/>
              <a:gd name="connsiteY13640" fmla="*/ 3548429 h 7267344"/>
              <a:gd name="connsiteX13641" fmla="*/ 14705963 w 15576846"/>
              <a:gd name="connsiteY13641" fmla="*/ 3558662 h 7267344"/>
              <a:gd name="connsiteX13642" fmla="*/ 14699214 w 15576846"/>
              <a:gd name="connsiteY13642" fmla="*/ 3557988 h 7267344"/>
              <a:gd name="connsiteX13643" fmla="*/ 14679085 w 15576846"/>
              <a:gd name="connsiteY13643" fmla="*/ 3547529 h 7267344"/>
              <a:gd name="connsiteX13644" fmla="*/ 14706187 w 15576846"/>
              <a:gd name="connsiteY13644" fmla="*/ 3550903 h 7267344"/>
              <a:gd name="connsiteX13645" fmla="*/ 14713048 w 15576846"/>
              <a:gd name="connsiteY13645" fmla="*/ 3551802 h 7267344"/>
              <a:gd name="connsiteX13646" fmla="*/ 14731490 w 15576846"/>
              <a:gd name="connsiteY13646" fmla="*/ 3561361 h 7267344"/>
              <a:gd name="connsiteX13647" fmla="*/ 14725306 w 15576846"/>
              <a:gd name="connsiteY13647" fmla="*/ 3560799 h 7267344"/>
              <a:gd name="connsiteX13648" fmla="*/ 14706187 w 15576846"/>
              <a:gd name="connsiteY13648" fmla="*/ 3550903 h 7267344"/>
              <a:gd name="connsiteX13649" fmla="*/ 14733177 w 15576846"/>
              <a:gd name="connsiteY13649" fmla="*/ 3554276 h 7267344"/>
              <a:gd name="connsiteX13650" fmla="*/ 14739476 w 15576846"/>
              <a:gd name="connsiteY13650" fmla="*/ 3555064 h 7267344"/>
              <a:gd name="connsiteX13651" fmla="*/ 14756793 w 15576846"/>
              <a:gd name="connsiteY13651" fmla="*/ 3563835 h 7267344"/>
              <a:gd name="connsiteX13652" fmla="*/ 14751283 w 15576846"/>
              <a:gd name="connsiteY13652" fmla="*/ 3563273 h 7267344"/>
              <a:gd name="connsiteX13653" fmla="*/ 14733177 w 15576846"/>
              <a:gd name="connsiteY13653" fmla="*/ 3554276 h 7267344"/>
              <a:gd name="connsiteX13654" fmla="*/ 14760393 w 15576846"/>
              <a:gd name="connsiteY13654" fmla="*/ 3557650 h 7267344"/>
              <a:gd name="connsiteX13655" fmla="*/ 14765903 w 15576846"/>
              <a:gd name="connsiteY13655" fmla="*/ 3558325 h 7267344"/>
              <a:gd name="connsiteX13656" fmla="*/ 14782209 w 15576846"/>
              <a:gd name="connsiteY13656" fmla="*/ 3566309 h 7267344"/>
              <a:gd name="connsiteX13657" fmla="*/ 14777374 w 15576846"/>
              <a:gd name="connsiteY13657" fmla="*/ 3565860 h 7267344"/>
              <a:gd name="connsiteX13658" fmla="*/ 14760393 w 15576846"/>
              <a:gd name="connsiteY13658" fmla="*/ 3557650 h 7267344"/>
              <a:gd name="connsiteX13659" fmla="*/ 14787608 w 15576846"/>
              <a:gd name="connsiteY13659" fmla="*/ 3561024 h 7267344"/>
              <a:gd name="connsiteX13660" fmla="*/ 14792331 w 15576846"/>
              <a:gd name="connsiteY13660" fmla="*/ 3561586 h 7267344"/>
              <a:gd name="connsiteX13661" fmla="*/ 14807400 w 15576846"/>
              <a:gd name="connsiteY13661" fmla="*/ 3568784 h 7267344"/>
              <a:gd name="connsiteX13662" fmla="*/ 14803239 w 15576846"/>
              <a:gd name="connsiteY13662" fmla="*/ 3568334 h 7267344"/>
              <a:gd name="connsiteX13663" fmla="*/ 14787608 w 15576846"/>
              <a:gd name="connsiteY13663" fmla="*/ 3561024 h 7267344"/>
              <a:gd name="connsiteX13664" fmla="*/ 14814935 w 15576846"/>
              <a:gd name="connsiteY13664" fmla="*/ 3564398 h 7267344"/>
              <a:gd name="connsiteX13665" fmla="*/ 14818759 w 15576846"/>
              <a:gd name="connsiteY13665" fmla="*/ 3564847 h 7267344"/>
              <a:gd name="connsiteX13666" fmla="*/ 14832592 w 15576846"/>
              <a:gd name="connsiteY13666" fmla="*/ 3571258 h 7267344"/>
              <a:gd name="connsiteX13667" fmla="*/ 14829218 w 15576846"/>
              <a:gd name="connsiteY13667" fmla="*/ 3570920 h 7267344"/>
              <a:gd name="connsiteX13668" fmla="*/ 14814935 w 15576846"/>
              <a:gd name="connsiteY13668" fmla="*/ 3564398 h 7267344"/>
              <a:gd name="connsiteX13669" fmla="*/ 14842489 w 15576846"/>
              <a:gd name="connsiteY13669" fmla="*/ 3567772 h 7267344"/>
              <a:gd name="connsiteX13670" fmla="*/ 14845300 w 15576846"/>
              <a:gd name="connsiteY13670" fmla="*/ 3568109 h 7267344"/>
              <a:gd name="connsiteX13671" fmla="*/ 14857895 w 15576846"/>
              <a:gd name="connsiteY13671" fmla="*/ 3573732 h 7267344"/>
              <a:gd name="connsiteX13672" fmla="*/ 14855420 w 15576846"/>
              <a:gd name="connsiteY13672" fmla="*/ 3573507 h 7267344"/>
              <a:gd name="connsiteX13673" fmla="*/ 14842489 w 15576846"/>
              <a:gd name="connsiteY13673" fmla="*/ 3567772 h 7267344"/>
              <a:gd name="connsiteX13674" fmla="*/ 14880836 w 15576846"/>
              <a:gd name="connsiteY13674" fmla="*/ 3583628 h 7267344"/>
              <a:gd name="connsiteX13675" fmla="*/ 14894781 w 15576846"/>
              <a:gd name="connsiteY13675" fmla="*/ 3589364 h 7267344"/>
              <a:gd name="connsiteX13676" fmla="*/ 14893319 w 15576846"/>
              <a:gd name="connsiteY13676" fmla="*/ 3589251 h 7267344"/>
              <a:gd name="connsiteX13677" fmla="*/ 14878813 w 15576846"/>
              <a:gd name="connsiteY13677" fmla="*/ 3583404 h 7267344"/>
              <a:gd name="connsiteX13678" fmla="*/ 14880836 w 15576846"/>
              <a:gd name="connsiteY13678" fmla="*/ 3583628 h 7267344"/>
              <a:gd name="connsiteX13679" fmla="*/ 13732965 w 15576846"/>
              <a:gd name="connsiteY13679" fmla="*/ 2788878 h 7267344"/>
              <a:gd name="connsiteX13680" fmla="*/ 13730041 w 15576846"/>
              <a:gd name="connsiteY13680" fmla="*/ 2787416 h 7267344"/>
              <a:gd name="connsiteX13681" fmla="*/ 13714071 w 15576846"/>
              <a:gd name="connsiteY13681" fmla="*/ 2764587 h 7267344"/>
              <a:gd name="connsiteX13682" fmla="*/ 13716545 w 15576846"/>
              <a:gd name="connsiteY13682" fmla="*/ 2765937 h 7267344"/>
              <a:gd name="connsiteX13683" fmla="*/ 13732965 w 15576846"/>
              <a:gd name="connsiteY13683" fmla="*/ 2788878 h 7267344"/>
              <a:gd name="connsiteX13684" fmla="*/ 13693492 w 15576846"/>
              <a:gd name="connsiteY13684" fmla="*/ 2744682 h 7267344"/>
              <a:gd name="connsiteX13685" fmla="*/ 13690005 w 15576846"/>
              <a:gd name="connsiteY13685" fmla="*/ 2742770 h 7267344"/>
              <a:gd name="connsiteX13686" fmla="*/ 13674485 w 15576846"/>
              <a:gd name="connsiteY13686" fmla="*/ 2719266 h 7267344"/>
              <a:gd name="connsiteX13687" fmla="*/ 13677635 w 15576846"/>
              <a:gd name="connsiteY13687" fmla="*/ 2721066 h 7267344"/>
              <a:gd name="connsiteX13688" fmla="*/ 13693492 w 15576846"/>
              <a:gd name="connsiteY13688" fmla="*/ 2744682 h 7267344"/>
              <a:gd name="connsiteX13689" fmla="*/ 13666501 w 15576846"/>
              <a:gd name="connsiteY13689" fmla="*/ 2707120 h 7267344"/>
              <a:gd name="connsiteX13690" fmla="*/ 13652894 w 15576846"/>
              <a:gd name="connsiteY13690" fmla="*/ 2685866 h 7267344"/>
              <a:gd name="connsiteX13691" fmla="*/ 13652444 w 15576846"/>
              <a:gd name="connsiteY13691" fmla="*/ 2684741 h 7267344"/>
              <a:gd name="connsiteX13692" fmla="*/ 13664365 w 15576846"/>
              <a:gd name="connsiteY13692" fmla="*/ 2691938 h 7267344"/>
              <a:gd name="connsiteX13693" fmla="*/ 13671338 w 15576846"/>
              <a:gd name="connsiteY13693" fmla="*/ 2709932 h 7267344"/>
              <a:gd name="connsiteX13694" fmla="*/ 13666501 w 15576846"/>
              <a:gd name="connsiteY13694" fmla="*/ 2707120 h 7267344"/>
              <a:gd name="connsiteX13695" fmla="*/ 13648395 w 15576846"/>
              <a:gd name="connsiteY13695" fmla="*/ 2674170 h 7267344"/>
              <a:gd name="connsiteX13696" fmla="*/ 13641873 w 15576846"/>
              <a:gd name="connsiteY13696" fmla="*/ 2657638 h 7267344"/>
              <a:gd name="connsiteX13697" fmla="*/ 13653343 w 15576846"/>
              <a:gd name="connsiteY13697" fmla="*/ 2665061 h 7267344"/>
              <a:gd name="connsiteX13698" fmla="*/ 13659979 w 15576846"/>
              <a:gd name="connsiteY13698" fmla="*/ 2681030 h 7267344"/>
              <a:gd name="connsiteX13699" fmla="*/ 13648395 w 15576846"/>
              <a:gd name="connsiteY13699" fmla="*/ 2674170 h 7267344"/>
              <a:gd name="connsiteX13700" fmla="*/ 13641198 w 15576846"/>
              <a:gd name="connsiteY13700" fmla="*/ 2669896 h 7267344"/>
              <a:gd name="connsiteX13701" fmla="*/ 13629614 w 15576846"/>
              <a:gd name="connsiteY13701" fmla="*/ 2663261 h 7267344"/>
              <a:gd name="connsiteX13702" fmla="*/ 13629278 w 15576846"/>
              <a:gd name="connsiteY13702" fmla="*/ 2662699 h 7267344"/>
              <a:gd name="connsiteX13703" fmla="*/ 13622642 w 15576846"/>
              <a:gd name="connsiteY13703" fmla="*/ 2645493 h 7267344"/>
              <a:gd name="connsiteX13704" fmla="*/ 13634225 w 15576846"/>
              <a:gd name="connsiteY13704" fmla="*/ 2652803 h 7267344"/>
              <a:gd name="connsiteX13705" fmla="*/ 13641198 w 15576846"/>
              <a:gd name="connsiteY13705" fmla="*/ 2669896 h 7267344"/>
              <a:gd name="connsiteX13706" fmla="*/ 13622417 w 15576846"/>
              <a:gd name="connsiteY13706" fmla="*/ 2659100 h 7267344"/>
              <a:gd name="connsiteX13707" fmla="*/ 13614770 w 15576846"/>
              <a:gd name="connsiteY13707" fmla="*/ 2654827 h 7267344"/>
              <a:gd name="connsiteX13708" fmla="*/ 13605773 w 15576846"/>
              <a:gd name="connsiteY13708" fmla="*/ 2639533 h 7267344"/>
              <a:gd name="connsiteX13709" fmla="*/ 13603524 w 15576846"/>
              <a:gd name="connsiteY13709" fmla="*/ 2633797 h 7267344"/>
              <a:gd name="connsiteX13710" fmla="*/ 13615444 w 15576846"/>
              <a:gd name="connsiteY13710" fmla="*/ 2640994 h 7267344"/>
              <a:gd name="connsiteX13711" fmla="*/ 13622417 w 15576846"/>
              <a:gd name="connsiteY13711" fmla="*/ 2659100 h 7267344"/>
              <a:gd name="connsiteX13712" fmla="*/ 13599138 w 15576846"/>
              <a:gd name="connsiteY13712" fmla="*/ 2622888 h 7267344"/>
              <a:gd name="connsiteX13713" fmla="*/ 13591941 w 15576846"/>
              <a:gd name="connsiteY13713" fmla="*/ 2604670 h 7267344"/>
              <a:gd name="connsiteX13714" fmla="*/ 13603299 w 15576846"/>
              <a:gd name="connsiteY13714" fmla="*/ 2611980 h 7267344"/>
              <a:gd name="connsiteX13715" fmla="*/ 13610722 w 15576846"/>
              <a:gd name="connsiteY13715" fmla="*/ 2629861 h 7267344"/>
              <a:gd name="connsiteX13716" fmla="*/ 13599138 w 15576846"/>
              <a:gd name="connsiteY13716" fmla="*/ 2622888 h 7267344"/>
              <a:gd name="connsiteX13717" fmla="*/ 13592053 w 15576846"/>
              <a:gd name="connsiteY13717" fmla="*/ 2618727 h 7267344"/>
              <a:gd name="connsiteX13718" fmla="*/ 13580470 w 15576846"/>
              <a:gd name="connsiteY13718" fmla="*/ 2612092 h 7267344"/>
              <a:gd name="connsiteX13719" fmla="*/ 13572936 w 15576846"/>
              <a:gd name="connsiteY13719" fmla="*/ 2592637 h 7267344"/>
              <a:gd name="connsiteX13720" fmla="*/ 13584518 w 15576846"/>
              <a:gd name="connsiteY13720" fmla="*/ 2599722 h 7267344"/>
              <a:gd name="connsiteX13721" fmla="*/ 13592053 w 15576846"/>
              <a:gd name="connsiteY13721" fmla="*/ 2618727 h 7267344"/>
              <a:gd name="connsiteX13722" fmla="*/ 13568887 w 15576846"/>
              <a:gd name="connsiteY13722" fmla="*/ 2582516 h 7267344"/>
              <a:gd name="connsiteX13723" fmla="*/ 13561239 w 15576846"/>
              <a:gd name="connsiteY13723" fmla="*/ 2563847 h 7267344"/>
              <a:gd name="connsiteX13724" fmla="*/ 13572373 w 15576846"/>
              <a:gd name="connsiteY13724" fmla="*/ 2571157 h 7267344"/>
              <a:gd name="connsiteX13725" fmla="*/ 13580021 w 15576846"/>
              <a:gd name="connsiteY13725" fmla="*/ 2589263 h 7267344"/>
              <a:gd name="connsiteX13726" fmla="*/ 13568887 w 15576846"/>
              <a:gd name="connsiteY13726" fmla="*/ 2582516 h 7267344"/>
              <a:gd name="connsiteX13727" fmla="*/ 13556516 w 15576846"/>
              <a:gd name="connsiteY13727" fmla="*/ 2552489 h 7267344"/>
              <a:gd name="connsiteX13728" fmla="*/ 13549207 w 15576846"/>
              <a:gd name="connsiteY13728" fmla="*/ 2535395 h 7267344"/>
              <a:gd name="connsiteX13729" fmla="*/ 13559777 w 15576846"/>
              <a:gd name="connsiteY13729" fmla="*/ 2542705 h 7267344"/>
              <a:gd name="connsiteX13730" fmla="*/ 13567088 w 15576846"/>
              <a:gd name="connsiteY13730" fmla="*/ 2559237 h 7267344"/>
              <a:gd name="connsiteX13731" fmla="*/ 13556516 w 15576846"/>
              <a:gd name="connsiteY13731" fmla="*/ 2552489 h 7267344"/>
              <a:gd name="connsiteX13732" fmla="*/ 13548869 w 15576846"/>
              <a:gd name="connsiteY13732" fmla="*/ 2547653 h 7267344"/>
              <a:gd name="connsiteX13733" fmla="*/ 13537736 w 15576846"/>
              <a:gd name="connsiteY13733" fmla="*/ 2540793 h 7267344"/>
              <a:gd name="connsiteX13734" fmla="*/ 13530313 w 15576846"/>
              <a:gd name="connsiteY13734" fmla="*/ 2522575 h 7267344"/>
              <a:gd name="connsiteX13735" fmla="*/ 13541221 w 15576846"/>
              <a:gd name="connsiteY13735" fmla="*/ 2529885 h 7267344"/>
              <a:gd name="connsiteX13736" fmla="*/ 13548869 w 15576846"/>
              <a:gd name="connsiteY13736" fmla="*/ 2547653 h 7267344"/>
              <a:gd name="connsiteX13737" fmla="*/ 13525477 w 15576846"/>
              <a:gd name="connsiteY13737" fmla="*/ 2511216 h 7267344"/>
              <a:gd name="connsiteX13738" fmla="*/ 13518168 w 15576846"/>
              <a:gd name="connsiteY13738" fmla="*/ 2494348 h 7267344"/>
              <a:gd name="connsiteX13739" fmla="*/ 13528626 w 15576846"/>
              <a:gd name="connsiteY13739" fmla="*/ 2501882 h 7267344"/>
              <a:gd name="connsiteX13740" fmla="*/ 13536049 w 15576846"/>
              <a:gd name="connsiteY13740" fmla="*/ 2518189 h 7267344"/>
              <a:gd name="connsiteX13741" fmla="*/ 13525477 w 15576846"/>
              <a:gd name="connsiteY13741" fmla="*/ 2511216 h 7267344"/>
              <a:gd name="connsiteX13742" fmla="*/ 13517493 w 15576846"/>
              <a:gd name="connsiteY13742" fmla="*/ 2506043 h 7267344"/>
              <a:gd name="connsiteX13743" fmla="*/ 13506584 w 15576846"/>
              <a:gd name="connsiteY13743" fmla="*/ 2499183 h 7267344"/>
              <a:gd name="connsiteX13744" fmla="*/ 13499049 w 15576846"/>
              <a:gd name="connsiteY13744" fmla="*/ 2481190 h 7267344"/>
              <a:gd name="connsiteX13745" fmla="*/ 13509957 w 15576846"/>
              <a:gd name="connsiteY13745" fmla="*/ 2488725 h 7267344"/>
              <a:gd name="connsiteX13746" fmla="*/ 13517493 w 15576846"/>
              <a:gd name="connsiteY13746" fmla="*/ 2506043 h 7267344"/>
              <a:gd name="connsiteX13747" fmla="*/ 13493989 w 15576846"/>
              <a:gd name="connsiteY13747" fmla="*/ 2469269 h 7267344"/>
              <a:gd name="connsiteX13748" fmla="*/ 13486566 w 15576846"/>
              <a:gd name="connsiteY13748" fmla="*/ 2452175 h 7267344"/>
              <a:gd name="connsiteX13749" fmla="*/ 13497026 w 15576846"/>
              <a:gd name="connsiteY13749" fmla="*/ 2459710 h 7267344"/>
              <a:gd name="connsiteX13750" fmla="*/ 13504560 w 15576846"/>
              <a:gd name="connsiteY13750" fmla="*/ 2476242 h 7267344"/>
              <a:gd name="connsiteX13751" fmla="*/ 13493989 w 15576846"/>
              <a:gd name="connsiteY13751" fmla="*/ 2469269 h 7267344"/>
              <a:gd name="connsiteX13752" fmla="*/ 13486003 w 15576846"/>
              <a:gd name="connsiteY13752" fmla="*/ 2463984 h 7267344"/>
              <a:gd name="connsiteX13753" fmla="*/ 13475433 w 15576846"/>
              <a:gd name="connsiteY13753" fmla="*/ 2457236 h 7267344"/>
              <a:gd name="connsiteX13754" fmla="*/ 13467674 w 15576846"/>
              <a:gd name="connsiteY13754" fmla="*/ 2439018 h 7267344"/>
              <a:gd name="connsiteX13755" fmla="*/ 13478019 w 15576846"/>
              <a:gd name="connsiteY13755" fmla="*/ 2446215 h 7267344"/>
              <a:gd name="connsiteX13756" fmla="*/ 13486003 w 15576846"/>
              <a:gd name="connsiteY13756" fmla="*/ 2463984 h 7267344"/>
              <a:gd name="connsiteX13757" fmla="*/ 13462950 w 15576846"/>
              <a:gd name="connsiteY13757" fmla="*/ 2427884 h 7267344"/>
              <a:gd name="connsiteX13758" fmla="*/ 13454853 w 15576846"/>
              <a:gd name="connsiteY13758" fmla="*/ 2409553 h 7267344"/>
              <a:gd name="connsiteX13759" fmla="*/ 13464637 w 15576846"/>
              <a:gd name="connsiteY13759" fmla="*/ 2416750 h 7267344"/>
              <a:gd name="connsiteX13760" fmla="*/ 13472847 w 15576846"/>
              <a:gd name="connsiteY13760" fmla="*/ 2434632 h 7267344"/>
              <a:gd name="connsiteX13761" fmla="*/ 13462950 w 15576846"/>
              <a:gd name="connsiteY13761" fmla="*/ 2427884 h 7267344"/>
              <a:gd name="connsiteX13762" fmla="*/ 13454741 w 15576846"/>
              <a:gd name="connsiteY13762" fmla="*/ 2422373 h 7267344"/>
              <a:gd name="connsiteX13763" fmla="*/ 13444282 w 15576846"/>
              <a:gd name="connsiteY13763" fmla="*/ 2415626 h 7267344"/>
              <a:gd name="connsiteX13764" fmla="*/ 13436185 w 15576846"/>
              <a:gd name="connsiteY13764" fmla="*/ 2396508 h 7267344"/>
              <a:gd name="connsiteX13765" fmla="*/ 13446419 w 15576846"/>
              <a:gd name="connsiteY13765" fmla="*/ 2403593 h 7267344"/>
              <a:gd name="connsiteX13766" fmla="*/ 13454741 w 15576846"/>
              <a:gd name="connsiteY13766" fmla="*/ 2422373 h 7267344"/>
              <a:gd name="connsiteX13767" fmla="*/ 13431236 w 15576846"/>
              <a:gd name="connsiteY13767" fmla="*/ 2385037 h 7267344"/>
              <a:gd name="connsiteX13768" fmla="*/ 13423252 w 15576846"/>
              <a:gd name="connsiteY13768" fmla="*/ 2366819 h 7267344"/>
              <a:gd name="connsiteX13769" fmla="*/ 13432923 w 15576846"/>
              <a:gd name="connsiteY13769" fmla="*/ 2374128 h 7267344"/>
              <a:gd name="connsiteX13770" fmla="*/ 13441132 w 15576846"/>
              <a:gd name="connsiteY13770" fmla="*/ 2391897 h 7267344"/>
              <a:gd name="connsiteX13771" fmla="*/ 13431236 w 15576846"/>
              <a:gd name="connsiteY13771" fmla="*/ 2385037 h 7267344"/>
              <a:gd name="connsiteX13772" fmla="*/ 13417291 w 15576846"/>
              <a:gd name="connsiteY13772" fmla="*/ 2353436 h 7267344"/>
              <a:gd name="connsiteX13773" fmla="*/ 13409757 w 15576846"/>
              <a:gd name="connsiteY13773" fmla="*/ 2336792 h 7267344"/>
              <a:gd name="connsiteX13774" fmla="*/ 13418640 w 15576846"/>
              <a:gd name="connsiteY13774" fmla="*/ 2343765 h 7267344"/>
              <a:gd name="connsiteX13775" fmla="*/ 13426513 w 15576846"/>
              <a:gd name="connsiteY13775" fmla="*/ 2360183 h 7267344"/>
              <a:gd name="connsiteX13776" fmla="*/ 13417291 w 15576846"/>
              <a:gd name="connsiteY13776" fmla="*/ 2353436 h 7267344"/>
              <a:gd name="connsiteX13777" fmla="*/ 13409532 w 15576846"/>
              <a:gd name="connsiteY13777" fmla="*/ 2347813 h 7267344"/>
              <a:gd name="connsiteX13778" fmla="*/ 13398848 w 15576846"/>
              <a:gd name="connsiteY13778" fmla="*/ 2340391 h 7267344"/>
              <a:gd name="connsiteX13779" fmla="*/ 13390863 w 15576846"/>
              <a:gd name="connsiteY13779" fmla="*/ 2322397 h 7267344"/>
              <a:gd name="connsiteX13780" fmla="*/ 13401548 w 15576846"/>
              <a:gd name="connsiteY13780" fmla="*/ 2330382 h 7267344"/>
              <a:gd name="connsiteX13781" fmla="*/ 13409532 w 15576846"/>
              <a:gd name="connsiteY13781" fmla="*/ 2347813 h 7267344"/>
              <a:gd name="connsiteX13782" fmla="*/ 13390638 w 15576846"/>
              <a:gd name="connsiteY13782" fmla="*/ 2334880 h 7267344"/>
              <a:gd name="connsiteX13783" fmla="*/ 13380293 w 15576846"/>
              <a:gd name="connsiteY13783" fmla="*/ 2328020 h 7267344"/>
              <a:gd name="connsiteX13784" fmla="*/ 13372084 w 15576846"/>
              <a:gd name="connsiteY13784" fmla="*/ 2308902 h 7267344"/>
              <a:gd name="connsiteX13785" fmla="*/ 13382204 w 15576846"/>
              <a:gd name="connsiteY13785" fmla="*/ 2316099 h 7267344"/>
              <a:gd name="connsiteX13786" fmla="*/ 13390638 w 15576846"/>
              <a:gd name="connsiteY13786" fmla="*/ 2334880 h 7267344"/>
              <a:gd name="connsiteX13787" fmla="*/ 13367135 w 15576846"/>
              <a:gd name="connsiteY13787" fmla="*/ 2297319 h 7267344"/>
              <a:gd name="connsiteX13788" fmla="*/ 13359599 w 15576846"/>
              <a:gd name="connsiteY13788" fmla="*/ 2280113 h 7267344"/>
              <a:gd name="connsiteX13789" fmla="*/ 13369383 w 15576846"/>
              <a:gd name="connsiteY13789" fmla="*/ 2287535 h 7267344"/>
              <a:gd name="connsiteX13790" fmla="*/ 13377031 w 15576846"/>
              <a:gd name="connsiteY13790" fmla="*/ 2304179 h 7267344"/>
              <a:gd name="connsiteX13791" fmla="*/ 13367135 w 15576846"/>
              <a:gd name="connsiteY13791" fmla="*/ 2297319 h 7267344"/>
              <a:gd name="connsiteX13792" fmla="*/ 13358925 w 15576846"/>
              <a:gd name="connsiteY13792" fmla="*/ 2291696 h 7267344"/>
              <a:gd name="connsiteX13793" fmla="*/ 13349029 w 15576846"/>
              <a:gd name="connsiteY13793" fmla="*/ 2285173 h 7267344"/>
              <a:gd name="connsiteX13794" fmla="*/ 13341157 w 15576846"/>
              <a:gd name="connsiteY13794" fmla="*/ 2266730 h 7267344"/>
              <a:gd name="connsiteX13795" fmla="*/ 13350829 w 15576846"/>
              <a:gd name="connsiteY13795" fmla="*/ 2273702 h 7267344"/>
              <a:gd name="connsiteX13796" fmla="*/ 13358925 w 15576846"/>
              <a:gd name="connsiteY13796" fmla="*/ 2291696 h 7267344"/>
              <a:gd name="connsiteX13797" fmla="*/ 13336096 w 15576846"/>
              <a:gd name="connsiteY13797" fmla="*/ 2254809 h 7267344"/>
              <a:gd name="connsiteX13798" fmla="*/ 13328112 w 15576846"/>
              <a:gd name="connsiteY13798" fmla="*/ 2236703 h 7267344"/>
              <a:gd name="connsiteX13799" fmla="*/ 13337333 w 15576846"/>
              <a:gd name="connsiteY13799" fmla="*/ 2243788 h 7267344"/>
              <a:gd name="connsiteX13800" fmla="*/ 13345318 w 15576846"/>
              <a:gd name="connsiteY13800" fmla="*/ 2261332 h 7267344"/>
              <a:gd name="connsiteX13801" fmla="*/ 13336096 w 15576846"/>
              <a:gd name="connsiteY13801" fmla="*/ 2254809 h 7267344"/>
              <a:gd name="connsiteX13802" fmla="*/ 13327774 w 15576846"/>
              <a:gd name="connsiteY13802" fmla="*/ 2249074 h 7267344"/>
              <a:gd name="connsiteX13803" fmla="*/ 13103418 w 15576846"/>
              <a:gd name="connsiteY13803" fmla="*/ 2160343 h 7267344"/>
              <a:gd name="connsiteX13804" fmla="*/ 12572384 w 15576846"/>
              <a:gd name="connsiteY13804" fmla="*/ 2697112 h 7267344"/>
              <a:gd name="connsiteX13805" fmla="*/ 12203069 w 15576846"/>
              <a:gd name="connsiteY13805" fmla="*/ 3539207 h 7267344"/>
              <a:gd name="connsiteX13806" fmla="*/ 12158648 w 15576846"/>
              <a:gd name="connsiteY13806" fmla="*/ 3633223 h 7267344"/>
              <a:gd name="connsiteX13807" fmla="*/ 12144140 w 15576846"/>
              <a:gd name="connsiteY13807" fmla="*/ 3633223 h 7267344"/>
              <a:gd name="connsiteX13808" fmla="*/ 12203744 w 15576846"/>
              <a:gd name="connsiteY13808" fmla="*/ 3500296 h 7267344"/>
              <a:gd name="connsiteX13809" fmla="*/ 12551917 w 15576846"/>
              <a:gd name="connsiteY13809" fmla="*/ 2675632 h 7267344"/>
              <a:gd name="connsiteX13810" fmla="*/ 13079239 w 15576846"/>
              <a:gd name="connsiteY13810" fmla="*/ 2128067 h 7267344"/>
              <a:gd name="connsiteX13811" fmla="*/ 13319565 w 15576846"/>
              <a:gd name="connsiteY13811" fmla="*/ 2230293 h 7267344"/>
              <a:gd name="connsiteX13812" fmla="*/ 13327774 w 15576846"/>
              <a:gd name="connsiteY13812" fmla="*/ 2249074 h 7267344"/>
              <a:gd name="connsiteX13813" fmla="*/ 13079239 w 15576846"/>
              <a:gd name="connsiteY13813" fmla="*/ 2120533 h 7267344"/>
              <a:gd name="connsiteX13814" fmla="*/ 12547982 w 15576846"/>
              <a:gd name="connsiteY13814" fmla="*/ 2671808 h 7267344"/>
              <a:gd name="connsiteX13815" fmla="*/ 12200032 w 15576846"/>
              <a:gd name="connsiteY13815" fmla="*/ 3495910 h 7267344"/>
              <a:gd name="connsiteX13816" fmla="*/ 12138404 w 15576846"/>
              <a:gd name="connsiteY13816" fmla="*/ 3633335 h 7267344"/>
              <a:gd name="connsiteX13817" fmla="*/ 12123786 w 15576846"/>
              <a:gd name="connsiteY13817" fmla="*/ 3633335 h 7267344"/>
              <a:gd name="connsiteX13818" fmla="*/ 12205542 w 15576846"/>
              <a:gd name="connsiteY13818" fmla="*/ 3441255 h 7267344"/>
              <a:gd name="connsiteX13819" fmla="*/ 12527513 w 15576846"/>
              <a:gd name="connsiteY13819" fmla="*/ 2650329 h 7267344"/>
              <a:gd name="connsiteX13820" fmla="*/ 13055060 w 15576846"/>
              <a:gd name="connsiteY13820" fmla="*/ 2088369 h 7267344"/>
              <a:gd name="connsiteX13821" fmla="*/ 13305845 w 15576846"/>
              <a:gd name="connsiteY13821" fmla="*/ 2199817 h 7267344"/>
              <a:gd name="connsiteX13822" fmla="*/ 13314054 w 15576846"/>
              <a:gd name="connsiteY13822" fmla="*/ 2218035 h 7267344"/>
              <a:gd name="connsiteX13823" fmla="*/ 13079239 w 15576846"/>
              <a:gd name="connsiteY13823" fmla="*/ 2120533 h 7267344"/>
              <a:gd name="connsiteX13824" fmla="*/ 12134919 w 15576846"/>
              <a:gd name="connsiteY13824" fmla="*/ 3640870 h 7267344"/>
              <a:gd name="connsiteX13825" fmla="*/ 12127159 w 15576846"/>
              <a:gd name="connsiteY13825" fmla="*/ 3658189 h 7267344"/>
              <a:gd name="connsiteX13826" fmla="*/ 12112876 w 15576846"/>
              <a:gd name="connsiteY13826" fmla="*/ 3658976 h 7267344"/>
              <a:gd name="connsiteX13827" fmla="*/ 12120524 w 15576846"/>
              <a:gd name="connsiteY13827" fmla="*/ 3640870 h 7267344"/>
              <a:gd name="connsiteX13828" fmla="*/ 12134919 w 15576846"/>
              <a:gd name="connsiteY13828" fmla="*/ 3640870 h 7267344"/>
              <a:gd name="connsiteX13829" fmla="*/ 12107028 w 15576846"/>
              <a:gd name="connsiteY13829" fmla="*/ 3659314 h 7267344"/>
              <a:gd name="connsiteX13830" fmla="*/ 12092522 w 15576846"/>
              <a:gd name="connsiteY13830" fmla="*/ 3660101 h 7267344"/>
              <a:gd name="connsiteX13831" fmla="*/ 12100281 w 15576846"/>
              <a:gd name="connsiteY13831" fmla="*/ 3640870 h 7267344"/>
              <a:gd name="connsiteX13832" fmla="*/ 12114788 w 15576846"/>
              <a:gd name="connsiteY13832" fmla="*/ 3640870 h 7267344"/>
              <a:gd name="connsiteX13833" fmla="*/ 12107028 w 15576846"/>
              <a:gd name="connsiteY13833" fmla="*/ 3659314 h 7267344"/>
              <a:gd name="connsiteX13834" fmla="*/ 12086899 w 15576846"/>
              <a:gd name="connsiteY13834" fmla="*/ 3660550 h 7267344"/>
              <a:gd name="connsiteX13835" fmla="*/ 12072278 w 15576846"/>
              <a:gd name="connsiteY13835" fmla="*/ 3661563 h 7267344"/>
              <a:gd name="connsiteX13836" fmla="*/ 12080039 w 15576846"/>
              <a:gd name="connsiteY13836" fmla="*/ 3640983 h 7267344"/>
              <a:gd name="connsiteX13837" fmla="*/ 12094658 w 15576846"/>
              <a:gd name="connsiteY13837" fmla="*/ 3640983 h 7267344"/>
              <a:gd name="connsiteX13838" fmla="*/ 12086899 w 15576846"/>
              <a:gd name="connsiteY13838" fmla="*/ 3660550 h 7267344"/>
              <a:gd name="connsiteX13839" fmla="*/ 12083749 w 15576846"/>
              <a:gd name="connsiteY13839" fmla="*/ 3668310 h 7267344"/>
              <a:gd name="connsiteX13840" fmla="*/ 12075878 w 15576846"/>
              <a:gd name="connsiteY13840" fmla="*/ 3687991 h 7267344"/>
              <a:gd name="connsiteX13841" fmla="*/ 12061483 w 15576846"/>
              <a:gd name="connsiteY13841" fmla="*/ 3689902 h 7267344"/>
              <a:gd name="connsiteX13842" fmla="*/ 12069354 w 15576846"/>
              <a:gd name="connsiteY13842" fmla="*/ 3669322 h 7267344"/>
              <a:gd name="connsiteX13843" fmla="*/ 12083749 w 15576846"/>
              <a:gd name="connsiteY13843" fmla="*/ 3668310 h 7267344"/>
              <a:gd name="connsiteX13844" fmla="*/ 12055747 w 15576846"/>
              <a:gd name="connsiteY13844" fmla="*/ 3690689 h 7267344"/>
              <a:gd name="connsiteX13845" fmla="*/ 12041352 w 15576846"/>
              <a:gd name="connsiteY13845" fmla="*/ 3692939 h 7267344"/>
              <a:gd name="connsiteX13846" fmla="*/ 12049225 w 15576846"/>
              <a:gd name="connsiteY13846" fmla="*/ 3670784 h 7267344"/>
              <a:gd name="connsiteX13847" fmla="*/ 12063619 w 15576846"/>
              <a:gd name="connsiteY13847" fmla="*/ 3669660 h 7267344"/>
              <a:gd name="connsiteX13848" fmla="*/ 12055747 w 15576846"/>
              <a:gd name="connsiteY13848" fmla="*/ 3690689 h 7267344"/>
              <a:gd name="connsiteX13849" fmla="*/ 12052711 w 15576846"/>
              <a:gd name="connsiteY13849" fmla="*/ 3698562 h 7267344"/>
              <a:gd name="connsiteX13850" fmla="*/ 12044726 w 15576846"/>
              <a:gd name="connsiteY13850" fmla="*/ 3719704 h 7267344"/>
              <a:gd name="connsiteX13851" fmla="*/ 12030444 w 15576846"/>
              <a:gd name="connsiteY13851" fmla="*/ 3723190 h 7267344"/>
              <a:gd name="connsiteX13852" fmla="*/ 12038428 w 15576846"/>
              <a:gd name="connsiteY13852" fmla="*/ 3700811 h 7267344"/>
              <a:gd name="connsiteX13853" fmla="*/ 12052711 w 15576846"/>
              <a:gd name="connsiteY13853" fmla="*/ 3698562 h 7267344"/>
              <a:gd name="connsiteX13854" fmla="*/ 12041802 w 15576846"/>
              <a:gd name="connsiteY13854" fmla="*/ 3727801 h 7267344"/>
              <a:gd name="connsiteX13855" fmla="*/ 12033706 w 15576846"/>
              <a:gd name="connsiteY13855" fmla="*/ 3749281 h 7267344"/>
              <a:gd name="connsiteX13856" fmla="*/ 12019761 w 15576846"/>
              <a:gd name="connsiteY13856" fmla="*/ 3754004 h 7267344"/>
              <a:gd name="connsiteX13857" fmla="*/ 12027745 w 15576846"/>
              <a:gd name="connsiteY13857" fmla="*/ 3731287 h 7267344"/>
              <a:gd name="connsiteX13858" fmla="*/ 12041802 w 15576846"/>
              <a:gd name="connsiteY13858" fmla="*/ 3727801 h 7267344"/>
              <a:gd name="connsiteX13859" fmla="*/ 12030669 w 15576846"/>
              <a:gd name="connsiteY13859" fmla="*/ 3757378 h 7267344"/>
              <a:gd name="connsiteX13860" fmla="*/ 12022796 w 15576846"/>
              <a:gd name="connsiteY13860" fmla="*/ 3778520 h 7267344"/>
              <a:gd name="connsiteX13861" fmla="*/ 12008964 w 15576846"/>
              <a:gd name="connsiteY13861" fmla="*/ 3784368 h 7267344"/>
              <a:gd name="connsiteX13862" fmla="*/ 12016837 w 15576846"/>
              <a:gd name="connsiteY13862" fmla="*/ 3761989 h 7267344"/>
              <a:gd name="connsiteX13863" fmla="*/ 12030669 w 15576846"/>
              <a:gd name="connsiteY13863" fmla="*/ 3757378 h 7267344"/>
              <a:gd name="connsiteX13864" fmla="*/ 12019536 w 15576846"/>
              <a:gd name="connsiteY13864" fmla="*/ 3787067 h 7267344"/>
              <a:gd name="connsiteX13865" fmla="*/ 12011550 w 15576846"/>
              <a:gd name="connsiteY13865" fmla="*/ 3808434 h 7267344"/>
              <a:gd name="connsiteX13866" fmla="*/ 11997943 w 15576846"/>
              <a:gd name="connsiteY13866" fmla="*/ 3815519 h 7267344"/>
              <a:gd name="connsiteX13867" fmla="*/ 12005815 w 15576846"/>
              <a:gd name="connsiteY13867" fmla="*/ 3793027 h 7267344"/>
              <a:gd name="connsiteX13868" fmla="*/ 12019536 w 15576846"/>
              <a:gd name="connsiteY13868" fmla="*/ 3787067 h 7267344"/>
              <a:gd name="connsiteX13869" fmla="*/ 12008177 w 15576846"/>
              <a:gd name="connsiteY13869" fmla="*/ 3817544 h 7267344"/>
              <a:gd name="connsiteX13870" fmla="*/ 12000417 w 15576846"/>
              <a:gd name="connsiteY13870" fmla="*/ 3838349 h 7267344"/>
              <a:gd name="connsiteX13871" fmla="*/ 11987035 w 15576846"/>
              <a:gd name="connsiteY13871" fmla="*/ 3846558 h 7267344"/>
              <a:gd name="connsiteX13872" fmla="*/ 11994681 w 15576846"/>
              <a:gd name="connsiteY13872" fmla="*/ 3824629 h 7267344"/>
              <a:gd name="connsiteX13873" fmla="*/ 12008177 w 15576846"/>
              <a:gd name="connsiteY13873" fmla="*/ 3817544 h 7267344"/>
              <a:gd name="connsiteX13874" fmla="*/ 11996819 w 15576846"/>
              <a:gd name="connsiteY13874" fmla="*/ 3848358 h 7267344"/>
              <a:gd name="connsiteX13875" fmla="*/ 11989283 w 15576846"/>
              <a:gd name="connsiteY13875" fmla="*/ 3868713 h 7267344"/>
              <a:gd name="connsiteX13876" fmla="*/ 11976126 w 15576846"/>
              <a:gd name="connsiteY13876" fmla="*/ 3878047 h 7267344"/>
              <a:gd name="connsiteX13877" fmla="*/ 11983435 w 15576846"/>
              <a:gd name="connsiteY13877" fmla="*/ 3857017 h 7267344"/>
              <a:gd name="connsiteX13878" fmla="*/ 11996819 w 15576846"/>
              <a:gd name="connsiteY13878" fmla="*/ 3848358 h 7267344"/>
              <a:gd name="connsiteX13879" fmla="*/ 11985235 w 15576846"/>
              <a:gd name="connsiteY13879" fmla="*/ 3879509 h 7267344"/>
              <a:gd name="connsiteX13880" fmla="*/ 11978037 w 15576846"/>
              <a:gd name="connsiteY13880" fmla="*/ 3899189 h 7267344"/>
              <a:gd name="connsiteX13881" fmla="*/ 11965104 w 15576846"/>
              <a:gd name="connsiteY13881" fmla="*/ 3909760 h 7267344"/>
              <a:gd name="connsiteX13882" fmla="*/ 11972077 w 15576846"/>
              <a:gd name="connsiteY13882" fmla="*/ 3889517 h 7267344"/>
              <a:gd name="connsiteX13883" fmla="*/ 11985235 w 15576846"/>
              <a:gd name="connsiteY13883" fmla="*/ 3879509 h 7267344"/>
              <a:gd name="connsiteX13884" fmla="*/ 11931367 w 15576846"/>
              <a:gd name="connsiteY13884" fmla="*/ 3971838 h 7267344"/>
              <a:gd name="connsiteX13885" fmla="*/ 11924732 w 15576846"/>
              <a:gd name="connsiteY13885" fmla="*/ 3989606 h 7267344"/>
              <a:gd name="connsiteX13886" fmla="*/ 11920796 w 15576846"/>
              <a:gd name="connsiteY13886" fmla="*/ 3999390 h 7267344"/>
              <a:gd name="connsiteX13887" fmla="*/ 11928668 w 15576846"/>
              <a:gd name="connsiteY13887" fmla="*/ 3974987 h 7267344"/>
              <a:gd name="connsiteX13888" fmla="*/ 11931367 w 15576846"/>
              <a:gd name="connsiteY13888" fmla="*/ 3971838 h 7267344"/>
              <a:gd name="connsiteX13889" fmla="*/ 11911574 w 15576846"/>
              <a:gd name="connsiteY13889" fmla="*/ 4011648 h 7267344"/>
              <a:gd name="connsiteX13890" fmla="*/ 11900553 w 15576846"/>
              <a:gd name="connsiteY13890" fmla="*/ 4021995 h 7267344"/>
              <a:gd name="connsiteX13891" fmla="*/ 11909775 w 15576846"/>
              <a:gd name="connsiteY13891" fmla="*/ 3991518 h 7267344"/>
              <a:gd name="connsiteX13892" fmla="*/ 11920909 w 15576846"/>
              <a:gd name="connsiteY13892" fmla="*/ 3982746 h 7267344"/>
              <a:gd name="connsiteX13893" fmla="*/ 11911574 w 15576846"/>
              <a:gd name="connsiteY13893" fmla="*/ 4011648 h 7267344"/>
              <a:gd name="connsiteX13894" fmla="*/ 11893693 w 15576846"/>
              <a:gd name="connsiteY13894" fmla="*/ 4027505 h 7267344"/>
              <a:gd name="connsiteX13895" fmla="*/ 11883010 w 15576846"/>
              <a:gd name="connsiteY13895" fmla="*/ 4035152 h 7267344"/>
              <a:gd name="connsiteX13896" fmla="*/ 11892231 w 15576846"/>
              <a:gd name="connsiteY13896" fmla="*/ 4003101 h 7267344"/>
              <a:gd name="connsiteX13897" fmla="*/ 11903252 w 15576846"/>
              <a:gd name="connsiteY13897" fmla="*/ 3996242 h 7267344"/>
              <a:gd name="connsiteX13898" fmla="*/ 11893693 w 15576846"/>
              <a:gd name="connsiteY13898" fmla="*/ 4027505 h 7267344"/>
              <a:gd name="connsiteX13899" fmla="*/ 11876712 w 15576846"/>
              <a:gd name="connsiteY13899" fmla="*/ 4039201 h 7267344"/>
              <a:gd name="connsiteX13900" fmla="*/ 11866928 w 15576846"/>
              <a:gd name="connsiteY13900" fmla="*/ 4045274 h 7267344"/>
              <a:gd name="connsiteX13901" fmla="*/ 11875812 w 15576846"/>
              <a:gd name="connsiteY13901" fmla="*/ 4012211 h 7267344"/>
              <a:gd name="connsiteX13902" fmla="*/ 11886047 w 15576846"/>
              <a:gd name="connsiteY13902" fmla="*/ 4006588 h 7267344"/>
              <a:gd name="connsiteX13903" fmla="*/ 11876712 w 15576846"/>
              <a:gd name="connsiteY13903" fmla="*/ 4039201 h 7267344"/>
              <a:gd name="connsiteX13904" fmla="*/ 11860856 w 15576846"/>
              <a:gd name="connsiteY13904" fmla="*/ 4048760 h 7267344"/>
              <a:gd name="connsiteX13905" fmla="*/ 11850959 w 15576846"/>
              <a:gd name="connsiteY13905" fmla="*/ 4054271 h 7267344"/>
              <a:gd name="connsiteX13906" fmla="*/ 11859506 w 15576846"/>
              <a:gd name="connsiteY13906" fmla="*/ 4020420 h 7267344"/>
              <a:gd name="connsiteX13907" fmla="*/ 11869852 w 15576846"/>
              <a:gd name="connsiteY13907" fmla="*/ 4015247 h 7267344"/>
              <a:gd name="connsiteX13908" fmla="*/ 11860856 w 15576846"/>
              <a:gd name="connsiteY13908" fmla="*/ 4048760 h 7267344"/>
              <a:gd name="connsiteX13909" fmla="*/ 11845111 w 15576846"/>
              <a:gd name="connsiteY13909" fmla="*/ 4057419 h 7267344"/>
              <a:gd name="connsiteX13910" fmla="*/ 11834764 w 15576846"/>
              <a:gd name="connsiteY13910" fmla="*/ 4062705 h 7267344"/>
              <a:gd name="connsiteX13911" fmla="*/ 11842974 w 15576846"/>
              <a:gd name="connsiteY13911" fmla="*/ 4028067 h 7267344"/>
              <a:gd name="connsiteX13912" fmla="*/ 11853658 w 15576846"/>
              <a:gd name="connsiteY13912" fmla="*/ 4023119 h 7267344"/>
              <a:gd name="connsiteX13913" fmla="*/ 11845111 w 15576846"/>
              <a:gd name="connsiteY13913" fmla="*/ 4057419 h 7267344"/>
              <a:gd name="connsiteX13914" fmla="*/ 11829141 w 15576846"/>
              <a:gd name="connsiteY13914" fmla="*/ 4065629 h 7267344"/>
              <a:gd name="connsiteX13915" fmla="*/ 11819132 w 15576846"/>
              <a:gd name="connsiteY13915" fmla="*/ 4070465 h 7267344"/>
              <a:gd name="connsiteX13916" fmla="*/ 11827005 w 15576846"/>
              <a:gd name="connsiteY13916" fmla="*/ 4035152 h 7267344"/>
              <a:gd name="connsiteX13917" fmla="*/ 11837351 w 15576846"/>
              <a:gd name="connsiteY13917" fmla="*/ 4030654 h 7267344"/>
              <a:gd name="connsiteX13918" fmla="*/ 11829141 w 15576846"/>
              <a:gd name="connsiteY13918" fmla="*/ 4065629 h 7267344"/>
              <a:gd name="connsiteX13919" fmla="*/ 11813622 w 15576846"/>
              <a:gd name="connsiteY13919" fmla="*/ 4073051 h 7267344"/>
              <a:gd name="connsiteX13920" fmla="*/ 11803500 w 15576846"/>
              <a:gd name="connsiteY13920" fmla="*/ 4077662 h 7267344"/>
              <a:gd name="connsiteX13921" fmla="*/ 11811036 w 15576846"/>
              <a:gd name="connsiteY13921" fmla="*/ 4041787 h 7267344"/>
              <a:gd name="connsiteX13922" fmla="*/ 11821606 w 15576846"/>
              <a:gd name="connsiteY13922" fmla="*/ 4037402 h 7267344"/>
              <a:gd name="connsiteX13923" fmla="*/ 11813622 w 15576846"/>
              <a:gd name="connsiteY13923" fmla="*/ 4073051 h 7267344"/>
              <a:gd name="connsiteX13924" fmla="*/ 11798103 w 15576846"/>
              <a:gd name="connsiteY13924" fmla="*/ 4080249 h 7267344"/>
              <a:gd name="connsiteX13925" fmla="*/ 11787868 w 15576846"/>
              <a:gd name="connsiteY13925" fmla="*/ 4084747 h 7267344"/>
              <a:gd name="connsiteX13926" fmla="*/ 11795066 w 15576846"/>
              <a:gd name="connsiteY13926" fmla="*/ 4048198 h 7267344"/>
              <a:gd name="connsiteX13927" fmla="*/ 11805638 w 15576846"/>
              <a:gd name="connsiteY13927" fmla="*/ 4044037 h 7267344"/>
              <a:gd name="connsiteX13928" fmla="*/ 11798103 w 15576846"/>
              <a:gd name="connsiteY13928" fmla="*/ 4080249 h 7267344"/>
              <a:gd name="connsiteX13929" fmla="*/ 11782583 w 15576846"/>
              <a:gd name="connsiteY13929" fmla="*/ 4086996 h 7267344"/>
              <a:gd name="connsiteX13930" fmla="*/ 10888982 w 15576846"/>
              <a:gd name="connsiteY13930" fmla="*/ 4343179 h 7267344"/>
              <a:gd name="connsiteX13931" fmla="*/ 10844898 w 15576846"/>
              <a:gd name="connsiteY13931" fmla="*/ 4344191 h 7267344"/>
              <a:gd name="connsiteX13932" fmla="*/ 10373356 w 15576846"/>
              <a:gd name="connsiteY13932" fmla="*/ 4241853 h 7267344"/>
              <a:gd name="connsiteX13933" fmla="*/ 10100980 w 15576846"/>
              <a:gd name="connsiteY13933" fmla="*/ 4126807 h 7267344"/>
              <a:gd name="connsiteX13934" fmla="*/ 9858518 w 15576846"/>
              <a:gd name="connsiteY13934" fmla="*/ 4026943 h 7267344"/>
              <a:gd name="connsiteX13935" fmla="*/ 9402270 w 15576846"/>
              <a:gd name="connsiteY13935" fmla="*/ 3815295 h 7267344"/>
              <a:gd name="connsiteX13936" fmla="*/ 9210977 w 15576846"/>
              <a:gd name="connsiteY13936" fmla="*/ 3751643 h 7267344"/>
              <a:gd name="connsiteX13937" fmla="*/ 9210077 w 15576846"/>
              <a:gd name="connsiteY13937" fmla="*/ 3748269 h 7267344"/>
              <a:gd name="connsiteX13938" fmla="*/ 9401596 w 15576846"/>
              <a:gd name="connsiteY13938" fmla="*/ 3804723 h 7267344"/>
              <a:gd name="connsiteX13939" fmla="*/ 9859080 w 15576846"/>
              <a:gd name="connsiteY13939" fmla="*/ 3990956 h 7267344"/>
              <a:gd name="connsiteX13940" fmla="*/ 10106490 w 15576846"/>
              <a:gd name="connsiteY13940" fmla="*/ 4084747 h 7267344"/>
              <a:gd name="connsiteX13941" fmla="*/ 10378080 w 15576846"/>
              <a:gd name="connsiteY13941" fmla="*/ 4185848 h 7267344"/>
              <a:gd name="connsiteX13942" fmla="*/ 10851983 w 15576846"/>
              <a:gd name="connsiteY13942" fmla="*/ 4280764 h 7267344"/>
              <a:gd name="connsiteX13943" fmla="*/ 10896292 w 15576846"/>
              <a:gd name="connsiteY13943" fmla="*/ 4279864 h 7267344"/>
              <a:gd name="connsiteX13944" fmla="*/ 11789893 w 15576846"/>
              <a:gd name="connsiteY13944" fmla="*/ 4050334 h 7267344"/>
              <a:gd name="connsiteX13945" fmla="*/ 11782583 w 15576846"/>
              <a:gd name="connsiteY13945" fmla="*/ 4086996 h 7267344"/>
              <a:gd name="connsiteX13946" fmla="*/ 8702324 w 15576846"/>
              <a:gd name="connsiteY13946" fmla="*/ 2742320 h 7267344"/>
              <a:gd name="connsiteX13947" fmla="*/ 8145201 w 15576846"/>
              <a:gd name="connsiteY13947" fmla="*/ 2295295 h 7267344"/>
              <a:gd name="connsiteX13948" fmla="*/ 7448291 w 15576846"/>
              <a:gd name="connsiteY13948" fmla="*/ 2895265 h 7267344"/>
              <a:gd name="connsiteX13949" fmla="*/ 8151049 w 15576846"/>
              <a:gd name="connsiteY13949" fmla="*/ 2270216 h 7267344"/>
              <a:gd name="connsiteX13950" fmla="*/ 8706372 w 15576846"/>
              <a:gd name="connsiteY13950" fmla="*/ 2726126 h 7267344"/>
              <a:gd name="connsiteX13951" fmla="*/ 9084011 w 15576846"/>
              <a:gd name="connsiteY13951" fmla="*/ 3502657 h 7267344"/>
              <a:gd name="connsiteX13952" fmla="*/ 8702324 w 15576846"/>
              <a:gd name="connsiteY13952" fmla="*/ 2742320 h 7267344"/>
              <a:gd name="connsiteX13953" fmla="*/ 5817069 w 15576846"/>
              <a:gd name="connsiteY13953" fmla="*/ 2023255 h 7267344"/>
              <a:gd name="connsiteX13954" fmla="*/ 5496447 w 15576846"/>
              <a:gd name="connsiteY13954" fmla="*/ 1311725 h 7267344"/>
              <a:gd name="connsiteX13955" fmla="*/ 5388936 w 15576846"/>
              <a:gd name="connsiteY13955" fmla="*/ 1101314 h 7267344"/>
              <a:gd name="connsiteX13956" fmla="*/ 4894790 w 15576846"/>
              <a:gd name="connsiteY13956" fmla="*/ 711080 h 7267344"/>
              <a:gd name="connsiteX13957" fmla="*/ 4840135 w 15576846"/>
              <a:gd name="connsiteY13957" fmla="*/ 715354 h 7267344"/>
              <a:gd name="connsiteX13958" fmla="*/ 4269854 w 15576846"/>
              <a:gd name="connsiteY13958" fmla="*/ 1277650 h 7267344"/>
              <a:gd name="connsiteX13959" fmla="*/ 4001301 w 15576846"/>
              <a:gd name="connsiteY13959" fmla="*/ 1858952 h 7267344"/>
              <a:gd name="connsiteX13960" fmla="*/ 4278401 w 15576846"/>
              <a:gd name="connsiteY13960" fmla="*/ 1225582 h 7267344"/>
              <a:gd name="connsiteX13961" fmla="*/ 4846770 w 15576846"/>
              <a:gd name="connsiteY13961" fmla="*/ 651927 h 7267344"/>
              <a:gd name="connsiteX13962" fmla="*/ 4901201 w 15576846"/>
              <a:gd name="connsiteY13962" fmla="*/ 647653 h 7267344"/>
              <a:gd name="connsiteX13963" fmla="*/ 5393210 w 15576846"/>
              <a:gd name="connsiteY13963" fmla="*/ 1044522 h 7267344"/>
              <a:gd name="connsiteX13964" fmla="*/ 5460123 w 15576846"/>
              <a:gd name="connsiteY13964" fmla="*/ 1177786 h 7267344"/>
              <a:gd name="connsiteX13965" fmla="*/ 5817294 w 15576846"/>
              <a:gd name="connsiteY13965" fmla="*/ 1987268 h 7267344"/>
              <a:gd name="connsiteX13966" fmla="*/ 6134204 w 15576846"/>
              <a:gd name="connsiteY13966" fmla="*/ 2920793 h 7267344"/>
              <a:gd name="connsiteX13967" fmla="*/ 5817069 w 15576846"/>
              <a:gd name="connsiteY13967" fmla="*/ 2023255 h 7267344"/>
              <a:gd name="connsiteX13968" fmla="*/ 2319023 w 15576846"/>
              <a:gd name="connsiteY13968" fmla="*/ 3881421 h 7267344"/>
              <a:gd name="connsiteX13969" fmla="*/ 1800473 w 15576846"/>
              <a:gd name="connsiteY13969" fmla="*/ 4024131 h 7267344"/>
              <a:gd name="connsiteX13970" fmla="*/ 1621888 w 15576846"/>
              <a:gd name="connsiteY13970" fmla="*/ 4000290 h 7267344"/>
              <a:gd name="connsiteX13971" fmla="*/ 1595910 w 15576846"/>
              <a:gd name="connsiteY13971" fmla="*/ 3969814 h 7267344"/>
              <a:gd name="connsiteX13972" fmla="*/ 1777194 w 15576846"/>
              <a:gd name="connsiteY13972" fmla="*/ 3991968 h 7267344"/>
              <a:gd name="connsiteX13973" fmla="*/ 2299455 w 15576846"/>
              <a:gd name="connsiteY13973" fmla="*/ 3859941 h 7267344"/>
              <a:gd name="connsiteX13974" fmla="*/ 2795176 w 15576846"/>
              <a:gd name="connsiteY13974" fmla="*/ 3643232 h 7267344"/>
              <a:gd name="connsiteX13975" fmla="*/ 2319023 w 15576846"/>
              <a:gd name="connsiteY13975" fmla="*/ 3881421 h 7267344"/>
              <a:gd name="connsiteX13976" fmla="*/ 1612666 w 15576846"/>
              <a:gd name="connsiteY13976" fmla="*/ 3998716 h 7267344"/>
              <a:gd name="connsiteX13977" fmla="*/ 1598834 w 15576846"/>
              <a:gd name="connsiteY13977" fmla="*/ 3996242 h 7267344"/>
              <a:gd name="connsiteX13978" fmla="*/ 1572856 w 15576846"/>
              <a:gd name="connsiteY13978" fmla="*/ 3966103 h 7267344"/>
              <a:gd name="connsiteX13979" fmla="*/ 1586688 w 15576846"/>
              <a:gd name="connsiteY13979" fmla="*/ 3968239 h 7267344"/>
              <a:gd name="connsiteX13980" fmla="*/ 1612666 w 15576846"/>
              <a:gd name="connsiteY13980" fmla="*/ 3998716 h 7267344"/>
              <a:gd name="connsiteX13981" fmla="*/ 1589387 w 15576846"/>
              <a:gd name="connsiteY13981" fmla="*/ 3994667 h 7267344"/>
              <a:gd name="connsiteX13982" fmla="*/ 1575667 w 15576846"/>
              <a:gd name="connsiteY13982" fmla="*/ 3992193 h 7267344"/>
              <a:gd name="connsiteX13983" fmla="*/ 1549689 w 15576846"/>
              <a:gd name="connsiteY13983" fmla="*/ 3962504 h 7267344"/>
              <a:gd name="connsiteX13984" fmla="*/ 1563296 w 15576846"/>
              <a:gd name="connsiteY13984" fmla="*/ 3964753 h 7267344"/>
              <a:gd name="connsiteX13985" fmla="*/ 1589387 w 15576846"/>
              <a:gd name="connsiteY13985" fmla="*/ 3994667 h 7267344"/>
              <a:gd name="connsiteX13986" fmla="*/ 1565658 w 15576846"/>
              <a:gd name="connsiteY13986" fmla="*/ 3990281 h 7267344"/>
              <a:gd name="connsiteX13987" fmla="*/ 1552163 w 15576846"/>
              <a:gd name="connsiteY13987" fmla="*/ 3987695 h 7267344"/>
              <a:gd name="connsiteX13988" fmla="*/ 1526072 w 15576846"/>
              <a:gd name="connsiteY13988" fmla="*/ 3958568 h 7267344"/>
              <a:gd name="connsiteX13989" fmla="*/ 1539455 w 15576846"/>
              <a:gd name="connsiteY13989" fmla="*/ 3960817 h 7267344"/>
              <a:gd name="connsiteX13990" fmla="*/ 1565658 w 15576846"/>
              <a:gd name="connsiteY13990" fmla="*/ 3990281 h 7267344"/>
              <a:gd name="connsiteX13991" fmla="*/ 1542379 w 15576846"/>
              <a:gd name="connsiteY13991" fmla="*/ 3985895 h 7267344"/>
              <a:gd name="connsiteX13992" fmla="*/ 1528996 w 15576846"/>
              <a:gd name="connsiteY13992" fmla="*/ 3983309 h 7267344"/>
              <a:gd name="connsiteX13993" fmla="*/ 1502906 w 15576846"/>
              <a:gd name="connsiteY13993" fmla="*/ 3954631 h 7267344"/>
              <a:gd name="connsiteX13994" fmla="*/ 1516176 w 15576846"/>
              <a:gd name="connsiteY13994" fmla="*/ 3956881 h 7267344"/>
              <a:gd name="connsiteX13995" fmla="*/ 1542379 w 15576846"/>
              <a:gd name="connsiteY13995" fmla="*/ 3985895 h 7267344"/>
              <a:gd name="connsiteX13996" fmla="*/ 1518875 w 15576846"/>
              <a:gd name="connsiteY13996" fmla="*/ 3981284 h 7267344"/>
              <a:gd name="connsiteX13997" fmla="*/ 1505717 w 15576846"/>
              <a:gd name="connsiteY13997" fmla="*/ 3978585 h 7267344"/>
              <a:gd name="connsiteX13998" fmla="*/ 1479739 w 15576846"/>
              <a:gd name="connsiteY13998" fmla="*/ 3950471 h 7267344"/>
              <a:gd name="connsiteX13999" fmla="*/ 1492672 w 15576846"/>
              <a:gd name="connsiteY13999" fmla="*/ 3952832 h 7267344"/>
              <a:gd name="connsiteX14000" fmla="*/ 1518875 w 15576846"/>
              <a:gd name="connsiteY14000" fmla="*/ 3981284 h 7267344"/>
              <a:gd name="connsiteX14001" fmla="*/ 1495483 w 15576846"/>
              <a:gd name="connsiteY14001" fmla="*/ 3976561 h 7267344"/>
              <a:gd name="connsiteX14002" fmla="*/ 1482438 w 15576846"/>
              <a:gd name="connsiteY14002" fmla="*/ 3973862 h 7267344"/>
              <a:gd name="connsiteX14003" fmla="*/ 1456460 w 15576846"/>
              <a:gd name="connsiteY14003" fmla="*/ 3946197 h 7267344"/>
              <a:gd name="connsiteX14004" fmla="*/ 1469280 w 15576846"/>
              <a:gd name="connsiteY14004" fmla="*/ 3948559 h 7267344"/>
              <a:gd name="connsiteX14005" fmla="*/ 1495483 w 15576846"/>
              <a:gd name="connsiteY14005" fmla="*/ 3976561 h 7267344"/>
              <a:gd name="connsiteX14006" fmla="*/ 1471867 w 15576846"/>
              <a:gd name="connsiteY14006" fmla="*/ 3971500 h 7267344"/>
              <a:gd name="connsiteX14007" fmla="*/ 1459047 w 15576846"/>
              <a:gd name="connsiteY14007" fmla="*/ 3968689 h 7267344"/>
              <a:gd name="connsiteX14008" fmla="*/ 1433069 w 15576846"/>
              <a:gd name="connsiteY14008" fmla="*/ 3941586 h 7267344"/>
              <a:gd name="connsiteX14009" fmla="*/ 1445777 w 15576846"/>
              <a:gd name="connsiteY14009" fmla="*/ 3944060 h 7267344"/>
              <a:gd name="connsiteX14010" fmla="*/ 1471867 w 15576846"/>
              <a:gd name="connsiteY14010" fmla="*/ 3971500 h 7267344"/>
              <a:gd name="connsiteX14011" fmla="*/ 1448251 w 15576846"/>
              <a:gd name="connsiteY14011" fmla="*/ 3966327 h 7267344"/>
              <a:gd name="connsiteX14012" fmla="*/ 1435543 w 15576846"/>
              <a:gd name="connsiteY14012" fmla="*/ 3963403 h 7267344"/>
              <a:gd name="connsiteX14013" fmla="*/ 1409677 w 15576846"/>
              <a:gd name="connsiteY14013" fmla="*/ 3936863 h 7267344"/>
              <a:gd name="connsiteX14014" fmla="*/ 1422273 w 15576846"/>
              <a:gd name="connsiteY14014" fmla="*/ 3939449 h 7267344"/>
              <a:gd name="connsiteX14015" fmla="*/ 1448251 w 15576846"/>
              <a:gd name="connsiteY14015" fmla="*/ 3966327 h 7267344"/>
              <a:gd name="connsiteX14016" fmla="*/ 1424297 w 15576846"/>
              <a:gd name="connsiteY14016" fmla="*/ 3960817 h 7267344"/>
              <a:gd name="connsiteX14017" fmla="*/ 1411814 w 15576846"/>
              <a:gd name="connsiteY14017" fmla="*/ 3957893 h 7267344"/>
              <a:gd name="connsiteX14018" fmla="*/ 1385948 w 15576846"/>
              <a:gd name="connsiteY14018" fmla="*/ 3931915 h 7267344"/>
              <a:gd name="connsiteX14019" fmla="*/ 1398319 w 15576846"/>
              <a:gd name="connsiteY14019" fmla="*/ 3934614 h 7267344"/>
              <a:gd name="connsiteX14020" fmla="*/ 1424297 w 15576846"/>
              <a:gd name="connsiteY14020" fmla="*/ 3960817 h 7267344"/>
              <a:gd name="connsiteX14021" fmla="*/ 1374815 w 15576846"/>
              <a:gd name="connsiteY14021" fmla="*/ 3920894 h 7267344"/>
              <a:gd name="connsiteX14022" fmla="*/ 1347600 w 15576846"/>
              <a:gd name="connsiteY14022" fmla="*/ 3894916 h 7267344"/>
              <a:gd name="connsiteX14023" fmla="*/ 1360083 w 15576846"/>
              <a:gd name="connsiteY14023" fmla="*/ 3897390 h 7267344"/>
              <a:gd name="connsiteX14024" fmla="*/ 1387298 w 15576846"/>
              <a:gd name="connsiteY14024" fmla="*/ 3923705 h 7267344"/>
              <a:gd name="connsiteX14025" fmla="*/ 1374815 w 15576846"/>
              <a:gd name="connsiteY14025" fmla="*/ 3920894 h 7267344"/>
              <a:gd name="connsiteX14026" fmla="*/ 1337703 w 15576846"/>
              <a:gd name="connsiteY14026" fmla="*/ 3885694 h 7267344"/>
              <a:gd name="connsiteX14027" fmla="*/ 1309026 w 15576846"/>
              <a:gd name="connsiteY14027" fmla="*/ 3859716 h 7267344"/>
              <a:gd name="connsiteX14028" fmla="*/ 1321284 w 15576846"/>
              <a:gd name="connsiteY14028" fmla="*/ 3861853 h 7267344"/>
              <a:gd name="connsiteX14029" fmla="*/ 1350186 w 15576846"/>
              <a:gd name="connsiteY14029" fmla="*/ 3888168 h 7267344"/>
              <a:gd name="connsiteX14030" fmla="*/ 1337703 w 15576846"/>
              <a:gd name="connsiteY14030" fmla="*/ 3885694 h 7267344"/>
              <a:gd name="connsiteX14031" fmla="*/ 1297668 w 15576846"/>
              <a:gd name="connsiteY14031" fmla="*/ 3849819 h 7267344"/>
              <a:gd name="connsiteX14032" fmla="*/ 1268316 w 15576846"/>
              <a:gd name="connsiteY14032" fmla="*/ 3824741 h 7267344"/>
              <a:gd name="connsiteX14033" fmla="*/ 1280236 w 15576846"/>
              <a:gd name="connsiteY14033" fmla="*/ 3826653 h 7267344"/>
              <a:gd name="connsiteX14034" fmla="*/ 1310151 w 15576846"/>
              <a:gd name="connsiteY14034" fmla="*/ 3852069 h 7267344"/>
              <a:gd name="connsiteX14035" fmla="*/ 1297668 w 15576846"/>
              <a:gd name="connsiteY14035" fmla="*/ 3849819 h 7267344"/>
              <a:gd name="connsiteX14036" fmla="*/ 1256732 w 15576846"/>
              <a:gd name="connsiteY14036" fmla="*/ 3815295 h 7267344"/>
              <a:gd name="connsiteX14037" fmla="*/ 1225131 w 15576846"/>
              <a:gd name="connsiteY14037" fmla="*/ 3790216 h 7267344"/>
              <a:gd name="connsiteX14038" fmla="*/ 1236602 w 15576846"/>
              <a:gd name="connsiteY14038" fmla="*/ 3791791 h 7267344"/>
              <a:gd name="connsiteX14039" fmla="*/ 1268991 w 15576846"/>
              <a:gd name="connsiteY14039" fmla="*/ 3817319 h 7267344"/>
              <a:gd name="connsiteX14040" fmla="*/ 1256732 w 15576846"/>
              <a:gd name="connsiteY14040" fmla="*/ 3815295 h 7267344"/>
              <a:gd name="connsiteX14041" fmla="*/ 1243575 w 15576846"/>
              <a:gd name="connsiteY14041" fmla="*/ 3813045 h 7267344"/>
              <a:gd name="connsiteX14042" fmla="*/ 1231429 w 15576846"/>
              <a:gd name="connsiteY14042" fmla="*/ 3810908 h 7267344"/>
              <a:gd name="connsiteX14043" fmla="*/ 1200053 w 15576846"/>
              <a:gd name="connsiteY14043" fmla="*/ 3786392 h 7267344"/>
              <a:gd name="connsiteX14044" fmla="*/ 1211411 w 15576846"/>
              <a:gd name="connsiteY14044" fmla="*/ 3788079 h 7267344"/>
              <a:gd name="connsiteX14045" fmla="*/ 1243575 w 15576846"/>
              <a:gd name="connsiteY14045" fmla="*/ 3813045 h 7267344"/>
              <a:gd name="connsiteX14046" fmla="*/ 1217822 w 15576846"/>
              <a:gd name="connsiteY14046" fmla="*/ 3808547 h 7267344"/>
              <a:gd name="connsiteX14047" fmla="*/ 1205676 w 15576846"/>
              <a:gd name="connsiteY14047" fmla="*/ 3806298 h 7267344"/>
              <a:gd name="connsiteX14048" fmla="*/ 1174525 w 15576846"/>
              <a:gd name="connsiteY14048" fmla="*/ 3782456 h 7267344"/>
              <a:gd name="connsiteX14049" fmla="*/ 1185883 w 15576846"/>
              <a:gd name="connsiteY14049" fmla="*/ 3784368 h 7267344"/>
              <a:gd name="connsiteX14050" fmla="*/ 1217822 w 15576846"/>
              <a:gd name="connsiteY14050" fmla="*/ 3808547 h 7267344"/>
              <a:gd name="connsiteX14051" fmla="*/ 1160692 w 15576846"/>
              <a:gd name="connsiteY14051" fmla="*/ 3772448 h 7267344"/>
              <a:gd name="connsiteX14052" fmla="*/ 1127629 w 15576846"/>
              <a:gd name="connsiteY14052" fmla="*/ 3749281 h 7267344"/>
              <a:gd name="connsiteX14053" fmla="*/ 1138200 w 15576846"/>
              <a:gd name="connsiteY14053" fmla="*/ 3750855 h 7267344"/>
              <a:gd name="connsiteX14054" fmla="*/ 1172388 w 15576846"/>
              <a:gd name="connsiteY14054" fmla="*/ 3774472 h 7267344"/>
              <a:gd name="connsiteX14055" fmla="*/ 1160692 w 15576846"/>
              <a:gd name="connsiteY14055" fmla="*/ 3772448 h 7267344"/>
              <a:gd name="connsiteX14056" fmla="*/ 1145173 w 15576846"/>
              <a:gd name="connsiteY14056" fmla="*/ 3769636 h 7267344"/>
              <a:gd name="connsiteX14057" fmla="*/ 1133477 w 15576846"/>
              <a:gd name="connsiteY14057" fmla="*/ 3767387 h 7267344"/>
              <a:gd name="connsiteX14058" fmla="*/ 1100189 w 15576846"/>
              <a:gd name="connsiteY14058" fmla="*/ 3744782 h 7267344"/>
              <a:gd name="connsiteX14059" fmla="*/ 1111098 w 15576846"/>
              <a:gd name="connsiteY14059" fmla="*/ 3746694 h 7267344"/>
              <a:gd name="connsiteX14060" fmla="*/ 1145173 w 15576846"/>
              <a:gd name="connsiteY14060" fmla="*/ 3769636 h 7267344"/>
              <a:gd name="connsiteX14061" fmla="*/ 1116158 w 15576846"/>
              <a:gd name="connsiteY14061" fmla="*/ 3763676 h 7267344"/>
              <a:gd name="connsiteX14062" fmla="*/ 1103563 w 15576846"/>
              <a:gd name="connsiteY14062" fmla="*/ 3760639 h 7267344"/>
              <a:gd name="connsiteX14063" fmla="*/ 1070050 w 15576846"/>
              <a:gd name="connsiteY14063" fmla="*/ 3738372 h 7267344"/>
              <a:gd name="connsiteX14064" fmla="*/ 1082083 w 15576846"/>
              <a:gd name="connsiteY14064" fmla="*/ 3741184 h 7267344"/>
              <a:gd name="connsiteX14065" fmla="*/ 1116158 w 15576846"/>
              <a:gd name="connsiteY14065" fmla="*/ 3763676 h 7267344"/>
              <a:gd name="connsiteX14066" fmla="*/ 1061953 w 15576846"/>
              <a:gd name="connsiteY14066" fmla="*/ 3741409 h 7267344"/>
              <a:gd name="connsiteX14067" fmla="*/ 1052619 w 15576846"/>
              <a:gd name="connsiteY14067" fmla="*/ 3740171 h 7267344"/>
              <a:gd name="connsiteX14068" fmla="*/ 1027765 w 15576846"/>
              <a:gd name="connsiteY14068" fmla="*/ 3724765 h 7267344"/>
              <a:gd name="connsiteX14069" fmla="*/ 1036312 w 15576846"/>
              <a:gd name="connsiteY14069" fmla="*/ 3725664 h 7267344"/>
              <a:gd name="connsiteX14070" fmla="*/ 1061953 w 15576846"/>
              <a:gd name="connsiteY14070" fmla="*/ 3741409 h 7267344"/>
              <a:gd name="connsiteX14071" fmla="*/ 1036425 w 15576846"/>
              <a:gd name="connsiteY14071" fmla="*/ 3738147 h 7267344"/>
              <a:gd name="connsiteX14072" fmla="*/ 1027428 w 15576846"/>
              <a:gd name="connsiteY14072" fmla="*/ 3737023 h 7267344"/>
              <a:gd name="connsiteX14073" fmla="*/ 1003249 w 15576846"/>
              <a:gd name="connsiteY14073" fmla="*/ 3722290 h 7267344"/>
              <a:gd name="connsiteX14074" fmla="*/ 1011459 w 15576846"/>
              <a:gd name="connsiteY14074" fmla="*/ 3723078 h 7267344"/>
              <a:gd name="connsiteX14075" fmla="*/ 1036425 w 15576846"/>
              <a:gd name="connsiteY14075" fmla="*/ 3738147 h 7267344"/>
              <a:gd name="connsiteX14076" fmla="*/ 1010784 w 15576846"/>
              <a:gd name="connsiteY14076" fmla="*/ 3734886 h 7267344"/>
              <a:gd name="connsiteX14077" fmla="*/ 1002125 w 15576846"/>
              <a:gd name="connsiteY14077" fmla="*/ 3733762 h 7267344"/>
              <a:gd name="connsiteX14078" fmla="*/ 978733 w 15576846"/>
              <a:gd name="connsiteY14078" fmla="*/ 3719816 h 7267344"/>
              <a:gd name="connsiteX14079" fmla="*/ 986605 w 15576846"/>
              <a:gd name="connsiteY14079" fmla="*/ 3720604 h 7267344"/>
              <a:gd name="connsiteX14080" fmla="*/ 1010784 w 15576846"/>
              <a:gd name="connsiteY14080" fmla="*/ 3734886 h 7267344"/>
              <a:gd name="connsiteX14081" fmla="*/ 985143 w 15576846"/>
              <a:gd name="connsiteY14081" fmla="*/ 3731625 h 7267344"/>
              <a:gd name="connsiteX14082" fmla="*/ 976934 w 15576846"/>
              <a:gd name="connsiteY14082" fmla="*/ 3730613 h 7267344"/>
              <a:gd name="connsiteX14083" fmla="*/ 954329 w 15576846"/>
              <a:gd name="connsiteY14083" fmla="*/ 3717455 h 7267344"/>
              <a:gd name="connsiteX14084" fmla="*/ 961752 w 15576846"/>
              <a:gd name="connsiteY14084" fmla="*/ 3718242 h 7267344"/>
              <a:gd name="connsiteX14085" fmla="*/ 985143 w 15576846"/>
              <a:gd name="connsiteY14085" fmla="*/ 3731625 h 7267344"/>
              <a:gd name="connsiteX14086" fmla="*/ 959390 w 15576846"/>
              <a:gd name="connsiteY14086" fmla="*/ 3728476 h 7267344"/>
              <a:gd name="connsiteX14087" fmla="*/ 951630 w 15576846"/>
              <a:gd name="connsiteY14087" fmla="*/ 3727464 h 7267344"/>
              <a:gd name="connsiteX14088" fmla="*/ 929813 w 15576846"/>
              <a:gd name="connsiteY14088" fmla="*/ 3714981 h 7267344"/>
              <a:gd name="connsiteX14089" fmla="*/ 936898 w 15576846"/>
              <a:gd name="connsiteY14089" fmla="*/ 3715655 h 7267344"/>
              <a:gd name="connsiteX14090" fmla="*/ 959390 w 15576846"/>
              <a:gd name="connsiteY14090" fmla="*/ 3728476 h 7267344"/>
              <a:gd name="connsiteX14091" fmla="*/ 933749 w 15576846"/>
              <a:gd name="connsiteY14091" fmla="*/ 3725215 h 7267344"/>
              <a:gd name="connsiteX14092" fmla="*/ 925990 w 15576846"/>
              <a:gd name="connsiteY14092" fmla="*/ 3724202 h 7267344"/>
              <a:gd name="connsiteX14093" fmla="*/ 905185 w 15576846"/>
              <a:gd name="connsiteY14093" fmla="*/ 3712507 h 7267344"/>
              <a:gd name="connsiteX14094" fmla="*/ 912045 w 15576846"/>
              <a:gd name="connsiteY14094" fmla="*/ 3713181 h 7267344"/>
              <a:gd name="connsiteX14095" fmla="*/ 933749 w 15576846"/>
              <a:gd name="connsiteY14095" fmla="*/ 3725215 h 7267344"/>
              <a:gd name="connsiteX14096" fmla="*/ 907996 w 15576846"/>
              <a:gd name="connsiteY14096" fmla="*/ 3721953 h 7267344"/>
              <a:gd name="connsiteX14097" fmla="*/ 900799 w 15576846"/>
              <a:gd name="connsiteY14097" fmla="*/ 3721054 h 7267344"/>
              <a:gd name="connsiteX14098" fmla="*/ 880894 w 15576846"/>
              <a:gd name="connsiteY14098" fmla="*/ 3710145 h 7267344"/>
              <a:gd name="connsiteX14099" fmla="*/ 887304 w 15576846"/>
              <a:gd name="connsiteY14099" fmla="*/ 3710820 h 7267344"/>
              <a:gd name="connsiteX14100" fmla="*/ 907996 w 15576846"/>
              <a:gd name="connsiteY14100" fmla="*/ 3721953 h 7267344"/>
              <a:gd name="connsiteX14101" fmla="*/ 882131 w 15576846"/>
              <a:gd name="connsiteY14101" fmla="*/ 3718692 h 7267344"/>
              <a:gd name="connsiteX14102" fmla="*/ 875495 w 15576846"/>
              <a:gd name="connsiteY14102" fmla="*/ 3717905 h 7267344"/>
              <a:gd name="connsiteX14103" fmla="*/ 856490 w 15576846"/>
              <a:gd name="connsiteY14103" fmla="*/ 3707671 h 7267344"/>
              <a:gd name="connsiteX14104" fmla="*/ 862450 w 15576846"/>
              <a:gd name="connsiteY14104" fmla="*/ 3708233 h 7267344"/>
              <a:gd name="connsiteX14105" fmla="*/ 882131 w 15576846"/>
              <a:gd name="connsiteY14105" fmla="*/ 3718692 h 7267344"/>
              <a:gd name="connsiteX14106" fmla="*/ 856377 w 15576846"/>
              <a:gd name="connsiteY14106" fmla="*/ 3715431 h 7267344"/>
              <a:gd name="connsiteX14107" fmla="*/ 850305 w 15576846"/>
              <a:gd name="connsiteY14107" fmla="*/ 3714643 h 7267344"/>
              <a:gd name="connsiteX14108" fmla="*/ 832199 w 15576846"/>
              <a:gd name="connsiteY14108" fmla="*/ 3705197 h 7267344"/>
              <a:gd name="connsiteX14109" fmla="*/ 837597 w 15576846"/>
              <a:gd name="connsiteY14109" fmla="*/ 3705759 h 7267344"/>
              <a:gd name="connsiteX14110" fmla="*/ 856377 w 15576846"/>
              <a:gd name="connsiteY14110" fmla="*/ 3715431 h 7267344"/>
              <a:gd name="connsiteX14111" fmla="*/ 830399 w 15576846"/>
              <a:gd name="connsiteY14111" fmla="*/ 3712169 h 7267344"/>
              <a:gd name="connsiteX14112" fmla="*/ 825001 w 15576846"/>
              <a:gd name="connsiteY14112" fmla="*/ 3711495 h 7267344"/>
              <a:gd name="connsiteX14113" fmla="*/ 807907 w 15576846"/>
              <a:gd name="connsiteY14113" fmla="*/ 3702723 h 7267344"/>
              <a:gd name="connsiteX14114" fmla="*/ 812743 w 15576846"/>
              <a:gd name="connsiteY14114" fmla="*/ 3703173 h 7267344"/>
              <a:gd name="connsiteX14115" fmla="*/ 830399 w 15576846"/>
              <a:gd name="connsiteY14115" fmla="*/ 3712169 h 7267344"/>
              <a:gd name="connsiteX14116" fmla="*/ 804534 w 15576846"/>
              <a:gd name="connsiteY14116" fmla="*/ 3708908 h 7267344"/>
              <a:gd name="connsiteX14117" fmla="*/ 799810 w 15576846"/>
              <a:gd name="connsiteY14117" fmla="*/ 3708346 h 7267344"/>
              <a:gd name="connsiteX14118" fmla="*/ 783729 w 15576846"/>
              <a:gd name="connsiteY14118" fmla="*/ 3700361 h 7267344"/>
              <a:gd name="connsiteX14119" fmla="*/ 787890 w 15576846"/>
              <a:gd name="connsiteY14119" fmla="*/ 3700811 h 7267344"/>
              <a:gd name="connsiteX14120" fmla="*/ 804534 w 15576846"/>
              <a:gd name="connsiteY14120" fmla="*/ 3708908 h 7267344"/>
              <a:gd name="connsiteX14121" fmla="*/ 778443 w 15576846"/>
              <a:gd name="connsiteY14121" fmla="*/ 3705647 h 7267344"/>
              <a:gd name="connsiteX14122" fmla="*/ 774395 w 15576846"/>
              <a:gd name="connsiteY14122" fmla="*/ 3705197 h 7267344"/>
              <a:gd name="connsiteX14123" fmla="*/ 759438 w 15576846"/>
              <a:gd name="connsiteY14123" fmla="*/ 3697999 h 7267344"/>
              <a:gd name="connsiteX14124" fmla="*/ 762924 w 15576846"/>
              <a:gd name="connsiteY14124" fmla="*/ 3698337 h 7267344"/>
              <a:gd name="connsiteX14125" fmla="*/ 778443 w 15576846"/>
              <a:gd name="connsiteY14125" fmla="*/ 3705647 h 7267344"/>
              <a:gd name="connsiteX14126" fmla="*/ 752353 w 15576846"/>
              <a:gd name="connsiteY14126" fmla="*/ 3702498 h 7267344"/>
              <a:gd name="connsiteX14127" fmla="*/ 749204 w 15576846"/>
              <a:gd name="connsiteY14127" fmla="*/ 3702048 h 7267344"/>
              <a:gd name="connsiteX14128" fmla="*/ 735484 w 15576846"/>
              <a:gd name="connsiteY14128" fmla="*/ 3695638 h 7267344"/>
              <a:gd name="connsiteX14129" fmla="*/ 738183 w 15576846"/>
              <a:gd name="connsiteY14129" fmla="*/ 3695863 h 7267344"/>
              <a:gd name="connsiteX14130" fmla="*/ 752353 w 15576846"/>
              <a:gd name="connsiteY14130" fmla="*/ 3702498 h 7267344"/>
              <a:gd name="connsiteX14131" fmla="*/ 713892 w 15576846"/>
              <a:gd name="connsiteY14131" fmla="*/ 3685854 h 7267344"/>
              <a:gd name="connsiteX14132" fmla="*/ 698822 w 15576846"/>
              <a:gd name="connsiteY14132" fmla="*/ 3679219 h 7267344"/>
              <a:gd name="connsiteX14133" fmla="*/ 700284 w 15576846"/>
              <a:gd name="connsiteY14133" fmla="*/ 3679331 h 7267344"/>
              <a:gd name="connsiteX14134" fmla="*/ 716028 w 15576846"/>
              <a:gd name="connsiteY14134" fmla="*/ 3686079 h 7267344"/>
              <a:gd name="connsiteX14135" fmla="*/ 713892 w 15576846"/>
              <a:gd name="connsiteY14135" fmla="*/ 3685854 h 7267344"/>
              <a:gd name="connsiteX14136" fmla="*/ 1828813 w 15576846"/>
              <a:gd name="connsiteY14136" fmla="*/ 4509843 h 7267344"/>
              <a:gd name="connsiteX14137" fmla="*/ 1831062 w 15576846"/>
              <a:gd name="connsiteY14137" fmla="*/ 4511080 h 7267344"/>
              <a:gd name="connsiteX14138" fmla="*/ 1846356 w 15576846"/>
              <a:gd name="connsiteY14138" fmla="*/ 4534022 h 7267344"/>
              <a:gd name="connsiteX14139" fmla="*/ 1844445 w 15576846"/>
              <a:gd name="connsiteY14139" fmla="*/ 4532897 h 7267344"/>
              <a:gd name="connsiteX14140" fmla="*/ 1828813 w 15576846"/>
              <a:gd name="connsiteY14140" fmla="*/ 4509843 h 7267344"/>
              <a:gd name="connsiteX14141" fmla="*/ 1854678 w 15576846"/>
              <a:gd name="connsiteY14141" fmla="*/ 4546730 h 7267344"/>
              <a:gd name="connsiteX14142" fmla="*/ 1869411 w 15576846"/>
              <a:gd name="connsiteY14142" fmla="*/ 4569447 h 7267344"/>
              <a:gd name="connsiteX14143" fmla="*/ 1862438 w 15576846"/>
              <a:gd name="connsiteY14143" fmla="*/ 4565061 h 7267344"/>
              <a:gd name="connsiteX14144" fmla="*/ 1858052 w 15576846"/>
              <a:gd name="connsiteY14144" fmla="*/ 4553590 h 7267344"/>
              <a:gd name="connsiteX14145" fmla="*/ 1857715 w 15576846"/>
              <a:gd name="connsiteY14145" fmla="*/ 4552803 h 7267344"/>
              <a:gd name="connsiteX14146" fmla="*/ 1853104 w 15576846"/>
              <a:gd name="connsiteY14146" fmla="*/ 4545718 h 7267344"/>
              <a:gd name="connsiteX14147" fmla="*/ 1854678 w 15576846"/>
              <a:gd name="connsiteY14147" fmla="*/ 4546730 h 7267344"/>
              <a:gd name="connsiteX14148" fmla="*/ 1877395 w 15576846"/>
              <a:gd name="connsiteY14148" fmla="*/ 4582492 h 7267344"/>
              <a:gd name="connsiteX14149" fmla="*/ 1883468 w 15576846"/>
              <a:gd name="connsiteY14149" fmla="*/ 4598349 h 7267344"/>
              <a:gd name="connsiteX14150" fmla="*/ 1873009 w 15576846"/>
              <a:gd name="connsiteY14150" fmla="*/ 4591264 h 7267344"/>
              <a:gd name="connsiteX14151" fmla="*/ 1866712 w 15576846"/>
              <a:gd name="connsiteY14151" fmla="*/ 4575969 h 7267344"/>
              <a:gd name="connsiteX14152" fmla="*/ 1877395 w 15576846"/>
              <a:gd name="connsiteY14152" fmla="*/ 4582492 h 7267344"/>
              <a:gd name="connsiteX14153" fmla="*/ 1884593 w 15576846"/>
              <a:gd name="connsiteY14153" fmla="*/ 4586878 h 7267344"/>
              <a:gd name="connsiteX14154" fmla="*/ 1891340 w 15576846"/>
              <a:gd name="connsiteY14154" fmla="*/ 4590927 h 7267344"/>
              <a:gd name="connsiteX14155" fmla="*/ 1899437 w 15576846"/>
              <a:gd name="connsiteY14155" fmla="*/ 4604197 h 7267344"/>
              <a:gd name="connsiteX14156" fmla="*/ 1901799 w 15576846"/>
              <a:gd name="connsiteY14156" fmla="*/ 4610270 h 7267344"/>
              <a:gd name="connsiteX14157" fmla="*/ 1891003 w 15576846"/>
              <a:gd name="connsiteY14157" fmla="*/ 4603297 h 7267344"/>
              <a:gd name="connsiteX14158" fmla="*/ 1884593 w 15576846"/>
              <a:gd name="connsiteY14158" fmla="*/ 4586878 h 7267344"/>
              <a:gd name="connsiteX14159" fmla="*/ 1903261 w 15576846"/>
              <a:gd name="connsiteY14159" fmla="*/ 4599811 h 7267344"/>
              <a:gd name="connsiteX14160" fmla="*/ 1902924 w 15576846"/>
              <a:gd name="connsiteY14160" fmla="*/ 4599136 h 7267344"/>
              <a:gd name="connsiteX14161" fmla="*/ 1901687 w 15576846"/>
              <a:gd name="connsiteY14161" fmla="*/ 4596999 h 7267344"/>
              <a:gd name="connsiteX14162" fmla="*/ 1905285 w 15576846"/>
              <a:gd name="connsiteY14162" fmla="*/ 4599136 h 7267344"/>
              <a:gd name="connsiteX14163" fmla="*/ 1918105 w 15576846"/>
              <a:gd name="connsiteY14163" fmla="*/ 4620616 h 7267344"/>
              <a:gd name="connsiteX14164" fmla="*/ 1908996 w 15576846"/>
              <a:gd name="connsiteY14164" fmla="*/ 4614880 h 7267344"/>
              <a:gd name="connsiteX14165" fmla="*/ 1903261 w 15576846"/>
              <a:gd name="connsiteY14165" fmla="*/ 4599811 h 7267344"/>
              <a:gd name="connsiteX14166" fmla="*/ 1924291 w 15576846"/>
              <a:gd name="connsiteY14166" fmla="*/ 4633099 h 7267344"/>
              <a:gd name="connsiteX14167" fmla="*/ 1931151 w 15576846"/>
              <a:gd name="connsiteY14167" fmla="*/ 4650867 h 7267344"/>
              <a:gd name="connsiteX14168" fmla="*/ 1920580 w 15576846"/>
              <a:gd name="connsiteY14168" fmla="*/ 4643782 h 7267344"/>
              <a:gd name="connsiteX14169" fmla="*/ 1913607 w 15576846"/>
              <a:gd name="connsiteY14169" fmla="*/ 4626576 h 7267344"/>
              <a:gd name="connsiteX14170" fmla="*/ 1924291 w 15576846"/>
              <a:gd name="connsiteY14170" fmla="*/ 4633099 h 7267344"/>
              <a:gd name="connsiteX14171" fmla="*/ 1943071 w 15576846"/>
              <a:gd name="connsiteY14171" fmla="*/ 4666387 h 7267344"/>
              <a:gd name="connsiteX14172" fmla="*/ 1953418 w 15576846"/>
              <a:gd name="connsiteY14172" fmla="*/ 4672909 h 7267344"/>
              <a:gd name="connsiteX14173" fmla="*/ 1960615 w 15576846"/>
              <a:gd name="connsiteY14173" fmla="*/ 4691128 h 7267344"/>
              <a:gd name="connsiteX14174" fmla="*/ 1950494 w 15576846"/>
              <a:gd name="connsiteY14174" fmla="*/ 4684268 h 7267344"/>
              <a:gd name="connsiteX14175" fmla="*/ 1943071 w 15576846"/>
              <a:gd name="connsiteY14175" fmla="*/ 4666387 h 7267344"/>
              <a:gd name="connsiteX14176" fmla="*/ 1965338 w 15576846"/>
              <a:gd name="connsiteY14176" fmla="*/ 4702599 h 7267344"/>
              <a:gd name="connsiteX14177" fmla="*/ 1972198 w 15576846"/>
              <a:gd name="connsiteY14177" fmla="*/ 4719130 h 7267344"/>
              <a:gd name="connsiteX14178" fmla="*/ 1962752 w 15576846"/>
              <a:gd name="connsiteY14178" fmla="*/ 4712270 h 7267344"/>
              <a:gd name="connsiteX14179" fmla="*/ 1955554 w 15576846"/>
              <a:gd name="connsiteY14179" fmla="*/ 4695963 h 7267344"/>
              <a:gd name="connsiteX14180" fmla="*/ 1965338 w 15576846"/>
              <a:gd name="connsiteY14180" fmla="*/ 4702599 h 7267344"/>
              <a:gd name="connsiteX14181" fmla="*/ 1972986 w 15576846"/>
              <a:gd name="connsiteY14181" fmla="*/ 4707547 h 7267344"/>
              <a:gd name="connsiteX14182" fmla="*/ 1983107 w 15576846"/>
              <a:gd name="connsiteY14182" fmla="*/ 4714069 h 7267344"/>
              <a:gd name="connsiteX14183" fmla="*/ 1990417 w 15576846"/>
              <a:gd name="connsiteY14183" fmla="*/ 4731950 h 7267344"/>
              <a:gd name="connsiteX14184" fmla="*/ 1980295 w 15576846"/>
              <a:gd name="connsiteY14184" fmla="*/ 4724866 h 7267344"/>
              <a:gd name="connsiteX14185" fmla="*/ 1972986 w 15576846"/>
              <a:gd name="connsiteY14185" fmla="*/ 4707547 h 7267344"/>
              <a:gd name="connsiteX14186" fmla="*/ 1995028 w 15576846"/>
              <a:gd name="connsiteY14186" fmla="*/ 4743534 h 7267344"/>
              <a:gd name="connsiteX14187" fmla="*/ 2001775 w 15576846"/>
              <a:gd name="connsiteY14187" fmla="*/ 4759503 h 7267344"/>
              <a:gd name="connsiteX14188" fmla="*/ 1992104 w 15576846"/>
              <a:gd name="connsiteY14188" fmla="*/ 4752305 h 7267344"/>
              <a:gd name="connsiteX14189" fmla="*/ 1985469 w 15576846"/>
              <a:gd name="connsiteY14189" fmla="*/ 4737011 h 7267344"/>
              <a:gd name="connsiteX14190" fmla="*/ 1995028 w 15576846"/>
              <a:gd name="connsiteY14190" fmla="*/ 4743534 h 7267344"/>
              <a:gd name="connsiteX14191" fmla="*/ 2003012 w 15576846"/>
              <a:gd name="connsiteY14191" fmla="*/ 4748819 h 7267344"/>
              <a:gd name="connsiteX14192" fmla="*/ 2013021 w 15576846"/>
              <a:gd name="connsiteY14192" fmla="*/ 4755454 h 7267344"/>
              <a:gd name="connsiteX14193" fmla="*/ 2020106 w 15576846"/>
              <a:gd name="connsiteY14193" fmla="*/ 4772661 h 7267344"/>
              <a:gd name="connsiteX14194" fmla="*/ 2010210 w 15576846"/>
              <a:gd name="connsiteY14194" fmla="*/ 4765576 h 7267344"/>
              <a:gd name="connsiteX14195" fmla="*/ 2003012 w 15576846"/>
              <a:gd name="connsiteY14195" fmla="*/ 4748819 h 7267344"/>
              <a:gd name="connsiteX14196" fmla="*/ 2025279 w 15576846"/>
              <a:gd name="connsiteY14196" fmla="*/ 4785031 h 7267344"/>
              <a:gd name="connsiteX14197" fmla="*/ 2032252 w 15576846"/>
              <a:gd name="connsiteY14197" fmla="*/ 4801338 h 7267344"/>
              <a:gd name="connsiteX14198" fmla="*/ 2022805 w 15576846"/>
              <a:gd name="connsiteY14198" fmla="*/ 4794253 h 7267344"/>
              <a:gd name="connsiteX14199" fmla="*/ 2015608 w 15576846"/>
              <a:gd name="connsiteY14199" fmla="*/ 4778284 h 7267344"/>
              <a:gd name="connsiteX14200" fmla="*/ 2025279 w 15576846"/>
              <a:gd name="connsiteY14200" fmla="*/ 4785031 h 7267344"/>
              <a:gd name="connsiteX14201" fmla="*/ 2033376 w 15576846"/>
              <a:gd name="connsiteY14201" fmla="*/ 4790542 h 7267344"/>
              <a:gd name="connsiteX14202" fmla="*/ 2042935 w 15576846"/>
              <a:gd name="connsiteY14202" fmla="*/ 4797064 h 7267344"/>
              <a:gd name="connsiteX14203" fmla="*/ 2050245 w 15576846"/>
              <a:gd name="connsiteY14203" fmla="*/ 4814495 h 7267344"/>
              <a:gd name="connsiteX14204" fmla="*/ 2040686 w 15576846"/>
              <a:gd name="connsiteY14204" fmla="*/ 4807635 h 7267344"/>
              <a:gd name="connsiteX14205" fmla="*/ 2033376 w 15576846"/>
              <a:gd name="connsiteY14205" fmla="*/ 4790542 h 7267344"/>
              <a:gd name="connsiteX14206" fmla="*/ 2055193 w 15576846"/>
              <a:gd name="connsiteY14206" fmla="*/ 4825966 h 7267344"/>
              <a:gd name="connsiteX14207" fmla="*/ 2062728 w 15576846"/>
              <a:gd name="connsiteY14207" fmla="*/ 4843510 h 7267344"/>
              <a:gd name="connsiteX14208" fmla="*/ 2053956 w 15576846"/>
              <a:gd name="connsiteY14208" fmla="*/ 4836762 h 7267344"/>
              <a:gd name="connsiteX14209" fmla="*/ 2046084 w 15576846"/>
              <a:gd name="connsiteY14209" fmla="*/ 4819444 h 7267344"/>
              <a:gd name="connsiteX14210" fmla="*/ 2055193 w 15576846"/>
              <a:gd name="connsiteY14210" fmla="*/ 4825966 h 7267344"/>
              <a:gd name="connsiteX14211" fmla="*/ 2063178 w 15576846"/>
              <a:gd name="connsiteY14211" fmla="*/ 4831589 h 7267344"/>
              <a:gd name="connsiteX14212" fmla="*/ 2072737 w 15576846"/>
              <a:gd name="connsiteY14212" fmla="*/ 4838112 h 7267344"/>
              <a:gd name="connsiteX14213" fmla="*/ 2080497 w 15576846"/>
              <a:gd name="connsiteY14213" fmla="*/ 4856780 h 7267344"/>
              <a:gd name="connsiteX14214" fmla="*/ 2071163 w 15576846"/>
              <a:gd name="connsiteY14214" fmla="*/ 4849920 h 7267344"/>
              <a:gd name="connsiteX14215" fmla="*/ 2063178 w 15576846"/>
              <a:gd name="connsiteY14215" fmla="*/ 4831589 h 7267344"/>
              <a:gd name="connsiteX14216" fmla="*/ 2085557 w 15576846"/>
              <a:gd name="connsiteY14216" fmla="*/ 4868363 h 7267344"/>
              <a:gd name="connsiteX14217" fmla="*/ 2093767 w 15576846"/>
              <a:gd name="connsiteY14217" fmla="*/ 4887257 h 7267344"/>
              <a:gd name="connsiteX14218" fmla="*/ 2084995 w 15576846"/>
              <a:gd name="connsiteY14218" fmla="*/ 4880397 h 7267344"/>
              <a:gd name="connsiteX14219" fmla="*/ 2076673 w 15576846"/>
              <a:gd name="connsiteY14219" fmla="*/ 4861953 h 7267344"/>
              <a:gd name="connsiteX14220" fmla="*/ 2085557 w 15576846"/>
              <a:gd name="connsiteY14220" fmla="*/ 4868363 h 7267344"/>
              <a:gd name="connsiteX14221" fmla="*/ 2093992 w 15576846"/>
              <a:gd name="connsiteY14221" fmla="*/ 4874324 h 7267344"/>
              <a:gd name="connsiteX14222" fmla="*/ 2103326 w 15576846"/>
              <a:gd name="connsiteY14222" fmla="*/ 4880847 h 7267344"/>
              <a:gd name="connsiteX14223" fmla="*/ 2111760 w 15576846"/>
              <a:gd name="connsiteY14223" fmla="*/ 4900864 h 7267344"/>
              <a:gd name="connsiteX14224" fmla="*/ 2102539 w 15576846"/>
              <a:gd name="connsiteY14224" fmla="*/ 4894004 h 7267344"/>
              <a:gd name="connsiteX14225" fmla="*/ 2093992 w 15576846"/>
              <a:gd name="connsiteY14225" fmla="*/ 4874324 h 7267344"/>
              <a:gd name="connsiteX14226" fmla="*/ 2116934 w 15576846"/>
              <a:gd name="connsiteY14226" fmla="*/ 4912785 h 7267344"/>
              <a:gd name="connsiteX14227" fmla="*/ 2124356 w 15576846"/>
              <a:gd name="connsiteY14227" fmla="*/ 4929991 h 7267344"/>
              <a:gd name="connsiteX14228" fmla="*/ 2115809 w 15576846"/>
              <a:gd name="connsiteY14228" fmla="*/ 4923244 h 7267344"/>
              <a:gd name="connsiteX14229" fmla="*/ 2108049 w 15576846"/>
              <a:gd name="connsiteY14229" fmla="*/ 4906262 h 7267344"/>
              <a:gd name="connsiteX14230" fmla="*/ 2116934 w 15576846"/>
              <a:gd name="connsiteY14230" fmla="*/ 4912785 h 7267344"/>
              <a:gd name="connsiteX14231" fmla="*/ 2125143 w 15576846"/>
              <a:gd name="connsiteY14231" fmla="*/ 4918745 h 7267344"/>
              <a:gd name="connsiteX14232" fmla="*/ 2134477 w 15576846"/>
              <a:gd name="connsiteY14232" fmla="*/ 4925268 h 7267344"/>
              <a:gd name="connsiteX14233" fmla="*/ 2142349 w 15576846"/>
              <a:gd name="connsiteY14233" fmla="*/ 4943824 h 7267344"/>
              <a:gd name="connsiteX14234" fmla="*/ 2133015 w 15576846"/>
              <a:gd name="connsiteY14234" fmla="*/ 4936851 h 7267344"/>
              <a:gd name="connsiteX14235" fmla="*/ 2125143 w 15576846"/>
              <a:gd name="connsiteY14235" fmla="*/ 4918745 h 7267344"/>
              <a:gd name="connsiteX14236" fmla="*/ 2147523 w 15576846"/>
              <a:gd name="connsiteY14236" fmla="*/ 4955632 h 7267344"/>
              <a:gd name="connsiteX14237" fmla="*/ 2155170 w 15576846"/>
              <a:gd name="connsiteY14237" fmla="*/ 4973288 h 7267344"/>
              <a:gd name="connsiteX14238" fmla="*/ 2146286 w 15576846"/>
              <a:gd name="connsiteY14238" fmla="*/ 4966203 h 7267344"/>
              <a:gd name="connsiteX14239" fmla="*/ 2138638 w 15576846"/>
              <a:gd name="connsiteY14239" fmla="*/ 4948997 h 7267344"/>
              <a:gd name="connsiteX14240" fmla="*/ 2147523 w 15576846"/>
              <a:gd name="connsiteY14240" fmla="*/ 4955632 h 7267344"/>
              <a:gd name="connsiteX14241" fmla="*/ 2160680 w 15576846"/>
              <a:gd name="connsiteY14241" fmla="*/ 4985771 h 7267344"/>
              <a:gd name="connsiteX14242" fmla="*/ 2167540 w 15576846"/>
              <a:gd name="connsiteY14242" fmla="*/ 5001178 h 7267344"/>
              <a:gd name="connsiteX14243" fmla="*/ 2159331 w 15576846"/>
              <a:gd name="connsiteY14243" fmla="*/ 4994318 h 7267344"/>
              <a:gd name="connsiteX14244" fmla="*/ 2152358 w 15576846"/>
              <a:gd name="connsiteY14244" fmla="*/ 4979361 h 7267344"/>
              <a:gd name="connsiteX14245" fmla="*/ 2160680 w 15576846"/>
              <a:gd name="connsiteY14245" fmla="*/ 4985771 h 7267344"/>
              <a:gd name="connsiteX14246" fmla="*/ 2169340 w 15576846"/>
              <a:gd name="connsiteY14246" fmla="*/ 4992406 h 7267344"/>
              <a:gd name="connsiteX14247" fmla="*/ 2177774 w 15576846"/>
              <a:gd name="connsiteY14247" fmla="*/ 4998704 h 7267344"/>
              <a:gd name="connsiteX14248" fmla="*/ 2184971 w 15576846"/>
              <a:gd name="connsiteY14248" fmla="*/ 5015348 h 7267344"/>
              <a:gd name="connsiteX14249" fmla="*/ 2176762 w 15576846"/>
              <a:gd name="connsiteY14249" fmla="*/ 5008938 h 7267344"/>
              <a:gd name="connsiteX14250" fmla="*/ 2169340 w 15576846"/>
              <a:gd name="connsiteY14250" fmla="*/ 4992406 h 7267344"/>
              <a:gd name="connsiteX14251" fmla="*/ 2190707 w 15576846"/>
              <a:gd name="connsiteY14251" fmla="*/ 5028393 h 7267344"/>
              <a:gd name="connsiteX14252" fmla="*/ 2198017 w 15576846"/>
              <a:gd name="connsiteY14252" fmla="*/ 5044925 h 7267344"/>
              <a:gd name="connsiteX14253" fmla="*/ 2190370 w 15576846"/>
              <a:gd name="connsiteY14253" fmla="*/ 5038290 h 7267344"/>
              <a:gd name="connsiteX14254" fmla="*/ 2182947 w 15576846"/>
              <a:gd name="connsiteY14254" fmla="*/ 5022320 h 7267344"/>
              <a:gd name="connsiteX14255" fmla="*/ 2190707 w 15576846"/>
              <a:gd name="connsiteY14255" fmla="*/ 5028393 h 7267344"/>
              <a:gd name="connsiteX14256" fmla="*/ 2199591 w 15576846"/>
              <a:gd name="connsiteY14256" fmla="*/ 5035366 h 7267344"/>
              <a:gd name="connsiteX14257" fmla="*/ 2452512 w 15576846"/>
              <a:gd name="connsiteY14257" fmla="*/ 5146363 h 7267344"/>
              <a:gd name="connsiteX14258" fmla="*/ 2982982 w 15576846"/>
              <a:gd name="connsiteY14258" fmla="*/ 4595087 h 7267344"/>
              <a:gd name="connsiteX14259" fmla="*/ 3329020 w 15576846"/>
              <a:gd name="connsiteY14259" fmla="*/ 3773797 h 7267344"/>
              <a:gd name="connsiteX14260" fmla="*/ 3391659 w 15576846"/>
              <a:gd name="connsiteY14260" fmla="*/ 3633560 h 7267344"/>
              <a:gd name="connsiteX14261" fmla="*/ 3405492 w 15576846"/>
              <a:gd name="connsiteY14261" fmla="*/ 3633560 h 7267344"/>
              <a:gd name="connsiteX14262" fmla="*/ 3322384 w 15576846"/>
              <a:gd name="connsiteY14262" fmla="*/ 3829352 h 7267344"/>
              <a:gd name="connsiteX14263" fmla="*/ 3002663 w 15576846"/>
              <a:gd name="connsiteY14263" fmla="*/ 4616567 h 7267344"/>
              <a:gd name="connsiteX14264" fmla="*/ 2777632 w 15576846"/>
              <a:gd name="connsiteY14264" fmla="*/ 4984309 h 7267344"/>
              <a:gd name="connsiteX14265" fmla="*/ 2476016 w 15576846"/>
              <a:gd name="connsiteY14265" fmla="*/ 5178526 h 7267344"/>
              <a:gd name="connsiteX14266" fmla="*/ 2207576 w 15576846"/>
              <a:gd name="connsiteY14266" fmla="*/ 5052684 h 7267344"/>
              <a:gd name="connsiteX14267" fmla="*/ 2199591 w 15576846"/>
              <a:gd name="connsiteY14267" fmla="*/ 5035366 h 7267344"/>
              <a:gd name="connsiteX14268" fmla="*/ 3395033 w 15576846"/>
              <a:gd name="connsiteY14268" fmla="*/ 3626025 h 7267344"/>
              <a:gd name="connsiteX14269" fmla="*/ 3402231 w 15576846"/>
              <a:gd name="connsiteY14269" fmla="*/ 3609944 h 7267344"/>
              <a:gd name="connsiteX14270" fmla="*/ 3415726 w 15576846"/>
              <a:gd name="connsiteY14270" fmla="*/ 3609269 h 7267344"/>
              <a:gd name="connsiteX14271" fmla="*/ 3408641 w 15576846"/>
              <a:gd name="connsiteY14271" fmla="*/ 3626025 h 7267344"/>
              <a:gd name="connsiteX14272" fmla="*/ 3395033 w 15576846"/>
              <a:gd name="connsiteY14272" fmla="*/ 3626025 h 7267344"/>
              <a:gd name="connsiteX14273" fmla="*/ 3421574 w 15576846"/>
              <a:gd name="connsiteY14273" fmla="*/ 3608932 h 7267344"/>
              <a:gd name="connsiteX14274" fmla="*/ 3435181 w 15576846"/>
              <a:gd name="connsiteY14274" fmla="*/ 3608257 h 7267344"/>
              <a:gd name="connsiteX14275" fmla="*/ 3428096 w 15576846"/>
              <a:gd name="connsiteY14275" fmla="*/ 3626025 h 7267344"/>
              <a:gd name="connsiteX14276" fmla="*/ 3414376 w 15576846"/>
              <a:gd name="connsiteY14276" fmla="*/ 3626025 h 7267344"/>
              <a:gd name="connsiteX14277" fmla="*/ 3421574 w 15576846"/>
              <a:gd name="connsiteY14277" fmla="*/ 3608932 h 7267344"/>
              <a:gd name="connsiteX14278" fmla="*/ 3424835 w 15576846"/>
              <a:gd name="connsiteY14278" fmla="*/ 3601172 h 7267344"/>
              <a:gd name="connsiteX14279" fmla="*/ 3432032 w 15576846"/>
              <a:gd name="connsiteY14279" fmla="*/ 3584190 h 7267344"/>
              <a:gd name="connsiteX14280" fmla="*/ 3445415 w 15576846"/>
              <a:gd name="connsiteY14280" fmla="*/ 3582841 h 7267344"/>
              <a:gd name="connsiteX14281" fmla="*/ 3438330 w 15576846"/>
              <a:gd name="connsiteY14281" fmla="*/ 3600610 h 7267344"/>
              <a:gd name="connsiteX14282" fmla="*/ 3424835 w 15576846"/>
              <a:gd name="connsiteY14282" fmla="*/ 3601172 h 7267344"/>
              <a:gd name="connsiteX14283" fmla="*/ 3451151 w 15576846"/>
              <a:gd name="connsiteY14283" fmla="*/ 3582054 h 7267344"/>
              <a:gd name="connsiteX14284" fmla="*/ 3464645 w 15576846"/>
              <a:gd name="connsiteY14284" fmla="*/ 3580479 h 7267344"/>
              <a:gd name="connsiteX14285" fmla="*/ 3457561 w 15576846"/>
              <a:gd name="connsiteY14285" fmla="*/ 3599260 h 7267344"/>
              <a:gd name="connsiteX14286" fmla="*/ 3443953 w 15576846"/>
              <a:gd name="connsiteY14286" fmla="*/ 3600047 h 7267344"/>
              <a:gd name="connsiteX14287" fmla="*/ 3451151 w 15576846"/>
              <a:gd name="connsiteY14287" fmla="*/ 3582054 h 7267344"/>
              <a:gd name="connsiteX14288" fmla="*/ 3470494 w 15576846"/>
              <a:gd name="connsiteY14288" fmla="*/ 3579805 h 7267344"/>
              <a:gd name="connsiteX14289" fmla="*/ 3483876 w 15576846"/>
              <a:gd name="connsiteY14289" fmla="*/ 3578118 h 7267344"/>
              <a:gd name="connsiteX14290" fmla="*/ 3476679 w 15576846"/>
              <a:gd name="connsiteY14290" fmla="*/ 3598136 h 7267344"/>
              <a:gd name="connsiteX14291" fmla="*/ 3463184 w 15576846"/>
              <a:gd name="connsiteY14291" fmla="*/ 3599035 h 7267344"/>
              <a:gd name="connsiteX14292" fmla="*/ 3470494 w 15576846"/>
              <a:gd name="connsiteY14292" fmla="*/ 3579805 h 7267344"/>
              <a:gd name="connsiteX14293" fmla="*/ 3473417 w 15576846"/>
              <a:gd name="connsiteY14293" fmla="*/ 3572045 h 7267344"/>
              <a:gd name="connsiteX14294" fmla="*/ 3480615 w 15576846"/>
              <a:gd name="connsiteY14294" fmla="*/ 3552927 h 7267344"/>
              <a:gd name="connsiteX14295" fmla="*/ 3493885 w 15576846"/>
              <a:gd name="connsiteY14295" fmla="*/ 3550340 h 7267344"/>
              <a:gd name="connsiteX14296" fmla="*/ 3486688 w 15576846"/>
              <a:gd name="connsiteY14296" fmla="*/ 3570358 h 7267344"/>
              <a:gd name="connsiteX14297" fmla="*/ 3473417 w 15576846"/>
              <a:gd name="connsiteY14297" fmla="*/ 3572045 h 7267344"/>
              <a:gd name="connsiteX14298" fmla="*/ 3483651 w 15576846"/>
              <a:gd name="connsiteY14298" fmla="*/ 3544718 h 7267344"/>
              <a:gd name="connsiteX14299" fmla="*/ 3490961 w 15576846"/>
              <a:gd name="connsiteY14299" fmla="*/ 3525374 h 7267344"/>
              <a:gd name="connsiteX14300" fmla="*/ 3503894 w 15576846"/>
              <a:gd name="connsiteY14300" fmla="*/ 3522001 h 7267344"/>
              <a:gd name="connsiteX14301" fmla="*/ 3496696 w 15576846"/>
              <a:gd name="connsiteY14301" fmla="*/ 3542243 h 7267344"/>
              <a:gd name="connsiteX14302" fmla="*/ 3483651 w 15576846"/>
              <a:gd name="connsiteY14302" fmla="*/ 3544718 h 7267344"/>
              <a:gd name="connsiteX14303" fmla="*/ 3493997 w 15576846"/>
              <a:gd name="connsiteY14303" fmla="*/ 3517165 h 7267344"/>
              <a:gd name="connsiteX14304" fmla="*/ 3501082 w 15576846"/>
              <a:gd name="connsiteY14304" fmla="*/ 3498159 h 7267344"/>
              <a:gd name="connsiteX14305" fmla="*/ 3513790 w 15576846"/>
              <a:gd name="connsiteY14305" fmla="*/ 3493998 h 7267344"/>
              <a:gd name="connsiteX14306" fmla="*/ 3506705 w 15576846"/>
              <a:gd name="connsiteY14306" fmla="*/ 3513903 h 7267344"/>
              <a:gd name="connsiteX14307" fmla="*/ 3493997 w 15576846"/>
              <a:gd name="connsiteY14307" fmla="*/ 3517165 h 7267344"/>
              <a:gd name="connsiteX14308" fmla="*/ 3504231 w 15576846"/>
              <a:gd name="connsiteY14308" fmla="*/ 3489612 h 7267344"/>
              <a:gd name="connsiteX14309" fmla="*/ 3511429 w 15576846"/>
              <a:gd name="connsiteY14309" fmla="*/ 3470382 h 7267344"/>
              <a:gd name="connsiteX14310" fmla="*/ 3523799 w 15576846"/>
              <a:gd name="connsiteY14310" fmla="*/ 3465321 h 7267344"/>
              <a:gd name="connsiteX14311" fmla="*/ 3516714 w 15576846"/>
              <a:gd name="connsiteY14311" fmla="*/ 3485339 h 7267344"/>
              <a:gd name="connsiteX14312" fmla="*/ 3504231 w 15576846"/>
              <a:gd name="connsiteY14312" fmla="*/ 3489612 h 7267344"/>
              <a:gd name="connsiteX14313" fmla="*/ 3514690 w 15576846"/>
              <a:gd name="connsiteY14313" fmla="*/ 3461497 h 7267344"/>
              <a:gd name="connsiteX14314" fmla="*/ 3521662 w 15576846"/>
              <a:gd name="connsiteY14314" fmla="*/ 3442717 h 7267344"/>
              <a:gd name="connsiteX14315" fmla="*/ 3533696 w 15576846"/>
              <a:gd name="connsiteY14315" fmla="*/ 3436869 h 7267344"/>
              <a:gd name="connsiteX14316" fmla="*/ 3526835 w 15576846"/>
              <a:gd name="connsiteY14316" fmla="*/ 3456437 h 7267344"/>
              <a:gd name="connsiteX14317" fmla="*/ 3514690 w 15576846"/>
              <a:gd name="connsiteY14317" fmla="*/ 3461497 h 7267344"/>
              <a:gd name="connsiteX14318" fmla="*/ 3525149 w 15576846"/>
              <a:gd name="connsiteY14318" fmla="*/ 3433270 h 7267344"/>
              <a:gd name="connsiteX14319" fmla="*/ 3531896 w 15576846"/>
              <a:gd name="connsiteY14319" fmla="*/ 3415052 h 7267344"/>
              <a:gd name="connsiteX14320" fmla="*/ 3543592 w 15576846"/>
              <a:gd name="connsiteY14320" fmla="*/ 3408529 h 7267344"/>
              <a:gd name="connsiteX14321" fmla="*/ 3536957 w 15576846"/>
              <a:gd name="connsiteY14321" fmla="*/ 3427535 h 7267344"/>
              <a:gd name="connsiteX14322" fmla="*/ 3525149 w 15576846"/>
              <a:gd name="connsiteY14322" fmla="*/ 3433270 h 7267344"/>
              <a:gd name="connsiteX14323" fmla="*/ 3535720 w 15576846"/>
              <a:gd name="connsiteY14323" fmla="*/ 3404706 h 7267344"/>
              <a:gd name="connsiteX14324" fmla="*/ 3542243 w 15576846"/>
              <a:gd name="connsiteY14324" fmla="*/ 3386937 h 7267344"/>
              <a:gd name="connsiteX14325" fmla="*/ 3553601 w 15576846"/>
              <a:gd name="connsiteY14325" fmla="*/ 3379740 h 7267344"/>
              <a:gd name="connsiteX14326" fmla="*/ 3547191 w 15576846"/>
              <a:gd name="connsiteY14326" fmla="*/ 3398070 h 7267344"/>
              <a:gd name="connsiteX14327" fmla="*/ 3535720 w 15576846"/>
              <a:gd name="connsiteY14327" fmla="*/ 3404706 h 7267344"/>
              <a:gd name="connsiteX14328" fmla="*/ 3560573 w 15576846"/>
              <a:gd name="connsiteY14328" fmla="*/ 3375016 h 7267344"/>
              <a:gd name="connsiteX14329" fmla="*/ 3573056 w 15576846"/>
              <a:gd name="connsiteY14329" fmla="*/ 3365907 h 7267344"/>
              <a:gd name="connsiteX14330" fmla="*/ 3566646 w 15576846"/>
              <a:gd name="connsiteY14330" fmla="*/ 3385587 h 7267344"/>
              <a:gd name="connsiteX14331" fmla="*/ 3554051 w 15576846"/>
              <a:gd name="connsiteY14331" fmla="*/ 3394022 h 7267344"/>
              <a:gd name="connsiteX14332" fmla="*/ 3560573 w 15576846"/>
              <a:gd name="connsiteY14332" fmla="*/ 3375016 h 7267344"/>
              <a:gd name="connsiteX14333" fmla="*/ 3564285 w 15576846"/>
              <a:gd name="connsiteY14333" fmla="*/ 3364445 h 7267344"/>
              <a:gd name="connsiteX14334" fmla="*/ 3570920 w 15576846"/>
              <a:gd name="connsiteY14334" fmla="*/ 3345327 h 7267344"/>
              <a:gd name="connsiteX14335" fmla="*/ 3583178 w 15576846"/>
              <a:gd name="connsiteY14335" fmla="*/ 3335206 h 7267344"/>
              <a:gd name="connsiteX14336" fmla="*/ 3576767 w 15576846"/>
              <a:gd name="connsiteY14336" fmla="*/ 3354886 h 7267344"/>
              <a:gd name="connsiteX14337" fmla="*/ 3564285 w 15576846"/>
              <a:gd name="connsiteY14337" fmla="*/ 3364445 h 7267344"/>
              <a:gd name="connsiteX14338" fmla="*/ 3590600 w 15576846"/>
              <a:gd name="connsiteY14338" fmla="*/ 3328233 h 7267344"/>
              <a:gd name="connsiteX14339" fmla="*/ 3603308 w 15576846"/>
              <a:gd name="connsiteY14339" fmla="*/ 3314513 h 7267344"/>
              <a:gd name="connsiteX14340" fmla="*/ 3597348 w 15576846"/>
              <a:gd name="connsiteY14340" fmla="*/ 3333856 h 7267344"/>
              <a:gd name="connsiteX14341" fmla="*/ 3583965 w 15576846"/>
              <a:gd name="connsiteY14341" fmla="*/ 3348363 h 7267344"/>
              <a:gd name="connsiteX14342" fmla="*/ 3590600 w 15576846"/>
              <a:gd name="connsiteY14342" fmla="*/ 3328233 h 7267344"/>
              <a:gd name="connsiteX14343" fmla="*/ 3612304 w 15576846"/>
              <a:gd name="connsiteY14343" fmla="*/ 3302368 h 7267344"/>
              <a:gd name="connsiteX14344" fmla="*/ 3612754 w 15576846"/>
              <a:gd name="connsiteY14344" fmla="*/ 3301693 h 7267344"/>
              <a:gd name="connsiteX14345" fmla="*/ 3612304 w 15576846"/>
              <a:gd name="connsiteY14345" fmla="*/ 3302705 h 7267344"/>
              <a:gd name="connsiteX14346" fmla="*/ 3612304 w 15576846"/>
              <a:gd name="connsiteY14346" fmla="*/ 3302368 h 7267344"/>
              <a:gd name="connsiteX14347" fmla="*/ 3623213 w 15576846"/>
              <a:gd name="connsiteY14347" fmla="*/ 3277177 h 7267344"/>
              <a:gd name="connsiteX14348" fmla="*/ 3633784 w 15576846"/>
              <a:gd name="connsiteY14348" fmla="*/ 3258059 h 7267344"/>
              <a:gd name="connsiteX14349" fmla="*/ 3625800 w 15576846"/>
              <a:gd name="connsiteY14349" fmla="*/ 3286061 h 7267344"/>
              <a:gd name="connsiteX14350" fmla="*/ 3613767 w 15576846"/>
              <a:gd name="connsiteY14350" fmla="*/ 3300231 h 7267344"/>
              <a:gd name="connsiteX14351" fmla="*/ 3623213 w 15576846"/>
              <a:gd name="connsiteY14351" fmla="*/ 3277177 h 7267344"/>
              <a:gd name="connsiteX14352" fmla="*/ 3641094 w 15576846"/>
              <a:gd name="connsiteY14352" fmla="*/ 3250187 h 7267344"/>
              <a:gd name="connsiteX14353" fmla="*/ 3651216 w 15576846"/>
              <a:gd name="connsiteY14353" fmla="*/ 3241527 h 7267344"/>
              <a:gd name="connsiteX14354" fmla="*/ 3642781 w 15576846"/>
              <a:gd name="connsiteY14354" fmla="*/ 3272791 h 7267344"/>
              <a:gd name="connsiteX14355" fmla="*/ 3632547 w 15576846"/>
              <a:gd name="connsiteY14355" fmla="*/ 3280326 h 7267344"/>
              <a:gd name="connsiteX14356" fmla="*/ 3641094 w 15576846"/>
              <a:gd name="connsiteY14356" fmla="*/ 3250187 h 7267344"/>
              <a:gd name="connsiteX14357" fmla="*/ 3657513 w 15576846"/>
              <a:gd name="connsiteY14357" fmla="*/ 3236691 h 7267344"/>
              <a:gd name="connsiteX14358" fmla="*/ 3667972 w 15576846"/>
              <a:gd name="connsiteY14358" fmla="*/ 3229494 h 7267344"/>
              <a:gd name="connsiteX14359" fmla="*/ 3659650 w 15576846"/>
              <a:gd name="connsiteY14359" fmla="*/ 3262219 h 7267344"/>
              <a:gd name="connsiteX14360" fmla="*/ 3648854 w 15576846"/>
              <a:gd name="connsiteY14360" fmla="*/ 3268742 h 7267344"/>
              <a:gd name="connsiteX14361" fmla="*/ 3657513 w 15576846"/>
              <a:gd name="connsiteY14361" fmla="*/ 3236691 h 7267344"/>
              <a:gd name="connsiteX14362" fmla="*/ 3674045 w 15576846"/>
              <a:gd name="connsiteY14362" fmla="*/ 3225558 h 7267344"/>
              <a:gd name="connsiteX14363" fmla="*/ 3683379 w 15576846"/>
              <a:gd name="connsiteY14363" fmla="*/ 3219935 h 7267344"/>
              <a:gd name="connsiteX14364" fmla="*/ 3675282 w 15576846"/>
              <a:gd name="connsiteY14364" fmla="*/ 3253560 h 7267344"/>
              <a:gd name="connsiteX14365" fmla="*/ 3665610 w 15576846"/>
              <a:gd name="connsiteY14365" fmla="*/ 3258733 h 7267344"/>
              <a:gd name="connsiteX14366" fmla="*/ 3674045 w 15576846"/>
              <a:gd name="connsiteY14366" fmla="*/ 3225558 h 7267344"/>
              <a:gd name="connsiteX14367" fmla="*/ 3689114 w 15576846"/>
              <a:gd name="connsiteY14367" fmla="*/ 3216449 h 7267344"/>
              <a:gd name="connsiteX14368" fmla="*/ 3698673 w 15576846"/>
              <a:gd name="connsiteY14368" fmla="*/ 3211163 h 7267344"/>
              <a:gd name="connsiteX14369" fmla="*/ 3690914 w 15576846"/>
              <a:gd name="connsiteY14369" fmla="*/ 3245688 h 7267344"/>
              <a:gd name="connsiteX14370" fmla="*/ 3681017 w 15576846"/>
              <a:gd name="connsiteY14370" fmla="*/ 3250636 h 7267344"/>
              <a:gd name="connsiteX14371" fmla="*/ 3689114 w 15576846"/>
              <a:gd name="connsiteY14371" fmla="*/ 3216449 h 7267344"/>
              <a:gd name="connsiteX14372" fmla="*/ 3704296 w 15576846"/>
              <a:gd name="connsiteY14372" fmla="*/ 3208239 h 7267344"/>
              <a:gd name="connsiteX14373" fmla="*/ 3713855 w 15576846"/>
              <a:gd name="connsiteY14373" fmla="*/ 3203291 h 7267344"/>
              <a:gd name="connsiteX14374" fmla="*/ 3706433 w 15576846"/>
              <a:gd name="connsiteY14374" fmla="*/ 3238491 h 7267344"/>
              <a:gd name="connsiteX14375" fmla="*/ 3696424 w 15576846"/>
              <a:gd name="connsiteY14375" fmla="*/ 3243102 h 7267344"/>
              <a:gd name="connsiteX14376" fmla="*/ 3704296 w 15576846"/>
              <a:gd name="connsiteY14376" fmla="*/ 3208239 h 7267344"/>
              <a:gd name="connsiteX14377" fmla="*/ 3719366 w 15576846"/>
              <a:gd name="connsiteY14377" fmla="*/ 3200479 h 7267344"/>
              <a:gd name="connsiteX14378" fmla="*/ 3729037 w 15576846"/>
              <a:gd name="connsiteY14378" fmla="*/ 3195756 h 7267344"/>
              <a:gd name="connsiteX14379" fmla="*/ 3721952 w 15576846"/>
              <a:gd name="connsiteY14379" fmla="*/ 3231631 h 7267344"/>
              <a:gd name="connsiteX14380" fmla="*/ 3711944 w 15576846"/>
              <a:gd name="connsiteY14380" fmla="*/ 3236017 h 7267344"/>
              <a:gd name="connsiteX14381" fmla="*/ 3719366 w 15576846"/>
              <a:gd name="connsiteY14381" fmla="*/ 3200479 h 7267344"/>
              <a:gd name="connsiteX14382" fmla="*/ 3734548 w 15576846"/>
              <a:gd name="connsiteY14382" fmla="*/ 3193170 h 7267344"/>
              <a:gd name="connsiteX14383" fmla="*/ 4653565 w 15576846"/>
              <a:gd name="connsiteY14383" fmla="*/ 2923605 h 7267344"/>
              <a:gd name="connsiteX14384" fmla="*/ 4697424 w 15576846"/>
              <a:gd name="connsiteY14384" fmla="*/ 2922593 h 7267344"/>
              <a:gd name="connsiteX14385" fmla="*/ 5141976 w 15576846"/>
              <a:gd name="connsiteY14385" fmla="*/ 3016046 h 7267344"/>
              <a:gd name="connsiteX14386" fmla="*/ 5422787 w 15576846"/>
              <a:gd name="connsiteY14386" fmla="*/ 3134016 h 7267344"/>
              <a:gd name="connsiteX14387" fmla="*/ 5678856 w 15576846"/>
              <a:gd name="connsiteY14387" fmla="*/ 3239840 h 7267344"/>
              <a:gd name="connsiteX14388" fmla="*/ 6132517 w 15576846"/>
              <a:gd name="connsiteY14388" fmla="*/ 3451489 h 7267344"/>
              <a:gd name="connsiteX14389" fmla="*/ 6306942 w 15576846"/>
              <a:gd name="connsiteY14389" fmla="*/ 3509630 h 7267344"/>
              <a:gd name="connsiteX14390" fmla="*/ 6308066 w 15576846"/>
              <a:gd name="connsiteY14390" fmla="*/ 3513566 h 7267344"/>
              <a:gd name="connsiteX14391" fmla="*/ 6133641 w 15576846"/>
              <a:gd name="connsiteY14391" fmla="*/ 3462060 h 7267344"/>
              <a:gd name="connsiteX14392" fmla="*/ 5678744 w 15576846"/>
              <a:gd name="connsiteY14392" fmla="*/ 3275827 h 7267344"/>
              <a:gd name="connsiteX14393" fmla="*/ 5417839 w 15576846"/>
              <a:gd name="connsiteY14393" fmla="*/ 3176638 h 7267344"/>
              <a:gd name="connsiteX14394" fmla="*/ 5137702 w 15576846"/>
              <a:gd name="connsiteY14394" fmla="*/ 3072726 h 7267344"/>
              <a:gd name="connsiteX14395" fmla="*/ 4691014 w 15576846"/>
              <a:gd name="connsiteY14395" fmla="*/ 2986019 h 7267344"/>
              <a:gd name="connsiteX14396" fmla="*/ 4646930 w 15576846"/>
              <a:gd name="connsiteY14396" fmla="*/ 2986919 h 7267344"/>
              <a:gd name="connsiteX14397" fmla="*/ 3727350 w 15576846"/>
              <a:gd name="connsiteY14397" fmla="*/ 3229269 h 7267344"/>
              <a:gd name="connsiteX14398" fmla="*/ 3734548 w 15576846"/>
              <a:gd name="connsiteY14398" fmla="*/ 3193170 h 7267344"/>
              <a:gd name="connsiteX14399" fmla="*/ 6387350 w 15576846"/>
              <a:gd name="connsiteY14399" fmla="*/ 3622877 h 7267344"/>
              <a:gd name="connsiteX14400" fmla="*/ 6388362 w 15576846"/>
              <a:gd name="connsiteY14400" fmla="*/ 3626025 h 7267344"/>
              <a:gd name="connsiteX14401" fmla="*/ 6388362 w 15576846"/>
              <a:gd name="connsiteY14401" fmla="*/ 3626025 h 7267344"/>
              <a:gd name="connsiteX14402" fmla="*/ 6387350 w 15576846"/>
              <a:gd name="connsiteY14402" fmla="*/ 3622877 h 7267344"/>
              <a:gd name="connsiteX14403" fmla="*/ 6387350 w 15576846"/>
              <a:gd name="connsiteY14403" fmla="*/ 3622877 h 7267344"/>
              <a:gd name="connsiteX14404" fmla="*/ 6398708 w 15576846"/>
              <a:gd name="connsiteY14404" fmla="*/ 3640870 h 7267344"/>
              <a:gd name="connsiteX14405" fmla="*/ 6423899 w 15576846"/>
              <a:gd name="connsiteY14405" fmla="*/ 3718355 h 7267344"/>
              <a:gd name="connsiteX14406" fmla="*/ 6819868 w 15576846"/>
              <a:gd name="connsiteY14406" fmla="*/ 4524575 h 7267344"/>
              <a:gd name="connsiteX14407" fmla="*/ 7376429 w 15576846"/>
              <a:gd name="connsiteY14407" fmla="*/ 4971601 h 7267344"/>
              <a:gd name="connsiteX14408" fmla="*/ 8068054 w 15576846"/>
              <a:gd name="connsiteY14408" fmla="*/ 4377816 h 7267344"/>
              <a:gd name="connsiteX14409" fmla="*/ 7370469 w 15576846"/>
              <a:gd name="connsiteY14409" fmla="*/ 4996567 h 7267344"/>
              <a:gd name="connsiteX14410" fmla="*/ 6815707 w 15576846"/>
              <a:gd name="connsiteY14410" fmla="*/ 4540657 h 7267344"/>
              <a:gd name="connsiteX14411" fmla="*/ 6423224 w 15576846"/>
              <a:gd name="connsiteY14411" fmla="*/ 3716893 h 7267344"/>
              <a:gd name="connsiteX14412" fmla="*/ 6398708 w 15576846"/>
              <a:gd name="connsiteY14412" fmla="*/ 3640870 h 7267344"/>
              <a:gd name="connsiteX14413" fmla="*/ 6398708 w 15576846"/>
              <a:gd name="connsiteY14413" fmla="*/ 3640870 h 7267344"/>
              <a:gd name="connsiteX14414" fmla="*/ 9706923 w 15576846"/>
              <a:gd name="connsiteY14414" fmla="*/ 5243640 h 7267344"/>
              <a:gd name="connsiteX14415" fmla="*/ 9984022 w 15576846"/>
              <a:gd name="connsiteY14415" fmla="*/ 5869139 h 7267344"/>
              <a:gd name="connsiteX14416" fmla="*/ 10113013 w 15576846"/>
              <a:gd name="connsiteY14416" fmla="*/ 6128920 h 7267344"/>
              <a:gd name="connsiteX14417" fmla="*/ 10630551 w 15576846"/>
              <a:gd name="connsiteY14417" fmla="*/ 6555928 h 7267344"/>
              <a:gd name="connsiteX14418" fmla="*/ 10685206 w 15576846"/>
              <a:gd name="connsiteY14418" fmla="*/ 6551655 h 7267344"/>
              <a:gd name="connsiteX14419" fmla="*/ 11256161 w 15576846"/>
              <a:gd name="connsiteY14419" fmla="*/ 5989358 h 7267344"/>
              <a:gd name="connsiteX14420" fmla="*/ 11516055 w 15576846"/>
              <a:gd name="connsiteY14420" fmla="*/ 5433584 h 7267344"/>
              <a:gd name="connsiteX14421" fmla="*/ 11246940 w 15576846"/>
              <a:gd name="connsiteY14421" fmla="*/ 6041427 h 7267344"/>
              <a:gd name="connsiteX14422" fmla="*/ 10678008 w 15576846"/>
              <a:gd name="connsiteY14422" fmla="*/ 6615081 h 7267344"/>
              <a:gd name="connsiteX14423" fmla="*/ 10623466 w 15576846"/>
              <a:gd name="connsiteY14423" fmla="*/ 6619355 h 7267344"/>
              <a:gd name="connsiteX14424" fmla="*/ 10108290 w 15576846"/>
              <a:gd name="connsiteY14424" fmla="*/ 6184924 h 7267344"/>
              <a:gd name="connsiteX14425" fmla="*/ 10005952 w 15576846"/>
              <a:gd name="connsiteY14425" fmla="*/ 5973951 h 7267344"/>
              <a:gd name="connsiteX14426" fmla="*/ 9706360 w 15576846"/>
              <a:gd name="connsiteY14426" fmla="*/ 5279627 h 7267344"/>
              <a:gd name="connsiteX14427" fmla="*/ 9381803 w 15576846"/>
              <a:gd name="connsiteY14427" fmla="*/ 4327434 h 7267344"/>
              <a:gd name="connsiteX14428" fmla="*/ 9706923 w 15576846"/>
              <a:gd name="connsiteY14428" fmla="*/ 5243640 h 7267344"/>
              <a:gd name="connsiteX14429" fmla="*/ 13260636 w 15576846"/>
              <a:gd name="connsiteY14429" fmla="*/ 3410891 h 7267344"/>
              <a:gd name="connsiteX14430" fmla="*/ 13781547 w 15576846"/>
              <a:gd name="connsiteY14430" fmla="*/ 3282687 h 7267344"/>
              <a:gd name="connsiteX14431" fmla="*/ 13925946 w 15576846"/>
              <a:gd name="connsiteY14431" fmla="*/ 3299781 h 7267344"/>
              <a:gd name="connsiteX14432" fmla="*/ 13953835 w 15576846"/>
              <a:gd name="connsiteY14432" fmla="*/ 3331045 h 7267344"/>
              <a:gd name="connsiteX14433" fmla="*/ 13805726 w 15576846"/>
              <a:gd name="connsiteY14433" fmla="*/ 3314851 h 7267344"/>
              <a:gd name="connsiteX14434" fmla="*/ 13280990 w 15576846"/>
              <a:gd name="connsiteY14434" fmla="*/ 3432370 h 7267344"/>
              <a:gd name="connsiteX14435" fmla="*/ 12792468 w 15576846"/>
              <a:gd name="connsiteY14435" fmla="*/ 3621302 h 7267344"/>
              <a:gd name="connsiteX14436" fmla="*/ 13260636 w 15576846"/>
              <a:gd name="connsiteY14436" fmla="*/ 3410891 h 7267344"/>
              <a:gd name="connsiteX14437" fmla="*/ 13935279 w 15576846"/>
              <a:gd name="connsiteY14437" fmla="*/ 3301018 h 7267344"/>
              <a:gd name="connsiteX14438" fmla="*/ 13950123 w 15576846"/>
              <a:gd name="connsiteY14438" fmla="*/ 3303267 h 7267344"/>
              <a:gd name="connsiteX14439" fmla="*/ 13977902 w 15576846"/>
              <a:gd name="connsiteY14439" fmla="*/ 3334081 h 7267344"/>
              <a:gd name="connsiteX14440" fmla="*/ 13963281 w 15576846"/>
              <a:gd name="connsiteY14440" fmla="*/ 3332169 h 7267344"/>
              <a:gd name="connsiteX14441" fmla="*/ 13935279 w 15576846"/>
              <a:gd name="connsiteY14441" fmla="*/ 3301018 h 7267344"/>
              <a:gd name="connsiteX14442" fmla="*/ 13959571 w 15576846"/>
              <a:gd name="connsiteY14442" fmla="*/ 3304729 h 7267344"/>
              <a:gd name="connsiteX14443" fmla="*/ 13974415 w 15576846"/>
              <a:gd name="connsiteY14443" fmla="*/ 3306978 h 7267344"/>
              <a:gd name="connsiteX14444" fmla="*/ 14002304 w 15576846"/>
              <a:gd name="connsiteY14444" fmla="*/ 3337455 h 7267344"/>
              <a:gd name="connsiteX14445" fmla="*/ 13987798 w 15576846"/>
              <a:gd name="connsiteY14445" fmla="*/ 3335431 h 7267344"/>
              <a:gd name="connsiteX14446" fmla="*/ 13959571 w 15576846"/>
              <a:gd name="connsiteY14446" fmla="*/ 3304729 h 7267344"/>
              <a:gd name="connsiteX14447" fmla="*/ 13984649 w 15576846"/>
              <a:gd name="connsiteY14447" fmla="*/ 3308553 h 7267344"/>
              <a:gd name="connsiteX14448" fmla="*/ 13999155 w 15576846"/>
              <a:gd name="connsiteY14448" fmla="*/ 3310915 h 7267344"/>
              <a:gd name="connsiteX14449" fmla="*/ 14027159 w 15576846"/>
              <a:gd name="connsiteY14449" fmla="*/ 3340941 h 7267344"/>
              <a:gd name="connsiteX14450" fmla="*/ 14012764 w 15576846"/>
              <a:gd name="connsiteY14450" fmla="*/ 3338917 h 7267344"/>
              <a:gd name="connsiteX14451" fmla="*/ 13984649 w 15576846"/>
              <a:gd name="connsiteY14451" fmla="*/ 3308553 h 7267344"/>
              <a:gd name="connsiteX14452" fmla="*/ 14009052 w 15576846"/>
              <a:gd name="connsiteY14452" fmla="*/ 3312489 h 7267344"/>
              <a:gd name="connsiteX14453" fmla="*/ 14023447 w 15576846"/>
              <a:gd name="connsiteY14453" fmla="*/ 3314851 h 7267344"/>
              <a:gd name="connsiteX14454" fmla="*/ 14051449 w 15576846"/>
              <a:gd name="connsiteY14454" fmla="*/ 3344315 h 7267344"/>
              <a:gd name="connsiteX14455" fmla="*/ 14037167 w 15576846"/>
              <a:gd name="connsiteY14455" fmla="*/ 3342291 h 7267344"/>
              <a:gd name="connsiteX14456" fmla="*/ 14009052 w 15576846"/>
              <a:gd name="connsiteY14456" fmla="*/ 3312489 h 7267344"/>
              <a:gd name="connsiteX14457" fmla="*/ 14033681 w 15576846"/>
              <a:gd name="connsiteY14457" fmla="*/ 3316650 h 7267344"/>
              <a:gd name="connsiteX14458" fmla="*/ 14047851 w 15576846"/>
              <a:gd name="connsiteY14458" fmla="*/ 3319124 h 7267344"/>
              <a:gd name="connsiteX14459" fmla="*/ 14075853 w 15576846"/>
              <a:gd name="connsiteY14459" fmla="*/ 3348139 h 7267344"/>
              <a:gd name="connsiteX14460" fmla="*/ 14061683 w 15576846"/>
              <a:gd name="connsiteY14460" fmla="*/ 3346002 h 7267344"/>
              <a:gd name="connsiteX14461" fmla="*/ 14033681 w 15576846"/>
              <a:gd name="connsiteY14461" fmla="*/ 3316650 h 7267344"/>
              <a:gd name="connsiteX14462" fmla="*/ 14058196 w 15576846"/>
              <a:gd name="connsiteY14462" fmla="*/ 3320811 h 7267344"/>
              <a:gd name="connsiteX14463" fmla="*/ 14072143 w 15576846"/>
              <a:gd name="connsiteY14463" fmla="*/ 3323285 h 7267344"/>
              <a:gd name="connsiteX14464" fmla="*/ 14100145 w 15576846"/>
              <a:gd name="connsiteY14464" fmla="*/ 3351737 h 7267344"/>
              <a:gd name="connsiteX14465" fmla="*/ 14086200 w 15576846"/>
              <a:gd name="connsiteY14465" fmla="*/ 3349601 h 7267344"/>
              <a:gd name="connsiteX14466" fmla="*/ 14058196 w 15576846"/>
              <a:gd name="connsiteY14466" fmla="*/ 3320811 h 7267344"/>
              <a:gd name="connsiteX14467" fmla="*/ 14082826 w 15576846"/>
              <a:gd name="connsiteY14467" fmla="*/ 3325309 h 7267344"/>
              <a:gd name="connsiteX14468" fmla="*/ 14096658 w 15576846"/>
              <a:gd name="connsiteY14468" fmla="*/ 3327896 h 7267344"/>
              <a:gd name="connsiteX14469" fmla="*/ 14124548 w 15576846"/>
              <a:gd name="connsiteY14469" fmla="*/ 3355898 h 7267344"/>
              <a:gd name="connsiteX14470" fmla="*/ 14110828 w 15576846"/>
              <a:gd name="connsiteY14470" fmla="*/ 3353649 h 7267344"/>
              <a:gd name="connsiteX14471" fmla="*/ 14082826 w 15576846"/>
              <a:gd name="connsiteY14471" fmla="*/ 3325309 h 7267344"/>
              <a:gd name="connsiteX14472" fmla="*/ 14107566 w 15576846"/>
              <a:gd name="connsiteY14472" fmla="*/ 3329920 h 7267344"/>
              <a:gd name="connsiteX14473" fmla="*/ 14121287 w 15576846"/>
              <a:gd name="connsiteY14473" fmla="*/ 3332507 h 7267344"/>
              <a:gd name="connsiteX14474" fmla="*/ 14149177 w 15576846"/>
              <a:gd name="connsiteY14474" fmla="*/ 3359947 h 7267344"/>
              <a:gd name="connsiteX14475" fmla="*/ 14135681 w 15576846"/>
              <a:gd name="connsiteY14475" fmla="*/ 3357698 h 7267344"/>
              <a:gd name="connsiteX14476" fmla="*/ 14107566 w 15576846"/>
              <a:gd name="connsiteY14476" fmla="*/ 3329920 h 7267344"/>
              <a:gd name="connsiteX14477" fmla="*/ 14158398 w 15576846"/>
              <a:gd name="connsiteY14477" fmla="*/ 3368831 h 7267344"/>
              <a:gd name="connsiteX14478" fmla="*/ 14187750 w 15576846"/>
              <a:gd name="connsiteY14478" fmla="*/ 3396271 h 7267344"/>
              <a:gd name="connsiteX14479" fmla="*/ 14174368 w 15576846"/>
              <a:gd name="connsiteY14479" fmla="*/ 3394247 h 7267344"/>
              <a:gd name="connsiteX14480" fmla="*/ 14144678 w 15576846"/>
              <a:gd name="connsiteY14480" fmla="*/ 3366469 h 7267344"/>
              <a:gd name="connsiteX14481" fmla="*/ 14158398 w 15576846"/>
              <a:gd name="connsiteY14481" fmla="*/ 3368831 h 7267344"/>
              <a:gd name="connsiteX14482" fmla="*/ 14198209 w 15576846"/>
              <a:gd name="connsiteY14482" fmla="*/ 3405718 h 7267344"/>
              <a:gd name="connsiteX14483" fmla="*/ 14228460 w 15576846"/>
              <a:gd name="connsiteY14483" fmla="*/ 3432258 h 7267344"/>
              <a:gd name="connsiteX14484" fmla="*/ 14215190 w 15576846"/>
              <a:gd name="connsiteY14484" fmla="*/ 3430459 h 7267344"/>
              <a:gd name="connsiteX14485" fmla="*/ 14184489 w 15576846"/>
              <a:gd name="connsiteY14485" fmla="*/ 3403581 h 7267344"/>
              <a:gd name="connsiteX14486" fmla="*/ 14198209 w 15576846"/>
              <a:gd name="connsiteY14486" fmla="*/ 3405718 h 7267344"/>
              <a:gd name="connsiteX14487" fmla="*/ 14239257 w 15576846"/>
              <a:gd name="connsiteY14487" fmla="*/ 3441367 h 7267344"/>
              <a:gd name="connsiteX14488" fmla="*/ 14271982 w 15576846"/>
              <a:gd name="connsiteY14488" fmla="*/ 3468020 h 7267344"/>
              <a:gd name="connsiteX14489" fmla="*/ 14259274 w 15576846"/>
              <a:gd name="connsiteY14489" fmla="*/ 3466558 h 7267344"/>
              <a:gd name="connsiteX14490" fmla="*/ 14226099 w 15576846"/>
              <a:gd name="connsiteY14490" fmla="*/ 3439455 h 7267344"/>
              <a:gd name="connsiteX14491" fmla="*/ 14239257 w 15576846"/>
              <a:gd name="connsiteY14491" fmla="*/ 3441367 h 7267344"/>
              <a:gd name="connsiteX14492" fmla="*/ 14283790 w 15576846"/>
              <a:gd name="connsiteY14492" fmla="*/ 3477354 h 7267344"/>
              <a:gd name="connsiteX14493" fmla="*/ 14318652 w 15576846"/>
              <a:gd name="connsiteY14493" fmla="*/ 3503332 h 7267344"/>
              <a:gd name="connsiteX14494" fmla="*/ 14306732 w 15576846"/>
              <a:gd name="connsiteY14494" fmla="*/ 3502208 h 7267344"/>
              <a:gd name="connsiteX14495" fmla="*/ 14271195 w 15576846"/>
              <a:gd name="connsiteY14495" fmla="*/ 3475892 h 7267344"/>
              <a:gd name="connsiteX14496" fmla="*/ 14283790 w 15576846"/>
              <a:gd name="connsiteY14496" fmla="*/ 3477354 h 7267344"/>
              <a:gd name="connsiteX14497" fmla="*/ 14296949 w 15576846"/>
              <a:gd name="connsiteY14497" fmla="*/ 3478929 h 7267344"/>
              <a:gd name="connsiteX14498" fmla="*/ 14309431 w 15576846"/>
              <a:gd name="connsiteY14498" fmla="*/ 3480503 h 7267344"/>
              <a:gd name="connsiteX14499" fmla="*/ 14344068 w 15576846"/>
              <a:gd name="connsiteY14499" fmla="*/ 3505919 h 7267344"/>
              <a:gd name="connsiteX14500" fmla="*/ 14332260 w 15576846"/>
              <a:gd name="connsiteY14500" fmla="*/ 3504682 h 7267344"/>
              <a:gd name="connsiteX14501" fmla="*/ 14296949 w 15576846"/>
              <a:gd name="connsiteY14501" fmla="*/ 3478929 h 7267344"/>
              <a:gd name="connsiteX14502" fmla="*/ 14322926 w 15576846"/>
              <a:gd name="connsiteY14502" fmla="*/ 3482302 h 7267344"/>
              <a:gd name="connsiteX14503" fmla="*/ 14335296 w 15576846"/>
              <a:gd name="connsiteY14503" fmla="*/ 3483989 h 7267344"/>
              <a:gd name="connsiteX14504" fmla="*/ 14369597 w 15576846"/>
              <a:gd name="connsiteY14504" fmla="*/ 3508730 h 7267344"/>
              <a:gd name="connsiteX14505" fmla="*/ 14357788 w 15576846"/>
              <a:gd name="connsiteY14505" fmla="*/ 3507381 h 7267344"/>
              <a:gd name="connsiteX14506" fmla="*/ 14322926 w 15576846"/>
              <a:gd name="connsiteY14506" fmla="*/ 3482302 h 7267344"/>
              <a:gd name="connsiteX14507" fmla="*/ 14349354 w 15576846"/>
              <a:gd name="connsiteY14507" fmla="*/ 3485901 h 7267344"/>
              <a:gd name="connsiteX14508" fmla="*/ 14361613 w 15576846"/>
              <a:gd name="connsiteY14508" fmla="*/ 3487701 h 7267344"/>
              <a:gd name="connsiteX14509" fmla="*/ 14395687 w 15576846"/>
              <a:gd name="connsiteY14509" fmla="*/ 3511879 h 7267344"/>
              <a:gd name="connsiteX14510" fmla="*/ 14383992 w 15576846"/>
              <a:gd name="connsiteY14510" fmla="*/ 3510417 h 7267344"/>
              <a:gd name="connsiteX14511" fmla="*/ 14349354 w 15576846"/>
              <a:gd name="connsiteY14511" fmla="*/ 3485901 h 7267344"/>
              <a:gd name="connsiteX14512" fmla="*/ 14376232 w 15576846"/>
              <a:gd name="connsiteY14512" fmla="*/ 3489837 h 7267344"/>
              <a:gd name="connsiteX14513" fmla="*/ 14388378 w 15576846"/>
              <a:gd name="connsiteY14513" fmla="*/ 3491749 h 7267344"/>
              <a:gd name="connsiteX14514" fmla="*/ 14422227 w 15576846"/>
              <a:gd name="connsiteY14514" fmla="*/ 3515253 h 7267344"/>
              <a:gd name="connsiteX14515" fmla="*/ 14410645 w 15576846"/>
              <a:gd name="connsiteY14515" fmla="*/ 3513679 h 7267344"/>
              <a:gd name="connsiteX14516" fmla="*/ 14376232 w 15576846"/>
              <a:gd name="connsiteY14516" fmla="*/ 3489837 h 7267344"/>
              <a:gd name="connsiteX14517" fmla="*/ 14403897 w 15576846"/>
              <a:gd name="connsiteY14517" fmla="*/ 3494336 h 7267344"/>
              <a:gd name="connsiteX14518" fmla="*/ 14416155 w 15576846"/>
              <a:gd name="connsiteY14518" fmla="*/ 3496472 h 7267344"/>
              <a:gd name="connsiteX14519" fmla="*/ 14449893 w 15576846"/>
              <a:gd name="connsiteY14519" fmla="*/ 3519302 h 7267344"/>
              <a:gd name="connsiteX14520" fmla="*/ 14438084 w 15576846"/>
              <a:gd name="connsiteY14520" fmla="*/ 3517502 h 7267344"/>
              <a:gd name="connsiteX14521" fmla="*/ 14403897 w 15576846"/>
              <a:gd name="connsiteY14521" fmla="*/ 3494336 h 7267344"/>
              <a:gd name="connsiteX14522" fmla="*/ 14432799 w 15576846"/>
              <a:gd name="connsiteY14522" fmla="*/ 3499734 h 7267344"/>
              <a:gd name="connsiteX14523" fmla="*/ 14445619 w 15576846"/>
              <a:gd name="connsiteY14523" fmla="*/ 3502433 h 7267344"/>
              <a:gd name="connsiteX14524" fmla="*/ 14479357 w 15576846"/>
              <a:gd name="connsiteY14524" fmla="*/ 3524700 h 7267344"/>
              <a:gd name="connsiteX14525" fmla="*/ 14466987 w 15576846"/>
              <a:gd name="connsiteY14525" fmla="*/ 3522338 h 7267344"/>
              <a:gd name="connsiteX14526" fmla="*/ 14432799 w 15576846"/>
              <a:gd name="connsiteY14526" fmla="*/ 3499734 h 7267344"/>
              <a:gd name="connsiteX14527" fmla="*/ 14464849 w 15576846"/>
              <a:gd name="connsiteY14527" fmla="*/ 3507044 h 7267344"/>
              <a:gd name="connsiteX14528" fmla="*/ 14481044 w 15576846"/>
              <a:gd name="connsiteY14528" fmla="*/ 3511992 h 7267344"/>
              <a:gd name="connsiteX14529" fmla="*/ 14499937 w 15576846"/>
              <a:gd name="connsiteY14529" fmla="*/ 3524250 h 7267344"/>
              <a:gd name="connsiteX14530" fmla="*/ 14500274 w 15576846"/>
              <a:gd name="connsiteY14530" fmla="*/ 3525037 h 7267344"/>
              <a:gd name="connsiteX14531" fmla="*/ 14501399 w 15576846"/>
              <a:gd name="connsiteY14531" fmla="*/ 3525149 h 7267344"/>
              <a:gd name="connsiteX14532" fmla="*/ 14517481 w 15576846"/>
              <a:gd name="connsiteY14532" fmla="*/ 3535271 h 7267344"/>
              <a:gd name="connsiteX14533" fmla="*/ 14499937 w 15576846"/>
              <a:gd name="connsiteY14533" fmla="*/ 3529423 h 7267344"/>
              <a:gd name="connsiteX14534" fmla="*/ 14464849 w 15576846"/>
              <a:gd name="connsiteY14534" fmla="*/ 3507044 h 7267344"/>
              <a:gd name="connsiteX14535" fmla="*/ 14526815 w 15576846"/>
              <a:gd name="connsiteY14535" fmla="*/ 3540894 h 7267344"/>
              <a:gd name="connsiteX14536" fmla="*/ 14526028 w 15576846"/>
              <a:gd name="connsiteY14536" fmla="*/ 3540781 h 7267344"/>
              <a:gd name="connsiteX14537" fmla="*/ 14525015 w 15576846"/>
              <a:gd name="connsiteY14537" fmla="*/ 3539769 h 7267344"/>
              <a:gd name="connsiteX14538" fmla="*/ 14526815 w 15576846"/>
              <a:gd name="connsiteY14538" fmla="*/ 3540894 h 7267344"/>
              <a:gd name="connsiteX14539" fmla="*/ 14559428 w 15576846"/>
              <a:gd name="connsiteY14539" fmla="*/ 3551690 h 7267344"/>
              <a:gd name="connsiteX14540" fmla="*/ 14568424 w 15576846"/>
              <a:gd name="connsiteY14540" fmla="*/ 3552589 h 7267344"/>
              <a:gd name="connsiteX14541" fmla="*/ 14595189 w 15576846"/>
              <a:gd name="connsiteY14541" fmla="*/ 3567209 h 7267344"/>
              <a:gd name="connsiteX14542" fmla="*/ 14587430 w 15576846"/>
              <a:gd name="connsiteY14542" fmla="*/ 3566647 h 7267344"/>
              <a:gd name="connsiteX14543" fmla="*/ 14559428 w 15576846"/>
              <a:gd name="connsiteY14543" fmla="*/ 3551690 h 7267344"/>
              <a:gd name="connsiteX14544" fmla="*/ 14585968 w 15576846"/>
              <a:gd name="connsiteY14544" fmla="*/ 3554389 h 7267344"/>
              <a:gd name="connsiteX14545" fmla="*/ 14594403 w 15576846"/>
              <a:gd name="connsiteY14545" fmla="*/ 3555289 h 7267344"/>
              <a:gd name="connsiteX14546" fmla="*/ 14620382 w 15576846"/>
              <a:gd name="connsiteY14546" fmla="*/ 3569234 h 7267344"/>
              <a:gd name="connsiteX14547" fmla="*/ 14612846 w 15576846"/>
              <a:gd name="connsiteY14547" fmla="*/ 3568671 h 7267344"/>
              <a:gd name="connsiteX14548" fmla="*/ 14585968 w 15576846"/>
              <a:gd name="connsiteY14548" fmla="*/ 3554389 h 7267344"/>
              <a:gd name="connsiteX14549" fmla="*/ 14612396 w 15576846"/>
              <a:gd name="connsiteY14549" fmla="*/ 3556976 h 7267344"/>
              <a:gd name="connsiteX14550" fmla="*/ 14620493 w 15576846"/>
              <a:gd name="connsiteY14550" fmla="*/ 3557762 h 7267344"/>
              <a:gd name="connsiteX14551" fmla="*/ 14645572 w 15576846"/>
              <a:gd name="connsiteY14551" fmla="*/ 3570920 h 7267344"/>
              <a:gd name="connsiteX14552" fmla="*/ 14638375 w 15576846"/>
              <a:gd name="connsiteY14552" fmla="*/ 3570358 h 7267344"/>
              <a:gd name="connsiteX14553" fmla="*/ 14612396 w 15576846"/>
              <a:gd name="connsiteY14553" fmla="*/ 3556976 h 7267344"/>
              <a:gd name="connsiteX14554" fmla="*/ 14638824 w 15576846"/>
              <a:gd name="connsiteY14554" fmla="*/ 3559674 h 7267344"/>
              <a:gd name="connsiteX14555" fmla="*/ 14646584 w 15576846"/>
              <a:gd name="connsiteY14555" fmla="*/ 3560462 h 7267344"/>
              <a:gd name="connsiteX14556" fmla="*/ 14670538 w 15576846"/>
              <a:gd name="connsiteY14556" fmla="*/ 3572945 h 7267344"/>
              <a:gd name="connsiteX14557" fmla="*/ 14663903 w 15576846"/>
              <a:gd name="connsiteY14557" fmla="*/ 3572495 h 7267344"/>
              <a:gd name="connsiteX14558" fmla="*/ 14638824 w 15576846"/>
              <a:gd name="connsiteY14558" fmla="*/ 3559674 h 7267344"/>
              <a:gd name="connsiteX14559" fmla="*/ 14665253 w 15576846"/>
              <a:gd name="connsiteY14559" fmla="*/ 3562261 h 7267344"/>
              <a:gd name="connsiteX14560" fmla="*/ 14672561 w 15576846"/>
              <a:gd name="connsiteY14560" fmla="*/ 3562936 h 7267344"/>
              <a:gd name="connsiteX14561" fmla="*/ 14695504 w 15576846"/>
              <a:gd name="connsiteY14561" fmla="*/ 3574631 h 7267344"/>
              <a:gd name="connsiteX14562" fmla="*/ 14689318 w 15576846"/>
              <a:gd name="connsiteY14562" fmla="*/ 3574182 h 7267344"/>
              <a:gd name="connsiteX14563" fmla="*/ 14665253 w 15576846"/>
              <a:gd name="connsiteY14563" fmla="*/ 3562261 h 7267344"/>
              <a:gd name="connsiteX14564" fmla="*/ 14691793 w 15576846"/>
              <a:gd name="connsiteY14564" fmla="*/ 3564960 h 7267344"/>
              <a:gd name="connsiteX14565" fmla="*/ 14698540 w 15576846"/>
              <a:gd name="connsiteY14565" fmla="*/ 3565635 h 7267344"/>
              <a:gd name="connsiteX14566" fmla="*/ 14720582 w 15576846"/>
              <a:gd name="connsiteY14566" fmla="*/ 3576543 h 7267344"/>
              <a:gd name="connsiteX14567" fmla="*/ 14714846 w 15576846"/>
              <a:gd name="connsiteY14567" fmla="*/ 3576093 h 7267344"/>
              <a:gd name="connsiteX14568" fmla="*/ 14691793 w 15576846"/>
              <a:gd name="connsiteY14568" fmla="*/ 3564960 h 7267344"/>
              <a:gd name="connsiteX14569" fmla="*/ 14718333 w 15576846"/>
              <a:gd name="connsiteY14569" fmla="*/ 3567547 h 7267344"/>
              <a:gd name="connsiteX14570" fmla="*/ 14724630 w 15576846"/>
              <a:gd name="connsiteY14570" fmla="*/ 3568221 h 7267344"/>
              <a:gd name="connsiteX14571" fmla="*/ 14745660 w 15576846"/>
              <a:gd name="connsiteY14571" fmla="*/ 3578455 h 7267344"/>
              <a:gd name="connsiteX14572" fmla="*/ 14740375 w 15576846"/>
              <a:gd name="connsiteY14572" fmla="*/ 3578118 h 7267344"/>
              <a:gd name="connsiteX14573" fmla="*/ 14718333 w 15576846"/>
              <a:gd name="connsiteY14573" fmla="*/ 3567547 h 7267344"/>
              <a:gd name="connsiteX14574" fmla="*/ 14744873 w 15576846"/>
              <a:gd name="connsiteY14574" fmla="*/ 3570246 h 7267344"/>
              <a:gd name="connsiteX14575" fmla="*/ 14750609 w 15576846"/>
              <a:gd name="connsiteY14575" fmla="*/ 3570808 h 7267344"/>
              <a:gd name="connsiteX14576" fmla="*/ 14770627 w 15576846"/>
              <a:gd name="connsiteY14576" fmla="*/ 3580254 h 7267344"/>
              <a:gd name="connsiteX14577" fmla="*/ 14765903 w 15576846"/>
              <a:gd name="connsiteY14577" fmla="*/ 3579917 h 7267344"/>
              <a:gd name="connsiteX14578" fmla="*/ 14744873 w 15576846"/>
              <a:gd name="connsiteY14578" fmla="*/ 3570246 h 7267344"/>
              <a:gd name="connsiteX14579" fmla="*/ 14771526 w 15576846"/>
              <a:gd name="connsiteY14579" fmla="*/ 3572832 h 7267344"/>
              <a:gd name="connsiteX14580" fmla="*/ 14776586 w 15576846"/>
              <a:gd name="connsiteY14580" fmla="*/ 3573394 h 7267344"/>
              <a:gd name="connsiteX14581" fmla="*/ 14795480 w 15576846"/>
              <a:gd name="connsiteY14581" fmla="*/ 3582166 h 7267344"/>
              <a:gd name="connsiteX14582" fmla="*/ 14791319 w 15576846"/>
              <a:gd name="connsiteY14582" fmla="*/ 3581829 h 7267344"/>
              <a:gd name="connsiteX14583" fmla="*/ 14771526 w 15576846"/>
              <a:gd name="connsiteY14583" fmla="*/ 3572832 h 7267344"/>
              <a:gd name="connsiteX14584" fmla="*/ 14798179 w 15576846"/>
              <a:gd name="connsiteY14584" fmla="*/ 3575419 h 7267344"/>
              <a:gd name="connsiteX14585" fmla="*/ 14802678 w 15576846"/>
              <a:gd name="connsiteY14585" fmla="*/ 3575869 h 7267344"/>
              <a:gd name="connsiteX14586" fmla="*/ 14820446 w 15576846"/>
              <a:gd name="connsiteY14586" fmla="*/ 3583853 h 7267344"/>
              <a:gd name="connsiteX14587" fmla="*/ 14816848 w 15576846"/>
              <a:gd name="connsiteY14587" fmla="*/ 3583628 h 7267344"/>
              <a:gd name="connsiteX14588" fmla="*/ 14798179 w 15576846"/>
              <a:gd name="connsiteY14588" fmla="*/ 3575419 h 7267344"/>
              <a:gd name="connsiteX14589" fmla="*/ 14824944 w 15576846"/>
              <a:gd name="connsiteY14589" fmla="*/ 3578118 h 7267344"/>
              <a:gd name="connsiteX14590" fmla="*/ 14828655 w 15576846"/>
              <a:gd name="connsiteY14590" fmla="*/ 3578455 h 7267344"/>
              <a:gd name="connsiteX14591" fmla="*/ 14845300 w 15576846"/>
              <a:gd name="connsiteY14591" fmla="*/ 3585765 h 7267344"/>
              <a:gd name="connsiteX14592" fmla="*/ 14842263 w 15576846"/>
              <a:gd name="connsiteY14592" fmla="*/ 3585540 h 7267344"/>
              <a:gd name="connsiteX14593" fmla="*/ 14824944 w 15576846"/>
              <a:gd name="connsiteY14593" fmla="*/ 3578118 h 7267344"/>
              <a:gd name="connsiteX14594" fmla="*/ 14851822 w 15576846"/>
              <a:gd name="connsiteY14594" fmla="*/ 3580817 h 7267344"/>
              <a:gd name="connsiteX14595" fmla="*/ 14854746 w 15576846"/>
              <a:gd name="connsiteY14595" fmla="*/ 3581154 h 7267344"/>
              <a:gd name="connsiteX14596" fmla="*/ 14870041 w 15576846"/>
              <a:gd name="connsiteY14596" fmla="*/ 3587677 h 7267344"/>
              <a:gd name="connsiteX14597" fmla="*/ 14867792 w 15576846"/>
              <a:gd name="connsiteY14597" fmla="*/ 3587564 h 7267344"/>
              <a:gd name="connsiteX14598" fmla="*/ 14851822 w 15576846"/>
              <a:gd name="connsiteY14598" fmla="*/ 3580817 h 7267344"/>
              <a:gd name="connsiteX14599" fmla="*/ 14892870 w 15576846"/>
              <a:gd name="connsiteY14599" fmla="*/ 3596898 h 7267344"/>
              <a:gd name="connsiteX14600" fmla="*/ 14909064 w 15576846"/>
              <a:gd name="connsiteY14600" fmla="*/ 3603196 h 7267344"/>
              <a:gd name="connsiteX14601" fmla="*/ 14891744 w 15576846"/>
              <a:gd name="connsiteY14601" fmla="*/ 3596898 h 7267344"/>
              <a:gd name="connsiteX14602" fmla="*/ 14892870 w 15576846"/>
              <a:gd name="connsiteY14602" fmla="*/ 3596898 h 7267344"/>
              <a:gd name="connsiteX14603" fmla="*/ 14918399 w 15576846"/>
              <a:gd name="connsiteY14603" fmla="*/ 3598810 h 7267344"/>
              <a:gd name="connsiteX14604" fmla="*/ 14922222 w 15576846"/>
              <a:gd name="connsiteY14604" fmla="*/ 3600272 h 7267344"/>
              <a:gd name="connsiteX14605" fmla="*/ 14918174 w 15576846"/>
              <a:gd name="connsiteY14605" fmla="*/ 3598810 h 7267344"/>
              <a:gd name="connsiteX14606" fmla="*/ 14918399 w 15576846"/>
              <a:gd name="connsiteY14606" fmla="*/ 3598810 h 7267344"/>
              <a:gd name="connsiteX14607" fmla="*/ 13743423 w 15576846"/>
              <a:gd name="connsiteY14607" fmla="*/ 2782356 h 7267344"/>
              <a:gd name="connsiteX14608" fmla="*/ 13742524 w 15576846"/>
              <a:gd name="connsiteY14608" fmla="*/ 2781119 h 7267344"/>
              <a:gd name="connsiteX14609" fmla="*/ 13743087 w 15576846"/>
              <a:gd name="connsiteY14609" fmla="*/ 2781456 h 7267344"/>
              <a:gd name="connsiteX14610" fmla="*/ 13743423 w 15576846"/>
              <a:gd name="connsiteY14610" fmla="*/ 2782356 h 7267344"/>
              <a:gd name="connsiteX14611" fmla="*/ 13755232 w 15576846"/>
              <a:gd name="connsiteY14611" fmla="*/ 2788766 h 7267344"/>
              <a:gd name="connsiteX14612" fmla="*/ 13762204 w 15576846"/>
              <a:gd name="connsiteY14612" fmla="*/ 2793152 h 7267344"/>
              <a:gd name="connsiteX14613" fmla="*/ 13766140 w 15576846"/>
              <a:gd name="connsiteY14613" fmla="*/ 2803273 h 7267344"/>
              <a:gd name="connsiteX14614" fmla="*/ 13755232 w 15576846"/>
              <a:gd name="connsiteY14614" fmla="*/ 2788766 h 7267344"/>
              <a:gd name="connsiteX14615" fmla="*/ 13731503 w 15576846"/>
              <a:gd name="connsiteY14615" fmla="*/ 2765937 h 7267344"/>
              <a:gd name="connsiteX14616" fmla="*/ 13723743 w 15576846"/>
              <a:gd name="connsiteY14616" fmla="*/ 2755141 h 7267344"/>
              <a:gd name="connsiteX14617" fmla="*/ 13720595 w 15576846"/>
              <a:gd name="connsiteY14617" fmla="*/ 2746819 h 7267344"/>
              <a:gd name="connsiteX14618" fmla="*/ 13732290 w 15576846"/>
              <a:gd name="connsiteY14618" fmla="*/ 2754241 h 7267344"/>
              <a:gd name="connsiteX14619" fmla="*/ 13738701 w 15576846"/>
              <a:gd name="connsiteY14619" fmla="*/ 2770098 h 7267344"/>
              <a:gd name="connsiteX14620" fmla="*/ 13731503 w 15576846"/>
              <a:gd name="connsiteY14620" fmla="*/ 2765937 h 7267344"/>
              <a:gd name="connsiteX14621" fmla="*/ 13719807 w 15576846"/>
              <a:gd name="connsiteY14621" fmla="*/ 2759189 h 7267344"/>
              <a:gd name="connsiteX14622" fmla="*/ 13718570 w 15576846"/>
              <a:gd name="connsiteY14622" fmla="*/ 2758514 h 7267344"/>
              <a:gd name="connsiteX14623" fmla="*/ 13702825 w 15576846"/>
              <a:gd name="connsiteY14623" fmla="*/ 2735910 h 7267344"/>
              <a:gd name="connsiteX14624" fmla="*/ 13713285 w 15576846"/>
              <a:gd name="connsiteY14624" fmla="*/ 2742320 h 7267344"/>
              <a:gd name="connsiteX14625" fmla="*/ 13719807 w 15576846"/>
              <a:gd name="connsiteY14625" fmla="*/ 2759189 h 7267344"/>
              <a:gd name="connsiteX14626" fmla="*/ 13697427 w 15576846"/>
              <a:gd name="connsiteY14626" fmla="*/ 2725001 h 7267344"/>
              <a:gd name="connsiteX14627" fmla="*/ 13690905 w 15576846"/>
              <a:gd name="connsiteY14627" fmla="*/ 2708583 h 7267344"/>
              <a:gd name="connsiteX14628" fmla="*/ 13702264 w 15576846"/>
              <a:gd name="connsiteY14628" fmla="*/ 2716005 h 7267344"/>
              <a:gd name="connsiteX14629" fmla="*/ 13709011 w 15576846"/>
              <a:gd name="connsiteY14629" fmla="*/ 2731974 h 7267344"/>
              <a:gd name="connsiteX14630" fmla="*/ 13697427 w 15576846"/>
              <a:gd name="connsiteY14630" fmla="*/ 2725001 h 7267344"/>
              <a:gd name="connsiteX14631" fmla="*/ 13690230 w 15576846"/>
              <a:gd name="connsiteY14631" fmla="*/ 2720728 h 7267344"/>
              <a:gd name="connsiteX14632" fmla="*/ 13680559 w 15576846"/>
              <a:gd name="connsiteY14632" fmla="*/ 2715105 h 7267344"/>
              <a:gd name="connsiteX14633" fmla="*/ 13676510 w 15576846"/>
              <a:gd name="connsiteY14633" fmla="*/ 2708920 h 7267344"/>
              <a:gd name="connsiteX14634" fmla="*/ 13671674 w 15576846"/>
              <a:gd name="connsiteY14634" fmla="*/ 2696324 h 7267344"/>
              <a:gd name="connsiteX14635" fmla="*/ 13680784 w 15576846"/>
              <a:gd name="connsiteY14635" fmla="*/ 2702060 h 7267344"/>
              <a:gd name="connsiteX14636" fmla="*/ 13683370 w 15576846"/>
              <a:gd name="connsiteY14636" fmla="*/ 2703747 h 7267344"/>
              <a:gd name="connsiteX14637" fmla="*/ 13690230 w 15576846"/>
              <a:gd name="connsiteY14637" fmla="*/ 2720728 h 7267344"/>
              <a:gd name="connsiteX14638" fmla="*/ 13667400 w 15576846"/>
              <a:gd name="connsiteY14638" fmla="*/ 2685528 h 7267344"/>
              <a:gd name="connsiteX14639" fmla="*/ 13661103 w 15576846"/>
              <a:gd name="connsiteY14639" fmla="*/ 2670234 h 7267344"/>
              <a:gd name="connsiteX14640" fmla="*/ 13672124 w 15576846"/>
              <a:gd name="connsiteY14640" fmla="*/ 2677656 h 7267344"/>
              <a:gd name="connsiteX14641" fmla="*/ 13678646 w 15576846"/>
              <a:gd name="connsiteY14641" fmla="*/ 2692501 h 7267344"/>
              <a:gd name="connsiteX14642" fmla="*/ 13667400 w 15576846"/>
              <a:gd name="connsiteY14642" fmla="*/ 2685528 h 7267344"/>
              <a:gd name="connsiteX14643" fmla="*/ 13659191 w 15576846"/>
              <a:gd name="connsiteY14643" fmla="*/ 2660225 h 7267344"/>
              <a:gd name="connsiteX14644" fmla="*/ 13656043 w 15576846"/>
              <a:gd name="connsiteY14644" fmla="*/ 2658088 h 7267344"/>
              <a:gd name="connsiteX14645" fmla="*/ 13649520 w 15576846"/>
              <a:gd name="connsiteY14645" fmla="*/ 2643131 h 7267344"/>
              <a:gd name="connsiteX14646" fmla="*/ 13659641 w 15576846"/>
              <a:gd name="connsiteY14646" fmla="*/ 2650441 h 7267344"/>
              <a:gd name="connsiteX14647" fmla="*/ 13666501 w 15576846"/>
              <a:gd name="connsiteY14647" fmla="*/ 2665061 h 7267344"/>
              <a:gd name="connsiteX14648" fmla="*/ 13659191 w 15576846"/>
              <a:gd name="connsiteY14648" fmla="*/ 2660225 h 7267344"/>
              <a:gd name="connsiteX14649" fmla="*/ 13648058 w 15576846"/>
              <a:gd name="connsiteY14649" fmla="*/ 2652915 h 7267344"/>
              <a:gd name="connsiteX14650" fmla="*/ 13637149 w 15576846"/>
              <a:gd name="connsiteY14650" fmla="*/ 2645943 h 7267344"/>
              <a:gd name="connsiteX14651" fmla="*/ 13630402 w 15576846"/>
              <a:gd name="connsiteY14651" fmla="*/ 2629748 h 7267344"/>
              <a:gd name="connsiteX14652" fmla="*/ 13641085 w 15576846"/>
              <a:gd name="connsiteY14652" fmla="*/ 2637171 h 7267344"/>
              <a:gd name="connsiteX14653" fmla="*/ 13648058 w 15576846"/>
              <a:gd name="connsiteY14653" fmla="*/ 2652915 h 7267344"/>
              <a:gd name="connsiteX14654" fmla="*/ 13629502 w 15576846"/>
              <a:gd name="connsiteY14654" fmla="*/ 2641219 h 7267344"/>
              <a:gd name="connsiteX14655" fmla="*/ 13618256 w 15576846"/>
              <a:gd name="connsiteY14655" fmla="*/ 2634247 h 7267344"/>
              <a:gd name="connsiteX14656" fmla="*/ 13611171 w 15576846"/>
              <a:gd name="connsiteY14656" fmla="*/ 2616928 h 7267344"/>
              <a:gd name="connsiteX14657" fmla="*/ 13622305 w 15576846"/>
              <a:gd name="connsiteY14657" fmla="*/ 2624350 h 7267344"/>
              <a:gd name="connsiteX14658" fmla="*/ 13629502 w 15576846"/>
              <a:gd name="connsiteY14658" fmla="*/ 2641219 h 7267344"/>
              <a:gd name="connsiteX14659" fmla="*/ 13598688 w 15576846"/>
              <a:gd name="connsiteY14659" fmla="*/ 2600959 h 7267344"/>
              <a:gd name="connsiteX14660" fmla="*/ 13587555 w 15576846"/>
              <a:gd name="connsiteY14660" fmla="*/ 2593874 h 7267344"/>
              <a:gd name="connsiteX14661" fmla="*/ 13580244 w 15576846"/>
              <a:gd name="connsiteY14661" fmla="*/ 2576330 h 7267344"/>
              <a:gd name="connsiteX14662" fmla="*/ 13591267 w 15576846"/>
              <a:gd name="connsiteY14662" fmla="*/ 2583865 h 7267344"/>
              <a:gd name="connsiteX14663" fmla="*/ 13598688 w 15576846"/>
              <a:gd name="connsiteY14663" fmla="*/ 2600959 h 7267344"/>
              <a:gd name="connsiteX14664" fmla="*/ 13575184 w 15576846"/>
              <a:gd name="connsiteY14664" fmla="*/ 2564522 h 7267344"/>
              <a:gd name="connsiteX14665" fmla="*/ 13568212 w 15576846"/>
              <a:gd name="connsiteY14665" fmla="*/ 2548665 h 7267344"/>
              <a:gd name="connsiteX14666" fmla="*/ 13578671 w 15576846"/>
              <a:gd name="connsiteY14666" fmla="*/ 2556313 h 7267344"/>
              <a:gd name="connsiteX14667" fmla="*/ 13585756 w 15576846"/>
              <a:gd name="connsiteY14667" fmla="*/ 2571607 h 7267344"/>
              <a:gd name="connsiteX14668" fmla="*/ 13575184 w 15576846"/>
              <a:gd name="connsiteY14668" fmla="*/ 2564522 h 7267344"/>
              <a:gd name="connsiteX14669" fmla="*/ 13562814 w 15576846"/>
              <a:gd name="connsiteY14669" fmla="*/ 2536632 h 7267344"/>
              <a:gd name="connsiteX14670" fmla="*/ 13556179 w 15576846"/>
              <a:gd name="connsiteY14670" fmla="*/ 2522462 h 7267344"/>
              <a:gd name="connsiteX14671" fmla="*/ 13566076 w 15576846"/>
              <a:gd name="connsiteY14671" fmla="*/ 2530109 h 7267344"/>
              <a:gd name="connsiteX14672" fmla="*/ 13572711 w 15576846"/>
              <a:gd name="connsiteY14672" fmla="*/ 2543717 h 7267344"/>
              <a:gd name="connsiteX14673" fmla="*/ 13562814 w 15576846"/>
              <a:gd name="connsiteY14673" fmla="*/ 2536632 h 7267344"/>
              <a:gd name="connsiteX14674" fmla="*/ 13554042 w 15576846"/>
              <a:gd name="connsiteY14674" fmla="*/ 2530447 h 7267344"/>
              <a:gd name="connsiteX14675" fmla="*/ 13544145 w 15576846"/>
              <a:gd name="connsiteY14675" fmla="*/ 2523587 h 7267344"/>
              <a:gd name="connsiteX14676" fmla="*/ 13537398 w 15576846"/>
              <a:gd name="connsiteY14676" fmla="*/ 2508180 h 7267344"/>
              <a:gd name="connsiteX14677" fmla="*/ 13547069 w 15576846"/>
              <a:gd name="connsiteY14677" fmla="*/ 2515377 h 7267344"/>
              <a:gd name="connsiteX14678" fmla="*/ 13554042 w 15576846"/>
              <a:gd name="connsiteY14678" fmla="*/ 2530447 h 7267344"/>
              <a:gd name="connsiteX14679" fmla="*/ 13531325 w 15576846"/>
              <a:gd name="connsiteY14679" fmla="*/ 2495135 h 7267344"/>
              <a:gd name="connsiteX14680" fmla="*/ 13524690 w 15576846"/>
              <a:gd name="connsiteY14680" fmla="*/ 2480740 h 7267344"/>
              <a:gd name="connsiteX14681" fmla="*/ 13533462 w 15576846"/>
              <a:gd name="connsiteY14681" fmla="*/ 2487600 h 7267344"/>
              <a:gd name="connsiteX14682" fmla="*/ 13540435 w 15576846"/>
              <a:gd name="connsiteY14682" fmla="*/ 2501770 h 7267344"/>
              <a:gd name="connsiteX14683" fmla="*/ 13531325 w 15576846"/>
              <a:gd name="connsiteY14683" fmla="*/ 2495135 h 7267344"/>
              <a:gd name="connsiteX14684" fmla="*/ 13522665 w 15576846"/>
              <a:gd name="connsiteY14684" fmla="*/ 2488950 h 7267344"/>
              <a:gd name="connsiteX14685" fmla="*/ 13512769 w 15576846"/>
              <a:gd name="connsiteY14685" fmla="*/ 2482089 h 7267344"/>
              <a:gd name="connsiteX14686" fmla="*/ 13505573 w 15576846"/>
              <a:gd name="connsiteY14686" fmla="*/ 2466120 h 7267344"/>
              <a:gd name="connsiteX14687" fmla="*/ 13515469 w 15576846"/>
              <a:gd name="connsiteY14687" fmla="*/ 2473542 h 7267344"/>
              <a:gd name="connsiteX14688" fmla="*/ 13522665 w 15576846"/>
              <a:gd name="connsiteY14688" fmla="*/ 2488950 h 7267344"/>
              <a:gd name="connsiteX14689" fmla="*/ 13500061 w 15576846"/>
              <a:gd name="connsiteY14689" fmla="*/ 2453975 h 7267344"/>
              <a:gd name="connsiteX14690" fmla="*/ 13492752 w 15576846"/>
              <a:gd name="connsiteY14690" fmla="*/ 2438230 h 7267344"/>
              <a:gd name="connsiteX14691" fmla="*/ 13501861 w 15576846"/>
              <a:gd name="connsiteY14691" fmla="*/ 2445428 h 7267344"/>
              <a:gd name="connsiteX14692" fmla="*/ 13509283 w 15576846"/>
              <a:gd name="connsiteY14692" fmla="*/ 2460722 h 7267344"/>
              <a:gd name="connsiteX14693" fmla="*/ 13500061 w 15576846"/>
              <a:gd name="connsiteY14693" fmla="*/ 2453975 h 7267344"/>
              <a:gd name="connsiteX14694" fmla="*/ 13491290 w 15576846"/>
              <a:gd name="connsiteY14694" fmla="*/ 2447564 h 7267344"/>
              <a:gd name="connsiteX14695" fmla="*/ 13481169 w 15576846"/>
              <a:gd name="connsiteY14695" fmla="*/ 2440367 h 7267344"/>
              <a:gd name="connsiteX14696" fmla="*/ 13473408 w 15576846"/>
              <a:gd name="connsiteY14696" fmla="*/ 2423386 h 7267344"/>
              <a:gd name="connsiteX14697" fmla="*/ 13483305 w 15576846"/>
              <a:gd name="connsiteY14697" fmla="*/ 2430920 h 7267344"/>
              <a:gd name="connsiteX14698" fmla="*/ 13491290 w 15576846"/>
              <a:gd name="connsiteY14698" fmla="*/ 2447564 h 7267344"/>
              <a:gd name="connsiteX14699" fmla="*/ 13467785 w 15576846"/>
              <a:gd name="connsiteY14699" fmla="*/ 2410903 h 7267344"/>
              <a:gd name="connsiteX14700" fmla="*/ 13460589 w 15576846"/>
              <a:gd name="connsiteY14700" fmla="*/ 2395608 h 7267344"/>
              <a:gd name="connsiteX14701" fmla="*/ 13469810 w 15576846"/>
              <a:gd name="connsiteY14701" fmla="*/ 2402918 h 7267344"/>
              <a:gd name="connsiteX14702" fmla="*/ 13477345 w 15576846"/>
              <a:gd name="connsiteY14702" fmla="*/ 2417988 h 7267344"/>
              <a:gd name="connsiteX14703" fmla="*/ 13467785 w 15576846"/>
              <a:gd name="connsiteY14703" fmla="*/ 2410903 h 7267344"/>
              <a:gd name="connsiteX14704" fmla="*/ 13458789 w 15576846"/>
              <a:gd name="connsiteY14704" fmla="*/ 2404380 h 7267344"/>
              <a:gd name="connsiteX14705" fmla="*/ 13449567 w 15576846"/>
              <a:gd name="connsiteY14705" fmla="*/ 2397745 h 7267344"/>
              <a:gd name="connsiteX14706" fmla="*/ 13441920 w 15576846"/>
              <a:gd name="connsiteY14706" fmla="*/ 2380876 h 7267344"/>
              <a:gd name="connsiteX14707" fmla="*/ 13450916 w 15576846"/>
              <a:gd name="connsiteY14707" fmla="*/ 2387849 h 7267344"/>
              <a:gd name="connsiteX14708" fmla="*/ 13458789 w 15576846"/>
              <a:gd name="connsiteY14708" fmla="*/ 2404380 h 7267344"/>
              <a:gd name="connsiteX14709" fmla="*/ 13435509 w 15576846"/>
              <a:gd name="connsiteY14709" fmla="*/ 2366819 h 7267344"/>
              <a:gd name="connsiteX14710" fmla="*/ 13428424 w 15576846"/>
              <a:gd name="connsiteY14710" fmla="*/ 2351412 h 7267344"/>
              <a:gd name="connsiteX14711" fmla="*/ 13436410 w 15576846"/>
              <a:gd name="connsiteY14711" fmla="*/ 2357934 h 7267344"/>
              <a:gd name="connsiteX14712" fmla="*/ 13443944 w 15576846"/>
              <a:gd name="connsiteY14712" fmla="*/ 2373116 h 7267344"/>
              <a:gd name="connsiteX14713" fmla="*/ 13435509 w 15576846"/>
              <a:gd name="connsiteY14713" fmla="*/ 2366819 h 7267344"/>
              <a:gd name="connsiteX14714" fmla="*/ 13421790 w 15576846"/>
              <a:gd name="connsiteY14714" fmla="*/ 2338029 h 7267344"/>
              <a:gd name="connsiteX14715" fmla="*/ 13415829 w 15576846"/>
              <a:gd name="connsiteY14715" fmla="*/ 2325546 h 7267344"/>
              <a:gd name="connsiteX14716" fmla="*/ 13422914 w 15576846"/>
              <a:gd name="connsiteY14716" fmla="*/ 2331619 h 7267344"/>
              <a:gd name="connsiteX14717" fmla="*/ 13429212 w 15576846"/>
              <a:gd name="connsiteY14717" fmla="*/ 2343877 h 7267344"/>
              <a:gd name="connsiteX14718" fmla="*/ 13421790 w 15576846"/>
              <a:gd name="connsiteY14718" fmla="*/ 2338029 h 7267344"/>
              <a:gd name="connsiteX14719" fmla="*/ 13412231 w 15576846"/>
              <a:gd name="connsiteY14719" fmla="*/ 2330494 h 7267344"/>
              <a:gd name="connsiteX14720" fmla="*/ 13404022 w 15576846"/>
              <a:gd name="connsiteY14720" fmla="*/ 2324084 h 7267344"/>
              <a:gd name="connsiteX14721" fmla="*/ 13397274 w 15576846"/>
              <a:gd name="connsiteY14721" fmla="*/ 2309802 h 7267344"/>
              <a:gd name="connsiteX14722" fmla="*/ 13405484 w 15576846"/>
              <a:gd name="connsiteY14722" fmla="*/ 2316774 h 7267344"/>
              <a:gd name="connsiteX14723" fmla="*/ 13412231 w 15576846"/>
              <a:gd name="connsiteY14723" fmla="*/ 2330494 h 7267344"/>
              <a:gd name="connsiteX14724" fmla="*/ 13395812 w 15576846"/>
              <a:gd name="connsiteY14724" fmla="*/ 2317899 h 7267344"/>
              <a:gd name="connsiteX14725" fmla="*/ 13385466 w 15576846"/>
              <a:gd name="connsiteY14725" fmla="*/ 2310364 h 7267344"/>
              <a:gd name="connsiteX14726" fmla="*/ 13378381 w 15576846"/>
              <a:gd name="connsiteY14726" fmla="*/ 2294507 h 7267344"/>
              <a:gd name="connsiteX14727" fmla="*/ 13388727 w 15576846"/>
              <a:gd name="connsiteY14727" fmla="*/ 2302942 h 7267344"/>
              <a:gd name="connsiteX14728" fmla="*/ 13395812 w 15576846"/>
              <a:gd name="connsiteY14728" fmla="*/ 2317899 h 7267344"/>
              <a:gd name="connsiteX14729" fmla="*/ 13372307 w 15576846"/>
              <a:gd name="connsiteY14729" fmla="*/ 2281462 h 7267344"/>
              <a:gd name="connsiteX14730" fmla="*/ 13365222 w 15576846"/>
              <a:gd name="connsiteY14730" fmla="*/ 2266280 h 7267344"/>
              <a:gd name="connsiteX14731" fmla="*/ 13375119 w 15576846"/>
              <a:gd name="connsiteY14731" fmla="*/ 2274490 h 7267344"/>
              <a:gd name="connsiteX14732" fmla="*/ 13382091 w 15576846"/>
              <a:gd name="connsiteY14732" fmla="*/ 2288997 h 7267344"/>
              <a:gd name="connsiteX14733" fmla="*/ 13372307 w 15576846"/>
              <a:gd name="connsiteY14733" fmla="*/ 2281462 h 7267344"/>
              <a:gd name="connsiteX14734" fmla="*/ 13363311 w 15576846"/>
              <a:gd name="connsiteY14734" fmla="*/ 2274602 h 7267344"/>
              <a:gd name="connsiteX14735" fmla="*/ 13353976 w 15576846"/>
              <a:gd name="connsiteY14735" fmla="*/ 2267630 h 7267344"/>
              <a:gd name="connsiteX14736" fmla="*/ 13346443 w 15576846"/>
              <a:gd name="connsiteY14736" fmla="*/ 2251098 h 7267344"/>
              <a:gd name="connsiteX14737" fmla="*/ 13355664 w 15576846"/>
              <a:gd name="connsiteY14737" fmla="*/ 2258408 h 7267344"/>
              <a:gd name="connsiteX14738" fmla="*/ 13363311 w 15576846"/>
              <a:gd name="connsiteY14738" fmla="*/ 2274602 h 7267344"/>
              <a:gd name="connsiteX14739" fmla="*/ 13340482 w 15576846"/>
              <a:gd name="connsiteY14739" fmla="*/ 2237828 h 7267344"/>
              <a:gd name="connsiteX14740" fmla="*/ 13333059 w 15576846"/>
              <a:gd name="connsiteY14740" fmla="*/ 2221971 h 7267344"/>
              <a:gd name="connsiteX14741" fmla="*/ 13341719 w 15576846"/>
              <a:gd name="connsiteY14741" fmla="*/ 2229506 h 7267344"/>
              <a:gd name="connsiteX14742" fmla="*/ 13349029 w 15576846"/>
              <a:gd name="connsiteY14742" fmla="*/ 2244688 h 7267344"/>
              <a:gd name="connsiteX14743" fmla="*/ 13340482 w 15576846"/>
              <a:gd name="connsiteY14743" fmla="*/ 2237828 h 7267344"/>
              <a:gd name="connsiteX14744" fmla="*/ 13331261 w 15576846"/>
              <a:gd name="connsiteY14744" fmla="*/ 2230743 h 7267344"/>
              <a:gd name="connsiteX14745" fmla="*/ 13322714 w 15576846"/>
              <a:gd name="connsiteY14745" fmla="*/ 2224445 h 7267344"/>
              <a:gd name="connsiteX14746" fmla="*/ 13315066 w 15576846"/>
              <a:gd name="connsiteY14746" fmla="*/ 2207239 h 7267344"/>
              <a:gd name="connsiteX14747" fmla="*/ 13323388 w 15576846"/>
              <a:gd name="connsiteY14747" fmla="*/ 2213986 h 7267344"/>
              <a:gd name="connsiteX14748" fmla="*/ 13331261 w 15576846"/>
              <a:gd name="connsiteY14748" fmla="*/ 2230743 h 7267344"/>
              <a:gd name="connsiteX14749" fmla="*/ 13308993 w 15576846"/>
              <a:gd name="connsiteY14749" fmla="*/ 2193856 h 7267344"/>
              <a:gd name="connsiteX14750" fmla="*/ 13301346 w 15576846"/>
              <a:gd name="connsiteY14750" fmla="*/ 2177100 h 7267344"/>
              <a:gd name="connsiteX14751" fmla="*/ 13308880 w 15576846"/>
              <a:gd name="connsiteY14751" fmla="*/ 2183622 h 7267344"/>
              <a:gd name="connsiteX14752" fmla="*/ 13316978 w 15576846"/>
              <a:gd name="connsiteY14752" fmla="*/ 2200266 h 7267344"/>
              <a:gd name="connsiteX14753" fmla="*/ 13308993 w 15576846"/>
              <a:gd name="connsiteY14753" fmla="*/ 2193856 h 7267344"/>
              <a:gd name="connsiteX14754" fmla="*/ 13299659 w 15576846"/>
              <a:gd name="connsiteY14754" fmla="*/ 2186771 h 7267344"/>
              <a:gd name="connsiteX14755" fmla="*/ 13054948 w 15576846"/>
              <a:gd name="connsiteY14755" fmla="*/ 2080722 h 7267344"/>
              <a:gd name="connsiteX14756" fmla="*/ 12750183 w 15576846"/>
              <a:gd name="connsiteY14756" fmla="*/ 2276289 h 7267344"/>
              <a:gd name="connsiteX14757" fmla="*/ 12523352 w 15576846"/>
              <a:gd name="connsiteY14757" fmla="*/ 2646393 h 7267344"/>
              <a:gd name="connsiteX14758" fmla="*/ 12201607 w 15576846"/>
              <a:gd name="connsiteY14758" fmla="*/ 3436757 h 7267344"/>
              <a:gd name="connsiteX14759" fmla="*/ 12117937 w 15576846"/>
              <a:gd name="connsiteY14759" fmla="*/ 3633223 h 7267344"/>
              <a:gd name="connsiteX14760" fmla="*/ 12103205 w 15576846"/>
              <a:gd name="connsiteY14760" fmla="*/ 3633223 h 7267344"/>
              <a:gd name="connsiteX14761" fmla="*/ 12214877 w 15576846"/>
              <a:gd name="connsiteY14761" fmla="*/ 3357360 h 7267344"/>
              <a:gd name="connsiteX14762" fmla="*/ 12502885 w 15576846"/>
              <a:gd name="connsiteY14762" fmla="*/ 2624913 h 7267344"/>
              <a:gd name="connsiteX14763" fmla="*/ 12727466 w 15576846"/>
              <a:gd name="connsiteY14763" fmla="*/ 2247612 h 7267344"/>
              <a:gd name="connsiteX14764" fmla="*/ 13030543 w 15576846"/>
              <a:gd name="connsiteY14764" fmla="*/ 2048446 h 7267344"/>
              <a:gd name="connsiteX14765" fmla="*/ 13291112 w 15576846"/>
              <a:gd name="connsiteY14765" fmla="*/ 2168778 h 7267344"/>
              <a:gd name="connsiteX14766" fmla="*/ 13299659 w 15576846"/>
              <a:gd name="connsiteY14766" fmla="*/ 2186771 h 7267344"/>
              <a:gd name="connsiteX14767" fmla="*/ 13030769 w 15576846"/>
              <a:gd name="connsiteY14767" fmla="*/ 2040911 h 7267344"/>
              <a:gd name="connsiteX14768" fmla="*/ 12499062 w 15576846"/>
              <a:gd name="connsiteY14768" fmla="*/ 2621089 h 7267344"/>
              <a:gd name="connsiteX14769" fmla="*/ 12211165 w 15576846"/>
              <a:gd name="connsiteY14769" fmla="*/ 3353199 h 7267344"/>
              <a:gd name="connsiteX14770" fmla="*/ 12097807 w 15576846"/>
              <a:gd name="connsiteY14770" fmla="*/ 3633335 h 7267344"/>
              <a:gd name="connsiteX14771" fmla="*/ 12082963 w 15576846"/>
              <a:gd name="connsiteY14771" fmla="*/ 3633335 h 7267344"/>
              <a:gd name="connsiteX14772" fmla="*/ 12238043 w 15576846"/>
              <a:gd name="connsiteY14772" fmla="*/ 3231406 h 7267344"/>
              <a:gd name="connsiteX14773" fmla="*/ 12478594 w 15576846"/>
              <a:gd name="connsiteY14773" fmla="*/ 2599722 h 7267344"/>
              <a:gd name="connsiteX14774" fmla="*/ 13006591 w 15576846"/>
              <a:gd name="connsiteY14774" fmla="*/ 2008861 h 7267344"/>
              <a:gd name="connsiteX14775" fmla="*/ 13277730 w 15576846"/>
              <a:gd name="connsiteY14775" fmla="*/ 2140438 h 7267344"/>
              <a:gd name="connsiteX14776" fmla="*/ 13285039 w 15576846"/>
              <a:gd name="connsiteY14776" fmla="*/ 2155508 h 7267344"/>
              <a:gd name="connsiteX14777" fmla="*/ 13030769 w 15576846"/>
              <a:gd name="connsiteY14777" fmla="*/ 2040911 h 7267344"/>
              <a:gd name="connsiteX14778" fmla="*/ 13006478 w 15576846"/>
              <a:gd name="connsiteY14778" fmla="*/ 2001101 h 7267344"/>
              <a:gd name="connsiteX14779" fmla="*/ 12474545 w 15576846"/>
              <a:gd name="connsiteY14779" fmla="*/ 2595673 h 7267344"/>
              <a:gd name="connsiteX14780" fmla="*/ 12234107 w 15576846"/>
              <a:gd name="connsiteY14780" fmla="*/ 3227245 h 7267344"/>
              <a:gd name="connsiteX14781" fmla="*/ 12077564 w 15576846"/>
              <a:gd name="connsiteY14781" fmla="*/ 3633223 h 7267344"/>
              <a:gd name="connsiteX14782" fmla="*/ 12062832 w 15576846"/>
              <a:gd name="connsiteY14782" fmla="*/ 3633223 h 7267344"/>
              <a:gd name="connsiteX14783" fmla="*/ 12287863 w 15576846"/>
              <a:gd name="connsiteY14783" fmla="*/ 3022906 h 7267344"/>
              <a:gd name="connsiteX14784" fmla="*/ 12454190 w 15576846"/>
              <a:gd name="connsiteY14784" fmla="*/ 2574306 h 7267344"/>
              <a:gd name="connsiteX14785" fmla="*/ 12677085 w 15576846"/>
              <a:gd name="connsiteY14785" fmla="*/ 2177999 h 7267344"/>
              <a:gd name="connsiteX14786" fmla="*/ 12982299 w 15576846"/>
              <a:gd name="connsiteY14786" fmla="*/ 1968938 h 7267344"/>
              <a:gd name="connsiteX14787" fmla="*/ 13264234 w 15576846"/>
              <a:gd name="connsiteY14787" fmla="*/ 2112661 h 7267344"/>
              <a:gd name="connsiteX14788" fmla="*/ 13270870 w 15576846"/>
              <a:gd name="connsiteY14788" fmla="*/ 2126043 h 7267344"/>
              <a:gd name="connsiteX14789" fmla="*/ 13006478 w 15576846"/>
              <a:gd name="connsiteY14789" fmla="*/ 2001101 h 7267344"/>
              <a:gd name="connsiteX14790" fmla="*/ 12074640 w 15576846"/>
              <a:gd name="connsiteY14790" fmla="*/ 3640870 h 7267344"/>
              <a:gd name="connsiteX14791" fmla="*/ 12066655 w 15576846"/>
              <a:gd name="connsiteY14791" fmla="*/ 3661900 h 7267344"/>
              <a:gd name="connsiteX14792" fmla="*/ 12052037 w 15576846"/>
              <a:gd name="connsiteY14792" fmla="*/ 3663025 h 7267344"/>
              <a:gd name="connsiteX14793" fmla="*/ 12060021 w 15576846"/>
              <a:gd name="connsiteY14793" fmla="*/ 3640870 h 7267344"/>
              <a:gd name="connsiteX14794" fmla="*/ 12074640 w 15576846"/>
              <a:gd name="connsiteY14794" fmla="*/ 3640870 h 7267344"/>
              <a:gd name="connsiteX14795" fmla="*/ 12046525 w 15576846"/>
              <a:gd name="connsiteY14795" fmla="*/ 3663587 h 7267344"/>
              <a:gd name="connsiteX14796" fmla="*/ 12031456 w 15576846"/>
              <a:gd name="connsiteY14796" fmla="*/ 3665274 h 7267344"/>
              <a:gd name="connsiteX14797" fmla="*/ 12039777 w 15576846"/>
              <a:gd name="connsiteY14797" fmla="*/ 3640870 h 7267344"/>
              <a:gd name="connsiteX14798" fmla="*/ 12054623 w 15576846"/>
              <a:gd name="connsiteY14798" fmla="*/ 3640870 h 7267344"/>
              <a:gd name="connsiteX14799" fmla="*/ 12046525 w 15576846"/>
              <a:gd name="connsiteY14799" fmla="*/ 3663587 h 7267344"/>
              <a:gd name="connsiteX14800" fmla="*/ 12043713 w 15576846"/>
              <a:gd name="connsiteY14800" fmla="*/ 3671346 h 7267344"/>
              <a:gd name="connsiteX14801" fmla="*/ 12035617 w 15576846"/>
              <a:gd name="connsiteY14801" fmla="*/ 3694063 h 7267344"/>
              <a:gd name="connsiteX14802" fmla="*/ 12020547 w 15576846"/>
              <a:gd name="connsiteY14802" fmla="*/ 3697325 h 7267344"/>
              <a:gd name="connsiteX14803" fmla="*/ 12028757 w 15576846"/>
              <a:gd name="connsiteY14803" fmla="*/ 3673033 h 7267344"/>
              <a:gd name="connsiteX14804" fmla="*/ 12043713 w 15576846"/>
              <a:gd name="connsiteY14804" fmla="*/ 3671346 h 7267344"/>
              <a:gd name="connsiteX14805" fmla="*/ 12032805 w 15576846"/>
              <a:gd name="connsiteY14805" fmla="*/ 3701935 h 7267344"/>
              <a:gd name="connsiteX14806" fmla="*/ 12024596 w 15576846"/>
              <a:gd name="connsiteY14806" fmla="*/ 3724877 h 7267344"/>
              <a:gd name="connsiteX14807" fmla="*/ 12009527 w 15576846"/>
              <a:gd name="connsiteY14807" fmla="*/ 3730050 h 7267344"/>
              <a:gd name="connsiteX14808" fmla="*/ 12017848 w 15576846"/>
              <a:gd name="connsiteY14808" fmla="*/ 3705422 h 7267344"/>
              <a:gd name="connsiteX14809" fmla="*/ 12032805 w 15576846"/>
              <a:gd name="connsiteY14809" fmla="*/ 3701935 h 7267344"/>
              <a:gd name="connsiteX14810" fmla="*/ 11983548 w 15576846"/>
              <a:gd name="connsiteY14810" fmla="*/ 3807647 h 7267344"/>
              <a:gd name="connsiteX14811" fmla="*/ 11999292 w 15576846"/>
              <a:gd name="connsiteY14811" fmla="*/ 3796289 h 7267344"/>
              <a:gd name="connsiteX14812" fmla="*/ 11991196 w 15576846"/>
              <a:gd name="connsiteY14812" fmla="*/ 3819456 h 7267344"/>
              <a:gd name="connsiteX14813" fmla="*/ 11975789 w 15576846"/>
              <a:gd name="connsiteY14813" fmla="*/ 3830926 h 7267344"/>
              <a:gd name="connsiteX14814" fmla="*/ 11983548 w 15576846"/>
              <a:gd name="connsiteY14814" fmla="*/ 3807647 h 7267344"/>
              <a:gd name="connsiteX14815" fmla="*/ 11970727 w 15576846"/>
              <a:gd name="connsiteY14815" fmla="*/ 3846446 h 7267344"/>
              <a:gd name="connsiteX14816" fmla="*/ 11987821 w 15576846"/>
              <a:gd name="connsiteY14816" fmla="*/ 3829239 h 7267344"/>
              <a:gd name="connsiteX14817" fmla="*/ 11979950 w 15576846"/>
              <a:gd name="connsiteY14817" fmla="*/ 3851731 h 7267344"/>
              <a:gd name="connsiteX14818" fmla="*/ 11964318 w 15576846"/>
              <a:gd name="connsiteY14818" fmla="*/ 3866013 h 7267344"/>
              <a:gd name="connsiteX14819" fmla="*/ 11970727 w 15576846"/>
              <a:gd name="connsiteY14819" fmla="*/ 3846446 h 7267344"/>
              <a:gd name="connsiteX14820" fmla="*/ 11959145 w 15576846"/>
              <a:gd name="connsiteY14820" fmla="*/ 3886144 h 7267344"/>
              <a:gd name="connsiteX14821" fmla="*/ 11976126 w 15576846"/>
              <a:gd name="connsiteY14821" fmla="*/ 3862640 h 7267344"/>
              <a:gd name="connsiteX14822" fmla="*/ 11968591 w 15576846"/>
              <a:gd name="connsiteY14822" fmla="*/ 3884344 h 7267344"/>
              <a:gd name="connsiteX14823" fmla="*/ 11952509 w 15576846"/>
              <a:gd name="connsiteY14823" fmla="*/ 3902001 h 7267344"/>
              <a:gd name="connsiteX14824" fmla="*/ 11954872 w 15576846"/>
              <a:gd name="connsiteY14824" fmla="*/ 3894691 h 7267344"/>
              <a:gd name="connsiteX14825" fmla="*/ 11959145 w 15576846"/>
              <a:gd name="connsiteY14825" fmla="*/ 3886144 h 7267344"/>
              <a:gd name="connsiteX14826" fmla="*/ 11937665 w 15576846"/>
              <a:gd name="connsiteY14826" fmla="*/ 3930903 h 7267344"/>
              <a:gd name="connsiteX14827" fmla="*/ 11925070 w 15576846"/>
              <a:gd name="connsiteY14827" fmla="*/ 3941699 h 7267344"/>
              <a:gd name="connsiteX14828" fmla="*/ 11934403 w 15576846"/>
              <a:gd name="connsiteY14828" fmla="*/ 3911222 h 7267344"/>
              <a:gd name="connsiteX14829" fmla="*/ 11946886 w 15576846"/>
              <a:gd name="connsiteY14829" fmla="*/ 3902451 h 7267344"/>
              <a:gd name="connsiteX14830" fmla="*/ 11937665 w 15576846"/>
              <a:gd name="connsiteY14830" fmla="*/ 3930903 h 7267344"/>
              <a:gd name="connsiteX14831" fmla="*/ 11933954 w 15576846"/>
              <a:gd name="connsiteY14831" fmla="*/ 3942149 h 7267344"/>
              <a:gd name="connsiteX14832" fmla="*/ 11924507 w 15576846"/>
              <a:gd name="connsiteY14832" fmla="*/ 3971388 h 7267344"/>
              <a:gd name="connsiteX14833" fmla="*/ 11912587 w 15576846"/>
              <a:gd name="connsiteY14833" fmla="*/ 3982184 h 7267344"/>
              <a:gd name="connsiteX14834" fmla="*/ 11922258 w 15576846"/>
              <a:gd name="connsiteY14834" fmla="*/ 3950808 h 7267344"/>
              <a:gd name="connsiteX14835" fmla="*/ 11933954 w 15576846"/>
              <a:gd name="connsiteY14835" fmla="*/ 3942149 h 7267344"/>
              <a:gd name="connsiteX14836" fmla="*/ 11905951 w 15576846"/>
              <a:gd name="connsiteY14836" fmla="*/ 3987245 h 7267344"/>
              <a:gd name="connsiteX14837" fmla="*/ 11894705 w 15576846"/>
              <a:gd name="connsiteY14837" fmla="*/ 3994555 h 7267344"/>
              <a:gd name="connsiteX14838" fmla="*/ 11904152 w 15576846"/>
              <a:gd name="connsiteY14838" fmla="*/ 3961716 h 7267344"/>
              <a:gd name="connsiteX14839" fmla="*/ 11915847 w 15576846"/>
              <a:gd name="connsiteY14839" fmla="*/ 3955081 h 7267344"/>
              <a:gd name="connsiteX14840" fmla="*/ 11905951 w 15576846"/>
              <a:gd name="connsiteY14840" fmla="*/ 3987245 h 7267344"/>
              <a:gd name="connsiteX14841" fmla="*/ 11888408 w 15576846"/>
              <a:gd name="connsiteY14841" fmla="*/ 3998266 h 7267344"/>
              <a:gd name="connsiteX14842" fmla="*/ 11877948 w 15576846"/>
              <a:gd name="connsiteY14842" fmla="*/ 4004113 h 7267344"/>
              <a:gd name="connsiteX14843" fmla="*/ 11887171 w 15576846"/>
              <a:gd name="connsiteY14843" fmla="*/ 3970151 h 7267344"/>
              <a:gd name="connsiteX14844" fmla="*/ 11897966 w 15576846"/>
              <a:gd name="connsiteY14844" fmla="*/ 3964865 h 7267344"/>
              <a:gd name="connsiteX14845" fmla="*/ 11888408 w 15576846"/>
              <a:gd name="connsiteY14845" fmla="*/ 3998266 h 7267344"/>
              <a:gd name="connsiteX14846" fmla="*/ 11872102 w 15576846"/>
              <a:gd name="connsiteY14846" fmla="*/ 4007262 h 7267344"/>
              <a:gd name="connsiteX14847" fmla="*/ 11861642 w 15576846"/>
              <a:gd name="connsiteY14847" fmla="*/ 4012548 h 7267344"/>
              <a:gd name="connsiteX14848" fmla="*/ 11870527 w 15576846"/>
              <a:gd name="connsiteY14848" fmla="*/ 3977798 h 7267344"/>
              <a:gd name="connsiteX14849" fmla="*/ 11881435 w 15576846"/>
              <a:gd name="connsiteY14849" fmla="*/ 3972962 h 7267344"/>
              <a:gd name="connsiteX14850" fmla="*/ 11872102 w 15576846"/>
              <a:gd name="connsiteY14850" fmla="*/ 4007262 h 7267344"/>
              <a:gd name="connsiteX14851" fmla="*/ 11855794 w 15576846"/>
              <a:gd name="connsiteY14851" fmla="*/ 4015247 h 7267344"/>
              <a:gd name="connsiteX14852" fmla="*/ 11844999 w 15576846"/>
              <a:gd name="connsiteY14852" fmla="*/ 4020308 h 7267344"/>
              <a:gd name="connsiteX14853" fmla="*/ 11853546 w 15576846"/>
              <a:gd name="connsiteY14853" fmla="*/ 3984770 h 7267344"/>
              <a:gd name="connsiteX14854" fmla="*/ 11864904 w 15576846"/>
              <a:gd name="connsiteY14854" fmla="*/ 3980160 h 7267344"/>
              <a:gd name="connsiteX14855" fmla="*/ 11855794 w 15576846"/>
              <a:gd name="connsiteY14855" fmla="*/ 4015247 h 7267344"/>
              <a:gd name="connsiteX14856" fmla="*/ 11839376 w 15576846"/>
              <a:gd name="connsiteY14856" fmla="*/ 4022782 h 7267344"/>
              <a:gd name="connsiteX14857" fmla="*/ 11828804 w 15576846"/>
              <a:gd name="connsiteY14857" fmla="*/ 4027393 h 7267344"/>
              <a:gd name="connsiteX14858" fmla="*/ 11836902 w 15576846"/>
              <a:gd name="connsiteY14858" fmla="*/ 3991181 h 7267344"/>
              <a:gd name="connsiteX14859" fmla="*/ 11847923 w 15576846"/>
              <a:gd name="connsiteY14859" fmla="*/ 3987020 h 7267344"/>
              <a:gd name="connsiteX14860" fmla="*/ 11839376 w 15576846"/>
              <a:gd name="connsiteY14860" fmla="*/ 4022782 h 7267344"/>
              <a:gd name="connsiteX14861" fmla="*/ 11823406 w 15576846"/>
              <a:gd name="connsiteY14861" fmla="*/ 4029642 h 7267344"/>
              <a:gd name="connsiteX14862" fmla="*/ 11812723 w 15576846"/>
              <a:gd name="connsiteY14862" fmla="*/ 4034028 h 7267344"/>
              <a:gd name="connsiteX14863" fmla="*/ 11820482 w 15576846"/>
              <a:gd name="connsiteY14863" fmla="*/ 3997141 h 7267344"/>
              <a:gd name="connsiteX14864" fmla="*/ 11831503 w 15576846"/>
              <a:gd name="connsiteY14864" fmla="*/ 3993093 h 7267344"/>
              <a:gd name="connsiteX14865" fmla="*/ 11823406 w 15576846"/>
              <a:gd name="connsiteY14865" fmla="*/ 4029642 h 7267344"/>
              <a:gd name="connsiteX14866" fmla="*/ 11807325 w 15576846"/>
              <a:gd name="connsiteY14866" fmla="*/ 4036164 h 7267344"/>
              <a:gd name="connsiteX14867" fmla="*/ 11796641 w 15576846"/>
              <a:gd name="connsiteY14867" fmla="*/ 4040438 h 7267344"/>
              <a:gd name="connsiteX14868" fmla="*/ 11804063 w 15576846"/>
              <a:gd name="connsiteY14868" fmla="*/ 4002989 h 7267344"/>
              <a:gd name="connsiteX14869" fmla="*/ 11815197 w 15576846"/>
              <a:gd name="connsiteY14869" fmla="*/ 3999053 h 7267344"/>
              <a:gd name="connsiteX14870" fmla="*/ 11807325 w 15576846"/>
              <a:gd name="connsiteY14870" fmla="*/ 4036164 h 7267344"/>
              <a:gd name="connsiteX14871" fmla="*/ 11791243 w 15576846"/>
              <a:gd name="connsiteY14871" fmla="*/ 4042462 h 7267344"/>
              <a:gd name="connsiteX14872" fmla="*/ 10895505 w 15576846"/>
              <a:gd name="connsiteY14872" fmla="*/ 4272217 h 7267344"/>
              <a:gd name="connsiteX14873" fmla="*/ 10851758 w 15576846"/>
              <a:gd name="connsiteY14873" fmla="*/ 4273116 h 7267344"/>
              <a:gd name="connsiteX14874" fmla="*/ 10381566 w 15576846"/>
              <a:gd name="connsiteY14874" fmla="*/ 4181237 h 7267344"/>
              <a:gd name="connsiteX14875" fmla="*/ 10107165 w 15576846"/>
              <a:gd name="connsiteY14875" fmla="*/ 4077325 h 7267344"/>
              <a:gd name="connsiteX14876" fmla="*/ 9863241 w 15576846"/>
              <a:gd name="connsiteY14876" fmla="*/ 3987919 h 7267344"/>
              <a:gd name="connsiteX14877" fmla="*/ 9402383 w 15576846"/>
              <a:gd name="connsiteY14877" fmla="*/ 3797301 h 7267344"/>
              <a:gd name="connsiteX14878" fmla="*/ 9207716 w 15576846"/>
              <a:gd name="connsiteY14878" fmla="*/ 3739722 h 7267344"/>
              <a:gd name="connsiteX14879" fmla="*/ 9206704 w 15576846"/>
              <a:gd name="connsiteY14879" fmla="*/ 3736236 h 7267344"/>
              <a:gd name="connsiteX14880" fmla="*/ 9401821 w 15576846"/>
              <a:gd name="connsiteY14880" fmla="*/ 3786617 h 7267344"/>
              <a:gd name="connsiteX14881" fmla="*/ 9863803 w 15576846"/>
              <a:gd name="connsiteY14881" fmla="*/ 3951820 h 7267344"/>
              <a:gd name="connsiteX14882" fmla="*/ 10112788 w 15576846"/>
              <a:gd name="connsiteY14882" fmla="*/ 4035265 h 7267344"/>
              <a:gd name="connsiteX14883" fmla="*/ 10386289 w 15576846"/>
              <a:gd name="connsiteY14883" fmla="*/ 4125120 h 7267344"/>
              <a:gd name="connsiteX14884" fmla="*/ 10858731 w 15576846"/>
              <a:gd name="connsiteY14884" fmla="*/ 4209577 h 7267344"/>
              <a:gd name="connsiteX14885" fmla="*/ 10902702 w 15576846"/>
              <a:gd name="connsiteY14885" fmla="*/ 4208790 h 7267344"/>
              <a:gd name="connsiteX14886" fmla="*/ 10910349 w 15576846"/>
              <a:gd name="connsiteY14886" fmla="*/ 4207440 h 7267344"/>
              <a:gd name="connsiteX14887" fmla="*/ 11798665 w 15576846"/>
              <a:gd name="connsiteY14887" fmla="*/ 4004788 h 7267344"/>
              <a:gd name="connsiteX14888" fmla="*/ 11791243 w 15576846"/>
              <a:gd name="connsiteY14888" fmla="*/ 4042462 h 7267344"/>
              <a:gd name="connsiteX14889" fmla="*/ 8709521 w 15576846"/>
              <a:gd name="connsiteY14889" fmla="*/ 2720616 h 7267344"/>
              <a:gd name="connsiteX14890" fmla="*/ 8151049 w 15576846"/>
              <a:gd name="connsiteY14890" fmla="*/ 2262681 h 7267344"/>
              <a:gd name="connsiteX14891" fmla="*/ 7460211 w 15576846"/>
              <a:gd name="connsiteY14891" fmla="*/ 2868275 h 7267344"/>
              <a:gd name="connsiteX14892" fmla="*/ 8156784 w 15576846"/>
              <a:gd name="connsiteY14892" fmla="*/ 2237603 h 7267344"/>
              <a:gd name="connsiteX14893" fmla="*/ 8713345 w 15576846"/>
              <a:gd name="connsiteY14893" fmla="*/ 2704421 h 7267344"/>
              <a:gd name="connsiteX14894" fmla="*/ 9077375 w 15576846"/>
              <a:gd name="connsiteY14894" fmla="*/ 3468358 h 7267344"/>
              <a:gd name="connsiteX14895" fmla="*/ 8709521 w 15576846"/>
              <a:gd name="connsiteY14895" fmla="*/ 2720616 h 7267344"/>
              <a:gd name="connsiteX14896" fmla="*/ 9078275 w 15576846"/>
              <a:gd name="connsiteY14896" fmla="*/ 3470719 h 7267344"/>
              <a:gd name="connsiteX14897" fmla="*/ 9083560 w 15576846"/>
              <a:gd name="connsiteY14897" fmla="*/ 3486239 h 7267344"/>
              <a:gd name="connsiteX14898" fmla="*/ 9078275 w 15576846"/>
              <a:gd name="connsiteY14898" fmla="*/ 3470719 h 7267344"/>
              <a:gd name="connsiteX14899" fmla="*/ 5821455 w 15576846"/>
              <a:gd name="connsiteY14899" fmla="*/ 1984119 h 7267344"/>
              <a:gd name="connsiteX14900" fmla="*/ 5463609 w 15576846"/>
              <a:gd name="connsiteY14900" fmla="*/ 1172838 h 7267344"/>
              <a:gd name="connsiteX14901" fmla="*/ 5396696 w 15576846"/>
              <a:gd name="connsiteY14901" fmla="*/ 1039574 h 7267344"/>
              <a:gd name="connsiteX14902" fmla="*/ 4901088 w 15576846"/>
              <a:gd name="connsiteY14902" fmla="*/ 639893 h 7267344"/>
              <a:gd name="connsiteX14903" fmla="*/ 4846096 w 15576846"/>
              <a:gd name="connsiteY14903" fmla="*/ 644167 h 7267344"/>
              <a:gd name="connsiteX14904" fmla="*/ 4274802 w 15576846"/>
              <a:gd name="connsiteY14904" fmla="*/ 1220296 h 7267344"/>
              <a:gd name="connsiteX14905" fmla="*/ 4017833 w 15576846"/>
              <a:gd name="connsiteY14905" fmla="*/ 1794288 h 7267344"/>
              <a:gd name="connsiteX14906" fmla="*/ 4283462 w 15576846"/>
              <a:gd name="connsiteY14906" fmla="*/ 1168115 h 7267344"/>
              <a:gd name="connsiteX14907" fmla="*/ 4852618 w 15576846"/>
              <a:gd name="connsiteY14907" fmla="*/ 580852 h 7267344"/>
              <a:gd name="connsiteX14908" fmla="*/ 4907386 w 15576846"/>
              <a:gd name="connsiteY14908" fmla="*/ 576466 h 7267344"/>
              <a:gd name="connsiteX14909" fmla="*/ 5400857 w 15576846"/>
              <a:gd name="connsiteY14909" fmla="*/ 982894 h 7267344"/>
              <a:gd name="connsiteX14910" fmla="*/ 5821342 w 15576846"/>
              <a:gd name="connsiteY14910" fmla="*/ 1948133 h 7267344"/>
              <a:gd name="connsiteX14911" fmla="*/ 6128018 w 15576846"/>
              <a:gd name="connsiteY14911" fmla="*/ 2890204 h 7267344"/>
              <a:gd name="connsiteX14912" fmla="*/ 5821455 w 15576846"/>
              <a:gd name="connsiteY14912" fmla="*/ 1984119 h 7267344"/>
              <a:gd name="connsiteX14913" fmla="*/ 2295406 w 15576846"/>
              <a:gd name="connsiteY14913" fmla="*/ 3856005 h 7267344"/>
              <a:gd name="connsiteX14914" fmla="*/ 1777194 w 15576846"/>
              <a:gd name="connsiteY14914" fmla="*/ 3984321 h 7267344"/>
              <a:gd name="connsiteX14915" fmla="*/ 1587700 w 15576846"/>
              <a:gd name="connsiteY14915" fmla="*/ 3960367 h 7267344"/>
              <a:gd name="connsiteX14916" fmla="*/ 1560148 w 15576846"/>
              <a:gd name="connsiteY14916" fmla="*/ 3929778 h 7267344"/>
              <a:gd name="connsiteX14917" fmla="*/ 1753915 w 15576846"/>
              <a:gd name="connsiteY14917" fmla="*/ 3952157 h 7267344"/>
              <a:gd name="connsiteX14918" fmla="*/ 2275951 w 15576846"/>
              <a:gd name="connsiteY14918" fmla="*/ 3834638 h 7267344"/>
              <a:gd name="connsiteX14919" fmla="*/ 2756489 w 15576846"/>
              <a:gd name="connsiteY14919" fmla="*/ 3647168 h 7267344"/>
              <a:gd name="connsiteX14920" fmla="*/ 2295406 w 15576846"/>
              <a:gd name="connsiteY14920" fmla="*/ 3856005 h 7267344"/>
              <a:gd name="connsiteX14921" fmla="*/ 1578029 w 15576846"/>
              <a:gd name="connsiteY14921" fmla="*/ 3958792 h 7267344"/>
              <a:gd name="connsiteX14922" fmla="*/ 1564309 w 15576846"/>
              <a:gd name="connsiteY14922" fmla="*/ 3956656 h 7267344"/>
              <a:gd name="connsiteX14923" fmla="*/ 1536756 w 15576846"/>
              <a:gd name="connsiteY14923" fmla="*/ 3926517 h 7267344"/>
              <a:gd name="connsiteX14924" fmla="*/ 1550364 w 15576846"/>
              <a:gd name="connsiteY14924" fmla="*/ 3928429 h 7267344"/>
              <a:gd name="connsiteX14925" fmla="*/ 1578029 w 15576846"/>
              <a:gd name="connsiteY14925" fmla="*/ 3958792 h 7267344"/>
              <a:gd name="connsiteX14926" fmla="*/ 1554525 w 15576846"/>
              <a:gd name="connsiteY14926" fmla="*/ 3954969 h 7267344"/>
              <a:gd name="connsiteX14927" fmla="*/ 1540917 w 15576846"/>
              <a:gd name="connsiteY14927" fmla="*/ 3952720 h 7267344"/>
              <a:gd name="connsiteX14928" fmla="*/ 1513477 w 15576846"/>
              <a:gd name="connsiteY14928" fmla="*/ 3923030 h 7267344"/>
              <a:gd name="connsiteX14929" fmla="*/ 1526860 w 15576846"/>
              <a:gd name="connsiteY14929" fmla="*/ 3924942 h 7267344"/>
              <a:gd name="connsiteX14930" fmla="*/ 1554525 w 15576846"/>
              <a:gd name="connsiteY14930" fmla="*/ 3954969 h 7267344"/>
              <a:gd name="connsiteX14931" fmla="*/ 1530458 w 15576846"/>
              <a:gd name="connsiteY14931" fmla="*/ 3951033 h 7267344"/>
              <a:gd name="connsiteX14932" fmla="*/ 1516963 w 15576846"/>
              <a:gd name="connsiteY14932" fmla="*/ 3948671 h 7267344"/>
              <a:gd name="connsiteX14933" fmla="*/ 1489523 w 15576846"/>
              <a:gd name="connsiteY14933" fmla="*/ 3919544 h 7267344"/>
              <a:gd name="connsiteX14934" fmla="*/ 1502793 w 15576846"/>
              <a:gd name="connsiteY14934" fmla="*/ 3921568 h 7267344"/>
              <a:gd name="connsiteX14935" fmla="*/ 1530458 w 15576846"/>
              <a:gd name="connsiteY14935" fmla="*/ 3951033 h 7267344"/>
              <a:gd name="connsiteX14936" fmla="*/ 1506842 w 15576846"/>
              <a:gd name="connsiteY14936" fmla="*/ 3946872 h 7267344"/>
              <a:gd name="connsiteX14937" fmla="*/ 1493459 w 15576846"/>
              <a:gd name="connsiteY14937" fmla="*/ 3944510 h 7267344"/>
              <a:gd name="connsiteX14938" fmla="*/ 1466019 w 15576846"/>
              <a:gd name="connsiteY14938" fmla="*/ 3915833 h 7267344"/>
              <a:gd name="connsiteX14939" fmla="*/ 1479177 w 15576846"/>
              <a:gd name="connsiteY14939" fmla="*/ 3917857 h 7267344"/>
              <a:gd name="connsiteX14940" fmla="*/ 1506842 w 15576846"/>
              <a:gd name="connsiteY14940" fmla="*/ 3946872 h 7267344"/>
              <a:gd name="connsiteX14941" fmla="*/ 1483225 w 15576846"/>
              <a:gd name="connsiteY14941" fmla="*/ 3942711 h 7267344"/>
              <a:gd name="connsiteX14942" fmla="*/ 1469955 w 15576846"/>
              <a:gd name="connsiteY14942" fmla="*/ 3940237 h 7267344"/>
              <a:gd name="connsiteX14943" fmla="*/ 1442515 w 15576846"/>
              <a:gd name="connsiteY14943" fmla="*/ 3912122 h 7267344"/>
              <a:gd name="connsiteX14944" fmla="*/ 1455448 w 15576846"/>
              <a:gd name="connsiteY14944" fmla="*/ 3914259 h 7267344"/>
              <a:gd name="connsiteX14945" fmla="*/ 1483225 w 15576846"/>
              <a:gd name="connsiteY14945" fmla="*/ 3942711 h 7267344"/>
              <a:gd name="connsiteX14946" fmla="*/ 1459497 w 15576846"/>
              <a:gd name="connsiteY14946" fmla="*/ 3938212 h 7267344"/>
              <a:gd name="connsiteX14947" fmla="*/ 1446451 w 15576846"/>
              <a:gd name="connsiteY14947" fmla="*/ 3935738 h 7267344"/>
              <a:gd name="connsiteX14948" fmla="*/ 1419124 w 15576846"/>
              <a:gd name="connsiteY14948" fmla="*/ 3908073 h 7267344"/>
              <a:gd name="connsiteX14949" fmla="*/ 1432056 w 15576846"/>
              <a:gd name="connsiteY14949" fmla="*/ 3910210 h 7267344"/>
              <a:gd name="connsiteX14950" fmla="*/ 1459497 w 15576846"/>
              <a:gd name="connsiteY14950" fmla="*/ 3938212 h 7267344"/>
              <a:gd name="connsiteX14951" fmla="*/ 1435543 w 15576846"/>
              <a:gd name="connsiteY14951" fmla="*/ 3933602 h 7267344"/>
              <a:gd name="connsiteX14952" fmla="*/ 1422610 w 15576846"/>
              <a:gd name="connsiteY14952" fmla="*/ 3931015 h 7267344"/>
              <a:gd name="connsiteX14953" fmla="*/ 1395282 w 15576846"/>
              <a:gd name="connsiteY14953" fmla="*/ 3903913 h 7267344"/>
              <a:gd name="connsiteX14954" fmla="*/ 1408103 w 15576846"/>
              <a:gd name="connsiteY14954" fmla="*/ 3906162 h 7267344"/>
              <a:gd name="connsiteX14955" fmla="*/ 1435543 w 15576846"/>
              <a:gd name="connsiteY14955" fmla="*/ 3933602 h 7267344"/>
              <a:gd name="connsiteX14956" fmla="*/ 1411476 w 15576846"/>
              <a:gd name="connsiteY14956" fmla="*/ 3928766 h 7267344"/>
              <a:gd name="connsiteX14957" fmla="*/ 1398769 w 15576846"/>
              <a:gd name="connsiteY14957" fmla="*/ 3926067 h 7267344"/>
              <a:gd name="connsiteX14958" fmla="*/ 1371441 w 15576846"/>
              <a:gd name="connsiteY14958" fmla="*/ 3899526 h 7267344"/>
              <a:gd name="connsiteX14959" fmla="*/ 1384036 w 15576846"/>
              <a:gd name="connsiteY14959" fmla="*/ 3901888 h 7267344"/>
              <a:gd name="connsiteX14960" fmla="*/ 1411476 w 15576846"/>
              <a:gd name="connsiteY14960" fmla="*/ 3928766 h 7267344"/>
              <a:gd name="connsiteX14961" fmla="*/ 1361994 w 15576846"/>
              <a:gd name="connsiteY14961" fmla="*/ 3890530 h 7267344"/>
              <a:gd name="connsiteX14962" fmla="*/ 1333205 w 15576846"/>
              <a:gd name="connsiteY14962" fmla="*/ 3863989 h 7267344"/>
              <a:gd name="connsiteX14963" fmla="*/ 1345575 w 15576846"/>
              <a:gd name="connsiteY14963" fmla="*/ 3866013 h 7267344"/>
              <a:gd name="connsiteX14964" fmla="*/ 1374590 w 15576846"/>
              <a:gd name="connsiteY14964" fmla="*/ 3892891 h 7267344"/>
              <a:gd name="connsiteX14965" fmla="*/ 1361994 w 15576846"/>
              <a:gd name="connsiteY14965" fmla="*/ 3890530 h 7267344"/>
              <a:gd name="connsiteX14966" fmla="*/ 1322296 w 15576846"/>
              <a:gd name="connsiteY14966" fmla="*/ 3854205 h 7267344"/>
              <a:gd name="connsiteX14967" fmla="*/ 1292832 w 15576846"/>
              <a:gd name="connsiteY14967" fmla="*/ 3828565 h 7267344"/>
              <a:gd name="connsiteX14968" fmla="*/ 1304865 w 15576846"/>
              <a:gd name="connsiteY14968" fmla="*/ 3830364 h 7267344"/>
              <a:gd name="connsiteX14969" fmla="*/ 1334892 w 15576846"/>
              <a:gd name="connsiteY14969" fmla="*/ 3856342 h 7267344"/>
              <a:gd name="connsiteX14970" fmla="*/ 1322296 w 15576846"/>
              <a:gd name="connsiteY14970" fmla="*/ 3854205 h 7267344"/>
              <a:gd name="connsiteX14971" fmla="*/ 1281586 w 15576846"/>
              <a:gd name="connsiteY14971" fmla="*/ 3819230 h 7267344"/>
              <a:gd name="connsiteX14972" fmla="*/ 1249760 w 15576846"/>
              <a:gd name="connsiteY14972" fmla="*/ 3793477 h 7267344"/>
              <a:gd name="connsiteX14973" fmla="*/ 1261231 w 15576846"/>
              <a:gd name="connsiteY14973" fmla="*/ 3794939 h 7267344"/>
              <a:gd name="connsiteX14974" fmla="*/ 1293844 w 15576846"/>
              <a:gd name="connsiteY14974" fmla="*/ 3821030 h 7267344"/>
              <a:gd name="connsiteX14975" fmla="*/ 1281586 w 15576846"/>
              <a:gd name="connsiteY14975" fmla="*/ 3819230 h 7267344"/>
              <a:gd name="connsiteX14976" fmla="*/ 1237389 w 15576846"/>
              <a:gd name="connsiteY14976" fmla="*/ 3784031 h 7267344"/>
              <a:gd name="connsiteX14977" fmla="*/ 1203539 w 15576846"/>
              <a:gd name="connsiteY14977" fmla="*/ 3759065 h 7267344"/>
              <a:gd name="connsiteX14978" fmla="*/ 1214110 w 15576846"/>
              <a:gd name="connsiteY14978" fmla="*/ 3760189 h 7267344"/>
              <a:gd name="connsiteX14979" fmla="*/ 1249085 w 15576846"/>
              <a:gd name="connsiteY14979" fmla="*/ 3785605 h 7267344"/>
              <a:gd name="connsiteX14980" fmla="*/ 1237389 w 15576846"/>
              <a:gd name="connsiteY14980" fmla="*/ 3784031 h 7267344"/>
              <a:gd name="connsiteX14981" fmla="*/ 1223894 w 15576846"/>
              <a:gd name="connsiteY14981" fmla="*/ 3782119 h 7267344"/>
              <a:gd name="connsiteX14982" fmla="*/ 1212311 w 15576846"/>
              <a:gd name="connsiteY14982" fmla="*/ 3780432 h 7267344"/>
              <a:gd name="connsiteX14983" fmla="*/ 1178686 w 15576846"/>
              <a:gd name="connsiteY14983" fmla="*/ 3756028 h 7267344"/>
              <a:gd name="connsiteX14984" fmla="*/ 1189257 w 15576846"/>
              <a:gd name="connsiteY14984" fmla="*/ 3757266 h 7267344"/>
              <a:gd name="connsiteX14985" fmla="*/ 1223894 w 15576846"/>
              <a:gd name="connsiteY14985" fmla="*/ 3782119 h 7267344"/>
              <a:gd name="connsiteX14986" fmla="*/ 1198366 w 15576846"/>
              <a:gd name="connsiteY14986" fmla="*/ 3778520 h 7267344"/>
              <a:gd name="connsiteX14987" fmla="*/ 1186783 w 15576846"/>
              <a:gd name="connsiteY14987" fmla="*/ 3776721 h 7267344"/>
              <a:gd name="connsiteX14988" fmla="*/ 1153382 w 15576846"/>
              <a:gd name="connsiteY14988" fmla="*/ 3752879 h 7267344"/>
              <a:gd name="connsiteX14989" fmla="*/ 1163841 w 15576846"/>
              <a:gd name="connsiteY14989" fmla="*/ 3754229 h 7267344"/>
              <a:gd name="connsiteX14990" fmla="*/ 1198366 w 15576846"/>
              <a:gd name="connsiteY14990" fmla="*/ 3778520 h 7267344"/>
              <a:gd name="connsiteX14991" fmla="*/ 1139775 w 15576846"/>
              <a:gd name="connsiteY14991" fmla="*/ 3743770 h 7267344"/>
              <a:gd name="connsiteX14992" fmla="*/ 1103226 w 15576846"/>
              <a:gd name="connsiteY14992" fmla="*/ 3720379 h 7267344"/>
              <a:gd name="connsiteX14993" fmla="*/ 1112110 w 15576846"/>
              <a:gd name="connsiteY14993" fmla="*/ 3721391 h 7267344"/>
              <a:gd name="connsiteX14994" fmla="*/ 1150346 w 15576846"/>
              <a:gd name="connsiteY14994" fmla="*/ 3745232 h 7267344"/>
              <a:gd name="connsiteX14995" fmla="*/ 1139775 w 15576846"/>
              <a:gd name="connsiteY14995" fmla="*/ 3743770 h 7267344"/>
              <a:gd name="connsiteX14996" fmla="*/ 1124031 w 15576846"/>
              <a:gd name="connsiteY14996" fmla="*/ 3741521 h 7267344"/>
              <a:gd name="connsiteX14997" fmla="*/ 1113347 w 15576846"/>
              <a:gd name="connsiteY14997" fmla="*/ 3739947 h 7267344"/>
              <a:gd name="connsiteX14998" fmla="*/ 1077023 w 15576846"/>
              <a:gd name="connsiteY14998" fmla="*/ 3717230 h 7267344"/>
              <a:gd name="connsiteX14999" fmla="*/ 1086132 w 15576846"/>
              <a:gd name="connsiteY14999" fmla="*/ 3718355 h 7267344"/>
              <a:gd name="connsiteX15000" fmla="*/ 1124031 w 15576846"/>
              <a:gd name="connsiteY15000" fmla="*/ 3741521 h 7267344"/>
              <a:gd name="connsiteX15001" fmla="*/ 1096253 w 15576846"/>
              <a:gd name="connsiteY15001" fmla="*/ 3737023 h 7267344"/>
              <a:gd name="connsiteX15002" fmla="*/ 1085120 w 15576846"/>
              <a:gd name="connsiteY15002" fmla="*/ 3734886 h 7267344"/>
              <a:gd name="connsiteX15003" fmla="*/ 1048683 w 15576846"/>
              <a:gd name="connsiteY15003" fmla="*/ 3712732 h 7267344"/>
              <a:gd name="connsiteX15004" fmla="*/ 1058579 w 15576846"/>
              <a:gd name="connsiteY15004" fmla="*/ 3714419 h 7267344"/>
              <a:gd name="connsiteX15005" fmla="*/ 1096253 w 15576846"/>
              <a:gd name="connsiteY15005" fmla="*/ 3737023 h 7267344"/>
              <a:gd name="connsiteX15006" fmla="*/ 1064427 w 15576846"/>
              <a:gd name="connsiteY15006" fmla="*/ 3730163 h 7267344"/>
              <a:gd name="connsiteX15007" fmla="*/ 1043735 w 15576846"/>
              <a:gd name="connsiteY15007" fmla="*/ 3720379 h 7267344"/>
              <a:gd name="connsiteX15008" fmla="*/ 1043060 w 15576846"/>
              <a:gd name="connsiteY15008" fmla="*/ 3718692 h 7267344"/>
              <a:gd name="connsiteX15009" fmla="*/ 1041823 w 15576846"/>
              <a:gd name="connsiteY15009" fmla="*/ 3718579 h 7267344"/>
              <a:gd name="connsiteX15010" fmla="*/ 1036875 w 15576846"/>
              <a:gd name="connsiteY15010" fmla="*/ 3718130 h 7267344"/>
              <a:gd name="connsiteX15011" fmla="*/ 1009097 w 15576846"/>
              <a:gd name="connsiteY15011" fmla="*/ 3702385 h 7267344"/>
              <a:gd name="connsiteX15012" fmla="*/ 1016295 w 15576846"/>
              <a:gd name="connsiteY15012" fmla="*/ 3702947 h 7267344"/>
              <a:gd name="connsiteX15013" fmla="*/ 1064427 w 15576846"/>
              <a:gd name="connsiteY15013" fmla="*/ 3730163 h 7267344"/>
              <a:gd name="connsiteX15014" fmla="*/ 1020343 w 15576846"/>
              <a:gd name="connsiteY15014" fmla="*/ 3716443 h 7267344"/>
              <a:gd name="connsiteX15015" fmla="*/ 1012134 w 15576846"/>
              <a:gd name="connsiteY15015" fmla="*/ 3715655 h 7267344"/>
              <a:gd name="connsiteX15016" fmla="*/ 985143 w 15576846"/>
              <a:gd name="connsiteY15016" fmla="*/ 3700586 h 7267344"/>
              <a:gd name="connsiteX15017" fmla="*/ 992116 w 15576846"/>
              <a:gd name="connsiteY15017" fmla="*/ 3701148 h 7267344"/>
              <a:gd name="connsiteX15018" fmla="*/ 1020343 w 15576846"/>
              <a:gd name="connsiteY15018" fmla="*/ 3716443 h 7267344"/>
              <a:gd name="connsiteX15019" fmla="*/ 995152 w 15576846"/>
              <a:gd name="connsiteY15019" fmla="*/ 3713856 h 7267344"/>
              <a:gd name="connsiteX15020" fmla="*/ 987280 w 15576846"/>
              <a:gd name="connsiteY15020" fmla="*/ 3713069 h 7267344"/>
              <a:gd name="connsiteX15021" fmla="*/ 961189 w 15576846"/>
              <a:gd name="connsiteY15021" fmla="*/ 3698674 h 7267344"/>
              <a:gd name="connsiteX15022" fmla="*/ 967825 w 15576846"/>
              <a:gd name="connsiteY15022" fmla="*/ 3699124 h 7267344"/>
              <a:gd name="connsiteX15023" fmla="*/ 995152 w 15576846"/>
              <a:gd name="connsiteY15023" fmla="*/ 3713856 h 7267344"/>
              <a:gd name="connsiteX15024" fmla="*/ 969961 w 15576846"/>
              <a:gd name="connsiteY15024" fmla="*/ 3711382 h 7267344"/>
              <a:gd name="connsiteX15025" fmla="*/ 962427 w 15576846"/>
              <a:gd name="connsiteY15025" fmla="*/ 3710595 h 7267344"/>
              <a:gd name="connsiteX15026" fmla="*/ 937123 w 15576846"/>
              <a:gd name="connsiteY15026" fmla="*/ 3696875 h 7267344"/>
              <a:gd name="connsiteX15027" fmla="*/ 943421 w 15576846"/>
              <a:gd name="connsiteY15027" fmla="*/ 3697325 h 7267344"/>
              <a:gd name="connsiteX15028" fmla="*/ 969961 w 15576846"/>
              <a:gd name="connsiteY15028" fmla="*/ 3711382 h 7267344"/>
              <a:gd name="connsiteX15029" fmla="*/ 944770 w 15576846"/>
              <a:gd name="connsiteY15029" fmla="*/ 3708796 h 7267344"/>
              <a:gd name="connsiteX15030" fmla="*/ 937573 w 15576846"/>
              <a:gd name="connsiteY15030" fmla="*/ 3708121 h 7267344"/>
              <a:gd name="connsiteX15031" fmla="*/ 913169 w 15576846"/>
              <a:gd name="connsiteY15031" fmla="*/ 3695188 h 7267344"/>
              <a:gd name="connsiteX15032" fmla="*/ 919242 w 15576846"/>
              <a:gd name="connsiteY15032" fmla="*/ 3695638 h 7267344"/>
              <a:gd name="connsiteX15033" fmla="*/ 944770 w 15576846"/>
              <a:gd name="connsiteY15033" fmla="*/ 3708796 h 7267344"/>
              <a:gd name="connsiteX15034" fmla="*/ 919580 w 15576846"/>
              <a:gd name="connsiteY15034" fmla="*/ 3706321 h 7267344"/>
              <a:gd name="connsiteX15035" fmla="*/ 912720 w 15576846"/>
              <a:gd name="connsiteY15035" fmla="*/ 3705647 h 7267344"/>
              <a:gd name="connsiteX15036" fmla="*/ 889103 w 15576846"/>
              <a:gd name="connsiteY15036" fmla="*/ 3693389 h 7267344"/>
              <a:gd name="connsiteX15037" fmla="*/ 894839 w 15576846"/>
              <a:gd name="connsiteY15037" fmla="*/ 3693838 h 7267344"/>
              <a:gd name="connsiteX15038" fmla="*/ 919580 w 15576846"/>
              <a:gd name="connsiteY15038" fmla="*/ 3706321 h 7267344"/>
              <a:gd name="connsiteX15039" fmla="*/ 894276 w 15576846"/>
              <a:gd name="connsiteY15039" fmla="*/ 3703735 h 7267344"/>
              <a:gd name="connsiteX15040" fmla="*/ 887754 w 15576846"/>
              <a:gd name="connsiteY15040" fmla="*/ 3703060 h 7267344"/>
              <a:gd name="connsiteX15041" fmla="*/ 865262 w 15576846"/>
              <a:gd name="connsiteY15041" fmla="*/ 3691477 h 7267344"/>
              <a:gd name="connsiteX15042" fmla="*/ 870547 w 15576846"/>
              <a:gd name="connsiteY15042" fmla="*/ 3691814 h 7267344"/>
              <a:gd name="connsiteX15043" fmla="*/ 894276 w 15576846"/>
              <a:gd name="connsiteY15043" fmla="*/ 3703735 h 7267344"/>
              <a:gd name="connsiteX15044" fmla="*/ 868973 w 15576846"/>
              <a:gd name="connsiteY15044" fmla="*/ 3701261 h 7267344"/>
              <a:gd name="connsiteX15045" fmla="*/ 863013 w 15576846"/>
              <a:gd name="connsiteY15045" fmla="*/ 3700699 h 7267344"/>
              <a:gd name="connsiteX15046" fmla="*/ 841420 w 15576846"/>
              <a:gd name="connsiteY15046" fmla="*/ 3689902 h 7267344"/>
              <a:gd name="connsiteX15047" fmla="*/ 846256 w 15576846"/>
              <a:gd name="connsiteY15047" fmla="*/ 3690240 h 7267344"/>
              <a:gd name="connsiteX15048" fmla="*/ 868973 w 15576846"/>
              <a:gd name="connsiteY15048" fmla="*/ 3701261 h 7267344"/>
              <a:gd name="connsiteX15049" fmla="*/ 843669 w 15576846"/>
              <a:gd name="connsiteY15049" fmla="*/ 3698674 h 7267344"/>
              <a:gd name="connsiteX15050" fmla="*/ 838159 w 15576846"/>
              <a:gd name="connsiteY15050" fmla="*/ 3698112 h 7267344"/>
              <a:gd name="connsiteX15051" fmla="*/ 817579 w 15576846"/>
              <a:gd name="connsiteY15051" fmla="*/ 3687991 h 7267344"/>
              <a:gd name="connsiteX15052" fmla="*/ 821965 w 15576846"/>
              <a:gd name="connsiteY15052" fmla="*/ 3688328 h 7267344"/>
              <a:gd name="connsiteX15053" fmla="*/ 843669 w 15576846"/>
              <a:gd name="connsiteY15053" fmla="*/ 3698674 h 7267344"/>
              <a:gd name="connsiteX15054" fmla="*/ 818254 w 15576846"/>
              <a:gd name="connsiteY15054" fmla="*/ 3696200 h 7267344"/>
              <a:gd name="connsiteX15055" fmla="*/ 813306 w 15576846"/>
              <a:gd name="connsiteY15055" fmla="*/ 3695750 h 7267344"/>
              <a:gd name="connsiteX15056" fmla="*/ 793738 w 15576846"/>
              <a:gd name="connsiteY15056" fmla="*/ 3686304 h 7267344"/>
              <a:gd name="connsiteX15057" fmla="*/ 797674 w 15576846"/>
              <a:gd name="connsiteY15057" fmla="*/ 3686641 h 7267344"/>
              <a:gd name="connsiteX15058" fmla="*/ 818254 w 15576846"/>
              <a:gd name="connsiteY15058" fmla="*/ 3696200 h 7267344"/>
              <a:gd name="connsiteX15059" fmla="*/ 792725 w 15576846"/>
              <a:gd name="connsiteY15059" fmla="*/ 3693614 h 7267344"/>
              <a:gd name="connsiteX15060" fmla="*/ 788452 w 15576846"/>
              <a:gd name="connsiteY15060" fmla="*/ 3693164 h 7267344"/>
              <a:gd name="connsiteX15061" fmla="*/ 769896 w 15576846"/>
              <a:gd name="connsiteY15061" fmla="*/ 3684392 h 7267344"/>
              <a:gd name="connsiteX15062" fmla="*/ 773270 w 15576846"/>
              <a:gd name="connsiteY15062" fmla="*/ 3684617 h 7267344"/>
              <a:gd name="connsiteX15063" fmla="*/ 792725 w 15576846"/>
              <a:gd name="connsiteY15063" fmla="*/ 3693614 h 7267344"/>
              <a:gd name="connsiteX15064" fmla="*/ 767310 w 15576846"/>
              <a:gd name="connsiteY15064" fmla="*/ 3691139 h 7267344"/>
              <a:gd name="connsiteX15065" fmla="*/ 763599 w 15576846"/>
              <a:gd name="connsiteY15065" fmla="*/ 3690802 h 7267344"/>
              <a:gd name="connsiteX15066" fmla="*/ 746167 w 15576846"/>
              <a:gd name="connsiteY15066" fmla="*/ 3682818 h 7267344"/>
              <a:gd name="connsiteX15067" fmla="*/ 748979 w 15576846"/>
              <a:gd name="connsiteY15067" fmla="*/ 3683042 h 7267344"/>
              <a:gd name="connsiteX15068" fmla="*/ 767310 w 15576846"/>
              <a:gd name="connsiteY15068" fmla="*/ 3691139 h 7267344"/>
              <a:gd name="connsiteX15069" fmla="*/ 741669 w 15576846"/>
              <a:gd name="connsiteY15069" fmla="*/ 3688553 h 7267344"/>
              <a:gd name="connsiteX15070" fmla="*/ 738745 w 15576846"/>
              <a:gd name="connsiteY15070" fmla="*/ 3688215 h 7267344"/>
              <a:gd name="connsiteX15071" fmla="*/ 722438 w 15576846"/>
              <a:gd name="connsiteY15071" fmla="*/ 3680906 h 7267344"/>
              <a:gd name="connsiteX15072" fmla="*/ 724575 w 15576846"/>
              <a:gd name="connsiteY15072" fmla="*/ 3681018 h 7267344"/>
              <a:gd name="connsiteX15073" fmla="*/ 741669 w 15576846"/>
              <a:gd name="connsiteY15073" fmla="*/ 3688553 h 7267344"/>
              <a:gd name="connsiteX15074" fmla="*/ 700734 w 15576846"/>
              <a:gd name="connsiteY15074" fmla="*/ 3671684 h 7267344"/>
              <a:gd name="connsiteX15075" fmla="*/ 687126 w 15576846"/>
              <a:gd name="connsiteY15075" fmla="*/ 3666173 h 7267344"/>
              <a:gd name="connsiteX15076" fmla="*/ 701746 w 15576846"/>
              <a:gd name="connsiteY15076" fmla="*/ 3671796 h 7267344"/>
              <a:gd name="connsiteX15077" fmla="*/ 700734 w 15576846"/>
              <a:gd name="connsiteY15077" fmla="*/ 3671684 h 7267344"/>
              <a:gd name="connsiteX15078" fmla="*/ 676330 w 15576846"/>
              <a:gd name="connsiteY15078" fmla="*/ 3669884 h 7267344"/>
              <a:gd name="connsiteX15079" fmla="*/ 670482 w 15576846"/>
              <a:gd name="connsiteY15079" fmla="*/ 3667523 h 7267344"/>
              <a:gd name="connsiteX15080" fmla="*/ 676667 w 15576846"/>
              <a:gd name="connsiteY15080" fmla="*/ 3669884 h 7267344"/>
              <a:gd name="connsiteX15081" fmla="*/ 676330 w 15576846"/>
              <a:gd name="connsiteY15081" fmla="*/ 3669884 h 7267344"/>
              <a:gd name="connsiteX15082" fmla="*/ 1792039 w 15576846"/>
              <a:gd name="connsiteY15082" fmla="*/ 4488251 h 7267344"/>
              <a:gd name="connsiteX15083" fmla="*/ 1807671 w 15576846"/>
              <a:gd name="connsiteY15083" fmla="*/ 4509956 h 7267344"/>
              <a:gd name="connsiteX15084" fmla="*/ 1797662 w 15576846"/>
              <a:gd name="connsiteY15084" fmla="*/ 4503433 h 7267344"/>
              <a:gd name="connsiteX15085" fmla="*/ 1791701 w 15576846"/>
              <a:gd name="connsiteY15085" fmla="*/ 4488139 h 7267344"/>
              <a:gd name="connsiteX15086" fmla="*/ 1792039 w 15576846"/>
              <a:gd name="connsiteY15086" fmla="*/ 4488251 h 7267344"/>
              <a:gd name="connsiteX15087" fmla="*/ 1813181 w 15576846"/>
              <a:gd name="connsiteY15087" fmla="*/ 4508269 h 7267344"/>
              <a:gd name="connsiteX15088" fmla="*/ 1819704 w 15576846"/>
              <a:gd name="connsiteY15088" fmla="*/ 4517603 h 7267344"/>
              <a:gd name="connsiteX15089" fmla="*/ 1815880 w 15576846"/>
              <a:gd name="connsiteY15089" fmla="*/ 4515129 h 7267344"/>
              <a:gd name="connsiteX15090" fmla="*/ 1813181 w 15576846"/>
              <a:gd name="connsiteY15090" fmla="*/ 4508269 h 7267344"/>
              <a:gd name="connsiteX15091" fmla="*/ 1829150 w 15576846"/>
              <a:gd name="connsiteY15091" fmla="*/ 4531323 h 7267344"/>
              <a:gd name="connsiteX15092" fmla="*/ 1831624 w 15576846"/>
              <a:gd name="connsiteY15092" fmla="*/ 4534922 h 7267344"/>
              <a:gd name="connsiteX15093" fmla="*/ 1836797 w 15576846"/>
              <a:gd name="connsiteY15093" fmla="*/ 4548304 h 7267344"/>
              <a:gd name="connsiteX15094" fmla="*/ 1826339 w 15576846"/>
              <a:gd name="connsiteY15094" fmla="*/ 4541219 h 7267344"/>
              <a:gd name="connsiteX15095" fmla="*/ 1819929 w 15576846"/>
              <a:gd name="connsiteY15095" fmla="*/ 4525475 h 7267344"/>
              <a:gd name="connsiteX15096" fmla="*/ 1829150 w 15576846"/>
              <a:gd name="connsiteY15096" fmla="*/ 4531323 h 7267344"/>
              <a:gd name="connsiteX15097" fmla="*/ 1837810 w 15576846"/>
              <a:gd name="connsiteY15097" fmla="*/ 4536608 h 7267344"/>
              <a:gd name="connsiteX15098" fmla="*/ 1841521 w 15576846"/>
              <a:gd name="connsiteY15098" fmla="*/ 4538858 h 7267344"/>
              <a:gd name="connsiteX15099" fmla="*/ 1854229 w 15576846"/>
              <a:gd name="connsiteY15099" fmla="*/ 4557976 h 7267344"/>
              <a:gd name="connsiteX15100" fmla="*/ 1855128 w 15576846"/>
              <a:gd name="connsiteY15100" fmla="*/ 4560338 h 7267344"/>
              <a:gd name="connsiteX15101" fmla="*/ 1844445 w 15576846"/>
              <a:gd name="connsiteY15101" fmla="*/ 4553365 h 7267344"/>
              <a:gd name="connsiteX15102" fmla="*/ 1837810 w 15576846"/>
              <a:gd name="connsiteY15102" fmla="*/ 4536608 h 7267344"/>
              <a:gd name="connsiteX15103" fmla="*/ 1859289 w 15576846"/>
              <a:gd name="connsiteY15103" fmla="*/ 4571246 h 7267344"/>
              <a:gd name="connsiteX15104" fmla="*/ 1865137 w 15576846"/>
              <a:gd name="connsiteY15104" fmla="*/ 4585866 h 7267344"/>
              <a:gd name="connsiteX15105" fmla="*/ 1855016 w 15576846"/>
              <a:gd name="connsiteY15105" fmla="*/ 4578781 h 7267344"/>
              <a:gd name="connsiteX15106" fmla="*/ 1849055 w 15576846"/>
              <a:gd name="connsiteY15106" fmla="*/ 4564611 h 7267344"/>
              <a:gd name="connsiteX15107" fmla="*/ 1859289 w 15576846"/>
              <a:gd name="connsiteY15107" fmla="*/ 4571246 h 7267344"/>
              <a:gd name="connsiteX15108" fmla="*/ 1870310 w 15576846"/>
              <a:gd name="connsiteY15108" fmla="*/ 4598349 h 7267344"/>
              <a:gd name="connsiteX15109" fmla="*/ 1876383 w 15576846"/>
              <a:gd name="connsiteY15109" fmla="*/ 4612631 h 7267344"/>
              <a:gd name="connsiteX15110" fmla="*/ 1867049 w 15576846"/>
              <a:gd name="connsiteY15110" fmla="*/ 4605659 h 7267344"/>
              <a:gd name="connsiteX15111" fmla="*/ 1860751 w 15576846"/>
              <a:gd name="connsiteY15111" fmla="*/ 4591713 h 7267344"/>
              <a:gd name="connsiteX15112" fmla="*/ 1870310 w 15576846"/>
              <a:gd name="connsiteY15112" fmla="*/ 4598349 h 7267344"/>
              <a:gd name="connsiteX15113" fmla="*/ 1878182 w 15576846"/>
              <a:gd name="connsiteY15113" fmla="*/ 4603634 h 7267344"/>
              <a:gd name="connsiteX15114" fmla="*/ 1882681 w 15576846"/>
              <a:gd name="connsiteY15114" fmla="*/ 4606671 h 7267344"/>
              <a:gd name="connsiteX15115" fmla="*/ 1888304 w 15576846"/>
              <a:gd name="connsiteY15115" fmla="*/ 4610382 h 7267344"/>
              <a:gd name="connsiteX15116" fmla="*/ 1894714 w 15576846"/>
              <a:gd name="connsiteY15116" fmla="*/ 4625901 h 7267344"/>
              <a:gd name="connsiteX15117" fmla="*/ 1884818 w 15576846"/>
              <a:gd name="connsiteY15117" fmla="*/ 4618816 h 7267344"/>
              <a:gd name="connsiteX15118" fmla="*/ 1878182 w 15576846"/>
              <a:gd name="connsiteY15118" fmla="*/ 4603634 h 7267344"/>
              <a:gd name="connsiteX15119" fmla="*/ 1895951 w 15576846"/>
              <a:gd name="connsiteY15119" fmla="*/ 4615330 h 7267344"/>
              <a:gd name="connsiteX15120" fmla="*/ 1906297 w 15576846"/>
              <a:gd name="connsiteY15120" fmla="*/ 4621965 h 7267344"/>
              <a:gd name="connsiteX15121" fmla="*/ 1912932 w 15576846"/>
              <a:gd name="connsiteY15121" fmla="*/ 4638497 h 7267344"/>
              <a:gd name="connsiteX15122" fmla="*/ 1902811 w 15576846"/>
              <a:gd name="connsiteY15122" fmla="*/ 4631524 h 7267344"/>
              <a:gd name="connsiteX15123" fmla="*/ 1895951 w 15576846"/>
              <a:gd name="connsiteY15123" fmla="*/ 4615330 h 7267344"/>
              <a:gd name="connsiteX15124" fmla="*/ 1917318 w 15576846"/>
              <a:gd name="connsiteY15124" fmla="*/ 4649518 h 7267344"/>
              <a:gd name="connsiteX15125" fmla="*/ 1924066 w 15576846"/>
              <a:gd name="connsiteY15125" fmla="*/ 4665599 h 7267344"/>
              <a:gd name="connsiteX15126" fmla="*/ 1914507 w 15576846"/>
              <a:gd name="connsiteY15126" fmla="*/ 4658514 h 7267344"/>
              <a:gd name="connsiteX15127" fmla="*/ 1907534 w 15576846"/>
              <a:gd name="connsiteY15127" fmla="*/ 4642770 h 7267344"/>
              <a:gd name="connsiteX15128" fmla="*/ 1917318 w 15576846"/>
              <a:gd name="connsiteY15128" fmla="*/ 4649518 h 7267344"/>
              <a:gd name="connsiteX15129" fmla="*/ 1929464 w 15576846"/>
              <a:gd name="connsiteY15129" fmla="*/ 4677857 h 7267344"/>
              <a:gd name="connsiteX15130" fmla="*/ 1935649 w 15576846"/>
              <a:gd name="connsiteY15130" fmla="*/ 4691803 h 7267344"/>
              <a:gd name="connsiteX15131" fmla="*/ 1926877 w 15576846"/>
              <a:gd name="connsiteY15131" fmla="*/ 4684942 h 7267344"/>
              <a:gd name="connsiteX15132" fmla="*/ 1920467 w 15576846"/>
              <a:gd name="connsiteY15132" fmla="*/ 4671335 h 7267344"/>
              <a:gd name="connsiteX15133" fmla="*/ 1929464 w 15576846"/>
              <a:gd name="connsiteY15133" fmla="*/ 4677857 h 7267344"/>
              <a:gd name="connsiteX15134" fmla="*/ 1937786 w 15576846"/>
              <a:gd name="connsiteY15134" fmla="*/ 4683818 h 7267344"/>
              <a:gd name="connsiteX15135" fmla="*/ 1947457 w 15576846"/>
              <a:gd name="connsiteY15135" fmla="*/ 4690565 h 7267344"/>
              <a:gd name="connsiteX15136" fmla="*/ 1954092 w 15576846"/>
              <a:gd name="connsiteY15136" fmla="*/ 4705972 h 7267344"/>
              <a:gd name="connsiteX15137" fmla="*/ 1951394 w 15576846"/>
              <a:gd name="connsiteY15137" fmla="*/ 4703948 h 7267344"/>
              <a:gd name="connsiteX15138" fmla="*/ 1944533 w 15576846"/>
              <a:gd name="connsiteY15138" fmla="*/ 4698662 h 7267344"/>
              <a:gd name="connsiteX15139" fmla="*/ 1937786 w 15576846"/>
              <a:gd name="connsiteY15139" fmla="*/ 4683818 h 7267344"/>
              <a:gd name="connsiteX15140" fmla="*/ 1950494 w 15576846"/>
              <a:gd name="connsiteY15140" fmla="*/ 4711708 h 7267344"/>
              <a:gd name="connsiteX15141" fmla="*/ 1959603 w 15576846"/>
              <a:gd name="connsiteY15141" fmla="*/ 4718455 h 7267344"/>
              <a:gd name="connsiteX15142" fmla="*/ 1965451 w 15576846"/>
              <a:gd name="connsiteY15142" fmla="*/ 4731501 h 7267344"/>
              <a:gd name="connsiteX15143" fmla="*/ 1956567 w 15576846"/>
              <a:gd name="connsiteY15143" fmla="*/ 4724303 h 7267344"/>
              <a:gd name="connsiteX15144" fmla="*/ 1950494 w 15576846"/>
              <a:gd name="connsiteY15144" fmla="*/ 4711708 h 7267344"/>
              <a:gd name="connsiteX15145" fmla="*/ 1968037 w 15576846"/>
              <a:gd name="connsiteY15145" fmla="*/ 4724528 h 7267344"/>
              <a:gd name="connsiteX15146" fmla="*/ 1977259 w 15576846"/>
              <a:gd name="connsiteY15146" fmla="*/ 4731051 h 7267344"/>
              <a:gd name="connsiteX15147" fmla="*/ 1983669 w 15576846"/>
              <a:gd name="connsiteY15147" fmla="*/ 4745670 h 7267344"/>
              <a:gd name="connsiteX15148" fmla="*/ 1974785 w 15576846"/>
              <a:gd name="connsiteY15148" fmla="*/ 4738810 h 7267344"/>
              <a:gd name="connsiteX15149" fmla="*/ 1968037 w 15576846"/>
              <a:gd name="connsiteY15149" fmla="*/ 4724528 h 7267344"/>
              <a:gd name="connsiteX15150" fmla="*/ 1989517 w 15576846"/>
              <a:gd name="connsiteY15150" fmla="*/ 4759166 h 7267344"/>
              <a:gd name="connsiteX15151" fmla="*/ 1995815 w 15576846"/>
              <a:gd name="connsiteY15151" fmla="*/ 4772998 h 7267344"/>
              <a:gd name="connsiteX15152" fmla="*/ 1987718 w 15576846"/>
              <a:gd name="connsiteY15152" fmla="*/ 4766475 h 7267344"/>
              <a:gd name="connsiteX15153" fmla="*/ 1981308 w 15576846"/>
              <a:gd name="connsiteY15153" fmla="*/ 4753093 h 7267344"/>
              <a:gd name="connsiteX15154" fmla="*/ 1989517 w 15576846"/>
              <a:gd name="connsiteY15154" fmla="*/ 4759166 h 7267344"/>
              <a:gd name="connsiteX15155" fmla="*/ 1998401 w 15576846"/>
              <a:gd name="connsiteY15155" fmla="*/ 4765801 h 7267344"/>
              <a:gd name="connsiteX15156" fmla="*/ 2007511 w 15576846"/>
              <a:gd name="connsiteY15156" fmla="*/ 4772436 h 7267344"/>
              <a:gd name="connsiteX15157" fmla="*/ 2014033 w 15576846"/>
              <a:gd name="connsiteY15157" fmla="*/ 4787393 h 7267344"/>
              <a:gd name="connsiteX15158" fmla="*/ 2005149 w 15576846"/>
              <a:gd name="connsiteY15158" fmla="*/ 4780420 h 7267344"/>
              <a:gd name="connsiteX15159" fmla="*/ 1998401 w 15576846"/>
              <a:gd name="connsiteY15159" fmla="*/ 4765801 h 7267344"/>
              <a:gd name="connsiteX15160" fmla="*/ 2019656 w 15576846"/>
              <a:gd name="connsiteY15160" fmla="*/ 4799876 h 7267344"/>
              <a:gd name="connsiteX15161" fmla="*/ 2026516 w 15576846"/>
              <a:gd name="connsiteY15161" fmla="*/ 4814945 h 7267344"/>
              <a:gd name="connsiteX15162" fmla="*/ 2018419 w 15576846"/>
              <a:gd name="connsiteY15162" fmla="*/ 4808198 h 7267344"/>
              <a:gd name="connsiteX15163" fmla="*/ 2011222 w 15576846"/>
              <a:gd name="connsiteY15163" fmla="*/ 4793241 h 7267344"/>
              <a:gd name="connsiteX15164" fmla="*/ 2019656 w 15576846"/>
              <a:gd name="connsiteY15164" fmla="*/ 4799876 h 7267344"/>
              <a:gd name="connsiteX15165" fmla="*/ 2028428 w 15576846"/>
              <a:gd name="connsiteY15165" fmla="*/ 4806511 h 7267344"/>
              <a:gd name="connsiteX15166" fmla="*/ 2037537 w 15576846"/>
              <a:gd name="connsiteY15166" fmla="*/ 4813258 h 7267344"/>
              <a:gd name="connsiteX15167" fmla="*/ 2044960 w 15576846"/>
              <a:gd name="connsiteY15167" fmla="*/ 4829790 h 7267344"/>
              <a:gd name="connsiteX15168" fmla="*/ 2035963 w 15576846"/>
              <a:gd name="connsiteY15168" fmla="*/ 4822592 h 7267344"/>
              <a:gd name="connsiteX15169" fmla="*/ 2028428 w 15576846"/>
              <a:gd name="connsiteY15169" fmla="*/ 4806511 h 7267344"/>
              <a:gd name="connsiteX15170" fmla="*/ 2050695 w 15576846"/>
              <a:gd name="connsiteY15170" fmla="*/ 4842498 h 7267344"/>
              <a:gd name="connsiteX15171" fmla="*/ 2058117 w 15576846"/>
              <a:gd name="connsiteY15171" fmla="*/ 4858467 h 7267344"/>
              <a:gd name="connsiteX15172" fmla="*/ 2049570 w 15576846"/>
              <a:gd name="connsiteY15172" fmla="*/ 4851270 h 7267344"/>
              <a:gd name="connsiteX15173" fmla="*/ 2042261 w 15576846"/>
              <a:gd name="connsiteY15173" fmla="*/ 4835863 h 7267344"/>
              <a:gd name="connsiteX15174" fmla="*/ 2050695 w 15576846"/>
              <a:gd name="connsiteY15174" fmla="*/ 4842498 h 7267344"/>
              <a:gd name="connsiteX15175" fmla="*/ 2059692 w 15576846"/>
              <a:gd name="connsiteY15175" fmla="*/ 4849358 h 7267344"/>
              <a:gd name="connsiteX15176" fmla="*/ 2068126 w 15576846"/>
              <a:gd name="connsiteY15176" fmla="*/ 4855655 h 7267344"/>
              <a:gd name="connsiteX15177" fmla="*/ 2075773 w 15576846"/>
              <a:gd name="connsiteY15177" fmla="*/ 4872974 h 7267344"/>
              <a:gd name="connsiteX15178" fmla="*/ 2067676 w 15576846"/>
              <a:gd name="connsiteY15178" fmla="*/ 4866452 h 7267344"/>
              <a:gd name="connsiteX15179" fmla="*/ 2059692 w 15576846"/>
              <a:gd name="connsiteY15179" fmla="*/ 4849358 h 7267344"/>
              <a:gd name="connsiteX15180" fmla="*/ 2081734 w 15576846"/>
              <a:gd name="connsiteY15180" fmla="*/ 4886132 h 7267344"/>
              <a:gd name="connsiteX15181" fmla="*/ 2088594 w 15576846"/>
              <a:gd name="connsiteY15181" fmla="*/ 4900977 h 7267344"/>
              <a:gd name="connsiteX15182" fmla="*/ 2081284 w 15576846"/>
              <a:gd name="connsiteY15182" fmla="*/ 4894791 h 7267344"/>
              <a:gd name="connsiteX15183" fmla="*/ 2074086 w 15576846"/>
              <a:gd name="connsiteY15183" fmla="*/ 4880172 h 7267344"/>
              <a:gd name="connsiteX15184" fmla="*/ 2081734 w 15576846"/>
              <a:gd name="connsiteY15184" fmla="*/ 4886132 h 7267344"/>
              <a:gd name="connsiteX15185" fmla="*/ 2090955 w 15576846"/>
              <a:gd name="connsiteY15185" fmla="*/ 4893217 h 7267344"/>
              <a:gd name="connsiteX15186" fmla="*/ 2099165 w 15576846"/>
              <a:gd name="connsiteY15186" fmla="*/ 4899515 h 7267344"/>
              <a:gd name="connsiteX15187" fmla="*/ 2106362 w 15576846"/>
              <a:gd name="connsiteY15187" fmla="*/ 4915709 h 7267344"/>
              <a:gd name="connsiteX15188" fmla="*/ 2098153 w 15576846"/>
              <a:gd name="connsiteY15188" fmla="*/ 4909074 h 7267344"/>
              <a:gd name="connsiteX15189" fmla="*/ 2090955 w 15576846"/>
              <a:gd name="connsiteY15189" fmla="*/ 4893217 h 7267344"/>
              <a:gd name="connsiteX15190" fmla="*/ 2112210 w 15576846"/>
              <a:gd name="connsiteY15190" fmla="*/ 4928754 h 7267344"/>
              <a:gd name="connsiteX15191" fmla="*/ 2118958 w 15576846"/>
              <a:gd name="connsiteY15191" fmla="*/ 4943599 h 7267344"/>
              <a:gd name="connsiteX15192" fmla="*/ 2111873 w 15576846"/>
              <a:gd name="connsiteY15192" fmla="*/ 4937414 h 7267344"/>
              <a:gd name="connsiteX15193" fmla="*/ 2104788 w 15576846"/>
              <a:gd name="connsiteY15193" fmla="*/ 4922681 h 7267344"/>
              <a:gd name="connsiteX15194" fmla="*/ 2112210 w 15576846"/>
              <a:gd name="connsiteY15194" fmla="*/ 4928754 h 7267344"/>
              <a:gd name="connsiteX15195" fmla="*/ 2121657 w 15576846"/>
              <a:gd name="connsiteY15195" fmla="*/ 4936176 h 7267344"/>
              <a:gd name="connsiteX15196" fmla="*/ 2129866 w 15576846"/>
              <a:gd name="connsiteY15196" fmla="*/ 4942474 h 7267344"/>
              <a:gd name="connsiteX15197" fmla="*/ 2137176 w 15576846"/>
              <a:gd name="connsiteY15197" fmla="*/ 4958781 h 7267344"/>
              <a:gd name="connsiteX15198" fmla="*/ 2129192 w 15576846"/>
              <a:gd name="connsiteY15198" fmla="*/ 4952146 h 7267344"/>
              <a:gd name="connsiteX15199" fmla="*/ 2121657 w 15576846"/>
              <a:gd name="connsiteY15199" fmla="*/ 4936176 h 7267344"/>
              <a:gd name="connsiteX15200" fmla="*/ 2143024 w 15576846"/>
              <a:gd name="connsiteY15200" fmla="*/ 4971938 h 7267344"/>
              <a:gd name="connsiteX15201" fmla="*/ 2149434 w 15576846"/>
              <a:gd name="connsiteY15201" fmla="*/ 4985771 h 7267344"/>
              <a:gd name="connsiteX15202" fmla="*/ 2142124 w 15576846"/>
              <a:gd name="connsiteY15202" fmla="*/ 4979248 h 7267344"/>
              <a:gd name="connsiteX15203" fmla="*/ 2135714 w 15576846"/>
              <a:gd name="connsiteY15203" fmla="*/ 4965866 h 7267344"/>
              <a:gd name="connsiteX15204" fmla="*/ 2143024 w 15576846"/>
              <a:gd name="connsiteY15204" fmla="*/ 4971938 h 7267344"/>
              <a:gd name="connsiteX15205" fmla="*/ 2156182 w 15576846"/>
              <a:gd name="connsiteY15205" fmla="*/ 5000278 h 7267344"/>
              <a:gd name="connsiteX15206" fmla="*/ 2162255 w 15576846"/>
              <a:gd name="connsiteY15206" fmla="*/ 5013211 h 7267344"/>
              <a:gd name="connsiteX15207" fmla="*/ 2156069 w 15576846"/>
              <a:gd name="connsiteY15207" fmla="*/ 5007476 h 7267344"/>
              <a:gd name="connsiteX15208" fmla="*/ 2149772 w 15576846"/>
              <a:gd name="connsiteY15208" fmla="*/ 4994768 h 7267344"/>
              <a:gd name="connsiteX15209" fmla="*/ 2156182 w 15576846"/>
              <a:gd name="connsiteY15209" fmla="*/ 5000278 h 7267344"/>
              <a:gd name="connsiteX15210" fmla="*/ 2165853 w 15576846"/>
              <a:gd name="connsiteY15210" fmla="*/ 5008263 h 7267344"/>
              <a:gd name="connsiteX15211" fmla="*/ 2173725 w 15576846"/>
              <a:gd name="connsiteY15211" fmla="*/ 5014898 h 7267344"/>
              <a:gd name="connsiteX15212" fmla="*/ 2180473 w 15576846"/>
              <a:gd name="connsiteY15212" fmla="*/ 5029743 h 7267344"/>
              <a:gd name="connsiteX15213" fmla="*/ 2172826 w 15576846"/>
              <a:gd name="connsiteY15213" fmla="*/ 5022995 h 7267344"/>
              <a:gd name="connsiteX15214" fmla="*/ 2165853 w 15576846"/>
              <a:gd name="connsiteY15214" fmla="*/ 5008263 h 7267344"/>
              <a:gd name="connsiteX15215" fmla="*/ 2187895 w 15576846"/>
              <a:gd name="connsiteY15215" fmla="*/ 5045599 h 7267344"/>
              <a:gd name="connsiteX15216" fmla="*/ 2194081 w 15576846"/>
              <a:gd name="connsiteY15216" fmla="*/ 5058645 h 7267344"/>
              <a:gd name="connsiteX15217" fmla="*/ 2187333 w 15576846"/>
              <a:gd name="connsiteY15217" fmla="*/ 5052234 h 7267344"/>
              <a:gd name="connsiteX15218" fmla="*/ 2181035 w 15576846"/>
              <a:gd name="connsiteY15218" fmla="*/ 5039526 h 7267344"/>
              <a:gd name="connsiteX15219" fmla="*/ 2187895 w 15576846"/>
              <a:gd name="connsiteY15219" fmla="*/ 5045599 h 7267344"/>
              <a:gd name="connsiteX15220" fmla="*/ 2197679 w 15576846"/>
              <a:gd name="connsiteY15220" fmla="*/ 5053921 h 7267344"/>
              <a:gd name="connsiteX15221" fmla="*/ 2204539 w 15576846"/>
              <a:gd name="connsiteY15221" fmla="*/ 5059657 h 7267344"/>
              <a:gd name="connsiteX15222" fmla="*/ 2211287 w 15576846"/>
              <a:gd name="connsiteY15222" fmla="*/ 5074276 h 7267344"/>
              <a:gd name="connsiteX15223" fmla="*/ 2204539 w 15576846"/>
              <a:gd name="connsiteY15223" fmla="*/ 5068204 h 7267344"/>
              <a:gd name="connsiteX15224" fmla="*/ 2197679 w 15576846"/>
              <a:gd name="connsiteY15224" fmla="*/ 5053921 h 7267344"/>
              <a:gd name="connsiteX15225" fmla="*/ 2214098 w 15576846"/>
              <a:gd name="connsiteY15225" fmla="*/ 5067417 h 7267344"/>
              <a:gd name="connsiteX15226" fmla="*/ 2475904 w 15576846"/>
              <a:gd name="connsiteY15226" fmla="*/ 5186174 h 7267344"/>
              <a:gd name="connsiteX15227" fmla="*/ 2780218 w 15576846"/>
              <a:gd name="connsiteY15227" fmla="*/ 4990607 h 7267344"/>
              <a:gd name="connsiteX15228" fmla="*/ 3006599 w 15576846"/>
              <a:gd name="connsiteY15228" fmla="*/ 4620503 h 7267344"/>
              <a:gd name="connsiteX15229" fmla="*/ 3326208 w 15576846"/>
              <a:gd name="connsiteY15229" fmla="*/ 3833738 h 7267344"/>
              <a:gd name="connsiteX15230" fmla="*/ 3411115 w 15576846"/>
              <a:gd name="connsiteY15230" fmla="*/ 3633560 h 7267344"/>
              <a:gd name="connsiteX15231" fmla="*/ 3425060 w 15576846"/>
              <a:gd name="connsiteY15231" fmla="*/ 3633560 h 7267344"/>
              <a:gd name="connsiteX15232" fmla="*/ 3311588 w 15576846"/>
              <a:gd name="connsiteY15232" fmla="*/ 3914483 h 7267344"/>
              <a:gd name="connsiteX15233" fmla="*/ 3026167 w 15576846"/>
              <a:gd name="connsiteY15233" fmla="*/ 4641871 h 7267344"/>
              <a:gd name="connsiteX15234" fmla="*/ 2499183 w 15576846"/>
              <a:gd name="connsiteY15234" fmla="*/ 5218337 h 7267344"/>
              <a:gd name="connsiteX15235" fmla="*/ 2221408 w 15576846"/>
              <a:gd name="connsiteY15235" fmla="*/ 5083161 h 7267344"/>
              <a:gd name="connsiteX15236" fmla="*/ 2214098 w 15576846"/>
              <a:gd name="connsiteY15236" fmla="*/ 5067417 h 7267344"/>
              <a:gd name="connsiteX15237" fmla="*/ 2499070 w 15576846"/>
              <a:gd name="connsiteY15237" fmla="*/ 5225984 h 7267344"/>
              <a:gd name="connsiteX15238" fmla="*/ 3030103 w 15576846"/>
              <a:gd name="connsiteY15238" fmla="*/ 4645806 h 7267344"/>
              <a:gd name="connsiteX15239" fmla="*/ 3315412 w 15576846"/>
              <a:gd name="connsiteY15239" fmla="*/ 3918757 h 7267344"/>
              <a:gd name="connsiteX15240" fmla="*/ 3430570 w 15576846"/>
              <a:gd name="connsiteY15240" fmla="*/ 3633560 h 7267344"/>
              <a:gd name="connsiteX15241" fmla="*/ 3444628 w 15576846"/>
              <a:gd name="connsiteY15241" fmla="*/ 3633560 h 7267344"/>
              <a:gd name="connsiteX15242" fmla="*/ 3287072 w 15576846"/>
              <a:gd name="connsiteY15242" fmla="*/ 4042912 h 7267344"/>
              <a:gd name="connsiteX15243" fmla="*/ 3049671 w 15576846"/>
              <a:gd name="connsiteY15243" fmla="*/ 4667174 h 7267344"/>
              <a:gd name="connsiteX15244" fmla="*/ 2522349 w 15576846"/>
              <a:gd name="connsiteY15244" fmla="*/ 5258035 h 7267344"/>
              <a:gd name="connsiteX15245" fmla="*/ 2234566 w 15576846"/>
              <a:gd name="connsiteY15245" fmla="*/ 5111276 h 7267344"/>
              <a:gd name="connsiteX15246" fmla="*/ 2227931 w 15576846"/>
              <a:gd name="connsiteY15246" fmla="*/ 5097106 h 7267344"/>
              <a:gd name="connsiteX15247" fmla="*/ 2499070 w 15576846"/>
              <a:gd name="connsiteY15247" fmla="*/ 5225984 h 7267344"/>
              <a:gd name="connsiteX15248" fmla="*/ 3433607 w 15576846"/>
              <a:gd name="connsiteY15248" fmla="*/ 3626025 h 7267344"/>
              <a:gd name="connsiteX15249" fmla="*/ 3440804 w 15576846"/>
              <a:gd name="connsiteY15249" fmla="*/ 3607920 h 7267344"/>
              <a:gd name="connsiteX15250" fmla="*/ 3454524 w 15576846"/>
              <a:gd name="connsiteY15250" fmla="*/ 3607132 h 7267344"/>
              <a:gd name="connsiteX15251" fmla="*/ 3447439 w 15576846"/>
              <a:gd name="connsiteY15251" fmla="*/ 3626025 h 7267344"/>
              <a:gd name="connsiteX15252" fmla="*/ 3433607 w 15576846"/>
              <a:gd name="connsiteY15252" fmla="*/ 3626025 h 7267344"/>
              <a:gd name="connsiteX15253" fmla="*/ 3460260 w 15576846"/>
              <a:gd name="connsiteY15253" fmla="*/ 3606795 h 7267344"/>
              <a:gd name="connsiteX15254" fmla="*/ 3473980 w 15576846"/>
              <a:gd name="connsiteY15254" fmla="*/ 3605895 h 7267344"/>
              <a:gd name="connsiteX15255" fmla="*/ 3466782 w 15576846"/>
              <a:gd name="connsiteY15255" fmla="*/ 3625913 h 7267344"/>
              <a:gd name="connsiteX15256" fmla="*/ 3452950 w 15576846"/>
              <a:gd name="connsiteY15256" fmla="*/ 3625913 h 7267344"/>
              <a:gd name="connsiteX15257" fmla="*/ 3460260 w 15576846"/>
              <a:gd name="connsiteY15257" fmla="*/ 3606795 h 7267344"/>
              <a:gd name="connsiteX15258" fmla="*/ 3479490 w 15576846"/>
              <a:gd name="connsiteY15258" fmla="*/ 3605558 h 7267344"/>
              <a:gd name="connsiteX15259" fmla="*/ 3493548 w 15576846"/>
              <a:gd name="connsiteY15259" fmla="*/ 3604546 h 7267344"/>
              <a:gd name="connsiteX15260" fmla="*/ 3486238 w 15576846"/>
              <a:gd name="connsiteY15260" fmla="*/ 3626025 h 7267344"/>
              <a:gd name="connsiteX15261" fmla="*/ 3472180 w 15576846"/>
              <a:gd name="connsiteY15261" fmla="*/ 3626025 h 7267344"/>
              <a:gd name="connsiteX15262" fmla="*/ 3479490 w 15576846"/>
              <a:gd name="connsiteY15262" fmla="*/ 3605558 h 7267344"/>
              <a:gd name="connsiteX15263" fmla="*/ 3482302 w 15576846"/>
              <a:gd name="connsiteY15263" fmla="*/ 3597798 h 7267344"/>
              <a:gd name="connsiteX15264" fmla="*/ 3489611 w 15576846"/>
              <a:gd name="connsiteY15264" fmla="*/ 3577331 h 7267344"/>
              <a:gd name="connsiteX15265" fmla="*/ 3503557 w 15576846"/>
              <a:gd name="connsiteY15265" fmla="*/ 3575306 h 7267344"/>
              <a:gd name="connsiteX15266" fmla="*/ 3496247 w 15576846"/>
              <a:gd name="connsiteY15266" fmla="*/ 3596786 h 7267344"/>
              <a:gd name="connsiteX15267" fmla="*/ 3482302 w 15576846"/>
              <a:gd name="connsiteY15267" fmla="*/ 3597798 h 7267344"/>
              <a:gd name="connsiteX15268" fmla="*/ 3492311 w 15576846"/>
              <a:gd name="connsiteY15268" fmla="*/ 3569571 h 7267344"/>
              <a:gd name="connsiteX15269" fmla="*/ 3499620 w 15576846"/>
              <a:gd name="connsiteY15269" fmla="*/ 3549103 h 7267344"/>
              <a:gd name="connsiteX15270" fmla="*/ 3513340 w 15576846"/>
              <a:gd name="connsiteY15270" fmla="*/ 3545954 h 7267344"/>
              <a:gd name="connsiteX15271" fmla="*/ 3506143 w 15576846"/>
              <a:gd name="connsiteY15271" fmla="*/ 3567547 h 7267344"/>
              <a:gd name="connsiteX15272" fmla="*/ 3492311 w 15576846"/>
              <a:gd name="connsiteY15272" fmla="*/ 3569571 h 7267344"/>
              <a:gd name="connsiteX15273" fmla="*/ 3502544 w 15576846"/>
              <a:gd name="connsiteY15273" fmla="*/ 3541006 h 7267344"/>
              <a:gd name="connsiteX15274" fmla="*/ 3509854 w 15576846"/>
              <a:gd name="connsiteY15274" fmla="*/ 3520314 h 7267344"/>
              <a:gd name="connsiteX15275" fmla="*/ 3523349 w 15576846"/>
              <a:gd name="connsiteY15275" fmla="*/ 3516153 h 7267344"/>
              <a:gd name="connsiteX15276" fmla="*/ 3516039 w 15576846"/>
              <a:gd name="connsiteY15276" fmla="*/ 3537970 h 7267344"/>
              <a:gd name="connsiteX15277" fmla="*/ 3502544 w 15576846"/>
              <a:gd name="connsiteY15277" fmla="*/ 3541006 h 7267344"/>
              <a:gd name="connsiteX15278" fmla="*/ 3512666 w 15576846"/>
              <a:gd name="connsiteY15278" fmla="*/ 3512217 h 7267344"/>
              <a:gd name="connsiteX15279" fmla="*/ 3519863 w 15576846"/>
              <a:gd name="connsiteY15279" fmla="*/ 3491861 h 7267344"/>
              <a:gd name="connsiteX15280" fmla="*/ 3533246 w 15576846"/>
              <a:gd name="connsiteY15280" fmla="*/ 3486688 h 7267344"/>
              <a:gd name="connsiteX15281" fmla="*/ 3526048 w 15576846"/>
              <a:gd name="connsiteY15281" fmla="*/ 3508168 h 7267344"/>
              <a:gd name="connsiteX15282" fmla="*/ 3512666 w 15576846"/>
              <a:gd name="connsiteY15282" fmla="*/ 3512217 h 7267344"/>
              <a:gd name="connsiteX15283" fmla="*/ 3522900 w 15576846"/>
              <a:gd name="connsiteY15283" fmla="*/ 3483202 h 7267344"/>
              <a:gd name="connsiteX15284" fmla="*/ 3530097 w 15576846"/>
              <a:gd name="connsiteY15284" fmla="*/ 3462622 h 7267344"/>
              <a:gd name="connsiteX15285" fmla="*/ 3543255 w 15576846"/>
              <a:gd name="connsiteY15285" fmla="*/ 3456437 h 7267344"/>
              <a:gd name="connsiteX15286" fmla="*/ 3536057 w 15576846"/>
              <a:gd name="connsiteY15286" fmla="*/ 3478141 h 7267344"/>
              <a:gd name="connsiteX15287" fmla="*/ 3522900 w 15576846"/>
              <a:gd name="connsiteY15287" fmla="*/ 3483202 h 7267344"/>
              <a:gd name="connsiteX15288" fmla="*/ 3533246 w 15576846"/>
              <a:gd name="connsiteY15288" fmla="*/ 3453850 h 7267344"/>
              <a:gd name="connsiteX15289" fmla="*/ 3540331 w 15576846"/>
              <a:gd name="connsiteY15289" fmla="*/ 3433720 h 7267344"/>
              <a:gd name="connsiteX15290" fmla="*/ 3553263 w 15576846"/>
              <a:gd name="connsiteY15290" fmla="*/ 3426523 h 7267344"/>
              <a:gd name="connsiteX15291" fmla="*/ 3546291 w 15576846"/>
              <a:gd name="connsiteY15291" fmla="*/ 3447665 h 7267344"/>
              <a:gd name="connsiteX15292" fmla="*/ 3533246 w 15576846"/>
              <a:gd name="connsiteY15292" fmla="*/ 3453850 h 7267344"/>
              <a:gd name="connsiteX15293" fmla="*/ 3543592 w 15576846"/>
              <a:gd name="connsiteY15293" fmla="*/ 3424049 h 7267344"/>
              <a:gd name="connsiteX15294" fmla="*/ 3550340 w 15576846"/>
              <a:gd name="connsiteY15294" fmla="*/ 3404481 h 7267344"/>
              <a:gd name="connsiteX15295" fmla="*/ 3563047 w 15576846"/>
              <a:gd name="connsiteY15295" fmla="*/ 3396271 h 7267344"/>
              <a:gd name="connsiteX15296" fmla="*/ 3556412 w 15576846"/>
              <a:gd name="connsiteY15296" fmla="*/ 3416626 h 7267344"/>
              <a:gd name="connsiteX15297" fmla="*/ 3543592 w 15576846"/>
              <a:gd name="connsiteY15297" fmla="*/ 3424049 h 7267344"/>
              <a:gd name="connsiteX15298" fmla="*/ 3570020 w 15576846"/>
              <a:gd name="connsiteY15298" fmla="*/ 3391323 h 7267344"/>
              <a:gd name="connsiteX15299" fmla="*/ 3583065 w 15576846"/>
              <a:gd name="connsiteY15299" fmla="*/ 3380527 h 7267344"/>
              <a:gd name="connsiteX15300" fmla="*/ 3576318 w 15576846"/>
              <a:gd name="connsiteY15300" fmla="*/ 3402119 h 7267344"/>
              <a:gd name="connsiteX15301" fmla="*/ 3563160 w 15576846"/>
              <a:gd name="connsiteY15301" fmla="*/ 3412353 h 7267344"/>
              <a:gd name="connsiteX15302" fmla="*/ 3570020 w 15576846"/>
              <a:gd name="connsiteY15302" fmla="*/ 3391323 h 7267344"/>
              <a:gd name="connsiteX15303" fmla="*/ 3573618 w 15576846"/>
              <a:gd name="connsiteY15303" fmla="*/ 3380302 h 7267344"/>
              <a:gd name="connsiteX15304" fmla="*/ 3580254 w 15576846"/>
              <a:gd name="connsiteY15304" fmla="*/ 3359947 h 7267344"/>
              <a:gd name="connsiteX15305" fmla="*/ 3593074 w 15576846"/>
              <a:gd name="connsiteY15305" fmla="*/ 3347801 h 7267344"/>
              <a:gd name="connsiteX15306" fmla="*/ 3586776 w 15576846"/>
              <a:gd name="connsiteY15306" fmla="*/ 3368156 h 7267344"/>
              <a:gd name="connsiteX15307" fmla="*/ 3573618 w 15576846"/>
              <a:gd name="connsiteY15307" fmla="*/ 3380302 h 7267344"/>
              <a:gd name="connsiteX15308" fmla="*/ 3601396 w 15576846"/>
              <a:gd name="connsiteY15308" fmla="*/ 3338129 h 7267344"/>
              <a:gd name="connsiteX15309" fmla="*/ 3613879 w 15576846"/>
              <a:gd name="connsiteY15309" fmla="*/ 3312601 h 7267344"/>
              <a:gd name="connsiteX15310" fmla="*/ 3622538 w 15576846"/>
              <a:gd name="connsiteY15310" fmla="*/ 3297194 h 7267344"/>
              <a:gd name="connsiteX15311" fmla="*/ 3614441 w 15576846"/>
              <a:gd name="connsiteY15311" fmla="*/ 3325309 h 7267344"/>
              <a:gd name="connsiteX15312" fmla="*/ 3600272 w 15576846"/>
              <a:gd name="connsiteY15312" fmla="*/ 3345327 h 7267344"/>
              <a:gd name="connsiteX15313" fmla="*/ 3595886 w 15576846"/>
              <a:gd name="connsiteY15313" fmla="*/ 3356236 h 7267344"/>
              <a:gd name="connsiteX15314" fmla="*/ 3601396 w 15576846"/>
              <a:gd name="connsiteY15314" fmla="*/ 3338129 h 7267344"/>
              <a:gd name="connsiteX15315" fmla="*/ 3629736 w 15576846"/>
              <a:gd name="connsiteY15315" fmla="*/ 3289997 h 7267344"/>
              <a:gd name="connsiteX15316" fmla="*/ 3640307 w 15576846"/>
              <a:gd name="connsiteY15316" fmla="*/ 3281562 h 7267344"/>
              <a:gd name="connsiteX15317" fmla="*/ 3631873 w 15576846"/>
              <a:gd name="connsiteY15317" fmla="*/ 3312714 h 7267344"/>
              <a:gd name="connsiteX15318" fmla="*/ 3621076 w 15576846"/>
              <a:gd name="connsiteY15318" fmla="*/ 3320024 h 7267344"/>
              <a:gd name="connsiteX15319" fmla="*/ 3629736 w 15576846"/>
              <a:gd name="connsiteY15319" fmla="*/ 3289997 h 7267344"/>
              <a:gd name="connsiteX15320" fmla="*/ 3646605 w 15576846"/>
              <a:gd name="connsiteY15320" fmla="*/ 3277177 h 7267344"/>
              <a:gd name="connsiteX15321" fmla="*/ 3657626 w 15576846"/>
              <a:gd name="connsiteY15321" fmla="*/ 3270317 h 7267344"/>
              <a:gd name="connsiteX15322" fmla="*/ 3649416 w 15576846"/>
              <a:gd name="connsiteY15322" fmla="*/ 3302817 h 7267344"/>
              <a:gd name="connsiteX15323" fmla="*/ 3638058 w 15576846"/>
              <a:gd name="connsiteY15323" fmla="*/ 3309003 h 7267344"/>
              <a:gd name="connsiteX15324" fmla="*/ 3646605 w 15576846"/>
              <a:gd name="connsiteY15324" fmla="*/ 3277177 h 7267344"/>
              <a:gd name="connsiteX15325" fmla="*/ 3663586 w 15576846"/>
              <a:gd name="connsiteY15325" fmla="*/ 3266830 h 7267344"/>
              <a:gd name="connsiteX15326" fmla="*/ 3673482 w 15576846"/>
              <a:gd name="connsiteY15326" fmla="*/ 3261432 h 7267344"/>
              <a:gd name="connsiteX15327" fmla="*/ 3665498 w 15576846"/>
              <a:gd name="connsiteY15327" fmla="*/ 3294833 h 7267344"/>
              <a:gd name="connsiteX15328" fmla="*/ 3655264 w 15576846"/>
              <a:gd name="connsiteY15328" fmla="*/ 3299781 h 7267344"/>
              <a:gd name="connsiteX15329" fmla="*/ 3663586 w 15576846"/>
              <a:gd name="connsiteY15329" fmla="*/ 3266830 h 7267344"/>
              <a:gd name="connsiteX15330" fmla="*/ 3679105 w 15576846"/>
              <a:gd name="connsiteY15330" fmla="*/ 3258508 h 7267344"/>
              <a:gd name="connsiteX15331" fmla="*/ 3689227 w 15576846"/>
              <a:gd name="connsiteY15331" fmla="*/ 3253560 h 7267344"/>
              <a:gd name="connsiteX15332" fmla="*/ 3681467 w 15576846"/>
              <a:gd name="connsiteY15332" fmla="*/ 3287748 h 7267344"/>
              <a:gd name="connsiteX15333" fmla="*/ 3671008 w 15576846"/>
              <a:gd name="connsiteY15333" fmla="*/ 3292359 h 7267344"/>
              <a:gd name="connsiteX15334" fmla="*/ 3679105 w 15576846"/>
              <a:gd name="connsiteY15334" fmla="*/ 3258508 h 7267344"/>
              <a:gd name="connsiteX15335" fmla="*/ 3694737 w 15576846"/>
              <a:gd name="connsiteY15335" fmla="*/ 3250861 h 7267344"/>
              <a:gd name="connsiteX15336" fmla="*/ 3704859 w 15576846"/>
              <a:gd name="connsiteY15336" fmla="*/ 3246250 h 7267344"/>
              <a:gd name="connsiteX15337" fmla="*/ 3697436 w 15576846"/>
              <a:gd name="connsiteY15337" fmla="*/ 3281113 h 7267344"/>
              <a:gd name="connsiteX15338" fmla="*/ 3686865 w 15576846"/>
              <a:gd name="connsiteY15338" fmla="*/ 3285386 h 7267344"/>
              <a:gd name="connsiteX15339" fmla="*/ 3694737 w 15576846"/>
              <a:gd name="connsiteY15339" fmla="*/ 3250861 h 7267344"/>
              <a:gd name="connsiteX15340" fmla="*/ 3710369 w 15576846"/>
              <a:gd name="connsiteY15340" fmla="*/ 3243776 h 7267344"/>
              <a:gd name="connsiteX15341" fmla="*/ 3720490 w 15576846"/>
              <a:gd name="connsiteY15341" fmla="*/ 3239390 h 7267344"/>
              <a:gd name="connsiteX15342" fmla="*/ 3713518 w 15576846"/>
              <a:gd name="connsiteY15342" fmla="*/ 3274815 h 7267344"/>
              <a:gd name="connsiteX15343" fmla="*/ 3702947 w 15576846"/>
              <a:gd name="connsiteY15343" fmla="*/ 3278864 h 7267344"/>
              <a:gd name="connsiteX15344" fmla="*/ 3710369 w 15576846"/>
              <a:gd name="connsiteY15344" fmla="*/ 3243776 h 7267344"/>
              <a:gd name="connsiteX15345" fmla="*/ 3725888 w 15576846"/>
              <a:gd name="connsiteY15345" fmla="*/ 3237141 h 7267344"/>
              <a:gd name="connsiteX15346" fmla="*/ 4647605 w 15576846"/>
              <a:gd name="connsiteY15346" fmla="*/ 2994679 h 7267344"/>
              <a:gd name="connsiteX15347" fmla="*/ 4691127 w 15576846"/>
              <a:gd name="connsiteY15347" fmla="*/ 2993779 h 7267344"/>
              <a:gd name="connsiteX15348" fmla="*/ 5134216 w 15576846"/>
              <a:gd name="connsiteY15348" fmla="*/ 3077674 h 7267344"/>
              <a:gd name="connsiteX15349" fmla="*/ 5417164 w 15576846"/>
              <a:gd name="connsiteY15349" fmla="*/ 3184285 h 7267344"/>
              <a:gd name="connsiteX15350" fmla="*/ 5674583 w 15576846"/>
              <a:gd name="connsiteY15350" fmla="*/ 3279088 h 7267344"/>
              <a:gd name="connsiteX15351" fmla="*/ 6132855 w 15576846"/>
              <a:gd name="connsiteY15351" fmla="*/ 3469707 h 7267344"/>
              <a:gd name="connsiteX15352" fmla="*/ 6310540 w 15576846"/>
              <a:gd name="connsiteY15352" fmla="*/ 3522226 h 7267344"/>
              <a:gd name="connsiteX15353" fmla="*/ 6311665 w 15576846"/>
              <a:gd name="connsiteY15353" fmla="*/ 3526274 h 7267344"/>
              <a:gd name="connsiteX15354" fmla="*/ 6133867 w 15576846"/>
              <a:gd name="connsiteY15354" fmla="*/ 3480278 h 7267344"/>
              <a:gd name="connsiteX15355" fmla="*/ 5674470 w 15576846"/>
              <a:gd name="connsiteY15355" fmla="*/ 3315075 h 7267344"/>
              <a:gd name="connsiteX15356" fmla="*/ 5411990 w 15576846"/>
              <a:gd name="connsiteY15356" fmla="*/ 3226907 h 7267344"/>
              <a:gd name="connsiteX15357" fmla="*/ 5129830 w 15576846"/>
              <a:gd name="connsiteY15357" fmla="*/ 3134466 h 7267344"/>
              <a:gd name="connsiteX15358" fmla="*/ 4684604 w 15576846"/>
              <a:gd name="connsiteY15358" fmla="*/ 3057206 h 7267344"/>
              <a:gd name="connsiteX15359" fmla="*/ 4640857 w 15576846"/>
              <a:gd name="connsiteY15359" fmla="*/ 3057994 h 7267344"/>
              <a:gd name="connsiteX15360" fmla="*/ 4635347 w 15576846"/>
              <a:gd name="connsiteY15360" fmla="*/ 3059006 h 7267344"/>
              <a:gd name="connsiteX15361" fmla="*/ 3718691 w 15576846"/>
              <a:gd name="connsiteY15361" fmla="*/ 3272791 h 7267344"/>
              <a:gd name="connsiteX15362" fmla="*/ 3725888 w 15576846"/>
              <a:gd name="connsiteY15362" fmla="*/ 3237141 h 7267344"/>
              <a:gd name="connsiteX15363" fmla="*/ 6382064 w 15576846"/>
              <a:gd name="connsiteY15363" fmla="*/ 3622764 h 7267344"/>
              <a:gd name="connsiteX15364" fmla="*/ 6383189 w 15576846"/>
              <a:gd name="connsiteY15364" fmla="*/ 3626025 h 7267344"/>
              <a:gd name="connsiteX15365" fmla="*/ 6383189 w 15576846"/>
              <a:gd name="connsiteY15365" fmla="*/ 3626025 h 7267344"/>
              <a:gd name="connsiteX15366" fmla="*/ 6382064 w 15576846"/>
              <a:gd name="connsiteY15366" fmla="*/ 3622764 h 7267344"/>
              <a:gd name="connsiteX15367" fmla="*/ 6382064 w 15576846"/>
              <a:gd name="connsiteY15367" fmla="*/ 3622764 h 7267344"/>
              <a:gd name="connsiteX15368" fmla="*/ 6393310 w 15576846"/>
              <a:gd name="connsiteY15368" fmla="*/ 3640870 h 7267344"/>
              <a:gd name="connsiteX15369" fmla="*/ 6418951 w 15576846"/>
              <a:gd name="connsiteY15369" fmla="*/ 3720491 h 7267344"/>
              <a:gd name="connsiteX15370" fmla="*/ 6812334 w 15576846"/>
              <a:gd name="connsiteY15370" fmla="*/ 4546280 h 7267344"/>
              <a:gd name="connsiteX15371" fmla="*/ 7370244 w 15576846"/>
              <a:gd name="connsiteY15371" fmla="*/ 5004214 h 7267344"/>
              <a:gd name="connsiteX15372" fmla="*/ 8055908 w 15576846"/>
              <a:gd name="connsiteY15372" fmla="*/ 4404806 h 7267344"/>
              <a:gd name="connsiteX15373" fmla="*/ 7364284 w 15576846"/>
              <a:gd name="connsiteY15373" fmla="*/ 5029293 h 7267344"/>
              <a:gd name="connsiteX15374" fmla="*/ 6808173 w 15576846"/>
              <a:gd name="connsiteY15374" fmla="*/ 4562474 h 7267344"/>
              <a:gd name="connsiteX15375" fmla="*/ 6418164 w 15576846"/>
              <a:gd name="connsiteY15375" fmla="*/ 3719029 h 7267344"/>
              <a:gd name="connsiteX15376" fmla="*/ 6393310 w 15576846"/>
              <a:gd name="connsiteY15376" fmla="*/ 3640870 h 7267344"/>
              <a:gd name="connsiteX15377" fmla="*/ 6393310 w 15576846"/>
              <a:gd name="connsiteY15377" fmla="*/ 3640870 h 7267344"/>
              <a:gd name="connsiteX15378" fmla="*/ 9702087 w 15576846"/>
              <a:gd name="connsiteY15378" fmla="*/ 5282776 h 7267344"/>
              <a:gd name="connsiteX15379" fmla="*/ 10002240 w 15576846"/>
              <a:gd name="connsiteY15379" fmla="*/ 5978787 h 7267344"/>
              <a:gd name="connsiteX15380" fmla="*/ 10104579 w 15576846"/>
              <a:gd name="connsiteY15380" fmla="*/ 6189648 h 7267344"/>
              <a:gd name="connsiteX15381" fmla="*/ 10623466 w 15576846"/>
              <a:gd name="connsiteY15381" fmla="*/ 6627002 h 7267344"/>
              <a:gd name="connsiteX15382" fmla="*/ 10678458 w 15576846"/>
              <a:gd name="connsiteY15382" fmla="*/ 6622729 h 7267344"/>
              <a:gd name="connsiteX15383" fmla="*/ 11250314 w 15576846"/>
              <a:gd name="connsiteY15383" fmla="*/ 6046599 h 7267344"/>
              <a:gd name="connsiteX15384" fmla="*/ 11498061 w 15576846"/>
              <a:gd name="connsiteY15384" fmla="*/ 5500047 h 7267344"/>
              <a:gd name="connsiteX15385" fmla="*/ 11241092 w 15576846"/>
              <a:gd name="connsiteY15385" fmla="*/ 6098893 h 7267344"/>
              <a:gd name="connsiteX15386" fmla="*/ 10671373 w 15576846"/>
              <a:gd name="connsiteY15386" fmla="*/ 6686155 h 7267344"/>
              <a:gd name="connsiteX15387" fmla="*/ 10616494 w 15576846"/>
              <a:gd name="connsiteY15387" fmla="*/ 6690542 h 7267344"/>
              <a:gd name="connsiteX15388" fmla="*/ 10336582 w 15576846"/>
              <a:gd name="connsiteY15388" fmla="*/ 6563013 h 7267344"/>
              <a:gd name="connsiteX15389" fmla="*/ 10099967 w 15576846"/>
              <a:gd name="connsiteY15389" fmla="*/ 6245765 h 7267344"/>
              <a:gd name="connsiteX15390" fmla="*/ 10040477 w 15576846"/>
              <a:gd name="connsiteY15390" fmla="*/ 6120936 h 7267344"/>
              <a:gd name="connsiteX15391" fmla="*/ 9701637 w 15576846"/>
              <a:gd name="connsiteY15391" fmla="*/ 5318988 h 7267344"/>
              <a:gd name="connsiteX15392" fmla="*/ 9387426 w 15576846"/>
              <a:gd name="connsiteY15392" fmla="*/ 4357011 h 7267344"/>
              <a:gd name="connsiteX15393" fmla="*/ 9702087 w 15576846"/>
              <a:gd name="connsiteY15393" fmla="*/ 5282776 h 7267344"/>
              <a:gd name="connsiteX15394" fmla="*/ 13285039 w 15576846"/>
              <a:gd name="connsiteY15394" fmla="*/ 3436194 h 7267344"/>
              <a:gd name="connsiteX15395" fmla="*/ 13805726 w 15576846"/>
              <a:gd name="connsiteY15395" fmla="*/ 3322385 h 7267344"/>
              <a:gd name="connsiteX15396" fmla="*/ 13961144 w 15576846"/>
              <a:gd name="connsiteY15396" fmla="*/ 3338917 h 7267344"/>
              <a:gd name="connsiteX15397" fmla="*/ 13990721 w 15576846"/>
              <a:gd name="connsiteY15397" fmla="*/ 3370180 h 7267344"/>
              <a:gd name="connsiteX15398" fmla="*/ 13830017 w 15576846"/>
              <a:gd name="connsiteY15398" fmla="*/ 3354661 h 7267344"/>
              <a:gd name="connsiteX15399" fmla="*/ 13305507 w 15576846"/>
              <a:gd name="connsiteY15399" fmla="*/ 3457674 h 7267344"/>
              <a:gd name="connsiteX15400" fmla="*/ 12833178 w 15576846"/>
              <a:gd name="connsiteY15400" fmla="*/ 3618266 h 7267344"/>
              <a:gd name="connsiteX15401" fmla="*/ 13285039 w 15576846"/>
              <a:gd name="connsiteY15401" fmla="*/ 3436194 h 7267344"/>
              <a:gd name="connsiteX15402" fmla="*/ 13970817 w 15576846"/>
              <a:gd name="connsiteY15402" fmla="*/ 3340154 h 7267344"/>
              <a:gd name="connsiteX15403" fmla="*/ 13985548 w 15576846"/>
              <a:gd name="connsiteY15403" fmla="*/ 3342178 h 7267344"/>
              <a:gd name="connsiteX15404" fmla="*/ 14015125 w 15576846"/>
              <a:gd name="connsiteY15404" fmla="*/ 3372992 h 7267344"/>
              <a:gd name="connsiteX15405" fmla="*/ 14000617 w 15576846"/>
              <a:gd name="connsiteY15405" fmla="*/ 3371305 h 7267344"/>
              <a:gd name="connsiteX15406" fmla="*/ 13970817 w 15576846"/>
              <a:gd name="connsiteY15406" fmla="*/ 3340154 h 7267344"/>
              <a:gd name="connsiteX15407" fmla="*/ 13995332 w 15576846"/>
              <a:gd name="connsiteY15407" fmla="*/ 3343415 h 7267344"/>
              <a:gd name="connsiteX15408" fmla="*/ 14009952 w 15576846"/>
              <a:gd name="connsiteY15408" fmla="*/ 3345440 h 7267344"/>
              <a:gd name="connsiteX15409" fmla="*/ 14039529 w 15576846"/>
              <a:gd name="connsiteY15409" fmla="*/ 3375803 h 7267344"/>
              <a:gd name="connsiteX15410" fmla="*/ 14025134 w 15576846"/>
              <a:gd name="connsiteY15410" fmla="*/ 3374117 h 7267344"/>
              <a:gd name="connsiteX15411" fmla="*/ 13995332 w 15576846"/>
              <a:gd name="connsiteY15411" fmla="*/ 3343415 h 7267344"/>
              <a:gd name="connsiteX15412" fmla="*/ 14020635 w 15576846"/>
              <a:gd name="connsiteY15412" fmla="*/ 3347014 h 7267344"/>
              <a:gd name="connsiteX15413" fmla="*/ 14035143 w 15576846"/>
              <a:gd name="connsiteY15413" fmla="*/ 3349038 h 7267344"/>
              <a:gd name="connsiteX15414" fmla="*/ 14064832 w 15576846"/>
              <a:gd name="connsiteY15414" fmla="*/ 3378952 h 7267344"/>
              <a:gd name="connsiteX15415" fmla="*/ 14050662 w 15576846"/>
              <a:gd name="connsiteY15415" fmla="*/ 3377153 h 7267344"/>
              <a:gd name="connsiteX15416" fmla="*/ 14020635 w 15576846"/>
              <a:gd name="connsiteY15416" fmla="*/ 3347014 h 7267344"/>
              <a:gd name="connsiteX15417" fmla="*/ 14045265 w 15576846"/>
              <a:gd name="connsiteY15417" fmla="*/ 3350613 h 7267344"/>
              <a:gd name="connsiteX15418" fmla="*/ 14059546 w 15576846"/>
              <a:gd name="connsiteY15418" fmla="*/ 3352749 h 7267344"/>
              <a:gd name="connsiteX15419" fmla="*/ 14089123 w 15576846"/>
              <a:gd name="connsiteY15419" fmla="*/ 3382214 h 7267344"/>
              <a:gd name="connsiteX15420" fmla="*/ 14075065 w 15576846"/>
              <a:gd name="connsiteY15420" fmla="*/ 3380414 h 7267344"/>
              <a:gd name="connsiteX15421" fmla="*/ 14045265 w 15576846"/>
              <a:gd name="connsiteY15421" fmla="*/ 3350613 h 7267344"/>
              <a:gd name="connsiteX15422" fmla="*/ 14070005 w 15576846"/>
              <a:gd name="connsiteY15422" fmla="*/ 3354324 h 7267344"/>
              <a:gd name="connsiteX15423" fmla="*/ 14084175 w 15576846"/>
              <a:gd name="connsiteY15423" fmla="*/ 3356460 h 7267344"/>
              <a:gd name="connsiteX15424" fmla="*/ 14113752 w 15576846"/>
              <a:gd name="connsiteY15424" fmla="*/ 3385475 h 7267344"/>
              <a:gd name="connsiteX15425" fmla="*/ 14099920 w 15576846"/>
              <a:gd name="connsiteY15425" fmla="*/ 3383563 h 7267344"/>
              <a:gd name="connsiteX15426" fmla="*/ 14070005 w 15576846"/>
              <a:gd name="connsiteY15426" fmla="*/ 3354324 h 7267344"/>
              <a:gd name="connsiteX15427" fmla="*/ 14094746 w 15576846"/>
              <a:gd name="connsiteY15427" fmla="*/ 3358147 h 7267344"/>
              <a:gd name="connsiteX15428" fmla="*/ 14108803 w 15576846"/>
              <a:gd name="connsiteY15428" fmla="*/ 3360397 h 7267344"/>
              <a:gd name="connsiteX15429" fmla="*/ 14138267 w 15576846"/>
              <a:gd name="connsiteY15429" fmla="*/ 3388849 h 7267344"/>
              <a:gd name="connsiteX15430" fmla="*/ 14124548 w 15576846"/>
              <a:gd name="connsiteY15430" fmla="*/ 3386937 h 7267344"/>
              <a:gd name="connsiteX15431" fmla="*/ 14094746 w 15576846"/>
              <a:gd name="connsiteY15431" fmla="*/ 3358147 h 7267344"/>
              <a:gd name="connsiteX15432" fmla="*/ 14119600 w 15576846"/>
              <a:gd name="connsiteY15432" fmla="*/ 3362196 h 7267344"/>
              <a:gd name="connsiteX15433" fmla="*/ 14133545 w 15576846"/>
              <a:gd name="connsiteY15433" fmla="*/ 3364557 h 7267344"/>
              <a:gd name="connsiteX15434" fmla="*/ 14162897 w 15576846"/>
              <a:gd name="connsiteY15434" fmla="*/ 3392560 h 7267344"/>
              <a:gd name="connsiteX15435" fmla="*/ 14149402 w 15576846"/>
              <a:gd name="connsiteY15435" fmla="*/ 3390536 h 7267344"/>
              <a:gd name="connsiteX15436" fmla="*/ 14119600 w 15576846"/>
              <a:gd name="connsiteY15436" fmla="*/ 3362196 h 7267344"/>
              <a:gd name="connsiteX15437" fmla="*/ 14173131 w 15576846"/>
              <a:gd name="connsiteY15437" fmla="*/ 3401781 h 7267344"/>
              <a:gd name="connsiteX15438" fmla="*/ 14203494 w 15576846"/>
              <a:gd name="connsiteY15438" fmla="*/ 3428884 h 7267344"/>
              <a:gd name="connsiteX15439" fmla="*/ 14190225 w 15576846"/>
              <a:gd name="connsiteY15439" fmla="*/ 3427197 h 7267344"/>
              <a:gd name="connsiteX15440" fmla="*/ 14159299 w 15576846"/>
              <a:gd name="connsiteY15440" fmla="*/ 3399757 h 7267344"/>
              <a:gd name="connsiteX15441" fmla="*/ 14173131 w 15576846"/>
              <a:gd name="connsiteY15441" fmla="*/ 3401781 h 7267344"/>
              <a:gd name="connsiteX15442" fmla="*/ 14213954 w 15576846"/>
              <a:gd name="connsiteY15442" fmla="*/ 3437881 h 7267344"/>
              <a:gd name="connsiteX15443" fmla="*/ 14246903 w 15576846"/>
              <a:gd name="connsiteY15443" fmla="*/ 3465209 h 7267344"/>
              <a:gd name="connsiteX15444" fmla="*/ 14234083 w 15576846"/>
              <a:gd name="connsiteY15444" fmla="*/ 3463747 h 7267344"/>
              <a:gd name="connsiteX15445" fmla="*/ 14200570 w 15576846"/>
              <a:gd name="connsiteY15445" fmla="*/ 3436082 h 7267344"/>
              <a:gd name="connsiteX15446" fmla="*/ 14213954 w 15576846"/>
              <a:gd name="connsiteY15446" fmla="*/ 3437881 h 7267344"/>
              <a:gd name="connsiteX15447" fmla="*/ 14258374 w 15576846"/>
              <a:gd name="connsiteY15447" fmla="*/ 3474318 h 7267344"/>
              <a:gd name="connsiteX15448" fmla="*/ 14293574 w 15576846"/>
              <a:gd name="connsiteY15448" fmla="*/ 3500858 h 7267344"/>
              <a:gd name="connsiteX15449" fmla="*/ 14281542 w 15576846"/>
              <a:gd name="connsiteY15449" fmla="*/ 3499734 h 7267344"/>
              <a:gd name="connsiteX15450" fmla="*/ 14245666 w 15576846"/>
              <a:gd name="connsiteY15450" fmla="*/ 3472856 h 7267344"/>
              <a:gd name="connsiteX15451" fmla="*/ 14258374 w 15576846"/>
              <a:gd name="connsiteY15451" fmla="*/ 3474318 h 7267344"/>
              <a:gd name="connsiteX15452" fmla="*/ 14305832 w 15576846"/>
              <a:gd name="connsiteY15452" fmla="*/ 3509742 h 7267344"/>
              <a:gd name="connsiteX15453" fmla="*/ 14344519 w 15576846"/>
              <a:gd name="connsiteY15453" fmla="*/ 3535946 h 7267344"/>
              <a:gd name="connsiteX15454" fmla="*/ 14334059 w 15576846"/>
              <a:gd name="connsiteY15454" fmla="*/ 3535158 h 7267344"/>
              <a:gd name="connsiteX15455" fmla="*/ 14294025 w 15576846"/>
              <a:gd name="connsiteY15455" fmla="*/ 3508618 h 7267344"/>
              <a:gd name="connsiteX15456" fmla="*/ 14305832 w 15576846"/>
              <a:gd name="connsiteY15456" fmla="*/ 3509742 h 7267344"/>
              <a:gd name="connsiteX15457" fmla="*/ 14319553 w 15576846"/>
              <a:gd name="connsiteY15457" fmla="*/ 3511092 h 7267344"/>
              <a:gd name="connsiteX15458" fmla="*/ 14331135 w 15576846"/>
              <a:gd name="connsiteY15458" fmla="*/ 3512217 h 7267344"/>
              <a:gd name="connsiteX15459" fmla="*/ 14369597 w 15576846"/>
              <a:gd name="connsiteY15459" fmla="*/ 3537857 h 7267344"/>
              <a:gd name="connsiteX15460" fmla="*/ 14359250 w 15576846"/>
              <a:gd name="connsiteY15460" fmla="*/ 3537070 h 7267344"/>
              <a:gd name="connsiteX15461" fmla="*/ 14319553 w 15576846"/>
              <a:gd name="connsiteY15461" fmla="*/ 3511092 h 7267344"/>
              <a:gd name="connsiteX15462" fmla="*/ 14345305 w 15576846"/>
              <a:gd name="connsiteY15462" fmla="*/ 3513679 h 7267344"/>
              <a:gd name="connsiteX15463" fmla="*/ 14356776 w 15576846"/>
              <a:gd name="connsiteY15463" fmla="*/ 3514916 h 7267344"/>
              <a:gd name="connsiteX15464" fmla="*/ 14394788 w 15576846"/>
              <a:gd name="connsiteY15464" fmla="*/ 3539994 h 7267344"/>
              <a:gd name="connsiteX15465" fmla="*/ 14384553 w 15576846"/>
              <a:gd name="connsiteY15465" fmla="*/ 3539095 h 7267344"/>
              <a:gd name="connsiteX15466" fmla="*/ 14345305 w 15576846"/>
              <a:gd name="connsiteY15466" fmla="*/ 3513679 h 7267344"/>
              <a:gd name="connsiteX15467" fmla="*/ 14371284 w 15576846"/>
              <a:gd name="connsiteY15467" fmla="*/ 3516378 h 7267344"/>
              <a:gd name="connsiteX15468" fmla="*/ 14382755 w 15576846"/>
              <a:gd name="connsiteY15468" fmla="*/ 3517615 h 7267344"/>
              <a:gd name="connsiteX15469" fmla="*/ 14420429 w 15576846"/>
              <a:gd name="connsiteY15469" fmla="*/ 3542018 h 7267344"/>
              <a:gd name="connsiteX15470" fmla="*/ 14410194 w 15576846"/>
              <a:gd name="connsiteY15470" fmla="*/ 3541119 h 7267344"/>
              <a:gd name="connsiteX15471" fmla="*/ 14371284 w 15576846"/>
              <a:gd name="connsiteY15471" fmla="*/ 3516378 h 7267344"/>
              <a:gd name="connsiteX15472" fmla="*/ 14397712 w 15576846"/>
              <a:gd name="connsiteY15472" fmla="*/ 3519414 h 7267344"/>
              <a:gd name="connsiteX15473" fmla="*/ 14409070 w 15576846"/>
              <a:gd name="connsiteY15473" fmla="*/ 3520764 h 7267344"/>
              <a:gd name="connsiteX15474" fmla="*/ 14446406 w 15576846"/>
              <a:gd name="connsiteY15474" fmla="*/ 3544492 h 7267344"/>
              <a:gd name="connsiteX15475" fmla="*/ 14436284 w 15576846"/>
              <a:gd name="connsiteY15475" fmla="*/ 3543480 h 7267344"/>
              <a:gd name="connsiteX15476" fmla="*/ 14397712 w 15576846"/>
              <a:gd name="connsiteY15476" fmla="*/ 3519414 h 7267344"/>
              <a:gd name="connsiteX15477" fmla="*/ 14424702 w 15576846"/>
              <a:gd name="connsiteY15477" fmla="*/ 3522900 h 7267344"/>
              <a:gd name="connsiteX15478" fmla="*/ 14436173 w 15576846"/>
              <a:gd name="connsiteY15478" fmla="*/ 3524475 h 7267344"/>
              <a:gd name="connsiteX15479" fmla="*/ 14473284 w 15576846"/>
              <a:gd name="connsiteY15479" fmla="*/ 3547529 h 7267344"/>
              <a:gd name="connsiteX15480" fmla="*/ 14462939 w 15576846"/>
              <a:gd name="connsiteY15480" fmla="*/ 3546404 h 7267344"/>
              <a:gd name="connsiteX15481" fmla="*/ 14424702 w 15576846"/>
              <a:gd name="connsiteY15481" fmla="*/ 3522900 h 7267344"/>
              <a:gd name="connsiteX15482" fmla="*/ 14452704 w 15576846"/>
              <a:gd name="connsiteY15482" fmla="*/ 3526949 h 7267344"/>
              <a:gd name="connsiteX15483" fmla="*/ 14464399 w 15576846"/>
              <a:gd name="connsiteY15483" fmla="*/ 3528861 h 7267344"/>
              <a:gd name="connsiteX15484" fmla="*/ 14501286 w 15576846"/>
              <a:gd name="connsiteY15484" fmla="*/ 3551240 h 7267344"/>
              <a:gd name="connsiteX15485" fmla="*/ 14490716 w 15576846"/>
              <a:gd name="connsiteY15485" fmla="*/ 3549778 h 7267344"/>
              <a:gd name="connsiteX15486" fmla="*/ 14452704 w 15576846"/>
              <a:gd name="connsiteY15486" fmla="*/ 3526949 h 7267344"/>
              <a:gd name="connsiteX15487" fmla="*/ 14482730 w 15576846"/>
              <a:gd name="connsiteY15487" fmla="*/ 3532234 h 7267344"/>
              <a:gd name="connsiteX15488" fmla="*/ 14495888 w 15576846"/>
              <a:gd name="connsiteY15488" fmla="*/ 3535158 h 7267344"/>
              <a:gd name="connsiteX15489" fmla="*/ 14532888 w 15576846"/>
              <a:gd name="connsiteY15489" fmla="*/ 3557088 h 7267344"/>
              <a:gd name="connsiteX15490" fmla="*/ 14520741 w 15576846"/>
              <a:gd name="connsiteY15490" fmla="*/ 3554501 h 7267344"/>
              <a:gd name="connsiteX15491" fmla="*/ 14482730 w 15576846"/>
              <a:gd name="connsiteY15491" fmla="*/ 3532234 h 7267344"/>
              <a:gd name="connsiteX15492" fmla="*/ 14579446 w 15576846"/>
              <a:gd name="connsiteY15492" fmla="*/ 3573732 h 7267344"/>
              <a:gd name="connsiteX15493" fmla="*/ 14586980 w 15576846"/>
              <a:gd name="connsiteY15493" fmla="*/ 3574294 h 7267344"/>
              <a:gd name="connsiteX15494" fmla="*/ 14617570 w 15576846"/>
              <a:gd name="connsiteY15494" fmla="*/ 3589139 h 7267344"/>
              <a:gd name="connsiteX15495" fmla="*/ 14612171 w 15576846"/>
              <a:gd name="connsiteY15495" fmla="*/ 3588914 h 7267344"/>
              <a:gd name="connsiteX15496" fmla="*/ 14579446 w 15576846"/>
              <a:gd name="connsiteY15496" fmla="*/ 3573732 h 7267344"/>
              <a:gd name="connsiteX15497" fmla="*/ 14605311 w 15576846"/>
              <a:gd name="connsiteY15497" fmla="*/ 3575644 h 7267344"/>
              <a:gd name="connsiteX15498" fmla="*/ 14612509 w 15576846"/>
              <a:gd name="connsiteY15498" fmla="*/ 3576206 h 7267344"/>
              <a:gd name="connsiteX15499" fmla="*/ 14642085 w 15576846"/>
              <a:gd name="connsiteY15499" fmla="*/ 3590376 h 7267344"/>
              <a:gd name="connsiteX15500" fmla="*/ 14637025 w 15576846"/>
              <a:gd name="connsiteY15500" fmla="*/ 3590151 h 7267344"/>
              <a:gd name="connsiteX15501" fmla="*/ 14605311 w 15576846"/>
              <a:gd name="connsiteY15501" fmla="*/ 3575644 h 7267344"/>
              <a:gd name="connsiteX15502" fmla="*/ 14631177 w 15576846"/>
              <a:gd name="connsiteY15502" fmla="*/ 3577555 h 7267344"/>
              <a:gd name="connsiteX15503" fmla="*/ 14638037 w 15576846"/>
              <a:gd name="connsiteY15503" fmla="*/ 3578118 h 7267344"/>
              <a:gd name="connsiteX15504" fmla="*/ 14666715 w 15576846"/>
              <a:gd name="connsiteY15504" fmla="*/ 3591613 h 7267344"/>
              <a:gd name="connsiteX15505" fmla="*/ 14661766 w 15576846"/>
              <a:gd name="connsiteY15505" fmla="*/ 3591388 h 7267344"/>
              <a:gd name="connsiteX15506" fmla="*/ 14631177 w 15576846"/>
              <a:gd name="connsiteY15506" fmla="*/ 3577555 h 7267344"/>
              <a:gd name="connsiteX15507" fmla="*/ 14657042 w 15576846"/>
              <a:gd name="connsiteY15507" fmla="*/ 3579467 h 7267344"/>
              <a:gd name="connsiteX15508" fmla="*/ 14663566 w 15576846"/>
              <a:gd name="connsiteY15508" fmla="*/ 3579917 h 7267344"/>
              <a:gd name="connsiteX15509" fmla="*/ 14691230 w 15576846"/>
              <a:gd name="connsiteY15509" fmla="*/ 3592738 h 7267344"/>
              <a:gd name="connsiteX15510" fmla="*/ 14686619 w 15576846"/>
              <a:gd name="connsiteY15510" fmla="*/ 3592513 h 7267344"/>
              <a:gd name="connsiteX15511" fmla="*/ 14657042 w 15576846"/>
              <a:gd name="connsiteY15511" fmla="*/ 3579467 h 7267344"/>
              <a:gd name="connsiteX15512" fmla="*/ 14682908 w 15576846"/>
              <a:gd name="connsiteY15512" fmla="*/ 3581379 h 7267344"/>
              <a:gd name="connsiteX15513" fmla="*/ 14688644 w 15576846"/>
              <a:gd name="connsiteY15513" fmla="*/ 3581829 h 7267344"/>
              <a:gd name="connsiteX15514" fmla="*/ 14715297 w 15576846"/>
              <a:gd name="connsiteY15514" fmla="*/ 3593974 h 7267344"/>
              <a:gd name="connsiteX15515" fmla="*/ 14711361 w 15576846"/>
              <a:gd name="connsiteY15515" fmla="*/ 3593750 h 7267344"/>
              <a:gd name="connsiteX15516" fmla="*/ 14682908 w 15576846"/>
              <a:gd name="connsiteY15516" fmla="*/ 3581379 h 7267344"/>
              <a:gd name="connsiteX15517" fmla="*/ 14708887 w 15576846"/>
              <a:gd name="connsiteY15517" fmla="*/ 3583291 h 7267344"/>
              <a:gd name="connsiteX15518" fmla="*/ 14714172 w 15576846"/>
              <a:gd name="connsiteY15518" fmla="*/ 3583741 h 7267344"/>
              <a:gd name="connsiteX15519" fmla="*/ 14739701 w 15576846"/>
              <a:gd name="connsiteY15519" fmla="*/ 3595212 h 7267344"/>
              <a:gd name="connsiteX15520" fmla="*/ 14736101 w 15576846"/>
              <a:gd name="connsiteY15520" fmla="*/ 3594987 h 7267344"/>
              <a:gd name="connsiteX15521" fmla="*/ 14708887 w 15576846"/>
              <a:gd name="connsiteY15521" fmla="*/ 3583291 h 7267344"/>
              <a:gd name="connsiteX15522" fmla="*/ 14734864 w 15576846"/>
              <a:gd name="connsiteY15522" fmla="*/ 3585203 h 7267344"/>
              <a:gd name="connsiteX15523" fmla="*/ 14739813 w 15576846"/>
              <a:gd name="connsiteY15523" fmla="*/ 3585540 h 7267344"/>
              <a:gd name="connsiteX15524" fmla="*/ 14764329 w 15576846"/>
              <a:gd name="connsiteY15524" fmla="*/ 3596336 h 7267344"/>
              <a:gd name="connsiteX15525" fmla="*/ 14761179 w 15576846"/>
              <a:gd name="connsiteY15525" fmla="*/ 3596224 h 7267344"/>
              <a:gd name="connsiteX15526" fmla="*/ 14734864 w 15576846"/>
              <a:gd name="connsiteY15526" fmla="*/ 3585203 h 7267344"/>
              <a:gd name="connsiteX15527" fmla="*/ 14760843 w 15576846"/>
              <a:gd name="connsiteY15527" fmla="*/ 3587115 h 7267344"/>
              <a:gd name="connsiteX15528" fmla="*/ 14765228 w 15576846"/>
              <a:gd name="connsiteY15528" fmla="*/ 3587452 h 7267344"/>
              <a:gd name="connsiteX15529" fmla="*/ 14788620 w 15576846"/>
              <a:gd name="connsiteY15529" fmla="*/ 3597573 h 7267344"/>
              <a:gd name="connsiteX15530" fmla="*/ 14785921 w 15576846"/>
              <a:gd name="connsiteY15530" fmla="*/ 3597461 h 7267344"/>
              <a:gd name="connsiteX15531" fmla="*/ 14760843 w 15576846"/>
              <a:gd name="connsiteY15531" fmla="*/ 3587115 h 7267344"/>
              <a:gd name="connsiteX15532" fmla="*/ 14786820 w 15576846"/>
              <a:gd name="connsiteY15532" fmla="*/ 3589026 h 7267344"/>
              <a:gd name="connsiteX15533" fmla="*/ 14790756 w 15576846"/>
              <a:gd name="connsiteY15533" fmla="*/ 3589364 h 7267344"/>
              <a:gd name="connsiteX15534" fmla="*/ 14812912 w 15576846"/>
              <a:gd name="connsiteY15534" fmla="*/ 3598698 h 7267344"/>
              <a:gd name="connsiteX15535" fmla="*/ 14810662 w 15576846"/>
              <a:gd name="connsiteY15535" fmla="*/ 3598585 h 7267344"/>
              <a:gd name="connsiteX15536" fmla="*/ 14786820 w 15576846"/>
              <a:gd name="connsiteY15536" fmla="*/ 3589026 h 7267344"/>
              <a:gd name="connsiteX15537" fmla="*/ 13806401 w 15576846"/>
              <a:gd name="connsiteY15537" fmla="*/ 2839035 h 7267344"/>
              <a:gd name="connsiteX15538" fmla="*/ 13810224 w 15576846"/>
              <a:gd name="connsiteY15538" fmla="*/ 2841397 h 7267344"/>
              <a:gd name="connsiteX15539" fmla="*/ 13811912 w 15576846"/>
              <a:gd name="connsiteY15539" fmla="*/ 2845670 h 7267344"/>
              <a:gd name="connsiteX15540" fmla="*/ 13806401 w 15576846"/>
              <a:gd name="connsiteY15540" fmla="*/ 2839035 h 7267344"/>
              <a:gd name="connsiteX15541" fmla="*/ 13794030 w 15576846"/>
              <a:gd name="connsiteY15541" fmla="*/ 2823291 h 7267344"/>
              <a:gd name="connsiteX15542" fmla="*/ 13788970 w 15576846"/>
              <a:gd name="connsiteY15542" fmla="*/ 2810358 h 7267344"/>
              <a:gd name="connsiteX15543" fmla="*/ 13800328 w 15576846"/>
              <a:gd name="connsiteY15543" fmla="*/ 2818005 h 7267344"/>
              <a:gd name="connsiteX15544" fmla="*/ 13805613 w 15576846"/>
              <a:gd name="connsiteY15544" fmla="*/ 2830376 h 7267344"/>
              <a:gd name="connsiteX15545" fmla="*/ 13794030 w 15576846"/>
              <a:gd name="connsiteY15545" fmla="*/ 2823291 h 7267344"/>
              <a:gd name="connsiteX15546" fmla="*/ 13786945 w 15576846"/>
              <a:gd name="connsiteY15546" fmla="*/ 2819017 h 7267344"/>
              <a:gd name="connsiteX15547" fmla="*/ 13782896 w 15576846"/>
              <a:gd name="connsiteY15547" fmla="*/ 2816656 h 7267344"/>
              <a:gd name="connsiteX15548" fmla="*/ 13770976 w 15576846"/>
              <a:gd name="connsiteY15548" fmla="*/ 2801361 h 7267344"/>
              <a:gd name="connsiteX15549" fmla="*/ 13769627 w 15576846"/>
              <a:gd name="connsiteY15549" fmla="*/ 2797763 h 7267344"/>
              <a:gd name="connsiteX15550" fmla="*/ 13781434 w 15576846"/>
              <a:gd name="connsiteY15550" fmla="*/ 2805297 h 7267344"/>
              <a:gd name="connsiteX15551" fmla="*/ 13786945 w 15576846"/>
              <a:gd name="connsiteY15551" fmla="*/ 2819017 h 7267344"/>
              <a:gd name="connsiteX15552" fmla="*/ 13765016 w 15576846"/>
              <a:gd name="connsiteY15552" fmla="*/ 2786179 h 7267344"/>
              <a:gd name="connsiteX15553" fmla="*/ 13759280 w 15576846"/>
              <a:gd name="connsiteY15553" fmla="*/ 2772122 h 7267344"/>
              <a:gd name="connsiteX15554" fmla="*/ 13769963 w 15576846"/>
              <a:gd name="connsiteY15554" fmla="*/ 2779544 h 7267344"/>
              <a:gd name="connsiteX15555" fmla="*/ 13776149 w 15576846"/>
              <a:gd name="connsiteY15555" fmla="*/ 2793152 h 7267344"/>
              <a:gd name="connsiteX15556" fmla="*/ 13765016 w 15576846"/>
              <a:gd name="connsiteY15556" fmla="*/ 2786179 h 7267344"/>
              <a:gd name="connsiteX15557" fmla="*/ 13757480 w 15576846"/>
              <a:gd name="connsiteY15557" fmla="*/ 2781456 h 7267344"/>
              <a:gd name="connsiteX15558" fmla="*/ 13745898 w 15576846"/>
              <a:gd name="connsiteY15558" fmla="*/ 2774371 h 7267344"/>
              <a:gd name="connsiteX15559" fmla="*/ 13739937 w 15576846"/>
              <a:gd name="connsiteY15559" fmla="*/ 2759077 h 7267344"/>
              <a:gd name="connsiteX15560" fmla="*/ 13751296 w 15576846"/>
              <a:gd name="connsiteY15560" fmla="*/ 2766611 h 7267344"/>
              <a:gd name="connsiteX15561" fmla="*/ 13757480 w 15576846"/>
              <a:gd name="connsiteY15561" fmla="*/ 2781456 h 7267344"/>
              <a:gd name="connsiteX15562" fmla="*/ 13735551 w 15576846"/>
              <a:gd name="connsiteY15562" fmla="*/ 2748618 h 7267344"/>
              <a:gd name="connsiteX15563" fmla="*/ 13729478 w 15576846"/>
              <a:gd name="connsiteY15563" fmla="*/ 2734561 h 7267344"/>
              <a:gd name="connsiteX15564" fmla="*/ 13739937 w 15576846"/>
              <a:gd name="connsiteY15564" fmla="*/ 2741983 h 7267344"/>
              <a:gd name="connsiteX15565" fmla="*/ 13746234 w 15576846"/>
              <a:gd name="connsiteY15565" fmla="*/ 2755590 h 7267344"/>
              <a:gd name="connsiteX15566" fmla="*/ 13735551 w 15576846"/>
              <a:gd name="connsiteY15566" fmla="*/ 2748618 h 7267344"/>
              <a:gd name="connsiteX15567" fmla="*/ 13727680 w 15576846"/>
              <a:gd name="connsiteY15567" fmla="*/ 2743557 h 7267344"/>
              <a:gd name="connsiteX15568" fmla="*/ 13716434 w 15576846"/>
              <a:gd name="connsiteY15568" fmla="*/ 2736472 h 7267344"/>
              <a:gd name="connsiteX15569" fmla="*/ 13710135 w 15576846"/>
              <a:gd name="connsiteY15569" fmla="*/ 2721290 h 7267344"/>
              <a:gd name="connsiteX15570" fmla="*/ 13721044 w 15576846"/>
              <a:gd name="connsiteY15570" fmla="*/ 2728713 h 7267344"/>
              <a:gd name="connsiteX15571" fmla="*/ 13727680 w 15576846"/>
              <a:gd name="connsiteY15571" fmla="*/ 2743557 h 7267344"/>
              <a:gd name="connsiteX15572" fmla="*/ 13705299 w 15576846"/>
              <a:gd name="connsiteY15572" fmla="*/ 2709820 h 7267344"/>
              <a:gd name="connsiteX15573" fmla="*/ 13699676 w 15576846"/>
              <a:gd name="connsiteY15573" fmla="*/ 2697112 h 7267344"/>
              <a:gd name="connsiteX15574" fmla="*/ 13709685 w 15576846"/>
              <a:gd name="connsiteY15574" fmla="*/ 2704421 h 7267344"/>
              <a:gd name="connsiteX15575" fmla="*/ 13715533 w 15576846"/>
              <a:gd name="connsiteY15575" fmla="*/ 2716680 h 7267344"/>
              <a:gd name="connsiteX15576" fmla="*/ 13705299 w 15576846"/>
              <a:gd name="connsiteY15576" fmla="*/ 2709820 h 7267344"/>
              <a:gd name="connsiteX15577" fmla="*/ 13697202 w 15576846"/>
              <a:gd name="connsiteY15577" fmla="*/ 2704421 h 7267344"/>
              <a:gd name="connsiteX15578" fmla="*/ 13686407 w 15576846"/>
              <a:gd name="connsiteY15578" fmla="*/ 2697449 h 7267344"/>
              <a:gd name="connsiteX15579" fmla="*/ 13680446 w 15576846"/>
              <a:gd name="connsiteY15579" fmla="*/ 2683392 h 7267344"/>
              <a:gd name="connsiteX15580" fmla="*/ 13691018 w 15576846"/>
              <a:gd name="connsiteY15580" fmla="*/ 2690814 h 7267344"/>
              <a:gd name="connsiteX15581" fmla="*/ 13697202 w 15576846"/>
              <a:gd name="connsiteY15581" fmla="*/ 2704421 h 7267344"/>
              <a:gd name="connsiteX15582" fmla="*/ 13674823 w 15576846"/>
              <a:gd name="connsiteY15582" fmla="*/ 2670684 h 7267344"/>
              <a:gd name="connsiteX15583" fmla="*/ 13668639 w 15576846"/>
              <a:gd name="connsiteY15583" fmla="*/ 2656964 h 7267344"/>
              <a:gd name="connsiteX15584" fmla="*/ 13678197 w 15576846"/>
              <a:gd name="connsiteY15584" fmla="*/ 2664161 h 7267344"/>
              <a:gd name="connsiteX15585" fmla="*/ 13684720 w 15576846"/>
              <a:gd name="connsiteY15585" fmla="*/ 2677431 h 7267344"/>
              <a:gd name="connsiteX15586" fmla="*/ 13674823 w 15576846"/>
              <a:gd name="connsiteY15586" fmla="*/ 2670684 h 7267344"/>
              <a:gd name="connsiteX15587" fmla="*/ 13662791 w 15576846"/>
              <a:gd name="connsiteY15587" fmla="*/ 2644818 h 7267344"/>
              <a:gd name="connsiteX15588" fmla="*/ 13656830 w 15576846"/>
              <a:gd name="connsiteY15588" fmla="*/ 2632560 h 7267344"/>
              <a:gd name="connsiteX15589" fmla="*/ 13665377 w 15576846"/>
              <a:gd name="connsiteY15589" fmla="*/ 2639308 h 7267344"/>
              <a:gd name="connsiteX15590" fmla="*/ 13671561 w 15576846"/>
              <a:gd name="connsiteY15590" fmla="*/ 2651228 h 7267344"/>
              <a:gd name="connsiteX15591" fmla="*/ 13662791 w 15576846"/>
              <a:gd name="connsiteY15591" fmla="*/ 2644818 h 7267344"/>
              <a:gd name="connsiteX15592" fmla="*/ 13653681 w 15576846"/>
              <a:gd name="connsiteY15592" fmla="*/ 2638183 h 7267344"/>
              <a:gd name="connsiteX15593" fmla="*/ 13644234 w 15576846"/>
              <a:gd name="connsiteY15593" fmla="*/ 2631435 h 7267344"/>
              <a:gd name="connsiteX15594" fmla="*/ 13637824 w 15576846"/>
              <a:gd name="connsiteY15594" fmla="*/ 2617603 h 7267344"/>
              <a:gd name="connsiteX15595" fmla="*/ 13647046 w 15576846"/>
              <a:gd name="connsiteY15595" fmla="*/ 2624688 h 7267344"/>
              <a:gd name="connsiteX15596" fmla="*/ 13653681 w 15576846"/>
              <a:gd name="connsiteY15596" fmla="*/ 2638183 h 7267344"/>
              <a:gd name="connsiteX15597" fmla="*/ 13635575 w 15576846"/>
              <a:gd name="connsiteY15597" fmla="*/ 2625475 h 7267344"/>
              <a:gd name="connsiteX15598" fmla="*/ 13625453 w 15576846"/>
              <a:gd name="connsiteY15598" fmla="*/ 2618615 h 7267344"/>
              <a:gd name="connsiteX15599" fmla="*/ 13618706 w 15576846"/>
              <a:gd name="connsiteY15599" fmla="*/ 2603433 h 7267344"/>
              <a:gd name="connsiteX15600" fmla="*/ 13628602 w 15576846"/>
              <a:gd name="connsiteY15600" fmla="*/ 2610743 h 7267344"/>
              <a:gd name="connsiteX15601" fmla="*/ 13635575 w 15576846"/>
              <a:gd name="connsiteY15601" fmla="*/ 2625475 h 7267344"/>
              <a:gd name="connsiteX15602" fmla="*/ 13612745 w 15576846"/>
              <a:gd name="connsiteY15602" fmla="*/ 2590388 h 7267344"/>
              <a:gd name="connsiteX15603" fmla="*/ 13606673 w 15576846"/>
              <a:gd name="connsiteY15603" fmla="*/ 2577567 h 7267344"/>
              <a:gd name="connsiteX15604" fmla="*/ 13615669 w 15576846"/>
              <a:gd name="connsiteY15604" fmla="*/ 2584652 h 7267344"/>
              <a:gd name="connsiteX15605" fmla="*/ 13621855 w 15576846"/>
              <a:gd name="connsiteY15605" fmla="*/ 2597023 h 7267344"/>
              <a:gd name="connsiteX15606" fmla="*/ 13612745 w 15576846"/>
              <a:gd name="connsiteY15606" fmla="*/ 2590388 h 7267344"/>
              <a:gd name="connsiteX15607" fmla="*/ 13603975 w 15576846"/>
              <a:gd name="connsiteY15607" fmla="*/ 2584202 h 7267344"/>
              <a:gd name="connsiteX15608" fmla="*/ 13594078 w 15576846"/>
              <a:gd name="connsiteY15608" fmla="*/ 2577342 h 7267344"/>
              <a:gd name="connsiteX15609" fmla="*/ 13587555 w 15576846"/>
              <a:gd name="connsiteY15609" fmla="*/ 2562948 h 7267344"/>
              <a:gd name="connsiteX15610" fmla="*/ 13587555 w 15576846"/>
              <a:gd name="connsiteY15610" fmla="*/ 2562948 h 7267344"/>
              <a:gd name="connsiteX15611" fmla="*/ 13597226 w 15576846"/>
              <a:gd name="connsiteY15611" fmla="*/ 2570370 h 7267344"/>
              <a:gd name="connsiteX15612" fmla="*/ 13603975 w 15576846"/>
              <a:gd name="connsiteY15612" fmla="*/ 2584202 h 7267344"/>
              <a:gd name="connsiteX15613" fmla="*/ 13589467 w 15576846"/>
              <a:gd name="connsiteY15613" fmla="*/ 2555975 h 7267344"/>
              <a:gd name="connsiteX15614" fmla="*/ 13581594 w 15576846"/>
              <a:gd name="connsiteY15614" fmla="*/ 2550127 h 7267344"/>
              <a:gd name="connsiteX15615" fmla="*/ 13575635 w 15576846"/>
              <a:gd name="connsiteY15615" fmla="*/ 2537644 h 7267344"/>
              <a:gd name="connsiteX15616" fmla="*/ 13584518 w 15576846"/>
              <a:gd name="connsiteY15616" fmla="*/ 2544842 h 7267344"/>
              <a:gd name="connsiteX15617" fmla="*/ 13590591 w 15576846"/>
              <a:gd name="connsiteY15617" fmla="*/ 2556875 h 7267344"/>
              <a:gd name="connsiteX15618" fmla="*/ 13589467 w 15576846"/>
              <a:gd name="connsiteY15618" fmla="*/ 2555975 h 7267344"/>
              <a:gd name="connsiteX15619" fmla="*/ 13568662 w 15576846"/>
              <a:gd name="connsiteY15619" fmla="*/ 2523137 h 7267344"/>
              <a:gd name="connsiteX15620" fmla="*/ 13562927 w 15576846"/>
              <a:gd name="connsiteY15620" fmla="*/ 2511666 h 7267344"/>
              <a:gd name="connsiteX15621" fmla="*/ 13570686 w 15576846"/>
              <a:gd name="connsiteY15621" fmla="*/ 2518301 h 7267344"/>
              <a:gd name="connsiteX15622" fmla="*/ 13576646 w 15576846"/>
              <a:gd name="connsiteY15622" fmla="*/ 2529435 h 7267344"/>
              <a:gd name="connsiteX15623" fmla="*/ 13568662 w 15576846"/>
              <a:gd name="connsiteY15623" fmla="*/ 2523137 h 7267344"/>
              <a:gd name="connsiteX15624" fmla="*/ 13558878 w 15576846"/>
              <a:gd name="connsiteY15624" fmla="*/ 2515602 h 7267344"/>
              <a:gd name="connsiteX15625" fmla="*/ 13549656 w 15576846"/>
              <a:gd name="connsiteY15625" fmla="*/ 2508630 h 7267344"/>
              <a:gd name="connsiteX15626" fmla="*/ 13543359 w 15576846"/>
              <a:gd name="connsiteY15626" fmla="*/ 2495472 h 7267344"/>
              <a:gd name="connsiteX15627" fmla="*/ 13552355 w 15576846"/>
              <a:gd name="connsiteY15627" fmla="*/ 2502894 h 7267344"/>
              <a:gd name="connsiteX15628" fmla="*/ 13558878 w 15576846"/>
              <a:gd name="connsiteY15628" fmla="*/ 2515602 h 7267344"/>
              <a:gd name="connsiteX15629" fmla="*/ 13536723 w 15576846"/>
              <a:gd name="connsiteY15629" fmla="*/ 2481865 h 7267344"/>
              <a:gd name="connsiteX15630" fmla="*/ 13530426 w 15576846"/>
              <a:gd name="connsiteY15630" fmla="*/ 2469157 h 7267344"/>
              <a:gd name="connsiteX15631" fmla="*/ 13538410 w 15576846"/>
              <a:gd name="connsiteY15631" fmla="*/ 2476017 h 7267344"/>
              <a:gd name="connsiteX15632" fmla="*/ 13545045 w 15576846"/>
              <a:gd name="connsiteY15632" fmla="*/ 2488612 h 7267344"/>
              <a:gd name="connsiteX15633" fmla="*/ 13536723 w 15576846"/>
              <a:gd name="connsiteY15633" fmla="*/ 2481865 h 7267344"/>
              <a:gd name="connsiteX15634" fmla="*/ 13526826 w 15576846"/>
              <a:gd name="connsiteY15634" fmla="*/ 2474217 h 7267344"/>
              <a:gd name="connsiteX15635" fmla="*/ 13518617 w 15576846"/>
              <a:gd name="connsiteY15635" fmla="*/ 2467920 h 7267344"/>
              <a:gd name="connsiteX15636" fmla="*/ 13511645 w 15576846"/>
              <a:gd name="connsiteY15636" fmla="*/ 2453525 h 7267344"/>
              <a:gd name="connsiteX15637" fmla="*/ 13519405 w 15576846"/>
              <a:gd name="connsiteY15637" fmla="*/ 2459935 h 7267344"/>
              <a:gd name="connsiteX15638" fmla="*/ 13526826 w 15576846"/>
              <a:gd name="connsiteY15638" fmla="*/ 2474217 h 7267344"/>
              <a:gd name="connsiteX15639" fmla="*/ 13505122 w 15576846"/>
              <a:gd name="connsiteY15639" fmla="*/ 2439805 h 7267344"/>
              <a:gd name="connsiteX15640" fmla="*/ 13499049 w 15576846"/>
              <a:gd name="connsiteY15640" fmla="*/ 2427772 h 7267344"/>
              <a:gd name="connsiteX15641" fmla="*/ 13505684 w 15576846"/>
              <a:gd name="connsiteY15641" fmla="*/ 2433619 h 7267344"/>
              <a:gd name="connsiteX15642" fmla="*/ 13511982 w 15576846"/>
              <a:gd name="connsiteY15642" fmla="*/ 2445315 h 7267344"/>
              <a:gd name="connsiteX15643" fmla="*/ 13505122 w 15576846"/>
              <a:gd name="connsiteY15643" fmla="*/ 2439805 h 7267344"/>
              <a:gd name="connsiteX15644" fmla="*/ 13494888 w 15576846"/>
              <a:gd name="connsiteY15644" fmla="*/ 2431708 h 7267344"/>
              <a:gd name="connsiteX15645" fmla="*/ 13486566 w 15576846"/>
              <a:gd name="connsiteY15645" fmla="*/ 2425185 h 7267344"/>
              <a:gd name="connsiteX15646" fmla="*/ 13480157 w 15576846"/>
              <a:gd name="connsiteY15646" fmla="*/ 2411690 h 7267344"/>
              <a:gd name="connsiteX15647" fmla="*/ 13488254 w 15576846"/>
              <a:gd name="connsiteY15647" fmla="*/ 2418550 h 7267344"/>
              <a:gd name="connsiteX15648" fmla="*/ 13494888 w 15576846"/>
              <a:gd name="connsiteY15648" fmla="*/ 2431708 h 7267344"/>
              <a:gd name="connsiteX15649" fmla="*/ 13472284 w 15576846"/>
              <a:gd name="connsiteY15649" fmla="*/ 2395946 h 7267344"/>
              <a:gd name="connsiteX15650" fmla="*/ 13466212 w 15576846"/>
              <a:gd name="connsiteY15650" fmla="*/ 2383688 h 7267344"/>
              <a:gd name="connsiteX15651" fmla="*/ 13473184 w 15576846"/>
              <a:gd name="connsiteY15651" fmla="*/ 2389873 h 7267344"/>
              <a:gd name="connsiteX15652" fmla="*/ 13479706 w 15576846"/>
              <a:gd name="connsiteY15652" fmla="*/ 2402018 h 7267344"/>
              <a:gd name="connsiteX15653" fmla="*/ 13472284 w 15576846"/>
              <a:gd name="connsiteY15653" fmla="*/ 2395946 h 7267344"/>
              <a:gd name="connsiteX15654" fmla="*/ 13462162 w 15576846"/>
              <a:gd name="connsiteY15654" fmla="*/ 2387624 h 7267344"/>
              <a:gd name="connsiteX15655" fmla="*/ 13453504 w 15576846"/>
              <a:gd name="connsiteY15655" fmla="*/ 2380651 h 7267344"/>
              <a:gd name="connsiteX15656" fmla="*/ 13446643 w 15576846"/>
              <a:gd name="connsiteY15656" fmla="*/ 2366594 h 7267344"/>
              <a:gd name="connsiteX15657" fmla="*/ 13455190 w 15576846"/>
              <a:gd name="connsiteY15657" fmla="*/ 2373904 h 7267344"/>
              <a:gd name="connsiteX15658" fmla="*/ 13462162 w 15576846"/>
              <a:gd name="connsiteY15658" fmla="*/ 2387624 h 7267344"/>
              <a:gd name="connsiteX15659" fmla="*/ 13414817 w 15576846"/>
              <a:gd name="connsiteY15659" fmla="*/ 2316099 h 7267344"/>
              <a:gd name="connsiteX15660" fmla="*/ 13408520 w 15576846"/>
              <a:gd name="connsiteY15660" fmla="*/ 2310701 h 7267344"/>
              <a:gd name="connsiteX15661" fmla="*/ 13402447 w 15576846"/>
              <a:gd name="connsiteY15661" fmla="*/ 2298781 h 7267344"/>
              <a:gd name="connsiteX15662" fmla="*/ 13408520 w 15576846"/>
              <a:gd name="connsiteY15662" fmla="*/ 2304516 h 7267344"/>
              <a:gd name="connsiteX15663" fmla="*/ 13414817 w 15576846"/>
              <a:gd name="connsiteY15663" fmla="*/ 2316099 h 7267344"/>
              <a:gd name="connsiteX15664" fmla="*/ 13398061 w 15576846"/>
              <a:gd name="connsiteY15664" fmla="*/ 2302042 h 7267344"/>
              <a:gd name="connsiteX15665" fmla="*/ 13390638 w 15576846"/>
              <a:gd name="connsiteY15665" fmla="*/ 2296082 h 7267344"/>
              <a:gd name="connsiteX15666" fmla="*/ 13384116 w 15576846"/>
              <a:gd name="connsiteY15666" fmla="*/ 2282587 h 7267344"/>
              <a:gd name="connsiteX15667" fmla="*/ 13391426 w 15576846"/>
              <a:gd name="connsiteY15667" fmla="*/ 2288997 h 7267344"/>
              <a:gd name="connsiteX15668" fmla="*/ 13398061 w 15576846"/>
              <a:gd name="connsiteY15668" fmla="*/ 2302042 h 7267344"/>
              <a:gd name="connsiteX15669" fmla="*/ 13376806 w 15576846"/>
              <a:gd name="connsiteY15669" fmla="*/ 2267405 h 7267344"/>
              <a:gd name="connsiteX15670" fmla="*/ 13371070 w 15576846"/>
              <a:gd name="connsiteY15670" fmla="*/ 2255709 h 7267344"/>
              <a:gd name="connsiteX15671" fmla="*/ 13377031 w 15576846"/>
              <a:gd name="connsiteY15671" fmla="*/ 2261219 h 7267344"/>
              <a:gd name="connsiteX15672" fmla="*/ 13383217 w 15576846"/>
              <a:gd name="connsiteY15672" fmla="*/ 2272915 h 7267344"/>
              <a:gd name="connsiteX15673" fmla="*/ 13376806 w 15576846"/>
              <a:gd name="connsiteY15673" fmla="*/ 2267405 h 7267344"/>
              <a:gd name="connsiteX15674" fmla="*/ 13368034 w 15576846"/>
              <a:gd name="connsiteY15674" fmla="*/ 2260095 h 7267344"/>
              <a:gd name="connsiteX15675" fmla="*/ 13358700 w 15576846"/>
              <a:gd name="connsiteY15675" fmla="*/ 2252335 h 7267344"/>
              <a:gd name="connsiteX15676" fmla="*/ 13351953 w 15576846"/>
              <a:gd name="connsiteY15676" fmla="*/ 2238278 h 7267344"/>
              <a:gd name="connsiteX15677" fmla="*/ 13361399 w 15576846"/>
              <a:gd name="connsiteY15677" fmla="*/ 2246824 h 7267344"/>
              <a:gd name="connsiteX15678" fmla="*/ 13368034 w 15576846"/>
              <a:gd name="connsiteY15678" fmla="*/ 2260095 h 7267344"/>
              <a:gd name="connsiteX15679" fmla="*/ 13344755 w 15576846"/>
              <a:gd name="connsiteY15679" fmla="*/ 2223433 h 7267344"/>
              <a:gd name="connsiteX15680" fmla="*/ 13338008 w 15576846"/>
              <a:gd name="connsiteY15680" fmla="*/ 2209713 h 7267344"/>
              <a:gd name="connsiteX15681" fmla="*/ 13346555 w 15576846"/>
              <a:gd name="connsiteY15681" fmla="*/ 2217810 h 7267344"/>
              <a:gd name="connsiteX15682" fmla="*/ 13353190 w 15576846"/>
              <a:gd name="connsiteY15682" fmla="*/ 2230743 h 7267344"/>
              <a:gd name="connsiteX15683" fmla="*/ 13344755 w 15576846"/>
              <a:gd name="connsiteY15683" fmla="*/ 2223433 h 7267344"/>
              <a:gd name="connsiteX15684" fmla="*/ 13334296 w 15576846"/>
              <a:gd name="connsiteY15684" fmla="*/ 2214324 h 7267344"/>
              <a:gd name="connsiteX15685" fmla="*/ 13326537 w 15576846"/>
              <a:gd name="connsiteY15685" fmla="*/ 2207914 h 7267344"/>
              <a:gd name="connsiteX15686" fmla="*/ 13319227 w 15576846"/>
              <a:gd name="connsiteY15686" fmla="*/ 2192507 h 7267344"/>
              <a:gd name="connsiteX15687" fmla="*/ 13326875 w 15576846"/>
              <a:gd name="connsiteY15687" fmla="*/ 2199367 h 7267344"/>
              <a:gd name="connsiteX15688" fmla="*/ 13334296 w 15576846"/>
              <a:gd name="connsiteY15688" fmla="*/ 2214324 h 7267344"/>
              <a:gd name="connsiteX15689" fmla="*/ 13312029 w 15576846"/>
              <a:gd name="connsiteY15689" fmla="*/ 2177887 h 7267344"/>
              <a:gd name="connsiteX15690" fmla="*/ 13306181 w 15576846"/>
              <a:gd name="connsiteY15690" fmla="*/ 2166079 h 7267344"/>
              <a:gd name="connsiteX15691" fmla="*/ 13312817 w 15576846"/>
              <a:gd name="connsiteY15691" fmla="*/ 2172376 h 7267344"/>
              <a:gd name="connsiteX15692" fmla="*/ 13318889 w 15576846"/>
              <a:gd name="connsiteY15692" fmla="*/ 2183960 h 7267344"/>
              <a:gd name="connsiteX15693" fmla="*/ 13312029 w 15576846"/>
              <a:gd name="connsiteY15693" fmla="*/ 2177887 h 7267344"/>
              <a:gd name="connsiteX15694" fmla="*/ 13301684 w 15576846"/>
              <a:gd name="connsiteY15694" fmla="*/ 2169115 h 7267344"/>
              <a:gd name="connsiteX15695" fmla="*/ 13294935 w 15576846"/>
              <a:gd name="connsiteY15695" fmla="*/ 2163492 h 7267344"/>
              <a:gd name="connsiteX15696" fmla="*/ 13288413 w 15576846"/>
              <a:gd name="connsiteY15696" fmla="*/ 2149660 h 7267344"/>
              <a:gd name="connsiteX15697" fmla="*/ 13295048 w 15576846"/>
              <a:gd name="connsiteY15697" fmla="*/ 2155620 h 7267344"/>
              <a:gd name="connsiteX15698" fmla="*/ 13301684 w 15576846"/>
              <a:gd name="connsiteY15698" fmla="*/ 2169115 h 7267344"/>
              <a:gd name="connsiteX15699" fmla="*/ 13281441 w 15576846"/>
              <a:gd name="connsiteY15699" fmla="*/ 2135040 h 7267344"/>
              <a:gd name="connsiteX15700" fmla="*/ 13275930 w 15576846"/>
              <a:gd name="connsiteY15700" fmla="*/ 2123569 h 7267344"/>
              <a:gd name="connsiteX15701" fmla="*/ 13281216 w 15576846"/>
              <a:gd name="connsiteY15701" fmla="*/ 2128630 h 7267344"/>
              <a:gd name="connsiteX15702" fmla="*/ 13287064 w 15576846"/>
              <a:gd name="connsiteY15702" fmla="*/ 2140101 h 7267344"/>
              <a:gd name="connsiteX15703" fmla="*/ 13281441 w 15576846"/>
              <a:gd name="connsiteY15703" fmla="*/ 2135040 h 7267344"/>
              <a:gd name="connsiteX15704" fmla="*/ 13267946 w 15576846"/>
              <a:gd name="connsiteY15704" fmla="*/ 2107487 h 7267344"/>
              <a:gd name="connsiteX15705" fmla="*/ 13262660 w 15576846"/>
              <a:gd name="connsiteY15705" fmla="*/ 2096804 h 7267344"/>
              <a:gd name="connsiteX15706" fmla="*/ 13266820 w 15576846"/>
              <a:gd name="connsiteY15706" fmla="*/ 2101077 h 7267344"/>
              <a:gd name="connsiteX15707" fmla="*/ 13272331 w 15576846"/>
              <a:gd name="connsiteY15707" fmla="*/ 2111536 h 7267344"/>
              <a:gd name="connsiteX15708" fmla="*/ 13267946 w 15576846"/>
              <a:gd name="connsiteY15708" fmla="*/ 2107487 h 7267344"/>
              <a:gd name="connsiteX15709" fmla="*/ 13256363 w 15576846"/>
              <a:gd name="connsiteY15709" fmla="*/ 2096916 h 7267344"/>
              <a:gd name="connsiteX15710" fmla="*/ 12982299 w 15576846"/>
              <a:gd name="connsiteY15710" fmla="*/ 1961178 h 7267344"/>
              <a:gd name="connsiteX15711" fmla="*/ 12450141 w 15576846"/>
              <a:gd name="connsiteY15711" fmla="*/ 2570258 h 7267344"/>
              <a:gd name="connsiteX15712" fmla="*/ 12283927 w 15576846"/>
              <a:gd name="connsiteY15712" fmla="*/ 3018858 h 7267344"/>
              <a:gd name="connsiteX15713" fmla="*/ 12057434 w 15576846"/>
              <a:gd name="connsiteY15713" fmla="*/ 3633223 h 7267344"/>
              <a:gd name="connsiteX15714" fmla="*/ 12042364 w 15576846"/>
              <a:gd name="connsiteY15714" fmla="*/ 3633223 h 7267344"/>
              <a:gd name="connsiteX15715" fmla="*/ 12405608 w 15576846"/>
              <a:gd name="connsiteY15715" fmla="*/ 2615129 h 7267344"/>
              <a:gd name="connsiteX15716" fmla="*/ 12429787 w 15576846"/>
              <a:gd name="connsiteY15716" fmla="*/ 2548890 h 7267344"/>
              <a:gd name="connsiteX15717" fmla="*/ 12958120 w 15576846"/>
              <a:gd name="connsiteY15717" fmla="*/ 1929127 h 7267344"/>
              <a:gd name="connsiteX15718" fmla="*/ 13250064 w 15576846"/>
              <a:gd name="connsiteY15718" fmla="*/ 2084321 h 7267344"/>
              <a:gd name="connsiteX15719" fmla="*/ 13256363 w 15576846"/>
              <a:gd name="connsiteY15719" fmla="*/ 2096916 h 7267344"/>
              <a:gd name="connsiteX15720" fmla="*/ 12958120 w 15576846"/>
              <a:gd name="connsiteY15720" fmla="*/ 1921480 h 7267344"/>
              <a:gd name="connsiteX15721" fmla="*/ 12648857 w 15576846"/>
              <a:gd name="connsiteY15721" fmla="*/ 2137177 h 7267344"/>
              <a:gd name="connsiteX15722" fmla="*/ 12425738 w 15576846"/>
              <a:gd name="connsiteY15722" fmla="*/ 2544954 h 7267344"/>
              <a:gd name="connsiteX15723" fmla="*/ 12401559 w 15576846"/>
              <a:gd name="connsiteY15723" fmla="*/ 2611193 h 7267344"/>
              <a:gd name="connsiteX15724" fmla="*/ 12037079 w 15576846"/>
              <a:gd name="connsiteY15724" fmla="*/ 3633223 h 7267344"/>
              <a:gd name="connsiteX15725" fmla="*/ 12022347 w 15576846"/>
              <a:gd name="connsiteY15725" fmla="*/ 3633223 h 7267344"/>
              <a:gd name="connsiteX15726" fmla="*/ 12405383 w 15576846"/>
              <a:gd name="connsiteY15726" fmla="*/ 2523474 h 7267344"/>
              <a:gd name="connsiteX15727" fmla="*/ 12933941 w 15576846"/>
              <a:gd name="connsiteY15727" fmla="*/ 1889204 h 7267344"/>
              <a:gd name="connsiteX15728" fmla="*/ 13235782 w 15576846"/>
              <a:gd name="connsiteY15728" fmla="*/ 2056768 h 7267344"/>
              <a:gd name="connsiteX15729" fmla="*/ 13240956 w 15576846"/>
              <a:gd name="connsiteY15729" fmla="*/ 2066665 h 7267344"/>
              <a:gd name="connsiteX15730" fmla="*/ 12958120 w 15576846"/>
              <a:gd name="connsiteY15730" fmla="*/ 1921480 h 7267344"/>
              <a:gd name="connsiteX15731" fmla="*/ 12034380 w 15576846"/>
              <a:gd name="connsiteY15731" fmla="*/ 3640870 h 7267344"/>
              <a:gd name="connsiteX15732" fmla="*/ 12025833 w 15576846"/>
              <a:gd name="connsiteY15732" fmla="*/ 3666061 h 7267344"/>
              <a:gd name="connsiteX15733" fmla="*/ 12015824 w 15576846"/>
              <a:gd name="connsiteY15733" fmla="*/ 3669210 h 7267344"/>
              <a:gd name="connsiteX15734" fmla="*/ 12010313 w 15576846"/>
              <a:gd name="connsiteY15734" fmla="*/ 3670447 h 7267344"/>
              <a:gd name="connsiteX15735" fmla="*/ 12019761 w 15576846"/>
              <a:gd name="connsiteY15735" fmla="*/ 3640870 h 7267344"/>
              <a:gd name="connsiteX15736" fmla="*/ 12034380 w 15576846"/>
              <a:gd name="connsiteY15736" fmla="*/ 3640870 h 7267344"/>
              <a:gd name="connsiteX15737" fmla="*/ 12018635 w 15576846"/>
              <a:gd name="connsiteY15737" fmla="*/ 3674945 h 7267344"/>
              <a:gd name="connsiteX15738" fmla="*/ 12018299 w 15576846"/>
              <a:gd name="connsiteY15738" fmla="*/ 3675395 h 7267344"/>
              <a:gd name="connsiteX15739" fmla="*/ 12023134 w 15576846"/>
              <a:gd name="connsiteY15739" fmla="*/ 3673933 h 7267344"/>
              <a:gd name="connsiteX15740" fmla="*/ 12014587 w 15576846"/>
              <a:gd name="connsiteY15740" fmla="*/ 3699124 h 7267344"/>
              <a:gd name="connsiteX15741" fmla="*/ 12004915 w 15576846"/>
              <a:gd name="connsiteY15741" fmla="*/ 3705647 h 7267344"/>
              <a:gd name="connsiteX15742" fmla="*/ 11998168 w 15576846"/>
              <a:gd name="connsiteY15742" fmla="*/ 3708233 h 7267344"/>
              <a:gd name="connsiteX15743" fmla="*/ 12007839 w 15576846"/>
              <a:gd name="connsiteY15743" fmla="*/ 3678094 h 7267344"/>
              <a:gd name="connsiteX15744" fmla="*/ 12018635 w 15576846"/>
              <a:gd name="connsiteY15744" fmla="*/ 3674945 h 7267344"/>
              <a:gd name="connsiteX15745" fmla="*/ 12008964 w 15576846"/>
              <a:gd name="connsiteY15745" fmla="*/ 3709695 h 7267344"/>
              <a:gd name="connsiteX15746" fmla="*/ 12011663 w 15576846"/>
              <a:gd name="connsiteY15746" fmla="*/ 3707783 h 7267344"/>
              <a:gd name="connsiteX15747" fmla="*/ 12003116 w 15576846"/>
              <a:gd name="connsiteY15747" fmla="*/ 3733199 h 7267344"/>
              <a:gd name="connsiteX15748" fmla="*/ 11994906 w 15576846"/>
              <a:gd name="connsiteY15748" fmla="*/ 3741409 h 7267344"/>
              <a:gd name="connsiteX15749" fmla="*/ 11986023 w 15576846"/>
              <a:gd name="connsiteY15749" fmla="*/ 3746357 h 7267344"/>
              <a:gd name="connsiteX15750" fmla="*/ 11995582 w 15576846"/>
              <a:gd name="connsiteY15750" fmla="*/ 3716105 h 7267344"/>
              <a:gd name="connsiteX15751" fmla="*/ 12008964 w 15576846"/>
              <a:gd name="connsiteY15751" fmla="*/ 3709695 h 7267344"/>
              <a:gd name="connsiteX15752" fmla="*/ 11999067 w 15576846"/>
              <a:gd name="connsiteY15752" fmla="*/ 3744558 h 7267344"/>
              <a:gd name="connsiteX15753" fmla="*/ 11999630 w 15576846"/>
              <a:gd name="connsiteY15753" fmla="*/ 3743545 h 7267344"/>
              <a:gd name="connsiteX15754" fmla="*/ 11991421 w 15576846"/>
              <a:gd name="connsiteY15754" fmla="*/ 3767949 h 7267344"/>
              <a:gd name="connsiteX15755" fmla="*/ 11984785 w 15576846"/>
              <a:gd name="connsiteY15755" fmla="*/ 3777171 h 7267344"/>
              <a:gd name="connsiteX15756" fmla="*/ 11973764 w 15576846"/>
              <a:gd name="connsiteY15756" fmla="*/ 3785155 h 7267344"/>
              <a:gd name="connsiteX15757" fmla="*/ 11983548 w 15576846"/>
              <a:gd name="connsiteY15757" fmla="*/ 3754117 h 7267344"/>
              <a:gd name="connsiteX15758" fmla="*/ 11999067 w 15576846"/>
              <a:gd name="connsiteY15758" fmla="*/ 3744558 h 7267344"/>
              <a:gd name="connsiteX15759" fmla="*/ 11985460 w 15576846"/>
              <a:gd name="connsiteY15759" fmla="*/ 3786055 h 7267344"/>
              <a:gd name="connsiteX15760" fmla="*/ 11979612 w 15576846"/>
              <a:gd name="connsiteY15760" fmla="*/ 3803711 h 7267344"/>
              <a:gd name="connsiteX15761" fmla="*/ 11974777 w 15576846"/>
              <a:gd name="connsiteY15761" fmla="*/ 3812708 h 7267344"/>
              <a:gd name="connsiteX15762" fmla="*/ 11961731 w 15576846"/>
              <a:gd name="connsiteY15762" fmla="*/ 3823616 h 7267344"/>
              <a:gd name="connsiteX15763" fmla="*/ 11971178 w 15576846"/>
              <a:gd name="connsiteY15763" fmla="*/ 3793590 h 7267344"/>
              <a:gd name="connsiteX15764" fmla="*/ 11985460 w 15576846"/>
              <a:gd name="connsiteY15764" fmla="*/ 3786055 h 7267344"/>
              <a:gd name="connsiteX15765" fmla="*/ 11972977 w 15576846"/>
              <a:gd name="connsiteY15765" fmla="*/ 3823504 h 7267344"/>
              <a:gd name="connsiteX15766" fmla="*/ 11966454 w 15576846"/>
              <a:gd name="connsiteY15766" fmla="*/ 3843297 h 7267344"/>
              <a:gd name="connsiteX15767" fmla="*/ 11964768 w 15576846"/>
              <a:gd name="connsiteY15767" fmla="*/ 3848132 h 7267344"/>
              <a:gd name="connsiteX15768" fmla="*/ 11949585 w 15576846"/>
              <a:gd name="connsiteY15768" fmla="*/ 3862527 h 7267344"/>
              <a:gd name="connsiteX15769" fmla="*/ 11959145 w 15576846"/>
              <a:gd name="connsiteY15769" fmla="*/ 3831826 h 7267344"/>
              <a:gd name="connsiteX15770" fmla="*/ 11972977 w 15576846"/>
              <a:gd name="connsiteY15770" fmla="*/ 3823504 h 7267344"/>
              <a:gd name="connsiteX15771" fmla="*/ 11959819 w 15576846"/>
              <a:gd name="connsiteY15771" fmla="*/ 3863202 h 7267344"/>
              <a:gd name="connsiteX15772" fmla="*/ 11950711 w 15576846"/>
              <a:gd name="connsiteY15772" fmla="*/ 3891092 h 7267344"/>
              <a:gd name="connsiteX15773" fmla="*/ 11937102 w 15576846"/>
              <a:gd name="connsiteY15773" fmla="*/ 3902563 h 7267344"/>
              <a:gd name="connsiteX15774" fmla="*/ 11946662 w 15576846"/>
              <a:gd name="connsiteY15774" fmla="*/ 3871862 h 7267344"/>
              <a:gd name="connsiteX15775" fmla="*/ 11959819 w 15576846"/>
              <a:gd name="connsiteY15775" fmla="*/ 3863202 h 7267344"/>
              <a:gd name="connsiteX15776" fmla="*/ 11930693 w 15576846"/>
              <a:gd name="connsiteY15776" fmla="*/ 3906386 h 7267344"/>
              <a:gd name="connsiteX15777" fmla="*/ 11918210 w 15576846"/>
              <a:gd name="connsiteY15777" fmla="*/ 3912909 h 7267344"/>
              <a:gd name="connsiteX15778" fmla="*/ 11927543 w 15576846"/>
              <a:gd name="connsiteY15778" fmla="*/ 3880746 h 7267344"/>
              <a:gd name="connsiteX15779" fmla="*/ 11940364 w 15576846"/>
              <a:gd name="connsiteY15779" fmla="*/ 3875010 h 7267344"/>
              <a:gd name="connsiteX15780" fmla="*/ 11930693 w 15576846"/>
              <a:gd name="connsiteY15780" fmla="*/ 3906386 h 7267344"/>
              <a:gd name="connsiteX15781" fmla="*/ 11928106 w 15576846"/>
              <a:gd name="connsiteY15781" fmla="*/ 3914933 h 7267344"/>
              <a:gd name="connsiteX15782" fmla="*/ 11918547 w 15576846"/>
              <a:gd name="connsiteY15782" fmla="*/ 3946197 h 7267344"/>
              <a:gd name="connsiteX15783" fmla="*/ 11906626 w 15576846"/>
              <a:gd name="connsiteY15783" fmla="*/ 3953169 h 7267344"/>
              <a:gd name="connsiteX15784" fmla="*/ 11915960 w 15576846"/>
              <a:gd name="connsiteY15784" fmla="*/ 3921231 h 7267344"/>
              <a:gd name="connsiteX15785" fmla="*/ 11928106 w 15576846"/>
              <a:gd name="connsiteY15785" fmla="*/ 3914933 h 7267344"/>
              <a:gd name="connsiteX15786" fmla="*/ 11900440 w 15576846"/>
              <a:gd name="connsiteY15786" fmla="*/ 3956318 h 7267344"/>
              <a:gd name="connsiteX15787" fmla="*/ 11889532 w 15576846"/>
              <a:gd name="connsiteY15787" fmla="*/ 3961716 h 7267344"/>
              <a:gd name="connsiteX15788" fmla="*/ 11898529 w 15576846"/>
              <a:gd name="connsiteY15788" fmla="*/ 3928878 h 7267344"/>
              <a:gd name="connsiteX15789" fmla="*/ 11909888 w 15576846"/>
              <a:gd name="connsiteY15789" fmla="*/ 3923930 h 7267344"/>
              <a:gd name="connsiteX15790" fmla="*/ 11900440 w 15576846"/>
              <a:gd name="connsiteY15790" fmla="*/ 3956318 h 7267344"/>
              <a:gd name="connsiteX15791" fmla="*/ 11883684 w 15576846"/>
              <a:gd name="connsiteY15791" fmla="*/ 3964528 h 7267344"/>
              <a:gd name="connsiteX15792" fmla="*/ 11872663 w 15576846"/>
              <a:gd name="connsiteY15792" fmla="*/ 3969364 h 7267344"/>
              <a:gd name="connsiteX15793" fmla="*/ 11881323 w 15576846"/>
              <a:gd name="connsiteY15793" fmla="*/ 3935738 h 7267344"/>
              <a:gd name="connsiteX15794" fmla="*/ 11892794 w 15576846"/>
              <a:gd name="connsiteY15794" fmla="*/ 3931240 h 7267344"/>
              <a:gd name="connsiteX15795" fmla="*/ 11883684 w 15576846"/>
              <a:gd name="connsiteY15795" fmla="*/ 3964528 h 7267344"/>
              <a:gd name="connsiteX15796" fmla="*/ 11866928 w 15576846"/>
              <a:gd name="connsiteY15796" fmla="*/ 3971725 h 7267344"/>
              <a:gd name="connsiteX15797" fmla="*/ 11855457 w 15576846"/>
              <a:gd name="connsiteY15797" fmla="*/ 3976336 h 7267344"/>
              <a:gd name="connsiteX15798" fmla="*/ 11863778 w 15576846"/>
              <a:gd name="connsiteY15798" fmla="*/ 3941924 h 7267344"/>
              <a:gd name="connsiteX15799" fmla="*/ 11875587 w 15576846"/>
              <a:gd name="connsiteY15799" fmla="*/ 3937650 h 7267344"/>
              <a:gd name="connsiteX15800" fmla="*/ 11866928 w 15576846"/>
              <a:gd name="connsiteY15800" fmla="*/ 3971725 h 7267344"/>
              <a:gd name="connsiteX15801" fmla="*/ 11849946 w 15576846"/>
              <a:gd name="connsiteY15801" fmla="*/ 3978585 h 7267344"/>
              <a:gd name="connsiteX15802" fmla="*/ 11838813 w 15576846"/>
              <a:gd name="connsiteY15802" fmla="*/ 3982859 h 7267344"/>
              <a:gd name="connsiteX15803" fmla="*/ 11846798 w 15576846"/>
              <a:gd name="connsiteY15803" fmla="*/ 3947772 h 7267344"/>
              <a:gd name="connsiteX15804" fmla="*/ 11858268 w 15576846"/>
              <a:gd name="connsiteY15804" fmla="*/ 3943948 h 7267344"/>
              <a:gd name="connsiteX15805" fmla="*/ 11849946 w 15576846"/>
              <a:gd name="connsiteY15805" fmla="*/ 3978585 h 7267344"/>
              <a:gd name="connsiteX15806" fmla="*/ 11833415 w 15576846"/>
              <a:gd name="connsiteY15806" fmla="*/ 3984883 h 7267344"/>
              <a:gd name="connsiteX15807" fmla="*/ 11822282 w 15576846"/>
              <a:gd name="connsiteY15807" fmla="*/ 3988932 h 7267344"/>
              <a:gd name="connsiteX15808" fmla="*/ 11829817 w 15576846"/>
              <a:gd name="connsiteY15808" fmla="*/ 3953169 h 7267344"/>
              <a:gd name="connsiteX15809" fmla="*/ 11841399 w 15576846"/>
              <a:gd name="connsiteY15809" fmla="*/ 3949458 h 7267344"/>
              <a:gd name="connsiteX15810" fmla="*/ 11833415 w 15576846"/>
              <a:gd name="connsiteY15810" fmla="*/ 3984883 h 7267344"/>
              <a:gd name="connsiteX15811" fmla="*/ 11816884 w 15576846"/>
              <a:gd name="connsiteY15811" fmla="*/ 3990731 h 7267344"/>
              <a:gd name="connsiteX15812" fmla="*/ 11805638 w 15576846"/>
              <a:gd name="connsiteY15812" fmla="*/ 3994667 h 7267344"/>
              <a:gd name="connsiteX15813" fmla="*/ 11812835 w 15576846"/>
              <a:gd name="connsiteY15813" fmla="*/ 3958230 h 7267344"/>
              <a:gd name="connsiteX15814" fmla="*/ 11824530 w 15576846"/>
              <a:gd name="connsiteY15814" fmla="*/ 3954744 h 7267344"/>
              <a:gd name="connsiteX15815" fmla="*/ 11816884 w 15576846"/>
              <a:gd name="connsiteY15815" fmla="*/ 3990731 h 7267344"/>
              <a:gd name="connsiteX15816" fmla="*/ 11800353 w 15576846"/>
              <a:gd name="connsiteY15816" fmla="*/ 3996466 h 7267344"/>
              <a:gd name="connsiteX15817" fmla="*/ 10909787 w 15576846"/>
              <a:gd name="connsiteY15817" fmla="*/ 4199905 h 7267344"/>
              <a:gd name="connsiteX15818" fmla="*/ 10902140 w 15576846"/>
              <a:gd name="connsiteY15818" fmla="*/ 4201255 h 7267344"/>
              <a:gd name="connsiteX15819" fmla="*/ 10858731 w 15576846"/>
              <a:gd name="connsiteY15819" fmla="*/ 4202042 h 7267344"/>
              <a:gd name="connsiteX15820" fmla="*/ 10389888 w 15576846"/>
              <a:gd name="connsiteY15820" fmla="*/ 4120509 h 7267344"/>
              <a:gd name="connsiteX15821" fmla="*/ 10113350 w 15576846"/>
              <a:gd name="connsiteY15821" fmla="*/ 4027730 h 7267344"/>
              <a:gd name="connsiteX15822" fmla="*/ 9867964 w 15576846"/>
              <a:gd name="connsiteY15822" fmla="*/ 3948671 h 7267344"/>
              <a:gd name="connsiteX15823" fmla="*/ 9402383 w 15576846"/>
              <a:gd name="connsiteY15823" fmla="*/ 3778970 h 7267344"/>
              <a:gd name="connsiteX15824" fmla="*/ 9204117 w 15576846"/>
              <a:gd name="connsiteY15824" fmla="*/ 3727689 h 7267344"/>
              <a:gd name="connsiteX15825" fmla="*/ 9203105 w 15576846"/>
              <a:gd name="connsiteY15825" fmla="*/ 3724090 h 7267344"/>
              <a:gd name="connsiteX15826" fmla="*/ 9401821 w 15576846"/>
              <a:gd name="connsiteY15826" fmla="*/ 3768399 h 7267344"/>
              <a:gd name="connsiteX15827" fmla="*/ 9868414 w 15576846"/>
              <a:gd name="connsiteY15827" fmla="*/ 3912684 h 7267344"/>
              <a:gd name="connsiteX15828" fmla="*/ 10118973 w 15576846"/>
              <a:gd name="connsiteY15828" fmla="*/ 3985895 h 7267344"/>
              <a:gd name="connsiteX15829" fmla="*/ 10394386 w 15576846"/>
              <a:gd name="connsiteY15829" fmla="*/ 4064504 h 7267344"/>
              <a:gd name="connsiteX15830" fmla="*/ 10865478 w 15576846"/>
              <a:gd name="connsiteY15830" fmla="*/ 4138615 h 7267344"/>
              <a:gd name="connsiteX15831" fmla="*/ 10909112 w 15576846"/>
              <a:gd name="connsiteY15831" fmla="*/ 4137828 h 7267344"/>
              <a:gd name="connsiteX15832" fmla="*/ 10958257 w 15576846"/>
              <a:gd name="connsiteY15832" fmla="*/ 4129618 h 7267344"/>
              <a:gd name="connsiteX15833" fmla="*/ 11807438 w 15576846"/>
              <a:gd name="connsiteY15833" fmla="*/ 3959804 h 7267344"/>
              <a:gd name="connsiteX15834" fmla="*/ 11800353 w 15576846"/>
              <a:gd name="connsiteY15834" fmla="*/ 3996466 h 7267344"/>
              <a:gd name="connsiteX15835" fmla="*/ 8716606 w 15576846"/>
              <a:gd name="connsiteY15835" fmla="*/ 2698911 h 7267344"/>
              <a:gd name="connsiteX15836" fmla="*/ 8156784 w 15576846"/>
              <a:gd name="connsiteY15836" fmla="*/ 2229956 h 7267344"/>
              <a:gd name="connsiteX15837" fmla="*/ 7474381 w 15576846"/>
              <a:gd name="connsiteY15837" fmla="*/ 2837348 h 7267344"/>
              <a:gd name="connsiteX15838" fmla="*/ 8162520 w 15576846"/>
              <a:gd name="connsiteY15838" fmla="*/ 2204877 h 7267344"/>
              <a:gd name="connsiteX15839" fmla="*/ 8720430 w 15576846"/>
              <a:gd name="connsiteY15839" fmla="*/ 2682492 h 7267344"/>
              <a:gd name="connsiteX15840" fmla="*/ 9099418 w 15576846"/>
              <a:gd name="connsiteY15840" fmla="*/ 3517840 h 7267344"/>
              <a:gd name="connsiteX15841" fmla="*/ 8716606 w 15576846"/>
              <a:gd name="connsiteY15841" fmla="*/ 2698911 h 7267344"/>
              <a:gd name="connsiteX15842" fmla="*/ 5825729 w 15576846"/>
              <a:gd name="connsiteY15842" fmla="*/ 1944871 h 7267344"/>
              <a:gd name="connsiteX15843" fmla="*/ 5404568 w 15576846"/>
              <a:gd name="connsiteY15843" fmla="*/ 977946 h 7267344"/>
              <a:gd name="connsiteX15844" fmla="*/ 4907498 w 15576846"/>
              <a:gd name="connsiteY15844" fmla="*/ 568707 h 7267344"/>
              <a:gd name="connsiteX15845" fmla="*/ 4852168 w 15576846"/>
              <a:gd name="connsiteY15845" fmla="*/ 573093 h 7267344"/>
              <a:gd name="connsiteX15846" fmla="*/ 4279975 w 15576846"/>
              <a:gd name="connsiteY15846" fmla="*/ 1162942 h 7267344"/>
              <a:gd name="connsiteX15847" fmla="*/ 4036951 w 15576846"/>
              <a:gd name="connsiteY15847" fmla="*/ 1722089 h 7267344"/>
              <a:gd name="connsiteX15848" fmla="*/ 4288747 w 15576846"/>
              <a:gd name="connsiteY15848" fmla="*/ 1110648 h 7267344"/>
              <a:gd name="connsiteX15849" fmla="*/ 4858803 w 15576846"/>
              <a:gd name="connsiteY15849" fmla="*/ 509778 h 7267344"/>
              <a:gd name="connsiteX15850" fmla="*/ 4913909 w 15576846"/>
              <a:gd name="connsiteY15850" fmla="*/ 505280 h 7267344"/>
              <a:gd name="connsiteX15851" fmla="*/ 5408954 w 15576846"/>
              <a:gd name="connsiteY15851" fmla="*/ 921154 h 7267344"/>
              <a:gd name="connsiteX15852" fmla="*/ 5825953 w 15576846"/>
              <a:gd name="connsiteY15852" fmla="*/ 1908884 h 7267344"/>
              <a:gd name="connsiteX15853" fmla="*/ 6122508 w 15576846"/>
              <a:gd name="connsiteY15853" fmla="*/ 2858491 h 7267344"/>
              <a:gd name="connsiteX15854" fmla="*/ 5825729 w 15576846"/>
              <a:gd name="connsiteY15854" fmla="*/ 1944871 h 7267344"/>
              <a:gd name="connsiteX15855" fmla="*/ 2271790 w 15576846"/>
              <a:gd name="connsiteY15855" fmla="*/ 3830701 h 7267344"/>
              <a:gd name="connsiteX15856" fmla="*/ 1753802 w 15576846"/>
              <a:gd name="connsiteY15856" fmla="*/ 3944510 h 7267344"/>
              <a:gd name="connsiteX15857" fmla="*/ 1552500 w 15576846"/>
              <a:gd name="connsiteY15857" fmla="*/ 3921681 h 7267344"/>
              <a:gd name="connsiteX15858" fmla="*/ 1523374 w 15576846"/>
              <a:gd name="connsiteY15858" fmla="*/ 3891205 h 7267344"/>
              <a:gd name="connsiteX15859" fmla="*/ 1730523 w 15576846"/>
              <a:gd name="connsiteY15859" fmla="*/ 3912347 h 7267344"/>
              <a:gd name="connsiteX15860" fmla="*/ 2252222 w 15576846"/>
              <a:gd name="connsiteY15860" fmla="*/ 3809334 h 7267344"/>
              <a:gd name="connsiteX15861" fmla="*/ 2717129 w 15576846"/>
              <a:gd name="connsiteY15861" fmla="*/ 3649867 h 7267344"/>
              <a:gd name="connsiteX15862" fmla="*/ 2271790 w 15576846"/>
              <a:gd name="connsiteY15862" fmla="*/ 3830701 h 7267344"/>
              <a:gd name="connsiteX15863" fmla="*/ 1542829 w 15576846"/>
              <a:gd name="connsiteY15863" fmla="*/ 3920219 h 7267344"/>
              <a:gd name="connsiteX15864" fmla="*/ 1529109 w 15576846"/>
              <a:gd name="connsiteY15864" fmla="*/ 3918195 h 7267344"/>
              <a:gd name="connsiteX15865" fmla="*/ 1500094 w 15576846"/>
              <a:gd name="connsiteY15865" fmla="*/ 3888168 h 7267344"/>
              <a:gd name="connsiteX15866" fmla="*/ 1513365 w 15576846"/>
              <a:gd name="connsiteY15866" fmla="*/ 3889855 h 7267344"/>
              <a:gd name="connsiteX15867" fmla="*/ 1542829 w 15576846"/>
              <a:gd name="connsiteY15867" fmla="*/ 3920219 h 7267344"/>
              <a:gd name="connsiteX15868" fmla="*/ 1519212 w 15576846"/>
              <a:gd name="connsiteY15868" fmla="*/ 3916845 h 7267344"/>
              <a:gd name="connsiteX15869" fmla="*/ 1505605 w 15576846"/>
              <a:gd name="connsiteY15869" fmla="*/ 3914821 h 7267344"/>
              <a:gd name="connsiteX15870" fmla="*/ 1476590 w 15576846"/>
              <a:gd name="connsiteY15870" fmla="*/ 3885244 h 7267344"/>
              <a:gd name="connsiteX15871" fmla="*/ 1489748 w 15576846"/>
              <a:gd name="connsiteY15871" fmla="*/ 3886931 h 7267344"/>
              <a:gd name="connsiteX15872" fmla="*/ 1519212 w 15576846"/>
              <a:gd name="connsiteY15872" fmla="*/ 3916845 h 7267344"/>
              <a:gd name="connsiteX15873" fmla="*/ 1494696 w 15576846"/>
              <a:gd name="connsiteY15873" fmla="*/ 3913134 h 7267344"/>
              <a:gd name="connsiteX15874" fmla="*/ 1481314 w 15576846"/>
              <a:gd name="connsiteY15874" fmla="*/ 3911110 h 7267344"/>
              <a:gd name="connsiteX15875" fmla="*/ 1452187 w 15576846"/>
              <a:gd name="connsiteY15875" fmla="*/ 3881983 h 7267344"/>
              <a:gd name="connsiteX15876" fmla="*/ 1465232 w 15576846"/>
              <a:gd name="connsiteY15876" fmla="*/ 3883782 h 7267344"/>
              <a:gd name="connsiteX15877" fmla="*/ 1494696 w 15576846"/>
              <a:gd name="connsiteY15877" fmla="*/ 3913134 h 7267344"/>
              <a:gd name="connsiteX15878" fmla="*/ 1470855 w 15576846"/>
              <a:gd name="connsiteY15878" fmla="*/ 3909423 h 7267344"/>
              <a:gd name="connsiteX15879" fmla="*/ 1457585 w 15576846"/>
              <a:gd name="connsiteY15879" fmla="*/ 3907286 h 7267344"/>
              <a:gd name="connsiteX15880" fmla="*/ 1428570 w 15576846"/>
              <a:gd name="connsiteY15880" fmla="*/ 3878609 h 7267344"/>
              <a:gd name="connsiteX15881" fmla="*/ 1441503 w 15576846"/>
              <a:gd name="connsiteY15881" fmla="*/ 3880408 h 7267344"/>
              <a:gd name="connsiteX15882" fmla="*/ 1470855 w 15576846"/>
              <a:gd name="connsiteY15882" fmla="*/ 3909423 h 7267344"/>
              <a:gd name="connsiteX15883" fmla="*/ 1447014 w 15576846"/>
              <a:gd name="connsiteY15883" fmla="*/ 3905599 h 7267344"/>
              <a:gd name="connsiteX15884" fmla="*/ 1433968 w 15576846"/>
              <a:gd name="connsiteY15884" fmla="*/ 3903463 h 7267344"/>
              <a:gd name="connsiteX15885" fmla="*/ 1404954 w 15576846"/>
              <a:gd name="connsiteY15885" fmla="*/ 3875235 h 7267344"/>
              <a:gd name="connsiteX15886" fmla="*/ 1417887 w 15576846"/>
              <a:gd name="connsiteY15886" fmla="*/ 3877147 h 7267344"/>
              <a:gd name="connsiteX15887" fmla="*/ 1447014 w 15576846"/>
              <a:gd name="connsiteY15887" fmla="*/ 3905599 h 7267344"/>
              <a:gd name="connsiteX15888" fmla="*/ 1423060 w 15576846"/>
              <a:gd name="connsiteY15888" fmla="*/ 3901551 h 7267344"/>
              <a:gd name="connsiteX15889" fmla="*/ 1410239 w 15576846"/>
              <a:gd name="connsiteY15889" fmla="*/ 3899302 h 7267344"/>
              <a:gd name="connsiteX15890" fmla="*/ 1381225 w 15576846"/>
              <a:gd name="connsiteY15890" fmla="*/ 3871636 h 7267344"/>
              <a:gd name="connsiteX15891" fmla="*/ 1393933 w 15576846"/>
              <a:gd name="connsiteY15891" fmla="*/ 3873548 h 7267344"/>
              <a:gd name="connsiteX15892" fmla="*/ 1423060 w 15576846"/>
              <a:gd name="connsiteY15892" fmla="*/ 3901551 h 7267344"/>
              <a:gd name="connsiteX15893" fmla="*/ 1398881 w 15576846"/>
              <a:gd name="connsiteY15893" fmla="*/ 3897277 h 7267344"/>
              <a:gd name="connsiteX15894" fmla="*/ 1386173 w 15576846"/>
              <a:gd name="connsiteY15894" fmla="*/ 3895028 h 7267344"/>
              <a:gd name="connsiteX15895" fmla="*/ 1357159 w 15576846"/>
              <a:gd name="connsiteY15895" fmla="*/ 3867925 h 7267344"/>
              <a:gd name="connsiteX15896" fmla="*/ 1369754 w 15576846"/>
              <a:gd name="connsiteY15896" fmla="*/ 3869950 h 7267344"/>
              <a:gd name="connsiteX15897" fmla="*/ 1398881 w 15576846"/>
              <a:gd name="connsiteY15897" fmla="*/ 3897277 h 7267344"/>
              <a:gd name="connsiteX15898" fmla="*/ 1346812 w 15576846"/>
              <a:gd name="connsiteY15898" fmla="*/ 3858366 h 7267344"/>
              <a:gd name="connsiteX15899" fmla="*/ 1317123 w 15576846"/>
              <a:gd name="connsiteY15899" fmla="*/ 3832163 h 7267344"/>
              <a:gd name="connsiteX15900" fmla="*/ 1329269 w 15576846"/>
              <a:gd name="connsiteY15900" fmla="*/ 3833850 h 7267344"/>
              <a:gd name="connsiteX15901" fmla="*/ 1359408 w 15576846"/>
              <a:gd name="connsiteY15901" fmla="*/ 3860391 h 7267344"/>
              <a:gd name="connsiteX15902" fmla="*/ 1346812 w 15576846"/>
              <a:gd name="connsiteY15902" fmla="*/ 3858366 h 7267344"/>
              <a:gd name="connsiteX15903" fmla="*/ 1306215 w 15576846"/>
              <a:gd name="connsiteY15903" fmla="*/ 3822942 h 7267344"/>
              <a:gd name="connsiteX15904" fmla="*/ 1274164 w 15576846"/>
              <a:gd name="connsiteY15904" fmla="*/ 3796626 h 7267344"/>
              <a:gd name="connsiteX15905" fmla="*/ 1285747 w 15576846"/>
              <a:gd name="connsiteY15905" fmla="*/ 3798088 h 7267344"/>
              <a:gd name="connsiteX15906" fmla="*/ 1318585 w 15576846"/>
              <a:gd name="connsiteY15906" fmla="*/ 3824741 h 7267344"/>
              <a:gd name="connsiteX15907" fmla="*/ 1306215 w 15576846"/>
              <a:gd name="connsiteY15907" fmla="*/ 3822942 h 7267344"/>
              <a:gd name="connsiteX15908" fmla="*/ 1262131 w 15576846"/>
              <a:gd name="connsiteY15908" fmla="*/ 3787180 h 7267344"/>
              <a:gd name="connsiteX15909" fmla="*/ 1227943 w 15576846"/>
              <a:gd name="connsiteY15909" fmla="*/ 3761539 h 7267344"/>
              <a:gd name="connsiteX15910" fmla="*/ 1238627 w 15576846"/>
              <a:gd name="connsiteY15910" fmla="*/ 3762663 h 7267344"/>
              <a:gd name="connsiteX15911" fmla="*/ 1273939 w 15576846"/>
              <a:gd name="connsiteY15911" fmla="*/ 3788642 h 7267344"/>
              <a:gd name="connsiteX15912" fmla="*/ 1262131 w 15576846"/>
              <a:gd name="connsiteY15912" fmla="*/ 3787180 h 7267344"/>
              <a:gd name="connsiteX15913" fmla="*/ 1215235 w 15576846"/>
              <a:gd name="connsiteY15913" fmla="*/ 3752655 h 7267344"/>
              <a:gd name="connsiteX15914" fmla="*/ 1177561 w 15576846"/>
              <a:gd name="connsiteY15914" fmla="*/ 3727464 h 7267344"/>
              <a:gd name="connsiteX15915" fmla="*/ 1186670 w 15576846"/>
              <a:gd name="connsiteY15915" fmla="*/ 3728251 h 7267344"/>
              <a:gd name="connsiteX15916" fmla="*/ 1226031 w 15576846"/>
              <a:gd name="connsiteY15916" fmla="*/ 3753892 h 7267344"/>
              <a:gd name="connsiteX15917" fmla="*/ 1215235 w 15576846"/>
              <a:gd name="connsiteY15917" fmla="*/ 3752655 h 7267344"/>
              <a:gd name="connsiteX15918" fmla="*/ 1201178 w 15576846"/>
              <a:gd name="connsiteY15918" fmla="*/ 3751193 h 7267344"/>
              <a:gd name="connsiteX15919" fmla="*/ 1190494 w 15576846"/>
              <a:gd name="connsiteY15919" fmla="*/ 3749956 h 7267344"/>
              <a:gd name="connsiteX15920" fmla="*/ 1153158 w 15576846"/>
              <a:gd name="connsiteY15920" fmla="*/ 3725327 h 7267344"/>
              <a:gd name="connsiteX15921" fmla="*/ 1162154 w 15576846"/>
              <a:gd name="connsiteY15921" fmla="*/ 3726114 h 7267344"/>
              <a:gd name="connsiteX15922" fmla="*/ 1201178 w 15576846"/>
              <a:gd name="connsiteY15922" fmla="*/ 3751193 h 7267344"/>
              <a:gd name="connsiteX15923" fmla="*/ 1176099 w 15576846"/>
              <a:gd name="connsiteY15923" fmla="*/ 3748381 h 7267344"/>
              <a:gd name="connsiteX15924" fmla="*/ 1165416 w 15576846"/>
              <a:gd name="connsiteY15924" fmla="*/ 3747144 h 7267344"/>
              <a:gd name="connsiteX15925" fmla="*/ 1128529 w 15576846"/>
              <a:gd name="connsiteY15925" fmla="*/ 3723078 h 7267344"/>
              <a:gd name="connsiteX15926" fmla="*/ 1137413 w 15576846"/>
              <a:gd name="connsiteY15926" fmla="*/ 3723978 h 7267344"/>
              <a:gd name="connsiteX15927" fmla="*/ 1176099 w 15576846"/>
              <a:gd name="connsiteY15927" fmla="*/ 3748381 h 7267344"/>
              <a:gd name="connsiteX15928" fmla="*/ 1113572 w 15576846"/>
              <a:gd name="connsiteY15928" fmla="*/ 3714081 h 7267344"/>
              <a:gd name="connsiteX15929" fmla="*/ 1071625 w 15576846"/>
              <a:gd name="connsiteY15929" fmla="*/ 3690802 h 7267344"/>
              <a:gd name="connsiteX15930" fmla="*/ 1078147 w 15576846"/>
              <a:gd name="connsiteY15930" fmla="*/ 3691252 h 7267344"/>
              <a:gd name="connsiteX15931" fmla="*/ 1122344 w 15576846"/>
              <a:gd name="connsiteY15931" fmla="*/ 3714868 h 7267344"/>
              <a:gd name="connsiteX15932" fmla="*/ 1113572 w 15576846"/>
              <a:gd name="connsiteY15932" fmla="*/ 3714081 h 7267344"/>
              <a:gd name="connsiteX15933" fmla="*/ 1096478 w 15576846"/>
              <a:gd name="connsiteY15933" fmla="*/ 3712282 h 7267344"/>
              <a:gd name="connsiteX15934" fmla="*/ 1087819 w 15576846"/>
              <a:gd name="connsiteY15934" fmla="*/ 3711270 h 7267344"/>
              <a:gd name="connsiteX15935" fmla="*/ 1046434 w 15576846"/>
              <a:gd name="connsiteY15935" fmla="*/ 3688665 h 7267344"/>
              <a:gd name="connsiteX15936" fmla="*/ 1052731 w 15576846"/>
              <a:gd name="connsiteY15936" fmla="*/ 3689227 h 7267344"/>
              <a:gd name="connsiteX15937" fmla="*/ 1096478 w 15576846"/>
              <a:gd name="connsiteY15937" fmla="*/ 3712282 h 7267344"/>
              <a:gd name="connsiteX15938" fmla="*/ 1069488 w 15576846"/>
              <a:gd name="connsiteY15938" fmla="*/ 3708908 h 7267344"/>
              <a:gd name="connsiteX15939" fmla="*/ 1060716 w 15576846"/>
              <a:gd name="connsiteY15939" fmla="*/ 3707671 h 7267344"/>
              <a:gd name="connsiteX15940" fmla="*/ 1019218 w 15576846"/>
              <a:gd name="connsiteY15940" fmla="*/ 3685629 h 7267344"/>
              <a:gd name="connsiteX15941" fmla="*/ 1025629 w 15576846"/>
              <a:gd name="connsiteY15941" fmla="*/ 3686529 h 7267344"/>
              <a:gd name="connsiteX15942" fmla="*/ 1069488 w 15576846"/>
              <a:gd name="connsiteY15942" fmla="*/ 3708908 h 7267344"/>
              <a:gd name="connsiteX15943" fmla="*/ 1039236 w 15576846"/>
              <a:gd name="connsiteY15943" fmla="*/ 3703847 h 7267344"/>
              <a:gd name="connsiteX15944" fmla="*/ 1026528 w 15576846"/>
              <a:gd name="connsiteY15944" fmla="*/ 3700361 h 7267344"/>
              <a:gd name="connsiteX15945" fmla="*/ 1021805 w 15576846"/>
              <a:gd name="connsiteY15945" fmla="*/ 3697887 h 7267344"/>
              <a:gd name="connsiteX15946" fmla="*/ 1021130 w 15576846"/>
              <a:gd name="connsiteY15946" fmla="*/ 3697212 h 7267344"/>
              <a:gd name="connsiteX15947" fmla="*/ 1020455 w 15576846"/>
              <a:gd name="connsiteY15947" fmla="*/ 3695525 h 7267344"/>
              <a:gd name="connsiteX15948" fmla="*/ 1019218 w 15576846"/>
              <a:gd name="connsiteY15948" fmla="*/ 3695413 h 7267344"/>
              <a:gd name="connsiteX15949" fmla="*/ 1016857 w 15576846"/>
              <a:gd name="connsiteY15949" fmla="*/ 3695188 h 7267344"/>
              <a:gd name="connsiteX15950" fmla="*/ 985031 w 15576846"/>
              <a:gd name="connsiteY15950" fmla="*/ 3679331 h 7267344"/>
              <a:gd name="connsiteX15951" fmla="*/ 989867 w 15576846"/>
              <a:gd name="connsiteY15951" fmla="*/ 3679556 h 7267344"/>
              <a:gd name="connsiteX15952" fmla="*/ 1039236 w 15576846"/>
              <a:gd name="connsiteY15952" fmla="*/ 3703847 h 7267344"/>
              <a:gd name="connsiteX15953" fmla="*/ 999088 w 15576846"/>
              <a:gd name="connsiteY15953" fmla="*/ 3693951 h 7267344"/>
              <a:gd name="connsiteX15954" fmla="*/ 992453 w 15576846"/>
              <a:gd name="connsiteY15954" fmla="*/ 3693501 h 7267344"/>
              <a:gd name="connsiteX15955" fmla="*/ 961527 w 15576846"/>
              <a:gd name="connsiteY15955" fmla="*/ 3678207 h 7267344"/>
              <a:gd name="connsiteX15956" fmla="*/ 966138 w 15576846"/>
              <a:gd name="connsiteY15956" fmla="*/ 3678431 h 7267344"/>
              <a:gd name="connsiteX15957" fmla="*/ 999088 w 15576846"/>
              <a:gd name="connsiteY15957" fmla="*/ 3693951 h 7267344"/>
              <a:gd name="connsiteX15958" fmla="*/ 974460 w 15576846"/>
              <a:gd name="connsiteY15958" fmla="*/ 3692039 h 7267344"/>
              <a:gd name="connsiteX15959" fmla="*/ 968162 w 15576846"/>
              <a:gd name="connsiteY15959" fmla="*/ 3691589 h 7267344"/>
              <a:gd name="connsiteX15960" fmla="*/ 938135 w 15576846"/>
              <a:gd name="connsiteY15960" fmla="*/ 3676969 h 7267344"/>
              <a:gd name="connsiteX15961" fmla="*/ 942521 w 15576846"/>
              <a:gd name="connsiteY15961" fmla="*/ 3677195 h 7267344"/>
              <a:gd name="connsiteX15962" fmla="*/ 974460 w 15576846"/>
              <a:gd name="connsiteY15962" fmla="*/ 3692039 h 7267344"/>
              <a:gd name="connsiteX15963" fmla="*/ 949719 w 15576846"/>
              <a:gd name="connsiteY15963" fmla="*/ 3690240 h 7267344"/>
              <a:gd name="connsiteX15964" fmla="*/ 943758 w 15576846"/>
              <a:gd name="connsiteY15964" fmla="*/ 3689790 h 7267344"/>
              <a:gd name="connsiteX15965" fmla="*/ 914744 w 15576846"/>
              <a:gd name="connsiteY15965" fmla="*/ 3675845 h 7267344"/>
              <a:gd name="connsiteX15966" fmla="*/ 918792 w 15576846"/>
              <a:gd name="connsiteY15966" fmla="*/ 3676070 h 7267344"/>
              <a:gd name="connsiteX15967" fmla="*/ 949719 w 15576846"/>
              <a:gd name="connsiteY15967" fmla="*/ 3690240 h 7267344"/>
              <a:gd name="connsiteX15968" fmla="*/ 925090 w 15576846"/>
              <a:gd name="connsiteY15968" fmla="*/ 3688440 h 7267344"/>
              <a:gd name="connsiteX15969" fmla="*/ 919467 w 15576846"/>
              <a:gd name="connsiteY15969" fmla="*/ 3687991 h 7267344"/>
              <a:gd name="connsiteX15970" fmla="*/ 891465 w 15576846"/>
              <a:gd name="connsiteY15970" fmla="*/ 3674720 h 7267344"/>
              <a:gd name="connsiteX15971" fmla="*/ 895176 w 15576846"/>
              <a:gd name="connsiteY15971" fmla="*/ 3674945 h 7267344"/>
              <a:gd name="connsiteX15972" fmla="*/ 925090 w 15576846"/>
              <a:gd name="connsiteY15972" fmla="*/ 3688440 h 7267344"/>
              <a:gd name="connsiteX15973" fmla="*/ 900686 w 15576846"/>
              <a:gd name="connsiteY15973" fmla="*/ 3686529 h 7267344"/>
              <a:gd name="connsiteX15974" fmla="*/ 895176 w 15576846"/>
              <a:gd name="connsiteY15974" fmla="*/ 3686079 h 7267344"/>
              <a:gd name="connsiteX15975" fmla="*/ 868186 w 15576846"/>
              <a:gd name="connsiteY15975" fmla="*/ 3673483 h 7267344"/>
              <a:gd name="connsiteX15976" fmla="*/ 871559 w 15576846"/>
              <a:gd name="connsiteY15976" fmla="*/ 3673596 h 7267344"/>
              <a:gd name="connsiteX15977" fmla="*/ 900686 w 15576846"/>
              <a:gd name="connsiteY15977" fmla="*/ 3686529 h 7267344"/>
              <a:gd name="connsiteX15978" fmla="*/ 875945 w 15576846"/>
              <a:gd name="connsiteY15978" fmla="*/ 3684729 h 7267344"/>
              <a:gd name="connsiteX15979" fmla="*/ 870885 w 15576846"/>
              <a:gd name="connsiteY15979" fmla="*/ 3684392 h 7267344"/>
              <a:gd name="connsiteX15980" fmla="*/ 844907 w 15576846"/>
              <a:gd name="connsiteY15980" fmla="*/ 3672471 h 7267344"/>
              <a:gd name="connsiteX15981" fmla="*/ 847943 w 15576846"/>
              <a:gd name="connsiteY15981" fmla="*/ 3672584 h 7267344"/>
              <a:gd name="connsiteX15982" fmla="*/ 875945 w 15576846"/>
              <a:gd name="connsiteY15982" fmla="*/ 3684729 h 7267344"/>
              <a:gd name="connsiteX15983" fmla="*/ 851092 w 15576846"/>
              <a:gd name="connsiteY15983" fmla="*/ 3682930 h 7267344"/>
              <a:gd name="connsiteX15984" fmla="*/ 846706 w 15576846"/>
              <a:gd name="connsiteY15984" fmla="*/ 3682592 h 7267344"/>
              <a:gd name="connsiteX15985" fmla="*/ 821740 w 15576846"/>
              <a:gd name="connsiteY15985" fmla="*/ 3671346 h 7267344"/>
              <a:gd name="connsiteX15986" fmla="*/ 824102 w 15576846"/>
              <a:gd name="connsiteY15986" fmla="*/ 3671459 h 7267344"/>
              <a:gd name="connsiteX15987" fmla="*/ 851092 w 15576846"/>
              <a:gd name="connsiteY15987" fmla="*/ 3682930 h 7267344"/>
              <a:gd name="connsiteX15988" fmla="*/ 826351 w 15576846"/>
              <a:gd name="connsiteY15988" fmla="*/ 3681018 h 7267344"/>
              <a:gd name="connsiteX15989" fmla="*/ 822415 w 15576846"/>
              <a:gd name="connsiteY15989" fmla="*/ 3680681 h 7267344"/>
              <a:gd name="connsiteX15990" fmla="*/ 798461 w 15576846"/>
              <a:gd name="connsiteY15990" fmla="*/ 3670110 h 7267344"/>
              <a:gd name="connsiteX15991" fmla="*/ 800485 w 15576846"/>
              <a:gd name="connsiteY15991" fmla="*/ 3670222 h 7267344"/>
              <a:gd name="connsiteX15992" fmla="*/ 826351 w 15576846"/>
              <a:gd name="connsiteY15992" fmla="*/ 3681018 h 7267344"/>
              <a:gd name="connsiteX15993" fmla="*/ 1732435 w 15576846"/>
              <a:gd name="connsiteY15993" fmla="*/ 4431572 h 7267344"/>
              <a:gd name="connsiteX15994" fmla="*/ 1741207 w 15576846"/>
              <a:gd name="connsiteY15994" fmla="*/ 4442368 h 7267344"/>
              <a:gd name="connsiteX15995" fmla="*/ 1743344 w 15576846"/>
              <a:gd name="connsiteY15995" fmla="*/ 4447878 h 7267344"/>
              <a:gd name="connsiteX15996" fmla="*/ 1732773 w 15576846"/>
              <a:gd name="connsiteY15996" fmla="*/ 4440568 h 7267344"/>
              <a:gd name="connsiteX15997" fmla="*/ 1727824 w 15576846"/>
              <a:gd name="connsiteY15997" fmla="*/ 4428647 h 7267344"/>
              <a:gd name="connsiteX15998" fmla="*/ 1732435 w 15576846"/>
              <a:gd name="connsiteY15998" fmla="*/ 4431572 h 7267344"/>
              <a:gd name="connsiteX15999" fmla="*/ 1747617 w 15576846"/>
              <a:gd name="connsiteY15999" fmla="*/ 4444842 h 7267344"/>
              <a:gd name="connsiteX16000" fmla="*/ 1757401 w 15576846"/>
              <a:gd name="connsiteY16000" fmla="*/ 4457437 h 7267344"/>
              <a:gd name="connsiteX16001" fmla="*/ 1750766 w 15576846"/>
              <a:gd name="connsiteY16001" fmla="*/ 4453051 h 7267344"/>
              <a:gd name="connsiteX16002" fmla="*/ 1747617 w 15576846"/>
              <a:gd name="connsiteY16002" fmla="*/ 4444842 h 7267344"/>
              <a:gd name="connsiteX16003" fmla="*/ 1766285 w 15576846"/>
              <a:gd name="connsiteY16003" fmla="*/ 4472057 h 7267344"/>
              <a:gd name="connsiteX16004" fmla="*/ 1771683 w 15576846"/>
              <a:gd name="connsiteY16004" fmla="*/ 4485552 h 7267344"/>
              <a:gd name="connsiteX16005" fmla="*/ 1761675 w 15576846"/>
              <a:gd name="connsiteY16005" fmla="*/ 4478467 h 7267344"/>
              <a:gd name="connsiteX16006" fmla="*/ 1755939 w 15576846"/>
              <a:gd name="connsiteY16006" fmla="*/ 4465309 h 7267344"/>
              <a:gd name="connsiteX16007" fmla="*/ 1766285 w 15576846"/>
              <a:gd name="connsiteY16007" fmla="*/ 4472057 h 7267344"/>
              <a:gd name="connsiteX16008" fmla="*/ 1773708 w 15576846"/>
              <a:gd name="connsiteY16008" fmla="*/ 4476780 h 7267344"/>
              <a:gd name="connsiteX16009" fmla="*/ 1781018 w 15576846"/>
              <a:gd name="connsiteY16009" fmla="*/ 4481391 h 7267344"/>
              <a:gd name="connsiteX16010" fmla="*/ 1786416 w 15576846"/>
              <a:gd name="connsiteY16010" fmla="*/ 4488588 h 7267344"/>
              <a:gd name="connsiteX16011" fmla="*/ 1790127 w 15576846"/>
              <a:gd name="connsiteY16011" fmla="*/ 4498260 h 7267344"/>
              <a:gd name="connsiteX16012" fmla="*/ 1779556 w 15576846"/>
              <a:gd name="connsiteY16012" fmla="*/ 4491063 h 7267344"/>
              <a:gd name="connsiteX16013" fmla="*/ 1773708 w 15576846"/>
              <a:gd name="connsiteY16013" fmla="*/ 4476780 h 7267344"/>
              <a:gd name="connsiteX16014" fmla="*/ 1794288 w 15576846"/>
              <a:gd name="connsiteY16014" fmla="*/ 4508831 h 7267344"/>
              <a:gd name="connsiteX16015" fmla="*/ 1799911 w 15576846"/>
              <a:gd name="connsiteY16015" fmla="*/ 4522551 h 7267344"/>
              <a:gd name="connsiteX16016" fmla="*/ 1790352 w 15576846"/>
              <a:gd name="connsiteY16016" fmla="*/ 4515466 h 7267344"/>
              <a:gd name="connsiteX16017" fmla="*/ 1784279 w 15576846"/>
              <a:gd name="connsiteY16017" fmla="*/ 4502083 h 7267344"/>
              <a:gd name="connsiteX16018" fmla="*/ 1794288 w 15576846"/>
              <a:gd name="connsiteY16018" fmla="*/ 4508831 h 7267344"/>
              <a:gd name="connsiteX16019" fmla="*/ 1802048 w 15576846"/>
              <a:gd name="connsiteY16019" fmla="*/ 4514004 h 7267344"/>
              <a:gd name="connsiteX16020" fmla="*/ 1812506 w 15576846"/>
              <a:gd name="connsiteY16020" fmla="*/ 4520752 h 7267344"/>
              <a:gd name="connsiteX16021" fmla="*/ 1818467 w 15576846"/>
              <a:gd name="connsiteY16021" fmla="*/ 4535709 h 7267344"/>
              <a:gd name="connsiteX16022" fmla="*/ 1808233 w 15576846"/>
              <a:gd name="connsiteY16022" fmla="*/ 4528511 h 7267344"/>
              <a:gd name="connsiteX16023" fmla="*/ 1802048 w 15576846"/>
              <a:gd name="connsiteY16023" fmla="*/ 4514004 h 7267344"/>
              <a:gd name="connsiteX16024" fmla="*/ 1823302 w 15576846"/>
              <a:gd name="connsiteY16024" fmla="*/ 4547292 h 7267344"/>
              <a:gd name="connsiteX16025" fmla="*/ 1828475 w 15576846"/>
              <a:gd name="connsiteY16025" fmla="*/ 4559325 h 7267344"/>
              <a:gd name="connsiteX16026" fmla="*/ 1819029 w 15576846"/>
              <a:gd name="connsiteY16026" fmla="*/ 4552128 h 7267344"/>
              <a:gd name="connsiteX16027" fmla="*/ 1813743 w 15576846"/>
              <a:gd name="connsiteY16027" fmla="*/ 4540545 h 7267344"/>
              <a:gd name="connsiteX16028" fmla="*/ 1823302 w 15576846"/>
              <a:gd name="connsiteY16028" fmla="*/ 4547292 h 7267344"/>
              <a:gd name="connsiteX16029" fmla="*/ 1831287 w 15576846"/>
              <a:gd name="connsiteY16029" fmla="*/ 4552803 h 7267344"/>
              <a:gd name="connsiteX16030" fmla="*/ 1841296 w 15576846"/>
              <a:gd name="connsiteY16030" fmla="*/ 4559550 h 7267344"/>
              <a:gd name="connsiteX16031" fmla="*/ 1846806 w 15576846"/>
              <a:gd name="connsiteY16031" fmla="*/ 4572933 h 7267344"/>
              <a:gd name="connsiteX16032" fmla="*/ 1837022 w 15576846"/>
              <a:gd name="connsiteY16032" fmla="*/ 4565735 h 7267344"/>
              <a:gd name="connsiteX16033" fmla="*/ 1831287 w 15576846"/>
              <a:gd name="connsiteY16033" fmla="*/ 4552803 h 7267344"/>
              <a:gd name="connsiteX16034" fmla="*/ 1852317 w 15576846"/>
              <a:gd name="connsiteY16034" fmla="*/ 4585866 h 7267344"/>
              <a:gd name="connsiteX16035" fmla="*/ 1858052 w 15576846"/>
              <a:gd name="connsiteY16035" fmla="*/ 4598911 h 7267344"/>
              <a:gd name="connsiteX16036" fmla="*/ 1849280 w 15576846"/>
              <a:gd name="connsiteY16036" fmla="*/ 4592163 h 7267344"/>
              <a:gd name="connsiteX16037" fmla="*/ 1843208 w 15576846"/>
              <a:gd name="connsiteY16037" fmla="*/ 4579455 h 7267344"/>
              <a:gd name="connsiteX16038" fmla="*/ 1852317 w 15576846"/>
              <a:gd name="connsiteY16038" fmla="*/ 4585866 h 7267344"/>
              <a:gd name="connsiteX16039" fmla="*/ 1863675 w 15576846"/>
              <a:gd name="connsiteY16039" fmla="*/ 4611169 h 7267344"/>
              <a:gd name="connsiteX16040" fmla="*/ 1869298 w 15576846"/>
              <a:gd name="connsiteY16040" fmla="*/ 4623202 h 7267344"/>
              <a:gd name="connsiteX16041" fmla="*/ 1861651 w 15576846"/>
              <a:gd name="connsiteY16041" fmla="*/ 4616905 h 7267344"/>
              <a:gd name="connsiteX16042" fmla="*/ 1855691 w 15576846"/>
              <a:gd name="connsiteY16042" fmla="*/ 4605209 h 7267344"/>
              <a:gd name="connsiteX16043" fmla="*/ 1863675 w 15576846"/>
              <a:gd name="connsiteY16043" fmla="*/ 4611169 h 7267344"/>
              <a:gd name="connsiteX16044" fmla="*/ 1872897 w 15576846"/>
              <a:gd name="connsiteY16044" fmla="*/ 4618029 h 7267344"/>
              <a:gd name="connsiteX16045" fmla="*/ 1881556 w 15576846"/>
              <a:gd name="connsiteY16045" fmla="*/ 4624439 h 7267344"/>
              <a:gd name="connsiteX16046" fmla="*/ 1887629 w 15576846"/>
              <a:gd name="connsiteY16046" fmla="*/ 4637934 h 7267344"/>
              <a:gd name="connsiteX16047" fmla="*/ 1879307 w 15576846"/>
              <a:gd name="connsiteY16047" fmla="*/ 4631299 h 7267344"/>
              <a:gd name="connsiteX16048" fmla="*/ 1872897 w 15576846"/>
              <a:gd name="connsiteY16048" fmla="*/ 4618029 h 7267344"/>
              <a:gd name="connsiteX16049" fmla="*/ 1890103 w 15576846"/>
              <a:gd name="connsiteY16049" fmla="*/ 4630512 h 7267344"/>
              <a:gd name="connsiteX16050" fmla="*/ 1899437 w 15576846"/>
              <a:gd name="connsiteY16050" fmla="*/ 4637147 h 7267344"/>
              <a:gd name="connsiteX16051" fmla="*/ 1905847 w 15576846"/>
              <a:gd name="connsiteY16051" fmla="*/ 4651992 h 7267344"/>
              <a:gd name="connsiteX16052" fmla="*/ 1896738 w 15576846"/>
              <a:gd name="connsiteY16052" fmla="*/ 4645019 h 7267344"/>
              <a:gd name="connsiteX16053" fmla="*/ 1890103 w 15576846"/>
              <a:gd name="connsiteY16053" fmla="*/ 4630512 h 7267344"/>
              <a:gd name="connsiteX16054" fmla="*/ 1911583 w 15576846"/>
              <a:gd name="connsiteY16054" fmla="*/ 4664925 h 7267344"/>
              <a:gd name="connsiteX16055" fmla="*/ 1917318 w 15576846"/>
              <a:gd name="connsiteY16055" fmla="*/ 4677408 h 7267344"/>
              <a:gd name="connsiteX16056" fmla="*/ 1909109 w 15576846"/>
              <a:gd name="connsiteY16056" fmla="*/ 4670772 h 7267344"/>
              <a:gd name="connsiteX16057" fmla="*/ 1903148 w 15576846"/>
              <a:gd name="connsiteY16057" fmla="*/ 4658627 h 7267344"/>
              <a:gd name="connsiteX16058" fmla="*/ 1911583 w 15576846"/>
              <a:gd name="connsiteY16058" fmla="*/ 4664925 h 7267344"/>
              <a:gd name="connsiteX16059" fmla="*/ 1923841 w 15576846"/>
              <a:gd name="connsiteY16059" fmla="*/ 4691128 h 7267344"/>
              <a:gd name="connsiteX16060" fmla="*/ 1928564 w 15576846"/>
              <a:gd name="connsiteY16060" fmla="*/ 4700912 h 7267344"/>
              <a:gd name="connsiteX16061" fmla="*/ 1921367 w 15576846"/>
              <a:gd name="connsiteY16061" fmla="*/ 4694614 h 7267344"/>
              <a:gd name="connsiteX16062" fmla="*/ 1916531 w 15576846"/>
              <a:gd name="connsiteY16062" fmla="*/ 4685167 h 7267344"/>
              <a:gd name="connsiteX16063" fmla="*/ 1923841 w 15576846"/>
              <a:gd name="connsiteY16063" fmla="*/ 4691128 h 7267344"/>
              <a:gd name="connsiteX16064" fmla="*/ 1933400 w 15576846"/>
              <a:gd name="connsiteY16064" fmla="*/ 4698550 h 7267344"/>
              <a:gd name="connsiteX16065" fmla="*/ 1941497 w 15576846"/>
              <a:gd name="connsiteY16065" fmla="*/ 4704848 h 7267344"/>
              <a:gd name="connsiteX16066" fmla="*/ 1946895 w 15576846"/>
              <a:gd name="connsiteY16066" fmla="*/ 4716431 h 7267344"/>
              <a:gd name="connsiteX16067" fmla="*/ 1938798 w 15576846"/>
              <a:gd name="connsiteY16067" fmla="*/ 4709684 h 7267344"/>
              <a:gd name="connsiteX16068" fmla="*/ 1933400 w 15576846"/>
              <a:gd name="connsiteY16068" fmla="*/ 4698550 h 7267344"/>
              <a:gd name="connsiteX16069" fmla="*/ 1954092 w 15576846"/>
              <a:gd name="connsiteY16069" fmla="*/ 4731501 h 7267344"/>
              <a:gd name="connsiteX16070" fmla="*/ 1959266 w 15576846"/>
              <a:gd name="connsiteY16070" fmla="*/ 4742072 h 7267344"/>
              <a:gd name="connsiteX16071" fmla="*/ 1952406 w 15576846"/>
              <a:gd name="connsiteY16071" fmla="*/ 4735999 h 7267344"/>
              <a:gd name="connsiteX16072" fmla="*/ 1947008 w 15576846"/>
              <a:gd name="connsiteY16072" fmla="*/ 4725653 h 7267344"/>
              <a:gd name="connsiteX16073" fmla="*/ 1954092 w 15576846"/>
              <a:gd name="connsiteY16073" fmla="*/ 4731501 h 7267344"/>
              <a:gd name="connsiteX16074" fmla="*/ 1963764 w 15576846"/>
              <a:gd name="connsiteY16074" fmla="*/ 4739373 h 7267344"/>
              <a:gd name="connsiteX16075" fmla="*/ 1971636 w 15576846"/>
              <a:gd name="connsiteY16075" fmla="*/ 4745670 h 7267344"/>
              <a:gd name="connsiteX16076" fmla="*/ 1972086 w 15576846"/>
              <a:gd name="connsiteY16076" fmla="*/ 4746008 h 7267344"/>
              <a:gd name="connsiteX16077" fmla="*/ 1977821 w 15576846"/>
              <a:gd name="connsiteY16077" fmla="*/ 4758266 h 7267344"/>
              <a:gd name="connsiteX16078" fmla="*/ 1969612 w 15576846"/>
              <a:gd name="connsiteY16078" fmla="*/ 4751293 h 7267344"/>
              <a:gd name="connsiteX16079" fmla="*/ 1963764 w 15576846"/>
              <a:gd name="connsiteY16079" fmla="*/ 4739373 h 7267344"/>
              <a:gd name="connsiteX16080" fmla="*/ 1984569 w 15576846"/>
              <a:gd name="connsiteY16080" fmla="*/ 4772098 h 7267344"/>
              <a:gd name="connsiteX16081" fmla="*/ 1990642 w 15576846"/>
              <a:gd name="connsiteY16081" fmla="*/ 4784469 h 7267344"/>
              <a:gd name="connsiteX16082" fmla="*/ 1983444 w 15576846"/>
              <a:gd name="connsiteY16082" fmla="*/ 4777946 h 7267344"/>
              <a:gd name="connsiteX16083" fmla="*/ 1977147 w 15576846"/>
              <a:gd name="connsiteY16083" fmla="*/ 4765913 h 7267344"/>
              <a:gd name="connsiteX16084" fmla="*/ 1984569 w 15576846"/>
              <a:gd name="connsiteY16084" fmla="*/ 4772098 h 7267344"/>
              <a:gd name="connsiteX16085" fmla="*/ 1994578 w 15576846"/>
              <a:gd name="connsiteY16085" fmla="*/ 4780195 h 7267344"/>
              <a:gd name="connsiteX16086" fmla="*/ 2001775 w 15576846"/>
              <a:gd name="connsiteY16086" fmla="*/ 4785931 h 7267344"/>
              <a:gd name="connsiteX16087" fmla="*/ 2008298 w 15576846"/>
              <a:gd name="connsiteY16087" fmla="*/ 4799763 h 7267344"/>
              <a:gd name="connsiteX16088" fmla="*/ 2001213 w 15576846"/>
              <a:gd name="connsiteY16088" fmla="*/ 4793691 h 7267344"/>
              <a:gd name="connsiteX16089" fmla="*/ 1994578 w 15576846"/>
              <a:gd name="connsiteY16089" fmla="*/ 4780195 h 7267344"/>
              <a:gd name="connsiteX16090" fmla="*/ 2015158 w 15576846"/>
              <a:gd name="connsiteY16090" fmla="*/ 4813933 h 7267344"/>
              <a:gd name="connsiteX16091" fmla="*/ 2021006 w 15576846"/>
              <a:gd name="connsiteY16091" fmla="*/ 4825966 h 7267344"/>
              <a:gd name="connsiteX16092" fmla="*/ 2015383 w 15576846"/>
              <a:gd name="connsiteY16092" fmla="*/ 4820793 h 7267344"/>
              <a:gd name="connsiteX16093" fmla="*/ 2009198 w 15576846"/>
              <a:gd name="connsiteY16093" fmla="*/ 4808872 h 7267344"/>
              <a:gd name="connsiteX16094" fmla="*/ 2015158 w 15576846"/>
              <a:gd name="connsiteY16094" fmla="*/ 4813933 h 7267344"/>
              <a:gd name="connsiteX16095" fmla="*/ 2025167 w 15576846"/>
              <a:gd name="connsiteY16095" fmla="*/ 4822143 h 7267344"/>
              <a:gd name="connsiteX16096" fmla="*/ 2032814 w 15576846"/>
              <a:gd name="connsiteY16096" fmla="*/ 4828328 h 7267344"/>
              <a:gd name="connsiteX16097" fmla="*/ 2039562 w 15576846"/>
              <a:gd name="connsiteY16097" fmla="*/ 4842498 h 7267344"/>
              <a:gd name="connsiteX16098" fmla="*/ 2032252 w 15576846"/>
              <a:gd name="connsiteY16098" fmla="*/ 4835975 h 7267344"/>
              <a:gd name="connsiteX16099" fmla="*/ 2025167 w 15576846"/>
              <a:gd name="connsiteY16099" fmla="*/ 4822143 h 7267344"/>
              <a:gd name="connsiteX16100" fmla="*/ 2046309 w 15576846"/>
              <a:gd name="connsiteY16100" fmla="*/ 4856893 h 7267344"/>
              <a:gd name="connsiteX16101" fmla="*/ 2052269 w 15576846"/>
              <a:gd name="connsiteY16101" fmla="*/ 4868701 h 7267344"/>
              <a:gd name="connsiteX16102" fmla="*/ 2045972 w 15576846"/>
              <a:gd name="connsiteY16102" fmla="*/ 4862853 h 7267344"/>
              <a:gd name="connsiteX16103" fmla="*/ 2039899 w 15576846"/>
              <a:gd name="connsiteY16103" fmla="*/ 4851270 h 7267344"/>
              <a:gd name="connsiteX16104" fmla="*/ 2046309 w 15576846"/>
              <a:gd name="connsiteY16104" fmla="*/ 4856893 h 7267344"/>
              <a:gd name="connsiteX16105" fmla="*/ 2056768 w 15576846"/>
              <a:gd name="connsiteY16105" fmla="*/ 4865777 h 7267344"/>
              <a:gd name="connsiteX16106" fmla="*/ 2064415 w 15576846"/>
              <a:gd name="connsiteY16106" fmla="*/ 4872187 h 7267344"/>
              <a:gd name="connsiteX16107" fmla="*/ 2070825 w 15576846"/>
              <a:gd name="connsiteY16107" fmla="*/ 4885682 h 7267344"/>
              <a:gd name="connsiteX16108" fmla="*/ 2063178 w 15576846"/>
              <a:gd name="connsiteY16108" fmla="*/ 4878935 h 7267344"/>
              <a:gd name="connsiteX16109" fmla="*/ 2056768 w 15576846"/>
              <a:gd name="connsiteY16109" fmla="*/ 4865777 h 7267344"/>
              <a:gd name="connsiteX16110" fmla="*/ 2078135 w 15576846"/>
              <a:gd name="connsiteY16110" fmla="*/ 4900302 h 7267344"/>
              <a:gd name="connsiteX16111" fmla="*/ 2083983 w 15576846"/>
              <a:gd name="connsiteY16111" fmla="*/ 4912222 h 7267344"/>
              <a:gd name="connsiteX16112" fmla="*/ 2077348 w 15576846"/>
              <a:gd name="connsiteY16112" fmla="*/ 4906037 h 7267344"/>
              <a:gd name="connsiteX16113" fmla="*/ 2071275 w 15576846"/>
              <a:gd name="connsiteY16113" fmla="*/ 4894454 h 7267344"/>
              <a:gd name="connsiteX16114" fmla="*/ 2078135 w 15576846"/>
              <a:gd name="connsiteY16114" fmla="*/ 4900302 h 7267344"/>
              <a:gd name="connsiteX16115" fmla="*/ 2088594 w 15576846"/>
              <a:gd name="connsiteY16115" fmla="*/ 4909299 h 7267344"/>
              <a:gd name="connsiteX16116" fmla="*/ 2095004 w 15576846"/>
              <a:gd name="connsiteY16116" fmla="*/ 4914697 h 7267344"/>
              <a:gd name="connsiteX16117" fmla="*/ 2101527 w 15576846"/>
              <a:gd name="connsiteY16117" fmla="*/ 4928304 h 7267344"/>
              <a:gd name="connsiteX16118" fmla="*/ 2095341 w 15576846"/>
              <a:gd name="connsiteY16118" fmla="*/ 4922681 h 7267344"/>
              <a:gd name="connsiteX16119" fmla="*/ 2088594 w 15576846"/>
              <a:gd name="connsiteY16119" fmla="*/ 4909299 h 7267344"/>
              <a:gd name="connsiteX16120" fmla="*/ 2119070 w 15576846"/>
              <a:gd name="connsiteY16120" fmla="*/ 4952033 h 7267344"/>
              <a:gd name="connsiteX16121" fmla="*/ 2125593 w 15576846"/>
              <a:gd name="connsiteY16121" fmla="*/ 4957544 h 7267344"/>
              <a:gd name="connsiteX16122" fmla="*/ 2131328 w 15576846"/>
              <a:gd name="connsiteY16122" fmla="*/ 4969689 h 7267344"/>
              <a:gd name="connsiteX16123" fmla="*/ 2124918 w 15576846"/>
              <a:gd name="connsiteY16123" fmla="*/ 4963616 h 7267344"/>
              <a:gd name="connsiteX16124" fmla="*/ 2119070 w 15576846"/>
              <a:gd name="connsiteY16124" fmla="*/ 4952033 h 7267344"/>
              <a:gd name="connsiteX16125" fmla="*/ 2153033 w 15576846"/>
              <a:gd name="connsiteY16125" fmla="*/ 5014111 h 7267344"/>
              <a:gd name="connsiteX16126" fmla="*/ 2157531 w 15576846"/>
              <a:gd name="connsiteY16126" fmla="*/ 5022995 h 7267344"/>
              <a:gd name="connsiteX16127" fmla="*/ 2153708 w 15576846"/>
              <a:gd name="connsiteY16127" fmla="*/ 5019059 h 7267344"/>
              <a:gd name="connsiteX16128" fmla="*/ 2149097 w 15576846"/>
              <a:gd name="connsiteY16128" fmla="*/ 5010287 h 7267344"/>
              <a:gd name="connsiteX16129" fmla="*/ 2153033 w 15576846"/>
              <a:gd name="connsiteY16129" fmla="*/ 5014111 h 7267344"/>
              <a:gd name="connsiteX16130" fmla="*/ 2165066 w 15576846"/>
              <a:gd name="connsiteY16130" fmla="*/ 5025357 h 7267344"/>
              <a:gd name="connsiteX16131" fmla="*/ 2170464 w 15576846"/>
              <a:gd name="connsiteY16131" fmla="*/ 5030305 h 7267344"/>
              <a:gd name="connsiteX16132" fmla="*/ 2175750 w 15576846"/>
              <a:gd name="connsiteY16132" fmla="*/ 5041326 h 7267344"/>
              <a:gd name="connsiteX16133" fmla="*/ 2170577 w 15576846"/>
              <a:gd name="connsiteY16133" fmla="*/ 5036265 h 7267344"/>
              <a:gd name="connsiteX16134" fmla="*/ 2165066 w 15576846"/>
              <a:gd name="connsiteY16134" fmla="*/ 5025357 h 7267344"/>
              <a:gd name="connsiteX16135" fmla="*/ 2183959 w 15576846"/>
              <a:gd name="connsiteY16135" fmla="*/ 5057857 h 7267344"/>
              <a:gd name="connsiteX16136" fmla="*/ 2188345 w 15576846"/>
              <a:gd name="connsiteY16136" fmla="*/ 5066629 h 7267344"/>
              <a:gd name="connsiteX16137" fmla="*/ 2184409 w 15576846"/>
              <a:gd name="connsiteY16137" fmla="*/ 5062581 h 7267344"/>
              <a:gd name="connsiteX16138" fmla="*/ 2179798 w 15576846"/>
              <a:gd name="connsiteY16138" fmla="*/ 5053921 h 7267344"/>
              <a:gd name="connsiteX16139" fmla="*/ 2183959 w 15576846"/>
              <a:gd name="connsiteY16139" fmla="*/ 5057857 h 7267344"/>
              <a:gd name="connsiteX16140" fmla="*/ 2195430 w 15576846"/>
              <a:gd name="connsiteY16140" fmla="*/ 5068541 h 7267344"/>
              <a:gd name="connsiteX16141" fmla="*/ 2201278 w 15576846"/>
              <a:gd name="connsiteY16141" fmla="*/ 5073939 h 7267344"/>
              <a:gd name="connsiteX16142" fmla="*/ 2206564 w 15576846"/>
              <a:gd name="connsiteY16142" fmla="*/ 5084960 h 7267344"/>
              <a:gd name="connsiteX16143" fmla="*/ 2200603 w 15576846"/>
              <a:gd name="connsiteY16143" fmla="*/ 5079112 h 7267344"/>
              <a:gd name="connsiteX16144" fmla="*/ 2195430 w 15576846"/>
              <a:gd name="connsiteY16144" fmla="*/ 5068541 h 7267344"/>
              <a:gd name="connsiteX16145" fmla="*/ 2211737 w 15576846"/>
              <a:gd name="connsiteY16145" fmla="*/ 5083273 h 7267344"/>
              <a:gd name="connsiteX16146" fmla="*/ 2217810 w 15576846"/>
              <a:gd name="connsiteY16146" fmla="*/ 5088559 h 7267344"/>
              <a:gd name="connsiteX16147" fmla="*/ 2223657 w 15576846"/>
              <a:gd name="connsiteY16147" fmla="*/ 5101267 h 7267344"/>
              <a:gd name="connsiteX16148" fmla="*/ 2218034 w 15576846"/>
              <a:gd name="connsiteY16148" fmla="*/ 5095869 h 7267344"/>
              <a:gd name="connsiteX16149" fmla="*/ 2211737 w 15576846"/>
              <a:gd name="connsiteY16149" fmla="*/ 5083273 h 7267344"/>
              <a:gd name="connsiteX16150" fmla="*/ 2230967 w 15576846"/>
              <a:gd name="connsiteY16150" fmla="*/ 5116674 h 7267344"/>
              <a:gd name="connsiteX16151" fmla="*/ 2236140 w 15576846"/>
              <a:gd name="connsiteY16151" fmla="*/ 5127470 h 7267344"/>
              <a:gd name="connsiteX16152" fmla="*/ 2231417 w 15576846"/>
              <a:gd name="connsiteY16152" fmla="*/ 5122746 h 7267344"/>
              <a:gd name="connsiteX16153" fmla="*/ 2226019 w 15576846"/>
              <a:gd name="connsiteY16153" fmla="*/ 5112063 h 7267344"/>
              <a:gd name="connsiteX16154" fmla="*/ 2230967 w 15576846"/>
              <a:gd name="connsiteY16154" fmla="*/ 5116674 h 7267344"/>
              <a:gd name="connsiteX16155" fmla="*/ 2241876 w 15576846"/>
              <a:gd name="connsiteY16155" fmla="*/ 5126458 h 7267344"/>
              <a:gd name="connsiteX16156" fmla="*/ 2522349 w 15576846"/>
              <a:gd name="connsiteY16156" fmla="*/ 5265795 h 7267344"/>
              <a:gd name="connsiteX16157" fmla="*/ 2829026 w 15576846"/>
              <a:gd name="connsiteY16157" fmla="*/ 5060107 h 7267344"/>
              <a:gd name="connsiteX16158" fmla="*/ 3053719 w 15576846"/>
              <a:gd name="connsiteY16158" fmla="*/ 4671110 h 7267344"/>
              <a:gd name="connsiteX16159" fmla="*/ 3291009 w 15576846"/>
              <a:gd name="connsiteY16159" fmla="*/ 4047073 h 7267344"/>
              <a:gd name="connsiteX16160" fmla="*/ 3450138 w 15576846"/>
              <a:gd name="connsiteY16160" fmla="*/ 3633560 h 7267344"/>
              <a:gd name="connsiteX16161" fmla="*/ 3464083 w 15576846"/>
              <a:gd name="connsiteY16161" fmla="*/ 3633560 h 7267344"/>
              <a:gd name="connsiteX16162" fmla="*/ 3234891 w 15576846"/>
              <a:gd name="connsiteY16162" fmla="*/ 4256135 h 7267344"/>
              <a:gd name="connsiteX16163" fmla="*/ 3073287 w 15576846"/>
              <a:gd name="connsiteY16163" fmla="*/ 4692589 h 7267344"/>
              <a:gd name="connsiteX16164" fmla="*/ 2545741 w 15576846"/>
              <a:gd name="connsiteY16164" fmla="*/ 5297958 h 7267344"/>
              <a:gd name="connsiteX16165" fmla="*/ 2247949 w 15576846"/>
              <a:gd name="connsiteY16165" fmla="*/ 5138940 h 7267344"/>
              <a:gd name="connsiteX16166" fmla="*/ 2241876 w 15576846"/>
              <a:gd name="connsiteY16166" fmla="*/ 5126458 h 7267344"/>
              <a:gd name="connsiteX16167" fmla="*/ 2545741 w 15576846"/>
              <a:gd name="connsiteY16167" fmla="*/ 5305605 h 7267344"/>
              <a:gd name="connsiteX16168" fmla="*/ 3077336 w 15576846"/>
              <a:gd name="connsiteY16168" fmla="*/ 4696526 h 7267344"/>
              <a:gd name="connsiteX16169" fmla="*/ 3238940 w 15576846"/>
              <a:gd name="connsiteY16169" fmla="*/ 4260184 h 7267344"/>
              <a:gd name="connsiteX16170" fmla="*/ 3469481 w 15576846"/>
              <a:gd name="connsiteY16170" fmla="*/ 3633673 h 7267344"/>
              <a:gd name="connsiteX16171" fmla="*/ 3483764 w 15576846"/>
              <a:gd name="connsiteY16171" fmla="*/ 3633673 h 7267344"/>
              <a:gd name="connsiteX16172" fmla="*/ 3112086 w 15576846"/>
              <a:gd name="connsiteY16172" fmla="*/ 4676620 h 7267344"/>
              <a:gd name="connsiteX16173" fmla="*/ 3097016 w 15576846"/>
              <a:gd name="connsiteY16173" fmla="*/ 4718005 h 7267344"/>
              <a:gd name="connsiteX16174" fmla="*/ 2875246 w 15576846"/>
              <a:gd name="connsiteY16174" fmla="*/ 5123758 h 7267344"/>
              <a:gd name="connsiteX16175" fmla="*/ 2569132 w 15576846"/>
              <a:gd name="connsiteY16175" fmla="*/ 5337769 h 7267344"/>
              <a:gd name="connsiteX16176" fmla="*/ 2262118 w 15576846"/>
              <a:gd name="connsiteY16176" fmla="*/ 5167280 h 7267344"/>
              <a:gd name="connsiteX16177" fmla="*/ 2256046 w 15576846"/>
              <a:gd name="connsiteY16177" fmla="*/ 5155135 h 7267344"/>
              <a:gd name="connsiteX16178" fmla="*/ 2545741 w 15576846"/>
              <a:gd name="connsiteY16178" fmla="*/ 5305605 h 7267344"/>
              <a:gd name="connsiteX16179" fmla="*/ 2569020 w 15576846"/>
              <a:gd name="connsiteY16179" fmla="*/ 5345416 h 7267344"/>
              <a:gd name="connsiteX16180" fmla="*/ 2877946 w 15576846"/>
              <a:gd name="connsiteY16180" fmla="*/ 5129719 h 7267344"/>
              <a:gd name="connsiteX16181" fmla="*/ 3100840 w 15576846"/>
              <a:gd name="connsiteY16181" fmla="*/ 4721942 h 7267344"/>
              <a:gd name="connsiteX16182" fmla="*/ 3115909 w 15576846"/>
              <a:gd name="connsiteY16182" fmla="*/ 4680557 h 7267344"/>
              <a:gd name="connsiteX16183" fmla="*/ 3488937 w 15576846"/>
              <a:gd name="connsiteY16183" fmla="*/ 3633673 h 7267344"/>
              <a:gd name="connsiteX16184" fmla="*/ 3502994 w 15576846"/>
              <a:gd name="connsiteY16184" fmla="*/ 3633673 h 7267344"/>
              <a:gd name="connsiteX16185" fmla="*/ 3120295 w 15576846"/>
              <a:gd name="connsiteY16185" fmla="*/ 4743421 h 7267344"/>
              <a:gd name="connsiteX16186" fmla="*/ 2592074 w 15576846"/>
              <a:gd name="connsiteY16186" fmla="*/ 5377692 h 7267344"/>
              <a:gd name="connsiteX16187" fmla="*/ 2275726 w 15576846"/>
              <a:gd name="connsiteY16187" fmla="*/ 5194721 h 7267344"/>
              <a:gd name="connsiteX16188" fmla="*/ 2270890 w 15576846"/>
              <a:gd name="connsiteY16188" fmla="*/ 5185386 h 7267344"/>
              <a:gd name="connsiteX16189" fmla="*/ 2569020 w 15576846"/>
              <a:gd name="connsiteY16189" fmla="*/ 5345416 h 7267344"/>
              <a:gd name="connsiteX16190" fmla="*/ 3491636 w 15576846"/>
              <a:gd name="connsiteY16190" fmla="*/ 3626025 h 7267344"/>
              <a:gd name="connsiteX16191" fmla="*/ 3499058 w 15576846"/>
              <a:gd name="connsiteY16191" fmla="*/ 3604096 h 7267344"/>
              <a:gd name="connsiteX16192" fmla="*/ 3513003 w 15576846"/>
              <a:gd name="connsiteY16192" fmla="*/ 3602746 h 7267344"/>
              <a:gd name="connsiteX16193" fmla="*/ 3505581 w 15576846"/>
              <a:gd name="connsiteY16193" fmla="*/ 3625913 h 7267344"/>
              <a:gd name="connsiteX16194" fmla="*/ 3491636 w 15576846"/>
              <a:gd name="connsiteY16194" fmla="*/ 3625913 h 7267344"/>
              <a:gd name="connsiteX16195" fmla="*/ 3501645 w 15576846"/>
              <a:gd name="connsiteY16195" fmla="*/ 3596336 h 7267344"/>
              <a:gd name="connsiteX16196" fmla="*/ 3509067 w 15576846"/>
              <a:gd name="connsiteY16196" fmla="*/ 3574407 h 7267344"/>
              <a:gd name="connsiteX16197" fmla="*/ 3522787 w 15576846"/>
              <a:gd name="connsiteY16197" fmla="*/ 3571820 h 7267344"/>
              <a:gd name="connsiteX16198" fmla="*/ 3515365 w 15576846"/>
              <a:gd name="connsiteY16198" fmla="*/ 3594987 h 7267344"/>
              <a:gd name="connsiteX16199" fmla="*/ 3501645 w 15576846"/>
              <a:gd name="connsiteY16199" fmla="*/ 3596336 h 7267344"/>
              <a:gd name="connsiteX16200" fmla="*/ 3511766 w 15576846"/>
              <a:gd name="connsiteY16200" fmla="*/ 3566647 h 7267344"/>
              <a:gd name="connsiteX16201" fmla="*/ 3519188 w 15576846"/>
              <a:gd name="connsiteY16201" fmla="*/ 3544492 h 7267344"/>
              <a:gd name="connsiteX16202" fmla="*/ 3532908 w 15576846"/>
              <a:gd name="connsiteY16202" fmla="*/ 3540556 h 7267344"/>
              <a:gd name="connsiteX16203" fmla="*/ 3525374 w 15576846"/>
              <a:gd name="connsiteY16203" fmla="*/ 3564061 h 7267344"/>
              <a:gd name="connsiteX16204" fmla="*/ 3511766 w 15576846"/>
              <a:gd name="connsiteY16204" fmla="*/ 3566647 h 7267344"/>
              <a:gd name="connsiteX16205" fmla="*/ 3521887 w 15576846"/>
              <a:gd name="connsiteY16205" fmla="*/ 3536508 h 7267344"/>
              <a:gd name="connsiteX16206" fmla="*/ 3529422 w 15576846"/>
              <a:gd name="connsiteY16206" fmla="*/ 3514129 h 7267344"/>
              <a:gd name="connsiteX16207" fmla="*/ 3542917 w 15576846"/>
              <a:gd name="connsiteY16207" fmla="*/ 3508843 h 7267344"/>
              <a:gd name="connsiteX16208" fmla="*/ 3535382 w 15576846"/>
              <a:gd name="connsiteY16208" fmla="*/ 3532684 h 7267344"/>
              <a:gd name="connsiteX16209" fmla="*/ 3521887 w 15576846"/>
              <a:gd name="connsiteY16209" fmla="*/ 3536508 h 7267344"/>
              <a:gd name="connsiteX16210" fmla="*/ 3532009 w 15576846"/>
              <a:gd name="connsiteY16210" fmla="*/ 3506031 h 7267344"/>
              <a:gd name="connsiteX16211" fmla="*/ 3539431 w 15576846"/>
              <a:gd name="connsiteY16211" fmla="*/ 3483877 h 7267344"/>
              <a:gd name="connsiteX16212" fmla="*/ 3552814 w 15576846"/>
              <a:gd name="connsiteY16212" fmla="*/ 3477242 h 7267344"/>
              <a:gd name="connsiteX16213" fmla="*/ 3545391 w 15576846"/>
              <a:gd name="connsiteY16213" fmla="*/ 3500633 h 7267344"/>
              <a:gd name="connsiteX16214" fmla="*/ 3532009 w 15576846"/>
              <a:gd name="connsiteY16214" fmla="*/ 3506031 h 7267344"/>
              <a:gd name="connsiteX16215" fmla="*/ 3542243 w 15576846"/>
              <a:gd name="connsiteY16215" fmla="*/ 3475443 h 7267344"/>
              <a:gd name="connsiteX16216" fmla="*/ 3549665 w 15576846"/>
              <a:gd name="connsiteY16216" fmla="*/ 3453175 h 7267344"/>
              <a:gd name="connsiteX16217" fmla="*/ 3562935 w 15576846"/>
              <a:gd name="connsiteY16217" fmla="*/ 3445191 h 7267344"/>
              <a:gd name="connsiteX16218" fmla="*/ 3555625 w 15576846"/>
              <a:gd name="connsiteY16218" fmla="*/ 3468582 h 7267344"/>
              <a:gd name="connsiteX16219" fmla="*/ 3542243 w 15576846"/>
              <a:gd name="connsiteY16219" fmla="*/ 3475443 h 7267344"/>
              <a:gd name="connsiteX16220" fmla="*/ 3552589 w 15576846"/>
              <a:gd name="connsiteY16220" fmla="*/ 3444066 h 7267344"/>
              <a:gd name="connsiteX16221" fmla="*/ 3559786 w 15576846"/>
              <a:gd name="connsiteY16221" fmla="*/ 3422362 h 7267344"/>
              <a:gd name="connsiteX16222" fmla="*/ 3572944 w 15576846"/>
              <a:gd name="connsiteY16222" fmla="*/ 3413027 h 7267344"/>
              <a:gd name="connsiteX16223" fmla="*/ 3565971 w 15576846"/>
              <a:gd name="connsiteY16223" fmla="*/ 3435519 h 7267344"/>
              <a:gd name="connsiteX16224" fmla="*/ 3552589 w 15576846"/>
              <a:gd name="connsiteY16224" fmla="*/ 3444066 h 7267344"/>
              <a:gd name="connsiteX16225" fmla="*/ 3580141 w 15576846"/>
              <a:gd name="connsiteY16225" fmla="*/ 3406842 h 7267344"/>
              <a:gd name="connsiteX16226" fmla="*/ 3595211 w 15576846"/>
              <a:gd name="connsiteY16226" fmla="*/ 3383338 h 7267344"/>
              <a:gd name="connsiteX16227" fmla="*/ 3599934 w 15576846"/>
              <a:gd name="connsiteY16227" fmla="*/ 3375016 h 7267344"/>
              <a:gd name="connsiteX16228" fmla="*/ 3591837 w 15576846"/>
              <a:gd name="connsiteY16228" fmla="*/ 3402906 h 7267344"/>
              <a:gd name="connsiteX16229" fmla="*/ 3581603 w 15576846"/>
              <a:gd name="connsiteY16229" fmla="*/ 3416176 h 7267344"/>
              <a:gd name="connsiteX16230" fmla="*/ 3573169 w 15576846"/>
              <a:gd name="connsiteY16230" fmla="*/ 3429559 h 7267344"/>
              <a:gd name="connsiteX16231" fmla="*/ 3580141 w 15576846"/>
              <a:gd name="connsiteY16231" fmla="*/ 3406842 h 7267344"/>
              <a:gd name="connsiteX16232" fmla="*/ 3590825 w 15576846"/>
              <a:gd name="connsiteY16232" fmla="*/ 3380752 h 7267344"/>
              <a:gd name="connsiteX16233" fmla="*/ 3584077 w 15576846"/>
              <a:gd name="connsiteY16233" fmla="*/ 3393910 h 7267344"/>
              <a:gd name="connsiteX16234" fmla="*/ 3590600 w 15576846"/>
              <a:gd name="connsiteY16234" fmla="*/ 3372767 h 7267344"/>
              <a:gd name="connsiteX16235" fmla="*/ 3604433 w 15576846"/>
              <a:gd name="connsiteY16235" fmla="*/ 3347914 h 7267344"/>
              <a:gd name="connsiteX16236" fmla="*/ 3611068 w 15576846"/>
              <a:gd name="connsiteY16236" fmla="*/ 3336330 h 7267344"/>
              <a:gd name="connsiteX16237" fmla="*/ 3602971 w 15576846"/>
              <a:gd name="connsiteY16237" fmla="*/ 3364108 h 7267344"/>
              <a:gd name="connsiteX16238" fmla="*/ 3590825 w 15576846"/>
              <a:gd name="connsiteY16238" fmla="*/ 3380752 h 7267344"/>
              <a:gd name="connsiteX16239" fmla="*/ 3618265 w 15576846"/>
              <a:gd name="connsiteY16239" fmla="*/ 3329470 h 7267344"/>
              <a:gd name="connsiteX16240" fmla="*/ 3629399 w 15576846"/>
              <a:gd name="connsiteY16240" fmla="*/ 3321373 h 7267344"/>
              <a:gd name="connsiteX16241" fmla="*/ 3620964 w 15576846"/>
              <a:gd name="connsiteY16241" fmla="*/ 3352299 h 7267344"/>
              <a:gd name="connsiteX16242" fmla="*/ 3609606 w 15576846"/>
              <a:gd name="connsiteY16242" fmla="*/ 3359272 h 7267344"/>
              <a:gd name="connsiteX16243" fmla="*/ 3618265 w 15576846"/>
              <a:gd name="connsiteY16243" fmla="*/ 3329470 h 7267344"/>
              <a:gd name="connsiteX16244" fmla="*/ 3635584 w 15576846"/>
              <a:gd name="connsiteY16244" fmla="*/ 3317550 h 7267344"/>
              <a:gd name="connsiteX16245" fmla="*/ 3647167 w 15576846"/>
              <a:gd name="connsiteY16245" fmla="*/ 3311027 h 7267344"/>
              <a:gd name="connsiteX16246" fmla="*/ 3638845 w 15576846"/>
              <a:gd name="connsiteY16246" fmla="*/ 3343303 h 7267344"/>
              <a:gd name="connsiteX16247" fmla="*/ 3626924 w 15576846"/>
              <a:gd name="connsiteY16247" fmla="*/ 3349038 h 7267344"/>
              <a:gd name="connsiteX16248" fmla="*/ 3635584 w 15576846"/>
              <a:gd name="connsiteY16248" fmla="*/ 3317550 h 7267344"/>
              <a:gd name="connsiteX16249" fmla="*/ 3653015 w 15576846"/>
              <a:gd name="connsiteY16249" fmla="*/ 3308103 h 7267344"/>
              <a:gd name="connsiteX16250" fmla="*/ 3663361 w 15576846"/>
              <a:gd name="connsiteY16250" fmla="*/ 3303042 h 7267344"/>
              <a:gd name="connsiteX16251" fmla="*/ 3655377 w 15576846"/>
              <a:gd name="connsiteY16251" fmla="*/ 3336218 h 7267344"/>
              <a:gd name="connsiteX16252" fmla="*/ 3644580 w 15576846"/>
              <a:gd name="connsiteY16252" fmla="*/ 3340716 h 7267344"/>
              <a:gd name="connsiteX16253" fmla="*/ 3653015 w 15576846"/>
              <a:gd name="connsiteY16253" fmla="*/ 3308103 h 7267344"/>
              <a:gd name="connsiteX16254" fmla="*/ 3669097 w 15576846"/>
              <a:gd name="connsiteY16254" fmla="*/ 3300568 h 7267344"/>
              <a:gd name="connsiteX16255" fmla="*/ 3679668 w 15576846"/>
              <a:gd name="connsiteY16255" fmla="*/ 3295957 h 7267344"/>
              <a:gd name="connsiteX16256" fmla="*/ 3672020 w 15576846"/>
              <a:gd name="connsiteY16256" fmla="*/ 3329808 h 7267344"/>
              <a:gd name="connsiteX16257" fmla="*/ 3661000 w 15576846"/>
              <a:gd name="connsiteY16257" fmla="*/ 3333969 h 7267344"/>
              <a:gd name="connsiteX16258" fmla="*/ 3669097 w 15576846"/>
              <a:gd name="connsiteY16258" fmla="*/ 3300568 h 7267344"/>
              <a:gd name="connsiteX16259" fmla="*/ 3685066 w 15576846"/>
              <a:gd name="connsiteY16259" fmla="*/ 3293596 h 7267344"/>
              <a:gd name="connsiteX16260" fmla="*/ 3695749 w 15576846"/>
              <a:gd name="connsiteY16260" fmla="*/ 3289322 h 7267344"/>
              <a:gd name="connsiteX16261" fmla="*/ 3688440 w 15576846"/>
              <a:gd name="connsiteY16261" fmla="*/ 3323847 h 7267344"/>
              <a:gd name="connsiteX16262" fmla="*/ 3677419 w 15576846"/>
              <a:gd name="connsiteY16262" fmla="*/ 3327783 h 7267344"/>
              <a:gd name="connsiteX16263" fmla="*/ 3685066 w 15576846"/>
              <a:gd name="connsiteY16263" fmla="*/ 3293596 h 7267344"/>
              <a:gd name="connsiteX16264" fmla="*/ 3701147 w 15576846"/>
              <a:gd name="connsiteY16264" fmla="*/ 3287185 h 7267344"/>
              <a:gd name="connsiteX16265" fmla="*/ 3711831 w 15576846"/>
              <a:gd name="connsiteY16265" fmla="*/ 3283137 h 7267344"/>
              <a:gd name="connsiteX16266" fmla="*/ 3704859 w 15576846"/>
              <a:gd name="connsiteY16266" fmla="*/ 3318337 h 7267344"/>
              <a:gd name="connsiteX16267" fmla="*/ 3693837 w 15576846"/>
              <a:gd name="connsiteY16267" fmla="*/ 3322048 h 7267344"/>
              <a:gd name="connsiteX16268" fmla="*/ 3701147 w 15576846"/>
              <a:gd name="connsiteY16268" fmla="*/ 3287185 h 7267344"/>
              <a:gd name="connsiteX16269" fmla="*/ 3717117 w 15576846"/>
              <a:gd name="connsiteY16269" fmla="*/ 3281113 h 7267344"/>
              <a:gd name="connsiteX16270" fmla="*/ 4635909 w 15576846"/>
              <a:gd name="connsiteY16270" fmla="*/ 3066540 h 7267344"/>
              <a:gd name="connsiteX16271" fmla="*/ 4641420 w 15576846"/>
              <a:gd name="connsiteY16271" fmla="*/ 3065528 h 7267344"/>
              <a:gd name="connsiteX16272" fmla="*/ 4684604 w 15576846"/>
              <a:gd name="connsiteY16272" fmla="*/ 3064741 h 7267344"/>
              <a:gd name="connsiteX16273" fmla="*/ 5126231 w 15576846"/>
              <a:gd name="connsiteY16273" fmla="*/ 3139189 h 7267344"/>
              <a:gd name="connsiteX16274" fmla="*/ 5411316 w 15576846"/>
              <a:gd name="connsiteY16274" fmla="*/ 3234330 h 7267344"/>
              <a:gd name="connsiteX16275" fmla="*/ 5670197 w 15576846"/>
              <a:gd name="connsiteY16275" fmla="*/ 3318112 h 7267344"/>
              <a:gd name="connsiteX16276" fmla="*/ 6133079 w 15576846"/>
              <a:gd name="connsiteY16276" fmla="*/ 3487813 h 7267344"/>
              <a:gd name="connsiteX16277" fmla="*/ 6314027 w 15576846"/>
              <a:gd name="connsiteY16277" fmla="*/ 3534708 h 7267344"/>
              <a:gd name="connsiteX16278" fmla="*/ 6315263 w 15576846"/>
              <a:gd name="connsiteY16278" fmla="*/ 3538869 h 7267344"/>
              <a:gd name="connsiteX16279" fmla="*/ 6133979 w 15576846"/>
              <a:gd name="connsiteY16279" fmla="*/ 3498384 h 7267344"/>
              <a:gd name="connsiteX16280" fmla="*/ 5670085 w 15576846"/>
              <a:gd name="connsiteY16280" fmla="*/ 3354099 h 7267344"/>
              <a:gd name="connsiteX16281" fmla="*/ 5406143 w 15576846"/>
              <a:gd name="connsiteY16281" fmla="*/ 3276839 h 7267344"/>
              <a:gd name="connsiteX16282" fmla="*/ 5121958 w 15576846"/>
              <a:gd name="connsiteY16282" fmla="*/ 3195981 h 7267344"/>
              <a:gd name="connsiteX16283" fmla="*/ 4678306 w 15576846"/>
              <a:gd name="connsiteY16283" fmla="*/ 3128168 h 7267344"/>
              <a:gd name="connsiteX16284" fmla="*/ 4634897 w 15576846"/>
              <a:gd name="connsiteY16284" fmla="*/ 3128955 h 7267344"/>
              <a:gd name="connsiteX16285" fmla="*/ 4587327 w 15576846"/>
              <a:gd name="connsiteY16285" fmla="*/ 3136940 h 7267344"/>
              <a:gd name="connsiteX16286" fmla="*/ 3710032 w 15576846"/>
              <a:gd name="connsiteY16286" fmla="*/ 3316537 h 7267344"/>
              <a:gd name="connsiteX16287" fmla="*/ 3717117 w 15576846"/>
              <a:gd name="connsiteY16287" fmla="*/ 3281113 h 7267344"/>
              <a:gd name="connsiteX16288" fmla="*/ 6376666 w 15576846"/>
              <a:gd name="connsiteY16288" fmla="*/ 3622539 h 7267344"/>
              <a:gd name="connsiteX16289" fmla="*/ 6377791 w 15576846"/>
              <a:gd name="connsiteY16289" fmla="*/ 3626025 h 7267344"/>
              <a:gd name="connsiteX16290" fmla="*/ 6377791 w 15576846"/>
              <a:gd name="connsiteY16290" fmla="*/ 3626025 h 7267344"/>
              <a:gd name="connsiteX16291" fmla="*/ 6376666 w 15576846"/>
              <a:gd name="connsiteY16291" fmla="*/ 3622539 h 7267344"/>
              <a:gd name="connsiteX16292" fmla="*/ 6376666 w 15576846"/>
              <a:gd name="connsiteY16292" fmla="*/ 3622539 h 7267344"/>
              <a:gd name="connsiteX16293" fmla="*/ 6387912 w 15576846"/>
              <a:gd name="connsiteY16293" fmla="*/ 3640870 h 7267344"/>
              <a:gd name="connsiteX16294" fmla="*/ 6414115 w 15576846"/>
              <a:gd name="connsiteY16294" fmla="*/ 3722628 h 7267344"/>
              <a:gd name="connsiteX16295" fmla="*/ 6805023 w 15576846"/>
              <a:gd name="connsiteY16295" fmla="*/ 4567985 h 7267344"/>
              <a:gd name="connsiteX16296" fmla="*/ 7364396 w 15576846"/>
              <a:gd name="connsiteY16296" fmla="*/ 5036940 h 7267344"/>
              <a:gd name="connsiteX16297" fmla="*/ 8041626 w 15576846"/>
              <a:gd name="connsiteY16297" fmla="*/ 4436070 h 7267344"/>
              <a:gd name="connsiteX16298" fmla="*/ 7358436 w 15576846"/>
              <a:gd name="connsiteY16298" fmla="*/ 5061906 h 7267344"/>
              <a:gd name="connsiteX16299" fmla="*/ 6800975 w 15576846"/>
              <a:gd name="connsiteY16299" fmla="*/ 4584291 h 7267344"/>
              <a:gd name="connsiteX16300" fmla="*/ 6413440 w 15576846"/>
              <a:gd name="connsiteY16300" fmla="*/ 3721166 h 7267344"/>
              <a:gd name="connsiteX16301" fmla="*/ 6387912 w 15576846"/>
              <a:gd name="connsiteY16301" fmla="*/ 3640870 h 7267344"/>
              <a:gd name="connsiteX16302" fmla="*/ 6387912 w 15576846"/>
              <a:gd name="connsiteY16302" fmla="*/ 3640870 h 7267344"/>
              <a:gd name="connsiteX16303" fmla="*/ 9697363 w 15576846"/>
              <a:gd name="connsiteY16303" fmla="*/ 5321912 h 7267344"/>
              <a:gd name="connsiteX16304" fmla="*/ 10036878 w 15576846"/>
              <a:gd name="connsiteY16304" fmla="*/ 6125434 h 7267344"/>
              <a:gd name="connsiteX16305" fmla="*/ 10096369 w 15576846"/>
              <a:gd name="connsiteY16305" fmla="*/ 6250264 h 7267344"/>
              <a:gd name="connsiteX16306" fmla="*/ 10334558 w 15576846"/>
              <a:gd name="connsiteY16306" fmla="*/ 6569648 h 7267344"/>
              <a:gd name="connsiteX16307" fmla="*/ 10616718 w 15576846"/>
              <a:gd name="connsiteY16307" fmla="*/ 6698076 h 7267344"/>
              <a:gd name="connsiteX16308" fmla="*/ 10672048 w 15576846"/>
              <a:gd name="connsiteY16308" fmla="*/ 6693691 h 7267344"/>
              <a:gd name="connsiteX16309" fmla="*/ 11244691 w 15576846"/>
              <a:gd name="connsiteY16309" fmla="*/ 6103842 h 7267344"/>
              <a:gd name="connsiteX16310" fmla="*/ 11478719 w 15576846"/>
              <a:gd name="connsiteY16310" fmla="*/ 5571571 h 7267344"/>
              <a:gd name="connsiteX16311" fmla="*/ 11235357 w 15576846"/>
              <a:gd name="connsiteY16311" fmla="*/ 6156247 h 7267344"/>
              <a:gd name="connsiteX16312" fmla="*/ 10664851 w 15576846"/>
              <a:gd name="connsiteY16312" fmla="*/ 6757117 h 7267344"/>
              <a:gd name="connsiteX16313" fmla="*/ 10609746 w 15576846"/>
              <a:gd name="connsiteY16313" fmla="*/ 6761616 h 7267344"/>
              <a:gd name="connsiteX16314" fmla="*/ 10091758 w 15576846"/>
              <a:gd name="connsiteY16314" fmla="*/ 6306493 h 7267344"/>
              <a:gd name="connsiteX16315" fmla="*/ 9696914 w 15576846"/>
              <a:gd name="connsiteY16315" fmla="*/ 5358124 h 7267344"/>
              <a:gd name="connsiteX16316" fmla="*/ 9392823 w 15576846"/>
              <a:gd name="connsiteY16316" fmla="*/ 4387488 h 7267344"/>
              <a:gd name="connsiteX16317" fmla="*/ 9697363 w 15576846"/>
              <a:gd name="connsiteY16317" fmla="*/ 5321912 h 7267344"/>
              <a:gd name="connsiteX16318" fmla="*/ 13309443 w 15576846"/>
              <a:gd name="connsiteY16318" fmla="*/ 3461497 h 7267344"/>
              <a:gd name="connsiteX16319" fmla="*/ 13829905 w 15576846"/>
              <a:gd name="connsiteY16319" fmla="*/ 3362196 h 7267344"/>
              <a:gd name="connsiteX16320" fmla="*/ 13998819 w 15576846"/>
              <a:gd name="connsiteY16320" fmla="*/ 3378390 h 7267344"/>
              <a:gd name="connsiteX16321" fmla="*/ 14030082 w 15576846"/>
              <a:gd name="connsiteY16321" fmla="*/ 3409092 h 7267344"/>
              <a:gd name="connsiteX16322" fmla="*/ 13854196 w 15576846"/>
              <a:gd name="connsiteY16322" fmla="*/ 3394359 h 7267344"/>
              <a:gd name="connsiteX16323" fmla="*/ 13586881 w 15576846"/>
              <a:gd name="connsiteY16323" fmla="*/ 3424386 h 7267344"/>
              <a:gd name="connsiteX16324" fmla="*/ 13329911 w 15576846"/>
              <a:gd name="connsiteY16324" fmla="*/ 3482977 h 7267344"/>
              <a:gd name="connsiteX16325" fmla="*/ 12874339 w 15576846"/>
              <a:gd name="connsiteY16325" fmla="*/ 3616579 h 7267344"/>
              <a:gd name="connsiteX16326" fmla="*/ 13309443 w 15576846"/>
              <a:gd name="connsiteY16326" fmla="*/ 3461497 h 7267344"/>
              <a:gd name="connsiteX16327" fmla="*/ 14008939 w 15576846"/>
              <a:gd name="connsiteY16327" fmla="*/ 3379627 h 7267344"/>
              <a:gd name="connsiteX16328" fmla="*/ 14023447 w 15576846"/>
              <a:gd name="connsiteY16328" fmla="*/ 3381426 h 7267344"/>
              <a:gd name="connsiteX16329" fmla="*/ 14054598 w 15576846"/>
              <a:gd name="connsiteY16329" fmla="*/ 3411678 h 7267344"/>
              <a:gd name="connsiteX16330" fmla="*/ 14040428 w 15576846"/>
              <a:gd name="connsiteY16330" fmla="*/ 3410216 h 7267344"/>
              <a:gd name="connsiteX16331" fmla="*/ 14008939 w 15576846"/>
              <a:gd name="connsiteY16331" fmla="*/ 3379627 h 7267344"/>
              <a:gd name="connsiteX16332" fmla="*/ 14033794 w 15576846"/>
              <a:gd name="connsiteY16332" fmla="*/ 3382664 h 7267344"/>
              <a:gd name="connsiteX16333" fmla="*/ 14048076 w 15576846"/>
              <a:gd name="connsiteY16333" fmla="*/ 3384463 h 7267344"/>
              <a:gd name="connsiteX16334" fmla="*/ 14079115 w 15576846"/>
              <a:gd name="connsiteY16334" fmla="*/ 3414265 h 7267344"/>
              <a:gd name="connsiteX16335" fmla="*/ 14065058 w 15576846"/>
              <a:gd name="connsiteY16335" fmla="*/ 3412803 h 7267344"/>
              <a:gd name="connsiteX16336" fmla="*/ 14033794 w 15576846"/>
              <a:gd name="connsiteY16336" fmla="*/ 3382664 h 7267344"/>
              <a:gd name="connsiteX16337" fmla="*/ 14059322 w 15576846"/>
              <a:gd name="connsiteY16337" fmla="*/ 3385925 h 7267344"/>
              <a:gd name="connsiteX16338" fmla="*/ 14073603 w 15576846"/>
              <a:gd name="connsiteY16338" fmla="*/ 3387724 h 7267344"/>
              <a:gd name="connsiteX16339" fmla="*/ 14104530 w 15576846"/>
              <a:gd name="connsiteY16339" fmla="*/ 3416964 h 7267344"/>
              <a:gd name="connsiteX16340" fmla="*/ 14090697 w 15576846"/>
              <a:gd name="connsiteY16340" fmla="*/ 3415389 h 7267344"/>
              <a:gd name="connsiteX16341" fmla="*/ 14059322 w 15576846"/>
              <a:gd name="connsiteY16341" fmla="*/ 3385925 h 7267344"/>
              <a:gd name="connsiteX16342" fmla="*/ 14084175 w 15576846"/>
              <a:gd name="connsiteY16342" fmla="*/ 3389186 h 7267344"/>
              <a:gd name="connsiteX16343" fmla="*/ 14098345 w 15576846"/>
              <a:gd name="connsiteY16343" fmla="*/ 3391098 h 7267344"/>
              <a:gd name="connsiteX16344" fmla="*/ 14129159 w 15576846"/>
              <a:gd name="connsiteY16344" fmla="*/ 3419888 h 7267344"/>
              <a:gd name="connsiteX16345" fmla="*/ 14115439 w 15576846"/>
              <a:gd name="connsiteY16345" fmla="*/ 3418313 h 7267344"/>
              <a:gd name="connsiteX16346" fmla="*/ 14084175 w 15576846"/>
              <a:gd name="connsiteY16346" fmla="*/ 3389186 h 7267344"/>
              <a:gd name="connsiteX16347" fmla="*/ 14109141 w 15576846"/>
              <a:gd name="connsiteY16347" fmla="*/ 3392560 h 7267344"/>
              <a:gd name="connsiteX16348" fmla="*/ 14123198 w 15576846"/>
              <a:gd name="connsiteY16348" fmla="*/ 3394472 h 7267344"/>
              <a:gd name="connsiteX16349" fmla="*/ 14153787 w 15576846"/>
              <a:gd name="connsiteY16349" fmla="*/ 3422699 h 7267344"/>
              <a:gd name="connsiteX16350" fmla="*/ 14140292 w 15576846"/>
              <a:gd name="connsiteY16350" fmla="*/ 3421124 h 7267344"/>
              <a:gd name="connsiteX16351" fmla="*/ 14109141 w 15576846"/>
              <a:gd name="connsiteY16351" fmla="*/ 3392560 h 7267344"/>
              <a:gd name="connsiteX16352" fmla="*/ 14134106 w 15576846"/>
              <a:gd name="connsiteY16352" fmla="*/ 3396046 h 7267344"/>
              <a:gd name="connsiteX16353" fmla="*/ 14148053 w 15576846"/>
              <a:gd name="connsiteY16353" fmla="*/ 3398070 h 7267344"/>
              <a:gd name="connsiteX16354" fmla="*/ 14178529 w 15576846"/>
              <a:gd name="connsiteY16354" fmla="*/ 3425735 h 7267344"/>
              <a:gd name="connsiteX16355" fmla="*/ 14165145 w 15576846"/>
              <a:gd name="connsiteY16355" fmla="*/ 3424049 h 7267344"/>
              <a:gd name="connsiteX16356" fmla="*/ 14134106 w 15576846"/>
              <a:gd name="connsiteY16356" fmla="*/ 3396046 h 7267344"/>
              <a:gd name="connsiteX16357" fmla="*/ 14188874 w 15576846"/>
              <a:gd name="connsiteY16357" fmla="*/ 3434620 h 7267344"/>
              <a:gd name="connsiteX16358" fmla="*/ 14222050 w 15576846"/>
              <a:gd name="connsiteY16358" fmla="*/ 3462510 h 7267344"/>
              <a:gd name="connsiteX16359" fmla="*/ 14209117 w 15576846"/>
              <a:gd name="connsiteY16359" fmla="*/ 3461160 h 7267344"/>
              <a:gd name="connsiteX16360" fmla="*/ 14175379 w 15576846"/>
              <a:gd name="connsiteY16360" fmla="*/ 3432933 h 7267344"/>
              <a:gd name="connsiteX16361" fmla="*/ 14188874 w 15576846"/>
              <a:gd name="connsiteY16361" fmla="*/ 3434620 h 7267344"/>
              <a:gd name="connsiteX16362" fmla="*/ 14233071 w 15576846"/>
              <a:gd name="connsiteY16362" fmla="*/ 3471394 h 7267344"/>
              <a:gd name="connsiteX16363" fmla="*/ 14268496 w 15576846"/>
              <a:gd name="connsiteY16363" fmla="*/ 3498497 h 7267344"/>
              <a:gd name="connsiteX16364" fmla="*/ 14256462 w 15576846"/>
              <a:gd name="connsiteY16364" fmla="*/ 3497484 h 7267344"/>
              <a:gd name="connsiteX16365" fmla="*/ 14220251 w 15576846"/>
              <a:gd name="connsiteY16365" fmla="*/ 3469932 h 7267344"/>
              <a:gd name="connsiteX16366" fmla="*/ 14233071 w 15576846"/>
              <a:gd name="connsiteY16366" fmla="*/ 3471394 h 7267344"/>
              <a:gd name="connsiteX16367" fmla="*/ 14280529 w 15576846"/>
              <a:gd name="connsiteY16367" fmla="*/ 3507381 h 7267344"/>
              <a:gd name="connsiteX16368" fmla="*/ 14319553 w 15576846"/>
              <a:gd name="connsiteY16368" fmla="*/ 3534146 h 7267344"/>
              <a:gd name="connsiteX16369" fmla="*/ 14309094 w 15576846"/>
              <a:gd name="connsiteY16369" fmla="*/ 3533472 h 7267344"/>
              <a:gd name="connsiteX16370" fmla="*/ 14268721 w 15576846"/>
              <a:gd name="connsiteY16370" fmla="*/ 3506369 h 7267344"/>
              <a:gd name="connsiteX16371" fmla="*/ 14280529 w 15576846"/>
              <a:gd name="connsiteY16371" fmla="*/ 3507381 h 7267344"/>
              <a:gd name="connsiteX16372" fmla="*/ 14333048 w 15576846"/>
              <a:gd name="connsiteY16372" fmla="*/ 3542693 h 7267344"/>
              <a:gd name="connsiteX16373" fmla="*/ 14377581 w 15576846"/>
              <a:gd name="connsiteY16373" fmla="*/ 3568784 h 7267344"/>
              <a:gd name="connsiteX16374" fmla="*/ 14369484 w 15576846"/>
              <a:gd name="connsiteY16374" fmla="*/ 3568334 h 7267344"/>
              <a:gd name="connsiteX16375" fmla="*/ 14322588 w 15576846"/>
              <a:gd name="connsiteY16375" fmla="*/ 3541906 h 7267344"/>
              <a:gd name="connsiteX16376" fmla="*/ 14333048 w 15576846"/>
              <a:gd name="connsiteY16376" fmla="*/ 3542693 h 7267344"/>
              <a:gd name="connsiteX16377" fmla="*/ 14347892 w 15576846"/>
              <a:gd name="connsiteY16377" fmla="*/ 3543705 h 7267344"/>
              <a:gd name="connsiteX16378" fmla="*/ 14358238 w 15576846"/>
              <a:gd name="connsiteY16378" fmla="*/ 3544492 h 7267344"/>
              <a:gd name="connsiteX16379" fmla="*/ 14402210 w 15576846"/>
              <a:gd name="connsiteY16379" fmla="*/ 3570021 h 7267344"/>
              <a:gd name="connsiteX16380" fmla="*/ 14394225 w 15576846"/>
              <a:gd name="connsiteY16380" fmla="*/ 3569571 h 7267344"/>
              <a:gd name="connsiteX16381" fmla="*/ 14347892 w 15576846"/>
              <a:gd name="connsiteY16381" fmla="*/ 3543705 h 7267344"/>
              <a:gd name="connsiteX16382" fmla="*/ 14373307 w 15576846"/>
              <a:gd name="connsiteY16382" fmla="*/ 3545730 h 7267344"/>
              <a:gd name="connsiteX16383" fmla="*/ 14383542 w 15576846"/>
              <a:gd name="connsiteY16383" fmla="*/ 3546517 h 7267344"/>
              <a:gd name="connsiteX16384" fmla="*/ 14426951 w 15576846"/>
              <a:gd name="connsiteY16384" fmla="*/ 3571483 h 7267344"/>
              <a:gd name="connsiteX16385" fmla="*/ 14419079 w 15576846"/>
              <a:gd name="connsiteY16385" fmla="*/ 3571033 h 7267344"/>
              <a:gd name="connsiteX16386" fmla="*/ 14373307 w 15576846"/>
              <a:gd name="connsiteY16386" fmla="*/ 3545730 h 7267344"/>
              <a:gd name="connsiteX16387" fmla="*/ 14398949 w 15576846"/>
              <a:gd name="connsiteY16387" fmla="*/ 3547754 h 7267344"/>
              <a:gd name="connsiteX16388" fmla="*/ 14409070 w 15576846"/>
              <a:gd name="connsiteY16388" fmla="*/ 3548653 h 7267344"/>
              <a:gd name="connsiteX16389" fmla="*/ 14451916 w 15576846"/>
              <a:gd name="connsiteY16389" fmla="*/ 3572945 h 7267344"/>
              <a:gd name="connsiteX16390" fmla="*/ 14444157 w 15576846"/>
              <a:gd name="connsiteY16390" fmla="*/ 3572495 h 7267344"/>
              <a:gd name="connsiteX16391" fmla="*/ 14398949 w 15576846"/>
              <a:gd name="connsiteY16391" fmla="*/ 3547754 h 7267344"/>
              <a:gd name="connsiteX16392" fmla="*/ 14424927 w 15576846"/>
              <a:gd name="connsiteY16392" fmla="*/ 3550003 h 7267344"/>
              <a:gd name="connsiteX16393" fmla="*/ 14434935 w 15576846"/>
              <a:gd name="connsiteY16393" fmla="*/ 3550903 h 7267344"/>
              <a:gd name="connsiteX16394" fmla="*/ 14477220 w 15576846"/>
              <a:gd name="connsiteY16394" fmla="*/ 3574519 h 7267344"/>
              <a:gd name="connsiteX16395" fmla="*/ 14469573 w 15576846"/>
              <a:gd name="connsiteY16395" fmla="*/ 3573957 h 7267344"/>
              <a:gd name="connsiteX16396" fmla="*/ 14424927 w 15576846"/>
              <a:gd name="connsiteY16396" fmla="*/ 3550003 h 7267344"/>
              <a:gd name="connsiteX16397" fmla="*/ 14451467 w 15576846"/>
              <a:gd name="connsiteY16397" fmla="*/ 3552589 h 7267344"/>
              <a:gd name="connsiteX16398" fmla="*/ 14461477 w 15576846"/>
              <a:gd name="connsiteY16398" fmla="*/ 3553602 h 7267344"/>
              <a:gd name="connsiteX16399" fmla="*/ 14503198 w 15576846"/>
              <a:gd name="connsiteY16399" fmla="*/ 3576543 h 7267344"/>
              <a:gd name="connsiteX16400" fmla="*/ 14495663 w 15576846"/>
              <a:gd name="connsiteY16400" fmla="*/ 3575981 h 7267344"/>
              <a:gd name="connsiteX16401" fmla="*/ 14451467 w 15576846"/>
              <a:gd name="connsiteY16401" fmla="*/ 3552589 h 7267344"/>
              <a:gd name="connsiteX16402" fmla="*/ 14478794 w 15576846"/>
              <a:gd name="connsiteY16402" fmla="*/ 3555514 h 7267344"/>
              <a:gd name="connsiteX16403" fmla="*/ 14489029 w 15576846"/>
              <a:gd name="connsiteY16403" fmla="*/ 3556750 h 7267344"/>
              <a:gd name="connsiteX16404" fmla="*/ 14530638 w 15576846"/>
              <a:gd name="connsiteY16404" fmla="*/ 3579017 h 7267344"/>
              <a:gd name="connsiteX16405" fmla="*/ 14522429 w 15576846"/>
              <a:gd name="connsiteY16405" fmla="*/ 3578230 h 7267344"/>
              <a:gd name="connsiteX16406" fmla="*/ 14478794 w 15576846"/>
              <a:gd name="connsiteY16406" fmla="*/ 3555514 h 7267344"/>
              <a:gd name="connsiteX16407" fmla="*/ 14507810 w 15576846"/>
              <a:gd name="connsiteY16407" fmla="*/ 3559337 h 7267344"/>
              <a:gd name="connsiteX16408" fmla="*/ 14518605 w 15576846"/>
              <a:gd name="connsiteY16408" fmla="*/ 3561136 h 7267344"/>
              <a:gd name="connsiteX16409" fmla="*/ 14560890 w 15576846"/>
              <a:gd name="connsiteY16409" fmla="*/ 3583178 h 7267344"/>
              <a:gd name="connsiteX16410" fmla="*/ 14551668 w 15576846"/>
              <a:gd name="connsiteY16410" fmla="*/ 3581604 h 7267344"/>
              <a:gd name="connsiteX16411" fmla="*/ 14507810 w 15576846"/>
              <a:gd name="connsiteY16411" fmla="*/ 3559337 h 7267344"/>
              <a:gd name="connsiteX16412" fmla="*/ 14587205 w 15576846"/>
              <a:gd name="connsiteY16412" fmla="*/ 3595324 h 7267344"/>
              <a:gd name="connsiteX16413" fmla="*/ 14623980 w 15576846"/>
              <a:gd name="connsiteY16413" fmla="*/ 3610169 h 7267344"/>
              <a:gd name="connsiteX16414" fmla="*/ 14582707 w 15576846"/>
              <a:gd name="connsiteY16414" fmla="*/ 3595099 h 7267344"/>
              <a:gd name="connsiteX16415" fmla="*/ 14587205 w 15576846"/>
              <a:gd name="connsiteY16415" fmla="*/ 3595324 h 7267344"/>
              <a:gd name="connsiteX16416" fmla="*/ 14612058 w 15576846"/>
              <a:gd name="connsiteY16416" fmla="*/ 3596561 h 7267344"/>
              <a:gd name="connsiteX16417" fmla="*/ 14646922 w 15576846"/>
              <a:gd name="connsiteY16417" fmla="*/ 3610506 h 7267344"/>
              <a:gd name="connsiteX16418" fmla="*/ 14607897 w 15576846"/>
              <a:gd name="connsiteY16418" fmla="*/ 3596336 h 7267344"/>
              <a:gd name="connsiteX16419" fmla="*/ 14612058 w 15576846"/>
              <a:gd name="connsiteY16419" fmla="*/ 3596561 h 7267344"/>
              <a:gd name="connsiteX16420" fmla="*/ 14636800 w 15576846"/>
              <a:gd name="connsiteY16420" fmla="*/ 3597798 h 7267344"/>
              <a:gd name="connsiteX16421" fmla="*/ 14669526 w 15576846"/>
              <a:gd name="connsiteY16421" fmla="*/ 3610731 h 7267344"/>
              <a:gd name="connsiteX16422" fmla="*/ 14632864 w 15576846"/>
              <a:gd name="connsiteY16422" fmla="*/ 3597573 h 7267344"/>
              <a:gd name="connsiteX16423" fmla="*/ 14636800 w 15576846"/>
              <a:gd name="connsiteY16423" fmla="*/ 3597798 h 7267344"/>
              <a:gd name="connsiteX16424" fmla="*/ 14661653 w 15576846"/>
              <a:gd name="connsiteY16424" fmla="*/ 3598923 h 7267344"/>
              <a:gd name="connsiteX16425" fmla="*/ 14692129 w 15576846"/>
              <a:gd name="connsiteY16425" fmla="*/ 3610843 h 7267344"/>
              <a:gd name="connsiteX16426" fmla="*/ 14658168 w 15576846"/>
              <a:gd name="connsiteY16426" fmla="*/ 3598698 h 7267344"/>
              <a:gd name="connsiteX16427" fmla="*/ 14661653 w 15576846"/>
              <a:gd name="connsiteY16427" fmla="*/ 3598923 h 7267344"/>
              <a:gd name="connsiteX16428" fmla="*/ 14686506 w 15576846"/>
              <a:gd name="connsiteY16428" fmla="*/ 3600160 h 7267344"/>
              <a:gd name="connsiteX16429" fmla="*/ 14716646 w 15576846"/>
              <a:gd name="connsiteY16429" fmla="*/ 3611856 h 7267344"/>
              <a:gd name="connsiteX16430" fmla="*/ 14683133 w 15576846"/>
              <a:gd name="connsiteY16430" fmla="*/ 3600047 h 7267344"/>
              <a:gd name="connsiteX16431" fmla="*/ 14686506 w 15576846"/>
              <a:gd name="connsiteY16431" fmla="*/ 3600160 h 7267344"/>
              <a:gd name="connsiteX16432" fmla="*/ 14711361 w 15576846"/>
              <a:gd name="connsiteY16432" fmla="*/ 3601397 h 7267344"/>
              <a:gd name="connsiteX16433" fmla="*/ 14737451 w 15576846"/>
              <a:gd name="connsiteY16433" fmla="*/ 3611406 h 7267344"/>
              <a:gd name="connsiteX16434" fmla="*/ 14708437 w 15576846"/>
              <a:gd name="connsiteY16434" fmla="*/ 3601285 h 7267344"/>
              <a:gd name="connsiteX16435" fmla="*/ 14711361 w 15576846"/>
              <a:gd name="connsiteY16435" fmla="*/ 3601397 h 7267344"/>
              <a:gd name="connsiteX16436" fmla="*/ 14735764 w 15576846"/>
              <a:gd name="connsiteY16436" fmla="*/ 3602634 h 7267344"/>
              <a:gd name="connsiteX16437" fmla="*/ 14752521 w 15576846"/>
              <a:gd name="connsiteY16437" fmla="*/ 3609156 h 7267344"/>
              <a:gd name="connsiteX16438" fmla="*/ 14733627 w 15576846"/>
              <a:gd name="connsiteY16438" fmla="*/ 3602521 h 7267344"/>
              <a:gd name="connsiteX16439" fmla="*/ 14735764 w 15576846"/>
              <a:gd name="connsiteY16439" fmla="*/ 3602634 h 7267344"/>
              <a:gd name="connsiteX16440" fmla="*/ 14760618 w 15576846"/>
              <a:gd name="connsiteY16440" fmla="*/ 3603871 h 7267344"/>
              <a:gd name="connsiteX16441" fmla="*/ 14773551 w 15576846"/>
              <a:gd name="connsiteY16441" fmla="*/ 3608932 h 7267344"/>
              <a:gd name="connsiteX16442" fmla="*/ 14758931 w 15576846"/>
              <a:gd name="connsiteY16442" fmla="*/ 3603759 h 7267344"/>
              <a:gd name="connsiteX16443" fmla="*/ 14760618 w 15576846"/>
              <a:gd name="connsiteY16443" fmla="*/ 3603871 h 7267344"/>
              <a:gd name="connsiteX16444" fmla="*/ 14785471 w 15576846"/>
              <a:gd name="connsiteY16444" fmla="*/ 3604996 h 7267344"/>
              <a:gd name="connsiteX16445" fmla="*/ 14795930 w 15576846"/>
              <a:gd name="connsiteY16445" fmla="*/ 3609044 h 7267344"/>
              <a:gd name="connsiteX16446" fmla="*/ 14784234 w 15576846"/>
              <a:gd name="connsiteY16446" fmla="*/ 3604883 h 7267344"/>
              <a:gd name="connsiteX16447" fmla="*/ 14785471 w 15576846"/>
              <a:gd name="connsiteY16447" fmla="*/ 3604996 h 7267344"/>
              <a:gd name="connsiteX16448" fmla="*/ 14810324 w 15576846"/>
              <a:gd name="connsiteY16448" fmla="*/ 3606233 h 7267344"/>
              <a:gd name="connsiteX16449" fmla="*/ 14817859 w 15576846"/>
              <a:gd name="connsiteY16449" fmla="*/ 3609044 h 7267344"/>
              <a:gd name="connsiteX16450" fmla="*/ 14809650 w 15576846"/>
              <a:gd name="connsiteY16450" fmla="*/ 3606120 h 7267344"/>
              <a:gd name="connsiteX16451" fmla="*/ 14810324 w 15576846"/>
              <a:gd name="connsiteY16451" fmla="*/ 3606233 h 7267344"/>
              <a:gd name="connsiteX16452" fmla="*/ 14835178 w 15576846"/>
              <a:gd name="connsiteY16452" fmla="*/ 3607470 h 7267344"/>
              <a:gd name="connsiteX16453" fmla="*/ 14837089 w 15576846"/>
              <a:gd name="connsiteY16453" fmla="*/ 3608144 h 7267344"/>
              <a:gd name="connsiteX16454" fmla="*/ 14834953 w 15576846"/>
              <a:gd name="connsiteY16454" fmla="*/ 3607357 h 7267344"/>
              <a:gd name="connsiteX16455" fmla="*/ 14835178 w 15576846"/>
              <a:gd name="connsiteY16455" fmla="*/ 3607470 h 7267344"/>
              <a:gd name="connsiteX16456" fmla="*/ 13891307 w 15576846"/>
              <a:gd name="connsiteY16456" fmla="*/ 2919331 h 7267344"/>
              <a:gd name="connsiteX16457" fmla="*/ 13888946 w 15576846"/>
              <a:gd name="connsiteY16457" fmla="*/ 2916857 h 7267344"/>
              <a:gd name="connsiteX16458" fmla="*/ 13885123 w 15576846"/>
              <a:gd name="connsiteY16458" fmla="*/ 2907073 h 7267344"/>
              <a:gd name="connsiteX16459" fmla="*/ 13896144 w 15576846"/>
              <a:gd name="connsiteY16459" fmla="*/ 2914495 h 7267344"/>
              <a:gd name="connsiteX16460" fmla="*/ 13900979 w 15576846"/>
              <a:gd name="connsiteY16460" fmla="*/ 2925179 h 7267344"/>
              <a:gd name="connsiteX16461" fmla="*/ 13891307 w 15576846"/>
              <a:gd name="connsiteY16461" fmla="*/ 2919331 h 7267344"/>
              <a:gd name="connsiteX16462" fmla="*/ 13880962 w 15576846"/>
              <a:gd name="connsiteY16462" fmla="*/ 2910559 h 7267344"/>
              <a:gd name="connsiteX16463" fmla="*/ 13866342 w 15576846"/>
              <a:gd name="connsiteY16463" fmla="*/ 2894815 h 7267344"/>
              <a:gd name="connsiteX16464" fmla="*/ 13877250 w 15576846"/>
              <a:gd name="connsiteY16464" fmla="*/ 2901900 h 7267344"/>
              <a:gd name="connsiteX16465" fmla="*/ 13880962 w 15576846"/>
              <a:gd name="connsiteY16465" fmla="*/ 2910559 h 7267344"/>
              <a:gd name="connsiteX16466" fmla="*/ 13844413 w 15576846"/>
              <a:gd name="connsiteY16466" fmla="*/ 2873560 h 7267344"/>
              <a:gd name="connsiteX16467" fmla="*/ 13841825 w 15576846"/>
              <a:gd name="connsiteY16467" fmla="*/ 2870636 h 7267344"/>
              <a:gd name="connsiteX16468" fmla="*/ 13837102 w 15576846"/>
              <a:gd name="connsiteY16468" fmla="*/ 2858716 h 7267344"/>
              <a:gd name="connsiteX16469" fmla="*/ 13848236 w 15576846"/>
              <a:gd name="connsiteY16469" fmla="*/ 2866138 h 7267344"/>
              <a:gd name="connsiteX16470" fmla="*/ 13854084 w 15576846"/>
              <a:gd name="connsiteY16470" fmla="*/ 2879520 h 7267344"/>
              <a:gd name="connsiteX16471" fmla="*/ 13844413 w 15576846"/>
              <a:gd name="connsiteY16471" fmla="*/ 2873560 h 7267344"/>
              <a:gd name="connsiteX16472" fmla="*/ 13834852 w 15576846"/>
              <a:gd name="connsiteY16472" fmla="*/ 2867150 h 7267344"/>
              <a:gd name="connsiteX16473" fmla="*/ 13818096 w 15576846"/>
              <a:gd name="connsiteY16473" fmla="*/ 2847470 h 7267344"/>
              <a:gd name="connsiteX16474" fmla="*/ 13817535 w 15576846"/>
              <a:gd name="connsiteY16474" fmla="*/ 2845895 h 7267344"/>
              <a:gd name="connsiteX16475" fmla="*/ 13829342 w 15576846"/>
              <a:gd name="connsiteY16475" fmla="*/ 2853430 h 7267344"/>
              <a:gd name="connsiteX16476" fmla="*/ 13834852 w 15576846"/>
              <a:gd name="connsiteY16476" fmla="*/ 2867150 h 7267344"/>
              <a:gd name="connsiteX16477" fmla="*/ 13813261 w 15576846"/>
              <a:gd name="connsiteY16477" fmla="*/ 2834987 h 7267344"/>
              <a:gd name="connsiteX16478" fmla="*/ 13808537 w 15576846"/>
              <a:gd name="connsiteY16478" fmla="*/ 2823516 h 7267344"/>
              <a:gd name="connsiteX16479" fmla="*/ 13819333 w 15576846"/>
              <a:gd name="connsiteY16479" fmla="*/ 2831051 h 7267344"/>
              <a:gd name="connsiteX16480" fmla="*/ 13824282 w 15576846"/>
              <a:gd name="connsiteY16480" fmla="*/ 2841959 h 7267344"/>
              <a:gd name="connsiteX16481" fmla="*/ 13813261 w 15576846"/>
              <a:gd name="connsiteY16481" fmla="*/ 2834987 h 7267344"/>
              <a:gd name="connsiteX16482" fmla="*/ 13803027 w 15576846"/>
              <a:gd name="connsiteY16482" fmla="*/ 2810808 h 7267344"/>
              <a:gd name="connsiteX16483" fmla="*/ 13797854 w 15576846"/>
              <a:gd name="connsiteY16483" fmla="*/ 2799562 h 7267344"/>
              <a:gd name="connsiteX16484" fmla="*/ 13807300 w 15576846"/>
              <a:gd name="connsiteY16484" fmla="*/ 2806647 h 7267344"/>
              <a:gd name="connsiteX16485" fmla="*/ 13812811 w 15576846"/>
              <a:gd name="connsiteY16485" fmla="*/ 2817555 h 7267344"/>
              <a:gd name="connsiteX16486" fmla="*/ 13803027 w 15576846"/>
              <a:gd name="connsiteY16486" fmla="*/ 2810808 h 7267344"/>
              <a:gd name="connsiteX16487" fmla="*/ 13794705 w 15576846"/>
              <a:gd name="connsiteY16487" fmla="*/ 2805297 h 7267344"/>
              <a:gd name="connsiteX16488" fmla="*/ 13784133 w 15576846"/>
              <a:gd name="connsiteY16488" fmla="*/ 2798325 h 7267344"/>
              <a:gd name="connsiteX16489" fmla="*/ 13778623 w 15576846"/>
              <a:gd name="connsiteY16489" fmla="*/ 2785505 h 7267344"/>
              <a:gd name="connsiteX16490" fmla="*/ 13788970 w 15576846"/>
              <a:gd name="connsiteY16490" fmla="*/ 2792927 h 7267344"/>
              <a:gd name="connsiteX16491" fmla="*/ 13794705 w 15576846"/>
              <a:gd name="connsiteY16491" fmla="*/ 2805297 h 7267344"/>
              <a:gd name="connsiteX16492" fmla="*/ 13773225 w 15576846"/>
              <a:gd name="connsiteY16492" fmla="*/ 2773921 h 7267344"/>
              <a:gd name="connsiteX16493" fmla="*/ 13767940 w 15576846"/>
              <a:gd name="connsiteY16493" fmla="*/ 2762675 h 7267344"/>
              <a:gd name="connsiteX16494" fmla="*/ 13777161 w 15576846"/>
              <a:gd name="connsiteY16494" fmla="*/ 2769873 h 7267344"/>
              <a:gd name="connsiteX16495" fmla="*/ 13782784 w 15576846"/>
              <a:gd name="connsiteY16495" fmla="*/ 2780669 h 7267344"/>
              <a:gd name="connsiteX16496" fmla="*/ 13773225 w 15576846"/>
              <a:gd name="connsiteY16496" fmla="*/ 2773921 h 7267344"/>
              <a:gd name="connsiteX16497" fmla="*/ 13764453 w 15576846"/>
              <a:gd name="connsiteY16497" fmla="*/ 2767848 h 7267344"/>
              <a:gd name="connsiteX16498" fmla="*/ 13754445 w 15576846"/>
              <a:gd name="connsiteY16498" fmla="*/ 2761101 h 7267344"/>
              <a:gd name="connsiteX16499" fmla="*/ 13748822 w 15576846"/>
              <a:gd name="connsiteY16499" fmla="*/ 2748505 h 7267344"/>
              <a:gd name="connsiteX16500" fmla="*/ 13758381 w 15576846"/>
              <a:gd name="connsiteY16500" fmla="*/ 2755590 h 7267344"/>
              <a:gd name="connsiteX16501" fmla="*/ 13764453 w 15576846"/>
              <a:gd name="connsiteY16501" fmla="*/ 2767848 h 7267344"/>
              <a:gd name="connsiteX16502" fmla="*/ 13742861 w 15576846"/>
              <a:gd name="connsiteY16502" fmla="*/ 2735798 h 7267344"/>
              <a:gd name="connsiteX16503" fmla="*/ 13738363 w 15576846"/>
              <a:gd name="connsiteY16503" fmla="*/ 2726351 h 7267344"/>
              <a:gd name="connsiteX16504" fmla="*/ 13746572 w 15576846"/>
              <a:gd name="connsiteY16504" fmla="*/ 2732874 h 7267344"/>
              <a:gd name="connsiteX16505" fmla="*/ 13751408 w 15576846"/>
              <a:gd name="connsiteY16505" fmla="*/ 2741983 h 7267344"/>
              <a:gd name="connsiteX16506" fmla="*/ 13742861 w 15576846"/>
              <a:gd name="connsiteY16506" fmla="*/ 2735798 h 7267344"/>
              <a:gd name="connsiteX16507" fmla="*/ 13733864 w 15576846"/>
              <a:gd name="connsiteY16507" fmla="*/ 2729387 h 7267344"/>
              <a:gd name="connsiteX16508" fmla="*/ 13724080 w 15576846"/>
              <a:gd name="connsiteY16508" fmla="*/ 2722527 h 7267344"/>
              <a:gd name="connsiteX16509" fmla="*/ 13718795 w 15576846"/>
              <a:gd name="connsiteY16509" fmla="*/ 2711281 h 7267344"/>
              <a:gd name="connsiteX16510" fmla="*/ 13728466 w 15576846"/>
              <a:gd name="connsiteY16510" fmla="*/ 2718704 h 7267344"/>
              <a:gd name="connsiteX16511" fmla="*/ 13733864 w 15576846"/>
              <a:gd name="connsiteY16511" fmla="*/ 2729387 h 7267344"/>
              <a:gd name="connsiteX16512" fmla="*/ 13712160 w 15576846"/>
              <a:gd name="connsiteY16512" fmla="*/ 2697337 h 7267344"/>
              <a:gd name="connsiteX16513" fmla="*/ 13706874 w 15576846"/>
              <a:gd name="connsiteY16513" fmla="*/ 2686653 h 7267344"/>
              <a:gd name="connsiteX16514" fmla="*/ 13715196 w 15576846"/>
              <a:gd name="connsiteY16514" fmla="*/ 2693513 h 7267344"/>
              <a:gd name="connsiteX16515" fmla="*/ 13720707 w 15576846"/>
              <a:gd name="connsiteY16515" fmla="*/ 2703747 h 7267344"/>
              <a:gd name="connsiteX16516" fmla="*/ 13712160 w 15576846"/>
              <a:gd name="connsiteY16516" fmla="*/ 2697337 h 7267344"/>
              <a:gd name="connsiteX16517" fmla="*/ 13702600 w 15576846"/>
              <a:gd name="connsiteY16517" fmla="*/ 2690364 h 7267344"/>
              <a:gd name="connsiteX16518" fmla="*/ 13693492 w 15576846"/>
              <a:gd name="connsiteY16518" fmla="*/ 2683841 h 7267344"/>
              <a:gd name="connsiteX16519" fmla="*/ 13687644 w 15576846"/>
              <a:gd name="connsiteY16519" fmla="*/ 2671583 h 7267344"/>
              <a:gd name="connsiteX16520" fmla="*/ 13696416 w 15576846"/>
              <a:gd name="connsiteY16520" fmla="*/ 2678443 h 7267344"/>
              <a:gd name="connsiteX16521" fmla="*/ 13702600 w 15576846"/>
              <a:gd name="connsiteY16521" fmla="*/ 2690364 h 7267344"/>
              <a:gd name="connsiteX16522" fmla="*/ 13681347 w 15576846"/>
              <a:gd name="connsiteY16522" fmla="*/ 2658651 h 7267344"/>
              <a:gd name="connsiteX16523" fmla="*/ 13675947 w 15576846"/>
              <a:gd name="connsiteY16523" fmla="*/ 2648079 h 7267344"/>
              <a:gd name="connsiteX16524" fmla="*/ 13683595 w 15576846"/>
              <a:gd name="connsiteY16524" fmla="*/ 2654489 h 7267344"/>
              <a:gd name="connsiteX16525" fmla="*/ 13689218 w 15576846"/>
              <a:gd name="connsiteY16525" fmla="*/ 2664723 h 7267344"/>
              <a:gd name="connsiteX16526" fmla="*/ 13681347 w 15576846"/>
              <a:gd name="connsiteY16526" fmla="*/ 2658651 h 7267344"/>
              <a:gd name="connsiteX16527" fmla="*/ 13656830 w 15576846"/>
              <a:gd name="connsiteY16527" fmla="*/ 2623563 h 7267344"/>
              <a:gd name="connsiteX16528" fmla="*/ 13649520 w 15576846"/>
              <a:gd name="connsiteY16528" fmla="*/ 2617828 h 7267344"/>
              <a:gd name="connsiteX16529" fmla="*/ 13644797 w 15576846"/>
              <a:gd name="connsiteY16529" fmla="*/ 2608494 h 7267344"/>
              <a:gd name="connsiteX16530" fmla="*/ 13651994 w 15576846"/>
              <a:gd name="connsiteY16530" fmla="*/ 2614567 h 7267344"/>
              <a:gd name="connsiteX16531" fmla="*/ 13656830 w 15576846"/>
              <a:gd name="connsiteY16531" fmla="*/ 2623563 h 7267344"/>
              <a:gd name="connsiteX16532" fmla="*/ 13639511 w 15576846"/>
              <a:gd name="connsiteY16532" fmla="*/ 2610181 h 7267344"/>
              <a:gd name="connsiteX16533" fmla="*/ 13631301 w 15576846"/>
              <a:gd name="connsiteY16533" fmla="*/ 2603995 h 7267344"/>
              <a:gd name="connsiteX16534" fmla="*/ 13625791 w 15576846"/>
              <a:gd name="connsiteY16534" fmla="*/ 2592749 h 7267344"/>
              <a:gd name="connsiteX16535" fmla="*/ 13633775 w 15576846"/>
              <a:gd name="connsiteY16535" fmla="*/ 2599384 h 7267344"/>
              <a:gd name="connsiteX16536" fmla="*/ 13639511 w 15576846"/>
              <a:gd name="connsiteY16536" fmla="*/ 2610181 h 7267344"/>
              <a:gd name="connsiteX16537" fmla="*/ 13618593 w 15576846"/>
              <a:gd name="connsiteY16537" fmla="*/ 2578467 h 7267344"/>
              <a:gd name="connsiteX16538" fmla="*/ 13614095 w 15576846"/>
              <a:gd name="connsiteY16538" fmla="*/ 2569695 h 7267344"/>
              <a:gd name="connsiteX16539" fmla="*/ 13620843 w 15576846"/>
              <a:gd name="connsiteY16539" fmla="*/ 2575543 h 7267344"/>
              <a:gd name="connsiteX16540" fmla="*/ 13625566 w 15576846"/>
              <a:gd name="connsiteY16540" fmla="*/ 2583978 h 7267344"/>
              <a:gd name="connsiteX16541" fmla="*/ 13618593 w 15576846"/>
              <a:gd name="connsiteY16541" fmla="*/ 2578467 h 7267344"/>
              <a:gd name="connsiteX16542" fmla="*/ 13608359 w 15576846"/>
              <a:gd name="connsiteY16542" fmla="*/ 2570483 h 7267344"/>
              <a:gd name="connsiteX16543" fmla="*/ 13600150 w 15576846"/>
              <a:gd name="connsiteY16543" fmla="*/ 2564185 h 7267344"/>
              <a:gd name="connsiteX16544" fmla="*/ 13594865 w 15576846"/>
              <a:gd name="connsiteY16544" fmla="*/ 2553501 h 7267344"/>
              <a:gd name="connsiteX16545" fmla="*/ 13602849 w 15576846"/>
              <a:gd name="connsiteY16545" fmla="*/ 2560249 h 7267344"/>
              <a:gd name="connsiteX16546" fmla="*/ 13608359 w 15576846"/>
              <a:gd name="connsiteY16546" fmla="*/ 2570483 h 7267344"/>
              <a:gd name="connsiteX16547" fmla="*/ 13587106 w 15576846"/>
              <a:gd name="connsiteY16547" fmla="*/ 2537869 h 7267344"/>
              <a:gd name="connsiteX16548" fmla="*/ 13582044 w 15576846"/>
              <a:gd name="connsiteY16548" fmla="*/ 2528198 h 7267344"/>
              <a:gd name="connsiteX16549" fmla="*/ 13588679 w 15576846"/>
              <a:gd name="connsiteY16549" fmla="*/ 2534046 h 7267344"/>
              <a:gd name="connsiteX16550" fmla="*/ 13593853 w 15576846"/>
              <a:gd name="connsiteY16550" fmla="*/ 2543380 h 7267344"/>
              <a:gd name="connsiteX16551" fmla="*/ 13587106 w 15576846"/>
              <a:gd name="connsiteY16551" fmla="*/ 2537869 h 7267344"/>
              <a:gd name="connsiteX16552" fmla="*/ 13562251 w 15576846"/>
              <a:gd name="connsiteY16552" fmla="*/ 2502782 h 7267344"/>
              <a:gd name="connsiteX16553" fmla="*/ 13555617 w 15576846"/>
              <a:gd name="connsiteY16553" fmla="*/ 2497271 h 7267344"/>
              <a:gd name="connsiteX16554" fmla="*/ 13549881 w 15576846"/>
              <a:gd name="connsiteY16554" fmla="*/ 2486250 h 7267344"/>
              <a:gd name="connsiteX16555" fmla="*/ 13556291 w 15576846"/>
              <a:gd name="connsiteY16555" fmla="*/ 2491986 h 7267344"/>
              <a:gd name="connsiteX16556" fmla="*/ 13562251 w 15576846"/>
              <a:gd name="connsiteY16556" fmla="*/ 2502782 h 7267344"/>
              <a:gd name="connsiteX16557" fmla="*/ 13541447 w 15576846"/>
              <a:gd name="connsiteY16557" fmla="*/ 2470394 h 7267344"/>
              <a:gd name="connsiteX16558" fmla="*/ 13537623 w 15576846"/>
              <a:gd name="connsiteY16558" fmla="*/ 2463309 h 7267344"/>
              <a:gd name="connsiteX16559" fmla="*/ 13542458 w 15576846"/>
              <a:gd name="connsiteY16559" fmla="*/ 2467920 h 7267344"/>
              <a:gd name="connsiteX16560" fmla="*/ 13546507 w 15576846"/>
              <a:gd name="connsiteY16560" fmla="*/ 2474780 h 7267344"/>
              <a:gd name="connsiteX16561" fmla="*/ 13541447 w 15576846"/>
              <a:gd name="connsiteY16561" fmla="*/ 2470394 h 7267344"/>
              <a:gd name="connsiteX16562" fmla="*/ 13529750 w 15576846"/>
              <a:gd name="connsiteY16562" fmla="*/ 2460272 h 7267344"/>
              <a:gd name="connsiteX16563" fmla="*/ 13522665 w 15576846"/>
              <a:gd name="connsiteY16563" fmla="*/ 2454312 h 7267344"/>
              <a:gd name="connsiteX16564" fmla="*/ 13517605 w 15576846"/>
              <a:gd name="connsiteY16564" fmla="*/ 2444528 h 7267344"/>
              <a:gd name="connsiteX16565" fmla="*/ 13524578 w 15576846"/>
              <a:gd name="connsiteY16565" fmla="*/ 2451051 h 7267344"/>
              <a:gd name="connsiteX16566" fmla="*/ 13529750 w 15576846"/>
              <a:gd name="connsiteY16566" fmla="*/ 2460272 h 7267344"/>
              <a:gd name="connsiteX16567" fmla="*/ 13508159 w 15576846"/>
              <a:gd name="connsiteY16567" fmla="*/ 2426872 h 7267344"/>
              <a:gd name="connsiteX16568" fmla="*/ 13503548 w 15576846"/>
              <a:gd name="connsiteY16568" fmla="*/ 2418550 h 7267344"/>
              <a:gd name="connsiteX16569" fmla="*/ 13508946 w 15576846"/>
              <a:gd name="connsiteY16569" fmla="*/ 2423835 h 7267344"/>
              <a:gd name="connsiteX16570" fmla="*/ 13513669 w 15576846"/>
              <a:gd name="connsiteY16570" fmla="*/ 2431933 h 7267344"/>
              <a:gd name="connsiteX16571" fmla="*/ 13508159 w 15576846"/>
              <a:gd name="connsiteY16571" fmla="*/ 2426872 h 7267344"/>
              <a:gd name="connsiteX16572" fmla="*/ 13496013 w 15576846"/>
              <a:gd name="connsiteY16572" fmla="*/ 2416076 h 7267344"/>
              <a:gd name="connsiteX16573" fmla="*/ 13490727 w 15576846"/>
              <a:gd name="connsiteY16573" fmla="*/ 2411465 h 7267344"/>
              <a:gd name="connsiteX16574" fmla="*/ 13485329 w 15576846"/>
              <a:gd name="connsiteY16574" fmla="*/ 2401119 h 7267344"/>
              <a:gd name="connsiteX16575" fmla="*/ 13490390 w 15576846"/>
              <a:gd name="connsiteY16575" fmla="*/ 2405842 h 7267344"/>
              <a:gd name="connsiteX16576" fmla="*/ 13496013 w 15576846"/>
              <a:gd name="connsiteY16576" fmla="*/ 2416076 h 7267344"/>
              <a:gd name="connsiteX16577" fmla="*/ 13476332 w 15576846"/>
              <a:gd name="connsiteY16577" fmla="*/ 2384475 h 7267344"/>
              <a:gd name="connsiteX16578" fmla="*/ 13473184 w 15576846"/>
              <a:gd name="connsiteY16578" fmla="*/ 2378627 h 7267344"/>
              <a:gd name="connsiteX16579" fmla="*/ 13476557 w 15576846"/>
              <a:gd name="connsiteY16579" fmla="*/ 2382001 h 7267344"/>
              <a:gd name="connsiteX16580" fmla="*/ 13479819 w 15576846"/>
              <a:gd name="connsiteY16580" fmla="*/ 2387624 h 7267344"/>
              <a:gd name="connsiteX16581" fmla="*/ 13476332 w 15576846"/>
              <a:gd name="connsiteY16581" fmla="*/ 2384475 h 7267344"/>
              <a:gd name="connsiteX16582" fmla="*/ 13464300 w 15576846"/>
              <a:gd name="connsiteY16582" fmla="*/ 2373679 h 7267344"/>
              <a:gd name="connsiteX16583" fmla="*/ 13458339 w 15576846"/>
              <a:gd name="connsiteY16583" fmla="*/ 2368506 h 7267344"/>
              <a:gd name="connsiteX16584" fmla="*/ 13453840 w 15576846"/>
              <a:gd name="connsiteY16584" fmla="*/ 2359959 h 7267344"/>
              <a:gd name="connsiteX16585" fmla="*/ 13459576 w 15576846"/>
              <a:gd name="connsiteY16585" fmla="*/ 2365469 h 7267344"/>
              <a:gd name="connsiteX16586" fmla="*/ 13464300 w 15576846"/>
              <a:gd name="connsiteY16586" fmla="*/ 2373679 h 7267344"/>
              <a:gd name="connsiteX16587" fmla="*/ 13449118 w 15576846"/>
              <a:gd name="connsiteY16587" fmla="*/ 2346688 h 7267344"/>
              <a:gd name="connsiteX16588" fmla="*/ 13444844 w 15576846"/>
              <a:gd name="connsiteY16588" fmla="*/ 2342865 h 7267344"/>
              <a:gd name="connsiteX16589" fmla="*/ 13440909 w 15576846"/>
              <a:gd name="connsiteY16589" fmla="*/ 2335667 h 7267344"/>
              <a:gd name="connsiteX16590" fmla="*/ 13445070 w 15576846"/>
              <a:gd name="connsiteY16590" fmla="*/ 2339828 h 7267344"/>
              <a:gd name="connsiteX16591" fmla="*/ 13449118 w 15576846"/>
              <a:gd name="connsiteY16591" fmla="*/ 2346688 h 7267344"/>
              <a:gd name="connsiteX16592" fmla="*/ 13416730 w 15576846"/>
              <a:gd name="connsiteY16592" fmla="*/ 2303279 h 7267344"/>
              <a:gd name="connsiteX16593" fmla="*/ 13411668 w 15576846"/>
              <a:gd name="connsiteY16593" fmla="*/ 2298443 h 7267344"/>
              <a:gd name="connsiteX16594" fmla="*/ 13407732 w 15576846"/>
              <a:gd name="connsiteY16594" fmla="*/ 2291021 h 7267344"/>
              <a:gd name="connsiteX16595" fmla="*/ 13412681 w 15576846"/>
              <a:gd name="connsiteY16595" fmla="*/ 2296082 h 7267344"/>
              <a:gd name="connsiteX16596" fmla="*/ 13416730 w 15576846"/>
              <a:gd name="connsiteY16596" fmla="*/ 2303279 h 7267344"/>
              <a:gd name="connsiteX16597" fmla="*/ 13399185 w 15576846"/>
              <a:gd name="connsiteY16597" fmla="*/ 2287085 h 7267344"/>
              <a:gd name="connsiteX16598" fmla="*/ 13394575 w 15576846"/>
              <a:gd name="connsiteY16598" fmla="*/ 2282924 h 7267344"/>
              <a:gd name="connsiteX16599" fmla="*/ 13389514 w 15576846"/>
              <a:gd name="connsiteY16599" fmla="*/ 2273140 h 7267344"/>
              <a:gd name="connsiteX16600" fmla="*/ 13394013 w 15576846"/>
              <a:gd name="connsiteY16600" fmla="*/ 2277526 h 7267344"/>
              <a:gd name="connsiteX16601" fmla="*/ 13399185 w 15576846"/>
              <a:gd name="connsiteY16601" fmla="*/ 2287085 h 7267344"/>
              <a:gd name="connsiteX16602" fmla="*/ 13380068 w 15576846"/>
              <a:gd name="connsiteY16602" fmla="*/ 2255147 h 7267344"/>
              <a:gd name="connsiteX16603" fmla="*/ 13375569 w 15576846"/>
              <a:gd name="connsiteY16603" fmla="*/ 2246487 h 7267344"/>
              <a:gd name="connsiteX16604" fmla="*/ 13377930 w 15576846"/>
              <a:gd name="connsiteY16604" fmla="*/ 2248961 h 7267344"/>
              <a:gd name="connsiteX16605" fmla="*/ 13383217 w 15576846"/>
              <a:gd name="connsiteY16605" fmla="*/ 2258183 h 7267344"/>
              <a:gd name="connsiteX16606" fmla="*/ 13380068 w 15576846"/>
              <a:gd name="connsiteY16606" fmla="*/ 2255147 h 7267344"/>
              <a:gd name="connsiteX16607" fmla="*/ 13367921 w 15576846"/>
              <a:gd name="connsiteY16607" fmla="*/ 2244013 h 7267344"/>
              <a:gd name="connsiteX16608" fmla="*/ 13362861 w 15576846"/>
              <a:gd name="connsiteY16608" fmla="*/ 2239402 h 7267344"/>
              <a:gd name="connsiteX16609" fmla="*/ 13356900 w 15576846"/>
              <a:gd name="connsiteY16609" fmla="*/ 2227819 h 7267344"/>
              <a:gd name="connsiteX16610" fmla="*/ 13361512 w 15576846"/>
              <a:gd name="connsiteY16610" fmla="*/ 2232430 h 7267344"/>
              <a:gd name="connsiteX16611" fmla="*/ 13367921 w 15576846"/>
              <a:gd name="connsiteY16611" fmla="*/ 2244013 h 7267344"/>
              <a:gd name="connsiteX16612" fmla="*/ 13347905 w 15576846"/>
              <a:gd name="connsiteY16612" fmla="*/ 2210500 h 7267344"/>
              <a:gd name="connsiteX16613" fmla="*/ 13344193 w 15576846"/>
              <a:gd name="connsiteY16613" fmla="*/ 2203528 h 7267344"/>
              <a:gd name="connsiteX16614" fmla="*/ 13347117 w 15576846"/>
              <a:gd name="connsiteY16614" fmla="*/ 2206677 h 7267344"/>
              <a:gd name="connsiteX16615" fmla="*/ 13351052 w 15576846"/>
              <a:gd name="connsiteY16615" fmla="*/ 2213649 h 7267344"/>
              <a:gd name="connsiteX16616" fmla="*/ 13347905 w 15576846"/>
              <a:gd name="connsiteY16616" fmla="*/ 2210500 h 7267344"/>
              <a:gd name="connsiteX16617" fmla="*/ 13337558 w 15576846"/>
              <a:gd name="connsiteY16617" fmla="*/ 2200716 h 7267344"/>
              <a:gd name="connsiteX16618" fmla="*/ 13330023 w 15576846"/>
              <a:gd name="connsiteY16618" fmla="*/ 2193744 h 7267344"/>
              <a:gd name="connsiteX16619" fmla="*/ 13325300 w 15576846"/>
              <a:gd name="connsiteY16619" fmla="*/ 2184297 h 7267344"/>
              <a:gd name="connsiteX16620" fmla="*/ 13332947 w 15576846"/>
              <a:gd name="connsiteY16620" fmla="*/ 2191944 h 7267344"/>
              <a:gd name="connsiteX16621" fmla="*/ 13337558 w 15576846"/>
              <a:gd name="connsiteY16621" fmla="*/ 2200716 h 7267344"/>
              <a:gd name="connsiteX16622" fmla="*/ 13316078 w 15576846"/>
              <a:gd name="connsiteY16622" fmla="*/ 2166754 h 7267344"/>
              <a:gd name="connsiteX16623" fmla="*/ 13312592 w 15576846"/>
              <a:gd name="connsiteY16623" fmla="*/ 2160006 h 7267344"/>
              <a:gd name="connsiteX16624" fmla="*/ 13319227 w 15576846"/>
              <a:gd name="connsiteY16624" fmla="*/ 2166978 h 7267344"/>
              <a:gd name="connsiteX16625" fmla="*/ 13322489 w 15576846"/>
              <a:gd name="connsiteY16625" fmla="*/ 2172939 h 7267344"/>
              <a:gd name="connsiteX16626" fmla="*/ 13316078 w 15576846"/>
              <a:gd name="connsiteY16626" fmla="*/ 2166754 h 7267344"/>
              <a:gd name="connsiteX16627" fmla="*/ 13303933 w 15576846"/>
              <a:gd name="connsiteY16627" fmla="*/ 2155283 h 7267344"/>
              <a:gd name="connsiteX16628" fmla="*/ 13298310 w 15576846"/>
              <a:gd name="connsiteY16628" fmla="*/ 2149997 h 7267344"/>
              <a:gd name="connsiteX16629" fmla="*/ 13293473 w 15576846"/>
              <a:gd name="connsiteY16629" fmla="*/ 2140438 h 7267344"/>
              <a:gd name="connsiteX16630" fmla="*/ 13298985 w 15576846"/>
              <a:gd name="connsiteY16630" fmla="*/ 2146061 h 7267344"/>
              <a:gd name="connsiteX16631" fmla="*/ 13303933 w 15576846"/>
              <a:gd name="connsiteY16631" fmla="*/ 2155283 h 7267344"/>
              <a:gd name="connsiteX16632" fmla="*/ 13284477 w 15576846"/>
              <a:gd name="connsiteY16632" fmla="*/ 2123007 h 7267344"/>
              <a:gd name="connsiteX16633" fmla="*/ 13280429 w 15576846"/>
              <a:gd name="connsiteY16633" fmla="*/ 2115135 h 7267344"/>
              <a:gd name="connsiteX16634" fmla="*/ 13284477 w 15576846"/>
              <a:gd name="connsiteY16634" fmla="*/ 2119408 h 7267344"/>
              <a:gd name="connsiteX16635" fmla="*/ 13288638 w 15576846"/>
              <a:gd name="connsiteY16635" fmla="*/ 2127055 h 7267344"/>
              <a:gd name="connsiteX16636" fmla="*/ 13284477 w 15576846"/>
              <a:gd name="connsiteY16636" fmla="*/ 2123007 h 7267344"/>
              <a:gd name="connsiteX16637" fmla="*/ 13256363 w 15576846"/>
              <a:gd name="connsiteY16637" fmla="*/ 2081622 h 7267344"/>
              <a:gd name="connsiteX16638" fmla="*/ 13253776 w 15576846"/>
              <a:gd name="connsiteY16638" fmla="*/ 2079035 h 7267344"/>
              <a:gd name="connsiteX16639" fmla="*/ 13249952 w 15576846"/>
              <a:gd name="connsiteY16639" fmla="*/ 2071613 h 7267344"/>
              <a:gd name="connsiteX16640" fmla="*/ 13252314 w 15576846"/>
              <a:gd name="connsiteY16640" fmla="*/ 2074199 h 7267344"/>
              <a:gd name="connsiteX16641" fmla="*/ 13256363 w 15576846"/>
              <a:gd name="connsiteY16641" fmla="*/ 2081622 h 7267344"/>
              <a:gd name="connsiteX16642" fmla="*/ 13239606 w 15576846"/>
              <a:gd name="connsiteY16642" fmla="*/ 2051820 h 7267344"/>
              <a:gd name="connsiteX16643" fmla="*/ 13237581 w 15576846"/>
              <a:gd name="connsiteY16643" fmla="*/ 2047884 h 7267344"/>
              <a:gd name="connsiteX16644" fmla="*/ 13240055 w 15576846"/>
              <a:gd name="connsiteY16644" fmla="*/ 2052270 h 7267344"/>
              <a:gd name="connsiteX16645" fmla="*/ 13239606 w 15576846"/>
              <a:gd name="connsiteY16645" fmla="*/ 2051820 h 7267344"/>
              <a:gd name="connsiteX16646" fmla="*/ 13225436 w 15576846"/>
              <a:gd name="connsiteY16646" fmla="*/ 2037538 h 7267344"/>
              <a:gd name="connsiteX16647" fmla="*/ 12933941 w 15576846"/>
              <a:gd name="connsiteY16647" fmla="*/ 1881669 h 7267344"/>
              <a:gd name="connsiteX16648" fmla="*/ 12401334 w 15576846"/>
              <a:gd name="connsiteY16648" fmla="*/ 2519651 h 7267344"/>
              <a:gd name="connsiteX16649" fmla="*/ 12017060 w 15576846"/>
              <a:gd name="connsiteY16649" fmla="*/ 3633223 h 7267344"/>
              <a:gd name="connsiteX16650" fmla="*/ 12001766 w 15576846"/>
              <a:gd name="connsiteY16650" fmla="*/ 3633223 h 7267344"/>
              <a:gd name="connsiteX16651" fmla="*/ 12380980 w 15576846"/>
              <a:gd name="connsiteY16651" fmla="*/ 2498171 h 7267344"/>
              <a:gd name="connsiteX16652" fmla="*/ 12601287 w 15576846"/>
              <a:gd name="connsiteY16652" fmla="*/ 2073412 h 7267344"/>
              <a:gd name="connsiteX16653" fmla="*/ 12909762 w 15576846"/>
              <a:gd name="connsiteY16653" fmla="*/ 1849393 h 7267344"/>
              <a:gd name="connsiteX16654" fmla="*/ 13221275 w 15576846"/>
              <a:gd name="connsiteY16654" fmla="*/ 2029553 h 7267344"/>
              <a:gd name="connsiteX16655" fmla="*/ 13225436 w 15576846"/>
              <a:gd name="connsiteY16655" fmla="*/ 2037538 h 7267344"/>
              <a:gd name="connsiteX16656" fmla="*/ 12014474 w 15576846"/>
              <a:gd name="connsiteY16656" fmla="*/ 3640870 h 7267344"/>
              <a:gd name="connsiteX16657" fmla="*/ 12004803 w 15576846"/>
              <a:gd name="connsiteY16657" fmla="*/ 3671122 h 7267344"/>
              <a:gd name="connsiteX16658" fmla="*/ 11989734 w 15576846"/>
              <a:gd name="connsiteY16658" fmla="*/ 3672471 h 7267344"/>
              <a:gd name="connsiteX16659" fmla="*/ 11999405 w 15576846"/>
              <a:gd name="connsiteY16659" fmla="*/ 3640870 h 7267344"/>
              <a:gd name="connsiteX16660" fmla="*/ 12014474 w 15576846"/>
              <a:gd name="connsiteY16660" fmla="*/ 3640870 h 7267344"/>
              <a:gd name="connsiteX16661" fmla="*/ 12002329 w 15576846"/>
              <a:gd name="connsiteY16661" fmla="*/ 3678769 h 7267344"/>
              <a:gd name="connsiteX16662" fmla="*/ 11992433 w 15576846"/>
              <a:gd name="connsiteY16662" fmla="*/ 3709583 h 7267344"/>
              <a:gd name="connsiteX16663" fmla="*/ 11977700 w 15576846"/>
              <a:gd name="connsiteY16663" fmla="*/ 3712169 h 7267344"/>
              <a:gd name="connsiteX16664" fmla="*/ 11987372 w 15576846"/>
              <a:gd name="connsiteY16664" fmla="*/ 3680231 h 7267344"/>
              <a:gd name="connsiteX16665" fmla="*/ 12002329 w 15576846"/>
              <a:gd name="connsiteY16665" fmla="*/ 3678769 h 7267344"/>
              <a:gd name="connsiteX16666" fmla="*/ 11989959 w 15576846"/>
              <a:gd name="connsiteY16666" fmla="*/ 3717342 h 7267344"/>
              <a:gd name="connsiteX16667" fmla="*/ 11980175 w 15576846"/>
              <a:gd name="connsiteY16667" fmla="*/ 3748269 h 7267344"/>
              <a:gd name="connsiteX16668" fmla="*/ 11965780 w 15576846"/>
              <a:gd name="connsiteY16668" fmla="*/ 3751755 h 7267344"/>
              <a:gd name="connsiteX16669" fmla="*/ 11975339 w 15576846"/>
              <a:gd name="connsiteY16669" fmla="*/ 3719704 h 7267344"/>
              <a:gd name="connsiteX16670" fmla="*/ 11989959 w 15576846"/>
              <a:gd name="connsiteY16670" fmla="*/ 3717342 h 7267344"/>
              <a:gd name="connsiteX16671" fmla="*/ 11977812 w 15576846"/>
              <a:gd name="connsiteY16671" fmla="*/ 3755916 h 7267344"/>
              <a:gd name="connsiteX16672" fmla="*/ 11967803 w 15576846"/>
              <a:gd name="connsiteY16672" fmla="*/ 3787629 h 7267344"/>
              <a:gd name="connsiteX16673" fmla="*/ 11953858 w 15576846"/>
              <a:gd name="connsiteY16673" fmla="*/ 3792128 h 7267344"/>
              <a:gd name="connsiteX16674" fmla="*/ 11963531 w 15576846"/>
              <a:gd name="connsiteY16674" fmla="*/ 3759627 h 7267344"/>
              <a:gd name="connsiteX16675" fmla="*/ 11977812 w 15576846"/>
              <a:gd name="connsiteY16675" fmla="*/ 3755916 h 7267344"/>
              <a:gd name="connsiteX16676" fmla="*/ 11965217 w 15576846"/>
              <a:gd name="connsiteY16676" fmla="*/ 3795726 h 7267344"/>
              <a:gd name="connsiteX16677" fmla="*/ 11955546 w 15576846"/>
              <a:gd name="connsiteY16677" fmla="*/ 3826428 h 7267344"/>
              <a:gd name="connsiteX16678" fmla="*/ 11942051 w 15576846"/>
              <a:gd name="connsiteY16678" fmla="*/ 3831601 h 7267344"/>
              <a:gd name="connsiteX16679" fmla="*/ 11951497 w 15576846"/>
              <a:gd name="connsiteY16679" fmla="*/ 3799775 h 7267344"/>
              <a:gd name="connsiteX16680" fmla="*/ 11965217 w 15576846"/>
              <a:gd name="connsiteY16680" fmla="*/ 3795726 h 7267344"/>
              <a:gd name="connsiteX16681" fmla="*/ 11953072 w 15576846"/>
              <a:gd name="connsiteY16681" fmla="*/ 3834525 h 7267344"/>
              <a:gd name="connsiteX16682" fmla="*/ 11943288 w 15576846"/>
              <a:gd name="connsiteY16682" fmla="*/ 3865901 h 7267344"/>
              <a:gd name="connsiteX16683" fmla="*/ 11930242 w 15576846"/>
              <a:gd name="connsiteY16683" fmla="*/ 3871862 h 7267344"/>
              <a:gd name="connsiteX16684" fmla="*/ 11939801 w 15576846"/>
              <a:gd name="connsiteY16684" fmla="*/ 3839698 h 7267344"/>
              <a:gd name="connsiteX16685" fmla="*/ 11953072 w 15576846"/>
              <a:gd name="connsiteY16685" fmla="*/ 3834525 h 7267344"/>
              <a:gd name="connsiteX16686" fmla="*/ 11924394 w 15576846"/>
              <a:gd name="connsiteY16686" fmla="*/ 3874223 h 7267344"/>
              <a:gd name="connsiteX16687" fmla="*/ 11912362 w 15576846"/>
              <a:gd name="connsiteY16687" fmla="*/ 3878721 h 7267344"/>
              <a:gd name="connsiteX16688" fmla="*/ 11921470 w 15576846"/>
              <a:gd name="connsiteY16688" fmla="*/ 3845546 h 7267344"/>
              <a:gd name="connsiteX16689" fmla="*/ 11933954 w 15576846"/>
              <a:gd name="connsiteY16689" fmla="*/ 3841610 h 7267344"/>
              <a:gd name="connsiteX16690" fmla="*/ 11924394 w 15576846"/>
              <a:gd name="connsiteY16690" fmla="*/ 3874223 h 7267344"/>
              <a:gd name="connsiteX16691" fmla="*/ 11921808 w 15576846"/>
              <a:gd name="connsiteY16691" fmla="*/ 3882995 h 7267344"/>
              <a:gd name="connsiteX16692" fmla="*/ 11912249 w 15576846"/>
              <a:gd name="connsiteY16692" fmla="*/ 3915608 h 7267344"/>
              <a:gd name="connsiteX16693" fmla="*/ 11900665 w 15576846"/>
              <a:gd name="connsiteY16693" fmla="*/ 3920669 h 7267344"/>
              <a:gd name="connsiteX16694" fmla="*/ 11909775 w 15576846"/>
              <a:gd name="connsiteY16694" fmla="*/ 3887493 h 7267344"/>
              <a:gd name="connsiteX16695" fmla="*/ 11921808 w 15576846"/>
              <a:gd name="connsiteY16695" fmla="*/ 3882995 h 7267344"/>
              <a:gd name="connsiteX16696" fmla="*/ 11894930 w 15576846"/>
              <a:gd name="connsiteY16696" fmla="*/ 3923030 h 7267344"/>
              <a:gd name="connsiteX16697" fmla="*/ 11883235 w 15576846"/>
              <a:gd name="connsiteY16697" fmla="*/ 3927529 h 7267344"/>
              <a:gd name="connsiteX16698" fmla="*/ 11892118 w 15576846"/>
              <a:gd name="connsiteY16698" fmla="*/ 3893454 h 7267344"/>
              <a:gd name="connsiteX16699" fmla="*/ 11904152 w 15576846"/>
              <a:gd name="connsiteY16699" fmla="*/ 3889405 h 7267344"/>
              <a:gd name="connsiteX16700" fmla="*/ 11894930 w 15576846"/>
              <a:gd name="connsiteY16700" fmla="*/ 3923030 h 7267344"/>
              <a:gd name="connsiteX16701" fmla="*/ 11877725 w 15576846"/>
              <a:gd name="connsiteY16701" fmla="*/ 3929665 h 7267344"/>
              <a:gd name="connsiteX16702" fmla="*/ 11865803 w 15576846"/>
              <a:gd name="connsiteY16702" fmla="*/ 3933939 h 7267344"/>
              <a:gd name="connsiteX16703" fmla="*/ 11874238 w 15576846"/>
              <a:gd name="connsiteY16703" fmla="*/ 3899077 h 7267344"/>
              <a:gd name="connsiteX16704" fmla="*/ 11886608 w 15576846"/>
              <a:gd name="connsiteY16704" fmla="*/ 3895253 h 7267344"/>
              <a:gd name="connsiteX16705" fmla="*/ 11877725 w 15576846"/>
              <a:gd name="connsiteY16705" fmla="*/ 3929665 h 7267344"/>
              <a:gd name="connsiteX16706" fmla="*/ 11860293 w 15576846"/>
              <a:gd name="connsiteY16706" fmla="*/ 3935738 h 7267344"/>
              <a:gd name="connsiteX16707" fmla="*/ 11848709 w 15576846"/>
              <a:gd name="connsiteY16707" fmla="*/ 3939562 h 7267344"/>
              <a:gd name="connsiteX16708" fmla="*/ 11856806 w 15576846"/>
              <a:gd name="connsiteY16708" fmla="*/ 3904025 h 7267344"/>
              <a:gd name="connsiteX16709" fmla="*/ 11868840 w 15576846"/>
              <a:gd name="connsiteY16709" fmla="*/ 3900651 h 7267344"/>
              <a:gd name="connsiteX16710" fmla="*/ 11860293 w 15576846"/>
              <a:gd name="connsiteY16710" fmla="*/ 3935738 h 7267344"/>
              <a:gd name="connsiteX16711" fmla="*/ 11843311 w 15576846"/>
              <a:gd name="connsiteY16711" fmla="*/ 3941361 h 7267344"/>
              <a:gd name="connsiteX16712" fmla="*/ 11831615 w 15576846"/>
              <a:gd name="connsiteY16712" fmla="*/ 3945072 h 7267344"/>
              <a:gd name="connsiteX16713" fmla="*/ 11839376 w 15576846"/>
              <a:gd name="connsiteY16713" fmla="*/ 3908860 h 7267344"/>
              <a:gd name="connsiteX16714" fmla="*/ 11851521 w 15576846"/>
              <a:gd name="connsiteY16714" fmla="*/ 3905599 h 7267344"/>
              <a:gd name="connsiteX16715" fmla="*/ 11843311 w 15576846"/>
              <a:gd name="connsiteY16715" fmla="*/ 3941361 h 7267344"/>
              <a:gd name="connsiteX16716" fmla="*/ 11826330 w 15576846"/>
              <a:gd name="connsiteY16716" fmla="*/ 3946647 h 7267344"/>
              <a:gd name="connsiteX16717" fmla="*/ 11814523 w 15576846"/>
              <a:gd name="connsiteY16717" fmla="*/ 3950133 h 7267344"/>
              <a:gd name="connsiteX16718" fmla="*/ 11821944 w 15576846"/>
              <a:gd name="connsiteY16718" fmla="*/ 3913247 h 7267344"/>
              <a:gd name="connsiteX16719" fmla="*/ 11834203 w 15576846"/>
              <a:gd name="connsiteY16719" fmla="*/ 3910098 h 7267344"/>
              <a:gd name="connsiteX16720" fmla="*/ 11826330 w 15576846"/>
              <a:gd name="connsiteY16720" fmla="*/ 3946647 h 7267344"/>
              <a:gd name="connsiteX16721" fmla="*/ 11809349 w 15576846"/>
              <a:gd name="connsiteY16721" fmla="*/ 3951595 h 7267344"/>
              <a:gd name="connsiteX16722" fmla="*/ 10958032 w 15576846"/>
              <a:gd name="connsiteY16722" fmla="*/ 4121971 h 7267344"/>
              <a:gd name="connsiteX16723" fmla="*/ 10908775 w 15576846"/>
              <a:gd name="connsiteY16723" fmla="*/ 4130181 h 7267344"/>
              <a:gd name="connsiteX16724" fmla="*/ 10865703 w 15576846"/>
              <a:gd name="connsiteY16724" fmla="*/ 4130855 h 7267344"/>
              <a:gd name="connsiteX16725" fmla="*/ 10398210 w 15576846"/>
              <a:gd name="connsiteY16725" fmla="*/ 4059668 h 7267344"/>
              <a:gd name="connsiteX16726" fmla="*/ 10119648 w 15576846"/>
              <a:gd name="connsiteY16726" fmla="*/ 3978135 h 7267344"/>
              <a:gd name="connsiteX16727" fmla="*/ 9872800 w 15576846"/>
              <a:gd name="connsiteY16727" fmla="*/ 3909423 h 7267344"/>
              <a:gd name="connsiteX16728" fmla="*/ 9402608 w 15576846"/>
              <a:gd name="connsiteY16728" fmla="*/ 3760752 h 7267344"/>
              <a:gd name="connsiteX16729" fmla="*/ 9200856 w 15576846"/>
              <a:gd name="connsiteY16729" fmla="*/ 3715655 h 7267344"/>
              <a:gd name="connsiteX16730" fmla="*/ 9199731 w 15576846"/>
              <a:gd name="connsiteY16730" fmla="*/ 3711944 h 7267344"/>
              <a:gd name="connsiteX16731" fmla="*/ 9402045 w 15576846"/>
              <a:gd name="connsiteY16731" fmla="*/ 3750181 h 7267344"/>
              <a:gd name="connsiteX16732" fmla="*/ 9873250 w 15576846"/>
              <a:gd name="connsiteY16732" fmla="*/ 3873436 h 7267344"/>
              <a:gd name="connsiteX16733" fmla="*/ 10125383 w 15576846"/>
              <a:gd name="connsiteY16733" fmla="*/ 3936301 h 7267344"/>
              <a:gd name="connsiteX16734" fmla="*/ 10402821 w 15576846"/>
              <a:gd name="connsiteY16734" fmla="*/ 4003551 h 7267344"/>
              <a:gd name="connsiteX16735" fmla="*/ 10872563 w 15576846"/>
              <a:gd name="connsiteY16735" fmla="*/ 4067316 h 7267344"/>
              <a:gd name="connsiteX16736" fmla="*/ 10915860 w 15576846"/>
              <a:gd name="connsiteY16736" fmla="*/ 4066641 h 7267344"/>
              <a:gd name="connsiteX16737" fmla="*/ 10996381 w 15576846"/>
              <a:gd name="connsiteY16737" fmla="*/ 4054833 h 7267344"/>
              <a:gd name="connsiteX16738" fmla="*/ 11816771 w 15576846"/>
              <a:gd name="connsiteY16738" fmla="*/ 3914371 h 7267344"/>
              <a:gd name="connsiteX16739" fmla="*/ 11809349 w 15576846"/>
              <a:gd name="connsiteY16739" fmla="*/ 3951595 h 7267344"/>
              <a:gd name="connsiteX16740" fmla="*/ 8723803 w 15576846"/>
              <a:gd name="connsiteY16740" fmla="*/ 2677206 h 7267344"/>
              <a:gd name="connsiteX16741" fmla="*/ 8162632 w 15576846"/>
              <a:gd name="connsiteY16741" fmla="*/ 2197342 h 7267344"/>
              <a:gd name="connsiteX16742" fmla="*/ 7487877 w 15576846"/>
              <a:gd name="connsiteY16742" fmla="*/ 2807097 h 7267344"/>
              <a:gd name="connsiteX16743" fmla="*/ 8168368 w 15576846"/>
              <a:gd name="connsiteY16743" fmla="*/ 2172264 h 7267344"/>
              <a:gd name="connsiteX16744" fmla="*/ 8727627 w 15576846"/>
              <a:gd name="connsiteY16744" fmla="*/ 2660675 h 7267344"/>
              <a:gd name="connsiteX16745" fmla="*/ 9092558 w 15576846"/>
              <a:gd name="connsiteY16745" fmla="*/ 3480278 h 7267344"/>
              <a:gd name="connsiteX16746" fmla="*/ 8723803 w 15576846"/>
              <a:gd name="connsiteY16746" fmla="*/ 2677206 h 7267344"/>
              <a:gd name="connsiteX16747" fmla="*/ 5830114 w 15576846"/>
              <a:gd name="connsiteY16747" fmla="*/ 1905735 h 7267344"/>
              <a:gd name="connsiteX16748" fmla="*/ 5412440 w 15576846"/>
              <a:gd name="connsiteY16748" fmla="*/ 916318 h 7267344"/>
              <a:gd name="connsiteX16749" fmla="*/ 4913796 w 15576846"/>
              <a:gd name="connsiteY16749" fmla="*/ 497632 h 7267344"/>
              <a:gd name="connsiteX16750" fmla="*/ 4858128 w 15576846"/>
              <a:gd name="connsiteY16750" fmla="*/ 502131 h 7267344"/>
              <a:gd name="connsiteX16751" fmla="*/ 4285036 w 15576846"/>
              <a:gd name="connsiteY16751" fmla="*/ 1105700 h 7267344"/>
              <a:gd name="connsiteX16752" fmla="*/ 4045273 w 15576846"/>
              <a:gd name="connsiteY16752" fmla="*/ 1680367 h 7267344"/>
              <a:gd name="connsiteX16753" fmla="*/ 4864651 w 15576846"/>
              <a:gd name="connsiteY16753" fmla="*/ 438704 h 7267344"/>
              <a:gd name="connsiteX16754" fmla="*/ 4920094 w 15576846"/>
              <a:gd name="connsiteY16754" fmla="*/ 434093 h 7267344"/>
              <a:gd name="connsiteX16755" fmla="*/ 5416601 w 15576846"/>
              <a:gd name="connsiteY16755" fmla="*/ 859414 h 7267344"/>
              <a:gd name="connsiteX16756" fmla="*/ 5830001 w 15576846"/>
              <a:gd name="connsiteY16756" fmla="*/ 1869636 h 7267344"/>
              <a:gd name="connsiteX16757" fmla="*/ 6116548 w 15576846"/>
              <a:gd name="connsiteY16757" fmla="*/ 2825428 h 7267344"/>
              <a:gd name="connsiteX16758" fmla="*/ 5830114 w 15576846"/>
              <a:gd name="connsiteY16758" fmla="*/ 1905735 h 7267344"/>
              <a:gd name="connsiteX16759" fmla="*/ 2248286 w 15576846"/>
              <a:gd name="connsiteY16759" fmla="*/ 3805286 h 7267344"/>
              <a:gd name="connsiteX16760" fmla="*/ 1730636 w 15576846"/>
              <a:gd name="connsiteY16760" fmla="*/ 3904587 h 7267344"/>
              <a:gd name="connsiteX16761" fmla="*/ 1514939 w 15576846"/>
              <a:gd name="connsiteY16761" fmla="*/ 3882545 h 7267344"/>
              <a:gd name="connsiteX16762" fmla="*/ 1484350 w 15576846"/>
              <a:gd name="connsiteY16762" fmla="*/ 3852743 h 7267344"/>
              <a:gd name="connsiteX16763" fmla="*/ 1707244 w 15576846"/>
              <a:gd name="connsiteY16763" fmla="*/ 3872536 h 7267344"/>
              <a:gd name="connsiteX16764" fmla="*/ 1973098 w 15576846"/>
              <a:gd name="connsiteY16764" fmla="*/ 3842510 h 7267344"/>
              <a:gd name="connsiteX16765" fmla="*/ 2228718 w 15576846"/>
              <a:gd name="connsiteY16765" fmla="*/ 3783918 h 7267344"/>
              <a:gd name="connsiteX16766" fmla="*/ 2677431 w 15576846"/>
              <a:gd name="connsiteY16766" fmla="*/ 3651216 h 7267344"/>
              <a:gd name="connsiteX16767" fmla="*/ 2248286 w 15576846"/>
              <a:gd name="connsiteY16767" fmla="*/ 3805286 h 7267344"/>
              <a:gd name="connsiteX16768" fmla="*/ 1504705 w 15576846"/>
              <a:gd name="connsiteY16768" fmla="*/ 3881308 h 7267344"/>
              <a:gd name="connsiteX16769" fmla="*/ 1491210 w 15576846"/>
              <a:gd name="connsiteY16769" fmla="*/ 3879509 h 7267344"/>
              <a:gd name="connsiteX16770" fmla="*/ 1460734 w 15576846"/>
              <a:gd name="connsiteY16770" fmla="*/ 3850157 h 7267344"/>
              <a:gd name="connsiteX16771" fmla="*/ 1473666 w 15576846"/>
              <a:gd name="connsiteY16771" fmla="*/ 3851619 h 7267344"/>
              <a:gd name="connsiteX16772" fmla="*/ 1504705 w 15576846"/>
              <a:gd name="connsiteY16772" fmla="*/ 3881308 h 7267344"/>
              <a:gd name="connsiteX16773" fmla="*/ 1480864 w 15576846"/>
              <a:gd name="connsiteY16773" fmla="*/ 3878159 h 7267344"/>
              <a:gd name="connsiteX16774" fmla="*/ 1467594 w 15576846"/>
              <a:gd name="connsiteY16774" fmla="*/ 3876360 h 7267344"/>
              <a:gd name="connsiteX16775" fmla="*/ 1437230 w 15576846"/>
              <a:gd name="connsiteY16775" fmla="*/ 3847458 h 7267344"/>
              <a:gd name="connsiteX16776" fmla="*/ 1450050 w 15576846"/>
              <a:gd name="connsiteY16776" fmla="*/ 3848920 h 7267344"/>
              <a:gd name="connsiteX16777" fmla="*/ 1480864 w 15576846"/>
              <a:gd name="connsiteY16777" fmla="*/ 3878159 h 7267344"/>
              <a:gd name="connsiteX16778" fmla="*/ 1456123 w 15576846"/>
              <a:gd name="connsiteY16778" fmla="*/ 3874785 h 7267344"/>
              <a:gd name="connsiteX16779" fmla="*/ 1442965 w 15576846"/>
              <a:gd name="connsiteY16779" fmla="*/ 3872986 h 7267344"/>
              <a:gd name="connsiteX16780" fmla="*/ 1412601 w 15576846"/>
              <a:gd name="connsiteY16780" fmla="*/ 3844646 h 7267344"/>
              <a:gd name="connsiteX16781" fmla="*/ 1425309 w 15576846"/>
              <a:gd name="connsiteY16781" fmla="*/ 3846108 h 7267344"/>
              <a:gd name="connsiteX16782" fmla="*/ 1456123 w 15576846"/>
              <a:gd name="connsiteY16782" fmla="*/ 3874785 h 7267344"/>
              <a:gd name="connsiteX16783" fmla="*/ 1432056 w 15576846"/>
              <a:gd name="connsiteY16783" fmla="*/ 3871412 h 7267344"/>
              <a:gd name="connsiteX16784" fmla="*/ 1419011 w 15576846"/>
              <a:gd name="connsiteY16784" fmla="*/ 3869500 h 7267344"/>
              <a:gd name="connsiteX16785" fmla="*/ 1388760 w 15576846"/>
              <a:gd name="connsiteY16785" fmla="*/ 3841610 h 7267344"/>
              <a:gd name="connsiteX16786" fmla="*/ 1401355 w 15576846"/>
              <a:gd name="connsiteY16786" fmla="*/ 3843184 h 7267344"/>
              <a:gd name="connsiteX16787" fmla="*/ 1432056 w 15576846"/>
              <a:gd name="connsiteY16787" fmla="*/ 3871412 h 7267344"/>
              <a:gd name="connsiteX16788" fmla="*/ 1407878 w 15576846"/>
              <a:gd name="connsiteY16788" fmla="*/ 3867925 h 7267344"/>
              <a:gd name="connsiteX16789" fmla="*/ 1395057 w 15576846"/>
              <a:gd name="connsiteY16789" fmla="*/ 3866013 h 7267344"/>
              <a:gd name="connsiteX16790" fmla="*/ 1364918 w 15576846"/>
              <a:gd name="connsiteY16790" fmla="*/ 3838686 h 7267344"/>
              <a:gd name="connsiteX16791" fmla="*/ 1377401 w 15576846"/>
              <a:gd name="connsiteY16791" fmla="*/ 3840261 h 7267344"/>
              <a:gd name="connsiteX16792" fmla="*/ 1407878 w 15576846"/>
              <a:gd name="connsiteY16792" fmla="*/ 3867925 h 7267344"/>
              <a:gd name="connsiteX16793" fmla="*/ 1383699 w 15576846"/>
              <a:gd name="connsiteY16793" fmla="*/ 3864214 h 7267344"/>
              <a:gd name="connsiteX16794" fmla="*/ 1370991 w 15576846"/>
              <a:gd name="connsiteY16794" fmla="*/ 3862190 h 7267344"/>
              <a:gd name="connsiteX16795" fmla="*/ 1341077 w 15576846"/>
              <a:gd name="connsiteY16795" fmla="*/ 3835425 h 7267344"/>
              <a:gd name="connsiteX16796" fmla="*/ 1353335 w 15576846"/>
              <a:gd name="connsiteY16796" fmla="*/ 3837112 h 7267344"/>
              <a:gd name="connsiteX16797" fmla="*/ 1383699 w 15576846"/>
              <a:gd name="connsiteY16797" fmla="*/ 3864214 h 7267344"/>
              <a:gd name="connsiteX16798" fmla="*/ 1330506 w 15576846"/>
              <a:gd name="connsiteY16798" fmla="*/ 3826428 h 7267344"/>
              <a:gd name="connsiteX16799" fmla="*/ 1298230 w 15576846"/>
              <a:gd name="connsiteY16799" fmla="*/ 3799550 h 7267344"/>
              <a:gd name="connsiteX16800" fmla="*/ 1309813 w 15576846"/>
              <a:gd name="connsiteY16800" fmla="*/ 3800900 h 7267344"/>
              <a:gd name="connsiteX16801" fmla="*/ 1342876 w 15576846"/>
              <a:gd name="connsiteY16801" fmla="*/ 3828115 h 7267344"/>
              <a:gd name="connsiteX16802" fmla="*/ 1330506 w 15576846"/>
              <a:gd name="connsiteY16802" fmla="*/ 3826428 h 7267344"/>
              <a:gd name="connsiteX16803" fmla="*/ 1286534 w 15576846"/>
              <a:gd name="connsiteY16803" fmla="*/ 3790216 h 7267344"/>
              <a:gd name="connsiteX16804" fmla="*/ 1252122 w 15576846"/>
              <a:gd name="connsiteY16804" fmla="*/ 3764013 h 7267344"/>
              <a:gd name="connsiteX16805" fmla="*/ 1262805 w 15576846"/>
              <a:gd name="connsiteY16805" fmla="*/ 3765025 h 7267344"/>
              <a:gd name="connsiteX16806" fmla="*/ 1298342 w 15576846"/>
              <a:gd name="connsiteY16806" fmla="*/ 3791565 h 7267344"/>
              <a:gd name="connsiteX16807" fmla="*/ 1286534 w 15576846"/>
              <a:gd name="connsiteY16807" fmla="*/ 3790216 h 7267344"/>
              <a:gd name="connsiteX16808" fmla="*/ 1239639 w 15576846"/>
              <a:gd name="connsiteY16808" fmla="*/ 3755241 h 7267344"/>
              <a:gd name="connsiteX16809" fmla="*/ 1201515 w 15576846"/>
              <a:gd name="connsiteY16809" fmla="*/ 3729488 h 7267344"/>
              <a:gd name="connsiteX16810" fmla="*/ 1210737 w 15576846"/>
              <a:gd name="connsiteY16810" fmla="*/ 3730163 h 7267344"/>
              <a:gd name="connsiteX16811" fmla="*/ 1250547 w 15576846"/>
              <a:gd name="connsiteY16811" fmla="*/ 3756366 h 7267344"/>
              <a:gd name="connsiteX16812" fmla="*/ 1239639 w 15576846"/>
              <a:gd name="connsiteY16812" fmla="*/ 3755241 h 7267344"/>
              <a:gd name="connsiteX16813" fmla="*/ 1187683 w 15576846"/>
              <a:gd name="connsiteY16813" fmla="*/ 3720716 h 7267344"/>
              <a:gd name="connsiteX16814" fmla="*/ 1144161 w 15576846"/>
              <a:gd name="connsiteY16814" fmla="*/ 3695638 h 7267344"/>
              <a:gd name="connsiteX16815" fmla="*/ 1151021 w 15576846"/>
              <a:gd name="connsiteY16815" fmla="*/ 3695975 h 7267344"/>
              <a:gd name="connsiteX16816" fmla="*/ 1196679 w 15576846"/>
              <a:gd name="connsiteY16816" fmla="*/ 3721391 h 7267344"/>
              <a:gd name="connsiteX16817" fmla="*/ 1187683 w 15576846"/>
              <a:gd name="connsiteY16817" fmla="*/ 3720716 h 7267344"/>
              <a:gd name="connsiteX16818" fmla="*/ 1172163 w 15576846"/>
              <a:gd name="connsiteY16818" fmla="*/ 3719479 h 7267344"/>
              <a:gd name="connsiteX16819" fmla="*/ 1163279 w 15576846"/>
              <a:gd name="connsiteY16819" fmla="*/ 3718692 h 7267344"/>
              <a:gd name="connsiteX16820" fmla="*/ 1120207 w 15576846"/>
              <a:gd name="connsiteY16820" fmla="*/ 3694176 h 7267344"/>
              <a:gd name="connsiteX16821" fmla="*/ 1126954 w 15576846"/>
              <a:gd name="connsiteY16821" fmla="*/ 3694626 h 7267344"/>
              <a:gd name="connsiteX16822" fmla="*/ 1172163 w 15576846"/>
              <a:gd name="connsiteY16822" fmla="*/ 3719479 h 7267344"/>
              <a:gd name="connsiteX16823" fmla="*/ 1147422 w 15576846"/>
              <a:gd name="connsiteY16823" fmla="*/ 3717342 h 7267344"/>
              <a:gd name="connsiteX16824" fmla="*/ 1138650 w 15576846"/>
              <a:gd name="connsiteY16824" fmla="*/ 3716555 h 7267344"/>
              <a:gd name="connsiteX16825" fmla="*/ 1096253 w 15576846"/>
              <a:gd name="connsiteY16825" fmla="*/ 3692714 h 7267344"/>
              <a:gd name="connsiteX16826" fmla="*/ 1102888 w 15576846"/>
              <a:gd name="connsiteY16826" fmla="*/ 3693164 h 7267344"/>
              <a:gd name="connsiteX16827" fmla="*/ 1147422 w 15576846"/>
              <a:gd name="connsiteY16827" fmla="*/ 3717342 h 7267344"/>
              <a:gd name="connsiteX16828" fmla="*/ 1079047 w 15576846"/>
              <a:gd name="connsiteY16828" fmla="*/ 3683830 h 7267344"/>
              <a:gd name="connsiteX16829" fmla="*/ 1028440 w 15576846"/>
              <a:gd name="connsiteY16829" fmla="*/ 3661450 h 7267344"/>
              <a:gd name="connsiteX16830" fmla="*/ 1084445 w 15576846"/>
              <a:gd name="connsiteY16830" fmla="*/ 3684167 h 7267344"/>
              <a:gd name="connsiteX16831" fmla="*/ 1079047 w 15576846"/>
              <a:gd name="connsiteY16831" fmla="*/ 3683830 h 7267344"/>
              <a:gd name="connsiteX16832" fmla="*/ 1053743 w 15576846"/>
              <a:gd name="connsiteY16832" fmla="*/ 3681805 h 7267344"/>
              <a:gd name="connsiteX16833" fmla="*/ 1006848 w 15576846"/>
              <a:gd name="connsiteY16833" fmla="*/ 3661225 h 7267344"/>
              <a:gd name="connsiteX16834" fmla="*/ 1059142 w 15576846"/>
              <a:gd name="connsiteY16834" fmla="*/ 3682255 h 7267344"/>
              <a:gd name="connsiteX16835" fmla="*/ 1053743 w 15576846"/>
              <a:gd name="connsiteY16835" fmla="*/ 3681805 h 7267344"/>
              <a:gd name="connsiteX16836" fmla="*/ 1027091 w 15576846"/>
              <a:gd name="connsiteY16836" fmla="*/ 3679219 h 7267344"/>
              <a:gd name="connsiteX16837" fmla="*/ 985481 w 15576846"/>
              <a:gd name="connsiteY16837" fmla="*/ 3661113 h 7267344"/>
              <a:gd name="connsiteX16838" fmla="*/ 1032376 w 15576846"/>
              <a:gd name="connsiteY16838" fmla="*/ 3679781 h 7267344"/>
              <a:gd name="connsiteX16839" fmla="*/ 1027091 w 15576846"/>
              <a:gd name="connsiteY16839" fmla="*/ 3679219 h 7267344"/>
              <a:gd name="connsiteX16840" fmla="*/ 990429 w 15576846"/>
              <a:gd name="connsiteY16840" fmla="*/ 3672021 h 7267344"/>
              <a:gd name="connsiteX16841" fmla="*/ 964901 w 15576846"/>
              <a:gd name="connsiteY16841" fmla="*/ 3661338 h 7267344"/>
              <a:gd name="connsiteX16842" fmla="*/ 993240 w 15576846"/>
              <a:gd name="connsiteY16842" fmla="*/ 3672246 h 7267344"/>
              <a:gd name="connsiteX16843" fmla="*/ 990429 w 15576846"/>
              <a:gd name="connsiteY16843" fmla="*/ 3672021 h 7267344"/>
              <a:gd name="connsiteX16844" fmla="*/ 966025 w 15576846"/>
              <a:gd name="connsiteY16844" fmla="*/ 3670784 h 7267344"/>
              <a:gd name="connsiteX16845" fmla="*/ 937011 w 15576846"/>
              <a:gd name="connsiteY16845" fmla="*/ 3658976 h 7267344"/>
              <a:gd name="connsiteX16846" fmla="*/ 969399 w 15576846"/>
              <a:gd name="connsiteY16846" fmla="*/ 3671009 h 7267344"/>
              <a:gd name="connsiteX16847" fmla="*/ 966025 w 15576846"/>
              <a:gd name="connsiteY16847" fmla="*/ 3670784 h 7267344"/>
              <a:gd name="connsiteX16848" fmla="*/ 942409 w 15576846"/>
              <a:gd name="connsiteY16848" fmla="*/ 3669660 h 7267344"/>
              <a:gd name="connsiteX16849" fmla="*/ 915306 w 15576846"/>
              <a:gd name="connsiteY16849" fmla="*/ 3658751 h 7267344"/>
              <a:gd name="connsiteX16850" fmla="*/ 945445 w 15576846"/>
              <a:gd name="connsiteY16850" fmla="*/ 3669884 h 7267344"/>
              <a:gd name="connsiteX16851" fmla="*/ 942409 w 15576846"/>
              <a:gd name="connsiteY16851" fmla="*/ 3669660 h 7267344"/>
              <a:gd name="connsiteX16852" fmla="*/ 918792 w 15576846"/>
              <a:gd name="connsiteY16852" fmla="*/ 3668423 h 7267344"/>
              <a:gd name="connsiteX16853" fmla="*/ 893601 w 15576846"/>
              <a:gd name="connsiteY16853" fmla="*/ 3658301 h 7267344"/>
              <a:gd name="connsiteX16854" fmla="*/ 921491 w 15576846"/>
              <a:gd name="connsiteY16854" fmla="*/ 3668535 h 7267344"/>
              <a:gd name="connsiteX16855" fmla="*/ 918792 w 15576846"/>
              <a:gd name="connsiteY16855" fmla="*/ 3668423 h 7267344"/>
              <a:gd name="connsiteX16856" fmla="*/ 895063 w 15576846"/>
              <a:gd name="connsiteY16856" fmla="*/ 3667298 h 7267344"/>
              <a:gd name="connsiteX16857" fmla="*/ 872009 w 15576846"/>
              <a:gd name="connsiteY16857" fmla="*/ 3658189 h 7267344"/>
              <a:gd name="connsiteX16858" fmla="*/ 897425 w 15576846"/>
              <a:gd name="connsiteY16858" fmla="*/ 3667410 h 7267344"/>
              <a:gd name="connsiteX16859" fmla="*/ 895063 w 15576846"/>
              <a:gd name="connsiteY16859" fmla="*/ 3667298 h 7267344"/>
              <a:gd name="connsiteX16860" fmla="*/ 871447 w 15576846"/>
              <a:gd name="connsiteY16860" fmla="*/ 3666061 h 7267344"/>
              <a:gd name="connsiteX16861" fmla="*/ 854016 w 15576846"/>
              <a:gd name="connsiteY16861" fmla="*/ 3659088 h 7267344"/>
              <a:gd name="connsiteX16862" fmla="*/ 873584 w 15576846"/>
              <a:gd name="connsiteY16862" fmla="*/ 3666173 h 7267344"/>
              <a:gd name="connsiteX16863" fmla="*/ 871447 w 15576846"/>
              <a:gd name="connsiteY16863" fmla="*/ 3666061 h 7267344"/>
              <a:gd name="connsiteX16864" fmla="*/ 847831 w 15576846"/>
              <a:gd name="connsiteY16864" fmla="*/ 3664937 h 7267344"/>
              <a:gd name="connsiteX16865" fmla="*/ 833548 w 15576846"/>
              <a:gd name="connsiteY16865" fmla="*/ 3659314 h 7267344"/>
              <a:gd name="connsiteX16866" fmla="*/ 849517 w 15576846"/>
              <a:gd name="connsiteY16866" fmla="*/ 3665049 h 7267344"/>
              <a:gd name="connsiteX16867" fmla="*/ 847831 w 15576846"/>
              <a:gd name="connsiteY16867" fmla="*/ 3664937 h 7267344"/>
              <a:gd name="connsiteX16868" fmla="*/ 824102 w 15576846"/>
              <a:gd name="connsiteY16868" fmla="*/ 3663812 h 7267344"/>
              <a:gd name="connsiteX16869" fmla="*/ 812518 w 15576846"/>
              <a:gd name="connsiteY16869" fmla="*/ 3659201 h 7267344"/>
              <a:gd name="connsiteX16870" fmla="*/ 825451 w 15576846"/>
              <a:gd name="connsiteY16870" fmla="*/ 3663812 h 7267344"/>
              <a:gd name="connsiteX16871" fmla="*/ 824102 w 15576846"/>
              <a:gd name="connsiteY16871" fmla="*/ 3663812 h 7267344"/>
              <a:gd name="connsiteX16872" fmla="*/ 800935 w 15576846"/>
              <a:gd name="connsiteY16872" fmla="*/ 3662687 h 7267344"/>
              <a:gd name="connsiteX16873" fmla="*/ 796662 w 15576846"/>
              <a:gd name="connsiteY16873" fmla="*/ 3661000 h 7267344"/>
              <a:gd name="connsiteX16874" fmla="*/ 801385 w 15576846"/>
              <a:gd name="connsiteY16874" fmla="*/ 3662687 h 7267344"/>
              <a:gd name="connsiteX16875" fmla="*/ 800935 w 15576846"/>
              <a:gd name="connsiteY16875" fmla="*/ 3662687 h 7267344"/>
              <a:gd name="connsiteX16876" fmla="*/ 777319 w 15576846"/>
              <a:gd name="connsiteY16876" fmla="*/ 3661450 h 7267344"/>
              <a:gd name="connsiteX16877" fmla="*/ 777094 w 15576846"/>
              <a:gd name="connsiteY16877" fmla="*/ 3661338 h 7267344"/>
              <a:gd name="connsiteX16878" fmla="*/ 777319 w 15576846"/>
              <a:gd name="connsiteY16878" fmla="*/ 3661450 h 7267344"/>
              <a:gd name="connsiteX16879" fmla="*/ 777319 w 15576846"/>
              <a:gd name="connsiteY16879" fmla="*/ 3661450 h 7267344"/>
              <a:gd name="connsiteX16880" fmla="*/ 1650790 w 15576846"/>
              <a:gd name="connsiteY16880" fmla="*/ 4349926 h 7267344"/>
              <a:gd name="connsiteX16881" fmla="*/ 1651914 w 15576846"/>
              <a:gd name="connsiteY16881" fmla="*/ 4352737 h 7267344"/>
              <a:gd name="connsiteX16882" fmla="*/ 1641568 w 15576846"/>
              <a:gd name="connsiteY16882" fmla="*/ 4345540 h 7267344"/>
              <a:gd name="connsiteX16883" fmla="*/ 1637520 w 15576846"/>
              <a:gd name="connsiteY16883" fmla="*/ 4336206 h 7267344"/>
              <a:gd name="connsiteX16884" fmla="*/ 1650790 w 15576846"/>
              <a:gd name="connsiteY16884" fmla="*/ 4349926 h 7267344"/>
              <a:gd name="connsiteX16885" fmla="*/ 1683403 w 15576846"/>
              <a:gd name="connsiteY16885" fmla="*/ 4381977 h 7267344"/>
              <a:gd name="connsiteX16886" fmla="*/ 1695886 w 15576846"/>
              <a:gd name="connsiteY16886" fmla="*/ 4396147 h 7267344"/>
              <a:gd name="connsiteX16887" fmla="*/ 1697910 w 15576846"/>
              <a:gd name="connsiteY16887" fmla="*/ 4401433 h 7267344"/>
              <a:gd name="connsiteX16888" fmla="*/ 1687564 w 15576846"/>
              <a:gd name="connsiteY16888" fmla="*/ 4394235 h 7267344"/>
              <a:gd name="connsiteX16889" fmla="*/ 1681941 w 15576846"/>
              <a:gd name="connsiteY16889" fmla="*/ 4381077 h 7267344"/>
              <a:gd name="connsiteX16890" fmla="*/ 1683403 w 15576846"/>
              <a:gd name="connsiteY16890" fmla="*/ 4381977 h 7267344"/>
              <a:gd name="connsiteX16891" fmla="*/ 1703646 w 15576846"/>
              <a:gd name="connsiteY16891" fmla="*/ 4401770 h 7267344"/>
              <a:gd name="connsiteX16892" fmla="*/ 1710618 w 15576846"/>
              <a:gd name="connsiteY16892" fmla="*/ 4409980 h 7267344"/>
              <a:gd name="connsiteX16893" fmla="*/ 1705558 w 15576846"/>
              <a:gd name="connsiteY16893" fmla="*/ 4406606 h 7267344"/>
              <a:gd name="connsiteX16894" fmla="*/ 1703646 w 15576846"/>
              <a:gd name="connsiteY16894" fmla="*/ 4401770 h 7267344"/>
              <a:gd name="connsiteX16895" fmla="*/ 1720402 w 15576846"/>
              <a:gd name="connsiteY16895" fmla="*/ 4423924 h 7267344"/>
              <a:gd name="connsiteX16896" fmla="*/ 1724676 w 15576846"/>
              <a:gd name="connsiteY16896" fmla="*/ 4434833 h 7267344"/>
              <a:gd name="connsiteX16897" fmla="*/ 1714667 w 15576846"/>
              <a:gd name="connsiteY16897" fmla="*/ 4427635 h 7267344"/>
              <a:gd name="connsiteX16898" fmla="*/ 1710056 w 15576846"/>
              <a:gd name="connsiteY16898" fmla="*/ 4417177 h 7267344"/>
              <a:gd name="connsiteX16899" fmla="*/ 1720402 w 15576846"/>
              <a:gd name="connsiteY16899" fmla="*/ 4423924 h 7267344"/>
              <a:gd name="connsiteX16900" fmla="*/ 1730074 w 15576846"/>
              <a:gd name="connsiteY16900" fmla="*/ 4447766 h 7267344"/>
              <a:gd name="connsiteX16901" fmla="*/ 1734797 w 15576846"/>
              <a:gd name="connsiteY16901" fmla="*/ 4458562 h 7267344"/>
              <a:gd name="connsiteX16902" fmla="*/ 1726138 w 15576846"/>
              <a:gd name="connsiteY16902" fmla="*/ 4451814 h 7267344"/>
              <a:gd name="connsiteX16903" fmla="*/ 1721077 w 15576846"/>
              <a:gd name="connsiteY16903" fmla="*/ 4441468 h 7267344"/>
              <a:gd name="connsiteX16904" fmla="*/ 1730074 w 15576846"/>
              <a:gd name="connsiteY16904" fmla="*/ 4447766 h 7267344"/>
              <a:gd name="connsiteX16905" fmla="*/ 1738396 w 15576846"/>
              <a:gd name="connsiteY16905" fmla="*/ 4453501 h 7267344"/>
              <a:gd name="connsiteX16906" fmla="*/ 1748180 w 15576846"/>
              <a:gd name="connsiteY16906" fmla="*/ 4460136 h 7267344"/>
              <a:gd name="connsiteX16907" fmla="*/ 1753240 w 15576846"/>
              <a:gd name="connsiteY16907" fmla="*/ 4472282 h 7267344"/>
              <a:gd name="connsiteX16908" fmla="*/ 1743794 w 15576846"/>
              <a:gd name="connsiteY16908" fmla="*/ 4465309 h 7267344"/>
              <a:gd name="connsiteX16909" fmla="*/ 1738396 w 15576846"/>
              <a:gd name="connsiteY16909" fmla="*/ 4453501 h 7267344"/>
              <a:gd name="connsiteX16910" fmla="*/ 1758301 w 15576846"/>
              <a:gd name="connsiteY16910" fmla="*/ 4483865 h 7267344"/>
              <a:gd name="connsiteX16911" fmla="*/ 1763362 w 15576846"/>
              <a:gd name="connsiteY16911" fmla="*/ 4494886 h 7267344"/>
              <a:gd name="connsiteX16912" fmla="*/ 1754927 w 15576846"/>
              <a:gd name="connsiteY16912" fmla="*/ 4488139 h 7267344"/>
              <a:gd name="connsiteX16913" fmla="*/ 1749642 w 15576846"/>
              <a:gd name="connsiteY16913" fmla="*/ 4477455 h 7267344"/>
              <a:gd name="connsiteX16914" fmla="*/ 1758301 w 15576846"/>
              <a:gd name="connsiteY16914" fmla="*/ 4483865 h 7267344"/>
              <a:gd name="connsiteX16915" fmla="*/ 1766960 w 15576846"/>
              <a:gd name="connsiteY16915" fmla="*/ 4490163 h 7267344"/>
              <a:gd name="connsiteX16916" fmla="*/ 1776182 w 15576846"/>
              <a:gd name="connsiteY16916" fmla="*/ 4496686 h 7267344"/>
              <a:gd name="connsiteX16917" fmla="*/ 1781580 w 15576846"/>
              <a:gd name="connsiteY16917" fmla="*/ 4509056 h 7267344"/>
              <a:gd name="connsiteX16918" fmla="*/ 1772696 w 15576846"/>
              <a:gd name="connsiteY16918" fmla="*/ 4502309 h 7267344"/>
              <a:gd name="connsiteX16919" fmla="*/ 1766960 w 15576846"/>
              <a:gd name="connsiteY16919" fmla="*/ 4490163 h 7267344"/>
              <a:gd name="connsiteX16920" fmla="*/ 1787428 w 15576846"/>
              <a:gd name="connsiteY16920" fmla="*/ 4521652 h 7267344"/>
              <a:gd name="connsiteX16921" fmla="*/ 1791589 w 15576846"/>
              <a:gd name="connsiteY16921" fmla="*/ 4530536 h 7267344"/>
              <a:gd name="connsiteX16922" fmla="*/ 1783942 w 15576846"/>
              <a:gd name="connsiteY16922" fmla="*/ 4524238 h 7267344"/>
              <a:gd name="connsiteX16923" fmla="*/ 1779556 w 15576846"/>
              <a:gd name="connsiteY16923" fmla="*/ 4515803 h 7267344"/>
              <a:gd name="connsiteX16924" fmla="*/ 1787428 w 15576846"/>
              <a:gd name="connsiteY16924" fmla="*/ 4521652 h 7267344"/>
              <a:gd name="connsiteX16925" fmla="*/ 1796425 w 15576846"/>
              <a:gd name="connsiteY16925" fmla="*/ 4528287 h 7267344"/>
              <a:gd name="connsiteX16926" fmla="*/ 1805196 w 15576846"/>
              <a:gd name="connsiteY16926" fmla="*/ 4534697 h 7267344"/>
              <a:gd name="connsiteX16927" fmla="*/ 1809920 w 15576846"/>
              <a:gd name="connsiteY16927" fmla="*/ 4545268 h 7267344"/>
              <a:gd name="connsiteX16928" fmla="*/ 1801260 w 15576846"/>
              <a:gd name="connsiteY16928" fmla="*/ 4538408 h 7267344"/>
              <a:gd name="connsiteX16929" fmla="*/ 1796425 w 15576846"/>
              <a:gd name="connsiteY16929" fmla="*/ 4528287 h 7267344"/>
              <a:gd name="connsiteX16930" fmla="*/ 1816555 w 15576846"/>
              <a:gd name="connsiteY16930" fmla="*/ 4559550 h 7267344"/>
              <a:gd name="connsiteX16931" fmla="*/ 1821278 w 15576846"/>
              <a:gd name="connsiteY16931" fmla="*/ 4569334 h 7267344"/>
              <a:gd name="connsiteX16932" fmla="*/ 1813968 w 15576846"/>
              <a:gd name="connsiteY16932" fmla="*/ 4563261 h 7267344"/>
              <a:gd name="connsiteX16933" fmla="*/ 1809020 w 15576846"/>
              <a:gd name="connsiteY16933" fmla="*/ 4553703 h 7267344"/>
              <a:gd name="connsiteX16934" fmla="*/ 1816555 w 15576846"/>
              <a:gd name="connsiteY16934" fmla="*/ 4559550 h 7267344"/>
              <a:gd name="connsiteX16935" fmla="*/ 1825889 w 15576846"/>
              <a:gd name="connsiteY16935" fmla="*/ 4566523 h 7267344"/>
              <a:gd name="connsiteX16936" fmla="*/ 1834548 w 15576846"/>
              <a:gd name="connsiteY16936" fmla="*/ 4572933 h 7267344"/>
              <a:gd name="connsiteX16937" fmla="*/ 1839834 w 15576846"/>
              <a:gd name="connsiteY16937" fmla="*/ 4584516 h 7267344"/>
              <a:gd name="connsiteX16938" fmla="*/ 1831399 w 15576846"/>
              <a:gd name="connsiteY16938" fmla="*/ 4577656 h 7267344"/>
              <a:gd name="connsiteX16939" fmla="*/ 1825889 w 15576846"/>
              <a:gd name="connsiteY16939" fmla="*/ 4566523 h 7267344"/>
              <a:gd name="connsiteX16940" fmla="*/ 1846019 w 15576846"/>
              <a:gd name="connsiteY16940" fmla="*/ 4597562 h 7267344"/>
              <a:gd name="connsiteX16941" fmla="*/ 1851080 w 15576846"/>
              <a:gd name="connsiteY16941" fmla="*/ 4607908 h 7267344"/>
              <a:gd name="connsiteX16942" fmla="*/ 1843657 w 15576846"/>
              <a:gd name="connsiteY16942" fmla="*/ 4601385 h 7267344"/>
              <a:gd name="connsiteX16943" fmla="*/ 1838372 w 15576846"/>
              <a:gd name="connsiteY16943" fmla="*/ 4591489 h 7267344"/>
              <a:gd name="connsiteX16944" fmla="*/ 1846019 w 15576846"/>
              <a:gd name="connsiteY16944" fmla="*/ 4597562 h 7267344"/>
              <a:gd name="connsiteX16945" fmla="*/ 1859177 w 15576846"/>
              <a:gd name="connsiteY16945" fmla="*/ 4623652 h 7267344"/>
              <a:gd name="connsiteX16946" fmla="*/ 1862663 w 15576846"/>
              <a:gd name="connsiteY16946" fmla="*/ 4630399 h 7267344"/>
              <a:gd name="connsiteX16947" fmla="*/ 1856590 w 15576846"/>
              <a:gd name="connsiteY16947" fmla="*/ 4624777 h 7267344"/>
              <a:gd name="connsiteX16948" fmla="*/ 1853104 w 15576846"/>
              <a:gd name="connsiteY16948" fmla="*/ 4618591 h 7267344"/>
              <a:gd name="connsiteX16949" fmla="*/ 1859177 w 15576846"/>
              <a:gd name="connsiteY16949" fmla="*/ 4623652 h 7267344"/>
              <a:gd name="connsiteX16950" fmla="*/ 1869973 w 15576846"/>
              <a:gd name="connsiteY16950" fmla="*/ 4632536 h 7267344"/>
              <a:gd name="connsiteX16951" fmla="*/ 1876496 w 15576846"/>
              <a:gd name="connsiteY16951" fmla="*/ 4637822 h 7267344"/>
              <a:gd name="connsiteX16952" fmla="*/ 1880881 w 15576846"/>
              <a:gd name="connsiteY16952" fmla="*/ 4646706 h 7267344"/>
              <a:gd name="connsiteX16953" fmla="*/ 1874584 w 15576846"/>
              <a:gd name="connsiteY16953" fmla="*/ 4641196 h 7267344"/>
              <a:gd name="connsiteX16954" fmla="*/ 1869973 w 15576846"/>
              <a:gd name="connsiteY16954" fmla="*/ 4632536 h 7267344"/>
              <a:gd name="connsiteX16955" fmla="*/ 1886504 w 15576846"/>
              <a:gd name="connsiteY16955" fmla="*/ 4645694 h 7267344"/>
              <a:gd name="connsiteX16956" fmla="*/ 1893927 w 15576846"/>
              <a:gd name="connsiteY16956" fmla="*/ 4651542 h 7267344"/>
              <a:gd name="connsiteX16957" fmla="*/ 1899100 w 15576846"/>
              <a:gd name="connsiteY16957" fmla="*/ 4662450 h 7267344"/>
              <a:gd name="connsiteX16958" fmla="*/ 1891790 w 15576846"/>
              <a:gd name="connsiteY16958" fmla="*/ 4656265 h 7267344"/>
              <a:gd name="connsiteX16959" fmla="*/ 1886504 w 15576846"/>
              <a:gd name="connsiteY16959" fmla="*/ 4645694 h 7267344"/>
              <a:gd name="connsiteX16960" fmla="*/ 1906297 w 15576846"/>
              <a:gd name="connsiteY16960" fmla="*/ 4676845 h 7267344"/>
              <a:gd name="connsiteX16961" fmla="*/ 1910233 w 15576846"/>
              <a:gd name="connsiteY16961" fmla="*/ 4684718 h 7267344"/>
              <a:gd name="connsiteX16962" fmla="*/ 1904273 w 15576846"/>
              <a:gd name="connsiteY16962" fmla="*/ 4679319 h 7267344"/>
              <a:gd name="connsiteX16963" fmla="*/ 1900224 w 15576846"/>
              <a:gd name="connsiteY16963" fmla="*/ 4671785 h 7267344"/>
              <a:gd name="connsiteX16964" fmla="*/ 1906297 w 15576846"/>
              <a:gd name="connsiteY16964" fmla="*/ 4676845 h 7267344"/>
              <a:gd name="connsiteX16965" fmla="*/ 1919118 w 15576846"/>
              <a:gd name="connsiteY16965" fmla="*/ 4702149 h 7267344"/>
              <a:gd name="connsiteX16966" fmla="*/ 1922604 w 15576846"/>
              <a:gd name="connsiteY16966" fmla="*/ 4708784 h 7267344"/>
              <a:gd name="connsiteX16967" fmla="*/ 1918443 w 15576846"/>
              <a:gd name="connsiteY16967" fmla="*/ 4704848 h 7267344"/>
              <a:gd name="connsiteX16968" fmla="*/ 1914619 w 15576846"/>
              <a:gd name="connsiteY16968" fmla="*/ 4698212 h 7267344"/>
              <a:gd name="connsiteX16969" fmla="*/ 1919118 w 15576846"/>
              <a:gd name="connsiteY16969" fmla="*/ 4702149 h 7267344"/>
              <a:gd name="connsiteX16970" fmla="*/ 1930476 w 15576846"/>
              <a:gd name="connsiteY16970" fmla="*/ 4711932 h 7267344"/>
              <a:gd name="connsiteX16971" fmla="*/ 1936436 w 15576846"/>
              <a:gd name="connsiteY16971" fmla="*/ 4716993 h 7267344"/>
              <a:gd name="connsiteX16972" fmla="*/ 1940935 w 15576846"/>
              <a:gd name="connsiteY16972" fmla="*/ 4725878 h 7267344"/>
              <a:gd name="connsiteX16973" fmla="*/ 1935087 w 15576846"/>
              <a:gd name="connsiteY16973" fmla="*/ 4720480 h 7267344"/>
              <a:gd name="connsiteX16974" fmla="*/ 1930476 w 15576846"/>
              <a:gd name="connsiteY16974" fmla="*/ 4711932 h 7267344"/>
              <a:gd name="connsiteX16975" fmla="*/ 1949144 w 15576846"/>
              <a:gd name="connsiteY16975" fmla="*/ 4741622 h 7267344"/>
              <a:gd name="connsiteX16976" fmla="*/ 1953530 w 15576846"/>
              <a:gd name="connsiteY16976" fmla="*/ 4749944 h 7267344"/>
              <a:gd name="connsiteX16977" fmla="*/ 1949369 w 15576846"/>
              <a:gd name="connsiteY16977" fmla="*/ 4745895 h 7267344"/>
              <a:gd name="connsiteX16978" fmla="*/ 1944646 w 15576846"/>
              <a:gd name="connsiteY16978" fmla="*/ 4737686 h 7267344"/>
              <a:gd name="connsiteX16979" fmla="*/ 1949144 w 15576846"/>
              <a:gd name="connsiteY16979" fmla="*/ 4741622 h 7267344"/>
              <a:gd name="connsiteX16980" fmla="*/ 1960728 w 15576846"/>
              <a:gd name="connsiteY16980" fmla="*/ 4751856 h 7267344"/>
              <a:gd name="connsiteX16981" fmla="*/ 1966575 w 15576846"/>
              <a:gd name="connsiteY16981" fmla="*/ 4756804 h 7267344"/>
              <a:gd name="connsiteX16982" fmla="*/ 1971861 w 15576846"/>
              <a:gd name="connsiteY16982" fmla="*/ 4767263 h 7267344"/>
              <a:gd name="connsiteX16983" fmla="*/ 1966351 w 15576846"/>
              <a:gd name="connsiteY16983" fmla="*/ 4762090 h 7267344"/>
              <a:gd name="connsiteX16984" fmla="*/ 1960728 w 15576846"/>
              <a:gd name="connsiteY16984" fmla="*/ 4751856 h 7267344"/>
              <a:gd name="connsiteX16985" fmla="*/ 1980295 w 15576846"/>
              <a:gd name="connsiteY16985" fmla="*/ 4783457 h 7267344"/>
              <a:gd name="connsiteX16986" fmla="*/ 1984119 w 15576846"/>
              <a:gd name="connsiteY16986" fmla="*/ 4790767 h 7267344"/>
              <a:gd name="connsiteX16987" fmla="*/ 1980183 w 15576846"/>
              <a:gd name="connsiteY16987" fmla="*/ 4786830 h 7267344"/>
              <a:gd name="connsiteX16988" fmla="*/ 1976135 w 15576846"/>
              <a:gd name="connsiteY16988" fmla="*/ 4779745 h 7267344"/>
              <a:gd name="connsiteX16989" fmla="*/ 1980295 w 15576846"/>
              <a:gd name="connsiteY16989" fmla="*/ 4783457 h 7267344"/>
              <a:gd name="connsiteX16990" fmla="*/ 1991991 w 15576846"/>
              <a:gd name="connsiteY16990" fmla="*/ 4794028 h 7267344"/>
              <a:gd name="connsiteX16991" fmla="*/ 1998064 w 15576846"/>
              <a:gd name="connsiteY16991" fmla="*/ 4799314 h 7267344"/>
              <a:gd name="connsiteX16992" fmla="*/ 2003350 w 15576846"/>
              <a:gd name="connsiteY16992" fmla="*/ 4809547 h 7267344"/>
              <a:gd name="connsiteX16993" fmla="*/ 1997164 w 15576846"/>
              <a:gd name="connsiteY16993" fmla="*/ 4803587 h 7267344"/>
              <a:gd name="connsiteX16994" fmla="*/ 1991991 w 15576846"/>
              <a:gd name="connsiteY16994" fmla="*/ 4794028 h 7267344"/>
              <a:gd name="connsiteX16995" fmla="*/ 2012121 w 15576846"/>
              <a:gd name="connsiteY16995" fmla="*/ 4826304 h 7267344"/>
              <a:gd name="connsiteX16996" fmla="*/ 2016170 w 15576846"/>
              <a:gd name="connsiteY16996" fmla="*/ 4833838 h 7267344"/>
              <a:gd name="connsiteX16997" fmla="*/ 2011784 w 15576846"/>
              <a:gd name="connsiteY16997" fmla="*/ 4829453 h 7267344"/>
              <a:gd name="connsiteX16998" fmla="*/ 2007511 w 15576846"/>
              <a:gd name="connsiteY16998" fmla="*/ 4821918 h 7267344"/>
              <a:gd name="connsiteX16999" fmla="*/ 2012121 w 15576846"/>
              <a:gd name="connsiteY16999" fmla="*/ 4826304 h 7267344"/>
              <a:gd name="connsiteX17000" fmla="*/ 2024379 w 15576846"/>
              <a:gd name="connsiteY17000" fmla="*/ 4837550 h 7267344"/>
              <a:gd name="connsiteX17001" fmla="*/ 2028990 w 15576846"/>
              <a:gd name="connsiteY17001" fmla="*/ 4841598 h 7267344"/>
              <a:gd name="connsiteX17002" fmla="*/ 2033939 w 15576846"/>
              <a:gd name="connsiteY17002" fmla="*/ 4851382 h 7267344"/>
              <a:gd name="connsiteX17003" fmla="*/ 2029778 w 15576846"/>
              <a:gd name="connsiteY17003" fmla="*/ 4847334 h 7267344"/>
              <a:gd name="connsiteX17004" fmla="*/ 2024379 w 15576846"/>
              <a:gd name="connsiteY17004" fmla="*/ 4837550 h 7267344"/>
              <a:gd name="connsiteX17005" fmla="*/ 2042710 w 15576846"/>
              <a:gd name="connsiteY17005" fmla="*/ 4868363 h 7267344"/>
              <a:gd name="connsiteX17006" fmla="*/ 2046647 w 15576846"/>
              <a:gd name="connsiteY17006" fmla="*/ 4875786 h 7267344"/>
              <a:gd name="connsiteX17007" fmla="*/ 2044397 w 15576846"/>
              <a:gd name="connsiteY17007" fmla="*/ 4873424 h 7267344"/>
              <a:gd name="connsiteX17008" fmla="*/ 2040011 w 15576846"/>
              <a:gd name="connsiteY17008" fmla="*/ 4865777 h 7267344"/>
              <a:gd name="connsiteX17009" fmla="*/ 2042710 w 15576846"/>
              <a:gd name="connsiteY17009" fmla="*/ 4868363 h 7267344"/>
              <a:gd name="connsiteX17010" fmla="*/ 2054968 w 15576846"/>
              <a:gd name="connsiteY17010" fmla="*/ 4879722 h 7267344"/>
              <a:gd name="connsiteX17011" fmla="*/ 2060029 w 15576846"/>
              <a:gd name="connsiteY17011" fmla="*/ 4884333 h 7267344"/>
              <a:gd name="connsiteX17012" fmla="*/ 2064977 w 15576846"/>
              <a:gd name="connsiteY17012" fmla="*/ 4894004 h 7267344"/>
              <a:gd name="connsiteX17013" fmla="*/ 2060029 w 15576846"/>
              <a:gd name="connsiteY17013" fmla="*/ 4889056 h 7267344"/>
              <a:gd name="connsiteX17014" fmla="*/ 2054968 w 15576846"/>
              <a:gd name="connsiteY17014" fmla="*/ 4879722 h 7267344"/>
              <a:gd name="connsiteX17015" fmla="*/ 2074086 w 15576846"/>
              <a:gd name="connsiteY17015" fmla="*/ 4911436 h 7267344"/>
              <a:gd name="connsiteX17016" fmla="*/ 2076673 w 15576846"/>
              <a:gd name="connsiteY17016" fmla="*/ 4916271 h 7267344"/>
              <a:gd name="connsiteX17017" fmla="*/ 2073412 w 15576846"/>
              <a:gd name="connsiteY17017" fmla="*/ 4912897 h 7267344"/>
              <a:gd name="connsiteX17018" fmla="*/ 2070825 w 15576846"/>
              <a:gd name="connsiteY17018" fmla="*/ 4908174 h 7267344"/>
              <a:gd name="connsiteX17019" fmla="*/ 2074086 w 15576846"/>
              <a:gd name="connsiteY17019" fmla="*/ 4911436 h 7267344"/>
              <a:gd name="connsiteX17020" fmla="*/ 2086345 w 15576846"/>
              <a:gd name="connsiteY17020" fmla="*/ 4922906 h 7267344"/>
              <a:gd name="connsiteX17021" fmla="*/ 2092080 w 15576846"/>
              <a:gd name="connsiteY17021" fmla="*/ 4928079 h 7267344"/>
              <a:gd name="connsiteX17022" fmla="*/ 2096129 w 15576846"/>
              <a:gd name="connsiteY17022" fmla="*/ 4936064 h 7267344"/>
              <a:gd name="connsiteX17023" fmla="*/ 2090393 w 15576846"/>
              <a:gd name="connsiteY17023" fmla="*/ 4930329 h 7267344"/>
              <a:gd name="connsiteX17024" fmla="*/ 2086345 w 15576846"/>
              <a:gd name="connsiteY17024" fmla="*/ 4922906 h 7267344"/>
              <a:gd name="connsiteX17025" fmla="*/ 2105238 w 15576846"/>
              <a:gd name="connsiteY17025" fmla="*/ 4954057 h 7267344"/>
              <a:gd name="connsiteX17026" fmla="*/ 2105463 w 15576846"/>
              <a:gd name="connsiteY17026" fmla="*/ 4954282 h 7267344"/>
              <a:gd name="connsiteX17027" fmla="*/ 2108837 w 15576846"/>
              <a:gd name="connsiteY17027" fmla="*/ 4960580 h 7267344"/>
              <a:gd name="connsiteX17028" fmla="*/ 2104451 w 15576846"/>
              <a:gd name="connsiteY17028" fmla="*/ 4955969 h 7267344"/>
              <a:gd name="connsiteX17029" fmla="*/ 2101077 w 15576846"/>
              <a:gd name="connsiteY17029" fmla="*/ 4950009 h 7267344"/>
              <a:gd name="connsiteX17030" fmla="*/ 2105238 w 15576846"/>
              <a:gd name="connsiteY17030" fmla="*/ 4954057 h 7267344"/>
              <a:gd name="connsiteX17031" fmla="*/ 2117833 w 15576846"/>
              <a:gd name="connsiteY17031" fmla="*/ 4965866 h 7267344"/>
              <a:gd name="connsiteX17032" fmla="*/ 2121769 w 15576846"/>
              <a:gd name="connsiteY17032" fmla="*/ 4969577 h 7267344"/>
              <a:gd name="connsiteX17033" fmla="*/ 2126268 w 15576846"/>
              <a:gd name="connsiteY17033" fmla="*/ 4978574 h 7267344"/>
              <a:gd name="connsiteX17034" fmla="*/ 2122669 w 15576846"/>
              <a:gd name="connsiteY17034" fmla="*/ 4974975 h 7267344"/>
              <a:gd name="connsiteX17035" fmla="*/ 2117833 w 15576846"/>
              <a:gd name="connsiteY17035" fmla="*/ 4965866 h 7267344"/>
              <a:gd name="connsiteX17036" fmla="*/ 2136501 w 15576846"/>
              <a:gd name="connsiteY17036" fmla="*/ 4998254 h 7267344"/>
              <a:gd name="connsiteX17037" fmla="*/ 2139875 w 15576846"/>
              <a:gd name="connsiteY17037" fmla="*/ 5004552 h 7267344"/>
              <a:gd name="connsiteX17038" fmla="*/ 2138188 w 15576846"/>
              <a:gd name="connsiteY17038" fmla="*/ 5002752 h 7267344"/>
              <a:gd name="connsiteX17039" fmla="*/ 2134590 w 15576846"/>
              <a:gd name="connsiteY17039" fmla="*/ 4996230 h 7267344"/>
              <a:gd name="connsiteX17040" fmla="*/ 2136501 w 15576846"/>
              <a:gd name="connsiteY17040" fmla="*/ 4998254 h 7267344"/>
              <a:gd name="connsiteX17041" fmla="*/ 2164504 w 15576846"/>
              <a:gd name="connsiteY17041" fmla="*/ 5038739 h 7267344"/>
              <a:gd name="connsiteX17042" fmla="*/ 2166865 w 15576846"/>
              <a:gd name="connsiteY17042" fmla="*/ 5041101 h 7267344"/>
              <a:gd name="connsiteX17043" fmla="*/ 2169902 w 15576846"/>
              <a:gd name="connsiteY17043" fmla="*/ 5046949 h 7267344"/>
              <a:gd name="connsiteX17044" fmla="*/ 2167765 w 15576846"/>
              <a:gd name="connsiteY17044" fmla="*/ 5044700 h 7267344"/>
              <a:gd name="connsiteX17045" fmla="*/ 2164504 w 15576846"/>
              <a:gd name="connsiteY17045" fmla="*/ 5038739 h 7267344"/>
              <a:gd name="connsiteX17046" fmla="*/ 2180473 w 15576846"/>
              <a:gd name="connsiteY17046" fmla="*/ 5067191 h 7267344"/>
              <a:gd name="connsiteX17047" fmla="*/ 2181373 w 15576846"/>
              <a:gd name="connsiteY17047" fmla="*/ 5068879 h 7267344"/>
              <a:gd name="connsiteX17048" fmla="*/ 2180361 w 15576846"/>
              <a:gd name="connsiteY17048" fmla="*/ 5067079 h 7267344"/>
              <a:gd name="connsiteX17049" fmla="*/ 2180473 w 15576846"/>
              <a:gd name="connsiteY17049" fmla="*/ 5067191 h 7267344"/>
              <a:gd name="connsiteX17050" fmla="*/ 2195093 w 15576846"/>
              <a:gd name="connsiteY17050" fmla="*/ 5082261 h 7267344"/>
              <a:gd name="connsiteX17051" fmla="*/ 2197342 w 15576846"/>
              <a:gd name="connsiteY17051" fmla="*/ 5084510 h 7267344"/>
              <a:gd name="connsiteX17052" fmla="*/ 2200378 w 15576846"/>
              <a:gd name="connsiteY17052" fmla="*/ 5090471 h 7267344"/>
              <a:gd name="connsiteX17053" fmla="*/ 2198129 w 15576846"/>
              <a:gd name="connsiteY17053" fmla="*/ 5087996 h 7267344"/>
              <a:gd name="connsiteX17054" fmla="*/ 2195093 w 15576846"/>
              <a:gd name="connsiteY17054" fmla="*/ 5082261 h 7267344"/>
              <a:gd name="connsiteX17055" fmla="*/ 2210050 w 15576846"/>
              <a:gd name="connsiteY17055" fmla="*/ 5096993 h 7267344"/>
              <a:gd name="connsiteX17056" fmla="*/ 2214773 w 15576846"/>
              <a:gd name="connsiteY17056" fmla="*/ 5101492 h 7267344"/>
              <a:gd name="connsiteX17057" fmla="*/ 2219047 w 15576846"/>
              <a:gd name="connsiteY17057" fmla="*/ 5110151 h 7267344"/>
              <a:gd name="connsiteX17058" fmla="*/ 2214436 w 15576846"/>
              <a:gd name="connsiteY17058" fmla="*/ 5105315 h 7267344"/>
              <a:gd name="connsiteX17059" fmla="*/ 2210050 w 15576846"/>
              <a:gd name="connsiteY17059" fmla="*/ 5096993 h 7267344"/>
              <a:gd name="connsiteX17060" fmla="*/ 2240526 w 15576846"/>
              <a:gd name="connsiteY17060" fmla="*/ 5140515 h 7267344"/>
              <a:gd name="connsiteX17061" fmla="*/ 2243900 w 15576846"/>
              <a:gd name="connsiteY17061" fmla="*/ 5143889 h 7267344"/>
              <a:gd name="connsiteX17062" fmla="*/ 2248848 w 15576846"/>
              <a:gd name="connsiteY17062" fmla="*/ 5153785 h 7267344"/>
              <a:gd name="connsiteX17063" fmla="*/ 2245587 w 15576846"/>
              <a:gd name="connsiteY17063" fmla="*/ 5150299 h 7267344"/>
              <a:gd name="connsiteX17064" fmla="*/ 2240526 w 15576846"/>
              <a:gd name="connsiteY17064" fmla="*/ 5140515 h 7267344"/>
              <a:gd name="connsiteX17065" fmla="*/ 2258182 w 15576846"/>
              <a:gd name="connsiteY17065" fmla="*/ 5172341 h 7267344"/>
              <a:gd name="connsiteX17066" fmla="*/ 2261219 w 15576846"/>
              <a:gd name="connsiteY17066" fmla="*/ 5178526 h 7267344"/>
              <a:gd name="connsiteX17067" fmla="*/ 2259869 w 15576846"/>
              <a:gd name="connsiteY17067" fmla="*/ 5176952 h 7267344"/>
              <a:gd name="connsiteX17068" fmla="*/ 2256383 w 15576846"/>
              <a:gd name="connsiteY17068" fmla="*/ 5170429 h 7267344"/>
              <a:gd name="connsiteX17069" fmla="*/ 2258182 w 15576846"/>
              <a:gd name="connsiteY17069" fmla="*/ 5172341 h 7267344"/>
              <a:gd name="connsiteX17070" fmla="*/ 2286297 w 15576846"/>
              <a:gd name="connsiteY17070" fmla="*/ 5214626 h 7267344"/>
              <a:gd name="connsiteX17071" fmla="*/ 2592299 w 15576846"/>
              <a:gd name="connsiteY17071" fmla="*/ 5385226 h 7267344"/>
              <a:gd name="connsiteX17072" fmla="*/ 3124456 w 15576846"/>
              <a:gd name="connsiteY17072" fmla="*/ 4747245 h 7267344"/>
              <a:gd name="connsiteX17073" fmla="*/ 3508392 w 15576846"/>
              <a:gd name="connsiteY17073" fmla="*/ 3633673 h 7267344"/>
              <a:gd name="connsiteX17074" fmla="*/ 3522787 w 15576846"/>
              <a:gd name="connsiteY17074" fmla="*/ 3633673 h 7267344"/>
              <a:gd name="connsiteX17075" fmla="*/ 3144024 w 15576846"/>
              <a:gd name="connsiteY17075" fmla="*/ 4768725 h 7267344"/>
              <a:gd name="connsiteX17076" fmla="*/ 2923829 w 15576846"/>
              <a:gd name="connsiteY17076" fmla="*/ 5193483 h 7267344"/>
              <a:gd name="connsiteX17077" fmla="*/ 2615578 w 15576846"/>
              <a:gd name="connsiteY17077" fmla="*/ 5417502 h 7267344"/>
              <a:gd name="connsiteX17078" fmla="*/ 2289896 w 15576846"/>
              <a:gd name="connsiteY17078" fmla="*/ 5221373 h 7267344"/>
              <a:gd name="connsiteX17079" fmla="*/ 2286297 w 15576846"/>
              <a:gd name="connsiteY17079" fmla="*/ 5214626 h 7267344"/>
              <a:gd name="connsiteX17080" fmla="*/ 3510866 w 15576846"/>
              <a:gd name="connsiteY17080" fmla="*/ 3626025 h 7267344"/>
              <a:gd name="connsiteX17081" fmla="*/ 3518514 w 15576846"/>
              <a:gd name="connsiteY17081" fmla="*/ 3602184 h 7267344"/>
              <a:gd name="connsiteX17082" fmla="*/ 3533133 w 15576846"/>
              <a:gd name="connsiteY17082" fmla="*/ 3599710 h 7267344"/>
              <a:gd name="connsiteX17083" fmla="*/ 3525149 w 15576846"/>
              <a:gd name="connsiteY17083" fmla="*/ 3625913 h 7267344"/>
              <a:gd name="connsiteX17084" fmla="*/ 3510866 w 15576846"/>
              <a:gd name="connsiteY17084" fmla="*/ 3625913 h 7267344"/>
              <a:gd name="connsiteX17085" fmla="*/ 3535495 w 15576846"/>
              <a:gd name="connsiteY17085" fmla="*/ 3591950 h 7267344"/>
              <a:gd name="connsiteX17086" fmla="*/ 3535495 w 15576846"/>
              <a:gd name="connsiteY17086" fmla="*/ 3591950 h 7267344"/>
              <a:gd name="connsiteX17087" fmla="*/ 3535495 w 15576846"/>
              <a:gd name="connsiteY17087" fmla="*/ 3591950 h 7267344"/>
              <a:gd name="connsiteX17088" fmla="*/ 3535495 w 15576846"/>
              <a:gd name="connsiteY17088" fmla="*/ 3591950 h 7267344"/>
              <a:gd name="connsiteX17089" fmla="*/ 3535608 w 15576846"/>
              <a:gd name="connsiteY17089" fmla="*/ 3591500 h 7267344"/>
              <a:gd name="connsiteX17090" fmla="*/ 3520988 w 15576846"/>
              <a:gd name="connsiteY17090" fmla="*/ 3594424 h 7267344"/>
              <a:gd name="connsiteX17091" fmla="*/ 3528635 w 15576846"/>
              <a:gd name="connsiteY17091" fmla="*/ 3570583 h 7267344"/>
              <a:gd name="connsiteX17092" fmla="*/ 3543367 w 15576846"/>
              <a:gd name="connsiteY17092" fmla="*/ 3565972 h 7267344"/>
              <a:gd name="connsiteX17093" fmla="*/ 3535608 w 15576846"/>
              <a:gd name="connsiteY17093" fmla="*/ 3591500 h 7267344"/>
              <a:gd name="connsiteX17094" fmla="*/ 3544379 w 15576846"/>
              <a:gd name="connsiteY17094" fmla="*/ 3557200 h 7267344"/>
              <a:gd name="connsiteX17095" fmla="*/ 3531109 w 15576846"/>
              <a:gd name="connsiteY17095" fmla="*/ 3562711 h 7267344"/>
              <a:gd name="connsiteX17096" fmla="*/ 3538756 w 15576846"/>
              <a:gd name="connsiteY17096" fmla="*/ 3538532 h 7267344"/>
              <a:gd name="connsiteX17097" fmla="*/ 3553826 w 15576846"/>
              <a:gd name="connsiteY17097" fmla="*/ 3530885 h 7267344"/>
              <a:gd name="connsiteX17098" fmla="*/ 3546741 w 15576846"/>
              <a:gd name="connsiteY17098" fmla="*/ 3554501 h 7267344"/>
              <a:gd name="connsiteX17099" fmla="*/ 3544379 w 15576846"/>
              <a:gd name="connsiteY17099" fmla="*/ 3557200 h 7267344"/>
              <a:gd name="connsiteX17100" fmla="*/ 3553601 w 15576846"/>
              <a:gd name="connsiteY17100" fmla="*/ 3522226 h 7267344"/>
              <a:gd name="connsiteX17101" fmla="*/ 3541343 w 15576846"/>
              <a:gd name="connsiteY17101" fmla="*/ 3530435 h 7267344"/>
              <a:gd name="connsiteX17102" fmla="*/ 3549102 w 15576846"/>
              <a:gd name="connsiteY17102" fmla="*/ 3505919 h 7267344"/>
              <a:gd name="connsiteX17103" fmla="*/ 3564734 w 15576846"/>
              <a:gd name="connsiteY17103" fmla="*/ 3494673 h 7267344"/>
              <a:gd name="connsiteX17104" fmla="*/ 3557874 w 15576846"/>
              <a:gd name="connsiteY17104" fmla="*/ 3517615 h 7267344"/>
              <a:gd name="connsiteX17105" fmla="*/ 3553601 w 15576846"/>
              <a:gd name="connsiteY17105" fmla="*/ 3522226 h 7267344"/>
              <a:gd name="connsiteX17106" fmla="*/ 3562935 w 15576846"/>
              <a:gd name="connsiteY17106" fmla="*/ 3486913 h 7267344"/>
              <a:gd name="connsiteX17107" fmla="*/ 3551689 w 15576846"/>
              <a:gd name="connsiteY17107" fmla="*/ 3497597 h 7267344"/>
              <a:gd name="connsiteX17108" fmla="*/ 3559336 w 15576846"/>
              <a:gd name="connsiteY17108" fmla="*/ 3473418 h 7267344"/>
              <a:gd name="connsiteX17109" fmla="*/ 3576655 w 15576846"/>
              <a:gd name="connsiteY17109" fmla="*/ 3454075 h 7267344"/>
              <a:gd name="connsiteX17110" fmla="*/ 3577105 w 15576846"/>
              <a:gd name="connsiteY17110" fmla="*/ 3452951 h 7267344"/>
              <a:gd name="connsiteX17111" fmla="*/ 3569458 w 15576846"/>
              <a:gd name="connsiteY17111" fmla="*/ 3478704 h 7267344"/>
              <a:gd name="connsiteX17112" fmla="*/ 3562935 w 15576846"/>
              <a:gd name="connsiteY17112" fmla="*/ 3486913 h 7267344"/>
              <a:gd name="connsiteX17113" fmla="*/ 3572157 w 15576846"/>
              <a:gd name="connsiteY17113" fmla="*/ 3451601 h 7267344"/>
              <a:gd name="connsiteX17114" fmla="*/ 3562260 w 15576846"/>
              <a:gd name="connsiteY17114" fmla="*/ 3464084 h 7267344"/>
              <a:gd name="connsiteX17115" fmla="*/ 3569683 w 15576846"/>
              <a:gd name="connsiteY17115" fmla="*/ 3440243 h 7267344"/>
              <a:gd name="connsiteX17116" fmla="*/ 3585876 w 15576846"/>
              <a:gd name="connsiteY17116" fmla="*/ 3418763 h 7267344"/>
              <a:gd name="connsiteX17117" fmla="*/ 3588463 w 15576846"/>
              <a:gd name="connsiteY17117" fmla="*/ 3413927 h 7267344"/>
              <a:gd name="connsiteX17118" fmla="*/ 3580254 w 15576846"/>
              <a:gd name="connsiteY17118" fmla="*/ 3441817 h 7267344"/>
              <a:gd name="connsiteX17119" fmla="*/ 3572157 w 15576846"/>
              <a:gd name="connsiteY17119" fmla="*/ 3451601 h 7267344"/>
              <a:gd name="connsiteX17120" fmla="*/ 3595548 w 15576846"/>
              <a:gd name="connsiteY17120" fmla="*/ 3407854 h 7267344"/>
              <a:gd name="connsiteX17121" fmla="*/ 3607694 w 15576846"/>
              <a:gd name="connsiteY17121" fmla="*/ 3400769 h 7267344"/>
              <a:gd name="connsiteX17122" fmla="*/ 3599034 w 15576846"/>
              <a:gd name="connsiteY17122" fmla="*/ 3431921 h 7267344"/>
              <a:gd name="connsiteX17123" fmla="*/ 3586664 w 15576846"/>
              <a:gd name="connsiteY17123" fmla="*/ 3437769 h 7267344"/>
              <a:gd name="connsiteX17124" fmla="*/ 3595548 w 15576846"/>
              <a:gd name="connsiteY17124" fmla="*/ 3407854 h 7267344"/>
              <a:gd name="connsiteX17125" fmla="*/ 3598247 w 15576846"/>
              <a:gd name="connsiteY17125" fmla="*/ 3398408 h 7267344"/>
              <a:gd name="connsiteX17126" fmla="*/ 3606907 w 15576846"/>
              <a:gd name="connsiteY17126" fmla="*/ 3368494 h 7267344"/>
              <a:gd name="connsiteX17127" fmla="*/ 3618602 w 15576846"/>
              <a:gd name="connsiteY17127" fmla="*/ 3360734 h 7267344"/>
              <a:gd name="connsiteX17128" fmla="*/ 3610056 w 15576846"/>
              <a:gd name="connsiteY17128" fmla="*/ 3391885 h 7267344"/>
              <a:gd name="connsiteX17129" fmla="*/ 3598247 w 15576846"/>
              <a:gd name="connsiteY17129" fmla="*/ 3398408 h 7267344"/>
              <a:gd name="connsiteX17130" fmla="*/ 3624675 w 15576846"/>
              <a:gd name="connsiteY17130" fmla="*/ 3357360 h 7267344"/>
              <a:gd name="connsiteX17131" fmla="*/ 3636708 w 15576846"/>
              <a:gd name="connsiteY17131" fmla="*/ 3351400 h 7267344"/>
              <a:gd name="connsiteX17132" fmla="*/ 3628386 w 15576846"/>
              <a:gd name="connsiteY17132" fmla="*/ 3383788 h 7267344"/>
              <a:gd name="connsiteX17133" fmla="*/ 3615903 w 15576846"/>
              <a:gd name="connsiteY17133" fmla="*/ 3389074 h 7267344"/>
              <a:gd name="connsiteX17134" fmla="*/ 3624675 w 15576846"/>
              <a:gd name="connsiteY17134" fmla="*/ 3357360 h 7267344"/>
              <a:gd name="connsiteX17135" fmla="*/ 3642556 w 15576846"/>
              <a:gd name="connsiteY17135" fmla="*/ 3348926 h 7267344"/>
              <a:gd name="connsiteX17136" fmla="*/ 3653465 w 15576846"/>
              <a:gd name="connsiteY17136" fmla="*/ 3344315 h 7267344"/>
              <a:gd name="connsiteX17137" fmla="*/ 3645368 w 15576846"/>
              <a:gd name="connsiteY17137" fmla="*/ 3377603 h 7267344"/>
              <a:gd name="connsiteX17138" fmla="*/ 3634009 w 15576846"/>
              <a:gd name="connsiteY17138" fmla="*/ 3381764 h 7267344"/>
              <a:gd name="connsiteX17139" fmla="*/ 3642556 w 15576846"/>
              <a:gd name="connsiteY17139" fmla="*/ 3348926 h 7267344"/>
              <a:gd name="connsiteX17140" fmla="*/ 3658975 w 15576846"/>
              <a:gd name="connsiteY17140" fmla="*/ 3342066 h 7267344"/>
              <a:gd name="connsiteX17141" fmla="*/ 3670109 w 15576846"/>
              <a:gd name="connsiteY17141" fmla="*/ 3337905 h 7267344"/>
              <a:gd name="connsiteX17142" fmla="*/ 3662236 w 15576846"/>
              <a:gd name="connsiteY17142" fmla="*/ 3372092 h 7267344"/>
              <a:gd name="connsiteX17143" fmla="*/ 3650766 w 15576846"/>
              <a:gd name="connsiteY17143" fmla="*/ 3375803 h 7267344"/>
              <a:gd name="connsiteX17144" fmla="*/ 3658975 w 15576846"/>
              <a:gd name="connsiteY17144" fmla="*/ 3342066 h 7267344"/>
              <a:gd name="connsiteX17145" fmla="*/ 3675507 w 15576846"/>
              <a:gd name="connsiteY17145" fmla="*/ 3335880 h 7267344"/>
              <a:gd name="connsiteX17146" fmla="*/ 3686640 w 15576846"/>
              <a:gd name="connsiteY17146" fmla="*/ 3331944 h 7267344"/>
              <a:gd name="connsiteX17147" fmla="*/ 3679105 w 15576846"/>
              <a:gd name="connsiteY17147" fmla="*/ 3366807 h 7267344"/>
              <a:gd name="connsiteX17148" fmla="*/ 3667522 w 15576846"/>
              <a:gd name="connsiteY17148" fmla="*/ 3370293 h 7267344"/>
              <a:gd name="connsiteX17149" fmla="*/ 3675507 w 15576846"/>
              <a:gd name="connsiteY17149" fmla="*/ 3335880 h 7267344"/>
              <a:gd name="connsiteX17150" fmla="*/ 3692038 w 15576846"/>
              <a:gd name="connsiteY17150" fmla="*/ 3330145 h 7267344"/>
              <a:gd name="connsiteX17151" fmla="*/ 3703284 w 15576846"/>
              <a:gd name="connsiteY17151" fmla="*/ 3326434 h 7267344"/>
              <a:gd name="connsiteX17152" fmla="*/ 3696087 w 15576846"/>
              <a:gd name="connsiteY17152" fmla="*/ 3362083 h 7267344"/>
              <a:gd name="connsiteX17153" fmla="*/ 3684504 w 15576846"/>
              <a:gd name="connsiteY17153" fmla="*/ 3365345 h 7267344"/>
              <a:gd name="connsiteX17154" fmla="*/ 3692038 w 15576846"/>
              <a:gd name="connsiteY17154" fmla="*/ 3330145 h 7267344"/>
              <a:gd name="connsiteX17155" fmla="*/ 3708457 w 15576846"/>
              <a:gd name="connsiteY17155" fmla="*/ 3324747 h 7267344"/>
              <a:gd name="connsiteX17156" fmla="*/ 4587777 w 15576846"/>
              <a:gd name="connsiteY17156" fmla="*/ 3144587 h 7267344"/>
              <a:gd name="connsiteX17157" fmla="*/ 4635459 w 15576846"/>
              <a:gd name="connsiteY17157" fmla="*/ 3136603 h 7267344"/>
              <a:gd name="connsiteX17158" fmla="*/ 4678306 w 15576846"/>
              <a:gd name="connsiteY17158" fmla="*/ 3135928 h 7267344"/>
              <a:gd name="connsiteX17159" fmla="*/ 5118359 w 15576846"/>
              <a:gd name="connsiteY17159" fmla="*/ 3200929 h 7267344"/>
              <a:gd name="connsiteX17160" fmla="*/ 5405581 w 15576846"/>
              <a:gd name="connsiteY17160" fmla="*/ 3284599 h 7267344"/>
              <a:gd name="connsiteX17161" fmla="*/ 5665924 w 15576846"/>
              <a:gd name="connsiteY17161" fmla="*/ 3357360 h 7267344"/>
              <a:gd name="connsiteX17162" fmla="*/ 6133417 w 15576846"/>
              <a:gd name="connsiteY17162" fmla="*/ 3506031 h 7267344"/>
              <a:gd name="connsiteX17163" fmla="*/ 6317738 w 15576846"/>
              <a:gd name="connsiteY17163" fmla="*/ 3547304 h 7267344"/>
              <a:gd name="connsiteX17164" fmla="*/ 6318975 w 15576846"/>
              <a:gd name="connsiteY17164" fmla="*/ 3551577 h 7267344"/>
              <a:gd name="connsiteX17165" fmla="*/ 6134316 w 15576846"/>
              <a:gd name="connsiteY17165" fmla="*/ 3516603 h 7267344"/>
              <a:gd name="connsiteX17166" fmla="*/ 5665924 w 15576846"/>
              <a:gd name="connsiteY17166" fmla="*/ 3393347 h 7267344"/>
              <a:gd name="connsiteX17167" fmla="*/ 5400407 w 15576846"/>
              <a:gd name="connsiteY17167" fmla="*/ 3326996 h 7267344"/>
              <a:gd name="connsiteX17168" fmla="*/ 5114311 w 15576846"/>
              <a:gd name="connsiteY17168" fmla="*/ 3257721 h 7267344"/>
              <a:gd name="connsiteX17169" fmla="*/ 4672121 w 15576846"/>
              <a:gd name="connsiteY17169" fmla="*/ 3199467 h 7267344"/>
              <a:gd name="connsiteX17170" fmla="*/ 4629049 w 15576846"/>
              <a:gd name="connsiteY17170" fmla="*/ 3200142 h 7267344"/>
              <a:gd name="connsiteX17171" fmla="*/ 4549990 w 15576846"/>
              <a:gd name="connsiteY17171" fmla="*/ 3211838 h 7267344"/>
              <a:gd name="connsiteX17172" fmla="*/ 3701485 w 15576846"/>
              <a:gd name="connsiteY17172" fmla="*/ 3360734 h 7267344"/>
              <a:gd name="connsiteX17173" fmla="*/ 3708457 w 15576846"/>
              <a:gd name="connsiteY17173" fmla="*/ 3324747 h 7267344"/>
              <a:gd name="connsiteX17174" fmla="*/ 6367782 w 15576846"/>
              <a:gd name="connsiteY17174" fmla="*/ 3611181 h 7267344"/>
              <a:gd name="connsiteX17175" fmla="*/ 6368907 w 15576846"/>
              <a:gd name="connsiteY17175" fmla="*/ 3614779 h 7267344"/>
              <a:gd name="connsiteX17176" fmla="*/ 6368907 w 15576846"/>
              <a:gd name="connsiteY17176" fmla="*/ 3614779 h 7267344"/>
              <a:gd name="connsiteX17177" fmla="*/ 6367782 w 15576846"/>
              <a:gd name="connsiteY17177" fmla="*/ 3611181 h 7267344"/>
              <a:gd name="connsiteX17178" fmla="*/ 6367782 w 15576846"/>
              <a:gd name="connsiteY17178" fmla="*/ 3611181 h 7267344"/>
              <a:gd name="connsiteX17179" fmla="*/ 6371381 w 15576846"/>
              <a:gd name="connsiteY17179" fmla="*/ 3622314 h 7267344"/>
              <a:gd name="connsiteX17180" fmla="*/ 6372506 w 15576846"/>
              <a:gd name="connsiteY17180" fmla="*/ 3625913 h 7267344"/>
              <a:gd name="connsiteX17181" fmla="*/ 6372393 w 15576846"/>
              <a:gd name="connsiteY17181" fmla="*/ 3625913 h 7267344"/>
              <a:gd name="connsiteX17182" fmla="*/ 6371381 w 15576846"/>
              <a:gd name="connsiteY17182" fmla="*/ 3622314 h 7267344"/>
              <a:gd name="connsiteX17183" fmla="*/ 6371381 w 15576846"/>
              <a:gd name="connsiteY17183" fmla="*/ 3622314 h 7267344"/>
              <a:gd name="connsiteX17184" fmla="*/ 6382626 w 15576846"/>
              <a:gd name="connsiteY17184" fmla="*/ 3640870 h 7267344"/>
              <a:gd name="connsiteX17185" fmla="*/ 6409279 w 15576846"/>
              <a:gd name="connsiteY17185" fmla="*/ 3724652 h 7267344"/>
              <a:gd name="connsiteX17186" fmla="*/ 7358436 w 15576846"/>
              <a:gd name="connsiteY17186" fmla="*/ 5069441 h 7267344"/>
              <a:gd name="connsiteX17187" fmla="*/ 8028580 w 15576846"/>
              <a:gd name="connsiteY17187" fmla="*/ 4465534 h 7267344"/>
              <a:gd name="connsiteX17188" fmla="*/ 7352363 w 15576846"/>
              <a:gd name="connsiteY17188" fmla="*/ 5094519 h 7267344"/>
              <a:gd name="connsiteX17189" fmla="*/ 6408492 w 15576846"/>
              <a:gd name="connsiteY17189" fmla="*/ 3723303 h 7267344"/>
              <a:gd name="connsiteX17190" fmla="*/ 6382402 w 15576846"/>
              <a:gd name="connsiteY17190" fmla="*/ 3640870 h 7267344"/>
              <a:gd name="connsiteX17191" fmla="*/ 6382626 w 15576846"/>
              <a:gd name="connsiteY17191" fmla="*/ 3640870 h 7267344"/>
              <a:gd name="connsiteX17192" fmla="*/ 9692640 w 15576846"/>
              <a:gd name="connsiteY17192" fmla="*/ 5361048 h 7267344"/>
              <a:gd name="connsiteX17193" fmla="*/ 10088047 w 15576846"/>
              <a:gd name="connsiteY17193" fmla="*/ 6310991 h 7267344"/>
              <a:gd name="connsiteX17194" fmla="*/ 10609633 w 15576846"/>
              <a:gd name="connsiteY17194" fmla="*/ 6769150 h 7267344"/>
              <a:gd name="connsiteX17195" fmla="*/ 10665300 w 15576846"/>
              <a:gd name="connsiteY17195" fmla="*/ 6764652 h 7267344"/>
              <a:gd name="connsiteX17196" fmla="*/ 11238843 w 15576846"/>
              <a:gd name="connsiteY17196" fmla="*/ 6161083 h 7267344"/>
              <a:gd name="connsiteX17197" fmla="*/ 11469497 w 15576846"/>
              <a:gd name="connsiteY17197" fmla="*/ 5614531 h 7267344"/>
              <a:gd name="connsiteX17198" fmla="*/ 10658216 w 15576846"/>
              <a:gd name="connsiteY17198" fmla="*/ 6828079 h 7267344"/>
              <a:gd name="connsiteX17199" fmla="*/ 10602773 w 15576846"/>
              <a:gd name="connsiteY17199" fmla="*/ 6832690 h 7267344"/>
              <a:gd name="connsiteX17200" fmla="*/ 10083436 w 15576846"/>
              <a:gd name="connsiteY17200" fmla="*/ 6367108 h 7267344"/>
              <a:gd name="connsiteX17201" fmla="*/ 9692078 w 15576846"/>
              <a:gd name="connsiteY17201" fmla="*/ 5397147 h 7267344"/>
              <a:gd name="connsiteX17202" fmla="*/ 9397884 w 15576846"/>
              <a:gd name="connsiteY17202" fmla="*/ 4418526 h 7267344"/>
              <a:gd name="connsiteX17203" fmla="*/ 9692640 w 15576846"/>
              <a:gd name="connsiteY17203" fmla="*/ 5361048 h 7267344"/>
              <a:gd name="connsiteX17204" fmla="*/ 13333960 w 15576846"/>
              <a:gd name="connsiteY17204" fmla="*/ 3486913 h 7267344"/>
              <a:gd name="connsiteX17205" fmla="*/ 13854196 w 15576846"/>
              <a:gd name="connsiteY17205" fmla="*/ 3402007 h 7267344"/>
              <a:gd name="connsiteX17206" fmla="*/ 14038741 w 15576846"/>
              <a:gd name="connsiteY17206" fmla="*/ 3417413 h 7267344"/>
              <a:gd name="connsiteX17207" fmla="*/ 14072929 w 15576846"/>
              <a:gd name="connsiteY17207" fmla="*/ 3448452 h 7267344"/>
              <a:gd name="connsiteX17208" fmla="*/ 13878374 w 15576846"/>
              <a:gd name="connsiteY17208" fmla="*/ 3434282 h 7267344"/>
              <a:gd name="connsiteX17209" fmla="*/ 13354314 w 15576846"/>
              <a:gd name="connsiteY17209" fmla="*/ 3508393 h 7267344"/>
              <a:gd name="connsiteX17210" fmla="*/ 12916173 w 15576846"/>
              <a:gd name="connsiteY17210" fmla="*/ 3616129 h 7267344"/>
              <a:gd name="connsiteX17211" fmla="*/ 13333960 w 15576846"/>
              <a:gd name="connsiteY17211" fmla="*/ 3486913 h 7267344"/>
              <a:gd name="connsiteX17212" fmla="*/ 14081364 w 15576846"/>
              <a:gd name="connsiteY17212" fmla="*/ 3447215 h 7267344"/>
              <a:gd name="connsiteX17213" fmla="*/ 14049426 w 15576846"/>
              <a:gd name="connsiteY17213" fmla="*/ 3418538 h 7267344"/>
              <a:gd name="connsiteX17214" fmla="*/ 14063370 w 15576846"/>
              <a:gd name="connsiteY17214" fmla="*/ 3420000 h 7267344"/>
              <a:gd name="connsiteX17215" fmla="*/ 14097446 w 15576846"/>
              <a:gd name="connsiteY17215" fmla="*/ 3450477 h 7267344"/>
              <a:gd name="connsiteX17216" fmla="*/ 14083950 w 15576846"/>
              <a:gd name="connsiteY17216" fmla="*/ 3449352 h 7267344"/>
              <a:gd name="connsiteX17217" fmla="*/ 14081364 w 15576846"/>
              <a:gd name="connsiteY17217" fmla="*/ 3447215 h 7267344"/>
              <a:gd name="connsiteX17218" fmla="*/ 14107791 w 15576846"/>
              <a:gd name="connsiteY17218" fmla="*/ 3450814 h 7267344"/>
              <a:gd name="connsiteX17219" fmla="*/ 14074279 w 15576846"/>
              <a:gd name="connsiteY17219" fmla="*/ 3421124 h 7267344"/>
              <a:gd name="connsiteX17220" fmla="*/ 14088223 w 15576846"/>
              <a:gd name="connsiteY17220" fmla="*/ 3422587 h 7267344"/>
              <a:gd name="connsiteX17221" fmla="*/ 14122186 w 15576846"/>
              <a:gd name="connsiteY17221" fmla="*/ 3452613 h 7267344"/>
              <a:gd name="connsiteX17222" fmla="*/ 14108692 w 15576846"/>
              <a:gd name="connsiteY17222" fmla="*/ 3451376 h 7267344"/>
              <a:gd name="connsiteX17223" fmla="*/ 14107791 w 15576846"/>
              <a:gd name="connsiteY17223" fmla="*/ 3450814 h 7267344"/>
              <a:gd name="connsiteX17224" fmla="*/ 14100032 w 15576846"/>
              <a:gd name="connsiteY17224" fmla="*/ 3424049 h 7267344"/>
              <a:gd name="connsiteX17225" fmla="*/ 14113865 w 15576846"/>
              <a:gd name="connsiteY17225" fmla="*/ 3425623 h 7267344"/>
              <a:gd name="connsiteX17226" fmla="*/ 14147602 w 15576846"/>
              <a:gd name="connsiteY17226" fmla="*/ 3455087 h 7267344"/>
              <a:gd name="connsiteX17227" fmla="*/ 14134332 w 15576846"/>
              <a:gd name="connsiteY17227" fmla="*/ 3453850 h 7267344"/>
              <a:gd name="connsiteX17228" fmla="*/ 14100032 w 15576846"/>
              <a:gd name="connsiteY17228" fmla="*/ 3424049 h 7267344"/>
              <a:gd name="connsiteX17229" fmla="*/ 14125110 w 15576846"/>
              <a:gd name="connsiteY17229" fmla="*/ 3426860 h 7267344"/>
              <a:gd name="connsiteX17230" fmla="*/ 14138830 w 15576846"/>
              <a:gd name="connsiteY17230" fmla="*/ 3428434 h 7267344"/>
              <a:gd name="connsiteX17231" fmla="*/ 14172343 w 15576846"/>
              <a:gd name="connsiteY17231" fmla="*/ 3457449 h 7267344"/>
              <a:gd name="connsiteX17232" fmla="*/ 14159186 w 15576846"/>
              <a:gd name="connsiteY17232" fmla="*/ 3456212 h 7267344"/>
              <a:gd name="connsiteX17233" fmla="*/ 14125110 w 15576846"/>
              <a:gd name="connsiteY17233" fmla="*/ 3426860 h 7267344"/>
              <a:gd name="connsiteX17234" fmla="*/ 14150189 w 15576846"/>
              <a:gd name="connsiteY17234" fmla="*/ 3429784 h 7267344"/>
              <a:gd name="connsiteX17235" fmla="*/ 14163908 w 15576846"/>
              <a:gd name="connsiteY17235" fmla="*/ 3431471 h 7267344"/>
              <a:gd name="connsiteX17236" fmla="*/ 14197197 w 15576846"/>
              <a:gd name="connsiteY17236" fmla="*/ 3459923 h 7267344"/>
              <a:gd name="connsiteX17237" fmla="*/ 14184152 w 15576846"/>
              <a:gd name="connsiteY17237" fmla="*/ 3458574 h 7267344"/>
              <a:gd name="connsiteX17238" fmla="*/ 14150189 w 15576846"/>
              <a:gd name="connsiteY17238" fmla="*/ 3429784 h 7267344"/>
              <a:gd name="connsiteX17239" fmla="*/ 14207993 w 15576846"/>
              <a:gd name="connsiteY17239" fmla="*/ 3468695 h 7267344"/>
              <a:gd name="connsiteX17240" fmla="*/ 14243643 w 15576846"/>
              <a:gd name="connsiteY17240" fmla="*/ 3496360 h 7267344"/>
              <a:gd name="connsiteX17241" fmla="*/ 14231496 w 15576846"/>
              <a:gd name="connsiteY17241" fmla="*/ 3495348 h 7267344"/>
              <a:gd name="connsiteX17242" fmla="*/ 14194947 w 15576846"/>
              <a:gd name="connsiteY17242" fmla="*/ 3467233 h 7267344"/>
              <a:gd name="connsiteX17243" fmla="*/ 14207993 w 15576846"/>
              <a:gd name="connsiteY17243" fmla="*/ 3468695 h 7267344"/>
              <a:gd name="connsiteX17244" fmla="*/ 14255563 w 15576846"/>
              <a:gd name="connsiteY17244" fmla="*/ 3505132 h 7267344"/>
              <a:gd name="connsiteX17245" fmla="*/ 14294924 w 15576846"/>
              <a:gd name="connsiteY17245" fmla="*/ 3532459 h 7267344"/>
              <a:gd name="connsiteX17246" fmla="*/ 14284353 w 15576846"/>
              <a:gd name="connsiteY17246" fmla="*/ 3531784 h 7267344"/>
              <a:gd name="connsiteX17247" fmla="*/ 14243530 w 15576846"/>
              <a:gd name="connsiteY17247" fmla="*/ 3504232 h 7267344"/>
              <a:gd name="connsiteX17248" fmla="*/ 14255563 w 15576846"/>
              <a:gd name="connsiteY17248" fmla="*/ 3505132 h 7267344"/>
              <a:gd name="connsiteX17249" fmla="*/ 14308194 w 15576846"/>
              <a:gd name="connsiteY17249" fmla="*/ 3540894 h 7267344"/>
              <a:gd name="connsiteX17250" fmla="*/ 14353291 w 15576846"/>
              <a:gd name="connsiteY17250" fmla="*/ 3567547 h 7267344"/>
              <a:gd name="connsiteX17251" fmla="*/ 14345080 w 15576846"/>
              <a:gd name="connsiteY17251" fmla="*/ 3567209 h 7267344"/>
              <a:gd name="connsiteX17252" fmla="*/ 14297623 w 15576846"/>
              <a:gd name="connsiteY17252" fmla="*/ 3540219 h 7267344"/>
              <a:gd name="connsiteX17253" fmla="*/ 14308194 w 15576846"/>
              <a:gd name="connsiteY17253" fmla="*/ 3540894 h 7267344"/>
              <a:gd name="connsiteX17254" fmla="*/ 14515118 w 15576846"/>
              <a:gd name="connsiteY17254" fmla="*/ 3585090 h 7267344"/>
              <a:gd name="connsiteX17255" fmla="*/ 14521304 w 15576846"/>
              <a:gd name="connsiteY17255" fmla="*/ 3585653 h 7267344"/>
              <a:gd name="connsiteX17256" fmla="*/ 14571124 w 15576846"/>
              <a:gd name="connsiteY17256" fmla="*/ 3607132 h 7267344"/>
              <a:gd name="connsiteX17257" fmla="*/ 14570336 w 15576846"/>
              <a:gd name="connsiteY17257" fmla="*/ 3607020 h 7267344"/>
              <a:gd name="connsiteX17258" fmla="*/ 14515118 w 15576846"/>
              <a:gd name="connsiteY17258" fmla="*/ 3585090 h 7267344"/>
              <a:gd name="connsiteX17259" fmla="*/ 13968005 w 15576846"/>
              <a:gd name="connsiteY17259" fmla="*/ 2992880 h 7267344"/>
              <a:gd name="connsiteX17260" fmla="*/ 13972054 w 15576846"/>
              <a:gd name="connsiteY17260" fmla="*/ 2995579 h 7267344"/>
              <a:gd name="connsiteX17261" fmla="*/ 13972840 w 15576846"/>
              <a:gd name="connsiteY17261" fmla="*/ 2997265 h 7267344"/>
              <a:gd name="connsiteX17262" fmla="*/ 13968005 w 15576846"/>
              <a:gd name="connsiteY17262" fmla="*/ 2992880 h 7267344"/>
              <a:gd name="connsiteX17263" fmla="*/ 13942364 w 15576846"/>
              <a:gd name="connsiteY17263" fmla="*/ 2969038 h 7267344"/>
              <a:gd name="connsiteX17264" fmla="*/ 13936178 w 15576846"/>
              <a:gd name="connsiteY17264" fmla="*/ 2963190 h 7267344"/>
              <a:gd name="connsiteX17265" fmla="*/ 13932693 w 15576846"/>
              <a:gd name="connsiteY17265" fmla="*/ 2954418 h 7267344"/>
              <a:gd name="connsiteX17266" fmla="*/ 13943488 w 15576846"/>
              <a:gd name="connsiteY17266" fmla="*/ 2961841 h 7267344"/>
              <a:gd name="connsiteX17267" fmla="*/ 13948549 w 15576846"/>
              <a:gd name="connsiteY17267" fmla="*/ 2972862 h 7267344"/>
              <a:gd name="connsiteX17268" fmla="*/ 13942364 w 15576846"/>
              <a:gd name="connsiteY17268" fmla="*/ 2969038 h 7267344"/>
              <a:gd name="connsiteX17269" fmla="*/ 13927070 w 15576846"/>
              <a:gd name="connsiteY17269" fmla="*/ 2954306 h 7267344"/>
              <a:gd name="connsiteX17270" fmla="*/ 13915824 w 15576846"/>
              <a:gd name="connsiteY17270" fmla="*/ 2943172 h 7267344"/>
              <a:gd name="connsiteX17271" fmla="*/ 13924820 w 15576846"/>
              <a:gd name="connsiteY17271" fmla="*/ 2949021 h 7267344"/>
              <a:gd name="connsiteX17272" fmla="*/ 13927070 w 15576846"/>
              <a:gd name="connsiteY17272" fmla="*/ 2954306 h 7267344"/>
              <a:gd name="connsiteX17273" fmla="*/ 13908626 w 15576846"/>
              <a:gd name="connsiteY17273" fmla="*/ 2930015 h 7267344"/>
              <a:gd name="connsiteX17274" fmla="*/ 13904578 w 15576846"/>
              <a:gd name="connsiteY17274" fmla="*/ 2920343 h 7267344"/>
              <a:gd name="connsiteX17275" fmla="*/ 13914811 w 15576846"/>
              <a:gd name="connsiteY17275" fmla="*/ 2927653 h 7267344"/>
              <a:gd name="connsiteX17276" fmla="*/ 13919309 w 15576846"/>
              <a:gd name="connsiteY17276" fmla="*/ 2936875 h 7267344"/>
              <a:gd name="connsiteX17277" fmla="*/ 13908626 w 15576846"/>
              <a:gd name="connsiteY17277" fmla="*/ 2930015 h 7267344"/>
              <a:gd name="connsiteX17278" fmla="*/ 13899629 w 15576846"/>
              <a:gd name="connsiteY17278" fmla="*/ 2909210 h 7267344"/>
              <a:gd name="connsiteX17279" fmla="*/ 13895356 w 15576846"/>
              <a:gd name="connsiteY17279" fmla="*/ 2900101 h 7267344"/>
              <a:gd name="connsiteX17280" fmla="*/ 13903565 w 15576846"/>
              <a:gd name="connsiteY17280" fmla="*/ 2906511 h 7267344"/>
              <a:gd name="connsiteX17281" fmla="*/ 13908401 w 15576846"/>
              <a:gd name="connsiteY17281" fmla="*/ 2915283 h 7267344"/>
              <a:gd name="connsiteX17282" fmla="*/ 13899629 w 15576846"/>
              <a:gd name="connsiteY17282" fmla="*/ 2909210 h 7267344"/>
              <a:gd name="connsiteX17283" fmla="*/ 13890633 w 15576846"/>
              <a:gd name="connsiteY17283" fmla="*/ 2903137 h 7267344"/>
              <a:gd name="connsiteX17284" fmla="*/ 13880624 w 15576846"/>
              <a:gd name="connsiteY17284" fmla="*/ 2896502 h 7267344"/>
              <a:gd name="connsiteX17285" fmla="*/ 13875788 w 15576846"/>
              <a:gd name="connsiteY17285" fmla="*/ 2885593 h 7267344"/>
              <a:gd name="connsiteX17286" fmla="*/ 13885123 w 15576846"/>
              <a:gd name="connsiteY17286" fmla="*/ 2892454 h 7267344"/>
              <a:gd name="connsiteX17287" fmla="*/ 13890633 w 15576846"/>
              <a:gd name="connsiteY17287" fmla="*/ 2903137 h 7267344"/>
              <a:gd name="connsiteX17288" fmla="*/ 13872527 w 15576846"/>
              <a:gd name="connsiteY17288" fmla="*/ 2891216 h 7267344"/>
              <a:gd name="connsiteX17289" fmla="*/ 13861618 w 15576846"/>
              <a:gd name="connsiteY17289" fmla="*/ 2884244 h 7267344"/>
              <a:gd name="connsiteX17290" fmla="*/ 13856445 w 15576846"/>
              <a:gd name="connsiteY17290" fmla="*/ 2871873 h 7267344"/>
              <a:gd name="connsiteX17291" fmla="*/ 13866792 w 15576846"/>
              <a:gd name="connsiteY17291" fmla="*/ 2879183 h 7267344"/>
              <a:gd name="connsiteX17292" fmla="*/ 13872527 w 15576846"/>
              <a:gd name="connsiteY17292" fmla="*/ 2891216 h 7267344"/>
              <a:gd name="connsiteX17293" fmla="*/ 13851047 w 15576846"/>
              <a:gd name="connsiteY17293" fmla="*/ 2859503 h 7267344"/>
              <a:gd name="connsiteX17294" fmla="*/ 13847224 w 15576846"/>
              <a:gd name="connsiteY17294" fmla="*/ 2851406 h 7267344"/>
              <a:gd name="connsiteX17295" fmla="*/ 13856107 w 15576846"/>
              <a:gd name="connsiteY17295" fmla="*/ 2858266 h 7267344"/>
              <a:gd name="connsiteX17296" fmla="*/ 13860156 w 15576846"/>
              <a:gd name="connsiteY17296" fmla="*/ 2865801 h 7267344"/>
              <a:gd name="connsiteX17297" fmla="*/ 13851047 w 15576846"/>
              <a:gd name="connsiteY17297" fmla="*/ 2859503 h 7267344"/>
              <a:gd name="connsiteX17298" fmla="*/ 13842388 w 15576846"/>
              <a:gd name="connsiteY17298" fmla="*/ 2853767 h 7267344"/>
              <a:gd name="connsiteX17299" fmla="*/ 13832266 w 15576846"/>
              <a:gd name="connsiteY17299" fmla="*/ 2847020 h 7267344"/>
              <a:gd name="connsiteX17300" fmla="*/ 13827993 w 15576846"/>
              <a:gd name="connsiteY17300" fmla="*/ 2837123 h 7267344"/>
              <a:gd name="connsiteX17301" fmla="*/ 13837889 w 15576846"/>
              <a:gd name="connsiteY17301" fmla="*/ 2844321 h 7267344"/>
              <a:gd name="connsiteX17302" fmla="*/ 13842388 w 15576846"/>
              <a:gd name="connsiteY17302" fmla="*/ 2853767 h 7267344"/>
              <a:gd name="connsiteX17303" fmla="*/ 13821696 w 15576846"/>
              <a:gd name="connsiteY17303" fmla="*/ 2823853 h 7267344"/>
              <a:gd name="connsiteX17304" fmla="*/ 13817084 w 15576846"/>
              <a:gd name="connsiteY17304" fmla="*/ 2814294 h 7267344"/>
              <a:gd name="connsiteX17305" fmla="*/ 13825068 w 15576846"/>
              <a:gd name="connsiteY17305" fmla="*/ 2820592 h 7267344"/>
              <a:gd name="connsiteX17306" fmla="*/ 13830130 w 15576846"/>
              <a:gd name="connsiteY17306" fmla="*/ 2829814 h 7267344"/>
              <a:gd name="connsiteX17307" fmla="*/ 13821696 w 15576846"/>
              <a:gd name="connsiteY17307" fmla="*/ 2823853 h 7267344"/>
              <a:gd name="connsiteX17308" fmla="*/ 13800215 w 15576846"/>
              <a:gd name="connsiteY17308" fmla="*/ 2793489 h 7267344"/>
              <a:gd name="connsiteX17309" fmla="*/ 13792006 w 15576846"/>
              <a:gd name="connsiteY17309" fmla="*/ 2787416 h 7267344"/>
              <a:gd name="connsiteX17310" fmla="*/ 13787395 w 15576846"/>
              <a:gd name="connsiteY17310" fmla="*/ 2777970 h 7267344"/>
              <a:gd name="connsiteX17311" fmla="*/ 13795155 w 15576846"/>
              <a:gd name="connsiteY17311" fmla="*/ 2784268 h 7267344"/>
              <a:gd name="connsiteX17312" fmla="*/ 13800215 w 15576846"/>
              <a:gd name="connsiteY17312" fmla="*/ 2793489 h 7267344"/>
              <a:gd name="connsiteX17313" fmla="*/ 13769402 w 15576846"/>
              <a:gd name="connsiteY17313" fmla="*/ 2755478 h 7267344"/>
              <a:gd name="connsiteX17314" fmla="*/ 13761418 w 15576846"/>
              <a:gd name="connsiteY17314" fmla="*/ 2749405 h 7267344"/>
              <a:gd name="connsiteX17315" fmla="*/ 13757593 w 15576846"/>
              <a:gd name="connsiteY17315" fmla="*/ 2741870 h 7267344"/>
              <a:gd name="connsiteX17316" fmla="*/ 13765466 w 15576846"/>
              <a:gd name="connsiteY17316" fmla="*/ 2748393 h 7267344"/>
              <a:gd name="connsiteX17317" fmla="*/ 13769402 w 15576846"/>
              <a:gd name="connsiteY17317" fmla="*/ 2755478 h 7267344"/>
              <a:gd name="connsiteX17318" fmla="*/ 13737464 w 15576846"/>
              <a:gd name="connsiteY17318" fmla="*/ 2716567 h 7267344"/>
              <a:gd name="connsiteX17319" fmla="*/ 13730828 w 15576846"/>
              <a:gd name="connsiteY17319" fmla="*/ 2711394 h 7267344"/>
              <a:gd name="connsiteX17320" fmla="*/ 13726330 w 15576846"/>
              <a:gd name="connsiteY17320" fmla="*/ 2702735 h 7267344"/>
              <a:gd name="connsiteX17321" fmla="*/ 13732740 w 15576846"/>
              <a:gd name="connsiteY17321" fmla="*/ 2708133 h 7267344"/>
              <a:gd name="connsiteX17322" fmla="*/ 13737464 w 15576846"/>
              <a:gd name="connsiteY17322" fmla="*/ 2716567 h 7267344"/>
              <a:gd name="connsiteX17323" fmla="*/ 13706874 w 15576846"/>
              <a:gd name="connsiteY17323" fmla="*/ 2678556 h 7267344"/>
              <a:gd name="connsiteX17324" fmla="*/ 13699789 w 15576846"/>
              <a:gd name="connsiteY17324" fmla="*/ 2672933 h 7267344"/>
              <a:gd name="connsiteX17325" fmla="*/ 13695291 w 15576846"/>
              <a:gd name="connsiteY17325" fmla="*/ 2664386 h 7267344"/>
              <a:gd name="connsiteX17326" fmla="*/ 13702151 w 15576846"/>
              <a:gd name="connsiteY17326" fmla="*/ 2670346 h 7267344"/>
              <a:gd name="connsiteX17327" fmla="*/ 13706874 w 15576846"/>
              <a:gd name="connsiteY17327" fmla="*/ 2678556 h 7267344"/>
              <a:gd name="connsiteX17328" fmla="*/ 13685844 w 15576846"/>
              <a:gd name="connsiteY17328" fmla="*/ 2647180 h 7267344"/>
              <a:gd name="connsiteX17329" fmla="*/ 13683370 w 15576846"/>
              <a:gd name="connsiteY17329" fmla="*/ 2642794 h 7267344"/>
              <a:gd name="connsiteX17330" fmla="*/ 13688543 w 15576846"/>
              <a:gd name="connsiteY17330" fmla="*/ 2647629 h 7267344"/>
              <a:gd name="connsiteX17331" fmla="*/ 13690793 w 15576846"/>
              <a:gd name="connsiteY17331" fmla="*/ 2651453 h 7267344"/>
              <a:gd name="connsiteX17332" fmla="*/ 13685844 w 15576846"/>
              <a:gd name="connsiteY17332" fmla="*/ 2647180 h 7267344"/>
              <a:gd name="connsiteX17333" fmla="*/ 13672800 w 15576846"/>
              <a:gd name="connsiteY17333" fmla="*/ 2624350 h 7267344"/>
              <a:gd name="connsiteX17334" fmla="*/ 13672800 w 15576846"/>
              <a:gd name="connsiteY17334" fmla="*/ 2624350 h 7267344"/>
              <a:gd name="connsiteX17335" fmla="*/ 13673023 w 15576846"/>
              <a:gd name="connsiteY17335" fmla="*/ 2624575 h 7267344"/>
              <a:gd name="connsiteX17336" fmla="*/ 13672800 w 15576846"/>
              <a:gd name="connsiteY17336" fmla="*/ 2624350 h 7267344"/>
              <a:gd name="connsiteX17337" fmla="*/ 13658742 w 15576846"/>
              <a:gd name="connsiteY17337" fmla="*/ 2611980 h 7267344"/>
              <a:gd name="connsiteX17338" fmla="*/ 13654805 w 15576846"/>
              <a:gd name="connsiteY17338" fmla="*/ 2608494 h 7267344"/>
              <a:gd name="connsiteX17339" fmla="*/ 13652781 w 15576846"/>
              <a:gd name="connsiteY17339" fmla="*/ 2604895 h 7267344"/>
              <a:gd name="connsiteX17340" fmla="*/ 13656717 w 15576846"/>
              <a:gd name="connsiteY17340" fmla="*/ 2608606 h 7267344"/>
              <a:gd name="connsiteX17341" fmla="*/ 13658742 w 15576846"/>
              <a:gd name="connsiteY17341" fmla="*/ 2611980 h 7267344"/>
              <a:gd name="connsiteX17342" fmla="*/ 13642435 w 15576846"/>
              <a:gd name="connsiteY17342" fmla="*/ 2597922 h 7267344"/>
              <a:gd name="connsiteX17343" fmla="*/ 13636699 w 15576846"/>
              <a:gd name="connsiteY17343" fmla="*/ 2593199 h 7267344"/>
              <a:gd name="connsiteX17344" fmla="*/ 13633214 w 15576846"/>
              <a:gd name="connsiteY17344" fmla="*/ 2586677 h 7267344"/>
              <a:gd name="connsiteX17345" fmla="*/ 13638837 w 15576846"/>
              <a:gd name="connsiteY17345" fmla="*/ 2591850 h 7267344"/>
              <a:gd name="connsiteX17346" fmla="*/ 13642435 w 15576846"/>
              <a:gd name="connsiteY17346" fmla="*/ 2597922 h 7267344"/>
              <a:gd name="connsiteX17347" fmla="*/ 13610384 w 15576846"/>
              <a:gd name="connsiteY17347" fmla="*/ 2557325 h 7267344"/>
              <a:gd name="connsiteX17348" fmla="*/ 13605211 w 15576846"/>
              <a:gd name="connsiteY17348" fmla="*/ 2552939 h 7267344"/>
              <a:gd name="connsiteX17349" fmla="*/ 13601274 w 15576846"/>
              <a:gd name="connsiteY17349" fmla="*/ 2545517 h 7267344"/>
              <a:gd name="connsiteX17350" fmla="*/ 13605998 w 15576846"/>
              <a:gd name="connsiteY17350" fmla="*/ 2549902 h 7267344"/>
              <a:gd name="connsiteX17351" fmla="*/ 13610384 w 15576846"/>
              <a:gd name="connsiteY17351" fmla="*/ 2557325 h 7267344"/>
              <a:gd name="connsiteX17352" fmla="*/ 13562364 w 15576846"/>
              <a:gd name="connsiteY17352" fmla="*/ 2489062 h 7267344"/>
              <a:gd name="connsiteX17353" fmla="*/ 13559440 w 15576846"/>
              <a:gd name="connsiteY17353" fmla="*/ 2486475 h 7267344"/>
              <a:gd name="connsiteX17354" fmla="*/ 13557191 w 15576846"/>
              <a:gd name="connsiteY17354" fmla="*/ 2482427 h 7267344"/>
              <a:gd name="connsiteX17355" fmla="*/ 13560115 w 15576846"/>
              <a:gd name="connsiteY17355" fmla="*/ 2485351 h 7267344"/>
              <a:gd name="connsiteX17356" fmla="*/ 13562364 w 15576846"/>
              <a:gd name="connsiteY17356" fmla="*/ 2489062 h 7267344"/>
              <a:gd name="connsiteX17357" fmla="*/ 13544821 w 15576846"/>
              <a:gd name="connsiteY17357" fmla="*/ 2461059 h 7267344"/>
              <a:gd name="connsiteX17358" fmla="*/ 13544821 w 15576846"/>
              <a:gd name="connsiteY17358" fmla="*/ 2461059 h 7267344"/>
              <a:gd name="connsiteX17359" fmla="*/ 13544821 w 15576846"/>
              <a:gd name="connsiteY17359" fmla="*/ 2461059 h 7267344"/>
              <a:gd name="connsiteX17360" fmla="*/ 13544821 w 15576846"/>
              <a:gd name="connsiteY17360" fmla="*/ 2461059 h 7267344"/>
              <a:gd name="connsiteX17361" fmla="*/ 13529863 w 15576846"/>
              <a:gd name="connsiteY17361" fmla="*/ 2446777 h 7267344"/>
              <a:gd name="connsiteX17362" fmla="*/ 13527051 w 15576846"/>
              <a:gd name="connsiteY17362" fmla="*/ 2444191 h 7267344"/>
              <a:gd name="connsiteX17363" fmla="*/ 13524015 w 15576846"/>
              <a:gd name="connsiteY17363" fmla="*/ 2438905 h 7267344"/>
              <a:gd name="connsiteX17364" fmla="*/ 13526377 w 15576846"/>
              <a:gd name="connsiteY17364" fmla="*/ 2441379 h 7267344"/>
              <a:gd name="connsiteX17365" fmla="*/ 13529863 w 15576846"/>
              <a:gd name="connsiteY17365" fmla="*/ 2446777 h 7267344"/>
              <a:gd name="connsiteX17366" fmla="*/ 13496801 w 15576846"/>
              <a:gd name="connsiteY17366" fmla="*/ 2403368 h 7267344"/>
              <a:gd name="connsiteX17367" fmla="*/ 13493539 w 15576846"/>
              <a:gd name="connsiteY17367" fmla="*/ 2400332 h 7267344"/>
              <a:gd name="connsiteX17368" fmla="*/ 13491964 w 15576846"/>
              <a:gd name="connsiteY17368" fmla="*/ 2397632 h 7267344"/>
              <a:gd name="connsiteX17369" fmla="*/ 13495451 w 15576846"/>
              <a:gd name="connsiteY17369" fmla="*/ 2401231 h 7267344"/>
              <a:gd name="connsiteX17370" fmla="*/ 13496801 w 15576846"/>
              <a:gd name="connsiteY17370" fmla="*/ 2403368 h 7267344"/>
              <a:gd name="connsiteX17371" fmla="*/ 13463962 w 15576846"/>
              <a:gd name="connsiteY17371" fmla="*/ 2360633 h 7267344"/>
              <a:gd name="connsiteX17372" fmla="*/ 13462725 w 15576846"/>
              <a:gd name="connsiteY17372" fmla="*/ 2359396 h 7267344"/>
              <a:gd name="connsiteX17373" fmla="*/ 13460589 w 15576846"/>
              <a:gd name="connsiteY17373" fmla="*/ 2355573 h 7267344"/>
              <a:gd name="connsiteX17374" fmla="*/ 13461601 w 15576846"/>
              <a:gd name="connsiteY17374" fmla="*/ 2356697 h 7267344"/>
              <a:gd name="connsiteX17375" fmla="*/ 13463962 w 15576846"/>
              <a:gd name="connsiteY17375" fmla="*/ 2360633 h 7267344"/>
              <a:gd name="connsiteX17376" fmla="*/ 13399973 w 15576846"/>
              <a:gd name="connsiteY17376" fmla="*/ 2274602 h 7267344"/>
              <a:gd name="connsiteX17377" fmla="*/ 13396824 w 15576846"/>
              <a:gd name="connsiteY17377" fmla="*/ 2271566 h 7267344"/>
              <a:gd name="connsiteX17378" fmla="*/ 13393337 w 15576846"/>
              <a:gd name="connsiteY17378" fmla="*/ 2265380 h 7267344"/>
              <a:gd name="connsiteX17379" fmla="*/ 13396149 w 15576846"/>
              <a:gd name="connsiteY17379" fmla="*/ 2268417 h 7267344"/>
              <a:gd name="connsiteX17380" fmla="*/ 13399973 w 15576846"/>
              <a:gd name="connsiteY17380" fmla="*/ 2274602 h 7267344"/>
              <a:gd name="connsiteX17381" fmla="*/ 13365335 w 15576846"/>
              <a:gd name="connsiteY17381" fmla="*/ 2227482 h 7267344"/>
              <a:gd name="connsiteX17382" fmla="*/ 13364773 w 15576846"/>
              <a:gd name="connsiteY17382" fmla="*/ 2226919 h 7267344"/>
              <a:gd name="connsiteX17383" fmla="*/ 13362749 w 15576846"/>
              <a:gd name="connsiteY17383" fmla="*/ 2223208 h 7267344"/>
              <a:gd name="connsiteX17384" fmla="*/ 13362974 w 15576846"/>
              <a:gd name="connsiteY17384" fmla="*/ 2223433 h 7267344"/>
              <a:gd name="connsiteX17385" fmla="*/ 13365335 w 15576846"/>
              <a:gd name="connsiteY17385" fmla="*/ 2227482 h 7267344"/>
              <a:gd name="connsiteX17386" fmla="*/ 13334971 w 15576846"/>
              <a:gd name="connsiteY17386" fmla="*/ 2185309 h 7267344"/>
              <a:gd name="connsiteX17387" fmla="*/ 13333847 w 15576846"/>
              <a:gd name="connsiteY17387" fmla="*/ 2184185 h 7267344"/>
              <a:gd name="connsiteX17388" fmla="*/ 13332160 w 15576846"/>
              <a:gd name="connsiteY17388" fmla="*/ 2181036 h 7267344"/>
              <a:gd name="connsiteX17389" fmla="*/ 13333059 w 15576846"/>
              <a:gd name="connsiteY17389" fmla="*/ 2182048 h 7267344"/>
              <a:gd name="connsiteX17390" fmla="*/ 13334971 w 15576846"/>
              <a:gd name="connsiteY17390" fmla="*/ 2185309 h 7267344"/>
              <a:gd name="connsiteX17391" fmla="*/ 13306857 w 15576846"/>
              <a:gd name="connsiteY17391" fmla="*/ 2145274 h 7267344"/>
              <a:gd name="connsiteX17392" fmla="*/ 13302133 w 15576846"/>
              <a:gd name="connsiteY17392" fmla="*/ 2140550 h 7267344"/>
              <a:gd name="connsiteX17393" fmla="*/ 13299772 w 15576846"/>
              <a:gd name="connsiteY17393" fmla="*/ 2136165 h 7267344"/>
              <a:gd name="connsiteX17394" fmla="*/ 13304944 w 15576846"/>
              <a:gd name="connsiteY17394" fmla="*/ 2141900 h 7267344"/>
              <a:gd name="connsiteX17395" fmla="*/ 13306857 w 15576846"/>
              <a:gd name="connsiteY17395" fmla="*/ 2145274 h 7267344"/>
              <a:gd name="connsiteX17396" fmla="*/ 13209018 w 15576846"/>
              <a:gd name="connsiteY17396" fmla="*/ 2007736 h 7267344"/>
              <a:gd name="connsiteX17397" fmla="*/ 12909650 w 15576846"/>
              <a:gd name="connsiteY17397" fmla="*/ 1841859 h 7267344"/>
              <a:gd name="connsiteX17398" fmla="*/ 12376819 w 15576846"/>
              <a:gd name="connsiteY17398" fmla="*/ 2494348 h 7267344"/>
              <a:gd name="connsiteX17399" fmla="*/ 11996481 w 15576846"/>
              <a:gd name="connsiteY17399" fmla="*/ 3633335 h 7267344"/>
              <a:gd name="connsiteX17400" fmla="*/ 11981637 w 15576846"/>
              <a:gd name="connsiteY17400" fmla="*/ 3633335 h 7267344"/>
              <a:gd name="connsiteX17401" fmla="*/ 12356351 w 15576846"/>
              <a:gd name="connsiteY17401" fmla="*/ 2472980 h 7267344"/>
              <a:gd name="connsiteX17402" fmla="*/ 12575871 w 15576846"/>
              <a:gd name="connsiteY17402" fmla="*/ 2038775 h 7267344"/>
              <a:gd name="connsiteX17403" fmla="*/ 12885472 w 15576846"/>
              <a:gd name="connsiteY17403" fmla="*/ 1809808 h 7267344"/>
              <a:gd name="connsiteX17404" fmla="*/ 13206880 w 15576846"/>
              <a:gd name="connsiteY17404" fmla="*/ 2003912 h 7267344"/>
              <a:gd name="connsiteX17405" fmla="*/ 13209018 w 15576846"/>
              <a:gd name="connsiteY17405" fmla="*/ 2007736 h 7267344"/>
              <a:gd name="connsiteX17406" fmla="*/ 11994120 w 15576846"/>
              <a:gd name="connsiteY17406" fmla="*/ 3640870 h 7267344"/>
              <a:gd name="connsiteX17407" fmla="*/ 11984336 w 15576846"/>
              <a:gd name="connsiteY17407" fmla="*/ 3672921 h 7267344"/>
              <a:gd name="connsiteX17408" fmla="*/ 11969828 w 15576846"/>
              <a:gd name="connsiteY17408" fmla="*/ 3673821 h 7267344"/>
              <a:gd name="connsiteX17409" fmla="*/ 11979387 w 15576846"/>
              <a:gd name="connsiteY17409" fmla="*/ 3640870 h 7267344"/>
              <a:gd name="connsiteX17410" fmla="*/ 11994120 w 15576846"/>
              <a:gd name="connsiteY17410" fmla="*/ 3640870 h 7267344"/>
              <a:gd name="connsiteX17411" fmla="*/ 11982086 w 15576846"/>
              <a:gd name="connsiteY17411" fmla="*/ 3680568 h 7267344"/>
              <a:gd name="connsiteX17412" fmla="*/ 11972414 w 15576846"/>
              <a:gd name="connsiteY17412" fmla="*/ 3712844 h 7267344"/>
              <a:gd name="connsiteX17413" fmla="*/ 11958470 w 15576846"/>
              <a:gd name="connsiteY17413" fmla="*/ 3714643 h 7267344"/>
              <a:gd name="connsiteX17414" fmla="*/ 11967803 w 15576846"/>
              <a:gd name="connsiteY17414" fmla="*/ 3681580 h 7267344"/>
              <a:gd name="connsiteX17415" fmla="*/ 11982086 w 15576846"/>
              <a:gd name="connsiteY17415" fmla="*/ 3680568 h 7267344"/>
              <a:gd name="connsiteX17416" fmla="*/ 11969941 w 15576846"/>
              <a:gd name="connsiteY17416" fmla="*/ 3720604 h 7267344"/>
              <a:gd name="connsiteX17417" fmla="*/ 11960269 w 15576846"/>
              <a:gd name="connsiteY17417" fmla="*/ 3752992 h 7267344"/>
              <a:gd name="connsiteX17418" fmla="*/ 11946662 w 15576846"/>
              <a:gd name="connsiteY17418" fmla="*/ 3755579 h 7267344"/>
              <a:gd name="connsiteX17419" fmla="*/ 11956108 w 15576846"/>
              <a:gd name="connsiteY17419" fmla="*/ 3722403 h 7267344"/>
              <a:gd name="connsiteX17420" fmla="*/ 11969941 w 15576846"/>
              <a:gd name="connsiteY17420" fmla="*/ 3720604 h 7267344"/>
              <a:gd name="connsiteX17421" fmla="*/ 11957908 w 15576846"/>
              <a:gd name="connsiteY17421" fmla="*/ 3760752 h 7267344"/>
              <a:gd name="connsiteX17422" fmla="*/ 11948123 w 15576846"/>
              <a:gd name="connsiteY17422" fmla="*/ 3793590 h 7267344"/>
              <a:gd name="connsiteX17423" fmla="*/ 11935079 w 15576846"/>
              <a:gd name="connsiteY17423" fmla="*/ 3796851 h 7267344"/>
              <a:gd name="connsiteX17424" fmla="*/ 11944412 w 15576846"/>
              <a:gd name="connsiteY17424" fmla="*/ 3763338 h 7267344"/>
              <a:gd name="connsiteX17425" fmla="*/ 11957908 w 15576846"/>
              <a:gd name="connsiteY17425" fmla="*/ 3760752 h 7267344"/>
              <a:gd name="connsiteX17426" fmla="*/ 11945874 w 15576846"/>
              <a:gd name="connsiteY17426" fmla="*/ 3801462 h 7267344"/>
              <a:gd name="connsiteX17427" fmla="*/ 11936315 w 15576846"/>
              <a:gd name="connsiteY17427" fmla="*/ 3833625 h 7267344"/>
              <a:gd name="connsiteX17428" fmla="*/ 11923720 w 15576846"/>
              <a:gd name="connsiteY17428" fmla="*/ 3837561 h 7267344"/>
              <a:gd name="connsiteX17429" fmla="*/ 11932941 w 15576846"/>
              <a:gd name="connsiteY17429" fmla="*/ 3804611 h 7267344"/>
              <a:gd name="connsiteX17430" fmla="*/ 11945874 w 15576846"/>
              <a:gd name="connsiteY17430" fmla="*/ 3801462 h 7267344"/>
              <a:gd name="connsiteX17431" fmla="*/ 11918097 w 15576846"/>
              <a:gd name="connsiteY17431" fmla="*/ 3839248 h 7267344"/>
              <a:gd name="connsiteX17432" fmla="*/ 11905389 w 15576846"/>
              <a:gd name="connsiteY17432" fmla="*/ 3842735 h 7267344"/>
              <a:gd name="connsiteX17433" fmla="*/ 11914385 w 15576846"/>
              <a:gd name="connsiteY17433" fmla="*/ 3808772 h 7267344"/>
              <a:gd name="connsiteX17434" fmla="*/ 11927431 w 15576846"/>
              <a:gd name="connsiteY17434" fmla="*/ 3805960 h 7267344"/>
              <a:gd name="connsiteX17435" fmla="*/ 11918097 w 15576846"/>
              <a:gd name="connsiteY17435" fmla="*/ 3839248 h 7267344"/>
              <a:gd name="connsiteX17436" fmla="*/ 11915847 w 15576846"/>
              <a:gd name="connsiteY17436" fmla="*/ 3847233 h 7267344"/>
              <a:gd name="connsiteX17437" fmla="*/ 11906626 w 15576846"/>
              <a:gd name="connsiteY17437" fmla="*/ 3880746 h 7267344"/>
              <a:gd name="connsiteX17438" fmla="*/ 11894481 w 15576846"/>
              <a:gd name="connsiteY17438" fmla="*/ 3884794 h 7267344"/>
              <a:gd name="connsiteX17439" fmla="*/ 11903364 w 15576846"/>
              <a:gd name="connsiteY17439" fmla="*/ 3850832 h 7267344"/>
              <a:gd name="connsiteX17440" fmla="*/ 11915847 w 15576846"/>
              <a:gd name="connsiteY17440" fmla="*/ 3847233 h 7267344"/>
              <a:gd name="connsiteX17441" fmla="*/ 11888971 w 15576846"/>
              <a:gd name="connsiteY17441" fmla="*/ 3886481 h 7267344"/>
              <a:gd name="connsiteX17442" fmla="*/ 11876375 w 15576846"/>
              <a:gd name="connsiteY17442" fmla="*/ 3890305 h 7267344"/>
              <a:gd name="connsiteX17443" fmla="*/ 11884921 w 15576846"/>
              <a:gd name="connsiteY17443" fmla="*/ 3855442 h 7267344"/>
              <a:gd name="connsiteX17444" fmla="*/ 11897854 w 15576846"/>
              <a:gd name="connsiteY17444" fmla="*/ 3852181 h 7267344"/>
              <a:gd name="connsiteX17445" fmla="*/ 11888971 w 15576846"/>
              <a:gd name="connsiteY17445" fmla="*/ 3886481 h 7267344"/>
              <a:gd name="connsiteX17446" fmla="*/ 11870976 w 15576846"/>
              <a:gd name="connsiteY17446" fmla="*/ 3891879 h 7267344"/>
              <a:gd name="connsiteX17447" fmla="*/ 11858831 w 15576846"/>
              <a:gd name="connsiteY17447" fmla="*/ 3895366 h 7267344"/>
              <a:gd name="connsiteX17448" fmla="*/ 11867040 w 15576846"/>
              <a:gd name="connsiteY17448" fmla="*/ 3859828 h 7267344"/>
              <a:gd name="connsiteX17449" fmla="*/ 11879636 w 15576846"/>
              <a:gd name="connsiteY17449" fmla="*/ 3856904 h 7267344"/>
              <a:gd name="connsiteX17450" fmla="*/ 11870976 w 15576846"/>
              <a:gd name="connsiteY17450" fmla="*/ 3891879 h 7267344"/>
              <a:gd name="connsiteX17451" fmla="*/ 11853433 w 15576846"/>
              <a:gd name="connsiteY17451" fmla="*/ 3896828 h 7267344"/>
              <a:gd name="connsiteX17452" fmla="*/ 11841175 w 15576846"/>
              <a:gd name="connsiteY17452" fmla="*/ 3900089 h 7267344"/>
              <a:gd name="connsiteX17453" fmla="*/ 11849047 w 15576846"/>
              <a:gd name="connsiteY17453" fmla="*/ 3863764 h 7267344"/>
              <a:gd name="connsiteX17454" fmla="*/ 11861755 w 15576846"/>
              <a:gd name="connsiteY17454" fmla="*/ 3860953 h 7267344"/>
              <a:gd name="connsiteX17455" fmla="*/ 11853433 w 15576846"/>
              <a:gd name="connsiteY17455" fmla="*/ 3896828 h 7267344"/>
              <a:gd name="connsiteX17456" fmla="*/ 11836001 w 15576846"/>
              <a:gd name="connsiteY17456" fmla="*/ 3901438 h 7267344"/>
              <a:gd name="connsiteX17457" fmla="*/ 11823631 w 15576846"/>
              <a:gd name="connsiteY17457" fmla="*/ 3904587 h 7267344"/>
              <a:gd name="connsiteX17458" fmla="*/ 11831054 w 15576846"/>
              <a:gd name="connsiteY17458" fmla="*/ 3867588 h 7267344"/>
              <a:gd name="connsiteX17459" fmla="*/ 11843762 w 15576846"/>
              <a:gd name="connsiteY17459" fmla="*/ 3864889 h 7267344"/>
              <a:gd name="connsiteX17460" fmla="*/ 11836001 w 15576846"/>
              <a:gd name="connsiteY17460" fmla="*/ 3901438 h 7267344"/>
              <a:gd name="connsiteX17461" fmla="*/ 11818458 w 15576846"/>
              <a:gd name="connsiteY17461" fmla="*/ 3905937 h 7267344"/>
              <a:gd name="connsiteX17462" fmla="*/ 11568349 w 15576846"/>
              <a:gd name="connsiteY17462" fmla="*/ 3957668 h 7267344"/>
              <a:gd name="connsiteX17463" fmla="*/ 10996044 w 15576846"/>
              <a:gd name="connsiteY17463" fmla="*/ 4047410 h 7267344"/>
              <a:gd name="connsiteX17464" fmla="*/ 10915410 w 15576846"/>
              <a:gd name="connsiteY17464" fmla="*/ 4059331 h 7267344"/>
              <a:gd name="connsiteX17465" fmla="*/ 10872563 w 15576846"/>
              <a:gd name="connsiteY17465" fmla="*/ 4059894 h 7267344"/>
              <a:gd name="connsiteX17466" fmla="*/ 10406532 w 15576846"/>
              <a:gd name="connsiteY17466" fmla="*/ 3999053 h 7267344"/>
              <a:gd name="connsiteX17467" fmla="*/ 10125946 w 15576846"/>
              <a:gd name="connsiteY17467" fmla="*/ 3928878 h 7267344"/>
              <a:gd name="connsiteX17468" fmla="*/ 9877523 w 15576846"/>
              <a:gd name="connsiteY17468" fmla="*/ 3870400 h 7267344"/>
              <a:gd name="connsiteX17469" fmla="*/ 9402608 w 15576846"/>
              <a:gd name="connsiteY17469" fmla="*/ 3742646 h 7267344"/>
              <a:gd name="connsiteX17470" fmla="*/ 9197370 w 15576846"/>
              <a:gd name="connsiteY17470" fmla="*/ 3703847 h 7267344"/>
              <a:gd name="connsiteX17471" fmla="*/ 9196245 w 15576846"/>
              <a:gd name="connsiteY17471" fmla="*/ 3700024 h 7267344"/>
              <a:gd name="connsiteX17472" fmla="*/ 9402158 w 15576846"/>
              <a:gd name="connsiteY17472" fmla="*/ 3731962 h 7267344"/>
              <a:gd name="connsiteX17473" fmla="*/ 9877973 w 15576846"/>
              <a:gd name="connsiteY17473" fmla="*/ 3834300 h 7267344"/>
              <a:gd name="connsiteX17474" fmla="*/ 10131681 w 15576846"/>
              <a:gd name="connsiteY17474" fmla="*/ 3887044 h 7267344"/>
              <a:gd name="connsiteX17475" fmla="*/ 10411030 w 15576846"/>
              <a:gd name="connsiteY17475" fmla="*/ 3942936 h 7267344"/>
              <a:gd name="connsiteX17476" fmla="*/ 10879423 w 15576846"/>
              <a:gd name="connsiteY17476" fmla="*/ 3996354 h 7267344"/>
              <a:gd name="connsiteX17477" fmla="*/ 10922382 w 15576846"/>
              <a:gd name="connsiteY17477" fmla="*/ 3995792 h 7267344"/>
              <a:gd name="connsiteX17478" fmla="*/ 11028656 w 15576846"/>
              <a:gd name="connsiteY17478" fmla="*/ 3982521 h 7267344"/>
              <a:gd name="connsiteX17479" fmla="*/ 11825880 w 15576846"/>
              <a:gd name="connsiteY17479" fmla="*/ 3868713 h 7267344"/>
              <a:gd name="connsiteX17480" fmla="*/ 11818458 w 15576846"/>
              <a:gd name="connsiteY17480" fmla="*/ 3905937 h 7267344"/>
              <a:gd name="connsiteX17481" fmla="*/ 8168368 w 15576846"/>
              <a:gd name="connsiteY17481" fmla="*/ 2164729 h 7267344"/>
              <a:gd name="connsiteX17482" fmla="*/ 7501372 w 15576846"/>
              <a:gd name="connsiteY17482" fmla="*/ 2776170 h 7267344"/>
              <a:gd name="connsiteX17483" fmla="*/ 8174103 w 15576846"/>
              <a:gd name="connsiteY17483" fmla="*/ 2139651 h 7267344"/>
              <a:gd name="connsiteX17484" fmla="*/ 8734600 w 15576846"/>
              <a:gd name="connsiteY17484" fmla="*/ 2638970 h 7267344"/>
              <a:gd name="connsiteX17485" fmla="*/ 9100767 w 15576846"/>
              <a:gd name="connsiteY17485" fmla="*/ 3489387 h 7267344"/>
              <a:gd name="connsiteX17486" fmla="*/ 8168368 w 15576846"/>
              <a:gd name="connsiteY17486" fmla="*/ 2164729 h 7267344"/>
              <a:gd name="connsiteX17487" fmla="*/ 5834387 w 15576846"/>
              <a:gd name="connsiteY17487" fmla="*/ 1866600 h 7267344"/>
              <a:gd name="connsiteX17488" fmla="*/ 5420313 w 15576846"/>
              <a:gd name="connsiteY17488" fmla="*/ 854691 h 7267344"/>
              <a:gd name="connsiteX17489" fmla="*/ 4920206 w 15576846"/>
              <a:gd name="connsiteY17489" fmla="*/ 426558 h 7267344"/>
              <a:gd name="connsiteX17490" fmla="*/ 4864201 w 15576846"/>
              <a:gd name="connsiteY17490" fmla="*/ 431169 h 7267344"/>
              <a:gd name="connsiteX17491" fmla="*/ 4065403 w 15576846"/>
              <a:gd name="connsiteY17491" fmla="*/ 1601645 h 7267344"/>
              <a:gd name="connsiteX17492" fmla="*/ 4298981 w 15576846"/>
              <a:gd name="connsiteY17492" fmla="*/ 995940 h 7267344"/>
              <a:gd name="connsiteX17493" fmla="*/ 4870724 w 15576846"/>
              <a:gd name="connsiteY17493" fmla="*/ 367742 h 7267344"/>
              <a:gd name="connsiteX17494" fmla="*/ 4926504 w 15576846"/>
              <a:gd name="connsiteY17494" fmla="*/ 363019 h 7267344"/>
              <a:gd name="connsiteX17495" fmla="*/ 5424474 w 15576846"/>
              <a:gd name="connsiteY17495" fmla="*/ 797899 h 7267344"/>
              <a:gd name="connsiteX17496" fmla="*/ 5834387 w 15576846"/>
              <a:gd name="connsiteY17496" fmla="*/ 1830613 h 7267344"/>
              <a:gd name="connsiteX17497" fmla="*/ 6110475 w 15576846"/>
              <a:gd name="connsiteY17497" fmla="*/ 2789441 h 7267344"/>
              <a:gd name="connsiteX17498" fmla="*/ 5834387 w 15576846"/>
              <a:gd name="connsiteY17498" fmla="*/ 1866600 h 7267344"/>
              <a:gd name="connsiteX17499" fmla="*/ 2224670 w 15576846"/>
              <a:gd name="connsiteY17499" fmla="*/ 3779982 h 7267344"/>
              <a:gd name="connsiteX17500" fmla="*/ 1707244 w 15576846"/>
              <a:gd name="connsiteY17500" fmla="*/ 3864889 h 7267344"/>
              <a:gd name="connsiteX17501" fmla="*/ 1475241 w 15576846"/>
              <a:gd name="connsiteY17501" fmla="*/ 3844309 h 7267344"/>
              <a:gd name="connsiteX17502" fmla="*/ 1441841 w 15576846"/>
              <a:gd name="connsiteY17502" fmla="*/ 3814170 h 7267344"/>
              <a:gd name="connsiteX17503" fmla="*/ 1683965 w 15576846"/>
              <a:gd name="connsiteY17503" fmla="*/ 3832613 h 7267344"/>
              <a:gd name="connsiteX17504" fmla="*/ 2205102 w 15576846"/>
              <a:gd name="connsiteY17504" fmla="*/ 3758502 h 7267344"/>
              <a:gd name="connsiteX17505" fmla="*/ 2637170 w 15576846"/>
              <a:gd name="connsiteY17505" fmla="*/ 3651329 h 7267344"/>
              <a:gd name="connsiteX17506" fmla="*/ 2224670 w 15576846"/>
              <a:gd name="connsiteY17506" fmla="*/ 3779982 h 7267344"/>
              <a:gd name="connsiteX17507" fmla="*/ 1438242 w 15576846"/>
              <a:gd name="connsiteY17507" fmla="*/ 3819680 h 7267344"/>
              <a:gd name="connsiteX17508" fmla="*/ 1464445 w 15576846"/>
              <a:gd name="connsiteY17508" fmla="*/ 3843072 h 7267344"/>
              <a:gd name="connsiteX17509" fmla="*/ 1451512 w 15576846"/>
              <a:gd name="connsiteY17509" fmla="*/ 3841610 h 7267344"/>
              <a:gd name="connsiteX17510" fmla="*/ 1418224 w 15576846"/>
              <a:gd name="connsiteY17510" fmla="*/ 3812033 h 7267344"/>
              <a:gd name="connsiteX17511" fmla="*/ 1430370 w 15576846"/>
              <a:gd name="connsiteY17511" fmla="*/ 3813158 h 7267344"/>
              <a:gd name="connsiteX17512" fmla="*/ 1438242 w 15576846"/>
              <a:gd name="connsiteY17512" fmla="*/ 3819680 h 7267344"/>
              <a:gd name="connsiteX17513" fmla="*/ 1412938 w 15576846"/>
              <a:gd name="connsiteY17513" fmla="*/ 3816082 h 7267344"/>
              <a:gd name="connsiteX17514" fmla="*/ 1440491 w 15576846"/>
              <a:gd name="connsiteY17514" fmla="*/ 3840373 h 7267344"/>
              <a:gd name="connsiteX17515" fmla="*/ 1427671 w 15576846"/>
              <a:gd name="connsiteY17515" fmla="*/ 3838911 h 7267344"/>
              <a:gd name="connsiteX17516" fmla="*/ 1394495 w 15576846"/>
              <a:gd name="connsiteY17516" fmla="*/ 3809784 h 7267344"/>
              <a:gd name="connsiteX17517" fmla="*/ 1406641 w 15576846"/>
              <a:gd name="connsiteY17517" fmla="*/ 3810908 h 7267344"/>
              <a:gd name="connsiteX17518" fmla="*/ 1412938 w 15576846"/>
              <a:gd name="connsiteY17518" fmla="*/ 3816082 h 7267344"/>
              <a:gd name="connsiteX17519" fmla="*/ 1415637 w 15576846"/>
              <a:gd name="connsiteY17519" fmla="*/ 3837336 h 7267344"/>
              <a:gd name="connsiteX17520" fmla="*/ 1402930 w 15576846"/>
              <a:gd name="connsiteY17520" fmla="*/ 3835762 h 7267344"/>
              <a:gd name="connsiteX17521" fmla="*/ 1369867 w 15576846"/>
              <a:gd name="connsiteY17521" fmla="*/ 3807197 h 7267344"/>
              <a:gd name="connsiteX17522" fmla="*/ 1382012 w 15576846"/>
              <a:gd name="connsiteY17522" fmla="*/ 3808434 h 7267344"/>
              <a:gd name="connsiteX17523" fmla="*/ 1415637 w 15576846"/>
              <a:gd name="connsiteY17523" fmla="*/ 3837336 h 7267344"/>
              <a:gd name="connsiteX17524" fmla="*/ 1391571 w 15576846"/>
              <a:gd name="connsiteY17524" fmla="*/ 3834412 h 7267344"/>
              <a:gd name="connsiteX17525" fmla="*/ 1378976 w 15576846"/>
              <a:gd name="connsiteY17525" fmla="*/ 3832838 h 7267344"/>
              <a:gd name="connsiteX17526" fmla="*/ 1346138 w 15576846"/>
              <a:gd name="connsiteY17526" fmla="*/ 3804836 h 7267344"/>
              <a:gd name="connsiteX17527" fmla="*/ 1358171 w 15576846"/>
              <a:gd name="connsiteY17527" fmla="*/ 3806073 h 7267344"/>
              <a:gd name="connsiteX17528" fmla="*/ 1391571 w 15576846"/>
              <a:gd name="connsiteY17528" fmla="*/ 3834412 h 7267344"/>
              <a:gd name="connsiteX17529" fmla="*/ 1367280 w 15576846"/>
              <a:gd name="connsiteY17529" fmla="*/ 3831376 h 7267344"/>
              <a:gd name="connsiteX17530" fmla="*/ 1354685 w 15576846"/>
              <a:gd name="connsiteY17530" fmla="*/ 3829689 h 7267344"/>
              <a:gd name="connsiteX17531" fmla="*/ 1322184 w 15576846"/>
              <a:gd name="connsiteY17531" fmla="*/ 3802249 h 7267344"/>
              <a:gd name="connsiteX17532" fmla="*/ 1333880 w 15576846"/>
              <a:gd name="connsiteY17532" fmla="*/ 3803486 h 7267344"/>
              <a:gd name="connsiteX17533" fmla="*/ 1367280 w 15576846"/>
              <a:gd name="connsiteY17533" fmla="*/ 3831376 h 7267344"/>
              <a:gd name="connsiteX17534" fmla="*/ 1310825 w 15576846"/>
              <a:gd name="connsiteY17534" fmla="*/ 3793140 h 7267344"/>
              <a:gd name="connsiteX17535" fmla="*/ 1276188 w 15576846"/>
              <a:gd name="connsiteY17535" fmla="*/ 3766375 h 7267344"/>
              <a:gd name="connsiteX17536" fmla="*/ 1286984 w 15576846"/>
              <a:gd name="connsiteY17536" fmla="*/ 3767387 h 7267344"/>
              <a:gd name="connsiteX17537" fmla="*/ 1322859 w 15576846"/>
              <a:gd name="connsiteY17537" fmla="*/ 3794490 h 7267344"/>
              <a:gd name="connsiteX17538" fmla="*/ 1310825 w 15576846"/>
              <a:gd name="connsiteY17538" fmla="*/ 3793140 h 7267344"/>
              <a:gd name="connsiteX17539" fmla="*/ 1263817 w 15576846"/>
              <a:gd name="connsiteY17539" fmla="*/ 3757490 h 7267344"/>
              <a:gd name="connsiteX17540" fmla="*/ 1225356 w 15576846"/>
              <a:gd name="connsiteY17540" fmla="*/ 3731175 h 7267344"/>
              <a:gd name="connsiteX17541" fmla="*/ 1234690 w 15576846"/>
              <a:gd name="connsiteY17541" fmla="*/ 3731850 h 7267344"/>
              <a:gd name="connsiteX17542" fmla="*/ 1274838 w 15576846"/>
              <a:gd name="connsiteY17542" fmla="*/ 3758502 h 7267344"/>
              <a:gd name="connsiteX17543" fmla="*/ 1263817 w 15576846"/>
              <a:gd name="connsiteY17543" fmla="*/ 3757490 h 7267344"/>
              <a:gd name="connsiteX17544" fmla="*/ 1211749 w 15576846"/>
              <a:gd name="connsiteY17544" fmla="*/ 3722628 h 7267344"/>
              <a:gd name="connsiteX17545" fmla="*/ 1167665 w 15576846"/>
              <a:gd name="connsiteY17545" fmla="*/ 3696987 h 7267344"/>
              <a:gd name="connsiteX17546" fmla="*/ 1174637 w 15576846"/>
              <a:gd name="connsiteY17546" fmla="*/ 3697325 h 7267344"/>
              <a:gd name="connsiteX17547" fmla="*/ 1220858 w 15576846"/>
              <a:gd name="connsiteY17547" fmla="*/ 3723303 h 7267344"/>
              <a:gd name="connsiteX17548" fmla="*/ 1211749 w 15576846"/>
              <a:gd name="connsiteY17548" fmla="*/ 3722628 h 7267344"/>
              <a:gd name="connsiteX17549" fmla="*/ 1606031 w 15576846"/>
              <a:gd name="connsiteY17549" fmla="*/ 4305055 h 7267344"/>
              <a:gd name="connsiteX17550" fmla="*/ 1606593 w 15576846"/>
              <a:gd name="connsiteY17550" fmla="*/ 4306292 h 7267344"/>
              <a:gd name="connsiteX17551" fmla="*/ 1596359 w 15576846"/>
              <a:gd name="connsiteY17551" fmla="*/ 4299094 h 7267344"/>
              <a:gd name="connsiteX17552" fmla="*/ 1593661 w 15576846"/>
              <a:gd name="connsiteY17552" fmla="*/ 4292909 h 7267344"/>
              <a:gd name="connsiteX17553" fmla="*/ 1606031 w 15576846"/>
              <a:gd name="connsiteY17553" fmla="*/ 4305055 h 7267344"/>
              <a:gd name="connsiteX17554" fmla="*/ 1629535 w 15576846"/>
              <a:gd name="connsiteY17554" fmla="*/ 4330246 h 7267344"/>
              <a:gd name="connsiteX17555" fmla="*/ 1633246 w 15576846"/>
              <a:gd name="connsiteY17555" fmla="*/ 4339580 h 7267344"/>
              <a:gd name="connsiteX17556" fmla="*/ 1623800 w 15576846"/>
              <a:gd name="connsiteY17556" fmla="*/ 4332607 h 7267344"/>
              <a:gd name="connsiteX17557" fmla="*/ 1619526 w 15576846"/>
              <a:gd name="connsiteY17557" fmla="*/ 4323611 h 7267344"/>
              <a:gd name="connsiteX17558" fmla="*/ 1629535 w 15576846"/>
              <a:gd name="connsiteY17558" fmla="*/ 4330246 h 7267344"/>
              <a:gd name="connsiteX17559" fmla="*/ 1638419 w 15576846"/>
              <a:gd name="connsiteY17559" fmla="*/ 4351838 h 7267344"/>
              <a:gd name="connsiteX17560" fmla="*/ 1642693 w 15576846"/>
              <a:gd name="connsiteY17560" fmla="*/ 4360947 h 7267344"/>
              <a:gd name="connsiteX17561" fmla="*/ 1635270 w 15576846"/>
              <a:gd name="connsiteY17561" fmla="*/ 4354987 h 7267344"/>
              <a:gd name="connsiteX17562" fmla="*/ 1630435 w 15576846"/>
              <a:gd name="connsiteY17562" fmla="*/ 4345990 h 7267344"/>
              <a:gd name="connsiteX17563" fmla="*/ 1638419 w 15576846"/>
              <a:gd name="connsiteY17563" fmla="*/ 4351838 h 7267344"/>
              <a:gd name="connsiteX17564" fmla="*/ 1647304 w 15576846"/>
              <a:gd name="connsiteY17564" fmla="*/ 4358023 h 7267344"/>
              <a:gd name="connsiteX17565" fmla="*/ 1656525 w 15576846"/>
              <a:gd name="connsiteY17565" fmla="*/ 4364321 h 7267344"/>
              <a:gd name="connsiteX17566" fmla="*/ 1661136 w 15576846"/>
              <a:gd name="connsiteY17566" fmla="*/ 4375117 h 7267344"/>
              <a:gd name="connsiteX17567" fmla="*/ 1652589 w 15576846"/>
              <a:gd name="connsiteY17567" fmla="*/ 4368594 h 7267344"/>
              <a:gd name="connsiteX17568" fmla="*/ 1647304 w 15576846"/>
              <a:gd name="connsiteY17568" fmla="*/ 4358023 h 7267344"/>
              <a:gd name="connsiteX17569" fmla="*/ 1664510 w 15576846"/>
              <a:gd name="connsiteY17569" fmla="*/ 4369719 h 7267344"/>
              <a:gd name="connsiteX17570" fmla="*/ 1674631 w 15576846"/>
              <a:gd name="connsiteY17570" fmla="*/ 4376354 h 7267344"/>
              <a:gd name="connsiteX17571" fmla="*/ 1679579 w 15576846"/>
              <a:gd name="connsiteY17571" fmla="*/ 4388612 h 7267344"/>
              <a:gd name="connsiteX17572" fmla="*/ 1670020 w 15576846"/>
              <a:gd name="connsiteY17572" fmla="*/ 4381640 h 7267344"/>
              <a:gd name="connsiteX17573" fmla="*/ 1664510 w 15576846"/>
              <a:gd name="connsiteY17573" fmla="*/ 4369719 h 7267344"/>
              <a:gd name="connsiteX17574" fmla="*/ 1684303 w 15576846"/>
              <a:gd name="connsiteY17574" fmla="*/ 4399746 h 7267344"/>
              <a:gd name="connsiteX17575" fmla="*/ 1687789 w 15576846"/>
              <a:gd name="connsiteY17575" fmla="*/ 4407393 h 7267344"/>
              <a:gd name="connsiteX17576" fmla="*/ 1679467 w 15576846"/>
              <a:gd name="connsiteY17576" fmla="*/ 4400870 h 7267344"/>
              <a:gd name="connsiteX17577" fmla="*/ 1675868 w 15576846"/>
              <a:gd name="connsiteY17577" fmla="*/ 4393785 h 7267344"/>
              <a:gd name="connsiteX17578" fmla="*/ 1684303 w 15576846"/>
              <a:gd name="connsiteY17578" fmla="*/ 4399746 h 7267344"/>
              <a:gd name="connsiteX17579" fmla="*/ 1692737 w 15576846"/>
              <a:gd name="connsiteY17579" fmla="*/ 4405593 h 7267344"/>
              <a:gd name="connsiteX17580" fmla="*/ 1702184 w 15576846"/>
              <a:gd name="connsiteY17580" fmla="*/ 4412004 h 7267344"/>
              <a:gd name="connsiteX17581" fmla="*/ 1706120 w 15576846"/>
              <a:gd name="connsiteY17581" fmla="*/ 4421450 h 7267344"/>
              <a:gd name="connsiteX17582" fmla="*/ 1697010 w 15576846"/>
              <a:gd name="connsiteY17582" fmla="*/ 4414590 h 7267344"/>
              <a:gd name="connsiteX17583" fmla="*/ 1692737 w 15576846"/>
              <a:gd name="connsiteY17583" fmla="*/ 4405593 h 7267344"/>
              <a:gd name="connsiteX17584" fmla="*/ 1712193 w 15576846"/>
              <a:gd name="connsiteY17584" fmla="*/ 4435058 h 7267344"/>
              <a:gd name="connsiteX17585" fmla="*/ 1716466 w 15576846"/>
              <a:gd name="connsiteY17585" fmla="*/ 4444055 h 7267344"/>
              <a:gd name="connsiteX17586" fmla="*/ 1709044 w 15576846"/>
              <a:gd name="connsiteY17586" fmla="*/ 4438094 h 7267344"/>
              <a:gd name="connsiteX17587" fmla="*/ 1704433 w 15576846"/>
              <a:gd name="connsiteY17587" fmla="*/ 4429322 h 7267344"/>
              <a:gd name="connsiteX17588" fmla="*/ 1712193 w 15576846"/>
              <a:gd name="connsiteY17588" fmla="*/ 4435058 h 7267344"/>
              <a:gd name="connsiteX17589" fmla="*/ 1732998 w 15576846"/>
              <a:gd name="connsiteY17589" fmla="*/ 4465085 h 7267344"/>
              <a:gd name="connsiteX17590" fmla="*/ 1740420 w 15576846"/>
              <a:gd name="connsiteY17590" fmla="*/ 4470707 h 7267344"/>
              <a:gd name="connsiteX17591" fmla="*/ 1744806 w 15576846"/>
              <a:gd name="connsiteY17591" fmla="*/ 4479929 h 7267344"/>
              <a:gd name="connsiteX17592" fmla="*/ 1737721 w 15576846"/>
              <a:gd name="connsiteY17592" fmla="*/ 4473969 h 7267344"/>
              <a:gd name="connsiteX17593" fmla="*/ 1732998 w 15576846"/>
              <a:gd name="connsiteY17593" fmla="*/ 4465085 h 7267344"/>
              <a:gd name="connsiteX17594" fmla="*/ 1762687 w 15576846"/>
              <a:gd name="connsiteY17594" fmla="*/ 4502758 h 7267344"/>
              <a:gd name="connsiteX17595" fmla="*/ 1769884 w 15576846"/>
              <a:gd name="connsiteY17595" fmla="*/ 4508381 h 7267344"/>
              <a:gd name="connsiteX17596" fmla="*/ 1773258 w 15576846"/>
              <a:gd name="connsiteY17596" fmla="*/ 4515241 h 7267344"/>
              <a:gd name="connsiteX17597" fmla="*/ 1766060 w 15576846"/>
              <a:gd name="connsiteY17597" fmla="*/ 4509168 h 7267344"/>
              <a:gd name="connsiteX17598" fmla="*/ 1762687 w 15576846"/>
              <a:gd name="connsiteY17598" fmla="*/ 4502758 h 7267344"/>
              <a:gd name="connsiteX17599" fmla="*/ 1792826 w 15576846"/>
              <a:gd name="connsiteY17599" fmla="*/ 4540882 h 7267344"/>
              <a:gd name="connsiteX17600" fmla="*/ 1799011 w 15576846"/>
              <a:gd name="connsiteY17600" fmla="*/ 4545830 h 7267344"/>
              <a:gd name="connsiteX17601" fmla="*/ 1802947 w 15576846"/>
              <a:gd name="connsiteY17601" fmla="*/ 4553703 h 7267344"/>
              <a:gd name="connsiteX17602" fmla="*/ 1797099 w 15576846"/>
              <a:gd name="connsiteY17602" fmla="*/ 4548529 h 7267344"/>
              <a:gd name="connsiteX17603" fmla="*/ 1792826 w 15576846"/>
              <a:gd name="connsiteY17603" fmla="*/ 4540882 h 7267344"/>
              <a:gd name="connsiteX17604" fmla="*/ 1822178 w 15576846"/>
              <a:gd name="connsiteY17604" fmla="*/ 4578331 h 7267344"/>
              <a:gd name="connsiteX17605" fmla="*/ 1828138 w 15576846"/>
              <a:gd name="connsiteY17605" fmla="*/ 4583167 h 7267344"/>
              <a:gd name="connsiteX17606" fmla="*/ 1832299 w 15576846"/>
              <a:gd name="connsiteY17606" fmla="*/ 4591264 h 7267344"/>
              <a:gd name="connsiteX17607" fmla="*/ 1826676 w 15576846"/>
              <a:gd name="connsiteY17607" fmla="*/ 4586203 h 7267344"/>
              <a:gd name="connsiteX17608" fmla="*/ 1822178 w 15576846"/>
              <a:gd name="connsiteY17608" fmla="*/ 4578331 h 7267344"/>
              <a:gd name="connsiteX17609" fmla="*/ 1841296 w 15576846"/>
              <a:gd name="connsiteY17609" fmla="*/ 4608358 h 7267344"/>
              <a:gd name="connsiteX17610" fmla="*/ 1843320 w 15576846"/>
              <a:gd name="connsiteY17610" fmla="*/ 4612181 h 7267344"/>
              <a:gd name="connsiteX17611" fmla="*/ 1839721 w 15576846"/>
              <a:gd name="connsiteY17611" fmla="*/ 4608808 h 7267344"/>
              <a:gd name="connsiteX17612" fmla="*/ 1837585 w 15576846"/>
              <a:gd name="connsiteY17612" fmla="*/ 4605209 h 7267344"/>
              <a:gd name="connsiteX17613" fmla="*/ 1841296 w 15576846"/>
              <a:gd name="connsiteY17613" fmla="*/ 4608358 h 7267344"/>
              <a:gd name="connsiteX17614" fmla="*/ 1884030 w 15576846"/>
              <a:gd name="connsiteY17614" fmla="*/ 4658065 h 7267344"/>
              <a:gd name="connsiteX17615" fmla="*/ 1888866 w 15576846"/>
              <a:gd name="connsiteY17615" fmla="*/ 4662226 h 7267344"/>
              <a:gd name="connsiteX17616" fmla="*/ 1891790 w 15576846"/>
              <a:gd name="connsiteY17616" fmla="*/ 4667849 h 7267344"/>
              <a:gd name="connsiteX17617" fmla="*/ 1886842 w 15576846"/>
              <a:gd name="connsiteY17617" fmla="*/ 4663125 h 7267344"/>
              <a:gd name="connsiteX17618" fmla="*/ 1884030 w 15576846"/>
              <a:gd name="connsiteY17618" fmla="*/ 4658065 h 7267344"/>
              <a:gd name="connsiteX17619" fmla="*/ 1902024 w 15576846"/>
              <a:gd name="connsiteY17619" fmla="*/ 4686742 h 7267344"/>
              <a:gd name="connsiteX17620" fmla="*/ 1904161 w 15576846"/>
              <a:gd name="connsiteY17620" fmla="*/ 4690678 h 7267344"/>
              <a:gd name="connsiteX17621" fmla="*/ 1901574 w 15576846"/>
              <a:gd name="connsiteY17621" fmla="*/ 4688091 h 7267344"/>
              <a:gd name="connsiteX17622" fmla="*/ 1899212 w 15576846"/>
              <a:gd name="connsiteY17622" fmla="*/ 4684155 h 7267344"/>
              <a:gd name="connsiteX17623" fmla="*/ 1902024 w 15576846"/>
              <a:gd name="connsiteY17623" fmla="*/ 4686742 h 7267344"/>
              <a:gd name="connsiteX17624" fmla="*/ 1929689 w 15576846"/>
              <a:gd name="connsiteY17624" fmla="*/ 4723853 h 7267344"/>
              <a:gd name="connsiteX17625" fmla="*/ 1931938 w 15576846"/>
              <a:gd name="connsiteY17625" fmla="*/ 4725990 h 7267344"/>
              <a:gd name="connsiteX17626" fmla="*/ 1935087 w 15576846"/>
              <a:gd name="connsiteY17626" fmla="*/ 4731613 h 7267344"/>
              <a:gd name="connsiteX17627" fmla="*/ 1933400 w 15576846"/>
              <a:gd name="connsiteY17627" fmla="*/ 4729813 h 7267344"/>
              <a:gd name="connsiteX17628" fmla="*/ 1929689 w 15576846"/>
              <a:gd name="connsiteY17628" fmla="*/ 4723853 h 7267344"/>
              <a:gd name="connsiteX17629" fmla="*/ 1960952 w 15576846"/>
              <a:gd name="connsiteY17629" fmla="*/ 4765576 h 7267344"/>
              <a:gd name="connsiteX17630" fmla="*/ 1963089 w 15576846"/>
              <a:gd name="connsiteY17630" fmla="*/ 4767600 h 7267344"/>
              <a:gd name="connsiteX17631" fmla="*/ 1965338 w 15576846"/>
              <a:gd name="connsiteY17631" fmla="*/ 4771536 h 7267344"/>
              <a:gd name="connsiteX17632" fmla="*/ 1963314 w 15576846"/>
              <a:gd name="connsiteY17632" fmla="*/ 4769399 h 7267344"/>
              <a:gd name="connsiteX17633" fmla="*/ 1960952 w 15576846"/>
              <a:gd name="connsiteY17633" fmla="*/ 4765576 h 7267344"/>
              <a:gd name="connsiteX17634" fmla="*/ 1992104 w 15576846"/>
              <a:gd name="connsiteY17634" fmla="*/ 4807186 h 7267344"/>
              <a:gd name="connsiteX17635" fmla="*/ 1994015 w 15576846"/>
              <a:gd name="connsiteY17635" fmla="*/ 4809097 h 7267344"/>
              <a:gd name="connsiteX17636" fmla="*/ 1996602 w 15576846"/>
              <a:gd name="connsiteY17636" fmla="*/ 4813821 h 7267344"/>
              <a:gd name="connsiteX17637" fmla="*/ 1994915 w 15576846"/>
              <a:gd name="connsiteY17637" fmla="*/ 4812022 h 7267344"/>
              <a:gd name="connsiteX17638" fmla="*/ 1992104 w 15576846"/>
              <a:gd name="connsiteY17638" fmla="*/ 4807186 h 7267344"/>
              <a:gd name="connsiteX17639" fmla="*/ 2026404 w 15576846"/>
              <a:gd name="connsiteY17639" fmla="*/ 4852732 h 7267344"/>
              <a:gd name="connsiteX17640" fmla="*/ 2028878 w 15576846"/>
              <a:gd name="connsiteY17640" fmla="*/ 4857230 h 7267344"/>
              <a:gd name="connsiteX17641" fmla="*/ 2026516 w 15576846"/>
              <a:gd name="connsiteY17641" fmla="*/ 4854643 h 7267344"/>
              <a:gd name="connsiteX17642" fmla="*/ 2023817 w 15576846"/>
              <a:gd name="connsiteY17642" fmla="*/ 4850145 h 7267344"/>
              <a:gd name="connsiteX17643" fmla="*/ 2026404 w 15576846"/>
              <a:gd name="connsiteY17643" fmla="*/ 4852732 h 7267344"/>
              <a:gd name="connsiteX17644" fmla="*/ 2056543 w 15576846"/>
              <a:gd name="connsiteY17644" fmla="*/ 4894341 h 7267344"/>
              <a:gd name="connsiteX17645" fmla="*/ 2056768 w 15576846"/>
              <a:gd name="connsiteY17645" fmla="*/ 4894567 h 7267344"/>
              <a:gd name="connsiteX17646" fmla="*/ 2057555 w 15576846"/>
              <a:gd name="connsiteY17646" fmla="*/ 4896028 h 7267344"/>
              <a:gd name="connsiteX17647" fmla="*/ 2057443 w 15576846"/>
              <a:gd name="connsiteY17647" fmla="*/ 4895916 h 7267344"/>
              <a:gd name="connsiteX17648" fmla="*/ 2056543 w 15576846"/>
              <a:gd name="connsiteY17648" fmla="*/ 4894341 h 7267344"/>
              <a:gd name="connsiteX17649" fmla="*/ 2086120 w 15576846"/>
              <a:gd name="connsiteY17649" fmla="*/ 4935052 h 7267344"/>
              <a:gd name="connsiteX17650" fmla="*/ 2087357 w 15576846"/>
              <a:gd name="connsiteY17650" fmla="*/ 4936402 h 7267344"/>
              <a:gd name="connsiteX17651" fmla="*/ 2088931 w 15576846"/>
              <a:gd name="connsiteY17651" fmla="*/ 4939213 h 7267344"/>
              <a:gd name="connsiteX17652" fmla="*/ 2087806 w 15576846"/>
              <a:gd name="connsiteY17652" fmla="*/ 4937976 h 7267344"/>
              <a:gd name="connsiteX17653" fmla="*/ 2086120 w 15576846"/>
              <a:gd name="connsiteY17653" fmla="*/ 4935052 h 7267344"/>
              <a:gd name="connsiteX17654" fmla="*/ 2118283 w 15576846"/>
              <a:gd name="connsiteY17654" fmla="*/ 4979923 h 7267344"/>
              <a:gd name="connsiteX17655" fmla="*/ 2120532 w 15576846"/>
              <a:gd name="connsiteY17655" fmla="*/ 4982285 h 7267344"/>
              <a:gd name="connsiteX17656" fmla="*/ 2122219 w 15576846"/>
              <a:gd name="connsiteY17656" fmla="*/ 4985434 h 7267344"/>
              <a:gd name="connsiteX17657" fmla="*/ 2119970 w 15576846"/>
              <a:gd name="connsiteY17657" fmla="*/ 4982847 h 7267344"/>
              <a:gd name="connsiteX17658" fmla="*/ 2118283 w 15576846"/>
              <a:gd name="connsiteY17658" fmla="*/ 4979923 h 7267344"/>
              <a:gd name="connsiteX17659" fmla="*/ 2210725 w 15576846"/>
              <a:gd name="connsiteY17659" fmla="*/ 5110263 h 7267344"/>
              <a:gd name="connsiteX17660" fmla="*/ 2211174 w 15576846"/>
              <a:gd name="connsiteY17660" fmla="*/ 5110713 h 7267344"/>
              <a:gd name="connsiteX17661" fmla="*/ 2212749 w 15576846"/>
              <a:gd name="connsiteY17661" fmla="*/ 5113750 h 7267344"/>
              <a:gd name="connsiteX17662" fmla="*/ 2212636 w 15576846"/>
              <a:gd name="connsiteY17662" fmla="*/ 5113637 h 7267344"/>
              <a:gd name="connsiteX17663" fmla="*/ 2210725 w 15576846"/>
              <a:gd name="connsiteY17663" fmla="*/ 5110263 h 7267344"/>
              <a:gd name="connsiteX17664" fmla="*/ 2241426 w 15576846"/>
              <a:gd name="connsiteY17664" fmla="*/ 5155022 h 7267344"/>
              <a:gd name="connsiteX17665" fmla="*/ 2242551 w 15576846"/>
              <a:gd name="connsiteY17665" fmla="*/ 5156259 h 7267344"/>
              <a:gd name="connsiteX17666" fmla="*/ 2244125 w 15576846"/>
              <a:gd name="connsiteY17666" fmla="*/ 5159183 h 7267344"/>
              <a:gd name="connsiteX17667" fmla="*/ 2243113 w 15576846"/>
              <a:gd name="connsiteY17667" fmla="*/ 5157946 h 7267344"/>
              <a:gd name="connsiteX17668" fmla="*/ 2241426 w 15576846"/>
              <a:gd name="connsiteY17668" fmla="*/ 5155022 h 7267344"/>
              <a:gd name="connsiteX17669" fmla="*/ 2302379 w 15576846"/>
              <a:gd name="connsiteY17669" fmla="*/ 5244203 h 7267344"/>
              <a:gd name="connsiteX17670" fmla="*/ 2615578 w 15576846"/>
              <a:gd name="connsiteY17670" fmla="*/ 5425037 h 7267344"/>
              <a:gd name="connsiteX17671" fmla="*/ 3148073 w 15576846"/>
              <a:gd name="connsiteY17671" fmla="*/ 4772548 h 7267344"/>
              <a:gd name="connsiteX17672" fmla="*/ 3528073 w 15576846"/>
              <a:gd name="connsiteY17672" fmla="*/ 3633560 h 7267344"/>
              <a:gd name="connsiteX17673" fmla="*/ 3542017 w 15576846"/>
              <a:gd name="connsiteY17673" fmla="*/ 3633560 h 7267344"/>
              <a:gd name="connsiteX17674" fmla="*/ 3167641 w 15576846"/>
              <a:gd name="connsiteY17674" fmla="*/ 4793915 h 7267344"/>
              <a:gd name="connsiteX17675" fmla="*/ 2948345 w 15576846"/>
              <a:gd name="connsiteY17675" fmla="*/ 5228121 h 7267344"/>
              <a:gd name="connsiteX17676" fmla="*/ 2638970 w 15576846"/>
              <a:gd name="connsiteY17676" fmla="*/ 5457088 h 7267344"/>
              <a:gd name="connsiteX17677" fmla="*/ 2303616 w 15576846"/>
              <a:gd name="connsiteY17677" fmla="*/ 5246339 h 7267344"/>
              <a:gd name="connsiteX17678" fmla="*/ 2302379 w 15576846"/>
              <a:gd name="connsiteY17678" fmla="*/ 5244203 h 7267344"/>
              <a:gd name="connsiteX17679" fmla="*/ 3530322 w 15576846"/>
              <a:gd name="connsiteY17679" fmla="*/ 3626025 h 7267344"/>
              <a:gd name="connsiteX17680" fmla="*/ 3538981 w 15576846"/>
              <a:gd name="connsiteY17680" fmla="*/ 3597348 h 7267344"/>
              <a:gd name="connsiteX17681" fmla="*/ 3552926 w 15576846"/>
              <a:gd name="connsiteY17681" fmla="*/ 3595324 h 7267344"/>
              <a:gd name="connsiteX17682" fmla="*/ 3544042 w 15576846"/>
              <a:gd name="connsiteY17682" fmla="*/ 3626025 h 7267344"/>
              <a:gd name="connsiteX17683" fmla="*/ 3530322 w 15576846"/>
              <a:gd name="connsiteY17683" fmla="*/ 3626025 h 7267344"/>
              <a:gd name="connsiteX17684" fmla="*/ 3541343 w 15576846"/>
              <a:gd name="connsiteY17684" fmla="*/ 3589589 h 7267344"/>
              <a:gd name="connsiteX17685" fmla="*/ 3550227 w 15576846"/>
              <a:gd name="connsiteY17685" fmla="*/ 3560237 h 7267344"/>
              <a:gd name="connsiteX17686" fmla="*/ 3563947 w 15576846"/>
              <a:gd name="connsiteY17686" fmla="*/ 3556750 h 7267344"/>
              <a:gd name="connsiteX17687" fmla="*/ 3555175 w 15576846"/>
              <a:gd name="connsiteY17687" fmla="*/ 3587789 h 7267344"/>
              <a:gd name="connsiteX17688" fmla="*/ 3541343 w 15576846"/>
              <a:gd name="connsiteY17688" fmla="*/ 3589589 h 7267344"/>
              <a:gd name="connsiteX17689" fmla="*/ 3552701 w 15576846"/>
              <a:gd name="connsiteY17689" fmla="*/ 3552027 h 7267344"/>
              <a:gd name="connsiteX17690" fmla="*/ 3561473 w 15576846"/>
              <a:gd name="connsiteY17690" fmla="*/ 3522563 h 7267344"/>
              <a:gd name="connsiteX17691" fmla="*/ 3574968 w 15576846"/>
              <a:gd name="connsiteY17691" fmla="*/ 3517840 h 7267344"/>
              <a:gd name="connsiteX17692" fmla="*/ 3566196 w 15576846"/>
              <a:gd name="connsiteY17692" fmla="*/ 3548991 h 7267344"/>
              <a:gd name="connsiteX17693" fmla="*/ 3552701 w 15576846"/>
              <a:gd name="connsiteY17693" fmla="*/ 3552027 h 7267344"/>
              <a:gd name="connsiteX17694" fmla="*/ 3563835 w 15576846"/>
              <a:gd name="connsiteY17694" fmla="*/ 3514578 h 7267344"/>
              <a:gd name="connsiteX17695" fmla="*/ 3572944 w 15576846"/>
              <a:gd name="connsiteY17695" fmla="*/ 3484214 h 7267344"/>
              <a:gd name="connsiteX17696" fmla="*/ 3585989 w 15576846"/>
              <a:gd name="connsiteY17696" fmla="*/ 3478591 h 7267344"/>
              <a:gd name="connsiteX17697" fmla="*/ 3577105 w 15576846"/>
              <a:gd name="connsiteY17697" fmla="*/ 3510305 h 7267344"/>
              <a:gd name="connsiteX17698" fmla="*/ 3563835 w 15576846"/>
              <a:gd name="connsiteY17698" fmla="*/ 3514578 h 7267344"/>
              <a:gd name="connsiteX17699" fmla="*/ 3575530 w 15576846"/>
              <a:gd name="connsiteY17699" fmla="*/ 3475443 h 7267344"/>
              <a:gd name="connsiteX17700" fmla="*/ 3584190 w 15576846"/>
              <a:gd name="connsiteY17700" fmla="*/ 3446203 h 7267344"/>
              <a:gd name="connsiteX17701" fmla="*/ 3596785 w 15576846"/>
              <a:gd name="connsiteY17701" fmla="*/ 3439793 h 7267344"/>
              <a:gd name="connsiteX17702" fmla="*/ 3588238 w 15576846"/>
              <a:gd name="connsiteY17702" fmla="*/ 3470494 h 7267344"/>
              <a:gd name="connsiteX17703" fmla="*/ 3575530 w 15576846"/>
              <a:gd name="connsiteY17703" fmla="*/ 3475443 h 7267344"/>
              <a:gd name="connsiteX17704" fmla="*/ 3602633 w 15576846"/>
              <a:gd name="connsiteY17704" fmla="*/ 3437544 h 7267344"/>
              <a:gd name="connsiteX17705" fmla="*/ 3615678 w 15576846"/>
              <a:gd name="connsiteY17705" fmla="*/ 3432933 h 7267344"/>
              <a:gd name="connsiteX17706" fmla="*/ 3607244 w 15576846"/>
              <a:gd name="connsiteY17706" fmla="*/ 3465096 h 7267344"/>
              <a:gd name="connsiteX17707" fmla="*/ 3593974 w 15576846"/>
              <a:gd name="connsiteY17707" fmla="*/ 3468807 h 7267344"/>
              <a:gd name="connsiteX17708" fmla="*/ 3602633 w 15576846"/>
              <a:gd name="connsiteY17708" fmla="*/ 3437544 h 7267344"/>
              <a:gd name="connsiteX17709" fmla="*/ 3604770 w 15576846"/>
              <a:gd name="connsiteY17709" fmla="*/ 3429672 h 7267344"/>
              <a:gd name="connsiteX17710" fmla="*/ 3613542 w 15576846"/>
              <a:gd name="connsiteY17710" fmla="*/ 3397958 h 7267344"/>
              <a:gd name="connsiteX17711" fmla="*/ 3626137 w 15576846"/>
              <a:gd name="connsiteY17711" fmla="*/ 3392672 h 7267344"/>
              <a:gd name="connsiteX17712" fmla="*/ 3617590 w 15576846"/>
              <a:gd name="connsiteY17712" fmla="*/ 3425061 h 7267344"/>
              <a:gd name="connsiteX17713" fmla="*/ 3604770 w 15576846"/>
              <a:gd name="connsiteY17713" fmla="*/ 3429672 h 7267344"/>
              <a:gd name="connsiteX17714" fmla="*/ 3631760 w 15576846"/>
              <a:gd name="connsiteY17714" fmla="*/ 3390423 h 7267344"/>
              <a:gd name="connsiteX17715" fmla="*/ 3643231 w 15576846"/>
              <a:gd name="connsiteY17715" fmla="*/ 3386262 h 7267344"/>
              <a:gd name="connsiteX17716" fmla="*/ 3635021 w 15576846"/>
              <a:gd name="connsiteY17716" fmla="*/ 3419550 h 7267344"/>
              <a:gd name="connsiteX17717" fmla="*/ 3623213 w 15576846"/>
              <a:gd name="connsiteY17717" fmla="*/ 3423149 h 7267344"/>
              <a:gd name="connsiteX17718" fmla="*/ 3631760 w 15576846"/>
              <a:gd name="connsiteY17718" fmla="*/ 3390423 h 7267344"/>
              <a:gd name="connsiteX17719" fmla="*/ 3648742 w 15576846"/>
              <a:gd name="connsiteY17719" fmla="*/ 3384463 h 7267344"/>
              <a:gd name="connsiteX17720" fmla="*/ 3660325 w 15576846"/>
              <a:gd name="connsiteY17720" fmla="*/ 3380639 h 7267344"/>
              <a:gd name="connsiteX17721" fmla="*/ 3652453 w 15576846"/>
              <a:gd name="connsiteY17721" fmla="*/ 3414827 h 7267344"/>
              <a:gd name="connsiteX17722" fmla="*/ 3640419 w 15576846"/>
              <a:gd name="connsiteY17722" fmla="*/ 3418088 h 7267344"/>
              <a:gd name="connsiteX17723" fmla="*/ 3648742 w 15576846"/>
              <a:gd name="connsiteY17723" fmla="*/ 3384463 h 7267344"/>
              <a:gd name="connsiteX17724" fmla="*/ 3665610 w 15576846"/>
              <a:gd name="connsiteY17724" fmla="*/ 3379065 h 7267344"/>
              <a:gd name="connsiteX17725" fmla="*/ 3677306 w 15576846"/>
              <a:gd name="connsiteY17725" fmla="*/ 3375579 h 7267344"/>
              <a:gd name="connsiteX17726" fmla="*/ 3669771 w 15576846"/>
              <a:gd name="connsiteY17726" fmla="*/ 3410441 h 7267344"/>
              <a:gd name="connsiteX17727" fmla="*/ 3657738 w 15576846"/>
              <a:gd name="connsiteY17727" fmla="*/ 3413477 h 7267344"/>
              <a:gd name="connsiteX17728" fmla="*/ 3665610 w 15576846"/>
              <a:gd name="connsiteY17728" fmla="*/ 3379065 h 7267344"/>
              <a:gd name="connsiteX17729" fmla="*/ 3682592 w 15576846"/>
              <a:gd name="connsiteY17729" fmla="*/ 3374004 h 7267344"/>
              <a:gd name="connsiteX17730" fmla="*/ 3694287 w 15576846"/>
              <a:gd name="connsiteY17730" fmla="*/ 3370743 h 7267344"/>
              <a:gd name="connsiteX17731" fmla="*/ 3687090 w 15576846"/>
              <a:gd name="connsiteY17731" fmla="*/ 3406392 h 7267344"/>
              <a:gd name="connsiteX17732" fmla="*/ 3674944 w 15576846"/>
              <a:gd name="connsiteY17732" fmla="*/ 3409204 h 7267344"/>
              <a:gd name="connsiteX17733" fmla="*/ 3682592 w 15576846"/>
              <a:gd name="connsiteY17733" fmla="*/ 3374004 h 7267344"/>
              <a:gd name="connsiteX17734" fmla="*/ 3699460 w 15576846"/>
              <a:gd name="connsiteY17734" fmla="*/ 3369281 h 7267344"/>
              <a:gd name="connsiteX17735" fmla="*/ 3980834 w 15576846"/>
              <a:gd name="connsiteY17735" fmla="*/ 3309115 h 7267344"/>
              <a:gd name="connsiteX17736" fmla="*/ 4550103 w 15576846"/>
              <a:gd name="connsiteY17736" fmla="*/ 3219372 h 7267344"/>
              <a:gd name="connsiteX17737" fmla="*/ 4629274 w 15576846"/>
              <a:gd name="connsiteY17737" fmla="*/ 3207677 h 7267344"/>
              <a:gd name="connsiteX17738" fmla="*/ 4671896 w 15576846"/>
              <a:gd name="connsiteY17738" fmla="*/ 3207114 h 7267344"/>
              <a:gd name="connsiteX17739" fmla="*/ 5110487 w 15576846"/>
              <a:gd name="connsiteY17739" fmla="*/ 3262557 h 7267344"/>
              <a:gd name="connsiteX17740" fmla="*/ 5399732 w 15576846"/>
              <a:gd name="connsiteY17740" fmla="*/ 3334531 h 7267344"/>
              <a:gd name="connsiteX17741" fmla="*/ 5661538 w 15576846"/>
              <a:gd name="connsiteY17741" fmla="*/ 3396496 h 7267344"/>
              <a:gd name="connsiteX17742" fmla="*/ 6133641 w 15576846"/>
              <a:gd name="connsiteY17742" fmla="*/ 3524250 h 7267344"/>
              <a:gd name="connsiteX17743" fmla="*/ 6321224 w 15576846"/>
              <a:gd name="connsiteY17743" fmla="*/ 3559674 h 7267344"/>
              <a:gd name="connsiteX17744" fmla="*/ 6322461 w 15576846"/>
              <a:gd name="connsiteY17744" fmla="*/ 3564061 h 7267344"/>
              <a:gd name="connsiteX17745" fmla="*/ 6134429 w 15576846"/>
              <a:gd name="connsiteY17745" fmla="*/ 3534821 h 7267344"/>
              <a:gd name="connsiteX17746" fmla="*/ 5661538 w 15576846"/>
              <a:gd name="connsiteY17746" fmla="*/ 3432483 h 7267344"/>
              <a:gd name="connsiteX17747" fmla="*/ 5394447 w 15576846"/>
              <a:gd name="connsiteY17747" fmla="*/ 3376928 h 7267344"/>
              <a:gd name="connsiteX17748" fmla="*/ 5106326 w 15576846"/>
              <a:gd name="connsiteY17748" fmla="*/ 3319349 h 7267344"/>
              <a:gd name="connsiteX17749" fmla="*/ 4665598 w 15576846"/>
              <a:gd name="connsiteY17749" fmla="*/ 3270542 h 7267344"/>
              <a:gd name="connsiteX17750" fmla="*/ 4622864 w 15576846"/>
              <a:gd name="connsiteY17750" fmla="*/ 3271104 h 7267344"/>
              <a:gd name="connsiteX17751" fmla="*/ 4517827 w 15576846"/>
              <a:gd name="connsiteY17751" fmla="*/ 3284262 h 7267344"/>
              <a:gd name="connsiteX17752" fmla="*/ 3692263 w 15576846"/>
              <a:gd name="connsiteY17752" fmla="*/ 3405155 h 7267344"/>
              <a:gd name="connsiteX17753" fmla="*/ 3699460 w 15576846"/>
              <a:gd name="connsiteY17753" fmla="*/ 3369281 h 7267344"/>
              <a:gd name="connsiteX17754" fmla="*/ 6362384 w 15576846"/>
              <a:gd name="connsiteY17754" fmla="*/ 3610843 h 7267344"/>
              <a:gd name="connsiteX17755" fmla="*/ 6363621 w 15576846"/>
              <a:gd name="connsiteY17755" fmla="*/ 3614555 h 7267344"/>
              <a:gd name="connsiteX17756" fmla="*/ 6363621 w 15576846"/>
              <a:gd name="connsiteY17756" fmla="*/ 3614555 h 7267344"/>
              <a:gd name="connsiteX17757" fmla="*/ 6362384 w 15576846"/>
              <a:gd name="connsiteY17757" fmla="*/ 3610843 h 7267344"/>
              <a:gd name="connsiteX17758" fmla="*/ 6362384 w 15576846"/>
              <a:gd name="connsiteY17758" fmla="*/ 3610843 h 7267344"/>
              <a:gd name="connsiteX17759" fmla="*/ 6365983 w 15576846"/>
              <a:gd name="connsiteY17759" fmla="*/ 3622202 h 7267344"/>
              <a:gd name="connsiteX17760" fmla="*/ 6367220 w 15576846"/>
              <a:gd name="connsiteY17760" fmla="*/ 3626025 h 7267344"/>
              <a:gd name="connsiteX17761" fmla="*/ 6367107 w 15576846"/>
              <a:gd name="connsiteY17761" fmla="*/ 3626025 h 7267344"/>
              <a:gd name="connsiteX17762" fmla="*/ 6365983 w 15576846"/>
              <a:gd name="connsiteY17762" fmla="*/ 3622202 h 7267344"/>
              <a:gd name="connsiteX17763" fmla="*/ 6365983 w 15576846"/>
              <a:gd name="connsiteY17763" fmla="*/ 3622202 h 7267344"/>
              <a:gd name="connsiteX17764" fmla="*/ 6377229 w 15576846"/>
              <a:gd name="connsiteY17764" fmla="*/ 3640870 h 7267344"/>
              <a:gd name="connsiteX17765" fmla="*/ 6404444 w 15576846"/>
              <a:gd name="connsiteY17765" fmla="*/ 3726789 h 7267344"/>
              <a:gd name="connsiteX17766" fmla="*/ 7352475 w 15576846"/>
              <a:gd name="connsiteY17766" fmla="*/ 5102166 h 7267344"/>
              <a:gd name="connsiteX17767" fmla="*/ 8014411 w 15576846"/>
              <a:gd name="connsiteY17767" fmla="*/ 4497698 h 7267344"/>
              <a:gd name="connsiteX17768" fmla="*/ 7346515 w 15576846"/>
              <a:gd name="connsiteY17768" fmla="*/ 5127245 h 7267344"/>
              <a:gd name="connsiteX17769" fmla="*/ 6403769 w 15576846"/>
              <a:gd name="connsiteY17769" fmla="*/ 3725552 h 7267344"/>
              <a:gd name="connsiteX17770" fmla="*/ 6377116 w 15576846"/>
              <a:gd name="connsiteY17770" fmla="*/ 3640983 h 7267344"/>
              <a:gd name="connsiteX17771" fmla="*/ 6377229 w 15576846"/>
              <a:gd name="connsiteY17771" fmla="*/ 3640983 h 7267344"/>
              <a:gd name="connsiteX17772" fmla="*/ 9687917 w 15576846"/>
              <a:gd name="connsiteY17772" fmla="*/ 5400296 h 7267344"/>
              <a:gd name="connsiteX17773" fmla="*/ 10079838 w 15576846"/>
              <a:gd name="connsiteY17773" fmla="*/ 6371832 h 7267344"/>
              <a:gd name="connsiteX17774" fmla="*/ 10602886 w 15576846"/>
              <a:gd name="connsiteY17774" fmla="*/ 6840337 h 7267344"/>
              <a:gd name="connsiteX17775" fmla="*/ 10658890 w 15576846"/>
              <a:gd name="connsiteY17775" fmla="*/ 6835727 h 7267344"/>
              <a:gd name="connsiteX17776" fmla="*/ 11446555 w 15576846"/>
              <a:gd name="connsiteY17776" fmla="*/ 5700675 h 7267344"/>
              <a:gd name="connsiteX17777" fmla="*/ 11223886 w 15576846"/>
              <a:gd name="connsiteY17777" fmla="*/ 6270956 h 7267344"/>
              <a:gd name="connsiteX17778" fmla="*/ 10651805 w 15576846"/>
              <a:gd name="connsiteY17778" fmla="*/ 6899153 h 7267344"/>
              <a:gd name="connsiteX17779" fmla="*/ 10596026 w 15576846"/>
              <a:gd name="connsiteY17779" fmla="*/ 6903877 h 7267344"/>
              <a:gd name="connsiteX17780" fmla="*/ 10075339 w 15576846"/>
              <a:gd name="connsiteY17780" fmla="*/ 6427949 h 7267344"/>
              <a:gd name="connsiteX17781" fmla="*/ 9687580 w 15576846"/>
              <a:gd name="connsiteY17781" fmla="*/ 5436395 h 7267344"/>
              <a:gd name="connsiteX17782" fmla="*/ 9403058 w 15576846"/>
              <a:gd name="connsiteY17782" fmla="*/ 4450690 h 7267344"/>
              <a:gd name="connsiteX17783" fmla="*/ 9687917 w 15576846"/>
              <a:gd name="connsiteY17783" fmla="*/ 5400296 h 7267344"/>
              <a:gd name="connsiteX17784" fmla="*/ 13358362 w 15576846"/>
              <a:gd name="connsiteY17784" fmla="*/ 3512329 h 7267344"/>
              <a:gd name="connsiteX17785" fmla="*/ 13878487 w 15576846"/>
              <a:gd name="connsiteY17785" fmla="*/ 3441817 h 7267344"/>
              <a:gd name="connsiteX17786" fmla="*/ 14082375 w 15576846"/>
              <a:gd name="connsiteY17786" fmla="*/ 3456549 h 7267344"/>
              <a:gd name="connsiteX17787" fmla="*/ 14119487 w 15576846"/>
              <a:gd name="connsiteY17787" fmla="*/ 3486913 h 7267344"/>
              <a:gd name="connsiteX17788" fmla="*/ 13902666 w 15576846"/>
              <a:gd name="connsiteY17788" fmla="*/ 3473981 h 7267344"/>
              <a:gd name="connsiteX17789" fmla="*/ 13378831 w 15576846"/>
              <a:gd name="connsiteY17789" fmla="*/ 3533696 h 7267344"/>
              <a:gd name="connsiteX17790" fmla="*/ 12959807 w 15576846"/>
              <a:gd name="connsiteY17790" fmla="*/ 3616691 h 7267344"/>
              <a:gd name="connsiteX17791" fmla="*/ 13358362 w 15576846"/>
              <a:gd name="connsiteY17791" fmla="*/ 3512329 h 7267344"/>
              <a:gd name="connsiteX17792" fmla="*/ 14093734 w 15576846"/>
              <a:gd name="connsiteY17792" fmla="*/ 3457562 h 7267344"/>
              <a:gd name="connsiteX17793" fmla="*/ 14107005 w 15576846"/>
              <a:gd name="connsiteY17793" fmla="*/ 3458798 h 7267344"/>
              <a:gd name="connsiteX17794" fmla="*/ 14143890 w 15576846"/>
              <a:gd name="connsiteY17794" fmla="*/ 3488713 h 7267344"/>
              <a:gd name="connsiteX17795" fmla="*/ 14131184 w 15576846"/>
              <a:gd name="connsiteY17795" fmla="*/ 3487813 h 7267344"/>
              <a:gd name="connsiteX17796" fmla="*/ 14093734 w 15576846"/>
              <a:gd name="connsiteY17796" fmla="*/ 3457562 h 7267344"/>
              <a:gd name="connsiteX17797" fmla="*/ 14118700 w 15576846"/>
              <a:gd name="connsiteY17797" fmla="*/ 3459811 h 7267344"/>
              <a:gd name="connsiteX17798" fmla="*/ 14131858 w 15576846"/>
              <a:gd name="connsiteY17798" fmla="*/ 3461048 h 7267344"/>
              <a:gd name="connsiteX17799" fmla="*/ 14131970 w 15576846"/>
              <a:gd name="connsiteY17799" fmla="*/ 3461160 h 7267344"/>
              <a:gd name="connsiteX17800" fmla="*/ 14168520 w 15576846"/>
              <a:gd name="connsiteY17800" fmla="*/ 3490399 h 7267344"/>
              <a:gd name="connsiteX17801" fmla="*/ 14155924 w 15576846"/>
              <a:gd name="connsiteY17801" fmla="*/ 3489500 h 7267344"/>
              <a:gd name="connsiteX17802" fmla="*/ 14118700 w 15576846"/>
              <a:gd name="connsiteY17802" fmla="*/ 3459811 h 7267344"/>
              <a:gd name="connsiteX17803" fmla="*/ 14144678 w 15576846"/>
              <a:gd name="connsiteY17803" fmla="*/ 3462285 h 7267344"/>
              <a:gd name="connsiteX17804" fmla="*/ 14157948 w 15576846"/>
              <a:gd name="connsiteY17804" fmla="*/ 3463522 h 7267344"/>
              <a:gd name="connsiteX17805" fmla="*/ 14194161 w 15576846"/>
              <a:gd name="connsiteY17805" fmla="*/ 3492311 h 7267344"/>
              <a:gd name="connsiteX17806" fmla="*/ 14181790 w 15576846"/>
              <a:gd name="connsiteY17806" fmla="*/ 3491412 h 7267344"/>
              <a:gd name="connsiteX17807" fmla="*/ 14144678 w 15576846"/>
              <a:gd name="connsiteY17807" fmla="*/ 3462285 h 7267344"/>
              <a:gd name="connsiteX17808" fmla="*/ 14169756 w 15576846"/>
              <a:gd name="connsiteY17808" fmla="*/ 3464759 h 7267344"/>
              <a:gd name="connsiteX17809" fmla="*/ 14182915 w 15576846"/>
              <a:gd name="connsiteY17809" fmla="*/ 3466108 h 7267344"/>
              <a:gd name="connsiteX17810" fmla="*/ 14218901 w 15576846"/>
              <a:gd name="connsiteY17810" fmla="*/ 3494336 h 7267344"/>
              <a:gd name="connsiteX17811" fmla="*/ 14206643 w 15576846"/>
              <a:gd name="connsiteY17811" fmla="*/ 3493324 h 7267344"/>
              <a:gd name="connsiteX17812" fmla="*/ 14169756 w 15576846"/>
              <a:gd name="connsiteY17812" fmla="*/ 3464759 h 7267344"/>
              <a:gd name="connsiteX17813" fmla="*/ 14230485 w 15576846"/>
              <a:gd name="connsiteY17813" fmla="*/ 3503107 h 7267344"/>
              <a:gd name="connsiteX17814" fmla="*/ 14270183 w 15576846"/>
              <a:gd name="connsiteY17814" fmla="*/ 3530885 h 7267344"/>
              <a:gd name="connsiteX17815" fmla="*/ 14259386 w 15576846"/>
              <a:gd name="connsiteY17815" fmla="*/ 3530210 h 7267344"/>
              <a:gd name="connsiteX17816" fmla="*/ 14218451 w 15576846"/>
              <a:gd name="connsiteY17816" fmla="*/ 3502095 h 7267344"/>
              <a:gd name="connsiteX17817" fmla="*/ 14230485 w 15576846"/>
              <a:gd name="connsiteY17817" fmla="*/ 3503107 h 7267344"/>
              <a:gd name="connsiteX17818" fmla="*/ 14283115 w 15576846"/>
              <a:gd name="connsiteY17818" fmla="*/ 3539319 h 7267344"/>
              <a:gd name="connsiteX17819" fmla="*/ 14328774 w 15576846"/>
              <a:gd name="connsiteY17819" fmla="*/ 3566535 h 7267344"/>
              <a:gd name="connsiteX17820" fmla="*/ 14320452 w 15576846"/>
              <a:gd name="connsiteY17820" fmla="*/ 3566197 h 7267344"/>
              <a:gd name="connsiteX17821" fmla="*/ 14272657 w 15576846"/>
              <a:gd name="connsiteY17821" fmla="*/ 3538645 h 7267344"/>
              <a:gd name="connsiteX17822" fmla="*/ 14283115 w 15576846"/>
              <a:gd name="connsiteY17822" fmla="*/ 3539319 h 7267344"/>
              <a:gd name="connsiteX17823" fmla="*/ 14344181 w 15576846"/>
              <a:gd name="connsiteY17823" fmla="*/ 3574857 h 7267344"/>
              <a:gd name="connsiteX17824" fmla="*/ 14400185 w 15576846"/>
              <a:gd name="connsiteY17824" fmla="*/ 3601059 h 7267344"/>
              <a:gd name="connsiteX17825" fmla="*/ 14397824 w 15576846"/>
              <a:gd name="connsiteY17825" fmla="*/ 3600947 h 7267344"/>
              <a:gd name="connsiteX17826" fmla="*/ 14336758 w 15576846"/>
              <a:gd name="connsiteY17826" fmla="*/ 3574519 h 7267344"/>
              <a:gd name="connsiteX17827" fmla="*/ 14344181 w 15576846"/>
              <a:gd name="connsiteY17827" fmla="*/ 3574857 h 7267344"/>
              <a:gd name="connsiteX17828" fmla="*/ 14035143 w 15576846"/>
              <a:gd name="connsiteY17828" fmla="*/ 3052595 h 7267344"/>
              <a:gd name="connsiteX17829" fmla="*/ 14037167 w 15576846"/>
              <a:gd name="connsiteY17829" fmla="*/ 3054058 h 7267344"/>
              <a:gd name="connsiteX17830" fmla="*/ 14037392 w 15576846"/>
              <a:gd name="connsiteY17830" fmla="*/ 3054620 h 7267344"/>
              <a:gd name="connsiteX17831" fmla="*/ 14035143 w 15576846"/>
              <a:gd name="connsiteY17831" fmla="*/ 3052595 h 7267344"/>
              <a:gd name="connsiteX17832" fmla="*/ 13991846 w 15576846"/>
              <a:gd name="connsiteY17832" fmla="*/ 3014809 h 7267344"/>
              <a:gd name="connsiteX17833" fmla="*/ 13981950 w 15576846"/>
              <a:gd name="connsiteY17833" fmla="*/ 3005700 h 7267344"/>
              <a:gd name="connsiteX17834" fmla="*/ 13980038 w 15576846"/>
              <a:gd name="connsiteY17834" fmla="*/ 3000977 h 7267344"/>
              <a:gd name="connsiteX17835" fmla="*/ 13990610 w 15576846"/>
              <a:gd name="connsiteY17835" fmla="*/ 3008399 h 7267344"/>
              <a:gd name="connsiteX17836" fmla="*/ 13994545 w 15576846"/>
              <a:gd name="connsiteY17836" fmla="*/ 3016384 h 7267344"/>
              <a:gd name="connsiteX17837" fmla="*/ 13991846 w 15576846"/>
              <a:gd name="connsiteY17837" fmla="*/ 3014809 h 7267344"/>
              <a:gd name="connsiteX17838" fmla="*/ 13966879 w 15576846"/>
              <a:gd name="connsiteY17838" fmla="*/ 2984558 h 7267344"/>
              <a:gd name="connsiteX17839" fmla="*/ 13956422 w 15576846"/>
              <a:gd name="connsiteY17839" fmla="*/ 2977698 h 7267344"/>
              <a:gd name="connsiteX17840" fmla="*/ 13952261 w 15576846"/>
              <a:gd name="connsiteY17840" fmla="*/ 2967914 h 7267344"/>
              <a:gd name="connsiteX17841" fmla="*/ 13962157 w 15576846"/>
              <a:gd name="connsiteY17841" fmla="*/ 2975111 h 7267344"/>
              <a:gd name="connsiteX17842" fmla="*/ 13966879 w 15576846"/>
              <a:gd name="connsiteY17842" fmla="*/ 2984558 h 7267344"/>
              <a:gd name="connsiteX17843" fmla="*/ 13936966 w 15576846"/>
              <a:gd name="connsiteY17843" fmla="*/ 2948683 h 7267344"/>
              <a:gd name="connsiteX17844" fmla="*/ 13927631 w 15576846"/>
              <a:gd name="connsiteY17844" fmla="*/ 2942386 h 7267344"/>
              <a:gd name="connsiteX17845" fmla="*/ 13924033 w 15576846"/>
              <a:gd name="connsiteY17845" fmla="*/ 2934401 h 7267344"/>
              <a:gd name="connsiteX17846" fmla="*/ 13932918 w 15576846"/>
              <a:gd name="connsiteY17846" fmla="*/ 2941036 h 7267344"/>
              <a:gd name="connsiteX17847" fmla="*/ 13936966 w 15576846"/>
              <a:gd name="connsiteY17847" fmla="*/ 2948683 h 7267344"/>
              <a:gd name="connsiteX17848" fmla="*/ 13877250 w 15576846"/>
              <a:gd name="connsiteY17848" fmla="*/ 2878059 h 7267344"/>
              <a:gd name="connsiteX17849" fmla="*/ 13869491 w 15576846"/>
              <a:gd name="connsiteY17849" fmla="*/ 2872436 h 7267344"/>
              <a:gd name="connsiteX17850" fmla="*/ 13866454 w 15576846"/>
              <a:gd name="connsiteY17850" fmla="*/ 2866475 h 7267344"/>
              <a:gd name="connsiteX17851" fmla="*/ 13873988 w 15576846"/>
              <a:gd name="connsiteY17851" fmla="*/ 2872548 h 7267344"/>
              <a:gd name="connsiteX17852" fmla="*/ 13877250 w 15576846"/>
              <a:gd name="connsiteY17852" fmla="*/ 2878059 h 7267344"/>
              <a:gd name="connsiteX17853" fmla="*/ 13858245 w 15576846"/>
              <a:gd name="connsiteY17853" fmla="*/ 2850843 h 7267344"/>
              <a:gd name="connsiteX17854" fmla="*/ 13855433 w 15576846"/>
              <a:gd name="connsiteY17854" fmla="*/ 2845783 h 7267344"/>
              <a:gd name="connsiteX17855" fmla="*/ 13860268 w 15576846"/>
              <a:gd name="connsiteY17855" fmla="*/ 2849944 h 7267344"/>
              <a:gd name="connsiteX17856" fmla="*/ 13863305 w 15576846"/>
              <a:gd name="connsiteY17856" fmla="*/ 2854780 h 7267344"/>
              <a:gd name="connsiteX17857" fmla="*/ 13858245 w 15576846"/>
              <a:gd name="connsiteY17857" fmla="*/ 2850843 h 7267344"/>
              <a:gd name="connsiteX17858" fmla="*/ 13847224 w 15576846"/>
              <a:gd name="connsiteY17858" fmla="*/ 2842409 h 7267344"/>
              <a:gd name="connsiteX17859" fmla="*/ 13840026 w 15576846"/>
              <a:gd name="connsiteY17859" fmla="*/ 2837011 h 7267344"/>
              <a:gd name="connsiteX17860" fmla="*/ 13836089 w 15576846"/>
              <a:gd name="connsiteY17860" fmla="*/ 2829364 h 7267344"/>
              <a:gd name="connsiteX17861" fmla="*/ 13842838 w 15576846"/>
              <a:gd name="connsiteY17861" fmla="*/ 2834987 h 7267344"/>
              <a:gd name="connsiteX17862" fmla="*/ 13847224 w 15576846"/>
              <a:gd name="connsiteY17862" fmla="*/ 2842409 h 7267344"/>
              <a:gd name="connsiteX17863" fmla="*/ 13828443 w 15576846"/>
              <a:gd name="connsiteY17863" fmla="*/ 2815194 h 7267344"/>
              <a:gd name="connsiteX17864" fmla="*/ 13825744 w 15576846"/>
              <a:gd name="connsiteY17864" fmla="*/ 2810246 h 7267344"/>
              <a:gd name="connsiteX17865" fmla="*/ 13829792 w 15576846"/>
              <a:gd name="connsiteY17865" fmla="*/ 2813844 h 7267344"/>
              <a:gd name="connsiteX17866" fmla="*/ 13833054 w 15576846"/>
              <a:gd name="connsiteY17866" fmla="*/ 2818792 h 7267344"/>
              <a:gd name="connsiteX17867" fmla="*/ 13828443 w 15576846"/>
              <a:gd name="connsiteY17867" fmla="*/ 2815194 h 7267344"/>
              <a:gd name="connsiteX17868" fmla="*/ 13801115 w 15576846"/>
              <a:gd name="connsiteY17868" fmla="*/ 2780669 h 7267344"/>
              <a:gd name="connsiteX17869" fmla="*/ 13797967 w 15576846"/>
              <a:gd name="connsiteY17869" fmla="*/ 2778082 h 7267344"/>
              <a:gd name="connsiteX17870" fmla="*/ 13796841 w 15576846"/>
              <a:gd name="connsiteY17870" fmla="*/ 2775946 h 7267344"/>
              <a:gd name="connsiteX17871" fmla="*/ 13799990 w 15576846"/>
              <a:gd name="connsiteY17871" fmla="*/ 2778870 h 7267344"/>
              <a:gd name="connsiteX17872" fmla="*/ 13801115 w 15576846"/>
              <a:gd name="connsiteY17872" fmla="*/ 2780669 h 7267344"/>
              <a:gd name="connsiteX17873" fmla="*/ 13770526 w 15576846"/>
              <a:gd name="connsiteY17873" fmla="*/ 2743445 h 7267344"/>
              <a:gd name="connsiteX17874" fmla="*/ 13767377 w 15576846"/>
              <a:gd name="connsiteY17874" fmla="*/ 2740746 h 7267344"/>
              <a:gd name="connsiteX17875" fmla="*/ 13765578 w 15576846"/>
              <a:gd name="connsiteY17875" fmla="*/ 2737597 h 7267344"/>
              <a:gd name="connsiteX17876" fmla="*/ 13768503 w 15576846"/>
              <a:gd name="connsiteY17876" fmla="*/ 2740408 h 7267344"/>
              <a:gd name="connsiteX17877" fmla="*/ 13770526 w 15576846"/>
              <a:gd name="connsiteY17877" fmla="*/ 2743445 h 7267344"/>
              <a:gd name="connsiteX17878" fmla="*/ 13739712 w 15576846"/>
              <a:gd name="connsiteY17878" fmla="*/ 2705996 h 7267344"/>
              <a:gd name="connsiteX17879" fmla="*/ 13736002 w 15576846"/>
              <a:gd name="connsiteY17879" fmla="*/ 2702847 h 7267344"/>
              <a:gd name="connsiteX17880" fmla="*/ 13734427 w 15576846"/>
              <a:gd name="connsiteY17880" fmla="*/ 2700035 h 7267344"/>
              <a:gd name="connsiteX17881" fmla="*/ 13738250 w 15576846"/>
              <a:gd name="connsiteY17881" fmla="*/ 2703747 h 7267344"/>
              <a:gd name="connsiteX17882" fmla="*/ 13739712 w 15576846"/>
              <a:gd name="connsiteY17882" fmla="*/ 2705996 h 7267344"/>
              <a:gd name="connsiteX17883" fmla="*/ 13705299 w 15576846"/>
              <a:gd name="connsiteY17883" fmla="*/ 2663936 h 7267344"/>
              <a:gd name="connsiteX17884" fmla="*/ 13704175 w 15576846"/>
              <a:gd name="connsiteY17884" fmla="*/ 2662924 h 7267344"/>
              <a:gd name="connsiteX17885" fmla="*/ 13703838 w 15576846"/>
              <a:gd name="connsiteY17885" fmla="*/ 2662362 h 7267344"/>
              <a:gd name="connsiteX17886" fmla="*/ 13705075 w 15576846"/>
              <a:gd name="connsiteY17886" fmla="*/ 2663599 h 7267344"/>
              <a:gd name="connsiteX17887" fmla="*/ 13705299 w 15576846"/>
              <a:gd name="connsiteY17887" fmla="*/ 2663936 h 7267344"/>
              <a:gd name="connsiteX17888" fmla="*/ 13641873 w 15576846"/>
              <a:gd name="connsiteY17888" fmla="*/ 2585327 h 7267344"/>
              <a:gd name="connsiteX17889" fmla="*/ 13640860 w 15576846"/>
              <a:gd name="connsiteY17889" fmla="*/ 2584427 h 7267344"/>
              <a:gd name="connsiteX17890" fmla="*/ 13639961 w 15576846"/>
              <a:gd name="connsiteY17890" fmla="*/ 2582965 h 7267344"/>
              <a:gd name="connsiteX17891" fmla="*/ 13640860 w 15576846"/>
              <a:gd name="connsiteY17891" fmla="*/ 2583865 h 7267344"/>
              <a:gd name="connsiteX17892" fmla="*/ 13641873 w 15576846"/>
              <a:gd name="connsiteY17892" fmla="*/ 2585327 h 7267344"/>
              <a:gd name="connsiteX17893" fmla="*/ 13609934 w 15576846"/>
              <a:gd name="connsiteY17893" fmla="*/ 2545067 h 7267344"/>
              <a:gd name="connsiteX17894" fmla="*/ 13609260 w 15576846"/>
              <a:gd name="connsiteY17894" fmla="*/ 2544504 h 7267344"/>
              <a:gd name="connsiteX17895" fmla="*/ 13607460 w 15576846"/>
              <a:gd name="connsiteY17895" fmla="*/ 2541468 h 7267344"/>
              <a:gd name="connsiteX17896" fmla="*/ 13607798 w 15576846"/>
              <a:gd name="connsiteY17896" fmla="*/ 2541805 h 7267344"/>
              <a:gd name="connsiteX17897" fmla="*/ 13609934 w 15576846"/>
              <a:gd name="connsiteY17897" fmla="*/ 2545067 h 7267344"/>
              <a:gd name="connsiteX17898" fmla="*/ 11974214 w 15576846"/>
              <a:gd name="connsiteY17898" fmla="*/ 3640870 h 7267344"/>
              <a:gd name="connsiteX17899" fmla="*/ 11964655 w 15576846"/>
              <a:gd name="connsiteY17899" fmla="*/ 3674158 h 7267344"/>
              <a:gd name="connsiteX17900" fmla="*/ 11950035 w 15576846"/>
              <a:gd name="connsiteY17900" fmla="*/ 3674945 h 7267344"/>
              <a:gd name="connsiteX17901" fmla="*/ 11959258 w 15576846"/>
              <a:gd name="connsiteY17901" fmla="*/ 3640870 h 7267344"/>
              <a:gd name="connsiteX17902" fmla="*/ 11974214 w 15576846"/>
              <a:gd name="connsiteY17902" fmla="*/ 3640870 h 7267344"/>
              <a:gd name="connsiteX17903" fmla="*/ 11962518 w 15576846"/>
              <a:gd name="connsiteY17903" fmla="*/ 3681918 h 7267344"/>
              <a:gd name="connsiteX17904" fmla="*/ 11953072 w 15576846"/>
              <a:gd name="connsiteY17904" fmla="*/ 3715318 h 7267344"/>
              <a:gd name="connsiteX17905" fmla="*/ 11938902 w 15576846"/>
              <a:gd name="connsiteY17905" fmla="*/ 3716893 h 7267344"/>
              <a:gd name="connsiteX17906" fmla="*/ 11948012 w 15576846"/>
              <a:gd name="connsiteY17906" fmla="*/ 3682818 h 7267344"/>
              <a:gd name="connsiteX17907" fmla="*/ 11962518 w 15576846"/>
              <a:gd name="connsiteY17907" fmla="*/ 3681918 h 7267344"/>
              <a:gd name="connsiteX17908" fmla="*/ 11950823 w 15576846"/>
              <a:gd name="connsiteY17908" fmla="*/ 3722965 h 7267344"/>
              <a:gd name="connsiteX17909" fmla="*/ 11941263 w 15576846"/>
              <a:gd name="connsiteY17909" fmla="*/ 3756478 h 7267344"/>
              <a:gd name="connsiteX17910" fmla="*/ 11927543 w 15576846"/>
              <a:gd name="connsiteY17910" fmla="*/ 3758728 h 7267344"/>
              <a:gd name="connsiteX17911" fmla="*/ 11936653 w 15576846"/>
              <a:gd name="connsiteY17911" fmla="*/ 3724540 h 7267344"/>
              <a:gd name="connsiteX17912" fmla="*/ 11950823 w 15576846"/>
              <a:gd name="connsiteY17912" fmla="*/ 3722965 h 7267344"/>
              <a:gd name="connsiteX17913" fmla="*/ 11939014 w 15576846"/>
              <a:gd name="connsiteY17913" fmla="*/ 3764351 h 7267344"/>
              <a:gd name="connsiteX17914" fmla="*/ 11929568 w 15576846"/>
              <a:gd name="connsiteY17914" fmla="*/ 3798088 h 7267344"/>
              <a:gd name="connsiteX17915" fmla="*/ 11916297 w 15576846"/>
              <a:gd name="connsiteY17915" fmla="*/ 3801012 h 7267344"/>
              <a:gd name="connsiteX17916" fmla="*/ 11925407 w 15576846"/>
              <a:gd name="connsiteY17916" fmla="*/ 3766599 h 7267344"/>
              <a:gd name="connsiteX17917" fmla="*/ 11939014 w 15576846"/>
              <a:gd name="connsiteY17917" fmla="*/ 3764351 h 7267344"/>
              <a:gd name="connsiteX17918" fmla="*/ 11911012 w 15576846"/>
              <a:gd name="connsiteY17918" fmla="*/ 3802137 h 7267344"/>
              <a:gd name="connsiteX17919" fmla="*/ 11897405 w 15576846"/>
              <a:gd name="connsiteY17919" fmla="*/ 3804836 h 7267344"/>
              <a:gd name="connsiteX17920" fmla="*/ 11906176 w 15576846"/>
              <a:gd name="connsiteY17920" fmla="*/ 3769636 h 7267344"/>
              <a:gd name="connsiteX17921" fmla="*/ 11920121 w 15576846"/>
              <a:gd name="connsiteY17921" fmla="*/ 3767499 h 7267344"/>
              <a:gd name="connsiteX17922" fmla="*/ 11911012 w 15576846"/>
              <a:gd name="connsiteY17922" fmla="*/ 3802137 h 7267344"/>
              <a:gd name="connsiteX17923" fmla="*/ 11908987 w 15576846"/>
              <a:gd name="connsiteY17923" fmla="*/ 3809896 h 7267344"/>
              <a:gd name="connsiteX17924" fmla="*/ 11899991 w 15576846"/>
              <a:gd name="connsiteY17924" fmla="*/ 3844196 h 7267344"/>
              <a:gd name="connsiteX17925" fmla="*/ 11886946 w 15576846"/>
              <a:gd name="connsiteY17925" fmla="*/ 3847458 h 7267344"/>
              <a:gd name="connsiteX17926" fmla="*/ 11895493 w 15576846"/>
              <a:gd name="connsiteY17926" fmla="*/ 3812595 h 7267344"/>
              <a:gd name="connsiteX17927" fmla="*/ 11908987 w 15576846"/>
              <a:gd name="connsiteY17927" fmla="*/ 3809896 h 7267344"/>
              <a:gd name="connsiteX17928" fmla="*/ 11881548 w 15576846"/>
              <a:gd name="connsiteY17928" fmla="*/ 3848695 h 7267344"/>
              <a:gd name="connsiteX17929" fmla="*/ 11868840 w 15576846"/>
              <a:gd name="connsiteY17929" fmla="*/ 3851619 h 7267344"/>
              <a:gd name="connsiteX17930" fmla="*/ 11877162 w 15576846"/>
              <a:gd name="connsiteY17930" fmla="*/ 3815857 h 7267344"/>
              <a:gd name="connsiteX17931" fmla="*/ 11890207 w 15576846"/>
              <a:gd name="connsiteY17931" fmla="*/ 3813495 h 7267344"/>
              <a:gd name="connsiteX17932" fmla="*/ 11881548 w 15576846"/>
              <a:gd name="connsiteY17932" fmla="*/ 3848695 h 7267344"/>
              <a:gd name="connsiteX17933" fmla="*/ 11863555 w 15576846"/>
              <a:gd name="connsiteY17933" fmla="*/ 3852856 h 7267344"/>
              <a:gd name="connsiteX17934" fmla="*/ 11850847 w 15576846"/>
              <a:gd name="connsiteY17934" fmla="*/ 3855667 h 7267344"/>
              <a:gd name="connsiteX17935" fmla="*/ 11858831 w 15576846"/>
              <a:gd name="connsiteY17935" fmla="*/ 3819230 h 7267344"/>
              <a:gd name="connsiteX17936" fmla="*/ 11871989 w 15576846"/>
              <a:gd name="connsiteY17936" fmla="*/ 3816981 h 7267344"/>
              <a:gd name="connsiteX17937" fmla="*/ 11863555 w 15576846"/>
              <a:gd name="connsiteY17937" fmla="*/ 3852856 h 7267344"/>
              <a:gd name="connsiteX17938" fmla="*/ 11845560 w 15576846"/>
              <a:gd name="connsiteY17938" fmla="*/ 3856792 h 7267344"/>
              <a:gd name="connsiteX17939" fmla="*/ 11832741 w 15576846"/>
              <a:gd name="connsiteY17939" fmla="*/ 3859491 h 7267344"/>
              <a:gd name="connsiteX17940" fmla="*/ 11840387 w 15576846"/>
              <a:gd name="connsiteY17940" fmla="*/ 3822267 h 7267344"/>
              <a:gd name="connsiteX17941" fmla="*/ 11853658 w 15576846"/>
              <a:gd name="connsiteY17941" fmla="*/ 3820018 h 7267344"/>
              <a:gd name="connsiteX17942" fmla="*/ 11845560 w 15576846"/>
              <a:gd name="connsiteY17942" fmla="*/ 3856792 h 7267344"/>
              <a:gd name="connsiteX17943" fmla="*/ 11827679 w 15576846"/>
              <a:gd name="connsiteY17943" fmla="*/ 3860616 h 7267344"/>
              <a:gd name="connsiteX17944" fmla="*/ 11598375 w 15576846"/>
              <a:gd name="connsiteY17944" fmla="*/ 3900089 h 7267344"/>
              <a:gd name="connsiteX17945" fmla="*/ 11028431 w 15576846"/>
              <a:gd name="connsiteY17945" fmla="*/ 3974874 h 7267344"/>
              <a:gd name="connsiteX17946" fmla="*/ 10922045 w 15576846"/>
              <a:gd name="connsiteY17946" fmla="*/ 3988144 h 7267344"/>
              <a:gd name="connsiteX17947" fmla="*/ 10879535 w 15576846"/>
              <a:gd name="connsiteY17947" fmla="*/ 3988594 h 7267344"/>
              <a:gd name="connsiteX17948" fmla="*/ 10414853 w 15576846"/>
              <a:gd name="connsiteY17948" fmla="*/ 3938212 h 7267344"/>
              <a:gd name="connsiteX17949" fmla="*/ 10132243 w 15576846"/>
              <a:gd name="connsiteY17949" fmla="*/ 3879396 h 7267344"/>
              <a:gd name="connsiteX17950" fmla="*/ 9882359 w 15576846"/>
              <a:gd name="connsiteY17950" fmla="*/ 3831151 h 7267344"/>
              <a:gd name="connsiteX17951" fmla="*/ 9402720 w 15576846"/>
              <a:gd name="connsiteY17951" fmla="*/ 3724427 h 7267344"/>
              <a:gd name="connsiteX17952" fmla="*/ 9193996 w 15576846"/>
              <a:gd name="connsiteY17952" fmla="*/ 3692039 h 7267344"/>
              <a:gd name="connsiteX17953" fmla="*/ 9192871 w 15576846"/>
              <a:gd name="connsiteY17953" fmla="*/ 3688103 h 7267344"/>
              <a:gd name="connsiteX17954" fmla="*/ 9402383 w 15576846"/>
              <a:gd name="connsiteY17954" fmla="*/ 3713744 h 7267344"/>
              <a:gd name="connsiteX17955" fmla="*/ 9882697 w 15576846"/>
              <a:gd name="connsiteY17955" fmla="*/ 3795052 h 7267344"/>
              <a:gd name="connsiteX17956" fmla="*/ 10138091 w 15576846"/>
              <a:gd name="connsiteY17956" fmla="*/ 3837561 h 7267344"/>
              <a:gd name="connsiteX17957" fmla="*/ 10419352 w 15576846"/>
              <a:gd name="connsiteY17957" fmla="*/ 3882095 h 7267344"/>
              <a:gd name="connsiteX17958" fmla="*/ 10886396 w 15576846"/>
              <a:gd name="connsiteY17958" fmla="*/ 3925055 h 7267344"/>
              <a:gd name="connsiteX17959" fmla="*/ 10929018 w 15576846"/>
              <a:gd name="connsiteY17959" fmla="*/ 3924605 h 7267344"/>
              <a:gd name="connsiteX17960" fmla="*/ 11057109 w 15576846"/>
              <a:gd name="connsiteY17960" fmla="*/ 3911560 h 7267344"/>
              <a:gd name="connsiteX17961" fmla="*/ 11624016 w 15576846"/>
              <a:gd name="connsiteY17961" fmla="*/ 3851844 h 7267344"/>
              <a:gd name="connsiteX17962" fmla="*/ 11835327 w 15576846"/>
              <a:gd name="connsiteY17962" fmla="*/ 3822829 h 7267344"/>
              <a:gd name="connsiteX17963" fmla="*/ 11827679 w 15576846"/>
              <a:gd name="connsiteY17963" fmla="*/ 3860616 h 7267344"/>
              <a:gd name="connsiteX17964" fmla="*/ 8738086 w 15576846"/>
              <a:gd name="connsiteY17964" fmla="*/ 2633797 h 7267344"/>
              <a:gd name="connsiteX17965" fmla="*/ 8174215 w 15576846"/>
              <a:gd name="connsiteY17965" fmla="*/ 2132116 h 7267344"/>
              <a:gd name="connsiteX17966" fmla="*/ 7514979 w 15576846"/>
              <a:gd name="connsiteY17966" fmla="*/ 2744682 h 7267344"/>
              <a:gd name="connsiteX17967" fmla="*/ 8180063 w 15576846"/>
              <a:gd name="connsiteY17967" fmla="*/ 2107150 h 7267344"/>
              <a:gd name="connsiteX17968" fmla="*/ 9108864 w 15576846"/>
              <a:gd name="connsiteY17968" fmla="*/ 3497822 h 7267344"/>
              <a:gd name="connsiteX17969" fmla="*/ 8738086 w 15576846"/>
              <a:gd name="connsiteY17969" fmla="*/ 2633797 h 7267344"/>
              <a:gd name="connsiteX17970" fmla="*/ 5838661 w 15576846"/>
              <a:gd name="connsiteY17970" fmla="*/ 1827464 h 7267344"/>
              <a:gd name="connsiteX17971" fmla="*/ 5428072 w 15576846"/>
              <a:gd name="connsiteY17971" fmla="*/ 793063 h 7267344"/>
              <a:gd name="connsiteX17972" fmla="*/ 4926504 w 15576846"/>
              <a:gd name="connsiteY17972" fmla="*/ 355371 h 7267344"/>
              <a:gd name="connsiteX17973" fmla="*/ 4870162 w 15576846"/>
              <a:gd name="connsiteY17973" fmla="*/ 360095 h 7267344"/>
              <a:gd name="connsiteX17974" fmla="*/ 4295270 w 15576846"/>
              <a:gd name="connsiteY17974" fmla="*/ 991104 h 7267344"/>
              <a:gd name="connsiteX17975" fmla="*/ 4081485 w 15576846"/>
              <a:gd name="connsiteY17975" fmla="*/ 1534057 h 7267344"/>
              <a:gd name="connsiteX17976" fmla="*/ 4304154 w 15576846"/>
              <a:gd name="connsiteY17976" fmla="*/ 938473 h 7267344"/>
              <a:gd name="connsiteX17977" fmla="*/ 4876797 w 15576846"/>
              <a:gd name="connsiteY17977" fmla="*/ 296668 h 7267344"/>
              <a:gd name="connsiteX17978" fmla="*/ 4932914 w 15576846"/>
              <a:gd name="connsiteY17978" fmla="*/ 291832 h 7267344"/>
              <a:gd name="connsiteX17979" fmla="*/ 5432346 w 15576846"/>
              <a:gd name="connsiteY17979" fmla="*/ 736159 h 7267344"/>
              <a:gd name="connsiteX17980" fmla="*/ 5838774 w 15576846"/>
              <a:gd name="connsiteY17980" fmla="*/ 1791252 h 7267344"/>
              <a:gd name="connsiteX17981" fmla="*/ 5888480 w 15576846"/>
              <a:gd name="connsiteY17981" fmla="*/ 1971974 h 7267344"/>
              <a:gd name="connsiteX17982" fmla="*/ 6107326 w 15576846"/>
              <a:gd name="connsiteY17982" fmla="*/ 2761213 h 7267344"/>
              <a:gd name="connsiteX17983" fmla="*/ 5838661 w 15576846"/>
              <a:gd name="connsiteY17983" fmla="*/ 1827464 h 7267344"/>
              <a:gd name="connsiteX17984" fmla="*/ 2201166 w 15576846"/>
              <a:gd name="connsiteY17984" fmla="*/ 3754566 h 7267344"/>
              <a:gd name="connsiteX17985" fmla="*/ 1683965 w 15576846"/>
              <a:gd name="connsiteY17985" fmla="*/ 3825078 h 7267344"/>
              <a:gd name="connsiteX17986" fmla="*/ 1431832 w 15576846"/>
              <a:gd name="connsiteY17986" fmla="*/ 3805848 h 7267344"/>
              <a:gd name="connsiteX17987" fmla="*/ 1395620 w 15576846"/>
              <a:gd name="connsiteY17987" fmla="*/ 3776383 h 7267344"/>
              <a:gd name="connsiteX17988" fmla="*/ 1660686 w 15576846"/>
              <a:gd name="connsiteY17988" fmla="*/ 3792915 h 7267344"/>
              <a:gd name="connsiteX17989" fmla="*/ 2181485 w 15576846"/>
              <a:gd name="connsiteY17989" fmla="*/ 3733199 h 7267344"/>
              <a:gd name="connsiteX17990" fmla="*/ 2594998 w 15576846"/>
              <a:gd name="connsiteY17990" fmla="*/ 3650541 h 7267344"/>
              <a:gd name="connsiteX17991" fmla="*/ 2201166 w 15576846"/>
              <a:gd name="connsiteY17991" fmla="*/ 3754566 h 7267344"/>
              <a:gd name="connsiteX17992" fmla="*/ 1420361 w 15576846"/>
              <a:gd name="connsiteY17992" fmla="*/ 3804723 h 7267344"/>
              <a:gd name="connsiteX17993" fmla="*/ 1408103 w 15576846"/>
              <a:gd name="connsiteY17993" fmla="*/ 3803486 h 7267344"/>
              <a:gd name="connsiteX17994" fmla="*/ 1372116 w 15576846"/>
              <a:gd name="connsiteY17994" fmla="*/ 3774584 h 7267344"/>
              <a:gd name="connsiteX17995" fmla="*/ 1383587 w 15576846"/>
              <a:gd name="connsiteY17995" fmla="*/ 3775484 h 7267344"/>
              <a:gd name="connsiteX17996" fmla="*/ 1420361 w 15576846"/>
              <a:gd name="connsiteY17996" fmla="*/ 3804723 h 7267344"/>
              <a:gd name="connsiteX17997" fmla="*/ 1396294 w 15576846"/>
              <a:gd name="connsiteY17997" fmla="*/ 3802249 h 7267344"/>
              <a:gd name="connsiteX17998" fmla="*/ 1384149 w 15576846"/>
              <a:gd name="connsiteY17998" fmla="*/ 3801012 h 7267344"/>
              <a:gd name="connsiteX17999" fmla="*/ 1348387 w 15576846"/>
              <a:gd name="connsiteY17999" fmla="*/ 3772560 h 7267344"/>
              <a:gd name="connsiteX18000" fmla="*/ 1359858 w 15576846"/>
              <a:gd name="connsiteY18000" fmla="*/ 3773460 h 7267344"/>
              <a:gd name="connsiteX18001" fmla="*/ 1396294 w 15576846"/>
              <a:gd name="connsiteY18001" fmla="*/ 3802249 h 7267344"/>
              <a:gd name="connsiteX18002" fmla="*/ 1371329 w 15576846"/>
              <a:gd name="connsiteY18002" fmla="*/ 3799775 h 7267344"/>
              <a:gd name="connsiteX18003" fmla="*/ 1359295 w 15576846"/>
              <a:gd name="connsiteY18003" fmla="*/ 3798538 h 7267344"/>
              <a:gd name="connsiteX18004" fmla="*/ 1323871 w 15576846"/>
              <a:gd name="connsiteY18004" fmla="*/ 3770648 h 7267344"/>
              <a:gd name="connsiteX18005" fmla="*/ 1335004 w 15576846"/>
              <a:gd name="connsiteY18005" fmla="*/ 3771548 h 7267344"/>
              <a:gd name="connsiteX18006" fmla="*/ 1371329 w 15576846"/>
              <a:gd name="connsiteY18006" fmla="*/ 3799775 h 7267344"/>
              <a:gd name="connsiteX18007" fmla="*/ 1347150 w 15576846"/>
              <a:gd name="connsiteY18007" fmla="*/ 3797188 h 7267344"/>
              <a:gd name="connsiteX18008" fmla="*/ 1335229 w 15576846"/>
              <a:gd name="connsiteY18008" fmla="*/ 3795839 h 7267344"/>
              <a:gd name="connsiteX18009" fmla="*/ 1300142 w 15576846"/>
              <a:gd name="connsiteY18009" fmla="*/ 3768511 h 7267344"/>
              <a:gd name="connsiteX18010" fmla="*/ 1311163 w 15576846"/>
              <a:gd name="connsiteY18010" fmla="*/ 3769524 h 7267344"/>
              <a:gd name="connsiteX18011" fmla="*/ 1347150 w 15576846"/>
              <a:gd name="connsiteY18011" fmla="*/ 3797188 h 7267344"/>
              <a:gd name="connsiteX18012" fmla="*/ 1288109 w 15576846"/>
              <a:gd name="connsiteY18012" fmla="*/ 3759740 h 7267344"/>
              <a:gd name="connsiteX18013" fmla="*/ 1249198 w 15576846"/>
              <a:gd name="connsiteY18013" fmla="*/ 3732862 h 7267344"/>
              <a:gd name="connsiteX18014" fmla="*/ 1258757 w 15576846"/>
              <a:gd name="connsiteY18014" fmla="*/ 3733536 h 7267344"/>
              <a:gd name="connsiteX18015" fmla="*/ 1299017 w 15576846"/>
              <a:gd name="connsiteY18015" fmla="*/ 3760752 h 7267344"/>
              <a:gd name="connsiteX18016" fmla="*/ 1288109 w 15576846"/>
              <a:gd name="connsiteY18016" fmla="*/ 3759740 h 7267344"/>
              <a:gd name="connsiteX18017" fmla="*/ 1235928 w 15576846"/>
              <a:gd name="connsiteY18017" fmla="*/ 3724315 h 7267344"/>
              <a:gd name="connsiteX18018" fmla="*/ 1191394 w 15576846"/>
              <a:gd name="connsiteY18018" fmla="*/ 3698112 h 7267344"/>
              <a:gd name="connsiteX18019" fmla="*/ 1198254 w 15576846"/>
              <a:gd name="connsiteY18019" fmla="*/ 3698449 h 7267344"/>
              <a:gd name="connsiteX18020" fmla="*/ 1245149 w 15576846"/>
              <a:gd name="connsiteY18020" fmla="*/ 3724990 h 7267344"/>
              <a:gd name="connsiteX18021" fmla="*/ 1235928 w 15576846"/>
              <a:gd name="connsiteY18021" fmla="*/ 3724315 h 7267344"/>
              <a:gd name="connsiteX18022" fmla="*/ 1175424 w 15576846"/>
              <a:gd name="connsiteY18022" fmla="*/ 3689677 h 7267344"/>
              <a:gd name="connsiteX18023" fmla="*/ 1120882 w 15576846"/>
              <a:gd name="connsiteY18023" fmla="*/ 3664599 h 7267344"/>
              <a:gd name="connsiteX18024" fmla="*/ 1121669 w 15576846"/>
              <a:gd name="connsiteY18024" fmla="*/ 3664599 h 7267344"/>
              <a:gd name="connsiteX18025" fmla="*/ 1181272 w 15576846"/>
              <a:gd name="connsiteY18025" fmla="*/ 3689902 h 7267344"/>
              <a:gd name="connsiteX18026" fmla="*/ 1175424 w 15576846"/>
              <a:gd name="connsiteY18026" fmla="*/ 3689677 h 7267344"/>
              <a:gd name="connsiteX18027" fmla="*/ 1574205 w 15576846"/>
              <a:gd name="connsiteY18027" fmla="*/ 4276715 h 7267344"/>
              <a:gd name="connsiteX18028" fmla="*/ 1582864 w 15576846"/>
              <a:gd name="connsiteY18028" fmla="*/ 4282450 h 7267344"/>
              <a:gd name="connsiteX18029" fmla="*/ 1584326 w 15576846"/>
              <a:gd name="connsiteY18029" fmla="*/ 4283800 h 7267344"/>
              <a:gd name="connsiteX18030" fmla="*/ 1587925 w 15576846"/>
              <a:gd name="connsiteY18030" fmla="*/ 4292909 h 7267344"/>
              <a:gd name="connsiteX18031" fmla="*/ 1578816 w 15576846"/>
              <a:gd name="connsiteY18031" fmla="*/ 4286049 h 7267344"/>
              <a:gd name="connsiteX18032" fmla="*/ 1574205 w 15576846"/>
              <a:gd name="connsiteY18032" fmla="*/ 4276715 h 7267344"/>
              <a:gd name="connsiteX18033" fmla="*/ 1602657 w 15576846"/>
              <a:gd name="connsiteY18033" fmla="*/ 4312140 h 7267344"/>
              <a:gd name="connsiteX18034" fmla="*/ 1611317 w 15576846"/>
              <a:gd name="connsiteY18034" fmla="*/ 4318213 h 7267344"/>
              <a:gd name="connsiteX18035" fmla="*/ 1614690 w 15576846"/>
              <a:gd name="connsiteY18035" fmla="*/ 4325972 h 7267344"/>
              <a:gd name="connsiteX18036" fmla="*/ 1606368 w 15576846"/>
              <a:gd name="connsiteY18036" fmla="*/ 4319562 h 7267344"/>
              <a:gd name="connsiteX18037" fmla="*/ 1602657 w 15576846"/>
              <a:gd name="connsiteY18037" fmla="*/ 4312140 h 7267344"/>
              <a:gd name="connsiteX18038" fmla="*/ 1659562 w 15576846"/>
              <a:gd name="connsiteY18038" fmla="*/ 4381752 h 7267344"/>
              <a:gd name="connsiteX18039" fmla="*/ 1666647 w 15576846"/>
              <a:gd name="connsiteY18039" fmla="*/ 4387038 h 7267344"/>
              <a:gd name="connsiteX18040" fmla="*/ 1669346 w 15576846"/>
              <a:gd name="connsiteY18040" fmla="*/ 4392661 h 7267344"/>
              <a:gd name="connsiteX18041" fmla="*/ 1662373 w 15576846"/>
              <a:gd name="connsiteY18041" fmla="*/ 4386813 h 7267344"/>
              <a:gd name="connsiteX18042" fmla="*/ 1659562 w 15576846"/>
              <a:gd name="connsiteY18042" fmla="*/ 4381752 h 7267344"/>
              <a:gd name="connsiteX18043" fmla="*/ 1688239 w 15576846"/>
              <a:gd name="connsiteY18043" fmla="*/ 4417064 h 7267344"/>
              <a:gd name="connsiteX18044" fmla="*/ 1694761 w 15576846"/>
              <a:gd name="connsiteY18044" fmla="*/ 4422012 h 7267344"/>
              <a:gd name="connsiteX18045" fmla="*/ 1698360 w 15576846"/>
              <a:gd name="connsiteY18045" fmla="*/ 4429097 h 7267344"/>
              <a:gd name="connsiteX18046" fmla="*/ 1692175 w 15576846"/>
              <a:gd name="connsiteY18046" fmla="*/ 4423812 h 7267344"/>
              <a:gd name="connsiteX18047" fmla="*/ 1688239 w 15576846"/>
              <a:gd name="connsiteY18047" fmla="*/ 4417064 h 7267344"/>
              <a:gd name="connsiteX18048" fmla="*/ 1705670 w 15576846"/>
              <a:gd name="connsiteY18048" fmla="*/ 4443380 h 7267344"/>
              <a:gd name="connsiteX18049" fmla="*/ 1708369 w 15576846"/>
              <a:gd name="connsiteY18049" fmla="*/ 4448216 h 7267344"/>
              <a:gd name="connsiteX18050" fmla="*/ 1704770 w 15576846"/>
              <a:gd name="connsiteY18050" fmla="*/ 4444954 h 7267344"/>
              <a:gd name="connsiteX18051" fmla="*/ 1701734 w 15576846"/>
              <a:gd name="connsiteY18051" fmla="*/ 4440119 h 7267344"/>
              <a:gd name="connsiteX18052" fmla="*/ 1705670 w 15576846"/>
              <a:gd name="connsiteY18052" fmla="*/ 4443380 h 7267344"/>
              <a:gd name="connsiteX18053" fmla="*/ 1732323 w 15576846"/>
              <a:gd name="connsiteY18053" fmla="*/ 4478017 h 7267344"/>
              <a:gd name="connsiteX18054" fmla="*/ 1734909 w 15576846"/>
              <a:gd name="connsiteY18054" fmla="*/ 4480267 h 7267344"/>
              <a:gd name="connsiteX18055" fmla="*/ 1735809 w 15576846"/>
              <a:gd name="connsiteY18055" fmla="*/ 4481841 h 7267344"/>
              <a:gd name="connsiteX18056" fmla="*/ 1732998 w 15576846"/>
              <a:gd name="connsiteY18056" fmla="*/ 4479254 h 7267344"/>
              <a:gd name="connsiteX18057" fmla="*/ 1732323 w 15576846"/>
              <a:gd name="connsiteY18057" fmla="*/ 4478017 h 7267344"/>
              <a:gd name="connsiteX18058" fmla="*/ 1761675 w 15576846"/>
              <a:gd name="connsiteY18058" fmla="*/ 4514791 h 7267344"/>
              <a:gd name="connsiteX18059" fmla="*/ 1764149 w 15576846"/>
              <a:gd name="connsiteY18059" fmla="*/ 4516928 h 7267344"/>
              <a:gd name="connsiteX18060" fmla="*/ 1765498 w 15576846"/>
              <a:gd name="connsiteY18060" fmla="*/ 4519290 h 7267344"/>
              <a:gd name="connsiteX18061" fmla="*/ 1763249 w 15576846"/>
              <a:gd name="connsiteY18061" fmla="*/ 4517041 h 7267344"/>
              <a:gd name="connsiteX18062" fmla="*/ 1761675 w 15576846"/>
              <a:gd name="connsiteY18062" fmla="*/ 4514791 h 7267344"/>
              <a:gd name="connsiteX18063" fmla="*/ 1790914 w 15576846"/>
              <a:gd name="connsiteY18063" fmla="*/ 4551341 h 7267344"/>
              <a:gd name="connsiteX18064" fmla="*/ 1793951 w 15576846"/>
              <a:gd name="connsiteY18064" fmla="*/ 4554040 h 7267344"/>
              <a:gd name="connsiteX18065" fmla="*/ 1795412 w 15576846"/>
              <a:gd name="connsiteY18065" fmla="*/ 4556626 h 7267344"/>
              <a:gd name="connsiteX18066" fmla="*/ 1792264 w 15576846"/>
              <a:gd name="connsiteY18066" fmla="*/ 4553477 h 7267344"/>
              <a:gd name="connsiteX18067" fmla="*/ 1790914 w 15576846"/>
              <a:gd name="connsiteY18067" fmla="*/ 4551341 h 7267344"/>
              <a:gd name="connsiteX18068" fmla="*/ 1823527 w 15576846"/>
              <a:gd name="connsiteY18068" fmla="*/ 4592613 h 7267344"/>
              <a:gd name="connsiteX18069" fmla="*/ 1824314 w 15576846"/>
              <a:gd name="connsiteY18069" fmla="*/ 4593401 h 7267344"/>
              <a:gd name="connsiteX18070" fmla="*/ 1824427 w 15576846"/>
              <a:gd name="connsiteY18070" fmla="*/ 4593625 h 7267344"/>
              <a:gd name="connsiteX18071" fmla="*/ 1823527 w 15576846"/>
              <a:gd name="connsiteY18071" fmla="*/ 4592613 h 7267344"/>
              <a:gd name="connsiteX18072" fmla="*/ 1823527 w 15576846"/>
              <a:gd name="connsiteY18072" fmla="*/ 4592613 h 7267344"/>
              <a:gd name="connsiteX18073" fmla="*/ 1883243 w 15576846"/>
              <a:gd name="connsiteY18073" fmla="*/ 4669311 h 7267344"/>
              <a:gd name="connsiteX18074" fmla="*/ 1884930 w 15576846"/>
              <a:gd name="connsiteY18074" fmla="*/ 4670997 h 7267344"/>
              <a:gd name="connsiteX18075" fmla="*/ 1885267 w 15576846"/>
              <a:gd name="connsiteY18075" fmla="*/ 4671560 h 7267344"/>
              <a:gd name="connsiteX18076" fmla="*/ 1883243 w 15576846"/>
              <a:gd name="connsiteY18076" fmla="*/ 4669423 h 7267344"/>
              <a:gd name="connsiteX18077" fmla="*/ 1883243 w 15576846"/>
              <a:gd name="connsiteY18077" fmla="*/ 4669311 h 7267344"/>
              <a:gd name="connsiteX18078" fmla="*/ 2318461 w 15576846"/>
              <a:gd name="connsiteY18078" fmla="*/ 5273217 h 7267344"/>
              <a:gd name="connsiteX18079" fmla="*/ 2638857 w 15576846"/>
              <a:gd name="connsiteY18079" fmla="*/ 5464848 h 7267344"/>
              <a:gd name="connsiteX18080" fmla="*/ 2951269 w 15576846"/>
              <a:gd name="connsiteY18080" fmla="*/ 5234081 h 7267344"/>
              <a:gd name="connsiteX18081" fmla="*/ 3171577 w 15576846"/>
              <a:gd name="connsiteY18081" fmla="*/ 4797964 h 7267344"/>
              <a:gd name="connsiteX18082" fmla="*/ 3547078 w 15576846"/>
              <a:gd name="connsiteY18082" fmla="*/ 3633673 h 7267344"/>
              <a:gd name="connsiteX18083" fmla="*/ 3562035 w 15576846"/>
              <a:gd name="connsiteY18083" fmla="*/ 3633673 h 7267344"/>
              <a:gd name="connsiteX18084" fmla="*/ 3191145 w 15576846"/>
              <a:gd name="connsiteY18084" fmla="*/ 4819444 h 7267344"/>
              <a:gd name="connsiteX18085" fmla="*/ 2662136 w 15576846"/>
              <a:gd name="connsiteY18085" fmla="*/ 5497123 h 7267344"/>
              <a:gd name="connsiteX18086" fmla="*/ 2318461 w 15576846"/>
              <a:gd name="connsiteY18086" fmla="*/ 5273217 h 7267344"/>
              <a:gd name="connsiteX18087" fmla="*/ 2318461 w 15576846"/>
              <a:gd name="connsiteY18087" fmla="*/ 5273217 h 7267344"/>
              <a:gd name="connsiteX18088" fmla="*/ 3549327 w 15576846"/>
              <a:gd name="connsiteY18088" fmla="*/ 3626025 h 7267344"/>
              <a:gd name="connsiteX18089" fmla="*/ 3558324 w 15576846"/>
              <a:gd name="connsiteY18089" fmla="*/ 3594874 h 7267344"/>
              <a:gd name="connsiteX18090" fmla="*/ 3572832 w 15576846"/>
              <a:gd name="connsiteY18090" fmla="*/ 3593750 h 7267344"/>
              <a:gd name="connsiteX18091" fmla="*/ 3564060 w 15576846"/>
              <a:gd name="connsiteY18091" fmla="*/ 3626025 h 7267344"/>
              <a:gd name="connsiteX18092" fmla="*/ 3549327 w 15576846"/>
              <a:gd name="connsiteY18092" fmla="*/ 3626025 h 7267344"/>
              <a:gd name="connsiteX18093" fmla="*/ 3560461 w 15576846"/>
              <a:gd name="connsiteY18093" fmla="*/ 3587227 h 7267344"/>
              <a:gd name="connsiteX18094" fmla="*/ 3569345 w 15576846"/>
              <a:gd name="connsiteY18094" fmla="*/ 3555738 h 7267344"/>
              <a:gd name="connsiteX18095" fmla="*/ 3583628 w 15576846"/>
              <a:gd name="connsiteY18095" fmla="*/ 3553602 h 7267344"/>
              <a:gd name="connsiteX18096" fmla="*/ 3574968 w 15576846"/>
              <a:gd name="connsiteY18096" fmla="*/ 3585990 h 7267344"/>
              <a:gd name="connsiteX18097" fmla="*/ 3560461 w 15576846"/>
              <a:gd name="connsiteY18097" fmla="*/ 3587227 h 7267344"/>
              <a:gd name="connsiteX18098" fmla="*/ 3571482 w 15576846"/>
              <a:gd name="connsiteY18098" fmla="*/ 3548091 h 7267344"/>
              <a:gd name="connsiteX18099" fmla="*/ 3580479 w 15576846"/>
              <a:gd name="connsiteY18099" fmla="*/ 3516490 h 7267344"/>
              <a:gd name="connsiteX18100" fmla="*/ 3594311 w 15576846"/>
              <a:gd name="connsiteY18100" fmla="*/ 3513454 h 7267344"/>
              <a:gd name="connsiteX18101" fmla="*/ 3585652 w 15576846"/>
              <a:gd name="connsiteY18101" fmla="*/ 3545954 h 7267344"/>
              <a:gd name="connsiteX18102" fmla="*/ 3571482 w 15576846"/>
              <a:gd name="connsiteY18102" fmla="*/ 3548091 h 7267344"/>
              <a:gd name="connsiteX18103" fmla="*/ 3582615 w 15576846"/>
              <a:gd name="connsiteY18103" fmla="*/ 3508843 h 7267344"/>
              <a:gd name="connsiteX18104" fmla="*/ 3591612 w 15576846"/>
              <a:gd name="connsiteY18104" fmla="*/ 3476679 h 7267344"/>
              <a:gd name="connsiteX18105" fmla="*/ 3605107 w 15576846"/>
              <a:gd name="connsiteY18105" fmla="*/ 3472856 h 7267344"/>
              <a:gd name="connsiteX18106" fmla="*/ 3596335 w 15576846"/>
              <a:gd name="connsiteY18106" fmla="*/ 3505694 h 7267344"/>
              <a:gd name="connsiteX18107" fmla="*/ 3582615 w 15576846"/>
              <a:gd name="connsiteY18107" fmla="*/ 3508843 h 7267344"/>
              <a:gd name="connsiteX18108" fmla="*/ 3610505 w 15576846"/>
              <a:gd name="connsiteY18108" fmla="*/ 3471394 h 7267344"/>
              <a:gd name="connsiteX18109" fmla="*/ 3622876 w 15576846"/>
              <a:gd name="connsiteY18109" fmla="*/ 3468470 h 7267344"/>
              <a:gd name="connsiteX18110" fmla="*/ 3614441 w 15576846"/>
              <a:gd name="connsiteY18110" fmla="*/ 3502208 h 7267344"/>
              <a:gd name="connsiteX18111" fmla="*/ 3601621 w 15576846"/>
              <a:gd name="connsiteY18111" fmla="*/ 3504569 h 7267344"/>
              <a:gd name="connsiteX18112" fmla="*/ 3610505 w 15576846"/>
              <a:gd name="connsiteY18112" fmla="*/ 3471394 h 7267344"/>
              <a:gd name="connsiteX18113" fmla="*/ 3612530 w 15576846"/>
              <a:gd name="connsiteY18113" fmla="*/ 3463747 h 7267344"/>
              <a:gd name="connsiteX18114" fmla="*/ 3621076 w 15576846"/>
              <a:gd name="connsiteY18114" fmla="*/ 3431246 h 7267344"/>
              <a:gd name="connsiteX18115" fmla="*/ 3632997 w 15576846"/>
              <a:gd name="connsiteY18115" fmla="*/ 3427647 h 7267344"/>
              <a:gd name="connsiteX18116" fmla="*/ 3624788 w 15576846"/>
              <a:gd name="connsiteY18116" fmla="*/ 3460823 h 7267344"/>
              <a:gd name="connsiteX18117" fmla="*/ 3612530 w 15576846"/>
              <a:gd name="connsiteY18117" fmla="*/ 3463747 h 7267344"/>
              <a:gd name="connsiteX18118" fmla="*/ 3638508 w 15576846"/>
              <a:gd name="connsiteY18118" fmla="*/ 3426073 h 7267344"/>
              <a:gd name="connsiteX18119" fmla="*/ 3650653 w 15576846"/>
              <a:gd name="connsiteY18119" fmla="*/ 3422811 h 7267344"/>
              <a:gd name="connsiteX18120" fmla="*/ 3642669 w 15576846"/>
              <a:gd name="connsiteY18120" fmla="*/ 3456999 h 7267344"/>
              <a:gd name="connsiteX18121" fmla="*/ 3630185 w 15576846"/>
              <a:gd name="connsiteY18121" fmla="*/ 3459698 h 7267344"/>
              <a:gd name="connsiteX18122" fmla="*/ 3638508 w 15576846"/>
              <a:gd name="connsiteY18122" fmla="*/ 3426073 h 7267344"/>
              <a:gd name="connsiteX18123" fmla="*/ 3655939 w 15576846"/>
              <a:gd name="connsiteY18123" fmla="*/ 3421462 h 7267344"/>
              <a:gd name="connsiteX18124" fmla="*/ 3668085 w 15576846"/>
              <a:gd name="connsiteY18124" fmla="*/ 3418426 h 7267344"/>
              <a:gd name="connsiteX18125" fmla="*/ 3660437 w 15576846"/>
              <a:gd name="connsiteY18125" fmla="*/ 3453400 h 7267344"/>
              <a:gd name="connsiteX18126" fmla="*/ 3647842 w 15576846"/>
              <a:gd name="connsiteY18126" fmla="*/ 3455874 h 7267344"/>
              <a:gd name="connsiteX18127" fmla="*/ 3655939 w 15576846"/>
              <a:gd name="connsiteY18127" fmla="*/ 3421462 h 7267344"/>
              <a:gd name="connsiteX18128" fmla="*/ 3673258 w 15576846"/>
              <a:gd name="connsiteY18128" fmla="*/ 3417188 h 7267344"/>
              <a:gd name="connsiteX18129" fmla="*/ 3685403 w 15576846"/>
              <a:gd name="connsiteY18129" fmla="*/ 3414377 h 7267344"/>
              <a:gd name="connsiteX18130" fmla="*/ 3678093 w 15576846"/>
              <a:gd name="connsiteY18130" fmla="*/ 3450251 h 7267344"/>
              <a:gd name="connsiteX18131" fmla="*/ 3665498 w 15576846"/>
              <a:gd name="connsiteY18131" fmla="*/ 3452501 h 7267344"/>
              <a:gd name="connsiteX18132" fmla="*/ 3673258 w 15576846"/>
              <a:gd name="connsiteY18132" fmla="*/ 3417188 h 7267344"/>
              <a:gd name="connsiteX18133" fmla="*/ 3690576 w 15576846"/>
              <a:gd name="connsiteY18133" fmla="*/ 3413140 h 7267344"/>
              <a:gd name="connsiteX18134" fmla="*/ 3951369 w 15576846"/>
              <a:gd name="connsiteY18134" fmla="*/ 3366582 h 7267344"/>
              <a:gd name="connsiteX18135" fmla="*/ 4518164 w 15576846"/>
              <a:gd name="connsiteY18135" fmla="*/ 3291796 h 7267344"/>
              <a:gd name="connsiteX18136" fmla="*/ 4623313 w 15576846"/>
              <a:gd name="connsiteY18136" fmla="*/ 3278526 h 7267344"/>
              <a:gd name="connsiteX18137" fmla="*/ 4665598 w 15576846"/>
              <a:gd name="connsiteY18137" fmla="*/ 3278076 h 7267344"/>
              <a:gd name="connsiteX18138" fmla="*/ 5102727 w 15576846"/>
              <a:gd name="connsiteY18138" fmla="*/ 3324072 h 7267344"/>
              <a:gd name="connsiteX18139" fmla="*/ 5393997 w 15576846"/>
              <a:gd name="connsiteY18139" fmla="*/ 3384463 h 7267344"/>
              <a:gd name="connsiteX18140" fmla="*/ 5657264 w 15576846"/>
              <a:gd name="connsiteY18140" fmla="*/ 3435632 h 7267344"/>
              <a:gd name="connsiteX18141" fmla="*/ 6133979 w 15576846"/>
              <a:gd name="connsiteY18141" fmla="*/ 3542356 h 7267344"/>
              <a:gd name="connsiteX18142" fmla="*/ 6324710 w 15576846"/>
              <a:gd name="connsiteY18142" fmla="*/ 3572045 h 7267344"/>
              <a:gd name="connsiteX18143" fmla="*/ 6325947 w 15576846"/>
              <a:gd name="connsiteY18143" fmla="*/ 3576543 h 7267344"/>
              <a:gd name="connsiteX18144" fmla="*/ 6134541 w 15576846"/>
              <a:gd name="connsiteY18144" fmla="*/ 3553039 h 7267344"/>
              <a:gd name="connsiteX18145" fmla="*/ 5657039 w 15576846"/>
              <a:gd name="connsiteY18145" fmla="*/ 3471619 h 7267344"/>
              <a:gd name="connsiteX18146" fmla="*/ 5388374 w 15576846"/>
              <a:gd name="connsiteY18146" fmla="*/ 3426747 h 7267344"/>
              <a:gd name="connsiteX18147" fmla="*/ 5098342 w 15576846"/>
              <a:gd name="connsiteY18147" fmla="*/ 3380864 h 7267344"/>
              <a:gd name="connsiteX18148" fmla="*/ 4659076 w 15576846"/>
              <a:gd name="connsiteY18148" fmla="*/ 3341503 h 7267344"/>
              <a:gd name="connsiteX18149" fmla="*/ 4616678 w 15576846"/>
              <a:gd name="connsiteY18149" fmla="*/ 3341953 h 7267344"/>
              <a:gd name="connsiteX18150" fmla="*/ 4489712 w 15576846"/>
              <a:gd name="connsiteY18150" fmla="*/ 3354886 h 7267344"/>
              <a:gd name="connsiteX18151" fmla="*/ 3926066 w 15576846"/>
              <a:gd name="connsiteY18151" fmla="*/ 3414602 h 7267344"/>
              <a:gd name="connsiteX18152" fmla="*/ 3683154 w 15576846"/>
              <a:gd name="connsiteY18152" fmla="*/ 3449127 h 7267344"/>
              <a:gd name="connsiteX18153" fmla="*/ 3690576 w 15576846"/>
              <a:gd name="connsiteY18153" fmla="*/ 3413140 h 7267344"/>
              <a:gd name="connsiteX18154" fmla="*/ 6357099 w 15576846"/>
              <a:gd name="connsiteY18154" fmla="*/ 3610506 h 7267344"/>
              <a:gd name="connsiteX18155" fmla="*/ 6358336 w 15576846"/>
              <a:gd name="connsiteY18155" fmla="*/ 3614442 h 7267344"/>
              <a:gd name="connsiteX18156" fmla="*/ 6358336 w 15576846"/>
              <a:gd name="connsiteY18156" fmla="*/ 3614442 h 7267344"/>
              <a:gd name="connsiteX18157" fmla="*/ 6357099 w 15576846"/>
              <a:gd name="connsiteY18157" fmla="*/ 3610506 h 7267344"/>
              <a:gd name="connsiteX18158" fmla="*/ 6357099 w 15576846"/>
              <a:gd name="connsiteY18158" fmla="*/ 3610506 h 7267344"/>
              <a:gd name="connsiteX18159" fmla="*/ 6360585 w 15576846"/>
              <a:gd name="connsiteY18159" fmla="*/ 3621977 h 7267344"/>
              <a:gd name="connsiteX18160" fmla="*/ 6361822 w 15576846"/>
              <a:gd name="connsiteY18160" fmla="*/ 3625913 h 7267344"/>
              <a:gd name="connsiteX18161" fmla="*/ 6361822 w 15576846"/>
              <a:gd name="connsiteY18161" fmla="*/ 3625913 h 7267344"/>
              <a:gd name="connsiteX18162" fmla="*/ 6360585 w 15576846"/>
              <a:gd name="connsiteY18162" fmla="*/ 3621977 h 7267344"/>
              <a:gd name="connsiteX18163" fmla="*/ 6360585 w 15576846"/>
              <a:gd name="connsiteY18163" fmla="*/ 3621977 h 7267344"/>
              <a:gd name="connsiteX18164" fmla="*/ 6371831 w 15576846"/>
              <a:gd name="connsiteY18164" fmla="*/ 3640870 h 7267344"/>
              <a:gd name="connsiteX18165" fmla="*/ 6399608 w 15576846"/>
              <a:gd name="connsiteY18165" fmla="*/ 3728926 h 7267344"/>
              <a:gd name="connsiteX18166" fmla="*/ 6782869 w 15576846"/>
              <a:gd name="connsiteY18166" fmla="*/ 4633099 h 7267344"/>
              <a:gd name="connsiteX18167" fmla="*/ 7346515 w 15576846"/>
              <a:gd name="connsiteY18167" fmla="*/ 5134780 h 7267344"/>
              <a:gd name="connsiteX18168" fmla="*/ 8000916 w 15576846"/>
              <a:gd name="connsiteY18168" fmla="*/ 4529186 h 7267344"/>
              <a:gd name="connsiteX18169" fmla="*/ 7340554 w 15576846"/>
              <a:gd name="connsiteY18169" fmla="*/ 5159746 h 7267344"/>
              <a:gd name="connsiteX18170" fmla="*/ 6398933 w 15576846"/>
              <a:gd name="connsiteY18170" fmla="*/ 3727464 h 7267344"/>
              <a:gd name="connsiteX18171" fmla="*/ 6371831 w 15576846"/>
              <a:gd name="connsiteY18171" fmla="*/ 3640870 h 7267344"/>
              <a:gd name="connsiteX18172" fmla="*/ 6371831 w 15576846"/>
              <a:gd name="connsiteY18172" fmla="*/ 3640870 h 7267344"/>
              <a:gd name="connsiteX18173" fmla="*/ 9683082 w 15576846"/>
              <a:gd name="connsiteY18173" fmla="*/ 5439432 h 7267344"/>
              <a:gd name="connsiteX18174" fmla="*/ 10071403 w 15576846"/>
              <a:gd name="connsiteY18174" fmla="*/ 6432560 h 7267344"/>
              <a:gd name="connsiteX18175" fmla="*/ 10595801 w 15576846"/>
              <a:gd name="connsiteY18175" fmla="*/ 6911412 h 7267344"/>
              <a:gd name="connsiteX18176" fmla="*/ 10652143 w 15576846"/>
              <a:gd name="connsiteY18176" fmla="*/ 6906689 h 7267344"/>
              <a:gd name="connsiteX18177" fmla="*/ 11227372 w 15576846"/>
              <a:gd name="connsiteY18177" fmla="*/ 6275679 h 7267344"/>
              <a:gd name="connsiteX18178" fmla="*/ 11431711 w 15576846"/>
              <a:gd name="connsiteY18178" fmla="*/ 5762415 h 7267344"/>
              <a:gd name="connsiteX18179" fmla="*/ 11217926 w 15576846"/>
              <a:gd name="connsiteY18179" fmla="*/ 6328310 h 7267344"/>
              <a:gd name="connsiteX18180" fmla="*/ 10645058 w 15576846"/>
              <a:gd name="connsiteY18180" fmla="*/ 6970115 h 7267344"/>
              <a:gd name="connsiteX18181" fmla="*/ 10588941 w 15576846"/>
              <a:gd name="connsiteY18181" fmla="*/ 6974951 h 7267344"/>
              <a:gd name="connsiteX18182" fmla="*/ 10066904 w 15576846"/>
              <a:gd name="connsiteY18182" fmla="*/ 6488677 h 7267344"/>
              <a:gd name="connsiteX18183" fmla="*/ 9682631 w 15576846"/>
              <a:gd name="connsiteY18183" fmla="*/ 5475531 h 7267344"/>
              <a:gd name="connsiteX18184" fmla="*/ 9640122 w 15576846"/>
              <a:gd name="connsiteY18184" fmla="*/ 5320787 h 7267344"/>
              <a:gd name="connsiteX18185" fmla="*/ 9407781 w 15576846"/>
              <a:gd name="connsiteY18185" fmla="*/ 4484090 h 7267344"/>
              <a:gd name="connsiteX18186" fmla="*/ 9683082 w 15576846"/>
              <a:gd name="connsiteY18186" fmla="*/ 5439432 h 7267344"/>
              <a:gd name="connsiteX18187" fmla="*/ 13382654 w 15576846"/>
              <a:gd name="connsiteY18187" fmla="*/ 3537970 h 7267344"/>
              <a:gd name="connsiteX18188" fmla="*/ 13902666 w 15576846"/>
              <a:gd name="connsiteY18188" fmla="*/ 3481740 h 7267344"/>
              <a:gd name="connsiteX18189" fmla="*/ 14130171 w 15576846"/>
              <a:gd name="connsiteY18189" fmla="*/ 3495460 h 7267344"/>
              <a:gd name="connsiteX18190" fmla="*/ 14171331 w 15576846"/>
              <a:gd name="connsiteY18190" fmla="*/ 3525149 h 7267344"/>
              <a:gd name="connsiteX18191" fmla="*/ 13926957 w 15576846"/>
              <a:gd name="connsiteY18191" fmla="*/ 3513903 h 7267344"/>
              <a:gd name="connsiteX18192" fmla="*/ 13663127 w 15576846"/>
              <a:gd name="connsiteY18192" fmla="*/ 3528861 h 7267344"/>
              <a:gd name="connsiteX18193" fmla="*/ 13403346 w 15576846"/>
              <a:gd name="connsiteY18193" fmla="*/ 3559112 h 7267344"/>
              <a:gd name="connsiteX18194" fmla="*/ 13000067 w 15576846"/>
              <a:gd name="connsiteY18194" fmla="*/ 3619166 h 7267344"/>
              <a:gd name="connsiteX18195" fmla="*/ 13382654 w 15576846"/>
              <a:gd name="connsiteY18195" fmla="*/ 3537970 h 7267344"/>
              <a:gd name="connsiteX18196" fmla="*/ 14142541 w 15576846"/>
              <a:gd name="connsiteY18196" fmla="*/ 3496248 h 7267344"/>
              <a:gd name="connsiteX18197" fmla="*/ 14154800 w 15576846"/>
              <a:gd name="connsiteY18197" fmla="*/ 3497147 h 7267344"/>
              <a:gd name="connsiteX18198" fmla="*/ 14195623 w 15576846"/>
              <a:gd name="connsiteY18198" fmla="*/ 3526387 h 7267344"/>
              <a:gd name="connsiteX18199" fmla="*/ 14184377 w 15576846"/>
              <a:gd name="connsiteY18199" fmla="*/ 3525712 h 7267344"/>
              <a:gd name="connsiteX18200" fmla="*/ 14142541 w 15576846"/>
              <a:gd name="connsiteY18200" fmla="*/ 3496248 h 7267344"/>
              <a:gd name="connsiteX18201" fmla="*/ 14167395 w 15576846"/>
              <a:gd name="connsiteY18201" fmla="*/ 3498047 h 7267344"/>
              <a:gd name="connsiteX18202" fmla="*/ 14179653 w 15576846"/>
              <a:gd name="connsiteY18202" fmla="*/ 3498946 h 7267344"/>
              <a:gd name="connsiteX18203" fmla="*/ 14220138 w 15576846"/>
              <a:gd name="connsiteY18203" fmla="*/ 3527736 h 7267344"/>
              <a:gd name="connsiteX18204" fmla="*/ 14209005 w 15576846"/>
              <a:gd name="connsiteY18204" fmla="*/ 3527061 h 7267344"/>
              <a:gd name="connsiteX18205" fmla="*/ 14167395 w 15576846"/>
              <a:gd name="connsiteY18205" fmla="*/ 3498047 h 7267344"/>
              <a:gd name="connsiteX18206" fmla="*/ 14193373 w 15576846"/>
              <a:gd name="connsiteY18206" fmla="*/ 3500071 h 7267344"/>
              <a:gd name="connsiteX18207" fmla="*/ 14205632 w 15576846"/>
              <a:gd name="connsiteY18207" fmla="*/ 3501083 h 7267344"/>
              <a:gd name="connsiteX18208" fmla="*/ 14245666 w 15576846"/>
              <a:gd name="connsiteY18208" fmla="*/ 3529310 h 7267344"/>
              <a:gd name="connsiteX18209" fmla="*/ 14240044 w 15576846"/>
              <a:gd name="connsiteY18209" fmla="*/ 3528973 h 7267344"/>
              <a:gd name="connsiteX18210" fmla="*/ 14234758 w 15576846"/>
              <a:gd name="connsiteY18210" fmla="*/ 3528636 h 7267344"/>
              <a:gd name="connsiteX18211" fmla="*/ 14193373 w 15576846"/>
              <a:gd name="connsiteY18211" fmla="*/ 3500071 h 7267344"/>
              <a:gd name="connsiteX18212" fmla="*/ 14258262 w 15576846"/>
              <a:gd name="connsiteY18212" fmla="*/ 3537745 h 7267344"/>
              <a:gd name="connsiteX18213" fmla="*/ 14304370 w 15576846"/>
              <a:gd name="connsiteY18213" fmla="*/ 3565522 h 7267344"/>
              <a:gd name="connsiteX18214" fmla="*/ 14296048 w 15576846"/>
              <a:gd name="connsiteY18214" fmla="*/ 3565185 h 7267344"/>
              <a:gd name="connsiteX18215" fmla="*/ 14247691 w 15576846"/>
              <a:gd name="connsiteY18215" fmla="*/ 3537183 h 7267344"/>
              <a:gd name="connsiteX18216" fmla="*/ 14258262 w 15576846"/>
              <a:gd name="connsiteY18216" fmla="*/ 3537745 h 7267344"/>
              <a:gd name="connsiteX18217" fmla="*/ 14319664 w 15576846"/>
              <a:gd name="connsiteY18217" fmla="*/ 3573732 h 7267344"/>
              <a:gd name="connsiteX18218" fmla="*/ 14376457 w 15576846"/>
              <a:gd name="connsiteY18218" fmla="*/ 3600385 h 7267344"/>
              <a:gd name="connsiteX18219" fmla="*/ 14373983 w 15576846"/>
              <a:gd name="connsiteY18219" fmla="*/ 3600272 h 7267344"/>
              <a:gd name="connsiteX18220" fmla="*/ 14312130 w 15576846"/>
              <a:gd name="connsiteY18220" fmla="*/ 3573282 h 7267344"/>
              <a:gd name="connsiteX18221" fmla="*/ 14319664 w 15576846"/>
              <a:gd name="connsiteY18221" fmla="*/ 3573732 h 7267344"/>
              <a:gd name="connsiteX18222" fmla="*/ 14028620 w 15576846"/>
              <a:gd name="connsiteY18222" fmla="*/ 3039213 h 7267344"/>
              <a:gd name="connsiteX18223" fmla="*/ 14021311 w 15576846"/>
              <a:gd name="connsiteY18223" fmla="*/ 3034152 h 7267344"/>
              <a:gd name="connsiteX18224" fmla="*/ 14019398 w 15576846"/>
              <a:gd name="connsiteY18224" fmla="*/ 3030216 h 7267344"/>
              <a:gd name="connsiteX18225" fmla="*/ 14026596 w 15576846"/>
              <a:gd name="connsiteY18225" fmla="*/ 3036064 h 7267344"/>
              <a:gd name="connsiteX18226" fmla="*/ 14028620 w 15576846"/>
              <a:gd name="connsiteY18226" fmla="*/ 3039213 h 7267344"/>
              <a:gd name="connsiteX18227" fmla="*/ 14039417 w 15576846"/>
              <a:gd name="connsiteY18227" fmla="*/ 3046860 h 7267344"/>
              <a:gd name="connsiteX18228" fmla="*/ 14040766 w 15576846"/>
              <a:gd name="connsiteY18228" fmla="*/ 3047985 h 7267344"/>
              <a:gd name="connsiteX18229" fmla="*/ 14039642 w 15576846"/>
              <a:gd name="connsiteY18229" fmla="*/ 3047197 h 7267344"/>
              <a:gd name="connsiteX18230" fmla="*/ 14039417 w 15576846"/>
              <a:gd name="connsiteY18230" fmla="*/ 3046860 h 7267344"/>
              <a:gd name="connsiteX18231" fmla="*/ 14011976 w 15576846"/>
              <a:gd name="connsiteY18231" fmla="*/ 3027742 h 7267344"/>
              <a:gd name="connsiteX18232" fmla="*/ 14002642 w 15576846"/>
              <a:gd name="connsiteY18232" fmla="*/ 3021669 h 7267344"/>
              <a:gd name="connsiteX18233" fmla="*/ 13999606 w 15576846"/>
              <a:gd name="connsiteY18233" fmla="*/ 3015034 h 7267344"/>
              <a:gd name="connsiteX18234" fmla="*/ 14008603 w 15576846"/>
              <a:gd name="connsiteY18234" fmla="*/ 3021782 h 7267344"/>
              <a:gd name="connsiteX18235" fmla="*/ 14011976 w 15576846"/>
              <a:gd name="connsiteY18235" fmla="*/ 3027742 h 7267344"/>
              <a:gd name="connsiteX18236" fmla="*/ 13994095 w 15576846"/>
              <a:gd name="connsiteY18236" fmla="*/ 3003338 h 7267344"/>
              <a:gd name="connsiteX18237" fmla="*/ 13991284 w 15576846"/>
              <a:gd name="connsiteY18237" fmla="*/ 2997828 h 7267344"/>
              <a:gd name="connsiteX18238" fmla="*/ 13996907 w 15576846"/>
              <a:gd name="connsiteY18238" fmla="*/ 3002551 h 7267344"/>
              <a:gd name="connsiteX18239" fmla="*/ 14000281 w 15576846"/>
              <a:gd name="connsiteY18239" fmla="*/ 3007837 h 7267344"/>
              <a:gd name="connsiteX18240" fmla="*/ 13994095 w 15576846"/>
              <a:gd name="connsiteY18240" fmla="*/ 3003338 h 7267344"/>
              <a:gd name="connsiteX18241" fmla="*/ 13969804 w 15576846"/>
              <a:gd name="connsiteY18241" fmla="*/ 2972299 h 7267344"/>
              <a:gd name="connsiteX18242" fmla="*/ 13964743 w 15576846"/>
              <a:gd name="connsiteY18242" fmla="*/ 2968476 h 7267344"/>
              <a:gd name="connsiteX18243" fmla="*/ 13963056 w 15576846"/>
              <a:gd name="connsiteY18243" fmla="*/ 2965327 h 7267344"/>
              <a:gd name="connsiteX18244" fmla="*/ 13968118 w 15576846"/>
              <a:gd name="connsiteY18244" fmla="*/ 2969600 h 7267344"/>
              <a:gd name="connsiteX18245" fmla="*/ 13969804 w 15576846"/>
              <a:gd name="connsiteY18245" fmla="*/ 2972299 h 7267344"/>
              <a:gd name="connsiteX18246" fmla="*/ 13941127 w 15576846"/>
              <a:gd name="connsiteY18246" fmla="*/ 2939574 h 7267344"/>
              <a:gd name="connsiteX18247" fmla="*/ 13936516 w 15576846"/>
              <a:gd name="connsiteY18247" fmla="*/ 2936087 h 7267344"/>
              <a:gd name="connsiteX18248" fmla="*/ 13934491 w 15576846"/>
              <a:gd name="connsiteY18248" fmla="*/ 2932264 h 7267344"/>
              <a:gd name="connsiteX18249" fmla="*/ 13938652 w 15576846"/>
              <a:gd name="connsiteY18249" fmla="*/ 2935975 h 7267344"/>
              <a:gd name="connsiteX18250" fmla="*/ 13941127 w 15576846"/>
              <a:gd name="connsiteY18250" fmla="*/ 2939574 h 7267344"/>
              <a:gd name="connsiteX18251" fmla="*/ 13878937 w 15576846"/>
              <a:gd name="connsiteY18251" fmla="*/ 2867263 h 7267344"/>
              <a:gd name="connsiteX18252" fmla="*/ 13876799 w 15576846"/>
              <a:gd name="connsiteY18252" fmla="*/ 2865576 h 7267344"/>
              <a:gd name="connsiteX18253" fmla="*/ 13875900 w 15576846"/>
              <a:gd name="connsiteY18253" fmla="*/ 2864114 h 7267344"/>
              <a:gd name="connsiteX18254" fmla="*/ 13878038 w 15576846"/>
              <a:gd name="connsiteY18254" fmla="*/ 2866138 h 7267344"/>
              <a:gd name="connsiteX18255" fmla="*/ 13878937 w 15576846"/>
              <a:gd name="connsiteY18255" fmla="*/ 2867263 h 7267344"/>
              <a:gd name="connsiteX18256" fmla="*/ 13847448 w 15576846"/>
              <a:gd name="connsiteY18256" fmla="*/ 2830713 h 7267344"/>
              <a:gd name="connsiteX18257" fmla="*/ 13846211 w 15576846"/>
              <a:gd name="connsiteY18257" fmla="*/ 2829701 h 7267344"/>
              <a:gd name="connsiteX18258" fmla="*/ 13845312 w 15576846"/>
              <a:gd name="connsiteY18258" fmla="*/ 2828127 h 7267344"/>
              <a:gd name="connsiteX18259" fmla="*/ 13846436 w 15576846"/>
              <a:gd name="connsiteY18259" fmla="*/ 2829251 h 7267344"/>
              <a:gd name="connsiteX18260" fmla="*/ 13847448 w 15576846"/>
              <a:gd name="connsiteY18260" fmla="*/ 2830713 h 7267344"/>
              <a:gd name="connsiteX18261" fmla="*/ 12861180 w 15576846"/>
              <a:gd name="connsiteY18261" fmla="*/ 1762237 h 7267344"/>
              <a:gd name="connsiteX18262" fmla="*/ 12547419 w 15576846"/>
              <a:gd name="connsiteY18262" fmla="*/ 1998064 h 7267344"/>
              <a:gd name="connsiteX18263" fmla="*/ 12327898 w 15576846"/>
              <a:gd name="connsiteY18263" fmla="*/ 2443516 h 7267344"/>
              <a:gd name="connsiteX18264" fmla="*/ 11956221 w 15576846"/>
              <a:gd name="connsiteY18264" fmla="*/ 3633223 h 7267344"/>
              <a:gd name="connsiteX18265" fmla="*/ 11940702 w 15576846"/>
              <a:gd name="connsiteY18265" fmla="*/ 3633223 h 7267344"/>
              <a:gd name="connsiteX18266" fmla="*/ 12307544 w 15576846"/>
              <a:gd name="connsiteY18266" fmla="*/ 2422149 h 7267344"/>
              <a:gd name="connsiteX18267" fmla="*/ 12837001 w 15576846"/>
              <a:gd name="connsiteY18267" fmla="*/ 1730074 h 7267344"/>
              <a:gd name="connsiteX18268" fmla="*/ 13163471 w 15576846"/>
              <a:gd name="connsiteY18268" fmla="*/ 1935762 h 7267344"/>
              <a:gd name="connsiteX18269" fmla="*/ 12861180 w 15576846"/>
              <a:gd name="connsiteY18269" fmla="*/ 1762237 h 7267344"/>
              <a:gd name="connsiteX18270" fmla="*/ 11954084 w 15576846"/>
              <a:gd name="connsiteY18270" fmla="*/ 3640870 h 7267344"/>
              <a:gd name="connsiteX18271" fmla="*/ 11944750 w 15576846"/>
              <a:gd name="connsiteY18271" fmla="*/ 3675283 h 7267344"/>
              <a:gd name="connsiteX18272" fmla="*/ 11929681 w 15576846"/>
              <a:gd name="connsiteY18272" fmla="*/ 3676070 h 7267344"/>
              <a:gd name="connsiteX18273" fmla="*/ 11938677 w 15576846"/>
              <a:gd name="connsiteY18273" fmla="*/ 3640983 h 7267344"/>
              <a:gd name="connsiteX18274" fmla="*/ 11954084 w 15576846"/>
              <a:gd name="connsiteY18274" fmla="*/ 3640983 h 7267344"/>
              <a:gd name="connsiteX18275" fmla="*/ 11942725 w 15576846"/>
              <a:gd name="connsiteY18275" fmla="*/ 3682930 h 7267344"/>
              <a:gd name="connsiteX18276" fmla="*/ 11933504 w 15576846"/>
              <a:gd name="connsiteY18276" fmla="*/ 3717342 h 7267344"/>
              <a:gd name="connsiteX18277" fmla="*/ 11918884 w 15576846"/>
              <a:gd name="connsiteY18277" fmla="*/ 3718804 h 7267344"/>
              <a:gd name="connsiteX18278" fmla="*/ 11927768 w 15576846"/>
              <a:gd name="connsiteY18278" fmla="*/ 3683717 h 7267344"/>
              <a:gd name="connsiteX18279" fmla="*/ 11942725 w 15576846"/>
              <a:gd name="connsiteY18279" fmla="*/ 3682930 h 7267344"/>
              <a:gd name="connsiteX18280" fmla="*/ 11931479 w 15576846"/>
              <a:gd name="connsiteY18280" fmla="*/ 3725102 h 7267344"/>
              <a:gd name="connsiteX18281" fmla="*/ 11922258 w 15576846"/>
              <a:gd name="connsiteY18281" fmla="*/ 3759515 h 7267344"/>
              <a:gd name="connsiteX18282" fmla="*/ 11908201 w 15576846"/>
              <a:gd name="connsiteY18282" fmla="*/ 3761539 h 7267344"/>
              <a:gd name="connsiteX18283" fmla="*/ 11916973 w 15576846"/>
              <a:gd name="connsiteY18283" fmla="*/ 3726451 h 7267344"/>
              <a:gd name="connsiteX18284" fmla="*/ 11931479 w 15576846"/>
              <a:gd name="connsiteY18284" fmla="*/ 3725102 h 7267344"/>
              <a:gd name="connsiteX18285" fmla="*/ 11902915 w 15576846"/>
              <a:gd name="connsiteY18285" fmla="*/ 3762439 h 7267344"/>
              <a:gd name="connsiteX18286" fmla="*/ 11889194 w 15576846"/>
              <a:gd name="connsiteY18286" fmla="*/ 3764351 h 7267344"/>
              <a:gd name="connsiteX18287" fmla="*/ 11897741 w 15576846"/>
              <a:gd name="connsiteY18287" fmla="*/ 3728476 h 7267344"/>
              <a:gd name="connsiteX18288" fmla="*/ 11911799 w 15576846"/>
              <a:gd name="connsiteY18288" fmla="*/ 3727239 h 7267344"/>
              <a:gd name="connsiteX18289" fmla="*/ 11902915 w 15576846"/>
              <a:gd name="connsiteY18289" fmla="*/ 3762439 h 7267344"/>
              <a:gd name="connsiteX18290" fmla="*/ 11901003 w 15576846"/>
              <a:gd name="connsiteY18290" fmla="*/ 3770423 h 7267344"/>
              <a:gd name="connsiteX18291" fmla="*/ 11892231 w 15576846"/>
              <a:gd name="connsiteY18291" fmla="*/ 3805848 h 7267344"/>
              <a:gd name="connsiteX18292" fmla="*/ 11879074 w 15576846"/>
              <a:gd name="connsiteY18292" fmla="*/ 3808210 h 7267344"/>
              <a:gd name="connsiteX18293" fmla="*/ 11887509 w 15576846"/>
              <a:gd name="connsiteY18293" fmla="*/ 3772222 h 7267344"/>
              <a:gd name="connsiteX18294" fmla="*/ 11901003 w 15576846"/>
              <a:gd name="connsiteY18294" fmla="*/ 3770423 h 7267344"/>
              <a:gd name="connsiteX18295" fmla="*/ 11873787 w 15576846"/>
              <a:gd name="connsiteY18295" fmla="*/ 3809222 h 7267344"/>
              <a:gd name="connsiteX18296" fmla="*/ 11860518 w 15576846"/>
              <a:gd name="connsiteY18296" fmla="*/ 3811471 h 7267344"/>
              <a:gd name="connsiteX18297" fmla="*/ 11868615 w 15576846"/>
              <a:gd name="connsiteY18297" fmla="*/ 3774809 h 7267344"/>
              <a:gd name="connsiteX18298" fmla="*/ 11882222 w 15576846"/>
              <a:gd name="connsiteY18298" fmla="*/ 3773010 h 7267344"/>
              <a:gd name="connsiteX18299" fmla="*/ 11873787 w 15576846"/>
              <a:gd name="connsiteY18299" fmla="*/ 3809222 h 7267344"/>
              <a:gd name="connsiteX18300" fmla="*/ 11855233 w 15576846"/>
              <a:gd name="connsiteY18300" fmla="*/ 3812371 h 7267344"/>
              <a:gd name="connsiteX18301" fmla="*/ 11841849 w 15576846"/>
              <a:gd name="connsiteY18301" fmla="*/ 3814620 h 7267344"/>
              <a:gd name="connsiteX18302" fmla="*/ 11849610 w 15576846"/>
              <a:gd name="connsiteY18302" fmla="*/ 3777283 h 7267344"/>
              <a:gd name="connsiteX18303" fmla="*/ 11863330 w 15576846"/>
              <a:gd name="connsiteY18303" fmla="*/ 3775596 h 7267344"/>
              <a:gd name="connsiteX18304" fmla="*/ 11855233 w 15576846"/>
              <a:gd name="connsiteY18304" fmla="*/ 3812371 h 7267344"/>
              <a:gd name="connsiteX18305" fmla="*/ 8179951 w 15576846"/>
              <a:gd name="connsiteY18305" fmla="*/ 2099390 h 7267344"/>
              <a:gd name="connsiteX18306" fmla="*/ 7528474 w 15576846"/>
              <a:gd name="connsiteY18306" fmla="*/ 2712181 h 7267344"/>
              <a:gd name="connsiteX18307" fmla="*/ 8185686 w 15576846"/>
              <a:gd name="connsiteY18307" fmla="*/ 2074312 h 7267344"/>
              <a:gd name="connsiteX18308" fmla="*/ 8748770 w 15576846"/>
              <a:gd name="connsiteY18308" fmla="*/ 2595224 h 7267344"/>
              <a:gd name="connsiteX18309" fmla="*/ 9110664 w 15576846"/>
              <a:gd name="connsiteY18309" fmla="*/ 3487138 h 7267344"/>
              <a:gd name="connsiteX18310" fmla="*/ 8179951 w 15576846"/>
              <a:gd name="connsiteY18310" fmla="*/ 2099390 h 7267344"/>
              <a:gd name="connsiteX18311" fmla="*/ 5892641 w 15576846"/>
              <a:gd name="connsiteY18311" fmla="*/ 1969050 h 7267344"/>
              <a:gd name="connsiteX18312" fmla="*/ 5842934 w 15576846"/>
              <a:gd name="connsiteY18312" fmla="*/ 1788328 h 7267344"/>
              <a:gd name="connsiteX18313" fmla="*/ 5435944 w 15576846"/>
              <a:gd name="connsiteY18313" fmla="*/ 731548 h 7267344"/>
              <a:gd name="connsiteX18314" fmla="*/ 4932914 w 15576846"/>
              <a:gd name="connsiteY18314" fmla="*/ 284410 h 7267344"/>
              <a:gd name="connsiteX18315" fmla="*/ 4876235 w 15576846"/>
              <a:gd name="connsiteY18315" fmla="*/ 289245 h 7267344"/>
              <a:gd name="connsiteX18316" fmla="*/ 4300443 w 15576846"/>
              <a:gd name="connsiteY18316" fmla="*/ 933975 h 7267344"/>
              <a:gd name="connsiteX18317" fmla="*/ 4097566 w 15576846"/>
              <a:gd name="connsiteY18317" fmla="*/ 1465457 h 7267344"/>
              <a:gd name="connsiteX18318" fmla="*/ 4309327 w 15576846"/>
              <a:gd name="connsiteY18318" fmla="*/ 881231 h 7267344"/>
              <a:gd name="connsiteX18319" fmla="*/ 4882757 w 15576846"/>
              <a:gd name="connsiteY18319" fmla="*/ 225818 h 7267344"/>
              <a:gd name="connsiteX18320" fmla="*/ 4939212 w 15576846"/>
              <a:gd name="connsiteY18320" fmla="*/ 220983 h 7267344"/>
              <a:gd name="connsiteX18321" fmla="*/ 5211363 w 15576846"/>
              <a:gd name="connsiteY18321" fmla="*/ 349973 h 7267344"/>
              <a:gd name="connsiteX18322" fmla="*/ 5440105 w 15576846"/>
              <a:gd name="connsiteY18322" fmla="*/ 674868 h 7267344"/>
              <a:gd name="connsiteX18323" fmla="*/ 5842934 w 15576846"/>
              <a:gd name="connsiteY18323" fmla="*/ 1752453 h 7267344"/>
              <a:gd name="connsiteX18324" fmla="*/ 6014773 w 15576846"/>
              <a:gd name="connsiteY18324" fmla="*/ 2395158 h 7267344"/>
              <a:gd name="connsiteX18325" fmla="*/ 6101929 w 15576846"/>
              <a:gd name="connsiteY18325" fmla="*/ 2724664 h 7267344"/>
              <a:gd name="connsiteX18326" fmla="*/ 5892641 w 15576846"/>
              <a:gd name="connsiteY18326" fmla="*/ 1969050 h 7267344"/>
              <a:gd name="connsiteX18327" fmla="*/ 2177662 w 15576846"/>
              <a:gd name="connsiteY18327" fmla="*/ 3728926 h 7267344"/>
              <a:gd name="connsiteX18328" fmla="*/ 1660686 w 15576846"/>
              <a:gd name="connsiteY18328" fmla="*/ 3785155 h 7267344"/>
              <a:gd name="connsiteX18329" fmla="*/ 1384599 w 15576846"/>
              <a:gd name="connsiteY18329" fmla="*/ 3767724 h 7267344"/>
              <a:gd name="connsiteX18330" fmla="*/ 1344226 w 15576846"/>
              <a:gd name="connsiteY18330" fmla="*/ 3738935 h 7267344"/>
              <a:gd name="connsiteX18331" fmla="*/ 1637407 w 15576846"/>
              <a:gd name="connsiteY18331" fmla="*/ 3752992 h 7267344"/>
              <a:gd name="connsiteX18332" fmla="*/ 1899775 w 15576846"/>
              <a:gd name="connsiteY18332" fmla="*/ 3738035 h 7267344"/>
              <a:gd name="connsiteX18333" fmla="*/ 2157981 w 15576846"/>
              <a:gd name="connsiteY18333" fmla="*/ 3707783 h 7267344"/>
              <a:gd name="connsiteX18334" fmla="*/ 2556312 w 15576846"/>
              <a:gd name="connsiteY18334" fmla="*/ 3647955 h 7267344"/>
              <a:gd name="connsiteX18335" fmla="*/ 2177662 w 15576846"/>
              <a:gd name="connsiteY18335" fmla="*/ 3728926 h 7267344"/>
              <a:gd name="connsiteX18336" fmla="*/ 1348049 w 15576846"/>
              <a:gd name="connsiteY18336" fmla="*/ 3764913 h 7267344"/>
              <a:gd name="connsiteX18337" fmla="*/ 1337253 w 15576846"/>
              <a:gd name="connsiteY18337" fmla="*/ 3764013 h 7267344"/>
              <a:gd name="connsiteX18338" fmla="*/ 1297443 w 15576846"/>
              <a:gd name="connsiteY18338" fmla="*/ 3736123 h 7267344"/>
              <a:gd name="connsiteX18339" fmla="*/ 1307339 w 15576846"/>
              <a:gd name="connsiteY18339" fmla="*/ 3736798 h 7267344"/>
              <a:gd name="connsiteX18340" fmla="*/ 1348049 w 15576846"/>
              <a:gd name="connsiteY18340" fmla="*/ 3764913 h 7267344"/>
              <a:gd name="connsiteX18341" fmla="*/ 1323083 w 15576846"/>
              <a:gd name="connsiteY18341" fmla="*/ 3762888 h 7267344"/>
              <a:gd name="connsiteX18342" fmla="*/ 1312062 w 15576846"/>
              <a:gd name="connsiteY18342" fmla="*/ 3761989 h 7267344"/>
              <a:gd name="connsiteX18343" fmla="*/ 1272814 w 15576846"/>
              <a:gd name="connsiteY18343" fmla="*/ 3734549 h 7267344"/>
              <a:gd name="connsiteX18344" fmla="*/ 1282486 w 15576846"/>
              <a:gd name="connsiteY18344" fmla="*/ 3735224 h 7267344"/>
              <a:gd name="connsiteX18345" fmla="*/ 1323083 w 15576846"/>
              <a:gd name="connsiteY18345" fmla="*/ 3762888 h 7267344"/>
              <a:gd name="connsiteX18346" fmla="*/ 1259769 w 15576846"/>
              <a:gd name="connsiteY18346" fmla="*/ 3726002 h 7267344"/>
              <a:gd name="connsiteX18347" fmla="*/ 1214785 w 15576846"/>
              <a:gd name="connsiteY18347" fmla="*/ 3699236 h 7267344"/>
              <a:gd name="connsiteX18348" fmla="*/ 1221758 w 15576846"/>
              <a:gd name="connsiteY18348" fmla="*/ 3699574 h 7267344"/>
              <a:gd name="connsiteX18349" fmla="*/ 1269103 w 15576846"/>
              <a:gd name="connsiteY18349" fmla="*/ 3726677 h 7267344"/>
              <a:gd name="connsiteX18350" fmla="*/ 1259769 w 15576846"/>
              <a:gd name="connsiteY18350" fmla="*/ 3726002 h 7267344"/>
              <a:gd name="connsiteX18351" fmla="*/ 1198928 w 15576846"/>
              <a:gd name="connsiteY18351" fmla="*/ 3690915 h 7267344"/>
              <a:gd name="connsiteX18352" fmla="*/ 1143598 w 15576846"/>
              <a:gd name="connsiteY18352" fmla="*/ 3665274 h 7267344"/>
              <a:gd name="connsiteX18353" fmla="*/ 1144498 w 15576846"/>
              <a:gd name="connsiteY18353" fmla="*/ 3665274 h 7267344"/>
              <a:gd name="connsiteX18354" fmla="*/ 1205001 w 15576846"/>
              <a:gd name="connsiteY18354" fmla="*/ 3691139 h 7267344"/>
              <a:gd name="connsiteX18355" fmla="*/ 1198928 w 15576846"/>
              <a:gd name="connsiteY18355" fmla="*/ 3690915 h 7267344"/>
              <a:gd name="connsiteX18356" fmla="*/ 1504818 w 15576846"/>
              <a:gd name="connsiteY18356" fmla="*/ 4215312 h 7267344"/>
              <a:gd name="connsiteX18357" fmla="*/ 1504031 w 15576846"/>
              <a:gd name="connsiteY18357" fmla="*/ 4214637 h 7267344"/>
              <a:gd name="connsiteX18358" fmla="*/ 1504705 w 15576846"/>
              <a:gd name="connsiteY18358" fmla="*/ 4215200 h 7267344"/>
              <a:gd name="connsiteX18359" fmla="*/ 1504818 w 15576846"/>
              <a:gd name="connsiteY18359" fmla="*/ 4215312 h 7267344"/>
              <a:gd name="connsiteX18360" fmla="*/ 1531695 w 15576846"/>
              <a:gd name="connsiteY18360" fmla="*/ 4235330 h 7267344"/>
              <a:gd name="connsiteX18361" fmla="*/ 1541704 w 15576846"/>
              <a:gd name="connsiteY18361" fmla="*/ 4244439 h 7267344"/>
              <a:gd name="connsiteX18362" fmla="*/ 1542604 w 15576846"/>
              <a:gd name="connsiteY18362" fmla="*/ 4246464 h 7267344"/>
              <a:gd name="connsiteX18363" fmla="*/ 1534170 w 15576846"/>
              <a:gd name="connsiteY18363" fmla="*/ 4239941 h 7267344"/>
              <a:gd name="connsiteX18364" fmla="*/ 1531695 w 15576846"/>
              <a:gd name="connsiteY18364" fmla="*/ 4235330 h 7267344"/>
              <a:gd name="connsiteX18365" fmla="*/ 1571394 w 15576846"/>
              <a:gd name="connsiteY18365" fmla="*/ 4288973 h 7267344"/>
              <a:gd name="connsiteX18366" fmla="*/ 1576004 w 15576846"/>
              <a:gd name="connsiteY18366" fmla="*/ 4292459 h 7267344"/>
              <a:gd name="connsiteX18367" fmla="*/ 1577466 w 15576846"/>
              <a:gd name="connsiteY18367" fmla="*/ 4295383 h 7267344"/>
              <a:gd name="connsiteX18368" fmla="*/ 1572856 w 15576846"/>
              <a:gd name="connsiteY18368" fmla="*/ 4291222 h 7267344"/>
              <a:gd name="connsiteX18369" fmla="*/ 1571394 w 15576846"/>
              <a:gd name="connsiteY18369" fmla="*/ 4288973 h 7267344"/>
              <a:gd name="connsiteX18370" fmla="*/ 1599508 w 15576846"/>
              <a:gd name="connsiteY18370" fmla="*/ 4322486 h 7267344"/>
              <a:gd name="connsiteX18371" fmla="*/ 1603444 w 15576846"/>
              <a:gd name="connsiteY18371" fmla="*/ 4325635 h 7267344"/>
              <a:gd name="connsiteX18372" fmla="*/ 1605581 w 15576846"/>
              <a:gd name="connsiteY18372" fmla="*/ 4329683 h 7267344"/>
              <a:gd name="connsiteX18373" fmla="*/ 1602095 w 15576846"/>
              <a:gd name="connsiteY18373" fmla="*/ 4326535 h 7267344"/>
              <a:gd name="connsiteX18374" fmla="*/ 1599508 w 15576846"/>
              <a:gd name="connsiteY18374" fmla="*/ 4322486 h 7267344"/>
              <a:gd name="connsiteX18375" fmla="*/ 1658100 w 15576846"/>
              <a:gd name="connsiteY18375" fmla="*/ 4392661 h 7267344"/>
              <a:gd name="connsiteX18376" fmla="*/ 1659899 w 15576846"/>
              <a:gd name="connsiteY18376" fmla="*/ 4394235 h 7267344"/>
              <a:gd name="connsiteX18377" fmla="*/ 1660349 w 15576846"/>
              <a:gd name="connsiteY18377" fmla="*/ 4395135 h 7267344"/>
              <a:gd name="connsiteX18378" fmla="*/ 1658437 w 15576846"/>
              <a:gd name="connsiteY18378" fmla="*/ 4393335 h 7267344"/>
              <a:gd name="connsiteX18379" fmla="*/ 1658100 w 15576846"/>
              <a:gd name="connsiteY18379" fmla="*/ 4392661 h 7267344"/>
              <a:gd name="connsiteX18380" fmla="*/ 1687901 w 15576846"/>
              <a:gd name="connsiteY18380" fmla="*/ 4428310 h 7267344"/>
              <a:gd name="connsiteX18381" fmla="*/ 1688689 w 15576846"/>
              <a:gd name="connsiteY18381" fmla="*/ 4428985 h 7267344"/>
              <a:gd name="connsiteX18382" fmla="*/ 1689476 w 15576846"/>
              <a:gd name="connsiteY18382" fmla="*/ 4430447 h 7267344"/>
              <a:gd name="connsiteX18383" fmla="*/ 1688913 w 15576846"/>
              <a:gd name="connsiteY18383" fmla="*/ 4429885 h 7267344"/>
              <a:gd name="connsiteX18384" fmla="*/ 1687901 w 15576846"/>
              <a:gd name="connsiteY18384" fmla="*/ 4428310 h 7267344"/>
              <a:gd name="connsiteX18385" fmla="*/ 2662136 w 15576846"/>
              <a:gd name="connsiteY18385" fmla="*/ 5504658 h 7267344"/>
              <a:gd name="connsiteX18386" fmla="*/ 2975785 w 15576846"/>
              <a:gd name="connsiteY18386" fmla="*/ 5268831 h 7267344"/>
              <a:gd name="connsiteX18387" fmla="*/ 3195193 w 15576846"/>
              <a:gd name="connsiteY18387" fmla="*/ 4823380 h 7267344"/>
              <a:gd name="connsiteX18388" fmla="*/ 3567096 w 15576846"/>
              <a:gd name="connsiteY18388" fmla="*/ 3633673 h 7267344"/>
              <a:gd name="connsiteX18389" fmla="*/ 3581266 w 15576846"/>
              <a:gd name="connsiteY18389" fmla="*/ 3633673 h 7267344"/>
              <a:gd name="connsiteX18390" fmla="*/ 3214649 w 15576846"/>
              <a:gd name="connsiteY18390" fmla="*/ 4844747 h 7267344"/>
              <a:gd name="connsiteX18391" fmla="*/ 2685303 w 15576846"/>
              <a:gd name="connsiteY18391" fmla="*/ 5536822 h 7267344"/>
              <a:gd name="connsiteX18392" fmla="*/ 2349724 w 15576846"/>
              <a:gd name="connsiteY18392" fmla="*/ 5319775 h 7267344"/>
              <a:gd name="connsiteX18393" fmla="*/ 2662136 w 15576846"/>
              <a:gd name="connsiteY18393" fmla="*/ 5504658 h 7267344"/>
              <a:gd name="connsiteX18394" fmla="*/ 3569120 w 15576846"/>
              <a:gd name="connsiteY18394" fmla="*/ 3626025 h 7267344"/>
              <a:gd name="connsiteX18395" fmla="*/ 3578005 w 15576846"/>
              <a:gd name="connsiteY18395" fmla="*/ 3593412 h 7267344"/>
              <a:gd name="connsiteX18396" fmla="*/ 3591725 w 15576846"/>
              <a:gd name="connsiteY18396" fmla="*/ 3592625 h 7267344"/>
              <a:gd name="connsiteX18397" fmla="*/ 3583178 w 15576846"/>
              <a:gd name="connsiteY18397" fmla="*/ 3626025 h 7267344"/>
              <a:gd name="connsiteX18398" fmla="*/ 3569120 w 15576846"/>
              <a:gd name="connsiteY18398" fmla="*/ 3626025 h 7267344"/>
              <a:gd name="connsiteX18399" fmla="*/ 3580141 w 15576846"/>
              <a:gd name="connsiteY18399" fmla="*/ 3585765 h 7267344"/>
              <a:gd name="connsiteX18400" fmla="*/ 3588913 w 15576846"/>
              <a:gd name="connsiteY18400" fmla="*/ 3553039 h 7267344"/>
              <a:gd name="connsiteX18401" fmla="*/ 3602296 w 15576846"/>
              <a:gd name="connsiteY18401" fmla="*/ 3551465 h 7267344"/>
              <a:gd name="connsiteX18402" fmla="*/ 3593749 w 15576846"/>
              <a:gd name="connsiteY18402" fmla="*/ 3584978 h 7267344"/>
              <a:gd name="connsiteX18403" fmla="*/ 3580141 w 15576846"/>
              <a:gd name="connsiteY18403" fmla="*/ 3585765 h 7267344"/>
              <a:gd name="connsiteX18404" fmla="*/ 3590937 w 15576846"/>
              <a:gd name="connsiteY18404" fmla="*/ 3545280 h 7267344"/>
              <a:gd name="connsiteX18405" fmla="*/ 3599709 w 15576846"/>
              <a:gd name="connsiteY18405" fmla="*/ 3512441 h 7267344"/>
              <a:gd name="connsiteX18406" fmla="*/ 3612642 w 15576846"/>
              <a:gd name="connsiteY18406" fmla="*/ 3510192 h 7267344"/>
              <a:gd name="connsiteX18407" fmla="*/ 3604207 w 15576846"/>
              <a:gd name="connsiteY18407" fmla="*/ 3543705 h 7267344"/>
              <a:gd name="connsiteX18408" fmla="*/ 3590937 w 15576846"/>
              <a:gd name="connsiteY18408" fmla="*/ 3545280 h 7267344"/>
              <a:gd name="connsiteX18409" fmla="*/ 3617815 w 15576846"/>
              <a:gd name="connsiteY18409" fmla="*/ 3509293 h 7267344"/>
              <a:gd name="connsiteX18410" fmla="*/ 3630860 w 15576846"/>
              <a:gd name="connsiteY18410" fmla="*/ 3507268 h 7267344"/>
              <a:gd name="connsiteX18411" fmla="*/ 3622763 w 15576846"/>
              <a:gd name="connsiteY18411" fmla="*/ 3541681 h 7267344"/>
              <a:gd name="connsiteX18412" fmla="*/ 3609381 w 15576846"/>
              <a:gd name="connsiteY18412" fmla="*/ 3543143 h 7267344"/>
              <a:gd name="connsiteX18413" fmla="*/ 3617815 w 15576846"/>
              <a:gd name="connsiteY18413" fmla="*/ 3509293 h 7267344"/>
              <a:gd name="connsiteX18414" fmla="*/ 3619839 w 15576846"/>
              <a:gd name="connsiteY18414" fmla="*/ 3501308 h 7267344"/>
              <a:gd name="connsiteX18415" fmla="*/ 3628274 w 15576846"/>
              <a:gd name="connsiteY18415" fmla="*/ 3467233 h 7267344"/>
              <a:gd name="connsiteX18416" fmla="*/ 3640757 w 15576846"/>
              <a:gd name="connsiteY18416" fmla="*/ 3464534 h 7267344"/>
              <a:gd name="connsiteX18417" fmla="*/ 3632660 w 15576846"/>
              <a:gd name="connsiteY18417" fmla="*/ 3499059 h 7267344"/>
              <a:gd name="connsiteX18418" fmla="*/ 3619839 w 15576846"/>
              <a:gd name="connsiteY18418" fmla="*/ 3501308 h 7267344"/>
              <a:gd name="connsiteX18419" fmla="*/ 3646042 w 15576846"/>
              <a:gd name="connsiteY18419" fmla="*/ 3463522 h 7267344"/>
              <a:gd name="connsiteX18420" fmla="*/ 3658750 w 15576846"/>
              <a:gd name="connsiteY18420" fmla="*/ 3461048 h 7267344"/>
              <a:gd name="connsiteX18421" fmla="*/ 3650991 w 15576846"/>
              <a:gd name="connsiteY18421" fmla="*/ 3496360 h 7267344"/>
              <a:gd name="connsiteX18422" fmla="*/ 3638058 w 15576846"/>
              <a:gd name="connsiteY18422" fmla="*/ 3498272 h 7267344"/>
              <a:gd name="connsiteX18423" fmla="*/ 3646042 w 15576846"/>
              <a:gd name="connsiteY18423" fmla="*/ 3463522 h 7267344"/>
              <a:gd name="connsiteX18424" fmla="*/ 3663923 w 15576846"/>
              <a:gd name="connsiteY18424" fmla="*/ 3460148 h 7267344"/>
              <a:gd name="connsiteX18425" fmla="*/ 3676519 w 15576846"/>
              <a:gd name="connsiteY18425" fmla="*/ 3457899 h 7267344"/>
              <a:gd name="connsiteX18426" fmla="*/ 3669097 w 15576846"/>
              <a:gd name="connsiteY18426" fmla="*/ 3493998 h 7267344"/>
              <a:gd name="connsiteX18427" fmla="*/ 3656051 w 15576846"/>
              <a:gd name="connsiteY18427" fmla="*/ 3495798 h 7267344"/>
              <a:gd name="connsiteX18428" fmla="*/ 3663923 w 15576846"/>
              <a:gd name="connsiteY18428" fmla="*/ 3460148 h 7267344"/>
              <a:gd name="connsiteX18429" fmla="*/ 6333819 w 15576846"/>
              <a:gd name="connsiteY18429" fmla="*/ 3585203 h 7267344"/>
              <a:gd name="connsiteX18430" fmla="*/ 6333819 w 15576846"/>
              <a:gd name="connsiteY18430" fmla="*/ 3585203 h 7267344"/>
              <a:gd name="connsiteX18431" fmla="*/ 6335056 w 15576846"/>
              <a:gd name="connsiteY18431" fmla="*/ 3589476 h 7267344"/>
              <a:gd name="connsiteX18432" fmla="*/ 6335056 w 15576846"/>
              <a:gd name="connsiteY18432" fmla="*/ 3589476 h 7267344"/>
              <a:gd name="connsiteX18433" fmla="*/ 6333819 w 15576846"/>
              <a:gd name="connsiteY18433" fmla="*/ 3585203 h 7267344"/>
              <a:gd name="connsiteX18434" fmla="*/ 6339442 w 15576846"/>
              <a:gd name="connsiteY18434" fmla="*/ 3586777 h 7267344"/>
              <a:gd name="connsiteX18435" fmla="*/ 6340454 w 15576846"/>
              <a:gd name="connsiteY18435" fmla="*/ 3590039 h 7267344"/>
              <a:gd name="connsiteX18436" fmla="*/ 6340454 w 15576846"/>
              <a:gd name="connsiteY18436" fmla="*/ 3590039 h 7267344"/>
              <a:gd name="connsiteX18437" fmla="*/ 6339442 w 15576846"/>
              <a:gd name="connsiteY18437" fmla="*/ 3586777 h 7267344"/>
              <a:gd name="connsiteX18438" fmla="*/ 6345628 w 15576846"/>
              <a:gd name="connsiteY18438" fmla="*/ 3590151 h 7267344"/>
              <a:gd name="connsiteX18439" fmla="*/ 6345740 w 15576846"/>
              <a:gd name="connsiteY18439" fmla="*/ 3590601 h 7267344"/>
              <a:gd name="connsiteX18440" fmla="*/ 6345740 w 15576846"/>
              <a:gd name="connsiteY18440" fmla="*/ 3590601 h 7267344"/>
              <a:gd name="connsiteX18441" fmla="*/ 6345628 w 15576846"/>
              <a:gd name="connsiteY18441" fmla="*/ 3590151 h 7267344"/>
              <a:gd name="connsiteX18442" fmla="*/ 6348101 w 15576846"/>
              <a:gd name="connsiteY18442" fmla="*/ 3598360 h 7267344"/>
              <a:gd name="connsiteX18443" fmla="*/ 6349339 w 15576846"/>
              <a:gd name="connsiteY18443" fmla="*/ 3602409 h 7267344"/>
              <a:gd name="connsiteX18444" fmla="*/ 6349339 w 15576846"/>
              <a:gd name="connsiteY18444" fmla="*/ 3602409 h 7267344"/>
              <a:gd name="connsiteX18445" fmla="*/ 6348101 w 15576846"/>
              <a:gd name="connsiteY18445" fmla="*/ 3598360 h 7267344"/>
              <a:gd name="connsiteX18446" fmla="*/ 6348101 w 15576846"/>
              <a:gd name="connsiteY18446" fmla="*/ 3598360 h 7267344"/>
              <a:gd name="connsiteX18447" fmla="*/ 6351700 w 15576846"/>
              <a:gd name="connsiteY18447" fmla="*/ 3610056 h 7267344"/>
              <a:gd name="connsiteX18448" fmla="*/ 6352937 w 15576846"/>
              <a:gd name="connsiteY18448" fmla="*/ 3614217 h 7267344"/>
              <a:gd name="connsiteX18449" fmla="*/ 6352825 w 15576846"/>
              <a:gd name="connsiteY18449" fmla="*/ 3614217 h 7267344"/>
              <a:gd name="connsiteX18450" fmla="*/ 6351700 w 15576846"/>
              <a:gd name="connsiteY18450" fmla="*/ 3610056 h 7267344"/>
              <a:gd name="connsiteX18451" fmla="*/ 6351700 w 15576846"/>
              <a:gd name="connsiteY18451" fmla="*/ 3610056 h 7267344"/>
              <a:gd name="connsiteX18452" fmla="*/ 6355299 w 15576846"/>
              <a:gd name="connsiteY18452" fmla="*/ 3621864 h 7267344"/>
              <a:gd name="connsiteX18453" fmla="*/ 6356536 w 15576846"/>
              <a:gd name="connsiteY18453" fmla="*/ 3626025 h 7267344"/>
              <a:gd name="connsiteX18454" fmla="*/ 6356423 w 15576846"/>
              <a:gd name="connsiteY18454" fmla="*/ 3626025 h 7267344"/>
              <a:gd name="connsiteX18455" fmla="*/ 6355299 w 15576846"/>
              <a:gd name="connsiteY18455" fmla="*/ 3621864 h 7267344"/>
              <a:gd name="connsiteX18456" fmla="*/ 6355299 w 15576846"/>
              <a:gd name="connsiteY18456" fmla="*/ 3621864 h 7267344"/>
              <a:gd name="connsiteX18457" fmla="*/ 6366545 w 15576846"/>
              <a:gd name="connsiteY18457" fmla="*/ 3640870 h 7267344"/>
              <a:gd name="connsiteX18458" fmla="*/ 6394772 w 15576846"/>
              <a:gd name="connsiteY18458" fmla="*/ 3731062 h 7267344"/>
              <a:gd name="connsiteX18459" fmla="*/ 7340554 w 15576846"/>
              <a:gd name="connsiteY18459" fmla="*/ 5167393 h 7267344"/>
              <a:gd name="connsiteX18460" fmla="*/ 7987420 w 15576846"/>
              <a:gd name="connsiteY18460" fmla="*/ 4561350 h 7267344"/>
              <a:gd name="connsiteX18461" fmla="*/ 7334594 w 15576846"/>
              <a:gd name="connsiteY18461" fmla="*/ 5192359 h 7267344"/>
              <a:gd name="connsiteX18462" fmla="*/ 6771736 w 15576846"/>
              <a:gd name="connsiteY18462" fmla="*/ 4671447 h 7267344"/>
              <a:gd name="connsiteX18463" fmla="*/ 6394210 w 15576846"/>
              <a:gd name="connsiteY18463" fmla="*/ 3729601 h 7267344"/>
              <a:gd name="connsiteX18464" fmla="*/ 6366545 w 15576846"/>
              <a:gd name="connsiteY18464" fmla="*/ 3640758 h 7267344"/>
              <a:gd name="connsiteX18465" fmla="*/ 6366545 w 15576846"/>
              <a:gd name="connsiteY18465" fmla="*/ 3640758 h 7267344"/>
              <a:gd name="connsiteX18466" fmla="*/ 9635736 w 15576846"/>
              <a:gd name="connsiteY18466" fmla="*/ 5323711 h 7267344"/>
              <a:gd name="connsiteX18467" fmla="*/ 9678245 w 15576846"/>
              <a:gd name="connsiteY18467" fmla="*/ 5478455 h 7267344"/>
              <a:gd name="connsiteX18468" fmla="*/ 10063081 w 15576846"/>
              <a:gd name="connsiteY18468" fmla="*/ 6493176 h 7267344"/>
              <a:gd name="connsiteX18469" fmla="*/ 10588828 w 15576846"/>
              <a:gd name="connsiteY18469" fmla="*/ 6982486 h 7267344"/>
              <a:gd name="connsiteX18470" fmla="*/ 10645508 w 15576846"/>
              <a:gd name="connsiteY18470" fmla="*/ 6977650 h 7267344"/>
              <a:gd name="connsiteX18471" fmla="*/ 11221524 w 15576846"/>
              <a:gd name="connsiteY18471" fmla="*/ 6332921 h 7267344"/>
              <a:gd name="connsiteX18472" fmla="*/ 11413942 w 15576846"/>
              <a:gd name="connsiteY18472" fmla="*/ 5834951 h 7267344"/>
              <a:gd name="connsiteX18473" fmla="*/ 11212077 w 15576846"/>
              <a:gd name="connsiteY18473" fmla="*/ 6385664 h 7267344"/>
              <a:gd name="connsiteX18474" fmla="*/ 10638423 w 15576846"/>
              <a:gd name="connsiteY18474" fmla="*/ 7041077 h 7267344"/>
              <a:gd name="connsiteX18475" fmla="*/ 10581968 w 15576846"/>
              <a:gd name="connsiteY18475" fmla="*/ 7045913 h 7267344"/>
              <a:gd name="connsiteX18476" fmla="*/ 10058583 w 15576846"/>
              <a:gd name="connsiteY18476" fmla="*/ 6549180 h 7267344"/>
              <a:gd name="connsiteX18477" fmla="*/ 9677796 w 15576846"/>
              <a:gd name="connsiteY18477" fmla="*/ 5514442 h 7267344"/>
              <a:gd name="connsiteX18478" fmla="*/ 9506857 w 15576846"/>
              <a:gd name="connsiteY18478" fmla="*/ 4875224 h 7267344"/>
              <a:gd name="connsiteX18479" fmla="*/ 9411829 w 15576846"/>
              <a:gd name="connsiteY18479" fmla="*/ 4516703 h 7267344"/>
              <a:gd name="connsiteX18480" fmla="*/ 9635736 w 15576846"/>
              <a:gd name="connsiteY18480" fmla="*/ 5323711 h 7267344"/>
              <a:gd name="connsiteX18481" fmla="*/ 13406946 w 15576846"/>
              <a:gd name="connsiteY18481" fmla="*/ 3563498 h 7267344"/>
              <a:gd name="connsiteX18482" fmla="*/ 13926732 w 15576846"/>
              <a:gd name="connsiteY18482" fmla="*/ 3521438 h 7267344"/>
              <a:gd name="connsiteX18483" fmla="*/ 14183140 w 15576846"/>
              <a:gd name="connsiteY18483" fmla="*/ 3533246 h 7267344"/>
              <a:gd name="connsiteX18484" fmla="*/ 14230822 w 15576846"/>
              <a:gd name="connsiteY18484" fmla="*/ 3562486 h 7267344"/>
              <a:gd name="connsiteX18485" fmla="*/ 13950911 w 15576846"/>
              <a:gd name="connsiteY18485" fmla="*/ 3553602 h 7267344"/>
              <a:gd name="connsiteX18486" fmla="*/ 13688206 w 15576846"/>
              <a:gd name="connsiteY18486" fmla="*/ 3563611 h 7267344"/>
              <a:gd name="connsiteX18487" fmla="*/ 13427750 w 15576846"/>
              <a:gd name="connsiteY18487" fmla="*/ 3583966 h 7267344"/>
              <a:gd name="connsiteX18488" fmla="*/ 13043814 w 15576846"/>
              <a:gd name="connsiteY18488" fmla="*/ 3622427 h 7267344"/>
              <a:gd name="connsiteX18489" fmla="*/ 13406946 w 15576846"/>
              <a:gd name="connsiteY18489" fmla="*/ 3563498 h 7267344"/>
              <a:gd name="connsiteX18490" fmla="*/ 14197308 w 15576846"/>
              <a:gd name="connsiteY18490" fmla="*/ 3534034 h 7267344"/>
              <a:gd name="connsiteX18491" fmla="*/ 14207880 w 15576846"/>
              <a:gd name="connsiteY18491" fmla="*/ 3534596 h 7267344"/>
              <a:gd name="connsiteX18492" fmla="*/ 14255113 w 15576846"/>
              <a:gd name="connsiteY18492" fmla="*/ 3563273 h 7267344"/>
              <a:gd name="connsiteX18493" fmla="*/ 14246678 w 15576846"/>
              <a:gd name="connsiteY18493" fmla="*/ 3562936 h 7267344"/>
              <a:gd name="connsiteX18494" fmla="*/ 14197308 w 15576846"/>
              <a:gd name="connsiteY18494" fmla="*/ 3534034 h 7267344"/>
              <a:gd name="connsiteX18495" fmla="*/ 14222050 w 15576846"/>
              <a:gd name="connsiteY18495" fmla="*/ 3535496 h 7267344"/>
              <a:gd name="connsiteX18496" fmla="*/ 14232508 w 15576846"/>
              <a:gd name="connsiteY18496" fmla="*/ 3536170 h 7267344"/>
              <a:gd name="connsiteX18497" fmla="*/ 14279292 w 15576846"/>
              <a:gd name="connsiteY18497" fmla="*/ 3564398 h 7267344"/>
              <a:gd name="connsiteX18498" fmla="*/ 14270970 w 15576846"/>
              <a:gd name="connsiteY18498" fmla="*/ 3564061 h 7267344"/>
              <a:gd name="connsiteX18499" fmla="*/ 14222050 w 15576846"/>
              <a:gd name="connsiteY18499" fmla="*/ 3535496 h 7267344"/>
              <a:gd name="connsiteX18500" fmla="*/ 14294361 w 15576846"/>
              <a:gd name="connsiteY18500" fmla="*/ 3572607 h 7267344"/>
              <a:gd name="connsiteX18501" fmla="*/ 14352278 w 15576846"/>
              <a:gd name="connsiteY18501" fmla="*/ 3599822 h 7267344"/>
              <a:gd name="connsiteX18502" fmla="*/ 14349916 w 15576846"/>
              <a:gd name="connsiteY18502" fmla="*/ 3599822 h 7267344"/>
              <a:gd name="connsiteX18503" fmla="*/ 14286602 w 15576846"/>
              <a:gd name="connsiteY18503" fmla="*/ 3572270 h 7267344"/>
              <a:gd name="connsiteX18504" fmla="*/ 14294361 w 15576846"/>
              <a:gd name="connsiteY18504" fmla="*/ 3572607 h 7267344"/>
              <a:gd name="connsiteX18505" fmla="*/ 14073492 w 15576846"/>
              <a:gd name="connsiteY18505" fmla="*/ 3084084 h 7267344"/>
              <a:gd name="connsiteX18506" fmla="*/ 14068205 w 15576846"/>
              <a:gd name="connsiteY18506" fmla="*/ 3080260 h 7267344"/>
              <a:gd name="connsiteX18507" fmla="*/ 14066520 w 15576846"/>
              <a:gd name="connsiteY18507" fmla="*/ 3077112 h 7267344"/>
              <a:gd name="connsiteX18508" fmla="*/ 14071805 w 15576846"/>
              <a:gd name="connsiteY18508" fmla="*/ 3081610 h 7267344"/>
              <a:gd name="connsiteX18509" fmla="*/ 14073492 w 15576846"/>
              <a:gd name="connsiteY18509" fmla="*/ 3084084 h 7267344"/>
              <a:gd name="connsiteX18510" fmla="*/ 14015238 w 15576846"/>
              <a:gd name="connsiteY18510" fmla="*/ 3019082 h 7267344"/>
              <a:gd name="connsiteX18511" fmla="*/ 14012313 w 15576846"/>
              <a:gd name="connsiteY18511" fmla="*/ 3016834 h 7267344"/>
              <a:gd name="connsiteX18512" fmla="*/ 14011302 w 15576846"/>
              <a:gd name="connsiteY18512" fmla="*/ 3015034 h 7267344"/>
              <a:gd name="connsiteX18513" fmla="*/ 14014338 w 15576846"/>
              <a:gd name="connsiteY18513" fmla="*/ 3017846 h 7267344"/>
              <a:gd name="connsiteX18514" fmla="*/ 14015238 w 15576846"/>
              <a:gd name="connsiteY18514" fmla="*/ 3019082 h 7267344"/>
              <a:gd name="connsiteX18515" fmla="*/ 12837001 w 15576846"/>
              <a:gd name="connsiteY18515" fmla="*/ 1722427 h 7267344"/>
              <a:gd name="connsiteX18516" fmla="*/ 12303495 w 15576846"/>
              <a:gd name="connsiteY18516" fmla="*/ 2418213 h 7267344"/>
              <a:gd name="connsiteX18517" fmla="*/ 11935640 w 15576846"/>
              <a:gd name="connsiteY18517" fmla="*/ 3633223 h 7267344"/>
              <a:gd name="connsiteX18518" fmla="*/ 11920458 w 15576846"/>
              <a:gd name="connsiteY18518" fmla="*/ 3633223 h 7267344"/>
              <a:gd name="connsiteX18519" fmla="*/ 12283027 w 15576846"/>
              <a:gd name="connsiteY18519" fmla="*/ 2396733 h 7267344"/>
              <a:gd name="connsiteX18520" fmla="*/ 12812710 w 15576846"/>
              <a:gd name="connsiteY18520" fmla="*/ 1690151 h 7267344"/>
              <a:gd name="connsiteX18521" fmla="*/ 13134681 w 15576846"/>
              <a:gd name="connsiteY18521" fmla="*/ 1893028 h 7267344"/>
              <a:gd name="connsiteX18522" fmla="*/ 12837001 w 15576846"/>
              <a:gd name="connsiteY18522" fmla="*/ 1722427 h 7267344"/>
              <a:gd name="connsiteX18523" fmla="*/ 11933729 w 15576846"/>
              <a:gd name="connsiteY18523" fmla="*/ 3640870 h 7267344"/>
              <a:gd name="connsiteX18524" fmla="*/ 11924732 w 15576846"/>
              <a:gd name="connsiteY18524" fmla="*/ 3676182 h 7267344"/>
              <a:gd name="connsiteX18525" fmla="*/ 11910113 w 15576846"/>
              <a:gd name="connsiteY18525" fmla="*/ 3676857 h 7267344"/>
              <a:gd name="connsiteX18526" fmla="*/ 11918771 w 15576846"/>
              <a:gd name="connsiteY18526" fmla="*/ 3640870 h 7267344"/>
              <a:gd name="connsiteX18527" fmla="*/ 11933729 w 15576846"/>
              <a:gd name="connsiteY18527" fmla="*/ 3640870 h 7267344"/>
              <a:gd name="connsiteX18528" fmla="*/ 11922708 w 15576846"/>
              <a:gd name="connsiteY18528" fmla="*/ 3683942 h 7267344"/>
              <a:gd name="connsiteX18529" fmla="*/ 11913711 w 15576846"/>
              <a:gd name="connsiteY18529" fmla="*/ 3719254 h 7267344"/>
              <a:gd name="connsiteX18530" fmla="*/ 11899541 w 15576846"/>
              <a:gd name="connsiteY18530" fmla="*/ 3720491 h 7267344"/>
              <a:gd name="connsiteX18531" fmla="*/ 11908088 w 15576846"/>
              <a:gd name="connsiteY18531" fmla="*/ 3684504 h 7267344"/>
              <a:gd name="connsiteX18532" fmla="*/ 11922708 w 15576846"/>
              <a:gd name="connsiteY18532" fmla="*/ 3683942 h 7267344"/>
              <a:gd name="connsiteX18533" fmla="*/ 11894481 w 15576846"/>
              <a:gd name="connsiteY18533" fmla="*/ 3721054 h 7267344"/>
              <a:gd name="connsiteX18534" fmla="*/ 11880198 w 15576846"/>
              <a:gd name="connsiteY18534" fmla="*/ 3722290 h 7267344"/>
              <a:gd name="connsiteX18535" fmla="*/ 11888408 w 15576846"/>
              <a:gd name="connsiteY18535" fmla="*/ 3685516 h 7267344"/>
              <a:gd name="connsiteX18536" fmla="*/ 11903028 w 15576846"/>
              <a:gd name="connsiteY18536" fmla="*/ 3684842 h 7267344"/>
              <a:gd name="connsiteX18537" fmla="*/ 11894481 w 15576846"/>
              <a:gd name="connsiteY18537" fmla="*/ 3721054 h 7267344"/>
              <a:gd name="connsiteX18538" fmla="*/ 11892681 w 15576846"/>
              <a:gd name="connsiteY18538" fmla="*/ 3728813 h 7267344"/>
              <a:gd name="connsiteX18539" fmla="*/ 11884134 w 15576846"/>
              <a:gd name="connsiteY18539" fmla="*/ 3764913 h 7267344"/>
              <a:gd name="connsiteX18540" fmla="*/ 11870302 w 15576846"/>
              <a:gd name="connsiteY18540" fmla="*/ 3766712 h 7267344"/>
              <a:gd name="connsiteX18541" fmla="*/ 11878399 w 15576846"/>
              <a:gd name="connsiteY18541" fmla="*/ 3730050 h 7267344"/>
              <a:gd name="connsiteX18542" fmla="*/ 11892681 w 15576846"/>
              <a:gd name="connsiteY18542" fmla="*/ 3728813 h 7267344"/>
              <a:gd name="connsiteX18543" fmla="*/ 11865240 w 15576846"/>
              <a:gd name="connsiteY18543" fmla="*/ 3767387 h 7267344"/>
              <a:gd name="connsiteX18544" fmla="*/ 11851408 w 15576846"/>
              <a:gd name="connsiteY18544" fmla="*/ 3769074 h 7267344"/>
              <a:gd name="connsiteX18545" fmla="*/ 11859169 w 15576846"/>
              <a:gd name="connsiteY18545" fmla="*/ 3731625 h 7267344"/>
              <a:gd name="connsiteX18546" fmla="*/ 11873451 w 15576846"/>
              <a:gd name="connsiteY18546" fmla="*/ 3730500 h 7267344"/>
              <a:gd name="connsiteX18547" fmla="*/ 11865240 w 15576846"/>
              <a:gd name="connsiteY18547" fmla="*/ 3767387 h 7267344"/>
              <a:gd name="connsiteX18548" fmla="*/ 8752256 w 15576846"/>
              <a:gd name="connsiteY18548" fmla="*/ 2590275 h 7267344"/>
              <a:gd name="connsiteX18549" fmla="*/ 8185686 w 15576846"/>
              <a:gd name="connsiteY18549" fmla="*/ 2066777 h 7267344"/>
              <a:gd name="connsiteX18550" fmla="*/ 7541969 w 15576846"/>
              <a:gd name="connsiteY18550" fmla="*/ 2679343 h 7267344"/>
              <a:gd name="connsiteX18551" fmla="*/ 7828515 w 15576846"/>
              <a:gd name="connsiteY18551" fmla="*/ 2255371 h 7267344"/>
              <a:gd name="connsiteX18552" fmla="*/ 8191534 w 15576846"/>
              <a:gd name="connsiteY18552" fmla="*/ 2041811 h 7267344"/>
              <a:gd name="connsiteX18553" fmla="*/ 8755967 w 15576846"/>
              <a:gd name="connsiteY18553" fmla="*/ 2573631 h 7267344"/>
              <a:gd name="connsiteX18554" fmla="*/ 9117186 w 15576846"/>
              <a:gd name="connsiteY18554" fmla="*/ 3491187 h 7267344"/>
              <a:gd name="connsiteX18555" fmla="*/ 8752256 w 15576846"/>
              <a:gd name="connsiteY18555" fmla="*/ 2590275 h 7267344"/>
              <a:gd name="connsiteX18556" fmla="*/ 6019158 w 15576846"/>
              <a:gd name="connsiteY18556" fmla="*/ 2392009 h 7267344"/>
              <a:gd name="connsiteX18557" fmla="*/ 5847321 w 15576846"/>
              <a:gd name="connsiteY18557" fmla="*/ 1749192 h 7267344"/>
              <a:gd name="connsiteX18558" fmla="*/ 5443817 w 15576846"/>
              <a:gd name="connsiteY18558" fmla="*/ 669920 h 7267344"/>
              <a:gd name="connsiteX18559" fmla="*/ 5213837 w 15576846"/>
              <a:gd name="connsiteY18559" fmla="*/ 343226 h 7267344"/>
              <a:gd name="connsiteX18560" fmla="*/ 4939324 w 15576846"/>
              <a:gd name="connsiteY18560" fmla="*/ 213223 h 7267344"/>
              <a:gd name="connsiteX18561" fmla="*/ 4882308 w 15576846"/>
              <a:gd name="connsiteY18561" fmla="*/ 218171 h 7267344"/>
              <a:gd name="connsiteX18562" fmla="*/ 4305616 w 15576846"/>
              <a:gd name="connsiteY18562" fmla="*/ 876733 h 7267344"/>
              <a:gd name="connsiteX18563" fmla="*/ 4116122 w 15576846"/>
              <a:gd name="connsiteY18563" fmla="*/ 1387411 h 7267344"/>
              <a:gd name="connsiteX18564" fmla="*/ 4314613 w 15576846"/>
              <a:gd name="connsiteY18564" fmla="*/ 823877 h 7267344"/>
              <a:gd name="connsiteX18565" fmla="*/ 4888943 w 15576846"/>
              <a:gd name="connsiteY18565" fmla="*/ 154744 h 7267344"/>
              <a:gd name="connsiteX18566" fmla="*/ 4945734 w 15576846"/>
              <a:gd name="connsiteY18566" fmla="*/ 149796 h 7267344"/>
              <a:gd name="connsiteX18567" fmla="*/ 5448202 w 15576846"/>
              <a:gd name="connsiteY18567" fmla="*/ 613016 h 7267344"/>
              <a:gd name="connsiteX18568" fmla="*/ 5847545 w 15576846"/>
              <a:gd name="connsiteY18568" fmla="*/ 1713093 h 7267344"/>
              <a:gd name="connsiteX18569" fmla="*/ 6049747 w 15576846"/>
              <a:gd name="connsiteY18569" fmla="*/ 2496822 h 7267344"/>
              <a:gd name="connsiteX18570" fmla="*/ 6097655 w 15576846"/>
              <a:gd name="connsiteY18570" fmla="*/ 2688115 h 7267344"/>
              <a:gd name="connsiteX18571" fmla="*/ 6019158 w 15576846"/>
              <a:gd name="connsiteY18571" fmla="*/ 2392009 h 7267344"/>
              <a:gd name="connsiteX18572" fmla="*/ 2154158 w 15576846"/>
              <a:gd name="connsiteY18572" fmla="*/ 3703397 h 7267344"/>
              <a:gd name="connsiteX18573" fmla="*/ 1637407 w 15576846"/>
              <a:gd name="connsiteY18573" fmla="*/ 3745457 h 7267344"/>
              <a:gd name="connsiteX18574" fmla="*/ 1331743 w 15576846"/>
              <a:gd name="connsiteY18574" fmla="*/ 3730613 h 7267344"/>
              <a:gd name="connsiteX18575" fmla="*/ 1285072 w 15576846"/>
              <a:gd name="connsiteY18575" fmla="*/ 3702385 h 7267344"/>
              <a:gd name="connsiteX18576" fmla="*/ 1303853 w 15576846"/>
              <a:gd name="connsiteY18576" fmla="*/ 3703173 h 7267344"/>
              <a:gd name="connsiteX18577" fmla="*/ 1614016 w 15576846"/>
              <a:gd name="connsiteY18577" fmla="*/ 3713294 h 7267344"/>
              <a:gd name="connsiteX18578" fmla="*/ 1875146 w 15576846"/>
              <a:gd name="connsiteY18578" fmla="*/ 3703285 h 7267344"/>
              <a:gd name="connsiteX18579" fmla="*/ 2134027 w 15576846"/>
              <a:gd name="connsiteY18579" fmla="*/ 3682930 h 7267344"/>
              <a:gd name="connsiteX18580" fmla="*/ 2513690 w 15576846"/>
              <a:gd name="connsiteY18580" fmla="*/ 3644581 h 7267344"/>
              <a:gd name="connsiteX18581" fmla="*/ 2154158 w 15576846"/>
              <a:gd name="connsiteY18581" fmla="*/ 3703397 h 7267344"/>
              <a:gd name="connsiteX18582" fmla="*/ 1317461 w 15576846"/>
              <a:gd name="connsiteY18582" fmla="*/ 3729713 h 7267344"/>
              <a:gd name="connsiteX18583" fmla="*/ 1308239 w 15576846"/>
              <a:gd name="connsiteY18583" fmla="*/ 3729151 h 7267344"/>
              <a:gd name="connsiteX18584" fmla="*/ 1262018 w 15576846"/>
              <a:gd name="connsiteY18584" fmla="*/ 3701373 h 7267344"/>
              <a:gd name="connsiteX18585" fmla="*/ 1268878 w 15576846"/>
              <a:gd name="connsiteY18585" fmla="*/ 3701711 h 7267344"/>
              <a:gd name="connsiteX18586" fmla="*/ 1317461 w 15576846"/>
              <a:gd name="connsiteY18586" fmla="*/ 3729713 h 7267344"/>
              <a:gd name="connsiteX18587" fmla="*/ 1293732 w 15576846"/>
              <a:gd name="connsiteY18587" fmla="*/ 3728251 h 7267344"/>
              <a:gd name="connsiteX18588" fmla="*/ 1284622 w 15576846"/>
              <a:gd name="connsiteY18588" fmla="*/ 3727689 h 7267344"/>
              <a:gd name="connsiteX18589" fmla="*/ 1238852 w 15576846"/>
              <a:gd name="connsiteY18589" fmla="*/ 3700361 h 7267344"/>
              <a:gd name="connsiteX18590" fmla="*/ 1245711 w 15576846"/>
              <a:gd name="connsiteY18590" fmla="*/ 3700699 h 7267344"/>
              <a:gd name="connsiteX18591" fmla="*/ 1293732 w 15576846"/>
              <a:gd name="connsiteY18591" fmla="*/ 3728251 h 7267344"/>
              <a:gd name="connsiteX18592" fmla="*/ 1223220 w 15576846"/>
              <a:gd name="connsiteY18592" fmla="*/ 3692039 h 7267344"/>
              <a:gd name="connsiteX18593" fmla="*/ 1166765 w 15576846"/>
              <a:gd name="connsiteY18593" fmla="*/ 3665836 h 7267344"/>
              <a:gd name="connsiteX18594" fmla="*/ 1167552 w 15576846"/>
              <a:gd name="connsiteY18594" fmla="*/ 3665836 h 7267344"/>
              <a:gd name="connsiteX18595" fmla="*/ 1229630 w 15576846"/>
              <a:gd name="connsiteY18595" fmla="*/ 3692264 h 7267344"/>
              <a:gd name="connsiteX18596" fmla="*/ 1223220 w 15576846"/>
              <a:gd name="connsiteY18596" fmla="*/ 3692039 h 7267344"/>
              <a:gd name="connsiteX18597" fmla="*/ 1527534 w 15576846"/>
              <a:gd name="connsiteY18597" fmla="*/ 4242527 h 7267344"/>
              <a:gd name="connsiteX18598" fmla="*/ 1530571 w 15576846"/>
              <a:gd name="connsiteY18598" fmla="*/ 4244889 h 7267344"/>
              <a:gd name="connsiteX18599" fmla="*/ 1531470 w 15576846"/>
              <a:gd name="connsiteY18599" fmla="*/ 4246576 h 7267344"/>
              <a:gd name="connsiteX18600" fmla="*/ 1528434 w 15576846"/>
              <a:gd name="connsiteY18600" fmla="*/ 4243764 h 7267344"/>
              <a:gd name="connsiteX18601" fmla="*/ 1527534 w 15576846"/>
              <a:gd name="connsiteY18601" fmla="*/ 4242527 h 7267344"/>
              <a:gd name="connsiteX18602" fmla="*/ 2685415 w 15576846"/>
              <a:gd name="connsiteY18602" fmla="*/ 5544469 h 7267344"/>
              <a:gd name="connsiteX18603" fmla="*/ 3218697 w 15576846"/>
              <a:gd name="connsiteY18603" fmla="*/ 4848683 h 7267344"/>
              <a:gd name="connsiteX18604" fmla="*/ 3586326 w 15576846"/>
              <a:gd name="connsiteY18604" fmla="*/ 3633673 h 7267344"/>
              <a:gd name="connsiteX18605" fmla="*/ 3600721 w 15576846"/>
              <a:gd name="connsiteY18605" fmla="*/ 3633673 h 7267344"/>
              <a:gd name="connsiteX18606" fmla="*/ 3238265 w 15576846"/>
              <a:gd name="connsiteY18606" fmla="*/ 4870163 h 7267344"/>
              <a:gd name="connsiteX18607" fmla="*/ 2708694 w 15576846"/>
              <a:gd name="connsiteY18607" fmla="*/ 5576745 h 7267344"/>
              <a:gd name="connsiteX18608" fmla="*/ 2378739 w 15576846"/>
              <a:gd name="connsiteY18608" fmla="*/ 5363747 h 7267344"/>
              <a:gd name="connsiteX18609" fmla="*/ 2685415 w 15576846"/>
              <a:gd name="connsiteY18609" fmla="*/ 5544469 h 7267344"/>
              <a:gd name="connsiteX18610" fmla="*/ 3588351 w 15576846"/>
              <a:gd name="connsiteY18610" fmla="*/ 3626025 h 7267344"/>
              <a:gd name="connsiteX18611" fmla="*/ 3596898 w 15576846"/>
              <a:gd name="connsiteY18611" fmla="*/ 3592288 h 7267344"/>
              <a:gd name="connsiteX18612" fmla="*/ 3610842 w 15576846"/>
              <a:gd name="connsiteY18612" fmla="*/ 3591500 h 7267344"/>
              <a:gd name="connsiteX18613" fmla="*/ 3602521 w 15576846"/>
              <a:gd name="connsiteY18613" fmla="*/ 3626025 h 7267344"/>
              <a:gd name="connsiteX18614" fmla="*/ 3588351 w 15576846"/>
              <a:gd name="connsiteY18614" fmla="*/ 3626025 h 7267344"/>
              <a:gd name="connsiteX18615" fmla="*/ 3598922 w 15576846"/>
              <a:gd name="connsiteY18615" fmla="*/ 3584528 h 7267344"/>
              <a:gd name="connsiteX18616" fmla="*/ 3607469 w 15576846"/>
              <a:gd name="connsiteY18616" fmla="*/ 3550790 h 7267344"/>
              <a:gd name="connsiteX18617" fmla="*/ 3620964 w 15576846"/>
              <a:gd name="connsiteY18617" fmla="*/ 3549328 h 7267344"/>
              <a:gd name="connsiteX18618" fmla="*/ 3612754 w 15576846"/>
              <a:gd name="connsiteY18618" fmla="*/ 3583741 h 7267344"/>
              <a:gd name="connsiteX18619" fmla="*/ 3598922 w 15576846"/>
              <a:gd name="connsiteY18619" fmla="*/ 3584528 h 7267344"/>
              <a:gd name="connsiteX18620" fmla="*/ 3626025 w 15576846"/>
              <a:gd name="connsiteY18620" fmla="*/ 3548878 h 7267344"/>
              <a:gd name="connsiteX18621" fmla="*/ 3639632 w 15576846"/>
              <a:gd name="connsiteY18621" fmla="*/ 3547529 h 7267344"/>
              <a:gd name="connsiteX18622" fmla="*/ 3631760 w 15576846"/>
              <a:gd name="connsiteY18622" fmla="*/ 3582841 h 7267344"/>
              <a:gd name="connsiteX18623" fmla="*/ 3617815 w 15576846"/>
              <a:gd name="connsiteY18623" fmla="*/ 3583516 h 7267344"/>
              <a:gd name="connsiteX18624" fmla="*/ 3626025 w 15576846"/>
              <a:gd name="connsiteY18624" fmla="*/ 3548878 h 7267344"/>
              <a:gd name="connsiteX18625" fmla="*/ 3627824 w 15576846"/>
              <a:gd name="connsiteY18625" fmla="*/ 3541119 h 7267344"/>
              <a:gd name="connsiteX18626" fmla="*/ 3636034 w 15576846"/>
              <a:gd name="connsiteY18626" fmla="*/ 3506369 h 7267344"/>
              <a:gd name="connsiteX18627" fmla="*/ 3649079 w 15576846"/>
              <a:gd name="connsiteY18627" fmla="*/ 3504457 h 7267344"/>
              <a:gd name="connsiteX18628" fmla="*/ 3641207 w 15576846"/>
              <a:gd name="connsiteY18628" fmla="*/ 3539769 h 7267344"/>
              <a:gd name="connsiteX18629" fmla="*/ 3627824 w 15576846"/>
              <a:gd name="connsiteY18629" fmla="*/ 3541119 h 7267344"/>
              <a:gd name="connsiteX18630" fmla="*/ 3654252 w 15576846"/>
              <a:gd name="connsiteY18630" fmla="*/ 3503782 h 7267344"/>
              <a:gd name="connsiteX18631" fmla="*/ 3667409 w 15576846"/>
              <a:gd name="connsiteY18631" fmla="*/ 3501983 h 7267344"/>
              <a:gd name="connsiteX18632" fmla="*/ 3659875 w 15576846"/>
              <a:gd name="connsiteY18632" fmla="*/ 3538082 h 7267344"/>
              <a:gd name="connsiteX18633" fmla="*/ 3646380 w 15576846"/>
              <a:gd name="connsiteY18633" fmla="*/ 3539319 h 7267344"/>
              <a:gd name="connsiteX18634" fmla="*/ 3654252 w 15576846"/>
              <a:gd name="connsiteY18634" fmla="*/ 3503782 h 7267344"/>
              <a:gd name="connsiteX18635" fmla="*/ 6337306 w 15576846"/>
              <a:gd name="connsiteY18635" fmla="*/ 3597236 h 7267344"/>
              <a:gd name="connsiteX18636" fmla="*/ 6337306 w 15576846"/>
              <a:gd name="connsiteY18636" fmla="*/ 3597236 h 7267344"/>
              <a:gd name="connsiteX18637" fmla="*/ 6338655 w 15576846"/>
              <a:gd name="connsiteY18637" fmla="*/ 3601622 h 7267344"/>
              <a:gd name="connsiteX18638" fmla="*/ 6338543 w 15576846"/>
              <a:gd name="connsiteY18638" fmla="*/ 3601622 h 7267344"/>
              <a:gd name="connsiteX18639" fmla="*/ 6337306 w 15576846"/>
              <a:gd name="connsiteY18639" fmla="*/ 3597236 h 7267344"/>
              <a:gd name="connsiteX18640" fmla="*/ 6342704 w 15576846"/>
              <a:gd name="connsiteY18640" fmla="*/ 3597798 h 7267344"/>
              <a:gd name="connsiteX18641" fmla="*/ 6342704 w 15576846"/>
              <a:gd name="connsiteY18641" fmla="*/ 3597798 h 7267344"/>
              <a:gd name="connsiteX18642" fmla="*/ 6344053 w 15576846"/>
              <a:gd name="connsiteY18642" fmla="*/ 3602071 h 7267344"/>
              <a:gd name="connsiteX18643" fmla="*/ 6344053 w 15576846"/>
              <a:gd name="connsiteY18643" fmla="*/ 3602071 h 7267344"/>
              <a:gd name="connsiteX18644" fmla="*/ 6342704 w 15576846"/>
              <a:gd name="connsiteY18644" fmla="*/ 3597798 h 7267344"/>
              <a:gd name="connsiteX18645" fmla="*/ 6346415 w 15576846"/>
              <a:gd name="connsiteY18645" fmla="*/ 3609719 h 7267344"/>
              <a:gd name="connsiteX18646" fmla="*/ 6347764 w 15576846"/>
              <a:gd name="connsiteY18646" fmla="*/ 3613992 h 7267344"/>
              <a:gd name="connsiteX18647" fmla="*/ 6347652 w 15576846"/>
              <a:gd name="connsiteY18647" fmla="*/ 3613992 h 7267344"/>
              <a:gd name="connsiteX18648" fmla="*/ 6346415 w 15576846"/>
              <a:gd name="connsiteY18648" fmla="*/ 3609719 h 7267344"/>
              <a:gd name="connsiteX18649" fmla="*/ 6346415 w 15576846"/>
              <a:gd name="connsiteY18649" fmla="*/ 3609719 h 7267344"/>
              <a:gd name="connsiteX18650" fmla="*/ 6350014 w 15576846"/>
              <a:gd name="connsiteY18650" fmla="*/ 3621640 h 7267344"/>
              <a:gd name="connsiteX18651" fmla="*/ 6351363 w 15576846"/>
              <a:gd name="connsiteY18651" fmla="*/ 3625913 h 7267344"/>
              <a:gd name="connsiteX18652" fmla="*/ 6351251 w 15576846"/>
              <a:gd name="connsiteY18652" fmla="*/ 3625913 h 7267344"/>
              <a:gd name="connsiteX18653" fmla="*/ 6350014 w 15576846"/>
              <a:gd name="connsiteY18653" fmla="*/ 3621640 h 7267344"/>
              <a:gd name="connsiteX18654" fmla="*/ 6350014 w 15576846"/>
              <a:gd name="connsiteY18654" fmla="*/ 3621640 h 7267344"/>
              <a:gd name="connsiteX18655" fmla="*/ 6361147 w 15576846"/>
              <a:gd name="connsiteY18655" fmla="*/ 3640870 h 7267344"/>
              <a:gd name="connsiteX18656" fmla="*/ 6389937 w 15576846"/>
              <a:gd name="connsiteY18656" fmla="*/ 3733199 h 7267344"/>
              <a:gd name="connsiteX18657" fmla="*/ 6768137 w 15576846"/>
              <a:gd name="connsiteY18657" fmla="*/ 4676620 h 7267344"/>
              <a:gd name="connsiteX18658" fmla="*/ 7334594 w 15576846"/>
              <a:gd name="connsiteY18658" fmla="*/ 5200118 h 7267344"/>
              <a:gd name="connsiteX18659" fmla="*/ 7973813 w 15576846"/>
              <a:gd name="connsiteY18659" fmla="*/ 4594525 h 7267344"/>
              <a:gd name="connsiteX18660" fmla="*/ 7691540 w 15576846"/>
              <a:gd name="connsiteY18660" fmla="*/ 5011637 h 7267344"/>
              <a:gd name="connsiteX18661" fmla="*/ 7328634 w 15576846"/>
              <a:gd name="connsiteY18661" fmla="*/ 5225197 h 7267344"/>
              <a:gd name="connsiteX18662" fmla="*/ 6764313 w 15576846"/>
              <a:gd name="connsiteY18662" fmla="*/ 4693377 h 7267344"/>
              <a:gd name="connsiteX18663" fmla="*/ 6389262 w 15576846"/>
              <a:gd name="connsiteY18663" fmla="*/ 3731850 h 7267344"/>
              <a:gd name="connsiteX18664" fmla="*/ 6361147 w 15576846"/>
              <a:gd name="connsiteY18664" fmla="*/ 3640870 h 7267344"/>
              <a:gd name="connsiteX18665" fmla="*/ 6361147 w 15576846"/>
              <a:gd name="connsiteY18665" fmla="*/ 3640870 h 7267344"/>
              <a:gd name="connsiteX18666" fmla="*/ 9502584 w 15576846"/>
              <a:gd name="connsiteY18666" fmla="*/ 4878372 h 7267344"/>
              <a:gd name="connsiteX18667" fmla="*/ 9673635 w 15576846"/>
              <a:gd name="connsiteY18667" fmla="*/ 5517704 h 7267344"/>
              <a:gd name="connsiteX18668" fmla="*/ 10054984 w 15576846"/>
              <a:gd name="connsiteY18668" fmla="*/ 6553904 h 7267344"/>
              <a:gd name="connsiteX18669" fmla="*/ 10293848 w 15576846"/>
              <a:gd name="connsiteY18669" fmla="*/ 6910175 h 7267344"/>
              <a:gd name="connsiteX18670" fmla="*/ 10582080 w 15576846"/>
              <a:gd name="connsiteY18670" fmla="*/ 7053560 h 7267344"/>
              <a:gd name="connsiteX18671" fmla="*/ 10639097 w 15576846"/>
              <a:gd name="connsiteY18671" fmla="*/ 7048612 h 7267344"/>
              <a:gd name="connsiteX18672" fmla="*/ 11216014 w 15576846"/>
              <a:gd name="connsiteY18672" fmla="*/ 6390051 h 7267344"/>
              <a:gd name="connsiteX18673" fmla="*/ 11394824 w 15576846"/>
              <a:gd name="connsiteY18673" fmla="*/ 5914010 h 7267344"/>
              <a:gd name="connsiteX18674" fmla="*/ 11206454 w 15576846"/>
              <a:gd name="connsiteY18674" fmla="*/ 6442906 h 7267344"/>
              <a:gd name="connsiteX18675" fmla="*/ 10632012 w 15576846"/>
              <a:gd name="connsiteY18675" fmla="*/ 7112039 h 7267344"/>
              <a:gd name="connsiteX18676" fmla="*/ 10575220 w 15576846"/>
              <a:gd name="connsiteY18676" fmla="*/ 7116987 h 7267344"/>
              <a:gd name="connsiteX18677" fmla="*/ 10050486 w 15576846"/>
              <a:gd name="connsiteY18677" fmla="*/ 6609908 h 7267344"/>
              <a:gd name="connsiteX18678" fmla="*/ 9673297 w 15576846"/>
              <a:gd name="connsiteY18678" fmla="*/ 5553578 h 7267344"/>
              <a:gd name="connsiteX18679" fmla="*/ 9471208 w 15576846"/>
              <a:gd name="connsiteY18679" fmla="*/ 4770749 h 7267344"/>
              <a:gd name="connsiteX18680" fmla="*/ 9416553 w 15576846"/>
              <a:gd name="connsiteY18680" fmla="*/ 4552690 h 7267344"/>
              <a:gd name="connsiteX18681" fmla="*/ 9502584 w 15576846"/>
              <a:gd name="connsiteY18681" fmla="*/ 4878372 h 7267344"/>
              <a:gd name="connsiteX18682" fmla="*/ 13431012 w 15576846"/>
              <a:gd name="connsiteY18682" fmla="*/ 3589364 h 7267344"/>
              <a:gd name="connsiteX18683" fmla="*/ 13951024 w 15576846"/>
              <a:gd name="connsiteY18683" fmla="*/ 3561249 h 7267344"/>
              <a:gd name="connsiteX18684" fmla="*/ 14245779 w 15576846"/>
              <a:gd name="connsiteY18684" fmla="*/ 3570583 h 7267344"/>
              <a:gd name="connsiteX18685" fmla="*/ 14305270 w 15576846"/>
              <a:gd name="connsiteY18685" fmla="*/ 3598810 h 7267344"/>
              <a:gd name="connsiteX18686" fmla="*/ 14286264 w 15576846"/>
              <a:gd name="connsiteY18686" fmla="*/ 3598473 h 7267344"/>
              <a:gd name="connsiteX18687" fmla="*/ 13975201 w 15576846"/>
              <a:gd name="connsiteY18687" fmla="*/ 3593412 h 7267344"/>
              <a:gd name="connsiteX18688" fmla="*/ 13713622 w 15576846"/>
              <a:gd name="connsiteY18688" fmla="*/ 3598360 h 7267344"/>
              <a:gd name="connsiteX18689" fmla="*/ 13452829 w 15576846"/>
              <a:gd name="connsiteY18689" fmla="*/ 3608707 h 7267344"/>
              <a:gd name="connsiteX18690" fmla="*/ 13452829 w 15576846"/>
              <a:gd name="connsiteY18690" fmla="*/ 3608594 h 7267344"/>
              <a:gd name="connsiteX18691" fmla="*/ 13088124 w 15576846"/>
              <a:gd name="connsiteY18691" fmla="*/ 3627150 h 7267344"/>
              <a:gd name="connsiteX18692" fmla="*/ 13431012 w 15576846"/>
              <a:gd name="connsiteY18692" fmla="*/ 3589364 h 7267344"/>
              <a:gd name="connsiteX18693" fmla="*/ 14262310 w 15576846"/>
              <a:gd name="connsiteY18693" fmla="*/ 3571258 h 7267344"/>
              <a:gd name="connsiteX18694" fmla="*/ 14270183 w 15576846"/>
              <a:gd name="connsiteY18694" fmla="*/ 3571595 h 7267344"/>
              <a:gd name="connsiteX18695" fmla="*/ 14328887 w 15576846"/>
              <a:gd name="connsiteY18695" fmla="*/ 3599373 h 7267344"/>
              <a:gd name="connsiteX18696" fmla="*/ 14326525 w 15576846"/>
              <a:gd name="connsiteY18696" fmla="*/ 3599373 h 7267344"/>
              <a:gd name="connsiteX18697" fmla="*/ 14262310 w 15576846"/>
              <a:gd name="connsiteY18697" fmla="*/ 3571258 h 7267344"/>
              <a:gd name="connsiteX18698" fmla="*/ 12812822 w 15576846"/>
              <a:gd name="connsiteY18698" fmla="*/ 1682616 h 7267344"/>
              <a:gd name="connsiteX18699" fmla="*/ 12279091 w 15576846"/>
              <a:gd name="connsiteY18699" fmla="*/ 2392909 h 7267344"/>
              <a:gd name="connsiteX18700" fmla="*/ 11915511 w 15576846"/>
              <a:gd name="connsiteY18700" fmla="*/ 3633223 h 7267344"/>
              <a:gd name="connsiteX18701" fmla="*/ 11900328 w 15576846"/>
              <a:gd name="connsiteY18701" fmla="*/ 3633223 h 7267344"/>
              <a:gd name="connsiteX18702" fmla="*/ 12258624 w 15576846"/>
              <a:gd name="connsiteY18702" fmla="*/ 2371429 h 7267344"/>
              <a:gd name="connsiteX18703" fmla="*/ 12474658 w 15576846"/>
              <a:gd name="connsiteY18703" fmla="*/ 1899213 h 7267344"/>
              <a:gd name="connsiteX18704" fmla="*/ 12788532 w 15576846"/>
              <a:gd name="connsiteY18704" fmla="*/ 1650453 h 7267344"/>
              <a:gd name="connsiteX18705" fmla="*/ 13102630 w 15576846"/>
              <a:gd name="connsiteY18705" fmla="*/ 1846244 h 7267344"/>
              <a:gd name="connsiteX18706" fmla="*/ 12812822 w 15576846"/>
              <a:gd name="connsiteY18706" fmla="*/ 1682616 h 7267344"/>
              <a:gd name="connsiteX18707" fmla="*/ 11913711 w 15576846"/>
              <a:gd name="connsiteY18707" fmla="*/ 3640870 h 7267344"/>
              <a:gd name="connsiteX18708" fmla="*/ 11904939 w 15576846"/>
              <a:gd name="connsiteY18708" fmla="*/ 3677082 h 7267344"/>
              <a:gd name="connsiteX18709" fmla="*/ 11890095 w 15576846"/>
              <a:gd name="connsiteY18709" fmla="*/ 3677757 h 7267344"/>
              <a:gd name="connsiteX18710" fmla="*/ 11898529 w 15576846"/>
              <a:gd name="connsiteY18710" fmla="*/ 3640870 h 7267344"/>
              <a:gd name="connsiteX18711" fmla="*/ 11913711 w 15576846"/>
              <a:gd name="connsiteY18711" fmla="*/ 3640870 h 7267344"/>
              <a:gd name="connsiteX18712" fmla="*/ 11885146 w 15576846"/>
              <a:gd name="connsiteY18712" fmla="*/ 3677982 h 7267344"/>
              <a:gd name="connsiteX18713" fmla="*/ 11870302 w 15576846"/>
              <a:gd name="connsiteY18713" fmla="*/ 3678544 h 7267344"/>
              <a:gd name="connsiteX18714" fmla="*/ 11878399 w 15576846"/>
              <a:gd name="connsiteY18714" fmla="*/ 3640870 h 7267344"/>
              <a:gd name="connsiteX18715" fmla="*/ 11893580 w 15576846"/>
              <a:gd name="connsiteY18715" fmla="*/ 3640870 h 7267344"/>
              <a:gd name="connsiteX18716" fmla="*/ 11885146 w 15576846"/>
              <a:gd name="connsiteY18716" fmla="*/ 3677982 h 7267344"/>
              <a:gd name="connsiteX18717" fmla="*/ 11883459 w 15576846"/>
              <a:gd name="connsiteY18717" fmla="*/ 3685629 h 7267344"/>
              <a:gd name="connsiteX18718" fmla="*/ 11875137 w 15576846"/>
              <a:gd name="connsiteY18718" fmla="*/ 3722628 h 7267344"/>
              <a:gd name="connsiteX18719" fmla="*/ 11860743 w 15576846"/>
              <a:gd name="connsiteY18719" fmla="*/ 3723753 h 7267344"/>
              <a:gd name="connsiteX18720" fmla="*/ 11868615 w 15576846"/>
              <a:gd name="connsiteY18720" fmla="*/ 3686191 h 7267344"/>
              <a:gd name="connsiteX18721" fmla="*/ 11883459 w 15576846"/>
              <a:gd name="connsiteY18721" fmla="*/ 3685629 h 7267344"/>
              <a:gd name="connsiteX18722" fmla="*/ 11855794 w 15576846"/>
              <a:gd name="connsiteY18722" fmla="*/ 3724202 h 7267344"/>
              <a:gd name="connsiteX18723" fmla="*/ 11106141 w 15576846"/>
              <a:gd name="connsiteY18723" fmla="*/ 3766712 h 7267344"/>
              <a:gd name="connsiteX18724" fmla="*/ 10941950 w 15576846"/>
              <a:gd name="connsiteY18724" fmla="*/ 3775259 h 7267344"/>
              <a:gd name="connsiteX18725" fmla="*/ 10900341 w 15576846"/>
              <a:gd name="connsiteY18725" fmla="*/ 3775484 h 7267344"/>
              <a:gd name="connsiteX18726" fmla="*/ 10439258 w 15576846"/>
              <a:gd name="connsiteY18726" fmla="*/ 3755466 h 7267344"/>
              <a:gd name="connsiteX18727" fmla="*/ 10439258 w 15576846"/>
              <a:gd name="connsiteY18727" fmla="*/ 3755466 h 7267344"/>
              <a:gd name="connsiteX18728" fmla="*/ 10151249 w 15576846"/>
              <a:gd name="connsiteY18728" fmla="*/ 3731625 h 7267344"/>
              <a:gd name="connsiteX18729" fmla="*/ 9895854 w 15576846"/>
              <a:gd name="connsiteY18729" fmla="*/ 3712282 h 7267344"/>
              <a:gd name="connsiteX18730" fmla="*/ 9895854 w 15576846"/>
              <a:gd name="connsiteY18730" fmla="*/ 3712394 h 7267344"/>
              <a:gd name="connsiteX18731" fmla="*/ 9403058 w 15576846"/>
              <a:gd name="connsiteY18731" fmla="*/ 3669772 h 7267344"/>
              <a:gd name="connsiteX18732" fmla="*/ 9183875 w 15576846"/>
              <a:gd name="connsiteY18732" fmla="*/ 3656727 h 7267344"/>
              <a:gd name="connsiteX18733" fmla="*/ 9182638 w 15576846"/>
              <a:gd name="connsiteY18733" fmla="*/ 3652678 h 7267344"/>
              <a:gd name="connsiteX18734" fmla="*/ 9403058 w 15576846"/>
              <a:gd name="connsiteY18734" fmla="*/ 3659201 h 7267344"/>
              <a:gd name="connsiteX18735" fmla="*/ 9898216 w 15576846"/>
              <a:gd name="connsiteY18735" fmla="*/ 3679444 h 7267344"/>
              <a:gd name="connsiteX18736" fmla="*/ 9898216 w 15576846"/>
              <a:gd name="connsiteY18736" fmla="*/ 3679331 h 7267344"/>
              <a:gd name="connsiteX18737" fmla="*/ 10157547 w 15576846"/>
              <a:gd name="connsiteY18737" fmla="*/ 3690127 h 7267344"/>
              <a:gd name="connsiteX18738" fmla="*/ 10445330 w 15576846"/>
              <a:gd name="connsiteY18738" fmla="*/ 3701261 h 7267344"/>
              <a:gd name="connsiteX18739" fmla="*/ 10445330 w 15576846"/>
              <a:gd name="connsiteY18739" fmla="*/ 3701148 h 7267344"/>
              <a:gd name="connsiteX18740" fmla="*/ 10676209 w 15576846"/>
              <a:gd name="connsiteY18740" fmla="*/ 3709020 h 7267344"/>
              <a:gd name="connsiteX18741" fmla="*/ 10907313 w 15576846"/>
              <a:gd name="connsiteY18741" fmla="*/ 3711944 h 7267344"/>
              <a:gd name="connsiteX18742" fmla="*/ 10949035 w 15576846"/>
              <a:gd name="connsiteY18742" fmla="*/ 3711832 h 7267344"/>
              <a:gd name="connsiteX18743" fmla="*/ 11127733 w 15576846"/>
              <a:gd name="connsiteY18743" fmla="*/ 3707109 h 7267344"/>
              <a:gd name="connsiteX18744" fmla="*/ 11685531 w 15576846"/>
              <a:gd name="connsiteY18744" fmla="*/ 3692489 h 7267344"/>
              <a:gd name="connsiteX18745" fmla="*/ 11863891 w 15576846"/>
              <a:gd name="connsiteY18745" fmla="*/ 3686416 h 7267344"/>
              <a:gd name="connsiteX18746" fmla="*/ 11855794 w 15576846"/>
              <a:gd name="connsiteY18746" fmla="*/ 3724202 h 7267344"/>
              <a:gd name="connsiteX18747" fmla="*/ 8759453 w 15576846"/>
              <a:gd name="connsiteY18747" fmla="*/ 2568571 h 7267344"/>
              <a:gd name="connsiteX18748" fmla="*/ 8191534 w 15576846"/>
              <a:gd name="connsiteY18748" fmla="*/ 2034164 h 7267344"/>
              <a:gd name="connsiteX18749" fmla="*/ 7555352 w 15576846"/>
              <a:gd name="connsiteY18749" fmla="*/ 2646280 h 7267344"/>
              <a:gd name="connsiteX18750" fmla="*/ 8197382 w 15576846"/>
              <a:gd name="connsiteY18750" fmla="*/ 2009085 h 7267344"/>
              <a:gd name="connsiteX18751" fmla="*/ 8504283 w 15576846"/>
              <a:gd name="connsiteY18751" fmla="*/ 2164842 h 7267344"/>
              <a:gd name="connsiteX18752" fmla="*/ 8763052 w 15576846"/>
              <a:gd name="connsiteY18752" fmla="*/ 2551702 h 7267344"/>
              <a:gd name="connsiteX18753" fmla="*/ 9124271 w 15576846"/>
              <a:gd name="connsiteY18753" fmla="*/ 3496585 h 7267344"/>
              <a:gd name="connsiteX18754" fmla="*/ 8759453 w 15576846"/>
              <a:gd name="connsiteY18754" fmla="*/ 2568571 h 7267344"/>
              <a:gd name="connsiteX18755" fmla="*/ 6053908 w 15576846"/>
              <a:gd name="connsiteY18755" fmla="*/ 2494123 h 7267344"/>
              <a:gd name="connsiteX18756" fmla="*/ 5851594 w 15576846"/>
              <a:gd name="connsiteY18756" fmla="*/ 1710056 h 7267344"/>
              <a:gd name="connsiteX18757" fmla="*/ 5451576 w 15576846"/>
              <a:gd name="connsiteY18757" fmla="*/ 608292 h 7267344"/>
              <a:gd name="connsiteX18758" fmla="*/ 4945510 w 15576846"/>
              <a:gd name="connsiteY18758" fmla="*/ 142149 h 7267344"/>
              <a:gd name="connsiteX18759" fmla="*/ 4888268 w 15576846"/>
              <a:gd name="connsiteY18759" fmla="*/ 147209 h 7267344"/>
              <a:gd name="connsiteX18760" fmla="*/ 4131417 w 15576846"/>
              <a:gd name="connsiteY18760" fmla="*/ 1317573 h 7267344"/>
              <a:gd name="connsiteX18761" fmla="*/ 4319673 w 15576846"/>
              <a:gd name="connsiteY18761" fmla="*/ 766523 h 7267344"/>
              <a:gd name="connsiteX18762" fmla="*/ 4894903 w 15576846"/>
              <a:gd name="connsiteY18762" fmla="*/ 83782 h 7267344"/>
              <a:gd name="connsiteX18763" fmla="*/ 4952032 w 15576846"/>
              <a:gd name="connsiteY18763" fmla="*/ 78722 h 7267344"/>
              <a:gd name="connsiteX18764" fmla="*/ 5455962 w 15576846"/>
              <a:gd name="connsiteY18764" fmla="*/ 551500 h 7267344"/>
              <a:gd name="connsiteX18765" fmla="*/ 5851819 w 15576846"/>
              <a:gd name="connsiteY18765" fmla="*/ 1674069 h 7267344"/>
              <a:gd name="connsiteX18766" fmla="*/ 6065829 w 15576846"/>
              <a:gd name="connsiteY18766" fmla="*/ 2534833 h 7267344"/>
              <a:gd name="connsiteX18767" fmla="*/ 6093494 w 15576846"/>
              <a:gd name="connsiteY18767" fmla="*/ 2652240 h 7267344"/>
              <a:gd name="connsiteX18768" fmla="*/ 6053908 w 15576846"/>
              <a:gd name="connsiteY18768" fmla="*/ 2494123 h 7267344"/>
              <a:gd name="connsiteX18769" fmla="*/ 2130991 w 15576846"/>
              <a:gd name="connsiteY18769" fmla="*/ 3677532 h 7267344"/>
              <a:gd name="connsiteX18770" fmla="*/ 1614128 w 15576846"/>
              <a:gd name="connsiteY18770" fmla="*/ 3705647 h 7267344"/>
              <a:gd name="connsiteX18771" fmla="*/ 1269778 w 15576846"/>
              <a:gd name="connsiteY18771" fmla="*/ 3694176 h 7267344"/>
              <a:gd name="connsiteX18772" fmla="*/ 1211749 w 15576846"/>
              <a:gd name="connsiteY18772" fmla="*/ 3666961 h 7267344"/>
              <a:gd name="connsiteX18773" fmla="*/ 1281698 w 15576846"/>
              <a:gd name="connsiteY18773" fmla="*/ 3668423 h 7267344"/>
              <a:gd name="connsiteX18774" fmla="*/ 1590849 w 15576846"/>
              <a:gd name="connsiteY18774" fmla="*/ 3673483 h 7267344"/>
              <a:gd name="connsiteX18775" fmla="*/ 1850855 w 15576846"/>
              <a:gd name="connsiteY18775" fmla="*/ 3668535 h 7267344"/>
              <a:gd name="connsiteX18776" fmla="*/ 2110074 w 15576846"/>
              <a:gd name="connsiteY18776" fmla="*/ 3658189 h 7267344"/>
              <a:gd name="connsiteX18777" fmla="*/ 2110074 w 15576846"/>
              <a:gd name="connsiteY18777" fmla="*/ 3658301 h 7267344"/>
              <a:gd name="connsiteX18778" fmla="*/ 2471180 w 15576846"/>
              <a:gd name="connsiteY18778" fmla="*/ 3639745 h 7267344"/>
              <a:gd name="connsiteX18779" fmla="*/ 2130991 w 15576846"/>
              <a:gd name="connsiteY18779" fmla="*/ 3677532 h 7267344"/>
              <a:gd name="connsiteX18780" fmla="*/ 1253021 w 15576846"/>
              <a:gd name="connsiteY18780" fmla="*/ 3693389 h 7267344"/>
              <a:gd name="connsiteX18781" fmla="*/ 1246611 w 15576846"/>
              <a:gd name="connsiteY18781" fmla="*/ 3693051 h 7267344"/>
              <a:gd name="connsiteX18782" fmla="*/ 1189369 w 15576846"/>
              <a:gd name="connsiteY18782" fmla="*/ 3666286 h 7267344"/>
              <a:gd name="connsiteX18783" fmla="*/ 1190157 w 15576846"/>
              <a:gd name="connsiteY18783" fmla="*/ 3666286 h 7267344"/>
              <a:gd name="connsiteX18784" fmla="*/ 1253021 w 15576846"/>
              <a:gd name="connsiteY18784" fmla="*/ 3693389 h 7267344"/>
              <a:gd name="connsiteX18785" fmla="*/ 2708694 w 15576846"/>
              <a:gd name="connsiteY18785" fmla="*/ 5584279 h 7267344"/>
              <a:gd name="connsiteX18786" fmla="*/ 3242314 w 15576846"/>
              <a:gd name="connsiteY18786" fmla="*/ 4873986 h 7267344"/>
              <a:gd name="connsiteX18787" fmla="*/ 3605669 w 15576846"/>
              <a:gd name="connsiteY18787" fmla="*/ 3633673 h 7267344"/>
              <a:gd name="connsiteX18788" fmla="*/ 3620064 w 15576846"/>
              <a:gd name="connsiteY18788" fmla="*/ 3633673 h 7267344"/>
              <a:gd name="connsiteX18789" fmla="*/ 3261769 w 15576846"/>
              <a:gd name="connsiteY18789" fmla="*/ 4895466 h 7267344"/>
              <a:gd name="connsiteX18790" fmla="*/ 3045735 w 15576846"/>
              <a:gd name="connsiteY18790" fmla="*/ 5367683 h 7267344"/>
              <a:gd name="connsiteX18791" fmla="*/ 2731861 w 15576846"/>
              <a:gd name="connsiteY18791" fmla="*/ 5616443 h 7267344"/>
              <a:gd name="connsiteX18792" fmla="*/ 2409440 w 15576846"/>
              <a:gd name="connsiteY18792" fmla="*/ 5410080 h 7267344"/>
              <a:gd name="connsiteX18793" fmla="*/ 2708694 w 15576846"/>
              <a:gd name="connsiteY18793" fmla="*/ 5584279 h 7267344"/>
              <a:gd name="connsiteX18794" fmla="*/ 3607581 w 15576846"/>
              <a:gd name="connsiteY18794" fmla="*/ 3626025 h 7267344"/>
              <a:gd name="connsiteX18795" fmla="*/ 3615903 w 15576846"/>
              <a:gd name="connsiteY18795" fmla="*/ 3591275 h 7267344"/>
              <a:gd name="connsiteX18796" fmla="*/ 3629961 w 15576846"/>
              <a:gd name="connsiteY18796" fmla="*/ 3590601 h 7267344"/>
              <a:gd name="connsiteX18797" fmla="*/ 3621864 w 15576846"/>
              <a:gd name="connsiteY18797" fmla="*/ 3626025 h 7267344"/>
              <a:gd name="connsiteX18798" fmla="*/ 3607581 w 15576846"/>
              <a:gd name="connsiteY18798" fmla="*/ 3626025 h 7267344"/>
              <a:gd name="connsiteX18799" fmla="*/ 3634909 w 15576846"/>
              <a:gd name="connsiteY18799" fmla="*/ 3590376 h 7267344"/>
              <a:gd name="connsiteX18800" fmla="*/ 3648966 w 15576846"/>
              <a:gd name="connsiteY18800" fmla="*/ 3589701 h 7267344"/>
              <a:gd name="connsiteX18801" fmla="*/ 3641207 w 15576846"/>
              <a:gd name="connsiteY18801" fmla="*/ 3626025 h 7267344"/>
              <a:gd name="connsiteX18802" fmla="*/ 3626812 w 15576846"/>
              <a:gd name="connsiteY18802" fmla="*/ 3626025 h 7267344"/>
              <a:gd name="connsiteX18803" fmla="*/ 3634909 w 15576846"/>
              <a:gd name="connsiteY18803" fmla="*/ 3590376 h 7267344"/>
              <a:gd name="connsiteX18804" fmla="*/ 3636708 w 15576846"/>
              <a:gd name="connsiteY18804" fmla="*/ 3582616 h 7267344"/>
              <a:gd name="connsiteX18805" fmla="*/ 3644693 w 15576846"/>
              <a:gd name="connsiteY18805" fmla="*/ 3547079 h 7267344"/>
              <a:gd name="connsiteX18806" fmla="*/ 3658300 w 15576846"/>
              <a:gd name="connsiteY18806" fmla="*/ 3545842 h 7267344"/>
              <a:gd name="connsiteX18807" fmla="*/ 3650653 w 15576846"/>
              <a:gd name="connsiteY18807" fmla="*/ 3582054 h 7267344"/>
              <a:gd name="connsiteX18808" fmla="*/ 3636708 w 15576846"/>
              <a:gd name="connsiteY18808" fmla="*/ 3582616 h 7267344"/>
              <a:gd name="connsiteX18809" fmla="*/ 3663249 w 15576846"/>
              <a:gd name="connsiteY18809" fmla="*/ 3545392 h 7267344"/>
              <a:gd name="connsiteX18810" fmla="*/ 4442254 w 15576846"/>
              <a:gd name="connsiteY18810" fmla="*/ 3500183 h 7267344"/>
              <a:gd name="connsiteX18811" fmla="*/ 4605208 w 15576846"/>
              <a:gd name="connsiteY18811" fmla="*/ 3491637 h 7267344"/>
              <a:gd name="connsiteX18812" fmla="*/ 4646593 w 15576846"/>
              <a:gd name="connsiteY18812" fmla="*/ 3491412 h 7267344"/>
              <a:gd name="connsiteX18813" fmla="*/ 5079786 w 15576846"/>
              <a:gd name="connsiteY18813" fmla="*/ 3509630 h 7267344"/>
              <a:gd name="connsiteX18814" fmla="*/ 5079786 w 15576846"/>
              <a:gd name="connsiteY18814" fmla="*/ 3509630 h 7267344"/>
              <a:gd name="connsiteX18815" fmla="*/ 5376566 w 15576846"/>
              <a:gd name="connsiteY18815" fmla="*/ 3534146 h 7267344"/>
              <a:gd name="connsiteX18816" fmla="*/ 5645231 w 15576846"/>
              <a:gd name="connsiteY18816" fmla="*/ 3554614 h 7267344"/>
              <a:gd name="connsiteX18817" fmla="*/ 5644781 w 15576846"/>
              <a:gd name="connsiteY18817" fmla="*/ 3553827 h 7267344"/>
              <a:gd name="connsiteX18818" fmla="*/ 6135103 w 15576846"/>
              <a:gd name="connsiteY18818" fmla="*/ 3597123 h 7267344"/>
              <a:gd name="connsiteX18819" fmla="*/ 6335731 w 15576846"/>
              <a:gd name="connsiteY18819" fmla="*/ 3609156 h 7267344"/>
              <a:gd name="connsiteX18820" fmla="*/ 6337081 w 15576846"/>
              <a:gd name="connsiteY18820" fmla="*/ 3613767 h 7267344"/>
              <a:gd name="connsiteX18821" fmla="*/ 6135441 w 15576846"/>
              <a:gd name="connsiteY18821" fmla="*/ 3607807 h 7267344"/>
              <a:gd name="connsiteX18822" fmla="*/ 5643432 w 15576846"/>
              <a:gd name="connsiteY18822" fmla="*/ 3587564 h 7267344"/>
              <a:gd name="connsiteX18823" fmla="*/ 5643432 w 15576846"/>
              <a:gd name="connsiteY18823" fmla="*/ 3587677 h 7267344"/>
              <a:gd name="connsiteX18824" fmla="*/ 5370830 w 15576846"/>
              <a:gd name="connsiteY18824" fmla="*/ 3576319 h 7267344"/>
              <a:gd name="connsiteX18825" fmla="*/ 5074275 w 15576846"/>
              <a:gd name="connsiteY18825" fmla="*/ 3564847 h 7267344"/>
              <a:gd name="connsiteX18826" fmla="*/ 5074275 w 15576846"/>
              <a:gd name="connsiteY18826" fmla="*/ 3564960 h 7267344"/>
              <a:gd name="connsiteX18827" fmla="*/ 4857342 w 15576846"/>
              <a:gd name="connsiteY18827" fmla="*/ 3557650 h 7267344"/>
              <a:gd name="connsiteX18828" fmla="*/ 4640407 w 15576846"/>
              <a:gd name="connsiteY18828" fmla="*/ 3554951 h 7267344"/>
              <a:gd name="connsiteX18829" fmla="*/ 4599023 w 15576846"/>
              <a:gd name="connsiteY18829" fmla="*/ 3555064 h 7267344"/>
              <a:gd name="connsiteX18830" fmla="*/ 4421449 w 15576846"/>
              <a:gd name="connsiteY18830" fmla="*/ 3559787 h 7267344"/>
              <a:gd name="connsiteX18831" fmla="*/ 3867025 w 15576846"/>
              <a:gd name="connsiteY18831" fmla="*/ 3574407 h 7267344"/>
              <a:gd name="connsiteX18832" fmla="*/ 3655939 w 15576846"/>
              <a:gd name="connsiteY18832" fmla="*/ 3581829 h 7267344"/>
              <a:gd name="connsiteX18833" fmla="*/ 3663249 w 15576846"/>
              <a:gd name="connsiteY18833" fmla="*/ 3545392 h 7267344"/>
              <a:gd name="connsiteX18834" fmla="*/ 6340904 w 15576846"/>
              <a:gd name="connsiteY18834" fmla="*/ 3609382 h 7267344"/>
              <a:gd name="connsiteX18835" fmla="*/ 6340904 w 15576846"/>
              <a:gd name="connsiteY18835" fmla="*/ 3609382 h 7267344"/>
              <a:gd name="connsiteX18836" fmla="*/ 6342366 w 15576846"/>
              <a:gd name="connsiteY18836" fmla="*/ 3613880 h 7267344"/>
              <a:gd name="connsiteX18837" fmla="*/ 6342254 w 15576846"/>
              <a:gd name="connsiteY18837" fmla="*/ 3613880 h 7267344"/>
              <a:gd name="connsiteX18838" fmla="*/ 6340904 w 15576846"/>
              <a:gd name="connsiteY18838" fmla="*/ 3609382 h 7267344"/>
              <a:gd name="connsiteX18839" fmla="*/ 6344615 w 15576846"/>
              <a:gd name="connsiteY18839" fmla="*/ 3621527 h 7267344"/>
              <a:gd name="connsiteX18840" fmla="*/ 6345965 w 15576846"/>
              <a:gd name="connsiteY18840" fmla="*/ 3626025 h 7267344"/>
              <a:gd name="connsiteX18841" fmla="*/ 6345853 w 15576846"/>
              <a:gd name="connsiteY18841" fmla="*/ 3626025 h 7267344"/>
              <a:gd name="connsiteX18842" fmla="*/ 6344615 w 15576846"/>
              <a:gd name="connsiteY18842" fmla="*/ 3621527 h 7267344"/>
              <a:gd name="connsiteX18843" fmla="*/ 6344615 w 15576846"/>
              <a:gd name="connsiteY18843" fmla="*/ 3621527 h 7267344"/>
              <a:gd name="connsiteX18844" fmla="*/ 6355749 w 15576846"/>
              <a:gd name="connsiteY18844" fmla="*/ 3640870 h 7267344"/>
              <a:gd name="connsiteX18845" fmla="*/ 6384988 w 15576846"/>
              <a:gd name="connsiteY18845" fmla="*/ 3735336 h 7267344"/>
              <a:gd name="connsiteX18846" fmla="*/ 6760714 w 15576846"/>
              <a:gd name="connsiteY18846" fmla="*/ 4698325 h 7267344"/>
              <a:gd name="connsiteX18847" fmla="*/ 7328521 w 15576846"/>
              <a:gd name="connsiteY18847" fmla="*/ 5232732 h 7267344"/>
              <a:gd name="connsiteX18848" fmla="*/ 7960318 w 15576846"/>
              <a:gd name="connsiteY18848" fmla="*/ 4627701 h 7267344"/>
              <a:gd name="connsiteX18849" fmla="*/ 7322561 w 15576846"/>
              <a:gd name="connsiteY18849" fmla="*/ 5257697 h 7267344"/>
              <a:gd name="connsiteX18850" fmla="*/ 7015660 w 15576846"/>
              <a:gd name="connsiteY18850" fmla="*/ 5101942 h 7267344"/>
              <a:gd name="connsiteX18851" fmla="*/ 6757004 w 15576846"/>
              <a:gd name="connsiteY18851" fmla="*/ 4715081 h 7267344"/>
              <a:gd name="connsiteX18852" fmla="*/ 6384426 w 15576846"/>
              <a:gd name="connsiteY18852" fmla="*/ 3733874 h 7267344"/>
              <a:gd name="connsiteX18853" fmla="*/ 6355749 w 15576846"/>
              <a:gd name="connsiteY18853" fmla="*/ 3640870 h 7267344"/>
              <a:gd name="connsiteX18854" fmla="*/ 6355749 w 15576846"/>
              <a:gd name="connsiteY18854" fmla="*/ 3640870 h 7267344"/>
              <a:gd name="connsiteX18855" fmla="*/ 9466709 w 15576846"/>
              <a:gd name="connsiteY18855" fmla="*/ 4773785 h 7267344"/>
              <a:gd name="connsiteX18856" fmla="*/ 9668799 w 15576846"/>
              <a:gd name="connsiteY18856" fmla="*/ 5556839 h 7267344"/>
              <a:gd name="connsiteX18857" fmla="*/ 10046549 w 15576846"/>
              <a:gd name="connsiteY18857" fmla="*/ 6614631 h 7267344"/>
              <a:gd name="connsiteX18858" fmla="*/ 10574996 w 15576846"/>
              <a:gd name="connsiteY18858" fmla="*/ 7124635 h 7267344"/>
              <a:gd name="connsiteX18859" fmla="*/ 10632350 w 15576846"/>
              <a:gd name="connsiteY18859" fmla="*/ 7119574 h 7267344"/>
              <a:gd name="connsiteX18860" fmla="*/ 11210166 w 15576846"/>
              <a:gd name="connsiteY18860" fmla="*/ 6447292 h 7267344"/>
              <a:gd name="connsiteX18861" fmla="*/ 11381329 w 15576846"/>
              <a:gd name="connsiteY18861" fmla="*/ 5975525 h 7267344"/>
              <a:gd name="connsiteX18862" fmla="*/ 11200606 w 15576846"/>
              <a:gd name="connsiteY18862" fmla="*/ 6500261 h 7267344"/>
              <a:gd name="connsiteX18863" fmla="*/ 10625378 w 15576846"/>
              <a:gd name="connsiteY18863" fmla="*/ 7183001 h 7267344"/>
              <a:gd name="connsiteX18864" fmla="*/ 10568248 w 15576846"/>
              <a:gd name="connsiteY18864" fmla="*/ 7188061 h 7267344"/>
              <a:gd name="connsiteX18865" fmla="*/ 10042164 w 15576846"/>
              <a:gd name="connsiteY18865" fmla="*/ 6670636 h 7267344"/>
              <a:gd name="connsiteX18866" fmla="*/ 9668461 w 15576846"/>
              <a:gd name="connsiteY18866" fmla="*/ 5592826 h 7267344"/>
              <a:gd name="connsiteX18867" fmla="*/ 9454452 w 15576846"/>
              <a:gd name="connsiteY18867" fmla="*/ 4732288 h 7267344"/>
              <a:gd name="connsiteX18868" fmla="*/ 9420601 w 15576846"/>
              <a:gd name="connsiteY18868" fmla="*/ 4589015 h 7267344"/>
              <a:gd name="connsiteX18869" fmla="*/ 9466709 w 15576846"/>
              <a:gd name="connsiteY18869" fmla="*/ 4773785 h 7267344"/>
              <a:gd name="connsiteX18870" fmla="*/ 13235894 w 15576846"/>
              <a:gd name="connsiteY18870" fmla="*/ 3629737 h 7267344"/>
              <a:gd name="connsiteX18871" fmla="*/ 13455077 w 15576846"/>
              <a:gd name="connsiteY18871" fmla="*/ 3615117 h 7267344"/>
              <a:gd name="connsiteX18872" fmla="*/ 13975201 w 15576846"/>
              <a:gd name="connsiteY18872" fmla="*/ 3601059 h 7267344"/>
              <a:gd name="connsiteX18873" fmla="*/ 14325850 w 15576846"/>
              <a:gd name="connsiteY18873" fmla="*/ 3606907 h 7267344"/>
              <a:gd name="connsiteX18874" fmla="*/ 14426389 w 15576846"/>
              <a:gd name="connsiteY18874" fmla="*/ 3633223 h 7267344"/>
              <a:gd name="connsiteX18875" fmla="*/ 13135919 w 15576846"/>
              <a:gd name="connsiteY18875" fmla="*/ 3633223 h 7267344"/>
              <a:gd name="connsiteX18876" fmla="*/ 13235894 w 15576846"/>
              <a:gd name="connsiteY18876" fmla="*/ 3629737 h 7267344"/>
              <a:gd name="connsiteX18877" fmla="*/ 12234220 w 15576846"/>
              <a:gd name="connsiteY18877" fmla="*/ 2346126 h 7267344"/>
              <a:gd name="connsiteX18878" fmla="*/ 12449467 w 15576846"/>
              <a:gd name="connsiteY18878" fmla="*/ 1864350 h 7267344"/>
              <a:gd name="connsiteX18879" fmla="*/ 12764353 w 15576846"/>
              <a:gd name="connsiteY18879" fmla="*/ 1610642 h 7267344"/>
              <a:gd name="connsiteX18880" fmla="*/ 13075303 w 15576846"/>
              <a:gd name="connsiteY18880" fmla="*/ 1804747 h 7267344"/>
              <a:gd name="connsiteX18881" fmla="*/ 12788645 w 15576846"/>
              <a:gd name="connsiteY18881" fmla="*/ 1642806 h 7267344"/>
              <a:gd name="connsiteX18882" fmla="*/ 12471509 w 15576846"/>
              <a:gd name="connsiteY18882" fmla="*/ 1893815 h 7267344"/>
              <a:gd name="connsiteX18883" fmla="*/ 12254687 w 15576846"/>
              <a:gd name="connsiteY18883" fmla="*/ 2367606 h 7267344"/>
              <a:gd name="connsiteX18884" fmla="*/ 11895380 w 15576846"/>
              <a:gd name="connsiteY18884" fmla="*/ 3633335 h 7267344"/>
              <a:gd name="connsiteX18885" fmla="*/ 11880086 w 15576846"/>
              <a:gd name="connsiteY18885" fmla="*/ 3633335 h 7267344"/>
              <a:gd name="connsiteX18886" fmla="*/ 12234220 w 15576846"/>
              <a:gd name="connsiteY18886" fmla="*/ 2346126 h 7267344"/>
              <a:gd name="connsiteX18887" fmla="*/ 11873451 w 15576846"/>
              <a:gd name="connsiteY18887" fmla="*/ 3640870 h 7267344"/>
              <a:gd name="connsiteX18888" fmla="*/ 11865353 w 15576846"/>
              <a:gd name="connsiteY18888" fmla="*/ 3678769 h 7267344"/>
              <a:gd name="connsiteX18889" fmla="*/ 11127508 w 15576846"/>
              <a:gd name="connsiteY18889" fmla="*/ 3699574 h 7267344"/>
              <a:gd name="connsiteX18890" fmla="*/ 10948473 w 15576846"/>
              <a:gd name="connsiteY18890" fmla="*/ 3704297 h 7267344"/>
              <a:gd name="connsiteX18891" fmla="*/ 10907201 w 15576846"/>
              <a:gd name="connsiteY18891" fmla="*/ 3704410 h 7267344"/>
              <a:gd name="connsiteX18892" fmla="*/ 10447017 w 15576846"/>
              <a:gd name="connsiteY18892" fmla="*/ 3694401 h 7267344"/>
              <a:gd name="connsiteX18893" fmla="*/ 10446905 w 15576846"/>
              <a:gd name="connsiteY18893" fmla="*/ 3694626 h 7267344"/>
              <a:gd name="connsiteX18894" fmla="*/ 10157435 w 15576846"/>
              <a:gd name="connsiteY18894" fmla="*/ 3682480 h 7267344"/>
              <a:gd name="connsiteX18895" fmla="*/ 9900015 w 15576846"/>
              <a:gd name="connsiteY18895" fmla="*/ 3672808 h 7267344"/>
              <a:gd name="connsiteX18896" fmla="*/ 9899903 w 15576846"/>
              <a:gd name="connsiteY18896" fmla="*/ 3673258 h 7267344"/>
              <a:gd name="connsiteX18897" fmla="*/ 9402945 w 15576846"/>
              <a:gd name="connsiteY18897" fmla="*/ 3651554 h 7267344"/>
              <a:gd name="connsiteX18898" fmla="*/ 9180163 w 15576846"/>
              <a:gd name="connsiteY18898" fmla="*/ 3645031 h 7267344"/>
              <a:gd name="connsiteX18899" fmla="*/ 9178926 w 15576846"/>
              <a:gd name="connsiteY18899" fmla="*/ 3640983 h 7267344"/>
              <a:gd name="connsiteX18900" fmla="*/ 11873451 w 15576846"/>
              <a:gd name="connsiteY18900" fmla="*/ 3640983 h 7267344"/>
              <a:gd name="connsiteX18901" fmla="*/ 8203117 w 15576846"/>
              <a:gd name="connsiteY18901" fmla="*/ 1976472 h 7267344"/>
              <a:gd name="connsiteX18902" fmla="*/ 8765639 w 15576846"/>
              <a:gd name="connsiteY18902" fmla="*/ 2520888 h 7267344"/>
              <a:gd name="connsiteX18903" fmla="*/ 9118648 w 15576846"/>
              <a:gd name="connsiteY18903" fmla="*/ 3462397 h 7267344"/>
              <a:gd name="connsiteX18904" fmla="*/ 8766650 w 15576846"/>
              <a:gd name="connsiteY18904" fmla="*/ 2546978 h 7267344"/>
              <a:gd name="connsiteX18905" fmla="*/ 8506757 w 15576846"/>
              <a:gd name="connsiteY18905" fmla="*/ 2158544 h 7267344"/>
              <a:gd name="connsiteX18906" fmla="*/ 8197382 w 15576846"/>
              <a:gd name="connsiteY18906" fmla="*/ 2001663 h 7267344"/>
              <a:gd name="connsiteX18907" fmla="*/ 7569184 w 15576846"/>
              <a:gd name="connsiteY18907" fmla="*/ 2611755 h 7267344"/>
              <a:gd name="connsiteX18908" fmla="*/ 8203117 w 15576846"/>
              <a:gd name="connsiteY18908" fmla="*/ 1976472 h 7267344"/>
              <a:gd name="connsiteX18909" fmla="*/ 4324847 w 15576846"/>
              <a:gd name="connsiteY18909" fmla="*/ 709168 h 7267344"/>
              <a:gd name="connsiteX18910" fmla="*/ 4900975 w 15576846"/>
              <a:gd name="connsiteY18910" fmla="*/ 12820 h 7267344"/>
              <a:gd name="connsiteX18911" fmla="*/ 4958442 w 15576846"/>
              <a:gd name="connsiteY18911" fmla="*/ 7647 h 7267344"/>
              <a:gd name="connsiteX18912" fmla="*/ 5849907 w 15576846"/>
              <a:gd name="connsiteY18912" fmla="*/ 1612442 h 7267344"/>
              <a:gd name="connsiteX18913" fmla="*/ 5856092 w 15576846"/>
              <a:gd name="connsiteY18913" fmla="*/ 1634933 h 7267344"/>
              <a:gd name="connsiteX18914" fmla="*/ 6075051 w 15576846"/>
              <a:gd name="connsiteY18914" fmla="*/ 2549003 h 7267344"/>
              <a:gd name="connsiteX18915" fmla="*/ 6089670 w 15576846"/>
              <a:gd name="connsiteY18915" fmla="*/ 2614679 h 7267344"/>
              <a:gd name="connsiteX18916" fmla="*/ 6070215 w 15576846"/>
              <a:gd name="connsiteY18916" fmla="*/ 2532134 h 7267344"/>
              <a:gd name="connsiteX18917" fmla="*/ 5856092 w 15576846"/>
              <a:gd name="connsiteY18917" fmla="*/ 1670920 h 7267344"/>
              <a:gd name="connsiteX18918" fmla="*/ 5459673 w 15576846"/>
              <a:gd name="connsiteY18918" fmla="*/ 546665 h 7267344"/>
              <a:gd name="connsiteX18919" fmla="*/ 4952145 w 15576846"/>
              <a:gd name="connsiteY18919" fmla="*/ 71074 h 7267344"/>
              <a:gd name="connsiteX18920" fmla="*/ 4894566 w 15576846"/>
              <a:gd name="connsiteY18920" fmla="*/ 76247 h 7267344"/>
              <a:gd name="connsiteX18921" fmla="*/ 4316075 w 15576846"/>
              <a:gd name="connsiteY18921" fmla="*/ 762249 h 7267344"/>
              <a:gd name="connsiteX18922" fmla="*/ 4148623 w 15576846"/>
              <a:gd name="connsiteY18922" fmla="*/ 1241663 h 7267344"/>
              <a:gd name="connsiteX18923" fmla="*/ 4324847 w 15576846"/>
              <a:gd name="connsiteY18923" fmla="*/ 709168 h 7267344"/>
              <a:gd name="connsiteX18924" fmla="*/ 2325770 w 15576846"/>
              <a:gd name="connsiteY18924" fmla="*/ 3637159 h 7267344"/>
              <a:gd name="connsiteX18925" fmla="*/ 2107824 w 15576846"/>
              <a:gd name="connsiteY18925" fmla="*/ 3651779 h 7267344"/>
              <a:gd name="connsiteX18926" fmla="*/ 1590849 w 15576846"/>
              <a:gd name="connsiteY18926" fmla="*/ 3665836 h 7267344"/>
              <a:gd name="connsiteX18927" fmla="*/ 1190606 w 15576846"/>
              <a:gd name="connsiteY18927" fmla="*/ 3658751 h 7267344"/>
              <a:gd name="connsiteX18928" fmla="*/ 1093217 w 15576846"/>
              <a:gd name="connsiteY18928" fmla="*/ 3633560 h 7267344"/>
              <a:gd name="connsiteX18929" fmla="*/ 2424960 w 15576846"/>
              <a:gd name="connsiteY18929" fmla="*/ 3633560 h 7267344"/>
              <a:gd name="connsiteX18930" fmla="*/ 2325770 w 15576846"/>
              <a:gd name="connsiteY18930" fmla="*/ 3637159 h 7267344"/>
              <a:gd name="connsiteX18931" fmla="*/ 3285498 w 15576846"/>
              <a:gd name="connsiteY18931" fmla="*/ 4920770 h 7267344"/>
              <a:gd name="connsiteX18932" fmla="*/ 3070251 w 15576846"/>
              <a:gd name="connsiteY18932" fmla="*/ 5402545 h 7267344"/>
              <a:gd name="connsiteX18933" fmla="*/ 2755365 w 15576846"/>
              <a:gd name="connsiteY18933" fmla="*/ 5656253 h 7267344"/>
              <a:gd name="connsiteX18934" fmla="*/ 2435981 w 15576846"/>
              <a:gd name="connsiteY18934" fmla="*/ 5451352 h 7267344"/>
              <a:gd name="connsiteX18935" fmla="*/ 2732086 w 15576846"/>
              <a:gd name="connsiteY18935" fmla="*/ 5624090 h 7267344"/>
              <a:gd name="connsiteX18936" fmla="*/ 3049221 w 15576846"/>
              <a:gd name="connsiteY18936" fmla="*/ 5373081 h 7267344"/>
              <a:gd name="connsiteX18937" fmla="*/ 3266043 w 15576846"/>
              <a:gd name="connsiteY18937" fmla="*/ 4899290 h 7267344"/>
              <a:gd name="connsiteX18938" fmla="*/ 3625350 w 15576846"/>
              <a:gd name="connsiteY18938" fmla="*/ 3633560 h 7267344"/>
              <a:gd name="connsiteX18939" fmla="*/ 3639857 w 15576846"/>
              <a:gd name="connsiteY18939" fmla="*/ 3633560 h 7267344"/>
              <a:gd name="connsiteX18940" fmla="*/ 3285498 w 15576846"/>
              <a:gd name="connsiteY18940" fmla="*/ 4920770 h 7267344"/>
              <a:gd name="connsiteX18941" fmla="*/ 3646267 w 15576846"/>
              <a:gd name="connsiteY18941" fmla="*/ 3626025 h 7267344"/>
              <a:gd name="connsiteX18942" fmla="*/ 3654027 w 15576846"/>
              <a:gd name="connsiteY18942" fmla="*/ 3589589 h 7267344"/>
              <a:gd name="connsiteX18943" fmla="*/ 4421224 w 15576846"/>
              <a:gd name="connsiteY18943" fmla="*/ 3567434 h 7267344"/>
              <a:gd name="connsiteX18944" fmla="*/ 4599023 w 15576846"/>
              <a:gd name="connsiteY18944" fmla="*/ 3562711 h 7267344"/>
              <a:gd name="connsiteX18945" fmla="*/ 4640070 w 15576846"/>
              <a:gd name="connsiteY18945" fmla="*/ 3562598 h 7267344"/>
              <a:gd name="connsiteX18946" fmla="*/ 5072251 w 15576846"/>
              <a:gd name="connsiteY18946" fmla="*/ 3571820 h 7267344"/>
              <a:gd name="connsiteX18947" fmla="*/ 5072364 w 15576846"/>
              <a:gd name="connsiteY18947" fmla="*/ 3571595 h 7267344"/>
              <a:gd name="connsiteX18948" fmla="*/ 5370606 w 15576846"/>
              <a:gd name="connsiteY18948" fmla="*/ 3584078 h 7267344"/>
              <a:gd name="connsiteX18949" fmla="*/ 5641295 w 15576846"/>
              <a:gd name="connsiteY18949" fmla="*/ 3594312 h 7267344"/>
              <a:gd name="connsiteX18950" fmla="*/ 5641408 w 15576846"/>
              <a:gd name="connsiteY18950" fmla="*/ 3593862 h 7267344"/>
              <a:gd name="connsiteX18951" fmla="*/ 6135329 w 15576846"/>
              <a:gd name="connsiteY18951" fmla="*/ 3615567 h 7267344"/>
              <a:gd name="connsiteX18952" fmla="*/ 6339330 w 15576846"/>
              <a:gd name="connsiteY18952" fmla="*/ 3621527 h 7267344"/>
              <a:gd name="connsiteX18953" fmla="*/ 6340679 w 15576846"/>
              <a:gd name="connsiteY18953" fmla="*/ 3626138 h 7267344"/>
              <a:gd name="connsiteX18954" fmla="*/ 3646267 w 15576846"/>
              <a:gd name="connsiteY18954" fmla="*/ 3626138 h 7267344"/>
              <a:gd name="connsiteX18955" fmla="*/ 7316601 w 15576846"/>
              <a:gd name="connsiteY18955" fmla="*/ 5290311 h 7267344"/>
              <a:gd name="connsiteX18956" fmla="*/ 6754080 w 15576846"/>
              <a:gd name="connsiteY18956" fmla="*/ 4746008 h 7267344"/>
              <a:gd name="connsiteX18957" fmla="*/ 6384988 w 15576846"/>
              <a:gd name="connsiteY18957" fmla="*/ 3753442 h 7267344"/>
              <a:gd name="connsiteX18958" fmla="*/ 6379478 w 15576846"/>
              <a:gd name="connsiteY18958" fmla="*/ 3736011 h 7267344"/>
              <a:gd name="connsiteX18959" fmla="*/ 6350351 w 15576846"/>
              <a:gd name="connsiteY18959" fmla="*/ 3640870 h 7267344"/>
              <a:gd name="connsiteX18960" fmla="*/ 6350463 w 15576846"/>
              <a:gd name="connsiteY18960" fmla="*/ 3640870 h 7267344"/>
              <a:gd name="connsiteX18961" fmla="*/ 6380153 w 15576846"/>
              <a:gd name="connsiteY18961" fmla="*/ 3737360 h 7267344"/>
              <a:gd name="connsiteX18962" fmla="*/ 6753292 w 15576846"/>
              <a:gd name="connsiteY18962" fmla="*/ 4719917 h 7267344"/>
              <a:gd name="connsiteX18963" fmla="*/ 7013073 w 15576846"/>
              <a:gd name="connsiteY18963" fmla="*/ 5108352 h 7267344"/>
              <a:gd name="connsiteX18964" fmla="*/ 7322449 w 15576846"/>
              <a:gd name="connsiteY18964" fmla="*/ 5265232 h 7267344"/>
              <a:gd name="connsiteX18965" fmla="*/ 7946373 w 15576846"/>
              <a:gd name="connsiteY18965" fmla="*/ 4662226 h 7267344"/>
              <a:gd name="connsiteX18966" fmla="*/ 7316601 w 15576846"/>
              <a:gd name="connsiteY18966" fmla="*/ 5290311 h 7267344"/>
              <a:gd name="connsiteX18967" fmla="*/ 11194759 w 15576846"/>
              <a:gd name="connsiteY18967" fmla="*/ 6557727 h 7267344"/>
              <a:gd name="connsiteX18968" fmla="*/ 10618742 w 15576846"/>
              <a:gd name="connsiteY18968" fmla="*/ 7254075 h 7267344"/>
              <a:gd name="connsiteX18969" fmla="*/ 10561276 w 15576846"/>
              <a:gd name="connsiteY18969" fmla="*/ 7259248 h 7267344"/>
              <a:gd name="connsiteX18970" fmla="*/ 9669811 w 15576846"/>
              <a:gd name="connsiteY18970" fmla="*/ 5654454 h 7267344"/>
              <a:gd name="connsiteX18971" fmla="*/ 9663626 w 15576846"/>
              <a:gd name="connsiteY18971" fmla="*/ 5631962 h 7267344"/>
              <a:gd name="connsiteX18972" fmla="*/ 9444668 w 15576846"/>
              <a:gd name="connsiteY18972" fmla="*/ 4717893 h 7267344"/>
              <a:gd name="connsiteX18973" fmla="*/ 9423975 w 15576846"/>
              <a:gd name="connsiteY18973" fmla="*/ 4624889 h 7267344"/>
              <a:gd name="connsiteX18974" fmla="*/ 9449953 w 15576846"/>
              <a:gd name="connsiteY18974" fmla="*/ 4734987 h 7267344"/>
              <a:gd name="connsiteX18975" fmla="*/ 9664076 w 15576846"/>
              <a:gd name="connsiteY18975" fmla="*/ 5595863 h 7267344"/>
              <a:gd name="connsiteX18976" fmla="*/ 10038340 w 15576846"/>
              <a:gd name="connsiteY18976" fmla="*/ 6675247 h 7267344"/>
              <a:gd name="connsiteX18977" fmla="*/ 10568136 w 15576846"/>
              <a:gd name="connsiteY18977" fmla="*/ 7195597 h 7267344"/>
              <a:gd name="connsiteX18978" fmla="*/ 10625715 w 15576846"/>
              <a:gd name="connsiteY18978" fmla="*/ 7190423 h 7267344"/>
              <a:gd name="connsiteX18979" fmla="*/ 11204318 w 15576846"/>
              <a:gd name="connsiteY18979" fmla="*/ 6504421 h 7267344"/>
              <a:gd name="connsiteX18980" fmla="*/ 11360973 w 15576846"/>
              <a:gd name="connsiteY18980" fmla="*/ 6061219 h 7267344"/>
              <a:gd name="connsiteX18981" fmla="*/ 11194759 w 15576846"/>
              <a:gd name="connsiteY18981" fmla="*/ 6557727 h 726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Lst>
            <a:rect l="l" t="t" r="r" b="b"/>
            <a:pathLst>
              <a:path w="15576846" h="7267344">
                <a:moveTo>
                  <a:pt x="12770089" y="3647842"/>
                </a:moveTo>
                <a:cubicBezTo>
                  <a:pt x="12783133" y="3646718"/>
                  <a:pt x="12795954" y="3645481"/>
                  <a:pt x="12808549" y="3644356"/>
                </a:cubicBezTo>
                <a:cubicBezTo>
                  <a:pt x="12821707" y="3643569"/>
                  <a:pt x="12834528" y="3642782"/>
                  <a:pt x="12847236" y="3642107"/>
                </a:cubicBezTo>
                <a:cubicBezTo>
                  <a:pt x="12860843" y="3641657"/>
                  <a:pt x="12874451" y="3641320"/>
                  <a:pt x="12887946" y="3640870"/>
                </a:cubicBezTo>
                <a:lnTo>
                  <a:pt x="15576847" y="3640870"/>
                </a:lnTo>
                <a:lnTo>
                  <a:pt x="15576847" y="3633223"/>
                </a:lnTo>
                <a:lnTo>
                  <a:pt x="15555592" y="3633223"/>
                </a:lnTo>
                <a:lnTo>
                  <a:pt x="15555592" y="3633223"/>
                </a:lnTo>
                <a:cubicBezTo>
                  <a:pt x="15554130" y="3633223"/>
                  <a:pt x="15537148" y="3632886"/>
                  <a:pt x="15508585" y="3632211"/>
                </a:cubicBezTo>
                <a:cubicBezTo>
                  <a:pt x="15495652" y="3631648"/>
                  <a:pt x="15478445" y="3630861"/>
                  <a:pt x="15457528" y="3629849"/>
                </a:cubicBezTo>
                <a:cubicBezTo>
                  <a:pt x="15442571" y="3628837"/>
                  <a:pt x="15425027" y="3627712"/>
                  <a:pt x="15405234" y="3626251"/>
                </a:cubicBezTo>
                <a:cubicBezTo>
                  <a:pt x="15389266" y="3624788"/>
                  <a:pt x="15371384" y="3623214"/>
                  <a:pt x="15352041" y="3621414"/>
                </a:cubicBezTo>
                <a:cubicBezTo>
                  <a:pt x="15335172" y="3619503"/>
                  <a:pt x="15316954" y="3617479"/>
                  <a:pt x="15297498" y="3615229"/>
                </a:cubicBezTo>
                <a:cubicBezTo>
                  <a:pt x="15280179" y="3612868"/>
                  <a:pt x="15261736" y="3610394"/>
                  <a:pt x="15242506" y="3607694"/>
                </a:cubicBezTo>
                <a:cubicBezTo>
                  <a:pt x="15224850" y="3604883"/>
                  <a:pt x="15206294" y="3601847"/>
                  <a:pt x="15187063" y="3598698"/>
                </a:cubicBezTo>
                <a:cubicBezTo>
                  <a:pt x="15168957" y="3595324"/>
                  <a:pt x="15150064" y="3591838"/>
                  <a:pt x="15130720" y="3588239"/>
                </a:cubicBezTo>
                <a:cubicBezTo>
                  <a:pt x="15112391" y="3584416"/>
                  <a:pt x="15093610" y="3580479"/>
                  <a:pt x="15074380" y="3576319"/>
                </a:cubicBezTo>
                <a:cubicBezTo>
                  <a:pt x="15055824" y="3571932"/>
                  <a:pt x="15036817" y="3567434"/>
                  <a:pt x="15017475" y="3562823"/>
                </a:cubicBezTo>
                <a:cubicBezTo>
                  <a:pt x="14998806" y="3557988"/>
                  <a:pt x="14979688" y="3552927"/>
                  <a:pt x="14960458" y="3547866"/>
                </a:cubicBezTo>
                <a:cubicBezTo>
                  <a:pt x="14941677" y="3542468"/>
                  <a:pt x="14922560" y="3536958"/>
                  <a:pt x="14903328" y="3531335"/>
                </a:cubicBezTo>
                <a:cubicBezTo>
                  <a:pt x="14884323" y="3525374"/>
                  <a:pt x="14865204" y="3519302"/>
                  <a:pt x="14845974" y="3513116"/>
                </a:cubicBezTo>
                <a:cubicBezTo>
                  <a:pt x="14826857" y="3506594"/>
                  <a:pt x="14807738" y="3499959"/>
                  <a:pt x="14788620" y="3493324"/>
                </a:cubicBezTo>
                <a:cubicBezTo>
                  <a:pt x="14769390" y="3486239"/>
                  <a:pt x="14750271" y="3479041"/>
                  <a:pt x="14731154" y="3471731"/>
                </a:cubicBezTo>
                <a:cubicBezTo>
                  <a:pt x="14711922" y="3464084"/>
                  <a:pt x="14692805" y="3456324"/>
                  <a:pt x="14673800" y="3448565"/>
                </a:cubicBezTo>
                <a:cubicBezTo>
                  <a:pt x="14654456" y="3440243"/>
                  <a:pt x="14635338" y="3431921"/>
                  <a:pt x="14616444" y="3423599"/>
                </a:cubicBezTo>
                <a:cubicBezTo>
                  <a:pt x="14597102" y="3414602"/>
                  <a:pt x="14577984" y="3405718"/>
                  <a:pt x="14559090" y="3396833"/>
                </a:cubicBezTo>
                <a:cubicBezTo>
                  <a:pt x="14539748" y="3387274"/>
                  <a:pt x="14520629" y="3377603"/>
                  <a:pt x="14501849" y="3368156"/>
                </a:cubicBezTo>
                <a:cubicBezTo>
                  <a:pt x="14482506" y="3357922"/>
                  <a:pt x="14463613" y="3347801"/>
                  <a:pt x="14445057" y="3337792"/>
                </a:cubicBezTo>
                <a:cubicBezTo>
                  <a:pt x="14425489" y="3326659"/>
                  <a:pt x="14406259" y="3315750"/>
                  <a:pt x="14387703" y="3305179"/>
                </a:cubicBezTo>
                <a:cubicBezTo>
                  <a:pt x="14368360" y="3293596"/>
                  <a:pt x="14349579" y="3282125"/>
                  <a:pt x="14331473" y="3271104"/>
                </a:cubicBezTo>
                <a:cubicBezTo>
                  <a:pt x="14311905" y="3258621"/>
                  <a:pt x="14293011" y="3246363"/>
                  <a:pt x="14275018" y="3234667"/>
                </a:cubicBezTo>
                <a:cubicBezTo>
                  <a:pt x="14255225" y="3221284"/>
                  <a:pt x="14236333" y="3208239"/>
                  <a:pt x="14218451" y="3195981"/>
                </a:cubicBezTo>
                <a:cubicBezTo>
                  <a:pt x="14198547" y="3181586"/>
                  <a:pt x="14179653" y="3167866"/>
                  <a:pt x="14162221" y="3155046"/>
                </a:cubicBezTo>
                <a:cubicBezTo>
                  <a:pt x="14147265" y="3143575"/>
                  <a:pt x="14133095" y="3132666"/>
                  <a:pt x="14119938" y="3122433"/>
                </a:cubicBezTo>
                <a:cubicBezTo>
                  <a:pt x="14110490" y="3110287"/>
                  <a:pt x="14099469" y="3098367"/>
                  <a:pt x="14086987" y="3086671"/>
                </a:cubicBezTo>
                <a:cubicBezTo>
                  <a:pt x="14080014" y="3078349"/>
                  <a:pt x="14072366" y="3070027"/>
                  <a:pt x="14064044" y="3061817"/>
                </a:cubicBezTo>
                <a:cubicBezTo>
                  <a:pt x="14054148" y="3049334"/>
                  <a:pt x="14043015" y="3036963"/>
                  <a:pt x="14030757" y="3024818"/>
                </a:cubicBezTo>
                <a:cubicBezTo>
                  <a:pt x="14023109" y="3015596"/>
                  <a:pt x="14014900" y="3006487"/>
                  <a:pt x="14006128" y="2997490"/>
                </a:cubicBezTo>
                <a:cubicBezTo>
                  <a:pt x="13995895" y="2984558"/>
                  <a:pt x="13984536" y="2971737"/>
                  <a:pt x="13972279" y="2959142"/>
                </a:cubicBezTo>
                <a:cubicBezTo>
                  <a:pt x="13962719" y="2947446"/>
                  <a:pt x="13952486" y="2936087"/>
                  <a:pt x="13941801" y="2925067"/>
                </a:cubicBezTo>
                <a:cubicBezTo>
                  <a:pt x="13933705" y="2915283"/>
                  <a:pt x="13925158" y="2905499"/>
                  <a:pt x="13916273" y="2895940"/>
                </a:cubicBezTo>
                <a:cubicBezTo>
                  <a:pt x="13905927" y="2882894"/>
                  <a:pt x="13894907" y="2870299"/>
                  <a:pt x="13883548" y="2858041"/>
                </a:cubicBezTo>
                <a:cubicBezTo>
                  <a:pt x="13872751" y="2844546"/>
                  <a:pt x="13861281" y="2831388"/>
                  <a:pt x="13849585" y="2818792"/>
                </a:cubicBezTo>
                <a:cubicBezTo>
                  <a:pt x="13841712" y="2809121"/>
                  <a:pt x="13833616" y="2799449"/>
                  <a:pt x="13825068" y="2790003"/>
                </a:cubicBezTo>
                <a:cubicBezTo>
                  <a:pt x="13811912" y="2773134"/>
                  <a:pt x="13797967" y="2756603"/>
                  <a:pt x="13783234" y="2740521"/>
                </a:cubicBezTo>
                <a:cubicBezTo>
                  <a:pt x="13775025" y="2730399"/>
                  <a:pt x="13766590" y="2720391"/>
                  <a:pt x="13757705" y="2710382"/>
                </a:cubicBezTo>
                <a:cubicBezTo>
                  <a:pt x="13748259" y="2698349"/>
                  <a:pt x="13738363" y="2686428"/>
                  <a:pt x="13728129" y="2674507"/>
                </a:cubicBezTo>
                <a:cubicBezTo>
                  <a:pt x="13718682" y="2662362"/>
                  <a:pt x="13709011" y="2650441"/>
                  <a:pt x="13699002" y="2638633"/>
                </a:cubicBezTo>
                <a:cubicBezTo>
                  <a:pt x="13685619" y="2621089"/>
                  <a:pt x="13671674" y="2603995"/>
                  <a:pt x="13657393" y="2587239"/>
                </a:cubicBezTo>
                <a:cubicBezTo>
                  <a:pt x="13649970" y="2577680"/>
                  <a:pt x="13642435" y="2568233"/>
                  <a:pt x="13634788" y="2559012"/>
                </a:cubicBezTo>
                <a:cubicBezTo>
                  <a:pt x="13621067" y="2540681"/>
                  <a:pt x="13606897" y="2522800"/>
                  <a:pt x="13592391" y="2505481"/>
                </a:cubicBezTo>
                <a:cubicBezTo>
                  <a:pt x="13583394" y="2493673"/>
                  <a:pt x="13574285" y="2482089"/>
                  <a:pt x="13564838" y="2470619"/>
                </a:cubicBezTo>
                <a:cubicBezTo>
                  <a:pt x="13554267" y="2456449"/>
                  <a:pt x="13543471" y="2442391"/>
                  <a:pt x="13532338" y="2428671"/>
                </a:cubicBezTo>
                <a:cubicBezTo>
                  <a:pt x="13523003" y="2416076"/>
                  <a:pt x="13513557" y="2403593"/>
                  <a:pt x="13503886" y="2391335"/>
                </a:cubicBezTo>
                <a:cubicBezTo>
                  <a:pt x="13491852" y="2374691"/>
                  <a:pt x="13479594" y="2358384"/>
                  <a:pt x="13467111" y="2342527"/>
                </a:cubicBezTo>
                <a:cubicBezTo>
                  <a:pt x="13456315" y="2327570"/>
                  <a:pt x="13445293" y="2312951"/>
                  <a:pt x="13434160" y="2298668"/>
                </a:cubicBezTo>
                <a:cubicBezTo>
                  <a:pt x="13422914" y="2282924"/>
                  <a:pt x="13411332" y="2267517"/>
                  <a:pt x="13399748" y="2252560"/>
                </a:cubicBezTo>
                <a:cubicBezTo>
                  <a:pt x="13390976" y="2240189"/>
                  <a:pt x="13382091" y="2228156"/>
                  <a:pt x="13373208" y="2216236"/>
                </a:cubicBezTo>
                <a:cubicBezTo>
                  <a:pt x="13361849" y="2199929"/>
                  <a:pt x="13350266" y="2184072"/>
                  <a:pt x="13338570" y="2168553"/>
                </a:cubicBezTo>
                <a:cubicBezTo>
                  <a:pt x="13326199" y="2150672"/>
                  <a:pt x="13313604" y="2133241"/>
                  <a:pt x="13300896" y="2116484"/>
                </a:cubicBezTo>
                <a:cubicBezTo>
                  <a:pt x="13293811" y="2106250"/>
                  <a:pt x="13286726" y="2096241"/>
                  <a:pt x="13279528" y="2086345"/>
                </a:cubicBezTo>
                <a:cubicBezTo>
                  <a:pt x="13267721" y="2068689"/>
                  <a:pt x="13255800" y="2051708"/>
                  <a:pt x="13243767" y="2035176"/>
                </a:cubicBezTo>
                <a:cubicBezTo>
                  <a:pt x="13233195" y="2019432"/>
                  <a:pt x="13222625" y="2004137"/>
                  <a:pt x="13211940" y="1989405"/>
                </a:cubicBezTo>
                <a:cubicBezTo>
                  <a:pt x="13201370" y="1973436"/>
                  <a:pt x="13190687" y="1958029"/>
                  <a:pt x="13180002" y="1943184"/>
                </a:cubicBezTo>
                <a:cubicBezTo>
                  <a:pt x="13172805" y="1932276"/>
                  <a:pt x="13165607" y="1921592"/>
                  <a:pt x="13158298" y="1911133"/>
                </a:cubicBezTo>
                <a:cubicBezTo>
                  <a:pt x="13027957" y="1706345"/>
                  <a:pt x="12896043" y="1602995"/>
                  <a:pt x="12764015" y="1602995"/>
                </a:cubicBezTo>
                <a:cubicBezTo>
                  <a:pt x="12655492" y="1602995"/>
                  <a:pt x="12548431" y="1689139"/>
                  <a:pt x="12445755" y="1858952"/>
                </a:cubicBezTo>
                <a:cubicBezTo>
                  <a:pt x="12357813" y="2004475"/>
                  <a:pt x="12287188" y="2184859"/>
                  <a:pt x="12229834" y="2342190"/>
                </a:cubicBezTo>
                <a:cubicBezTo>
                  <a:pt x="12081276" y="2749518"/>
                  <a:pt x="11970166" y="3188109"/>
                  <a:pt x="11874688" y="3633223"/>
                </a:cubicBezTo>
                <a:lnTo>
                  <a:pt x="9176677" y="3633223"/>
                </a:lnTo>
                <a:cubicBezTo>
                  <a:pt x="9166106" y="3597686"/>
                  <a:pt x="9155310" y="3562373"/>
                  <a:pt x="9144289" y="3527286"/>
                </a:cubicBezTo>
                <a:lnTo>
                  <a:pt x="9138778" y="3509855"/>
                </a:lnTo>
                <a:cubicBezTo>
                  <a:pt x="9042738" y="3205428"/>
                  <a:pt x="8923194" y="2826440"/>
                  <a:pt x="8769125" y="2515940"/>
                </a:cubicBezTo>
                <a:cubicBezTo>
                  <a:pt x="8586491" y="2147748"/>
                  <a:pt x="8401270" y="1968713"/>
                  <a:pt x="8203005" y="1968713"/>
                </a:cubicBezTo>
                <a:cubicBezTo>
                  <a:pt x="7927705" y="1968713"/>
                  <a:pt x="7733600" y="2310476"/>
                  <a:pt x="7545905" y="2640882"/>
                </a:cubicBezTo>
                <a:cubicBezTo>
                  <a:pt x="7472245" y="2770548"/>
                  <a:pt x="7402745" y="2893016"/>
                  <a:pt x="7329421" y="2993330"/>
                </a:cubicBezTo>
                <a:cubicBezTo>
                  <a:pt x="7183224" y="3193394"/>
                  <a:pt x="7029043" y="3349038"/>
                  <a:pt x="6871262" y="3455762"/>
                </a:cubicBezTo>
                <a:cubicBezTo>
                  <a:pt x="6819193" y="3490962"/>
                  <a:pt x="6766675" y="3520764"/>
                  <a:pt x="6713819" y="3545392"/>
                </a:cubicBezTo>
                <a:cubicBezTo>
                  <a:pt x="6709209" y="3547529"/>
                  <a:pt x="6704485" y="3549666"/>
                  <a:pt x="6699874" y="3551690"/>
                </a:cubicBezTo>
                <a:cubicBezTo>
                  <a:pt x="6697400" y="3552815"/>
                  <a:pt x="6694926" y="3553827"/>
                  <a:pt x="6692452" y="3554951"/>
                </a:cubicBezTo>
                <a:cubicBezTo>
                  <a:pt x="6643870" y="3575869"/>
                  <a:pt x="6594950" y="3592513"/>
                  <a:pt x="6546143" y="3604771"/>
                </a:cubicBezTo>
                <a:cubicBezTo>
                  <a:pt x="6545355" y="3604996"/>
                  <a:pt x="6544456" y="3605108"/>
                  <a:pt x="6543668" y="3605333"/>
                </a:cubicBezTo>
                <a:cubicBezTo>
                  <a:pt x="6541194" y="3603983"/>
                  <a:pt x="6538607" y="3602634"/>
                  <a:pt x="6535908" y="3601285"/>
                </a:cubicBezTo>
                <a:cubicBezTo>
                  <a:pt x="6532872" y="3599485"/>
                  <a:pt x="6529723" y="3597686"/>
                  <a:pt x="6526350" y="3595886"/>
                </a:cubicBezTo>
                <a:cubicBezTo>
                  <a:pt x="6523201" y="3593974"/>
                  <a:pt x="6520052" y="3591950"/>
                  <a:pt x="6516678" y="3590039"/>
                </a:cubicBezTo>
                <a:cubicBezTo>
                  <a:pt x="6513754" y="3588127"/>
                  <a:pt x="6510830" y="3586102"/>
                  <a:pt x="6507794" y="3584190"/>
                </a:cubicBezTo>
                <a:cubicBezTo>
                  <a:pt x="6504533" y="3581829"/>
                  <a:pt x="6501271" y="3579467"/>
                  <a:pt x="6497785" y="3577218"/>
                </a:cubicBezTo>
                <a:cubicBezTo>
                  <a:pt x="6494973" y="3575081"/>
                  <a:pt x="6492162" y="3572945"/>
                  <a:pt x="6489238" y="3570920"/>
                </a:cubicBezTo>
                <a:cubicBezTo>
                  <a:pt x="6486089" y="3568334"/>
                  <a:pt x="6482715" y="3565747"/>
                  <a:pt x="6479342" y="3563161"/>
                </a:cubicBezTo>
                <a:cubicBezTo>
                  <a:pt x="6476193" y="3560462"/>
                  <a:pt x="6473044" y="3557875"/>
                  <a:pt x="6469782" y="3555176"/>
                </a:cubicBezTo>
                <a:cubicBezTo>
                  <a:pt x="6467083" y="3552702"/>
                  <a:pt x="6464272" y="3550340"/>
                  <a:pt x="6461460" y="3547866"/>
                </a:cubicBezTo>
                <a:cubicBezTo>
                  <a:pt x="6458087" y="3544718"/>
                  <a:pt x="6454713" y="3541569"/>
                  <a:pt x="6451227" y="3538420"/>
                </a:cubicBezTo>
                <a:cubicBezTo>
                  <a:pt x="6448190" y="3535496"/>
                  <a:pt x="6445266" y="3532572"/>
                  <a:pt x="6442118" y="3529535"/>
                </a:cubicBezTo>
                <a:cubicBezTo>
                  <a:pt x="6439306" y="3526724"/>
                  <a:pt x="6436495" y="3523800"/>
                  <a:pt x="6433683" y="3520988"/>
                </a:cubicBezTo>
                <a:cubicBezTo>
                  <a:pt x="6430309" y="3517277"/>
                  <a:pt x="6426823" y="3513679"/>
                  <a:pt x="6423337" y="3509967"/>
                </a:cubicBezTo>
                <a:cubicBezTo>
                  <a:pt x="6417826" y="3503670"/>
                  <a:pt x="6412091" y="3497484"/>
                  <a:pt x="6406243" y="3491187"/>
                </a:cubicBezTo>
                <a:cubicBezTo>
                  <a:pt x="6406131" y="3490962"/>
                  <a:pt x="6405906" y="3490849"/>
                  <a:pt x="6405793" y="3490625"/>
                </a:cubicBezTo>
                <a:cubicBezTo>
                  <a:pt x="6402645" y="3486688"/>
                  <a:pt x="6399383" y="3482865"/>
                  <a:pt x="6396122" y="3478929"/>
                </a:cubicBezTo>
                <a:cubicBezTo>
                  <a:pt x="6393085" y="3474993"/>
                  <a:pt x="6389937" y="3471056"/>
                  <a:pt x="6386787" y="3467120"/>
                </a:cubicBezTo>
                <a:cubicBezTo>
                  <a:pt x="6384088" y="3463522"/>
                  <a:pt x="6381390" y="3460036"/>
                  <a:pt x="6378691" y="3456437"/>
                </a:cubicBezTo>
                <a:cubicBezTo>
                  <a:pt x="6375429" y="3451939"/>
                  <a:pt x="6372168" y="3447328"/>
                  <a:pt x="6368794" y="3442829"/>
                </a:cubicBezTo>
                <a:cubicBezTo>
                  <a:pt x="6365870" y="3438668"/>
                  <a:pt x="6363059" y="3434507"/>
                  <a:pt x="6360135" y="3430346"/>
                </a:cubicBezTo>
                <a:cubicBezTo>
                  <a:pt x="6357323" y="3426073"/>
                  <a:pt x="6354512" y="3421799"/>
                  <a:pt x="6351588" y="3417526"/>
                </a:cubicBezTo>
                <a:cubicBezTo>
                  <a:pt x="6348439" y="3412578"/>
                  <a:pt x="6345290" y="3407630"/>
                  <a:pt x="6342029" y="3402681"/>
                </a:cubicBezTo>
                <a:cubicBezTo>
                  <a:pt x="6339330" y="3398295"/>
                  <a:pt x="6336631" y="3393910"/>
                  <a:pt x="6333931" y="3389523"/>
                </a:cubicBezTo>
                <a:cubicBezTo>
                  <a:pt x="6331008" y="3384463"/>
                  <a:pt x="6327971" y="3379402"/>
                  <a:pt x="6325047" y="3374454"/>
                </a:cubicBezTo>
                <a:cubicBezTo>
                  <a:pt x="6322123" y="3369281"/>
                  <a:pt x="6319199" y="3364108"/>
                  <a:pt x="6316276" y="3359047"/>
                </a:cubicBezTo>
                <a:cubicBezTo>
                  <a:pt x="6313576" y="3353986"/>
                  <a:pt x="6310765" y="3348926"/>
                  <a:pt x="6308066" y="3343865"/>
                </a:cubicBezTo>
                <a:cubicBezTo>
                  <a:pt x="6305142" y="3338129"/>
                  <a:pt x="6302106" y="3332507"/>
                  <a:pt x="6299182" y="3326771"/>
                </a:cubicBezTo>
                <a:cubicBezTo>
                  <a:pt x="6296595" y="3321486"/>
                  <a:pt x="6294008" y="3316313"/>
                  <a:pt x="6291310" y="3311027"/>
                </a:cubicBezTo>
                <a:cubicBezTo>
                  <a:pt x="6288498" y="3305067"/>
                  <a:pt x="6285574" y="3298994"/>
                  <a:pt x="6282650" y="3293034"/>
                </a:cubicBezTo>
                <a:cubicBezTo>
                  <a:pt x="6279838" y="3286736"/>
                  <a:pt x="6276915" y="3280550"/>
                  <a:pt x="6273991" y="3274253"/>
                </a:cubicBezTo>
                <a:cubicBezTo>
                  <a:pt x="6271404" y="3268405"/>
                  <a:pt x="6268930" y="3262669"/>
                  <a:pt x="6266344" y="3256822"/>
                </a:cubicBezTo>
                <a:cubicBezTo>
                  <a:pt x="6263757" y="3250749"/>
                  <a:pt x="6261283" y="3244788"/>
                  <a:pt x="6258697" y="3238715"/>
                </a:cubicBezTo>
                <a:cubicBezTo>
                  <a:pt x="6255997" y="3232193"/>
                  <a:pt x="6253411" y="3225558"/>
                  <a:pt x="6250712" y="3219035"/>
                </a:cubicBezTo>
                <a:cubicBezTo>
                  <a:pt x="6248126" y="3212288"/>
                  <a:pt x="6245539" y="3205540"/>
                  <a:pt x="6242840" y="3198680"/>
                </a:cubicBezTo>
                <a:cubicBezTo>
                  <a:pt x="6240366" y="3192045"/>
                  <a:pt x="6237891" y="3185410"/>
                  <a:pt x="6235530" y="3178775"/>
                </a:cubicBezTo>
                <a:cubicBezTo>
                  <a:pt x="6232943" y="3171577"/>
                  <a:pt x="6230469" y="3164267"/>
                  <a:pt x="6227882" y="3157070"/>
                </a:cubicBezTo>
                <a:cubicBezTo>
                  <a:pt x="6225409" y="3149873"/>
                  <a:pt x="6223047" y="3142563"/>
                  <a:pt x="6220573" y="3135365"/>
                </a:cubicBezTo>
                <a:cubicBezTo>
                  <a:pt x="6217874" y="3127043"/>
                  <a:pt x="6215287" y="3118834"/>
                  <a:pt x="6212588" y="3110512"/>
                </a:cubicBezTo>
                <a:cubicBezTo>
                  <a:pt x="6210676" y="3104327"/>
                  <a:pt x="6208765" y="3098029"/>
                  <a:pt x="6206853" y="3091844"/>
                </a:cubicBezTo>
                <a:cubicBezTo>
                  <a:pt x="6204491" y="3083859"/>
                  <a:pt x="6202242" y="3075875"/>
                  <a:pt x="6199880" y="3067890"/>
                </a:cubicBezTo>
                <a:cubicBezTo>
                  <a:pt x="6197406" y="3058781"/>
                  <a:pt x="6194819" y="3049559"/>
                  <a:pt x="6192346" y="3040450"/>
                </a:cubicBezTo>
                <a:cubicBezTo>
                  <a:pt x="6190434" y="3032915"/>
                  <a:pt x="6188410" y="3025380"/>
                  <a:pt x="6186497" y="3017846"/>
                </a:cubicBezTo>
                <a:cubicBezTo>
                  <a:pt x="6184361" y="3009074"/>
                  <a:pt x="6182111" y="3000302"/>
                  <a:pt x="6179975" y="2991642"/>
                </a:cubicBezTo>
                <a:cubicBezTo>
                  <a:pt x="6145000" y="2842746"/>
                  <a:pt x="6111937" y="2693513"/>
                  <a:pt x="6079099" y="2546191"/>
                </a:cubicBezTo>
                <a:cubicBezTo>
                  <a:pt x="6011849" y="2243451"/>
                  <a:pt x="5942236" y="1930364"/>
                  <a:pt x="5860028" y="1631560"/>
                </a:cubicBezTo>
                <a:lnTo>
                  <a:pt x="5853843" y="1609068"/>
                </a:lnTo>
                <a:cubicBezTo>
                  <a:pt x="5699436" y="1046884"/>
                  <a:pt x="5411428" y="0"/>
                  <a:pt x="4958330" y="0"/>
                </a:cubicBezTo>
                <a:cubicBezTo>
                  <a:pt x="4938875" y="0"/>
                  <a:pt x="4919419" y="1799"/>
                  <a:pt x="4900413" y="5286"/>
                </a:cubicBezTo>
                <a:cubicBezTo>
                  <a:pt x="4687191" y="44197"/>
                  <a:pt x="4492298" y="279686"/>
                  <a:pt x="4320911" y="705007"/>
                </a:cubicBezTo>
                <a:cubicBezTo>
                  <a:pt x="4206765" y="988517"/>
                  <a:pt x="4118371" y="1317011"/>
                  <a:pt x="4049884" y="1607268"/>
                </a:cubicBezTo>
                <a:cubicBezTo>
                  <a:pt x="4045160" y="1626274"/>
                  <a:pt x="4040550" y="1645505"/>
                  <a:pt x="4035939" y="1664960"/>
                </a:cubicBezTo>
                <a:cubicBezTo>
                  <a:pt x="4030316" y="1687452"/>
                  <a:pt x="4024918" y="1709719"/>
                  <a:pt x="4019632" y="1731536"/>
                </a:cubicBezTo>
                <a:cubicBezTo>
                  <a:pt x="4014234" y="1752791"/>
                  <a:pt x="4009173" y="1773371"/>
                  <a:pt x="4004338" y="1793276"/>
                </a:cubicBezTo>
                <a:cubicBezTo>
                  <a:pt x="4001076" y="1806321"/>
                  <a:pt x="3997815" y="1818917"/>
                  <a:pt x="3994891" y="1831175"/>
                </a:cubicBezTo>
                <a:cubicBezTo>
                  <a:pt x="3989380" y="1852430"/>
                  <a:pt x="3984095" y="1873572"/>
                  <a:pt x="3978809" y="1894714"/>
                </a:cubicBezTo>
                <a:cubicBezTo>
                  <a:pt x="3973749" y="1914170"/>
                  <a:pt x="3968913" y="1933400"/>
                  <a:pt x="3964302" y="1952294"/>
                </a:cubicBezTo>
                <a:cubicBezTo>
                  <a:pt x="3961378" y="1963427"/>
                  <a:pt x="3958567" y="1974336"/>
                  <a:pt x="3955868" y="1985132"/>
                </a:cubicBezTo>
                <a:cubicBezTo>
                  <a:pt x="3951257" y="2002450"/>
                  <a:pt x="3946871" y="2019544"/>
                  <a:pt x="3942710" y="2036526"/>
                </a:cubicBezTo>
                <a:cubicBezTo>
                  <a:pt x="3938436" y="2052382"/>
                  <a:pt x="3934388" y="2068127"/>
                  <a:pt x="3930564" y="2083758"/>
                </a:cubicBezTo>
                <a:cubicBezTo>
                  <a:pt x="3926628" y="2098491"/>
                  <a:pt x="3922805" y="2113110"/>
                  <a:pt x="3919206" y="2127618"/>
                </a:cubicBezTo>
                <a:cubicBezTo>
                  <a:pt x="3915382" y="2141900"/>
                  <a:pt x="3911671" y="2156070"/>
                  <a:pt x="3908297" y="2170015"/>
                </a:cubicBezTo>
                <a:cubicBezTo>
                  <a:pt x="3904474" y="2183960"/>
                  <a:pt x="3900988" y="2197567"/>
                  <a:pt x="3897614" y="2211175"/>
                </a:cubicBezTo>
                <a:cubicBezTo>
                  <a:pt x="3893678" y="2225345"/>
                  <a:pt x="3890079" y="2239290"/>
                  <a:pt x="3886705" y="2253010"/>
                </a:cubicBezTo>
                <a:cubicBezTo>
                  <a:pt x="3882657" y="2267517"/>
                  <a:pt x="3879058" y="2281687"/>
                  <a:pt x="3875572" y="2295744"/>
                </a:cubicBezTo>
                <a:cubicBezTo>
                  <a:pt x="3871861" y="2309352"/>
                  <a:pt x="3868374" y="2322622"/>
                  <a:pt x="3865226" y="2335780"/>
                </a:cubicBezTo>
                <a:cubicBezTo>
                  <a:pt x="3861514" y="2348938"/>
                  <a:pt x="3858141" y="2361983"/>
                  <a:pt x="3855104" y="2374691"/>
                </a:cubicBezTo>
                <a:cubicBezTo>
                  <a:pt x="3851393" y="2387961"/>
                  <a:pt x="3847907" y="2401006"/>
                  <a:pt x="3844983" y="2413827"/>
                </a:cubicBezTo>
                <a:cubicBezTo>
                  <a:pt x="3841384" y="2426422"/>
                  <a:pt x="3838123" y="2438793"/>
                  <a:pt x="3835311" y="2450826"/>
                </a:cubicBezTo>
                <a:cubicBezTo>
                  <a:pt x="3831488" y="2464096"/>
                  <a:pt x="3828114" y="2477141"/>
                  <a:pt x="3825190" y="2489962"/>
                </a:cubicBezTo>
                <a:cubicBezTo>
                  <a:pt x="3821366" y="2502894"/>
                  <a:pt x="3818105" y="2515490"/>
                  <a:pt x="3815294" y="2527860"/>
                </a:cubicBezTo>
                <a:cubicBezTo>
                  <a:pt x="3811807" y="2539669"/>
                  <a:pt x="3808771" y="2551252"/>
                  <a:pt x="3806185" y="2562610"/>
                </a:cubicBezTo>
                <a:cubicBezTo>
                  <a:pt x="3805060" y="2566321"/>
                  <a:pt x="3803935" y="2570033"/>
                  <a:pt x="3802811" y="2573744"/>
                </a:cubicBezTo>
                <a:cubicBezTo>
                  <a:pt x="3800786" y="2580266"/>
                  <a:pt x="3798762" y="2586789"/>
                  <a:pt x="3796738" y="2593312"/>
                </a:cubicBezTo>
                <a:cubicBezTo>
                  <a:pt x="3795163" y="2598260"/>
                  <a:pt x="3793589" y="2603208"/>
                  <a:pt x="3792015" y="2608269"/>
                </a:cubicBezTo>
                <a:cubicBezTo>
                  <a:pt x="3780881" y="2643131"/>
                  <a:pt x="3769185" y="2677994"/>
                  <a:pt x="3756815" y="2712968"/>
                </a:cubicBezTo>
                <a:cubicBezTo>
                  <a:pt x="3748493" y="2736022"/>
                  <a:pt x="3739946" y="2759189"/>
                  <a:pt x="3731174" y="2782356"/>
                </a:cubicBezTo>
                <a:cubicBezTo>
                  <a:pt x="3720940" y="2808559"/>
                  <a:pt x="3710369" y="2834874"/>
                  <a:pt x="3699348" y="2861077"/>
                </a:cubicBezTo>
                <a:cubicBezTo>
                  <a:pt x="3691139" y="2880195"/>
                  <a:pt x="3682592" y="2899313"/>
                  <a:pt x="3673932" y="2918544"/>
                </a:cubicBezTo>
                <a:cubicBezTo>
                  <a:pt x="3665498" y="2936537"/>
                  <a:pt x="3656951" y="2954531"/>
                  <a:pt x="3648067" y="2972525"/>
                </a:cubicBezTo>
                <a:cubicBezTo>
                  <a:pt x="3639632" y="2989281"/>
                  <a:pt x="3630860" y="3006150"/>
                  <a:pt x="3621976" y="3022906"/>
                </a:cubicBezTo>
                <a:cubicBezTo>
                  <a:pt x="3613317" y="3038763"/>
                  <a:pt x="3604433" y="3054620"/>
                  <a:pt x="3595436" y="3070476"/>
                </a:cubicBezTo>
                <a:cubicBezTo>
                  <a:pt x="3586552" y="3085433"/>
                  <a:pt x="3577555" y="3100391"/>
                  <a:pt x="3568445" y="3115348"/>
                </a:cubicBezTo>
                <a:cubicBezTo>
                  <a:pt x="3560011" y="3128618"/>
                  <a:pt x="3551352" y="3141888"/>
                  <a:pt x="3542580" y="3155158"/>
                </a:cubicBezTo>
                <a:cubicBezTo>
                  <a:pt x="3533696" y="3168091"/>
                  <a:pt x="3524699" y="3180912"/>
                  <a:pt x="3515477" y="3193844"/>
                </a:cubicBezTo>
                <a:cubicBezTo>
                  <a:pt x="3506480" y="3205878"/>
                  <a:pt x="3497371" y="3218023"/>
                  <a:pt x="3488150" y="3230056"/>
                </a:cubicBezTo>
                <a:cubicBezTo>
                  <a:pt x="3479040" y="3241415"/>
                  <a:pt x="3469819" y="3252773"/>
                  <a:pt x="3460372" y="3264131"/>
                </a:cubicBezTo>
                <a:cubicBezTo>
                  <a:pt x="3451151" y="3274815"/>
                  <a:pt x="3441704" y="3285499"/>
                  <a:pt x="3432145" y="3296295"/>
                </a:cubicBezTo>
                <a:cubicBezTo>
                  <a:pt x="3422811" y="3306304"/>
                  <a:pt x="3413252" y="3316313"/>
                  <a:pt x="3403693" y="3326434"/>
                </a:cubicBezTo>
                <a:cubicBezTo>
                  <a:pt x="3394134" y="3335880"/>
                  <a:pt x="3384574" y="3345214"/>
                  <a:pt x="3374903" y="3354661"/>
                </a:cubicBezTo>
                <a:cubicBezTo>
                  <a:pt x="3365231" y="3363545"/>
                  <a:pt x="3355448" y="3372317"/>
                  <a:pt x="3345664" y="3381202"/>
                </a:cubicBezTo>
                <a:cubicBezTo>
                  <a:pt x="3335880" y="3389523"/>
                  <a:pt x="3325983" y="3397733"/>
                  <a:pt x="3316087" y="3406055"/>
                </a:cubicBezTo>
                <a:cubicBezTo>
                  <a:pt x="3306078" y="3413815"/>
                  <a:pt x="3296069" y="3421574"/>
                  <a:pt x="3285948" y="3429447"/>
                </a:cubicBezTo>
                <a:cubicBezTo>
                  <a:pt x="3275939" y="3436644"/>
                  <a:pt x="3265705" y="3443954"/>
                  <a:pt x="3255584" y="3451151"/>
                </a:cubicBezTo>
                <a:cubicBezTo>
                  <a:pt x="3245350" y="3457899"/>
                  <a:pt x="3235116" y="3464646"/>
                  <a:pt x="3224770" y="3471394"/>
                </a:cubicBezTo>
                <a:cubicBezTo>
                  <a:pt x="3214311" y="3477692"/>
                  <a:pt x="3203853" y="3483989"/>
                  <a:pt x="3193394" y="3490399"/>
                </a:cubicBezTo>
                <a:cubicBezTo>
                  <a:pt x="3182935" y="3496248"/>
                  <a:pt x="3172364" y="3502095"/>
                  <a:pt x="3161793" y="3507831"/>
                </a:cubicBezTo>
                <a:cubicBezTo>
                  <a:pt x="3151109" y="3513229"/>
                  <a:pt x="3140425" y="3518627"/>
                  <a:pt x="3129629" y="3524025"/>
                </a:cubicBezTo>
                <a:cubicBezTo>
                  <a:pt x="3118833" y="3528973"/>
                  <a:pt x="3108037" y="3533921"/>
                  <a:pt x="3097129" y="3538869"/>
                </a:cubicBezTo>
                <a:cubicBezTo>
                  <a:pt x="3086108" y="3543480"/>
                  <a:pt x="3075199" y="3547979"/>
                  <a:pt x="3064066" y="3552589"/>
                </a:cubicBezTo>
                <a:cubicBezTo>
                  <a:pt x="3053045" y="3556750"/>
                  <a:pt x="3041911" y="3560912"/>
                  <a:pt x="3030778" y="3564960"/>
                </a:cubicBezTo>
                <a:cubicBezTo>
                  <a:pt x="3019532" y="3568671"/>
                  <a:pt x="3008173" y="3572495"/>
                  <a:pt x="2996927" y="3576206"/>
                </a:cubicBezTo>
                <a:cubicBezTo>
                  <a:pt x="2985569" y="3579580"/>
                  <a:pt x="2974098" y="3582954"/>
                  <a:pt x="2962740" y="3586215"/>
                </a:cubicBezTo>
                <a:cubicBezTo>
                  <a:pt x="2951157" y="3589251"/>
                  <a:pt x="2939461" y="3592175"/>
                  <a:pt x="2927990" y="3595099"/>
                </a:cubicBezTo>
                <a:cubicBezTo>
                  <a:pt x="2918431" y="3597236"/>
                  <a:pt x="2908872" y="3599373"/>
                  <a:pt x="2899313" y="3601397"/>
                </a:cubicBezTo>
                <a:cubicBezTo>
                  <a:pt x="2897176" y="3601847"/>
                  <a:pt x="2895039" y="3602297"/>
                  <a:pt x="2892902" y="3602859"/>
                </a:cubicBezTo>
                <a:cubicBezTo>
                  <a:pt x="2889641" y="3603421"/>
                  <a:pt x="2886267" y="3604096"/>
                  <a:pt x="2883006" y="3604658"/>
                </a:cubicBezTo>
                <a:cubicBezTo>
                  <a:pt x="2874347" y="3606233"/>
                  <a:pt x="2865800" y="3607920"/>
                  <a:pt x="2857141" y="3609494"/>
                </a:cubicBezTo>
                <a:cubicBezTo>
                  <a:pt x="2844995" y="3611406"/>
                  <a:pt x="2832962" y="3613205"/>
                  <a:pt x="2820929" y="3615005"/>
                </a:cubicBezTo>
                <a:cubicBezTo>
                  <a:pt x="2808783" y="3616466"/>
                  <a:pt x="2796750" y="3617928"/>
                  <a:pt x="2784829" y="3619390"/>
                </a:cubicBezTo>
                <a:cubicBezTo>
                  <a:pt x="2772234" y="3620515"/>
                  <a:pt x="2759751" y="3621640"/>
                  <a:pt x="2747493" y="3622764"/>
                </a:cubicBezTo>
                <a:cubicBezTo>
                  <a:pt x="2734897" y="3623551"/>
                  <a:pt x="2722639" y="3624226"/>
                  <a:pt x="2710494" y="3625013"/>
                </a:cubicBezTo>
                <a:cubicBezTo>
                  <a:pt x="2697448" y="3625351"/>
                  <a:pt x="2684403" y="3625801"/>
                  <a:pt x="2671470" y="3626138"/>
                </a:cubicBezTo>
                <a:lnTo>
                  <a:pt x="0" y="3626138"/>
                </a:lnTo>
                <a:lnTo>
                  <a:pt x="0" y="3633785"/>
                </a:lnTo>
                <a:lnTo>
                  <a:pt x="20130" y="3633785"/>
                </a:lnTo>
                <a:lnTo>
                  <a:pt x="20130" y="3633785"/>
                </a:lnTo>
                <a:cubicBezTo>
                  <a:pt x="21592" y="3633785"/>
                  <a:pt x="37786" y="3634122"/>
                  <a:pt x="64889" y="3634797"/>
                </a:cubicBezTo>
                <a:cubicBezTo>
                  <a:pt x="77147" y="3635360"/>
                  <a:pt x="93454" y="3636034"/>
                  <a:pt x="113134" y="3637046"/>
                </a:cubicBezTo>
                <a:cubicBezTo>
                  <a:pt x="127416" y="3637946"/>
                  <a:pt x="144285" y="3639183"/>
                  <a:pt x="163178" y="3640420"/>
                </a:cubicBezTo>
                <a:cubicBezTo>
                  <a:pt x="178473" y="3641770"/>
                  <a:pt x="195567" y="3643344"/>
                  <a:pt x="214010" y="3645031"/>
                </a:cubicBezTo>
                <a:cubicBezTo>
                  <a:pt x="230092" y="3646830"/>
                  <a:pt x="247523" y="3648855"/>
                  <a:pt x="266079" y="3650991"/>
                </a:cubicBezTo>
                <a:cubicBezTo>
                  <a:pt x="282610" y="3653241"/>
                  <a:pt x="300266" y="3655715"/>
                  <a:pt x="318710" y="3658301"/>
                </a:cubicBezTo>
                <a:cubicBezTo>
                  <a:pt x="335691" y="3661000"/>
                  <a:pt x="353460" y="3663924"/>
                  <a:pt x="371790" y="3666961"/>
                </a:cubicBezTo>
                <a:cubicBezTo>
                  <a:pt x="389222" y="3670110"/>
                  <a:pt x="407215" y="3673483"/>
                  <a:pt x="425771" y="3677082"/>
                </a:cubicBezTo>
                <a:cubicBezTo>
                  <a:pt x="443314" y="3680793"/>
                  <a:pt x="461420" y="3684617"/>
                  <a:pt x="479864" y="3688553"/>
                </a:cubicBezTo>
                <a:cubicBezTo>
                  <a:pt x="497632" y="3692714"/>
                  <a:pt x="515738" y="3696987"/>
                  <a:pt x="534294" y="3701486"/>
                </a:cubicBezTo>
                <a:cubicBezTo>
                  <a:pt x="552288" y="3706209"/>
                  <a:pt x="570731" y="3711045"/>
                  <a:pt x="589287" y="3715993"/>
                </a:cubicBezTo>
                <a:cubicBezTo>
                  <a:pt x="607280" y="3721166"/>
                  <a:pt x="625611" y="3726451"/>
                  <a:pt x="644054" y="3731850"/>
                </a:cubicBezTo>
                <a:cubicBezTo>
                  <a:pt x="662273" y="3737585"/>
                  <a:pt x="680716" y="3743433"/>
                  <a:pt x="699272" y="3749393"/>
                </a:cubicBezTo>
                <a:cubicBezTo>
                  <a:pt x="717603" y="3755691"/>
                  <a:pt x="736046" y="3761989"/>
                  <a:pt x="754489" y="3768511"/>
                </a:cubicBezTo>
                <a:cubicBezTo>
                  <a:pt x="772933" y="3775371"/>
                  <a:pt x="791376" y="3782231"/>
                  <a:pt x="809819" y="3789204"/>
                </a:cubicBezTo>
                <a:cubicBezTo>
                  <a:pt x="828375" y="3796626"/>
                  <a:pt x="846818" y="3804161"/>
                  <a:pt x="865262" y="3811583"/>
                </a:cubicBezTo>
                <a:cubicBezTo>
                  <a:pt x="883817" y="3819568"/>
                  <a:pt x="902148" y="3827553"/>
                  <a:pt x="920479" y="3835537"/>
                </a:cubicBezTo>
                <a:cubicBezTo>
                  <a:pt x="939035" y="3844084"/>
                  <a:pt x="957478" y="3852743"/>
                  <a:pt x="975584" y="3861290"/>
                </a:cubicBezTo>
                <a:cubicBezTo>
                  <a:pt x="994253" y="3870512"/>
                  <a:pt x="1012696" y="3879734"/>
                  <a:pt x="1030802" y="3888843"/>
                </a:cubicBezTo>
                <a:cubicBezTo>
                  <a:pt x="1049358" y="3898627"/>
                  <a:pt x="1067688" y="3908411"/>
                  <a:pt x="1085682" y="3918082"/>
                </a:cubicBezTo>
                <a:cubicBezTo>
                  <a:pt x="1104463" y="3928653"/>
                  <a:pt x="1122906" y="3939112"/>
                  <a:pt x="1140787" y="3949458"/>
                </a:cubicBezTo>
                <a:cubicBezTo>
                  <a:pt x="1159455" y="3960704"/>
                  <a:pt x="1177786" y="3971725"/>
                  <a:pt x="1195442" y="3982521"/>
                </a:cubicBezTo>
                <a:cubicBezTo>
                  <a:pt x="1214335" y="3994555"/>
                  <a:pt x="1232666" y="4006363"/>
                  <a:pt x="1250210" y="4017721"/>
                </a:cubicBezTo>
                <a:cubicBezTo>
                  <a:pt x="1269103" y="4030429"/>
                  <a:pt x="1287209" y="4042800"/>
                  <a:pt x="1304528" y="4054720"/>
                </a:cubicBezTo>
                <a:cubicBezTo>
                  <a:pt x="1323533" y="4068328"/>
                  <a:pt x="1341527" y="4081373"/>
                  <a:pt x="1358621" y="4093856"/>
                </a:cubicBezTo>
                <a:cubicBezTo>
                  <a:pt x="1377851" y="4108476"/>
                  <a:pt x="1395957" y="4122308"/>
                  <a:pt x="1412714" y="4135354"/>
                </a:cubicBezTo>
                <a:cubicBezTo>
                  <a:pt x="1423285" y="4143901"/>
                  <a:pt x="1433518" y="4152110"/>
                  <a:pt x="1443190" y="4159982"/>
                </a:cubicBezTo>
                <a:cubicBezTo>
                  <a:pt x="1448026" y="4165380"/>
                  <a:pt x="1453199" y="4170778"/>
                  <a:pt x="1458709" y="4176176"/>
                </a:cubicBezTo>
                <a:cubicBezTo>
                  <a:pt x="1465569" y="4184611"/>
                  <a:pt x="1472992" y="4193045"/>
                  <a:pt x="1481201" y="4201367"/>
                </a:cubicBezTo>
                <a:cubicBezTo>
                  <a:pt x="1490085" y="4212951"/>
                  <a:pt x="1500094" y="4224534"/>
                  <a:pt x="1511003" y="4235780"/>
                </a:cubicBezTo>
                <a:cubicBezTo>
                  <a:pt x="1519212" y="4246351"/>
                  <a:pt x="1528209" y="4256697"/>
                  <a:pt x="1537768" y="4266706"/>
                </a:cubicBezTo>
                <a:cubicBezTo>
                  <a:pt x="1546877" y="4278515"/>
                  <a:pt x="1556999" y="4290210"/>
                  <a:pt x="1567795" y="4301681"/>
                </a:cubicBezTo>
                <a:cubicBezTo>
                  <a:pt x="1577129" y="4313489"/>
                  <a:pt x="1587138" y="4325073"/>
                  <a:pt x="1597597" y="4336318"/>
                </a:cubicBezTo>
                <a:cubicBezTo>
                  <a:pt x="1605131" y="4345765"/>
                  <a:pt x="1613003" y="4355099"/>
                  <a:pt x="1621438" y="4364321"/>
                </a:cubicBezTo>
                <a:cubicBezTo>
                  <a:pt x="1631447" y="4377254"/>
                  <a:pt x="1642018" y="4389961"/>
                  <a:pt x="1653039" y="4402107"/>
                </a:cubicBezTo>
                <a:cubicBezTo>
                  <a:pt x="1663385" y="4415377"/>
                  <a:pt x="1674181" y="4428198"/>
                  <a:pt x="1685427" y="4440681"/>
                </a:cubicBezTo>
                <a:cubicBezTo>
                  <a:pt x="1692850" y="4450015"/>
                  <a:pt x="1700497" y="4459349"/>
                  <a:pt x="1708481" y="4468458"/>
                </a:cubicBezTo>
                <a:cubicBezTo>
                  <a:pt x="1720964" y="4484990"/>
                  <a:pt x="1734235" y="4501184"/>
                  <a:pt x="1748180" y="4516928"/>
                </a:cubicBezTo>
                <a:cubicBezTo>
                  <a:pt x="1756164" y="4527049"/>
                  <a:pt x="1764374" y="4537171"/>
                  <a:pt x="1772921" y="4547180"/>
                </a:cubicBezTo>
                <a:cubicBezTo>
                  <a:pt x="1782030" y="4559100"/>
                  <a:pt x="1791476" y="4570909"/>
                  <a:pt x="1801373" y="4582717"/>
                </a:cubicBezTo>
                <a:cubicBezTo>
                  <a:pt x="1810369" y="4594638"/>
                  <a:pt x="1819591" y="4606333"/>
                  <a:pt x="1829150" y="4617917"/>
                </a:cubicBezTo>
                <a:cubicBezTo>
                  <a:pt x="1841971" y="4635236"/>
                  <a:pt x="1855353" y="4652104"/>
                  <a:pt x="1869186" y="4668636"/>
                </a:cubicBezTo>
                <a:cubicBezTo>
                  <a:pt x="1876158" y="4677857"/>
                  <a:pt x="1883131" y="4686854"/>
                  <a:pt x="1890441" y="4695851"/>
                </a:cubicBezTo>
                <a:cubicBezTo>
                  <a:pt x="1901012" y="4710358"/>
                  <a:pt x="1911808" y="4724640"/>
                  <a:pt x="1922941" y="4738585"/>
                </a:cubicBezTo>
                <a:cubicBezTo>
                  <a:pt x="1936549" y="4757366"/>
                  <a:pt x="1950494" y="4775585"/>
                  <a:pt x="1964889" y="4793353"/>
                </a:cubicBezTo>
                <a:cubicBezTo>
                  <a:pt x="1972198" y="4803249"/>
                  <a:pt x="1979621" y="4813146"/>
                  <a:pt x="1987268" y="4822818"/>
                </a:cubicBezTo>
                <a:cubicBezTo>
                  <a:pt x="1997614" y="4837325"/>
                  <a:pt x="2008298" y="4851720"/>
                  <a:pt x="2019094" y="4865665"/>
                </a:cubicBezTo>
                <a:cubicBezTo>
                  <a:pt x="2029665" y="4880734"/>
                  <a:pt x="2040574" y="4895466"/>
                  <a:pt x="2051595" y="4909861"/>
                </a:cubicBezTo>
                <a:cubicBezTo>
                  <a:pt x="2061941" y="4924481"/>
                  <a:pt x="2072400" y="4938876"/>
                  <a:pt x="2083083" y="4952933"/>
                </a:cubicBezTo>
                <a:cubicBezTo>
                  <a:pt x="2094104" y="4968790"/>
                  <a:pt x="2105463" y="4984309"/>
                  <a:pt x="2116821" y="4999378"/>
                </a:cubicBezTo>
                <a:cubicBezTo>
                  <a:pt x="2125143" y="5011412"/>
                  <a:pt x="2133578" y="5023332"/>
                  <a:pt x="2142124" y="5034916"/>
                </a:cubicBezTo>
                <a:cubicBezTo>
                  <a:pt x="2153258" y="5051335"/>
                  <a:pt x="2164504" y="5067417"/>
                  <a:pt x="2175975" y="5083048"/>
                </a:cubicBezTo>
                <a:cubicBezTo>
                  <a:pt x="2188458" y="5101604"/>
                  <a:pt x="2201278" y="5119597"/>
                  <a:pt x="2214098" y="5137029"/>
                </a:cubicBezTo>
                <a:cubicBezTo>
                  <a:pt x="2220284" y="5146138"/>
                  <a:pt x="2226356" y="5155022"/>
                  <a:pt x="2232654" y="5163906"/>
                </a:cubicBezTo>
                <a:cubicBezTo>
                  <a:pt x="2244012" y="5181338"/>
                  <a:pt x="2255483" y="5198319"/>
                  <a:pt x="2267067" y="5214738"/>
                </a:cubicBezTo>
                <a:cubicBezTo>
                  <a:pt x="2277525" y="5230820"/>
                  <a:pt x="2288097" y="5246227"/>
                  <a:pt x="2298668" y="5261296"/>
                </a:cubicBezTo>
                <a:cubicBezTo>
                  <a:pt x="2309576" y="5278165"/>
                  <a:pt x="2320485" y="5294584"/>
                  <a:pt x="2331506" y="5310216"/>
                </a:cubicBezTo>
                <a:cubicBezTo>
                  <a:pt x="2337804" y="5319887"/>
                  <a:pt x="2344101" y="5329559"/>
                  <a:pt x="2350399" y="5339006"/>
                </a:cubicBezTo>
                <a:cubicBezTo>
                  <a:pt x="2484226" y="5554928"/>
                  <a:pt x="2619627" y="5664013"/>
                  <a:pt x="2755252" y="5664013"/>
                </a:cubicBezTo>
                <a:cubicBezTo>
                  <a:pt x="2863776" y="5664013"/>
                  <a:pt x="2970837" y="5577869"/>
                  <a:pt x="3073512" y="5408056"/>
                </a:cubicBezTo>
                <a:cubicBezTo>
                  <a:pt x="3161568" y="5262533"/>
                  <a:pt x="3232080" y="5082149"/>
                  <a:pt x="3289434" y="4924818"/>
                </a:cubicBezTo>
                <a:cubicBezTo>
                  <a:pt x="3437993" y="4517603"/>
                  <a:pt x="3549102" y="4078899"/>
                  <a:pt x="3644580" y="3633785"/>
                </a:cubicBezTo>
                <a:lnTo>
                  <a:pt x="6342929" y="3633785"/>
                </a:lnTo>
                <a:cubicBezTo>
                  <a:pt x="6353500" y="3669322"/>
                  <a:pt x="6364296" y="3704635"/>
                  <a:pt x="6375317" y="3739722"/>
                </a:cubicBezTo>
                <a:lnTo>
                  <a:pt x="6380827" y="3757153"/>
                </a:lnTo>
                <a:cubicBezTo>
                  <a:pt x="6476867" y="4061580"/>
                  <a:pt x="6596412" y="4440568"/>
                  <a:pt x="6750481" y="4751068"/>
                </a:cubicBezTo>
                <a:cubicBezTo>
                  <a:pt x="6933115" y="5119260"/>
                  <a:pt x="7118335" y="5298295"/>
                  <a:pt x="7316601" y="5298295"/>
                </a:cubicBezTo>
                <a:cubicBezTo>
                  <a:pt x="7591901" y="5298295"/>
                  <a:pt x="7786006" y="4956531"/>
                  <a:pt x="7973701" y="4626126"/>
                </a:cubicBezTo>
                <a:cubicBezTo>
                  <a:pt x="8047361" y="4496460"/>
                  <a:pt x="8116974" y="4373992"/>
                  <a:pt x="8190185" y="4273679"/>
                </a:cubicBezTo>
                <a:cubicBezTo>
                  <a:pt x="8336382" y="4073614"/>
                  <a:pt x="8490563" y="3917970"/>
                  <a:pt x="8648344" y="3811246"/>
                </a:cubicBezTo>
                <a:cubicBezTo>
                  <a:pt x="8699849" y="3776383"/>
                  <a:pt x="8751918" y="3746807"/>
                  <a:pt x="8804212" y="3722403"/>
                </a:cubicBezTo>
                <a:cubicBezTo>
                  <a:pt x="8810397" y="3719592"/>
                  <a:pt x="8816582" y="3716668"/>
                  <a:pt x="8822768" y="3714081"/>
                </a:cubicBezTo>
                <a:cubicBezTo>
                  <a:pt x="8823667" y="3713631"/>
                  <a:pt x="8824680" y="3713294"/>
                  <a:pt x="8825580" y="3712844"/>
                </a:cubicBezTo>
                <a:cubicBezTo>
                  <a:pt x="8872812" y="3692489"/>
                  <a:pt x="8920270" y="3676182"/>
                  <a:pt x="8967615" y="3663812"/>
                </a:cubicBezTo>
                <a:cubicBezTo>
                  <a:pt x="8968627" y="3663587"/>
                  <a:pt x="8969752" y="3663249"/>
                  <a:pt x="8970764" y="3663025"/>
                </a:cubicBezTo>
                <a:cubicBezTo>
                  <a:pt x="8975712" y="3661900"/>
                  <a:pt x="8980661" y="3660775"/>
                  <a:pt x="8985609" y="3659651"/>
                </a:cubicBezTo>
                <a:cubicBezTo>
                  <a:pt x="8985834" y="3659763"/>
                  <a:pt x="8986058" y="3659876"/>
                  <a:pt x="8986284" y="3659988"/>
                </a:cubicBezTo>
                <a:cubicBezTo>
                  <a:pt x="8989095" y="3661563"/>
                  <a:pt x="8992132" y="3663137"/>
                  <a:pt x="8995168" y="3664711"/>
                </a:cubicBezTo>
                <a:cubicBezTo>
                  <a:pt x="8997979" y="3666398"/>
                  <a:pt x="9001016" y="3668085"/>
                  <a:pt x="9004052" y="3669772"/>
                </a:cubicBezTo>
                <a:cubicBezTo>
                  <a:pt x="9007088" y="3671684"/>
                  <a:pt x="9010237" y="3673708"/>
                  <a:pt x="9013499" y="3675620"/>
                </a:cubicBezTo>
                <a:cubicBezTo>
                  <a:pt x="9016085" y="3677307"/>
                  <a:pt x="9018672" y="3679106"/>
                  <a:pt x="9021371" y="3680793"/>
                </a:cubicBezTo>
                <a:cubicBezTo>
                  <a:pt x="9024407" y="3683042"/>
                  <a:pt x="9027669" y="3685292"/>
                  <a:pt x="9030930" y="3687541"/>
                </a:cubicBezTo>
                <a:cubicBezTo>
                  <a:pt x="9033854" y="3689790"/>
                  <a:pt x="9036778" y="3692039"/>
                  <a:pt x="9039814" y="3694288"/>
                </a:cubicBezTo>
                <a:cubicBezTo>
                  <a:pt x="9042401" y="3696425"/>
                  <a:pt x="9044987" y="3698449"/>
                  <a:pt x="9047687" y="3700586"/>
                </a:cubicBezTo>
                <a:cubicBezTo>
                  <a:pt x="9050835" y="3703285"/>
                  <a:pt x="9054096" y="3705984"/>
                  <a:pt x="9057358" y="3708683"/>
                </a:cubicBezTo>
                <a:cubicBezTo>
                  <a:pt x="9060282" y="3711270"/>
                  <a:pt x="9063205" y="3713969"/>
                  <a:pt x="9066242" y="3716555"/>
                </a:cubicBezTo>
                <a:cubicBezTo>
                  <a:pt x="9068828" y="3719029"/>
                  <a:pt x="9071415" y="3721391"/>
                  <a:pt x="9074002" y="3723865"/>
                </a:cubicBezTo>
                <a:cubicBezTo>
                  <a:pt x="9077151" y="3727014"/>
                  <a:pt x="9080412" y="3730275"/>
                  <a:pt x="9083786" y="3733424"/>
                </a:cubicBezTo>
                <a:cubicBezTo>
                  <a:pt x="9086597" y="3736460"/>
                  <a:pt x="9089521" y="3739385"/>
                  <a:pt x="9092445" y="3742421"/>
                </a:cubicBezTo>
                <a:cubicBezTo>
                  <a:pt x="9095032" y="3745232"/>
                  <a:pt x="9097618" y="3748044"/>
                  <a:pt x="9100205" y="3750743"/>
                </a:cubicBezTo>
                <a:cubicBezTo>
                  <a:pt x="9105715" y="3757040"/>
                  <a:pt x="9111563" y="3763451"/>
                  <a:pt x="9117411" y="3769861"/>
                </a:cubicBezTo>
                <a:cubicBezTo>
                  <a:pt x="9117974" y="3770536"/>
                  <a:pt x="9118536" y="3771210"/>
                  <a:pt x="9119098" y="3771885"/>
                </a:cubicBezTo>
                <a:cubicBezTo>
                  <a:pt x="9121684" y="3775034"/>
                  <a:pt x="9124159" y="3778183"/>
                  <a:pt x="9126745" y="3781332"/>
                </a:cubicBezTo>
                <a:cubicBezTo>
                  <a:pt x="9129669" y="3785043"/>
                  <a:pt x="9132593" y="3788754"/>
                  <a:pt x="9135517" y="3792465"/>
                </a:cubicBezTo>
                <a:cubicBezTo>
                  <a:pt x="9138553" y="3796626"/>
                  <a:pt x="9141590" y="3800675"/>
                  <a:pt x="9144738" y="3804836"/>
                </a:cubicBezTo>
                <a:cubicBezTo>
                  <a:pt x="9147213" y="3808322"/>
                  <a:pt x="9149799" y="3811921"/>
                  <a:pt x="9152274" y="3815407"/>
                </a:cubicBezTo>
                <a:cubicBezTo>
                  <a:pt x="9155198" y="3819680"/>
                  <a:pt x="9158121" y="3823841"/>
                  <a:pt x="9161045" y="3828115"/>
                </a:cubicBezTo>
                <a:cubicBezTo>
                  <a:pt x="9163969" y="3832613"/>
                  <a:pt x="9166893" y="3836999"/>
                  <a:pt x="9169817" y="3841497"/>
                </a:cubicBezTo>
                <a:cubicBezTo>
                  <a:pt x="9172291" y="3845434"/>
                  <a:pt x="9174765" y="3849370"/>
                  <a:pt x="9177352" y="3853306"/>
                </a:cubicBezTo>
                <a:cubicBezTo>
                  <a:pt x="9180276" y="3858142"/>
                  <a:pt x="9183200" y="3862977"/>
                  <a:pt x="9186236" y="3867813"/>
                </a:cubicBezTo>
                <a:cubicBezTo>
                  <a:pt x="9188935" y="3872536"/>
                  <a:pt x="9191747" y="3877147"/>
                  <a:pt x="9194446" y="3881870"/>
                </a:cubicBezTo>
                <a:cubicBezTo>
                  <a:pt x="9197032" y="3886481"/>
                  <a:pt x="9199619" y="3891205"/>
                  <a:pt x="9202318" y="3895815"/>
                </a:cubicBezTo>
                <a:cubicBezTo>
                  <a:pt x="9205130" y="3901101"/>
                  <a:pt x="9208053" y="3906386"/>
                  <a:pt x="9210864" y="3911784"/>
                </a:cubicBezTo>
                <a:cubicBezTo>
                  <a:pt x="9213339" y="3916620"/>
                  <a:pt x="9215813" y="3921456"/>
                  <a:pt x="9218400" y="3926292"/>
                </a:cubicBezTo>
                <a:cubicBezTo>
                  <a:pt x="9221099" y="3931802"/>
                  <a:pt x="9223910" y="3937313"/>
                  <a:pt x="9226609" y="3942823"/>
                </a:cubicBezTo>
                <a:cubicBezTo>
                  <a:pt x="9229195" y="3948221"/>
                  <a:pt x="9231782" y="3953619"/>
                  <a:pt x="9234369" y="3959018"/>
                </a:cubicBezTo>
                <a:cubicBezTo>
                  <a:pt x="9237180" y="3965090"/>
                  <a:pt x="9239879" y="3971163"/>
                  <a:pt x="9242691" y="3977123"/>
                </a:cubicBezTo>
                <a:cubicBezTo>
                  <a:pt x="9245053" y="3982634"/>
                  <a:pt x="9247526" y="3988032"/>
                  <a:pt x="9249888" y="3993542"/>
                </a:cubicBezTo>
                <a:cubicBezTo>
                  <a:pt x="9252475" y="3999615"/>
                  <a:pt x="9254949" y="4005688"/>
                  <a:pt x="9257535" y="4011873"/>
                </a:cubicBezTo>
                <a:cubicBezTo>
                  <a:pt x="9260009" y="4017946"/>
                  <a:pt x="9262371" y="4023906"/>
                  <a:pt x="9264845" y="4029979"/>
                </a:cubicBezTo>
                <a:cubicBezTo>
                  <a:pt x="9267319" y="4036277"/>
                  <a:pt x="9269681" y="4042687"/>
                  <a:pt x="9272155" y="4048985"/>
                </a:cubicBezTo>
                <a:cubicBezTo>
                  <a:pt x="9274629" y="4055620"/>
                  <a:pt x="9277103" y="4062368"/>
                  <a:pt x="9279578" y="4069003"/>
                </a:cubicBezTo>
                <a:cubicBezTo>
                  <a:pt x="9282051" y="4075863"/>
                  <a:pt x="9284413" y="4082723"/>
                  <a:pt x="9286887" y="4089583"/>
                </a:cubicBezTo>
                <a:cubicBezTo>
                  <a:pt x="9289136" y="4096330"/>
                  <a:pt x="9291386" y="4103078"/>
                  <a:pt x="9293635" y="4109826"/>
                </a:cubicBezTo>
                <a:cubicBezTo>
                  <a:pt x="9295996" y="4117135"/>
                  <a:pt x="9298358" y="4124445"/>
                  <a:pt x="9300720" y="4131755"/>
                </a:cubicBezTo>
                <a:cubicBezTo>
                  <a:pt x="9302856" y="4138727"/>
                  <a:pt x="9304993" y="4145700"/>
                  <a:pt x="9307130" y="4152672"/>
                </a:cubicBezTo>
                <a:cubicBezTo>
                  <a:pt x="9309154" y="4159532"/>
                  <a:pt x="9311066" y="4166280"/>
                  <a:pt x="9313090" y="4173028"/>
                </a:cubicBezTo>
                <a:cubicBezTo>
                  <a:pt x="9315227" y="4180787"/>
                  <a:pt x="9317364" y="4188547"/>
                  <a:pt x="9319501" y="4196307"/>
                </a:cubicBezTo>
                <a:cubicBezTo>
                  <a:pt x="9321637" y="4204629"/>
                  <a:pt x="9323887" y="4212951"/>
                  <a:pt x="9326023" y="4221272"/>
                </a:cubicBezTo>
                <a:cubicBezTo>
                  <a:pt x="9328159" y="4229820"/>
                  <a:pt x="9330296" y="4238367"/>
                  <a:pt x="9332433" y="4247026"/>
                </a:cubicBezTo>
                <a:cubicBezTo>
                  <a:pt x="9369882" y="4405481"/>
                  <a:pt x="9405194" y="4564273"/>
                  <a:pt x="9440057" y="4721042"/>
                </a:cubicBezTo>
                <a:cubicBezTo>
                  <a:pt x="9507308" y="5023782"/>
                  <a:pt x="9576920" y="5336869"/>
                  <a:pt x="9659128" y="5635561"/>
                </a:cubicBezTo>
                <a:lnTo>
                  <a:pt x="9665313" y="5658053"/>
                </a:lnTo>
                <a:cubicBezTo>
                  <a:pt x="9820057" y="6220462"/>
                  <a:pt x="10107952" y="7267233"/>
                  <a:pt x="10561051" y="7267345"/>
                </a:cubicBezTo>
                <a:cubicBezTo>
                  <a:pt x="10580506" y="7267345"/>
                  <a:pt x="10599962" y="7265546"/>
                  <a:pt x="10618967" y="7262060"/>
                </a:cubicBezTo>
                <a:cubicBezTo>
                  <a:pt x="10832190" y="7223149"/>
                  <a:pt x="11027082" y="6987659"/>
                  <a:pt x="11198470" y="6562338"/>
                </a:cubicBezTo>
                <a:cubicBezTo>
                  <a:pt x="11304182" y="6299858"/>
                  <a:pt x="11387739" y="5998692"/>
                  <a:pt x="11453977" y="5725191"/>
                </a:cubicBezTo>
                <a:cubicBezTo>
                  <a:pt x="11459713" y="5702699"/>
                  <a:pt x="11465336" y="5679870"/>
                  <a:pt x="11471071" y="5656816"/>
                </a:cubicBezTo>
                <a:cubicBezTo>
                  <a:pt x="11476244" y="5636685"/>
                  <a:pt x="11481305" y="5616780"/>
                  <a:pt x="11486141" y="5597100"/>
                </a:cubicBezTo>
                <a:cubicBezTo>
                  <a:pt x="11492326" y="5573483"/>
                  <a:pt x="11498174" y="5550429"/>
                  <a:pt x="11503797" y="5528275"/>
                </a:cubicBezTo>
                <a:cubicBezTo>
                  <a:pt x="11507621" y="5513768"/>
                  <a:pt x="11511331" y="5499598"/>
                  <a:pt x="11514818" y="5485990"/>
                </a:cubicBezTo>
                <a:cubicBezTo>
                  <a:pt x="11520890" y="5463498"/>
                  <a:pt x="11526851" y="5441006"/>
                  <a:pt x="11532586" y="5418627"/>
                </a:cubicBezTo>
                <a:cubicBezTo>
                  <a:pt x="11538322" y="5397597"/>
                  <a:pt x="11543832" y="5376792"/>
                  <a:pt x="11549005" y="5356325"/>
                </a:cubicBezTo>
                <a:cubicBezTo>
                  <a:pt x="11552042" y="5344966"/>
                  <a:pt x="11555078" y="5333833"/>
                  <a:pt x="11558002" y="5322812"/>
                </a:cubicBezTo>
                <a:cubicBezTo>
                  <a:pt x="11563288" y="5304143"/>
                  <a:pt x="11568236" y="5285475"/>
                  <a:pt x="11573071" y="5267032"/>
                </a:cubicBezTo>
                <a:cubicBezTo>
                  <a:pt x="11577795" y="5250388"/>
                  <a:pt x="11582181" y="5233856"/>
                  <a:pt x="11586455" y="5217437"/>
                </a:cubicBezTo>
                <a:cubicBezTo>
                  <a:pt x="11591065" y="5201243"/>
                  <a:pt x="11595451" y="5185049"/>
                  <a:pt x="11599612" y="5169192"/>
                </a:cubicBezTo>
                <a:cubicBezTo>
                  <a:pt x="11603998" y="5153785"/>
                  <a:pt x="11608159" y="5138491"/>
                  <a:pt x="11612096" y="5123421"/>
                </a:cubicBezTo>
                <a:cubicBezTo>
                  <a:pt x="11616368" y="5108689"/>
                  <a:pt x="11620305" y="5094182"/>
                  <a:pt x="11624016" y="5079787"/>
                </a:cubicBezTo>
                <a:cubicBezTo>
                  <a:pt x="11628402" y="5064605"/>
                  <a:pt x="11632563" y="5049760"/>
                  <a:pt x="11636386" y="5035028"/>
                </a:cubicBezTo>
                <a:cubicBezTo>
                  <a:pt x="11640772" y="5020071"/>
                  <a:pt x="11644821" y="5005339"/>
                  <a:pt x="11648533" y="4990832"/>
                </a:cubicBezTo>
                <a:cubicBezTo>
                  <a:pt x="11652694" y="4976887"/>
                  <a:pt x="11656404" y="4963054"/>
                  <a:pt x="11659891" y="4949559"/>
                </a:cubicBezTo>
                <a:cubicBezTo>
                  <a:pt x="11664052" y="4935614"/>
                  <a:pt x="11667763" y="4922007"/>
                  <a:pt x="11671248" y="4908511"/>
                </a:cubicBezTo>
                <a:cubicBezTo>
                  <a:pt x="11675409" y="4894679"/>
                  <a:pt x="11679234" y="4881071"/>
                  <a:pt x="11682607" y="4867801"/>
                </a:cubicBezTo>
                <a:cubicBezTo>
                  <a:pt x="11686768" y="4854081"/>
                  <a:pt x="11690480" y="4840586"/>
                  <a:pt x="11693853" y="4827541"/>
                </a:cubicBezTo>
                <a:cubicBezTo>
                  <a:pt x="11698014" y="4814046"/>
                  <a:pt x="11701613" y="4800888"/>
                  <a:pt x="11704875" y="4788180"/>
                </a:cubicBezTo>
                <a:cubicBezTo>
                  <a:pt x="11708811" y="4775360"/>
                  <a:pt x="11712409" y="4762764"/>
                  <a:pt x="11715445" y="4750394"/>
                </a:cubicBezTo>
                <a:cubicBezTo>
                  <a:pt x="11719606" y="4737011"/>
                  <a:pt x="11723317" y="4723966"/>
                  <a:pt x="11726354" y="4711258"/>
                </a:cubicBezTo>
                <a:cubicBezTo>
                  <a:pt x="11730514" y="4697988"/>
                  <a:pt x="11734114" y="4685167"/>
                  <a:pt x="11737151" y="4672684"/>
                </a:cubicBezTo>
                <a:cubicBezTo>
                  <a:pt x="11741311" y="4659864"/>
                  <a:pt x="11744797" y="4647268"/>
                  <a:pt x="11747608" y="4635236"/>
                </a:cubicBezTo>
                <a:cubicBezTo>
                  <a:pt x="11750983" y="4625002"/>
                  <a:pt x="11753794" y="4614993"/>
                  <a:pt x="11756268" y="4605096"/>
                </a:cubicBezTo>
                <a:cubicBezTo>
                  <a:pt x="11770663" y="4563149"/>
                  <a:pt x="11786183" y="4521089"/>
                  <a:pt x="11802714" y="4478917"/>
                </a:cubicBezTo>
                <a:cubicBezTo>
                  <a:pt x="11811711" y="4456425"/>
                  <a:pt x="11821045" y="4434046"/>
                  <a:pt x="11830716" y="4411554"/>
                </a:cubicBezTo>
                <a:cubicBezTo>
                  <a:pt x="11841287" y="4387488"/>
                  <a:pt x="11852309" y="4363309"/>
                  <a:pt x="11863778" y="4339243"/>
                </a:cubicBezTo>
                <a:cubicBezTo>
                  <a:pt x="11873226" y="4319900"/>
                  <a:pt x="11882897" y="4300444"/>
                  <a:pt x="11892906" y="4281101"/>
                </a:cubicBezTo>
                <a:cubicBezTo>
                  <a:pt x="11902015" y="4263895"/>
                  <a:pt x="11911462" y="4246688"/>
                  <a:pt x="11921021" y="4229482"/>
                </a:cubicBezTo>
                <a:cubicBezTo>
                  <a:pt x="11930355" y="4213176"/>
                  <a:pt x="11940026" y="4196869"/>
                  <a:pt x="11949810" y="4180675"/>
                </a:cubicBezTo>
                <a:cubicBezTo>
                  <a:pt x="11958920" y="4166167"/>
                  <a:pt x="11968141" y="4151660"/>
                  <a:pt x="11977589" y="4137153"/>
                </a:cubicBezTo>
                <a:cubicBezTo>
                  <a:pt x="11987035" y="4123208"/>
                  <a:pt x="11996593" y="4109376"/>
                  <a:pt x="12006377" y="4095431"/>
                </a:cubicBezTo>
                <a:cubicBezTo>
                  <a:pt x="12015936" y="4082498"/>
                  <a:pt x="12025607" y="4069452"/>
                  <a:pt x="12035391" y="4056520"/>
                </a:cubicBezTo>
                <a:cubicBezTo>
                  <a:pt x="12044952" y="4044487"/>
                  <a:pt x="12054735" y="4032341"/>
                  <a:pt x="12064519" y="4020308"/>
                </a:cubicBezTo>
                <a:cubicBezTo>
                  <a:pt x="12074303" y="4008949"/>
                  <a:pt x="12084200" y="3997591"/>
                  <a:pt x="12094209" y="3986232"/>
                </a:cubicBezTo>
                <a:cubicBezTo>
                  <a:pt x="12104105" y="3975661"/>
                  <a:pt x="12114000" y="3964978"/>
                  <a:pt x="12124122" y="3954407"/>
                </a:cubicBezTo>
                <a:cubicBezTo>
                  <a:pt x="12134131" y="3944510"/>
                  <a:pt x="12144253" y="3934501"/>
                  <a:pt x="12154374" y="3924605"/>
                </a:cubicBezTo>
                <a:cubicBezTo>
                  <a:pt x="12164496" y="3915271"/>
                  <a:pt x="12174616" y="3906049"/>
                  <a:pt x="12184963" y="3896828"/>
                </a:cubicBezTo>
                <a:cubicBezTo>
                  <a:pt x="12195197" y="3888168"/>
                  <a:pt x="12205542" y="3879396"/>
                  <a:pt x="12216002" y="3870737"/>
                </a:cubicBezTo>
                <a:cubicBezTo>
                  <a:pt x="12226348" y="3862640"/>
                  <a:pt x="12236806" y="3854430"/>
                  <a:pt x="12247378" y="3846333"/>
                </a:cubicBezTo>
                <a:cubicBezTo>
                  <a:pt x="12257836" y="3838799"/>
                  <a:pt x="12268521" y="3831151"/>
                  <a:pt x="12279091" y="3823616"/>
                </a:cubicBezTo>
                <a:cubicBezTo>
                  <a:pt x="12289774" y="3816531"/>
                  <a:pt x="12300571" y="3809446"/>
                  <a:pt x="12311367" y="3802361"/>
                </a:cubicBezTo>
                <a:cubicBezTo>
                  <a:pt x="12322163" y="3795839"/>
                  <a:pt x="12333072" y="3789204"/>
                  <a:pt x="12343980" y="3782681"/>
                </a:cubicBezTo>
                <a:cubicBezTo>
                  <a:pt x="12354889" y="3776609"/>
                  <a:pt x="12365909" y="3770536"/>
                  <a:pt x="12376930" y="3764463"/>
                </a:cubicBezTo>
                <a:cubicBezTo>
                  <a:pt x="12388065" y="3758840"/>
                  <a:pt x="12399198" y="3753217"/>
                  <a:pt x="12410444" y="3747594"/>
                </a:cubicBezTo>
                <a:cubicBezTo>
                  <a:pt x="12421690" y="3742421"/>
                  <a:pt x="12432936" y="3737248"/>
                  <a:pt x="12444295" y="3732074"/>
                </a:cubicBezTo>
                <a:cubicBezTo>
                  <a:pt x="12455764" y="3727351"/>
                  <a:pt x="12467235" y="3722628"/>
                  <a:pt x="12478706" y="3717905"/>
                </a:cubicBezTo>
                <a:cubicBezTo>
                  <a:pt x="12490290" y="3713631"/>
                  <a:pt x="12501874" y="3709245"/>
                  <a:pt x="12513456" y="3704972"/>
                </a:cubicBezTo>
                <a:cubicBezTo>
                  <a:pt x="12525152" y="3701148"/>
                  <a:pt x="12536848" y="3697212"/>
                  <a:pt x="12548543" y="3693389"/>
                </a:cubicBezTo>
                <a:cubicBezTo>
                  <a:pt x="12560464" y="3689902"/>
                  <a:pt x="12572384" y="3686416"/>
                  <a:pt x="12584418" y="3682930"/>
                </a:cubicBezTo>
                <a:cubicBezTo>
                  <a:pt x="12596451" y="3679893"/>
                  <a:pt x="12608485" y="3676745"/>
                  <a:pt x="12620405" y="3673708"/>
                </a:cubicBezTo>
                <a:cubicBezTo>
                  <a:pt x="12631651" y="3671234"/>
                  <a:pt x="12642897" y="3668760"/>
                  <a:pt x="12654143" y="3666286"/>
                </a:cubicBezTo>
                <a:cubicBezTo>
                  <a:pt x="12655156" y="3666061"/>
                  <a:pt x="12656055" y="3665836"/>
                  <a:pt x="12657067" y="3665611"/>
                </a:cubicBezTo>
                <a:cubicBezTo>
                  <a:pt x="12661790" y="3664711"/>
                  <a:pt x="12666513" y="3663812"/>
                  <a:pt x="12671237" y="3663025"/>
                </a:cubicBezTo>
                <a:cubicBezTo>
                  <a:pt x="12678884" y="3661563"/>
                  <a:pt x="12686531" y="3660213"/>
                  <a:pt x="12694179" y="3658751"/>
                </a:cubicBezTo>
                <a:cubicBezTo>
                  <a:pt x="12706774" y="3656839"/>
                  <a:pt x="12719369" y="3654927"/>
                  <a:pt x="12731852" y="3653016"/>
                </a:cubicBezTo>
                <a:cubicBezTo>
                  <a:pt x="12745011" y="3650767"/>
                  <a:pt x="12757606" y="3649305"/>
                  <a:pt x="12770089" y="3647842"/>
                </a:cubicBezTo>
                <a:close/>
                <a:moveTo>
                  <a:pt x="5648492" y="3549553"/>
                </a:moveTo>
                <a:cubicBezTo>
                  <a:pt x="5645456" y="3543255"/>
                  <a:pt x="5609919" y="3539657"/>
                  <a:pt x="5376678" y="3526499"/>
                </a:cubicBezTo>
                <a:cubicBezTo>
                  <a:pt x="5242627" y="3518852"/>
                  <a:pt x="5090695" y="3510305"/>
                  <a:pt x="5082485" y="3503557"/>
                </a:cubicBezTo>
                <a:lnTo>
                  <a:pt x="5082485" y="3503670"/>
                </a:lnTo>
                <a:cubicBezTo>
                  <a:pt x="5065391" y="3490625"/>
                  <a:pt x="4650866" y="3483764"/>
                  <a:pt x="4646705" y="3483764"/>
                </a:cubicBezTo>
                <a:cubicBezTo>
                  <a:pt x="4646255" y="3483764"/>
                  <a:pt x="4605882" y="3483764"/>
                  <a:pt x="4604983" y="3483989"/>
                </a:cubicBezTo>
                <a:cubicBezTo>
                  <a:pt x="4600484" y="3484777"/>
                  <a:pt x="4534133" y="3488038"/>
                  <a:pt x="4442367" y="3492536"/>
                </a:cubicBezTo>
                <a:cubicBezTo>
                  <a:pt x="4294708" y="3499734"/>
                  <a:pt x="4071476" y="3510530"/>
                  <a:pt x="3885131" y="3522001"/>
                </a:cubicBezTo>
                <a:cubicBezTo>
                  <a:pt x="3785379" y="3528186"/>
                  <a:pt x="3714980" y="3533246"/>
                  <a:pt x="3665160" y="3537633"/>
                </a:cubicBezTo>
                <a:cubicBezTo>
                  <a:pt x="3667747" y="3525487"/>
                  <a:pt x="3670221" y="3513454"/>
                  <a:pt x="3672695" y="3501308"/>
                </a:cubicBezTo>
                <a:cubicBezTo>
                  <a:pt x="3873210" y="3475217"/>
                  <a:pt x="4282675" y="3445303"/>
                  <a:pt x="4465196" y="3432033"/>
                </a:cubicBezTo>
                <a:cubicBezTo>
                  <a:pt x="4549315" y="3425848"/>
                  <a:pt x="4604983" y="3421799"/>
                  <a:pt x="4611393" y="3420675"/>
                </a:cubicBezTo>
                <a:cubicBezTo>
                  <a:pt x="4613080" y="3420450"/>
                  <a:pt x="4649629" y="3420338"/>
                  <a:pt x="4653003" y="3420338"/>
                </a:cubicBezTo>
                <a:cubicBezTo>
                  <a:pt x="4669872" y="3420338"/>
                  <a:pt x="5073151" y="3432708"/>
                  <a:pt x="5087208" y="3447328"/>
                </a:cubicBezTo>
                <a:cubicBezTo>
                  <a:pt x="5092606" y="3458236"/>
                  <a:pt x="5185835" y="3467345"/>
                  <a:pt x="5382526" y="3484214"/>
                </a:cubicBezTo>
                <a:cubicBezTo>
                  <a:pt x="5503195" y="3494560"/>
                  <a:pt x="5639946" y="3506369"/>
                  <a:pt x="5649167" y="3514691"/>
                </a:cubicBezTo>
                <a:cubicBezTo>
                  <a:pt x="5658726" y="3534596"/>
                  <a:pt x="5813245" y="3550340"/>
                  <a:pt x="6134879" y="3578793"/>
                </a:cubicBezTo>
                <a:cubicBezTo>
                  <a:pt x="6200442" y="3584528"/>
                  <a:pt x="6268593" y="3590601"/>
                  <a:pt x="6332245" y="3596674"/>
                </a:cubicBezTo>
                <a:cubicBezTo>
                  <a:pt x="6332694" y="3598248"/>
                  <a:pt x="6333145" y="3599710"/>
                  <a:pt x="6333594" y="3601285"/>
                </a:cubicBezTo>
                <a:cubicBezTo>
                  <a:pt x="6277590" y="3597798"/>
                  <a:pt x="6212026" y="3593862"/>
                  <a:pt x="6135441" y="3589364"/>
                </a:cubicBezTo>
                <a:cubicBezTo>
                  <a:pt x="5912434" y="3576431"/>
                  <a:pt x="5659626" y="3561699"/>
                  <a:pt x="5648492" y="3548991"/>
                </a:cubicBezTo>
                <a:cubicBezTo>
                  <a:pt x="5648155" y="3549103"/>
                  <a:pt x="5648267" y="3549328"/>
                  <a:pt x="5648492" y="3549553"/>
                </a:cubicBezTo>
                <a:close/>
                <a:moveTo>
                  <a:pt x="9892481" y="3717342"/>
                </a:moveTo>
                <a:cubicBezTo>
                  <a:pt x="9895404" y="3723303"/>
                  <a:pt x="9925206" y="3726451"/>
                  <a:pt x="10150912" y="3739272"/>
                </a:cubicBezTo>
                <a:cubicBezTo>
                  <a:pt x="10280915" y="3746582"/>
                  <a:pt x="10428236" y="3754904"/>
                  <a:pt x="10436334" y="3761539"/>
                </a:cubicBezTo>
                <a:lnTo>
                  <a:pt x="10436334" y="3761426"/>
                </a:lnTo>
                <a:cubicBezTo>
                  <a:pt x="10454439" y="3775371"/>
                  <a:pt x="10895617" y="3783131"/>
                  <a:pt x="10900116" y="3783131"/>
                </a:cubicBezTo>
                <a:cubicBezTo>
                  <a:pt x="10900565" y="3783131"/>
                  <a:pt x="10941163" y="3783131"/>
                  <a:pt x="10942175" y="3782906"/>
                </a:cubicBezTo>
                <a:cubicBezTo>
                  <a:pt x="10946674" y="3782119"/>
                  <a:pt x="11013587" y="3778858"/>
                  <a:pt x="11106141" y="3774359"/>
                </a:cubicBezTo>
                <a:cubicBezTo>
                  <a:pt x="11254700" y="3767162"/>
                  <a:pt x="11479168" y="3756366"/>
                  <a:pt x="11666638" y="3744895"/>
                </a:cubicBezTo>
                <a:cubicBezTo>
                  <a:pt x="11746259" y="3740059"/>
                  <a:pt x="11807212" y="3735786"/>
                  <a:pt x="11853995" y="3732074"/>
                </a:cubicBezTo>
                <a:cubicBezTo>
                  <a:pt x="11851408" y="3744670"/>
                  <a:pt x="11848822" y="3757153"/>
                  <a:pt x="11846235" y="3769748"/>
                </a:cubicBezTo>
                <a:cubicBezTo>
                  <a:pt x="11635487" y="3794827"/>
                  <a:pt x="11256612" y="3822267"/>
                  <a:pt x="11082524" y="3834975"/>
                </a:cubicBezTo>
                <a:cubicBezTo>
                  <a:pt x="10997618" y="3841160"/>
                  <a:pt x="10941613" y="3845209"/>
                  <a:pt x="10935090" y="3846333"/>
                </a:cubicBezTo>
                <a:cubicBezTo>
                  <a:pt x="10933404" y="3846558"/>
                  <a:pt x="10896629" y="3846670"/>
                  <a:pt x="10893256" y="3846670"/>
                </a:cubicBezTo>
                <a:cubicBezTo>
                  <a:pt x="10875262" y="3846670"/>
                  <a:pt x="10446005" y="3833063"/>
                  <a:pt x="10431273" y="3816981"/>
                </a:cubicBezTo>
                <a:cubicBezTo>
                  <a:pt x="10426099" y="3806185"/>
                  <a:pt x="10335682" y="3797301"/>
                  <a:pt x="10144727" y="3780994"/>
                </a:cubicBezTo>
                <a:cubicBezTo>
                  <a:pt x="10030131" y="3771210"/>
                  <a:pt x="9900352" y="3760077"/>
                  <a:pt x="9891356" y="3752205"/>
                </a:cubicBezTo>
                <a:cubicBezTo>
                  <a:pt x="9881572" y="3732300"/>
                  <a:pt x="9726153" y="3716555"/>
                  <a:pt x="9402720" y="3688103"/>
                </a:cubicBezTo>
                <a:cubicBezTo>
                  <a:pt x="9330859" y="3681805"/>
                  <a:pt x="9255736" y="3675170"/>
                  <a:pt x="9187136" y="3668535"/>
                </a:cubicBezTo>
                <a:cubicBezTo>
                  <a:pt x="9186686" y="3667186"/>
                  <a:pt x="9186348" y="3665836"/>
                  <a:pt x="9185899" y="3664487"/>
                </a:cubicBezTo>
                <a:cubicBezTo>
                  <a:pt x="9245840" y="3668310"/>
                  <a:pt x="9317589" y="3672584"/>
                  <a:pt x="9402608" y="3677419"/>
                </a:cubicBezTo>
                <a:cubicBezTo>
                  <a:pt x="9627076" y="3690352"/>
                  <a:pt x="9881459" y="3705084"/>
                  <a:pt x="9892593" y="3717792"/>
                </a:cubicBezTo>
                <a:cubicBezTo>
                  <a:pt x="9892705" y="3717792"/>
                  <a:pt x="9892593" y="3717567"/>
                  <a:pt x="9892481" y="3717342"/>
                </a:cubicBezTo>
                <a:close/>
                <a:moveTo>
                  <a:pt x="5382526" y="3476679"/>
                </a:moveTo>
                <a:cubicBezTo>
                  <a:pt x="5249599" y="3465209"/>
                  <a:pt x="5098792" y="3452276"/>
                  <a:pt x="5090582" y="3442604"/>
                </a:cubicBezTo>
                <a:cubicBezTo>
                  <a:pt x="5081248" y="3423936"/>
                  <a:pt x="4657051" y="3412803"/>
                  <a:pt x="4652778" y="3412803"/>
                </a:cubicBezTo>
                <a:cubicBezTo>
                  <a:pt x="4652328" y="3412803"/>
                  <a:pt x="4612068" y="3412915"/>
                  <a:pt x="4610718" y="3413140"/>
                </a:cubicBezTo>
                <a:cubicBezTo>
                  <a:pt x="4604420" y="3414265"/>
                  <a:pt x="4548865" y="3418313"/>
                  <a:pt x="4464746" y="3424498"/>
                </a:cubicBezTo>
                <a:cubicBezTo>
                  <a:pt x="4056631" y="3454300"/>
                  <a:pt x="3806634" y="3475780"/>
                  <a:pt x="3674157" y="3493324"/>
                </a:cubicBezTo>
                <a:cubicBezTo>
                  <a:pt x="3676631" y="3481178"/>
                  <a:pt x="3679218" y="3469145"/>
                  <a:pt x="3681692" y="3456999"/>
                </a:cubicBezTo>
                <a:cubicBezTo>
                  <a:pt x="3884681" y="3421462"/>
                  <a:pt x="4303480" y="3380752"/>
                  <a:pt x="4490162" y="3362646"/>
                </a:cubicBezTo>
                <a:cubicBezTo>
                  <a:pt x="4562023" y="3355673"/>
                  <a:pt x="4609481" y="3351063"/>
                  <a:pt x="4617353" y="3349601"/>
                </a:cubicBezTo>
                <a:cubicBezTo>
                  <a:pt x="4619265" y="3349375"/>
                  <a:pt x="4655927" y="3349263"/>
                  <a:pt x="4659301" y="3349263"/>
                </a:cubicBezTo>
                <a:cubicBezTo>
                  <a:pt x="4689102" y="3349263"/>
                  <a:pt x="5081473" y="3366582"/>
                  <a:pt x="5094968" y="3385812"/>
                </a:cubicBezTo>
                <a:cubicBezTo>
                  <a:pt x="5102165" y="3400319"/>
                  <a:pt x="5210576" y="3413927"/>
                  <a:pt x="5388262" y="3434507"/>
                </a:cubicBezTo>
                <a:cubicBezTo>
                  <a:pt x="5508930" y="3448452"/>
                  <a:pt x="5645681" y="3464309"/>
                  <a:pt x="5653103" y="3474880"/>
                </a:cubicBezTo>
                <a:cubicBezTo>
                  <a:pt x="5660638" y="3502208"/>
                  <a:pt x="5840010" y="3525599"/>
                  <a:pt x="6134429" y="3560687"/>
                </a:cubicBezTo>
                <a:cubicBezTo>
                  <a:pt x="6197294" y="3568221"/>
                  <a:pt x="6264769" y="3576206"/>
                  <a:pt x="6328534" y="3584528"/>
                </a:cubicBezTo>
                <a:cubicBezTo>
                  <a:pt x="6328984" y="3585990"/>
                  <a:pt x="6329433" y="3587564"/>
                  <a:pt x="6329770" y="3589026"/>
                </a:cubicBezTo>
                <a:cubicBezTo>
                  <a:pt x="6273541" y="3583628"/>
                  <a:pt x="6208877" y="3577781"/>
                  <a:pt x="6134992" y="3571258"/>
                </a:cubicBezTo>
                <a:cubicBezTo>
                  <a:pt x="5913671" y="3551690"/>
                  <a:pt x="5662887" y="3529535"/>
                  <a:pt x="5652991" y="3510867"/>
                </a:cubicBezTo>
                <a:cubicBezTo>
                  <a:pt x="5650292" y="3501083"/>
                  <a:pt x="5589676" y="3494448"/>
                  <a:pt x="5382526" y="3476679"/>
                </a:cubicBezTo>
                <a:close/>
                <a:moveTo>
                  <a:pt x="1542154" y="4253886"/>
                </a:moveTo>
                <a:cubicBezTo>
                  <a:pt x="1544066" y="4255348"/>
                  <a:pt x="1545978" y="4256810"/>
                  <a:pt x="1548002" y="4258272"/>
                </a:cubicBezTo>
                <a:cubicBezTo>
                  <a:pt x="1548902" y="4260071"/>
                  <a:pt x="1549801" y="4261870"/>
                  <a:pt x="1550701" y="4263670"/>
                </a:cubicBezTo>
                <a:cubicBezTo>
                  <a:pt x="1548902" y="4262208"/>
                  <a:pt x="1547215" y="4260633"/>
                  <a:pt x="1545415" y="4259172"/>
                </a:cubicBezTo>
                <a:cubicBezTo>
                  <a:pt x="1544403" y="4257372"/>
                  <a:pt x="1543279" y="4255573"/>
                  <a:pt x="1542154" y="4253886"/>
                </a:cubicBezTo>
                <a:close/>
                <a:moveTo>
                  <a:pt x="1516963" y="4225883"/>
                </a:moveTo>
                <a:cubicBezTo>
                  <a:pt x="1516401" y="4224871"/>
                  <a:pt x="1515726" y="4223859"/>
                  <a:pt x="1515164" y="4222847"/>
                </a:cubicBezTo>
                <a:cubicBezTo>
                  <a:pt x="1517413" y="4224534"/>
                  <a:pt x="1519775" y="4226221"/>
                  <a:pt x="1522136" y="4227795"/>
                </a:cubicBezTo>
                <a:cubicBezTo>
                  <a:pt x="1522699" y="4229032"/>
                  <a:pt x="1523261" y="4230382"/>
                  <a:pt x="1523936" y="4231619"/>
                </a:cubicBezTo>
                <a:cubicBezTo>
                  <a:pt x="1521574" y="4229820"/>
                  <a:pt x="1519212" y="4227795"/>
                  <a:pt x="1516963" y="4225883"/>
                </a:cubicBezTo>
                <a:close/>
                <a:moveTo>
                  <a:pt x="1330843" y="3738147"/>
                </a:moveTo>
                <a:cubicBezTo>
                  <a:pt x="1344451" y="3747032"/>
                  <a:pt x="1358171" y="3756703"/>
                  <a:pt x="1371891" y="3766825"/>
                </a:cubicBezTo>
                <a:cubicBezTo>
                  <a:pt x="1368292" y="3766487"/>
                  <a:pt x="1364581" y="3766262"/>
                  <a:pt x="1360870" y="3765925"/>
                </a:cubicBezTo>
                <a:cubicBezTo>
                  <a:pt x="1347487" y="3755916"/>
                  <a:pt x="1334104" y="3746470"/>
                  <a:pt x="1320722" y="3737585"/>
                </a:cubicBezTo>
                <a:cubicBezTo>
                  <a:pt x="1322521" y="3737697"/>
                  <a:pt x="1324321" y="3737810"/>
                  <a:pt x="1326120" y="3737923"/>
                </a:cubicBezTo>
                <a:cubicBezTo>
                  <a:pt x="1327694" y="3738035"/>
                  <a:pt x="1329269" y="3738147"/>
                  <a:pt x="1330843" y="3738147"/>
                </a:cubicBezTo>
                <a:close/>
                <a:moveTo>
                  <a:pt x="10144502" y="3788529"/>
                </a:moveTo>
                <a:cubicBezTo>
                  <a:pt x="10267082" y="3798988"/>
                  <a:pt x="10419465" y="3812033"/>
                  <a:pt x="10427561" y="3821592"/>
                </a:cubicBezTo>
                <a:cubicBezTo>
                  <a:pt x="10437233" y="3841947"/>
                  <a:pt x="10888757" y="3854205"/>
                  <a:pt x="10893256" y="3854205"/>
                </a:cubicBezTo>
                <a:cubicBezTo>
                  <a:pt x="10893705" y="3854205"/>
                  <a:pt x="10934191" y="3854093"/>
                  <a:pt x="10935540" y="3853868"/>
                </a:cubicBezTo>
                <a:cubicBezTo>
                  <a:pt x="10941950" y="3852743"/>
                  <a:pt x="10997955" y="3848695"/>
                  <a:pt x="11082749" y="3842510"/>
                </a:cubicBezTo>
                <a:cubicBezTo>
                  <a:pt x="11461175" y="3815069"/>
                  <a:pt x="11704424" y="3794602"/>
                  <a:pt x="11844548" y="3777845"/>
                </a:cubicBezTo>
                <a:cubicBezTo>
                  <a:pt x="11841962" y="3790329"/>
                  <a:pt x="11839376" y="3802924"/>
                  <a:pt x="11836789" y="3815407"/>
                </a:cubicBezTo>
                <a:cubicBezTo>
                  <a:pt x="11623229" y="3849595"/>
                  <a:pt x="11234907" y="3887044"/>
                  <a:pt x="11056771" y="3904250"/>
                </a:cubicBezTo>
                <a:cubicBezTo>
                  <a:pt x="10984235" y="3911222"/>
                  <a:pt x="10936327" y="3915833"/>
                  <a:pt x="10928455" y="3917295"/>
                </a:cubicBezTo>
                <a:cubicBezTo>
                  <a:pt x="10926543" y="3917520"/>
                  <a:pt x="10889657" y="3917632"/>
                  <a:pt x="10886283" y="3917632"/>
                </a:cubicBezTo>
                <a:cubicBezTo>
                  <a:pt x="10854570" y="3917632"/>
                  <a:pt x="10436896" y="3898739"/>
                  <a:pt x="10422951" y="3877597"/>
                </a:cubicBezTo>
                <a:cubicBezTo>
                  <a:pt x="10416091" y="3863090"/>
                  <a:pt x="10310829" y="3850044"/>
                  <a:pt x="10138429" y="3830139"/>
                </a:cubicBezTo>
                <a:cubicBezTo>
                  <a:pt x="10023946" y="3816981"/>
                  <a:pt x="9894167" y="3802024"/>
                  <a:pt x="9886970" y="3792128"/>
                </a:cubicBezTo>
                <a:cubicBezTo>
                  <a:pt x="9879435" y="3764800"/>
                  <a:pt x="9698938" y="3741409"/>
                  <a:pt x="9402720" y="3706321"/>
                </a:cubicBezTo>
                <a:cubicBezTo>
                  <a:pt x="9333895" y="3698112"/>
                  <a:pt x="9259447" y="3689340"/>
                  <a:pt x="9190509" y="3680231"/>
                </a:cubicBezTo>
                <a:cubicBezTo>
                  <a:pt x="9190172" y="3678881"/>
                  <a:pt x="9189722" y="3677644"/>
                  <a:pt x="9189385" y="3676295"/>
                </a:cubicBezTo>
                <a:cubicBezTo>
                  <a:pt x="9249663" y="3682143"/>
                  <a:pt x="9320625" y="3688440"/>
                  <a:pt x="9402496" y="3695638"/>
                </a:cubicBezTo>
                <a:cubicBezTo>
                  <a:pt x="9625165" y="3715206"/>
                  <a:pt x="9877523" y="3737360"/>
                  <a:pt x="9887420" y="3756028"/>
                </a:cubicBezTo>
                <a:cubicBezTo>
                  <a:pt x="9890006" y="3764913"/>
                  <a:pt x="9935665" y="3770648"/>
                  <a:pt x="10144502" y="3788529"/>
                </a:cubicBezTo>
                <a:close/>
                <a:moveTo>
                  <a:pt x="14057072" y="3071376"/>
                </a:moveTo>
                <a:cubicBezTo>
                  <a:pt x="14054823" y="3069464"/>
                  <a:pt x="14052573" y="3067665"/>
                  <a:pt x="14050437" y="3065866"/>
                </a:cubicBezTo>
                <a:cubicBezTo>
                  <a:pt x="14049651" y="3065191"/>
                  <a:pt x="14048750" y="3064404"/>
                  <a:pt x="14047964" y="3063729"/>
                </a:cubicBezTo>
                <a:cubicBezTo>
                  <a:pt x="14047626" y="3062942"/>
                  <a:pt x="14047288" y="3062155"/>
                  <a:pt x="14046950" y="3061480"/>
                </a:cubicBezTo>
                <a:cubicBezTo>
                  <a:pt x="14049651" y="3063504"/>
                  <a:pt x="14052350" y="3065641"/>
                  <a:pt x="14055049" y="3067778"/>
                </a:cubicBezTo>
                <a:cubicBezTo>
                  <a:pt x="14055610" y="3068902"/>
                  <a:pt x="14056398" y="3070139"/>
                  <a:pt x="14057072" y="3071376"/>
                </a:cubicBezTo>
                <a:close/>
                <a:moveTo>
                  <a:pt x="1675418" y="4409192"/>
                </a:moveTo>
                <a:cubicBezTo>
                  <a:pt x="1674519" y="4407843"/>
                  <a:pt x="1673732" y="4406381"/>
                  <a:pt x="1672832" y="4405031"/>
                </a:cubicBezTo>
                <a:cubicBezTo>
                  <a:pt x="1674294" y="4406268"/>
                  <a:pt x="1675756" y="4407393"/>
                  <a:pt x="1677218" y="4408518"/>
                </a:cubicBezTo>
                <a:cubicBezTo>
                  <a:pt x="1678005" y="4410092"/>
                  <a:pt x="1678905" y="4411554"/>
                  <a:pt x="1679692" y="4413128"/>
                </a:cubicBezTo>
                <a:cubicBezTo>
                  <a:pt x="1678342" y="4411779"/>
                  <a:pt x="1676880" y="4410429"/>
                  <a:pt x="1675418" y="4409192"/>
                </a:cubicBezTo>
                <a:close/>
                <a:moveTo>
                  <a:pt x="1644942" y="4371856"/>
                </a:moveTo>
                <a:cubicBezTo>
                  <a:pt x="1644492" y="4371068"/>
                  <a:pt x="1643930" y="4370281"/>
                  <a:pt x="1643480" y="4369494"/>
                </a:cubicBezTo>
                <a:cubicBezTo>
                  <a:pt x="1645279" y="4370844"/>
                  <a:pt x="1647079" y="4372306"/>
                  <a:pt x="1648878" y="4373655"/>
                </a:cubicBezTo>
                <a:cubicBezTo>
                  <a:pt x="1649328" y="4374667"/>
                  <a:pt x="1649778" y="4375567"/>
                  <a:pt x="1650340" y="4376579"/>
                </a:cubicBezTo>
                <a:cubicBezTo>
                  <a:pt x="1648541" y="4375117"/>
                  <a:pt x="1646741" y="4373542"/>
                  <a:pt x="1644942" y="4371856"/>
                </a:cubicBezTo>
                <a:close/>
                <a:moveTo>
                  <a:pt x="1618851" y="4341267"/>
                </a:moveTo>
                <a:cubicBezTo>
                  <a:pt x="1617502" y="4339017"/>
                  <a:pt x="1616152" y="4336656"/>
                  <a:pt x="1614803" y="4334407"/>
                </a:cubicBezTo>
                <a:cubicBezTo>
                  <a:pt x="1616827" y="4335981"/>
                  <a:pt x="1618851" y="4337443"/>
                  <a:pt x="1620876" y="4338905"/>
                </a:cubicBezTo>
                <a:cubicBezTo>
                  <a:pt x="1622000" y="4341267"/>
                  <a:pt x="1623237" y="4343628"/>
                  <a:pt x="1624474" y="4345990"/>
                </a:cubicBezTo>
                <a:cubicBezTo>
                  <a:pt x="1622563" y="4344416"/>
                  <a:pt x="1620651" y="4342841"/>
                  <a:pt x="1618851" y="4341267"/>
                </a:cubicBezTo>
                <a:close/>
                <a:moveTo>
                  <a:pt x="1589162" y="4305505"/>
                </a:moveTo>
                <a:cubicBezTo>
                  <a:pt x="1588150" y="4303818"/>
                  <a:pt x="1587250" y="4302019"/>
                  <a:pt x="1586238" y="4300332"/>
                </a:cubicBezTo>
                <a:cubicBezTo>
                  <a:pt x="1588600" y="4302131"/>
                  <a:pt x="1591074" y="4303930"/>
                  <a:pt x="1593436" y="4305617"/>
                </a:cubicBezTo>
                <a:cubicBezTo>
                  <a:pt x="1594335" y="4307529"/>
                  <a:pt x="1595235" y="4309328"/>
                  <a:pt x="1596135" y="4311240"/>
                </a:cubicBezTo>
                <a:cubicBezTo>
                  <a:pt x="1593773" y="4309328"/>
                  <a:pt x="1591411" y="4307416"/>
                  <a:pt x="1589162" y="4305505"/>
                </a:cubicBezTo>
                <a:close/>
                <a:moveTo>
                  <a:pt x="1561610" y="4272666"/>
                </a:moveTo>
                <a:cubicBezTo>
                  <a:pt x="1560260" y="4270192"/>
                  <a:pt x="1558911" y="4267718"/>
                  <a:pt x="1557561" y="4265132"/>
                </a:cubicBezTo>
                <a:cubicBezTo>
                  <a:pt x="1560260" y="4267044"/>
                  <a:pt x="1562959" y="4268955"/>
                  <a:pt x="1565771" y="4270867"/>
                </a:cubicBezTo>
                <a:cubicBezTo>
                  <a:pt x="1566895" y="4273566"/>
                  <a:pt x="1568132" y="4276153"/>
                  <a:pt x="1569369" y="4278852"/>
                </a:cubicBezTo>
                <a:cubicBezTo>
                  <a:pt x="1566783" y="4276827"/>
                  <a:pt x="1564196" y="4274803"/>
                  <a:pt x="1561610" y="4272666"/>
                </a:cubicBezTo>
                <a:close/>
                <a:moveTo>
                  <a:pt x="13192036" y="1977822"/>
                </a:moveTo>
                <a:cubicBezTo>
                  <a:pt x="13192260" y="1978159"/>
                  <a:pt x="13192372" y="1978384"/>
                  <a:pt x="13192598" y="1978721"/>
                </a:cubicBezTo>
                <a:cubicBezTo>
                  <a:pt x="13094196" y="1871323"/>
                  <a:pt x="12988596" y="1802048"/>
                  <a:pt x="12885472" y="1802048"/>
                </a:cubicBezTo>
                <a:cubicBezTo>
                  <a:pt x="12785496" y="1802048"/>
                  <a:pt x="12680234" y="1879757"/>
                  <a:pt x="12572835" y="2032814"/>
                </a:cubicBezTo>
                <a:cubicBezTo>
                  <a:pt x="12491639" y="2148648"/>
                  <a:pt x="12411231" y="2307553"/>
                  <a:pt x="12352415" y="2468932"/>
                </a:cubicBezTo>
                <a:cubicBezTo>
                  <a:pt x="12224098" y="2820479"/>
                  <a:pt x="12097919" y="3211950"/>
                  <a:pt x="11976463" y="3633223"/>
                </a:cubicBezTo>
                <a:lnTo>
                  <a:pt x="11961281" y="3633223"/>
                </a:lnTo>
                <a:cubicBezTo>
                  <a:pt x="12073403" y="3221060"/>
                  <a:pt x="12195758" y="2820704"/>
                  <a:pt x="12331946" y="2447452"/>
                </a:cubicBezTo>
                <a:cubicBezTo>
                  <a:pt x="12451491" y="2119858"/>
                  <a:pt x="12653243" y="1769772"/>
                  <a:pt x="12861180" y="1769772"/>
                </a:cubicBezTo>
                <a:cubicBezTo>
                  <a:pt x="12964755" y="1769885"/>
                  <a:pt x="13078676" y="1841634"/>
                  <a:pt x="13192036" y="1977822"/>
                </a:cubicBezTo>
                <a:close/>
                <a:moveTo>
                  <a:pt x="13892431" y="2887843"/>
                </a:moveTo>
                <a:cubicBezTo>
                  <a:pt x="13892994" y="2888742"/>
                  <a:pt x="13893445" y="2889529"/>
                  <a:pt x="13894006" y="2890429"/>
                </a:cubicBezTo>
                <a:cubicBezTo>
                  <a:pt x="13892095" y="2888967"/>
                  <a:pt x="13890070" y="2887505"/>
                  <a:pt x="13888158" y="2886043"/>
                </a:cubicBezTo>
                <a:cubicBezTo>
                  <a:pt x="13887597" y="2884919"/>
                  <a:pt x="13887034" y="2883907"/>
                  <a:pt x="13886360" y="2882782"/>
                </a:cubicBezTo>
                <a:cubicBezTo>
                  <a:pt x="13888383" y="2884469"/>
                  <a:pt x="13890408" y="2886156"/>
                  <a:pt x="13892431" y="2887843"/>
                </a:cubicBezTo>
                <a:close/>
                <a:moveTo>
                  <a:pt x="13924932" y="2927316"/>
                </a:moveTo>
                <a:cubicBezTo>
                  <a:pt x="13922684" y="2925629"/>
                  <a:pt x="13920434" y="2923942"/>
                  <a:pt x="13918073" y="2922255"/>
                </a:cubicBezTo>
                <a:cubicBezTo>
                  <a:pt x="13916948" y="2920006"/>
                  <a:pt x="13915824" y="2917644"/>
                  <a:pt x="13914587" y="2915395"/>
                </a:cubicBezTo>
                <a:cubicBezTo>
                  <a:pt x="13916611" y="2917082"/>
                  <a:pt x="13918748" y="2918769"/>
                  <a:pt x="13920771" y="2920456"/>
                </a:cubicBezTo>
                <a:cubicBezTo>
                  <a:pt x="13922233" y="2922817"/>
                  <a:pt x="13923583" y="2925067"/>
                  <a:pt x="13924932" y="2927316"/>
                </a:cubicBezTo>
                <a:close/>
                <a:moveTo>
                  <a:pt x="13950911" y="2955318"/>
                </a:moveTo>
                <a:cubicBezTo>
                  <a:pt x="13952035" y="2957118"/>
                  <a:pt x="13953047" y="2958917"/>
                  <a:pt x="13954172" y="2960716"/>
                </a:cubicBezTo>
                <a:cubicBezTo>
                  <a:pt x="13951585" y="2958917"/>
                  <a:pt x="13948999" y="2957005"/>
                  <a:pt x="13946412" y="2955206"/>
                </a:cubicBezTo>
                <a:cubicBezTo>
                  <a:pt x="13945513" y="2953294"/>
                  <a:pt x="13944500" y="2951270"/>
                  <a:pt x="13943488" y="2949358"/>
                </a:cubicBezTo>
                <a:cubicBezTo>
                  <a:pt x="13945962" y="2951382"/>
                  <a:pt x="13948549" y="2953406"/>
                  <a:pt x="13950911" y="2955318"/>
                </a:cubicBezTo>
                <a:close/>
                <a:moveTo>
                  <a:pt x="13979925" y="2988719"/>
                </a:moveTo>
                <a:cubicBezTo>
                  <a:pt x="13981387" y="2991305"/>
                  <a:pt x="13982962" y="2993892"/>
                  <a:pt x="13984311" y="2996478"/>
                </a:cubicBezTo>
                <a:cubicBezTo>
                  <a:pt x="13981387" y="2994454"/>
                  <a:pt x="13978351" y="2992430"/>
                  <a:pt x="13975426" y="2990406"/>
                </a:cubicBezTo>
                <a:cubicBezTo>
                  <a:pt x="13974190" y="2987819"/>
                  <a:pt x="13973065" y="2985120"/>
                  <a:pt x="13971828" y="2982533"/>
                </a:cubicBezTo>
                <a:cubicBezTo>
                  <a:pt x="13974527" y="2984558"/>
                  <a:pt x="13977226" y="2986582"/>
                  <a:pt x="13979925" y="2988719"/>
                </a:cubicBezTo>
                <a:close/>
                <a:moveTo>
                  <a:pt x="1868623" y="4645469"/>
                </a:moveTo>
                <a:cubicBezTo>
                  <a:pt x="1868174" y="4644794"/>
                  <a:pt x="1867724" y="4644007"/>
                  <a:pt x="1867386" y="4643333"/>
                </a:cubicBezTo>
                <a:cubicBezTo>
                  <a:pt x="1868848" y="4644682"/>
                  <a:pt x="1870310" y="4645919"/>
                  <a:pt x="1871772" y="4647268"/>
                </a:cubicBezTo>
                <a:cubicBezTo>
                  <a:pt x="1872222" y="4648168"/>
                  <a:pt x="1872784" y="4649068"/>
                  <a:pt x="1873234" y="4649968"/>
                </a:cubicBezTo>
                <a:cubicBezTo>
                  <a:pt x="1871660" y="4648393"/>
                  <a:pt x="1870085" y="4646931"/>
                  <a:pt x="1868623" y="4645469"/>
                </a:cubicBezTo>
                <a:close/>
                <a:moveTo>
                  <a:pt x="1810032" y="4570796"/>
                </a:moveTo>
                <a:cubicBezTo>
                  <a:pt x="1808908" y="4568997"/>
                  <a:pt x="1807783" y="4567085"/>
                  <a:pt x="1806771" y="4565286"/>
                </a:cubicBezTo>
                <a:cubicBezTo>
                  <a:pt x="1808120" y="4566410"/>
                  <a:pt x="1809470" y="4567647"/>
                  <a:pt x="1810819" y="4568772"/>
                </a:cubicBezTo>
                <a:cubicBezTo>
                  <a:pt x="1811831" y="4570684"/>
                  <a:pt x="1812844" y="4572483"/>
                  <a:pt x="1813856" y="4574395"/>
                </a:cubicBezTo>
                <a:cubicBezTo>
                  <a:pt x="1812619" y="4573158"/>
                  <a:pt x="1811269" y="4571921"/>
                  <a:pt x="1810032" y="4570796"/>
                </a:cubicBezTo>
                <a:close/>
                <a:moveTo>
                  <a:pt x="1779556" y="4532672"/>
                </a:moveTo>
                <a:cubicBezTo>
                  <a:pt x="1778543" y="4530873"/>
                  <a:pt x="1777419" y="4529186"/>
                  <a:pt x="1776407" y="4527387"/>
                </a:cubicBezTo>
                <a:cubicBezTo>
                  <a:pt x="1778206" y="4528961"/>
                  <a:pt x="1780006" y="4530423"/>
                  <a:pt x="1781917" y="4531885"/>
                </a:cubicBezTo>
                <a:cubicBezTo>
                  <a:pt x="1782929" y="4533797"/>
                  <a:pt x="1783942" y="4535596"/>
                  <a:pt x="1784954" y="4537508"/>
                </a:cubicBezTo>
                <a:cubicBezTo>
                  <a:pt x="1783042" y="4535821"/>
                  <a:pt x="1781243" y="4534247"/>
                  <a:pt x="1779556" y="4532672"/>
                </a:cubicBezTo>
                <a:close/>
                <a:moveTo>
                  <a:pt x="1749192" y="4494099"/>
                </a:moveTo>
                <a:cubicBezTo>
                  <a:pt x="1748404" y="4492749"/>
                  <a:pt x="1747617" y="4491400"/>
                  <a:pt x="1746830" y="4490051"/>
                </a:cubicBezTo>
                <a:cubicBezTo>
                  <a:pt x="1748629" y="4491513"/>
                  <a:pt x="1750316" y="4492974"/>
                  <a:pt x="1752116" y="4494324"/>
                </a:cubicBezTo>
                <a:cubicBezTo>
                  <a:pt x="1752903" y="4495786"/>
                  <a:pt x="1753690" y="4497360"/>
                  <a:pt x="1754477" y="4498822"/>
                </a:cubicBezTo>
                <a:cubicBezTo>
                  <a:pt x="1752678" y="4497248"/>
                  <a:pt x="1750879" y="4495673"/>
                  <a:pt x="1749192" y="4494099"/>
                </a:cubicBezTo>
                <a:close/>
                <a:moveTo>
                  <a:pt x="1721414" y="4459911"/>
                </a:moveTo>
                <a:cubicBezTo>
                  <a:pt x="1719952" y="4457550"/>
                  <a:pt x="1718603" y="4455075"/>
                  <a:pt x="1717253" y="4452714"/>
                </a:cubicBezTo>
                <a:cubicBezTo>
                  <a:pt x="1719165" y="4454176"/>
                  <a:pt x="1721077" y="4455750"/>
                  <a:pt x="1722989" y="4457212"/>
                </a:cubicBezTo>
                <a:cubicBezTo>
                  <a:pt x="1724226" y="4459574"/>
                  <a:pt x="1725350" y="4462048"/>
                  <a:pt x="1726587" y="4464410"/>
                </a:cubicBezTo>
                <a:cubicBezTo>
                  <a:pt x="1724788" y="4462948"/>
                  <a:pt x="1723101" y="4461486"/>
                  <a:pt x="1721414" y="4459911"/>
                </a:cubicBezTo>
                <a:close/>
                <a:moveTo>
                  <a:pt x="1052057" y="3662350"/>
                </a:moveTo>
                <a:cubicBezTo>
                  <a:pt x="1071062" y="3669097"/>
                  <a:pt x="1090068" y="3676969"/>
                  <a:pt x="1109073" y="3685854"/>
                </a:cubicBezTo>
                <a:cubicBezTo>
                  <a:pt x="1107274" y="3685741"/>
                  <a:pt x="1105475" y="3685629"/>
                  <a:pt x="1103675" y="3685516"/>
                </a:cubicBezTo>
                <a:cubicBezTo>
                  <a:pt x="1086469" y="3676969"/>
                  <a:pt x="1069150" y="3669210"/>
                  <a:pt x="1051832" y="3662350"/>
                </a:cubicBezTo>
                <a:cubicBezTo>
                  <a:pt x="1051832" y="3662350"/>
                  <a:pt x="1051944" y="3662350"/>
                  <a:pt x="1052057" y="3662350"/>
                </a:cubicBezTo>
                <a:close/>
                <a:moveTo>
                  <a:pt x="1075561" y="3663249"/>
                </a:moveTo>
                <a:cubicBezTo>
                  <a:pt x="1094904" y="3670110"/>
                  <a:pt x="1114134" y="3678207"/>
                  <a:pt x="1133365" y="3687316"/>
                </a:cubicBezTo>
                <a:cubicBezTo>
                  <a:pt x="1131453" y="3687203"/>
                  <a:pt x="1129653" y="3687091"/>
                  <a:pt x="1127854" y="3686978"/>
                </a:cubicBezTo>
                <a:cubicBezTo>
                  <a:pt x="1110311" y="3678094"/>
                  <a:pt x="1092654" y="3670222"/>
                  <a:pt x="1075111" y="3663137"/>
                </a:cubicBezTo>
                <a:cubicBezTo>
                  <a:pt x="1075111" y="3663249"/>
                  <a:pt x="1075336" y="3663249"/>
                  <a:pt x="1075561" y="3663249"/>
                </a:cubicBezTo>
                <a:close/>
                <a:moveTo>
                  <a:pt x="1098727" y="3664037"/>
                </a:moveTo>
                <a:cubicBezTo>
                  <a:pt x="1118408" y="3671122"/>
                  <a:pt x="1137976" y="3679444"/>
                  <a:pt x="1157431" y="3688778"/>
                </a:cubicBezTo>
                <a:cubicBezTo>
                  <a:pt x="1155519" y="3688665"/>
                  <a:pt x="1153607" y="3688553"/>
                  <a:pt x="1151808" y="3688440"/>
                </a:cubicBezTo>
                <a:cubicBezTo>
                  <a:pt x="1133927" y="3679331"/>
                  <a:pt x="1116046" y="3671234"/>
                  <a:pt x="1098052" y="3664037"/>
                </a:cubicBezTo>
                <a:cubicBezTo>
                  <a:pt x="1098165" y="3663924"/>
                  <a:pt x="1098390" y="3663924"/>
                  <a:pt x="1098727" y="3664037"/>
                </a:cubicBezTo>
                <a:close/>
                <a:moveTo>
                  <a:pt x="13594640" y="2531009"/>
                </a:moveTo>
                <a:cubicBezTo>
                  <a:pt x="13593740" y="2530109"/>
                  <a:pt x="13592729" y="2529322"/>
                  <a:pt x="13591828" y="2528423"/>
                </a:cubicBezTo>
                <a:cubicBezTo>
                  <a:pt x="13590591" y="2526286"/>
                  <a:pt x="13589467" y="2524262"/>
                  <a:pt x="13588230" y="2522125"/>
                </a:cubicBezTo>
                <a:cubicBezTo>
                  <a:pt x="13589017" y="2522912"/>
                  <a:pt x="13589805" y="2523699"/>
                  <a:pt x="13590591" y="2524487"/>
                </a:cubicBezTo>
                <a:cubicBezTo>
                  <a:pt x="13592053" y="2526736"/>
                  <a:pt x="13593403" y="2528872"/>
                  <a:pt x="13594640" y="2531009"/>
                </a:cubicBezTo>
                <a:close/>
                <a:moveTo>
                  <a:pt x="13626578" y="2571495"/>
                </a:moveTo>
                <a:cubicBezTo>
                  <a:pt x="13625341" y="2570483"/>
                  <a:pt x="13624216" y="2569358"/>
                  <a:pt x="13622980" y="2568346"/>
                </a:cubicBezTo>
                <a:cubicBezTo>
                  <a:pt x="13622080" y="2566659"/>
                  <a:pt x="13621067" y="2565084"/>
                  <a:pt x="13620168" y="2563398"/>
                </a:cubicBezTo>
                <a:cubicBezTo>
                  <a:pt x="13621292" y="2564522"/>
                  <a:pt x="13622417" y="2565647"/>
                  <a:pt x="13623542" y="2566659"/>
                </a:cubicBezTo>
                <a:cubicBezTo>
                  <a:pt x="13624667" y="2568233"/>
                  <a:pt x="13625678" y="2569920"/>
                  <a:pt x="13626578" y="2571495"/>
                </a:cubicBezTo>
                <a:close/>
                <a:moveTo>
                  <a:pt x="13719245" y="2685866"/>
                </a:moveTo>
                <a:cubicBezTo>
                  <a:pt x="13720482" y="2687777"/>
                  <a:pt x="13721607" y="2689689"/>
                  <a:pt x="13722731" y="2691601"/>
                </a:cubicBezTo>
                <a:cubicBezTo>
                  <a:pt x="13721269" y="2690364"/>
                  <a:pt x="13719694" y="2689127"/>
                  <a:pt x="13718232" y="2687890"/>
                </a:cubicBezTo>
                <a:cubicBezTo>
                  <a:pt x="13717108" y="2685978"/>
                  <a:pt x="13716096" y="2683954"/>
                  <a:pt x="13714972" y="2682042"/>
                </a:cubicBezTo>
                <a:cubicBezTo>
                  <a:pt x="13716545" y="2683279"/>
                  <a:pt x="13717896" y="2684629"/>
                  <a:pt x="13719245" y="2685866"/>
                </a:cubicBezTo>
                <a:close/>
                <a:moveTo>
                  <a:pt x="13755007" y="2730624"/>
                </a:moveTo>
                <a:cubicBezTo>
                  <a:pt x="13752983" y="2728938"/>
                  <a:pt x="13750958" y="2727363"/>
                  <a:pt x="13748933" y="2725676"/>
                </a:cubicBezTo>
                <a:cubicBezTo>
                  <a:pt x="13747809" y="2723539"/>
                  <a:pt x="13746572" y="2721403"/>
                  <a:pt x="13745448" y="2719266"/>
                </a:cubicBezTo>
                <a:cubicBezTo>
                  <a:pt x="13747471" y="2721066"/>
                  <a:pt x="13749496" y="2722865"/>
                  <a:pt x="13751521" y="2724664"/>
                </a:cubicBezTo>
                <a:cubicBezTo>
                  <a:pt x="13752645" y="2726688"/>
                  <a:pt x="13753770" y="2728600"/>
                  <a:pt x="13755007" y="2730624"/>
                </a:cubicBezTo>
                <a:close/>
                <a:moveTo>
                  <a:pt x="13783121" y="2763688"/>
                </a:moveTo>
                <a:cubicBezTo>
                  <a:pt x="13784021" y="2765262"/>
                  <a:pt x="13785034" y="2766836"/>
                  <a:pt x="13785933" y="2768411"/>
                </a:cubicBezTo>
                <a:cubicBezTo>
                  <a:pt x="13783909" y="2766836"/>
                  <a:pt x="13781997" y="2765262"/>
                  <a:pt x="13779972" y="2763688"/>
                </a:cubicBezTo>
                <a:cubicBezTo>
                  <a:pt x="13779073" y="2762001"/>
                  <a:pt x="13778174" y="2760314"/>
                  <a:pt x="13777161" y="2758514"/>
                </a:cubicBezTo>
                <a:cubicBezTo>
                  <a:pt x="13779186" y="2760314"/>
                  <a:pt x="13781209" y="2762001"/>
                  <a:pt x="13783121" y="2763688"/>
                </a:cubicBezTo>
                <a:close/>
                <a:moveTo>
                  <a:pt x="13812361" y="2798662"/>
                </a:moveTo>
                <a:cubicBezTo>
                  <a:pt x="13813823" y="2801136"/>
                  <a:pt x="13815285" y="2803611"/>
                  <a:pt x="13816747" y="2806085"/>
                </a:cubicBezTo>
                <a:cubicBezTo>
                  <a:pt x="13814611" y="2804510"/>
                  <a:pt x="13812586" y="2802823"/>
                  <a:pt x="13810450" y="2801249"/>
                </a:cubicBezTo>
                <a:cubicBezTo>
                  <a:pt x="13809100" y="2798775"/>
                  <a:pt x="13807863" y="2796301"/>
                  <a:pt x="13806512" y="2793714"/>
                </a:cubicBezTo>
                <a:cubicBezTo>
                  <a:pt x="13808537" y="2795401"/>
                  <a:pt x="13810450" y="2796976"/>
                  <a:pt x="13812361" y="2798662"/>
                </a:cubicBezTo>
                <a:close/>
                <a:moveTo>
                  <a:pt x="14602162" y="3610281"/>
                </a:moveTo>
                <a:cubicBezTo>
                  <a:pt x="14582707" y="3603983"/>
                  <a:pt x="14563139" y="3596561"/>
                  <a:pt x="14543458" y="3587902"/>
                </a:cubicBezTo>
                <a:cubicBezTo>
                  <a:pt x="14546157" y="3588239"/>
                  <a:pt x="14548632" y="3588577"/>
                  <a:pt x="14550994" y="3588914"/>
                </a:cubicBezTo>
                <a:cubicBezTo>
                  <a:pt x="14568874" y="3597123"/>
                  <a:pt x="14585968" y="3604321"/>
                  <a:pt x="14602162" y="3610281"/>
                </a:cubicBezTo>
                <a:cubicBezTo>
                  <a:pt x="14602162" y="3610281"/>
                  <a:pt x="14602162" y="3610281"/>
                  <a:pt x="14602162" y="3610281"/>
                </a:cubicBezTo>
                <a:close/>
                <a:moveTo>
                  <a:pt x="14543684" y="3605558"/>
                </a:moveTo>
                <a:cubicBezTo>
                  <a:pt x="14525240" y="3599148"/>
                  <a:pt x="14506797" y="3591500"/>
                  <a:pt x="14488353" y="3582954"/>
                </a:cubicBezTo>
                <a:cubicBezTo>
                  <a:pt x="14490491" y="3583066"/>
                  <a:pt x="14492627" y="3583291"/>
                  <a:pt x="14494764" y="3583404"/>
                </a:cubicBezTo>
                <a:cubicBezTo>
                  <a:pt x="14511520" y="3591613"/>
                  <a:pt x="14528389" y="3599035"/>
                  <a:pt x="14545146" y="3605670"/>
                </a:cubicBezTo>
                <a:cubicBezTo>
                  <a:pt x="14544583" y="3605670"/>
                  <a:pt x="14544134" y="3605558"/>
                  <a:pt x="14543684" y="3605558"/>
                </a:cubicBezTo>
                <a:close/>
                <a:moveTo>
                  <a:pt x="14518493" y="3604546"/>
                </a:moveTo>
                <a:cubicBezTo>
                  <a:pt x="14499712" y="3597911"/>
                  <a:pt x="14481044" y="3590039"/>
                  <a:pt x="14462263" y="3581267"/>
                </a:cubicBezTo>
                <a:cubicBezTo>
                  <a:pt x="14464399" y="3581379"/>
                  <a:pt x="14466649" y="3581492"/>
                  <a:pt x="14468785" y="3581716"/>
                </a:cubicBezTo>
                <a:cubicBezTo>
                  <a:pt x="14485879" y="3590151"/>
                  <a:pt x="14502973" y="3597911"/>
                  <a:pt x="14520067" y="3604658"/>
                </a:cubicBezTo>
                <a:cubicBezTo>
                  <a:pt x="14519617" y="3604546"/>
                  <a:pt x="14519056" y="3604546"/>
                  <a:pt x="14518493" y="3604546"/>
                </a:cubicBezTo>
                <a:close/>
                <a:moveTo>
                  <a:pt x="14493976" y="3603646"/>
                </a:moveTo>
                <a:cubicBezTo>
                  <a:pt x="14474859" y="3596786"/>
                  <a:pt x="14455854" y="3588689"/>
                  <a:pt x="14436847" y="3579692"/>
                </a:cubicBezTo>
                <a:cubicBezTo>
                  <a:pt x="14439096" y="3579805"/>
                  <a:pt x="14441346" y="3579917"/>
                  <a:pt x="14443482" y="3580142"/>
                </a:cubicBezTo>
                <a:cubicBezTo>
                  <a:pt x="14460914" y="3588914"/>
                  <a:pt x="14478233" y="3596786"/>
                  <a:pt x="14495663" y="3603759"/>
                </a:cubicBezTo>
                <a:cubicBezTo>
                  <a:pt x="14495102" y="3603646"/>
                  <a:pt x="14494539" y="3603646"/>
                  <a:pt x="14493976" y="3603646"/>
                </a:cubicBezTo>
                <a:close/>
                <a:moveTo>
                  <a:pt x="14469686" y="3602859"/>
                </a:moveTo>
                <a:cubicBezTo>
                  <a:pt x="14450231" y="3595886"/>
                  <a:pt x="14430887" y="3587452"/>
                  <a:pt x="14411544" y="3578230"/>
                </a:cubicBezTo>
                <a:cubicBezTo>
                  <a:pt x="14413793" y="3578343"/>
                  <a:pt x="14416155" y="3578455"/>
                  <a:pt x="14418404" y="3578568"/>
                </a:cubicBezTo>
                <a:cubicBezTo>
                  <a:pt x="14436061" y="3587564"/>
                  <a:pt x="14453829" y="3595774"/>
                  <a:pt x="14471597" y="3602859"/>
                </a:cubicBezTo>
                <a:cubicBezTo>
                  <a:pt x="14470923" y="3602859"/>
                  <a:pt x="14470360" y="3602859"/>
                  <a:pt x="14469686" y="3602859"/>
                </a:cubicBezTo>
                <a:close/>
                <a:moveTo>
                  <a:pt x="14445619" y="3602184"/>
                </a:moveTo>
                <a:cubicBezTo>
                  <a:pt x="14425826" y="3594987"/>
                  <a:pt x="14406146" y="3586440"/>
                  <a:pt x="14386578" y="3576881"/>
                </a:cubicBezTo>
                <a:cubicBezTo>
                  <a:pt x="14388939" y="3576993"/>
                  <a:pt x="14391189" y="3577105"/>
                  <a:pt x="14393551" y="3577218"/>
                </a:cubicBezTo>
                <a:cubicBezTo>
                  <a:pt x="14411544" y="3586440"/>
                  <a:pt x="14429650" y="3594874"/>
                  <a:pt x="14447755" y="3602184"/>
                </a:cubicBezTo>
                <a:cubicBezTo>
                  <a:pt x="14446969" y="3602184"/>
                  <a:pt x="14446293" y="3602184"/>
                  <a:pt x="14445619" y="3602184"/>
                </a:cubicBezTo>
                <a:close/>
                <a:moveTo>
                  <a:pt x="14421666" y="3601509"/>
                </a:moveTo>
                <a:cubicBezTo>
                  <a:pt x="14401647" y="3594200"/>
                  <a:pt x="14381629" y="3585428"/>
                  <a:pt x="14361725" y="3575644"/>
                </a:cubicBezTo>
                <a:cubicBezTo>
                  <a:pt x="14364086" y="3575756"/>
                  <a:pt x="14366448" y="3575869"/>
                  <a:pt x="14368809" y="3575981"/>
                </a:cubicBezTo>
                <a:cubicBezTo>
                  <a:pt x="14387140" y="3585428"/>
                  <a:pt x="14405471" y="3593974"/>
                  <a:pt x="14423914" y="3601509"/>
                </a:cubicBezTo>
                <a:cubicBezTo>
                  <a:pt x="14423128" y="3601622"/>
                  <a:pt x="14422340" y="3601509"/>
                  <a:pt x="14421666" y="3601509"/>
                </a:cubicBezTo>
                <a:close/>
                <a:moveTo>
                  <a:pt x="2224894" y="5124996"/>
                </a:moveTo>
                <a:cubicBezTo>
                  <a:pt x="2226019" y="5126120"/>
                  <a:pt x="2227031" y="5127245"/>
                  <a:pt x="2228156" y="5128257"/>
                </a:cubicBezTo>
                <a:cubicBezTo>
                  <a:pt x="2229393" y="5130619"/>
                  <a:pt x="2230630" y="5133093"/>
                  <a:pt x="2231867" y="5135454"/>
                </a:cubicBezTo>
                <a:cubicBezTo>
                  <a:pt x="2230855" y="5134330"/>
                  <a:pt x="2229843" y="5133205"/>
                  <a:pt x="2228831" y="5132081"/>
                </a:cubicBezTo>
                <a:cubicBezTo>
                  <a:pt x="2227594" y="5129719"/>
                  <a:pt x="2226244" y="5127357"/>
                  <a:pt x="2224894" y="5124996"/>
                </a:cubicBezTo>
                <a:close/>
                <a:moveTo>
                  <a:pt x="13269519" y="2093205"/>
                </a:moveTo>
                <a:cubicBezTo>
                  <a:pt x="13270307" y="2094555"/>
                  <a:pt x="13270981" y="2095904"/>
                  <a:pt x="13271769" y="2097141"/>
                </a:cubicBezTo>
                <a:cubicBezTo>
                  <a:pt x="13271094" y="2096466"/>
                  <a:pt x="13270420" y="2095792"/>
                  <a:pt x="13269745" y="2095117"/>
                </a:cubicBezTo>
                <a:cubicBezTo>
                  <a:pt x="13269070" y="2093767"/>
                  <a:pt x="13268282" y="2092418"/>
                  <a:pt x="13267496" y="2091068"/>
                </a:cubicBezTo>
                <a:cubicBezTo>
                  <a:pt x="13268282" y="2091743"/>
                  <a:pt x="13268958" y="2092530"/>
                  <a:pt x="13269519" y="2093205"/>
                </a:cubicBezTo>
                <a:close/>
                <a:moveTo>
                  <a:pt x="13432474" y="2318349"/>
                </a:moveTo>
                <a:cubicBezTo>
                  <a:pt x="13431799" y="2317674"/>
                  <a:pt x="13431012" y="2316887"/>
                  <a:pt x="13430337" y="2316212"/>
                </a:cubicBezTo>
                <a:cubicBezTo>
                  <a:pt x="13429663" y="2314975"/>
                  <a:pt x="13428987" y="2313738"/>
                  <a:pt x="13428313" y="2312613"/>
                </a:cubicBezTo>
                <a:cubicBezTo>
                  <a:pt x="13428987" y="2313401"/>
                  <a:pt x="13429663" y="2314075"/>
                  <a:pt x="13430449" y="2314862"/>
                </a:cubicBezTo>
                <a:cubicBezTo>
                  <a:pt x="13431125" y="2315987"/>
                  <a:pt x="13431799" y="2317112"/>
                  <a:pt x="13432474" y="2318349"/>
                </a:cubicBezTo>
                <a:close/>
                <a:moveTo>
                  <a:pt x="13573947" y="2508405"/>
                </a:moveTo>
                <a:cubicBezTo>
                  <a:pt x="13575635" y="2511329"/>
                  <a:pt x="13577322" y="2514253"/>
                  <a:pt x="13579008" y="2517177"/>
                </a:cubicBezTo>
                <a:cubicBezTo>
                  <a:pt x="13577322" y="2515715"/>
                  <a:pt x="13575522" y="2514140"/>
                  <a:pt x="13573835" y="2512678"/>
                </a:cubicBezTo>
                <a:cubicBezTo>
                  <a:pt x="13572260" y="2509754"/>
                  <a:pt x="13570686" y="2506718"/>
                  <a:pt x="13569111" y="2503794"/>
                </a:cubicBezTo>
                <a:cubicBezTo>
                  <a:pt x="13570686" y="2505368"/>
                  <a:pt x="13572260" y="2506830"/>
                  <a:pt x="13573947" y="2508405"/>
                </a:cubicBezTo>
                <a:close/>
                <a:moveTo>
                  <a:pt x="13669876" y="2630536"/>
                </a:moveTo>
                <a:cubicBezTo>
                  <a:pt x="13671225" y="2632785"/>
                  <a:pt x="13672462" y="2635034"/>
                  <a:pt x="13673811" y="2637283"/>
                </a:cubicBezTo>
                <a:cubicBezTo>
                  <a:pt x="13671786" y="2635596"/>
                  <a:pt x="13669763" y="2634022"/>
                  <a:pt x="13667738" y="2632335"/>
                </a:cubicBezTo>
                <a:cubicBezTo>
                  <a:pt x="13666501" y="2629973"/>
                  <a:pt x="13665264" y="2627612"/>
                  <a:pt x="13663915" y="2625250"/>
                </a:cubicBezTo>
                <a:cubicBezTo>
                  <a:pt x="13665938" y="2626937"/>
                  <a:pt x="13667963" y="2628736"/>
                  <a:pt x="13669876" y="2630536"/>
                </a:cubicBezTo>
                <a:close/>
                <a:moveTo>
                  <a:pt x="2133128" y="4979923"/>
                </a:moveTo>
                <a:cubicBezTo>
                  <a:pt x="2134927" y="4981610"/>
                  <a:pt x="2136726" y="4983184"/>
                  <a:pt x="2138638" y="4984759"/>
                </a:cubicBezTo>
                <a:cubicBezTo>
                  <a:pt x="2140438" y="4988470"/>
                  <a:pt x="2142237" y="4992181"/>
                  <a:pt x="2144149" y="4995892"/>
                </a:cubicBezTo>
                <a:cubicBezTo>
                  <a:pt x="2142349" y="4994205"/>
                  <a:pt x="2140663" y="4992519"/>
                  <a:pt x="2138863" y="4990719"/>
                </a:cubicBezTo>
                <a:cubicBezTo>
                  <a:pt x="2136839" y="4987120"/>
                  <a:pt x="2134927" y="4983634"/>
                  <a:pt x="2133128" y="4979923"/>
                </a:cubicBezTo>
                <a:close/>
                <a:moveTo>
                  <a:pt x="2103326" y="4938313"/>
                </a:moveTo>
                <a:cubicBezTo>
                  <a:pt x="2105125" y="4939888"/>
                  <a:pt x="2106812" y="4941462"/>
                  <a:pt x="2108612" y="4943037"/>
                </a:cubicBezTo>
                <a:cubicBezTo>
                  <a:pt x="2110186" y="4946298"/>
                  <a:pt x="2111873" y="4949672"/>
                  <a:pt x="2113447" y="4952933"/>
                </a:cubicBezTo>
                <a:cubicBezTo>
                  <a:pt x="2111760" y="4951358"/>
                  <a:pt x="2110186" y="4949896"/>
                  <a:pt x="2108499" y="4948322"/>
                </a:cubicBezTo>
                <a:cubicBezTo>
                  <a:pt x="2106812" y="4944948"/>
                  <a:pt x="2105013" y="4941687"/>
                  <a:pt x="2103326" y="4938313"/>
                </a:cubicBezTo>
                <a:close/>
                <a:moveTo>
                  <a:pt x="705907" y="3665611"/>
                </a:moveTo>
                <a:cubicBezTo>
                  <a:pt x="712767" y="3668198"/>
                  <a:pt x="719739" y="3670897"/>
                  <a:pt x="726712" y="3673708"/>
                </a:cubicBezTo>
                <a:cubicBezTo>
                  <a:pt x="726150" y="3673708"/>
                  <a:pt x="725587" y="3673596"/>
                  <a:pt x="725025" y="3673596"/>
                </a:cubicBezTo>
                <a:cubicBezTo>
                  <a:pt x="718502" y="3670784"/>
                  <a:pt x="712092" y="3668198"/>
                  <a:pt x="705682" y="3665611"/>
                </a:cubicBezTo>
                <a:cubicBezTo>
                  <a:pt x="705682" y="3665611"/>
                  <a:pt x="705794" y="3665611"/>
                  <a:pt x="705907" y="3665611"/>
                </a:cubicBezTo>
                <a:close/>
                <a:moveTo>
                  <a:pt x="729523" y="3666736"/>
                </a:moveTo>
                <a:cubicBezTo>
                  <a:pt x="736833" y="3669547"/>
                  <a:pt x="744256" y="3672359"/>
                  <a:pt x="751678" y="3675507"/>
                </a:cubicBezTo>
                <a:cubicBezTo>
                  <a:pt x="750891" y="3675507"/>
                  <a:pt x="750103" y="3675395"/>
                  <a:pt x="749316" y="3675283"/>
                </a:cubicBezTo>
                <a:cubicBezTo>
                  <a:pt x="742344" y="3672246"/>
                  <a:pt x="735596" y="3669435"/>
                  <a:pt x="728736" y="3666623"/>
                </a:cubicBezTo>
                <a:cubicBezTo>
                  <a:pt x="729074" y="3666736"/>
                  <a:pt x="729298" y="3666736"/>
                  <a:pt x="729523" y="3666736"/>
                </a:cubicBezTo>
                <a:close/>
                <a:moveTo>
                  <a:pt x="753252" y="3667973"/>
                </a:moveTo>
                <a:cubicBezTo>
                  <a:pt x="761012" y="3670897"/>
                  <a:pt x="768772" y="3674046"/>
                  <a:pt x="776644" y="3677419"/>
                </a:cubicBezTo>
                <a:cubicBezTo>
                  <a:pt x="775632" y="3677307"/>
                  <a:pt x="774732" y="3677307"/>
                  <a:pt x="773720" y="3677195"/>
                </a:cubicBezTo>
                <a:cubicBezTo>
                  <a:pt x="766410" y="3673933"/>
                  <a:pt x="759213" y="3670897"/>
                  <a:pt x="752015" y="3667860"/>
                </a:cubicBezTo>
                <a:cubicBezTo>
                  <a:pt x="752353" y="3667860"/>
                  <a:pt x="752802" y="3667860"/>
                  <a:pt x="753252" y="3667973"/>
                </a:cubicBezTo>
                <a:close/>
                <a:moveTo>
                  <a:pt x="776869" y="3669097"/>
                </a:moveTo>
                <a:cubicBezTo>
                  <a:pt x="784966" y="3672246"/>
                  <a:pt x="793175" y="3675620"/>
                  <a:pt x="801497" y="3679219"/>
                </a:cubicBezTo>
                <a:cubicBezTo>
                  <a:pt x="800373" y="3679106"/>
                  <a:pt x="799248" y="3678994"/>
                  <a:pt x="798124" y="3678994"/>
                </a:cubicBezTo>
                <a:cubicBezTo>
                  <a:pt x="790476" y="3675507"/>
                  <a:pt x="782829" y="3672246"/>
                  <a:pt x="775294" y="3669097"/>
                </a:cubicBezTo>
                <a:cubicBezTo>
                  <a:pt x="775744" y="3668985"/>
                  <a:pt x="776306" y="3669097"/>
                  <a:pt x="776869" y="3669097"/>
                </a:cubicBezTo>
                <a:close/>
                <a:moveTo>
                  <a:pt x="13427300" y="2322060"/>
                </a:moveTo>
                <a:cubicBezTo>
                  <a:pt x="13428987" y="2325209"/>
                  <a:pt x="13430787" y="2328357"/>
                  <a:pt x="13432474" y="2331506"/>
                </a:cubicBezTo>
                <a:cubicBezTo>
                  <a:pt x="13430224" y="2329482"/>
                  <a:pt x="13428088" y="2327458"/>
                  <a:pt x="13425838" y="2325546"/>
                </a:cubicBezTo>
                <a:cubicBezTo>
                  <a:pt x="13424151" y="2322285"/>
                  <a:pt x="13422465" y="2319136"/>
                  <a:pt x="13420778" y="2315874"/>
                </a:cubicBezTo>
                <a:cubicBezTo>
                  <a:pt x="13422015" y="2317112"/>
                  <a:pt x="13423252" y="2318124"/>
                  <a:pt x="13424489" y="2319361"/>
                </a:cubicBezTo>
                <a:cubicBezTo>
                  <a:pt x="13425502" y="2320261"/>
                  <a:pt x="13426401" y="2321160"/>
                  <a:pt x="13427300" y="2322060"/>
                </a:cubicBezTo>
                <a:close/>
                <a:moveTo>
                  <a:pt x="13447206" y="2358834"/>
                </a:moveTo>
                <a:cubicBezTo>
                  <a:pt x="13444619" y="2356697"/>
                  <a:pt x="13442145" y="2354561"/>
                  <a:pt x="13439559" y="2352424"/>
                </a:cubicBezTo>
                <a:cubicBezTo>
                  <a:pt x="13437759" y="2348938"/>
                  <a:pt x="13436072" y="2345339"/>
                  <a:pt x="13434273" y="2341853"/>
                </a:cubicBezTo>
                <a:cubicBezTo>
                  <a:pt x="13436859" y="2344214"/>
                  <a:pt x="13439447" y="2346463"/>
                  <a:pt x="13442033" y="2348938"/>
                </a:cubicBezTo>
                <a:cubicBezTo>
                  <a:pt x="13443720" y="2352086"/>
                  <a:pt x="13445406" y="2355460"/>
                  <a:pt x="13447206" y="2358834"/>
                </a:cubicBezTo>
                <a:close/>
                <a:moveTo>
                  <a:pt x="14885222" y="3602297"/>
                </a:moveTo>
                <a:cubicBezTo>
                  <a:pt x="14878700" y="3599935"/>
                  <a:pt x="14872177" y="3597461"/>
                  <a:pt x="14865429" y="3594874"/>
                </a:cubicBezTo>
                <a:cubicBezTo>
                  <a:pt x="14866105" y="3594874"/>
                  <a:pt x="14866666" y="3594987"/>
                  <a:pt x="14867342" y="3594987"/>
                </a:cubicBezTo>
                <a:cubicBezTo>
                  <a:pt x="14873526" y="3597461"/>
                  <a:pt x="14879712" y="3599935"/>
                  <a:pt x="14885785" y="3602297"/>
                </a:cubicBezTo>
                <a:cubicBezTo>
                  <a:pt x="14885560" y="3602297"/>
                  <a:pt x="14885447" y="3602297"/>
                  <a:pt x="14885222" y="3602297"/>
                </a:cubicBezTo>
                <a:close/>
                <a:moveTo>
                  <a:pt x="14860369" y="3601059"/>
                </a:moveTo>
                <a:cubicBezTo>
                  <a:pt x="14853397" y="3598473"/>
                  <a:pt x="14846312" y="3595774"/>
                  <a:pt x="14839227" y="3592962"/>
                </a:cubicBezTo>
                <a:cubicBezTo>
                  <a:pt x="14840126" y="3593075"/>
                  <a:pt x="14841027" y="3593075"/>
                  <a:pt x="14841926" y="3593187"/>
                </a:cubicBezTo>
                <a:cubicBezTo>
                  <a:pt x="14848560" y="3595999"/>
                  <a:pt x="14855084" y="3598585"/>
                  <a:pt x="14861606" y="3601172"/>
                </a:cubicBezTo>
                <a:cubicBezTo>
                  <a:pt x="14861156" y="3601059"/>
                  <a:pt x="14860818" y="3601059"/>
                  <a:pt x="14860369" y="3601059"/>
                </a:cubicBezTo>
                <a:close/>
                <a:moveTo>
                  <a:pt x="14835515" y="3599822"/>
                </a:moveTo>
                <a:cubicBezTo>
                  <a:pt x="14828094" y="3597011"/>
                  <a:pt x="14820558" y="3594087"/>
                  <a:pt x="14812912" y="3590938"/>
                </a:cubicBezTo>
                <a:cubicBezTo>
                  <a:pt x="14814036" y="3591051"/>
                  <a:pt x="14815160" y="3591051"/>
                  <a:pt x="14816172" y="3591163"/>
                </a:cubicBezTo>
                <a:cubicBezTo>
                  <a:pt x="14823257" y="3594200"/>
                  <a:pt x="14830230" y="3597123"/>
                  <a:pt x="14837089" y="3599822"/>
                </a:cubicBezTo>
                <a:cubicBezTo>
                  <a:pt x="14836753" y="3599935"/>
                  <a:pt x="14836078" y="3599935"/>
                  <a:pt x="14835515" y="3599822"/>
                </a:cubicBezTo>
                <a:close/>
                <a:moveTo>
                  <a:pt x="14553580" y="3571820"/>
                </a:moveTo>
                <a:cubicBezTo>
                  <a:pt x="14555605" y="3571932"/>
                  <a:pt x="14558304" y="3572158"/>
                  <a:pt x="14561452" y="3572382"/>
                </a:cubicBezTo>
                <a:cubicBezTo>
                  <a:pt x="14572249" y="3578005"/>
                  <a:pt x="14582707" y="3583178"/>
                  <a:pt x="14592941" y="3588014"/>
                </a:cubicBezTo>
                <a:cubicBezTo>
                  <a:pt x="14590916" y="3587902"/>
                  <a:pt x="14589005" y="3587789"/>
                  <a:pt x="14587318" y="3587789"/>
                </a:cubicBezTo>
                <a:cubicBezTo>
                  <a:pt x="14576072" y="3582728"/>
                  <a:pt x="14564826" y="3577443"/>
                  <a:pt x="14553580" y="3571820"/>
                </a:cubicBezTo>
                <a:close/>
                <a:moveTo>
                  <a:pt x="11995357" y="3772335"/>
                </a:moveTo>
                <a:cubicBezTo>
                  <a:pt x="11998955" y="3769748"/>
                  <a:pt x="12004129" y="3767049"/>
                  <a:pt x="12010651" y="3764351"/>
                </a:cubicBezTo>
                <a:cubicBezTo>
                  <a:pt x="12007952" y="3772110"/>
                  <a:pt x="12005140" y="3779757"/>
                  <a:pt x="12002442" y="3787517"/>
                </a:cubicBezTo>
                <a:cubicBezTo>
                  <a:pt x="11996368" y="3790553"/>
                  <a:pt x="11991308" y="3793702"/>
                  <a:pt x="11987260" y="3796739"/>
                </a:cubicBezTo>
                <a:cubicBezTo>
                  <a:pt x="11989846" y="3788642"/>
                  <a:pt x="11992658" y="3780432"/>
                  <a:pt x="11995357" y="3772335"/>
                </a:cubicBezTo>
                <a:close/>
                <a:moveTo>
                  <a:pt x="12006715" y="3738372"/>
                </a:moveTo>
                <a:cubicBezTo>
                  <a:pt x="12010426" y="3736573"/>
                  <a:pt x="12015487" y="3734661"/>
                  <a:pt x="12021672" y="3732862"/>
                </a:cubicBezTo>
                <a:cubicBezTo>
                  <a:pt x="12018860" y="3740621"/>
                  <a:pt x="12016161" y="3748494"/>
                  <a:pt x="12013350" y="3756253"/>
                </a:cubicBezTo>
                <a:cubicBezTo>
                  <a:pt x="12007389" y="3758615"/>
                  <a:pt x="12002329" y="3760977"/>
                  <a:pt x="11998168" y="3763451"/>
                </a:cubicBezTo>
                <a:cubicBezTo>
                  <a:pt x="12001092" y="3755129"/>
                  <a:pt x="12003904" y="3746807"/>
                  <a:pt x="12006715" y="3738372"/>
                </a:cubicBezTo>
                <a:close/>
                <a:moveTo>
                  <a:pt x="13617244" y="2613105"/>
                </a:moveTo>
                <a:cubicBezTo>
                  <a:pt x="13613646" y="2610743"/>
                  <a:pt x="13610159" y="2608381"/>
                  <a:pt x="13606561" y="2606132"/>
                </a:cubicBezTo>
                <a:cubicBezTo>
                  <a:pt x="13604198" y="2600622"/>
                  <a:pt x="13601837" y="2595224"/>
                  <a:pt x="13599476" y="2589713"/>
                </a:cubicBezTo>
                <a:cubicBezTo>
                  <a:pt x="13602961" y="2592187"/>
                  <a:pt x="13606448" y="2594661"/>
                  <a:pt x="13609934" y="2597135"/>
                </a:cubicBezTo>
                <a:cubicBezTo>
                  <a:pt x="13612409" y="2602421"/>
                  <a:pt x="13614883" y="2607707"/>
                  <a:pt x="13617244" y="2613105"/>
                </a:cubicBezTo>
                <a:close/>
                <a:moveTo>
                  <a:pt x="14533000" y="3549103"/>
                </a:moveTo>
                <a:cubicBezTo>
                  <a:pt x="14535587" y="3549328"/>
                  <a:pt x="14538736" y="3549666"/>
                  <a:pt x="14542334" y="3550003"/>
                </a:cubicBezTo>
                <a:cubicBezTo>
                  <a:pt x="14551780" y="3555401"/>
                  <a:pt x="14561003" y="3560574"/>
                  <a:pt x="14569999" y="3565410"/>
                </a:cubicBezTo>
                <a:cubicBezTo>
                  <a:pt x="14566963" y="3565185"/>
                  <a:pt x="14564263" y="3564960"/>
                  <a:pt x="14561902" y="3564847"/>
                </a:cubicBezTo>
                <a:cubicBezTo>
                  <a:pt x="14552343" y="3559787"/>
                  <a:pt x="14542672" y="3554614"/>
                  <a:pt x="14533000" y="3549103"/>
                </a:cubicBezTo>
                <a:close/>
                <a:moveTo>
                  <a:pt x="1925190" y="4654691"/>
                </a:moveTo>
                <a:cubicBezTo>
                  <a:pt x="1928564" y="4656940"/>
                  <a:pt x="1931938" y="4659189"/>
                  <a:pt x="1935312" y="4661326"/>
                </a:cubicBezTo>
                <a:cubicBezTo>
                  <a:pt x="1937673" y="4667174"/>
                  <a:pt x="1940148" y="4672909"/>
                  <a:pt x="1942509" y="4678645"/>
                </a:cubicBezTo>
                <a:cubicBezTo>
                  <a:pt x="1939135" y="4676283"/>
                  <a:pt x="1935762" y="4673809"/>
                  <a:pt x="1932388" y="4671447"/>
                </a:cubicBezTo>
                <a:cubicBezTo>
                  <a:pt x="1929914" y="4665937"/>
                  <a:pt x="1927552" y="4660314"/>
                  <a:pt x="1925190" y="4654691"/>
                </a:cubicBezTo>
                <a:close/>
                <a:moveTo>
                  <a:pt x="1832074" y="4525363"/>
                </a:moveTo>
                <a:cubicBezTo>
                  <a:pt x="1829150" y="4520977"/>
                  <a:pt x="1823752" y="4513329"/>
                  <a:pt x="1816330" y="4502758"/>
                </a:cubicBezTo>
                <a:cubicBezTo>
                  <a:pt x="1816667" y="4502871"/>
                  <a:pt x="1816892" y="4503096"/>
                  <a:pt x="1817229" y="4503208"/>
                </a:cubicBezTo>
                <a:cubicBezTo>
                  <a:pt x="1823077" y="4511643"/>
                  <a:pt x="1828138" y="4519065"/>
                  <a:pt x="1832637" y="4525700"/>
                </a:cubicBezTo>
                <a:cubicBezTo>
                  <a:pt x="1832412" y="4525588"/>
                  <a:pt x="1832299" y="4525475"/>
                  <a:pt x="1832074" y="4525363"/>
                </a:cubicBezTo>
                <a:close/>
                <a:moveTo>
                  <a:pt x="675993" y="3677532"/>
                </a:moveTo>
                <a:cubicBezTo>
                  <a:pt x="680716" y="3679444"/>
                  <a:pt x="685552" y="3681468"/>
                  <a:pt x="690388" y="3683492"/>
                </a:cubicBezTo>
                <a:cubicBezTo>
                  <a:pt x="689938" y="3683492"/>
                  <a:pt x="689488" y="3683380"/>
                  <a:pt x="689150" y="3683380"/>
                </a:cubicBezTo>
                <a:cubicBezTo>
                  <a:pt x="684540" y="3681355"/>
                  <a:pt x="679816" y="3679444"/>
                  <a:pt x="675318" y="3677532"/>
                </a:cubicBezTo>
                <a:cubicBezTo>
                  <a:pt x="675430" y="3677532"/>
                  <a:pt x="675655" y="3677532"/>
                  <a:pt x="675993" y="3677532"/>
                </a:cubicBezTo>
                <a:close/>
                <a:moveTo>
                  <a:pt x="11941713" y="3934726"/>
                </a:moveTo>
                <a:cubicBezTo>
                  <a:pt x="11945649" y="3930228"/>
                  <a:pt x="11948123" y="3925729"/>
                  <a:pt x="11949136" y="3921456"/>
                </a:cubicBezTo>
                <a:cubicBezTo>
                  <a:pt x="11950934" y="3913359"/>
                  <a:pt x="11956108" y="3905149"/>
                  <a:pt x="11964205" y="3896828"/>
                </a:cubicBezTo>
                <a:cubicBezTo>
                  <a:pt x="11961844" y="3903687"/>
                  <a:pt x="11959481" y="3910548"/>
                  <a:pt x="11957120" y="3917407"/>
                </a:cubicBezTo>
                <a:cubicBezTo>
                  <a:pt x="11949697" y="3925055"/>
                  <a:pt x="11943851" y="3932702"/>
                  <a:pt x="11939914" y="3940349"/>
                </a:cubicBezTo>
                <a:cubicBezTo>
                  <a:pt x="11940476" y="3938550"/>
                  <a:pt x="11941150" y="3936638"/>
                  <a:pt x="11941713" y="3934726"/>
                </a:cubicBezTo>
                <a:close/>
                <a:moveTo>
                  <a:pt x="13696303" y="2736472"/>
                </a:moveTo>
                <a:lnTo>
                  <a:pt x="13696753" y="2737260"/>
                </a:lnTo>
                <a:cubicBezTo>
                  <a:pt x="13696977" y="2737597"/>
                  <a:pt x="13700464" y="2742770"/>
                  <a:pt x="13706874" y="2751879"/>
                </a:cubicBezTo>
                <a:cubicBezTo>
                  <a:pt x="13706200" y="2751429"/>
                  <a:pt x="13705412" y="2751092"/>
                  <a:pt x="13704738" y="2750642"/>
                </a:cubicBezTo>
                <a:cubicBezTo>
                  <a:pt x="13698552" y="2741645"/>
                  <a:pt x="13693267" y="2733886"/>
                  <a:pt x="13689106" y="2727588"/>
                </a:cubicBezTo>
                <a:cubicBezTo>
                  <a:pt x="13690793" y="2728600"/>
                  <a:pt x="13692480" y="2729612"/>
                  <a:pt x="13694166" y="2730624"/>
                </a:cubicBezTo>
                <a:cubicBezTo>
                  <a:pt x="13694841" y="2732649"/>
                  <a:pt x="13695628" y="2734561"/>
                  <a:pt x="13696303" y="2736472"/>
                </a:cubicBezTo>
                <a:close/>
                <a:moveTo>
                  <a:pt x="13729703" y="2773471"/>
                </a:moveTo>
                <a:cubicBezTo>
                  <a:pt x="13733864" y="2779207"/>
                  <a:pt x="13739375" y="2786742"/>
                  <a:pt x="13746122" y="2795963"/>
                </a:cubicBezTo>
                <a:cubicBezTo>
                  <a:pt x="13745673" y="2795738"/>
                  <a:pt x="13745223" y="2795514"/>
                  <a:pt x="13744772" y="2795176"/>
                </a:cubicBezTo>
                <a:cubicBezTo>
                  <a:pt x="13738926" y="2787079"/>
                  <a:pt x="13733526" y="2779657"/>
                  <a:pt x="13728804" y="2772909"/>
                </a:cubicBezTo>
                <a:cubicBezTo>
                  <a:pt x="13729029" y="2773134"/>
                  <a:pt x="13729366" y="2773359"/>
                  <a:pt x="13729703" y="2773471"/>
                </a:cubicBezTo>
                <a:close/>
                <a:moveTo>
                  <a:pt x="14918848" y="3591163"/>
                </a:moveTo>
                <a:cubicBezTo>
                  <a:pt x="14914574" y="3589476"/>
                  <a:pt x="14910188" y="3587789"/>
                  <a:pt x="14905914" y="3586102"/>
                </a:cubicBezTo>
                <a:cubicBezTo>
                  <a:pt x="14906252" y="3586102"/>
                  <a:pt x="14906590" y="3586215"/>
                  <a:pt x="14906815" y="3586215"/>
                </a:cubicBezTo>
                <a:cubicBezTo>
                  <a:pt x="14911089" y="3587902"/>
                  <a:pt x="14915249" y="3589589"/>
                  <a:pt x="14919410" y="3591275"/>
                </a:cubicBezTo>
                <a:cubicBezTo>
                  <a:pt x="14919185" y="3591163"/>
                  <a:pt x="14919073" y="3591163"/>
                  <a:pt x="14918848" y="3591163"/>
                </a:cubicBezTo>
                <a:close/>
                <a:moveTo>
                  <a:pt x="1925865" y="4622977"/>
                </a:moveTo>
                <a:lnTo>
                  <a:pt x="1925528" y="4622415"/>
                </a:lnTo>
                <a:cubicBezTo>
                  <a:pt x="1925303" y="4622078"/>
                  <a:pt x="1921704" y="4615892"/>
                  <a:pt x="1915182" y="4604984"/>
                </a:cubicBezTo>
                <a:cubicBezTo>
                  <a:pt x="1916756" y="4605883"/>
                  <a:pt x="1918330" y="4606783"/>
                  <a:pt x="1919792" y="4607683"/>
                </a:cubicBezTo>
                <a:cubicBezTo>
                  <a:pt x="1924853" y="4616230"/>
                  <a:pt x="1929126" y="4623652"/>
                  <a:pt x="1932725" y="4629837"/>
                </a:cubicBezTo>
                <a:cubicBezTo>
                  <a:pt x="1930813" y="4628713"/>
                  <a:pt x="1928902" y="4627476"/>
                  <a:pt x="1926990" y="4626351"/>
                </a:cubicBezTo>
                <a:cubicBezTo>
                  <a:pt x="1926765" y="4625114"/>
                  <a:pt x="1926315" y="4623990"/>
                  <a:pt x="1925865" y="4622977"/>
                </a:cubicBezTo>
                <a:close/>
                <a:moveTo>
                  <a:pt x="1893927" y="4584291"/>
                </a:moveTo>
                <a:cubicBezTo>
                  <a:pt x="1890103" y="4578219"/>
                  <a:pt x="1885155" y="4570234"/>
                  <a:pt x="1879195" y="4560675"/>
                </a:cubicBezTo>
                <a:cubicBezTo>
                  <a:pt x="1880544" y="4561462"/>
                  <a:pt x="1881894" y="4562137"/>
                  <a:pt x="1883243" y="4562924"/>
                </a:cubicBezTo>
                <a:cubicBezTo>
                  <a:pt x="1888641" y="4571584"/>
                  <a:pt x="1893477" y="4579455"/>
                  <a:pt x="1897750" y="4586540"/>
                </a:cubicBezTo>
                <a:cubicBezTo>
                  <a:pt x="1896401" y="4585866"/>
                  <a:pt x="1895164" y="4585078"/>
                  <a:pt x="1893927" y="4584291"/>
                </a:cubicBezTo>
                <a:close/>
                <a:moveTo>
                  <a:pt x="1880432" y="4576194"/>
                </a:moveTo>
                <a:lnTo>
                  <a:pt x="1880319" y="4575969"/>
                </a:lnTo>
                <a:cubicBezTo>
                  <a:pt x="1880094" y="4575519"/>
                  <a:pt x="1874921" y="4567423"/>
                  <a:pt x="1865699" y="4553140"/>
                </a:cubicBezTo>
                <a:cubicBezTo>
                  <a:pt x="1866712" y="4553703"/>
                  <a:pt x="1867611" y="4554265"/>
                  <a:pt x="1868623" y="4554827"/>
                </a:cubicBezTo>
                <a:cubicBezTo>
                  <a:pt x="1874246" y="4563599"/>
                  <a:pt x="1879082" y="4571358"/>
                  <a:pt x="1883243" y="4577993"/>
                </a:cubicBezTo>
                <a:cubicBezTo>
                  <a:pt x="1882344" y="4577319"/>
                  <a:pt x="1881331" y="4576757"/>
                  <a:pt x="1880432" y="4576194"/>
                </a:cubicBezTo>
                <a:close/>
                <a:moveTo>
                  <a:pt x="1100864" y="3766937"/>
                </a:moveTo>
                <a:cubicBezTo>
                  <a:pt x="1111323" y="3774134"/>
                  <a:pt x="1121894" y="3781557"/>
                  <a:pt x="1132353" y="3789204"/>
                </a:cubicBezTo>
                <a:cubicBezTo>
                  <a:pt x="1127067" y="3787629"/>
                  <a:pt x="1122231" y="3786055"/>
                  <a:pt x="1117845" y="3784480"/>
                </a:cubicBezTo>
                <a:cubicBezTo>
                  <a:pt x="1107162" y="3776833"/>
                  <a:pt x="1096703" y="3769411"/>
                  <a:pt x="1086469" y="3762439"/>
                </a:cubicBezTo>
                <a:cubicBezTo>
                  <a:pt x="1090743" y="3763901"/>
                  <a:pt x="1095578" y="3765475"/>
                  <a:pt x="1100864" y="3766937"/>
                </a:cubicBezTo>
                <a:close/>
                <a:moveTo>
                  <a:pt x="1066901" y="3744558"/>
                </a:moveTo>
                <a:cubicBezTo>
                  <a:pt x="1071400" y="3747369"/>
                  <a:pt x="1075786" y="3750293"/>
                  <a:pt x="1080171" y="3753217"/>
                </a:cubicBezTo>
                <a:cubicBezTo>
                  <a:pt x="1073199" y="3750293"/>
                  <a:pt x="1068701" y="3747369"/>
                  <a:pt x="1066901" y="3744558"/>
                </a:cubicBezTo>
                <a:close/>
                <a:moveTo>
                  <a:pt x="13601837" y="2643918"/>
                </a:moveTo>
                <a:lnTo>
                  <a:pt x="13602175" y="2644481"/>
                </a:lnTo>
                <a:cubicBezTo>
                  <a:pt x="13602287" y="2644706"/>
                  <a:pt x="13603412" y="2646505"/>
                  <a:pt x="13605211" y="2649654"/>
                </a:cubicBezTo>
                <a:cubicBezTo>
                  <a:pt x="13603299" y="2648642"/>
                  <a:pt x="13601274" y="2647517"/>
                  <a:pt x="13599363" y="2646505"/>
                </a:cubicBezTo>
                <a:cubicBezTo>
                  <a:pt x="13593515" y="2636496"/>
                  <a:pt x="13589017" y="2628736"/>
                  <a:pt x="13586205" y="2623676"/>
                </a:cubicBezTo>
                <a:cubicBezTo>
                  <a:pt x="13589579" y="2625587"/>
                  <a:pt x="13592952" y="2627612"/>
                  <a:pt x="13596327" y="2629524"/>
                </a:cubicBezTo>
                <a:cubicBezTo>
                  <a:pt x="13598126" y="2634359"/>
                  <a:pt x="13600037" y="2639083"/>
                  <a:pt x="13601837" y="2643918"/>
                </a:cubicBezTo>
                <a:close/>
                <a:moveTo>
                  <a:pt x="13627028" y="2669896"/>
                </a:moveTo>
                <a:cubicBezTo>
                  <a:pt x="13629165" y="2673383"/>
                  <a:pt x="13634113" y="2681480"/>
                  <a:pt x="13641648" y="2693513"/>
                </a:cubicBezTo>
                <a:cubicBezTo>
                  <a:pt x="13639961" y="2692613"/>
                  <a:pt x="13638161" y="2691714"/>
                  <a:pt x="13636474" y="2690814"/>
                </a:cubicBezTo>
                <a:cubicBezTo>
                  <a:pt x="13630964" y="2681817"/>
                  <a:pt x="13626016" y="2673832"/>
                  <a:pt x="13621968" y="2667085"/>
                </a:cubicBezTo>
                <a:cubicBezTo>
                  <a:pt x="13623655" y="2667872"/>
                  <a:pt x="13625341" y="2668884"/>
                  <a:pt x="13627028" y="2669896"/>
                </a:cubicBezTo>
                <a:close/>
                <a:moveTo>
                  <a:pt x="13649069" y="2690139"/>
                </a:moveTo>
                <a:lnTo>
                  <a:pt x="13649407" y="2690814"/>
                </a:lnTo>
                <a:cubicBezTo>
                  <a:pt x="13649632" y="2691039"/>
                  <a:pt x="13651881" y="2694750"/>
                  <a:pt x="13655931" y="2701048"/>
                </a:cubicBezTo>
                <a:cubicBezTo>
                  <a:pt x="13654581" y="2700260"/>
                  <a:pt x="13653119" y="2699586"/>
                  <a:pt x="13651770" y="2698798"/>
                </a:cubicBezTo>
                <a:cubicBezTo>
                  <a:pt x="13645696" y="2689240"/>
                  <a:pt x="13640860" y="2681480"/>
                  <a:pt x="13637262" y="2675519"/>
                </a:cubicBezTo>
                <a:cubicBezTo>
                  <a:pt x="13639961" y="2677094"/>
                  <a:pt x="13642660" y="2678668"/>
                  <a:pt x="13645359" y="2680243"/>
                </a:cubicBezTo>
                <a:cubicBezTo>
                  <a:pt x="13646483" y="2683617"/>
                  <a:pt x="13647833" y="2686878"/>
                  <a:pt x="13649069" y="2690139"/>
                </a:cubicBezTo>
                <a:close/>
                <a:moveTo>
                  <a:pt x="13768951" y="2816768"/>
                </a:moveTo>
                <a:cubicBezTo>
                  <a:pt x="13774462" y="2823966"/>
                  <a:pt x="13780873" y="2832288"/>
                  <a:pt x="13788070" y="2841509"/>
                </a:cubicBezTo>
                <a:cubicBezTo>
                  <a:pt x="13787845" y="2841397"/>
                  <a:pt x="13787620" y="2841284"/>
                  <a:pt x="13787282" y="2841060"/>
                </a:cubicBezTo>
                <a:cubicBezTo>
                  <a:pt x="13780760" y="2832400"/>
                  <a:pt x="13774574" y="2824303"/>
                  <a:pt x="13768951" y="2816768"/>
                </a:cubicBezTo>
                <a:cubicBezTo>
                  <a:pt x="13768951" y="2816768"/>
                  <a:pt x="13768951" y="2816768"/>
                  <a:pt x="13768951" y="2816768"/>
                </a:cubicBezTo>
                <a:close/>
                <a:moveTo>
                  <a:pt x="14907376" y="3578568"/>
                </a:moveTo>
                <a:cubicBezTo>
                  <a:pt x="14904229" y="3577218"/>
                  <a:pt x="14900967" y="3575981"/>
                  <a:pt x="14897705" y="3574631"/>
                </a:cubicBezTo>
                <a:cubicBezTo>
                  <a:pt x="14897818" y="3574631"/>
                  <a:pt x="14897930" y="3574631"/>
                  <a:pt x="14898043" y="3574631"/>
                </a:cubicBezTo>
                <a:cubicBezTo>
                  <a:pt x="14901192" y="3575981"/>
                  <a:pt x="14904452" y="3577331"/>
                  <a:pt x="14907602" y="3578568"/>
                </a:cubicBezTo>
                <a:cubicBezTo>
                  <a:pt x="14907602" y="3578568"/>
                  <a:pt x="14907489" y="3578568"/>
                  <a:pt x="14907376" y="3578568"/>
                </a:cubicBezTo>
                <a:close/>
                <a:moveTo>
                  <a:pt x="14475870" y="3500183"/>
                </a:moveTo>
                <a:lnTo>
                  <a:pt x="14475983" y="3500409"/>
                </a:lnTo>
                <a:cubicBezTo>
                  <a:pt x="14468336" y="3495235"/>
                  <a:pt x="14460689" y="3490062"/>
                  <a:pt x="14453042" y="3484777"/>
                </a:cubicBezTo>
                <a:cubicBezTo>
                  <a:pt x="14465861" y="3489837"/>
                  <a:pt x="14473959" y="3495010"/>
                  <a:pt x="14475870" y="3500183"/>
                </a:cubicBezTo>
                <a:close/>
                <a:moveTo>
                  <a:pt x="14433811" y="3471169"/>
                </a:moveTo>
                <a:cubicBezTo>
                  <a:pt x="14424027" y="3464197"/>
                  <a:pt x="14414355" y="3457112"/>
                  <a:pt x="14404684" y="3449802"/>
                </a:cubicBezTo>
                <a:cubicBezTo>
                  <a:pt x="14410645" y="3451826"/>
                  <a:pt x="14416155" y="3453738"/>
                  <a:pt x="14421103" y="3455762"/>
                </a:cubicBezTo>
                <a:cubicBezTo>
                  <a:pt x="14430774" y="3462959"/>
                  <a:pt x="14440334" y="3469820"/>
                  <a:pt x="14449668" y="3476455"/>
                </a:cubicBezTo>
                <a:cubicBezTo>
                  <a:pt x="14444831" y="3474655"/>
                  <a:pt x="14439546" y="3472856"/>
                  <a:pt x="14433811" y="3471169"/>
                </a:cubicBezTo>
                <a:close/>
                <a:moveTo>
                  <a:pt x="3605669" y="3281562"/>
                </a:moveTo>
                <a:cubicBezTo>
                  <a:pt x="3607694" y="3275153"/>
                  <a:pt x="3609830" y="3268855"/>
                  <a:pt x="3611855" y="3262445"/>
                </a:cubicBezTo>
                <a:cubicBezTo>
                  <a:pt x="3616465" y="3256822"/>
                  <a:pt x="3620627" y="3251311"/>
                  <a:pt x="3624338" y="3245688"/>
                </a:cubicBezTo>
                <a:cubicBezTo>
                  <a:pt x="3622763" y="3250861"/>
                  <a:pt x="3621189" y="3256034"/>
                  <a:pt x="3619614" y="3261207"/>
                </a:cubicBezTo>
                <a:cubicBezTo>
                  <a:pt x="3615903" y="3267955"/>
                  <a:pt x="3611292" y="3274703"/>
                  <a:pt x="3605669" y="3281562"/>
                </a:cubicBezTo>
                <a:close/>
                <a:moveTo>
                  <a:pt x="1970849" y="4668748"/>
                </a:moveTo>
                <a:cubicBezTo>
                  <a:pt x="1970624" y="4668411"/>
                  <a:pt x="1968375" y="4664137"/>
                  <a:pt x="1964101" y="4656265"/>
                </a:cubicBezTo>
                <a:cubicBezTo>
                  <a:pt x="1966126" y="4657390"/>
                  <a:pt x="1968150" y="4658514"/>
                  <a:pt x="1970062" y="4659639"/>
                </a:cubicBezTo>
                <a:cubicBezTo>
                  <a:pt x="1975235" y="4669086"/>
                  <a:pt x="1979396" y="4676845"/>
                  <a:pt x="1982545" y="4682806"/>
                </a:cubicBezTo>
                <a:cubicBezTo>
                  <a:pt x="1979846" y="4681231"/>
                  <a:pt x="1977147" y="4679544"/>
                  <a:pt x="1974448" y="4677970"/>
                </a:cubicBezTo>
                <a:cubicBezTo>
                  <a:pt x="1973323" y="4674821"/>
                  <a:pt x="1972086" y="4671785"/>
                  <a:pt x="1970849" y="4668748"/>
                </a:cubicBezTo>
                <a:close/>
                <a:moveTo>
                  <a:pt x="1942509" y="4635460"/>
                </a:moveTo>
                <a:cubicBezTo>
                  <a:pt x="1939360" y="4629950"/>
                  <a:pt x="1935087" y="4622415"/>
                  <a:pt x="1929464" y="4612856"/>
                </a:cubicBezTo>
                <a:cubicBezTo>
                  <a:pt x="1931263" y="4613868"/>
                  <a:pt x="1933175" y="4614880"/>
                  <a:pt x="1934974" y="4615892"/>
                </a:cubicBezTo>
                <a:cubicBezTo>
                  <a:pt x="1939810" y="4624327"/>
                  <a:pt x="1944084" y="4631862"/>
                  <a:pt x="1947907" y="4638609"/>
                </a:cubicBezTo>
                <a:cubicBezTo>
                  <a:pt x="1946108" y="4637597"/>
                  <a:pt x="1944309" y="4636472"/>
                  <a:pt x="1942509" y="4635460"/>
                </a:cubicBezTo>
                <a:close/>
                <a:moveTo>
                  <a:pt x="13633663" y="2696887"/>
                </a:moveTo>
                <a:cubicBezTo>
                  <a:pt x="13638386" y="2704421"/>
                  <a:pt x="13643446" y="2712743"/>
                  <a:pt x="13649069" y="2721740"/>
                </a:cubicBezTo>
                <a:cubicBezTo>
                  <a:pt x="13646821" y="2720616"/>
                  <a:pt x="13644685" y="2719603"/>
                  <a:pt x="13642435" y="2718479"/>
                </a:cubicBezTo>
                <a:cubicBezTo>
                  <a:pt x="13637037" y="2709707"/>
                  <a:pt x="13631977" y="2701385"/>
                  <a:pt x="13627253" y="2693513"/>
                </a:cubicBezTo>
                <a:cubicBezTo>
                  <a:pt x="13629389" y="2694750"/>
                  <a:pt x="13631527" y="2695762"/>
                  <a:pt x="13633663" y="2696887"/>
                </a:cubicBezTo>
                <a:close/>
                <a:moveTo>
                  <a:pt x="2038774" y="4738360"/>
                </a:moveTo>
                <a:cubicBezTo>
                  <a:pt x="2038549" y="4737911"/>
                  <a:pt x="2034726" y="4729813"/>
                  <a:pt x="2027641" y="4715756"/>
                </a:cubicBezTo>
                <a:cubicBezTo>
                  <a:pt x="2030227" y="4717106"/>
                  <a:pt x="2032814" y="4718455"/>
                  <a:pt x="2035401" y="4719805"/>
                </a:cubicBezTo>
                <a:cubicBezTo>
                  <a:pt x="2040124" y="4729364"/>
                  <a:pt x="2044060" y="4737573"/>
                  <a:pt x="2047321" y="4744321"/>
                </a:cubicBezTo>
                <a:cubicBezTo>
                  <a:pt x="2044622" y="4742859"/>
                  <a:pt x="2041923" y="4741285"/>
                  <a:pt x="2039337" y="4739823"/>
                </a:cubicBezTo>
                <a:cubicBezTo>
                  <a:pt x="2039224" y="4739260"/>
                  <a:pt x="2038999" y="4738810"/>
                  <a:pt x="2038774" y="4738360"/>
                </a:cubicBezTo>
                <a:close/>
                <a:moveTo>
                  <a:pt x="1694986" y="4361509"/>
                </a:moveTo>
                <a:cubicBezTo>
                  <a:pt x="1688689" y="4353637"/>
                  <a:pt x="1681941" y="4345428"/>
                  <a:pt x="1675081" y="4336993"/>
                </a:cubicBezTo>
                <a:cubicBezTo>
                  <a:pt x="1675643" y="4337331"/>
                  <a:pt x="1676318" y="4337668"/>
                  <a:pt x="1676880" y="4337893"/>
                </a:cubicBezTo>
                <a:cubicBezTo>
                  <a:pt x="1683515" y="4346102"/>
                  <a:pt x="1689813" y="4354199"/>
                  <a:pt x="1695998" y="4361959"/>
                </a:cubicBezTo>
                <a:cubicBezTo>
                  <a:pt x="1695773" y="4361847"/>
                  <a:pt x="1695324" y="4361622"/>
                  <a:pt x="1694986" y="4361509"/>
                </a:cubicBezTo>
                <a:close/>
                <a:moveTo>
                  <a:pt x="1707694" y="4376916"/>
                </a:moveTo>
                <a:cubicBezTo>
                  <a:pt x="1712418" y="4382877"/>
                  <a:pt x="1716916" y="4388837"/>
                  <a:pt x="1721414" y="4394460"/>
                </a:cubicBezTo>
                <a:cubicBezTo>
                  <a:pt x="1716803" y="4388725"/>
                  <a:pt x="1712193" y="4382764"/>
                  <a:pt x="1707244" y="4376579"/>
                </a:cubicBezTo>
                <a:cubicBezTo>
                  <a:pt x="1707357" y="4376691"/>
                  <a:pt x="1707582" y="4376804"/>
                  <a:pt x="1707694" y="4376916"/>
                </a:cubicBezTo>
                <a:close/>
                <a:moveTo>
                  <a:pt x="13483867" y="2528535"/>
                </a:moveTo>
                <a:cubicBezTo>
                  <a:pt x="13483980" y="2528872"/>
                  <a:pt x="13485780" y="2532471"/>
                  <a:pt x="13488815" y="2538769"/>
                </a:cubicBezTo>
                <a:cubicBezTo>
                  <a:pt x="13485892" y="2537307"/>
                  <a:pt x="13482968" y="2535845"/>
                  <a:pt x="13480044" y="2534495"/>
                </a:cubicBezTo>
                <a:cubicBezTo>
                  <a:pt x="13474870" y="2523812"/>
                  <a:pt x="13470822" y="2515490"/>
                  <a:pt x="13468123" y="2509754"/>
                </a:cubicBezTo>
                <a:cubicBezTo>
                  <a:pt x="13471722" y="2511554"/>
                  <a:pt x="13475208" y="2513466"/>
                  <a:pt x="13478807" y="2515377"/>
                </a:cubicBezTo>
                <a:cubicBezTo>
                  <a:pt x="13480493" y="2519763"/>
                  <a:pt x="13482180" y="2524149"/>
                  <a:pt x="13483867" y="2528535"/>
                </a:cubicBezTo>
                <a:close/>
                <a:moveTo>
                  <a:pt x="13510408" y="2557550"/>
                </a:moveTo>
                <a:cubicBezTo>
                  <a:pt x="13512994" y="2562610"/>
                  <a:pt x="13517268" y="2570932"/>
                  <a:pt x="13523116" y="2582178"/>
                </a:cubicBezTo>
                <a:cubicBezTo>
                  <a:pt x="13520304" y="2580829"/>
                  <a:pt x="13517493" y="2579479"/>
                  <a:pt x="13514681" y="2578130"/>
                </a:cubicBezTo>
                <a:cubicBezTo>
                  <a:pt x="13509846" y="2568683"/>
                  <a:pt x="13505573" y="2560361"/>
                  <a:pt x="13501973" y="2553276"/>
                </a:cubicBezTo>
                <a:cubicBezTo>
                  <a:pt x="13504785" y="2554513"/>
                  <a:pt x="13507596" y="2556088"/>
                  <a:pt x="13510408" y="2557550"/>
                </a:cubicBezTo>
                <a:close/>
                <a:moveTo>
                  <a:pt x="13640186" y="2725564"/>
                </a:moveTo>
                <a:cubicBezTo>
                  <a:pt x="13645246" y="2733773"/>
                  <a:pt x="13650531" y="2742320"/>
                  <a:pt x="13656043" y="2751205"/>
                </a:cubicBezTo>
                <a:cubicBezTo>
                  <a:pt x="13653343" y="2749967"/>
                  <a:pt x="13650757" y="2748730"/>
                  <a:pt x="13648058" y="2747606"/>
                </a:cubicBezTo>
                <a:cubicBezTo>
                  <a:pt x="13642660" y="2738722"/>
                  <a:pt x="13637375" y="2730062"/>
                  <a:pt x="13632313" y="2721853"/>
                </a:cubicBezTo>
                <a:cubicBezTo>
                  <a:pt x="13635012" y="2723090"/>
                  <a:pt x="13637600" y="2724327"/>
                  <a:pt x="13640186" y="2725564"/>
                </a:cubicBezTo>
                <a:close/>
                <a:moveTo>
                  <a:pt x="13816409" y="2901225"/>
                </a:moveTo>
                <a:cubicBezTo>
                  <a:pt x="13814611" y="2900325"/>
                  <a:pt x="13812698" y="2899426"/>
                  <a:pt x="13810899" y="2898639"/>
                </a:cubicBezTo>
                <a:cubicBezTo>
                  <a:pt x="13804489" y="2890092"/>
                  <a:pt x="13798191" y="2881657"/>
                  <a:pt x="13792231" y="2873560"/>
                </a:cubicBezTo>
                <a:cubicBezTo>
                  <a:pt x="13793917" y="2874347"/>
                  <a:pt x="13795492" y="2875135"/>
                  <a:pt x="13797179" y="2876034"/>
                </a:cubicBezTo>
                <a:cubicBezTo>
                  <a:pt x="13803365" y="2884131"/>
                  <a:pt x="13809774" y="2892566"/>
                  <a:pt x="13816409" y="2901225"/>
                </a:cubicBezTo>
                <a:close/>
                <a:moveTo>
                  <a:pt x="12485228" y="3682818"/>
                </a:moveTo>
                <a:cubicBezTo>
                  <a:pt x="12484217" y="3682930"/>
                  <a:pt x="12483092" y="3683155"/>
                  <a:pt x="12482081" y="3683267"/>
                </a:cubicBezTo>
                <a:cubicBezTo>
                  <a:pt x="12482417" y="3683042"/>
                  <a:pt x="12482642" y="3682818"/>
                  <a:pt x="12482980" y="3682705"/>
                </a:cubicBezTo>
                <a:cubicBezTo>
                  <a:pt x="12483992" y="3682592"/>
                  <a:pt x="12485005" y="3682480"/>
                  <a:pt x="12486016" y="3682368"/>
                </a:cubicBezTo>
                <a:cubicBezTo>
                  <a:pt x="12485791" y="3682592"/>
                  <a:pt x="12485566" y="3682705"/>
                  <a:pt x="12485228" y="3682818"/>
                </a:cubicBezTo>
                <a:close/>
                <a:moveTo>
                  <a:pt x="12451042" y="3696200"/>
                </a:moveTo>
                <a:cubicBezTo>
                  <a:pt x="12449917" y="3696425"/>
                  <a:pt x="12448904" y="3696650"/>
                  <a:pt x="12447780" y="3696875"/>
                </a:cubicBezTo>
                <a:cubicBezTo>
                  <a:pt x="12448005" y="3696650"/>
                  <a:pt x="12448343" y="3696538"/>
                  <a:pt x="12448567" y="3696312"/>
                </a:cubicBezTo>
                <a:cubicBezTo>
                  <a:pt x="12449580" y="3696200"/>
                  <a:pt x="12450592" y="3695975"/>
                  <a:pt x="12451603" y="3695863"/>
                </a:cubicBezTo>
                <a:cubicBezTo>
                  <a:pt x="12451491" y="3695975"/>
                  <a:pt x="12451267" y="3696088"/>
                  <a:pt x="12451042" y="3696200"/>
                </a:cubicBezTo>
                <a:close/>
                <a:moveTo>
                  <a:pt x="3272902" y="3626025"/>
                </a:moveTo>
                <a:lnTo>
                  <a:pt x="3260307" y="3626025"/>
                </a:lnTo>
                <a:cubicBezTo>
                  <a:pt x="3262556" y="3622539"/>
                  <a:pt x="3264918" y="3618940"/>
                  <a:pt x="3267167" y="3615454"/>
                </a:cubicBezTo>
                <a:cubicBezTo>
                  <a:pt x="3271328" y="3615342"/>
                  <a:pt x="3275489" y="3615117"/>
                  <a:pt x="3279650" y="3615005"/>
                </a:cubicBezTo>
                <a:cubicBezTo>
                  <a:pt x="3279313" y="3615454"/>
                  <a:pt x="3279088" y="3616017"/>
                  <a:pt x="3278750" y="3616466"/>
                </a:cubicBezTo>
                <a:cubicBezTo>
                  <a:pt x="3276951" y="3619615"/>
                  <a:pt x="3274927" y="3622764"/>
                  <a:pt x="3272902" y="3626025"/>
                </a:cubicBezTo>
                <a:close/>
                <a:moveTo>
                  <a:pt x="2103551" y="4800550"/>
                </a:moveTo>
                <a:cubicBezTo>
                  <a:pt x="2101189" y="4795040"/>
                  <a:pt x="2097366" y="4786493"/>
                  <a:pt x="2092305" y="4775360"/>
                </a:cubicBezTo>
                <a:cubicBezTo>
                  <a:pt x="2161805" y="4808872"/>
                  <a:pt x="2223882" y="4827991"/>
                  <a:pt x="2266280" y="4827991"/>
                </a:cubicBezTo>
                <a:cubicBezTo>
                  <a:pt x="2414726" y="4827991"/>
                  <a:pt x="2730624" y="4567423"/>
                  <a:pt x="2794501" y="4392436"/>
                </a:cubicBezTo>
                <a:cubicBezTo>
                  <a:pt x="2882106" y="4152335"/>
                  <a:pt x="3052820" y="3900089"/>
                  <a:pt x="3236016" y="3633785"/>
                </a:cubicBezTo>
                <a:lnTo>
                  <a:pt x="3248724" y="3633785"/>
                </a:lnTo>
                <a:cubicBezTo>
                  <a:pt x="3070701" y="3907511"/>
                  <a:pt x="2904374" y="4166505"/>
                  <a:pt x="2814181" y="4413915"/>
                </a:cubicBezTo>
                <a:cubicBezTo>
                  <a:pt x="2747268" y="4597449"/>
                  <a:pt x="2438455" y="4860266"/>
                  <a:pt x="2289671" y="4860266"/>
                </a:cubicBezTo>
                <a:cubicBezTo>
                  <a:pt x="2242326" y="4860042"/>
                  <a:pt x="2176087" y="4838224"/>
                  <a:pt x="2103551" y="4800550"/>
                </a:cubicBezTo>
                <a:close/>
                <a:moveTo>
                  <a:pt x="1738283" y="4368482"/>
                </a:moveTo>
                <a:cubicBezTo>
                  <a:pt x="1740420" y="4369494"/>
                  <a:pt x="1742557" y="4370506"/>
                  <a:pt x="1744693" y="4371406"/>
                </a:cubicBezTo>
                <a:cubicBezTo>
                  <a:pt x="1750879" y="4380065"/>
                  <a:pt x="1756839" y="4388612"/>
                  <a:pt x="1762799" y="4396934"/>
                </a:cubicBezTo>
                <a:cubicBezTo>
                  <a:pt x="1760775" y="4395922"/>
                  <a:pt x="1758751" y="4394910"/>
                  <a:pt x="1756839" y="4394010"/>
                </a:cubicBezTo>
                <a:cubicBezTo>
                  <a:pt x="1750766" y="4385688"/>
                  <a:pt x="1744581" y="4377141"/>
                  <a:pt x="1738283" y="4368482"/>
                </a:cubicBezTo>
                <a:close/>
                <a:moveTo>
                  <a:pt x="1629760" y="4292684"/>
                </a:moveTo>
                <a:cubicBezTo>
                  <a:pt x="1630210" y="4292909"/>
                  <a:pt x="1630660" y="4293134"/>
                  <a:pt x="1631109" y="4293472"/>
                </a:cubicBezTo>
                <a:cubicBezTo>
                  <a:pt x="1637407" y="4301006"/>
                  <a:pt x="1643705" y="4308428"/>
                  <a:pt x="1649665" y="4315739"/>
                </a:cubicBezTo>
                <a:cubicBezTo>
                  <a:pt x="1649440" y="4315626"/>
                  <a:pt x="1649215" y="4315513"/>
                  <a:pt x="1648991" y="4315401"/>
                </a:cubicBezTo>
                <a:cubicBezTo>
                  <a:pt x="1642918" y="4307979"/>
                  <a:pt x="1636395" y="4300444"/>
                  <a:pt x="1629760" y="4292684"/>
                </a:cubicBezTo>
                <a:close/>
                <a:moveTo>
                  <a:pt x="3080260" y="3582166"/>
                </a:moveTo>
                <a:cubicBezTo>
                  <a:pt x="3079810" y="3582504"/>
                  <a:pt x="3079360" y="3582841"/>
                  <a:pt x="3078910" y="3583178"/>
                </a:cubicBezTo>
                <a:cubicBezTo>
                  <a:pt x="3077673" y="3583291"/>
                  <a:pt x="3076549" y="3583516"/>
                  <a:pt x="3075311" y="3583628"/>
                </a:cubicBezTo>
                <a:cubicBezTo>
                  <a:pt x="3075761" y="3583291"/>
                  <a:pt x="3076211" y="3583066"/>
                  <a:pt x="3076661" y="3582728"/>
                </a:cubicBezTo>
                <a:cubicBezTo>
                  <a:pt x="3077786" y="3582616"/>
                  <a:pt x="3079023" y="3582391"/>
                  <a:pt x="3080260" y="3582166"/>
                </a:cubicBezTo>
                <a:close/>
                <a:moveTo>
                  <a:pt x="11925631" y="4044149"/>
                </a:moveTo>
                <a:cubicBezTo>
                  <a:pt x="11923720" y="4049660"/>
                  <a:pt x="11921695" y="4055170"/>
                  <a:pt x="11919784" y="4060568"/>
                </a:cubicBezTo>
                <a:cubicBezTo>
                  <a:pt x="11915511" y="4066303"/>
                  <a:pt x="11911574" y="4072039"/>
                  <a:pt x="11907976" y="4077662"/>
                </a:cubicBezTo>
                <a:cubicBezTo>
                  <a:pt x="11909438" y="4073388"/>
                  <a:pt x="11910787" y="4069115"/>
                  <a:pt x="11912249" y="4064842"/>
                </a:cubicBezTo>
                <a:cubicBezTo>
                  <a:pt x="11915960" y="4057982"/>
                  <a:pt x="11920458" y="4051009"/>
                  <a:pt x="11925631" y="4044149"/>
                </a:cubicBezTo>
                <a:close/>
                <a:moveTo>
                  <a:pt x="12261772" y="3640870"/>
                </a:moveTo>
                <a:lnTo>
                  <a:pt x="12275155" y="3640870"/>
                </a:lnTo>
                <a:cubicBezTo>
                  <a:pt x="12272682" y="3644694"/>
                  <a:pt x="12270206" y="3648405"/>
                  <a:pt x="12267733" y="3652229"/>
                </a:cubicBezTo>
                <a:cubicBezTo>
                  <a:pt x="12263234" y="3652341"/>
                  <a:pt x="12258848" y="3652566"/>
                  <a:pt x="12254463" y="3652678"/>
                </a:cubicBezTo>
                <a:cubicBezTo>
                  <a:pt x="12254687" y="3652229"/>
                  <a:pt x="12255025" y="3651779"/>
                  <a:pt x="12255250" y="3651329"/>
                </a:cubicBezTo>
                <a:cubicBezTo>
                  <a:pt x="12257498" y="3647842"/>
                  <a:pt x="12259636" y="3644356"/>
                  <a:pt x="12261772" y="3640870"/>
                </a:cubicBezTo>
                <a:close/>
                <a:moveTo>
                  <a:pt x="13412905" y="2458923"/>
                </a:moveTo>
                <a:cubicBezTo>
                  <a:pt x="13413130" y="2459373"/>
                  <a:pt x="13416279" y="2466795"/>
                  <a:pt x="13422127" y="2479840"/>
                </a:cubicBezTo>
                <a:cubicBezTo>
                  <a:pt x="13362749" y="2453637"/>
                  <a:pt x="13310231" y="2439018"/>
                  <a:pt x="13273006" y="2439018"/>
                </a:cubicBezTo>
                <a:cubicBezTo>
                  <a:pt x="13124110" y="2439018"/>
                  <a:pt x="12807312" y="2699586"/>
                  <a:pt x="12743436" y="2874572"/>
                </a:cubicBezTo>
                <a:cubicBezTo>
                  <a:pt x="12655830" y="3114673"/>
                  <a:pt x="12484442" y="3366919"/>
                  <a:pt x="12300459" y="3633223"/>
                </a:cubicBezTo>
                <a:lnTo>
                  <a:pt x="12286963" y="3633223"/>
                </a:lnTo>
                <a:cubicBezTo>
                  <a:pt x="12465773" y="3359497"/>
                  <a:pt x="12632664" y="3100503"/>
                  <a:pt x="12722968" y="2853093"/>
                </a:cubicBezTo>
                <a:cubicBezTo>
                  <a:pt x="12789882" y="2669559"/>
                  <a:pt x="13099481" y="2406742"/>
                  <a:pt x="13248715" y="2406742"/>
                </a:cubicBezTo>
                <a:cubicBezTo>
                  <a:pt x="13290662" y="2406742"/>
                  <a:pt x="13347792" y="2423948"/>
                  <a:pt x="13411107" y="2454312"/>
                </a:cubicBezTo>
                <a:cubicBezTo>
                  <a:pt x="13411668" y="2455886"/>
                  <a:pt x="13412343" y="2457461"/>
                  <a:pt x="13412905" y="2458923"/>
                </a:cubicBezTo>
                <a:close/>
                <a:moveTo>
                  <a:pt x="13645584" y="2754128"/>
                </a:moveTo>
                <a:cubicBezTo>
                  <a:pt x="13650982" y="2763013"/>
                  <a:pt x="13656605" y="2772010"/>
                  <a:pt x="13662340" y="2781344"/>
                </a:cubicBezTo>
                <a:cubicBezTo>
                  <a:pt x="13659304" y="2779994"/>
                  <a:pt x="13656267" y="2778757"/>
                  <a:pt x="13653119" y="2777520"/>
                </a:cubicBezTo>
                <a:cubicBezTo>
                  <a:pt x="13647384" y="2768186"/>
                  <a:pt x="13641986" y="2759077"/>
                  <a:pt x="13636587" y="2750192"/>
                </a:cubicBezTo>
                <a:cubicBezTo>
                  <a:pt x="13639623" y="2751542"/>
                  <a:pt x="13642547" y="2752779"/>
                  <a:pt x="13645584" y="2754128"/>
                </a:cubicBezTo>
                <a:close/>
                <a:moveTo>
                  <a:pt x="14535249" y="3417638"/>
                </a:moveTo>
                <a:cubicBezTo>
                  <a:pt x="14536711" y="3418538"/>
                  <a:pt x="14538286" y="3419550"/>
                  <a:pt x="14539748" y="3420450"/>
                </a:cubicBezTo>
                <a:cubicBezTo>
                  <a:pt x="14539410" y="3420338"/>
                  <a:pt x="14539072" y="3420225"/>
                  <a:pt x="14538736" y="3420112"/>
                </a:cubicBezTo>
                <a:cubicBezTo>
                  <a:pt x="14537274" y="3419213"/>
                  <a:pt x="14535812" y="3418201"/>
                  <a:pt x="14534350" y="3417301"/>
                </a:cubicBezTo>
                <a:cubicBezTo>
                  <a:pt x="14534575" y="3417413"/>
                  <a:pt x="14534911" y="3417526"/>
                  <a:pt x="14535249" y="3417638"/>
                </a:cubicBezTo>
                <a:close/>
                <a:moveTo>
                  <a:pt x="14746448" y="3512667"/>
                </a:moveTo>
                <a:cubicBezTo>
                  <a:pt x="14746335" y="3512667"/>
                  <a:pt x="14746223" y="3512667"/>
                  <a:pt x="14746110" y="3512554"/>
                </a:cubicBezTo>
                <a:cubicBezTo>
                  <a:pt x="14744423" y="3511654"/>
                  <a:pt x="14742736" y="3510755"/>
                  <a:pt x="14741050" y="3509967"/>
                </a:cubicBezTo>
                <a:cubicBezTo>
                  <a:pt x="14741050" y="3509967"/>
                  <a:pt x="14741163" y="3509967"/>
                  <a:pt x="14741163" y="3509967"/>
                </a:cubicBezTo>
                <a:cubicBezTo>
                  <a:pt x="14742848" y="3510980"/>
                  <a:pt x="14744648" y="3511879"/>
                  <a:pt x="14746448" y="3512667"/>
                </a:cubicBezTo>
                <a:close/>
                <a:moveTo>
                  <a:pt x="3265368" y="3607807"/>
                </a:moveTo>
                <a:cubicBezTo>
                  <a:pt x="3261432" y="3607920"/>
                  <a:pt x="3257383" y="3608144"/>
                  <a:pt x="3253335" y="3608257"/>
                </a:cubicBezTo>
                <a:cubicBezTo>
                  <a:pt x="3254459" y="3606570"/>
                  <a:pt x="3255584" y="3604996"/>
                  <a:pt x="3256708" y="3603309"/>
                </a:cubicBezTo>
                <a:cubicBezTo>
                  <a:pt x="3257833" y="3601734"/>
                  <a:pt x="3258958" y="3600047"/>
                  <a:pt x="3259970" y="3598473"/>
                </a:cubicBezTo>
                <a:cubicBezTo>
                  <a:pt x="3264018" y="3598136"/>
                  <a:pt x="3267954" y="3597911"/>
                  <a:pt x="3271890" y="3597573"/>
                </a:cubicBezTo>
                <a:cubicBezTo>
                  <a:pt x="3270091" y="3600385"/>
                  <a:pt x="3268292" y="3603196"/>
                  <a:pt x="3266492" y="3605895"/>
                </a:cubicBezTo>
                <a:cubicBezTo>
                  <a:pt x="3266155" y="3606570"/>
                  <a:pt x="3265817" y="3607132"/>
                  <a:pt x="3265368" y="3607807"/>
                </a:cubicBezTo>
                <a:close/>
                <a:moveTo>
                  <a:pt x="1702296" y="4319787"/>
                </a:moveTo>
                <a:cubicBezTo>
                  <a:pt x="1695773" y="4311128"/>
                  <a:pt x="1689138" y="4302356"/>
                  <a:pt x="1682391" y="4293359"/>
                </a:cubicBezTo>
                <a:cubicBezTo>
                  <a:pt x="1684977" y="4294484"/>
                  <a:pt x="1687564" y="4295496"/>
                  <a:pt x="1690150" y="4296620"/>
                </a:cubicBezTo>
                <a:cubicBezTo>
                  <a:pt x="1696786" y="4305505"/>
                  <a:pt x="1703308" y="4314389"/>
                  <a:pt x="1709718" y="4323048"/>
                </a:cubicBezTo>
                <a:cubicBezTo>
                  <a:pt x="1708481" y="4322486"/>
                  <a:pt x="1707132" y="4321924"/>
                  <a:pt x="1705895" y="4321362"/>
                </a:cubicBezTo>
                <a:cubicBezTo>
                  <a:pt x="1704658" y="4320799"/>
                  <a:pt x="1703421" y="4320237"/>
                  <a:pt x="1702296" y="4319787"/>
                </a:cubicBezTo>
                <a:close/>
                <a:moveTo>
                  <a:pt x="876733" y="3776946"/>
                </a:moveTo>
                <a:cubicBezTo>
                  <a:pt x="877182" y="3777058"/>
                  <a:pt x="877520" y="3777171"/>
                  <a:pt x="877970" y="3777283"/>
                </a:cubicBezTo>
                <a:cubicBezTo>
                  <a:pt x="879994" y="3778408"/>
                  <a:pt x="882018" y="3779532"/>
                  <a:pt x="884042" y="3780657"/>
                </a:cubicBezTo>
                <a:cubicBezTo>
                  <a:pt x="883705" y="3780545"/>
                  <a:pt x="883368" y="3780432"/>
                  <a:pt x="882918" y="3780432"/>
                </a:cubicBezTo>
                <a:cubicBezTo>
                  <a:pt x="880894" y="3779195"/>
                  <a:pt x="878757" y="3778071"/>
                  <a:pt x="876733" y="3776946"/>
                </a:cubicBezTo>
                <a:close/>
                <a:moveTo>
                  <a:pt x="901586" y="3782681"/>
                </a:moveTo>
                <a:cubicBezTo>
                  <a:pt x="902486" y="3782906"/>
                  <a:pt x="903385" y="3783131"/>
                  <a:pt x="904285" y="3783244"/>
                </a:cubicBezTo>
                <a:cubicBezTo>
                  <a:pt x="906872" y="3784706"/>
                  <a:pt x="909458" y="3786280"/>
                  <a:pt x="912045" y="3787854"/>
                </a:cubicBezTo>
                <a:cubicBezTo>
                  <a:pt x="911145" y="3787629"/>
                  <a:pt x="910245" y="3787405"/>
                  <a:pt x="909458" y="3787180"/>
                </a:cubicBezTo>
                <a:cubicBezTo>
                  <a:pt x="906759" y="3785718"/>
                  <a:pt x="904173" y="3784143"/>
                  <a:pt x="901586" y="3782681"/>
                </a:cubicBezTo>
                <a:close/>
                <a:moveTo>
                  <a:pt x="1476703" y="4088571"/>
                </a:moveTo>
                <a:cubicBezTo>
                  <a:pt x="1484238" y="4096780"/>
                  <a:pt x="1491772" y="4105102"/>
                  <a:pt x="1499082" y="4113312"/>
                </a:cubicBezTo>
                <a:cubicBezTo>
                  <a:pt x="1496046" y="4112074"/>
                  <a:pt x="1493009" y="4110950"/>
                  <a:pt x="1490085" y="4109713"/>
                </a:cubicBezTo>
                <a:cubicBezTo>
                  <a:pt x="1482551" y="4101503"/>
                  <a:pt x="1475016" y="4093294"/>
                  <a:pt x="1467369" y="4085084"/>
                </a:cubicBezTo>
                <a:cubicBezTo>
                  <a:pt x="1470405" y="4086209"/>
                  <a:pt x="1473554" y="4087334"/>
                  <a:pt x="1476703" y="4088571"/>
                </a:cubicBezTo>
                <a:close/>
                <a:moveTo>
                  <a:pt x="12269645" y="3659876"/>
                </a:moveTo>
                <a:cubicBezTo>
                  <a:pt x="12273918" y="3659763"/>
                  <a:pt x="12278079" y="3659538"/>
                  <a:pt x="12282465" y="3659426"/>
                </a:cubicBezTo>
                <a:cubicBezTo>
                  <a:pt x="12281340" y="3661000"/>
                  <a:pt x="12280215" y="3662687"/>
                  <a:pt x="12279091" y="3664261"/>
                </a:cubicBezTo>
                <a:cubicBezTo>
                  <a:pt x="12277742" y="3666173"/>
                  <a:pt x="12276505" y="3667973"/>
                  <a:pt x="12275155" y="3669884"/>
                </a:cubicBezTo>
                <a:cubicBezTo>
                  <a:pt x="12270882" y="3670222"/>
                  <a:pt x="12266608" y="3670559"/>
                  <a:pt x="12262447" y="3670784"/>
                </a:cubicBezTo>
                <a:cubicBezTo>
                  <a:pt x="12264471" y="3667748"/>
                  <a:pt x="12266383" y="3664711"/>
                  <a:pt x="12268408" y="3661675"/>
                </a:cubicBezTo>
                <a:cubicBezTo>
                  <a:pt x="12268857" y="3661113"/>
                  <a:pt x="12269195" y="3660438"/>
                  <a:pt x="12269645" y="3659876"/>
                </a:cubicBezTo>
                <a:close/>
                <a:moveTo>
                  <a:pt x="13650531" y="2784043"/>
                </a:moveTo>
                <a:cubicBezTo>
                  <a:pt x="13655706" y="2792590"/>
                  <a:pt x="13661103" y="2801249"/>
                  <a:pt x="13666614" y="2810133"/>
                </a:cubicBezTo>
                <a:cubicBezTo>
                  <a:pt x="13663239" y="2808784"/>
                  <a:pt x="13659866" y="2807547"/>
                  <a:pt x="13656492" y="2806310"/>
                </a:cubicBezTo>
                <a:cubicBezTo>
                  <a:pt x="13651094" y="2797425"/>
                  <a:pt x="13645809" y="2788653"/>
                  <a:pt x="13640635" y="2780107"/>
                </a:cubicBezTo>
                <a:cubicBezTo>
                  <a:pt x="13643897" y="2781231"/>
                  <a:pt x="13647271" y="2782581"/>
                  <a:pt x="13650531" y="2784043"/>
                </a:cubicBezTo>
                <a:close/>
                <a:moveTo>
                  <a:pt x="14030757" y="3080598"/>
                </a:moveTo>
                <a:cubicBezTo>
                  <a:pt x="14037392" y="3087345"/>
                  <a:pt x="14044139" y="3094093"/>
                  <a:pt x="14051111" y="3100953"/>
                </a:cubicBezTo>
                <a:cubicBezTo>
                  <a:pt x="14050775" y="3100841"/>
                  <a:pt x="14050550" y="3100615"/>
                  <a:pt x="14050212" y="3100503"/>
                </a:cubicBezTo>
                <a:cubicBezTo>
                  <a:pt x="14043577" y="3093868"/>
                  <a:pt x="14037054" y="3087233"/>
                  <a:pt x="14030757" y="3080598"/>
                </a:cubicBezTo>
                <a:cubicBezTo>
                  <a:pt x="14030644" y="3080598"/>
                  <a:pt x="14030644" y="3080598"/>
                  <a:pt x="14030757" y="3080598"/>
                </a:cubicBezTo>
                <a:close/>
                <a:moveTo>
                  <a:pt x="14636237" y="3478366"/>
                </a:moveTo>
                <a:cubicBezTo>
                  <a:pt x="14634888" y="3478029"/>
                  <a:pt x="14633538" y="3477692"/>
                  <a:pt x="14632189" y="3477467"/>
                </a:cubicBezTo>
                <a:cubicBezTo>
                  <a:pt x="14629152" y="3475667"/>
                  <a:pt x="14626116" y="3473868"/>
                  <a:pt x="14622968" y="3472069"/>
                </a:cubicBezTo>
                <a:cubicBezTo>
                  <a:pt x="14624317" y="3472406"/>
                  <a:pt x="14625667" y="3472743"/>
                  <a:pt x="14627129" y="3473081"/>
                </a:cubicBezTo>
                <a:cubicBezTo>
                  <a:pt x="14630165" y="3474880"/>
                  <a:pt x="14633201" y="3476567"/>
                  <a:pt x="14636237" y="3478366"/>
                </a:cubicBezTo>
                <a:close/>
                <a:moveTo>
                  <a:pt x="14652094" y="3479491"/>
                </a:moveTo>
                <a:cubicBezTo>
                  <a:pt x="14652994" y="3479716"/>
                  <a:pt x="14653894" y="3479941"/>
                  <a:pt x="14654681" y="3480166"/>
                </a:cubicBezTo>
                <a:cubicBezTo>
                  <a:pt x="14657155" y="3481515"/>
                  <a:pt x="14659630" y="3482977"/>
                  <a:pt x="14662104" y="3484327"/>
                </a:cubicBezTo>
                <a:cubicBezTo>
                  <a:pt x="14661203" y="3484102"/>
                  <a:pt x="14660416" y="3483877"/>
                  <a:pt x="14659517" y="3483764"/>
                </a:cubicBezTo>
                <a:cubicBezTo>
                  <a:pt x="14657155" y="3482302"/>
                  <a:pt x="14654681" y="3480953"/>
                  <a:pt x="14652094" y="3479491"/>
                </a:cubicBezTo>
                <a:close/>
                <a:moveTo>
                  <a:pt x="14610147" y="3472294"/>
                </a:moveTo>
                <a:cubicBezTo>
                  <a:pt x="14608348" y="3471844"/>
                  <a:pt x="14606548" y="3471506"/>
                  <a:pt x="14604862" y="3471056"/>
                </a:cubicBezTo>
                <a:cubicBezTo>
                  <a:pt x="14601263" y="3468920"/>
                  <a:pt x="14597777" y="3466671"/>
                  <a:pt x="14594178" y="3464534"/>
                </a:cubicBezTo>
                <a:cubicBezTo>
                  <a:pt x="14595977" y="3464984"/>
                  <a:pt x="14597777" y="3465433"/>
                  <a:pt x="14599575" y="3465883"/>
                </a:cubicBezTo>
                <a:cubicBezTo>
                  <a:pt x="14603062" y="3468133"/>
                  <a:pt x="14606660" y="3470269"/>
                  <a:pt x="14610147" y="3472294"/>
                </a:cubicBezTo>
                <a:close/>
                <a:moveTo>
                  <a:pt x="13999155" y="3151222"/>
                </a:moveTo>
                <a:cubicBezTo>
                  <a:pt x="13991621" y="3142450"/>
                  <a:pt x="13984086" y="3133679"/>
                  <a:pt x="13976663" y="3124907"/>
                </a:cubicBezTo>
                <a:cubicBezTo>
                  <a:pt x="13980263" y="3126144"/>
                  <a:pt x="13983974" y="3127381"/>
                  <a:pt x="13987573" y="3128618"/>
                </a:cubicBezTo>
                <a:cubicBezTo>
                  <a:pt x="13995107" y="3137390"/>
                  <a:pt x="14002642" y="3146049"/>
                  <a:pt x="14010290" y="3154821"/>
                </a:cubicBezTo>
                <a:cubicBezTo>
                  <a:pt x="14006578" y="3153584"/>
                  <a:pt x="14002867" y="3152459"/>
                  <a:pt x="13999155" y="3151222"/>
                </a:cubicBezTo>
                <a:close/>
                <a:moveTo>
                  <a:pt x="13976552" y="3144362"/>
                </a:moveTo>
                <a:cubicBezTo>
                  <a:pt x="13969017" y="3135478"/>
                  <a:pt x="13961594" y="3126481"/>
                  <a:pt x="13954284" y="3117597"/>
                </a:cubicBezTo>
                <a:cubicBezTo>
                  <a:pt x="13958109" y="3118834"/>
                  <a:pt x="13961819" y="3120071"/>
                  <a:pt x="13965643" y="3121308"/>
                </a:cubicBezTo>
                <a:cubicBezTo>
                  <a:pt x="13973065" y="3130192"/>
                  <a:pt x="13980601" y="3139077"/>
                  <a:pt x="13988247" y="3147961"/>
                </a:cubicBezTo>
                <a:cubicBezTo>
                  <a:pt x="13984311" y="3146724"/>
                  <a:pt x="13980488" y="3145487"/>
                  <a:pt x="13976552" y="3144362"/>
                </a:cubicBezTo>
                <a:close/>
                <a:moveTo>
                  <a:pt x="13790319" y="3063391"/>
                </a:moveTo>
                <a:cubicBezTo>
                  <a:pt x="13783459" y="3053608"/>
                  <a:pt x="13776712" y="3043824"/>
                  <a:pt x="13770076" y="3034152"/>
                </a:cubicBezTo>
                <a:cubicBezTo>
                  <a:pt x="13774462" y="3035277"/>
                  <a:pt x="13778960" y="3036514"/>
                  <a:pt x="13783459" y="3037638"/>
                </a:cubicBezTo>
                <a:cubicBezTo>
                  <a:pt x="13790206" y="3047310"/>
                  <a:pt x="13796954" y="3056981"/>
                  <a:pt x="13803926" y="3066653"/>
                </a:cubicBezTo>
                <a:cubicBezTo>
                  <a:pt x="13799316" y="3065528"/>
                  <a:pt x="13794705" y="3064404"/>
                  <a:pt x="13790319" y="3063391"/>
                </a:cubicBezTo>
                <a:close/>
                <a:moveTo>
                  <a:pt x="13738813" y="3042924"/>
                </a:moveTo>
                <a:cubicBezTo>
                  <a:pt x="13734427" y="3036401"/>
                  <a:pt x="13730041" y="3029766"/>
                  <a:pt x="13725767" y="3023243"/>
                </a:cubicBezTo>
                <a:cubicBezTo>
                  <a:pt x="13730266" y="3024256"/>
                  <a:pt x="13734989" y="3025380"/>
                  <a:pt x="13739600" y="3026505"/>
                </a:cubicBezTo>
                <a:cubicBezTo>
                  <a:pt x="13746234" y="3036401"/>
                  <a:pt x="13752983" y="3046410"/>
                  <a:pt x="13759730" y="3056306"/>
                </a:cubicBezTo>
                <a:cubicBezTo>
                  <a:pt x="13755007" y="3055294"/>
                  <a:pt x="13750395" y="3054282"/>
                  <a:pt x="13745786" y="3053270"/>
                </a:cubicBezTo>
                <a:cubicBezTo>
                  <a:pt x="13743536" y="3049897"/>
                  <a:pt x="13741174" y="3046410"/>
                  <a:pt x="13738813" y="3042924"/>
                </a:cubicBezTo>
                <a:close/>
                <a:moveTo>
                  <a:pt x="12435971" y="3681130"/>
                </a:moveTo>
                <a:cubicBezTo>
                  <a:pt x="12437321" y="3680006"/>
                  <a:pt x="12438672" y="3678881"/>
                  <a:pt x="12440021" y="3677757"/>
                </a:cubicBezTo>
                <a:cubicBezTo>
                  <a:pt x="12442382" y="3677532"/>
                  <a:pt x="12444856" y="3677307"/>
                  <a:pt x="12447217" y="3677082"/>
                </a:cubicBezTo>
                <a:cubicBezTo>
                  <a:pt x="12445868" y="3678094"/>
                  <a:pt x="12444518" y="3679219"/>
                  <a:pt x="12443169" y="3680231"/>
                </a:cubicBezTo>
                <a:cubicBezTo>
                  <a:pt x="12440808" y="3680568"/>
                  <a:pt x="12438334" y="3680906"/>
                  <a:pt x="12435971" y="3681130"/>
                </a:cubicBezTo>
                <a:close/>
                <a:moveTo>
                  <a:pt x="12415955" y="3683830"/>
                </a:moveTo>
                <a:cubicBezTo>
                  <a:pt x="12417529" y="3682480"/>
                  <a:pt x="12418991" y="3681130"/>
                  <a:pt x="12420564" y="3679781"/>
                </a:cubicBezTo>
                <a:cubicBezTo>
                  <a:pt x="12423263" y="3679556"/>
                  <a:pt x="12425851" y="3679219"/>
                  <a:pt x="12428550" y="3678994"/>
                </a:cubicBezTo>
                <a:cubicBezTo>
                  <a:pt x="12426975" y="3680231"/>
                  <a:pt x="12425513" y="3681580"/>
                  <a:pt x="12423939" y="3682818"/>
                </a:cubicBezTo>
                <a:cubicBezTo>
                  <a:pt x="12421240" y="3683042"/>
                  <a:pt x="12418541" y="3683380"/>
                  <a:pt x="12415955" y="3683830"/>
                </a:cubicBezTo>
                <a:close/>
                <a:moveTo>
                  <a:pt x="11868952" y="4267831"/>
                </a:moveTo>
                <a:cubicBezTo>
                  <a:pt x="11868052" y="4269293"/>
                  <a:pt x="11867153" y="4270867"/>
                  <a:pt x="11866366" y="4272329"/>
                </a:cubicBezTo>
                <a:cubicBezTo>
                  <a:pt x="11866366" y="4272217"/>
                  <a:pt x="11866479" y="4272217"/>
                  <a:pt x="11866479" y="4272104"/>
                </a:cubicBezTo>
                <a:cubicBezTo>
                  <a:pt x="11867378" y="4270530"/>
                  <a:pt x="11868277" y="4268843"/>
                  <a:pt x="11869290" y="4267269"/>
                </a:cubicBezTo>
                <a:cubicBezTo>
                  <a:pt x="11869178" y="4267381"/>
                  <a:pt x="11869065" y="4267606"/>
                  <a:pt x="11868952" y="4267831"/>
                </a:cubicBezTo>
                <a:close/>
                <a:moveTo>
                  <a:pt x="3246924" y="3591725"/>
                </a:moveTo>
                <a:cubicBezTo>
                  <a:pt x="3249061" y="3588801"/>
                  <a:pt x="3251310" y="3585765"/>
                  <a:pt x="3253447" y="3582841"/>
                </a:cubicBezTo>
                <a:cubicBezTo>
                  <a:pt x="3257271" y="3582391"/>
                  <a:pt x="3260982" y="3582054"/>
                  <a:pt x="3264693" y="3581604"/>
                </a:cubicBezTo>
                <a:cubicBezTo>
                  <a:pt x="3262556" y="3584753"/>
                  <a:pt x="3260420" y="3587789"/>
                  <a:pt x="3258283" y="3590938"/>
                </a:cubicBezTo>
                <a:cubicBezTo>
                  <a:pt x="3254572" y="3591163"/>
                  <a:pt x="3250748" y="3591500"/>
                  <a:pt x="3246924" y="3591725"/>
                </a:cubicBezTo>
                <a:close/>
                <a:moveTo>
                  <a:pt x="1008535" y="3820580"/>
                </a:moveTo>
                <a:cubicBezTo>
                  <a:pt x="1010447" y="3821030"/>
                  <a:pt x="1012358" y="3821592"/>
                  <a:pt x="1014158" y="3822042"/>
                </a:cubicBezTo>
                <a:cubicBezTo>
                  <a:pt x="1017756" y="3824516"/>
                  <a:pt x="1021468" y="3826878"/>
                  <a:pt x="1025066" y="3829352"/>
                </a:cubicBezTo>
                <a:cubicBezTo>
                  <a:pt x="1023155" y="3828789"/>
                  <a:pt x="1021243" y="3828227"/>
                  <a:pt x="1019331" y="3827665"/>
                </a:cubicBezTo>
                <a:cubicBezTo>
                  <a:pt x="1015732" y="3825303"/>
                  <a:pt x="1012134" y="3822942"/>
                  <a:pt x="1008535" y="3820580"/>
                </a:cubicBezTo>
                <a:close/>
                <a:moveTo>
                  <a:pt x="997401" y="3821367"/>
                </a:moveTo>
                <a:cubicBezTo>
                  <a:pt x="995827" y="3820918"/>
                  <a:pt x="994253" y="3820468"/>
                  <a:pt x="992791" y="3820018"/>
                </a:cubicBezTo>
                <a:cubicBezTo>
                  <a:pt x="989642" y="3817993"/>
                  <a:pt x="986493" y="3815969"/>
                  <a:pt x="983232" y="3813945"/>
                </a:cubicBezTo>
                <a:cubicBezTo>
                  <a:pt x="984806" y="3814395"/>
                  <a:pt x="986268" y="3814732"/>
                  <a:pt x="987842" y="3815182"/>
                </a:cubicBezTo>
                <a:cubicBezTo>
                  <a:pt x="990991" y="3817206"/>
                  <a:pt x="994140" y="3819343"/>
                  <a:pt x="997401" y="3821367"/>
                </a:cubicBezTo>
                <a:close/>
                <a:moveTo>
                  <a:pt x="1660349" y="4176176"/>
                </a:moveTo>
                <a:cubicBezTo>
                  <a:pt x="1667209" y="4185286"/>
                  <a:pt x="1673956" y="4194395"/>
                  <a:pt x="1680704" y="4203504"/>
                </a:cubicBezTo>
                <a:cubicBezTo>
                  <a:pt x="1676880" y="4202267"/>
                  <a:pt x="1673057" y="4201143"/>
                  <a:pt x="1669233" y="4199905"/>
                </a:cubicBezTo>
                <a:cubicBezTo>
                  <a:pt x="1662486" y="4190909"/>
                  <a:pt x="1655738" y="4181799"/>
                  <a:pt x="1648766" y="4172802"/>
                </a:cubicBezTo>
                <a:cubicBezTo>
                  <a:pt x="1652589" y="4173927"/>
                  <a:pt x="1656525" y="4175052"/>
                  <a:pt x="1660349" y="4176176"/>
                </a:cubicBezTo>
                <a:close/>
                <a:moveTo>
                  <a:pt x="1681829" y="4182249"/>
                </a:moveTo>
                <a:cubicBezTo>
                  <a:pt x="1688689" y="4191471"/>
                  <a:pt x="1695436" y="4200805"/>
                  <a:pt x="1702071" y="4210027"/>
                </a:cubicBezTo>
                <a:cubicBezTo>
                  <a:pt x="1698135" y="4208790"/>
                  <a:pt x="1694199" y="4207665"/>
                  <a:pt x="1690263" y="4206428"/>
                </a:cubicBezTo>
                <a:cubicBezTo>
                  <a:pt x="1683515" y="4197206"/>
                  <a:pt x="1676768" y="4188097"/>
                  <a:pt x="1669908" y="4178875"/>
                </a:cubicBezTo>
                <a:cubicBezTo>
                  <a:pt x="1673844" y="4180000"/>
                  <a:pt x="1677780" y="4181125"/>
                  <a:pt x="1681829" y="4182249"/>
                </a:cubicBezTo>
                <a:close/>
                <a:moveTo>
                  <a:pt x="3124569" y="3584978"/>
                </a:moveTo>
                <a:cubicBezTo>
                  <a:pt x="3123219" y="3586215"/>
                  <a:pt x="3121870" y="3587452"/>
                  <a:pt x="3120520" y="3588577"/>
                </a:cubicBezTo>
                <a:cubicBezTo>
                  <a:pt x="3118158" y="3588801"/>
                  <a:pt x="3115684" y="3589026"/>
                  <a:pt x="3113323" y="3589251"/>
                </a:cubicBezTo>
                <a:cubicBezTo>
                  <a:pt x="3114672" y="3588127"/>
                  <a:pt x="3116022" y="3587002"/>
                  <a:pt x="3117371" y="3585877"/>
                </a:cubicBezTo>
                <a:cubicBezTo>
                  <a:pt x="3119733" y="3585540"/>
                  <a:pt x="3122095" y="3585203"/>
                  <a:pt x="3124569" y="3584978"/>
                </a:cubicBezTo>
                <a:close/>
                <a:moveTo>
                  <a:pt x="14091710" y="3130980"/>
                </a:moveTo>
                <a:cubicBezTo>
                  <a:pt x="14098907" y="3137727"/>
                  <a:pt x="14106104" y="3144587"/>
                  <a:pt x="14113527" y="3151560"/>
                </a:cubicBezTo>
                <a:cubicBezTo>
                  <a:pt x="14112740" y="3151110"/>
                  <a:pt x="14111952" y="3150773"/>
                  <a:pt x="14111166" y="3150323"/>
                </a:cubicBezTo>
                <a:cubicBezTo>
                  <a:pt x="14104193" y="3143575"/>
                  <a:pt x="14097221" y="3136940"/>
                  <a:pt x="14090472" y="3130305"/>
                </a:cubicBezTo>
                <a:cubicBezTo>
                  <a:pt x="14090922" y="3130530"/>
                  <a:pt x="14091260" y="3130755"/>
                  <a:pt x="14091710" y="3130980"/>
                </a:cubicBezTo>
                <a:close/>
                <a:moveTo>
                  <a:pt x="14525015" y="3438893"/>
                </a:moveTo>
                <a:cubicBezTo>
                  <a:pt x="14522654" y="3438331"/>
                  <a:pt x="14520293" y="3437656"/>
                  <a:pt x="14517930" y="3437094"/>
                </a:cubicBezTo>
                <a:cubicBezTo>
                  <a:pt x="14513882" y="3434395"/>
                  <a:pt x="14509833" y="3431583"/>
                  <a:pt x="14505785" y="3428884"/>
                </a:cubicBezTo>
                <a:cubicBezTo>
                  <a:pt x="14508146" y="3429559"/>
                  <a:pt x="14510509" y="3430234"/>
                  <a:pt x="14512982" y="3430908"/>
                </a:cubicBezTo>
                <a:cubicBezTo>
                  <a:pt x="14517031" y="3433608"/>
                  <a:pt x="14520967" y="3436307"/>
                  <a:pt x="14525015" y="3438893"/>
                </a:cubicBezTo>
                <a:close/>
                <a:moveTo>
                  <a:pt x="14534686" y="3437206"/>
                </a:moveTo>
                <a:cubicBezTo>
                  <a:pt x="14536711" y="3437769"/>
                  <a:pt x="14538736" y="3438331"/>
                  <a:pt x="14540760" y="3438893"/>
                </a:cubicBezTo>
                <a:cubicBezTo>
                  <a:pt x="14544359" y="3441142"/>
                  <a:pt x="14547844" y="3443504"/>
                  <a:pt x="14551444" y="3445753"/>
                </a:cubicBezTo>
                <a:cubicBezTo>
                  <a:pt x="14549419" y="3445191"/>
                  <a:pt x="14547507" y="3444741"/>
                  <a:pt x="14545483" y="3444179"/>
                </a:cubicBezTo>
                <a:cubicBezTo>
                  <a:pt x="14541884" y="3441930"/>
                  <a:pt x="14538286" y="3439568"/>
                  <a:pt x="14534686" y="3437206"/>
                </a:cubicBezTo>
                <a:close/>
                <a:moveTo>
                  <a:pt x="14498475" y="3432033"/>
                </a:moveTo>
                <a:cubicBezTo>
                  <a:pt x="14495776" y="3431358"/>
                  <a:pt x="14493077" y="3430684"/>
                  <a:pt x="14490491" y="3429896"/>
                </a:cubicBezTo>
                <a:cubicBezTo>
                  <a:pt x="14486104" y="3426747"/>
                  <a:pt x="14481606" y="3423711"/>
                  <a:pt x="14477220" y="3420562"/>
                </a:cubicBezTo>
                <a:cubicBezTo>
                  <a:pt x="14479919" y="3421350"/>
                  <a:pt x="14482619" y="3422137"/>
                  <a:pt x="14485430" y="3422924"/>
                </a:cubicBezTo>
                <a:cubicBezTo>
                  <a:pt x="14489703" y="3425961"/>
                  <a:pt x="14494089" y="3428997"/>
                  <a:pt x="14498475" y="3432033"/>
                </a:cubicBezTo>
                <a:close/>
                <a:moveTo>
                  <a:pt x="14458889" y="3407517"/>
                </a:moveTo>
                <a:cubicBezTo>
                  <a:pt x="14454840" y="3404593"/>
                  <a:pt x="14450680" y="3401669"/>
                  <a:pt x="14446631" y="3398633"/>
                </a:cubicBezTo>
                <a:cubicBezTo>
                  <a:pt x="14449105" y="3399420"/>
                  <a:pt x="14451693" y="3400207"/>
                  <a:pt x="14454279" y="3401107"/>
                </a:cubicBezTo>
                <a:cubicBezTo>
                  <a:pt x="14458327" y="3404031"/>
                  <a:pt x="14462376" y="3406842"/>
                  <a:pt x="14466424" y="3409654"/>
                </a:cubicBezTo>
                <a:cubicBezTo>
                  <a:pt x="14463838" y="3408979"/>
                  <a:pt x="14461364" y="3408304"/>
                  <a:pt x="14458889" y="3407517"/>
                </a:cubicBezTo>
                <a:close/>
                <a:moveTo>
                  <a:pt x="14439771" y="3402007"/>
                </a:moveTo>
                <a:cubicBezTo>
                  <a:pt x="14436847" y="3401107"/>
                  <a:pt x="14434036" y="3400319"/>
                  <a:pt x="14431224" y="3399533"/>
                </a:cubicBezTo>
                <a:cubicBezTo>
                  <a:pt x="14426726" y="3396271"/>
                  <a:pt x="14422340" y="3392897"/>
                  <a:pt x="14417842" y="3389523"/>
                </a:cubicBezTo>
                <a:cubicBezTo>
                  <a:pt x="14420654" y="3390423"/>
                  <a:pt x="14423578" y="3391323"/>
                  <a:pt x="14426500" y="3392335"/>
                </a:cubicBezTo>
                <a:cubicBezTo>
                  <a:pt x="14430887" y="3395596"/>
                  <a:pt x="14435385" y="3398745"/>
                  <a:pt x="14439771" y="3402007"/>
                </a:cubicBezTo>
                <a:close/>
                <a:moveTo>
                  <a:pt x="14413118" y="3394247"/>
                </a:moveTo>
                <a:cubicBezTo>
                  <a:pt x="14409857" y="3393235"/>
                  <a:pt x="14406709" y="3392335"/>
                  <a:pt x="14403672" y="3391435"/>
                </a:cubicBezTo>
                <a:cubicBezTo>
                  <a:pt x="14398836" y="3387724"/>
                  <a:pt x="14394112" y="3384013"/>
                  <a:pt x="14389277" y="3380302"/>
                </a:cubicBezTo>
                <a:cubicBezTo>
                  <a:pt x="14392314" y="3381314"/>
                  <a:pt x="14395463" y="3382326"/>
                  <a:pt x="14398836" y="3383338"/>
                </a:cubicBezTo>
                <a:cubicBezTo>
                  <a:pt x="14403560" y="3387049"/>
                  <a:pt x="14408282" y="3390648"/>
                  <a:pt x="14413118" y="3394247"/>
                </a:cubicBezTo>
                <a:close/>
                <a:moveTo>
                  <a:pt x="14112065" y="3204865"/>
                </a:moveTo>
                <a:cubicBezTo>
                  <a:pt x="14108354" y="3201042"/>
                  <a:pt x="14104755" y="3197218"/>
                  <a:pt x="14101044" y="3193507"/>
                </a:cubicBezTo>
                <a:cubicBezTo>
                  <a:pt x="14104306" y="3194744"/>
                  <a:pt x="14107454" y="3195981"/>
                  <a:pt x="14110715" y="3197331"/>
                </a:cubicBezTo>
                <a:cubicBezTo>
                  <a:pt x="14118700" y="3205428"/>
                  <a:pt x="14126798" y="3213525"/>
                  <a:pt x="14134894" y="3221622"/>
                </a:cubicBezTo>
                <a:cubicBezTo>
                  <a:pt x="14131633" y="3220385"/>
                  <a:pt x="14128260" y="3219260"/>
                  <a:pt x="14124998" y="3218023"/>
                </a:cubicBezTo>
                <a:cubicBezTo>
                  <a:pt x="14120724" y="3213525"/>
                  <a:pt x="14116338" y="3209139"/>
                  <a:pt x="14112065" y="3204865"/>
                </a:cubicBezTo>
                <a:close/>
                <a:moveTo>
                  <a:pt x="13651770" y="2905724"/>
                </a:moveTo>
                <a:cubicBezTo>
                  <a:pt x="13656043" y="2906848"/>
                  <a:pt x="13660428" y="2908085"/>
                  <a:pt x="13664814" y="2909322"/>
                </a:cubicBezTo>
                <a:cubicBezTo>
                  <a:pt x="13670775" y="2918994"/>
                  <a:pt x="13676735" y="2928665"/>
                  <a:pt x="13682807" y="2938449"/>
                </a:cubicBezTo>
                <a:cubicBezTo>
                  <a:pt x="13678310" y="2937325"/>
                  <a:pt x="13673924" y="2936200"/>
                  <a:pt x="13669650" y="2935075"/>
                </a:cubicBezTo>
                <a:cubicBezTo>
                  <a:pt x="13663577" y="2925291"/>
                  <a:pt x="13657616" y="2915508"/>
                  <a:pt x="13651770" y="2905724"/>
                </a:cubicBezTo>
                <a:close/>
                <a:moveTo>
                  <a:pt x="12385253" y="3687766"/>
                </a:moveTo>
                <a:cubicBezTo>
                  <a:pt x="12382217" y="3688215"/>
                  <a:pt x="12379180" y="3688553"/>
                  <a:pt x="12376031" y="3689003"/>
                </a:cubicBezTo>
                <a:cubicBezTo>
                  <a:pt x="12377831" y="3687203"/>
                  <a:pt x="12379630" y="3685292"/>
                  <a:pt x="12381429" y="3683492"/>
                </a:cubicBezTo>
                <a:cubicBezTo>
                  <a:pt x="12384465" y="3683155"/>
                  <a:pt x="12387502" y="3682930"/>
                  <a:pt x="12390651" y="3682592"/>
                </a:cubicBezTo>
                <a:cubicBezTo>
                  <a:pt x="12388964" y="3684167"/>
                  <a:pt x="12387389" y="3685741"/>
                  <a:pt x="12385702" y="3687316"/>
                </a:cubicBezTo>
                <a:cubicBezTo>
                  <a:pt x="12385590" y="3687541"/>
                  <a:pt x="12385365" y="3687653"/>
                  <a:pt x="12385253" y="3687766"/>
                </a:cubicBezTo>
                <a:close/>
                <a:moveTo>
                  <a:pt x="12053835" y="3925505"/>
                </a:moveTo>
                <a:cubicBezTo>
                  <a:pt x="12055860" y="3921568"/>
                  <a:pt x="12057883" y="3917520"/>
                  <a:pt x="12059908" y="3913584"/>
                </a:cubicBezTo>
                <a:cubicBezTo>
                  <a:pt x="12062832" y="3911784"/>
                  <a:pt x="12065869" y="3909985"/>
                  <a:pt x="12068793" y="3908298"/>
                </a:cubicBezTo>
                <a:cubicBezTo>
                  <a:pt x="12066768" y="3912122"/>
                  <a:pt x="12064632" y="3916058"/>
                  <a:pt x="12062607" y="3919882"/>
                </a:cubicBezTo>
                <a:cubicBezTo>
                  <a:pt x="12059570" y="3921681"/>
                  <a:pt x="12056646" y="3923593"/>
                  <a:pt x="12053835" y="3925505"/>
                </a:cubicBezTo>
                <a:close/>
                <a:moveTo>
                  <a:pt x="12056197" y="3931802"/>
                </a:moveTo>
                <a:cubicBezTo>
                  <a:pt x="12054173" y="3935514"/>
                  <a:pt x="12052260" y="3939225"/>
                  <a:pt x="12050349" y="3942936"/>
                </a:cubicBezTo>
                <a:cubicBezTo>
                  <a:pt x="12047650" y="3944848"/>
                  <a:pt x="12044839" y="3946760"/>
                  <a:pt x="12042140" y="3948784"/>
                </a:cubicBezTo>
                <a:cubicBezTo>
                  <a:pt x="12044051" y="3944960"/>
                  <a:pt x="12045963" y="3941137"/>
                  <a:pt x="12047876" y="3937313"/>
                </a:cubicBezTo>
                <a:cubicBezTo>
                  <a:pt x="12050574" y="3935401"/>
                  <a:pt x="12053386" y="3933602"/>
                  <a:pt x="12056197" y="3931802"/>
                </a:cubicBezTo>
                <a:close/>
                <a:moveTo>
                  <a:pt x="12296747" y="3675957"/>
                </a:moveTo>
                <a:cubicBezTo>
                  <a:pt x="12300684" y="3675733"/>
                  <a:pt x="12304620" y="3675395"/>
                  <a:pt x="12308555" y="3675170"/>
                </a:cubicBezTo>
                <a:cubicBezTo>
                  <a:pt x="12308330" y="3675395"/>
                  <a:pt x="12308218" y="3675620"/>
                  <a:pt x="12307993" y="3675845"/>
                </a:cubicBezTo>
                <a:cubicBezTo>
                  <a:pt x="12305856" y="3678544"/>
                  <a:pt x="12303720" y="3681355"/>
                  <a:pt x="12301696" y="3684054"/>
                </a:cubicBezTo>
                <a:cubicBezTo>
                  <a:pt x="12297760" y="3684504"/>
                  <a:pt x="12293824" y="3684842"/>
                  <a:pt x="12289999" y="3685292"/>
                </a:cubicBezTo>
                <a:cubicBezTo>
                  <a:pt x="12292137" y="3682368"/>
                  <a:pt x="12294273" y="3679444"/>
                  <a:pt x="12296410" y="3676632"/>
                </a:cubicBezTo>
                <a:cubicBezTo>
                  <a:pt x="12296523" y="3676295"/>
                  <a:pt x="12296635" y="3676182"/>
                  <a:pt x="12296747" y="3675957"/>
                </a:cubicBezTo>
                <a:close/>
                <a:moveTo>
                  <a:pt x="13987909" y="3095442"/>
                </a:moveTo>
                <a:cubicBezTo>
                  <a:pt x="13984987" y="3094318"/>
                  <a:pt x="13982063" y="3093193"/>
                  <a:pt x="13979251" y="3092181"/>
                </a:cubicBezTo>
                <a:cubicBezTo>
                  <a:pt x="13971941" y="3083634"/>
                  <a:pt x="13964631" y="3075200"/>
                  <a:pt x="13957546" y="3066765"/>
                </a:cubicBezTo>
                <a:cubicBezTo>
                  <a:pt x="13960357" y="3067890"/>
                  <a:pt x="13963169" y="3069014"/>
                  <a:pt x="13965980" y="3070252"/>
                </a:cubicBezTo>
                <a:cubicBezTo>
                  <a:pt x="13973065" y="3078574"/>
                  <a:pt x="13980375" y="3087008"/>
                  <a:pt x="13987909" y="3095442"/>
                </a:cubicBezTo>
                <a:close/>
                <a:moveTo>
                  <a:pt x="13978576" y="3075537"/>
                </a:moveTo>
                <a:cubicBezTo>
                  <a:pt x="13981162" y="3076662"/>
                  <a:pt x="13983636" y="3077674"/>
                  <a:pt x="13986224" y="3078798"/>
                </a:cubicBezTo>
                <a:cubicBezTo>
                  <a:pt x="13993532" y="3087008"/>
                  <a:pt x="14000955" y="3095218"/>
                  <a:pt x="14008378" y="3103540"/>
                </a:cubicBezTo>
                <a:cubicBezTo>
                  <a:pt x="14005679" y="3102527"/>
                  <a:pt x="14003092" y="3101403"/>
                  <a:pt x="14000393" y="3100391"/>
                </a:cubicBezTo>
                <a:cubicBezTo>
                  <a:pt x="13992971" y="3091956"/>
                  <a:pt x="13985661" y="3083747"/>
                  <a:pt x="13978576" y="3075537"/>
                </a:cubicBezTo>
                <a:close/>
                <a:moveTo>
                  <a:pt x="13967330" y="3087795"/>
                </a:moveTo>
                <a:cubicBezTo>
                  <a:pt x="13964181" y="3086671"/>
                  <a:pt x="13961033" y="3085546"/>
                  <a:pt x="13957884" y="3084309"/>
                </a:cubicBezTo>
                <a:cubicBezTo>
                  <a:pt x="13950573" y="3075537"/>
                  <a:pt x="13943376" y="3066878"/>
                  <a:pt x="13936291" y="3058331"/>
                </a:cubicBezTo>
                <a:cubicBezTo>
                  <a:pt x="13939328" y="3059568"/>
                  <a:pt x="13942364" y="3060693"/>
                  <a:pt x="13945401" y="3061929"/>
                </a:cubicBezTo>
                <a:cubicBezTo>
                  <a:pt x="13952598" y="3070476"/>
                  <a:pt x="13959907" y="3079136"/>
                  <a:pt x="13967330" y="3087795"/>
                </a:cubicBezTo>
                <a:close/>
                <a:moveTo>
                  <a:pt x="13946638" y="3080260"/>
                </a:moveTo>
                <a:cubicBezTo>
                  <a:pt x="13943263" y="3079023"/>
                  <a:pt x="13940003" y="3077899"/>
                  <a:pt x="13936629" y="3076774"/>
                </a:cubicBezTo>
                <a:cubicBezTo>
                  <a:pt x="13929318" y="3067890"/>
                  <a:pt x="13922121" y="3059006"/>
                  <a:pt x="13915036" y="3050121"/>
                </a:cubicBezTo>
                <a:cubicBezTo>
                  <a:pt x="13918298" y="3051358"/>
                  <a:pt x="13921559" y="3052595"/>
                  <a:pt x="13924820" y="3053832"/>
                </a:cubicBezTo>
                <a:cubicBezTo>
                  <a:pt x="13932017" y="3062604"/>
                  <a:pt x="13939328" y="3071489"/>
                  <a:pt x="13946638" y="3080260"/>
                </a:cubicBezTo>
                <a:close/>
                <a:moveTo>
                  <a:pt x="13925946" y="3073063"/>
                </a:moveTo>
                <a:cubicBezTo>
                  <a:pt x="13922459" y="3071826"/>
                  <a:pt x="13918972" y="3070701"/>
                  <a:pt x="13915374" y="3069464"/>
                </a:cubicBezTo>
                <a:cubicBezTo>
                  <a:pt x="13908176" y="3060355"/>
                  <a:pt x="13900979" y="3051246"/>
                  <a:pt x="13893894" y="3042249"/>
                </a:cubicBezTo>
                <a:cubicBezTo>
                  <a:pt x="13897380" y="3043486"/>
                  <a:pt x="13900753" y="3044723"/>
                  <a:pt x="13904240" y="3045960"/>
                </a:cubicBezTo>
                <a:cubicBezTo>
                  <a:pt x="13911325" y="3055070"/>
                  <a:pt x="13918523" y="3064066"/>
                  <a:pt x="13925946" y="3073063"/>
                </a:cubicBezTo>
                <a:close/>
                <a:moveTo>
                  <a:pt x="13904914" y="3066091"/>
                </a:moveTo>
                <a:cubicBezTo>
                  <a:pt x="13901204" y="3064854"/>
                  <a:pt x="13897606" y="3063729"/>
                  <a:pt x="13893894" y="3062492"/>
                </a:cubicBezTo>
                <a:cubicBezTo>
                  <a:pt x="13886696" y="3053158"/>
                  <a:pt x="13879611" y="3043936"/>
                  <a:pt x="13872527" y="3034827"/>
                </a:cubicBezTo>
                <a:cubicBezTo>
                  <a:pt x="13876125" y="3036064"/>
                  <a:pt x="13879724" y="3037301"/>
                  <a:pt x="13883323" y="3038651"/>
                </a:cubicBezTo>
                <a:cubicBezTo>
                  <a:pt x="13890521" y="3047647"/>
                  <a:pt x="13897718" y="3056869"/>
                  <a:pt x="13904914" y="3066091"/>
                </a:cubicBezTo>
                <a:close/>
                <a:moveTo>
                  <a:pt x="13883997" y="3059343"/>
                </a:moveTo>
                <a:cubicBezTo>
                  <a:pt x="13880174" y="3058106"/>
                  <a:pt x="13876351" y="3056869"/>
                  <a:pt x="13872527" y="3055744"/>
                </a:cubicBezTo>
                <a:cubicBezTo>
                  <a:pt x="13865330" y="3046298"/>
                  <a:pt x="13858245" y="3036851"/>
                  <a:pt x="13851272" y="3027517"/>
                </a:cubicBezTo>
                <a:cubicBezTo>
                  <a:pt x="13854983" y="3028754"/>
                  <a:pt x="13858806" y="3030104"/>
                  <a:pt x="13862518" y="3031341"/>
                </a:cubicBezTo>
                <a:cubicBezTo>
                  <a:pt x="13869603" y="3040562"/>
                  <a:pt x="13876688" y="3049897"/>
                  <a:pt x="13883997" y="3059343"/>
                </a:cubicBezTo>
                <a:close/>
                <a:moveTo>
                  <a:pt x="13829792" y="3020320"/>
                </a:moveTo>
                <a:cubicBezTo>
                  <a:pt x="13833728" y="3021557"/>
                  <a:pt x="13837551" y="3022906"/>
                  <a:pt x="13841488" y="3024143"/>
                </a:cubicBezTo>
                <a:cubicBezTo>
                  <a:pt x="13848461" y="3033590"/>
                  <a:pt x="13855546" y="3043149"/>
                  <a:pt x="13862742" y="3052708"/>
                </a:cubicBezTo>
                <a:cubicBezTo>
                  <a:pt x="13858806" y="3051471"/>
                  <a:pt x="13854758" y="3050346"/>
                  <a:pt x="13850822" y="3049109"/>
                </a:cubicBezTo>
                <a:cubicBezTo>
                  <a:pt x="13843737" y="3039550"/>
                  <a:pt x="13836765" y="3029879"/>
                  <a:pt x="13829792" y="3020320"/>
                </a:cubicBezTo>
                <a:close/>
                <a:moveTo>
                  <a:pt x="13841488" y="3046298"/>
                </a:moveTo>
                <a:cubicBezTo>
                  <a:pt x="13837328" y="3045061"/>
                  <a:pt x="13833278" y="3043936"/>
                  <a:pt x="13829229" y="3042699"/>
                </a:cubicBezTo>
                <a:cubicBezTo>
                  <a:pt x="13822144" y="3032915"/>
                  <a:pt x="13815172" y="3023243"/>
                  <a:pt x="13808312" y="3013460"/>
                </a:cubicBezTo>
                <a:cubicBezTo>
                  <a:pt x="13812361" y="3014697"/>
                  <a:pt x="13816409" y="3015934"/>
                  <a:pt x="13820459" y="3017283"/>
                </a:cubicBezTo>
                <a:cubicBezTo>
                  <a:pt x="13827319" y="3026955"/>
                  <a:pt x="13834291" y="3036626"/>
                  <a:pt x="13841488" y="3046298"/>
                </a:cubicBezTo>
                <a:close/>
                <a:moveTo>
                  <a:pt x="13843962" y="3017620"/>
                </a:moveTo>
                <a:cubicBezTo>
                  <a:pt x="13837328" y="3008624"/>
                  <a:pt x="13830804" y="2999739"/>
                  <a:pt x="13824394" y="2990855"/>
                </a:cubicBezTo>
                <a:cubicBezTo>
                  <a:pt x="13827993" y="2992092"/>
                  <a:pt x="13831592" y="2993442"/>
                  <a:pt x="13835190" y="2994791"/>
                </a:cubicBezTo>
                <a:cubicBezTo>
                  <a:pt x="13841712" y="3003563"/>
                  <a:pt x="13848236" y="3012447"/>
                  <a:pt x="13854983" y="3021332"/>
                </a:cubicBezTo>
                <a:cubicBezTo>
                  <a:pt x="13851272" y="3019982"/>
                  <a:pt x="13847673" y="3018858"/>
                  <a:pt x="13843962" y="3017620"/>
                </a:cubicBezTo>
                <a:close/>
                <a:moveTo>
                  <a:pt x="13834291" y="3014472"/>
                </a:moveTo>
                <a:cubicBezTo>
                  <a:pt x="13830466" y="3013235"/>
                  <a:pt x="13826643" y="3011997"/>
                  <a:pt x="13822820" y="3010761"/>
                </a:cubicBezTo>
                <a:cubicBezTo>
                  <a:pt x="13816185" y="3001651"/>
                  <a:pt x="13809774" y="2992542"/>
                  <a:pt x="13803365" y="2983545"/>
                </a:cubicBezTo>
                <a:cubicBezTo>
                  <a:pt x="13807075" y="2984783"/>
                  <a:pt x="13810899" y="2986132"/>
                  <a:pt x="13814611" y="2987481"/>
                </a:cubicBezTo>
                <a:cubicBezTo>
                  <a:pt x="13821133" y="2996366"/>
                  <a:pt x="13827655" y="3005362"/>
                  <a:pt x="13834291" y="3014472"/>
                </a:cubicBezTo>
                <a:close/>
                <a:moveTo>
                  <a:pt x="13813597" y="3007837"/>
                </a:moveTo>
                <a:cubicBezTo>
                  <a:pt x="13809549" y="3006600"/>
                  <a:pt x="13805613" y="3005362"/>
                  <a:pt x="13801677" y="3004126"/>
                </a:cubicBezTo>
                <a:cubicBezTo>
                  <a:pt x="13795155" y="2994791"/>
                  <a:pt x="13788744" y="2985570"/>
                  <a:pt x="13782335" y="2976461"/>
                </a:cubicBezTo>
                <a:cubicBezTo>
                  <a:pt x="13786271" y="2977698"/>
                  <a:pt x="13790094" y="2979047"/>
                  <a:pt x="13794030" y="2980396"/>
                </a:cubicBezTo>
                <a:cubicBezTo>
                  <a:pt x="13800441" y="2989506"/>
                  <a:pt x="13806963" y="2998615"/>
                  <a:pt x="13813597" y="3007837"/>
                </a:cubicBezTo>
                <a:close/>
                <a:moveTo>
                  <a:pt x="13792680" y="3001427"/>
                </a:moveTo>
                <a:cubicBezTo>
                  <a:pt x="13788519" y="3000189"/>
                  <a:pt x="13784471" y="2998953"/>
                  <a:pt x="13780422" y="2997828"/>
                </a:cubicBezTo>
                <a:cubicBezTo>
                  <a:pt x="13773900" y="2988381"/>
                  <a:pt x="13767489" y="2978935"/>
                  <a:pt x="13761192" y="2969600"/>
                </a:cubicBezTo>
                <a:cubicBezTo>
                  <a:pt x="13765241" y="2970838"/>
                  <a:pt x="13769289" y="2972187"/>
                  <a:pt x="13773338" y="2973537"/>
                </a:cubicBezTo>
                <a:cubicBezTo>
                  <a:pt x="13779636" y="2982758"/>
                  <a:pt x="13786045" y="2992092"/>
                  <a:pt x="13792680" y="3001427"/>
                </a:cubicBezTo>
                <a:close/>
                <a:moveTo>
                  <a:pt x="13649069" y="2872661"/>
                </a:moveTo>
                <a:cubicBezTo>
                  <a:pt x="13653119" y="2873898"/>
                  <a:pt x="13657280" y="2875135"/>
                  <a:pt x="13661441" y="2876484"/>
                </a:cubicBezTo>
                <a:cubicBezTo>
                  <a:pt x="13667400" y="2886268"/>
                  <a:pt x="13673474" y="2896165"/>
                  <a:pt x="13679659" y="2906061"/>
                </a:cubicBezTo>
                <a:cubicBezTo>
                  <a:pt x="13675386" y="2904824"/>
                  <a:pt x="13671225" y="2903587"/>
                  <a:pt x="13667064" y="2902462"/>
                </a:cubicBezTo>
                <a:cubicBezTo>
                  <a:pt x="13661103" y="2892454"/>
                  <a:pt x="13655030" y="2882557"/>
                  <a:pt x="13649069" y="2872661"/>
                </a:cubicBezTo>
                <a:close/>
                <a:moveTo>
                  <a:pt x="13669650" y="2879071"/>
                </a:moveTo>
                <a:cubicBezTo>
                  <a:pt x="13673586" y="2880308"/>
                  <a:pt x="13677635" y="2881657"/>
                  <a:pt x="13681683" y="2882894"/>
                </a:cubicBezTo>
                <a:cubicBezTo>
                  <a:pt x="13687756" y="2892566"/>
                  <a:pt x="13693942" y="2902350"/>
                  <a:pt x="13700126" y="2912246"/>
                </a:cubicBezTo>
                <a:cubicBezTo>
                  <a:pt x="13695965" y="2911009"/>
                  <a:pt x="13691917" y="2909772"/>
                  <a:pt x="13687869" y="2908535"/>
                </a:cubicBezTo>
                <a:cubicBezTo>
                  <a:pt x="13681683" y="2898639"/>
                  <a:pt x="13675611" y="2888742"/>
                  <a:pt x="13669650" y="2879071"/>
                </a:cubicBezTo>
                <a:close/>
                <a:moveTo>
                  <a:pt x="13685508" y="2915283"/>
                </a:moveTo>
                <a:cubicBezTo>
                  <a:pt x="13691467" y="2924842"/>
                  <a:pt x="13697540" y="2934401"/>
                  <a:pt x="13703726" y="2944072"/>
                </a:cubicBezTo>
                <a:cubicBezTo>
                  <a:pt x="13699340" y="2942835"/>
                  <a:pt x="13695066" y="2941710"/>
                  <a:pt x="13690905" y="2940586"/>
                </a:cubicBezTo>
                <a:cubicBezTo>
                  <a:pt x="13684832" y="2930914"/>
                  <a:pt x="13678759" y="2921243"/>
                  <a:pt x="13672912" y="2911571"/>
                </a:cubicBezTo>
                <a:cubicBezTo>
                  <a:pt x="13676961" y="2912809"/>
                  <a:pt x="13681234" y="2914046"/>
                  <a:pt x="13685508" y="2915283"/>
                </a:cubicBezTo>
                <a:close/>
                <a:moveTo>
                  <a:pt x="13693717" y="2917757"/>
                </a:moveTo>
                <a:cubicBezTo>
                  <a:pt x="13697765" y="2918994"/>
                  <a:pt x="13701926" y="2920231"/>
                  <a:pt x="13706087" y="2921580"/>
                </a:cubicBezTo>
                <a:cubicBezTo>
                  <a:pt x="13712048" y="2931027"/>
                  <a:pt x="13718232" y="2940474"/>
                  <a:pt x="13724418" y="2949920"/>
                </a:cubicBezTo>
                <a:cubicBezTo>
                  <a:pt x="13720144" y="2948683"/>
                  <a:pt x="13715984" y="2947446"/>
                  <a:pt x="13711823" y="2946321"/>
                </a:cubicBezTo>
                <a:cubicBezTo>
                  <a:pt x="13705749" y="2936763"/>
                  <a:pt x="13699676" y="2927203"/>
                  <a:pt x="13693717" y="2917757"/>
                </a:cubicBezTo>
                <a:close/>
                <a:moveTo>
                  <a:pt x="13731278" y="2960379"/>
                </a:moveTo>
                <a:cubicBezTo>
                  <a:pt x="13737576" y="2969938"/>
                  <a:pt x="13743986" y="2979497"/>
                  <a:pt x="13750395" y="2989168"/>
                </a:cubicBezTo>
                <a:cubicBezTo>
                  <a:pt x="13746011" y="2987931"/>
                  <a:pt x="13741737" y="2986807"/>
                  <a:pt x="13737464" y="2985682"/>
                </a:cubicBezTo>
                <a:cubicBezTo>
                  <a:pt x="13731053" y="2976011"/>
                  <a:pt x="13724756" y="2966339"/>
                  <a:pt x="13718457" y="2956668"/>
                </a:cubicBezTo>
                <a:cubicBezTo>
                  <a:pt x="13722731" y="2957905"/>
                  <a:pt x="13727004" y="2959142"/>
                  <a:pt x="13731278" y="2960379"/>
                </a:cubicBezTo>
                <a:close/>
                <a:moveTo>
                  <a:pt x="13739825" y="2962965"/>
                </a:moveTo>
                <a:cubicBezTo>
                  <a:pt x="13743986" y="2964202"/>
                  <a:pt x="13748147" y="2965440"/>
                  <a:pt x="13752308" y="2966789"/>
                </a:cubicBezTo>
                <a:cubicBezTo>
                  <a:pt x="13758606" y="2976236"/>
                  <a:pt x="13765016" y="2985682"/>
                  <a:pt x="13771538" y="2995241"/>
                </a:cubicBezTo>
                <a:cubicBezTo>
                  <a:pt x="13767264" y="2994004"/>
                  <a:pt x="13763103" y="2992767"/>
                  <a:pt x="13758942" y="2991642"/>
                </a:cubicBezTo>
                <a:cubicBezTo>
                  <a:pt x="13752533" y="2982084"/>
                  <a:pt x="13746122" y="2972525"/>
                  <a:pt x="13739825" y="2962965"/>
                </a:cubicBezTo>
                <a:close/>
                <a:moveTo>
                  <a:pt x="13753770" y="2958692"/>
                </a:moveTo>
                <a:cubicBezTo>
                  <a:pt x="13747471" y="2949358"/>
                  <a:pt x="13741399" y="2940136"/>
                  <a:pt x="13735326" y="2930914"/>
                </a:cubicBezTo>
                <a:cubicBezTo>
                  <a:pt x="13739149" y="2932152"/>
                  <a:pt x="13743087" y="2933501"/>
                  <a:pt x="13747022" y="2934851"/>
                </a:cubicBezTo>
                <a:cubicBezTo>
                  <a:pt x="13753094" y="2943960"/>
                  <a:pt x="13759393" y="2953182"/>
                  <a:pt x="13765691" y="2962403"/>
                </a:cubicBezTo>
                <a:cubicBezTo>
                  <a:pt x="13761641" y="2961166"/>
                  <a:pt x="13757705" y="2959929"/>
                  <a:pt x="13753770" y="2958692"/>
                </a:cubicBezTo>
                <a:close/>
                <a:moveTo>
                  <a:pt x="13745110" y="2956105"/>
                </a:moveTo>
                <a:cubicBezTo>
                  <a:pt x="13740949" y="2954868"/>
                  <a:pt x="13736901" y="2953631"/>
                  <a:pt x="13732852" y="2952394"/>
                </a:cubicBezTo>
                <a:cubicBezTo>
                  <a:pt x="13726667" y="2942948"/>
                  <a:pt x="13720595" y="2933501"/>
                  <a:pt x="13714522" y="2924167"/>
                </a:cubicBezTo>
                <a:cubicBezTo>
                  <a:pt x="13718570" y="2925404"/>
                  <a:pt x="13722506" y="2926753"/>
                  <a:pt x="13726667" y="2927990"/>
                </a:cubicBezTo>
                <a:cubicBezTo>
                  <a:pt x="13732740" y="2937325"/>
                  <a:pt x="13738926" y="2946659"/>
                  <a:pt x="13745110" y="2956105"/>
                </a:cubicBezTo>
                <a:close/>
                <a:moveTo>
                  <a:pt x="13708561" y="2914833"/>
                </a:moveTo>
                <a:cubicBezTo>
                  <a:pt x="13702264" y="2905049"/>
                  <a:pt x="13696191" y="2895265"/>
                  <a:pt x="13690117" y="2885706"/>
                </a:cubicBezTo>
                <a:cubicBezTo>
                  <a:pt x="13693942" y="2886943"/>
                  <a:pt x="13697878" y="2888292"/>
                  <a:pt x="13701814" y="2889642"/>
                </a:cubicBezTo>
                <a:cubicBezTo>
                  <a:pt x="13707887" y="2899201"/>
                  <a:pt x="13714184" y="2908873"/>
                  <a:pt x="13720482" y="2918656"/>
                </a:cubicBezTo>
                <a:cubicBezTo>
                  <a:pt x="13716434" y="2917307"/>
                  <a:pt x="13712497" y="2916070"/>
                  <a:pt x="13708561" y="2914833"/>
                </a:cubicBezTo>
                <a:close/>
                <a:moveTo>
                  <a:pt x="13684158" y="2876147"/>
                </a:moveTo>
                <a:cubicBezTo>
                  <a:pt x="13678085" y="2866363"/>
                  <a:pt x="13672124" y="2856691"/>
                  <a:pt x="13666276" y="2847020"/>
                </a:cubicBezTo>
                <a:cubicBezTo>
                  <a:pt x="13669988" y="2848369"/>
                  <a:pt x="13673699" y="2849606"/>
                  <a:pt x="13677522" y="2850956"/>
                </a:cubicBezTo>
                <a:cubicBezTo>
                  <a:pt x="13683483" y="2860403"/>
                  <a:pt x="13689556" y="2870074"/>
                  <a:pt x="13695740" y="2879858"/>
                </a:cubicBezTo>
                <a:cubicBezTo>
                  <a:pt x="13691805" y="2878621"/>
                  <a:pt x="13687869" y="2877384"/>
                  <a:pt x="13684158" y="2876147"/>
                </a:cubicBezTo>
                <a:close/>
                <a:moveTo>
                  <a:pt x="13675835" y="2873448"/>
                </a:moveTo>
                <a:cubicBezTo>
                  <a:pt x="13671786" y="2872211"/>
                  <a:pt x="13667851" y="2870974"/>
                  <a:pt x="13664027" y="2869737"/>
                </a:cubicBezTo>
                <a:cubicBezTo>
                  <a:pt x="13657954" y="2859840"/>
                  <a:pt x="13651994" y="2849944"/>
                  <a:pt x="13646258" y="2840272"/>
                </a:cubicBezTo>
                <a:cubicBezTo>
                  <a:pt x="13650083" y="2841509"/>
                  <a:pt x="13654018" y="2842859"/>
                  <a:pt x="13657954" y="2844208"/>
                </a:cubicBezTo>
                <a:cubicBezTo>
                  <a:pt x="13663690" y="2853880"/>
                  <a:pt x="13669763" y="2863551"/>
                  <a:pt x="13675835" y="2873448"/>
                </a:cubicBezTo>
                <a:close/>
                <a:moveTo>
                  <a:pt x="13655818" y="2867263"/>
                </a:moveTo>
                <a:cubicBezTo>
                  <a:pt x="13651657" y="2866026"/>
                  <a:pt x="13647609" y="2864788"/>
                  <a:pt x="13643672" y="2863664"/>
                </a:cubicBezTo>
                <a:cubicBezTo>
                  <a:pt x="13637712" y="2853655"/>
                  <a:pt x="13631864" y="2843646"/>
                  <a:pt x="13626016" y="2833750"/>
                </a:cubicBezTo>
                <a:cubicBezTo>
                  <a:pt x="13629952" y="2834987"/>
                  <a:pt x="13634000" y="2836224"/>
                  <a:pt x="13638049" y="2837573"/>
                </a:cubicBezTo>
                <a:cubicBezTo>
                  <a:pt x="13643897" y="2847357"/>
                  <a:pt x="13649857" y="2857254"/>
                  <a:pt x="13655818" y="2867263"/>
                </a:cubicBezTo>
                <a:close/>
                <a:moveTo>
                  <a:pt x="13635800" y="2861302"/>
                </a:moveTo>
                <a:cubicBezTo>
                  <a:pt x="13631527" y="2860065"/>
                  <a:pt x="13627366" y="2858941"/>
                  <a:pt x="13623317" y="2857816"/>
                </a:cubicBezTo>
                <a:cubicBezTo>
                  <a:pt x="13617357" y="2847695"/>
                  <a:pt x="13611621" y="2837573"/>
                  <a:pt x="13605885" y="2827564"/>
                </a:cubicBezTo>
                <a:cubicBezTo>
                  <a:pt x="13609934" y="2828801"/>
                  <a:pt x="13614095" y="2830038"/>
                  <a:pt x="13618256" y="2831275"/>
                </a:cubicBezTo>
                <a:cubicBezTo>
                  <a:pt x="13623991" y="2841172"/>
                  <a:pt x="13629839" y="2851181"/>
                  <a:pt x="13635800" y="2861302"/>
                </a:cubicBezTo>
                <a:close/>
                <a:moveTo>
                  <a:pt x="13620731" y="2824528"/>
                </a:moveTo>
                <a:cubicBezTo>
                  <a:pt x="13615108" y="2814969"/>
                  <a:pt x="13609598" y="2805410"/>
                  <a:pt x="13604311" y="2795963"/>
                </a:cubicBezTo>
                <a:cubicBezTo>
                  <a:pt x="13608135" y="2797200"/>
                  <a:pt x="13612071" y="2798550"/>
                  <a:pt x="13616007" y="2799899"/>
                </a:cubicBezTo>
                <a:cubicBezTo>
                  <a:pt x="13621405" y="2809234"/>
                  <a:pt x="13626915" y="2818680"/>
                  <a:pt x="13632651" y="2828239"/>
                </a:cubicBezTo>
                <a:cubicBezTo>
                  <a:pt x="13628602" y="2826890"/>
                  <a:pt x="13624554" y="2825653"/>
                  <a:pt x="13620731" y="2824528"/>
                </a:cubicBezTo>
                <a:close/>
                <a:moveTo>
                  <a:pt x="13612858" y="2822054"/>
                </a:moveTo>
                <a:cubicBezTo>
                  <a:pt x="13608697" y="2820817"/>
                  <a:pt x="13604649" y="2819580"/>
                  <a:pt x="13600713" y="2818455"/>
                </a:cubicBezTo>
                <a:cubicBezTo>
                  <a:pt x="13595202" y="2808784"/>
                  <a:pt x="13589805" y="2799112"/>
                  <a:pt x="13584405" y="2789553"/>
                </a:cubicBezTo>
                <a:cubicBezTo>
                  <a:pt x="13588343" y="2790790"/>
                  <a:pt x="13592391" y="2792027"/>
                  <a:pt x="13596439" y="2793377"/>
                </a:cubicBezTo>
                <a:cubicBezTo>
                  <a:pt x="13601837" y="2802823"/>
                  <a:pt x="13607235" y="2812382"/>
                  <a:pt x="13612858" y="2822054"/>
                </a:cubicBezTo>
                <a:close/>
                <a:moveTo>
                  <a:pt x="12296859" y="3699911"/>
                </a:moveTo>
                <a:cubicBezTo>
                  <a:pt x="12298997" y="3697100"/>
                  <a:pt x="12301133" y="3694288"/>
                  <a:pt x="12303383" y="3691589"/>
                </a:cubicBezTo>
                <a:cubicBezTo>
                  <a:pt x="12306981" y="3691252"/>
                  <a:pt x="12310693" y="3690802"/>
                  <a:pt x="12314404" y="3690465"/>
                </a:cubicBezTo>
                <a:cubicBezTo>
                  <a:pt x="12312266" y="3693164"/>
                  <a:pt x="12310017" y="3695750"/>
                  <a:pt x="12307881" y="3698449"/>
                </a:cubicBezTo>
                <a:cubicBezTo>
                  <a:pt x="12304169" y="3698899"/>
                  <a:pt x="12300459" y="3699461"/>
                  <a:pt x="12296859" y="3699911"/>
                </a:cubicBezTo>
                <a:close/>
                <a:moveTo>
                  <a:pt x="12300684" y="3707109"/>
                </a:moveTo>
                <a:cubicBezTo>
                  <a:pt x="12298546" y="3709695"/>
                  <a:pt x="12296523" y="3712282"/>
                  <a:pt x="12294385" y="3714756"/>
                </a:cubicBezTo>
                <a:cubicBezTo>
                  <a:pt x="12290900" y="3715431"/>
                  <a:pt x="12287413" y="3715993"/>
                  <a:pt x="12283927" y="3716668"/>
                </a:cubicBezTo>
                <a:cubicBezTo>
                  <a:pt x="12285951" y="3713969"/>
                  <a:pt x="12288088" y="3711270"/>
                  <a:pt x="12290112" y="3708570"/>
                </a:cubicBezTo>
                <a:cubicBezTo>
                  <a:pt x="12293711" y="3708121"/>
                  <a:pt x="12297197" y="3707558"/>
                  <a:pt x="12300684" y="3707109"/>
                </a:cubicBezTo>
                <a:close/>
                <a:moveTo>
                  <a:pt x="12322838" y="3689453"/>
                </a:moveTo>
                <a:cubicBezTo>
                  <a:pt x="12326323" y="3689115"/>
                  <a:pt x="12329923" y="3688665"/>
                  <a:pt x="12333408" y="3688328"/>
                </a:cubicBezTo>
                <a:cubicBezTo>
                  <a:pt x="12331272" y="3690802"/>
                  <a:pt x="12329135" y="3693164"/>
                  <a:pt x="12327111" y="3695638"/>
                </a:cubicBezTo>
                <a:cubicBezTo>
                  <a:pt x="12323625" y="3696088"/>
                  <a:pt x="12320026" y="3696650"/>
                  <a:pt x="12316540" y="3697100"/>
                </a:cubicBezTo>
                <a:cubicBezTo>
                  <a:pt x="12318677" y="3694626"/>
                  <a:pt x="12320813" y="3692039"/>
                  <a:pt x="12322838" y="3689453"/>
                </a:cubicBezTo>
                <a:close/>
                <a:moveTo>
                  <a:pt x="12341056" y="3689003"/>
                </a:moveTo>
                <a:cubicBezTo>
                  <a:pt x="12341507" y="3688440"/>
                  <a:pt x="12341955" y="3687991"/>
                  <a:pt x="12342406" y="3687428"/>
                </a:cubicBezTo>
                <a:cubicBezTo>
                  <a:pt x="12345780" y="3687091"/>
                  <a:pt x="12349153" y="3686753"/>
                  <a:pt x="12352640" y="3686416"/>
                </a:cubicBezTo>
                <a:cubicBezTo>
                  <a:pt x="12350615" y="3688665"/>
                  <a:pt x="12348592" y="3690802"/>
                  <a:pt x="12346567" y="3693051"/>
                </a:cubicBezTo>
                <a:cubicBezTo>
                  <a:pt x="12343192" y="3693501"/>
                  <a:pt x="12339819" y="3693951"/>
                  <a:pt x="12336445" y="3694401"/>
                </a:cubicBezTo>
                <a:cubicBezTo>
                  <a:pt x="12337907" y="3692601"/>
                  <a:pt x="12339482" y="3690802"/>
                  <a:pt x="12341056" y="3689003"/>
                </a:cubicBezTo>
                <a:close/>
                <a:moveTo>
                  <a:pt x="12349828" y="3678994"/>
                </a:moveTo>
                <a:cubicBezTo>
                  <a:pt x="12351965" y="3676632"/>
                  <a:pt x="12353989" y="3674158"/>
                  <a:pt x="12356125" y="3671796"/>
                </a:cubicBezTo>
                <a:cubicBezTo>
                  <a:pt x="12359725" y="3671572"/>
                  <a:pt x="12363323" y="3671346"/>
                  <a:pt x="12366922" y="3671122"/>
                </a:cubicBezTo>
                <a:cubicBezTo>
                  <a:pt x="12364785" y="3673371"/>
                  <a:pt x="12362762" y="3675620"/>
                  <a:pt x="12360624" y="3677982"/>
                </a:cubicBezTo>
                <a:cubicBezTo>
                  <a:pt x="12356913" y="3678319"/>
                  <a:pt x="12353314" y="3678656"/>
                  <a:pt x="12349828" y="3678994"/>
                </a:cubicBezTo>
                <a:close/>
                <a:moveTo>
                  <a:pt x="12375806" y="3670559"/>
                </a:moveTo>
                <a:cubicBezTo>
                  <a:pt x="12379180" y="3670334"/>
                  <a:pt x="12382666" y="3670110"/>
                  <a:pt x="12386153" y="3669884"/>
                </a:cubicBezTo>
                <a:cubicBezTo>
                  <a:pt x="12384128" y="3671909"/>
                  <a:pt x="12382104" y="3673933"/>
                  <a:pt x="12380079" y="3676070"/>
                </a:cubicBezTo>
                <a:cubicBezTo>
                  <a:pt x="12376594" y="3676407"/>
                  <a:pt x="12373219" y="3676745"/>
                  <a:pt x="12369845" y="3677082"/>
                </a:cubicBezTo>
                <a:cubicBezTo>
                  <a:pt x="12371757" y="3674833"/>
                  <a:pt x="12373782" y="3672696"/>
                  <a:pt x="12375806" y="3670559"/>
                </a:cubicBezTo>
                <a:close/>
                <a:moveTo>
                  <a:pt x="12383341" y="3662350"/>
                </a:moveTo>
                <a:cubicBezTo>
                  <a:pt x="12385365" y="3660101"/>
                  <a:pt x="12387502" y="3657852"/>
                  <a:pt x="12389526" y="3655715"/>
                </a:cubicBezTo>
                <a:cubicBezTo>
                  <a:pt x="12393125" y="3655602"/>
                  <a:pt x="12396723" y="3655490"/>
                  <a:pt x="12400435" y="3655377"/>
                </a:cubicBezTo>
                <a:cubicBezTo>
                  <a:pt x="12398410" y="3657514"/>
                  <a:pt x="12396274" y="3659538"/>
                  <a:pt x="12394249" y="3661675"/>
                </a:cubicBezTo>
                <a:cubicBezTo>
                  <a:pt x="12390539" y="3661900"/>
                  <a:pt x="12386939" y="3662125"/>
                  <a:pt x="12383341" y="3662350"/>
                </a:cubicBezTo>
                <a:close/>
                <a:moveTo>
                  <a:pt x="12409431" y="3655040"/>
                </a:moveTo>
                <a:cubicBezTo>
                  <a:pt x="12412918" y="3654927"/>
                  <a:pt x="12416403" y="3654815"/>
                  <a:pt x="12419890" y="3654703"/>
                </a:cubicBezTo>
                <a:cubicBezTo>
                  <a:pt x="12417865" y="3656614"/>
                  <a:pt x="12415955" y="3658526"/>
                  <a:pt x="12413930" y="3660326"/>
                </a:cubicBezTo>
                <a:cubicBezTo>
                  <a:pt x="12410444" y="3660550"/>
                  <a:pt x="12406957" y="3660775"/>
                  <a:pt x="12403583" y="3661000"/>
                </a:cubicBezTo>
                <a:cubicBezTo>
                  <a:pt x="12405495" y="3659088"/>
                  <a:pt x="12407520" y="3657064"/>
                  <a:pt x="12409431" y="3655040"/>
                </a:cubicBezTo>
                <a:close/>
                <a:moveTo>
                  <a:pt x="12417191" y="3647168"/>
                </a:moveTo>
                <a:cubicBezTo>
                  <a:pt x="12419215" y="3645031"/>
                  <a:pt x="12421240" y="3643007"/>
                  <a:pt x="12423376" y="3640870"/>
                </a:cubicBezTo>
                <a:lnTo>
                  <a:pt x="12434398" y="3640870"/>
                </a:lnTo>
                <a:cubicBezTo>
                  <a:pt x="12432373" y="3642894"/>
                  <a:pt x="12430237" y="3644806"/>
                  <a:pt x="12428212" y="3646830"/>
                </a:cubicBezTo>
                <a:cubicBezTo>
                  <a:pt x="12424502" y="3646943"/>
                  <a:pt x="12420790" y="3647055"/>
                  <a:pt x="12417191" y="3647168"/>
                </a:cubicBezTo>
                <a:close/>
                <a:moveTo>
                  <a:pt x="12429449" y="3654365"/>
                </a:moveTo>
                <a:cubicBezTo>
                  <a:pt x="12432711" y="3654253"/>
                  <a:pt x="12436084" y="3654140"/>
                  <a:pt x="12439346" y="3654028"/>
                </a:cubicBezTo>
                <a:cubicBezTo>
                  <a:pt x="12437433" y="3655715"/>
                  <a:pt x="12435635" y="3657402"/>
                  <a:pt x="12433723" y="3659088"/>
                </a:cubicBezTo>
                <a:cubicBezTo>
                  <a:pt x="12430461" y="3659314"/>
                  <a:pt x="12427088" y="3659538"/>
                  <a:pt x="12423826" y="3659763"/>
                </a:cubicBezTo>
                <a:cubicBezTo>
                  <a:pt x="12425738" y="3657964"/>
                  <a:pt x="12427537" y="3656164"/>
                  <a:pt x="12429449" y="3654365"/>
                </a:cubicBezTo>
                <a:close/>
                <a:moveTo>
                  <a:pt x="12437658" y="3646493"/>
                </a:moveTo>
                <a:cubicBezTo>
                  <a:pt x="12439571" y="3644581"/>
                  <a:pt x="12441594" y="3642782"/>
                  <a:pt x="12443507" y="3640870"/>
                </a:cubicBezTo>
                <a:lnTo>
                  <a:pt x="12454078" y="3640870"/>
                </a:lnTo>
                <a:cubicBezTo>
                  <a:pt x="12452166" y="3642669"/>
                  <a:pt x="12450141" y="3644356"/>
                  <a:pt x="12448230" y="3646156"/>
                </a:cubicBezTo>
                <a:cubicBezTo>
                  <a:pt x="12444631" y="3646268"/>
                  <a:pt x="12441145" y="3646380"/>
                  <a:pt x="12437658" y="3646493"/>
                </a:cubicBezTo>
                <a:close/>
                <a:moveTo>
                  <a:pt x="12451491" y="3633223"/>
                </a:moveTo>
                <a:cubicBezTo>
                  <a:pt x="12661903" y="3431246"/>
                  <a:pt x="12851509" y="3239390"/>
                  <a:pt x="12918422" y="3055857"/>
                </a:cubicBezTo>
                <a:cubicBezTo>
                  <a:pt x="12966330" y="2924392"/>
                  <a:pt x="13325413" y="2725226"/>
                  <a:pt x="13442371" y="2725226"/>
                </a:cubicBezTo>
                <a:cubicBezTo>
                  <a:pt x="13466886" y="2725226"/>
                  <a:pt x="13507146" y="2733773"/>
                  <a:pt x="13555954" y="2749293"/>
                </a:cubicBezTo>
                <a:cubicBezTo>
                  <a:pt x="13561014" y="2758627"/>
                  <a:pt x="13566187" y="2768073"/>
                  <a:pt x="13571474" y="2777633"/>
                </a:cubicBezTo>
                <a:cubicBezTo>
                  <a:pt x="13526826" y="2764587"/>
                  <a:pt x="13489828" y="2757390"/>
                  <a:pt x="13466661" y="2757390"/>
                </a:cubicBezTo>
                <a:cubicBezTo>
                  <a:pt x="13413806" y="2757390"/>
                  <a:pt x="13296510" y="2802711"/>
                  <a:pt x="13181239" y="2867487"/>
                </a:cubicBezTo>
                <a:cubicBezTo>
                  <a:pt x="13118487" y="2902800"/>
                  <a:pt x="12969366" y="2993892"/>
                  <a:pt x="12938890" y="3077224"/>
                </a:cubicBezTo>
                <a:cubicBezTo>
                  <a:pt x="12874675" y="3253110"/>
                  <a:pt x="12679333" y="3438106"/>
                  <a:pt x="12462513" y="3633110"/>
                </a:cubicBezTo>
                <a:lnTo>
                  <a:pt x="12451491" y="3633110"/>
                </a:lnTo>
                <a:close/>
                <a:moveTo>
                  <a:pt x="12463750" y="3640870"/>
                </a:moveTo>
                <a:lnTo>
                  <a:pt x="12473759" y="3640870"/>
                </a:lnTo>
                <a:cubicBezTo>
                  <a:pt x="12471959" y="3642445"/>
                  <a:pt x="12470047" y="3644019"/>
                  <a:pt x="12468247" y="3645594"/>
                </a:cubicBezTo>
                <a:cubicBezTo>
                  <a:pt x="12464874" y="3645706"/>
                  <a:pt x="12461612" y="3645818"/>
                  <a:pt x="12458239" y="3645931"/>
                </a:cubicBezTo>
                <a:cubicBezTo>
                  <a:pt x="12460038" y="3644244"/>
                  <a:pt x="12461837" y="3642557"/>
                  <a:pt x="12463750" y="3640870"/>
                </a:cubicBezTo>
                <a:close/>
                <a:moveTo>
                  <a:pt x="12472184" y="3633223"/>
                </a:moveTo>
                <a:cubicBezTo>
                  <a:pt x="12686531" y="3440130"/>
                  <a:pt x="12878836" y="3256709"/>
                  <a:pt x="12942826" y="3081272"/>
                </a:cubicBezTo>
                <a:cubicBezTo>
                  <a:pt x="12990171" y="2951607"/>
                  <a:pt x="13362861" y="2765037"/>
                  <a:pt x="13466661" y="2765037"/>
                </a:cubicBezTo>
                <a:cubicBezTo>
                  <a:pt x="13489716" y="2765037"/>
                  <a:pt x="13528739" y="2772797"/>
                  <a:pt x="13576871" y="2787304"/>
                </a:cubicBezTo>
                <a:cubicBezTo>
                  <a:pt x="13582157" y="2796863"/>
                  <a:pt x="13587667" y="2806534"/>
                  <a:pt x="13593178" y="2816318"/>
                </a:cubicBezTo>
                <a:cubicBezTo>
                  <a:pt x="13549431" y="2804060"/>
                  <a:pt x="13513332" y="2797200"/>
                  <a:pt x="13490952" y="2797200"/>
                </a:cubicBezTo>
                <a:cubicBezTo>
                  <a:pt x="13385240" y="2797200"/>
                  <a:pt x="13009065" y="2977473"/>
                  <a:pt x="12963406" y="3102640"/>
                </a:cubicBezTo>
                <a:cubicBezTo>
                  <a:pt x="12902228" y="3270429"/>
                  <a:pt x="12703737" y="3447103"/>
                  <a:pt x="12482867" y="3633110"/>
                </a:cubicBezTo>
                <a:lnTo>
                  <a:pt x="12472184" y="3633110"/>
                </a:lnTo>
                <a:close/>
                <a:moveTo>
                  <a:pt x="13579008" y="2779882"/>
                </a:moveTo>
                <a:cubicBezTo>
                  <a:pt x="13573722" y="2770435"/>
                  <a:pt x="13568550" y="2760988"/>
                  <a:pt x="13563601" y="2751767"/>
                </a:cubicBezTo>
                <a:cubicBezTo>
                  <a:pt x="13567425" y="2753004"/>
                  <a:pt x="13571361" y="2754353"/>
                  <a:pt x="13575297" y="2755703"/>
                </a:cubicBezTo>
                <a:cubicBezTo>
                  <a:pt x="13580357" y="2764812"/>
                  <a:pt x="13585531" y="2774146"/>
                  <a:pt x="13590929" y="2783593"/>
                </a:cubicBezTo>
                <a:cubicBezTo>
                  <a:pt x="13586881" y="2782243"/>
                  <a:pt x="13582945" y="2781006"/>
                  <a:pt x="13579008" y="2779882"/>
                </a:cubicBezTo>
                <a:close/>
                <a:moveTo>
                  <a:pt x="13558541" y="2742545"/>
                </a:moveTo>
                <a:cubicBezTo>
                  <a:pt x="13553255" y="2732649"/>
                  <a:pt x="13547969" y="2722977"/>
                  <a:pt x="13542909" y="2713418"/>
                </a:cubicBezTo>
                <a:cubicBezTo>
                  <a:pt x="13546619" y="2714655"/>
                  <a:pt x="13550444" y="2716005"/>
                  <a:pt x="13554267" y="2717354"/>
                </a:cubicBezTo>
                <a:cubicBezTo>
                  <a:pt x="13559440" y="2726801"/>
                  <a:pt x="13564614" y="2736472"/>
                  <a:pt x="13570124" y="2746256"/>
                </a:cubicBezTo>
                <a:cubicBezTo>
                  <a:pt x="13566187" y="2745019"/>
                  <a:pt x="13562364" y="2743782"/>
                  <a:pt x="13558541" y="2742545"/>
                </a:cubicBezTo>
                <a:close/>
                <a:moveTo>
                  <a:pt x="13551118" y="2740184"/>
                </a:moveTo>
                <a:cubicBezTo>
                  <a:pt x="13504560" y="2725676"/>
                  <a:pt x="13466212" y="2717692"/>
                  <a:pt x="13442482" y="2717692"/>
                </a:cubicBezTo>
                <a:cubicBezTo>
                  <a:pt x="13336659" y="2717692"/>
                  <a:pt x="12965879" y="2911121"/>
                  <a:pt x="12914486" y="3052033"/>
                </a:cubicBezTo>
                <a:cubicBezTo>
                  <a:pt x="12847348" y="3235904"/>
                  <a:pt x="12654931" y="3429447"/>
                  <a:pt x="12442270" y="3633223"/>
                </a:cubicBezTo>
                <a:lnTo>
                  <a:pt x="12430799" y="3633223"/>
                </a:lnTo>
                <a:cubicBezTo>
                  <a:pt x="12637274" y="3422362"/>
                  <a:pt x="12824181" y="3222072"/>
                  <a:pt x="12894019" y="3030554"/>
                </a:cubicBezTo>
                <a:cubicBezTo>
                  <a:pt x="12945412" y="2889642"/>
                  <a:pt x="13299659" y="2685416"/>
                  <a:pt x="13418192" y="2685416"/>
                </a:cubicBezTo>
                <a:cubicBezTo>
                  <a:pt x="13445631" y="2685416"/>
                  <a:pt x="13487129" y="2694750"/>
                  <a:pt x="13535373" y="2710832"/>
                </a:cubicBezTo>
                <a:cubicBezTo>
                  <a:pt x="13540435" y="2720503"/>
                  <a:pt x="13545720" y="2730287"/>
                  <a:pt x="13551118" y="2740184"/>
                </a:cubicBezTo>
                <a:close/>
                <a:moveTo>
                  <a:pt x="13418192" y="2677881"/>
                </a:moveTo>
                <a:cubicBezTo>
                  <a:pt x="13298760" y="2677881"/>
                  <a:pt x="12941927" y="2884244"/>
                  <a:pt x="12889969" y="3026730"/>
                </a:cubicBezTo>
                <a:cubicBezTo>
                  <a:pt x="12819907" y="3218698"/>
                  <a:pt x="12630526" y="3420562"/>
                  <a:pt x="12421914" y="3633335"/>
                </a:cubicBezTo>
                <a:lnTo>
                  <a:pt x="12410106" y="3633335"/>
                </a:lnTo>
                <a:cubicBezTo>
                  <a:pt x="12612646" y="3413477"/>
                  <a:pt x="12796742" y="3204753"/>
                  <a:pt x="12869502" y="3005362"/>
                </a:cubicBezTo>
                <a:cubicBezTo>
                  <a:pt x="12923033" y="2858603"/>
                  <a:pt x="13276830" y="2645830"/>
                  <a:pt x="13393900" y="2645830"/>
                </a:cubicBezTo>
                <a:cubicBezTo>
                  <a:pt x="13422465" y="2645830"/>
                  <a:pt x="13465311" y="2655614"/>
                  <a:pt x="13515469" y="2673158"/>
                </a:cubicBezTo>
                <a:cubicBezTo>
                  <a:pt x="13520304" y="2682604"/>
                  <a:pt x="13525364" y="2692276"/>
                  <a:pt x="13530651" y="2702172"/>
                </a:cubicBezTo>
                <a:cubicBezTo>
                  <a:pt x="13482743" y="2686428"/>
                  <a:pt x="13443045" y="2677881"/>
                  <a:pt x="13418192" y="2677881"/>
                </a:cubicBezTo>
                <a:close/>
                <a:moveTo>
                  <a:pt x="12414493" y="3640870"/>
                </a:moveTo>
                <a:cubicBezTo>
                  <a:pt x="12412355" y="3643007"/>
                  <a:pt x="12410219" y="3645256"/>
                  <a:pt x="12408082" y="3647393"/>
                </a:cubicBezTo>
                <a:cubicBezTo>
                  <a:pt x="12404258" y="3647505"/>
                  <a:pt x="12400548" y="3647618"/>
                  <a:pt x="12396723" y="3647730"/>
                </a:cubicBezTo>
                <a:cubicBezTo>
                  <a:pt x="12398861" y="3645368"/>
                  <a:pt x="12400997" y="3643119"/>
                  <a:pt x="12403134" y="3640758"/>
                </a:cubicBezTo>
                <a:lnTo>
                  <a:pt x="12414493" y="3640758"/>
                </a:lnTo>
                <a:close/>
                <a:moveTo>
                  <a:pt x="12388065" y="3648068"/>
                </a:moveTo>
                <a:cubicBezTo>
                  <a:pt x="12384128" y="3648180"/>
                  <a:pt x="12380192" y="3648292"/>
                  <a:pt x="12376369" y="3648405"/>
                </a:cubicBezTo>
                <a:cubicBezTo>
                  <a:pt x="12378617" y="3645818"/>
                  <a:pt x="12380755" y="3643344"/>
                  <a:pt x="12383003" y="3640758"/>
                </a:cubicBezTo>
                <a:lnTo>
                  <a:pt x="12394812" y="3640758"/>
                </a:lnTo>
                <a:cubicBezTo>
                  <a:pt x="12392450" y="3643232"/>
                  <a:pt x="12390314" y="3645706"/>
                  <a:pt x="12388065" y="3648068"/>
                </a:cubicBezTo>
                <a:close/>
                <a:moveTo>
                  <a:pt x="12380755" y="3655940"/>
                </a:moveTo>
                <a:cubicBezTo>
                  <a:pt x="12378617" y="3658301"/>
                  <a:pt x="12376481" y="3660550"/>
                  <a:pt x="12374344" y="3662912"/>
                </a:cubicBezTo>
                <a:cubicBezTo>
                  <a:pt x="12370633" y="3663137"/>
                  <a:pt x="12366810" y="3663362"/>
                  <a:pt x="12363098" y="3663699"/>
                </a:cubicBezTo>
                <a:cubicBezTo>
                  <a:pt x="12365235" y="3661225"/>
                  <a:pt x="12367371" y="3658751"/>
                  <a:pt x="12369509" y="3656390"/>
                </a:cubicBezTo>
                <a:cubicBezTo>
                  <a:pt x="12373219" y="3656277"/>
                  <a:pt x="12377043" y="3656052"/>
                  <a:pt x="12380755" y="3655940"/>
                </a:cubicBezTo>
                <a:close/>
                <a:moveTo>
                  <a:pt x="12354438" y="3664261"/>
                </a:moveTo>
                <a:cubicBezTo>
                  <a:pt x="12350615" y="3664487"/>
                  <a:pt x="12346679" y="3664824"/>
                  <a:pt x="12342856" y="3665049"/>
                </a:cubicBezTo>
                <a:cubicBezTo>
                  <a:pt x="12345105" y="3662350"/>
                  <a:pt x="12347242" y="3659651"/>
                  <a:pt x="12349491" y="3656952"/>
                </a:cubicBezTo>
                <a:cubicBezTo>
                  <a:pt x="12353314" y="3656839"/>
                  <a:pt x="12357250" y="3656727"/>
                  <a:pt x="12361074" y="3656614"/>
                </a:cubicBezTo>
                <a:cubicBezTo>
                  <a:pt x="12358937" y="3659201"/>
                  <a:pt x="12356688" y="3661787"/>
                  <a:pt x="12354438" y="3664261"/>
                </a:cubicBezTo>
                <a:close/>
                <a:moveTo>
                  <a:pt x="12347353" y="3672471"/>
                </a:moveTo>
                <a:cubicBezTo>
                  <a:pt x="12345217" y="3674945"/>
                  <a:pt x="12342969" y="3677419"/>
                  <a:pt x="12340831" y="3680006"/>
                </a:cubicBezTo>
                <a:cubicBezTo>
                  <a:pt x="12337121" y="3680343"/>
                  <a:pt x="12333408" y="3680793"/>
                  <a:pt x="12329810" y="3681130"/>
                </a:cubicBezTo>
                <a:cubicBezTo>
                  <a:pt x="12331946" y="3678544"/>
                  <a:pt x="12334084" y="3675845"/>
                  <a:pt x="12336220" y="3673258"/>
                </a:cubicBezTo>
                <a:cubicBezTo>
                  <a:pt x="12339932" y="3672921"/>
                  <a:pt x="12343643" y="3672696"/>
                  <a:pt x="12347353" y="3672471"/>
                </a:cubicBezTo>
                <a:close/>
                <a:moveTo>
                  <a:pt x="12323063" y="3679781"/>
                </a:moveTo>
                <a:cubicBezTo>
                  <a:pt x="12322500" y="3680456"/>
                  <a:pt x="12321826" y="3681243"/>
                  <a:pt x="12321263" y="3681918"/>
                </a:cubicBezTo>
                <a:cubicBezTo>
                  <a:pt x="12317440" y="3682368"/>
                  <a:pt x="12313616" y="3682705"/>
                  <a:pt x="12309905" y="3683155"/>
                </a:cubicBezTo>
                <a:cubicBezTo>
                  <a:pt x="12310243" y="3682705"/>
                  <a:pt x="12310580" y="3682255"/>
                  <a:pt x="12310917" y="3681805"/>
                </a:cubicBezTo>
                <a:cubicBezTo>
                  <a:pt x="12312829" y="3679444"/>
                  <a:pt x="12314629" y="3676969"/>
                  <a:pt x="12316540" y="3674608"/>
                </a:cubicBezTo>
                <a:cubicBezTo>
                  <a:pt x="12320364" y="3674383"/>
                  <a:pt x="12324187" y="3674046"/>
                  <a:pt x="12328011" y="3673821"/>
                </a:cubicBezTo>
                <a:cubicBezTo>
                  <a:pt x="12326323" y="3675733"/>
                  <a:pt x="12324750" y="3677757"/>
                  <a:pt x="12323063" y="3679781"/>
                </a:cubicBezTo>
                <a:close/>
                <a:moveTo>
                  <a:pt x="12295173" y="3692489"/>
                </a:moveTo>
                <a:cubicBezTo>
                  <a:pt x="12292923" y="3695413"/>
                  <a:pt x="12290675" y="3698337"/>
                  <a:pt x="12288425" y="3701148"/>
                </a:cubicBezTo>
                <a:cubicBezTo>
                  <a:pt x="12284602" y="3701711"/>
                  <a:pt x="12280891" y="3702273"/>
                  <a:pt x="12277179" y="3702723"/>
                </a:cubicBezTo>
                <a:cubicBezTo>
                  <a:pt x="12279429" y="3699686"/>
                  <a:pt x="12281565" y="3696650"/>
                  <a:pt x="12283815" y="3693614"/>
                </a:cubicBezTo>
                <a:cubicBezTo>
                  <a:pt x="12287526" y="3693276"/>
                  <a:pt x="12291349" y="3692826"/>
                  <a:pt x="12295173" y="3692489"/>
                </a:cubicBezTo>
                <a:close/>
                <a:moveTo>
                  <a:pt x="12281677" y="3709808"/>
                </a:moveTo>
                <a:cubicBezTo>
                  <a:pt x="12279541" y="3712619"/>
                  <a:pt x="12277291" y="3715431"/>
                  <a:pt x="12275155" y="3718242"/>
                </a:cubicBezTo>
                <a:cubicBezTo>
                  <a:pt x="12271556" y="3718917"/>
                  <a:pt x="12267958" y="3719592"/>
                  <a:pt x="12264360" y="3720266"/>
                </a:cubicBezTo>
                <a:cubicBezTo>
                  <a:pt x="12266496" y="3717342"/>
                  <a:pt x="12268632" y="3714419"/>
                  <a:pt x="12270769" y="3711495"/>
                </a:cubicBezTo>
                <a:cubicBezTo>
                  <a:pt x="12274480" y="3710820"/>
                  <a:pt x="12278079" y="3710370"/>
                  <a:pt x="12281677" y="3709808"/>
                </a:cubicBezTo>
                <a:close/>
                <a:moveTo>
                  <a:pt x="12268408" y="3727127"/>
                </a:moveTo>
                <a:cubicBezTo>
                  <a:pt x="12266383" y="3729825"/>
                  <a:pt x="12264247" y="3732412"/>
                  <a:pt x="12262222" y="3735111"/>
                </a:cubicBezTo>
                <a:cubicBezTo>
                  <a:pt x="12258737" y="3735898"/>
                  <a:pt x="12255362" y="3736685"/>
                  <a:pt x="12251875" y="3737360"/>
                </a:cubicBezTo>
                <a:cubicBezTo>
                  <a:pt x="12253900" y="3734549"/>
                  <a:pt x="12255925" y="3731737"/>
                  <a:pt x="12257949" y="3729038"/>
                </a:cubicBezTo>
                <a:cubicBezTo>
                  <a:pt x="12261436" y="3728363"/>
                  <a:pt x="12264921" y="3727689"/>
                  <a:pt x="12268408" y="3727127"/>
                </a:cubicBezTo>
                <a:close/>
                <a:moveTo>
                  <a:pt x="12256036" y="3721728"/>
                </a:moveTo>
                <a:cubicBezTo>
                  <a:pt x="12252326" y="3722403"/>
                  <a:pt x="12248615" y="3723078"/>
                  <a:pt x="12244903" y="3723753"/>
                </a:cubicBezTo>
                <a:cubicBezTo>
                  <a:pt x="12247153" y="3720604"/>
                  <a:pt x="12249289" y="3717342"/>
                  <a:pt x="12251539" y="3714193"/>
                </a:cubicBezTo>
                <a:cubicBezTo>
                  <a:pt x="12255250" y="3713631"/>
                  <a:pt x="12258960" y="3713069"/>
                  <a:pt x="12262785" y="3712507"/>
                </a:cubicBezTo>
                <a:cubicBezTo>
                  <a:pt x="12260423" y="3715655"/>
                  <a:pt x="12258286" y="3718692"/>
                  <a:pt x="12256036" y="3721728"/>
                </a:cubicBezTo>
                <a:close/>
                <a:moveTo>
                  <a:pt x="12249627" y="3730613"/>
                </a:moveTo>
                <a:cubicBezTo>
                  <a:pt x="12247491" y="3733536"/>
                  <a:pt x="12245353" y="3736460"/>
                  <a:pt x="12243217" y="3739385"/>
                </a:cubicBezTo>
                <a:cubicBezTo>
                  <a:pt x="12239618" y="3740171"/>
                  <a:pt x="12236132" y="3740959"/>
                  <a:pt x="12232533" y="3741859"/>
                </a:cubicBezTo>
                <a:cubicBezTo>
                  <a:pt x="12234670" y="3738822"/>
                  <a:pt x="12236694" y="3735786"/>
                  <a:pt x="12238831" y="3732749"/>
                </a:cubicBezTo>
                <a:cubicBezTo>
                  <a:pt x="12242429" y="3731962"/>
                  <a:pt x="12246029" y="3731287"/>
                  <a:pt x="12249627" y="3730613"/>
                </a:cubicBezTo>
                <a:close/>
                <a:moveTo>
                  <a:pt x="12236245" y="3748831"/>
                </a:moveTo>
                <a:cubicBezTo>
                  <a:pt x="12234220" y="3751643"/>
                  <a:pt x="12232195" y="3754341"/>
                  <a:pt x="12230172" y="3757153"/>
                </a:cubicBezTo>
                <a:cubicBezTo>
                  <a:pt x="12226797" y="3758053"/>
                  <a:pt x="12223424" y="3758952"/>
                  <a:pt x="12220050" y="3759852"/>
                </a:cubicBezTo>
                <a:cubicBezTo>
                  <a:pt x="12222075" y="3756928"/>
                  <a:pt x="12224098" y="3754004"/>
                  <a:pt x="12226011" y="3751080"/>
                </a:cubicBezTo>
                <a:cubicBezTo>
                  <a:pt x="12229384" y="3750405"/>
                  <a:pt x="12232871" y="3749618"/>
                  <a:pt x="12236245" y="3748831"/>
                </a:cubicBezTo>
                <a:close/>
                <a:moveTo>
                  <a:pt x="12224211" y="3743658"/>
                </a:moveTo>
                <a:cubicBezTo>
                  <a:pt x="12220500" y="3744558"/>
                  <a:pt x="12216901" y="3745345"/>
                  <a:pt x="12213190" y="3746244"/>
                </a:cubicBezTo>
                <a:cubicBezTo>
                  <a:pt x="12215326" y="3742871"/>
                  <a:pt x="12217464" y="3739609"/>
                  <a:pt x="12219712" y="3736236"/>
                </a:cubicBezTo>
                <a:cubicBezTo>
                  <a:pt x="12223424" y="3735561"/>
                  <a:pt x="12227022" y="3734774"/>
                  <a:pt x="12230733" y="3734099"/>
                </a:cubicBezTo>
                <a:cubicBezTo>
                  <a:pt x="12228597" y="3737360"/>
                  <a:pt x="12226348" y="3740509"/>
                  <a:pt x="12224211" y="3743658"/>
                </a:cubicBezTo>
                <a:close/>
                <a:moveTo>
                  <a:pt x="12217689" y="3753217"/>
                </a:moveTo>
                <a:cubicBezTo>
                  <a:pt x="12215551" y="3756253"/>
                  <a:pt x="12213528" y="3759290"/>
                  <a:pt x="12211390" y="3762326"/>
                </a:cubicBezTo>
                <a:cubicBezTo>
                  <a:pt x="12207905" y="3763338"/>
                  <a:pt x="12204418" y="3764238"/>
                  <a:pt x="12200932" y="3765250"/>
                </a:cubicBezTo>
                <a:cubicBezTo>
                  <a:pt x="12202956" y="3762101"/>
                  <a:pt x="12205093" y="3758840"/>
                  <a:pt x="12207117" y="3755691"/>
                </a:cubicBezTo>
                <a:cubicBezTo>
                  <a:pt x="12210604" y="3754904"/>
                  <a:pt x="12214089" y="3754004"/>
                  <a:pt x="12217689" y="3753217"/>
                </a:cubicBezTo>
                <a:close/>
                <a:moveTo>
                  <a:pt x="12204531" y="3772335"/>
                </a:moveTo>
                <a:cubicBezTo>
                  <a:pt x="12202507" y="3775259"/>
                  <a:pt x="12200595" y="3778183"/>
                  <a:pt x="12198570" y="3780994"/>
                </a:cubicBezTo>
                <a:cubicBezTo>
                  <a:pt x="12195197" y="3782119"/>
                  <a:pt x="12191823" y="3783131"/>
                  <a:pt x="12188561" y="3784256"/>
                </a:cubicBezTo>
                <a:cubicBezTo>
                  <a:pt x="12190473" y="3781219"/>
                  <a:pt x="12192498" y="3778183"/>
                  <a:pt x="12194409" y="3775147"/>
                </a:cubicBezTo>
                <a:cubicBezTo>
                  <a:pt x="12197783" y="3774247"/>
                  <a:pt x="12201156" y="3773235"/>
                  <a:pt x="12204531" y="3772335"/>
                </a:cubicBezTo>
                <a:close/>
                <a:moveTo>
                  <a:pt x="12192611" y="3767612"/>
                </a:moveTo>
                <a:cubicBezTo>
                  <a:pt x="12189011" y="3768624"/>
                  <a:pt x="12185413" y="3769636"/>
                  <a:pt x="12181814" y="3770648"/>
                </a:cubicBezTo>
                <a:cubicBezTo>
                  <a:pt x="12183951" y="3767162"/>
                  <a:pt x="12186087" y="3763676"/>
                  <a:pt x="12188225" y="3760302"/>
                </a:cubicBezTo>
                <a:cubicBezTo>
                  <a:pt x="12191823" y="3759402"/>
                  <a:pt x="12195422" y="3758502"/>
                  <a:pt x="12199133" y="3757603"/>
                </a:cubicBezTo>
                <a:cubicBezTo>
                  <a:pt x="12196884" y="3760977"/>
                  <a:pt x="12194747" y="3764238"/>
                  <a:pt x="12192611" y="3767612"/>
                </a:cubicBezTo>
                <a:close/>
                <a:moveTo>
                  <a:pt x="12186087" y="3777508"/>
                </a:moveTo>
                <a:cubicBezTo>
                  <a:pt x="12184064" y="3780657"/>
                  <a:pt x="12181926" y="3783806"/>
                  <a:pt x="12179903" y="3787067"/>
                </a:cubicBezTo>
                <a:cubicBezTo>
                  <a:pt x="12176416" y="3788192"/>
                  <a:pt x="12172930" y="3789316"/>
                  <a:pt x="12169556" y="3790553"/>
                </a:cubicBezTo>
                <a:cubicBezTo>
                  <a:pt x="12171581" y="3787292"/>
                  <a:pt x="12173604" y="3783918"/>
                  <a:pt x="12175629" y="3780657"/>
                </a:cubicBezTo>
                <a:cubicBezTo>
                  <a:pt x="12179115" y="3779532"/>
                  <a:pt x="12182602" y="3778520"/>
                  <a:pt x="12186087" y="3777508"/>
                </a:cubicBezTo>
                <a:close/>
                <a:moveTo>
                  <a:pt x="12108041" y="3846896"/>
                </a:moveTo>
                <a:cubicBezTo>
                  <a:pt x="12110065" y="3843072"/>
                  <a:pt x="12112202" y="3839248"/>
                  <a:pt x="12114225" y="3835537"/>
                </a:cubicBezTo>
                <a:cubicBezTo>
                  <a:pt x="12117600" y="3834188"/>
                  <a:pt x="12120974" y="3832726"/>
                  <a:pt x="12124347" y="3831376"/>
                </a:cubicBezTo>
                <a:cubicBezTo>
                  <a:pt x="12122211" y="3835087"/>
                  <a:pt x="12120186" y="3838686"/>
                  <a:pt x="12118050" y="3842397"/>
                </a:cubicBezTo>
                <a:cubicBezTo>
                  <a:pt x="12114676" y="3843859"/>
                  <a:pt x="12111301" y="3845321"/>
                  <a:pt x="12108041" y="3846896"/>
                </a:cubicBezTo>
                <a:close/>
                <a:moveTo>
                  <a:pt x="12111752" y="3853306"/>
                </a:moveTo>
                <a:cubicBezTo>
                  <a:pt x="12109616" y="3857129"/>
                  <a:pt x="12107366" y="3860953"/>
                  <a:pt x="12105230" y="3864777"/>
                </a:cubicBezTo>
                <a:cubicBezTo>
                  <a:pt x="12102080" y="3866351"/>
                  <a:pt x="12098819" y="3868038"/>
                  <a:pt x="12095782" y="3869612"/>
                </a:cubicBezTo>
                <a:cubicBezTo>
                  <a:pt x="12097919" y="3865676"/>
                  <a:pt x="12100055" y="3861740"/>
                  <a:pt x="12102193" y="3857804"/>
                </a:cubicBezTo>
                <a:cubicBezTo>
                  <a:pt x="12105342" y="3856342"/>
                  <a:pt x="12108490" y="3854880"/>
                  <a:pt x="12111752" y="3853306"/>
                </a:cubicBezTo>
                <a:close/>
                <a:moveTo>
                  <a:pt x="12132669" y="3828003"/>
                </a:moveTo>
                <a:cubicBezTo>
                  <a:pt x="12135931" y="3826765"/>
                  <a:pt x="12139192" y="3825416"/>
                  <a:pt x="12142453" y="3824179"/>
                </a:cubicBezTo>
                <a:cubicBezTo>
                  <a:pt x="12140429" y="3827553"/>
                  <a:pt x="12138404" y="3830926"/>
                  <a:pt x="12136381" y="3834188"/>
                </a:cubicBezTo>
                <a:cubicBezTo>
                  <a:pt x="12133119" y="3835650"/>
                  <a:pt x="12129857" y="3836999"/>
                  <a:pt x="12126708" y="3838461"/>
                </a:cubicBezTo>
                <a:cubicBezTo>
                  <a:pt x="12128733" y="3834975"/>
                  <a:pt x="12130645" y="3831489"/>
                  <a:pt x="12132669" y="3828003"/>
                </a:cubicBezTo>
                <a:close/>
                <a:moveTo>
                  <a:pt x="12138630" y="3817656"/>
                </a:moveTo>
                <a:cubicBezTo>
                  <a:pt x="12140654" y="3814170"/>
                  <a:pt x="12142565" y="3810796"/>
                  <a:pt x="12144590" y="3807310"/>
                </a:cubicBezTo>
                <a:cubicBezTo>
                  <a:pt x="12147963" y="3806073"/>
                  <a:pt x="12151450" y="3804948"/>
                  <a:pt x="12154823" y="3803711"/>
                </a:cubicBezTo>
                <a:cubicBezTo>
                  <a:pt x="12152800" y="3806972"/>
                  <a:pt x="12150775" y="3810346"/>
                  <a:pt x="12148751" y="3813607"/>
                </a:cubicBezTo>
                <a:cubicBezTo>
                  <a:pt x="12145377" y="3815069"/>
                  <a:pt x="12142004" y="3816307"/>
                  <a:pt x="12138630" y="3817656"/>
                </a:cubicBezTo>
                <a:close/>
                <a:moveTo>
                  <a:pt x="12163146" y="3801012"/>
                </a:moveTo>
                <a:cubicBezTo>
                  <a:pt x="12166407" y="3799888"/>
                  <a:pt x="12169781" y="3798763"/>
                  <a:pt x="12173041" y="3797638"/>
                </a:cubicBezTo>
                <a:cubicBezTo>
                  <a:pt x="12171130" y="3800675"/>
                  <a:pt x="12169106" y="3803711"/>
                  <a:pt x="12167195" y="3806635"/>
                </a:cubicBezTo>
                <a:cubicBezTo>
                  <a:pt x="12163933" y="3807872"/>
                  <a:pt x="12160559" y="3809109"/>
                  <a:pt x="12157298" y="3810346"/>
                </a:cubicBezTo>
                <a:cubicBezTo>
                  <a:pt x="12159322" y="3807197"/>
                  <a:pt x="12161234" y="3804161"/>
                  <a:pt x="12163146" y="3801012"/>
                </a:cubicBezTo>
                <a:close/>
                <a:moveTo>
                  <a:pt x="12161347" y="3793252"/>
                </a:moveTo>
                <a:cubicBezTo>
                  <a:pt x="12157747" y="3794490"/>
                  <a:pt x="12154262" y="3795726"/>
                  <a:pt x="12150662" y="3796851"/>
                </a:cubicBezTo>
                <a:cubicBezTo>
                  <a:pt x="12152800" y="3793252"/>
                  <a:pt x="12154823" y="3789654"/>
                  <a:pt x="12156961" y="3786055"/>
                </a:cubicBezTo>
                <a:cubicBezTo>
                  <a:pt x="12160446" y="3784930"/>
                  <a:pt x="12164046" y="3783918"/>
                  <a:pt x="12167644" y="3782906"/>
                </a:cubicBezTo>
                <a:cubicBezTo>
                  <a:pt x="12165508" y="3786392"/>
                  <a:pt x="12163370" y="3789879"/>
                  <a:pt x="12161347" y="3793252"/>
                </a:cubicBezTo>
                <a:close/>
                <a:moveTo>
                  <a:pt x="12142565" y="3799775"/>
                </a:moveTo>
                <a:cubicBezTo>
                  <a:pt x="12138855" y="3801012"/>
                  <a:pt x="12135255" y="3802361"/>
                  <a:pt x="12131657" y="3803599"/>
                </a:cubicBezTo>
                <a:cubicBezTo>
                  <a:pt x="12133793" y="3799663"/>
                  <a:pt x="12135931" y="3795839"/>
                  <a:pt x="12138067" y="3791903"/>
                </a:cubicBezTo>
                <a:cubicBezTo>
                  <a:pt x="12141666" y="3790778"/>
                  <a:pt x="12145377" y="3789654"/>
                  <a:pt x="12149089" y="3788529"/>
                </a:cubicBezTo>
                <a:cubicBezTo>
                  <a:pt x="12146951" y="3792240"/>
                  <a:pt x="12144815" y="3795952"/>
                  <a:pt x="12142565" y="3799775"/>
                </a:cubicBezTo>
                <a:close/>
                <a:moveTo>
                  <a:pt x="12136492" y="3810234"/>
                </a:moveTo>
                <a:cubicBezTo>
                  <a:pt x="12134469" y="3813833"/>
                  <a:pt x="12132331" y="3817431"/>
                  <a:pt x="12130308" y="3821030"/>
                </a:cubicBezTo>
                <a:cubicBezTo>
                  <a:pt x="12126821" y="3822492"/>
                  <a:pt x="12123335" y="3823841"/>
                  <a:pt x="12119848" y="3825303"/>
                </a:cubicBezTo>
                <a:cubicBezTo>
                  <a:pt x="12121873" y="3821592"/>
                  <a:pt x="12123897" y="3817881"/>
                  <a:pt x="12125922" y="3814057"/>
                </a:cubicBezTo>
                <a:cubicBezTo>
                  <a:pt x="12129409" y="3812708"/>
                  <a:pt x="12133007" y="3811471"/>
                  <a:pt x="12136492" y="3810234"/>
                </a:cubicBezTo>
                <a:close/>
                <a:moveTo>
                  <a:pt x="12111864" y="3828452"/>
                </a:moveTo>
                <a:cubicBezTo>
                  <a:pt x="12108266" y="3829914"/>
                  <a:pt x="12104667" y="3831489"/>
                  <a:pt x="12101069" y="3832950"/>
                </a:cubicBezTo>
                <a:cubicBezTo>
                  <a:pt x="12103205" y="3828902"/>
                  <a:pt x="12105230" y="3824853"/>
                  <a:pt x="12107366" y="3820805"/>
                </a:cubicBezTo>
                <a:cubicBezTo>
                  <a:pt x="12110965" y="3819456"/>
                  <a:pt x="12114563" y="3818106"/>
                  <a:pt x="12118274" y="3816757"/>
                </a:cubicBezTo>
                <a:cubicBezTo>
                  <a:pt x="12116025" y="3820692"/>
                  <a:pt x="12113889" y="3824629"/>
                  <a:pt x="12111864" y="3828452"/>
                </a:cubicBezTo>
                <a:close/>
                <a:moveTo>
                  <a:pt x="12106129" y="3838911"/>
                </a:moveTo>
                <a:cubicBezTo>
                  <a:pt x="12103993" y="3842847"/>
                  <a:pt x="12101855" y="3846896"/>
                  <a:pt x="12099719" y="3850832"/>
                </a:cubicBezTo>
                <a:cubicBezTo>
                  <a:pt x="12096232" y="3852406"/>
                  <a:pt x="12092859" y="3854093"/>
                  <a:pt x="12089372" y="3855667"/>
                </a:cubicBezTo>
                <a:cubicBezTo>
                  <a:pt x="12091508" y="3851506"/>
                  <a:pt x="12093646" y="3847458"/>
                  <a:pt x="12095671" y="3843297"/>
                </a:cubicBezTo>
                <a:cubicBezTo>
                  <a:pt x="12099156" y="3841835"/>
                  <a:pt x="12102643" y="3840373"/>
                  <a:pt x="12106129" y="3838911"/>
                </a:cubicBezTo>
                <a:close/>
                <a:moveTo>
                  <a:pt x="12093758" y="3861740"/>
                </a:moveTo>
                <a:cubicBezTo>
                  <a:pt x="12091508" y="3865901"/>
                  <a:pt x="12089260" y="3870062"/>
                  <a:pt x="12087011" y="3874223"/>
                </a:cubicBezTo>
                <a:cubicBezTo>
                  <a:pt x="12083749" y="3876023"/>
                  <a:pt x="12080375" y="3877709"/>
                  <a:pt x="12077227" y="3879509"/>
                </a:cubicBezTo>
                <a:cubicBezTo>
                  <a:pt x="12079476" y="3875235"/>
                  <a:pt x="12081613" y="3870962"/>
                  <a:pt x="12083862" y="3866576"/>
                </a:cubicBezTo>
                <a:cubicBezTo>
                  <a:pt x="12087124" y="3864889"/>
                  <a:pt x="12090384" y="3863315"/>
                  <a:pt x="12093758" y="3861740"/>
                </a:cubicBezTo>
                <a:close/>
                <a:moveTo>
                  <a:pt x="12081276" y="3884794"/>
                </a:moveTo>
                <a:cubicBezTo>
                  <a:pt x="12079138" y="3888843"/>
                  <a:pt x="12077002" y="3892779"/>
                  <a:pt x="12074865" y="3896828"/>
                </a:cubicBezTo>
                <a:cubicBezTo>
                  <a:pt x="12071717" y="3898627"/>
                  <a:pt x="12068680" y="3900539"/>
                  <a:pt x="12065531" y="3902338"/>
                </a:cubicBezTo>
                <a:cubicBezTo>
                  <a:pt x="12067667" y="3898177"/>
                  <a:pt x="12069805" y="3894016"/>
                  <a:pt x="12071828" y="3889855"/>
                </a:cubicBezTo>
                <a:cubicBezTo>
                  <a:pt x="12074977" y="3888168"/>
                  <a:pt x="12078126" y="3886481"/>
                  <a:pt x="12081276" y="3884794"/>
                </a:cubicBezTo>
                <a:close/>
                <a:moveTo>
                  <a:pt x="12077789" y="3902900"/>
                </a:moveTo>
                <a:cubicBezTo>
                  <a:pt x="12080600" y="3901326"/>
                  <a:pt x="12083412" y="3899639"/>
                  <a:pt x="12086336" y="3898064"/>
                </a:cubicBezTo>
                <a:cubicBezTo>
                  <a:pt x="12084312" y="3901551"/>
                  <a:pt x="12082400" y="3905149"/>
                  <a:pt x="12080375" y="3908636"/>
                </a:cubicBezTo>
                <a:cubicBezTo>
                  <a:pt x="12077564" y="3910322"/>
                  <a:pt x="12074752" y="3912122"/>
                  <a:pt x="12072053" y="3913809"/>
                </a:cubicBezTo>
                <a:cubicBezTo>
                  <a:pt x="12073853" y="3910098"/>
                  <a:pt x="12075878" y="3906499"/>
                  <a:pt x="12077789" y="3902900"/>
                </a:cubicBezTo>
                <a:close/>
                <a:moveTo>
                  <a:pt x="12083862" y="3891654"/>
                </a:moveTo>
                <a:cubicBezTo>
                  <a:pt x="12085885" y="3887831"/>
                  <a:pt x="12088023" y="3884007"/>
                  <a:pt x="12090048" y="3880183"/>
                </a:cubicBezTo>
                <a:cubicBezTo>
                  <a:pt x="12093083" y="3878609"/>
                  <a:pt x="12096120" y="3877035"/>
                  <a:pt x="12099156" y="3875460"/>
                </a:cubicBezTo>
                <a:cubicBezTo>
                  <a:pt x="12097020" y="3879171"/>
                  <a:pt x="12094883" y="3882882"/>
                  <a:pt x="12092859" y="3886594"/>
                </a:cubicBezTo>
                <a:cubicBezTo>
                  <a:pt x="12089710" y="3888281"/>
                  <a:pt x="12086786" y="3889967"/>
                  <a:pt x="12083862" y="3891654"/>
                </a:cubicBezTo>
                <a:close/>
                <a:moveTo>
                  <a:pt x="12108041" y="3870962"/>
                </a:moveTo>
                <a:cubicBezTo>
                  <a:pt x="12110852" y="3869500"/>
                  <a:pt x="12113777" y="3868038"/>
                  <a:pt x="12116701" y="3866688"/>
                </a:cubicBezTo>
                <a:cubicBezTo>
                  <a:pt x="12114676" y="3870062"/>
                  <a:pt x="12112651" y="3873436"/>
                  <a:pt x="12110627" y="3876697"/>
                </a:cubicBezTo>
                <a:cubicBezTo>
                  <a:pt x="12107703" y="3878271"/>
                  <a:pt x="12104892" y="3879846"/>
                  <a:pt x="12102080" y="3881421"/>
                </a:cubicBezTo>
                <a:cubicBezTo>
                  <a:pt x="12104105" y="3877934"/>
                  <a:pt x="12106016" y="3874448"/>
                  <a:pt x="12108041" y="3870962"/>
                </a:cubicBezTo>
                <a:close/>
                <a:moveTo>
                  <a:pt x="12114113" y="3860278"/>
                </a:moveTo>
                <a:cubicBezTo>
                  <a:pt x="12116138" y="3856680"/>
                  <a:pt x="12118274" y="3852968"/>
                  <a:pt x="12120299" y="3849370"/>
                </a:cubicBezTo>
                <a:cubicBezTo>
                  <a:pt x="12123335" y="3848020"/>
                  <a:pt x="12126484" y="3846670"/>
                  <a:pt x="12129520" y="3845209"/>
                </a:cubicBezTo>
                <a:cubicBezTo>
                  <a:pt x="12127384" y="3848695"/>
                  <a:pt x="12125246" y="3852181"/>
                  <a:pt x="12123110" y="3855667"/>
                </a:cubicBezTo>
                <a:cubicBezTo>
                  <a:pt x="12120186" y="3857242"/>
                  <a:pt x="12117149" y="3858816"/>
                  <a:pt x="12114113" y="3860278"/>
                </a:cubicBezTo>
                <a:close/>
                <a:moveTo>
                  <a:pt x="12138630" y="3841385"/>
                </a:moveTo>
                <a:cubicBezTo>
                  <a:pt x="12141554" y="3840148"/>
                  <a:pt x="12144478" y="3838799"/>
                  <a:pt x="12147514" y="3837561"/>
                </a:cubicBezTo>
                <a:cubicBezTo>
                  <a:pt x="12145489" y="3840710"/>
                  <a:pt x="12143466" y="3843859"/>
                  <a:pt x="12141441" y="3847008"/>
                </a:cubicBezTo>
                <a:cubicBezTo>
                  <a:pt x="12138517" y="3848358"/>
                  <a:pt x="12135593" y="3849819"/>
                  <a:pt x="12132669" y="3851169"/>
                </a:cubicBezTo>
                <a:cubicBezTo>
                  <a:pt x="12134581" y="3848020"/>
                  <a:pt x="12136605" y="3844646"/>
                  <a:pt x="12138630" y="3841385"/>
                </a:cubicBezTo>
                <a:close/>
                <a:moveTo>
                  <a:pt x="12145264" y="3830364"/>
                </a:moveTo>
                <a:cubicBezTo>
                  <a:pt x="12147177" y="3827215"/>
                  <a:pt x="12149089" y="3824066"/>
                  <a:pt x="12151112" y="3820805"/>
                </a:cubicBezTo>
                <a:cubicBezTo>
                  <a:pt x="12154262" y="3819568"/>
                  <a:pt x="12157411" y="3818443"/>
                  <a:pt x="12160559" y="3817206"/>
                </a:cubicBezTo>
                <a:cubicBezTo>
                  <a:pt x="12158648" y="3820243"/>
                  <a:pt x="12156623" y="3823279"/>
                  <a:pt x="12154712" y="3826315"/>
                </a:cubicBezTo>
                <a:cubicBezTo>
                  <a:pt x="12151450" y="3827665"/>
                  <a:pt x="12148301" y="3829015"/>
                  <a:pt x="12145264" y="3830364"/>
                </a:cubicBezTo>
                <a:close/>
                <a:moveTo>
                  <a:pt x="12169443" y="3813833"/>
                </a:moveTo>
                <a:cubicBezTo>
                  <a:pt x="12172480" y="3812708"/>
                  <a:pt x="12175404" y="3811583"/>
                  <a:pt x="12178441" y="3810459"/>
                </a:cubicBezTo>
                <a:cubicBezTo>
                  <a:pt x="12176528" y="3813270"/>
                  <a:pt x="12174616" y="3815969"/>
                  <a:pt x="12172818" y="3818781"/>
                </a:cubicBezTo>
                <a:cubicBezTo>
                  <a:pt x="12169781" y="3820018"/>
                  <a:pt x="12166857" y="3821255"/>
                  <a:pt x="12163933" y="3822492"/>
                </a:cubicBezTo>
                <a:cubicBezTo>
                  <a:pt x="12165733" y="3819568"/>
                  <a:pt x="12167531" y="3816757"/>
                  <a:pt x="12169443" y="3813833"/>
                </a:cubicBezTo>
                <a:close/>
                <a:moveTo>
                  <a:pt x="12176191" y="3803374"/>
                </a:moveTo>
                <a:cubicBezTo>
                  <a:pt x="12177990" y="3800562"/>
                  <a:pt x="12179903" y="3797638"/>
                  <a:pt x="12181701" y="3794827"/>
                </a:cubicBezTo>
                <a:cubicBezTo>
                  <a:pt x="12184850" y="3793815"/>
                  <a:pt x="12187999" y="3792803"/>
                  <a:pt x="12191261" y="3791678"/>
                </a:cubicBezTo>
                <a:cubicBezTo>
                  <a:pt x="12189349" y="3794377"/>
                  <a:pt x="12187549" y="3797188"/>
                  <a:pt x="12185638" y="3799888"/>
                </a:cubicBezTo>
                <a:cubicBezTo>
                  <a:pt x="12182489" y="3801012"/>
                  <a:pt x="12179340" y="3802137"/>
                  <a:pt x="12176191" y="3803374"/>
                </a:cubicBezTo>
                <a:close/>
                <a:moveTo>
                  <a:pt x="12200257" y="3788754"/>
                </a:moveTo>
                <a:cubicBezTo>
                  <a:pt x="12203294" y="3787742"/>
                  <a:pt x="12206330" y="3786842"/>
                  <a:pt x="12209367" y="3785830"/>
                </a:cubicBezTo>
                <a:cubicBezTo>
                  <a:pt x="12207567" y="3788304"/>
                  <a:pt x="12205767" y="3790778"/>
                  <a:pt x="12203968" y="3793252"/>
                </a:cubicBezTo>
                <a:cubicBezTo>
                  <a:pt x="12200932" y="3794377"/>
                  <a:pt x="12197896" y="3795389"/>
                  <a:pt x="12194859" y="3796514"/>
                </a:cubicBezTo>
                <a:cubicBezTo>
                  <a:pt x="12196772" y="3793927"/>
                  <a:pt x="12198457" y="3791341"/>
                  <a:pt x="12200257" y="3788754"/>
                </a:cubicBezTo>
                <a:close/>
                <a:moveTo>
                  <a:pt x="12207567" y="3778183"/>
                </a:moveTo>
                <a:cubicBezTo>
                  <a:pt x="12209479" y="3775484"/>
                  <a:pt x="12211390" y="3772672"/>
                  <a:pt x="12213190" y="3769973"/>
                </a:cubicBezTo>
                <a:cubicBezTo>
                  <a:pt x="12216452" y="3769074"/>
                  <a:pt x="12219600" y="3768174"/>
                  <a:pt x="12222861" y="3767274"/>
                </a:cubicBezTo>
                <a:cubicBezTo>
                  <a:pt x="12220949" y="3769861"/>
                  <a:pt x="12219038" y="3772560"/>
                  <a:pt x="12217126" y="3775147"/>
                </a:cubicBezTo>
                <a:cubicBezTo>
                  <a:pt x="12213864" y="3776159"/>
                  <a:pt x="12210716" y="3777171"/>
                  <a:pt x="12207567" y="3778183"/>
                </a:cubicBezTo>
                <a:close/>
                <a:moveTo>
                  <a:pt x="12231859" y="3764800"/>
                </a:moveTo>
                <a:cubicBezTo>
                  <a:pt x="12234894" y="3764013"/>
                  <a:pt x="12238043" y="3763113"/>
                  <a:pt x="12241080" y="3762326"/>
                </a:cubicBezTo>
                <a:cubicBezTo>
                  <a:pt x="12239280" y="3764688"/>
                  <a:pt x="12237482" y="3767049"/>
                  <a:pt x="12235569" y="3769411"/>
                </a:cubicBezTo>
                <a:cubicBezTo>
                  <a:pt x="12232533" y="3770311"/>
                  <a:pt x="12229384" y="3771323"/>
                  <a:pt x="12226348" y="3772222"/>
                </a:cubicBezTo>
                <a:cubicBezTo>
                  <a:pt x="12228259" y="3769748"/>
                  <a:pt x="12230059" y="3767274"/>
                  <a:pt x="12231859" y="3764800"/>
                </a:cubicBezTo>
                <a:close/>
                <a:moveTo>
                  <a:pt x="12239168" y="3754791"/>
                </a:moveTo>
                <a:cubicBezTo>
                  <a:pt x="12241080" y="3752092"/>
                  <a:pt x="12242992" y="3749506"/>
                  <a:pt x="12244903" y="3746807"/>
                </a:cubicBezTo>
                <a:cubicBezTo>
                  <a:pt x="12248165" y="3746020"/>
                  <a:pt x="12251427" y="3745345"/>
                  <a:pt x="12254687" y="3744558"/>
                </a:cubicBezTo>
                <a:cubicBezTo>
                  <a:pt x="12252776" y="3747032"/>
                  <a:pt x="12250751" y="3749618"/>
                  <a:pt x="12248840" y="3752092"/>
                </a:cubicBezTo>
                <a:cubicBezTo>
                  <a:pt x="12245691" y="3753105"/>
                  <a:pt x="12242429" y="3753892"/>
                  <a:pt x="12239168" y="3754791"/>
                </a:cubicBezTo>
                <a:close/>
                <a:moveTo>
                  <a:pt x="12263797" y="3742646"/>
                </a:moveTo>
                <a:cubicBezTo>
                  <a:pt x="12266946" y="3741971"/>
                  <a:pt x="12270094" y="3741296"/>
                  <a:pt x="12273243" y="3740509"/>
                </a:cubicBezTo>
                <a:cubicBezTo>
                  <a:pt x="12271443" y="3742758"/>
                  <a:pt x="12269532" y="3745007"/>
                  <a:pt x="12267733" y="3747256"/>
                </a:cubicBezTo>
                <a:cubicBezTo>
                  <a:pt x="12264583" y="3748044"/>
                  <a:pt x="12261548" y="3748831"/>
                  <a:pt x="12258399" y="3749731"/>
                </a:cubicBezTo>
                <a:cubicBezTo>
                  <a:pt x="12260197" y="3747369"/>
                  <a:pt x="12261997" y="3745007"/>
                  <a:pt x="12263797" y="3742646"/>
                </a:cubicBezTo>
                <a:close/>
                <a:moveTo>
                  <a:pt x="12271220" y="3733087"/>
                </a:moveTo>
                <a:cubicBezTo>
                  <a:pt x="12273130" y="3730613"/>
                  <a:pt x="12275155" y="3728026"/>
                  <a:pt x="12277066" y="3725552"/>
                </a:cubicBezTo>
                <a:cubicBezTo>
                  <a:pt x="12280328" y="3724990"/>
                  <a:pt x="12283702" y="3724315"/>
                  <a:pt x="12287075" y="3723753"/>
                </a:cubicBezTo>
                <a:cubicBezTo>
                  <a:pt x="12285052" y="3726114"/>
                  <a:pt x="12283139" y="3728588"/>
                  <a:pt x="12281116" y="3730950"/>
                </a:cubicBezTo>
                <a:cubicBezTo>
                  <a:pt x="12277854" y="3731625"/>
                  <a:pt x="12274480" y="3732300"/>
                  <a:pt x="12271220" y="3733087"/>
                </a:cubicBezTo>
                <a:close/>
                <a:moveTo>
                  <a:pt x="12296185" y="3722066"/>
                </a:moveTo>
                <a:cubicBezTo>
                  <a:pt x="12299334" y="3721504"/>
                  <a:pt x="12302482" y="3720941"/>
                  <a:pt x="12305744" y="3720379"/>
                </a:cubicBezTo>
                <a:cubicBezTo>
                  <a:pt x="12303832" y="3722516"/>
                  <a:pt x="12302033" y="3724652"/>
                  <a:pt x="12300121" y="3726901"/>
                </a:cubicBezTo>
                <a:cubicBezTo>
                  <a:pt x="12296972" y="3727576"/>
                  <a:pt x="12293824" y="3728251"/>
                  <a:pt x="12290675" y="3728926"/>
                </a:cubicBezTo>
                <a:cubicBezTo>
                  <a:pt x="12292474" y="3726564"/>
                  <a:pt x="12294385" y="3724315"/>
                  <a:pt x="12296185" y="3722066"/>
                </a:cubicBezTo>
                <a:close/>
                <a:moveTo>
                  <a:pt x="12303495" y="3713181"/>
                </a:moveTo>
                <a:cubicBezTo>
                  <a:pt x="12305519" y="3710707"/>
                  <a:pt x="12307544" y="3708346"/>
                  <a:pt x="12309455" y="3705872"/>
                </a:cubicBezTo>
                <a:cubicBezTo>
                  <a:pt x="12312829" y="3705422"/>
                  <a:pt x="12316203" y="3704972"/>
                  <a:pt x="12319576" y="3704410"/>
                </a:cubicBezTo>
                <a:cubicBezTo>
                  <a:pt x="12317553" y="3706771"/>
                  <a:pt x="12315528" y="3709020"/>
                  <a:pt x="12313504" y="3711382"/>
                </a:cubicBezTo>
                <a:cubicBezTo>
                  <a:pt x="12310130" y="3711944"/>
                  <a:pt x="12306756" y="3712507"/>
                  <a:pt x="12303495" y="3713181"/>
                </a:cubicBezTo>
                <a:close/>
                <a:moveTo>
                  <a:pt x="12328799" y="3703060"/>
                </a:moveTo>
                <a:cubicBezTo>
                  <a:pt x="12331946" y="3702610"/>
                  <a:pt x="12335208" y="3702161"/>
                  <a:pt x="12338470" y="3701711"/>
                </a:cubicBezTo>
                <a:cubicBezTo>
                  <a:pt x="12336558" y="3703847"/>
                  <a:pt x="12334647" y="3705872"/>
                  <a:pt x="12332622" y="3708008"/>
                </a:cubicBezTo>
                <a:cubicBezTo>
                  <a:pt x="12329473" y="3708570"/>
                  <a:pt x="12326212" y="3709133"/>
                  <a:pt x="12323063" y="3709695"/>
                </a:cubicBezTo>
                <a:cubicBezTo>
                  <a:pt x="12324974" y="3707446"/>
                  <a:pt x="12326886" y="3705309"/>
                  <a:pt x="12328799" y="3703060"/>
                </a:cubicBezTo>
                <a:close/>
                <a:moveTo>
                  <a:pt x="12348141" y="3700473"/>
                </a:moveTo>
                <a:cubicBezTo>
                  <a:pt x="12351178" y="3700024"/>
                  <a:pt x="12354215" y="3699686"/>
                  <a:pt x="12357250" y="3699236"/>
                </a:cubicBezTo>
                <a:cubicBezTo>
                  <a:pt x="12355451" y="3701036"/>
                  <a:pt x="12353652" y="3702947"/>
                  <a:pt x="12351739" y="3704859"/>
                </a:cubicBezTo>
                <a:cubicBezTo>
                  <a:pt x="12348704" y="3705422"/>
                  <a:pt x="12345668" y="3705872"/>
                  <a:pt x="12342631" y="3706434"/>
                </a:cubicBezTo>
                <a:cubicBezTo>
                  <a:pt x="12344542" y="3704410"/>
                  <a:pt x="12346342" y="3702385"/>
                  <a:pt x="12348141" y="3700473"/>
                </a:cubicBezTo>
                <a:close/>
                <a:moveTo>
                  <a:pt x="12356238" y="3691702"/>
                </a:moveTo>
                <a:cubicBezTo>
                  <a:pt x="12356351" y="3691589"/>
                  <a:pt x="12356463" y="3691477"/>
                  <a:pt x="12356576" y="3691364"/>
                </a:cubicBezTo>
                <a:cubicBezTo>
                  <a:pt x="12358375" y="3689453"/>
                  <a:pt x="12360174" y="3687428"/>
                  <a:pt x="12361974" y="3685516"/>
                </a:cubicBezTo>
                <a:cubicBezTo>
                  <a:pt x="12365235" y="3685179"/>
                  <a:pt x="12368496" y="3684842"/>
                  <a:pt x="12371757" y="3684504"/>
                </a:cubicBezTo>
                <a:cubicBezTo>
                  <a:pt x="12371083" y="3685179"/>
                  <a:pt x="12370521" y="3685854"/>
                  <a:pt x="12369845" y="3686416"/>
                </a:cubicBezTo>
                <a:cubicBezTo>
                  <a:pt x="12368608" y="3687766"/>
                  <a:pt x="12367259" y="3689003"/>
                  <a:pt x="12366022" y="3690352"/>
                </a:cubicBezTo>
                <a:cubicBezTo>
                  <a:pt x="12362649" y="3690802"/>
                  <a:pt x="12359387" y="3691252"/>
                  <a:pt x="12356238" y="3691702"/>
                </a:cubicBezTo>
                <a:close/>
                <a:moveTo>
                  <a:pt x="12389863" y="3675058"/>
                </a:moveTo>
                <a:cubicBezTo>
                  <a:pt x="12391776" y="3673146"/>
                  <a:pt x="12393688" y="3671234"/>
                  <a:pt x="12395599" y="3669210"/>
                </a:cubicBezTo>
                <a:cubicBezTo>
                  <a:pt x="12398861" y="3668985"/>
                  <a:pt x="12402122" y="3668760"/>
                  <a:pt x="12405383" y="3668535"/>
                </a:cubicBezTo>
                <a:cubicBezTo>
                  <a:pt x="12403472" y="3670334"/>
                  <a:pt x="12401559" y="3672134"/>
                  <a:pt x="12399647" y="3674046"/>
                </a:cubicBezTo>
                <a:cubicBezTo>
                  <a:pt x="12396387" y="3674383"/>
                  <a:pt x="12393012" y="3674720"/>
                  <a:pt x="12389863" y="3675058"/>
                </a:cubicBezTo>
                <a:close/>
                <a:moveTo>
                  <a:pt x="12415279" y="3667973"/>
                </a:moveTo>
                <a:cubicBezTo>
                  <a:pt x="12418428" y="3667748"/>
                  <a:pt x="12421465" y="3667523"/>
                  <a:pt x="12424614" y="3667410"/>
                </a:cubicBezTo>
                <a:cubicBezTo>
                  <a:pt x="12422814" y="3668985"/>
                  <a:pt x="12421015" y="3670672"/>
                  <a:pt x="12419215" y="3672246"/>
                </a:cubicBezTo>
                <a:cubicBezTo>
                  <a:pt x="12416067" y="3672584"/>
                  <a:pt x="12413031" y="3672808"/>
                  <a:pt x="12409994" y="3673146"/>
                </a:cubicBezTo>
                <a:cubicBezTo>
                  <a:pt x="12411681" y="3671346"/>
                  <a:pt x="12413479" y="3669660"/>
                  <a:pt x="12415279" y="3667973"/>
                </a:cubicBezTo>
                <a:close/>
                <a:moveTo>
                  <a:pt x="12434960" y="3666736"/>
                </a:moveTo>
                <a:cubicBezTo>
                  <a:pt x="12437884" y="3666511"/>
                  <a:pt x="12440695" y="3666398"/>
                  <a:pt x="12443619" y="3666173"/>
                </a:cubicBezTo>
                <a:cubicBezTo>
                  <a:pt x="12441932" y="3667523"/>
                  <a:pt x="12440357" y="3668985"/>
                  <a:pt x="12438672" y="3670334"/>
                </a:cubicBezTo>
                <a:cubicBezTo>
                  <a:pt x="12435748" y="3670559"/>
                  <a:pt x="12432823" y="3670897"/>
                  <a:pt x="12430012" y="3671122"/>
                </a:cubicBezTo>
                <a:cubicBezTo>
                  <a:pt x="12431698" y="3669660"/>
                  <a:pt x="12433385" y="3668198"/>
                  <a:pt x="12434960" y="3666736"/>
                </a:cubicBezTo>
                <a:close/>
                <a:moveTo>
                  <a:pt x="12444182" y="3658414"/>
                </a:moveTo>
                <a:cubicBezTo>
                  <a:pt x="12445868" y="3656839"/>
                  <a:pt x="12447667" y="3655265"/>
                  <a:pt x="12449355" y="3653691"/>
                </a:cubicBezTo>
                <a:cubicBezTo>
                  <a:pt x="12452504" y="3653578"/>
                  <a:pt x="12455540" y="3653465"/>
                  <a:pt x="12458688" y="3653353"/>
                </a:cubicBezTo>
                <a:cubicBezTo>
                  <a:pt x="12457001" y="3654815"/>
                  <a:pt x="12455203" y="3656277"/>
                  <a:pt x="12453516" y="3657739"/>
                </a:cubicBezTo>
                <a:cubicBezTo>
                  <a:pt x="12450366" y="3658076"/>
                  <a:pt x="12447330" y="3658301"/>
                  <a:pt x="12444182" y="3658414"/>
                </a:cubicBezTo>
                <a:close/>
                <a:moveTo>
                  <a:pt x="12469373" y="3653128"/>
                </a:moveTo>
                <a:cubicBezTo>
                  <a:pt x="12472297" y="3653016"/>
                  <a:pt x="12475221" y="3652903"/>
                  <a:pt x="12478144" y="3652903"/>
                </a:cubicBezTo>
                <a:cubicBezTo>
                  <a:pt x="12476570" y="3654140"/>
                  <a:pt x="12474996" y="3655377"/>
                  <a:pt x="12473421" y="3656614"/>
                </a:cubicBezTo>
                <a:cubicBezTo>
                  <a:pt x="12470497" y="3656839"/>
                  <a:pt x="12467573" y="3656952"/>
                  <a:pt x="12464649" y="3657177"/>
                </a:cubicBezTo>
                <a:cubicBezTo>
                  <a:pt x="12466111" y="3655827"/>
                  <a:pt x="12467798" y="3654478"/>
                  <a:pt x="12469373" y="3653128"/>
                </a:cubicBezTo>
                <a:close/>
                <a:moveTo>
                  <a:pt x="12478706" y="3645256"/>
                </a:moveTo>
                <a:cubicBezTo>
                  <a:pt x="12480394" y="3643794"/>
                  <a:pt x="12482193" y="3642332"/>
                  <a:pt x="12483879" y="3640870"/>
                </a:cubicBezTo>
                <a:lnTo>
                  <a:pt x="12493327" y="3640870"/>
                </a:lnTo>
                <a:cubicBezTo>
                  <a:pt x="12491639" y="3642220"/>
                  <a:pt x="12489840" y="3643569"/>
                  <a:pt x="12488153" y="3644918"/>
                </a:cubicBezTo>
                <a:cubicBezTo>
                  <a:pt x="12485005" y="3645031"/>
                  <a:pt x="12481856" y="3645144"/>
                  <a:pt x="12478706" y="3645256"/>
                </a:cubicBezTo>
                <a:close/>
                <a:moveTo>
                  <a:pt x="12492989" y="3633223"/>
                </a:moveTo>
                <a:cubicBezTo>
                  <a:pt x="12711273" y="3449127"/>
                  <a:pt x="12906277" y="3274140"/>
                  <a:pt x="12967341" y="3106576"/>
                </a:cubicBezTo>
                <a:cubicBezTo>
                  <a:pt x="13011876" y="2984445"/>
                  <a:pt x="13391988" y="2804848"/>
                  <a:pt x="13490952" y="2804848"/>
                </a:cubicBezTo>
                <a:cubicBezTo>
                  <a:pt x="13514231" y="2804848"/>
                  <a:pt x="13552130" y="2812157"/>
                  <a:pt x="13598352" y="2825315"/>
                </a:cubicBezTo>
                <a:cubicBezTo>
                  <a:pt x="13604086" y="2835324"/>
                  <a:pt x="13609821" y="2845445"/>
                  <a:pt x="13615782" y="2855679"/>
                </a:cubicBezTo>
                <a:cubicBezTo>
                  <a:pt x="13570911" y="2843646"/>
                  <a:pt x="13535150" y="2837011"/>
                  <a:pt x="13515244" y="2837011"/>
                </a:cubicBezTo>
                <a:cubicBezTo>
                  <a:pt x="13414480" y="2837011"/>
                  <a:pt x="13030881" y="3010198"/>
                  <a:pt x="12987922" y="3128056"/>
                </a:cubicBezTo>
                <a:cubicBezTo>
                  <a:pt x="12929668" y="3287748"/>
                  <a:pt x="12728254" y="3455987"/>
                  <a:pt x="12503223" y="3633223"/>
                </a:cubicBezTo>
                <a:lnTo>
                  <a:pt x="12492989" y="3633223"/>
                </a:lnTo>
                <a:close/>
                <a:moveTo>
                  <a:pt x="12991746" y="3131992"/>
                </a:moveTo>
                <a:cubicBezTo>
                  <a:pt x="13034143" y="3015709"/>
                  <a:pt x="13414930" y="2844658"/>
                  <a:pt x="13515131" y="2844658"/>
                </a:cubicBezTo>
                <a:cubicBezTo>
                  <a:pt x="13536386" y="2844658"/>
                  <a:pt x="13573947" y="2851631"/>
                  <a:pt x="13620843" y="2864564"/>
                </a:cubicBezTo>
                <a:cubicBezTo>
                  <a:pt x="13626690" y="2874572"/>
                  <a:pt x="13632651" y="2884581"/>
                  <a:pt x="13638612" y="2894703"/>
                </a:cubicBezTo>
                <a:cubicBezTo>
                  <a:pt x="13594078" y="2883232"/>
                  <a:pt x="13558653" y="2876822"/>
                  <a:pt x="13539310" y="2876822"/>
                </a:cubicBezTo>
                <a:cubicBezTo>
                  <a:pt x="13450580" y="2876822"/>
                  <a:pt x="13055398" y="3034939"/>
                  <a:pt x="13012214" y="3153359"/>
                </a:cubicBezTo>
                <a:cubicBezTo>
                  <a:pt x="12956883" y="3305067"/>
                  <a:pt x="12752432" y="3464871"/>
                  <a:pt x="12523352" y="3633223"/>
                </a:cubicBezTo>
                <a:lnTo>
                  <a:pt x="12513794" y="3633223"/>
                </a:lnTo>
                <a:cubicBezTo>
                  <a:pt x="12735901" y="3458011"/>
                  <a:pt x="12933604" y="3291459"/>
                  <a:pt x="12991746" y="3131992"/>
                </a:cubicBezTo>
                <a:close/>
                <a:moveTo>
                  <a:pt x="13628490" y="2866700"/>
                </a:moveTo>
                <a:cubicBezTo>
                  <a:pt x="13632651" y="2867825"/>
                  <a:pt x="13636812" y="2869062"/>
                  <a:pt x="13641085" y="2870299"/>
                </a:cubicBezTo>
                <a:cubicBezTo>
                  <a:pt x="13647046" y="2880195"/>
                  <a:pt x="13653007" y="2890204"/>
                  <a:pt x="13659078" y="2900213"/>
                </a:cubicBezTo>
                <a:cubicBezTo>
                  <a:pt x="13654692" y="2898976"/>
                  <a:pt x="13650420" y="2897851"/>
                  <a:pt x="13646258" y="2896727"/>
                </a:cubicBezTo>
                <a:cubicBezTo>
                  <a:pt x="13640299" y="2886718"/>
                  <a:pt x="13634338" y="2876709"/>
                  <a:pt x="13628490" y="2866700"/>
                </a:cubicBezTo>
                <a:close/>
                <a:moveTo>
                  <a:pt x="13688993" y="2948346"/>
                </a:moveTo>
                <a:cubicBezTo>
                  <a:pt x="13695179" y="2958130"/>
                  <a:pt x="13701476" y="2968026"/>
                  <a:pt x="13707774" y="2977922"/>
                </a:cubicBezTo>
                <a:cubicBezTo>
                  <a:pt x="13703276" y="2976798"/>
                  <a:pt x="13698777" y="2975673"/>
                  <a:pt x="13694391" y="2974661"/>
                </a:cubicBezTo>
                <a:cubicBezTo>
                  <a:pt x="13688094" y="2964652"/>
                  <a:pt x="13681795" y="2954756"/>
                  <a:pt x="13675724" y="2944859"/>
                </a:cubicBezTo>
                <a:cubicBezTo>
                  <a:pt x="13680108" y="2945984"/>
                  <a:pt x="13684494" y="2947221"/>
                  <a:pt x="13688993" y="2948346"/>
                </a:cubicBezTo>
                <a:close/>
                <a:moveTo>
                  <a:pt x="13697090" y="2950595"/>
                </a:moveTo>
                <a:cubicBezTo>
                  <a:pt x="13701363" y="2951832"/>
                  <a:pt x="13705749" y="2952956"/>
                  <a:pt x="13710248" y="2954306"/>
                </a:cubicBezTo>
                <a:cubicBezTo>
                  <a:pt x="13716434" y="2963977"/>
                  <a:pt x="13722843" y="2973761"/>
                  <a:pt x="13729253" y="2983545"/>
                </a:cubicBezTo>
                <a:cubicBezTo>
                  <a:pt x="13724756" y="2982421"/>
                  <a:pt x="13720370" y="2981184"/>
                  <a:pt x="13715984" y="2980059"/>
                </a:cubicBezTo>
                <a:cubicBezTo>
                  <a:pt x="13709573" y="2970163"/>
                  <a:pt x="13703276" y="2960379"/>
                  <a:pt x="13697090" y="2950595"/>
                </a:cubicBezTo>
                <a:close/>
                <a:moveTo>
                  <a:pt x="13734989" y="2992317"/>
                </a:moveTo>
                <a:cubicBezTo>
                  <a:pt x="13741737" y="3002439"/>
                  <a:pt x="13748484" y="3012673"/>
                  <a:pt x="13755457" y="3022906"/>
                </a:cubicBezTo>
                <a:cubicBezTo>
                  <a:pt x="13750846" y="3021782"/>
                  <a:pt x="13746460" y="3020657"/>
                  <a:pt x="13741961" y="3019645"/>
                </a:cubicBezTo>
                <a:cubicBezTo>
                  <a:pt x="13735101" y="3009411"/>
                  <a:pt x="13728354" y="2999065"/>
                  <a:pt x="13721719" y="2988831"/>
                </a:cubicBezTo>
                <a:cubicBezTo>
                  <a:pt x="13725993" y="2989956"/>
                  <a:pt x="13730491" y="2991080"/>
                  <a:pt x="13734989" y="2992317"/>
                </a:cubicBezTo>
                <a:close/>
                <a:moveTo>
                  <a:pt x="13743310" y="2994566"/>
                </a:moveTo>
                <a:cubicBezTo>
                  <a:pt x="13747584" y="2995691"/>
                  <a:pt x="13751970" y="2996928"/>
                  <a:pt x="13756356" y="2998165"/>
                </a:cubicBezTo>
                <a:cubicBezTo>
                  <a:pt x="13763103" y="3008174"/>
                  <a:pt x="13769963" y="3018296"/>
                  <a:pt x="13776937" y="3028417"/>
                </a:cubicBezTo>
                <a:cubicBezTo>
                  <a:pt x="13772438" y="3027292"/>
                  <a:pt x="13768052" y="3026167"/>
                  <a:pt x="13763666" y="3025043"/>
                </a:cubicBezTo>
                <a:cubicBezTo>
                  <a:pt x="13756919" y="3014809"/>
                  <a:pt x="13750059" y="3004688"/>
                  <a:pt x="13743310" y="2994566"/>
                </a:cubicBezTo>
                <a:close/>
                <a:moveTo>
                  <a:pt x="13765016" y="3000639"/>
                </a:moveTo>
                <a:cubicBezTo>
                  <a:pt x="13769289" y="3001876"/>
                  <a:pt x="13773563" y="3003113"/>
                  <a:pt x="13777836" y="3004350"/>
                </a:cubicBezTo>
                <a:cubicBezTo>
                  <a:pt x="13784696" y="3014247"/>
                  <a:pt x="13791556" y="3024256"/>
                  <a:pt x="13798641" y="3034152"/>
                </a:cubicBezTo>
                <a:cubicBezTo>
                  <a:pt x="13794255" y="3032915"/>
                  <a:pt x="13789981" y="3031790"/>
                  <a:pt x="13785708" y="3030666"/>
                </a:cubicBezTo>
                <a:cubicBezTo>
                  <a:pt x="13778735" y="3020657"/>
                  <a:pt x="13771763" y="3010648"/>
                  <a:pt x="13765016" y="3000639"/>
                </a:cubicBezTo>
                <a:close/>
                <a:moveTo>
                  <a:pt x="13786721" y="3006937"/>
                </a:moveTo>
                <a:cubicBezTo>
                  <a:pt x="13790882" y="3008174"/>
                  <a:pt x="13795043" y="3009411"/>
                  <a:pt x="13799204" y="3010648"/>
                </a:cubicBezTo>
                <a:cubicBezTo>
                  <a:pt x="13806064" y="3020432"/>
                  <a:pt x="13813149" y="3030216"/>
                  <a:pt x="13820234" y="3040112"/>
                </a:cubicBezTo>
                <a:cubicBezTo>
                  <a:pt x="13815960" y="3038875"/>
                  <a:pt x="13811799" y="3037751"/>
                  <a:pt x="13807526" y="3036514"/>
                </a:cubicBezTo>
                <a:cubicBezTo>
                  <a:pt x="13800441" y="3026730"/>
                  <a:pt x="13793581" y="3016834"/>
                  <a:pt x="13786721" y="3006937"/>
                </a:cubicBezTo>
                <a:close/>
                <a:moveTo>
                  <a:pt x="13826981" y="3049671"/>
                </a:moveTo>
                <a:cubicBezTo>
                  <a:pt x="13833728" y="3059006"/>
                  <a:pt x="13840588" y="3068452"/>
                  <a:pt x="13847560" y="3077786"/>
                </a:cubicBezTo>
                <a:cubicBezTo>
                  <a:pt x="13843174" y="3076662"/>
                  <a:pt x="13838901" y="3075537"/>
                  <a:pt x="13834627" y="3074413"/>
                </a:cubicBezTo>
                <a:cubicBezTo>
                  <a:pt x="13827655" y="3064966"/>
                  <a:pt x="13820908" y="3055520"/>
                  <a:pt x="13814160" y="3045960"/>
                </a:cubicBezTo>
                <a:cubicBezTo>
                  <a:pt x="13818434" y="3047197"/>
                  <a:pt x="13822707" y="3048435"/>
                  <a:pt x="13826981" y="3049671"/>
                </a:cubicBezTo>
                <a:close/>
                <a:moveTo>
                  <a:pt x="13836202" y="3052371"/>
                </a:moveTo>
                <a:cubicBezTo>
                  <a:pt x="13840363" y="3053608"/>
                  <a:pt x="13844524" y="3054845"/>
                  <a:pt x="13848797" y="3056082"/>
                </a:cubicBezTo>
                <a:cubicBezTo>
                  <a:pt x="13855658" y="3065303"/>
                  <a:pt x="13862518" y="3074525"/>
                  <a:pt x="13869603" y="3083747"/>
                </a:cubicBezTo>
                <a:cubicBezTo>
                  <a:pt x="13865330" y="3082622"/>
                  <a:pt x="13861169" y="3081385"/>
                  <a:pt x="13856895" y="3080260"/>
                </a:cubicBezTo>
                <a:cubicBezTo>
                  <a:pt x="13849810" y="3070926"/>
                  <a:pt x="13842951" y="3061592"/>
                  <a:pt x="13836202" y="3052371"/>
                </a:cubicBezTo>
                <a:close/>
                <a:moveTo>
                  <a:pt x="13858132" y="3058893"/>
                </a:moveTo>
                <a:cubicBezTo>
                  <a:pt x="13862181" y="3060130"/>
                  <a:pt x="13866229" y="3061367"/>
                  <a:pt x="13870277" y="3062604"/>
                </a:cubicBezTo>
                <a:cubicBezTo>
                  <a:pt x="13877137" y="3071714"/>
                  <a:pt x="13884110" y="3080710"/>
                  <a:pt x="13891195" y="3089819"/>
                </a:cubicBezTo>
                <a:cubicBezTo>
                  <a:pt x="13887034" y="3088583"/>
                  <a:pt x="13882985" y="3087458"/>
                  <a:pt x="13878824" y="3086333"/>
                </a:cubicBezTo>
                <a:cubicBezTo>
                  <a:pt x="13871852" y="3077224"/>
                  <a:pt x="13864992" y="3068002"/>
                  <a:pt x="13858132" y="3058893"/>
                </a:cubicBezTo>
                <a:close/>
                <a:moveTo>
                  <a:pt x="13880061" y="3065753"/>
                </a:moveTo>
                <a:cubicBezTo>
                  <a:pt x="13883997" y="3066990"/>
                  <a:pt x="13887822" y="3068227"/>
                  <a:pt x="13891757" y="3069464"/>
                </a:cubicBezTo>
                <a:cubicBezTo>
                  <a:pt x="13898617" y="3078349"/>
                  <a:pt x="13905702" y="3087233"/>
                  <a:pt x="13912787" y="3096230"/>
                </a:cubicBezTo>
                <a:cubicBezTo>
                  <a:pt x="13908851" y="3094993"/>
                  <a:pt x="13904914" y="3093868"/>
                  <a:pt x="13900866" y="3092744"/>
                </a:cubicBezTo>
                <a:cubicBezTo>
                  <a:pt x="13893894" y="3083747"/>
                  <a:pt x="13886921" y="3074750"/>
                  <a:pt x="13880061" y="3065753"/>
                </a:cubicBezTo>
                <a:close/>
                <a:moveTo>
                  <a:pt x="13901992" y="3072726"/>
                </a:moveTo>
                <a:cubicBezTo>
                  <a:pt x="13905815" y="3073963"/>
                  <a:pt x="13909526" y="3075200"/>
                  <a:pt x="13913349" y="3076437"/>
                </a:cubicBezTo>
                <a:cubicBezTo>
                  <a:pt x="13920323" y="3085209"/>
                  <a:pt x="13927295" y="3093868"/>
                  <a:pt x="13934491" y="3102640"/>
                </a:cubicBezTo>
                <a:cubicBezTo>
                  <a:pt x="13930668" y="3101403"/>
                  <a:pt x="13926845" y="3100278"/>
                  <a:pt x="13923021" y="3099153"/>
                </a:cubicBezTo>
                <a:cubicBezTo>
                  <a:pt x="13915824" y="3090382"/>
                  <a:pt x="13908851" y="3081610"/>
                  <a:pt x="13901992" y="3072726"/>
                </a:cubicBezTo>
                <a:close/>
                <a:moveTo>
                  <a:pt x="13923696" y="3080036"/>
                </a:moveTo>
                <a:cubicBezTo>
                  <a:pt x="13927295" y="3081272"/>
                  <a:pt x="13931006" y="3082510"/>
                  <a:pt x="13934604" y="3083747"/>
                </a:cubicBezTo>
                <a:cubicBezTo>
                  <a:pt x="13941576" y="3092294"/>
                  <a:pt x="13948661" y="3100841"/>
                  <a:pt x="13955859" y="3109500"/>
                </a:cubicBezTo>
                <a:cubicBezTo>
                  <a:pt x="13952148" y="3108263"/>
                  <a:pt x="13948437" y="3107138"/>
                  <a:pt x="13944725" y="3106014"/>
                </a:cubicBezTo>
                <a:cubicBezTo>
                  <a:pt x="13937753" y="3097354"/>
                  <a:pt x="13930668" y="3088695"/>
                  <a:pt x="13923696" y="3080036"/>
                </a:cubicBezTo>
                <a:close/>
                <a:moveTo>
                  <a:pt x="13945626" y="3087683"/>
                </a:moveTo>
                <a:cubicBezTo>
                  <a:pt x="13949111" y="3088920"/>
                  <a:pt x="13952486" y="3090157"/>
                  <a:pt x="13955971" y="3091394"/>
                </a:cubicBezTo>
                <a:cubicBezTo>
                  <a:pt x="13962944" y="3099716"/>
                  <a:pt x="13970141" y="3108150"/>
                  <a:pt x="13977339" y="3116585"/>
                </a:cubicBezTo>
                <a:cubicBezTo>
                  <a:pt x="13973852" y="3115460"/>
                  <a:pt x="13970254" y="3114223"/>
                  <a:pt x="13966767" y="3113099"/>
                </a:cubicBezTo>
                <a:cubicBezTo>
                  <a:pt x="13959571" y="3104552"/>
                  <a:pt x="13952598" y="3096117"/>
                  <a:pt x="13945626" y="3087683"/>
                </a:cubicBezTo>
                <a:close/>
                <a:moveTo>
                  <a:pt x="13967442" y="3095555"/>
                </a:moveTo>
                <a:cubicBezTo>
                  <a:pt x="13970704" y="3096792"/>
                  <a:pt x="13973964" y="3098029"/>
                  <a:pt x="13977226" y="3099266"/>
                </a:cubicBezTo>
                <a:cubicBezTo>
                  <a:pt x="13984311" y="3107476"/>
                  <a:pt x="13991396" y="3115685"/>
                  <a:pt x="13998706" y="3123895"/>
                </a:cubicBezTo>
                <a:cubicBezTo>
                  <a:pt x="13995332" y="3122770"/>
                  <a:pt x="13992070" y="3121533"/>
                  <a:pt x="13988697" y="3120408"/>
                </a:cubicBezTo>
                <a:cubicBezTo>
                  <a:pt x="13981387" y="3112087"/>
                  <a:pt x="13974415" y="3103764"/>
                  <a:pt x="13967442" y="3095555"/>
                </a:cubicBezTo>
                <a:close/>
                <a:moveTo>
                  <a:pt x="13989259" y="3103764"/>
                </a:moveTo>
                <a:cubicBezTo>
                  <a:pt x="13992295" y="3105002"/>
                  <a:pt x="13995445" y="3106126"/>
                  <a:pt x="13998369" y="3107363"/>
                </a:cubicBezTo>
                <a:cubicBezTo>
                  <a:pt x="14005454" y="3115348"/>
                  <a:pt x="14012651" y="3123445"/>
                  <a:pt x="14019961" y="3131542"/>
                </a:cubicBezTo>
                <a:cubicBezTo>
                  <a:pt x="14016812" y="3130417"/>
                  <a:pt x="14013663" y="3129293"/>
                  <a:pt x="14010514" y="3128168"/>
                </a:cubicBezTo>
                <a:cubicBezTo>
                  <a:pt x="14003316" y="3119958"/>
                  <a:pt x="13996233" y="3111861"/>
                  <a:pt x="13989259" y="3103764"/>
                </a:cubicBezTo>
                <a:close/>
                <a:moveTo>
                  <a:pt x="14011077" y="3112424"/>
                </a:moveTo>
                <a:cubicBezTo>
                  <a:pt x="14014001" y="3113548"/>
                  <a:pt x="14016812" y="3114785"/>
                  <a:pt x="14019624" y="3115910"/>
                </a:cubicBezTo>
                <a:cubicBezTo>
                  <a:pt x="14026709" y="3123670"/>
                  <a:pt x="14034019" y="3131542"/>
                  <a:pt x="14041327" y="3139414"/>
                </a:cubicBezTo>
                <a:cubicBezTo>
                  <a:pt x="14038405" y="3138289"/>
                  <a:pt x="14035481" y="3137165"/>
                  <a:pt x="14032444" y="3136040"/>
                </a:cubicBezTo>
                <a:cubicBezTo>
                  <a:pt x="14025247" y="3128168"/>
                  <a:pt x="14018162" y="3120296"/>
                  <a:pt x="14011077" y="3112424"/>
                </a:cubicBezTo>
                <a:close/>
                <a:moveTo>
                  <a:pt x="14033231" y="3121645"/>
                </a:moveTo>
                <a:cubicBezTo>
                  <a:pt x="14035817" y="3122770"/>
                  <a:pt x="14038405" y="3123782"/>
                  <a:pt x="14040991" y="3124907"/>
                </a:cubicBezTo>
                <a:cubicBezTo>
                  <a:pt x="14048189" y="3132554"/>
                  <a:pt x="14055385" y="3140201"/>
                  <a:pt x="14062695" y="3147849"/>
                </a:cubicBezTo>
                <a:cubicBezTo>
                  <a:pt x="14059996" y="3146724"/>
                  <a:pt x="14057297" y="3145712"/>
                  <a:pt x="14054598" y="3144587"/>
                </a:cubicBezTo>
                <a:cubicBezTo>
                  <a:pt x="14047401" y="3136940"/>
                  <a:pt x="14040316" y="3129293"/>
                  <a:pt x="14033231" y="3121645"/>
                </a:cubicBezTo>
                <a:close/>
                <a:moveTo>
                  <a:pt x="14279742" y="3301355"/>
                </a:moveTo>
                <a:cubicBezTo>
                  <a:pt x="14280529" y="3302480"/>
                  <a:pt x="14281204" y="3303605"/>
                  <a:pt x="14281878" y="3304842"/>
                </a:cubicBezTo>
                <a:cubicBezTo>
                  <a:pt x="14280866" y="3304279"/>
                  <a:pt x="14279742" y="3303605"/>
                  <a:pt x="14278618" y="3303042"/>
                </a:cubicBezTo>
                <a:cubicBezTo>
                  <a:pt x="14275919" y="3300793"/>
                  <a:pt x="14273331" y="3298431"/>
                  <a:pt x="14270632" y="3296182"/>
                </a:cubicBezTo>
                <a:cubicBezTo>
                  <a:pt x="14271982" y="3296745"/>
                  <a:pt x="14273669" y="3297419"/>
                  <a:pt x="14275468" y="3298207"/>
                </a:cubicBezTo>
                <a:cubicBezTo>
                  <a:pt x="14277043" y="3299219"/>
                  <a:pt x="14278393" y="3300343"/>
                  <a:pt x="14279742" y="3301355"/>
                </a:cubicBezTo>
                <a:close/>
                <a:moveTo>
                  <a:pt x="14138718" y="3216336"/>
                </a:moveTo>
                <a:cubicBezTo>
                  <a:pt x="14134332" y="3211950"/>
                  <a:pt x="14129945" y="3207564"/>
                  <a:pt x="14125561" y="3203178"/>
                </a:cubicBezTo>
                <a:cubicBezTo>
                  <a:pt x="14128709" y="3204416"/>
                  <a:pt x="14131745" y="3205765"/>
                  <a:pt x="14134782" y="3207002"/>
                </a:cubicBezTo>
                <a:cubicBezTo>
                  <a:pt x="14142766" y="3214762"/>
                  <a:pt x="14150751" y="3222634"/>
                  <a:pt x="14158848" y="3230394"/>
                </a:cubicBezTo>
                <a:cubicBezTo>
                  <a:pt x="14155699" y="3229157"/>
                  <a:pt x="14152550" y="3227919"/>
                  <a:pt x="14149402" y="3226795"/>
                </a:cubicBezTo>
                <a:cubicBezTo>
                  <a:pt x="14145803" y="3223309"/>
                  <a:pt x="14142204" y="3219822"/>
                  <a:pt x="14138718" y="3216336"/>
                </a:cubicBezTo>
                <a:close/>
                <a:moveTo>
                  <a:pt x="14203382" y="3249174"/>
                </a:moveTo>
                <a:cubicBezTo>
                  <a:pt x="14195735" y="3242089"/>
                  <a:pt x="14188087" y="3235004"/>
                  <a:pt x="14180552" y="3228032"/>
                </a:cubicBezTo>
                <a:cubicBezTo>
                  <a:pt x="14182915" y="3229269"/>
                  <a:pt x="14185276" y="3230394"/>
                  <a:pt x="14187637" y="3231631"/>
                </a:cubicBezTo>
                <a:cubicBezTo>
                  <a:pt x="14195285" y="3238603"/>
                  <a:pt x="14202931" y="3245688"/>
                  <a:pt x="14210804" y="3252661"/>
                </a:cubicBezTo>
                <a:cubicBezTo>
                  <a:pt x="14208331" y="3251536"/>
                  <a:pt x="14205968" y="3250299"/>
                  <a:pt x="14203382" y="3249174"/>
                </a:cubicBezTo>
                <a:close/>
                <a:moveTo>
                  <a:pt x="14183814" y="3240627"/>
                </a:moveTo>
                <a:cubicBezTo>
                  <a:pt x="14181340" y="3239615"/>
                  <a:pt x="14178754" y="3238491"/>
                  <a:pt x="14176279" y="3237479"/>
                </a:cubicBezTo>
                <a:cubicBezTo>
                  <a:pt x="14168407" y="3229944"/>
                  <a:pt x="14160535" y="3222409"/>
                  <a:pt x="14152775" y="3214874"/>
                </a:cubicBezTo>
                <a:cubicBezTo>
                  <a:pt x="14155136" y="3215999"/>
                  <a:pt x="14157611" y="3217011"/>
                  <a:pt x="14159973" y="3218136"/>
                </a:cubicBezTo>
                <a:cubicBezTo>
                  <a:pt x="14167844" y="3225670"/>
                  <a:pt x="14175830" y="3233093"/>
                  <a:pt x="14183814" y="3240627"/>
                </a:cubicBezTo>
                <a:close/>
                <a:moveTo>
                  <a:pt x="14139954" y="3202391"/>
                </a:moveTo>
                <a:cubicBezTo>
                  <a:pt x="14132083" y="3194744"/>
                  <a:pt x="14124322" y="3187097"/>
                  <a:pt x="14116676" y="3179450"/>
                </a:cubicBezTo>
                <a:cubicBezTo>
                  <a:pt x="14118700" y="3180349"/>
                  <a:pt x="14120612" y="3181249"/>
                  <a:pt x="14122637" y="3182148"/>
                </a:cubicBezTo>
                <a:cubicBezTo>
                  <a:pt x="14130508" y="3189796"/>
                  <a:pt x="14138380" y="3197443"/>
                  <a:pt x="14146365" y="3205090"/>
                </a:cubicBezTo>
                <a:cubicBezTo>
                  <a:pt x="14144228" y="3204191"/>
                  <a:pt x="14142092" y="3203291"/>
                  <a:pt x="14139954" y="3202391"/>
                </a:cubicBezTo>
                <a:close/>
                <a:moveTo>
                  <a:pt x="14122637" y="3195081"/>
                </a:moveTo>
                <a:cubicBezTo>
                  <a:pt x="14119825" y="3193957"/>
                  <a:pt x="14116901" y="3192720"/>
                  <a:pt x="14114090" y="3191595"/>
                </a:cubicBezTo>
                <a:cubicBezTo>
                  <a:pt x="14106217" y="3183723"/>
                  <a:pt x="14098570" y="3175851"/>
                  <a:pt x="14090810" y="3167866"/>
                </a:cubicBezTo>
                <a:cubicBezTo>
                  <a:pt x="14093509" y="3168991"/>
                  <a:pt x="14096208" y="3170228"/>
                  <a:pt x="14098907" y="3171352"/>
                </a:cubicBezTo>
                <a:cubicBezTo>
                  <a:pt x="14106780" y="3179337"/>
                  <a:pt x="14114651" y="3187209"/>
                  <a:pt x="14122637" y="3195081"/>
                </a:cubicBezTo>
                <a:close/>
                <a:moveTo>
                  <a:pt x="14173692" y="3244676"/>
                </a:moveTo>
                <a:cubicBezTo>
                  <a:pt x="14181228" y="3251873"/>
                  <a:pt x="14188763" y="3258958"/>
                  <a:pt x="14196072" y="3265931"/>
                </a:cubicBezTo>
                <a:cubicBezTo>
                  <a:pt x="14192699" y="3264694"/>
                  <a:pt x="14189212" y="3263344"/>
                  <a:pt x="14185726" y="3262107"/>
                </a:cubicBezTo>
                <a:cubicBezTo>
                  <a:pt x="14178191" y="3254910"/>
                  <a:pt x="14170656" y="3247712"/>
                  <a:pt x="14163347" y="3240515"/>
                </a:cubicBezTo>
                <a:cubicBezTo>
                  <a:pt x="14166832" y="3241864"/>
                  <a:pt x="14170319" y="3243214"/>
                  <a:pt x="14173692" y="3244676"/>
                </a:cubicBezTo>
                <a:close/>
                <a:moveTo>
                  <a:pt x="14192136" y="3252436"/>
                </a:moveTo>
                <a:cubicBezTo>
                  <a:pt x="14195060" y="3253673"/>
                  <a:pt x="14197984" y="3255022"/>
                  <a:pt x="14200908" y="3256259"/>
                </a:cubicBezTo>
                <a:cubicBezTo>
                  <a:pt x="14208218" y="3263007"/>
                  <a:pt x="14215528" y="3269754"/>
                  <a:pt x="14222724" y="3276277"/>
                </a:cubicBezTo>
                <a:cubicBezTo>
                  <a:pt x="14219800" y="3275040"/>
                  <a:pt x="14216989" y="3273915"/>
                  <a:pt x="14213954" y="3272791"/>
                </a:cubicBezTo>
                <a:cubicBezTo>
                  <a:pt x="14206643" y="3266043"/>
                  <a:pt x="14199333" y="3259296"/>
                  <a:pt x="14192136" y="3252436"/>
                </a:cubicBezTo>
                <a:close/>
                <a:moveTo>
                  <a:pt x="14222388" y="3266493"/>
                </a:moveTo>
                <a:cubicBezTo>
                  <a:pt x="14225536" y="3268068"/>
                  <a:pt x="14228685" y="3269642"/>
                  <a:pt x="14231722" y="3271216"/>
                </a:cubicBezTo>
                <a:cubicBezTo>
                  <a:pt x="14238581" y="3277289"/>
                  <a:pt x="14245329" y="3283362"/>
                  <a:pt x="14252077" y="3289210"/>
                </a:cubicBezTo>
                <a:cubicBezTo>
                  <a:pt x="14249153" y="3287860"/>
                  <a:pt x="14246117" y="3286398"/>
                  <a:pt x="14242968" y="3285049"/>
                </a:cubicBezTo>
                <a:cubicBezTo>
                  <a:pt x="14236108" y="3278864"/>
                  <a:pt x="14229135" y="3272678"/>
                  <a:pt x="14222388" y="3266493"/>
                </a:cubicBezTo>
                <a:close/>
                <a:moveTo>
                  <a:pt x="14238807" y="3266830"/>
                </a:moveTo>
                <a:cubicBezTo>
                  <a:pt x="14237457" y="3266043"/>
                  <a:pt x="14236108" y="3265368"/>
                  <a:pt x="14234758" y="3264581"/>
                </a:cubicBezTo>
                <a:cubicBezTo>
                  <a:pt x="14227898" y="3258396"/>
                  <a:pt x="14220926" y="3252323"/>
                  <a:pt x="14214177" y="3246138"/>
                </a:cubicBezTo>
                <a:cubicBezTo>
                  <a:pt x="14218002" y="3248387"/>
                  <a:pt x="14221825" y="3250749"/>
                  <a:pt x="14225423" y="3252998"/>
                </a:cubicBezTo>
                <a:cubicBezTo>
                  <a:pt x="14229473" y="3256484"/>
                  <a:pt x="14233521" y="3260083"/>
                  <a:pt x="14237570" y="3263569"/>
                </a:cubicBezTo>
                <a:cubicBezTo>
                  <a:pt x="14238020" y="3264694"/>
                  <a:pt x="14238356" y="3265706"/>
                  <a:pt x="14238807" y="3266830"/>
                </a:cubicBezTo>
                <a:close/>
                <a:moveTo>
                  <a:pt x="14219800" y="3239503"/>
                </a:moveTo>
                <a:cubicBezTo>
                  <a:pt x="14220813" y="3240290"/>
                  <a:pt x="14221825" y="3241077"/>
                  <a:pt x="14222724" y="3241864"/>
                </a:cubicBezTo>
                <a:cubicBezTo>
                  <a:pt x="14222501" y="3241752"/>
                  <a:pt x="14222388" y="3241752"/>
                  <a:pt x="14222163" y="3241640"/>
                </a:cubicBezTo>
                <a:cubicBezTo>
                  <a:pt x="14221487" y="3240965"/>
                  <a:pt x="14220588" y="3240290"/>
                  <a:pt x="14219800" y="3239503"/>
                </a:cubicBezTo>
                <a:close/>
                <a:moveTo>
                  <a:pt x="14201582" y="3231968"/>
                </a:moveTo>
                <a:cubicBezTo>
                  <a:pt x="14199108" y="3230618"/>
                  <a:pt x="14196634" y="3229269"/>
                  <a:pt x="14194161" y="3228032"/>
                </a:cubicBezTo>
                <a:cubicBezTo>
                  <a:pt x="14186850" y="3221284"/>
                  <a:pt x="14179540" y="3214649"/>
                  <a:pt x="14172343" y="3207902"/>
                </a:cubicBezTo>
                <a:cubicBezTo>
                  <a:pt x="14174705" y="3209251"/>
                  <a:pt x="14177067" y="3210713"/>
                  <a:pt x="14179428" y="3212063"/>
                </a:cubicBezTo>
                <a:cubicBezTo>
                  <a:pt x="14186625" y="3218698"/>
                  <a:pt x="14194048" y="3225333"/>
                  <a:pt x="14201582" y="3231968"/>
                </a:cubicBezTo>
                <a:close/>
                <a:moveTo>
                  <a:pt x="14171444" y="3216561"/>
                </a:moveTo>
                <a:cubicBezTo>
                  <a:pt x="14169531" y="3215661"/>
                  <a:pt x="14167620" y="3214762"/>
                  <a:pt x="14165708" y="3213862"/>
                </a:cubicBezTo>
                <a:cubicBezTo>
                  <a:pt x="14157948" y="3206552"/>
                  <a:pt x="14150301" y="3199243"/>
                  <a:pt x="14142766" y="3191932"/>
                </a:cubicBezTo>
                <a:cubicBezTo>
                  <a:pt x="14144566" y="3192832"/>
                  <a:pt x="14146253" y="3193732"/>
                  <a:pt x="14148053" y="3194632"/>
                </a:cubicBezTo>
                <a:cubicBezTo>
                  <a:pt x="14155699" y="3201941"/>
                  <a:pt x="14163459" y="3209251"/>
                  <a:pt x="14171444" y="3216561"/>
                </a:cubicBezTo>
                <a:close/>
                <a:moveTo>
                  <a:pt x="14124998" y="3174951"/>
                </a:moveTo>
                <a:cubicBezTo>
                  <a:pt x="14118025" y="3168204"/>
                  <a:pt x="14111166" y="3161456"/>
                  <a:pt x="14104418" y="3154821"/>
                </a:cubicBezTo>
                <a:cubicBezTo>
                  <a:pt x="14105655" y="3155496"/>
                  <a:pt x="14106780" y="3156058"/>
                  <a:pt x="14108016" y="3156733"/>
                </a:cubicBezTo>
                <a:cubicBezTo>
                  <a:pt x="14114989" y="3163480"/>
                  <a:pt x="14122074" y="3170228"/>
                  <a:pt x="14129159" y="3176975"/>
                </a:cubicBezTo>
                <a:cubicBezTo>
                  <a:pt x="14127809" y="3176301"/>
                  <a:pt x="14126460" y="3175626"/>
                  <a:pt x="14124998" y="3174951"/>
                </a:cubicBezTo>
                <a:close/>
                <a:moveTo>
                  <a:pt x="14106329" y="3166404"/>
                </a:moveTo>
                <a:cubicBezTo>
                  <a:pt x="14104642" y="3165617"/>
                  <a:pt x="14102844" y="3164830"/>
                  <a:pt x="14101157" y="3164043"/>
                </a:cubicBezTo>
                <a:cubicBezTo>
                  <a:pt x="14094072" y="3156958"/>
                  <a:pt x="14086987" y="3149760"/>
                  <a:pt x="14080127" y="3142788"/>
                </a:cubicBezTo>
                <a:cubicBezTo>
                  <a:pt x="14081701" y="3143575"/>
                  <a:pt x="14083276" y="3144362"/>
                  <a:pt x="14084849" y="3145037"/>
                </a:cubicBezTo>
                <a:cubicBezTo>
                  <a:pt x="14091934" y="3152122"/>
                  <a:pt x="14099132" y="3159207"/>
                  <a:pt x="14106329" y="3166404"/>
                </a:cubicBezTo>
                <a:close/>
                <a:moveTo>
                  <a:pt x="14084400" y="3156733"/>
                </a:moveTo>
                <a:cubicBezTo>
                  <a:pt x="14081926" y="3155720"/>
                  <a:pt x="14079451" y="3154596"/>
                  <a:pt x="14076978" y="3153584"/>
                </a:cubicBezTo>
                <a:cubicBezTo>
                  <a:pt x="14069780" y="3146162"/>
                  <a:pt x="14062695" y="3138739"/>
                  <a:pt x="14055723" y="3131317"/>
                </a:cubicBezTo>
                <a:cubicBezTo>
                  <a:pt x="14058085" y="3132329"/>
                  <a:pt x="14060334" y="3133454"/>
                  <a:pt x="14062695" y="3134466"/>
                </a:cubicBezTo>
                <a:cubicBezTo>
                  <a:pt x="14069780" y="3141888"/>
                  <a:pt x="14076978" y="3149311"/>
                  <a:pt x="14084400" y="3156733"/>
                </a:cubicBezTo>
                <a:close/>
                <a:moveTo>
                  <a:pt x="14076078" y="3161681"/>
                </a:moveTo>
                <a:cubicBezTo>
                  <a:pt x="14083837" y="3169778"/>
                  <a:pt x="14091710" y="3177875"/>
                  <a:pt x="14099695" y="3185972"/>
                </a:cubicBezTo>
                <a:cubicBezTo>
                  <a:pt x="14096658" y="3184848"/>
                  <a:pt x="14093621" y="3183611"/>
                  <a:pt x="14090585" y="3182486"/>
                </a:cubicBezTo>
                <a:cubicBezTo>
                  <a:pt x="14082826" y="3174389"/>
                  <a:pt x="14075065" y="3166292"/>
                  <a:pt x="14067419" y="3158195"/>
                </a:cubicBezTo>
                <a:cubicBezTo>
                  <a:pt x="14070230" y="3159319"/>
                  <a:pt x="14073154" y="3160556"/>
                  <a:pt x="14076078" y="3161681"/>
                </a:cubicBezTo>
                <a:close/>
                <a:moveTo>
                  <a:pt x="14148389" y="3234667"/>
                </a:moveTo>
                <a:cubicBezTo>
                  <a:pt x="14156037" y="3242202"/>
                  <a:pt x="14163571" y="3249624"/>
                  <a:pt x="14171106" y="3256822"/>
                </a:cubicBezTo>
                <a:cubicBezTo>
                  <a:pt x="14167620" y="3255584"/>
                  <a:pt x="14164021" y="3254348"/>
                  <a:pt x="14160423" y="3253223"/>
                </a:cubicBezTo>
                <a:cubicBezTo>
                  <a:pt x="14152775" y="3245688"/>
                  <a:pt x="14145129" y="3238153"/>
                  <a:pt x="14137706" y="3230731"/>
                </a:cubicBezTo>
                <a:cubicBezTo>
                  <a:pt x="14141304" y="3232080"/>
                  <a:pt x="14144903" y="3233318"/>
                  <a:pt x="14148389" y="3234667"/>
                </a:cubicBezTo>
                <a:close/>
                <a:moveTo>
                  <a:pt x="14184264" y="3269417"/>
                </a:moveTo>
                <a:cubicBezTo>
                  <a:pt x="14193036" y="3277739"/>
                  <a:pt x="14201582" y="3285949"/>
                  <a:pt x="14210129" y="3293821"/>
                </a:cubicBezTo>
                <a:cubicBezTo>
                  <a:pt x="14206306" y="3292584"/>
                  <a:pt x="14202482" y="3291347"/>
                  <a:pt x="14198659" y="3290109"/>
                </a:cubicBezTo>
                <a:cubicBezTo>
                  <a:pt x="14190000" y="3281900"/>
                  <a:pt x="14181340" y="3273578"/>
                  <a:pt x="14172906" y="3265368"/>
                </a:cubicBezTo>
                <a:cubicBezTo>
                  <a:pt x="14176729" y="3266830"/>
                  <a:pt x="14180552" y="3268068"/>
                  <a:pt x="14184264" y="3269417"/>
                </a:cubicBezTo>
                <a:close/>
                <a:moveTo>
                  <a:pt x="14199333" y="3275040"/>
                </a:moveTo>
                <a:cubicBezTo>
                  <a:pt x="14203157" y="3276502"/>
                  <a:pt x="14206869" y="3277964"/>
                  <a:pt x="14210579" y="3279313"/>
                </a:cubicBezTo>
                <a:cubicBezTo>
                  <a:pt x="14219239" y="3287411"/>
                  <a:pt x="14227898" y="3295283"/>
                  <a:pt x="14236445" y="3302930"/>
                </a:cubicBezTo>
                <a:cubicBezTo>
                  <a:pt x="14232733" y="3301580"/>
                  <a:pt x="14228910" y="3300231"/>
                  <a:pt x="14225087" y="3298881"/>
                </a:cubicBezTo>
                <a:cubicBezTo>
                  <a:pt x="14216427" y="3291009"/>
                  <a:pt x="14207880" y="3283024"/>
                  <a:pt x="14199333" y="3275040"/>
                </a:cubicBezTo>
                <a:close/>
                <a:moveTo>
                  <a:pt x="14229248" y="3286848"/>
                </a:moveTo>
                <a:cubicBezTo>
                  <a:pt x="14232621" y="3288310"/>
                  <a:pt x="14235883" y="3289660"/>
                  <a:pt x="14239144" y="3291122"/>
                </a:cubicBezTo>
                <a:cubicBezTo>
                  <a:pt x="14247691" y="3298769"/>
                  <a:pt x="14256238" y="3306416"/>
                  <a:pt x="14264673" y="3313726"/>
                </a:cubicBezTo>
                <a:cubicBezTo>
                  <a:pt x="14261411" y="3312377"/>
                  <a:pt x="14258037" y="3311027"/>
                  <a:pt x="14254551" y="3309677"/>
                </a:cubicBezTo>
                <a:cubicBezTo>
                  <a:pt x="14246117" y="3302143"/>
                  <a:pt x="14237682" y="3294496"/>
                  <a:pt x="14229248" y="3286848"/>
                </a:cubicBezTo>
                <a:close/>
                <a:moveTo>
                  <a:pt x="14261749" y="3301693"/>
                </a:moveTo>
                <a:cubicBezTo>
                  <a:pt x="14265797" y="3303717"/>
                  <a:pt x="14269620" y="3305741"/>
                  <a:pt x="14273331" y="3307766"/>
                </a:cubicBezTo>
                <a:cubicBezTo>
                  <a:pt x="14281429" y="3314738"/>
                  <a:pt x="14289526" y="3321598"/>
                  <a:pt x="14297510" y="3328346"/>
                </a:cubicBezTo>
                <a:cubicBezTo>
                  <a:pt x="14293799" y="3326546"/>
                  <a:pt x="14290087" y="3324747"/>
                  <a:pt x="14286152" y="3322948"/>
                </a:cubicBezTo>
                <a:cubicBezTo>
                  <a:pt x="14277942" y="3315975"/>
                  <a:pt x="14269845" y="3308890"/>
                  <a:pt x="14261749" y="3301693"/>
                </a:cubicBezTo>
                <a:close/>
                <a:moveTo>
                  <a:pt x="14342494" y="3365795"/>
                </a:moveTo>
                <a:cubicBezTo>
                  <a:pt x="14341820" y="3365457"/>
                  <a:pt x="14341144" y="3365007"/>
                  <a:pt x="14340358" y="3364670"/>
                </a:cubicBezTo>
                <a:cubicBezTo>
                  <a:pt x="14340694" y="3364783"/>
                  <a:pt x="14341144" y="3364895"/>
                  <a:pt x="14341482" y="3365007"/>
                </a:cubicBezTo>
                <a:cubicBezTo>
                  <a:pt x="14341820" y="3365232"/>
                  <a:pt x="14342156" y="3365457"/>
                  <a:pt x="14342494" y="3365795"/>
                </a:cubicBezTo>
                <a:close/>
                <a:moveTo>
                  <a:pt x="14360712" y="3371193"/>
                </a:moveTo>
                <a:cubicBezTo>
                  <a:pt x="14363861" y="3372205"/>
                  <a:pt x="14367348" y="3373329"/>
                  <a:pt x="14371059" y="3374567"/>
                </a:cubicBezTo>
                <a:cubicBezTo>
                  <a:pt x="14376119" y="3378503"/>
                  <a:pt x="14381180" y="3382551"/>
                  <a:pt x="14386241" y="3386487"/>
                </a:cubicBezTo>
                <a:cubicBezTo>
                  <a:pt x="14382417" y="3385363"/>
                  <a:pt x="14379043" y="3384350"/>
                  <a:pt x="14376006" y="3383451"/>
                </a:cubicBezTo>
                <a:cubicBezTo>
                  <a:pt x="14370946" y="3379402"/>
                  <a:pt x="14365774" y="3375241"/>
                  <a:pt x="14360712" y="3371193"/>
                </a:cubicBezTo>
                <a:close/>
                <a:moveTo>
                  <a:pt x="14372408" y="3367144"/>
                </a:moveTo>
                <a:cubicBezTo>
                  <a:pt x="14367910" y="3363545"/>
                  <a:pt x="14363411" y="3360059"/>
                  <a:pt x="14358914" y="3356460"/>
                </a:cubicBezTo>
                <a:cubicBezTo>
                  <a:pt x="14361836" y="3357472"/>
                  <a:pt x="14364986" y="3358597"/>
                  <a:pt x="14368135" y="3359722"/>
                </a:cubicBezTo>
                <a:cubicBezTo>
                  <a:pt x="14372521" y="3363208"/>
                  <a:pt x="14377020" y="3366694"/>
                  <a:pt x="14381517" y="3370068"/>
                </a:cubicBezTo>
                <a:cubicBezTo>
                  <a:pt x="14378256" y="3369056"/>
                  <a:pt x="14375220" y="3368156"/>
                  <a:pt x="14372408" y="3367144"/>
                </a:cubicBezTo>
                <a:close/>
                <a:moveTo>
                  <a:pt x="14354528" y="3361409"/>
                </a:moveTo>
                <a:cubicBezTo>
                  <a:pt x="14350816" y="3360172"/>
                  <a:pt x="14347555" y="3359160"/>
                  <a:pt x="14344968" y="3358260"/>
                </a:cubicBezTo>
                <a:cubicBezTo>
                  <a:pt x="14341932" y="3355561"/>
                  <a:pt x="14338558" y="3352862"/>
                  <a:pt x="14334847" y="3350163"/>
                </a:cubicBezTo>
                <a:cubicBezTo>
                  <a:pt x="14334735" y="3350050"/>
                  <a:pt x="14334622" y="3349938"/>
                  <a:pt x="14334510" y="3349938"/>
                </a:cubicBezTo>
                <a:cubicBezTo>
                  <a:pt x="14333947" y="3349038"/>
                  <a:pt x="14333385" y="3348139"/>
                  <a:pt x="14332822" y="3347239"/>
                </a:cubicBezTo>
                <a:cubicBezTo>
                  <a:pt x="14335071" y="3348026"/>
                  <a:pt x="14337546" y="3348926"/>
                  <a:pt x="14340133" y="3349825"/>
                </a:cubicBezTo>
                <a:cubicBezTo>
                  <a:pt x="14344968" y="3353761"/>
                  <a:pt x="14349804" y="3357585"/>
                  <a:pt x="14354528" y="3361409"/>
                </a:cubicBezTo>
                <a:close/>
                <a:moveTo>
                  <a:pt x="14164921" y="3190246"/>
                </a:moveTo>
                <a:cubicBezTo>
                  <a:pt x="14164921" y="3190358"/>
                  <a:pt x="14164921" y="3190358"/>
                  <a:pt x="14164921" y="3190246"/>
                </a:cubicBezTo>
                <a:cubicBezTo>
                  <a:pt x="14164921" y="3190246"/>
                  <a:pt x="14164809" y="3190133"/>
                  <a:pt x="14164696" y="3190133"/>
                </a:cubicBezTo>
                <a:cubicBezTo>
                  <a:pt x="14164809" y="3190133"/>
                  <a:pt x="14164809" y="3190246"/>
                  <a:pt x="14164921" y="3190246"/>
                </a:cubicBezTo>
                <a:close/>
                <a:moveTo>
                  <a:pt x="14155249" y="3190133"/>
                </a:moveTo>
                <a:cubicBezTo>
                  <a:pt x="14153676" y="3189346"/>
                  <a:pt x="14152214" y="3188559"/>
                  <a:pt x="14150639" y="3187659"/>
                </a:cubicBezTo>
                <a:cubicBezTo>
                  <a:pt x="14144115" y="3181474"/>
                  <a:pt x="14137593" y="3175401"/>
                  <a:pt x="14131184" y="3169328"/>
                </a:cubicBezTo>
                <a:cubicBezTo>
                  <a:pt x="14132421" y="3170116"/>
                  <a:pt x="14133770" y="3170790"/>
                  <a:pt x="14135119" y="3171577"/>
                </a:cubicBezTo>
                <a:cubicBezTo>
                  <a:pt x="14141642" y="3177763"/>
                  <a:pt x="14148389" y="3183948"/>
                  <a:pt x="14155249" y="3190133"/>
                </a:cubicBezTo>
                <a:close/>
                <a:moveTo>
                  <a:pt x="14090585" y="3139864"/>
                </a:moveTo>
                <a:cubicBezTo>
                  <a:pt x="14089686" y="3139414"/>
                  <a:pt x="14088899" y="3138964"/>
                  <a:pt x="14087998" y="3138627"/>
                </a:cubicBezTo>
                <a:cubicBezTo>
                  <a:pt x="14080801" y="3131430"/>
                  <a:pt x="14073603" y="3124345"/>
                  <a:pt x="14066631" y="3117260"/>
                </a:cubicBezTo>
                <a:cubicBezTo>
                  <a:pt x="14067194" y="3117597"/>
                  <a:pt x="14067756" y="3117822"/>
                  <a:pt x="14068318" y="3118159"/>
                </a:cubicBezTo>
                <a:cubicBezTo>
                  <a:pt x="14075628" y="3125244"/>
                  <a:pt x="14083051" y="3132554"/>
                  <a:pt x="14090585" y="3139864"/>
                </a:cubicBezTo>
                <a:close/>
                <a:moveTo>
                  <a:pt x="14069667" y="3129855"/>
                </a:moveTo>
                <a:cubicBezTo>
                  <a:pt x="14068318" y="3129293"/>
                  <a:pt x="14067081" y="3128618"/>
                  <a:pt x="14065732" y="3128056"/>
                </a:cubicBezTo>
                <a:cubicBezTo>
                  <a:pt x="14058421" y="3120521"/>
                  <a:pt x="14051111" y="3112986"/>
                  <a:pt x="14044028" y="3105564"/>
                </a:cubicBezTo>
                <a:cubicBezTo>
                  <a:pt x="14045152" y="3106126"/>
                  <a:pt x="14046164" y="3106688"/>
                  <a:pt x="14047288" y="3107251"/>
                </a:cubicBezTo>
                <a:cubicBezTo>
                  <a:pt x="14054711" y="3114673"/>
                  <a:pt x="14062134" y="3122320"/>
                  <a:pt x="14069667" y="3129855"/>
                </a:cubicBezTo>
                <a:close/>
                <a:moveTo>
                  <a:pt x="14049200" y="3120633"/>
                </a:moveTo>
                <a:cubicBezTo>
                  <a:pt x="14047176" y="3119734"/>
                  <a:pt x="14045040" y="3118834"/>
                  <a:pt x="14043015" y="3117934"/>
                </a:cubicBezTo>
                <a:cubicBezTo>
                  <a:pt x="14035593" y="3110062"/>
                  <a:pt x="14028396" y="3102302"/>
                  <a:pt x="14021198" y="3094655"/>
                </a:cubicBezTo>
                <a:cubicBezTo>
                  <a:pt x="14023109" y="3095555"/>
                  <a:pt x="14025021" y="3096455"/>
                  <a:pt x="14026821" y="3097354"/>
                </a:cubicBezTo>
                <a:cubicBezTo>
                  <a:pt x="14034131" y="3105002"/>
                  <a:pt x="14041553" y="3112761"/>
                  <a:pt x="14049200" y="3120633"/>
                </a:cubicBezTo>
                <a:close/>
                <a:moveTo>
                  <a:pt x="14028732" y="3111861"/>
                </a:moveTo>
                <a:cubicBezTo>
                  <a:pt x="14026371" y="3110849"/>
                  <a:pt x="14023897" y="3109837"/>
                  <a:pt x="14021536" y="3108938"/>
                </a:cubicBezTo>
                <a:cubicBezTo>
                  <a:pt x="14014113" y="3100841"/>
                  <a:pt x="14006916" y="3092856"/>
                  <a:pt x="13999718" y="3084871"/>
                </a:cubicBezTo>
                <a:cubicBezTo>
                  <a:pt x="14001967" y="3085883"/>
                  <a:pt x="14004217" y="3086895"/>
                  <a:pt x="14006353" y="3087795"/>
                </a:cubicBezTo>
                <a:cubicBezTo>
                  <a:pt x="14013775" y="3095667"/>
                  <a:pt x="14021198" y="3103764"/>
                  <a:pt x="14028732" y="3111861"/>
                </a:cubicBezTo>
                <a:close/>
                <a:moveTo>
                  <a:pt x="13988134" y="3071826"/>
                </a:moveTo>
                <a:cubicBezTo>
                  <a:pt x="13981387" y="3064179"/>
                  <a:pt x="13974752" y="3056756"/>
                  <a:pt x="13968118" y="3049222"/>
                </a:cubicBezTo>
                <a:cubicBezTo>
                  <a:pt x="13970029" y="3050121"/>
                  <a:pt x="13971828" y="3051021"/>
                  <a:pt x="13973741" y="3051921"/>
                </a:cubicBezTo>
                <a:cubicBezTo>
                  <a:pt x="13980488" y="3059343"/>
                  <a:pt x="13987235" y="3066878"/>
                  <a:pt x="13994208" y="3074525"/>
                </a:cubicBezTo>
                <a:cubicBezTo>
                  <a:pt x="13992183" y="3073625"/>
                  <a:pt x="13990159" y="3072726"/>
                  <a:pt x="13988134" y="3071826"/>
                </a:cubicBezTo>
                <a:close/>
                <a:moveTo>
                  <a:pt x="13974978" y="3066203"/>
                </a:moveTo>
                <a:cubicBezTo>
                  <a:pt x="13972615" y="3065191"/>
                  <a:pt x="13970254" y="3064291"/>
                  <a:pt x="13967893" y="3063279"/>
                </a:cubicBezTo>
                <a:cubicBezTo>
                  <a:pt x="13961144" y="3055520"/>
                  <a:pt x="13954397" y="3047647"/>
                  <a:pt x="13947875" y="3040000"/>
                </a:cubicBezTo>
                <a:cubicBezTo>
                  <a:pt x="13950123" y="3041012"/>
                  <a:pt x="13952261" y="3042024"/>
                  <a:pt x="13954509" y="3042924"/>
                </a:cubicBezTo>
                <a:cubicBezTo>
                  <a:pt x="13961257" y="3050684"/>
                  <a:pt x="13968118" y="3058443"/>
                  <a:pt x="13974978" y="3066203"/>
                </a:cubicBezTo>
                <a:close/>
                <a:moveTo>
                  <a:pt x="13955521" y="3058218"/>
                </a:moveTo>
                <a:cubicBezTo>
                  <a:pt x="13952935" y="3057206"/>
                  <a:pt x="13950236" y="3056082"/>
                  <a:pt x="13947649" y="3055070"/>
                </a:cubicBezTo>
                <a:cubicBezTo>
                  <a:pt x="13940902" y="3047085"/>
                  <a:pt x="13934267" y="3039100"/>
                  <a:pt x="13927631" y="3031116"/>
                </a:cubicBezTo>
                <a:cubicBezTo>
                  <a:pt x="13930106" y="3032240"/>
                  <a:pt x="13932693" y="3033252"/>
                  <a:pt x="13935167" y="3034377"/>
                </a:cubicBezTo>
                <a:cubicBezTo>
                  <a:pt x="13941801" y="3042249"/>
                  <a:pt x="13948549" y="3050234"/>
                  <a:pt x="13955521" y="3058218"/>
                </a:cubicBezTo>
                <a:close/>
                <a:moveTo>
                  <a:pt x="13935841" y="3050459"/>
                </a:moveTo>
                <a:cubicBezTo>
                  <a:pt x="13932918" y="3049334"/>
                  <a:pt x="13929994" y="3048209"/>
                  <a:pt x="13927182" y="3047085"/>
                </a:cubicBezTo>
                <a:cubicBezTo>
                  <a:pt x="13920434" y="3038875"/>
                  <a:pt x="13913799" y="3030666"/>
                  <a:pt x="13907277" y="3022569"/>
                </a:cubicBezTo>
                <a:cubicBezTo>
                  <a:pt x="13910088" y="3023693"/>
                  <a:pt x="13912900" y="3024818"/>
                  <a:pt x="13915599" y="3026055"/>
                </a:cubicBezTo>
                <a:cubicBezTo>
                  <a:pt x="13922121" y="3034152"/>
                  <a:pt x="13928981" y="3042249"/>
                  <a:pt x="13935841" y="3050459"/>
                </a:cubicBezTo>
                <a:close/>
                <a:moveTo>
                  <a:pt x="13915824" y="3042812"/>
                </a:moveTo>
                <a:cubicBezTo>
                  <a:pt x="13915486" y="3042699"/>
                  <a:pt x="13915036" y="3042474"/>
                  <a:pt x="13914700" y="3042362"/>
                </a:cubicBezTo>
                <a:cubicBezTo>
                  <a:pt x="13911999" y="3041350"/>
                  <a:pt x="13909300" y="3040337"/>
                  <a:pt x="13906489" y="3039325"/>
                </a:cubicBezTo>
                <a:cubicBezTo>
                  <a:pt x="13899742" y="3030891"/>
                  <a:pt x="13893107" y="3022569"/>
                  <a:pt x="13886585" y="3014247"/>
                </a:cubicBezTo>
                <a:cubicBezTo>
                  <a:pt x="13889620" y="3015484"/>
                  <a:pt x="13892657" y="3016721"/>
                  <a:pt x="13895693" y="3017846"/>
                </a:cubicBezTo>
                <a:cubicBezTo>
                  <a:pt x="13902328" y="3026167"/>
                  <a:pt x="13909077" y="3034489"/>
                  <a:pt x="13915824" y="3042812"/>
                </a:cubicBezTo>
                <a:close/>
                <a:moveTo>
                  <a:pt x="13895693" y="3035502"/>
                </a:moveTo>
                <a:cubicBezTo>
                  <a:pt x="13892319" y="3034265"/>
                  <a:pt x="13889059" y="3033140"/>
                  <a:pt x="13885684" y="3031903"/>
                </a:cubicBezTo>
                <a:cubicBezTo>
                  <a:pt x="13879049" y="3023243"/>
                  <a:pt x="13872415" y="3014697"/>
                  <a:pt x="13865891" y="3006262"/>
                </a:cubicBezTo>
                <a:cubicBezTo>
                  <a:pt x="13869153" y="3007499"/>
                  <a:pt x="13872415" y="3008736"/>
                  <a:pt x="13875563" y="3009973"/>
                </a:cubicBezTo>
                <a:cubicBezTo>
                  <a:pt x="13882311" y="3018408"/>
                  <a:pt x="13888946" y="3026842"/>
                  <a:pt x="13895693" y="3035502"/>
                </a:cubicBezTo>
                <a:close/>
                <a:moveTo>
                  <a:pt x="13875450" y="3028304"/>
                </a:moveTo>
                <a:cubicBezTo>
                  <a:pt x="13871965" y="3027067"/>
                  <a:pt x="13868365" y="3025830"/>
                  <a:pt x="13864880" y="3024705"/>
                </a:cubicBezTo>
                <a:cubicBezTo>
                  <a:pt x="13858245" y="3015934"/>
                  <a:pt x="13851721" y="3007162"/>
                  <a:pt x="13845199" y="2998503"/>
                </a:cubicBezTo>
                <a:cubicBezTo>
                  <a:pt x="13848685" y="2999739"/>
                  <a:pt x="13852059" y="3001089"/>
                  <a:pt x="13855546" y="3002326"/>
                </a:cubicBezTo>
                <a:cubicBezTo>
                  <a:pt x="13862068" y="3010873"/>
                  <a:pt x="13868703" y="3019532"/>
                  <a:pt x="13875450" y="3028304"/>
                </a:cubicBezTo>
                <a:close/>
                <a:moveTo>
                  <a:pt x="13836314" y="2986357"/>
                </a:moveTo>
                <a:cubicBezTo>
                  <a:pt x="13829792" y="2977585"/>
                  <a:pt x="13823381" y="2968813"/>
                  <a:pt x="13817197" y="2960154"/>
                </a:cubicBezTo>
                <a:cubicBezTo>
                  <a:pt x="13820459" y="2961391"/>
                  <a:pt x="13823606" y="2962628"/>
                  <a:pt x="13826868" y="2963865"/>
                </a:cubicBezTo>
                <a:cubicBezTo>
                  <a:pt x="13833278" y="2972412"/>
                  <a:pt x="13839689" y="2981184"/>
                  <a:pt x="13846323" y="2989956"/>
                </a:cubicBezTo>
                <a:cubicBezTo>
                  <a:pt x="13842951" y="2988719"/>
                  <a:pt x="13839689" y="2987594"/>
                  <a:pt x="13836314" y="2986357"/>
                </a:cubicBezTo>
                <a:close/>
                <a:moveTo>
                  <a:pt x="13826418" y="2982758"/>
                </a:moveTo>
                <a:cubicBezTo>
                  <a:pt x="13822932" y="2981521"/>
                  <a:pt x="13819446" y="2980284"/>
                  <a:pt x="13815960" y="2979047"/>
                </a:cubicBezTo>
                <a:cubicBezTo>
                  <a:pt x="13809549" y="2970163"/>
                  <a:pt x="13803252" y="2961279"/>
                  <a:pt x="13796954" y="2952507"/>
                </a:cubicBezTo>
                <a:cubicBezTo>
                  <a:pt x="13800328" y="2953744"/>
                  <a:pt x="13803814" y="2955093"/>
                  <a:pt x="13807188" y="2956330"/>
                </a:cubicBezTo>
                <a:cubicBezTo>
                  <a:pt x="13813486" y="2965102"/>
                  <a:pt x="13819896" y="2973874"/>
                  <a:pt x="13826418" y="2982758"/>
                </a:cubicBezTo>
                <a:close/>
                <a:moveTo>
                  <a:pt x="13806401" y="2975786"/>
                </a:moveTo>
                <a:cubicBezTo>
                  <a:pt x="13802689" y="2974549"/>
                  <a:pt x="13798979" y="2973312"/>
                  <a:pt x="13795379" y="2972075"/>
                </a:cubicBezTo>
                <a:cubicBezTo>
                  <a:pt x="13788970" y="2962965"/>
                  <a:pt x="13782784" y="2953969"/>
                  <a:pt x="13776599" y="2945084"/>
                </a:cubicBezTo>
                <a:cubicBezTo>
                  <a:pt x="13780197" y="2946321"/>
                  <a:pt x="13783797" y="2947671"/>
                  <a:pt x="13787395" y="2949021"/>
                </a:cubicBezTo>
                <a:cubicBezTo>
                  <a:pt x="13793581" y="2957905"/>
                  <a:pt x="13799878" y="2966789"/>
                  <a:pt x="13806401" y="2975786"/>
                </a:cubicBezTo>
                <a:close/>
                <a:moveTo>
                  <a:pt x="13786045" y="2969038"/>
                </a:moveTo>
                <a:cubicBezTo>
                  <a:pt x="13782222" y="2967801"/>
                  <a:pt x="13778398" y="2966564"/>
                  <a:pt x="13774574" y="2965327"/>
                </a:cubicBezTo>
                <a:cubicBezTo>
                  <a:pt x="13768277" y="2956105"/>
                  <a:pt x="13762092" y="2946996"/>
                  <a:pt x="13755906" y="2937887"/>
                </a:cubicBezTo>
                <a:cubicBezTo>
                  <a:pt x="13759618" y="2939124"/>
                  <a:pt x="13763441" y="2940474"/>
                  <a:pt x="13767152" y="2941823"/>
                </a:cubicBezTo>
                <a:cubicBezTo>
                  <a:pt x="13773450" y="2950820"/>
                  <a:pt x="13779748" y="2959929"/>
                  <a:pt x="13786045" y="2969038"/>
                </a:cubicBezTo>
                <a:close/>
                <a:moveTo>
                  <a:pt x="13749496" y="2928216"/>
                </a:moveTo>
                <a:cubicBezTo>
                  <a:pt x="13743087" y="2918656"/>
                  <a:pt x="13736788" y="2909210"/>
                  <a:pt x="13730602" y="2899763"/>
                </a:cubicBezTo>
                <a:cubicBezTo>
                  <a:pt x="13734202" y="2901113"/>
                  <a:pt x="13737800" y="2902350"/>
                  <a:pt x="13741399" y="2903699"/>
                </a:cubicBezTo>
                <a:cubicBezTo>
                  <a:pt x="13747696" y="2913033"/>
                  <a:pt x="13753995" y="2922480"/>
                  <a:pt x="13760517" y="2932039"/>
                </a:cubicBezTo>
                <a:cubicBezTo>
                  <a:pt x="13756919" y="2930802"/>
                  <a:pt x="13753207" y="2929452"/>
                  <a:pt x="13749496" y="2928216"/>
                </a:cubicBezTo>
                <a:close/>
                <a:moveTo>
                  <a:pt x="13740611" y="2925179"/>
                </a:moveTo>
                <a:cubicBezTo>
                  <a:pt x="13736788" y="2923829"/>
                  <a:pt x="13732965" y="2922593"/>
                  <a:pt x="13729142" y="2921355"/>
                </a:cubicBezTo>
                <a:cubicBezTo>
                  <a:pt x="13722843" y="2911684"/>
                  <a:pt x="13716545" y="2902012"/>
                  <a:pt x="13710473" y="2892566"/>
                </a:cubicBezTo>
                <a:cubicBezTo>
                  <a:pt x="13714184" y="2893915"/>
                  <a:pt x="13718007" y="2895152"/>
                  <a:pt x="13721719" y="2896502"/>
                </a:cubicBezTo>
                <a:cubicBezTo>
                  <a:pt x="13727904" y="2906061"/>
                  <a:pt x="13734202" y="2915620"/>
                  <a:pt x="13740611" y="2925179"/>
                </a:cubicBezTo>
                <a:close/>
                <a:moveTo>
                  <a:pt x="13704175" y="2882782"/>
                </a:moveTo>
                <a:cubicBezTo>
                  <a:pt x="13697990" y="2873110"/>
                  <a:pt x="13692030" y="2863551"/>
                  <a:pt x="13686069" y="2854105"/>
                </a:cubicBezTo>
                <a:cubicBezTo>
                  <a:pt x="13689668" y="2855454"/>
                  <a:pt x="13693267" y="2856804"/>
                  <a:pt x="13696865" y="2858153"/>
                </a:cubicBezTo>
                <a:cubicBezTo>
                  <a:pt x="13702825" y="2867487"/>
                  <a:pt x="13708899" y="2876934"/>
                  <a:pt x="13715196" y="2886605"/>
                </a:cubicBezTo>
                <a:cubicBezTo>
                  <a:pt x="13711485" y="2885256"/>
                  <a:pt x="13707887" y="2884019"/>
                  <a:pt x="13704175" y="2882782"/>
                </a:cubicBezTo>
                <a:close/>
                <a:moveTo>
                  <a:pt x="13679996" y="2844433"/>
                </a:moveTo>
                <a:cubicBezTo>
                  <a:pt x="13674149" y="2835099"/>
                  <a:pt x="13668526" y="2825990"/>
                  <a:pt x="13663016" y="2816881"/>
                </a:cubicBezTo>
                <a:cubicBezTo>
                  <a:pt x="13666501" y="2818230"/>
                  <a:pt x="13669876" y="2819580"/>
                  <a:pt x="13673361" y="2820929"/>
                </a:cubicBezTo>
                <a:cubicBezTo>
                  <a:pt x="13678984" y="2829926"/>
                  <a:pt x="13684720" y="2839035"/>
                  <a:pt x="13690568" y="2848369"/>
                </a:cubicBezTo>
                <a:cubicBezTo>
                  <a:pt x="13687081" y="2847020"/>
                  <a:pt x="13683483" y="2845670"/>
                  <a:pt x="13679996" y="2844433"/>
                </a:cubicBezTo>
                <a:close/>
                <a:moveTo>
                  <a:pt x="13671450" y="2841397"/>
                </a:moveTo>
                <a:cubicBezTo>
                  <a:pt x="13667738" y="2840047"/>
                  <a:pt x="13664027" y="2838810"/>
                  <a:pt x="13660315" y="2837461"/>
                </a:cubicBezTo>
                <a:cubicBezTo>
                  <a:pt x="13654581" y="2828014"/>
                  <a:pt x="13648958" y="2818792"/>
                  <a:pt x="13643559" y="2809571"/>
                </a:cubicBezTo>
                <a:cubicBezTo>
                  <a:pt x="13647159" y="2810920"/>
                  <a:pt x="13650757" y="2812270"/>
                  <a:pt x="13654469" y="2813619"/>
                </a:cubicBezTo>
                <a:cubicBezTo>
                  <a:pt x="13659979" y="2822729"/>
                  <a:pt x="13665602" y="2831950"/>
                  <a:pt x="13671450" y="2841397"/>
                </a:cubicBezTo>
                <a:close/>
                <a:moveTo>
                  <a:pt x="13652106" y="2834649"/>
                </a:moveTo>
                <a:cubicBezTo>
                  <a:pt x="13648283" y="2833300"/>
                  <a:pt x="13644460" y="2832063"/>
                  <a:pt x="13640635" y="2830826"/>
                </a:cubicBezTo>
                <a:cubicBezTo>
                  <a:pt x="13635012" y="2821267"/>
                  <a:pt x="13629502" y="2811932"/>
                  <a:pt x="13623991" y="2802599"/>
                </a:cubicBezTo>
                <a:cubicBezTo>
                  <a:pt x="13627703" y="2803948"/>
                  <a:pt x="13631527" y="2805185"/>
                  <a:pt x="13635237" y="2806534"/>
                </a:cubicBezTo>
                <a:cubicBezTo>
                  <a:pt x="13640748" y="2815869"/>
                  <a:pt x="13646371" y="2825203"/>
                  <a:pt x="13652106" y="2834649"/>
                </a:cubicBezTo>
                <a:close/>
                <a:moveTo>
                  <a:pt x="13618032" y="2792477"/>
                </a:moveTo>
                <a:cubicBezTo>
                  <a:pt x="13612745" y="2783255"/>
                  <a:pt x="13607460" y="2774259"/>
                  <a:pt x="13602400" y="2765262"/>
                </a:cubicBezTo>
                <a:cubicBezTo>
                  <a:pt x="13605998" y="2766611"/>
                  <a:pt x="13609709" y="2767961"/>
                  <a:pt x="13613308" y="2769310"/>
                </a:cubicBezTo>
                <a:cubicBezTo>
                  <a:pt x="13618481" y="2778082"/>
                  <a:pt x="13623766" y="2787191"/>
                  <a:pt x="13629165" y="2796301"/>
                </a:cubicBezTo>
                <a:cubicBezTo>
                  <a:pt x="13625341" y="2794951"/>
                  <a:pt x="13621743" y="2793714"/>
                  <a:pt x="13618032" y="2792477"/>
                </a:cubicBezTo>
                <a:close/>
                <a:moveTo>
                  <a:pt x="13610046" y="2789778"/>
                </a:moveTo>
                <a:cubicBezTo>
                  <a:pt x="13606223" y="2788541"/>
                  <a:pt x="13602400" y="2787191"/>
                  <a:pt x="13598575" y="2786067"/>
                </a:cubicBezTo>
                <a:cubicBezTo>
                  <a:pt x="13593290" y="2776733"/>
                  <a:pt x="13588117" y="2767511"/>
                  <a:pt x="13583056" y="2758402"/>
                </a:cubicBezTo>
                <a:cubicBezTo>
                  <a:pt x="13586768" y="2759751"/>
                  <a:pt x="13590591" y="2760988"/>
                  <a:pt x="13594414" y="2762450"/>
                </a:cubicBezTo>
                <a:cubicBezTo>
                  <a:pt x="13599476" y="2771335"/>
                  <a:pt x="13604761" y="2780444"/>
                  <a:pt x="13610046" y="2789778"/>
                </a:cubicBezTo>
                <a:close/>
                <a:moveTo>
                  <a:pt x="13577771" y="2748955"/>
                </a:moveTo>
                <a:cubicBezTo>
                  <a:pt x="13572373" y="2739171"/>
                  <a:pt x="13567088" y="2729612"/>
                  <a:pt x="13562026" y="2720166"/>
                </a:cubicBezTo>
                <a:cubicBezTo>
                  <a:pt x="13565626" y="2721515"/>
                  <a:pt x="13569336" y="2722865"/>
                  <a:pt x="13573048" y="2724214"/>
                </a:cubicBezTo>
                <a:cubicBezTo>
                  <a:pt x="13578221" y="2733548"/>
                  <a:pt x="13583619" y="2743107"/>
                  <a:pt x="13589017" y="2752891"/>
                </a:cubicBezTo>
                <a:cubicBezTo>
                  <a:pt x="13585193" y="2751542"/>
                  <a:pt x="13581483" y="2750192"/>
                  <a:pt x="13577771" y="2748955"/>
                </a:cubicBezTo>
                <a:close/>
                <a:moveTo>
                  <a:pt x="13557079" y="2710944"/>
                </a:moveTo>
                <a:cubicBezTo>
                  <a:pt x="13551906" y="2701273"/>
                  <a:pt x="13546732" y="2691826"/>
                  <a:pt x="13541784" y="2682492"/>
                </a:cubicBezTo>
                <a:cubicBezTo>
                  <a:pt x="13545270" y="2683841"/>
                  <a:pt x="13548869" y="2685191"/>
                  <a:pt x="13552467" y="2686653"/>
                </a:cubicBezTo>
                <a:cubicBezTo>
                  <a:pt x="13557416" y="2695762"/>
                  <a:pt x="13562589" y="2705209"/>
                  <a:pt x="13567874" y="2714880"/>
                </a:cubicBezTo>
                <a:cubicBezTo>
                  <a:pt x="13564276" y="2713531"/>
                  <a:pt x="13560677" y="2712294"/>
                  <a:pt x="13557079" y="2710944"/>
                </a:cubicBezTo>
                <a:close/>
                <a:moveTo>
                  <a:pt x="13549318" y="2708245"/>
                </a:moveTo>
                <a:cubicBezTo>
                  <a:pt x="13545495" y="2706896"/>
                  <a:pt x="13541784" y="2705658"/>
                  <a:pt x="13538185" y="2704421"/>
                </a:cubicBezTo>
                <a:cubicBezTo>
                  <a:pt x="13533012" y="2694638"/>
                  <a:pt x="13527952" y="2684966"/>
                  <a:pt x="13523116" y="2675632"/>
                </a:cubicBezTo>
                <a:cubicBezTo>
                  <a:pt x="13526715" y="2676981"/>
                  <a:pt x="13530426" y="2678331"/>
                  <a:pt x="13534136" y="2679680"/>
                </a:cubicBezTo>
                <a:cubicBezTo>
                  <a:pt x="13539085" y="2689015"/>
                  <a:pt x="13544145" y="2698461"/>
                  <a:pt x="13549318" y="2708245"/>
                </a:cubicBezTo>
                <a:close/>
                <a:moveTo>
                  <a:pt x="13518168" y="2666073"/>
                </a:moveTo>
                <a:cubicBezTo>
                  <a:pt x="13513219" y="2656514"/>
                  <a:pt x="13508495" y="2647292"/>
                  <a:pt x="13503886" y="2638183"/>
                </a:cubicBezTo>
                <a:cubicBezTo>
                  <a:pt x="13507371" y="2639533"/>
                  <a:pt x="13510970" y="2640882"/>
                  <a:pt x="13514569" y="2642231"/>
                </a:cubicBezTo>
                <a:cubicBezTo>
                  <a:pt x="13519180" y="2651116"/>
                  <a:pt x="13524015" y="2660450"/>
                  <a:pt x="13528964" y="2669896"/>
                </a:cubicBezTo>
                <a:cubicBezTo>
                  <a:pt x="13525364" y="2668547"/>
                  <a:pt x="13521766" y="2667310"/>
                  <a:pt x="13518168" y="2666073"/>
                </a:cubicBezTo>
                <a:close/>
                <a:moveTo>
                  <a:pt x="13510745" y="2663486"/>
                </a:moveTo>
                <a:cubicBezTo>
                  <a:pt x="13463288" y="2647292"/>
                  <a:pt x="13422240" y="2638070"/>
                  <a:pt x="13394013" y="2638070"/>
                </a:cubicBezTo>
                <a:cubicBezTo>
                  <a:pt x="13273006" y="2638070"/>
                  <a:pt x="12921121" y="2849157"/>
                  <a:pt x="12865567" y="3001314"/>
                </a:cubicBezTo>
                <a:cubicBezTo>
                  <a:pt x="12792581" y="3201267"/>
                  <a:pt x="12606122" y="3411565"/>
                  <a:pt x="12401785" y="3633223"/>
                </a:cubicBezTo>
                <a:lnTo>
                  <a:pt x="12389638" y="3633223"/>
                </a:lnTo>
                <a:cubicBezTo>
                  <a:pt x="12588242" y="3404481"/>
                  <a:pt x="12769526" y="3187322"/>
                  <a:pt x="12845211" y="2979834"/>
                </a:cubicBezTo>
                <a:cubicBezTo>
                  <a:pt x="12902341" y="2823178"/>
                  <a:pt x="13251190" y="2605795"/>
                  <a:pt x="13369834" y="2605795"/>
                </a:cubicBezTo>
                <a:cubicBezTo>
                  <a:pt x="13399748" y="2605795"/>
                  <a:pt x="13444394" y="2616366"/>
                  <a:pt x="13496463" y="2635371"/>
                </a:cubicBezTo>
                <a:cubicBezTo>
                  <a:pt x="13501074" y="2644593"/>
                  <a:pt x="13505796" y="2653927"/>
                  <a:pt x="13510745" y="2663486"/>
                </a:cubicBezTo>
                <a:close/>
                <a:moveTo>
                  <a:pt x="13369834" y="2598260"/>
                </a:moveTo>
                <a:cubicBezTo>
                  <a:pt x="13310118" y="2598260"/>
                  <a:pt x="13193609" y="2650553"/>
                  <a:pt x="13079801" y="2728488"/>
                </a:cubicBezTo>
                <a:cubicBezTo>
                  <a:pt x="12955984" y="2813282"/>
                  <a:pt x="12866691" y="2905836"/>
                  <a:pt x="12841162" y="2976011"/>
                </a:cubicBezTo>
                <a:cubicBezTo>
                  <a:pt x="12765252" y="3184060"/>
                  <a:pt x="12581832" y="3402681"/>
                  <a:pt x="12381541" y="3633335"/>
                </a:cubicBezTo>
                <a:lnTo>
                  <a:pt x="12369059" y="3633335"/>
                </a:lnTo>
                <a:cubicBezTo>
                  <a:pt x="12563726" y="3395596"/>
                  <a:pt x="12742086" y="3170116"/>
                  <a:pt x="12820695" y="2954644"/>
                </a:cubicBezTo>
                <a:cubicBezTo>
                  <a:pt x="12877712" y="2798437"/>
                  <a:pt x="13213627" y="2566209"/>
                  <a:pt x="13345542" y="2566096"/>
                </a:cubicBezTo>
                <a:cubicBezTo>
                  <a:pt x="13378155" y="2566096"/>
                  <a:pt x="13424714" y="2577905"/>
                  <a:pt x="13477907" y="2598372"/>
                </a:cubicBezTo>
                <a:cubicBezTo>
                  <a:pt x="13482293" y="2607369"/>
                  <a:pt x="13486904" y="2616478"/>
                  <a:pt x="13491739" y="2626150"/>
                </a:cubicBezTo>
                <a:cubicBezTo>
                  <a:pt x="13441695" y="2608156"/>
                  <a:pt x="13398848" y="2598260"/>
                  <a:pt x="13369834" y="2598260"/>
                </a:cubicBezTo>
                <a:close/>
                <a:moveTo>
                  <a:pt x="12374907" y="3640870"/>
                </a:moveTo>
                <a:cubicBezTo>
                  <a:pt x="12372657" y="3643457"/>
                  <a:pt x="12370295" y="3646156"/>
                  <a:pt x="12368047" y="3648742"/>
                </a:cubicBezTo>
                <a:cubicBezTo>
                  <a:pt x="12363998" y="3648855"/>
                  <a:pt x="12360061" y="3648967"/>
                  <a:pt x="12356013" y="3649192"/>
                </a:cubicBezTo>
                <a:cubicBezTo>
                  <a:pt x="12358263" y="3646380"/>
                  <a:pt x="12360512" y="3643682"/>
                  <a:pt x="12362762" y="3640870"/>
                </a:cubicBezTo>
                <a:lnTo>
                  <a:pt x="12374907" y="3640870"/>
                </a:lnTo>
                <a:close/>
                <a:moveTo>
                  <a:pt x="12347916" y="3649417"/>
                </a:moveTo>
                <a:cubicBezTo>
                  <a:pt x="12343755" y="3649529"/>
                  <a:pt x="12339707" y="3649642"/>
                  <a:pt x="12335546" y="3649867"/>
                </a:cubicBezTo>
                <a:cubicBezTo>
                  <a:pt x="12337907" y="3646830"/>
                  <a:pt x="12340157" y="3643906"/>
                  <a:pt x="12342518" y="3640870"/>
                </a:cubicBezTo>
                <a:lnTo>
                  <a:pt x="12354889" y="3640870"/>
                </a:lnTo>
                <a:cubicBezTo>
                  <a:pt x="12352640" y="3643682"/>
                  <a:pt x="12350277" y="3646606"/>
                  <a:pt x="12347916" y="3649417"/>
                </a:cubicBezTo>
                <a:close/>
                <a:moveTo>
                  <a:pt x="12341507" y="3657289"/>
                </a:moveTo>
                <a:cubicBezTo>
                  <a:pt x="12339257" y="3660101"/>
                  <a:pt x="12336895" y="3662800"/>
                  <a:pt x="12334647" y="3665611"/>
                </a:cubicBezTo>
                <a:cubicBezTo>
                  <a:pt x="12330710" y="3665836"/>
                  <a:pt x="12326661" y="3666173"/>
                  <a:pt x="12322725" y="3666398"/>
                </a:cubicBezTo>
                <a:cubicBezTo>
                  <a:pt x="12324974" y="3663475"/>
                  <a:pt x="12327224" y="3660550"/>
                  <a:pt x="12329473" y="3657626"/>
                </a:cubicBezTo>
                <a:cubicBezTo>
                  <a:pt x="12333521" y="3657514"/>
                  <a:pt x="12337458" y="3657402"/>
                  <a:pt x="12341507" y="3657289"/>
                </a:cubicBezTo>
                <a:close/>
                <a:moveTo>
                  <a:pt x="12314854" y="3666961"/>
                </a:moveTo>
                <a:cubicBezTo>
                  <a:pt x="12310804" y="3667298"/>
                  <a:pt x="12306756" y="3667523"/>
                  <a:pt x="12302707" y="3667860"/>
                </a:cubicBezTo>
                <a:cubicBezTo>
                  <a:pt x="12305070" y="3664711"/>
                  <a:pt x="12307319" y="3661563"/>
                  <a:pt x="12309680" y="3658414"/>
                </a:cubicBezTo>
                <a:cubicBezTo>
                  <a:pt x="12313728" y="3658301"/>
                  <a:pt x="12317778" y="3658076"/>
                  <a:pt x="12321939" y="3657964"/>
                </a:cubicBezTo>
                <a:cubicBezTo>
                  <a:pt x="12319464" y="3661000"/>
                  <a:pt x="12317215" y="3664037"/>
                  <a:pt x="12314854" y="3666961"/>
                </a:cubicBezTo>
                <a:close/>
                <a:moveTo>
                  <a:pt x="12294948" y="3668423"/>
                </a:moveTo>
                <a:cubicBezTo>
                  <a:pt x="12290787" y="3668760"/>
                  <a:pt x="12286626" y="3668985"/>
                  <a:pt x="12282465" y="3669322"/>
                </a:cubicBezTo>
                <a:cubicBezTo>
                  <a:pt x="12284827" y="3665949"/>
                  <a:pt x="12287188" y="3662575"/>
                  <a:pt x="12289550" y="3659088"/>
                </a:cubicBezTo>
                <a:cubicBezTo>
                  <a:pt x="12293711" y="3658976"/>
                  <a:pt x="12297872" y="3658751"/>
                  <a:pt x="12302033" y="3658638"/>
                </a:cubicBezTo>
                <a:cubicBezTo>
                  <a:pt x="12299783" y="3661900"/>
                  <a:pt x="12297422" y="3665161"/>
                  <a:pt x="12294948" y="3668423"/>
                </a:cubicBezTo>
                <a:close/>
                <a:moveTo>
                  <a:pt x="12289100" y="3676520"/>
                </a:moveTo>
                <a:cubicBezTo>
                  <a:pt x="12286739" y="3679669"/>
                  <a:pt x="12284376" y="3682930"/>
                  <a:pt x="12282128" y="3686079"/>
                </a:cubicBezTo>
                <a:cubicBezTo>
                  <a:pt x="12278079" y="3686529"/>
                  <a:pt x="12274031" y="3686978"/>
                  <a:pt x="12270094" y="3687428"/>
                </a:cubicBezTo>
                <a:cubicBezTo>
                  <a:pt x="12272344" y="3684054"/>
                  <a:pt x="12274705" y="3680793"/>
                  <a:pt x="12276955" y="3677419"/>
                </a:cubicBezTo>
                <a:cubicBezTo>
                  <a:pt x="12281003" y="3677082"/>
                  <a:pt x="12285052" y="3676745"/>
                  <a:pt x="12289100" y="3676520"/>
                </a:cubicBezTo>
                <a:close/>
                <a:moveTo>
                  <a:pt x="12275942" y="3694513"/>
                </a:moveTo>
                <a:cubicBezTo>
                  <a:pt x="12273693" y="3697662"/>
                  <a:pt x="12271332" y="3700811"/>
                  <a:pt x="12269082" y="3703960"/>
                </a:cubicBezTo>
                <a:cubicBezTo>
                  <a:pt x="12265146" y="3704522"/>
                  <a:pt x="12261323" y="3705084"/>
                  <a:pt x="12257498" y="3705647"/>
                </a:cubicBezTo>
                <a:cubicBezTo>
                  <a:pt x="12259748" y="3702385"/>
                  <a:pt x="12261997" y="3699124"/>
                  <a:pt x="12264360" y="3695750"/>
                </a:cubicBezTo>
                <a:cubicBezTo>
                  <a:pt x="12268070" y="3695413"/>
                  <a:pt x="12272006" y="3694963"/>
                  <a:pt x="12275942" y="3694513"/>
                </a:cubicBezTo>
                <a:close/>
                <a:moveTo>
                  <a:pt x="12249627" y="3706884"/>
                </a:moveTo>
                <a:cubicBezTo>
                  <a:pt x="12245578" y="3707446"/>
                  <a:pt x="12241643" y="3708121"/>
                  <a:pt x="12237818" y="3708683"/>
                </a:cubicBezTo>
                <a:cubicBezTo>
                  <a:pt x="12240181" y="3705197"/>
                  <a:pt x="12242429" y="3701598"/>
                  <a:pt x="12244791" y="3698112"/>
                </a:cubicBezTo>
                <a:cubicBezTo>
                  <a:pt x="12248728" y="3697662"/>
                  <a:pt x="12252776" y="3697212"/>
                  <a:pt x="12256712" y="3696762"/>
                </a:cubicBezTo>
                <a:cubicBezTo>
                  <a:pt x="12254238" y="3700024"/>
                  <a:pt x="12251988" y="3703510"/>
                  <a:pt x="12249627" y="3706884"/>
                </a:cubicBezTo>
                <a:close/>
                <a:moveTo>
                  <a:pt x="12243666" y="3715431"/>
                </a:moveTo>
                <a:cubicBezTo>
                  <a:pt x="12241418" y="3718692"/>
                  <a:pt x="12239168" y="3722066"/>
                  <a:pt x="12236806" y="3725327"/>
                </a:cubicBezTo>
                <a:cubicBezTo>
                  <a:pt x="12232983" y="3726114"/>
                  <a:pt x="12229160" y="3726789"/>
                  <a:pt x="12225448" y="3727464"/>
                </a:cubicBezTo>
                <a:cubicBezTo>
                  <a:pt x="12227698" y="3723978"/>
                  <a:pt x="12229946" y="3720604"/>
                  <a:pt x="12232195" y="3717117"/>
                </a:cubicBezTo>
                <a:cubicBezTo>
                  <a:pt x="12235907" y="3716668"/>
                  <a:pt x="12239730" y="3716105"/>
                  <a:pt x="12243666" y="3715431"/>
                </a:cubicBezTo>
                <a:close/>
                <a:moveTo>
                  <a:pt x="12217576" y="3729038"/>
                </a:moveTo>
                <a:cubicBezTo>
                  <a:pt x="12213640" y="3729825"/>
                  <a:pt x="12209703" y="3730613"/>
                  <a:pt x="12205880" y="3731400"/>
                </a:cubicBezTo>
                <a:cubicBezTo>
                  <a:pt x="12208130" y="3727689"/>
                  <a:pt x="12210379" y="3723978"/>
                  <a:pt x="12212740" y="3720266"/>
                </a:cubicBezTo>
                <a:cubicBezTo>
                  <a:pt x="12216676" y="3719592"/>
                  <a:pt x="12220613" y="3719029"/>
                  <a:pt x="12224549" y="3718355"/>
                </a:cubicBezTo>
                <a:cubicBezTo>
                  <a:pt x="12222187" y="3721953"/>
                  <a:pt x="12219937" y="3725552"/>
                  <a:pt x="12217576" y="3729038"/>
                </a:cubicBezTo>
                <a:close/>
                <a:moveTo>
                  <a:pt x="12211953" y="3737810"/>
                </a:moveTo>
                <a:cubicBezTo>
                  <a:pt x="12209703" y="3741296"/>
                  <a:pt x="12207455" y="3744670"/>
                  <a:pt x="12205206" y="3748156"/>
                </a:cubicBezTo>
                <a:cubicBezTo>
                  <a:pt x="12201381" y="3749056"/>
                  <a:pt x="12197671" y="3749956"/>
                  <a:pt x="12193960" y="3750855"/>
                </a:cubicBezTo>
                <a:cubicBezTo>
                  <a:pt x="12196209" y="3747256"/>
                  <a:pt x="12198345" y="3743658"/>
                  <a:pt x="12200595" y="3740059"/>
                </a:cubicBezTo>
                <a:cubicBezTo>
                  <a:pt x="12204305" y="3739385"/>
                  <a:pt x="12208130" y="3738597"/>
                  <a:pt x="12211953" y="3737810"/>
                </a:cubicBezTo>
                <a:close/>
                <a:moveTo>
                  <a:pt x="12186087" y="3752879"/>
                </a:moveTo>
                <a:cubicBezTo>
                  <a:pt x="12182151" y="3753892"/>
                  <a:pt x="12178328" y="3754791"/>
                  <a:pt x="12174503" y="3755803"/>
                </a:cubicBezTo>
                <a:cubicBezTo>
                  <a:pt x="12176753" y="3751867"/>
                  <a:pt x="12179002" y="3748044"/>
                  <a:pt x="12181252" y="3744108"/>
                </a:cubicBezTo>
                <a:cubicBezTo>
                  <a:pt x="12185075" y="3743320"/>
                  <a:pt x="12189011" y="3742533"/>
                  <a:pt x="12192834" y="3741746"/>
                </a:cubicBezTo>
                <a:cubicBezTo>
                  <a:pt x="12190698" y="3745345"/>
                  <a:pt x="12188337" y="3749056"/>
                  <a:pt x="12186087" y="3752879"/>
                </a:cubicBezTo>
                <a:close/>
                <a:moveTo>
                  <a:pt x="12180352" y="3762214"/>
                </a:moveTo>
                <a:cubicBezTo>
                  <a:pt x="12178103" y="3765812"/>
                  <a:pt x="12175965" y="3769411"/>
                  <a:pt x="12173717" y="3773010"/>
                </a:cubicBezTo>
                <a:cubicBezTo>
                  <a:pt x="12170006" y="3774134"/>
                  <a:pt x="12166294" y="3775147"/>
                  <a:pt x="12162583" y="3776271"/>
                </a:cubicBezTo>
                <a:cubicBezTo>
                  <a:pt x="12164720" y="3772560"/>
                  <a:pt x="12166970" y="3768736"/>
                  <a:pt x="12169106" y="3765025"/>
                </a:cubicBezTo>
                <a:cubicBezTo>
                  <a:pt x="12172818" y="3764125"/>
                  <a:pt x="12176528" y="3763113"/>
                  <a:pt x="12180352" y="3762214"/>
                </a:cubicBezTo>
                <a:close/>
                <a:moveTo>
                  <a:pt x="12154823" y="3778633"/>
                </a:moveTo>
                <a:cubicBezTo>
                  <a:pt x="12151000" y="3779757"/>
                  <a:pt x="12147177" y="3780994"/>
                  <a:pt x="12143466" y="3782119"/>
                </a:cubicBezTo>
                <a:cubicBezTo>
                  <a:pt x="12145715" y="3778071"/>
                  <a:pt x="12147851" y="3774022"/>
                  <a:pt x="12150101" y="3769973"/>
                </a:cubicBezTo>
                <a:cubicBezTo>
                  <a:pt x="12153924" y="3768961"/>
                  <a:pt x="12157747" y="3767949"/>
                  <a:pt x="12161572" y="3766937"/>
                </a:cubicBezTo>
                <a:cubicBezTo>
                  <a:pt x="12159322" y="3770873"/>
                  <a:pt x="12157073" y="3774697"/>
                  <a:pt x="12154823" y="3778633"/>
                </a:cubicBezTo>
                <a:close/>
                <a:moveTo>
                  <a:pt x="12135931" y="3784480"/>
                </a:moveTo>
                <a:cubicBezTo>
                  <a:pt x="12131995" y="3785718"/>
                  <a:pt x="12128170" y="3786955"/>
                  <a:pt x="12124347" y="3788192"/>
                </a:cubicBezTo>
                <a:cubicBezTo>
                  <a:pt x="12126597" y="3783806"/>
                  <a:pt x="12128846" y="3779420"/>
                  <a:pt x="12131094" y="3775147"/>
                </a:cubicBezTo>
                <a:cubicBezTo>
                  <a:pt x="12134919" y="3774134"/>
                  <a:pt x="12138855" y="3773010"/>
                  <a:pt x="12142791" y="3771998"/>
                </a:cubicBezTo>
                <a:cubicBezTo>
                  <a:pt x="12140429" y="3776046"/>
                  <a:pt x="12138179" y="3780207"/>
                  <a:pt x="12135931" y="3784480"/>
                </a:cubicBezTo>
                <a:close/>
                <a:moveTo>
                  <a:pt x="12130533" y="3794265"/>
                </a:moveTo>
                <a:cubicBezTo>
                  <a:pt x="12128283" y="3798313"/>
                  <a:pt x="12126147" y="3802361"/>
                  <a:pt x="12123897" y="3806410"/>
                </a:cubicBezTo>
                <a:cubicBezTo>
                  <a:pt x="12120074" y="3807760"/>
                  <a:pt x="12116363" y="3809109"/>
                  <a:pt x="12112651" y="3810571"/>
                </a:cubicBezTo>
                <a:cubicBezTo>
                  <a:pt x="12114788" y="3806410"/>
                  <a:pt x="12117037" y="3802137"/>
                  <a:pt x="12119174" y="3797976"/>
                </a:cubicBezTo>
                <a:cubicBezTo>
                  <a:pt x="12122885" y="3796739"/>
                  <a:pt x="12126708" y="3795502"/>
                  <a:pt x="12130533" y="3794265"/>
                </a:cubicBezTo>
                <a:close/>
                <a:moveTo>
                  <a:pt x="12105117" y="3813383"/>
                </a:moveTo>
                <a:cubicBezTo>
                  <a:pt x="12101294" y="3814845"/>
                  <a:pt x="12097357" y="3816307"/>
                  <a:pt x="12093646" y="3817769"/>
                </a:cubicBezTo>
                <a:cubicBezTo>
                  <a:pt x="12095895" y="3813270"/>
                  <a:pt x="12098145" y="3808660"/>
                  <a:pt x="12100281" y="3804161"/>
                </a:cubicBezTo>
                <a:cubicBezTo>
                  <a:pt x="12104105" y="3802811"/>
                  <a:pt x="12107928" y="3801575"/>
                  <a:pt x="12111864" y="3800225"/>
                </a:cubicBezTo>
                <a:cubicBezTo>
                  <a:pt x="12109616" y="3804723"/>
                  <a:pt x="12107366" y="3808997"/>
                  <a:pt x="12105117" y="3813383"/>
                </a:cubicBezTo>
                <a:close/>
                <a:moveTo>
                  <a:pt x="12099719" y="3823841"/>
                </a:moveTo>
                <a:cubicBezTo>
                  <a:pt x="12097582" y="3828003"/>
                  <a:pt x="12095333" y="3832276"/>
                  <a:pt x="12093196" y="3836437"/>
                </a:cubicBezTo>
                <a:cubicBezTo>
                  <a:pt x="12089485" y="3838011"/>
                  <a:pt x="12085774" y="3839698"/>
                  <a:pt x="12082175" y="3841273"/>
                </a:cubicBezTo>
                <a:cubicBezTo>
                  <a:pt x="12084312" y="3836887"/>
                  <a:pt x="12086448" y="3832501"/>
                  <a:pt x="12088586" y="3828227"/>
                </a:cubicBezTo>
                <a:cubicBezTo>
                  <a:pt x="12092184" y="3826765"/>
                  <a:pt x="12095895" y="3825303"/>
                  <a:pt x="12099719" y="3823841"/>
                </a:cubicBezTo>
                <a:close/>
                <a:moveTo>
                  <a:pt x="12087910" y="3846670"/>
                </a:moveTo>
                <a:cubicBezTo>
                  <a:pt x="12085662" y="3850944"/>
                  <a:pt x="12083524" y="3855217"/>
                  <a:pt x="12081276" y="3859491"/>
                </a:cubicBezTo>
                <a:cubicBezTo>
                  <a:pt x="12077676" y="3861290"/>
                  <a:pt x="12074191" y="3862977"/>
                  <a:pt x="12070591" y="3864777"/>
                </a:cubicBezTo>
                <a:cubicBezTo>
                  <a:pt x="12072729" y="3860278"/>
                  <a:pt x="12074977" y="3855892"/>
                  <a:pt x="12077115" y="3851394"/>
                </a:cubicBezTo>
                <a:cubicBezTo>
                  <a:pt x="12080713" y="3849932"/>
                  <a:pt x="12084312" y="3848358"/>
                  <a:pt x="12087910" y="3846670"/>
                </a:cubicBezTo>
                <a:close/>
                <a:moveTo>
                  <a:pt x="12075653" y="3870512"/>
                </a:moveTo>
                <a:cubicBezTo>
                  <a:pt x="12073403" y="3875010"/>
                  <a:pt x="12071041" y="3879509"/>
                  <a:pt x="12068793" y="3884007"/>
                </a:cubicBezTo>
                <a:cubicBezTo>
                  <a:pt x="12065419" y="3885919"/>
                  <a:pt x="12062044" y="3887718"/>
                  <a:pt x="12058671" y="3889630"/>
                </a:cubicBezTo>
                <a:cubicBezTo>
                  <a:pt x="12060920" y="3885019"/>
                  <a:pt x="12063170" y="3880296"/>
                  <a:pt x="12065419" y="3875685"/>
                </a:cubicBezTo>
                <a:cubicBezTo>
                  <a:pt x="12068793" y="3873998"/>
                  <a:pt x="12072166" y="3872199"/>
                  <a:pt x="12075653" y="3870512"/>
                </a:cubicBezTo>
                <a:close/>
                <a:moveTo>
                  <a:pt x="12063394" y="3894578"/>
                </a:moveTo>
                <a:cubicBezTo>
                  <a:pt x="12061145" y="3898964"/>
                  <a:pt x="12058896" y="3903350"/>
                  <a:pt x="12056759" y="3907624"/>
                </a:cubicBezTo>
                <a:cubicBezTo>
                  <a:pt x="12053499" y="3909648"/>
                  <a:pt x="12050237" y="3911560"/>
                  <a:pt x="12047088" y="3913584"/>
                </a:cubicBezTo>
                <a:cubicBezTo>
                  <a:pt x="12049225" y="3909086"/>
                  <a:pt x="12051474" y="3904587"/>
                  <a:pt x="12053610" y="3900089"/>
                </a:cubicBezTo>
                <a:cubicBezTo>
                  <a:pt x="12056871" y="3898290"/>
                  <a:pt x="12060133" y="3896378"/>
                  <a:pt x="12063394" y="3894578"/>
                </a:cubicBezTo>
                <a:close/>
                <a:moveTo>
                  <a:pt x="12051023" y="3918869"/>
                </a:moveTo>
                <a:cubicBezTo>
                  <a:pt x="12048887" y="3923030"/>
                  <a:pt x="12046750" y="3927304"/>
                  <a:pt x="12044614" y="3931465"/>
                </a:cubicBezTo>
                <a:cubicBezTo>
                  <a:pt x="12041577" y="3933489"/>
                  <a:pt x="12038541" y="3935626"/>
                  <a:pt x="12035504" y="3937650"/>
                </a:cubicBezTo>
                <a:cubicBezTo>
                  <a:pt x="12037529" y="3933264"/>
                  <a:pt x="12039665" y="3928991"/>
                  <a:pt x="12041690" y="3924605"/>
                </a:cubicBezTo>
                <a:cubicBezTo>
                  <a:pt x="12044839" y="3922693"/>
                  <a:pt x="12047987" y="3920781"/>
                  <a:pt x="12051023" y="3918869"/>
                </a:cubicBezTo>
                <a:close/>
                <a:moveTo>
                  <a:pt x="12038653" y="3943386"/>
                </a:moveTo>
                <a:cubicBezTo>
                  <a:pt x="12036630" y="3947434"/>
                  <a:pt x="12034492" y="3951483"/>
                  <a:pt x="12032467" y="3955531"/>
                </a:cubicBezTo>
                <a:cubicBezTo>
                  <a:pt x="12029545" y="3957668"/>
                  <a:pt x="12026733" y="3959804"/>
                  <a:pt x="12023922" y="3961829"/>
                </a:cubicBezTo>
                <a:cubicBezTo>
                  <a:pt x="12025945" y="3957668"/>
                  <a:pt x="12027857" y="3953507"/>
                  <a:pt x="12029881" y="3949346"/>
                </a:cubicBezTo>
                <a:cubicBezTo>
                  <a:pt x="12032805" y="3947434"/>
                  <a:pt x="12035729" y="3945410"/>
                  <a:pt x="12038653" y="3943386"/>
                </a:cubicBezTo>
                <a:close/>
                <a:moveTo>
                  <a:pt x="12026170" y="3968352"/>
                </a:moveTo>
                <a:cubicBezTo>
                  <a:pt x="12024258" y="3972175"/>
                  <a:pt x="12022347" y="3975999"/>
                  <a:pt x="12020435" y="3979935"/>
                </a:cubicBezTo>
                <a:cubicBezTo>
                  <a:pt x="12017736" y="3982072"/>
                  <a:pt x="12015037" y="3984208"/>
                  <a:pt x="12012451" y="3986458"/>
                </a:cubicBezTo>
                <a:cubicBezTo>
                  <a:pt x="12014362" y="3982521"/>
                  <a:pt x="12016161" y="3978585"/>
                  <a:pt x="12018074" y="3974649"/>
                </a:cubicBezTo>
                <a:cubicBezTo>
                  <a:pt x="12020660" y="3972512"/>
                  <a:pt x="12023471" y="3970376"/>
                  <a:pt x="12026170" y="3968352"/>
                </a:cubicBezTo>
                <a:close/>
                <a:moveTo>
                  <a:pt x="12002667" y="3994442"/>
                </a:moveTo>
                <a:cubicBezTo>
                  <a:pt x="11999855" y="3996804"/>
                  <a:pt x="11997044" y="3999165"/>
                  <a:pt x="11994345" y="4001527"/>
                </a:cubicBezTo>
                <a:cubicBezTo>
                  <a:pt x="11996256" y="3997254"/>
                  <a:pt x="11998168" y="3992980"/>
                  <a:pt x="12000080" y="3988707"/>
                </a:cubicBezTo>
                <a:cubicBezTo>
                  <a:pt x="12002892" y="3986458"/>
                  <a:pt x="12005703" y="3984096"/>
                  <a:pt x="12008626" y="3981847"/>
                </a:cubicBezTo>
                <a:cubicBezTo>
                  <a:pt x="12006715" y="3986008"/>
                  <a:pt x="12004690" y="3990281"/>
                  <a:pt x="12002667" y="3994442"/>
                </a:cubicBezTo>
                <a:close/>
                <a:moveTo>
                  <a:pt x="11996256" y="4008275"/>
                </a:moveTo>
                <a:cubicBezTo>
                  <a:pt x="11994345" y="4012211"/>
                  <a:pt x="11992545" y="4016259"/>
                  <a:pt x="11990633" y="4020195"/>
                </a:cubicBezTo>
                <a:cubicBezTo>
                  <a:pt x="11988046" y="4022557"/>
                  <a:pt x="11985348" y="4025031"/>
                  <a:pt x="11982874" y="4027393"/>
                </a:cubicBezTo>
                <a:cubicBezTo>
                  <a:pt x="11984672" y="4023344"/>
                  <a:pt x="11986472" y="4019296"/>
                  <a:pt x="11988272" y="4015247"/>
                </a:cubicBezTo>
                <a:cubicBezTo>
                  <a:pt x="11990858" y="4012885"/>
                  <a:pt x="11993557" y="4010524"/>
                  <a:pt x="11996256" y="4008275"/>
                </a:cubicBezTo>
                <a:close/>
                <a:moveTo>
                  <a:pt x="11984897" y="4009962"/>
                </a:moveTo>
                <a:cubicBezTo>
                  <a:pt x="11981973" y="4012661"/>
                  <a:pt x="11978938" y="4015247"/>
                  <a:pt x="11976126" y="4017946"/>
                </a:cubicBezTo>
                <a:cubicBezTo>
                  <a:pt x="11978037" y="4013335"/>
                  <a:pt x="11980062" y="4008724"/>
                  <a:pt x="11981973" y="4004113"/>
                </a:cubicBezTo>
                <a:cubicBezTo>
                  <a:pt x="11984897" y="4001527"/>
                  <a:pt x="11987934" y="3998940"/>
                  <a:pt x="11990971" y="3996354"/>
                </a:cubicBezTo>
                <a:cubicBezTo>
                  <a:pt x="11988946" y="4000852"/>
                  <a:pt x="11986922" y="4005351"/>
                  <a:pt x="11984897" y="4009962"/>
                </a:cubicBezTo>
                <a:close/>
                <a:moveTo>
                  <a:pt x="11978600" y="4023906"/>
                </a:moveTo>
                <a:cubicBezTo>
                  <a:pt x="11976688" y="4028180"/>
                  <a:pt x="11974777" y="4032453"/>
                  <a:pt x="11972977" y="4036727"/>
                </a:cubicBezTo>
                <a:cubicBezTo>
                  <a:pt x="11970166" y="4039426"/>
                  <a:pt x="11967467" y="4042125"/>
                  <a:pt x="11964768" y="4044824"/>
                </a:cubicBezTo>
                <a:cubicBezTo>
                  <a:pt x="11966566" y="4040438"/>
                  <a:pt x="11968479" y="4036052"/>
                  <a:pt x="11970278" y="4031666"/>
                </a:cubicBezTo>
                <a:cubicBezTo>
                  <a:pt x="11972977" y="4029192"/>
                  <a:pt x="11975789" y="4026605"/>
                  <a:pt x="11978600" y="4023906"/>
                </a:cubicBezTo>
                <a:close/>
                <a:moveTo>
                  <a:pt x="3663923" y="3022119"/>
                </a:moveTo>
                <a:cubicBezTo>
                  <a:pt x="3665498" y="3019532"/>
                  <a:pt x="3666960" y="3016946"/>
                  <a:pt x="3668422" y="3014359"/>
                </a:cubicBezTo>
                <a:cubicBezTo>
                  <a:pt x="3667859" y="3016159"/>
                  <a:pt x="3667185" y="3017958"/>
                  <a:pt x="3666623" y="3019757"/>
                </a:cubicBezTo>
                <a:cubicBezTo>
                  <a:pt x="3665048" y="3022456"/>
                  <a:pt x="3663474" y="3025268"/>
                  <a:pt x="3661787" y="3027967"/>
                </a:cubicBezTo>
                <a:cubicBezTo>
                  <a:pt x="3662574" y="3026055"/>
                  <a:pt x="3663249" y="3024143"/>
                  <a:pt x="3663923" y="3022119"/>
                </a:cubicBezTo>
                <a:close/>
                <a:moveTo>
                  <a:pt x="11909663" y="4118260"/>
                </a:moveTo>
                <a:cubicBezTo>
                  <a:pt x="11907976" y="4122646"/>
                  <a:pt x="11906401" y="4127144"/>
                  <a:pt x="11904714" y="4131530"/>
                </a:cubicBezTo>
                <a:cubicBezTo>
                  <a:pt x="11901341" y="4136253"/>
                  <a:pt x="11898192" y="4141089"/>
                  <a:pt x="11895042" y="4145812"/>
                </a:cubicBezTo>
                <a:cubicBezTo>
                  <a:pt x="11896392" y="4141876"/>
                  <a:pt x="11897741" y="4137940"/>
                  <a:pt x="11899203" y="4134004"/>
                </a:cubicBezTo>
                <a:cubicBezTo>
                  <a:pt x="11902578" y="4128831"/>
                  <a:pt x="11906063" y="4123546"/>
                  <a:pt x="11909663" y="4118260"/>
                </a:cubicBezTo>
                <a:close/>
                <a:moveTo>
                  <a:pt x="11879973" y="4199456"/>
                </a:moveTo>
                <a:cubicBezTo>
                  <a:pt x="11877049" y="4204404"/>
                  <a:pt x="11874125" y="4209352"/>
                  <a:pt x="11871426" y="4214300"/>
                </a:cubicBezTo>
                <a:cubicBezTo>
                  <a:pt x="11871989" y="4212726"/>
                  <a:pt x="11872551" y="4211151"/>
                  <a:pt x="11873001" y="4209689"/>
                </a:cubicBezTo>
                <a:cubicBezTo>
                  <a:pt x="11876150" y="4203504"/>
                  <a:pt x="11879410" y="4197319"/>
                  <a:pt x="11883010" y="4191133"/>
                </a:cubicBezTo>
                <a:cubicBezTo>
                  <a:pt x="11881998" y="4193833"/>
                  <a:pt x="11880985" y="4196644"/>
                  <a:pt x="11879973" y="4199456"/>
                </a:cubicBezTo>
                <a:close/>
                <a:moveTo>
                  <a:pt x="11867265" y="4234993"/>
                </a:moveTo>
                <a:cubicBezTo>
                  <a:pt x="11865240" y="4238591"/>
                  <a:pt x="11863330" y="4242190"/>
                  <a:pt x="11861417" y="4245789"/>
                </a:cubicBezTo>
                <a:cubicBezTo>
                  <a:pt x="11863667" y="4240841"/>
                  <a:pt x="11866141" y="4235892"/>
                  <a:pt x="11868615" y="4230944"/>
                </a:cubicBezTo>
                <a:cubicBezTo>
                  <a:pt x="11868277" y="4232294"/>
                  <a:pt x="11867716" y="4233643"/>
                  <a:pt x="11867265" y="4234993"/>
                </a:cubicBezTo>
                <a:close/>
                <a:moveTo>
                  <a:pt x="3619839" y="3144025"/>
                </a:moveTo>
                <a:cubicBezTo>
                  <a:pt x="3622426" y="3140764"/>
                  <a:pt x="3624900" y="3137502"/>
                  <a:pt x="3627374" y="3134353"/>
                </a:cubicBezTo>
                <a:cubicBezTo>
                  <a:pt x="3625912" y="3138514"/>
                  <a:pt x="3624450" y="3142675"/>
                  <a:pt x="3622988" y="3146949"/>
                </a:cubicBezTo>
                <a:cubicBezTo>
                  <a:pt x="3620514" y="3150210"/>
                  <a:pt x="3617815" y="3153471"/>
                  <a:pt x="3615229" y="3156845"/>
                </a:cubicBezTo>
                <a:cubicBezTo>
                  <a:pt x="3616803" y="3152459"/>
                  <a:pt x="3618265" y="3148186"/>
                  <a:pt x="3619839" y="3144025"/>
                </a:cubicBezTo>
                <a:close/>
                <a:moveTo>
                  <a:pt x="3605332" y="3168541"/>
                </a:moveTo>
                <a:cubicBezTo>
                  <a:pt x="3602971" y="3171352"/>
                  <a:pt x="3600496" y="3174164"/>
                  <a:pt x="3598022" y="3176975"/>
                </a:cubicBezTo>
                <a:cubicBezTo>
                  <a:pt x="3599597" y="3172927"/>
                  <a:pt x="3601171" y="3168991"/>
                  <a:pt x="3602745" y="3164942"/>
                </a:cubicBezTo>
                <a:cubicBezTo>
                  <a:pt x="3605107" y="3162131"/>
                  <a:pt x="3607469" y="3159319"/>
                  <a:pt x="3609718" y="3156508"/>
                </a:cubicBezTo>
                <a:cubicBezTo>
                  <a:pt x="3608368" y="3160444"/>
                  <a:pt x="3606907" y="3164493"/>
                  <a:pt x="3605332" y="3168541"/>
                </a:cubicBezTo>
                <a:close/>
                <a:moveTo>
                  <a:pt x="3670559" y="3023918"/>
                </a:moveTo>
                <a:cubicBezTo>
                  <a:pt x="3672245" y="3020994"/>
                  <a:pt x="3673932" y="3017958"/>
                  <a:pt x="3675507" y="3015034"/>
                </a:cubicBezTo>
                <a:cubicBezTo>
                  <a:pt x="3674944" y="3016946"/>
                  <a:pt x="3674270" y="3018858"/>
                  <a:pt x="3673595" y="3020769"/>
                </a:cubicBezTo>
                <a:cubicBezTo>
                  <a:pt x="3671796" y="3024143"/>
                  <a:pt x="3669996" y="3027517"/>
                  <a:pt x="3668085" y="3030891"/>
                </a:cubicBezTo>
                <a:cubicBezTo>
                  <a:pt x="3668984" y="3028642"/>
                  <a:pt x="3669771" y="3026280"/>
                  <a:pt x="3670559" y="3023918"/>
                </a:cubicBezTo>
                <a:close/>
                <a:moveTo>
                  <a:pt x="3644580" y="3100053"/>
                </a:moveTo>
                <a:cubicBezTo>
                  <a:pt x="3645930" y="3096230"/>
                  <a:pt x="3647167" y="3092518"/>
                  <a:pt x="3648516" y="3088695"/>
                </a:cubicBezTo>
                <a:cubicBezTo>
                  <a:pt x="3650766" y="3085209"/>
                  <a:pt x="3653015" y="3081835"/>
                  <a:pt x="3655151" y="3078461"/>
                </a:cubicBezTo>
                <a:cubicBezTo>
                  <a:pt x="3654027" y="3081947"/>
                  <a:pt x="3652790" y="3085433"/>
                  <a:pt x="3651665" y="3089032"/>
                </a:cubicBezTo>
                <a:cubicBezTo>
                  <a:pt x="3649304" y="3092744"/>
                  <a:pt x="3646942" y="3096342"/>
                  <a:pt x="3644580" y="3100053"/>
                </a:cubicBezTo>
                <a:close/>
                <a:moveTo>
                  <a:pt x="3666510" y="3059343"/>
                </a:moveTo>
                <a:cubicBezTo>
                  <a:pt x="3669659" y="3053832"/>
                  <a:pt x="3672583" y="3048435"/>
                  <a:pt x="3675394" y="3042924"/>
                </a:cubicBezTo>
                <a:cubicBezTo>
                  <a:pt x="3674944" y="3044386"/>
                  <a:pt x="3674494" y="3045848"/>
                  <a:pt x="3674045" y="3047310"/>
                </a:cubicBezTo>
                <a:cubicBezTo>
                  <a:pt x="3670896" y="3054282"/>
                  <a:pt x="3667409" y="3061255"/>
                  <a:pt x="3663586" y="3068227"/>
                </a:cubicBezTo>
                <a:cubicBezTo>
                  <a:pt x="3664598" y="3065191"/>
                  <a:pt x="3665610" y="3062267"/>
                  <a:pt x="3666510" y="3059343"/>
                </a:cubicBezTo>
                <a:close/>
                <a:moveTo>
                  <a:pt x="11714659" y="4487914"/>
                </a:moveTo>
                <a:cubicBezTo>
                  <a:pt x="11712521" y="4498485"/>
                  <a:pt x="11710385" y="4509168"/>
                  <a:pt x="11708248" y="4519740"/>
                </a:cubicBezTo>
                <a:cubicBezTo>
                  <a:pt x="11706673" y="4521426"/>
                  <a:pt x="11705099" y="4523001"/>
                  <a:pt x="11703413" y="4524688"/>
                </a:cubicBezTo>
                <a:cubicBezTo>
                  <a:pt x="11705436" y="4514004"/>
                  <a:pt x="11707461" y="4503321"/>
                  <a:pt x="11709485" y="4492749"/>
                </a:cubicBezTo>
                <a:cubicBezTo>
                  <a:pt x="11711284" y="4491063"/>
                  <a:pt x="11712972" y="4489488"/>
                  <a:pt x="11714659" y="4487914"/>
                </a:cubicBezTo>
                <a:close/>
                <a:moveTo>
                  <a:pt x="11813735" y="4371068"/>
                </a:moveTo>
                <a:cubicBezTo>
                  <a:pt x="11811711" y="4377141"/>
                  <a:pt x="11809799" y="4383214"/>
                  <a:pt x="11807774" y="4389174"/>
                </a:cubicBezTo>
                <a:cubicBezTo>
                  <a:pt x="11807325" y="4390074"/>
                  <a:pt x="11806762" y="4391086"/>
                  <a:pt x="11806312" y="4391986"/>
                </a:cubicBezTo>
                <a:cubicBezTo>
                  <a:pt x="11808224" y="4385913"/>
                  <a:pt x="11810136" y="4379953"/>
                  <a:pt x="11811935" y="4373880"/>
                </a:cubicBezTo>
                <a:cubicBezTo>
                  <a:pt x="11812610" y="4372980"/>
                  <a:pt x="11813172" y="4372080"/>
                  <a:pt x="11813735" y="4371068"/>
                </a:cubicBezTo>
                <a:close/>
                <a:moveTo>
                  <a:pt x="11794279" y="4431459"/>
                </a:moveTo>
                <a:cubicBezTo>
                  <a:pt x="11795629" y="4427186"/>
                  <a:pt x="11796866" y="4422912"/>
                  <a:pt x="11798215" y="4418639"/>
                </a:cubicBezTo>
                <a:cubicBezTo>
                  <a:pt x="11798328" y="4418414"/>
                  <a:pt x="11798440" y="4418189"/>
                  <a:pt x="11798665" y="4417964"/>
                </a:cubicBezTo>
                <a:cubicBezTo>
                  <a:pt x="11797203" y="4422462"/>
                  <a:pt x="11795741" y="4426961"/>
                  <a:pt x="11794279" y="4431459"/>
                </a:cubicBezTo>
                <a:close/>
                <a:moveTo>
                  <a:pt x="11781121" y="4457325"/>
                </a:moveTo>
                <a:cubicBezTo>
                  <a:pt x="11780560" y="4458224"/>
                  <a:pt x="11780109" y="4459124"/>
                  <a:pt x="11779547" y="4460024"/>
                </a:cubicBezTo>
                <a:cubicBezTo>
                  <a:pt x="11781684" y="4452489"/>
                  <a:pt x="11783820" y="4444954"/>
                  <a:pt x="11786070" y="4437419"/>
                </a:cubicBezTo>
                <a:cubicBezTo>
                  <a:pt x="11786744" y="4436407"/>
                  <a:pt x="11787532" y="4435395"/>
                  <a:pt x="11788206" y="4434270"/>
                </a:cubicBezTo>
                <a:cubicBezTo>
                  <a:pt x="11785845" y="4442030"/>
                  <a:pt x="11783484" y="4449678"/>
                  <a:pt x="11781121" y="4457325"/>
                </a:cubicBezTo>
                <a:close/>
                <a:moveTo>
                  <a:pt x="11736700" y="4575519"/>
                </a:moveTo>
                <a:cubicBezTo>
                  <a:pt x="11736475" y="4575857"/>
                  <a:pt x="11736250" y="4576307"/>
                  <a:pt x="11736025" y="4576644"/>
                </a:cubicBezTo>
                <a:cubicBezTo>
                  <a:pt x="11738162" y="4568435"/>
                  <a:pt x="11740298" y="4560112"/>
                  <a:pt x="11742436" y="4551903"/>
                </a:cubicBezTo>
                <a:cubicBezTo>
                  <a:pt x="11742773" y="4551341"/>
                  <a:pt x="11743222" y="4550891"/>
                  <a:pt x="11743560" y="4550329"/>
                </a:cubicBezTo>
                <a:cubicBezTo>
                  <a:pt x="11741199" y="4558763"/>
                  <a:pt x="11738949" y="4567197"/>
                  <a:pt x="11736700" y="4575519"/>
                </a:cubicBezTo>
                <a:close/>
                <a:moveTo>
                  <a:pt x="11729503" y="4558650"/>
                </a:moveTo>
                <a:cubicBezTo>
                  <a:pt x="11728827" y="4559550"/>
                  <a:pt x="11728041" y="4560562"/>
                  <a:pt x="11727254" y="4561574"/>
                </a:cubicBezTo>
                <a:cubicBezTo>
                  <a:pt x="11729503" y="4552128"/>
                  <a:pt x="11731751" y="4542681"/>
                  <a:pt x="11734001" y="4533347"/>
                </a:cubicBezTo>
                <a:cubicBezTo>
                  <a:pt x="11734788" y="4532335"/>
                  <a:pt x="11735689" y="4531323"/>
                  <a:pt x="11736588" y="4530311"/>
                </a:cubicBezTo>
                <a:cubicBezTo>
                  <a:pt x="11734226" y="4539757"/>
                  <a:pt x="11731864" y="4549204"/>
                  <a:pt x="11729503" y="4558650"/>
                </a:cubicBezTo>
                <a:close/>
                <a:moveTo>
                  <a:pt x="11743898" y="4521089"/>
                </a:moveTo>
                <a:cubicBezTo>
                  <a:pt x="11744572" y="4520190"/>
                  <a:pt x="11745360" y="4519290"/>
                  <a:pt x="11746034" y="4518390"/>
                </a:cubicBezTo>
                <a:cubicBezTo>
                  <a:pt x="11743673" y="4527612"/>
                  <a:pt x="11741199" y="4536834"/>
                  <a:pt x="11738836" y="4546055"/>
                </a:cubicBezTo>
                <a:cubicBezTo>
                  <a:pt x="11738275" y="4546842"/>
                  <a:pt x="11737712" y="4547630"/>
                  <a:pt x="11737151" y="4548417"/>
                </a:cubicBezTo>
                <a:cubicBezTo>
                  <a:pt x="11739287" y="4539308"/>
                  <a:pt x="11741648" y="4530198"/>
                  <a:pt x="11743898" y="4521089"/>
                </a:cubicBezTo>
                <a:close/>
                <a:moveTo>
                  <a:pt x="11322400" y="5295821"/>
                </a:moveTo>
                <a:cubicBezTo>
                  <a:pt x="11113113" y="5512868"/>
                  <a:pt x="10893705" y="5668399"/>
                  <a:pt x="10763702" y="5692128"/>
                </a:cubicBezTo>
                <a:cubicBezTo>
                  <a:pt x="10753244" y="5694040"/>
                  <a:pt x="10725016" y="5695052"/>
                  <a:pt x="10713433" y="5695052"/>
                </a:cubicBezTo>
                <a:cubicBezTo>
                  <a:pt x="10594788" y="5695052"/>
                  <a:pt x="10296434" y="5565611"/>
                  <a:pt x="10215913" y="5395573"/>
                </a:cubicBezTo>
                <a:cubicBezTo>
                  <a:pt x="10171717" y="5302232"/>
                  <a:pt x="10080625" y="5196182"/>
                  <a:pt x="9992682" y="5093732"/>
                </a:cubicBezTo>
                <a:cubicBezTo>
                  <a:pt x="9890006" y="4974188"/>
                  <a:pt x="9793066" y="4861278"/>
                  <a:pt x="9768213" y="4770749"/>
                </a:cubicBezTo>
                <a:cubicBezTo>
                  <a:pt x="9712433" y="4568210"/>
                  <a:pt x="9552516" y="4355886"/>
                  <a:pt x="9397884" y="4150648"/>
                </a:cubicBezTo>
                <a:cubicBezTo>
                  <a:pt x="9363022" y="4104315"/>
                  <a:pt x="9327822" y="4057644"/>
                  <a:pt x="9293747" y="4010974"/>
                </a:cubicBezTo>
                <a:cubicBezTo>
                  <a:pt x="9327148" y="4054158"/>
                  <a:pt x="9361448" y="4097230"/>
                  <a:pt x="9395523" y="4139965"/>
                </a:cubicBezTo>
                <a:cubicBezTo>
                  <a:pt x="9552854" y="4337218"/>
                  <a:pt x="9715469" y="4541219"/>
                  <a:pt x="9768775" y="4734762"/>
                </a:cubicBezTo>
                <a:cubicBezTo>
                  <a:pt x="9793179" y="4823380"/>
                  <a:pt x="9891243" y="4931903"/>
                  <a:pt x="9995043" y="5046836"/>
                </a:cubicBezTo>
                <a:cubicBezTo>
                  <a:pt x="10085011" y="5146475"/>
                  <a:pt x="10178014" y="5249488"/>
                  <a:pt x="10220749" y="5339568"/>
                </a:cubicBezTo>
                <a:cubicBezTo>
                  <a:pt x="10299246" y="5505333"/>
                  <a:pt x="10599962" y="5631625"/>
                  <a:pt x="10720518" y="5631625"/>
                </a:cubicBezTo>
                <a:cubicBezTo>
                  <a:pt x="10730077" y="5631625"/>
                  <a:pt x="10759991" y="5630725"/>
                  <a:pt x="10771012" y="5628701"/>
                </a:cubicBezTo>
                <a:cubicBezTo>
                  <a:pt x="10898991" y="5605309"/>
                  <a:pt x="11118736" y="5454726"/>
                  <a:pt x="11330834" y="5244990"/>
                </a:cubicBezTo>
                <a:cubicBezTo>
                  <a:pt x="11453415" y="5123758"/>
                  <a:pt x="11555416" y="5000728"/>
                  <a:pt x="11628852" y="4887706"/>
                </a:cubicBezTo>
                <a:cubicBezTo>
                  <a:pt x="11627052" y="4896816"/>
                  <a:pt x="11625253" y="4905813"/>
                  <a:pt x="11623566" y="4914922"/>
                </a:cubicBezTo>
                <a:cubicBezTo>
                  <a:pt x="11550243" y="5035028"/>
                  <a:pt x="11447005" y="5166606"/>
                  <a:pt x="11322400" y="5295821"/>
                </a:cubicBezTo>
                <a:close/>
                <a:moveTo>
                  <a:pt x="3857466" y="2497384"/>
                </a:moveTo>
                <a:cubicBezTo>
                  <a:pt x="3857578" y="2497271"/>
                  <a:pt x="3857578" y="2497159"/>
                  <a:pt x="3857691" y="2497046"/>
                </a:cubicBezTo>
                <a:cubicBezTo>
                  <a:pt x="3856004" y="2505368"/>
                  <a:pt x="3854317" y="2513578"/>
                  <a:pt x="3852630" y="2521900"/>
                </a:cubicBezTo>
                <a:cubicBezTo>
                  <a:pt x="3852405" y="2522237"/>
                  <a:pt x="3852293" y="2522462"/>
                  <a:pt x="3852068" y="2522800"/>
                </a:cubicBezTo>
                <a:cubicBezTo>
                  <a:pt x="3852742" y="2519426"/>
                  <a:pt x="3853530" y="2516052"/>
                  <a:pt x="3854205" y="2512678"/>
                </a:cubicBezTo>
                <a:cubicBezTo>
                  <a:pt x="3855329" y="2507618"/>
                  <a:pt x="3856341" y="2502445"/>
                  <a:pt x="3857466" y="2497384"/>
                </a:cubicBezTo>
                <a:close/>
                <a:moveTo>
                  <a:pt x="11700825" y="4625789"/>
                </a:moveTo>
                <a:cubicBezTo>
                  <a:pt x="11700038" y="4626913"/>
                  <a:pt x="11699139" y="4627925"/>
                  <a:pt x="11698351" y="4629050"/>
                </a:cubicBezTo>
                <a:cubicBezTo>
                  <a:pt x="11700376" y="4619604"/>
                  <a:pt x="11702400" y="4610157"/>
                  <a:pt x="11704312" y="4600710"/>
                </a:cubicBezTo>
                <a:cubicBezTo>
                  <a:pt x="11705211" y="4599586"/>
                  <a:pt x="11706224" y="4598461"/>
                  <a:pt x="11707123" y="4597336"/>
                </a:cubicBezTo>
                <a:cubicBezTo>
                  <a:pt x="11704986" y="4606783"/>
                  <a:pt x="11702962" y="4616230"/>
                  <a:pt x="11700825" y="4625789"/>
                </a:cubicBezTo>
                <a:close/>
                <a:moveTo>
                  <a:pt x="11713983" y="4589015"/>
                </a:moveTo>
                <a:cubicBezTo>
                  <a:pt x="11714882" y="4587890"/>
                  <a:pt x="11715783" y="4586765"/>
                  <a:pt x="11716570" y="4585753"/>
                </a:cubicBezTo>
                <a:cubicBezTo>
                  <a:pt x="11714434" y="4594975"/>
                  <a:pt x="11712184" y="4604309"/>
                  <a:pt x="11710047" y="4613531"/>
                </a:cubicBezTo>
                <a:cubicBezTo>
                  <a:pt x="11709259" y="4614543"/>
                  <a:pt x="11708473" y="4615555"/>
                  <a:pt x="11707797" y="4616567"/>
                </a:cubicBezTo>
                <a:cubicBezTo>
                  <a:pt x="11709935" y="4607345"/>
                  <a:pt x="11711958" y="4598124"/>
                  <a:pt x="11713983" y="4589015"/>
                </a:cubicBezTo>
                <a:close/>
                <a:moveTo>
                  <a:pt x="3831713" y="2592862"/>
                </a:moveTo>
                <a:cubicBezTo>
                  <a:pt x="3832050" y="2592412"/>
                  <a:pt x="3832275" y="2591850"/>
                  <a:pt x="3832612" y="2591400"/>
                </a:cubicBezTo>
                <a:cubicBezTo>
                  <a:pt x="3830925" y="2599272"/>
                  <a:pt x="3829239" y="2607032"/>
                  <a:pt x="3827664" y="2614904"/>
                </a:cubicBezTo>
                <a:cubicBezTo>
                  <a:pt x="3827214" y="2615466"/>
                  <a:pt x="3826877" y="2616141"/>
                  <a:pt x="3826427" y="2616703"/>
                </a:cubicBezTo>
                <a:cubicBezTo>
                  <a:pt x="3828226" y="2608719"/>
                  <a:pt x="3829913" y="2600846"/>
                  <a:pt x="3831713" y="2592862"/>
                </a:cubicBezTo>
                <a:close/>
                <a:moveTo>
                  <a:pt x="3848694" y="2538544"/>
                </a:moveTo>
                <a:cubicBezTo>
                  <a:pt x="3848919" y="2538094"/>
                  <a:pt x="3849256" y="2537757"/>
                  <a:pt x="3849481" y="2537307"/>
                </a:cubicBezTo>
                <a:cubicBezTo>
                  <a:pt x="3847907" y="2545179"/>
                  <a:pt x="3846332" y="2553051"/>
                  <a:pt x="3844758" y="2560923"/>
                </a:cubicBezTo>
                <a:cubicBezTo>
                  <a:pt x="3844421" y="2561486"/>
                  <a:pt x="3844083" y="2561935"/>
                  <a:pt x="3843633" y="2562498"/>
                </a:cubicBezTo>
                <a:cubicBezTo>
                  <a:pt x="3845320" y="2554513"/>
                  <a:pt x="3847007" y="2546529"/>
                  <a:pt x="3848694" y="2538544"/>
                </a:cubicBezTo>
                <a:close/>
                <a:moveTo>
                  <a:pt x="11664276" y="4704173"/>
                </a:moveTo>
                <a:cubicBezTo>
                  <a:pt x="11589266" y="4798526"/>
                  <a:pt x="11482992" y="4902664"/>
                  <a:pt x="11351527" y="5009050"/>
                </a:cubicBezTo>
                <a:cubicBezTo>
                  <a:pt x="11138417" y="5181563"/>
                  <a:pt x="10910237" y="5316401"/>
                  <a:pt x="10796765" y="5337206"/>
                </a:cubicBezTo>
                <a:cubicBezTo>
                  <a:pt x="10787544" y="5338893"/>
                  <a:pt x="10756392" y="5339680"/>
                  <a:pt x="10748070" y="5339680"/>
                </a:cubicBezTo>
                <a:cubicBezTo>
                  <a:pt x="10642809" y="5339680"/>
                  <a:pt x="10322637" y="5229920"/>
                  <a:pt x="10257410" y="5092045"/>
                </a:cubicBezTo>
                <a:cubicBezTo>
                  <a:pt x="10219287" y="5011524"/>
                  <a:pt x="10117174" y="4920095"/>
                  <a:pt x="10018323" y="4831814"/>
                </a:cubicBezTo>
                <a:cubicBezTo>
                  <a:pt x="9912048" y="4736786"/>
                  <a:pt x="9811734" y="4647044"/>
                  <a:pt x="9791942" y="4575070"/>
                </a:cubicBezTo>
                <a:cubicBezTo>
                  <a:pt x="9746058" y="4408292"/>
                  <a:pt x="9570059" y="4233980"/>
                  <a:pt x="9399797" y="4065291"/>
                </a:cubicBezTo>
                <a:cubicBezTo>
                  <a:pt x="9351551" y="4017496"/>
                  <a:pt x="9302856" y="3969139"/>
                  <a:pt x="9256861" y="3920894"/>
                </a:cubicBezTo>
                <a:cubicBezTo>
                  <a:pt x="9256861" y="3920781"/>
                  <a:pt x="9256861" y="3920781"/>
                  <a:pt x="9256861" y="3920669"/>
                </a:cubicBezTo>
                <a:cubicBezTo>
                  <a:pt x="9302294" y="3965427"/>
                  <a:pt x="9350314" y="4010186"/>
                  <a:pt x="9397772" y="4054495"/>
                </a:cubicBezTo>
                <a:cubicBezTo>
                  <a:pt x="9570510" y="4215312"/>
                  <a:pt x="9749095" y="4381640"/>
                  <a:pt x="9792392" y="4539083"/>
                </a:cubicBezTo>
                <a:cubicBezTo>
                  <a:pt x="9811959" y="4609932"/>
                  <a:pt x="9913735" y="4696076"/>
                  <a:pt x="10021696" y="4787168"/>
                </a:cubicBezTo>
                <a:cubicBezTo>
                  <a:pt x="10122010" y="4871962"/>
                  <a:pt x="10225809" y="4959680"/>
                  <a:pt x="10262022" y="5036040"/>
                </a:cubicBezTo>
                <a:cubicBezTo>
                  <a:pt x="10328597" y="5176502"/>
                  <a:pt x="10663276" y="5276254"/>
                  <a:pt x="10755043" y="5276254"/>
                </a:cubicBezTo>
                <a:cubicBezTo>
                  <a:pt x="10763365" y="5276254"/>
                  <a:pt x="10794966" y="5275466"/>
                  <a:pt x="10803850" y="5273892"/>
                </a:cubicBezTo>
                <a:cubicBezTo>
                  <a:pt x="10913723" y="5253874"/>
                  <a:pt x="11147301" y="5121285"/>
                  <a:pt x="11359400" y="4958781"/>
                </a:cubicBezTo>
                <a:cubicBezTo>
                  <a:pt x="11473208" y="4871512"/>
                  <a:pt x="11572510" y="4782107"/>
                  <a:pt x="11646620" y="4700124"/>
                </a:cubicBezTo>
                <a:cubicBezTo>
                  <a:pt x="11654830" y="4691015"/>
                  <a:pt x="11662703" y="4682018"/>
                  <a:pt x="11670236" y="4673134"/>
                </a:cubicBezTo>
                <a:cubicBezTo>
                  <a:pt x="11668213" y="4683368"/>
                  <a:pt x="11666301" y="4693714"/>
                  <a:pt x="11664276" y="4704173"/>
                </a:cubicBezTo>
                <a:close/>
                <a:moveTo>
                  <a:pt x="11676535" y="4665599"/>
                </a:moveTo>
                <a:cubicBezTo>
                  <a:pt x="11677547" y="4664362"/>
                  <a:pt x="11678558" y="4663125"/>
                  <a:pt x="11679571" y="4661888"/>
                </a:cubicBezTo>
                <a:cubicBezTo>
                  <a:pt x="11677547" y="4672122"/>
                  <a:pt x="11675522" y="4682243"/>
                  <a:pt x="11673386" y="4692365"/>
                </a:cubicBezTo>
                <a:cubicBezTo>
                  <a:pt x="11672486" y="4693489"/>
                  <a:pt x="11671586" y="4694614"/>
                  <a:pt x="11670687" y="4695851"/>
                </a:cubicBezTo>
                <a:cubicBezTo>
                  <a:pt x="11672710" y="4685842"/>
                  <a:pt x="11674623" y="4675721"/>
                  <a:pt x="11676535" y="4665599"/>
                </a:cubicBezTo>
                <a:close/>
                <a:moveTo>
                  <a:pt x="3856903" y="2554626"/>
                </a:moveTo>
                <a:cubicBezTo>
                  <a:pt x="3932251" y="2445878"/>
                  <a:pt x="4047072" y="2322959"/>
                  <a:pt x="4190120" y="2200491"/>
                </a:cubicBezTo>
                <a:cubicBezTo>
                  <a:pt x="4400532" y="2020444"/>
                  <a:pt x="4628262" y="1879870"/>
                  <a:pt x="4743982" y="1858727"/>
                </a:cubicBezTo>
                <a:cubicBezTo>
                  <a:pt x="4752979" y="1857041"/>
                  <a:pt x="4782668" y="1856141"/>
                  <a:pt x="4792790" y="1856141"/>
                </a:cubicBezTo>
                <a:cubicBezTo>
                  <a:pt x="4894116" y="1856141"/>
                  <a:pt x="5193032" y="1958141"/>
                  <a:pt x="5259608" y="2091856"/>
                </a:cubicBezTo>
                <a:cubicBezTo>
                  <a:pt x="5300993" y="2175076"/>
                  <a:pt x="5403331" y="2271790"/>
                  <a:pt x="5502295" y="2365357"/>
                </a:cubicBezTo>
                <a:cubicBezTo>
                  <a:pt x="5610031" y="2467245"/>
                  <a:pt x="5721479" y="2572619"/>
                  <a:pt x="5743633" y="2652690"/>
                </a:cubicBezTo>
                <a:cubicBezTo>
                  <a:pt x="5791428" y="2826552"/>
                  <a:pt x="5963379" y="3008399"/>
                  <a:pt x="6129706" y="3184285"/>
                </a:cubicBezTo>
                <a:cubicBezTo>
                  <a:pt x="6172103" y="3229157"/>
                  <a:pt x="6214837" y="3274365"/>
                  <a:pt x="6255773" y="3319686"/>
                </a:cubicBezTo>
                <a:cubicBezTo>
                  <a:pt x="6255773" y="3319799"/>
                  <a:pt x="6255885" y="3319911"/>
                  <a:pt x="6255885" y="3320136"/>
                </a:cubicBezTo>
                <a:cubicBezTo>
                  <a:pt x="6215737" y="3278301"/>
                  <a:pt x="6173789" y="3236579"/>
                  <a:pt x="6132180" y="3195194"/>
                </a:cubicBezTo>
                <a:cubicBezTo>
                  <a:pt x="5963379" y="3027180"/>
                  <a:pt x="5788842" y="2853318"/>
                  <a:pt x="5743521" y="2688790"/>
                </a:cubicBezTo>
                <a:cubicBezTo>
                  <a:pt x="5721816" y="2610068"/>
                  <a:pt x="5613968" y="2513578"/>
                  <a:pt x="5499821" y="2411465"/>
                </a:cubicBezTo>
                <a:cubicBezTo>
                  <a:pt x="5399058" y="2321273"/>
                  <a:pt x="5294808" y="2228044"/>
                  <a:pt x="5255335" y="2148760"/>
                </a:cubicBezTo>
                <a:cubicBezTo>
                  <a:pt x="5187409" y="2012234"/>
                  <a:pt x="4874885" y="1919793"/>
                  <a:pt x="4786379" y="1919793"/>
                </a:cubicBezTo>
                <a:cubicBezTo>
                  <a:pt x="4778170" y="1919793"/>
                  <a:pt x="4746681" y="1920580"/>
                  <a:pt x="4737347" y="1922267"/>
                </a:cubicBezTo>
                <a:cubicBezTo>
                  <a:pt x="4623539" y="1943072"/>
                  <a:pt x="4395471" y="2078248"/>
                  <a:pt x="4182698" y="2251098"/>
                </a:cubicBezTo>
                <a:cubicBezTo>
                  <a:pt x="4104539" y="2314638"/>
                  <a:pt x="3954406" y="2444303"/>
                  <a:pt x="3851618" y="2581279"/>
                </a:cubicBezTo>
                <a:cubicBezTo>
                  <a:pt x="3853530" y="2572282"/>
                  <a:pt x="3855217" y="2563510"/>
                  <a:pt x="3856903" y="2554626"/>
                </a:cubicBezTo>
                <a:close/>
                <a:moveTo>
                  <a:pt x="3845208" y="2590050"/>
                </a:moveTo>
                <a:cubicBezTo>
                  <a:pt x="3844533" y="2590950"/>
                  <a:pt x="3843858" y="2591962"/>
                  <a:pt x="3843183" y="2592862"/>
                </a:cubicBezTo>
                <a:cubicBezTo>
                  <a:pt x="3844871" y="2584202"/>
                  <a:pt x="3846670" y="2575656"/>
                  <a:pt x="3848357" y="2566996"/>
                </a:cubicBezTo>
                <a:cubicBezTo>
                  <a:pt x="3848919" y="2566096"/>
                  <a:pt x="3849481" y="2565309"/>
                  <a:pt x="3850044" y="2564410"/>
                </a:cubicBezTo>
                <a:cubicBezTo>
                  <a:pt x="3848469" y="2572956"/>
                  <a:pt x="3846895" y="2581503"/>
                  <a:pt x="3845208" y="2590050"/>
                </a:cubicBezTo>
                <a:close/>
                <a:moveTo>
                  <a:pt x="3859940" y="2538881"/>
                </a:moveTo>
                <a:cubicBezTo>
                  <a:pt x="3861627" y="2530334"/>
                  <a:pt x="3863314" y="2521788"/>
                  <a:pt x="3864888" y="2513241"/>
                </a:cubicBezTo>
                <a:cubicBezTo>
                  <a:pt x="3939674" y="2399207"/>
                  <a:pt x="4053707" y="2270778"/>
                  <a:pt x="4195293" y="2143137"/>
                </a:cubicBezTo>
                <a:cubicBezTo>
                  <a:pt x="4407054" y="1952518"/>
                  <a:pt x="4629949" y="1809695"/>
                  <a:pt x="4750055" y="1787766"/>
                </a:cubicBezTo>
                <a:cubicBezTo>
                  <a:pt x="4759614" y="1786079"/>
                  <a:pt x="4788854" y="1785179"/>
                  <a:pt x="4799200" y="1785179"/>
                </a:cubicBezTo>
                <a:cubicBezTo>
                  <a:pt x="4902437" y="1785179"/>
                  <a:pt x="5196968" y="1888754"/>
                  <a:pt x="5267481" y="2030340"/>
                </a:cubicBezTo>
                <a:cubicBezTo>
                  <a:pt x="5310215" y="2116034"/>
                  <a:pt x="5410191" y="2215786"/>
                  <a:pt x="5506906" y="2312276"/>
                </a:cubicBezTo>
                <a:cubicBezTo>
                  <a:pt x="5614080" y="2419112"/>
                  <a:pt x="5724852" y="2529547"/>
                  <a:pt x="5747906" y="2613667"/>
                </a:cubicBezTo>
                <a:cubicBezTo>
                  <a:pt x="5797726" y="2794614"/>
                  <a:pt x="5966415" y="2983995"/>
                  <a:pt x="6129593" y="3167192"/>
                </a:cubicBezTo>
                <a:cubicBezTo>
                  <a:pt x="6170528" y="3213187"/>
                  <a:pt x="6211913" y="3259633"/>
                  <a:pt x="6251499" y="3306079"/>
                </a:cubicBezTo>
                <a:cubicBezTo>
                  <a:pt x="6212588" y="3263232"/>
                  <a:pt x="6172216" y="3220385"/>
                  <a:pt x="6132068" y="3177988"/>
                </a:cubicBezTo>
                <a:cubicBezTo>
                  <a:pt x="5966303" y="3002664"/>
                  <a:pt x="5795027" y="2821379"/>
                  <a:pt x="5747681" y="2649654"/>
                </a:cubicBezTo>
                <a:cubicBezTo>
                  <a:pt x="5724965" y="2567221"/>
                  <a:pt x="5617903" y="2466008"/>
                  <a:pt x="5504432" y="2358834"/>
                </a:cubicBezTo>
                <a:cubicBezTo>
                  <a:pt x="5405805" y="2265605"/>
                  <a:pt x="5303805" y="2169228"/>
                  <a:pt x="5262982" y="2087132"/>
                </a:cubicBezTo>
                <a:cubicBezTo>
                  <a:pt x="5195619" y="1951844"/>
                  <a:pt x="4894566" y="1848606"/>
                  <a:pt x="4792565" y="1848606"/>
                </a:cubicBezTo>
                <a:cubicBezTo>
                  <a:pt x="4784018" y="1848606"/>
                  <a:pt x="4753092" y="1849393"/>
                  <a:pt x="4743195" y="1851193"/>
                </a:cubicBezTo>
                <a:cubicBezTo>
                  <a:pt x="4626912" y="1872447"/>
                  <a:pt x="4398507" y="2013247"/>
                  <a:pt x="4187646" y="2193744"/>
                </a:cubicBezTo>
                <a:cubicBezTo>
                  <a:pt x="4110724" y="2259870"/>
                  <a:pt x="3962053" y="2395383"/>
                  <a:pt x="3859940" y="2538881"/>
                </a:cubicBezTo>
                <a:close/>
                <a:moveTo>
                  <a:pt x="7146675" y="3626025"/>
                </a:moveTo>
                <a:cubicBezTo>
                  <a:pt x="7275553" y="3618940"/>
                  <a:pt x="7907124" y="3608257"/>
                  <a:pt x="7913872" y="3608257"/>
                </a:cubicBezTo>
                <a:cubicBezTo>
                  <a:pt x="7920283" y="3608257"/>
                  <a:pt x="8371131" y="3616916"/>
                  <a:pt x="8665325" y="3626025"/>
                </a:cubicBezTo>
                <a:lnTo>
                  <a:pt x="7146675" y="3626025"/>
                </a:lnTo>
                <a:close/>
                <a:moveTo>
                  <a:pt x="8377879" y="3640870"/>
                </a:moveTo>
                <a:cubicBezTo>
                  <a:pt x="8249788" y="3647955"/>
                  <a:pt x="7622040" y="3658638"/>
                  <a:pt x="7615405" y="3658638"/>
                </a:cubicBezTo>
                <a:cubicBezTo>
                  <a:pt x="7608995" y="3658638"/>
                  <a:pt x="7161070" y="3649979"/>
                  <a:pt x="6868563" y="3640870"/>
                </a:cubicBezTo>
                <a:lnTo>
                  <a:pt x="8377879" y="3640870"/>
                </a:lnTo>
                <a:close/>
                <a:moveTo>
                  <a:pt x="8862353" y="3626025"/>
                </a:moveTo>
                <a:cubicBezTo>
                  <a:pt x="8802750" y="3622539"/>
                  <a:pt x="8678145" y="3618041"/>
                  <a:pt x="8416677" y="3611518"/>
                </a:cubicBezTo>
                <a:cubicBezTo>
                  <a:pt x="8171291" y="3605445"/>
                  <a:pt x="7918821" y="3600610"/>
                  <a:pt x="7913984" y="3600610"/>
                </a:cubicBezTo>
                <a:cubicBezTo>
                  <a:pt x="7906337" y="3600610"/>
                  <a:pt x="7149037" y="3612755"/>
                  <a:pt x="7122496" y="3621190"/>
                </a:cubicBezTo>
                <a:lnTo>
                  <a:pt x="7122496" y="3620965"/>
                </a:lnTo>
                <a:cubicBezTo>
                  <a:pt x="7118785" y="3622652"/>
                  <a:pt x="7076275" y="3624226"/>
                  <a:pt x="7012961" y="3625576"/>
                </a:cubicBezTo>
                <a:cubicBezTo>
                  <a:pt x="7080549" y="3622539"/>
                  <a:pt x="7125983" y="3619053"/>
                  <a:pt x="7128794" y="3615117"/>
                </a:cubicBezTo>
                <a:cubicBezTo>
                  <a:pt x="7147462" y="3601622"/>
                  <a:pt x="7912523" y="3575531"/>
                  <a:pt x="7919832" y="3575531"/>
                </a:cubicBezTo>
                <a:cubicBezTo>
                  <a:pt x="7928042" y="3575531"/>
                  <a:pt x="8658577" y="3603871"/>
                  <a:pt x="8865052" y="3625913"/>
                </a:cubicBezTo>
                <a:lnTo>
                  <a:pt x="8862353" y="3625913"/>
                </a:lnTo>
                <a:close/>
                <a:moveTo>
                  <a:pt x="6672547" y="3640870"/>
                </a:moveTo>
                <a:cubicBezTo>
                  <a:pt x="6731812" y="3644356"/>
                  <a:pt x="6855630" y="3648855"/>
                  <a:pt x="7115523" y="3655377"/>
                </a:cubicBezTo>
                <a:cubicBezTo>
                  <a:pt x="7359448" y="3661450"/>
                  <a:pt x="7610457" y="3666286"/>
                  <a:pt x="7615292" y="3666286"/>
                </a:cubicBezTo>
                <a:cubicBezTo>
                  <a:pt x="7622940" y="3666286"/>
                  <a:pt x="8375630" y="3654140"/>
                  <a:pt x="8401945" y="3645706"/>
                </a:cubicBezTo>
                <a:lnTo>
                  <a:pt x="8401945" y="3645931"/>
                </a:lnTo>
                <a:cubicBezTo>
                  <a:pt x="8405656" y="3644244"/>
                  <a:pt x="8447829" y="3642782"/>
                  <a:pt x="8510694" y="3641320"/>
                </a:cubicBezTo>
                <a:cubicBezTo>
                  <a:pt x="8443555" y="3644356"/>
                  <a:pt x="8398459" y="3647842"/>
                  <a:pt x="8395647" y="3651779"/>
                </a:cubicBezTo>
                <a:cubicBezTo>
                  <a:pt x="8376980" y="3665274"/>
                  <a:pt x="7616643" y="3691364"/>
                  <a:pt x="7609332" y="3691364"/>
                </a:cubicBezTo>
                <a:cubicBezTo>
                  <a:pt x="7601235" y="3691364"/>
                  <a:pt x="6874973" y="3663025"/>
                  <a:pt x="6669623" y="3640983"/>
                </a:cubicBezTo>
                <a:lnTo>
                  <a:pt x="6672547" y="3640983"/>
                </a:lnTo>
                <a:close/>
                <a:moveTo>
                  <a:pt x="8423762" y="3589701"/>
                </a:moveTo>
                <a:cubicBezTo>
                  <a:pt x="8176239" y="3577331"/>
                  <a:pt x="7927592" y="3567884"/>
                  <a:pt x="7919607" y="3567884"/>
                </a:cubicBezTo>
                <a:cubicBezTo>
                  <a:pt x="7911960" y="3567884"/>
                  <a:pt x="7137003" y="3593637"/>
                  <a:pt x="7126095" y="3608707"/>
                </a:cubicBezTo>
                <a:cubicBezTo>
                  <a:pt x="7121822" y="3611968"/>
                  <a:pt x="7080212" y="3615005"/>
                  <a:pt x="7018359" y="3617703"/>
                </a:cubicBezTo>
                <a:cubicBezTo>
                  <a:pt x="7084260" y="3613205"/>
                  <a:pt x="7128794" y="3608032"/>
                  <a:pt x="7132955" y="3602297"/>
                </a:cubicBezTo>
                <a:cubicBezTo>
                  <a:pt x="7151961" y="3582728"/>
                  <a:pt x="7879460" y="3542918"/>
                  <a:pt x="7925455" y="3542918"/>
                </a:cubicBezTo>
                <a:cubicBezTo>
                  <a:pt x="7974600" y="3542918"/>
                  <a:pt x="8703786" y="3587902"/>
                  <a:pt x="8883159" y="3620628"/>
                </a:cubicBezTo>
                <a:cubicBezTo>
                  <a:pt x="8831540" y="3613880"/>
                  <a:pt x="8710421" y="3604096"/>
                  <a:pt x="8423762" y="3589701"/>
                </a:cubicBezTo>
                <a:close/>
                <a:moveTo>
                  <a:pt x="7108214" y="3677082"/>
                </a:moveTo>
                <a:cubicBezTo>
                  <a:pt x="7354275" y="3689453"/>
                  <a:pt x="7601460" y="3698899"/>
                  <a:pt x="7609332" y="3698899"/>
                </a:cubicBezTo>
                <a:cubicBezTo>
                  <a:pt x="7616980" y="3698899"/>
                  <a:pt x="8387213" y="3673146"/>
                  <a:pt x="8398122" y="3658076"/>
                </a:cubicBezTo>
                <a:cubicBezTo>
                  <a:pt x="8402395" y="3654815"/>
                  <a:pt x="8443668" y="3651891"/>
                  <a:pt x="8504958" y="3649080"/>
                </a:cubicBezTo>
                <a:cubicBezTo>
                  <a:pt x="8439507" y="3653578"/>
                  <a:pt x="8395310" y="3658751"/>
                  <a:pt x="8391149" y="3664487"/>
                </a:cubicBezTo>
                <a:cubicBezTo>
                  <a:pt x="8372144" y="3684054"/>
                  <a:pt x="7649030" y="3723865"/>
                  <a:pt x="7603260" y="3723865"/>
                </a:cubicBezTo>
                <a:cubicBezTo>
                  <a:pt x="7554227" y="3723865"/>
                  <a:pt x="6827403" y="3678769"/>
                  <a:pt x="6650392" y="3646043"/>
                </a:cubicBezTo>
                <a:cubicBezTo>
                  <a:pt x="6701111" y="3652903"/>
                  <a:pt x="6821218" y="3662687"/>
                  <a:pt x="7108214" y="3677082"/>
                </a:cubicBezTo>
                <a:close/>
                <a:moveTo>
                  <a:pt x="8430960" y="3567996"/>
                </a:moveTo>
                <a:cubicBezTo>
                  <a:pt x="8192884" y="3550003"/>
                  <a:pt x="7939850" y="3535383"/>
                  <a:pt x="7925455" y="3535383"/>
                </a:cubicBezTo>
                <a:cubicBezTo>
                  <a:pt x="7917921" y="3535383"/>
                  <a:pt x="7146675" y="3573732"/>
                  <a:pt x="7130144" y="3596449"/>
                </a:cubicBezTo>
                <a:cubicBezTo>
                  <a:pt x="7125420" y="3601509"/>
                  <a:pt x="7079087" y="3606345"/>
                  <a:pt x="7011162" y="3610618"/>
                </a:cubicBezTo>
                <a:cubicBezTo>
                  <a:pt x="7082461" y="3604433"/>
                  <a:pt x="7131606" y="3597461"/>
                  <a:pt x="7137229" y="3589701"/>
                </a:cubicBezTo>
                <a:cubicBezTo>
                  <a:pt x="7156346" y="3563611"/>
                  <a:pt x="7885195" y="3510305"/>
                  <a:pt x="7931303" y="3510305"/>
                </a:cubicBezTo>
                <a:cubicBezTo>
                  <a:pt x="7981348" y="3510305"/>
                  <a:pt x="8723016" y="3571370"/>
                  <a:pt x="8892830" y="3615454"/>
                </a:cubicBezTo>
                <a:cubicBezTo>
                  <a:pt x="8844473" y="3605445"/>
                  <a:pt x="8725716" y="3590263"/>
                  <a:pt x="8430960" y="3567996"/>
                </a:cubicBezTo>
                <a:close/>
                <a:moveTo>
                  <a:pt x="7100791" y="3698899"/>
                </a:moveTo>
                <a:cubicBezTo>
                  <a:pt x="7337406" y="3716893"/>
                  <a:pt x="7589090" y="3731512"/>
                  <a:pt x="7603372" y="3731512"/>
                </a:cubicBezTo>
                <a:cubicBezTo>
                  <a:pt x="7610794" y="3731512"/>
                  <a:pt x="8377429" y="3693276"/>
                  <a:pt x="8394073" y="3670447"/>
                </a:cubicBezTo>
                <a:cubicBezTo>
                  <a:pt x="8398796" y="3665386"/>
                  <a:pt x="8444792" y="3660550"/>
                  <a:pt x="8512267" y="3656277"/>
                </a:cubicBezTo>
                <a:cubicBezTo>
                  <a:pt x="8441418" y="3662462"/>
                  <a:pt x="8392611" y="3669435"/>
                  <a:pt x="8386876" y="3677082"/>
                </a:cubicBezTo>
                <a:cubicBezTo>
                  <a:pt x="8367758" y="3703173"/>
                  <a:pt x="7643183" y="3756478"/>
                  <a:pt x="7597412" y="3756478"/>
                </a:cubicBezTo>
                <a:cubicBezTo>
                  <a:pt x="7547592" y="3756478"/>
                  <a:pt x="6806260" y="3695076"/>
                  <a:pt x="6640046" y="3650991"/>
                </a:cubicBezTo>
                <a:cubicBezTo>
                  <a:pt x="6686829" y="3661000"/>
                  <a:pt x="6804236" y="3676295"/>
                  <a:pt x="7100791" y="3698899"/>
                </a:cubicBezTo>
                <a:close/>
                <a:moveTo>
                  <a:pt x="7931191" y="3502657"/>
                </a:moveTo>
                <a:cubicBezTo>
                  <a:pt x="7923769" y="3502657"/>
                  <a:pt x="7156346" y="3553489"/>
                  <a:pt x="7134192" y="3583853"/>
                </a:cubicBezTo>
                <a:cubicBezTo>
                  <a:pt x="7129806" y="3589926"/>
                  <a:pt x="7091458" y="3595774"/>
                  <a:pt x="7034103" y="3601059"/>
                </a:cubicBezTo>
                <a:cubicBezTo>
                  <a:pt x="7094157" y="3593974"/>
                  <a:pt x="7134979" y="3585990"/>
                  <a:pt x="7141390" y="3577105"/>
                </a:cubicBezTo>
                <a:cubicBezTo>
                  <a:pt x="7165343" y="3544380"/>
                  <a:pt x="7891830" y="3477579"/>
                  <a:pt x="7937039" y="3477579"/>
                </a:cubicBezTo>
                <a:cubicBezTo>
                  <a:pt x="7988545" y="3477579"/>
                  <a:pt x="8771374" y="3558662"/>
                  <a:pt x="8910599" y="3614217"/>
                </a:cubicBezTo>
                <a:cubicBezTo>
                  <a:pt x="8768337" y="3563835"/>
                  <a:pt x="7940075" y="3502657"/>
                  <a:pt x="7931191" y="3502657"/>
                </a:cubicBezTo>
                <a:close/>
                <a:moveTo>
                  <a:pt x="6597761" y="3640870"/>
                </a:moveTo>
                <a:cubicBezTo>
                  <a:pt x="6597986" y="3641320"/>
                  <a:pt x="6598211" y="3641770"/>
                  <a:pt x="6598323" y="3642107"/>
                </a:cubicBezTo>
                <a:cubicBezTo>
                  <a:pt x="6598436" y="3642557"/>
                  <a:pt x="6598774" y="3643007"/>
                  <a:pt x="6598998" y="3643457"/>
                </a:cubicBezTo>
                <a:cubicBezTo>
                  <a:pt x="6598436" y="3642557"/>
                  <a:pt x="6597986" y="3641657"/>
                  <a:pt x="6597649" y="3640870"/>
                </a:cubicBezTo>
                <a:lnTo>
                  <a:pt x="6597761" y="3640870"/>
                </a:lnTo>
                <a:close/>
                <a:moveTo>
                  <a:pt x="7597412" y="3764125"/>
                </a:moveTo>
                <a:cubicBezTo>
                  <a:pt x="7604721" y="3764125"/>
                  <a:pt x="8367758" y="3713294"/>
                  <a:pt x="8389912" y="3682930"/>
                </a:cubicBezTo>
                <a:cubicBezTo>
                  <a:pt x="8394298" y="3676857"/>
                  <a:pt x="8432197" y="3671122"/>
                  <a:pt x="8489101" y="3665723"/>
                </a:cubicBezTo>
                <a:cubicBezTo>
                  <a:pt x="8429610" y="3672808"/>
                  <a:pt x="8389124" y="3680793"/>
                  <a:pt x="8382603" y="3689565"/>
                </a:cubicBezTo>
                <a:cubicBezTo>
                  <a:pt x="8358649" y="3722290"/>
                  <a:pt x="7636323" y="3789091"/>
                  <a:pt x="7591339" y="3789091"/>
                </a:cubicBezTo>
                <a:cubicBezTo>
                  <a:pt x="7539833" y="3789091"/>
                  <a:pt x="6751381" y="3706996"/>
                  <a:pt x="6620478" y="3651441"/>
                </a:cubicBezTo>
                <a:cubicBezTo>
                  <a:pt x="6753067" y="3702161"/>
                  <a:pt x="7588528" y="3764125"/>
                  <a:pt x="7597412" y="3764125"/>
                </a:cubicBezTo>
                <a:close/>
                <a:moveTo>
                  <a:pt x="8445242" y="3524475"/>
                </a:moveTo>
                <a:cubicBezTo>
                  <a:pt x="8208403" y="3494223"/>
                  <a:pt x="7960318" y="3470044"/>
                  <a:pt x="7937039" y="3470044"/>
                </a:cubicBezTo>
                <a:cubicBezTo>
                  <a:pt x="7919383" y="3470044"/>
                  <a:pt x="7728089" y="3486126"/>
                  <a:pt x="7533872" y="3507044"/>
                </a:cubicBezTo>
                <a:cubicBezTo>
                  <a:pt x="7282751" y="3534259"/>
                  <a:pt x="7149599" y="3555851"/>
                  <a:pt x="7138353" y="3571258"/>
                </a:cubicBezTo>
                <a:cubicBezTo>
                  <a:pt x="7132505" y="3579355"/>
                  <a:pt x="7090895" y="3586890"/>
                  <a:pt x="7029718" y="3593862"/>
                </a:cubicBezTo>
                <a:cubicBezTo>
                  <a:pt x="7093482" y="3585090"/>
                  <a:pt x="7137566" y="3575306"/>
                  <a:pt x="7145438" y="3564510"/>
                </a:cubicBezTo>
                <a:cubicBezTo>
                  <a:pt x="7175464" y="3523350"/>
                  <a:pt x="7897228" y="3444966"/>
                  <a:pt x="7942774" y="3444966"/>
                </a:cubicBezTo>
                <a:cubicBezTo>
                  <a:pt x="7993493" y="3444966"/>
                  <a:pt x="8769462" y="3542018"/>
                  <a:pt x="8913410" y="3608819"/>
                </a:cubicBezTo>
                <a:cubicBezTo>
                  <a:pt x="8858192" y="3585540"/>
                  <a:pt x="8701424" y="3557200"/>
                  <a:pt x="8445242" y="3524475"/>
                </a:cubicBezTo>
                <a:close/>
                <a:moveTo>
                  <a:pt x="7040401" y="3584753"/>
                </a:moveTo>
                <a:cubicBezTo>
                  <a:pt x="7092020" y="3576206"/>
                  <a:pt x="7129693" y="3566872"/>
                  <a:pt x="7144538" y="3556750"/>
                </a:cubicBezTo>
                <a:cubicBezTo>
                  <a:pt x="7143751" y="3557425"/>
                  <a:pt x="7143076" y="3558100"/>
                  <a:pt x="7142514" y="3558775"/>
                </a:cubicBezTo>
                <a:cubicBezTo>
                  <a:pt x="7135767" y="3567996"/>
                  <a:pt x="7097193" y="3576768"/>
                  <a:pt x="7040401" y="3584753"/>
                </a:cubicBezTo>
                <a:close/>
                <a:moveTo>
                  <a:pt x="6593488" y="3644244"/>
                </a:moveTo>
                <a:cubicBezTo>
                  <a:pt x="6593600" y="3644694"/>
                  <a:pt x="6593825" y="3645256"/>
                  <a:pt x="6594050" y="3645706"/>
                </a:cubicBezTo>
                <a:cubicBezTo>
                  <a:pt x="6593488" y="3644694"/>
                  <a:pt x="6593038" y="3643794"/>
                  <a:pt x="6592813" y="3642894"/>
                </a:cubicBezTo>
                <a:cubicBezTo>
                  <a:pt x="6592700" y="3642557"/>
                  <a:pt x="6592588" y="3642220"/>
                  <a:pt x="6592476" y="3641882"/>
                </a:cubicBezTo>
                <a:cubicBezTo>
                  <a:pt x="6592813" y="3642669"/>
                  <a:pt x="6593263" y="3643457"/>
                  <a:pt x="6593488" y="3644244"/>
                </a:cubicBezTo>
                <a:close/>
                <a:moveTo>
                  <a:pt x="7085947" y="3742421"/>
                </a:moveTo>
                <a:cubicBezTo>
                  <a:pt x="7321437" y="3772672"/>
                  <a:pt x="7568172" y="3796851"/>
                  <a:pt x="7591339" y="3796851"/>
                </a:cubicBezTo>
                <a:cubicBezTo>
                  <a:pt x="7608883" y="3796851"/>
                  <a:pt x="7799164" y="3780769"/>
                  <a:pt x="7992256" y="3759852"/>
                </a:cubicBezTo>
                <a:cubicBezTo>
                  <a:pt x="8241916" y="3732637"/>
                  <a:pt x="8374281" y="3711045"/>
                  <a:pt x="8385527" y="3695638"/>
                </a:cubicBezTo>
                <a:cubicBezTo>
                  <a:pt x="8391374" y="3687541"/>
                  <a:pt x="8432534" y="3680006"/>
                  <a:pt x="8493037" y="3673146"/>
                </a:cubicBezTo>
                <a:cubicBezTo>
                  <a:pt x="8429835" y="3681805"/>
                  <a:pt x="8386201" y="3691589"/>
                  <a:pt x="8378329" y="3702385"/>
                </a:cubicBezTo>
                <a:cubicBezTo>
                  <a:pt x="8348303" y="3743545"/>
                  <a:pt x="7630587" y="3821930"/>
                  <a:pt x="7585379" y="3821930"/>
                </a:cubicBezTo>
                <a:cubicBezTo>
                  <a:pt x="7534434" y="3821930"/>
                  <a:pt x="6748119" y="3722965"/>
                  <a:pt x="6615979" y="3656164"/>
                </a:cubicBezTo>
                <a:cubicBezTo>
                  <a:pt x="6666699" y="3679781"/>
                  <a:pt x="6824142" y="3708683"/>
                  <a:pt x="7085947" y="3742421"/>
                </a:cubicBezTo>
                <a:close/>
                <a:moveTo>
                  <a:pt x="8381366" y="3708121"/>
                </a:moveTo>
                <a:cubicBezTo>
                  <a:pt x="8388113" y="3698899"/>
                  <a:pt x="8426124" y="3690240"/>
                  <a:pt x="8482354" y="3682255"/>
                </a:cubicBezTo>
                <a:cubicBezTo>
                  <a:pt x="8431860" y="3690689"/>
                  <a:pt x="8394636" y="3699911"/>
                  <a:pt x="8379678" y="3709808"/>
                </a:cubicBezTo>
                <a:cubicBezTo>
                  <a:pt x="8380353" y="3709245"/>
                  <a:pt x="8381028" y="3708683"/>
                  <a:pt x="8381366" y="3708121"/>
                </a:cubicBezTo>
                <a:close/>
                <a:moveTo>
                  <a:pt x="7942774" y="3437431"/>
                </a:moveTo>
                <a:cubicBezTo>
                  <a:pt x="7901389" y="3437431"/>
                  <a:pt x="7198969" y="3512104"/>
                  <a:pt x="7144763" y="3556526"/>
                </a:cubicBezTo>
                <a:cubicBezTo>
                  <a:pt x="7146900" y="3555064"/>
                  <a:pt x="7148586" y="3553602"/>
                  <a:pt x="7149711" y="3552027"/>
                </a:cubicBezTo>
                <a:cubicBezTo>
                  <a:pt x="7184799" y="3504007"/>
                  <a:pt x="7903976" y="3412353"/>
                  <a:pt x="7948622" y="3412353"/>
                </a:cubicBezTo>
                <a:cubicBezTo>
                  <a:pt x="7979211" y="3412353"/>
                  <a:pt x="8221336" y="3445303"/>
                  <a:pt x="8458962" y="3488488"/>
                </a:cubicBezTo>
                <a:cubicBezTo>
                  <a:pt x="8760465" y="3543368"/>
                  <a:pt x="8876636" y="3581042"/>
                  <a:pt x="8918808" y="3604546"/>
                </a:cubicBezTo>
                <a:cubicBezTo>
                  <a:pt x="8777447" y="3532684"/>
                  <a:pt x="7995180" y="3437431"/>
                  <a:pt x="7942774" y="3437431"/>
                </a:cubicBezTo>
                <a:close/>
                <a:moveTo>
                  <a:pt x="7146675" y="3546179"/>
                </a:moveTo>
                <a:cubicBezTo>
                  <a:pt x="7137791" y="3558325"/>
                  <a:pt x="7091007" y="3569571"/>
                  <a:pt x="7024095" y="3579805"/>
                </a:cubicBezTo>
                <a:cubicBezTo>
                  <a:pt x="7084373" y="3569346"/>
                  <a:pt x="7129581" y="3557762"/>
                  <a:pt x="7147575" y="3545280"/>
                </a:cubicBezTo>
                <a:cubicBezTo>
                  <a:pt x="7147237" y="3545617"/>
                  <a:pt x="7146900" y="3545954"/>
                  <a:pt x="7146675" y="3546179"/>
                </a:cubicBezTo>
                <a:close/>
                <a:moveTo>
                  <a:pt x="6588652" y="3646380"/>
                </a:moveTo>
                <a:cubicBezTo>
                  <a:pt x="6588877" y="3647055"/>
                  <a:pt x="6589102" y="3647618"/>
                  <a:pt x="6589439" y="3648292"/>
                </a:cubicBezTo>
                <a:cubicBezTo>
                  <a:pt x="6588877" y="3647168"/>
                  <a:pt x="6588315" y="3646043"/>
                  <a:pt x="6587977" y="3645031"/>
                </a:cubicBezTo>
                <a:cubicBezTo>
                  <a:pt x="6587865" y="3644469"/>
                  <a:pt x="6587640" y="3644019"/>
                  <a:pt x="6587415" y="3643457"/>
                </a:cubicBezTo>
                <a:cubicBezTo>
                  <a:pt x="6587865" y="3644469"/>
                  <a:pt x="6588315" y="3645368"/>
                  <a:pt x="6588652" y="3646380"/>
                </a:cubicBezTo>
                <a:close/>
                <a:moveTo>
                  <a:pt x="7585491" y="3829464"/>
                </a:moveTo>
                <a:cubicBezTo>
                  <a:pt x="7626201" y="3829464"/>
                  <a:pt x="8310179" y="3756366"/>
                  <a:pt x="8377204" y="3711832"/>
                </a:cubicBezTo>
                <a:cubicBezTo>
                  <a:pt x="8375967" y="3712844"/>
                  <a:pt x="8374955" y="3713856"/>
                  <a:pt x="8374168" y="3714868"/>
                </a:cubicBezTo>
                <a:cubicBezTo>
                  <a:pt x="8339081" y="3762888"/>
                  <a:pt x="7623952" y="3854543"/>
                  <a:pt x="7579530" y="3854543"/>
                </a:cubicBezTo>
                <a:cubicBezTo>
                  <a:pt x="7549054" y="3854543"/>
                  <a:pt x="7308166" y="3821592"/>
                  <a:pt x="7071777" y="3778408"/>
                </a:cubicBezTo>
                <a:cubicBezTo>
                  <a:pt x="6762964" y="3721953"/>
                  <a:pt x="6649717" y="3683604"/>
                  <a:pt x="6610919" y="3660213"/>
                </a:cubicBezTo>
                <a:cubicBezTo>
                  <a:pt x="6740359" y="3732412"/>
                  <a:pt x="7532860" y="3829464"/>
                  <a:pt x="7585491" y="3829464"/>
                </a:cubicBezTo>
                <a:close/>
                <a:moveTo>
                  <a:pt x="8377092" y="3720604"/>
                </a:moveTo>
                <a:cubicBezTo>
                  <a:pt x="8385976" y="3708458"/>
                  <a:pt x="8432197" y="3697212"/>
                  <a:pt x="8498435" y="3687091"/>
                </a:cubicBezTo>
                <a:cubicBezTo>
                  <a:pt x="8438944" y="3697437"/>
                  <a:pt x="8394410" y="3708908"/>
                  <a:pt x="8376417" y="3721278"/>
                </a:cubicBezTo>
                <a:cubicBezTo>
                  <a:pt x="8376642" y="3721166"/>
                  <a:pt x="8376980" y="3720941"/>
                  <a:pt x="8377092" y="3720604"/>
                </a:cubicBezTo>
                <a:close/>
                <a:moveTo>
                  <a:pt x="7948622" y="3404818"/>
                </a:moveTo>
                <a:cubicBezTo>
                  <a:pt x="7908699" y="3404818"/>
                  <a:pt x="7229333" y="3489275"/>
                  <a:pt x="7152298" y="3541231"/>
                </a:cubicBezTo>
                <a:cubicBezTo>
                  <a:pt x="7152860" y="3540669"/>
                  <a:pt x="7153423" y="3540107"/>
                  <a:pt x="7153872" y="3539544"/>
                </a:cubicBezTo>
                <a:cubicBezTo>
                  <a:pt x="7193795" y="3484889"/>
                  <a:pt x="7889693" y="3379852"/>
                  <a:pt x="7954357" y="3379852"/>
                </a:cubicBezTo>
                <a:cubicBezTo>
                  <a:pt x="8035553" y="3379852"/>
                  <a:pt x="8778909" y="3510980"/>
                  <a:pt x="8921957" y="3599260"/>
                </a:cubicBezTo>
                <a:cubicBezTo>
                  <a:pt x="8776659" y="3515365"/>
                  <a:pt x="8000354" y="3404818"/>
                  <a:pt x="7948622" y="3404818"/>
                </a:cubicBezTo>
                <a:close/>
                <a:moveTo>
                  <a:pt x="7058057" y="3566085"/>
                </a:moveTo>
                <a:cubicBezTo>
                  <a:pt x="7101916" y="3556188"/>
                  <a:pt x="7134754" y="3545504"/>
                  <a:pt x="7150499" y="3534034"/>
                </a:cubicBezTo>
                <a:cubicBezTo>
                  <a:pt x="7141839" y="3545392"/>
                  <a:pt x="7107652" y="3556076"/>
                  <a:pt x="7058057" y="3566085"/>
                </a:cubicBezTo>
                <a:close/>
                <a:moveTo>
                  <a:pt x="6583816" y="3648517"/>
                </a:moveTo>
                <a:cubicBezTo>
                  <a:pt x="6584266" y="3649867"/>
                  <a:pt x="6584829" y="3651216"/>
                  <a:pt x="6585615" y="3652566"/>
                </a:cubicBezTo>
                <a:cubicBezTo>
                  <a:pt x="6584491" y="3650767"/>
                  <a:pt x="6583704" y="3648855"/>
                  <a:pt x="6583142" y="3647055"/>
                </a:cubicBezTo>
                <a:cubicBezTo>
                  <a:pt x="6582916" y="3646268"/>
                  <a:pt x="6582579" y="3645594"/>
                  <a:pt x="6582354" y="3644806"/>
                </a:cubicBezTo>
                <a:cubicBezTo>
                  <a:pt x="6582916" y="3646043"/>
                  <a:pt x="6583367" y="3647280"/>
                  <a:pt x="6583816" y="3648517"/>
                </a:cubicBezTo>
                <a:close/>
                <a:moveTo>
                  <a:pt x="7579418" y="3862078"/>
                </a:moveTo>
                <a:cubicBezTo>
                  <a:pt x="7619116" y="3862078"/>
                  <a:pt x="8293534" y="3777733"/>
                  <a:pt x="8371244" y="3725777"/>
                </a:cubicBezTo>
                <a:cubicBezTo>
                  <a:pt x="8370794" y="3726339"/>
                  <a:pt x="8370232" y="3726789"/>
                  <a:pt x="8369782" y="3727351"/>
                </a:cubicBezTo>
                <a:cubicBezTo>
                  <a:pt x="8329859" y="3782006"/>
                  <a:pt x="7637672" y="3887044"/>
                  <a:pt x="7573345" y="3887044"/>
                </a:cubicBezTo>
                <a:cubicBezTo>
                  <a:pt x="7491475" y="3887044"/>
                  <a:pt x="6732937" y="3752317"/>
                  <a:pt x="6605296" y="3664037"/>
                </a:cubicBezTo>
                <a:cubicBezTo>
                  <a:pt x="6733612" y="3748269"/>
                  <a:pt x="7527350" y="3862078"/>
                  <a:pt x="7579418" y="3862078"/>
                </a:cubicBezTo>
                <a:close/>
                <a:moveTo>
                  <a:pt x="8464472" y="3701036"/>
                </a:moveTo>
                <a:cubicBezTo>
                  <a:pt x="8421401" y="3710820"/>
                  <a:pt x="8389013" y="3721391"/>
                  <a:pt x="8373381" y="3732749"/>
                </a:cubicBezTo>
                <a:cubicBezTo>
                  <a:pt x="8382265" y="3721391"/>
                  <a:pt x="8415778" y="3710820"/>
                  <a:pt x="8464472" y="3701036"/>
                </a:cubicBezTo>
                <a:close/>
                <a:moveTo>
                  <a:pt x="8466609" y="3459248"/>
                </a:moveTo>
                <a:cubicBezTo>
                  <a:pt x="8222348" y="3408079"/>
                  <a:pt x="7988320" y="3372205"/>
                  <a:pt x="7954357" y="3372205"/>
                </a:cubicBezTo>
                <a:cubicBezTo>
                  <a:pt x="7890255" y="3372205"/>
                  <a:pt x="7239229" y="3469145"/>
                  <a:pt x="7157359" y="3527736"/>
                </a:cubicBezTo>
                <a:cubicBezTo>
                  <a:pt x="7157584" y="3527511"/>
                  <a:pt x="7157808" y="3527286"/>
                  <a:pt x="7158033" y="3527061"/>
                </a:cubicBezTo>
                <a:cubicBezTo>
                  <a:pt x="7202904" y="3465546"/>
                  <a:pt x="7896778" y="3347239"/>
                  <a:pt x="7960206" y="3347239"/>
                </a:cubicBezTo>
                <a:cubicBezTo>
                  <a:pt x="8043312" y="3347239"/>
                  <a:pt x="8804662" y="3496360"/>
                  <a:pt x="8932416" y="3598585"/>
                </a:cubicBezTo>
                <a:cubicBezTo>
                  <a:pt x="8869551" y="3551353"/>
                  <a:pt x="8651268" y="3497934"/>
                  <a:pt x="8466609" y="3459248"/>
                </a:cubicBezTo>
                <a:close/>
                <a:moveTo>
                  <a:pt x="7041750" y="3562036"/>
                </a:moveTo>
                <a:cubicBezTo>
                  <a:pt x="7094719" y="3550003"/>
                  <a:pt x="7134979" y="3536733"/>
                  <a:pt x="7153872" y="3522450"/>
                </a:cubicBezTo>
                <a:cubicBezTo>
                  <a:pt x="7141502" y="3536733"/>
                  <a:pt x="7100005" y="3550003"/>
                  <a:pt x="7041750" y="3562036"/>
                </a:cubicBezTo>
                <a:close/>
                <a:moveTo>
                  <a:pt x="7063792" y="3807647"/>
                </a:moveTo>
                <a:cubicBezTo>
                  <a:pt x="7306704" y="3858816"/>
                  <a:pt x="7539608" y="3894691"/>
                  <a:pt x="7573458" y="3894691"/>
                </a:cubicBezTo>
                <a:cubicBezTo>
                  <a:pt x="7637110" y="3894691"/>
                  <a:pt x="8283301" y="3797863"/>
                  <a:pt x="8366071" y="3739385"/>
                </a:cubicBezTo>
                <a:cubicBezTo>
                  <a:pt x="8365958" y="3739609"/>
                  <a:pt x="8365734" y="3739722"/>
                  <a:pt x="8365621" y="3739947"/>
                </a:cubicBezTo>
                <a:cubicBezTo>
                  <a:pt x="8320750" y="3801462"/>
                  <a:pt x="7630587" y="3919769"/>
                  <a:pt x="7567497" y="3919769"/>
                </a:cubicBezTo>
                <a:cubicBezTo>
                  <a:pt x="7483490" y="3919769"/>
                  <a:pt x="6702798" y="3765812"/>
                  <a:pt x="6594613" y="3663475"/>
                </a:cubicBezTo>
                <a:cubicBezTo>
                  <a:pt x="6647918" y="3711832"/>
                  <a:pt x="6873736" y="3767612"/>
                  <a:pt x="7063792" y="3807647"/>
                </a:cubicBezTo>
                <a:close/>
                <a:moveTo>
                  <a:pt x="8480442" y="3705084"/>
                </a:moveTo>
                <a:cubicBezTo>
                  <a:pt x="8428485" y="3717005"/>
                  <a:pt x="8388900" y="3730050"/>
                  <a:pt x="8370007" y="3744220"/>
                </a:cubicBezTo>
                <a:cubicBezTo>
                  <a:pt x="8382490" y="3730050"/>
                  <a:pt x="8423200" y="3717005"/>
                  <a:pt x="8480442" y="3705084"/>
                </a:cubicBezTo>
                <a:close/>
                <a:moveTo>
                  <a:pt x="7960206" y="3339592"/>
                </a:moveTo>
                <a:cubicBezTo>
                  <a:pt x="7897340" y="3339592"/>
                  <a:pt x="7250363" y="3448340"/>
                  <a:pt x="7162419" y="3514129"/>
                </a:cubicBezTo>
                <a:cubicBezTo>
                  <a:pt x="7213139" y="3446990"/>
                  <a:pt x="7880697" y="3314626"/>
                  <a:pt x="7965941" y="3314626"/>
                </a:cubicBezTo>
                <a:cubicBezTo>
                  <a:pt x="8047698" y="3314626"/>
                  <a:pt x="8799039" y="3478929"/>
                  <a:pt x="8934440" y="3592513"/>
                </a:cubicBezTo>
                <a:cubicBezTo>
                  <a:pt x="8799489" y="3484777"/>
                  <a:pt x="8036565" y="3339592"/>
                  <a:pt x="7960206" y="3339592"/>
                </a:cubicBezTo>
                <a:close/>
                <a:moveTo>
                  <a:pt x="7048835" y="3552477"/>
                </a:moveTo>
                <a:cubicBezTo>
                  <a:pt x="7099442" y="3539657"/>
                  <a:pt x="7138128" y="3525599"/>
                  <a:pt x="7157246" y="3510642"/>
                </a:cubicBezTo>
                <a:cubicBezTo>
                  <a:pt x="7143751" y="3525599"/>
                  <a:pt x="7104053" y="3539657"/>
                  <a:pt x="7048835" y="3552477"/>
                </a:cubicBezTo>
                <a:close/>
                <a:moveTo>
                  <a:pt x="6578981" y="3650654"/>
                </a:moveTo>
                <a:cubicBezTo>
                  <a:pt x="6579430" y="3652229"/>
                  <a:pt x="6580217" y="3653803"/>
                  <a:pt x="6581005" y="3655377"/>
                </a:cubicBezTo>
                <a:cubicBezTo>
                  <a:pt x="6579880" y="3653353"/>
                  <a:pt x="6578868" y="3651216"/>
                  <a:pt x="6578306" y="3649192"/>
                </a:cubicBezTo>
                <a:cubicBezTo>
                  <a:pt x="6577968" y="3648292"/>
                  <a:pt x="6577631" y="3647280"/>
                  <a:pt x="6577293" y="3646380"/>
                </a:cubicBezTo>
                <a:cubicBezTo>
                  <a:pt x="6577856" y="3647842"/>
                  <a:pt x="6578530" y="3649192"/>
                  <a:pt x="6578981" y="3650654"/>
                </a:cubicBezTo>
                <a:close/>
                <a:moveTo>
                  <a:pt x="7567497" y="3927304"/>
                </a:moveTo>
                <a:cubicBezTo>
                  <a:pt x="7629913" y="3927304"/>
                  <a:pt x="8272167" y="3818781"/>
                  <a:pt x="8360898" y="3752992"/>
                </a:cubicBezTo>
                <a:cubicBezTo>
                  <a:pt x="8308942" y="3820130"/>
                  <a:pt x="7646107" y="3952382"/>
                  <a:pt x="7561537" y="3952382"/>
                </a:cubicBezTo>
                <a:cubicBezTo>
                  <a:pt x="7478542" y="3952382"/>
                  <a:pt x="6701224" y="3781219"/>
                  <a:pt x="6590227" y="3667410"/>
                </a:cubicBezTo>
                <a:cubicBezTo>
                  <a:pt x="6698974" y="3775596"/>
                  <a:pt x="7489788" y="3927304"/>
                  <a:pt x="7567497" y="3927304"/>
                </a:cubicBezTo>
                <a:close/>
                <a:moveTo>
                  <a:pt x="8472345" y="3714868"/>
                </a:moveTo>
                <a:cubicBezTo>
                  <a:pt x="8423087" y="3727576"/>
                  <a:pt x="8385414" y="3741296"/>
                  <a:pt x="8366521" y="3755916"/>
                </a:cubicBezTo>
                <a:cubicBezTo>
                  <a:pt x="8380016" y="3741296"/>
                  <a:pt x="8418701" y="3727464"/>
                  <a:pt x="8472345" y="3714868"/>
                </a:cubicBezTo>
                <a:close/>
                <a:moveTo>
                  <a:pt x="7965941" y="3306866"/>
                </a:moveTo>
                <a:cubicBezTo>
                  <a:pt x="7904425" y="3306866"/>
                  <a:pt x="7261158" y="3427310"/>
                  <a:pt x="7167480" y="3500409"/>
                </a:cubicBezTo>
                <a:cubicBezTo>
                  <a:pt x="7230232" y="3423261"/>
                  <a:pt x="7886432" y="3281788"/>
                  <a:pt x="7971788" y="3281788"/>
                </a:cubicBezTo>
                <a:cubicBezTo>
                  <a:pt x="8021720" y="3281788"/>
                  <a:pt x="8262721" y="3335093"/>
                  <a:pt x="8487302" y="3401444"/>
                </a:cubicBezTo>
                <a:cubicBezTo>
                  <a:pt x="8719080" y="3469820"/>
                  <a:pt x="8876186" y="3534484"/>
                  <a:pt x="8934664" y="3584528"/>
                </a:cubicBezTo>
                <a:cubicBezTo>
                  <a:pt x="8787793" y="3465433"/>
                  <a:pt x="8040839" y="3306866"/>
                  <a:pt x="7965941" y="3306866"/>
                </a:cubicBezTo>
                <a:close/>
                <a:moveTo>
                  <a:pt x="7059294" y="3542693"/>
                </a:moveTo>
                <a:cubicBezTo>
                  <a:pt x="7105515" y="3529423"/>
                  <a:pt x="7141277" y="3514916"/>
                  <a:pt x="7160395" y="3499396"/>
                </a:cubicBezTo>
                <a:cubicBezTo>
                  <a:pt x="7145663" y="3514916"/>
                  <a:pt x="7109226" y="3529423"/>
                  <a:pt x="7059294" y="3542693"/>
                </a:cubicBezTo>
                <a:close/>
                <a:moveTo>
                  <a:pt x="6574145" y="3652678"/>
                </a:moveTo>
                <a:cubicBezTo>
                  <a:pt x="6575044" y="3655490"/>
                  <a:pt x="6576394" y="3658301"/>
                  <a:pt x="6578081" y="3661113"/>
                </a:cubicBezTo>
                <a:cubicBezTo>
                  <a:pt x="6576057" y="3657739"/>
                  <a:pt x="6574482" y="3654478"/>
                  <a:pt x="6573358" y="3651216"/>
                </a:cubicBezTo>
                <a:cubicBezTo>
                  <a:pt x="6572795" y="3649529"/>
                  <a:pt x="6572121" y="3647842"/>
                  <a:pt x="6571333" y="3646156"/>
                </a:cubicBezTo>
                <a:cubicBezTo>
                  <a:pt x="6572570" y="3648405"/>
                  <a:pt x="6573470" y="3650541"/>
                  <a:pt x="6574145" y="3652678"/>
                </a:cubicBezTo>
                <a:close/>
                <a:moveTo>
                  <a:pt x="7561537" y="3959917"/>
                </a:moveTo>
                <a:cubicBezTo>
                  <a:pt x="7622603" y="3959917"/>
                  <a:pt x="8261371" y="3839698"/>
                  <a:pt x="8355837" y="3766599"/>
                </a:cubicBezTo>
                <a:cubicBezTo>
                  <a:pt x="8292073" y="3843747"/>
                  <a:pt x="7640259" y="3984996"/>
                  <a:pt x="7555577" y="3984996"/>
                </a:cubicBezTo>
                <a:cubicBezTo>
                  <a:pt x="7451440" y="3984996"/>
                  <a:pt x="6668610" y="3789541"/>
                  <a:pt x="6580105" y="3664374"/>
                </a:cubicBezTo>
                <a:cubicBezTo>
                  <a:pt x="6666137" y="3784818"/>
                  <a:pt x="7483265" y="3959917"/>
                  <a:pt x="7561537" y="3959917"/>
                </a:cubicBezTo>
                <a:close/>
                <a:moveTo>
                  <a:pt x="6579992" y="3664149"/>
                </a:moveTo>
                <a:cubicBezTo>
                  <a:pt x="6579430" y="3663249"/>
                  <a:pt x="6578868" y="3662462"/>
                  <a:pt x="6578306" y="3661563"/>
                </a:cubicBezTo>
                <a:cubicBezTo>
                  <a:pt x="6578755" y="3662462"/>
                  <a:pt x="6579430" y="3663249"/>
                  <a:pt x="6579992" y="3664149"/>
                </a:cubicBezTo>
                <a:close/>
                <a:moveTo>
                  <a:pt x="8462673" y="3724427"/>
                </a:moveTo>
                <a:cubicBezTo>
                  <a:pt x="8417352" y="3737585"/>
                  <a:pt x="8382377" y="3751867"/>
                  <a:pt x="8363372" y="3767162"/>
                </a:cubicBezTo>
                <a:cubicBezTo>
                  <a:pt x="8377991" y="3751867"/>
                  <a:pt x="8413866" y="3737585"/>
                  <a:pt x="8462673" y="3724427"/>
                </a:cubicBezTo>
                <a:close/>
                <a:moveTo>
                  <a:pt x="8488089" y="3394022"/>
                </a:moveTo>
                <a:cubicBezTo>
                  <a:pt x="8263283" y="3327671"/>
                  <a:pt x="8021833" y="3274253"/>
                  <a:pt x="7971788" y="3274253"/>
                </a:cubicBezTo>
                <a:cubicBezTo>
                  <a:pt x="7889019" y="3274253"/>
                  <a:pt x="7270043" y="3407630"/>
                  <a:pt x="7172540" y="3486801"/>
                </a:cubicBezTo>
                <a:cubicBezTo>
                  <a:pt x="7244515" y="3402344"/>
                  <a:pt x="7894304" y="3249287"/>
                  <a:pt x="7977524" y="3249287"/>
                </a:cubicBezTo>
                <a:cubicBezTo>
                  <a:pt x="8077726" y="3249287"/>
                  <a:pt x="8815683" y="3449352"/>
                  <a:pt x="8945461" y="3586102"/>
                </a:cubicBezTo>
                <a:cubicBezTo>
                  <a:pt x="8876636" y="3516603"/>
                  <a:pt x="8636423" y="3437769"/>
                  <a:pt x="8488089" y="3394022"/>
                </a:cubicBezTo>
                <a:close/>
                <a:moveTo>
                  <a:pt x="7068066" y="3532347"/>
                </a:moveTo>
                <a:cubicBezTo>
                  <a:pt x="7110688" y="3518739"/>
                  <a:pt x="7143976" y="3504120"/>
                  <a:pt x="7163094" y="3488488"/>
                </a:cubicBezTo>
                <a:cubicBezTo>
                  <a:pt x="7147575" y="3504007"/>
                  <a:pt x="7113612" y="3518739"/>
                  <a:pt x="7068066" y="3532347"/>
                </a:cubicBezTo>
                <a:close/>
                <a:moveTo>
                  <a:pt x="6569197" y="3654815"/>
                </a:moveTo>
                <a:cubicBezTo>
                  <a:pt x="6569871" y="3656839"/>
                  <a:pt x="6570659" y="3658751"/>
                  <a:pt x="6571670" y="3660775"/>
                </a:cubicBezTo>
                <a:cubicBezTo>
                  <a:pt x="6570434" y="3658301"/>
                  <a:pt x="6569309" y="3655827"/>
                  <a:pt x="6568522" y="3653465"/>
                </a:cubicBezTo>
                <a:cubicBezTo>
                  <a:pt x="6567960" y="3651554"/>
                  <a:pt x="6567060" y="3649529"/>
                  <a:pt x="6566273" y="3647618"/>
                </a:cubicBezTo>
                <a:cubicBezTo>
                  <a:pt x="6567510" y="3650092"/>
                  <a:pt x="6568522" y="3652453"/>
                  <a:pt x="6569197" y="3654815"/>
                </a:cubicBezTo>
                <a:close/>
                <a:moveTo>
                  <a:pt x="6573807" y="3664711"/>
                </a:moveTo>
                <a:cubicBezTo>
                  <a:pt x="6573695" y="3664599"/>
                  <a:pt x="6573695" y="3664487"/>
                  <a:pt x="6573583" y="3664374"/>
                </a:cubicBezTo>
                <a:cubicBezTo>
                  <a:pt x="6573695" y="3664487"/>
                  <a:pt x="6573695" y="3664599"/>
                  <a:pt x="6573807" y="3664711"/>
                </a:cubicBezTo>
                <a:close/>
                <a:moveTo>
                  <a:pt x="7041638" y="3872874"/>
                </a:moveTo>
                <a:cubicBezTo>
                  <a:pt x="7265207" y="3939225"/>
                  <a:pt x="7505645" y="3992643"/>
                  <a:pt x="7555577" y="3992643"/>
                </a:cubicBezTo>
                <a:cubicBezTo>
                  <a:pt x="7637784" y="3992643"/>
                  <a:pt x="8252262" y="3859491"/>
                  <a:pt x="8350664" y="3780320"/>
                </a:cubicBezTo>
                <a:cubicBezTo>
                  <a:pt x="8277565" y="3864777"/>
                  <a:pt x="7632274" y="4017609"/>
                  <a:pt x="7549617" y="4017609"/>
                </a:cubicBezTo>
                <a:cubicBezTo>
                  <a:pt x="7496648" y="4017609"/>
                  <a:pt x="7260371" y="3960592"/>
                  <a:pt x="7035115" y="3887156"/>
                </a:cubicBezTo>
                <a:cubicBezTo>
                  <a:pt x="6790966" y="3807535"/>
                  <a:pt x="6630149" y="3732187"/>
                  <a:pt x="6582017" y="3675957"/>
                </a:cubicBezTo>
                <a:cubicBezTo>
                  <a:pt x="6643982" y="3746582"/>
                  <a:pt x="6890605" y="3828115"/>
                  <a:pt x="7041638" y="3872874"/>
                </a:cubicBezTo>
                <a:close/>
                <a:moveTo>
                  <a:pt x="8453789" y="3734998"/>
                </a:moveTo>
                <a:cubicBezTo>
                  <a:pt x="8412516" y="3748269"/>
                  <a:pt x="8380128" y="3762551"/>
                  <a:pt x="8361122" y="3777733"/>
                </a:cubicBezTo>
                <a:cubicBezTo>
                  <a:pt x="8376642" y="3762551"/>
                  <a:pt x="8409592" y="3748269"/>
                  <a:pt x="8453789" y="3734998"/>
                </a:cubicBezTo>
                <a:close/>
                <a:moveTo>
                  <a:pt x="7977524" y="3241640"/>
                </a:moveTo>
                <a:cubicBezTo>
                  <a:pt x="7884296" y="3241640"/>
                  <a:pt x="7280614" y="3386150"/>
                  <a:pt x="7177714" y="3472968"/>
                </a:cubicBezTo>
                <a:cubicBezTo>
                  <a:pt x="7259022" y="3380639"/>
                  <a:pt x="7889806" y="3216674"/>
                  <a:pt x="7983372" y="3216674"/>
                </a:cubicBezTo>
                <a:cubicBezTo>
                  <a:pt x="8039714" y="3216674"/>
                  <a:pt x="8273292" y="3277177"/>
                  <a:pt x="8501472" y="3358035"/>
                </a:cubicBezTo>
                <a:cubicBezTo>
                  <a:pt x="8732238" y="3439793"/>
                  <a:pt x="8888669" y="3517615"/>
                  <a:pt x="8945798" y="3577668"/>
                </a:cubicBezTo>
                <a:cubicBezTo>
                  <a:pt x="8804887" y="3435857"/>
                  <a:pt x="8078962" y="3241640"/>
                  <a:pt x="7977524" y="3241640"/>
                </a:cubicBezTo>
                <a:close/>
                <a:moveTo>
                  <a:pt x="7032866" y="3535496"/>
                </a:moveTo>
                <a:cubicBezTo>
                  <a:pt x="7092807" y="3517952"/>
                  <a:pt x="7140265" y="3498497"/>
                  <a:pt x="7165680" y="3477467"/>
                </a:cubicBezTo>
                <a:cubicBezTo>
                  <a:pt x="7144201" y="3498609"/>
                  <a:pt x="7095956" y="3518064"/>
                  <a:pt x="7032866" y="3535496"/>
                </a:cubicBezTo>
                <a:close/>
                <a:moveTo>
                  <a:pt x="6564361" y="3656952"/>
                </a:moveTo>
                <a:cubicBezTo>
                  <a:pt x="6609345" y="3799438"/>
                  <a:pt x="7440756" y="4025256"/>
                  <a:pt x="7549617" y="4025256"/>
                </a:cubicBezTo>
                <a:cubicBezTo>
                  <a:pt x="7642170" y="4025256"/>
                  <a:pt x="8241578" y="3881083"/>
                  <a:pt x="8345379" y="3794265"/>
                </a:cubicBezTo>
                <a:cubicBezTo>
                  <a:pt x="8263058" y="3886594"/>
                  <a:pt x="7636547" y="4050222"/>
                  <a:pt x="7543656" y="4050222"/>
                </a:cubicBezTo>
                <a:cubicBezTo>
                  <a:pt x="7436595" y="4050222"/>
                  <a:pt x="6611931" y="3808210"/>
                  <a:pt x="6563686" y="3655602"/>
                </a:cubicBezTo>
                <a:cubicBezTo>
                  <a:pt x="6563012" y="3653353"/>
                  <a:pt x="6562112" y="3651216"/>
                  <a:pt x="6561212" y="3648967"/>
                </a:cubicBezTo>
                <a:cubicBezTo>
                  <a:pt x="6562449" y="3651666"/>
                  <a:pt x="6563574" y="3654253"/>
                  <a:pt x="6564361" y="3656952"/>
                </a:cubicBezTo>
                <a:close/>
                <a:moveTo>
                  <a:pt x="8488426" y="3731850"/>
                </a:moveTo>
                <a:cubicBezTo>
                  <a:pt x="8430172" y="3749056"/>
                  <a:pt x="8383727" y="3768062"/>
                  <a:pt x="8358311" y="3788642"/>
                </a:cubicBezTo>
                <a:cubicBezTo>
                  <a:pt x="8379904" y="3767949"/>
                  <a:pt x="8427024" y="3748943"/>
                  <a:pt x="8488426" y="3731850"/>
                </a:cubicBezTo>
                <a:close/>
                <a:moveTo>
                  <a:pt x="8502371" y="3350500"/>
                </a:moveTo>
                <a:cubicBezTo>
                  <a:pt x="8273854" y="3269530"/>
                  <a:pt x="8039939" y="3209026"/>
                  <a:pt x="7983260" y="3209026"/>
                </a:cubicBezTo>
                <a:cubicBezTo>
                  <a:pt x="7892168" y="3209026"/>
                  <a:pt x="7292422" y="3364783"/>
                  <a:pt x="7183111" y="3458911"/>
                </a:cubicBezTo>
                <a:cubicBezTo>
                  <a:pt x="7221348" y="3416851"/>
                  <a:pt x="7361472" y="3354886"/>
                  <a:pt x="7571209" y="3287635"/>
                </a:cubicBezTo>
                <a:cubicBezTo>
                  <a:pt x="7749457" y="3230506"/>
                  <a:pt x="7936926" y="3184060"/>
                  <a:pt x="7988995" y="3184060"/>
                </a:cubicBezTo>
                <a:cubicBezTo>
                  <a:pt x="8047586" y="3184060"/>
                  <a:pt x="8275316" y="3246588"/>
                  <a:pt x="8508332" y="3336330"/>
                </a:cubicBezTo>
                <a:cubicBezTo>
                  <a:pt x="8734600" y="3423374"/>
                  <a:pt x="8889231" y="3506594"/>
                  <a:pt x="8948047" y="3571370"/>
                </a:cubicBezTo>
                <a:cubicBezTo>
                  <a:pt x="8871688" y="3490399"/>
                  <a:pt x="8643958" y="3400769"/>
                  <a:pt x="8502371" y="3350500"/>
                </a:cubicBezTo>
                <a:close/>
                <a:moveTo>
                  <a:pt x="7085835" y="3510980"/>
                </a:moveTo>
                <a:cubicBezTo>
                  <a:pt x="7120584" y="3497484"/>
                  <a:pt x="7148586" y="3483090"/>
                  <a:pt x="7167142" y="3467908"/>
                </a:cubicBezTo>
                <a:cubicBezTo>
                  <a:pt x="7150611" y="3483090"/>
                  <a:pt x="7122271" y="3497484"/>
                  <a:pt x="7085835" y="3510980"/>
                </a:cubicBezTo>
                <a:close/>
                <a:moveTo>
                  <a:pt x="6559525" y="3659088"/>
                </a:moveTo>
                <a:cubicBezTo>
                  <a:pt x="6560312" y="3661787"/>
                  <a:pt x="6561437" y="3664487"/>
                  <a:pt x="6562674" y="3667186"/>
                </a:cubicBezTo>
                <a:cubicBezTo>
                  <a:pt x="6561099" y="3664037"/>
                  <a:pt x="6559750" y="3660888"/>
                  <a:pt x="6558738" y="3657739"/>
                </a:cubicBezTo>
                <a:cubicBezTo>
                  <a:pt x="6557951" y="3655265"/>
                  <a:pt x="6557051" y="3652903"/>
                  <a:pt x="6556038" y="3650429"/>
                </a:cubicBezTo>
                <a:cubicBezTo>
                  <a:pt x="6557500" y="3653353"/>
                  <a:pt x="6558625" y="3656164"/>
                  <a:pt x="6559525" y="3659088"/>
                </a:cubicBezTo>
                <a:close/>
                <a:moveTo>
                  <a:pt x="6565036" y="3671572"/>
                </a:moveTo>
                <a:cubicBezTo>
                  <a:pt x="6564473" y="3670447"/>
                  <a:pt x="6563911" y="3669435"/>
                  <a:pt x="6563349" y="3668310"/>
                </a:cubicBezTo>
                <a:cubicBezTo>
                  <a:pt x="6563911" y="3669435"/>
                  <a:pt x="6564361" y="3670447"/>
                  <a:pt x="6565036" y="3671572"/>
                </a:cubicBezTo>
                <a:close/>
                <a:moveTo>
                  <a:pt x="6569534" y="3678881"/>
                </a:moveTo>
                <a:cubicBezTo>
                  <a:pt x="6569084" y="3678207"/>
                  <a:pt x="6568635" y="3677644"/>
                  <a:pt x="6568297" y="3676969"/>
                </a:cubicBezTo>
                <a:cubicBezTo>
                  <a:pt x="6568635" y="3677532"/>
                  <a:pt x="6569084" y="3678207"/>
                  <a:pt x="6569534" y="3678881"/>
                </a:cubicBezTo>
                <a:close/>
                <a:moveTo>
                  <a:pt x="7026794" y="3916395"/>
                </a:moveTo>
                <a:cubicBezTo>
                  <a:pt x="7254073" y="3997366"/>
                  <a:pt x="7487089" y="4057869"/>
                  <a:pt x="7543544" y="4057869"/>
                </a:cubicBezTo>
                <a:cubicBezTo>
                  <a:pt x="7633961" y="4057869"/>
                  <a:pt x="8228758" y="3902675"/>
                  <a:pt x="8339418" y="3808547"/>
                </a:cubicBezTo>
                <a:cubicBezTo>
                  <a:pt x="8249563" y="3906162"/>
                  <a:pt x="7648018" y="4082948"/>
                  <a:pt x="7537471" y="4082948"/>
                </a:cubicBezTo>
                <a:cubicBezTo>
                  <a:pt x="7478992" y="4082948"/>
                  <a:pt x="7252162" y="4020420"/>
                  <a:pt x="7020383" y="3930678"/>
                </a:cubicBezTo>
                <a:cubicBezTo>
                  <a:pt x="6779608" y="3837561"/>
                  <a:pt x="6620140" y="3748831"/>
                  <a:pt x="6571896" y="3682368"/>
                </a:cubicBezTo>
                <a:cubicBezTo>
                  <a:pt x="6634085" y="3766487"/>
                  <a:pt x="6878235" y="3863427"/>
                  <a:pt x="7026794" y="3916395"/>
                </a:cubicBezTo>
                <a:close/>
                <a:moveTo>
                  <a:pt x="8421625" y="3762101"/>
                </a:moveTo>
                <a:cubicBezTo>
                  <a:pt x="8394860" y="3773460"/>
                  <a:pt x="8372931" y="3785380"/>
                  <a:pt x="8357299" y="3797863"/>
                </a:cubicBezTo>
                <a:cubicBezTo>
                  <a:pt x="8371357" y="3785493"/>
                  <a:pt x="8393511" y="3773572"/>
                  <a:pt x="8421625" y="3762101"/>
                </a:cubicBezTo>
                <a:close/>
                <a:moveTo>
                  <a:pt x="7989108" y="3176413"/>
                </a:moveTo>
                <a:cubicBezTo>
                  <a:pt x="7880584" y="3176413"/>
                  <a:pt x="7303330" y="3344765"/>
                  <a:pt x="7188960" y="3444404"/>
                </a:cubicBezTo>
                <a:cubicBezTo>
                  <a:pt x="7286462" y="3339592"/>
                  <a:pt x="7886320" y="3151335"/>
                  <a:pt x="7994842" y="3151335"/>
                </a:cubicBezTo>
                <a:cubicBezTo>
                  <a:pt x="8064567" y="3151335"/>
                  <a:pt x="8302981" y="3226008"/>
                  <a:pt x="8515529" y="3314401"/>
                </a:cubicBezTo>
                <a:cubicBezTo>
                  <a:pt x="8741010" y="3408192"/>
                  <a:pt x="8895416" y="3498047"/>
                  <a:pt x="8953670" y="3567996"/>
                </a:cubicBezTo>
                <a:cubicBezTo>
                  <a:pt x="8810060" y="3401894"/>
                  <a:pt x="8104266" y="3176413"/>
                  <a:pt x="7989108" y="3176413"/>
                </a:cubicBezTo>
                <a:close/>
                <a:moveTo>
                  <a:pt x="8955357" y="3570021"/>
                </a:moveTo>
                <a:cubicBezTo>
                  <a:pt x="8955470" y="3570133"/>
                  <a:pt x="8955470" y="3570246"/>
                  <a:pt x="8955582" y="3570246"/>
                </a:cubicBezTo>
                <a:cubicBezTo>
                  <a:pt x="8955470" y="3570246"/>
                  <a:pt x="8955470" y="3570133"/>
                  <a:pt x="8955357" y="3570021"/>
                </a:cubicBezTo>
                <a:close/>
                <a:moveTo>
                  <a:pt x="7092357" y="3499959"/>
                </a:moveTo>
                <a:cubicBezTo>
                  <a:pt x="7124858" y="3486351"/>
                  <a:pt x="7151286" y="3472069"/>
                  <a:pt x="7169504" y="3456999"/>
                </a:cubicBezTo>
                <a:cubicBezTo>
                  <a:pt x="7153085" y="3472069"/>
                  <a:pt x="7126432" y="3486351"/>
                  <a:pt x="7092357" y="3499959"/>
                </a:cubicBezTo>
                <a:close/>
                <a:moveTo>
                  <a:pt x="6554689" y="3661225"/>
                </a:moveTo>
                <a:cubicBezTo>
                  <a:pt x="6556264" y="3666173"/>
                  <a:pt x="6558513" y="3671234"/>
                  <a:pt x="6561324" y="3676295"/>
                </a:cubicBezTo>
                <a:cubicBezTo>
                  <a:pt x="6558175" y="3670672"/>
                  <a:pt x="6555589" y="3665161"/>
                  <a:pt x="6553902" y="3659763"/>
                </a:cubicBezTo>
                <a:cubicBezTo>
                  <a:pt x="6553003" y="3657064"/>
                  <a:pt x="6551990" y="3654365"/>
                  <a:pt x="6550978" y="3651666"/>
                </a:cubicBezTo>
                <a:cubicBezTo>
                  <a:pt x="6552440" y="3654927"/>
                  <a:pt x="6553677" y="3658076"/>
                  <a:pt x="6554689" y="3661225"/>
                </a:cubicBezTo>
                <a:close/>
                <a:moveTo>
                  <a:pt x="7537696" y="4090482"/>
                </a:moveTo>
                <a:cubicBezTo>
                  <a:pt x="7645432" y="4090482"/>
                  <a:pt x="8218187" y="3922580"/>
                  <a:pt x="8333682" y="3822942"/>
                </a:cubicBezTo>
                <a:cubicBezTo>
                  <a:pt x="8234831" y="3927866"/>
                  <a:pt x="7639359" y="4115448"/>
                  <a:pt x="7531735" y="4115448"/>
                </a:cubicBezTo>
                <a:cubicBezTo>
                  <a:pt x="7462123" y="4115448"/>
                  <a:pt x="7224722" y="4040775"/>
                  <a:pt x="7013298" y="3952382"/>
                </a:cubicBezTo>
                <a:cubicBezTo>
                  <a:pt x="6766788" y="3849370"/>
                  <a:pt x="6605633" y="3751080"/>
                  <a:pt x="6562786" y="3678656"/>
                </a:cubicBezTo>
                <a:cubicBezTo>
                  <a:pt x="6661863" y="3846108"/>
                  <a:pt x="7418377" y="4090482"/>
                  <a:pt x="7537696" y="4090482"/>
                </a:cubicBezTo>
                <a:close/>
                <a:moveTo>
                  <a:pt x="8428823" y="3767499"/>
                </a:moveTo>
                <a:cubicBezTo>
                  <a:pt x="8397897" y="3780545"/>
                  <a:pt x="8372481" y="3794377"/>
                  <a:pt x="8354600" y="3808884"/>
                </a:cubicBezTo>
                <a:cubicBezTo>
                  <a:pt x="8370906" y="3794490"/>
                  <a:pt x="8396435" y="3780657"/>
                  <a:pt x="8428823" y="3767499"/>
                </a:cubicBezTo>
                <a:close/>
                <a:moveTo>
                  <a:pt x="8516654" y="3307091"/>
                </a:moveTo>
                <a:cubicBezTo>
                  <a:pt x="8303881" y="3218586"/>
                  <a:pt x="8064905" y="3143800"/>
                  <a:pt x="7994842" y="3143800"/>
                </a:cubicBezTo>
                <a:cubicBezTo>
                  <a:pt x="7939400" y="3143800"/>
                  <a:pt x="7754742" y="3192607"/>
                  <a:pt x="7574358" y="3255022"/>
                </a:cubicBezTo>
                <a:cubicBezTo>
                  <a:pt x="7480117" y="3287635"/>
                  <a:pt x="7266557" y="3365907"/>
                  <a:pt x="7195257" y="3429447"/>
                </a:cubicBezTo>
                <a:cubicBezTo>
                  <a:pt x="7302993" y="3315750"/>
                  <a:pt x="7886545" y="3118834"/>
                  <a:pt x="8000578" y="3118834"/>
                </a:cubicBezTo>
                <a:cubicBezTo>
                  <a:pt x="8074014" y="3118834"/>
                  <a:pt x="8308155" y="3196881"/>
                  <a:pt x="8522502" y="3292808"/>
                </a:cubicBezTo>
                <a:cubicBezTo>
                  <a:pt x="8743821" y="3391885"/>
                  <a:pt x="8896541" y="3487026"/>
                  <a:pt x="8956369" y="3561811"/>
                </a:cubicBezTo>
                <a:cubicBezTo>
                  <a:pt x="8878660" y="3467795"/>
                  <a:pt x="8655091" y="3364670"/>
                  <a:pt x="8516654" y="3307091"/>
                </a:cubicBezTo>
                <a:close/>
                <a:moveTo>
                  <a:pt x="7116086" y="3481965"/>
                </a:moveTo>
                <a:cubicBezTo>
                  <a:pt x="7137229" y="3471394"/>
                  <a:pt x="7155222" y="3460373"/>
                  <a:pt x="7169279" y="3448902"/>
                </a:cubicBezTo>
                <a:cubicBezTo>
                  <a:pt x="7156009" y="3460260"/>
                  <a:pt x="7138015" y="3471394"/>
                  <a:pt x="7116086" y="3481965"/>
                </a:cubicBezTo>
                <a:close/>
                <a:moveTo>
                  <a:pt x="6549853" y="3663362"/>
                </a:moveTo>
                <a:cubicBezTo>
                  <a:pt x="6551766" y="3669435"/>
                  <a:pt x="6554577" y="3675733"/>
                  <a:pt x="6558063" y="3681918"/>
                </a:cubicBezTo>
                <a:cubicBezTo>
                  <a:pt x="6554239" y="3675058"/>
                  <a:pt x="6551091" y="3668423"/>
                  <a:pt x="6549066" y="3662012"/>
                </a:cubicBezTo>
                <a:cubicBezTo>
                  <a:pt x="6548167" y="3658976"/>
                  <a:pt x="6547042" y="3656052"/>
                  <a:pt x="6545805" y="3653016"/>
                </a:cubicBezTo>
                <a:cubicBezTo>
                  <a:pt x="6547380" y="3656390"/>
                  <a:pt x="6548729" y="3659876"/>
                  <a:pt x="6549853" y="3663362"/>
                </a:cubicBezTo>
                <a:close/>
                <a:moveTo>
                  <a:pt x="7012061" y="3959804"/>
                </a:moveTo>
                <a:cubicBezTo>
                  <a:pt x="7223822" y="4048310"/>
                  <a:pt x="7461786" y="4123096"/>
                  <a:pt x="7531735" y="4123096"/>
                </a:cubicBezTo>
                <a:cubicBezTo>
                  <a:pt x="7587066" y="4123096"/>
                  <a:pt x="7770936" y="4074288"/>
                  <a:pt x="7950422" y="4011873"/>
                </a:cubicBezTo>
                <a:cubicBezTo>
                  <a:pt x="8043988" y="3979373"/>
                  <a:pt x="8255636" y="3901438"/>
                  <a:pt x="8327272" y="3838011"/>
                </a:cubicBezTo>
                <a:cubicBezTo>
                  <a:pt x="8218412" y="3951708"/>
                  <a:pt x="7639022" y="4148062"/>
                  <a:pt x="7525775" y="4148062"/>
                </a:cubicBezTo>
                <a:cubicBezTo>
                  <a:pt x="7452452" y="4148062"/>
                  <a:pt x="7219211" y="4070015"/>
                  <a:pt x="7005988" y="3974087"/>
                </a:cubicBezTo>
                <a:cubicBezTo>
                  <a:pt x="6768812" y="3867476"/>
                  <a:pt x="6610694" y="3765137"/>
                  <a:pt x="6561999" y="3688103"/>
                </a:cubicBezTo>
                <a:cubicBezTo>
                  <a:pt x="6624639" y="3786505"/>
                  <a:pt x="6865977" y="3898739"/>
                  <a:pt x="7012061" y="3959804"/>
                </a:cubicBezTo>
                <a:close/>
                <a:moveTo>
                  <a:pt x="6561661" y="3687766"/>
                </a:moveTo>
                <a:cubicBezTo>
                  <a:pt x="6560650" y="3686191"/>
                  <a:pt x="6559750" y="3684729"/>
                  <a:pt x="6558850" y="3683155"/>
                </a:cubicBezTo>
                <a:cubicBezTo>
                  <a:pt x="6559750" y="3684729"/>
                  <a:pt x="6560650" y="3686304"/>
                  <a:pt x="6561661" y="3687766"/>
                </a:cubicBezTo>
                <a:close/>
                <a:moveTo>
                  <a:pt x="8400821" y="3787854"/>
                </a:moveTo>
                <a:cubicBezTo>
                  <a:pt x="8383952" y="3796626"/>
                  <a:pt x="8369332" y="3805735"/>
                  <a:pt x="8357187" y="3815069"/>
                </a:cubicBezTo>
                <a:cubicBezTo>
                  <a:pt x="8368770" y="3805735"/>
                  <a:pt x="8383502" y="3796626"/>
                  <a:pt x="8400821" y="3787854"/>
                </a:cubicBezTo>
                <a:close/>
                <a:moveTo>
                  <a:pt x="8523851" y="3285274"/>
                </a:moveTo>
                <a:cubicBezTo>
                  <a:pt x="8309166" y="3189233"/>
                  <a:pt x="8074464" y="3111074"/>
                  <a:pt x="8000691" y="3111074"/>
                </a:cubicBezTo>
                <a:cubicBezTo>
                  <a:pt x="7888906" y="3111074"/>
                  <a:pt x="7326947" y="3300231"/>
                  <a:pt x="7200431" y="3415502"/>
                </a:cubicBezTo>
                <a:cubicBezTo>
                  <a:pt x="7311765" y="3297532"/>
                  <a:pt x="7876760" y="3085996"/>
                  <a:pt x="8006426" y="3085996"/>
                </a:cubicBezTo>
                <a:cubicBezTo>
                  <a:pt x="8145538" y="3085996"/>
                  <a:pt x="8855044" y="3376478"/>
                  <a:pt x="8973238" y="3575194"/>
                </a:cubicBezTo>
                <a:cubicBezTo>
                  <a:pt x="8905650" y="3465321"/>
                  <a:pt x="8641146" y="3337792"/>
                  <a:pt x="8523851" y="3285274"/>
                </a:cubicBezTo>
                <a:close/>
                <a:moveTo>
                  <a:pt x="7105852" y="3478366"/>
                </a:moveTo>
                <a:cubicBezTo>
                  <a:pt x="7132617" y="3465433"/>
                  <a:pt x="7155109" y="3451826"/>
                  <a:pt x="7172316" y="3437656"/>
                </a:cubicBezTo>
                <a:cubicBezTo>
                  <a:pt x="7156234" y="3451826"/>
                  <a:pt x="7133517" y="3465433"/>
                  <a:pt x="7105852" y="3478366"/>
                </a:cubicBezTo>
                <a:close/>
                <a:moveTo>
                  <a:pt x="6545018" y="3665386"/>
                </a:moveTo>
                <a:cubicBezTo>
                  <a:pt x="6604396" y="3853418"/>
                  <a:pt x="7378341" y="4155709"/>
                  <a:pt x="7525663" y="4155709"/>
                </a:cubicBezTo>
                <a:cubicBezTo>
                  <a:pt x="7636660" y="4155709"/>
                  <a:pt x="8194121" y="3967227"/>
                  <a:pt x="8321762" y="3851956"/>
                </a:cubicBezTo>
                <a:cubicBezTo>
                  <a:pt x="8209078" y="3970038"/>
                  <a:pt x="7648355" y="4180675"/>
                  <a:pt x="7519702" y="4180675"/>
                </a:cubicBezTo>
                <a:cubicBezTo>
                  <a:pt x="7374743" y="4180675"/>
                  <a:pt x="6606758" y="3862078"/>
                  <a:pt x="6544230" y="3663924"/>
                </a:cubicBezTo>
                <a:cubicBezTo>
                  <a:pt x="6543219" y="3660663"/>
                  <a:pt x="6541981" y="3657402"/>
                  <a:pt x="6540744" y="3654140"/>
                </a:cubicBezTo>
                <a:cubicBezTo>
                  <a:pt x="6542431" y="3658076"/>
                  <a:pt x="6543893" y="3661787"/>
                  <a:pt x="6545018" y="3665386"/>
                </a:cubicBezTo>
                <a:close/>
                <a:moveTo>
                  <a:pt x="8415103" y="3789204"/>
                </a:moveTo>
                <a:cubicBezTo>
                  <a:pt x="8390586" y="3801237"/>
                  <a:pt x="8369669" y="3813833"/>
                  <a:pt x="8353251" y="3826878"/>
                </a:cubicBezTo>
                <a:cubicBezTo>
                  <a:pt x="8368770" y="3813833"/>
                  <a:pt x="8389800" y="3801237"/>
                  <a:pt x="8415103" y="3789204"/>
                </a:cubicBezTo>
                <a:close/>
                <a:moveTo>
                  <a:pt x="8530936" y="3263569"/>
                </a:moveTo>
                <a:cubicBezTo>
                  <a:pt x="8314452" y="3159769"/>
                  <a:pt x="8084135" y="3078461"/>
                  <a:pt x="8006426" y="3078461"/>
                </a:cubicBezTo>
                <a:cubicBezTo>
                  <a:pt x="7879235" y="3078461"/>
                  <a:pt x="7333807" y="3281900"/>
                  <a:pt x="7205491" y="3401781"/>
                </a:cubicBezTo>
                <a:cubicBezTo>
                  <a:pt x="7324136" y="3273128"/>
                  <a:pt x="7882046" y="3053495"/>
                  <a:pt x="8012274" y="3053495"/>
                </a:cubicBezTo>
                <a:cubicBezTo>
                  <a:pt x="8092120" y="3053495"/>
                  <a:pt x="8322549" y="3139414"/>
                  <a:pt x="8536784" y="3249174"/>
                </a:cubicBezTo>
                <a:cubicBezTo>
                  <a:pt x="8763052" y="3365120"/>
                  <a:pt x="8917683" y="3477242"/>
                  <a:pt x="8972676" y="3563948"/>
                </a:cubicBezTo>
                <a:cubicBezTo>
                  <a:pt x="8897103" y="3448452"/>
                  <a:pt x="8644295" y="3317887"/>
                  <a:pt x="8530936" y="3263569"/>
                </a:cubicBezTo>
                <a:close/>
                <a:moveTo>
                  <a:pt x="8972788" y="3564173"/>
                </a:moveTo>
                <a:cubicBezTo>
                  <a:pt x="8973126" y="3564735"/>
                  <a:pt x="8973576" y="3565297"/>
                  <a:pt x="8973913" y="3565972"/>
                </a:cubicBezTo>
                <a:cubicBezTo>
                  <a:pt x="8973576" y="3565410"/>
                  <a:pt x="8973238" y="3564735"/>
                  <a:pt x="8972788" y="3564173"/>
                </a:cubicBezTo>
                <a:close/>
                <a:moveTo>
                  <a:pt x="7128906" y="3458686"/>
                </a:moveTo>
                <a:cubicBezTo>
                  <a:pt x="7144201" y="3449914"/>
                  <a:pt x="7157921" y="3440805"/>
                  <a:pt x="7169504" y="3431471"/>
                </a:cubicBezTo>
                <a:cubicBezTo>
                  <a:pt x="7158371" y="3440805"/>
                  <a:pt x="7144651" y="3449914"/>
                  <a:pt x="7128906" y="3458686"/>
                </a:cubicBezTo>
                <a:close/>
                <a:moveTo>
                  <a:pt x="6540182" y="3667523"/>
                </a:moveTo>
                <a:cubicBezTo>
                  <a:pt x="6578981" y="3790441"/>
                  <a:pt x="6872724" y="3943273"/>
                  <a:pt x="6997217" y="4003214"/>
                </a:cubicBezTo>
                <a:cubicBezTo>
                  <a:pt x="7212688" y="4107014"/>
                  <a:pt x="7442218" y="4188322"/>
                  <a:pt x="7519702" y="4188322"/>
                </a:cubicBezTo>
                <a:cubicBezTo>
                  <a:pt x="7645882" y="4188322"/>
                  <a:pt x="8186698" y="3985895"/>
                  <a:pt x="8316476" y="3865901"/>
                </a:cubicBezTo>
                <a:cubicBezTo>
                  <a:pt x="8196257" y="3994667"/>
                  <a:pt x="7642845" y="4213401"/>
                  <a:pt x="7513742" y="4213401"/>
                </a:cubicBezTo>
                <a:cubicBezTo>
                  <a:pt x="7434008" y="4213401"/>
                  <a:pt x="7204479" y="4127481"/>
                  <a:pt x="6991256" y="4017721"/>
                </a:cubicBezTo>
                <a:cubicBezTo>
                  <a:pt x="6732600" y="3884682"/>
                  <a:pt x="6567960" y="3756478"/>
                  <a:pt x="6539507" y="3666173"/>
                </a:cubicBezTo>
                <a:cubicBezTo>
                  <a:pt x="6538383" y="3662687"/>
                  <a:pt x="6537145" y="3659088"/>
                  <a:pt x="6535796" y="3655602"/>
                </a:cubicBezTo>
                <a:cubicBezTo>
                  <a:pt x="6537371" y="3659538"/>
                  <a:pt x="6538945" y="3663587"/>
                  <a:pt x="6540182" y="3667523"/>
                </a:cubicBezTo>
                <a:close/>
                <a:moveTo>
                  <a:pt x="8391599" y="3809334"/>
                </a:moveTo>
                <a:cubicBezTo>
                  <a:pt x="8389350" y="3810684"/>
                  <a:pt x="8386989" y="3811921"/>
                  <a:pt x="8384852" y="3813270"/>
                </a:cubicBezTo>
                <a:cubicBezTo>
                  <a:pt x="8387100" y="3811921"/>
                  <a:pt x="8389350" y="3810684"/>
                  <a:pt x="8391599" y="3809334"/>
                </a:cubicBezTo>
                <a:close/>
                <a:moveTo>
                  <a:pt x="8384852" y="3813270"/>
                </a:moveTo>
                <a:cubicBezTo>
                  <a:pt x="8375405" y="3819006"/>
                  <a:pt x="8366745" y="3824853"/>
                  <a:pt x="8358874" y="3830814"/>
                </a:cubicBezTo>
                <a:cubicBezTo>
                  <a:pt x="8366633" y="3824853"/>
                  <a:pt x="8375292" y="3819006"/>
                  <a:pt x="8384852" y="3813270"/>
                </a:cubicBezTo>
                <a:close/>
                <a:moveTo>
                  <a:pt x="8538133" y="3241864"/>
                </a:moveTo>
                <a:cubicBezTo>
                  <a:pt x="8323561" y="3131992"/>
                  <a:pt x="8092570" y="3045848"/>
                  <a:pt x="8012274" y="3045848"/>
                </a:cubicBezTo>
                <a:cubicBezTo>
                  <a:pt x="7885195" y="3045848"/>
                  <a:pt x="7351238" y="3255022"/>
                  <a:pt x="7213026" y="3385363"/>
                </a:cubicBezTo>
                <a:cubicBezTo>
                  <a:pt x="7342579" y="3247150"/>
                  <a:pt x="7885195" y="3020769"/>
                  <a:pt x="8018009" y="3020769"/>
                </a:cubicBezTo>
                <a:cubicBezTo>
                  <a:pt x="8101904" y="3020769"/>
                  <a:pt x="8327835" y="3109612"/>
                  <a:pt x="8543756" y="3227245"/>
                </a:cubicBezTo>
                <a:cubicBezTo>
                  <a:pt x="8769125" y="3350163"/>
                  <a:pt x="8923419" y="3469482"/>
                  <a:pt x="8978074" y="3561811"/>
                </a:cubicBezTo>
                <a:cubicBezTo>
                  <a:pt x="8903176" y="3438668"/>
                  <a:pt x="8650705" y="3299556"/>
                  <a:pt x="8538133" y="3241864"/>
                </a:cubicBezTo>
                <a:close/>
                <a:moveTo>
                  <a:pt x="7135316" y="3446653"/>
                </a:moveTo>
                <a:cubicBezTo>
                  <a:pt x="7135541" y="3446540"/>
                  <a:pt x="7135654" y="3446428"/>
                  <a:pt x="7135879" y="3446316"/>
                </a:cubicBezTo>
                <a:cubicBezTo>
                  <a:pt x="7135654" y="3446428"/>
                  <a:pt x="7135541" y="3446540"/>
                  <a:pt x="7135316" y="3446653"/>
                </a:cubicBezTo>
                <a:close/>
                <a:moveTo>
                  <a:pt x="7142064" y="3442379"/>
                </a:moveTo>
                <a:cubicBezTo>
                  <a:pt x="7144763" y="3440693"/>
                  <a:pt x="7147462" y="3439005"/>
                  <a:pt x="7150048" y="3437206"/>
                </a:cubicBezTo>
                <a:cubicBezTo>
                  <a:pt x="7147462" y="3439005"/>
                  <a:pt x="7144876" y="3440693"/>
                  <a:pt x="7142064" y="3442379"/>
                </a:cubicBezTo>
                <a:close/>
                <a:moveTo>
                  <a:pt x="7150274" y="3437094"/>
                </a:moveTo>
                <a:cubicBezTo>
                  <a:pt x="7153310" y="3435070"/>
                  <a:pt x="7156346" y="3432933"/>
                  <a:pt x="7159158" y="3430908"/>
                </a:cubicBezTo>
                <a:cubicBezTo>
                  <a:pt x="7156346" y="3433045"/>
                  <a:pt x="7153310" y="3435070"/>
                  <a:pt x="7150274" y="3437094"/>
                </a:cubicBezTo>
                <a:close/>
                <a:moveTo>
                  <a:pt x="7160283" y="3430121"/>
                </a:moveTo>
                <a:cubicBezTo>
                  <a:pt x="7162082" y="3428772"/>
                  <a:pt x="7163881" y="3427422"/>
                  <a:pt x="7165680" y="3426073"/>
                </a:cubicBezTo>
                <a:cubicBezTo>
                  <a:pt x="7163881" y="3427422"/>
                  <a:pt x="7162082" y="3428772"/>
                  <a:pt x="7160283" y="3430121"/>
                </a:cubicBezTo>
                <a:close/>
                <a:moveTo>
                  <a:pt x="6535346" y="3669660"/>
                </a:moveTo>
                <a:cubicBezTo>
                  <a:pt x="6576619" y="3800562"/>
                  <a:pt x="6866989" y="3961829"/>
                  <a:pt x="6989907" y="4025031"/>
                </a:cubicBezTo>
                <a:cubicBezTo>
                  <a:pt x="7203579" y="4134904"/>
                  <a:pt x="7433671" y="4221048"/>
                  <a:pt x="7513855" y="4221048"/>
                </a:cubicBezTo>
                <a:cubicBezTo>
                  <a:pt x="7639921" y="4221048"/>
                  <a:pt x="8169154" y="4012885"/>
                  <a:pt x="8308829" y="3882545"/>
                </a:cubicBezTo>
                <a:cubicBezTo>
                  <a:pt x="8177814" y="4020870"/>
                  <a:pt x="7639584" y="4246014"/>
                  <a:pt x="7507894" y="4246126"/>
                </a:cubicBezTo>
                <a:cubicBezTo>
                  <a:pt x="7424224" y="4246126"/>
                  <a:pt x="7198969" y="4157396"/>
                  <a:pt x="6984059" y="4039651"/>
                </a:cubicBezTo>
                <a:cubicBezTo>
                  <a:pt x="6728889" y="3899864"/>
                  <a:pt x="6565036" y="3764575"/>
                  <a:pt x="6534784" y="3668423"/>
                </a:cubicBezTo>
                <a:cubicBezTo>
                  <a:pt x="6533547" y="3664599"/>
                  <a:pt x="6532197" y="3660775"/>
                  <a:pt x="6530735" y="3656839"/>
                </a:cubicBezTo>
                <a:cubicBezTo>
                  <a:pt x="6532310" y="3661113"/>
                  <a:pt x="6533997" y="3665386"/>
                  <a:pt x="6535346" y="3669660"/>
                </a:cubicBezTo>
                <a:close/>
                <a:moveTo>
                  <a:pt x="8378104" y="3825866"/>
                </a:moveTo>
                <a:cubicBezTo>
                  <a:pt x="8377429" y="3826315"/>
                  <a:pt x="8376642" y="3826765"/>
                  <a:pt x="8375967" y="3827215"/>
                </a:cubicBezTo>
                <a:cubicBezTo>
                  <a:pt x="8376754" y="3826878"/>
                  <a:pt x="8377429" y="3826428"/>
                  <a:pt x="8378104" y="3825866"/>
                </a:cubicBezTo>
                <a:close/>
                <a:moveTo>
                  <a:pt x="8369782" y="3831489"/>
                </a:moveTo>
                <a:cubicBezTo>
                  <a:pt x="8368545" y="3832388"/>
                  <a:pt x="8367308" y="3833176"/>
                  <a:pt x="8366071" y="3834075"/>
                </a:cubicBezTo>
                <a:cubicBezTo>
                  <a:pt x="8367308" y="3833176"/>
                  <a:pt x="8368545" y="3832276"/>
                  <a:pt x="8369782" y="3831489"/>
                </a:cubicBezTo>
                <a:close/>
                <a:moveTo>
                  <a:pt x="8359660" y="3838686"/>
                </a:moveTo>
                <a:cubicBezTo>
                  <a:pt x="8359436" y="3838799"/>
                  <a:pt x="8359323" y="3838911"/>
                  <a:pt x="8359098" y="3839136"/>
                </a:cubicBezTo>
                <a:cubicBezTo>
                  <a:pt x="8359323" y="3838911"/>
                  <a:pt x="8359549" y="3838799"/>
                  <a:pt x="8359660" y="3838686"/>
                </a:cubicBezTo>
                <a:close/>
                <a:moveTo>
                  <a:pt x="8980323" y="3554726"/>
                </a:moveTo>
                <a:cubicBezTo>
                  <a:pt x="8901939" y="3424836"/>
                  <a:pt x="8655540" y="3280326"/>
                  <a:pt x="8545218" y="3220160"/>
                </a:cubicBezTo>
                <a:cubicBezTo>
                  <a:pt x="8328959" y="3102190"/>
                  <a:pt x="8102242" y="3013235"/>
                  <a:pt x="8018009" y="3013235"/>
                </a:cubicBezTo>
                <a:cubicBezTo>
                  <a:pt x="7888344" y="3013235"/>
                  <a:pt x="7369120" y="3228482"/>
                  <a:pt x="7221460" y="3368044"/>
                </a:cubicBezTo>
                <a:cubicBezTo>
                  <a:pt x="7357986" y="3226345"/>
                  <a:pt x="7877998" y="2988156"/>
                  <a:pt x="8023857" y="2988156"/>
                </a:cubicBezTo>
                <a:cubicBezTo>
                  <a:pt x="8191759" y="2988156"/>
                  <a:pt x="8843910" y="3322610"/>
                  <a:pt x="8980323" y="3554726"/>
                </a:cubicBezTo>
                <a:close/>
                <a:moveTo>
                  <a:pt x="6530511" y="3671796"/>
                </a:moveTo>
                <a:cubicBezTo>
                  <a:pt x="6574369" y="3810796"/>
                  <a:pt x="6861253" y="3980272"/>
                  <a:pt x="6982485" y="4046736"/>
                </a:cubicBezTo>
                <a:cubicBezTo>
                  <a:pt x="7197844" y="4164705"/>
                  <a:pt x="7423662" y="4253661"/>
                  <a:pt x="7507781" y="4253661"/>
                </a:cubicBezTo>
                <a:cubicBezTo>
                  <a:pt x="7636323" y="4253661"/>
                  <a:pt x="8151049" y="4039538"/>
                  <a:pt x="8300057" y="3899976"/>
                </a:cubicBezTo>
                <a:cubicBezTo>
                  <a:pt x="8162070" y="4041787"/>
                  <a:pt x="7646444" y="4278627"/>
                  <a:pt x="7501821" y="4278627"/>
                </a:cubicBezTo>
                <a:cubicBezTo>
                  <a:pt x="7324248" y="4278627"/>
                  <a:pt x="6602709" y="3901438"/>
                  <a:pt x="6529836" y="3670334"/>
                </a:cubicBezTo>
                <a:cubicBezTo>
                  <a:pt x="6528486" y="3666061"/>
                  <a:pt x="6527024" y="3661900"/>
                  <a:pt x="6525450" y="3657626"/>
                </a:cubicBezTo>
                <a:cubicBezTo>
                  <a:pt x="6527249" y="3662350"/>
                  <a:pt x="6528936" y="3667073"/>
                  <a:pt x="6530511" y="3671796"/>
                </a:cubicBezTo>
                <a:close/>
                <a:moveTo>
                  <a:pt x="8552416" y="3198343"/>
                </a:moveTo>
                <a:cubicBezTo>
                  <a:pt x="8334470" y="3072163"/>
                  <a:pt x="8112138" y="2980509"/>
                  <a:pt x="8023857" y="2980509"/>
                </a:cubicBezTo>
                <a:cubicBezTo>
                  <a:pt x="7879909" y="2980509"/>
                  <a:pt x="7373055" y="3211725"/>
                  <a:pt x="7225734" y="3354774"/>
                </a:cubicBezTo>
                <a:cubicBezTo>
                  <a:pt x="7367432" y="3202616"/>
                  <a:pt x="7882946" y="2955430"/>
                  <a:pt x="8029593" y="2955430"/>
                </a:cubicBezTo>
                <a:cubicBezTo>
                  <a:pt x="8120122" y="2955430"/>
                  <a:pt x="8342342" y="3051471"/>
                  <a:pt x="8557926" y="3183723"/>
                </a:cubicBezTo>
                <a:cubicBezTo>
                  <a:pt x="8760578" y="3308103"/>
                  <a:pt x="8909474" y="3434170"/>
                  <a:pt x="8974363" y="3534146"/>
                </a:cubicBezTo>
                <a:cubicBezTo>
                  <a:pt x="8885858" y="3401332"/>
                  <a:pt x="8657003" y="3258958"/>
                  <a:pt x="8552416" y="3198343"/>
                </a:cubicBezTo>
                <a:close/>
                <a:moveTo>
                  <a:pt x="6525562" y="3673933"/>
                </a:moveTo>
                <a:cubicBezTo>
                  <a:pt x="6572008" y="3821142"/>
                  <a:pt x="6855293" y="3998940"/>
                  <a:pt x="6974949" y="4068553"/>
                </a:cubicBezTo>
                <a:cubicBezTo>
                  <a:pt x="7191884" y="4194732"/>
                  <a:pt x="7413429" y="4286387"/>
                  <a:pt x="7501709" y="4286387"/>
                </a:cubicBezTo>
                <a:cubicBezTo>
                  <a:pt x="7644420" y="4286387"/>
                  <a:pt x="8147450" y="4056182"/>
                  <a:pt x="8295784" y="3913134"/>
                </a:cubicBezTo>
                <a:cubicBezTo>
                  <a:pt x="8152960" y="4065291"/>
                  <a:pt x="7641270" y="4311465"/>
                  <a:pt x="7495749" y="4311465"/>
                </a:cubicBezTo>
                <a:cubicBezTo>
                  <a:pt x="7405331" y="4311465"/>
                  <a:pt x="7183899" y="4215425"/>
                  <a:pt x="6969214" y="4083172"/>
                </a:cubicBezTo>
                <a:cubicBezTo>
                  <a:pt x="6724503" y="3932365"/>
                  <a:pt x="6558400" y="3778858"/>
                  <a:pt x="6524775" y="3672584"/>
                </a:cubicBezTo>
                <a:cubicBezTo>
                  <a:pt x="6523201" y="3667410"/>
                  <a:pt x="6521289" y="3662350"/>
                  <a:pt x="6519377" y="3657177"/>
                </a:cubicBezTo>
                <a:cubicBezTo>
                  <a:pt x="6521739" y="3662687"/>
                  <a:pt x="6523875" y="3668310"/>
                  <a:pt x="6525562" y="3673933"/>
                </a:cubicBezTo>
                <a:close/>
                <a:moveTo>
                  <a:pt x="8029593" y="2947896"/>
                </a:moveTo>
                <a:cubicBezTo>
                  <a:pt x="7886994" y="2947896"/>
                  <a:pt x="7396335" y="3181249"/>
                  <a:pt x="7236867" y="3334643"/>
                </a:cubicBezTo>
                <a:cubicBezTo>
                  <a:pt x="7386325" y="3180349"/>
                  <a:pt x="7877098" y="2922930"/>
                  <a:pt x="8035328" y="2922930"/>
                </a:cubicBezTo>
                <a:cubicBezTo>
                  <a:pt x="8130131" y="2922930"/>
                  <a:pt x="8347852" y="3021219"/>
                  <a:pt x="8564898" y="3162019"/>
                </a:cubicBezTo>
                <a:cubicBezTo>
                  <a:pt x="8770699" y="3295508"/>
                  <a:pt x="8921394" y="3431583"/>
                  <a:pt x="8983809" y="3538307"/>
                </a:cubicBezTo>
                <a:cubicBezTo>
                  <a:pt x="8834576" y="3287860"/>
                  <a:pt x="8198394" y="2947896"/>
                  <a:pt x="8029593" y="2947896"/>
                </a:cubicBezTo>
                <a:close/>
                <a:moveTo>
                  <a:pt x="6520727" y="3676070"/>
                </a:moveTo>
                <a:cubicBezTo>
                  <a:pt x="6600347" y="3928429"/>
                  <a:pt x="7315701" y="4319000"/>
                  <a:pt x="7495749" y="4319000"/>
                </a:cubicBezTo>
                <a:cubicBezTo>
                  <a:pt x="7636998" y="4319000"/>
                  <a:pt x="8122034" y="4087783"/>
                  <a:pt x="8283526" y="3934276"/>
                </a:cubicBezTo>
                <a:cubicBezTo>
                  <a:pt x="8132043" y="4088795"/>
                  <a:pt x="7646556" y="4343966"/>
                  <a:pt x="7489788" y="4343966"/>
                </a:cubicBezTo>
                <a:cubicBezTo>
                  <a:pt x="7395210" y="4343966"/>
                  <a:pt x="7178051" y="4245676"/>
                  <a:pt x="6961904" y="4104877"/>
                </a:cubicBezTo>
                <a:cubicBezTo>
                  <a:pt x="6720566" y="3947772"/>
                  <a:pt x="6555364" y="3786955"/>
                  <a:pt x="6519939" y="3674608"/>
                </a:cubicBezTo>
                <a:cubicBezTo>
                  <a:pt x="6517803" y="3667635"/>
                  <a:pt x="6515216" y="3660663"/>
                  <a:pt x="6512405" y="3653691"/>
                </a:cubicBezTo>
                <a:cubicBezTo>
                  <a:pt x="6515666" y="3661225"/>
                  <a:pt x="6518477" y="3668648"/>
                  <a:pt x="6520727" y="3676070"/>
                </a:cubicBezTo>
                <a:close/>
                <a:moveTo>
                  <a:pt x="8566698" y="3154934"/>
                </a:moveTo>
                <a:cubicBezTo>
                  <a:pt x="8349089" y="3013797"/>
                  <a:pt x="8130693" y="2915283"/>
                  <a:pt x="8035328" y="2915283"/>
                </a:cubicBezTo>
                <a:cubicBezTo>
                  <a:pt x="7959081" y="2915283"/>
                  <a:pt x="7789380" y="2979272"/>
                  <a:pt x="7602810" y="3078461"/>
                </a:cubicBezTo>
                <a:cubicBezTo>
                  <a:pt x="7474831" y="3146387"/>
                  <a:pt x="7323349" y="3240403"/>
                  <a:pt x="7243390" y="3319012"/>
                </a:cubicBezTo>
                <a:cubicBezTo>
                  <a:pt x="7311878" y="3246700"/>
                  <a:pt x="7446154" y="3151110"/>
                  <a:pt x="7608433" y="3060468"/>
                </a:cubicBezTo>
                <a:cubicBezTo>
                  <a:pt x="7796127" y="2955543"/>
                  <a:pt x="7962005" y="2890317"/>
                  <a:pt x="8041176" y="2890317"/>
                </a:cubicBezTo>
                <a:cubicBezTo>
                  <a:pt x="8237417" y="2890317"/>
                  <a:pt x="8887882" y="3298094"/>
                  <a:pt x="9003827" y="3565410"/>
                </a:cubicBezTo>
                <a:cubicBezTo>
                  <a:pt x="8954232" y="3453400"/>
                  <a:pt x="8793866" y="3302255"/>
                  <a:pt x="8566698" y="3154934"/>
                </a:cubicBezTo>
                <a:close/>
                <a:moveTo>
                  <a:pt x="6515891" y="3678094"/>
                </a:moveTo>
                <a:cubicBezTo>
                  <a:pt x="6551766" y="3791903"/>
                  <a:pt x="6717980" y="3954069"/>
                  <a:pt x="6960217" y="4111850"/>
                </a:cubicBezTo>
                <a:cubicBezTo>
                  <a:pt x="7176926" y="4252986"/>
                  <a:pt x="7394647" y="4351501"/>
                  <a:pt x="7489788" y="4351501"/>
                </a:cubicBezTo>
                <a:cubicBezTo>
                  <a:pt x="7565923" y="4351501"/>
                  <a:pt x="7735174" y="4287511"/>
                  <a:pt x="7920957" y="4188322"/>
                </a:cubicBezTo>
                <a:cubicBezTo>
                  <a:pt x="8047136" y="4121071"/>
                  <a:pt x="8196483" y="4028180"/>
                  <a:pt x="8276891" y="3949908"/>
                </a:cubicBezTo>
                <a:cubicBezTo>
                  <a:pt x="8207840" y="4021995"/>
                  <a:pt x="8075139" y="4116573"/>
                  <a:pt x="7915222" y="4206316"/>
                </a:cubicBezTo>
                <a:cubicBezTo>
                  <a:pt x="7728202" y="4311240"/>
                  <a:pt x="7562887" y="4376467"/>
                  <a:pt x="7483827" y="4376467"/>
                </a:cubicBezTo>
                <a:cubicBezTo>
                  <a:pt x="7386438" y="4376467"/>
                  <a:pt x="7168830" y="4273679"/>
                  <a:pt x="6954594" y="4126469"/>
                </a:cubicBezTo>
                <a:cubicBezTo>
                  <a:pt x="6716743" y="3963066"/>
                  <a:pt x="6552440" y="3794939"/>
                  <a:pt x="6515104" y="3676632"/>
                </a:cubicBezTo>
                <a:cubicBezTo>
                  <a:pt x="6512517" y="3668310"/>
                  <a:pt x="6509368" y="3659876"/>
                  <a:pt x="6505995" y="3651554"/>
                </a:cubicBezTo>
                <a:cubicBezTo>
                  <a:pt x="6509818" y="3660550"/>
                  <a:pt x="6513191" y="3669322"/>
                  <a:pt x="6515891" y="3678094"/>
                </a:cubicBezTo>
                <a:close/>
                <a:moveTo>
                  <a:pt x="8573783" y="3133229"/>
                </a:moveTo>
                <a:cubicBezTo>
                  <a:pt x="8358198" y="2985682"/>
                  <a:pt x="8139128" y="2882669"/>
                  <a:pt x="8041064" y="2882669"/>
                </a:cubicBezTo>
                <a:cubicBezTo>
                  <a:pt x="7961330" y="2882669"/>
                  <a:pt x="7794890" y="2948008"/>
                  <a:pt x="7606746" y="3053270"/>
                </a:cubicBezTo>
                <a:cubicBezTo>
                  <a:pt x="7449303" y="3141326"/>
                  <a:pt x="7317950" y="3233992"/>
                  <a:pt x="7247213" y="3305966"/>
                </a:cubicBezTo>
                <a:cubicBezTo>
                  <a:pt x="7409717" y="3127943"/>
                  <a:pt x="7883845" y="2857703"/>
                  <a:pt x="8046799" y="2857703"/>
                </a:cubicBezTo>
                <a:cubicBezTo>
                  <a:pt x="8249676" y="2857703"/>
                  <a:pt x="8889119" y="3279651"/>
                  <a:pt x="9008101" y="3562598"/>
                </a:cubicBezTo>
                <a:cubicBezTo>
                  <a:pt x="8957494" y="3444741"/>
                  <a:pt x="8798027" y="3286623"/>
                  <a:pt x="8573783" y="3133229"/>
                </a:cubicBezTo>
                <a:close/>
                <a:moveTo>
                  <a:pt x="6511055" y="3680231"/>
                </a:moveTo>
                <a:cubicBezTo>
                  <a:pt x="6548842" y="3800112"/>
                  <a:pt x="6714044" y="3969589"/>
                  <a:pt x="6952795" y="4133667"/>
                </a:cubicBezTo>
                <a:cubicBezTo>
                  <a:pt x="7167592" y="4281213"/>
                  <a:pt x="7385876" y="4384226"/>
                  <a:pt x="7483827" y="4384226"/>
                </a:cubicBezTo>
                <a:cubicBezTo>
                  <a:pt x="7640484" y="4384226"/>
                  <a:pt x="8091108" y="4139965"/>
                  <a:pt x="8264295" y="3971725"/>
                </a:cubicBezTo>
                <a:cubicBezTo>
                  <a:pt x="8099318" y="4140752"/>
                  <a:pt x="7647793" y="4409192"/>
                  <a:pt x="7477868" y="4409192"/>
                </a:cubicBezTo>
                <a:cubicBezTo>
                  <a:pt x="7269818" y="4409192"/>
                  <a:pt x="6599448" y="3961154"/>
                  <a:pt x="6510380" y="3678881"/>
                </a:cubicBezTo>
                <a:cubicBezTo>
                  <a:pt x="6507569" y="3669997"/>
                  <a:pt x="6504307" y="3661000"/>
                  <a:pt x="6500821" y="3652116"/>
                </a:cubicBezTo>
                <a:cubicBezTo>
                  <a:pt x="6504645" y="3661563"/>
                  <a:pt x="6508131" y="3670897"/>
                  <a:pt x="6511055" y="3680231"/>
                </a:cubicBezTo>
                <a:close/>
                <a:moveTo>
                  <a:pt x="8046911" y="2850056"/>
                </a:moveTo>
                <a:cubicBezTo>
                  <a:pt x="7890031" y="2850056"/>
                  <a:pt x="7445254" y="3099941"/>
                  <a:pt x="7265544" y="3277964"/>
                </a:cubicBezTo>
                <a:cubicBezTo>
                  <a:pt x="7437494" y="3099041"/>
                  <a:pt x="7882833" y="2824978"/>
                  <a:pt x="8052647" y="2824978"/>
                </a:cubicBezTo>
                <a:cubicBezTo>
                  <a:pt x="8157234" y="2824978"/>
                  <a:pt x="8371581" y="2934176"/>
                  <a:pt x="8586153" y="3096679"/>
                </a:cubicBezTo>
                <a:cubicBezTo>
                  <a:pt x="8792966" y="3253335"/>
                  <a:pt x="8945011" y="3415839"/>
                  <a:pt x="9004615" y="3541906"/>
                </a:cubicBezTo>
                <a:cubicBezTo>
                  <a:pt x="8867527" y="3257721"/>
                  <a:pt x="8246526" y="2850056"/>
                  <a:pt x="8046911" y="2850056"/>
                </a:cubicBezTo>
                <a:close/>
                <a:moveTo>
                  <a:pt x="9006301" y="3545280"/>
                </a:moveTo>
                <a:cubicBezTo>
                  <a:pt x="9007201" y="3547192"/>
                  <a:pt x="9007988" y="3548991"/>
                  <a:pt x="9008775" y="3550790"/>
                </a:cubicBezTo>
                <a:cubicBezTo>
                  <a:pt x="9007988" y="3548991"/>
                  <a:pt x="9007088" y="3547192"/>
                  <a:pt x="9006301" y="3545280"/>
                </a:cubicBezTo>
                <a:close/>
                <a:moveTo>
                  <a:pt x="6506219" y="3682368"/>
                </a:moveTo>
                <a:cubicBezTo>
                  <a:pt x="6595849" y="3966327"/>
                  <a:pt x="7269031" y="4416839"/>
                  <a:pt x="7477868" y="4416839"/>
                </a:cubicBezTo>
                <a:cubicBezTo>
                  <a:pt x="7647681" y="4416839"/>
                  <a:pt x="8097406" y="4149973"/>
                  <a:pt x="8264857" y="3980160"/>
                </a:cubicBezTo>
                <a:cubicBezTo>
                  <a:pt x="8191309" y="4059781"/>
                  <a:pt x="8057708" y="4163581"/>
                  <a:pt x="7906675" y="4257035"/>
                </a:cubicBezTo>
                <a:cubicBezTo>
                  <a:pt x="7719430" y="4372868"/>
                  <a:pt x="7556926" y="4441918"/>
                  <a:pt x="7471795" y="4441918"/>
                </a:cubicBezTo>
                <a:cubicBezTo>
                  <a:pt x="7367320" y="4441918"/>
                  <a:pt x="7153647" y="4332720"/>
                  <a:pt x="6939862" y="4170216"/>
                </a:cubicBezTo>
                <a:cubicBezTo>
                  <a:pt x="6709096" y="3994780"/>
                  <a:pt x="6546705" y="3811921"/>
                  <a:pt x="6505320" y="3681018"/>
                </a:cubicBezTo>
                <a:cubicBezTo>
                  <a:pt x="6502396" y="3671572"/>
                  <a:pt x="6498910" y="3662125"/>
                  <a:pt x="6495198" y="3652678"/>
                </a:cubicBezTo>
                <a:cubicBezTo>
                  <a:pt x="6499472" y="3662575"/>
                  <a:pt x="6503071" y="3672471"/>
                  <a:pt x="6506219" y="3682368"/>
                </a:cubicBezTo>
                <a:close/>
                <a:moveTo>
                  <a:pt x="8588065" y="3089707"/>
                </a:moveTo>
                <a:cubicBezTo>
                  <a:pt x="8372931" y="2926753"/>
                  <a:pt x="8157797" y="2817331"/>
                  <a:pt x="8052647" y="2817331"/>
                </a:cubicBezTo>
                <a:cubicBezTo>
                  <a:pt x="7881821" y="2817331"/>
                  <a:pt x="7433221" y="3093530"/>
                  <a:pt x="7261496" y="3273016"/>
                </a:cubicBezTo>
                <a:cubicBezTo>
                  <a:pt x="7433221" y="3081048"/>
                  <a:pt x="7881708" y="2792252"/>
                  <a:pt x="8058382" y="2792252"/>
                </a:cubicBezTo>
                <a:cubicBezTo>
                  <a:pt x="8167355" y="2792252"/>
                  <a:pt x="8377204" y="2903137"/>
                  <a:pt x="8593126" y="3074750"/>
                </a:cubicBezTo>
                <a:cubicBezTo>
                  <a:pt x="8803762" y="3242202"/>
                  <a:pt x="8958056" y="3417188"/>
                  <a:pt x="9014511" y="3551127"/>
                </a:cubicBezTo>
                <a:cubicBezTo>
                  <a:pt x="8959181" y="3422137"/>
                  <a:pt x="8803088" y="3252548"/>
                  <a:pt x="8588065" y="3089707"/>
                </a:cubicBezTo>
                <a:close/>
                <a:moveTo>
                  <a:pt x="6501383" y="3684504"/>
                </a:moveTo>
                <a:cubicBezTo>
                  <a:pt x="6543106" y="3816869"/>
                  <a:pt x="6706397" y="4000965"/>
                  <a:pt x="6938063" y="4177189"/>
                </a:cubicBezTo>
                <a:cubicBezTo>
                  <a:pt x="7152298" y="4340142"/>
                  <a:pt x="7366870" y="4449565"/>
                  <a:pt x="7471907" y="4449565"/>
                </a:cubicBezTo>
                <a:cubicBezTo>
                  <a:pt x="7557489" y="4449565"/>
                  <a:pt x="7720667" y="4380290"/>
                  <a:pt x="7908361" y="4264120"/>
                </a:cubicBezTo>
                <a:cubicBezTo>
                  <a:pt x="8052759" y="4174827"/>
                  <a:pt x="8181413" y="4075863"/>
                  <a:pt x="8257098" y="3997478"/>
                </a:cubicBezTo>
                <a:cubicBezTo>
                  <a:pt x="8083236" y="4189447"/>
                  <a:pt x="7640484" y="4474531"/>
                  <a:pt x="7465834" y="4474531"/>
                </a:cubicBezTo>
                <a:cubicBezTo>
                  <a:pt x="7356974" y="4474531"/>
                  <a:pt x="7147687" y="4363646"/>
                  <a:pt x="6932553" y="4192033"/>
                </a:cubicBezTo>
                <a:cubicBezTo>
                  <a:pt x="6705385" y="4010749"/>
                  <a:pt x="6543893" y="3820468"/>
                  <a:pt x="6500484" y="3683155"/>
                </a:cubicBezTo>
                <a:cubicBezTo>
                  <a:pt x="6497335" y="3673146"/>
                  <a:pt x="6493736" y="3663137"/>
                  <a:pt x="6489913" y="3653128"/>
                </a:cubicBezTo>
                <a:cubicBezTo>
                  <a:pt x="6494298" y="3663587"/>
                  <a:pt x="6498122" y="3674046"/>
                  <a:pt x="6501383" y="3684504"/>
                </a:cubicBezTo>
                <a:close/>
                <a:moveTo>
                  <a:pt x="8595262" y="3068002"/>
                </a:moveTo>
                <a:cubicBezTo>
                  <a:pt x="8378779" y="2895940"/>
                  <a:pt x="8168143" y="2784717"/>
                  <a:pt x="8058495" y="2784717"/>
                </a:cubicBezTo>
                <a:cubicBezTo>
                  <a:pt x="7888006" y="2784717"/>
                  <a:pt x="7465272" y="3052595"/>
                  <a:pt x="7279827" y="3244451"/>
                </a:cubicBezTo>
                <a:cubicBezTo>
                  <a:pt x="7358885" y="3158645"/>
                  <a:pt x="7486302" y="3052820"/>
                  <a:pt x="7624852" y="2959367"/>
                </a:cubicBezTo>
                <a:cubicBezTo>
                  <a:pt x="7812883" y="2832513"/>
                  <a:pt x="7973025" y="2759639"/>
                  <a:pt x="8064343" y="2759639"/>
                </a:cubicBezTo>
                <a:cubicBezTo>
                  <a:pt x="8176127" y="2759639"/>
                  <a:pt x="8386538" y="2874797"/>
                  <a:pt x="8600323" y="3052933"/>
                </a:cubicBezTo>
                <a:cubicBezTo>
                  <a:pt x="8796789" y="3216674"/>
                  <a:pt x="8949060" y="3394809"/>
                  <a:pt x="9011924" y="3532010"/>
                </a:cubicBezTo>
                <a:cubicBezTo>
                  <a:pt x="8950071" y="3399083"/>
                  <a:pt x="8798814" y="3229831"/>
                  <a:pt x="8595262" y="3068002"/>
                </a:cubicBezTo>
                <a:close/>
                <a:moveTo>
                  <a:pt x="6496548" y="3686641"/>
                </a:moveTo>
                <a:cubicBezTo>
                  <a:pt x="6540295" y="3825416"/>
                  <a:pt x="6702686" y="4016934"/>
                  <a:pt x="6930641" y="4198893"/>
                </a:cubicBezTo>
                <a:cubicBezTo>
                  <a:pt x="7146338" y="4370956"/>
                  <a:pt x="7356412" y="4482178"/>
                  <a:pt x="7465947" y="4482178"/>
                </a:cubicBezTo>
                <a:cubicBezTo>
                  <a:pt x="7634973" y="4482178"/>
                  <a:pt x="8054446" y="4215987"/>
                  <a:pt x="8240566" y="4024244"/>
                </a:cubicBezTo>
                <a:cubicBezTo>
                  <a:pt x="8060857" y="4218574"/>
                  <a:pt x="7644532" y="4507144"/>
                  <a:pt x="7459986" y="4507144"/>
                </a:cubicBezTo>
                <a:cubicBezTo>
                  <a:pt x="7348314" y="4507144"/>
                  <a:pt x="7138465" y="4391986"/>
                  <a:pt x="6925468" y="4213850"/>
                </a:cubicBezTo>
                <a:cubicBezTo>
                  <a:pt x="6705272" y="4029642"/>
                  <a:pt x="6540632" y="3827103"/>
                  <a:pt x="6495873" y="3685292"/>
                </a:cubicBezTo>
                <a:cubicBezTo>
                  <a:pt x="6492612" y="3674833"/>
                  <a:pt x="6488901" y="3664261"/>
                  <a:pt x="6484852" y="3653691"/>
                </a:cubicBezTo>
                <a:cubicBezTo>
                  <a:pt x="6489126" y="3664599"/>
                  <a:pt x="6493062" y="3675620"/>
                  <a:pt x="6496548" y="3686641"/>
                </a:cubicBezTo>
                <a:close/>
                <a:moveTo>
                  <a:pt x="11345679" y="5066404"/>
                </a:moveTo>
                <a:cubicBezTo>
                  <a:pt x="11134481" y="5246452"/>
                  <a:pt x="10905964" y="5387026"/>
                  <a:pt x="10790130" y="5408168"/>
                </a:cubicBezTo>
                <a:cubicBezTo>
                  <a:pt x="10781133" y="5409855"/>
                  <a:pt x="10751332" y="5410755"/>
                  <a:pt x="10741098" y="5410755"/>
                </a:cubicBezTo>
                <a:cubicBezTo>
                  <a:pt x="10636849" y="5410755"/>
                  <a:pt x="10317126" y="5296384"/>
                  <a:pt x="10249089" y="5152773"/>
                </a:cubicBezTo>
                <a:cubicBezTo>
                  <a:pt x="10209615" y="5069441"/>
                  <a:pt x="10109640" y="4974862"/>
                  <a:pt x="10012924" y="4883433"/>
                </a:cubicBezTo>
                <a:cubicBezTo>
                  <a:pt x="9907550" y="4783794"/>
                  <a:pt x="9807911" y="4689666"/>
                  <a:pt x="9787218" y="4614205"/>
                </a:cubicBezTo>
                <a:cubicBezTo>
                  <a:pt x="9739423" y="4440343"/>
                  <a:pt x="9566573" y="4258497"/>
                  <a:pt x="9399571" y="4082610"/>
                </a:cubicBezTo>
                <a:cubicBezTo>
                  <a:pt x="9353575" y="4034140"/>
                  <a:pt x="9307018" y="3985220"/>
                  <a:pt x="9262933" y="3936188"/>
                </a:cubicBezTo>
                <a:cubicBezTo>
                  <a:pt x="9306455" y="3981622"/>
                  <a:pt x="9352113" y="4026943"/>
                  <a:pt x="9397435" y="4071814"/>
                </a:cubicBezTo>
                <a:cubicBezTo>
                  <a:pt x="9567023" y="4239829"/>
                  <a:pt x="9742347" y="4413578"/>
                  <a:pt x="9787669" y="4578219"/>
                </a:cubicBezTo>
                <a:cubicBezTo>
                  <a:pt x="9808136" y="4652442"/>
                  <a:pt x="9909124" y="4742859"/>
                  <a:pt x="10016073" y="4838562"/>
                </a:cubicBezTo>
                <a:cubicBezTo>
                  <a:pt x="10114475" y="4926505"/>
                  <a:pt x="10216138" y="5017485"/>
                  <a:pt x="10253700" y="5096768"/>
                </a:cubicBezTo>
                <a:cubicBezTo>
                  <a:pt x="10319713" y="5236218"/>
                  <a:pt x="10642134" y="5347328"/>
                  <a:pt x="10748070" y="5347328"/>
                </a:cubicBezTo>
                <a:cubicBezTo>
                  <a:pt x="10756392" y="5347328"/>
                  <a:pt x="10787881" y="5346541"/>
                  <a:pt x="10797215" y="5344853"/>
                </a:cubicBezTo>
                <a:cubicBezTo>
                  <a:pt x="10911249" y="5324049"/>
                  <a:pt x="11139991" y="5188760"/>
                  <a:pt x="11353551" y="5016023"/>
                </a:cubicBezTo>
                <a:cubicBezTo>
                  <a:pt x="11426200" y="4957319"/>
                  <a:pt x="11560476" y="4841935"/>
                  <a:pt x="11661802" y="4716769"/>
                </a:cubicBezTo>
                <a:cubicBezTo>
                  <a:pt x="11659891" y="4726890"/>
                  <a:pt x="11657866" y="4737124"/>
                  <a:pt x="11655954" y="4747245"/>
                </a:cubicBezTo>
                <a:cubicBezTo>
                  <a:pt x="11581618" y="4846097"/>
                  <a:pt x="11476020" y="4955295"/>
                  <a:pt x="11345679" y="5066404"/>
                </a:cubicBezTo>
                <a:close/>
                <a:moveTo>
                  <a:pt x="11653480" y="4760178"/>
                </a:moveTo>
                <a:cubicBezTo>
                  <a:pt x="11651680" y="4769512"/>
                  <a:pt x="11649882" y="4778846"/>
                  <a:pt x="11648082" y="4788180"/>
                </a:cubicBezTo>
                <a:cubicBezTo>
                  <a:pt x="11573522" y="4893217"/>
                  <a:pt x="11468035" y="5008938"/>
                  <a:pt x="11339944" y="5123871"/>
                </a:cubicBezTo>
                <a:cubicBezTo>
                  <a:pt x="11127396" y="5314490"/>
                  <a:pt x="10903827" y="5457313"/>
                  <a:pt x="10783608" y="5479242"/>
                </a:cubicBezTo>
                <a:cubicBezTo>
                  <a:pt x="10774048" y="5480929"/>
                  <a:pt x="10744697" y="5481829"/>
                  <a:pt x="10734351" y="5481829"/>
                </a:cubicBezTo>
                <a:cubicBezTo>
                  <a:pt x="10628076" y="5481829"/>
                  <a:pt x="10313078" y="5365658"/>
                  <a:pt x="10240992" y="5213501"/>
                </a:cubicBezTo>
                <a:cubicBezTo>
                  <a:pt x="10200282" y="5127470"/>
                  <a:pt x="10102442" y="5029855"/>
                  <a:pt x="10007863" y="4935502"/>
                </a:cubicBezTo>
                <a:cubicBezTo>
                  <a:pt x="9903276" y="4831139"/>
                  <a:pt x="9804425" y="4732513"/>
                  <a:pt x="9782608" y="4653454"/>
                </a:cubicBezTo>
                <a:cubicBezTo>
                  <a:pt x="9732788" y="4472507"/>
                  <a:pt x="9563312" y="4283125"/>
                  <a:pt x="9399346" y="4100041"/>
                </a:cubicBezTo>
                <a:cubicBezTo>
                  <a:pt x="9355937" y="4051571"/>
                  <a:pt x="9312190" y="4002652"/>
                  <a:pt x="9270468" y="3953732"/>
                </a:cubicBezTo>
                <a:cubicBezTo>
                  <a:pt x="9311628" y="3999053"/>
                  <a:pt x="9354588" y="4044374"/>
                  <a:pt x="9397210" y="4089245"/>
                </a:cubicBezTo>
                <a:cubicBezTo>
                  <a:pt x="9563762" y="4264569"/>
                  <a:pt x="9735824" y="4445742"/>
                  <a:pt x="9783170" y="4617579"/>
                </a:cubicBezTo>
                <a:cubicBezTo>
                  <a:pt x="9804537" y="4695289"/>
                  <a:pt x="9904738" y="4789979"/>
                  <a:pt x="10010787" y="4890293"/>
                </a:cubicBezTo>
                <a:cubicBezTo>
                  <a:pt x="10107052" y="4981385"/>
                  <a:pt x="10206692" y="5075514"/>
                  <a:pt x="10245602" y="5157609"/>
                </a:cubicBezTo>
                <a:cubicBezTo>
                  <a:pt x="10315665" y="5305605"/>
                  <a:pt x="10633362" y="5418514"/>
                  <a:pt x="10741323" y="5418514"/>
                </a:cubicBezTo>
                <a:cubicBezTo>
                  <a:pt x="10749870" y="5418514"/>
                  <a:pt x="10780909" y="5417727"/>
                  <a:pt x="10790805" y="5415928"/>
                </a:cubicBezTo>
                <a:cubicBezTo>
                  <a:pt x="10907201" y="5394673"/>
                  <a:pt x="11136393" y="5253762"/>
                  <a:pt x="11348041" y="5073377"/>
                </a:cubicBezTo>
                <a:cubicBezTo>
                  <a:pt x="11419678" y="5011974"/>
                  <a:pt x="11552830" y="4891418"/>
                  <a:pt x="11653480" y="4760178"/>
                </a:cubicBezTo>
                <a:close/>
                <a:moveTo>
                  <a:pt x="8602347" y="3046298"/>
                </a:moveTo>
                <a:cubicBezTo>
                  <a:pt x="8387888" y="2867600"/>
                  <a:pt x="8176690" y="2752104"/>
                  <a:pt x="8064230" y="2752104"/>
                </a:cubicBezTo>
                <a:cubicBezTo>
                  <a:pt x="7881146" y="2752104"/>
                  <a:pt x="7472807" y="3032128"/>
                  <a:pt x="7287699" y="3226907"/>
                </a:cubicBezTo>
                <a:cubicBezTo>
                  <a:pt x="7471570" y="3024705"/>
                  <a:pt x="7884296" y="2727026"/>
                  <a:pt x="8070078" y="2727026"/>
                </a:cubicBezTo>
                <a:cubicBezTo>
                  <a:pt x="8186474" y="2727026"/>
                  <a:pt x="8392274" y="2843534"/>
                  <a:pt x="8607408" y="3031228"/>
                </a:cubicBezTo>
                <a:cubicBezTo>
                  <a:pt x="8801175" y="3200255"/>
                  <a:pt x="8952658" y="3385475"/>
                  <a:pt x="9016423" y="3528861"/>
                </a:cubicBezTo>
                <a:cubicBezTo>
                  <a:pt x="8953558" y="3389749"/>
                  <a:pt x="8803200" y="3213637"/>
                  <a:pt x="8602347" y="3046298"/>
                </a:cubicBezTo>
                <a:close/>
                <a:moveTo>
                  <a:pt x="4200579" y="2085783"/>
                </a:moveTo>
                <a:cubicBezTo>
                  <a:pt x="4410203" y="1887405"/>
                  <a:pt x="4633547" y="1739071"/>
                  <a:pt x="4756128" y="1716691"/>
                </a:cubicBezTo>
                <a:cubicBezTo>
                  <a:pt x="4766024" y="1714892"/>
                  <a:pt x="4795264" y="1713992"/>
                  <a:pt x="4805610" y="1713992"/>
                </a:cubicBezTo>
                <a:cubicBezTo>
                  <a:pt x="4907948" y="1713992"/>
                  <a:pt x="5202141" y="1821503"/>
                  <a:pt x="5275352" y="1968600"/>
                </a:cubicBezTo>
                <a:cubicBezTo>
                  <a:pt x="5319212" y="2056768"/>
                  <a:pt x="5416939" y="2159444"/>
                  <a:pt x="5511404" y="2258633"/>
                </a:cubicBezTo>
                <a:cubicBezTo>
                  <a:pt x="5617903" y="2370530"/>
                  <a:pt x="5728114" y="2486250"/>
                  <a:pt x="5752405" y="2574418"/>
                </a:cubicBezTo>
                <a:cubicBezTo>
                  <a:pt x="5804136" y="2762563"/>
                  <a:pt x="5969789" y="2959479"/>
                  <a:pt x="6129818" y="3149985"/>
                </a:cubicBezTo>
                <a:cubicBezTo>
                  <a:pt x="6168054" y="3195419"/>
                  <a:pt x="6206628" y="3241302"/>
                  <a:pt x="6243740" y="3287298"/>
                </a:cubicBezTo>
                <a:cubicBezTo>
                  <a:pt x="6207415" y="3244901"/>
                  <a:pt x="6169741" y="3202729"/>
                  <a:pt x="6132405" y="3160781"/>
                </a:cubicBezTo>
                <a:cubicBezTo>
                  <a:pt x="5969789" y="2978147"/>
                  <a:pt x="5801550" y="2789441"/>
                  <a:pt x="5752292" y="2610405"/>
                </a:cubicBezTo>
                <a:cubicBezTo>
                  <a:pt x="5728564" y="2524149"/>
                  <a:pt x="5622177" y="2417988"/>
                  <a:pt x="5509380" y="2305641"/>
                </a:cubicBezTo>
                <a:cubicBezTo>
                  <a:pt x="5413003" y="2209488"/>
                  <a:pt x="5313251" y="2110074"/>
                  <a:pt x="5271079" y="2025392"/>
                </a:cubicBezTo>
                <a:cubicBezTo>
                  <a:pt x="5199780" y="1882119"/>
                  <a:pt x="4903112" y="1777419"/>
                  <a:pt x="4799200" y="1777419"/>
                </a:cubicBezTo>
                <a:cubicBezTo>
                  <a:pt x="4788741" y="1777419"/>
                  <a:pt x="4759164" y="1778319"/>
                  <a:pt x="4749493" y="1780118"/>
                </a:cubicBezTo>
                <a:cubicBezTo>
                  <a:pt x="4628824" y="1802160"/>
                  <a:pt x="4405255" y="1945321"/>
                  <a:pt x="4193044" y="2136390"/>
                </a:cubicBezTo>
                <a:cubicBezTo>
                  <a:pt x="4054944" y="2260769"/>
                  <a:pt x="3942935" y="2386387"/>
                  <a:pt x="3867700" y="2498733"/>
                </a:cubicBezTo>
                <a:cubicBezTo>
                  <a:pt x="3869387" y="2489849"/>
                  <a:pt x="3871186" y="2480852"/>
                  <a:pt x="3872873" y="2471968"/>
                </a:cubicBezTo>
                <a:cubicBezTo>
                  <a:pt x="3947208" y="2352761"/>
                  <a:pt x="4060342" y="2218485"/>
                  <a:pt x="4200579" y="2085783"/>
                </a:cubicBezTo>
                <a:close/>
                <a:moveTo>
                  <a:pt x="3875797" y="2456786"/>
                </a:moveTo>
                <a:cubicBezTo>
                  <a:pt x="3877484" y="2448239"/>
                  <a:pt x="3879058" y="2439580"/>
                  <a:pt x="3880745" y="2431033"/>
                </a:cubicBezTo>
                <a:cubicBezTo>
                  <a:pt x="3954631" y="2306316"/>
                  <a:pt x="4066865" y="2166191"/>
                  <a:pt x="4205640" y="2028428"/>
                </a:cubicBezTo>
                <a:cubicBezTo>
                  <a:pt x="4416388" y="1819142"/>
                  <a:pt x="4634785" y="1668896"/>
                  <a:pt x="4762089" y="1645729"/>
                </a:cubicBezTo>
                <a:cubicBezTo>
                  <a:pt x="4772210" y="1643930"/>
                  <a:pt x="4800325" y="1642918"/>
                  <a:pt x="4811908" y="1642918"/>
                </a:cubicBezTo>
                <a:cubicBezTo>
                  <a:pt x="4925267" y="1642918"/>
                  <a:pt x="5208552" y="1757064"/>
                  <a:pt x="5283112" y="1907085"/>
                </a:cubicBezTo>
                <a:cubicBezTo>
                  <a:pt x="5328208" y="1997615"/>
                  <a:pt x="5423349" y="2102877"/>
                  <a:pt x="5515453" y="2204652"/>
                </a:cubicBezTo>
                <a:cubicBezTo>
                  <a:pt x="5621502" y="2321835"/>
                  <a:pt x="5731150" y="2443066"/>
                  <a:pt x="5756566" y="2535395"/>
                </a:cubicBezTo>
                <a:cubicBezTo>
                  <a:pt x="5810321" y="2730737"/>
                  <a:pt x="5972712" y="2935301"/>
                  <a:pt x="6129818" y="3133229"/>
                </a:cubicBezTo>
                <a:cubicBezTo>
                  <a:pt x="6165131" y="3177763"/>
                  <a:pt x="6200780" y="3222746"/>
                  <a:pt x="6235418" y="3267730"/>
                </a:cubicBezTo>
                <a:cubicBezTo>
                  <a:pt x="6201680" y="3226345"/>
                  <a:pt x="6166930" y="3184960"/>
                  <a:pt x="6132517" y="3144025"/>
                </a:cubicBezTo>
                <a:cubicBezTo>
                  <a:pt x="5972937" y="2954081"/>
                  <a:pt x="5807847" y="2757727"/>
                  <a:pt x="5756566" y="2571495"/>
                </a:cubicBezTo>
                <a:cubicBezTo>
                  <a:pt x="5731712" y="2481302"/>
                  <a:pt x="5625888" y="2370192"/>
                  <a:pt x="5513879" y="2252447"/>
                </a:cubicBezTo>
                <a:cubicBezTo>
                  <a:pt x="5419750" y="2153596"/>
                  <a:pt x="5322360" y="2051258"/>
                  <a:pt x="5278951" y="1963989"/>
                </a:cubicBezTo>
                <a:cubicBezTo>
                  <a:pt x="5204953" y="1815206"/>
                  <a:pt x="4908510" y="1706570"/>
                  <a:pt x="4805610" y="1706570"/>
                </a:cubicBezTo>
                <a:cubicBezTo>
                  <a:pt x="4796051" y="1706570"/>
                  <a:pt x="4766137" y="1707470"/>
                  <a:pt x="4755566" y="1709381"/>
                </a:cubicBezTo>
                <a:cubicBezTo>
                  <a:pt x="4632310" y="1731873"/>
                  <a:pt x="4408291" y="1880545"/>
                  <a:pt x="4198218" y="2079373"/>
                </a:cubicBezTo>
                <a:cubicBezTo>
                  <a:pt x="4061579" y="2208476"/>
                  <a:pt x="3950582" y="2339379"/>
                  <a:pt x="3875797" y="2456786"/>
                </a:cubicBezTo>
                <a:close/>
                <a:moveTo>
                  <a:pt x="3860727" y="2509305"/>
                </a:moveTo>
                <a:cubicBezTo>
                  <a:pt x="3860390" y="2509867"/>
                  <a:pt x="3860052" y="2510317"/>
                  <a:pt x="3859715" y="2510879"/>
                </a:cubicBezTo>
                <a:cubicBezTo>
                  <a:pt x="3861514" y="2502220"/>
                  <a:pt x="3863201" y="2493560"/>
                  <a:pt x="3865001" y="2484788"/>
                </a:cubicBezTo>
                <a:cubicBezTo>
                  <a:pt x="3865226" y="2484451"/>
                  <a:pt x="3865450" y="2484001"/>
                  <a:pt x="3865675" y="2483664"/>
                </a:cubicBezTo>
                <a:cubicBezTo>
                  <a:pt x="3864101" y="2492211"/>
                  <a:pt x="3862414" y="2500758"/>
                  <a:pt x="3860727" y="2509305"/>
                </a:cubicBezTo>
                <a:close/>
                <a:moveTo>
                  <a:pt x="3857916" y="2523812"/>
                </a:moveTo>
                <a:cubicBezTo>
                  <a:pt x="3856341" y="2532021"/>
                  <a:pt x="3854767" y="2540231"/>
                  <a:pt x="3853192" y="2548440"/>
                </a:cubicBezTo>
                <a:cubicBezTo>
                  <a:pt x="3852742" y="2549115"/>
                  <a:pt x="3852180" y="2549902"/>
                  <a:pt x="3851730" y="2550577"/>
                </a:cubicBezTo>
                <a:cubicBezTo>
                  <a:pt x="3853417" y="2542255"/>
                  <a:pt x="3855104" y="2534046"/>
                  <a:pt x="3856791" y="2525724"/>
                </a:cubicBezTo>
                <a:cubicBezTo>
                  <a:pt x="3857129" y="2525161"/>
                  <a:pt x="3857578" y="2524487"/>
                  <a:pt x="3857916" y="2523812"/>
                </a:cubicBezTo>
                <a:close/>
                <a:moveTo>
                  <a:pt x="3841384" y="2577792"/>
                </a:moveTo>
                <a:cubicBezTo>
                  <a:pt x="3839697" y="2586002"/>
                  <a:pt x="3838123" y="2594211"/>
                  <a:pt x="3836436" y="2602421"/>
                </a:cubicBezTo>
                <a:cubicBezTo>
                  <a:pt x="3835874" y="2603208"/>
                  <a:pt x="3835311" y="2603995"/>
                  <a:pt x="3834749" y="2604782"/>
                </a:cubicBezTo>
                <a:cubicBezTo>
                  <a:pt x="3836548" y="2596461"/>
                  <a:pt x="3838235" y="2588139"/>
                  <a:pt x="3840035" y="2579929"/>
                </a:cubicBezTo>
                <a:cubicBezTo>
                  <a:pt x="3840484" y="2579142"/>
                  <a:pt x="3840934" y="2578467"/>
                  <a:pt x="3841384" y="2577792"/>
                </a:cubicBezTo>
                <a:close/>
                <a:moveTo>
                  <a:pt x="3824403" y="2630198"/>
                </a:moveTo>
                <a:cubicBezTo>
                  <a:pt x="3822491" y="2638970"/>
                  <a:pt x="3820692" y="2647742"/>
                  <a:pt x="3818780" y="2656514"/>
                </a:cubicBezTo>
                <a:cubicBezTo>
                  <a:pt x="3818105" y="2657413"/>
                  <a:pt x="3817543" y="2658201"/>
                  <a:pt x="3816981" y="2659100"/>
                </a:cubicBezTo>
                <a:cubicBezTo>
                  <a:pt x="3819005" y="2650216"/>
                  <a:pt x="3820917" y="2641332"/>
                  <a:pt x="3822941" y="2632448"/>
                </a:cubicBezTo>
                <a:cubicBezTo>
                  <a:pt x="3823391" y="2631773"/>
                  <a:pt x="3823840" y="2630985"/>
                  <a:pt x="3824403" y="2630198"/>
                </a:cubicBezTo>
                <a:close/>
                <a:moveTo>
                  <a:pt x="3831600" y="2619515"/>
                </a:moveTo>
                <a:cubicBezTo>
                  <a:pt x="3832275" y="2618615"/>
                  <a:pt x="3832837" y="2617715"/>
                  <a:pt x="3833512" y="2616816"/>
                </a:cubicBezTo>
                <a:cubicBezTo>
                  <a:pt x="3831713" y="2625925"/>
                  <a:pt x="3829801" y="2635034"/>
                  <a:pt x="3828002" y="2644143"/>
                </a:cubicBezTo>
                <a:cubicBezTo>
                  <a:pt x="3827214" y="2645155"/>
                  <a:pt x="3826540" y="2646168"/>
                  <a:pt x="3825752" y="2647067"/>
                </a:cubicBezTo>
                <a:cubicBezTo>
                  <a:pt x="3827664" y="2637958"/>
                  <a:pt x="3829688" y="2628736"/>
                  <a:pt x="3831600" y="2619515"/>
                </a:cubicBezTo>
                <a:close/>
                <a:moveTo>
                  <a:pt x="3840372" y="2606919"/>
                </a:moveTo>
                <a:cubicBezTo>
                  <a:pt x="3841159" y="2605907"/>
                  <a:pt x="3841834" y="2604782"/>
                  <a:pt x="3842621" y="2603770"/>
                </a:cubicBezTo>
                <a:cubicBezTo>
                  <a:pt x="3840822" y="2613217"/>
                  <a:pt x="3839022" y="2622551"/>
                  <a:pt x="3837223" y="2631998"/>
                </a:cubicBezTo>
                <a:cubicBezTo>
                  <a:pt x="3836436" y="2633122"/>
                  <a:pt x="3835536" y="2634134"/>
                  <a:pt x="3834637" y="2635259"/>
                </a:cubicBezTo>
                <a:cubicBezTo>
                  <a:pt x="3836548" y="2625812"/>
                  <a:pt x="3838460" y="2616366"/>
                  <a:pt x="3840372" y="2606919"/>
                </a:cubicBezTo>
                <a:close/>
                <a:moveTo>
                  <a:pt x="3849256" y="2594549"/>
                </a:moveTo>
                <a:cubicBezTo>
                  <a:pt x="3924492" y="2491986"/>
                  <a:pt x="4039200" y="2376265"/>
                  <a:pt x="4184947" y="2257846"/>
                </a:cubicBezTo>
                <a:cubicBezTo>
                  <a:pt x="4397271" y="2085333"/>
                  <a:pt x="4624663" y="1950382"/>
                  <a:pt x="4738022" y="1929689"/>
                </a:cubicBezTo>
                <a:cubicBezTo>
                  <a:pt x="4747244" y="1928002"/>
                  <a:pt x="4778283" y="1927215"/>
                  <a:pt x="4786492" y="1927215"/>
                </a:cubicBezTo>
                <a:cubicBezTo>
                  <a:pt x="4885906" y="1927215"/>
                  <a:pt x="5189096" y="2027529"/>
                  <a:pt x="5251849" y="2153371"/>
                </a:cubicBezTo>
                <a:cubicBezTo>
                  <a:pt x="5291884" y="2233892"/>
                  <a:pt x="5396584" y="2327458"/>
                  <a:pt x="5497684" y="2417988"/>
                </a:cubicBezTo>
                <a:cubicBezTo>
                  <a:pt x="5606208" y="2515040"/>
                  <a:pt x="5718330" y="2615466"/>
                  <a:pt x="5739360" y="2691826"/>
                </a:cubicBezTo>
                <a:cubicBezTo>
                  <a:pt x="5785243" y="2858603"/>
                  <a:pt x="5960455" y="3033028"/>
                  <a:pt x="6129818" y="3201604"/>
                </a:cubicBezTo>
                <a:cubicBezTo>
                  <a:pt x="6173340" y="3244901"/>
                  <a:pt x="6217311" y="3288647"/>
                  <a:pt x="6259146" y="3332507"/>
                </a:cubicBezTo>
                <a:cubicBezTo>
                  <a:pt x="6259259" y="3332732"/>
                  <a:pt x="6259259" y="3333069"/>
                  <a:pt x="6259372" y="3333294"/>
                </a:cubicBezTo>
                <a:cubicBezTo>
                  <a:pt x="6218098" y="3292808"/>
                  <a:pt x="6174914" y="3252436"/>
                  <a:pt x="6132180" y="3212400"/>
                </a:cubicBezTo>
                <a:cubicBezTo>
                  <a:pt x="5960342" y="3051583"/>
                  <a:pt x="5782656" y="2885256"/>
                  <a:pt x="5739247" y="2727813"/>
                </a:cubicBezTo>
                <a:cubicBezTo>
                  <a:pt x="5718555" y="2652803"/>
                  <a:pt x="5609919" y="2560923"/>
                  <a:pt x="5494873" y="2463646"/>
                </a:cubicBezTo>
                <a:cubicBezTo>
                  <a:pt x="5391973" y="2376603"/>
                  <a:pt x="5285586" y="2286635"/>
                  <a:pt x="5247462" y="2210163"/>
                </a:cubicBezTo>
                <a:cubicBezTo>
                  <a:pt x="5183586" y="2081734"/>
                  <a:pt x="4866563" y="1990642"/>
                  <a:pt x="4779969" y="1990642"/>
                </a:cubicBezTo>
                <a:cubicBezTo>
                  <a:pt x="4771647" y="1990642"/>
                  <a:pt x="4740271" y="1991429"/>
                  <a:pt x="4731274" y="1993004"/>
                </a:cubicBezTo>
                <a:cubicBezTo>
                  <a:pt x="4621627" y="2013022"/>
                  <a:pt x="4388724" y="2145611"/>
                  <a:pt x="4177638" y="2308115"/>
                </a:cubicBezTo>
                <a:cubicBezTo>
                  <a:pt x="4064391" y="2395271"/>
                  <a:pt x="3965539" y="2484788"/>
                  <a:pt x="3891653" y="2566771"/>
                </a:cubicBezTo>
                <a:cubicBezTo>
                  <a:pt x="3874110" y="2586227"/>
                  <a:pt x="3858141" y="2605120"/>
                  <a:pt x="3843633" y="2623563"/>
                </a:cubicBezTo>
                <a:cubicBezTo>
                  <a:pt x="3845545" y="2614004"/>
                  <a:pt x="3847457" y="2604220"/>
                  <a:pt x="3849256" y="2594549"/>
                </a:cubicBezTo>
                <a:close/>
                <a:moveTo>
                  <a:pt x="6491712" y="3688665"/>
                </a:moveTo>
                <a:cubicBezTo>
                  <a:pt x="6537596" y="3834075"/>
                  <a:pt x="6698974" y="4032903"/>
                  <a:pt x="6923331" y="4220486"/>
                </a:cubicBezTo>
                <a:cubicBezTo>
                  <a:pt x="7137003" y="4399183"/>
                  <a:pt x="7347639" y="4514679"/>
                  <a:pt x="7459986" y="4514679"/>
                </a:cubicBezTo>
                <a:cubicBezTo>
                  <a:pt x="7642395" y="4514679"/>
                  <a:pt x="8050623" y="4233756"/>
                  <a:pt x="8235169" y="4038976"/>
                </a:cubicBezTo>
                <a:cubicBezTo>
                  <a:pt x="8154085" y="4128831"/>
                  <a:pt x="8028243" y="4237692"/>
                  <a:pt x="7894079" y="4332607"/>
                </a:cubicBezTo>
                <a:cubicBezTo>
                  <a:pt x="7707959" y="4464185"/>
                  <a:pt x="7547592" y="4539645"/>
                  <a:pt x="7454139" y="4539645"/>
                </a:cubicBezTo>
                <a:cubicBezTo>
                  <a:pt x="7337856" y="4539645"/>
                  <a:pt x="7132505" y="4423137"/>
                  <a:pt x="6918270" y="4235442"/>
                </a:cubicBezTo>
                <a:cubicBezTo>
                  <a:pt x="6701673" y="4045836"/>
                  <a:pt x="6538045" y="3835762"/>
                  <a:pt x="6491150" y="3687203"/>
                </a:cubicBezTo>
                <a:cubicBezTo>
                  <a:pt x="6487664" y="3676070"/>
                  <a:pt x="6483727" y="3664937"/>
                  <a:pt x="6479566" y="3653803"/>
                </a:cubicBezTo>
                <a:cubicBezTo>
                  <a:pt x="6483952" y="3665611"/>
                  <a:pt x="6488001" y="3677195"/>
                  <a:pt x="6491712" y="3688665"/>
                </a:cubicBezTo>
                <a:close/>
                <a:moveTo>
                  <a:pt x="9396535" y="4106114"/>
                </a:moveTo>
                <a:cubicBezTo>
                  <a:pt x="9559938" y="4288636"/>
                  <a:pt x="9728964" y="4477455"/>
                  <a:pt x="9778222" y="4656378"/>
                </a:cubicBezTo>
                <a:cubicBezTo>
                  <a:pt x="9800601" y="4737573"/>
                  <a:pt x="9900015" y="4836762"/>
                  <a:pt x="10005277" y="4941799"/>
                </a:cubicBezTo>
                <a:cubicBezTo>
                  <a:pt x="10099518" y="5035815"/>
                  <a:pt x="10197020" y="5133093"/>
                  <a:pt x="10237168" y="5217999"/>
                </a:cubicBezTo>
                <a:cubicBezTo>
                  <a:pt x="10310042" y="5371844"/>
                  <a:pt x="10627402" y="5489364"/>
                  <a:pt x="10734238" y="5489364"/>
                </a:cubicBezTo>
                <a:cubicBezTo>
                  <a:pt x="10744697" y="5489364"/>
                  <a:pt x="10774386" y="5488464"/>
                  <a:pt x="10784057" y="5486665"/>
                </a:cubicBezTo>
                <a:cubicBezTo>
                  <a:pt x="10904839" y="5464623"/>
                  <a:pt x="11129195" y="5321462"/>
                  <a:pt x="11342193" y="5130394"/>
                </a:cubicBezTo>
                <a:cubicBezTo>
                  <a:pt x="11467248" y="5018272"/>
                  <a:pt x="11570935" y="4905138"/>
                  <a:pt x="11645496" y="4801675"/>
                </a:cubicBezTo>
                <a:cubicBezTo>
                  <a:pt x="11643584" y="4811234"/>
                  <a:pt x="11641784" y="4820906"/>
                  <a:pt x="11639873" y="4830465"/>
                </a:cubicBezTo>
                <a:cubicBezTo>
                  <a:pt x="11565761" y="4940562"/>
                  <a:pt x="11461062" y="5061344"/>
                  <a:pt x="11334096" y="5181113"/>
                </a:cubicBezTo>
                <a:cubicBezTo>
                  <a:pt x="11123685" y="5379491"/>
                  <a:pt x="10899778" y="5527712"/>
                  <a:pt x="10776972" y="5550204"/>
                </a:cubicBezTo>
                <a:cubicBezTo>
                  <a:pt x="10767076" y="5552004"/>
                  <a:pt x="10737724" y="5552903"/>
                  <a:pt x="10727378" y="5552903"/>
                </a:cubicBezTo>
                <a:cubicBezTo>
                  <a:pt x="10619192" y="5552903"/>
                  <a:pt x="10308917" y="5435158"/>
                  <a:pt x="10232670" y="5274117"/>
                </a:cubicBezTo>
                <a:cubicBezTo>
                  <a:pt x="10190722" y="5185499"/>
                  <a:pt x="10095132" y="5084960"/>
                  <a:pt x="10002578" y="4987683"/>
                </a:cubicBezTo>
                <a:cubicBezTo>
                  <a:pt x="9898666" y="4878372"/>
                  <a:pt x="9800601" y="4775247"/>
                  <a:pt x="9777772" y="4692365"/>
                </a:cubicBezTo>
                <a:cubicBezTo>
                  <a:pt x="9726040" y="4504333"/>
                  <a:pt x="9559713" y="4307304"/>
                  <a:pt x="9398897" y="4116910"/>
                </a:cubicBezTo>
                <a:cubicBezTo>
                  <a:pt x="9358524" y="4069003"/>
                  <a:pt x="9317701" y="4020758"/>
                  <a:pt x="9278565" y="3972400"/>
                </a:cubicBezTo>
                <a:cubicBezTo>
                  <a:pt x="9316913" y="4017159"/>
                  <a:pt x="9356950" y="4061918"/>
                  <a:pt x="9396535" y="4106114"/>
                </a:cubicBezTo>
                <a:close/>
                <a:moveTo>
                  <a:pt x="11652131" y="4792229"/>
                </a:moveTo>
                <a:cubicBezTo>
                  <a:pt x="11652694" y="4791554"/>
                  <a:pt x="11653142" y="4790767"/>
                  <a:pt x="11653705" y="4790092"/>
                </a:cubicBezTo>
                <a:cubicBezTo>
                  <a:pt x="11651793" y="4799538"/>
                  <a:pt x="11649882" y="4808985"/>
                  <a:pt x="11647970" y="4818431"/>
                </a:cubicBezTo>
                <a:cubicBezTo>
                  <a:pt x="11647519" y="4818994"/>
                  <a:pt x="11647183" y="4819669"/>
                  <a:pt x="11646845" y="4820231"/>
                </a:cubicBezTo>
                <a:cubicBezTo>
                  <a:pt x="11648533" y="4810784"/>
                  <a:pt x="11650331" y="4801563"/>
                  <a:pt x="11652131" y="4792229"/>
                </a:cubicBezTo>
                <a:close/>
                <a:moveTo>
                  <a:pt x="11654830" y="4778621"/>
                </a:moveTo>
                <a:cubicBezTo>
                  <a:pt x="11656629" y="4769624"/>
                  <a:pt x="11658316" y="4760515"/>
                  <a:pt x="11660115" y="4751518"/>
                </a:cubicBezTo>
                <a:cubicBezTo>
                  <a:pt x="11660790" y="4750619"/>
                  <a:pt x="11661464" y="4749719"/>
                  <a:pt x="11662140" y="4748819"/>
                </a:cubicBezTo>
                <a:cubicBezTo>
                  <a:pt x="11660340" y="4757928"/>
                  <a:pt x="11658429" y="4766925"/>
                  <a:pt x="11656629" y="4776034"/>
                </a:cubicBezTo>
                <a:cubicBezTo>
                  <a:pt x="11655954" y="4776934"/>
                  <a:pt x="11655392" y="4777721"/>
                  <a:pt x="11654830" y="4778621"/>
                </a:cubicBezTo>
                <a:close/>
                <a:moveTo>
                  <a:pt x="11662590" y="4738136"/>
                </a:moveTo>
                <a:cubicBezTo>
                  <a:pt x="11664501" y="4728239"/>
                  <a:pt x="11666413" y="4718343"/>
                  <a:pt x="11668326" y="4708559"/>
                </a:cubicBezTo>
                <a:cubicBezTo>
                  <a:pt x="11669112" y="4707547"/>
                  <a:pt x="11670011" y="4706422"/>
                  <a:pt x="11670799" y="4705410"/>
                </a:cubicBezTo>
                <a:cubicBezTo>
                  <a:pt x="11668774" y="4715306"/>
                  <a:pt x="11666751" y="4725315"/>
                  <a:pt x="11664726" y="4735212"/>
                </a:cubicBezTo>
                <a:cubicBezTo>
                  <a:pt x="11664052" y="4736224"/>
                  <a:pt x="11663377" y="4737236"/>
                  <a:pt x="11662590" y="4738136"/>
                </a:cubicBezTo>
                <a:close/>
                <a:moveTo>
                  <a:pt x="11677434" y="4696976"/>
                </a:moveTo>
                <a:cubicBezTo>
                  <a:pt x="11678109" y="4696076"/>
                  <a:pt x="11678896" y="4695176"/>
                  <a:pt x="11679571" y="4694277"/>
                </a:cubicBezTo>
                <a:cubicBezTo>
                  <a:pt x="11677547" y="4703948"/>
                  <a:pt x="11675409" y="4713620"/>
                  <a:pt x="11673386" y="4723404"/>
                </a:cubicBezTo>
                <a:cubicBezTo>
                  <a:pt x="11672823" y="4724191"/>
                  <a:pt x="11672149" y="4725090"/>
                  <a:pt x="11671586" y="4725878"/>
                </a:cubicBezTo>
                <a:cubicBezTo>
                  <a:pt x="11673498" y="4716206"/>
                  <a:pt x="11675522" y="4706535"/>
                  <a:pt x="11677434" y="4696976"/>
                </a:cubicBezTo>
                <a:close/>
                <a:moveTo>
                  <a:pt x="11680133" y="4683705"/>
                </a:moveTo>
                <a:cubicBezTo>
                  <a:pt x="11682158" y="4673809"/>
                  <a:pt x="11684069" y="4663912"/>
                  <a:pt x="11686094" y="4654016"/>
                </a:cubicBezTo>
                <a:cubicBezTo>
                  <a:pt x="11686993" y="4652891"/>
                  <a:pt x="11687893" y="4651879"/>
                  <a:pt x="11688792" y="4650755"/>
                </a:cubicBezTo>
                <a:cubicBezTo>
                  <a:pt x="11686655" y="4660651"/>
                  <a:pt x="11684519" y="4670660"/>
                  <a:pt x="11682494" y="4680557"/>
                </a:cubicBezTo>
                <a:cubicBezTo>
                  <a:pt x="11681708" y="4681681"/>
                  <a:pt x="11680921" y="4682693"/>
                  <a:pt x="11680133" y="4683705"/>
                </a:cubicBezTo>
                <a:close/>
                <a:moveTo>
                  <a:pt x="11695427" y="4642433"/>
                </a:moveTo>
                <a:cubicBezTo>
                  <a:pt x="11696215" y="4641421"/>
                  <a:pt x="11696889" y="4640521"/>
                  <a:pt x="11697677" y="4639509"/>
                </a:cubicBezTo>
                <a:cubicBezTo>
                  <a:pt x="11695540" y="4649293"/>
                  <a:pt x="11693404" y="4658964"/>
                  <a:pt x="11691154" y="4668748"/>
                </a:cubicBezTo>
                <a:cubicBezTo>
                  <a:pt x="11690480" y="4669648"/>
                  <a:pt x="11689917" y="4670548"/>
                  <a:pt x="11689243" y="4671447"/>
                </a:cubicBezTo>
                <a:cubicBezTo>
                  <a:pt x="11691379" y="4661776"/>
                  <a:pt x="11693404" y="4652104"/>
                  <a:pt x="11695427" y="4642433"/>
                </a:cubicBezTo>
                <a:close/>
                <a:moveTo>
                  <a:pt x="11691604" y="4637484"/>
                </a:moveTo>
                <a:cubicBezTo>
                  <a:pt x="11690592" y="4638722"/>
                  <a:pt x="11689692" y="4639846"/>
                  <a:pt x="11688680" y="4641083"/>
                </a:cubicBezTo>
                <a:cubicBezTo>
                  <a:pt x="11690592" y="4631412"/>
                  <a:pt x="11692616" y="4621740"/>
                  <a:pt x="11694528" y="4612181"/>
                </a:cubicBezTo>
                <a:cubicBezTo>
                  <a:pt x="11695540" y="4610944"/>
                  <a:pt x="11696664" y="4609707"/>
                  <a:pt x="11697677" y="4608582"/>
                </a:cubicBezTo>
                <a:cubicBezTo>
                  <a:pt x="11695652" y="4618254"/>
                  <a:pt x="11693629" y="4627925"/>
                  <a:pt x="11691604" y="4637484"/>
                </a:cubicBezTo>
                <a:close/>
                <a:moveTo>
                  <a:pt x="11682158" y="4649180"/>
                </a:moveTo>
                <a:cubicBezTo>
                  <a:pt x="11681145" y="4650530"/>
                  <a:pt x="11680020" y="4651767"/>
                  <a:pt x="11678896" y="4653116"/>
                </a:cubicBezTo>
                <a:cubicBezTo>
                  <a:pt x="11680808" y="4643333"/>
                  <a:pt x="11682719" y="4633436"/>
                  <a:pt x="11684519" y="4623652"/>
                </a:cubicBezTo>
                <a:cubicBezTo>
                  <a:pt x="11685756" y="4622302"/>
                  <a:pt x="11686880" y="4620953"/>
                  <a:pt x="11688117" y="4619604"/>
                </a:cubicBezTo>
                <a:cubicBezTo>
                  <a:pt x="11686094" y="4629387"/>
                  <a:pt x="11684181" y="4639284"/>
                  <a:pt x="11682158" y="4649180"/>
                </a:cubicBezTo>
                <a:close/>
                <a:moveTo>
                  <a:pt x="11672598" y="4660764"/>
                </a:moveTo>
                <a:cubicBezTo>
                  <a:pt x="11446330" y="4929317"/>
                  <a:pt x="10979961" y="5233969"/>
                  <a:pt x="10803288" y="5266132"/>
                </a:cubicBezTo>
                <a:cubicBezTo>
                  <a:pt x="10794966" y="5267707"/>
                  <a:pt x="10764152" y="5268494"/>
                  <a:pt x="10754931" y="5268494"/>
                </a:cubicBezTo>
                <a:cubicBezTo>
                  <a:pt x="10666650" y="5268494"/>
                  <a:pt x="10330172" y="5167393"/>
                  <a:pt x="10265620" y="5031317"/>
                </a:cubicBezTo>
                <a:cubicBezTo>
                  <a:pt x="10228846" y="4953608"/>
                  <a:pt x="10124596" y="4865552"/>
                  <a:pt x="10023833" y="4780420"/>
                </a:cubicBezTo>
                <a:cubicBezTo>
                  <a:pt x="9916659" y="4689891"/>
                  <a:pt x="9815558" y="4604421"/>
                  <a:pt x="9796665" y="4535934"/>
                </a:cubicBezTo>
                <a:cubicBezTo>
                  <a:pt x="9752693" y="4376242"/>
                  <a:pt x="9573434" y="4209240"/>
                  <a:pt x="9400134" y="4047860"/>
                </a:cubicBezTo>
                <a:cubicBezTo>
                  <a:pt x="9350651" y="4001752"/>
                  <a:pt x="9300720" y="3955306"/>
                  <a:pt x="9253711" y="3908748"/>
                </a:cubicBezTo>
                <a:cubicBezTo>
                  <a:pt x="9253711" y="3908523"/>
                  <a:pt x="9253600" y="3908411"/>
                  <a:pt x="9253600" y="3908186"/>
                </a:cubicBezTo>
                <a:cubicBezTo>
                  <a:pt x="9300157" y="3951370"/>
                  <a:pt x="9349414" y="3994442"/>
                  <a:pt x="9398222" y="4037064"/>
                </a:cubicBezTo>
                <a:cubicBezTo>
                  <a:pt x="9573996" y="4190684"/>
                  <a:pt x="9755842" y="4349589"/>
                  <a:pt x="9797227" y="4499947"/>
                </a:cubicBezTo>
                <a:cubicBezTo>
                  <a:pt x="9815783" y="4567535"/>
                  <a:pt x="9918571" y="4649405"/>
                  <a:pt x="10027432" y="4736112"/>
                </a:cubicBezTo>
                <a:cubicBezTo>
                  <a:pt x="10129769" y="4817645"/>
                  <a:pt x="10235593" y="4901989"/>
                  <a:pt x="10270344" y="4975312"/>
                </a:cubicBezTo>
                <a:cubicBezTo>
                  <a:pt x="10332758" y="5107115"/>
                  <a:pt x="10672273" y="5205067"/>
                  <a:pt x="10761903" y="5205067"/>
                </a:cubicBezTo>
                <a:cubicBezTo>
                  <a:pt x="10769325" y="5205067"/>
                  <a:pt x="10801826" y="5204392"/>
                  <a:pt x="10810373" y="5202818"/>
                </a:cubicBezTo>
                <a:cubicBezTo>
                  <a:pt x="10968266" y="5174028"/>
                  <a:pt x="11443181" y="4890405"/>
                  <a:pt x="11678333" y="4630512"/>
                </a:cubicBezTo>
                <a:cubicBezTo>
                  <a:pt x="11676422" y="4640521"/>
                  <a:pt x="11674510" y="4650642"/>
                  <a:pt x="11672598" y="4660764"/>
                </a:cubicBezTo>
                <a:close/>
                <a:moveTo>
                  <a:pt x="8609545" y="3024593"/>
                </a:moveTo>
                <a:cubicBezTo>
                  <a:pt x="8393848" y="2836449"/>
                  <a:pt x="8187148" y="2719491"/>
                  <a:pt x="8070078" y="2719491"/>
                </a:cubicBezTo>
                <a:cubicBezTo>
                  <a:pt x="7975837" y="2719491"/>
                  <a:pt x="7814458" y="2795176"/>
                  <a:pt x="7627101" y="2927203"/>
                </a:cubicBezTo>
                <a:cubicBezTo>
                  <a:pt x="7497548" y="3018520"/>
                  <a:pt x="7375754" y="3122770"/>
                  <a:pt x="7294109" y="3210713"/>
                </a:cubicBezTo>
                <a:cubicBezTo>
                  <a:pt x="7377329" y="3116922"/>
                  <a:pt x="7502271" y="3005138"/>
                  <a:pt x="7633061" y="2908985"/>
                </a:cubicBezTo>
                <a:cubicBezTo>
                  <a:pt x="7818394" y="2772684"/>
                  <a:pt x="7979773" y="2694525"/>
                  <a:pt x="8075813" y="2694525"/>
                </a:cubicBezTo>
                <a:cubicBezTo>
                  <a:pt x="8195021" y="2694525"/>
                  <a:pt x="8401383" y="2815194"/>
                  <a:pt x="8614381" y="3009523"/>
                </a:cubicBezTo>
                <a:cubicBezTo>
                  <a:pt x="8812872" y="3190583"/>
                  <a:pt x="8967728" y="3391210"/>
                  <a:pt x="9028118" y="3543255"/>
                </a:cubicBezTo>
                <a:cubicBezTo>
                  <a:pt x="8968965" y="3396384"/>
                  <a:pt x="8812309" y="3201491"/>
                  <a:pt x="8609545" y="3024593"/>
                </a:cubicBezTo>
                <a:close/>
                <a:moveTo>
                  <a:pt x="6132742" y="3127043"/>
                </a:moveTo>
                <a:cubicBezTo>
                  <a:pt x="5976087" y="2929790"/>
                  <a:pt x="5814145" y="2725676"/>
                  <a:pt x="5760952" y="2532134"/>
                </a:cubicBezTo>
                <a:cubicBezTo>
                  <a:pt x="5734973" y="2437893"/>
                  <a:pt x="5629712" y="2321497"/>
                  <a:pt x="5518265" y="2198242"/>
                </a:cubicBezTo>
                <a:cubicBezTo>
                  <a:pt x="5426498" y="2096804"/>
                  <a:pt x="5331582" y="1991767"/>
                  <a:pt x="5286936" y="1902137"/>
                </a:cubicBezTo>
                <a:cubicBezTo>
                  <a:pt x="5211476" y="1750654"/>
                  <a:pt x="4926167" y="1635158"/>
                  <a:pt x="4812020" y="1635158"/>
                </a:cubicBezTo>
                <a:cubicBezTo>
                  <a:pt x="4802461" y="1635158"/>
                  <a:pt x="4772660" y="1636058"/>
                  <a:pt x="4761639" y="1638082"/>
                </a:cubicBezTo>
                <a:cubicBezTo>
                  <a:pt x="4633772" y="1661474"/>
                  <a:pt x="4414589" y="1812057"/>
                  <a:pt x="4203278" y="2021906"/>
                </a:cubicBezTo>
                <a:cubicBezTo>
                  <a:pt x="4068215" y="2156070"/>
                  <a:pt x="3958117" y="2292483"/>
                  <a:pt x="3883894" y="2415176"/>
                </a:cubicBezTo>
                <a:cubicBezTo>
                  <a:pt x="3885468" y="2406854"/>
                  <a:pt x="3887155" y="2398532"/>
                  <a:pt x="3888842" y="2390210"/>
                </a:cubicBezTo>
                <a:cubicBezTo>
                  <a:pt x="3962278" y="2259982"/>
                  <a:pt x="4073613" y="2114010"/>
                  <a:pt x="4210925" y="1971074"/>
                </a:cubicBezTo>
                <a:cubicBezTo>
                  <a:pt x="4419537" y="1754028"/>
                  <a:pt x="4638271" y="1598384"/>
                  <a:pt x="4768161" y="1574768"/>
                </a:cubicBezTo>
                <a:cubicBezTo>
                  <a:pt x="4778620" y="1572856"/>
                  <a:pt x="4806735" y="1571844"/>
                  <a:pt x="4818318" y="1571844"/>
                </a:cubicBezTo>
                <a:cubicBezTo>
                  <a:pt x="4933476" y="1571844"/>
                  <a:pt x="5212375" y="1687452"/>
                  <a:pt x="5291097" y="1845457"/>
                </a:cubicBezTo>
                <a:cubicBezTo>
                  <a:pt x="5337205" y="1938124"/>
                  <a:pt x="5429871" y="2045747"/>
                  <a:pt x="5519501" y="2149997"/>
                </a:cubicBezTo>
                <a:cubicBezTo>
                  <a:pt x="5625101" y="2272690"/>
                  <a:pt x="5734411" y="2399657"/>
                  <a:pt x="5760952" y="2496259"/>
                </a:cubicBezTo>
                <a:cubicBezTo>
                  <a:pt x="5816731" y="2698798"/>
                  <a:pt x="5975974" y="2911121"/>
                  <a:pt x="6130043" y="3116472"/>
                </a:cubicBezTo>
                <a:cubicBezTo>
                  <a:pt x="6162544" y="3159882"/>
                  <a:pt x="6195382" y="3203628"/>
                  <a:pt x="6227320" y="3247375"/>
                </a:cubicBezTo>
                <a:cubicBezTo>
                  <a:pt x="6196281" y="3207002"/>
                  <a:pt x="6164343" y="3166854"/>
                  <a:pt x="6132742" y="3127043"/>
                </a:cubicBezTo>
                <a:close/>
                <a:moveTo>
                  <a:pt x="3873435" y="2443628"/>
                </a:moveTo>
                <a:cubicBezTo>
                  <a:pt x="3871861" y="2451838"/>
                  <a:pt x="3870286" y="2459935"/>
                  <a:pt x="3868712" y="2468144"/>
                </a:cubicBezTo>
                <a:cubicBezTo>
                  <a:pt x="3868599" y="2468369"/>
                  <a:pt x="3868374" y="2468594"/>
                  <a:pt x="3868262" y="2468932"/>
                </a:cubicBezTo>
                <a:cubicBezTo>
                  <a:pt x="3869949" y="2460610"/>
                  <a:pt x="3871636" y="2452175"/>
                  <a:pt x="3873323" y="2443853"/>
                </a:cubicBezTo>
                <a:cubicBezTo>
                  <a:pt x="3873435" y="2443741"/>
                  <a:pt x="3873435" y="2443741"/>
                  <a:pt x="3873435" y="2443628"/>
                </a:cubicBezTo>
                <a:close/>
                <a:moveTo>
                  <a:pt x="3841159" y="2551139"/>
                </a:moveTo>
                <a:cubicBezTo>
                  <a:pt x="3839585" y="2558562"/>
                  <a:pt x="3838010" y="2565984"/>
                  <a:pt x="3836436" y="2573519"/>
                </a:cubicBezTo>
                <a:cubicBezTo>
                  <a:pt x="3836211" y="2573856"/>
                  <a:pt x="3835986" y="2574194"/>
                  <a:pt x="3835874" y="2574418"/>
                </a:cubicBezTo>
                <a:cubicBezTo>
                  <a:pt x="3837560" y="2566771"/>
                  <a:pt x="3839248" y="2559237"/>
                  <a:pt x="3840934" y="2551589"/>
                </a:cubicBezTo>
                <a:cubicBezTo>
                  <a:pt x="3840934" y="2551477"/>
                  <a:pt x="3841047" y="2551252"/>
                  <a:pt x="3841159" y="2551139"/>
                </a:cubicBezTo>
                <a:close/>
                <a:moveTo>
                  <a:pt x="3844645" y="2534720"/>
                </a:moveTo>
                <a:cubicBezTo>
                  <a:pt x="3844871" y="2533933"/>
                  <a:pt x="3844983" y="2533034"/>
                  <a:pt x="3845208" y="2532246"/>
                </a:cubicBezTo>
                <a:cubicBezTo>
                  <a:pt x="3844983" y="2533034"/>
                  <a:pt x="3844758" y="2533821"/>
                  <a:pt x="3844645" y="2534720"/>
                </a:cubicBezTo>
                <a:cubicBezTo>
                  <a:pt x="3844645" y="2534720"/>
                  <a:pt x="3844645" y="2534720"/>
                  <a:pt x="3844645" y="2534720"/>
                </a:cubicBezTo>
                <a:close/>
                <a:moveTo>
                  <a:pt x="3823953" y="2605570"/>
                </a:moveTo>
                <a:cubicBezTo>
                  <a:pt x="3822266" y="2612992"/>
                  <a:pt x="3820692" y="2620414"/>
                  <a:pt x="3819005" y="2627724"/>
                </a:cubicBezTo>
                <a:cubicBezTo>
                  <a:pt x="3818892" y="2627949"/>
                  <a:pt x="3818667" y="2628174"/>
                  <a:pt x="3818555" y="2628399"/>
                </a:cubicBezTo>
                <a:cubicBezTo>
                  <a:pt x="3820354" y="2620864"/>
                  <a:pt x="3822041" y="2613217"/>
                  <a:pt x="3823840" y="2605682"/>
                </a:cubicBezTo>
                <a:cubicBezTo>
                  <a:pt x="3823840" y="2605682"/>
                  <a:pt x="3823840" y="2605682"/>
                  <a:pt x="3823953" y="2605570"/>
                </a:cubicBezTo>
                <a:close/>
                <a:moveTo>
                  <a:pt x="3815294" y="2644256"/>
                </a:moveTo>
                <a:cubicBezTo>
                  <a:pt x="3813382" y="2652690"/>
                  <a:pt x="3811582" y="2661012"/>
                  <a:pt x="3809671" y="2669447"/>
                </a:cubicBezTo>
                <a:cubicBezTo>
                  <a:pt x="3809333" y="2670009"/>
                  <a:pt x="3808996" y="2670571"/>
                  <a:pt x="3808546" y="2671021"/>
                </a:cubicBezTo>
                <a:cubicBezTo>
                  <a:pt x="3810570" y="2662474"/>
                  <a:pt x="3812482" y="2653927"/>
                  <a:pt x="3814506" y="2645493"/>
                </a:cubicBezTo>
                <a:cubicBezTo>
                  <a:pt x="3814844" y="2645043"/>
                  <a:pt x="3815069" y="2644593"/>
                  <a:pt x="3815294" y="2644256"/>
                </a:cubicBezTo>
                <a:close/>
                <a:moveTo>
                  <a:pt x="3800899" y="2682379"/>
                </a:moveTo>
                <a:cubicBezTo>
                  <a:pt x="3800449" y="2683054"/>
                  <a:pt x="3799999" y="2683729"/>
                  <a:pt x="3799549" y="2684404"/>
                </a:cubicBezTo>
                <a:cubicBezTo>
                  <a:pt x="3801574" y="2676419"/>
                  <a:pt x="3803485" y="2668322"/>
                  <a:pt x="3805397" y="2660225"/>
                </a:cubicBezTo>
                <a:cubicBezTo>
                  <a:pt x="3805735" y="2659663"/>
                  <a:pt x="3806072" y="2658988"/>
                  <a:pt x="3806522" y="2658426"/>
                </a:cubicBezTo>
                <a:cubicBezTo>
                  <a:pt x="3804722" y="2666410"/>
                  <a:pt x="3802811" y="2674395"/>
                  <a:pt x="3800899" y="2682379"/>
                </a:cubicBezTo>
                <a:close/>
                <a:moveTo>
                  <a:pt x="3791340" y="2697449"/>
                </a:moveTo>
                <a:cubicBezTo>
                  <a:pt x="3791227" y="2697561"/>
                  <a:pt x="3791227" y="2697674"/>
                  <a:pt x="3791115" y="2697786"/>
                </a:cubicBezTo>
                <a:cubicBezTo>
                  <a:pt x="3792352" y="2692838"/>
                  <a:pt x="3793701" y="2687777"/>
                  <a:pt x="3794939" y="2682829"/>
                </a:cubicBezTo>
                <a:cubicBezTo>
                  <a:pt x="3793701" y="2687665"/>
                  <a:pt x="3792577" y="2692501"/>
                  <a:pt x="3791340" y="2697449"/>
                </a:cubicBezTo>
                <a:close/>
                <a:moveTo>
                  <a:pt x="3776720" y="2733998"/>
                </a:moveTo>
                <a:cubicBezTo>
                  <a:pt x="3775033" y="2740633"/>
                  <a:pt x="3773234" y="2747156"/>
                  <a:pt x="3771547" y="2753791"/>
                </a:cubicBezTo>
                <a:cubicBezTo>
                  <a:pt x="3771322" y="2754128"/>
                  <a:pt x="3771097" y="2754578"/>
                  <a:pt x="3770872" y="2754916"/>
                </a:cubicBezTo>
                <a:cubicBezTo>
                  <a:pt x="3772784" y="2748056"/>
                  <a:pt x="3774696" y="2741196"/>
                  <a:pt x="3776495" y="2734448"/>
                </a:cubicBezTo>
                <a:cubicBezTo>
                  <a:pt x="3776495" y="2734223"/>
                  <a:pt x="3776608" y="2734111"/>
                  <a:pt x="3776720" y="2733998"/>
                </a:cubicBezTo>
                <a:close/>
                <a:moveTo>
                  <a:pt x="3786167" y="2716904"/>
                </a:moveTo>
                <a:cubicBezTo>
                  <a:pt x="3786392" y="2716567"/>
                  <a:pt x="3786504" y="2716342"/>
                  <a:pt x="3786729" y="2716005"/>
                </a:cubicBezTo>
                <a:cubicBezTo>
                  <a:pt x="3784930" y="2723427"/>
                  <a:pt x="3783018" y="2730849"/>
                  <a:pt x="3781219" y="2738159"/>
                </a:cubicBezTo>
                <a:cubicBezTo>
                  <a:pt x="3780881" y="2738722"/>
                  <a:pt x="3780544" y="2739171"/>
                  <a:pt x="3780206" y="2739734"/>
                </a:cubicBezTo>
                <a:cubicBezTo>
                  <a:pt x="3782231" y="2732199"/>
                  <a:pt x="3784255" y="2724552"/>
                  <a:pt x="3786167" y="2716904"/>
                </a:cubicBezTo>
                <a:close/>
                <a:moveTo>
                  <a:pt x="3795276" y="2701947"/>
                </a:moveTo>
                <a:cubicBezTo>
                  <a:pt x="3795838" y="2701048"/>
                  <a:pt x="3796400" y="2700148"/>
                  <a:pt x="3797075" y="2699136"/>
                </a:cubicBezTo>
                <a:cubicBezTo>
                  <a:pt x="3795163" y="2707120"/>
                  <a:pt x="3793364" y="2714993"/>
                  <a:pt x="3791452" y="2722977"/>
                </a:cubicBezTo>
                <a:cubicBezTo>
                  <a:pt x="3790665" y="2724102"/>
                  <a:pt x="3789990" y="2725114"/>
                  <a:pt x="3789316" y="2726126"/>
                </a:cubicBezTo>
                <a:cubicBezTo>
                  <a:pt x="3791227" y="2718141"/>
                  <a:pt x="3793251" y="2710044"/>
                  <a:pt x="3795276" y="2701947"/>
                </a:cubicBezTo>
                <a:close/>
                <a:moveTo>
                  <a:pt x="3804835" y="2687103"/>
                </a:moveTo>
                <a:cubicBezTo>
                  <a:pt x="3805285" y="2686428"/>
                  <a:pt x="3805735" y="2685753"/>
                  <a:pt x="3806185" y="2685078"/>
                </a:cubicBezTo>
                <a:cubicBezTo>
                  <a:pt x="3804273" y="2693400"/>
                  <a:pt x="3802473" y="2701722"/>
                  <a:pt x="3800562" y="2710157"/>
                </a:cubicBezTo>
                <a:cubicBezTo>
                  <a:pt x="3799999" y="2710944"/>
                  <a:pt x="3799437" y="2711731"/>
                  <a:pt x="3798762" y="2712631"/>
                </a:cubicBezTo>
                <a:cubicBezTo>
                  <a:pt x="3800899" y="2703972"/>
                  <a:pt x="3802811" y="2695537"/>
                  <a:pt x="3804835" y="2687103"/>
                </a:cubicBezTo>
                <a:close/>
                <a:moveTo>
                  <a:pt x="3813607" y="2674282"/>
                </a:moveTo>
                <a:cubicBezTo>
                  <a:pt x="3814282" y="2673270"/>
                  <a:pt x="3814956" y="2672258"/>
                  <a:pt x="3815743" y="2671246"/>
                </a:cubicBezTo>
                <a:cubicBezTo>
                  <a:pt x="3813944" y="2679905"/>
                  <a:pt x="3812032" y="2688565"/>
                  <a:pt x="3810233" y="2697337"/>
                </a:cubicBezTo>
                <a:cubicBezTo>
                  <a:pt x="3809446" y="2698349"/>
                  <a:pt x="3808659" y="2699473"/>
                  <a:pt x="3807871" y="2700485"/>
                </a:cubicBezTo>
                <a:cubicBezTo>
                  <a:pt x="3809671" y="2691714"/>
                  <a:pt x="3811695" y="2682942"/>
                  <a:pt x="3813607" y="2674282"/>
                </a:cubicBezTo>
                <a:close/>
                <a:moveTo>
                  <a:pt x="3822716" y="2661349"/>
                </a:moveTo>
                <a:cubicBezTo>
                  <a:pt x="3823503" y="2660225"/>
                  <a:pt x="3824290" y="2659100"/>
                  <a:pt x="3825190" y="2657976"/>
                </a:cubicBezTo>
                <a:cubicBezTo>
                  <a:pt x="3823953" y="2663936"/>
                  <a:pt x="3822716" y="2670009"/>
                  <a:pt x="3821591" y="2675969"/>
                </a:cubicBezTo>
                <a:cubicBezTo>
                  <a:pt x="3821029" y="2678893"/>
                  <a:pt x="3820354" y="2681817"/>
                  <a:pt x="3819792" y="2684854"/>
                </a:cubicBezTo>
                <a:cubicBezTo>
                  <a:pt x="3818892" y="2685978"/>
                  <a:pt x="3817880" y="2687215"/>
                  <a:pt x="3816981" y="2688340"/>
                </a:cubicBezTo>
                <a:cubicBezTo>
                  <a:pt x="3818892" y="2679343"/>
                  <a:pt x="3820804" y="2670346"/>
                  <a:pt x="3822716" y="2661349"/>
                </a:cubicBezTo>
                <a:close/>
                <a:moveTo>
                  <a:pt x="3831937" y="2648866"/>
                </a:moveTo>
                <a:cubicBezTo>
                  <a:pt x="3832837" y="2647629"/>
                  <a:pt x="3833737" y="2646393"/>
                  <a:pt x="3834749" y="2645155"/>
                </a:cubicBezTo>
                <a:cubicBezTo>
                  <a:pt x="3832950" y="2654377"/>
                  <a:pt x="3831263" y="2663486"/>
                  <a:pt x="3829463" y="2672708"/>
                </a:cubicBezTo>
                <a:cubicBezTo>
                  <a:pt x="3828451" y="2673945"/>
                  <a:pt x="3827439" y="2675294"/>
                  <a:pt x="3826314" y="2676532"/>
                </a:cubicBezTo>
                <a:cubicBezTo>
                  <a:pt x="3828226" y="2667422"/>
                  <a:pt x="3830026" y="2658088"/>
                  <a:pt x="3831937" y="2648866"/>
                </a:cubicBezTo>
                <a:close/>
                <a:moveTo>
                  <a:pt x="3841272" y="2636721"/>
                </a:moveTo>
                <a:cubicBezTo>
                  <a:pt x="4055619" y="2361083"/>
                  <a:pt x="4549428" y="2034051"/>
                  <a:pt x="4732062" y="2000764"/>
                </a:cubicBezTo>
                <a:cubicBezTo>
                  <a:pt x="4740384" y="1999189"/>
                  <a:pt x="4771198" y="1998402"/>
                  <a:pt x="4780194" y="1998402"/>
                </a:cubicBezTo>
                <a:cubicBezTo>
                  <a:pt x="4866226" y="1998402"/>
                  <a:pt x="5180887" y="2088369"/>
                  <a:pt x="5243976" y="2215111"/>
                </a:cubicBezTo>
                <a:cubicBezTo>
                  <a:pt x="5282662" y="2292820"/>
                  <a:pt x="5389499" y="2383125"/>
                  <a:pt x="5492849" y="2470506"/>
                </a:cubicBezTo>
                <a:cubicBezTo>
                  <a:pt x="5602159" y="2562835"/>
                  <a:pt x="5715068" y="2658426"/>
                  <a:pt x="5735086" y="2731074"/>
                </a:cubicBezTo>
                <a:cubicBezTo>
                  <a:pt x="5779058" y="2890766"/>
                  <a:pt x="5957418" y="3057769"/>
                  <a:pt x="6129931" y="3219148"/>
                </a:cubicBezTo>
                <a:cubicBezTo>
                  <a:pt x="6174577" y="3260983"/>
                  <a:pt x="6219673" y="3303155"/>
                  <a:pt x="6262520" y="3345327"/>
                </a:cubicBezTo>
                <a:cubicBezTo>
                  <a:pt x="6262633" y="3345777"/>
                  <a:pt x="6262745" y="3346114"/>
                  <a:pt x="6262858" y="3346564"/>
                </a:cubicBezTo>
                <a:cubicBezTo>
                  <a:pt x="6220573" y="3307541"/>
                  <a:pt x="6176151" y="3268517"/>
                  <a:pt x="6132292" y="3229944"/>
                </a:cubicBezTo>
                <a:cubicBezTo>
                  <a:pt x="5957305" y="3076212"/>
                  <a:pt x="5776471" y="2917307"/>
                  <a:pt x="5735086" y="2766949"/>
                </a:cubicBezTo>
                <a:cubicBezTo>
                  <a:pt x="5715406" y="2695425"/>
                  <a:pt x="5605983" y="2608156"/>
                  <a:pt x="5490037" y="2515715"/>
                </a:cubicBezTo>
                <a:cubicBezTo>
                  <a:pt x="5385000" y="2431933"/>
                  <a:pt x="5276477" y="2345339"/>
                  <a:pt x="5239928" y="2271903"/>
                </a:cubicBezTo>
                <a:cubicBezTo>
                  <a:pt x="5178750" y="2148985"/>
                  <a:pt x="4861277" y="2061829"/>
                  <a:pt x="4774009" y="2061829"/>
                </a:cubicBezTo>
                <a:cubicBezTo>
                  <a:pt x="4766699" y="2061829"/>
                  <a:pt x="4734198" y="2062504"/>
                  <a:pt x="4725651" y="2064078"/>
                </a:cubicBezTo>
                <a:cubicBezTo>
                  <a:pt x="4562586" y="2093880"/>
                  <a:pt x="4059893" y="2397745"/>
                  <a:pt x="3835986" y="2665061"/>
                </a:cubicBezTo>
                <a:cubicBezTo>
                  <a:pt x="3837560" y="2655727"/>
                  <a:pt x="3839360" y="2646168"/>
                  <a:pt x="3841272" y="2636721"/>
                </a:cubicBezTo>
                <a:close/>
                <a:moveTo>
                  <a:pt x="6486876" y="3690802"/>
                </a:moveTo>
                <a:cubicBezTo>
                  <a:pt x="6534222" y="3840710"/>
                  <a:pt x="6698525" y="4051909"/>
                  <a:pt x="6915908" y="4242303"/>
                </a:cubicBezTo>
                <a:cubicBezTo>
                  <a:pt x="7130818" y="4430447"/>
                  <a:pt x="7337068" y="4547404"/>
                  <a:pt x="7454026" y="4547404"/>
                </a:cubicBezTo>
                <a:cubicBezTo>
                  <a:pt x="7638459" y="4547404"/>
                  <a:pt x="8029593" y="4267943"/>
                  <a:pt x="8221336" y="4063380"/>
                </a:cubicBezTo>
                <a:cubicBezTo>
                  <a:pt x="8138228" y="4155821"/>
                  <a:pt x="8016548" y="4264457"/>
                  <a:pt x="7889693" y="4358023"/>
                </a:cubicBezTo>
                <a:cubicBezTo>
                  <a:pt x="7704923" y="4494324"/>
                  <a:pt x="7543881" y="4572483"/>
                  <a:pt x="7447954" y="4572483"/>
                </a:cubicBezTo>
                <a:cubicBezTo>
                  <a:pt x="7328859" y="4572483"/>
                  <a:pt x="7122946" y="4451814"/>
                  <a:pt x="6910735" y="4257484"/>
                </a:cubicBezTo>
                <a:cubicBezTo>
                  <a:pt x="6697850" y="4062592"/>
                  <a:pt x="6535121" y="3844984"/>
                  <a:pt x="6486089" y="3689565"/>
                </a:cubicBezTo>
                <a:cubicBezTo>
                  <a:pt x="6482378" y="3677982"/>
                  <a:pt x="6478442" y="3666286"/>
                  <a:pt x="6474056" y="3654478"/>
                </a:cubicBezTo>
                <a:cubicBezTo>
                  <a:pt x="6478779" y="3666623"/>
                  <a:pt x="6483052" y="3678769"/>
                  <a:pt x="6486876" y="3690802"/>
                </a:cubicBezTo>
                <a:close/>
                <a:moveTo>
                  <a:pt x="11328248" y="5238467"/>
                </a:moveTo>
                <a:cubicBezTo>
                  <a:pt x="11116712" y="5447754"/>
                  <a:pt x="10897754" y="5597887"/>
                  <a:pt x="10770338" y="5621166"/>
                </a:cubicBezTo>
                <a:cubicBezTo>
                  <a:pt x="10760216" y="5622965"/>
                  <a:pt x="10732101" y="5623978"/>
                  <a:pt x="10720406" y="5623978"/>
                </a:cubicBezTo>
                <a:cubicBezTo>
                  <a:pt x="10599062" y="5623978"/>
                  <a:pt x="10299246" y="5493075"/>
                  <a:pt x="10224347" y="5334845"/>
                </a:cubicBezTo>
                <a:cubicBezTo>
                  <a:pt x="10181276" y="5243753"/>
                  <a:pt x="10087822" y="5140403"/>
                  <a:pt x="9997630" y="5040426"/>
                </a:cubicBezTo>
                <a:cubicBezTo>
                  <a:pt x="9894392" y="4926168"/>
                  <a:pt x="9796890" y="4818207"/>
                  <a:pt x="9773049" y="4731501"/>
                </a:cubicBezTo>
                <a:cubicBezTo>
                  <a:pt x="9719293" y="4536271"/>
                  <a:pt x="9556227" y="4331595"/>
                  <a:pt x="9398446" y="4133779"/>
                </a:cubicBezTo>
                <a:cubicBezTo>
                  <a:pt x="9360773" y="4086546"/>
                  <a:pt x="9322762" y="4038864"/>
                  <a:pt x="9286100" y="3991069"/>
                </a:cubicBezTo>
                <a:cubicBezTo>
                  <a:pt x="9322087" y="4035265"/>
                  <a:pt x="9359311" y="4079237"/>
                  <a:pt x="9396198" y="4122983"/>
                </a:cubicBezTo>
                <a:cubicBezTo>
                  <a:pt x="9556565" y="4312815"/>
                  <a:pt x="9722330" y="4509168"/>
                  <a:pt x="9773611" y="4695401"/>
                </a:cubicBezTo>
                <a:cubicBezTo>
                  <a:pt x="9797002" y="4780308"/>
                  <a:pt x="9895629" y="4884108"/>
                  <a:pt x="10000104" y="4993981"/>
                </a:cubicBezTo>
                <a:cubicBezTo>
                  <a:pt x="10092208" y="5090920"/>
                  <a:pt x="10187461" y="5191122"/>
                  <a:pt x="10228959" y="5278615"/>
                </a:cubicBezTo>
                <a:cubicBezTo>
                  <a:pt x="10305993" y="5441344"/>
                  <a:pt x="10618518" y="5560326"/>
                  <a:pt x="10727378" y="5560326"/>
                </a:cubicBezTo>
                <a:cubicBezTo>
                  <a:pt x="10736937" y="5560326"/>
                  <a:pt x="10766963" y="5559426"/>
                  <a:pt x="10777535" y="5557514"/>
                </a:cubicBezTo>
                <a:cubicBezTo>
                  <a:pt x="10974226" y="5521639"/>
                  <a:pt x="11416641" y="5166718"/>
                  <a:pt x="11636949" y="4845872"/>
                </a:cubicBezTo>
                <a:cubicBezTo>
                  <a:pt x="11635262" y="4854756"/>
                  <a:pt x="11633462" y="4863753"/>
                  <a:pt x="11631664" y="4872637"/>
                </a:cubicBezTo>
                <a:cubicBezTo>
                  <a:pt x="11558002" y="4987908"/>
                  <a:pt x="11453977" y="5114087"/>
                  <a:pt x="11328248" y="5238467"/>
                </a:cubicBezTo>
                <a:close/>
                <a:moveTo>
                  <a:pt x="11643696" y="4835863"/>
                </a:moveTo>
                <a:cubicBezTo>
                  <a:pt x="11644034" y="4835413"/>
                  <a:pt x="11644372" y="4834963"/>
                  <a:pt x="11644595" y="4834513"/>
                </a:cubicBezTo>
                <a:cubicBezTo>
                  <a:pt x="11642797" y="4843173"/>
                  <a:pt x="11641110" y="4851832"/>
                  <a:pt x="11639310" y="4860491"/>
                </a:cubicBezTo>
                <a:cubicBezTo>
                  <a:pt x="11639085" y="4860829"/>
                  <a:pt x="11638860" y="4861166"/>
                  <a:pt x="11638636" y="4861504"/>
                </a:cubicBezTo>
                <a:cubicBezTo>
                  <a:pt x="11640434" y="4852957"/>
                  <a:pt x="11642122" y="4844410"/>
                  <a:pt x="11643696" y="4835863"/>
                </a:cubicBezTo>
                <a:close/>
                <a:moveTo>
                  <a:pt x="11646733" y="4848683"/>
                </a:moveTo>
                <a:cubicBezTo>
                  <a:pt x="11648420" y="4840361"/>
                  <a:pt x="11650106" y="4832152"/>
                  <a:pt x="11651793" y="4823830"/>
                </a:cubicBezTo>
                <a:cubicBezTo>
                  <a:pt x="11652018" y="4823605"/>
                  <a:pt x="11652131" y="4823267"/>
                  <a:pt x="11652243" y="4823042"/>
                </a:cubicBezTo>
                <a:cubicBezTo>
                  <a:pt x="11650443" y="4831477"/>
                  <a:pt x="11648645" y="4839911"/>
                  <a:pt x="11646845" y="4848346"/>
                </a:cubicBezTo>
                <a:cubicBezTo>
                  <a:pt x="11646845" y="4848458"/>
                  <a:pt x="11646733" y="4848571"/>
                  <a:pt x="11646733" y="4848683"/>
                </a:cubicBezTo>
                <a:close/>
                <a:moveTo>
                  <a:pt x="11655055" y="4807411"/>
                </a:moveTo>
                <a:cubicBezTo>
                  <a:pt x="11656854" y="4798301"/>
                  <a:pt x="11658765" y="4789192"/>
                  <a:pt x="11660565" y="4780083"/>
                </a:cubicBezTo>
                <a:cubicBezTo>
                  <a:pt x="11660903" y="4779521"/>
                  <a:pt x="11661241" y="4779071"/>
                  <a:pt x="11661577" y="4778509"/>
                </a:cubicBezTo>
                <a:cubicBezTo>
                  <a:pt x="11659666" y="4787730"/>
                  <a:pt x="11657641" y="4797064"/>
                  <a:pt x="11655729" y="4806286"/>
                </a:cubicBezTo>
                <a:cubicBezTo>
                  <a:pt x="11655505" y="4806736"/>
                  <a:pt x="11655280" y="4807073"/>
                  <a:pt x="11655055" y="4807411"/>
                </a:cubicBezTo>
                <a:close/>
                <a:moveTo>
                  <a:pt x="11663489" y="4765913"/>
                </a:moveTo>
                <a:cubicBezTo>
                  <a:pt x="11665289" y="4757141"/>
                  <a:pt x="11666975" y="4748482"/>
                  <a:pt x="11668774" y="4739710"/>
                </a:cubicBezTo>
                <a:cubicBezTo>
                  <a:pt x="11669337" y="4739035"/>
                  <a:pt x="11669786" y="4738248"/>
                  <a:pt x="11670349" y="4737573"/>
                </a:cubicBezTo>
                <a:cubicBezTo>
                  <a:pt x="11669000" y="4744096"/>
                  <a:pt x="11667650" y="4750619"/>
                  <a:pt x="11666188" y="4757029"/>
                </a:cubicBezTo>
                <a:cubicBezTo>
                  <a:pt x="11665738" y="4759390"/>
                  <a:pt x="11665176" y="4761752"/>
                  <a:pt x="11664726" y="4764114"/>
                </a:cubicBezTo>
                <a:cubicBezTo>
                  <a:pt x="11664388" y="4764676"/>
                  <a:pt x="11663939" y="4765238"/>
                  <a:pt x="11663489" y="4765913"/>
                </a:cubicBezTo>
                <a:close/>
                <a:moveTo>
                  <a:pt x="11672036" y="4753093"/>
                </a:moveTo>
                <a:cubicBezTo>
                  <a:pt x="11673836" y="4744658"/>
                  <a:pt x="11675634" y="4736224"/>
                  <a:pt x="11677434" y="4727789"/>
                </a:cubicBezTo>
                <a:cubicBezTo>
                  <a:pt x="11677772" y="4727227"/>
                  <a:pt x="11678221" y="4726777"/>
                  <a:pt x="11678558" y="4726215"/>
                </a:cubicBezTo>
                <a:cubicBezTo>
                  <a:pt x="11676647" y="4734762"/>
                  <a:pt x="11674735" y="4743309"/>
                  <a:pt x="11672935" y="4751856"/>
                </a:cubicBezTo>
                <a:cubicBezTo>
                  <a:pt x="11672486" y="4752305"/>
                  <a:pt x="11672261" y="4752755"/>
                  <a:pt x="11672036" y="4753093"/>
                </a:cubicBezTo>
                <a:close/>
                <a:moveTo>
                  <a:pt x="11680471" y="4713282"/>
                </a:moveTo>
                <a:cubicBezTo>
                  <a:pt x="11682494" y="4703948"/>
                  <a:pt x="11684406" y="4694614"/>
                  <a:pt x="11686431" y="4685280"/>
                </a:cubicBezTo>
                <a:cubicBezTo>
                  <a:pt x="11686993" y="4684492"/>
                  <a:pt x="11687556" y="4683705"/>
                  <a:pt x="11688117" y="4683031"/>
                </a:cubicBezTo>
                <a:cubicBezTo>
                  <a:pt x="11685981" y="4692477"/>
                  <a:pt x="11683956" y="4701924"/>
                  <a:pt x="11681820" y="4711370"/>
                </a:cubicBezTo>
                <a:cubicBezTo>
                  <a:pt x="11681370" y="4711932"/>
                  <a:pt x="11680921" y="4712607"/>
                  <a:pt x="11680471" y="4713282"/>
                </a:cubicBezTo>
                <a:close/>
                <a:moveTo>
                  <a:pt x="11695202" y="4673359"/>
                </a:moveTo>
                <a:cubicBezTo>
                  <a:pt x="11695652" y="4672684"/>
                  <a:pt x="11696103" y="4672122"/>
                  <a:pt x="11696552" y="4671447"/>
                </a:cubicBezTo>
                <a:cubicBezTo>
                  <a:pt x="11694415" y="4680669"/>
                  <a:pt x="11692278" y="4689891"/>
                  <a:pt x="11690142" y="4699112"/>
                </a:cubicBezTo>
                <a:cubicBezTo>
                  <a:pt x="11689804" y="4699674"/>
                  <a:pt x="11689467" y="4700124"/>
                  <a:pt x="11689130" y="4700687"/>
                </a:cubicBezTo>
                <a:cubicBezTo>
                  <a:pt x="11691154" y="4691577"/>
                  <a:pt x="11693179" y="4682468"/>
                  <a:pt x="11695202" y="4673359"/>
                </a:cubicBezTo>
                <a:close/>
                <a:moveTo>
                  <a:pt x="11698464" y="4658852"/>
                </a:moveTo>
                <a:cubicBezTo>
                  <a:pt x="11700601" y="4649518"/>
                  <a:pt x="11702625" y="4640071"/>
                  <a:pt x="11704762" y="4630737"/>
                </a:cubicBezTo>
                <a:cubicBezTo>
                  <a:pt x="11705436" y="4629837"/>
                  <a:pt x="11706112" y="4628937"/>
                  <a:pt x="11706786" y="4628038"/>
                </a:cubicBezTo>
                <a:cubicBezTo>
                  <a:pt x="11704537" y="4637597"/>
                  <a:pt x="11702287" y="4647044"/>
                  <a:pt x="11700151" y="4656603"/>
                </a:cubicBezTo>
                <a:cubicBezTo>
                  <a:pt x="11699476" y="4657277"/>
                  <a:pt x="11698914" y="4658065"/>
                  <a:pt x="11698464" y="4658852"/>
                </a:cubicBezTo>
                <a:close/>
                <a:moveTo>
                  <a:pt x="11713983" y="4618367"/>
                </a:moveTo>
                <a:cubicBezTo>
                  <a:pt x="11714434" y="4617804"/>
                  <a:pt x="11714882" y="4617242"/>
                  <a:pt x="11715220" y="4616679"/>
                </a:cubicBezTo>
                <a:cubicBezTo>
                  <a:pt x="11712972" y="4625901"/>
                  <a:pt x="11710721" y="4635123"/>
                  <a:pt x="11708473" y="4644345"/>
                </a:cubicBezTo>
                <a:cubicBezTo>
                  <a:pt x="11708135" y="4644794"/>
                  <a:pt x="11707910" y="4645244"/>
                  <a:pt x="11707574" y="4645694"/>
                </a:cubicBezTo>
                <a:cubicBezTo>
                  <a:pt x="11709710" y="4636472"/>
                  <a:pt x="11711847" y="4627476"/>
                  <a:pt x="11713983" y="4618367"/>
                </a:cubicBezTo>
                <a:close/>
                <a:moveTo>
                  <a:pt x="11717470" y="4603409"/>
                </a:moveTo>
                <a:cubicBezTo>
                  <a:pt x="11719494" y="4594525"/>
                  <a:pt x="11721631" y="4585753"/>
                  <a:pt x="11723655" y="4576869"/>
                </a:cubicBezTo>
                <a:cubicBezTo>
                  <a:pt x="11724330" y="4576082"/>
                  <a:pt x="11724891" y="4575182"/>
                  <a:pt x="11725567" y="4574395"/>
                </a:cubicBezTo>
                <a:cubicBezTo>
                  <a:pt x="11723317" y="4583392"/>
                  <a:pt x="11721181" y="4592388"/>
                  <a:pt x="11718932" y="4601385"/>
                </a:cubicBezTo>
                <a:cubicBezTo>
                  <a:pt x="11718482" y="4602060"/>
                  <a:pt x="11717919" y="4602735"/>
                  <a:pt x="11717470" y="4603409"/>
                </a:cubicBezTo>
                <a:close/>
                <a:moveTo>
                  <a:pt x="11720056" y="4571021"/>
                </a:moveTo>
                <a:cubicBezTo>
                  <a:pt x="11719156" y="4572146"/>
                  <a:pt x="11718144" y="4573383"/>
                  <a:pt x="11717245" y="4574620"/>
                </a:cubicBezTo>
                <a:cubicBezTo>
                  <a:pt x="11719381" y="4564948"/>
                  <a:pt x="11721631" y="4555277"/>
                  <a:pt x="11723767" y="4545605"/>
                </a:cubicBezTo>
                <a:cubicBezTo>
                  <a:pt x="11724891" y="4544256"/>
                  <a:pt x="11726016" y="4543019"/>
                  <a:pt x="11727029" y="4541669"/>
                </a:cubicBezTo>
                <a:cubicBezTo>
                  <a:pt x="11724666" y="4551453"/>
                  <a:pt x="11722418" y="4561237"/>
                  <a:pt x="11720056" y="4571021"/>
                </a:cubicBezTo>
                <a:close/>
                <a:moveTo>
                  <a:pt x="11710273" y="4583167"/>
                </a:moveTo>
                <a:cubicBezTo>
                  <a:pt x="11709259" y="4584404"/>
                  <a:pt x="11708248" y="4585641"/>
                  <a:pt x="11707236" y="4586990"/>
                </a:cubicBezTo>
                <a:cubicBezTo>
                  <a:pt x="11709372" y="4576981"/>
                  <a:pt x="11711509" y="4567085"/>
                  <a:pt x="11713646" y="4557076"/>
                </a:cubicBezTo>
                <a:cubicBezTo>
                  <a:pt x="11714770" y="4555727"/>
                  <a:pt x="11715896" y="4554489"/>
                  <a:pt x="11717020" y="4553140"/>
                </a:cubicBezTo>
                <a:cubicBezTo>
                  <a:pt x="11714770" y="4563149"/>
                  <a:pt x="11712521" y="4573158"/>
                  <a:pt x="11710273" y="4583167"/>
                </a:cubicBezTo>
                <a:close/>
                <a:moveTo>
                  <a:pt x="11700601" y="4594862"/>
                </a:moveTo>
                <a:cubicBezTo>
                  <a:pt x="11699476" y="4596212"/>
                  <a:pt x="11698351" y="4597562"/>
                  <a:pt x="11697227" y="4598911"/>
                </a:cubicBezTo>
                <a:cubicBezTo>
                  <a:pt x="11697677" y="4596549"/>
                  <a:pt x="11698239" y="4594188"/>
                  <a:pt x="11698689" y="4591826"/>
                </a:cubicBezTo>
                <a:cubicBezTo>
                  <a:pt x="11700264" y="4583954"/>
                  <a:pt x="11701838" y="4576194"/>
                  <a:pt x="11703413" y="4568322"/>
                </a:cubicBezTo>
                <a:cubicBezTo>
                  <a:pt x="11704650" y="4566973"/>
                  <a:pt x="11705887" y="4565623"/>
                  <a:pt x="11707123" y="4564273"/>
                </a:cubicBezTo>
                <a:cubicBezTo>
                  <a:pt x="11704986" y="4574395"/>
                  <a:pt x="11702737" y="4584629"/>
                  <a:pt x="11700601" y="4594862"/>
                </a:cubicBezTo>
                <a:close/>
                <a:moveTo>
                  <a:pt x="11694190" y="4589464"/>
                </a:moveTo>
                <a:cubicBezTo>
                  <a:pt x="11693066" y="4595087"/>
                  <a:pt x="11691942" y="4600823"/>
                  <a:pt x="11690817" y="4606446"/>
                </a:cubicBezTo>
                <a:cubicBezTo>
                  <a:pt x="11689579" y="4607908"/>
                  <a:pt x="11688342" y="4609257"/>
                  <a:pt x="11687105" y="4610719"/>
                </a:cubicBezTo>
                <a:cubicBezTo>
                  <a:pt x="11689130" y="4600260"/>
                  <a:pt x="11691041" y="4589914"/>
                  <a:pt x="11693066" y="4579455"/>
                </a:cubicBezTo>
                <a:cubicBezTo>
                  <a:pt x="11694415" y="4577993"/>
                  <a:pt x="11695765" y="4576644"/>
                  <a:pt x="11697114" y="4575182"/>
                </a:cubicBezTo>
                <a:cubicBezTo>
                  <a:pt x="11696103" y="4579905"/>
                  <a:pt x="11695202" y="4584629"/>
                  <a:pt x="11694190" y="4589464"/>
                </a:cubicBezTo>
                <a:close/>
                <a:moveTo>
                  <a:pt x="11680808" y="4617692"/>
                </a:moveTo>
                <a:cubicBezTo>
                  <a:pt x="11604673" y="4703048"/>
                  <a:pt x="11496824" y="4797402"/>
                  <a:pt x="11363110" y="4894341"/>
                </a:cubicBezTo>
                <a:cubicBezTo>
                  <a:pt x="11149775" y="5049086"/>
                  <a:pt x="10917097" y="5175602"/>
                  <a:pt x="10809810" y="5195170"/>
                </a:cubicBezTo>
                <a:cubicBezTo>
                  <a:pt x="10801826" y="5196632"/>
                  <a:pt x="10771012" y="5197419"/>
                  <a:pt x="10761791" y="5197419"/>
                </a:cubicBezTo>
                <a:cubicBezTo>
                  <a:pt x="10672611" y="5197419"/>
                  <a:pt x="10335570" y="5100704"/>
                  <a:pt x="10273830" y="4970589"/>
                </a:cubicBezTo>
                <a:cubicBezTo>
                  <a:pt x="10238405" y="4895804"/>
                  <a:pt x="10132131" y="4811122"/>
                  <a:pt x="10029343" y="4729251"/>
                </a:cubicBezTo>
                <a:cubicBezTo>
                  <a:pt x="9926106" y="4646931"/>
                  <a:pt x="9819270" y="4561912"/>
                  <a:pt x="9801388" y="4496798"/>
                </a:cubicBezTo>
                <a:cubicBezTo>
                  <a:pt x="9759329" y="4344078"/>
                  <a:pt x="9576807" y="4184611"/>
                  <a:pt x="9400359" y="4030317"/>
                </a:cubicBezTo>
                <a:cubicBezTo>
                  <a:pt x="9349752" y="3986008"/>
                  <a:pt x="9298583" y="3941361"/>
                  <a:pt x="9250563" y="3896602"/>
                </a:cubicBezTo>
                <a:cubicBezTo>
                  <a:pt x="9250450" y="3896378"/>
                  <a:pt x="9250450" y="3896153"/>
                  <a:pt x="9250338" y="3895928"/>
                </a:cubicBezTo>
                <a:cubicBezTo>
                  <a:pt x="9297121" y="3936526"/>
                  <a:pt x="9347390" y="3977798"/>
                  <a:pt x="9398559" y="4019521"/>
                </a:cubicBezTo>
                <a:cubicBezTo>
                  <a:pt x="9577482" y="4166055"/>
                  <a:pt x="9762478" y="4317538"/>
                  <a:pt x="9801950" y="4460811"/>
                </a:cubicBezTo>
                <a:cubicBezTo>
                  <a:pt x="9819607" y="4525138"/>
                  <a:pt x="9923407" y="4602959"/>
                  <a:pt x="10033167" y="4685280"/>
                </a:cubicBezTo>
                <a:cubicBezTo>
                  <a:pt x="10137417" y="4763439"/>
                  <a:pt x="10245265" y="4844297"/>
                  <a:pt x="10278553" y="4914584"/>
                </a:cubicBezTo>
                <a:cubicBezTo>
                  <a:pt x="10338157" y="5040539"/>
                  <a:pt x="10678234" y="5133992"/>
                  <a:pt x="10768763" y="5133992"/>
                </a:cubicBezTo>
                <a:cubicBezTo>
                  <a:pt x="10776185" y="5133992"/>
                  <a:pt x="10808686" y="5133318"/>
                  <a:pt x="10817008" y="5131855"/>
                </a:cubicBezTo>
                <a:cubicBezTo>
                  <a:pt x="10920808" y="5112962"/>
                  <a:pt x="11158884" y="4989257"/>
                  <a:pt x="11370757" y="4844185"/>
                </a:cubicBezTo>
                <a:cubicBezTo>
                  <a:pt x="11488165" y="4763776"/>
                  <a:pt x="11589940" y="4682131"/>
                  <a:pt x="11665064" y="4608020"/>
                </a:cubicBezTo>
                <a:cubicBezTo>
                  <a:pt x="11672598" y="4600598"/>
                  <a:pt x="11679795" y="4593175"/>
                  <a:pt x="11686880" y="4585866"/>
                </a:cubicBezTo>
                <a:cubicBezTo>
                  <a:pt x="11684857" y="4596437"/>
                  <a:pt x="11682832" y="4607121"/>
                  <a:pt x="11680808" y="4617692"/>
                </a:cubicBezTo>
                <a:close/>
                <a:moveTo>
                  <a:pt x="8616743" y="3002888"/>
                </a:moveTo>
                <a:cubicBezTo>
                  <a:pt x="8403070" y="2807996"/>
                  <a:pt x="8195808" y="2686878"/>
                  <a:pt x="8075926" y="2686878"/>
                </a:cubicBezTo>
                <a:cubicBezTo>
                  <a:pt x="7979324" y="2686878"/>
                  <a:pt x="7817157" y="2765262"/>
                  <a:pt x="7631262" y="2902012"/>
                </a:cubicBezTo>
                <a:cubicBezTo>
                  <a:pt x="7506882" y="2993442"/>
                  <a:pt x="7387562" y="3099153"/>
                  <a:pt x="7304455" y="3190246"/>
                </a:cubicBezTo>
                <a:cubicBezTo>
                  <a:pt x="7389699" y="3092968"/>
                  <a:pt x="7512167" y="2979722"/>
                  <a:pt x="7637335" y="2883794"/>
                </a:cubicBezTo>
                <a:cubicBezTo>
                  <a:pt x="7745520" y="2800912"/>
                  <a:pt x="7947047" y="2661912"/>
                  <a:pt x="8081774" y="2661912"/>
                </a:cubicBezTo>
                <a:cubicBezTo>
                  <a:pt x="8203792" y="2661912"/>
                  <a:pt x="8410717" y="2786742"/>
                  <a:pt x="8621691" y="2987819"/>
                </a:cubicBezTo>
                <a:cubicBezTo>
                  <a:pt x="8816920" y="3173827"/>
                  <a:pt x="8970877" y="3381539"/>
                  <a:pt x="9032729" y="3540331"/>
                </a:cubicBezTo>
                <a:cubicBezTo>
                  <a:pt x="8971888" y="3386937"/>
                  <a:pt x="8816245" y="3184848"/>
                  <a:pt x="8616743" y="3002888"/>
                </a:cubicBezTo>
                <a:close/>
                <a:moveTo>
                  <a:pt x="6132967" y="3110399"/>
                </a:moveTo>
                <a:cubicBezTo>
                  <a:pt x="5979348" y="2905611"/>
                  <a:pt x="5820555" y="2693963"/>
                  <a:pt x="5765225" y="2492998"/>
                </a:cubicBezTo>
                <a:cubicBezTo>
                  <a:pt x="5738122" y="2394596"/>
                  <a:pt x="5633198" y="2272690"/>
                  <a:pt x="5522201" y="2143699"/>
                </a:cubicBezTo>
                <a:cubicBezTo>
                  <a:pt x="5432795" y="2039787"/>
                  <a:pt x="5340354" y="1932388"/>
                  <a:pt x="5294695" y="1840621"/>
                </a:cubicBezTo>
                <a:cubicBezTo>
                  <a:pt x="5215187" y="1680929"/>
                  <a:pt x="4934264" y="1564196"/>
                  <a:pt x="4818318" y="1564196"/>
                </a:cubicBezTo>
                <a:cubicBezTo>
                  <a:pt x="4808534" y="1564196"/>
                  <a:pt x="4779182" y="1565096"/>
                  <a:pt x="4767599" y="1567233"/>
                </a:cubicBezTo>
                <a:cubicBezTo>
                  <a:pt x="4637034" y="1591074"/>
                  <a:pt x="4417513" y="1747055"/>
                  <a:pt x="4208339" y="1964777"/>
                </a:cubicBezTo>
                <a:cubicBezTo>
                  <a:pt x="4074850" y="2103664"/>
                  <a:pt x="3965764" y="2245700"/>
                  <a:pt x="3891991" y="2373566"/>
                </a:cubicBezTo>
                <a:cubicBezTo>
                  <a:pt x="3893565" y="2365694"/>
                  <a:pt x="3895140" y="2357709"/>
                  <a:pt x="3896602" y="2349837"/>
                </a:cubicBezTo>
                <a:cubicBezTo>
                  <a:pt x="3969588" y="2213874"/>
                  <a:pt x="4080135" y="2061941"/>
                  <a:pt x="4215986" y="1913832"/>
                </a:cubicBezTo>
                <a:cubicBezTo>
                  <a:pt x="4425498" y="1685540"/>
                  <a:pt x="4639395" y="1528434"/>
                  <a:pt x="4774121" y="1503806"/>
                </a:cubicBezTo>
                <a:cubicBezTo>
                  <a:pt x="4785030" y="1501782"/>
                  <a:pt x="4812807" y="1500769"/>
                  <a:pt x="4824616" y="1500769"/>
                </a:cubicBezTo>
                <a:cubicBezTo>
                  <a:pt x="4938762" y="1500769"/>
                  <a:pt x="5217436" y="1620314"/>
                  <a:pt x="5298856" y="1783829"/>
                </a:cubicBezTo>
                <a:cubicBezTo>
                  <a:pt x="5345977" y="1878408"/>
                  <a:pt x="5436057" y="1988281"/>
                  <a:pt x="5523100" y="2094555"/>
                </a:cubicBezTo>
                <a:cubicBezTo>
                  <a:pt x="5628475" y="2223096"/>
                  <a:pt x="5737448" y="2356023"/>
                  <a:pt x="5765225" y="2457011"/>
                </a:cubicBezTo>
                <a:cubicBezTo>
                  <a:pt x="5823029" y="2666972"/>
                  <a:pt x="5979122" y="2887055"/>
                  <a:pt x="6130155" y="3099829"/>
                </a:cubicBezTo>
                <a:cubicBezTo>
                  <a:pt x="6159957" y="3141888"/>
                  <a:pt x="6189984" y="3184173"/>
                  <a:pt x="6219336" y="3226570"/>
                </a:cubicBezTo>
                <a:cubicBezTo>
                  <a:pt x="6190996" y="3187659"/>
                  <a:pt x="6161869" y="3148861"/>
                  <a:pt x="6132967" y="3110399"/>
                </a:cubicBezTo>
                <a:close/>
                <a:moveTo>
                  <a:pt x="3815518" y="2619852"/>
                </a:moveTo>
                <a:cubicBezTo>
                  <a:pt x="3813944" y="2626825"/>
                  <a:pt x="3812257" y="2633797"/>
                  <a:pt x="3810683" y="2640770"/>
                </a:cubicBezTo>
                <a:cubicBezTo>
                  <a:pt x="3810458" y="2641107"/>
                  <a:pt x="3810233" y="2641557"/>
                  <a:pt x="3810008" y="2641894"/>
                </a:cubicBezTo>
                <a:cubicBezTo>
                  <a:pt x="3811695" y="2634809"/>
                  <a:pt x="3813494" y="2627612"/>
                  <a:pt x="3815181" y="2620527"/>
                </a:cubicBezTo>
                <a:cubicBezTo>
                  <a:pt x="3815294" y="2620189"/>
                  <a:pt x="3815406" y="2620077"/>
                  <a:pt x="3815518" y="2619852"/>
                </a:cubicBezTo>
                <a:close/>
                <a:moveTo>
                  <a:pt x="3752541" y="2801811"/>
                </a:moveTo>
                <a:cubicBezTo>
                  <a:pt x="3752879" y="2801136"/>
                  <a:pt x="3753216" y="2800462"/>
                  <a:pt x="3753553" y="2799787"/>
                </a:cubicBezTo>
                <a:cubicBezTo>
                  <a:pt x="3752092" y="2804960"/>
                  <a:pt x="3750742" y="2810133"/>
                  <a:pt x="3749280" y="2815419"/>
                </a:cubicBezTo>
                <a:cubicBezTo>
                  <a:pt x="3748830" y="2816094"/>
                  <a:pt x="3748493" y="2816881"/>
                  <a:pt x="3748043" y="2817555"/>
                </a:cubicBezTo>
                <a:cubicBezTo>
                  <a:pt x="3749505" y="2812270"/>
                  <a:pt x="3750967" y="2806984"/>
                  <a:pt x="3752541" y="2801811"/>
                </a:cubicBezTo>
                <a:close/>
                <a:moveTo>
                  <a:pt x="3764687" y="2777408"/>
                </a:moveTo>
                <a:cubicBezTo>
                  <a:pt x="3765137" y="2776620"/>
                  <a:pt x="3765587" y="2775946"/>
                  <a:pt x="3765924" y="2775158"/>
                </a:cubicBezTo>
                <a:cubicBezTo>
                  <a:pt x="3764125" y="2782131"/>
                  <a:pt x="3762325" y="2788991"/>
                  <a:pt x="3760526" y="2795963"/>
                </a:cubicBezTo>
                <a:cubicBezTo>
                  <a:pt x="3759964" y="2796863"/>
                  <a:pt x="3759401" y="2797875"/>
                  <a:pt x="3758839" y="2798775"/>
                </a:cubicBezTo>
                <a:cubicBezTo>
                  <a:pt x="3760863" y="2791577"/>
                  <a:pt x="3762775" y="2784493"/>
                  <a:pt x="3764687" y="2777408"/>
                </a:cubicBezTo>
                <a:close/>
                <a:moveTo>
                  <a:pt x="3775146" y="2759302"/>
                </a:moveTo>
                <a:cubicBezTo>
                  <a:pt x="3775596" y="2758514"/>
                  <a:pt x="3776045" y="2757727"/>
                  <a:pt x="3776608" y="2756940"/>
                </a:cubicBezTo>
                <a:cubicBezTo>
                  <a:pt x="3774696" y="2764700"/>
                  <a:pt x="3772784" y="2772459"/>
                  <a:pt x="3770760" y="2780219"/>
                </a:cubicBezTo>
                <a:cubicBezTo>
                  <a:pt x="3770197" y="2781119"/>
                  <a:pt x="3769523" y="2782018"/>
                  <a:pt x="3768961" y="2782918"/>
                </a:cubicBezTo>
                <a:cubicBezTo>
                  <a:pt x="3771097" y="2775046"/>
                  <a:pt x="3773121" y="2767174"/>
                  <a:pt x="3775146" y="2759302"/>
                </a:cubicBezTo>
                <a:close/>
                <a:moveTo>
                  <a:pt x="3784817" y="2743895"/>
                </a:moveTo>
                <a:cubicBezTo>
                  <a:pt x="3785717" y="2742545"/>
                  <a:pt x="3786504" y="2741196"/>
                  <a:pt x="3787404" y="2739959"/>
                </a:cubicBezTo>
                <a:cubicBezTo>
                  <a:pt x="3785379" y="2748393"/>
                  <a:pt x="3783468" y="2756827"/>
                  <a:pt x="3781443" y="2765262"/>
                </a:cubicBezTo>
                <a:cubicBezTo>
                  <a:pt x="3780431" y="2766611"/>
                  <a:pt x="3779531" y="2767961"/>
                  <a:pt x="3778519" y="2769310"/>
                </a:cubicBezTo>
                <a:cubicBezTo>
                  <a:pt x="3780656" y="2760651"/>
                  <a:pt x="3782793" y="2752217"/>
                  <a:pt x="3784817" y="2743895"/>
                </a:cubicBezTo>
                <a:close/>
                <a:moveTo>
                  <a:pt x="3795051" y="2728713"/>
                </a:moveTo>
                <a:cubicBezTo>
                  <a:pt x="3795726" y="2727701"/>
                  <a:pt x="3796400" y="2726688"/>
                  <a:pt x="3797075" y="2725676"/>
                </a:cubicBezTo>
                <a:cubicBezTo>
                  <a:pt x="3795051" y="2734448"/>
                  <a:pt x="3793139" y="2743332"/>
                  <a:pt x="3791115" y="2752104"/>
                </a:cubicBezTo>
                <a:cubicBezTo>
                  <a:pt x="3790328" y="2753116"/>
                  <a:pt x="3789540" y="2754241"/>
                  <a:pt x="3788753" y="2755253"/>
                </a:cubicBezTo>
                <a:cubicBezTo>
                  <a:pt x="3790890" y="2746369"/>
                  <a:pt x="3793027" y="2737597"/>
                  <a:pt x="3795051" y="2728713"/>
                </a:cubicBezTo>
                <a:close/>
                <a:moveTo>
                  <a:pt x="3804385" y="2715667"/>
                </a:moveTo>
                <a:cubicBezTo>
                  <a:pt x="3805285" y="2714430"/>
                  <a:pt x="3806185" y="2713193"/>
                  <a:pt x="3807084" y="2711956"/>
                </a:cubicBezTo>
                <a:cubicBezTo>
                  <a:pt x="3805172" y="2721178"/>
                  <a:pt x="3803148" y="2730287"/>
                  <a:pt x="3801236" y="2739509"/>
                </a:cubicBezTo>
                <a:cubicBezTo>
                  <a:pt x="3800224" y="2740858"/>
                  <a:pt x="3799212" y="2742095"/>
                  <a:pt x="3798200" y="2743332"/>
                </a:cubicBezTo>
                <a:cubicBezTo>
                  <a:pt x="3800224" y="2734111"/>
                  <a:pt x="3802248" y="2724889"/>
                  <a:pt x="3804385" y="2715667"/>
                </a:cubicBezTo>
                <a:close/>
                <a:moveTo>
                  <a:pt x="3813944" y="2702847"/>
                </a:moveTo>
                <a:cubicBezTo>
                  <a:pt x="3814956" y="2701498"/>
                  <a:pt x="3815968" y="2700148"/>
                  <a:pt x="3816981" y="2698911"/>
                </a:cubicBezTo>
                <a:cubicBezTo>
                  <a:pt x="3815069" y="2708358"/>
                  <a:pt x="3813157" y="2717916"/>
                  <a:pt x="3811245" y="2727363"/>
                </a:cubicBezTo>
                <a:cubicBezTo>
                  <a:pt x="3810120" y="2728713"/>
                  <a:pt x="3808996" y="2730062"/>
                  <a:pt x="3807871" y="2731412"/>
                </a:cubicBezTo>
                <a:cubicBezTo>
                  <a:pt x="3809896" y="2721853"/>
                  <a:pt x="3811920" y="2712406"/>
                  <a:pt x="3813944" y="2702847"/>
                </a:cubicBezTo>
                <a:close/>
                <a:moveTo>
                  <a:pt x="3823503" y="2690477"/>
                </a:moveTo>
                <a:cubicBezTo>
                  <a:pt x="3824628" y="2689127"/>
                  <a:pt x="3825752" y="2687665"/>
                  <a:pt x="3826764" y="2686315"/>
                </a:cubicBezTo>
                <a:cubicBezTo>
                  <a:pt x="3824852" y="2696100"/>
                  <a:pt x="3823053" y="2705771"/>
                  <a:pt x="3821141" y="2715555"/>
                </a:cubicBezTo>
                <a:cubicBezTo>
                  <a:pt x="3819905" y="2716904"/>
                  <a:pt x="3818667" y="2718366"/>
                  <a:pt x="3817543" y="2719716"/>
                </a:cubicBezTo>
                <a:cubicBezTo>
                  <a:pt x="3819567" y="2710044"/>
                  <a:pt x="3821591" y="2700260"/>
                  <a:pt x="3823503" y="2690477"/>
                </a:cubicBezTo>
                <a:close/>
                <a:moveTo>
                  <a:pt x="3833287" y="2678443"/>
                </a:moveTo>
                <a:cubicBezTo>
                  <a:pt x="3909647" y="2585664"/>
                  <a:pt x="4026155" y="2480627"/>
                  <a:pt x="4174601" y="2372442"/>
                </a:cubicBezTo>
                <a:cubicBezTo>
                  <a:pt x="4387037" y="2217698"/>
                  <a:pt x="4618928" y="2091181"/>
                  <a:pt x="4725989" y="2071613"/>
                </a:cubicBezTo>
                <a:cubicBezTo>
                  <a:pt x="4733974" y="2070151"/>
                  <a:pt x="4764675" y="2069364"/>
                  <a:pt x="4773897" y="2069364"/>
                </a:cubicBezTo>
                <a:cubicBezTo>
                  <a:pt x="4858016" y="2069364"/>
                  <a:pt x="5177063" y="2157644"/>
                  <a:pt x="5236217" y="2276626"/>
                </a:cubicBezTo>
                <a:cubicBezTo>
                  <a:pt x="5273441" y="2351412"/>
                  <a:pt x="5382526" y="2438455"/>
                  <a:pt x="5487900" y="2522575"/>
                </a:cubicBezTo>
                <a:cubicBezTo>
                  <a:pt x="5597998" y="2610405"/>
                  <a:pt x="5711807" y="2701160"/>
                  <a:pt x="5730813" y="2770098"/>
                </a:cubicBezTo>
                <a:cubicBezTo>
                  <a:pt x="5772873" y="2922817"/>
                  <a:pt x="5954494" y="3082397"/>
                  <a:pt x="6130043" y="3236579"/>
                </a:cubicBezTo>
                <a:cubicBezTo>
                  <a:pt x="6175814" y="3276839"/>
                  <a:pt x="6222035" y="3317325"/>
                  <a:pt x="6265894" y="3358035"/>
                </a:cubicBezTo>
                <a:cubicBezTo>
                  <a:pt x="6266006" y="3358485"/>
                  <a:pt x="6266119" y="3358935"/>
                  <a:pt x="6266231" y="3359384"/>
                </a:cubicBezTo>
                <a:cubicBezTo>
                  <a:pt x="6223497" y="3322498"/>
                  <a:pt x="6178176" y="3285274"/>
                  <a:pt x="6132292" y="3247375"/>
                </a:cubicBezTo>
                <a:cubicBezTo>
                  <a:pt x="5954269" y="3100841"/>
                  <a:pt x="5770174" y="2949358"/>
                  <a:pt x="5730700" y="2806085"/>
                </a:cubicBezTo>
                <a:cubicBezTo>
                  <a:pt x="5712032" y="2738047"/>
                  <a:pt x="5601597" y="2655164"/>
                  <a:pt x="5484752" y="2567446"/>
                </a:cubicBezTo>
                <a:cubicBezTo>
                  <a:pt x="5377690" y="2487038"/>
                  <a:pt x="5267031" y="2403930"/>
                  <a:pt x="5231943" y="2333418"/>
                </a:cubicBezTo>
                <a:cubicBezTo>
                  <a:pt x="5174702" y="2218372"/>
                  <a:pt x="4852955" y="2132903"/>
                  <a:pt x="4767486" y="2132903"/>
                </a:cubicBezTo>
                <a:cubicBezTo>
                  <a:pt x="4760064" y="2132903"/>
                  <a:pt x="4727676" y="2133578"/>
                  <a:pt x="4719466" y="2135040"/>
                </a:cubicBezTo>
                <a:cubicBezTo>
                  <a:pt x="4615891" y="2153933"/>
                  <a:pt x="4378715" y="2277638"/>
                  <a:pt x="4167628" y="2422711"/>
                </a:cubicBezTo>
                <a:cubicBezTo>
                  <a:pt x="4050783" y="2503007"/>
                  <a:pt x="3949458" y="2584652"/>
                  <a:pt x="3874672" y="2658875"/>
                </a:cubicBezTo>
                <a:cubicBezTo>
                  <a:pt x="3857578" y="2675744"/>
                  <a:pt x="3841946" y="2692276"/>
                  <a:pt x="3827664" y="2708358"/>
                </a:cubicBezTo>
                <a:cubicBezTo>
                  <a:pt x="3829463" y="2698461"/>
                  <a:pt x="3831375" y="2688452"/>
                  <a:pt x="3833287" y="2678443"/>
                </a:cubicBezTo>
                <a:close/>
                <a:moveTo>
                  <a:pt x="6482041" y="3692939"/>
                </a:moveTo>
                <a:cubicBezTo>
                  <a:pt x="6531522" y="3849595"/>
                  <a:pt x="6694926" y="4068440"/>
                  <a:pt x="6908486" y="4264007"/>
                </a:cubicBezTo>
                <a:cubicBezTo>
                  <a:pt x="7121484" y="4458899"/>
                  <a:pt x="7328184" y="4580018"/>
                  <a:pt x="7448066" y="4580018"/>
                </a:cubicBezTo>
                <a:cubicBezTo>
                  <a:pt x="7580318" y="4580018"/>
                  <a:pt x="7782744" y="4445292"/>
                  <a:pt x="7891718" y="4364883"/>
                </a:cubicBezTo>
                <a:cubicBezTo>
                  <a:pt x="8012386" y="4275815"/>
                  <a:pt x="8128444" y="4173252"/>
                  <a:pt x="8211102" y="4083735"/>
                </a:cubicBezTo>
                <a:cubicBezTo>
                  <a:pt x="8021383" y="4297520"/>
                  <a:pt x="7643295" y="4604984"/>
                  <a:pt x="7442106" y="4604984"/>
                </a:cubicBezTo>
                <a:cubicBezTo>
                  <a:pt x="7320199" y="4604984"/>
                  <a:pt x="7113724" y="4480154"/>
                  <a:pt x="6903538" y="4279077"/>
                </a:cubicBezTo>
                <a:cubicBezTo>
                  <a:pt x="6694476" y="4079124"/>
                  <a:pt x="6532647" y="3853981"/>
                  <a:pt x="6481366" y="3691477"/>
                </a:cubicBezTo>
                <a:cubicBezTo>
                  <a:pt x="6477317" y="3678656"/>
                  <a:pt x="6472819" y="3665723"/>
                  <a:pt x="6468096" y="3652791"/>
                </a:cubicBezTo>
                <a:cubicBezTo>
                  <a:pt x="6473044" y="3666286"/>
                  <a:pt x="6477767" y="3679669"/>
                  <a:pt x="6482041" y="3692939"/>
                </a:cubicBezTo>
                <a:close/>
                <a:moveTo>
                  <a:pt x="9394848" y="4156608"/>
                </a:moveTo>
                <a:cubicBezTo>
                  <a:pt x="9549142" y="4361284"/>
                  <a:pt x="9708609" y="4573046"/>
                  <a:pt x="9763939" y="4773898"/>
                </a:cubicBezTo>
                <a:cubicBezTo>
                  <a:pt x="9789355" y="4866339"/>
                  <a:pt x="9886858" y="4979811"/>
                  <a:pt x="9989983" y="5099917"/>
                </a:cubicBezTo>
                <a:cubicBezTo>
                  <a:pt x="10077701" y="5202143"/>
                  <a:pt x="10168455" y="5307742"/>
                  <a:pt x="10212315" y="5400184"/>
                </a:cubicBezTo>
                <a:cubicBezTo>
                  <a:pt x="10293623" y="5571909"/>
                  <a:pt x="10594114" y="5702586"/>
                  <a:pt x="10713433" y="5702586"/>
                </a:cubicBezTo>
                <a:cubicBezTo>
                  <a:pt x="10723217" y="5702586"/>
                  <a:pt x="10752682" y="5701687"/>
                  <a:pt x="10764265" y="5699550"/>
                </a:cubicBezTo>
                <a:cubicBezTo>
                  <a:pt x="10894942" y="5675709"/>
                  <a:pt x="11115025" y="5519615"/>
                  <a:pt x="11324987" y="5302006"/>
                </a:cubicBezTo>
                <a:cubicBezTo>
                  <a:pt x="11446218" y="5176277"/>
                  <a:pt x="11547432" y="5048186"/>
                  <a:pt x="11620418" y="4930104"/>
                </a:cubicBezTo>
                <a:cubicBezTo>
                  <a:pt x="11618731" y="4938763"/>
                  <a:pt x="11617043" y="4947422"/>
                  <a:pt x="11615356" y="4956194"/>
                </a:cubicBezTo>
                <a:cubicBezTo>
                  <a:pt x="11542708" y="5081811"/>
                  <a:pt x="11440145" y="5218899"/>
                  <a:pt x="11316777" y="5352951"/>
                </a:cubicBezTo>
                <a:cubicBezTo>
                  <a:pt x="11106478" y="5581243"/>
                  <a:pt x="10892131" y="5738349"/>
                  <a:pt x="10757292" y="5762977"/>
                </a:cubicBezTo>
                <a:cubicBezTo>
                  <a:pt x="10746271" y="5765002"/>
                  <a:pt x="10718494" y="5766013"/>
                  <a:pt x="10706685" y="5766013"/>
                </a:cubicBezTo>
                <a:cubicBezTo>
                  <a:pt x="10586129" y="5766013"/>
                  <a:pt x="10292610" y="5635111"/>
                  <a:pt x="10207816" y="5456188"/>
                </a:cubicBezTo>
                <a:cubicBezTo>
                  <a:pt x="10162607" y="5360710"/>
                  <a:pt x="10073989" y="5252300"/>
                  <a:pt x="9988183" y="5147375"/>
                </a:cubicBezTo>
                <a:cubicBezTo>
                  <a:pt x="9886070" y="5022433"/>
                  <a:pt x="9789580" y="4904351"/>
                  <a:pt x="9763490" y="4809772"/>
                </a:cubicBezTo>
                <a:cubicBezTo>
                  <a:pt x="9705685" y="4599923"/>
                  <a:pt x="9548917" y="4379840"/>
                  <a:pt x="9397322" y="4167067"/>
                </a:cubicBezTo>
                <a:cubicBezTo>
                  <a:pt x="9365272" y="4122084"/>
                  <a:pt x="9332883" y="4076650"/>
                  <a:pt x="9301395" y="4031216"/>
                </a:cubicBezTo>
                <a:cubicBezTo>
                  <a:pt x="9332096" y="4073276"/>
                  <a:pt x="9363584" y="4115111"/>
                  <a:pt x="9394848" y="4156608"/>
                </a:cubicBezTo>
                <a:close/>
                <a:moveTo>
                  <a:pt x="11630651" y="4902664"/>
                </a:moveTo>
                <a:cubicBezTo>
                  <a:pt x="11632338" y="4894004"/>
                  <a:pt x="11634025" y="4885345"/>
                  <a:pt x="11635712" y="4876798"/>
                </a:cubicBezTo>
                <a:cubicBezTo>
                  <a:pt x="11635825" y="4876573"/>
                  <a:pt x="11636048" y="4876348"/>
                  <a:pt x="11636161" y="4876011"/>
                </a:cubicBezTo>
                <a:cubicBezTo>
                  <a:pt x="11634363" y="4884782"/>
                  <a:pt x="11632563" y="4893555"/>
                  <a:pt x="11630763" y="4902326"/>
                </a:cubicBezTo>
                <a:cubicBezTo>
                  <a:pt x="11630763" y="4902439"/>
                  <a:pt x="11630763" y="4902551"/>
                  <a:pt x="11630651" y="4902664"/>
                </a:cubicBezTo>
                <a:close/>
                <a:moveTo>
                  <a:pt x="11663264" y="4794478"/>
                </a:moveTo>
                <a:cubicBezTo>
                  <a:pt x="11665176" y="4785706"/>
                  <a:pt x="11666975" y="4776822"/>
                  <a:pt x="11668887" y="4768050"/>
                </a:cubicBezTo>
                <a:cubicBezTo>
                  <a:pt x="11669112" y="4767825"/>
                  <a:pt x="11669225" y="4767487"/>
                  <a:pt x="11669450" y="4767150"/>
                </a:cubicBezTo>
                <a:cubicBezTo>
                  <a:pt x="11667425" y="4776147"/>
                  <a:pt x="11665514" y="4785031"/>
                  <a:pt x="11663489" y="4794028"/>
                </a:cubicBezTo>
                <a:cubicBezTo>
                  <a:pt x="11663377" y="4794253"/>
                  <a:pt x="11663264" y="4794365"/>
                  <a:pt x="11663264" y="4794478"/>
                </a:cubicBezTo>
                <a:close/>
                <a:moveTo>
                  <a:pt x="11676871" y="4755904"/>
                </a:moveTo>
                <a:cubicBezTo>
                  <a:pt x="11676984" y="4755792"/>
                  <a:pt x="11676984" y="4755679"/>
                  <a:pt x="11677096" y="4755679"/>
                </a:cubicBezTo>
                <a:cubicBezTo>
                  <a:pt x="11676085" y="4760065"/>
                  <a:pt x="11675073" y="4764339"/>
                  <a:pt x="11674060" y="4768612"/>
                </a:cubicBezTo>
                <a:cubicBezTo>
                  <a:pt x="11674960" y="4764451"/>
                  <a:pt x="11675972" y="4760178"/>
                  <a:pt x="11676871" y="4755904"/>
                </a:cubicBezTo>
                <a:close/>
                <a:moveTo>
                  <a:pt x="11680358" y="4740272"/>
                </a:moveTo>
                <a:cubicBezTo>
                  <a:pt x="11682158" y="4732175"/>
                  <a:pt x="11683956" y="4724078"/>
                  <a:pt x="11685756" y="4715869"/>
                </a:cubicBezTo>
                <a:cubicBezTo>
                  <a:pt x="11685981" y="4715531"/>
                  <a:pt x="11686319" y="4715081"/>
                  <a:pt x="11686544" y="4714744"/>
                </a:cubicBezTo>
                <a:cubicBezTo>
                  <a:pt x="11684632" y="4723066"/>
                  <a:pt x="11682719" y="4731276"/>
                  <a:pt x="11680808" y="4739598"/>
                </a:cubicBezTo>
                <a:cubicBezTo>
                  <a:pt x="11680583" y="4739935"/>
                  <a:pt x="11680471" y="4740047"/>
                  <a:pt x="11680358" y="4740272"/>
                </a:cubicBezTo>
                <a:close/>
                <a:moveTo>
                  <a:pt x="11697901" y="4687416"/>
                </a:moveTo>
                <a:cubicBezTo>
                  <a:pt x="11699926" y="4678645"/>
                  <a:pt x="11701951" y="4669985"/>
                  <a:pt x="11703974" y="4661214"/>
                </a:cubicBezTo>
                <a:cubicBezTo>
                  <a:pt x="11704199" y="4660876"/>
                  <a:pt x="11704424" y="4660651"/>
                  <a:pt x="11704650" y="4660314"/>
                </a:cubicBezTo>
                <a:cubicBezTo>
                  <a:pt x="11702512" y="4669311"/>
                  <a:pt x="11700264" y="4678195"/>
                  <a:pt x="11698126" y="4687192"/>
                </a:cubicBezTo>
                <a:cubicBezTo>
                  <a:pt x="11698014" y="4687192"/>
                  <a:pt x="11697901" y="4687304"/>
                  <a:pt x="11697901" y="4687416"/>
                </a:cubicBezTo>
                <a:close/>
                <a:moveTo>
                  <a:pt x="11712296" y="4649068"/>
                </a:moveTo>
                <a:cubicBezTo>
                  <a:pt x="11712296" y="4649068"/>
                  <a:pt x="11712296" y="4649068"/>
                  <a:pt x="11712296" y="4649068"/>
                </a:cubicBezTo>
                <a:cubicBezTo>
                  <a:pt x="11712296" y="4649293"/>
                  <a:pt x="11712184" y="4649405"/>
                  <a:pt x="11712184" y="4649630"/>
                </a:cubicBezTo>
                <a:cubicBezTo>
                  <a:pt x="11712296" y="4649405"/>
                  <a:pt x="11712296" y="4649293"/>
                  <a:pt x="11712296" y="4649068"/>
                </a:cubicBezTo>
                <a:close/>
                <a:moveTo>
                  <a:pt x="11716457" y="4632424"/>
                </a:moveTo>
                <a:cubicBezTo>
                  <a:pt x="11718594" y="4623652"/>
                  <a:pt x="11720731" y="4614880"/>
                  <a:pt x="11722868" y="4606221"/>
                </a:cubicBezTo>
                <a:cubicBezTo>
                  <a:pt x="11723093" y="4605883"/>
                  <a:pt x="11723429" y="4605546"/>
                  <a:pt x="11723655" y="4605096"/>
                </a:cubicBezTo>
                <a:cubicBezTo>
                  <a:pt x="11721406" y="4614093"/>
                  <a:pt x="11719043" y="4622977"/>
                  <a:pt x="11716795" y="4631974"/>
                </a:cubicBezTo>
                <a:cubicBezTo>
                  <a:pt x="11716570" y="4632087"/>
                  <a:pt x="11716457" y="4632199"/>
                  <a:pt x="11716457" y="4632424"/>
                </a:cubicBezTo>
                <a:close/>
                <a:moveTo>
                  <a:pt x="11726691" y="4590364"/>
                </a:moveTo>
                <a:cubicBezTo>
                  <a:pt x="11728827" y="4581705"/>
                  <a:pt x="11730965" y="4573158"/>
                  <a:pt x="11733101" y="4564611"/>
                </a:cubicBezTo>
                <a:cubicBezTo>
                  <a:pt x="11733551" y="4564049"/>
                  <a:pt x="11734001" y="4563374"/>
                  <a:pt x="11734450" y="4562812"/>
                </a:cubicBezTo>
                <a:cubicBezTo>
                  <a:pt x="11732202" y="4571471"/>
                  <a:pt x="11730066" y="4580130"/>
                  <a:pt x="11727816" y="4588790"/>
                </a:cubicBezTo>
                <a:cubicBezTo>
                  <a:pt x="11727367" y="4589352"/>
                  <a:pt x="11727029" y="4589802"/>
                  <a:pt x="11726691" y="4590364"/>
                </a:cubicBezTo>
                <a:close/>
                <a:moveTo>
                  <a:pt x="11746822" y="4534584"/>
                </a:moveTo>
                <a:cubicBezTo>
                  <a:pt x="11749070" y="4525812"/>
                  <a:pt x="11751319" y="4517153"/>
                  <a:pt x="11753682" y="4508381"/>
                </a:cubicBezTo>
                <a:cubicBezTo>
                  <a:pt x="11754356" y="4507482"/>
                  <a:pt x="11754919" y="4506694"/>
                  <a:pt x="11755593" y="4505795"/>
                </a:cubicBezTo>
                <a:cubicBezTo>
                  <a:pt x="11753119" y="4514679"/>
                  <a:pt x="11750645" y="4523676"/>
                  <a:pt x="11748284" y="4532560"/>
                </a:cubicBezTo>
                <a:cubicBezTo>
                  <a:pt x="11747834" y="4533235"/>
                  <a:pt x="11747271" y="4533910"/>
                  <a:pt x="11746822" y="4534584"/>
                </a:cubicBezTo>
                <a:close/>
                <a:moveTo>
                  <a:pt x="11763803" y="4494549"/>
                </a:moveTo>
                <a:cubicBezTo>
                  <a:pt x="11764140" y="4494099"/>
                  <a:pt x="11764477" y="4493537"/>
                  <a:pt x="11764815" y="4493087"/>
                </a:cubicBezTo>
                <a:cubicBezTo>
                  <a:pt x="11762341" y="4501521"/>
                  <a:pt x="11759866" y="4510068"/>
                  <a:pt x="11757505" y="4518503"/>
                </a:cubicBezTo>
                <a:cubicBezTo>
                  <a:pt x="11757280" y="4518727"/>
                  <a:pt x="11757167" y="4519065"/>
                  <a:pt x="11756942" y="4519290"/>
                </a:cubicBezTo>
                <a:cubicBezTo>
                  <a:pt x="11759192" y="4511080"/>
                  <a:pt x="11761553" y="4502758"/>
                  <a:pt x="11763803" y="4494549"/>
                </a:cubicBezTo>
                <a:close/>
                <a:moveTo>
                  <a:pt x="11773811" y="4479929"/>
                </a:moveTo>
                <a:cubicBezTo>
                  <a:pt x="11774149" y="4479367"/>
                  <a:pt x="11774486" y="4478917"/>
                  <a:pt x="11774824" y="4478355"/>
                </a:cubicBezTo>
                <a:cubicBezTo>
                  <a:pt x="11772462" y="4486227"/>
                  <a:pt x="11770100" y="4494099"/>
                  <a:pt x="11767739" y="4501971"/>
                </a:cubicBezTo>
                <a:cubicBezTo>
                  <a:pt x="11767514" y="4502309"/>
                  <a:pt x="11767289" y="4502646"/>
                  <a:pt x="11767176" y="4502983"/>
                </a:cubicBezTo>
                <a:cubicBezTo>
                  <a:pt x="11769314" y="4495336"/>
                  <a:pt x="11771562" y="4487689"/>
                  <a:pt x="11773811" y="4479929"/>
                </a:cubicBezTo>
                <a:close/>
                <a:moveTo>
                  <a:pt x="11770100" y="4474868"/>
                </a:moveTo>
                <a:cubicBezTo>
                  <a:pt x="11769650" y="4475543"/>
                  <a:pt x="11769089" y="4476330"/>
                  <a:pt x="11768638" y="4477005"/>
                </a:cubicBezTo>
                <a:cubicBezTo>
                  <a:pt x="11770888" y="4468796"/>
                  <a:pt x="11773137" y="4460586"/>
                  <a:pt x="11775386" y="4452377"/>
                </a:cubicBezTo>
                <a:cubicBezTo>
                  <a:pt x="11776061" y="4451477"/>
                  <a:pt x="11776622" y="4450690"/>
                  <a:pt x="11777298" y="4449790"/>
                </a:cubicBezTo>
                <a:cubicBezTo>
                  <a:pt x="11774937" y="4458224"/>
                  <a:pt x="11772462" y="4466547"/>
                  <a:pt x="11770100" y="4474868"/>
                </a:cubicBezTo>
                <a:close/>
                <a:moveTo>
                  <a:pt x="11760091" y="4489263"/>
                </a:moveTo>
                <a:cubicBezTo>
                  <a:pt x="11759305" y="4490275"/>
                  <a:pt x="11758517" y="4491400"/>
                  <a:pt x="11757843" y="4492412"/>
                </a:cubicBezTo>
                <a:cubicBezTo>
                  <a:pt x="11760091" y="4483753"/>
                  <a:pt x="11762341" y="4475093"/>
                  <a:pt x="11764703" y="4466434"/>
                </a:cubicBezTo>
                <a:cubicBezTo>
                  <a:pt x="11765602" y="4465309"/>
                  <a:pt x="11766502" y="4464185"/>
                  <a:pt x="11767401" y="4463060"/>
                </a:cubicBezTo>
                <a:cubicBezTo>
                  <a:pt x="11764928" y="4471832"/>
                  <a:pt x="11762565" y="4480491"/>
                  <a:pt x="11760091" y="4489263"/>
                </a:cubicBezTo>
                <a:close/>
                <a:moveTo>
                  <a:pt x="11749970" y="4503096"/>
                </a:moveTo>
                <a:cubicBezTo>
                  <a:pt x="11749183" y="4504108"/>
                  <a:pt x="11748284" y="4505232"/>
                  <a:pt x="11747496" y="4506245"/>
                </a:cubicBezTo>
                <a:cubicBezTo>
                  <a:pt x="11749746" y="4497135"/>
                  <a:pt x="11751995" y="4488139"/>
                  <a:pt x="11754243" y="4479029"/>
                </a:cubicBezTo>
                <a:cubicBezTo>
                  <a:pt x="11755144" y="4477905"/>
                  <a:pt x="11756155" y="4476780"/>
                  <a:pt x="11757055" y="4475656"/>
                </a:cubicBezTo>
                <a:cubicBezTo>
                  <a:pt x="11754693" y="4484877"/>
                  <a:pt x="11752332" y="4493986"/>
                  <a:pt x="11749970" y="4503096"/>
                </a:cubicBezTo>
                <a:close/>
                <a:moveTo>
                  <a:pt x="11740073" y="4515803"/>
                </a:moveTo>
                <a:cubicBezTo>
                  <a:pt x="11739174" y="4516928"/>
                  <a:pt x="11738162" y="4518165"/>
                  <a:pt x="11737262" y="4519290"/>
                </a:cubicBezTo>
                <a:cubicBezTo>
                  <a:pt x="11739512" y="4509956"/>
                  <a:pt x="11741648" y="4500509"/>
                  <a:pt x="11743898" y="4491175"/>
                </a:cubicBezTo>
                <a:cubicBezTo>
                  <a:pt x="11744910" y="4489938"/>
                  <a:pt x="11746034" y="4488701"/>
                  <a:pt x="11747047" y="4487576"/>
                </a:cubicBezTo>
                <a:cubicBezTo>
                  <a:pt x="11744797" y="4497023"/>
                  <a:pt x="11742436" y="4506469"/>
                  <a:pt x="11740073" y="4515803"/>
                </a:cubicBezTo>
                <a:close/>
                <a:moveTo>
                  <a:pt x="11730178" y="4528062"/>
                </a:moveTo>
                <a:cubicBezTo>
                  <a:pt x="11729052" y="4529411"/>
                  <a:pt x="11727816" y="4530873"/>
                  <a:pt x="11726691" y="4532223"/>
                </a:cubicBezTo>
                <a:cubicBezTo>
                  <a:pt x="11728827" y="4522551"/>
                  <a:pt x="11731077" y="4512880"/>
                  <a:pt x="11733213" y="4503208"/>
                </a:cubicBezTo>
                <a:cubicBezTo>
                  <a:pt x="11734563" y="4501746"/>
                  <a:pt x="11735801" y="4500284"/>
                  <a:pt x="11737151" y="4498935"/>
                </a:cubicBezTo>
                <a:cubicBezTo>
                  <a:pt x="11734788" y="4508606"/>
                  <a:pt x="11732539" y="4518390"/>
                  <a:pt x="11730178" y="4528062"/>
                </a:cubicBezTo>
                <a:close/>
                <a:moveTo>
                  <a:pt x="11719944" y="4540207"/>
                </a:moveTo>
                <a:cubicBezTo>
                  <a:pt x="11718707" y="4541557"/>
                  <a:pt x="11717470" y="4543019"/>
                  <a:pt x="11716344" y="4544368"/>
                </a:cubicBezTo>
                <a:cubicBezTo>
                  <a:pt x="11718482" y="4534472"/>
                  <a:pt x="11720618" y="4524463"/>
                  <a:pt x="11722755" y="4514567"/>
                </a:cubicBezTo>
                <a:cubicBezTo>
                  <a:pt x="11724105" y="4513105"/>
                  <a:pt x="11725454" y="4511755"/>
                  <a:pt x="11726804" y="4510293"/>
                </a:cubicBezTo>
                <a:cubicBezTo>
                  <a:pt x="11724443" y="4520302"/>
                  <a:pt x="11722193" y="4530311"/>
                  <a:pt x="11719944" y="4540207"/>
                </a:cubicBezTo>
                <a:close/>
                <a:moveTo>
                  <a:pt x="11709822" y="4551791"/>
                </a:moveTo>
                <a:cubicBezTo>
                  <a:pt x="11708473" y="4553253"/>
                  <a:pt x="11707236" y="4554827"/>
                  <a:pt x="11705887" y="4556289"/>
                </a:cubicBezTo>
                <a:cubicBezTo>
                  <a:pt x="11707910" y="4546055"/>
                  <a:pt x="11710047" y="4535934"/>
                  <a:pt x="11712071" y="4525700"/>
                </a:cubicBezTo>
                <a:cubicBezTo>
                  <a:pt x="11713533" y="4524238"/>
                  <a:pt x="11714995" y="4522776"/>
                  <a:pt x="11716344" y="4521202"/>
                </a:cubicBezTo>
                <a:cubicBezTo>
                  <a:pt x="11714096" y="4531435"/>
                  <a:pt x="11711958" y="4541557"/>
                  <a:pt x="11709822" y="4551791"/>
                </a:cubicBezTo>
                <a:close/>
                <a:moveTo>
                  <a:pt x="11699476" y="4563036"/>
                </a:moveTo>
                <a:cubicBezTo>
                  <a:pt x="11698014" y="4564611"/>
                  <a:pt x="11696664" y="4566073"/>
                  <a:pt x="11695202" y="4567647"/>
                </a:cubicBezTo>
                <a:cubicBezTo>
                  <a:pt x="11697227" y="4557189"/>
                  <a:pt x="11699139" y="4546842"/>
                  <a:pt x="11701163" y="4536384"/>
                </a:cubicBezTo>
                <a:cubicBezTo>
                  <a:pt x="11702737" y="4534809"/>
                  <a:pt x="11704199" y="4533347"/>
                  <a:pt x="11705774" y="4531773"/>
                </a:cubicBezTo>
                <a:cubicBezTo>
                  <a:pt x="11703749" y="4542344"/>
                  <a:pt x="11701613" y="4552690"/>
                  <a:pt x="11699476" y="4563036"/>
                </a:cubicBezTo>
                <a:close/>
                <a:moveTo>
                  <a:pt x="11689130" y="4574170"/>
                </a:moveTo>
                <a:cubicBezTo>
                  <a:pt x="11612432" y="4655028"/>
                  <a:pt x="11503797" y="4744658"/>
                  <a:pt x="11368958" y="4836987"/>
                </a:cubicBezTo>
                <a:cubicBezTo>
                  <a:pt x="11157422" y="4981835"/>
                  <a:pt x="10919908" y="5105315"/>
                  <a:pt x="10816446" y="5124096"/>
                </a:cubicBezTo>
                <a:cubicBezTo>
                  <a:pt x="10808911" y="5125446"/>
                  <a:pt x="10777760" y="5126233"/>
                  <a:pt x="10768763" y="5126233"/>
                </a:cubicBezTo>
                <a:cubicBezTo>
                  <a:pt x="10674635" y="5126233"/>
                  <a:pt x="10338606" y="5028843"/>
                  <a:pt x="10282264" y="4909748"/>
                </a:cubicBezTo>
                <a:cubicBezTo>
                  <a:pt x="10248301" y="4838000"/>
                  <a:pt x="10139891" y="4756691"/>
                  <a:pt x="10035192" y="4678195"/>
                </a:cubicBezTo>
                <a:cubicBezTo>
                  <a:pt x="9931054" y="4600036"/>
                  <a:pt x="9823318" y="4519290"/>
                  <a:pt x="9806224" y="4457550"/>
                </a:cubicBezTo>
                <a:cubicBezTo>
                  <a:pt x="9766076" y="4311802"/>
                  <a:pt x="9580294" y="4159645"/>
                  <a:pt x="9400696" y="4012548"/>
                </a:cubicBezTo>
                <a:cubicBezTo>
                  <a:pt x="9348852" y="3970038"/>
                  <a:pt x="9296446" y="3927191"/>
                  <a:pt x="9247414" y="3884232"/>
                </a:cubicBezTo>
                <a:cubicBezTo>
                  <a:pt x="9247302" y="3883894"/>
                  <a:pt x="9247189" y="3883557"/>
                  <a:pt x="9247077" y="3883220"/>
                </a:cubicBezTo>
                <a:cubicBezTo>
                  <a:pt x="9294984" y="3922243"/>
                  <a:pt x="9346490" y="3961716"/>
                  <a:pt x="9398897" y="4001752"/>
                </a:cubicBezTo>
                <a:cubicBezTo>
                  <a:pt x="9580968" y="4141201"/>
                  <a:pt x="9769225" y="4285374"/>
                  <a:pt x="9806674" y="4421563"/>
                </a:cubicBezTo>
                <a:cubicBezTo>
                  <a:pt x="9823543" y="4482628"/>
                  <a:pt x="9928130" y="4556401"/>
                  <a:pt x="10039015" y="4634448"/>
                </a:cubicBezTo>
                <a:cubicBezTo>
                  <a:pt x="10145176" y="4709234"/>
                  <a:pt x="10255049" y="4786606"/>
                  <a:pt x="10286875" y="4853744"/>
                </a:cubicBezTo>
                <a:cubicBezTo>
                  <a:pt x="10343780" y="4973850"/>
                  <a:pt x="10694203" y="5062806"/>
                  <a:pt x="10775736" y="5062806"/>
                </a:cubicBezTo>
                <a:cubicBezTo>
                  <a:pt x="10782933" y="5062806"/>
                  <a:pt x="10815884" y="5062131"/>
                  <a:pt x="10823643" y="5060781"/>
                </a:cubicBezTo>
                <a:cubicBezTo>
                  <a:pt x="10923844" y="5042451"/>
                  <a:pt x="11166644" y="4922119"/>
                  <a:pt x="11376493" y="4786830"/>
                </a:cubicBezTo>
                <a:cubicBezTo>
                  <a:pt x="11467810" y="4727902"/>
                  <a:pt x="11597476" y="4637597"/>
                  <a:pt x="11695202" y="4542457"/>
                </a:cubicBezTo>
                <a:cubicBezTo>
                  <a:pt x="11693179" y="4553027"/>
                  <a:pt x="11691154" y="4563599"/>
                  <a:pt x="11689130" y="4574170"/>
                </a:cubicBezTo>
                <a:close/>
                <a:moveTo>
                  <a:pt x="8623828" y="2981184"/>
                </a:moveTo>
                <a:cubicBezTo>
                  <a:pt x="8412179" y="2779544"/>
                  <a:pt x="8204467" y="2654265"/>
                  <a:pt x="8081661" y="2654265"/>
                </a:cubicBezTo>
                <a:cubicBezTo>
                  <a:pt x="7946036" y="2654265"/>
                  <a:pt x="7743721" y="2793714"/>
                  <a:pt x="7635310" y="2876822"/>
                </a:cubicBezTo>
                <a:cubicBezTo>
                  <a:pt x="7518016" y="2966676"/>
                  <a:pt x="7403194" y="3071714"/>
                  <a:pt x="7318850" y="3164717"/>
                </a:cubicBezTo>
                <a:cubicBezTo>
                  <a:pt x="7511718" y="2943510"/>
                  <a:pt x="7881708" y="2629186"/>
                  <a:pt x="8087510" y="2629186"/>
                </a:cubicBezTo>
                <a:cubicBezTo>
                  <a:pt x="8214251" y="2629186"/>
                  <a:pt x="8416565" y="2755028"/>
                  <a:pt x="8628663" y="2965889"/>
                </a:cubicBezTo>
                <a:cubicBezTo>
                  <a:pt x="8820631" y="3156845"/>
                  <a:pt x="8973801" y="3371867"/>
                  <a:pt x="9037115" y="3537520"/>
                </a:cubicBezTo>
                <a:cubicBezTo>
                  <a:pt x="8975038" y="3377490"/>
                  <a:pt x="8820181" y="3168204"/>
                  <a:pt x="8623828" y="2981184"/>
                </a:cubicBezTo>
                <a:close/>
                <a:moveTo>
                  <a:pt x="6133304" y="3094093"/>
                </a:moveTo>
                <a:cubicBezTo>
                  <a:pt x="5982721" y="2881770"/>
                  <a:pt x="5826965" y="2662249"/>
                  <a:pt x="5769611" y="2453862"/>
                </a:cubicBezTo>
                <a:cubicBezTo>
                  <a:pt x="5741271" y="2350962"/>
                  <a:pt x="5636797" y="2223433"/>
                  <a:pt x="5526024" y="2088369"/>
                </a:cubicBezTo>
                <a:cubicBezTo>
                  <a:pt x="5439093" y="1982320"/>
                  <a:pt x="5349238" y="1872785"/>
                  <a:pt x="5302568" y="1778994"/>
                </a:cubicBezTo>
                <a:cubicBezTo>
                  <a:pt x="5220360" y="1613791"/>
                  <a:pt x="4939549" y="1493122"/>
                  <a:pt x="4824728" y="1493122"/>
                </a:cubicBezTo>
                <a:cubicBezTo>
                  <a:pt x="4812807" y="1493122"/>
                  <a:pt x="4784805" y="1494134"/>
                  <a:pt x="4773672" y="1496271"/>
                </a:cubicBezTo>
                <a:cubicBezTo>
                  <a:pt x="4638271" y="1521012"/>
                  <a:pt x="4423586" y="1678568"/>
                  <a:pt x="4213512" y="1907535"/>
                </a:cubicBezTo>
                <a:cubicBezTo>
                  <a:pt x="4081597" y="2051258"/>
                  <a:pt x="3973524" y="2198804"/>
                  <a:pt x="3900200" y="2332181"/>
                </a:cubicBezTo>
                <a:cubicBezTo>
                  <a:pt x="3901550" y="2325096"/>
                  <a:pt x="3903012" y="2318011"/>
                  <a:pt x="3904361" y="2310926"/>
                </a:cubicBezTo>
                <a:cubicBezTo>
                  <a:pt x="4096891" y="1934862"/>
                  <a:pt x="4531997" y="1478165"/>
                  <a:pt x="4780307" y="1432844"/>
                </a:cubicBezTo>
                <a:cubicBezTo>
                  <a:pt x="4791778" y="1430707"/>
                  <a:pt x="4819105" y="1429695"/>
                  <a:pt x="4831138" y="1429695"/>
                </a:cubicBezTo>
                <a:cubicBezTo>
                  <a:pt x="4947084" y="1429695"/>
                  <a:pt x="5221260" y="1550364"/>
                  <a:pt x="5306841" y="1722314"/>
                </a:cubicBezTo>
                <a:cubicBezTo>
                  <a:pt x="5354749" y="1818580"/>
                  <a:pt x="5442130" y="1930364"/>
                  <a:pt x="5526586" y="2038437"/>
                </a:cubicBezTo>
                <a:cubicBezTo>
                  <a:pt x="5631849" y="2173051"/>
                  <a:pt x="5740596" y="2312276"/>
                  <a:pt x="5769723" y="2417988"/>
                </a:cubicBezTo>
                <a:cubicBezTo>
                  <a:pt x="5829552" y="2635371"/>
                  <a:pt x="5982609" y="2863326"/>
                  <a:pt x="6130605" y="3083747"/>
                </a:cubicBezTo>
                <a:cubicBezTo>
                  <a:pt x="6157595" y="3124007"/>
                  <a:pt x="6184811" y="3164493"/>
                  <a:pt x="6211576" y="3205090"/>
                </a:cubicBezTo>
                <a:cubicBezTo>
                  <a:pt x="6185598" y="3167754"/>
                  <a:pt x="6159395" y="3130755"/>
                  <a:pt x="6133304" y="3094093"/>
                </a:cubicBezTo>
                <a:close/>
                <a:moveTo>
                  <a:pt x="3725101" y="2895490"/>
                </a:moveTo>
                <a:cubicBezTo>
                  <a:pt x="3726563" y="2891891"/>
                  <a:pt x="3728138" y="2888180"/>
                  <a:pt x="3729825" y="2884469"/>
                </a:cubicBezTo>
                <a:cubicBezTo>
                  <a:pt x="3728363" y="2889529"/>
                  <a:pt x="3726901" y="2894590"/>
                  <a:pt x="3725551" y="2899651"/>
                </a:cubicBezTo>
                <a:cubicBezTo>
                  <a:pt x="3724314" y="2901788"/>
                  <a:pt x="3723077" y="2904037"/>
                  <a:pt x="3721952" y="2906174"/>
                </a:cubicBezTo>
                <a:cubicBezTo>
                  <a:pt x="3722964" y="2902687"/>
                  <a:pt x="3724089" y="2899089"/>
                  <a:pt x="3725101" y="2895490"/>
                </a:cubicBezTo>
                <a:close/>
                <a:moveTo>
                  <a:pt x="3735223" y="2861302"/>
                </a:moveTo>
                <a:cubicBezTo>
                  <a:pt x="3736572" y="2856691"/>
                  <a:pt x="3737922" y="2852081"/>
                  <a:pt x="3739271" y="2847470"/>
                </a:cubicBezTo>
                <a:cubicBezTo>
                  <a:pt x="3740058" y="2845558"/>
                  <a:pt x="3740846" y="2843758"/>
                  <a:pt x="3741745" y="2841847"/>
                </a:cubicBezTo>
                <a:cubicBezTo>
                  <a:pt x="3740283" y="2846907"/>
                  <a:pt x="3738934" y="2852081"/>
                  <a:pt x="3737472" y="2857254"/>
                </a:cubicBezTo>
                <a:cubicBezTo>
                  <a:pt x="3736684" y="2858603"/>
                  <a:pt x="3735897" y="2859953"/>
                  <a:pt x="3735223" y="2861302"/>
                </a:cubicBezTo>
                <a:close/>
                <a:moveTo>
                  <a:pt x="3752991" y="2820030"/>
                </a:moveTo>
                <a:cubicBezTo>
                  <a:pt x="3753666" y="2818680"/>
                  <a:pt x="3754453" y="2817443"/>
                  <a:pt x="3755240" y="2816094"/>
                </a:cubicBezTo>
                <a:cubicBezTo>
                  <a:pt x="3753441" y="2823178"/>
                  <a:pt x="3751529" y="2830151"/>
                  <a:pt x="3749618" y="2837236"/>
                </a:cubicBezTo>
                <a:cubicBezTo>
                  <a:pt x="3748718" y="2838585"/>
                  <a:pt x="3747930" y="2839823"/>
                  <a:pt x="3747143" y="2841172"/>
                </a:cubicBezTo>
                <a:cubicBezTo>
                  <a:pt x="3749055" y="2834087"/>
                  <a:pt x="3751079" y="2827002"/>
                  <a:pt x="3752991" y="2820030"/>
                </a:cubicBezTo>
                <a:close/>
                <a:moveTo>
                  <a:pt x="3764237" y="2801136"/>
                </a:moveTo>
                <a:cubicBezTo>
                  <a:pt x="3764912" y="2800012"/>
                  <a:pt x="3765699" y="2798887"/>
                  <a:pt x="3766374" y="2797763"/>
                </a:cubicBezTo>
                <a:cubicBezTo>
                  <a:pt x="3764350" y="2805635"/>
                  <a:pt x="3762438" y="2813394"/>
                  <a:pt x="3760414" y="2821267"/>
                </a:cubicBezTo>
                <a:cubicBezTo>
                  <a:pt x="3759626" y="2822391"/>
                  <a:pt x="3758727" y="2823628"/>
                  <a:pt x="3757939" y="2824753"/>
                </a:cubicBezTo>
                <a:cubicBezTo>
                  <a:pt x="3760076" y="2816881"/>
                  <a:pt x="3762213" y="2809009"/>
                  <a:pt x="3764237" y="2801136"/>
                </a:cubicBezTo>
                <a:close/>
                <a:moveTo>
                  <a:pt x="3774471" y="2785505"/>
                </a:moveTo>
                <a:cubicBezTo>
                  <a:pt x="3775596" y="2783930"/>
                  <a:pt x="3776608" y="2782356"/>
                  <a:pt x="3777732" y="2780669"/>
                </a:cubicBezTo>
                <a:cubicBezTo>
                  <a:pt x="3775708" y="2789103"/>
                  <a:pt x="3773684" y="2797538"/>
                  <a:pt x="3771659" y="2805972"/>
                </a:cubicBezTo>
                <a:cubicBezTo>
                  <a:pt x="3770422" y="2807547"/>
                  <a:pt x="3769298" y="2809121"/>
                  <a:pt x="3768061" y="2810695"/>
                </a:cubicBezTo>
                <a:cubicBezTo>
                  <a:pt x="3770310" y="2802374"/>
                  <a:pt x="3772447" y="2793939"/>
                  <a:pt x="3774471" y="2785505"/>
                </a:cubicBezTo>
                <a:close/>
                <a:moveTo>
                  <a:pt x="3785267" y="2770323"/>
                </a:moveTo>
                <a:cubicBezTo>
                  <a:pt x="3786167" y="2769086"/>
                  <a:pt x="3787066" y="2767848"/>
                  <a:pt x="3787966" y="2766611"/>
                </a:cubicBezTo>
                <a:cubicBezTo>
                  <a:pt x="3785942" y="2775496"/>
                  <a:pt x="3784030" y="2784268"/>
                  <a:pt x="3782006" y="2793152"/>
                </a:cubicBezTo>
                <a:cubicBezTo>
                  <a:pt x="3780993" y="2794389"/>
                  <a:pt x="3779981" y="2795626"/>
                  <a:pt x="3778969" y="2796863"/>
                </a:cubicBezTo>
                <a:cubicBezTo>
                  <a:pt x="3780993" y="2788091"/>
                  <a:pt x="3783130" y="2779207"/>
                  <a:pt x="3785267" y="2770323"/>
                </a:cubicBezTo>
                <a:close/>
                <a:moveTo>
                  <a:pt x="3794939" y="2757390"/>
                </a:moveTo>
                <a:cubicBezTo>
                  <a:pt x="3796063" y="2755928"/>
                  <a:pt x="3797075" y="2754466"/>
                  <a:pt x="3798312" y="2753004"/>
                </a:cubicBezTo>
                <a:cubicBezTo>
                  <a:pt x="3796400" y="2762225"/>
                  <a:pt x="3794376" y="2771447"/>
                  <a:pt x="3792464" y="2780556"/>
                </a:cubicBezTo>
                <a:cubicBezTo>
                  <a:pt x="3791227" y="2782018"/>
                  <a:pt x="3789990" y="2783368"/>
                  <a:pt x="3788866" y="2784830"/>
                </a:cubicBezTo>
                <a:cubicBezTo>
                  <a:pt x="3790890" y="2775721"/>
                  <a:pt x="3792914" y="2766611"/>
                  <a:pt x="3794939" y="2757390"/>
                </a:cubicBezTo>
                <a:close/>
                <a:moveTo>
                  <a:pt x="3804947" y="2744682"/>
                </a:moveTo>
                <a:cubicBezTo>
                  <a:pt x="3806185" y="2743220"/>
                  <a:pt x="3807309" y="2741758"/>
                  <a:pt x="3808546" y="2740184"/>
                </a:cubicBezTo>
                <a:cubicBezTo>
                  <a:pt x="3806634" y="2749630"/>
                  <a:pt x="3804722" y="2759189"/>
                  <a:pt x="3802811" y="2768636"/>
                </a:cubicBezTo>
                <a:cubicBezTo>
                  <a:pt x="3801461" y="2770098"/>
                  <a:pt x="3800224" y="2771560"/>
                  <a:pt x="3798874" y="2773022"/>
                </a:cubicBezTo>
                <a:cubicBezTo>
                  <a:pt x="3801011" y="2763688"/>
                  <a:pt x="3803036" y="2754128"/>
                  <a:pt x="3804947" y="2744682"/>
                </a:cubicBezTo>
                <a:close/>
                <a:moveTo>
                  <a:pt x="3815069" y="2732536"/>
                </a:moveTo>
                <a:cubicBezTo>
                  <a:pt x="3816306" y="2730962"/>
                  <a:pt x="3817655" y="2729500"/>
                  <a:pt x="3818892" y="2727926"/>
                </a:cubicBezTo>
                <a:cubicBezTo>
                  <a:pt x="3816981" y="2737709"/>
                  <a:pt x="3815181" y="2747493"/>
                  <a:pt x="3813269" y="2757165"/>
                </a:cubicBezTo>
                <a:cubicBezTo>
                  <a:pt x="3811807" y="2758627"/>
                  <a:pt x="3810458" y="2760201"/>
                  <a:pt x="3809108" y="2761663"/>
                </a:cubicBezTo>
                <a:cubicBezTo>
                  <a:pt x="3811133" y="2751992"/>
                  <a:pt x="3813157" y="2742208"/>
                  <a:pt x="3815069" y="2732536"/>
                </a:cubicBezTo>
                <a:close/>
                <a:moveTo>
                  <a:pt x="3825190" y="2720728"/>
                </a:moveTo>
                <a:cubicBezTo>
                  <a:pt x="3902112" y="2632672"/>
                  <a:pt x="4019520" y="2532921"/>
                  <a:pt x="4169428" y="2429908"/>
                </a:cubicBezTo>
                <a:cubicBezTo>
                  <a:pt x="4380064" y="2285061"/>
                  <a:pt x="4616791" y="2161580"/>
                  <a:pt x="4719916" y="2142800"/>
                </a:cubicBezTo>
                <a:cubicBezTo>
                  <a:pt x="4727451" y="2141450"/>
                  <a:pt x="4758490" y="2140663"/>
                  <a:pt x="4767486" y="2140663"/>
                </a:cubicBezTo>
                <a:cubicBezTo>
                  <a:pt x="4852393" y="2140663"/>
                  <a:pt x="5171890" y="2224895"/>
                  <a:pt x="5228345" y="2338366"/>
                </a:cubicBezTo>
                <a:cubicBezTo>
                  <a:pt x="5264107" y="2410228"/>
                  <a:pt x="5375329" y="2493785"/>
                  <a:pt x="5482840" y="2574531"/>
                </a:cubicBezTo>
                <a:cubicBezTo>
                  <a:pt x="5593725" y="2657863"/>
                  <a:pt x="5708433" y="2744007"/>
                  <a:pt x="5726427" y="2809346"/>
                </a:cubicBezTo>
                <a:cubicBezTo>
                  <a:pt x="5766575" y="2955093"/>
                  <a:pt x="5951345" y="3107251"/>
                  <a:pt x="6130155" y="3254348"/>
                </a:cubicBezTo>
                <a:cubicBezTo>
                  <a:pt x="6177051" y="3292921"/>
                  <a:pt x="6224284" y="3331832"/>
                  <a:pt x="6269155" y="3370855"/>
                </a:cubicBezTo>
                <a:cubicBezTo>
                  <a:pt x="6269267" y="3371418"/>
                  <a:pt x="6269492" y="3371980"/>
                  <a:pt x="6269605" y="3372542"/>
                </a:cubicBezTo>
                <a:cubicBezTo>
                  <a:pt x="6225858" y="3337230"/>
                  <a:pt x="6179412" y="3301468"/>
                  <a:pt x="6132292" y="3265143"/>
                </a:cubicBezTo>
                <a:cubicBezTo>
                  <a:pt x="5951120" y="3125694"/>
                  <a:pt x="5763876" y="2981521"/>
                  <a:pt x="5726427" y="2845333"/>
                </a:cubicBezTo>
                <a:cubicBezTo>
                  <a:pt x="5708658" y="2780781"/>
                  <a:pt x="5597436" y="2702285"/>
                  <a:pt x="5479579" y="2619177"/>
                </a:cubicBezTo>
                <a:cubicBezTo>
                  <a:pt x="5370493" y="2542255"/>
                  <a:pt x="5257696" y="2462634"/>
                  <a:pt x="5224184" y="2395158"/>
                </a:cubicBezTo>
                <a:cubicBezTo>
                  <a:pt x="5169528" y="2285398"/>
                  <a:pt x="4838111" y="2204090"/>
                  <a:pt x="4761189" y="2204090"/>
                </a:cubicBezTo>
                <a:cubicBezTo>
                  <a:pt x="4753991" y="2204090"/>
                  <a:pt x="4721153" y="2204765"/>
                  <a:pt x="4713506" y="2206114"/>
                </a:cubicBezTo>
                <a:cubicBezTo>
                  <a:pt x="4613642" y="2224333"/>
                  <a:pt x="4371630" y="2344664"/>
                  <a:pt x="4162568" y="2480065"/>
                </a:cubicBezTo>
                <a:cubicBezTo>
                  <a:pt x="4063379" y="2544392"/>
                  <a:pt x="3918756" y="2646055"/>
                  <a:pt x="3819567" y="2750642"/>
                </a:cubicBezTo>
                <a:cubicBezTo>
                  <a:pt x="3821366" y="2740633"/>
                  <a:pt x="3823278" y="2730737"/>
                  <a:pt x="3825190" y="2720728"/>
                </a:cubicBezTo>
                <a:close/>
                <a:moveTo>
                  <a:pt x="6477093" y="3695076"/>
                </a:moveTo>
                <a:cubicBezTo>
                  <a:pt x="6528711" y="3858816"/>
                  <a:pt x="6691215" y="4085197"/>
                  <a:pt x="6901064" y="4285712"/>
                </a:cubicBezTo>
                <a:cubicBezTo>
                  <a:pt x="7112037" y="4487351"/>
                  <a:pt x="7319300" y="4612631"/>
                  <a:pt x="7441993" y="4612631"/>
                </a:cubicBezTo>
                <a:cubicBezTo>
                  <a:pt x="7640371" y="4612631"/>
                  <a:pt x="8009800" y="4315401"/>
                  <a:pt x="8203230" y="4101616"/>
                </a:cubicBezTo>
                <a:cubicBezTo>
                  <a:pt x="8010700" y="4322824"/>
                  <a:pt x="7640933" y="4637710"/>
                  <a:pt x="7436032" y="4637710"/>
                </a:cubicBezTo>
                <a:cubicBezTo>
                  <a:pt x="7309291" y="4637710"/>
                  <a:pt x="7107539" y="4511868"/>
                  <a:pt x="6896116" y="4301006"/>
                </a:cubicBezTo>
                <a:cubicBezTo>
                  <a:pt x="6690878" y="4096218"/>
                  <a:pt x="6530060" y="3863539"/>
                  <a:pt x="6476418" y="3693726"/>
                </a:cubicBezTo>
                <a:cubicBezTo>
                  <a:pt x="6471919" y="3679331"/>
                  <a:pt x="6466858" y="3664824"/>
                  <a:pt x="6461460" y="3650317"/>
                </a:cubicBezTo>
                <a:cubicBezTo>
                  <a:pt x="6467196" y="3665274"/>
                  <a:pt x="6472481" y="3680231"/>
                  <a:pt x="6477093" y="3695076"/>
                </a:cubicBezTo>
                <a:close/>
                <a:moveTo>
                  <a:pt x="9394174" y="4172915"/>
                </a:moveTo>
                <a:cubicBezTo>
                  <a:pt x="9545431" y="4385126"/>
                  <a:pt x="9701862" y="4604647"/>
                  <a:pt x="9759216" y="4813034"/>
                </a:cubicBezTo>
                <a:cubicBezTo>
                  <a:pt x="9785756" y="4909411"/>
                  <a:pt x="9882697" y="5028056"/>
                  <a:pt x="9985371" y="5153673"/>
                </a:cubicBezTo>
                <a:cubicBezTo>
                  <a:pt x="10070841" y="5258260"/>
                  <a:pt x="10159234" y="5366333"/>
                  <a:pt x="10204105" y="5461024"/>
                </a:cubicBezTo>
                <a:cubicBezTo>
                  <a:pt x="10289686" y="5641746"/>
                  <a:pt x="10585342" y="5773886"/>
                  <a:pt x="10706573" y="5773886"/>
                </a:cubicBezTo>
                <a:cubicBezTo>
                  <a:pt x="10718494" y="5773886"/>
                  <a:pt x="10746608" y="5772874"/>
                  <a:pt x="10757742" y="5770737"/>
                </a:cubicBezTo>
                <a:cubicBezTo>
                  <a:pt x="10893256" y="5745996"/>
                  <a:pt x="11108390" y="5588440"/>
                  <a:pt x="11319251" y="5359473"/>
                </a:cubicBezTo>
                <a:cubicBezTo>
                  <a:pt x="11439245" y="5229245"/>
                  <a:pt x="11539559" y="5095981"/>
                  <a:pt x="11611983" y="4972951"/>
                </a:cubicBezTo>
                <a:cubicBezTo>
                  <a:pt x="11610521" y="4980598"/>
                  <a:pt x="11608947" y="4988245"/>
                  <a:pt x="11607372" y="4995892"/>
                </a:cubicBezTo>
                <a:cubicBezTo>
                  <a:pt x="11534499" y="5128369"/>
                  <a:pt x="11431823" y="5273105"/>
                  <a:pt x="11310817" y="5410530"/>
                </a:cubicBezTo>
                <a:cubicBezTo>
                  <a:pt x="11102880" y="5646694"/>
                  <a:pt x="10888195" y="5809085"/>
                  <a:pt x="10750545" y="5834164"/>
                </a:cubicBezTo>
                <a:cubicBezTo>
                  <a:pt x="10739074" y="5836300"/>
                  <a:pt x="10711746" y="5837313"/>
                  <a:pt x="10699600" y="5837313"/>
                </a:cubicBezTo>
                <a:cubicBezTo>
                  <a:pt x="10577133" y="5837313"/>
                  <a:pt x="10288562" y="5705286"/>
                  <a:pt x="10199382" y="5517029"/>
                </a:cubicBezTo>
                <a:cubicBezTo>
                  <a:pt x="10153274" y="5419639"/>
                  <a:pt x="10067130" y="5308979"/>
                  <a:pt x="9983798" y="5202030"/>
                </a:cubicBezTo>
                <a:cubicBezTo>
                  <a:pt x="9882021" y="5071353"/>
                  <a:pt x="9785869" y="4947985"/>
                  <a:pt x="9758654" y="4849020"/>
                </a:cubicBezTo>
                <a:cubicBezTo>
                  <a:pt x="9698825" y="4631637"/>
                  <a:pt x="9545206" y="4403794"/>
                  <a:pt x="9396535" y="4183374"/>
                </a:cubicBezTo>
                <a:cubicBezTo>
                  <a:pt x="9367183" y="4139739"/>
                  <a:pt x="9337494" y="4095880"/>
                  <a:pt x="9308479" y="4051796"/>
                </a:cubicBezTo>
                <a:cubicBezTo>
                  <a:pt x="9336819" y="4092394"/>
                  <a:pt x="9365609" y="4132767"/>
                  <a:pt x="9394174" y="4172915"/>
                </a:cubicBezTo>
                <a:close/>
                <a:moveTo>
                  <a:pt x="11727703" y="4608582"/>
                </a:moveTo>
                <a:cubicBezTo>
                  <a:pt x="11728940" y="4603634"/>
                  <a:pt x="11730289" y="4598686"/>
                  <a:pt x="11731528" y="4593625"/>
                </a:cubicBezTo>
                <a:cubicBezTo>
                  <a:pt x="11731639" y="4593513"/>
                  <a:pt x="11731751" y="4593288"/>
                  <a:pt x="11731864" y="4593175"/>
                </a:cubicBezTo>
                <a:cubicBezTo>
                  <a:pt x="11730514" y="4598349"/>
                  <a:pt x="11729165" y="4603522"/>
                  <a:pt x="11727703" y="4608582"/>
                </a:cubicBezTo>
                <a:close/>
                <a:moveTo>
                  <a:pt x="11751769" y="4538295"/>
                </a:moveTo>
                <a:cubicBezTo>
                  <a:pt x="11751882" y="4538183"/>
                  <a:pt x="11751995" y="4538071"/>
                  <a:pt x="11751995" y="4537846"/>
                </a:cubicBezTo>
                <a:cubicBezTo>
                  <a:pt x="11750758" y="4542231"/>
                  <a:pt x="11749521" y="4546618"/>
                  <a:pt x="11748284" y="4551003"/>
                </a:cubicBezTo>
                <a:cubicBezTo>
                  <a:pt x="11749521" y="4546842"/>
                  <a:pt x="11750645" y="4542569"/>
                  <a:pt x="11751769" y="4538295"/>
                </a:cubicBezTo>
                <a:close/>
                <a:moveTo>
                  <a:pt x="11761104" y="4524126"/>
                </a:moveTo>
                <a:cubicBezTo>
                  <a:pt x="11760992" y="4524463"/>
                  <a:pt x="11760879" y="4524800"/>
                  <a:pt x="11760767" y="4525138"/>
                </a:cubicBezTo>
                <a:cubicBezTo>
                  <a:pt x="11760879" y="4524800"/>
                  <a:pt x="11760992" y="4524575"/>
                  <a:pt x="11761104" y="4524126"/>
                </a:cubicBezTo>
                <a:cubicBezTo>
                  <a:pt x="11761104" y="4524238"/>
                  <a:pt x="11761104" y="4524126"/>
                  <a:pt x="11761104" y="4524126"/>
                </a:cubicBezTo>
                <a:close/>
                <a:moveTo>
                  <a:pt x="11794842" y="4412566"/>
                </a:moveTo>
                <a:cubicBezTo>
                  <a:pt x="11793942" y="4414028"/>
                  <a:pt x="11792930" y="4415603"/>
                  <a:pt x="11792031" y="4417064"/>
                </a:cubicBezTo>
                <a:cubicBezTo>
                  <a:pt x="11794279" y="4409304"/>
                  <a:pt x="11796641" y="4401657"/>
                  <a:pt x="11798891" y="4393898"/>
                </a:cubicBezTo>
                <a:cubicBezTo>
                  <a:pt x="11799902" y="4392436"/>
                  <a:pt x="11800914" y="4390974"/>
                  <a:pt x="11801926" y="4389512"/>
                </a:cubicBezTo>
                <a:cubicBezTo>
                  <a:pt x="11799565" y="4397159"/>
                  <a:pt x="11797203" y="4404919"/>
                  <a:pt x="11794842" y="4412566"/>
                </a:cubicBezTo>
                <a:close/>
                <a:moveTo>
                  <a:pt x="11782583" y="4431459"/>
                </a:moveTo>
                <a:cubicBezTo>
                  <a:pt x="11781797" y="4432584"/>
                  <a:pt x="11781121" y="4433708"/>
                  <a:pt x="11780335" y="4434833"/>
                </a:cubicBezTo>
                <a:cubicBezTo>
                  <a:pt x="11782696" y="4426399"/>
                  <a:pt x="11785057" y="4417851"/>
                  <a:pt x="11787419" y="4409417"/>
                </a:cubicBezTo>
                <a:cubicBezTo>
                  <a:pt x="11788319" y="4408180"/>
                  <a:pt x="11789219" y="4406943"/>
                  <a:pt x="11790231" y="4405818"/>
                </a:cubicBezTo>
                <a:cubicBezTo>
                  <a:pt x="11787645" y="4414253"/>
                  <a:pt x="11785169" y="4422800"/>
                  <a:pt x="11782583" y="4431459"/>
                </a:cubicBezTo>
                <a:close/>
                <a:moveTo>
                  <a:pt x="11772013" y="4446304"/>
                </a:moveTo>
                <a:cubicBezTo>
                  <a:pt x="11771000" y="4447653"/>
                  <a:pt x="11769988" y="4449003"/>
                  <a:pt x="11768976" y="4450240"/>
                </a:cubicBezTo>
                <a:cubicBezTo>
                  <a:pt x="11771337" y="4441355"/>
                  <a:pt x="11773700" y="4432359"/>
                  <a:pt x="11776061" y="4423474"/>
                </a:cubicBezTo>
                <a:cubicBezTo>
                  <a:pt x="11777298" y="4422012"/>
                  <a:pt x="11778422" y="4420663"/>
                  <a:pt x="11779547" y="4419201"/>
                </a:cubicBezTo>
                <a:cubicBezTo>
                  <a:pt x="11777073" y="4428310"/>
                  <a:pt x="11774486" y="4437307"/>
                  <a:pt x="11772013" y="4446304"/>
                </a:cubicBezTo>
                <a:close/>
                <a:moveTo>
                  <a:pt x="11761216" y="4460249"/>
                </a:moveTo>
                <a:cubicBezTo>
                  <a:pt x="11760204" y="4461486"/>
                  <a:pt x="11759192" y="4462835"/>
                  <a:pt x="11758068" y="4464072"/>
                </a:cubicBezTo>
                <a:cubicBezTo>
                  <a:pt x="11760429" y="4454738"/>
                  <a:pt x="11762790" y="4445516"/>
                  <a:pt x="11765040" y="4436182"/>
                </a:cubicBezTo>
                <a:cubicBezTo>
                  <a:pt x="11766277" y="4434833"/>
                  <a:pt x="11767401" y="4433483"/>
                  <a:pt x="11768526" y="4432134"/>
                </a:cubicBezTo>
                <a:cubicBezTo>
                  <a:pt x="11766165" y="4441581"/>
                  <a:pt x="11763691" y="4450915"/>
                  <a:pt x="11761216" y="4460249"/>
                </a:cubicBezTo>
                <a:close/>
                <a:moveTo>
                  <a:pt x="11750758" y="4472956"/>
                </a:moveTo>
                <a:cubicBezTo>
                  <a:pt x="11749633" y="4474306"/>
                  <a:pt x="11748396" y="4475656"/>
                  <a:pt x="11747271" y="4477117"/>
                </a:cubicBezTo>
                <a:cubicBezTo>
                  <a:pt x="11749521" y="4467446"/>
                  <a:pt x="11751882" y="4457887"/>
                  <a:pt x="11754243" y="4448216"/>
                </a:cubicBezTo>
                <a:cubicBezTo>
                  <a:pt x="11755593" y="4446866"/>
                  <a:pt x="11756831" y="4445404"/>
                  <a:pt x="11758180" y="4444055"/>
                </a:cubicBezTo>
                <a:cubicBezTo>
                  <a:pt x="11755705" y="4453613"/>
                  <a:pt x="11753231" y="4463285"/>
                  <a:pt x="11750758" y="4472956"/>
                </a:cubicBezTo>
                <a:close/>
                <a:moveTo>
                  <a:pt x="11740411" y="4485214"/>
                </a:moveTo>
                <a:cubicBezTo>
                  <a:pt x="11739061" y="4486789"/>
                  <a:pt x="11737599" y="4488251"/>
                  <a:pt x="11736250" y="4489825"/>
                </a:cubicBezTo>
                <a:cubicBezTo>
                  <a:pt x="11738500" y="4479929"/>
                  <a:pt x="11740749" y="4470033"/>
                  <a:pt x="11742997" y="4460136"/>
                </a:cubicBezTo>
                <a:cubicBezTo>
                  <a:pt x="11744572" y="4458562"/>
                  <a:pt x="11746034" y="4456987"/>
                  <a:pt x="11747496" y="4455413"/>
                </a:cubicBezTo>
                <a:cubicBezTo>
                  <a:pt x="11745135" y="4465309"/>
                  <a:pt x="11742773" y="4475206"/>
                  <a:pt x="11740411" y="4485214"/>
                </a:cubicBezTo>
                <a:close/>
                <a:moveTo>
                  <a:pt x="11729615" y="4497135"/>
                </a:moveTo>
                <a:cubicBezTo>
                  <a:pt x="11728266" y="4498597"/>
                  <a:pt x="11726804" y="4500172"/>
                  <a:pt x="11725342" y="4501634"/>
                </a:cubicBezTo>
                <a:cubicBezTo>
                  <a:pt x="11727478" y="4491513"/>
                  <a:pt x="11729728" y="4481279"/>
                  <a:pt x="11731864" y="4471157"/>
                </a:cubicBezTo>
                <a:cubicBezTo>
                  <a:pt x="11733438" y="4469583"/>
                  <a:pt x="11734901" y="4468121"/>
                  <a:pt x="11736475" y="4466547"/>
                </a:cubicBezTo>
                <a:cubicBezTo>
                  <a:pt x="11734226" y="4476893"/>
                  <a:pt x="11731864" y="4487014"/>
                  <a:pt x="11729615" y="4497135"/>
                </a:cubicBezTo>
                <a:close/>
                <a:moveTo>
                  <a:pt x="11718932" y="4508606"/>
                </a:moveTo>
                <a:cubicBezTo>
                  <a:pt x="11717470" y="4510180"/>
                  <a:pt x="11715896" y="4511755"/>
                  <a:pt x="11714434" y="4513329"/>
                </a:cubicBezTo>
                <a:cubicBezTo>
                  <a:pt x="11716570" y="4502871"/>
                  <a:pt x="11718594" y="4492525"/>
                  <a:pt x="11720731" y="4482066"/>
                </a:cubicBezTo>
                <a:cubicBezTo>
                  <a:pt x="11722418" y="4480491"/>
                  <a:pt x="11723992" y="4478917"/>
                  <a:pt x="11725567" y="4477343"/>
                </a:cubicBezTo>
                <a:cubicBezTo>
                  <a:pt x="11723429" y="4487801"/>
                  <a:pt x="11721181" y="4498148"/>
                  <a:pt x="11718932" y="4508606"/>
                </a:cubicBezTo>
                <a:close/>
                <a:moveTo>
                  <a:pt x="11697452" y="4530536"/>
                </a:moveTo>
                <a:cubicBezTo>
                  <a:pt x="11620193" y="4607121"/>
                  <a:pt x="11510769" y="4692027"/>
                  <a:pt x="11374806" y="4779633"/>
                </a:cubicBezTo>
                <a:cubicBezTo>
                  <a:pt x="11165295" y="4914809"/>
                  <a:pt x="10922945" y="5034916"/>
                  <a:pt x="10823081" y="5053134"/>
                </a:cubicBezTo>
                <a:cubicBezTo>
                  <a:pt x="10815996" y="5054371"/>
                  <a:pt x="10784507" y="5055159"/>
                  <a:pt x="10775736" y="5055159"/>
                </a:cubicBezTo>
                <a:cubicBezTo>
                  <a:pt x="10694765" y="5055159"/>
                  <a:pt x="10346591" y="4967440"/>
                  <a:pt x="10290586" y="4849020"/>
                </a:cubicBezTo>
                <a:cubicBezTo>
                  <a:pt x="10258085" y="4780308"/>
                  <a:pt x="10147651" y="4702599"/>
                  <a:pt x="10040926" y="4627363"/>
                </a:cubicBezTo>
                <a:cubicBezTo>
                  <a:pt x="9935777" y="4553365"/>
                  <a:pt x="9827142" y="4476780"/>
                  <a:pt x="9811060" y="4418301"/>
                </a:cubicBezTo>
                <a:cubicBezTo>
                  <a:pt x="9772824" y="4279527"/>
                  <a:pt x="9583780" y="4134791"/>
                  <a:pt x="9400921" y="3994780"/>
                </a:cubicBezTo>
                <a:cubicBezTo>
                  <a:pt x="9347840" y="3954182"/>
                  <a:pt x="9294197" y="3913022"/>
                  <a:pt x="9244040" y="3871974"/>
                </a:cubicBezTo>
                <a:cubicBezTo>
                  <a:pt x="9243928" y="3871524"/>
                  <a:pt x="9243815" y="3871074"/>
                  <a:pt x="9243703" y="3870624"/>
                </a:cubicBezTo>
                <a:cubicBezTo>
                  <a:pt x="9292735" y="3907848"/>
                  <a:pt x="9345479" y="3945635"/>
                  <a:pt x="9399234" y="3983984"/>
                </a:cubicBezTo>
                <a:cubicBezTo>
                  <a:pt x="9584455" y="4116348"/>
                  <a:pt x="9775972" y="4253099"/>
                  <a:pt x="9811510" y="4382314"/>
                </a:cubicBezTo>
                <a:cubicBezTo>
                  <a:pt x="9827479" y="4440231"/>
                  <a:pt x="9933078" y="4509956"/>
                  <a:pt x="10044975" y="4583842"/>
                </a:cubicBezTo>
                <a:cubicBezTo>
                  <a:pt x="10153049" y="4655141"/>
                  <a:pt x="10264833" y="4729027"/>
                  <a:pt x="10295197" y="4793016"/>
                </a:cubicBezTo>
                <a:cubicBezTo>
                  <a:pt x="10349290" y="4907162"/>
                  <a:pt x="10700500" y="4991731"/>
                  <a:pt x="10782708" y="4991731"/>
                </a:cubicBezTo>
                <a:cubicBezTo>
                  <a:pt x="10790018" y="4991731"/>
                  <a:pt x="10822969" y="4991057"/>
                  <a:pt x="10830278" y="4989707"/>
                </a:cubicBezTo>
                <a:cubicBezTo>
                  <a:pt x="10914623" y="4974300"/>
                  <a:pt x="11149663" y="4870388"/>
                  <a:pt x="11382341" y="4729476"/>
                </a:cubicBezTo>
                <a:cubicBezTo>
                  <a:pt x="11474670" y="4673584"/>
                  <a:pt x="11605235" y="4588002"/>
                  <a:pt x="11703749" y="4498035"/>
                </a:cubicBezTo>
                <a:cubicBezTo>
                  <a:pt x="11701500" y="4508944"/>
                  <a:pt x="11699476" y="4519740"/>
                  <a:pt x="11697452" y="4530536"/>
                </a:cubicBezTo>
                <a:close/>
                <a:moveTo>
                  <a:pt x="8631024" y="2959367"/>
                </a:moveTo>
                <a:cubicBezTo>
                  <a:pt x="8418252" y="2747831"/>
                  <a:pt x="8215038" y="2621539"/>
                  <a:pt x="8087397" y="2621539"/>
                </a:cubicBezTo>
                <a:cubicBezTo>
                  <a:pt x="7885420" y="2621539"/>
                  <a:pt x="7526450" y="2922367"/>
                  <a:pt x="7329646" y="3143125"/>
                </a:cubicBezTo>
                <a:cubicBezTo>
                  <a:pt x="7524763" y="2916407"/>
                  <a:pt x="7884633" y="2596573"/>
                  <a:pt x="8093244" y="2596573"/>
                </a:cubicBezTo>
                <a:cubicBezTo>
                  <a:pt x="8222910" y="2596573"/>
                  <a:pt x="8425674" y="2726464"/>
                  <a:pt x="8635636" y="2944185"/>
                </a:cubicBezTo>
                <a:cubicBezTo>
                  <a:pt x="8824005" y="3139527"/>
                  <a:pt x="8976049" y="3361409"/>
                  <a:pt x="9041164" y="3534146"/>
                </a:cubicBezTo>
                <a:cubicBezTo>
                  <a:pt x="8977511" y="3367257"/>
                  <a:pt x="8823780" y="3151110"/>
                  <a:pt x="8631024" y="2959367"/>
                </a:cubicBezTo>
                <a:close/>
                <a:moveTo>
                  <a:pt x="6133641" y="3077899"/>
                </a:moveTo>
                <a:cubicBezTo>
                  <a:pt x="5985983" y="2857928"/>
                  <a:pt x="5833263" y="2630536"/>
                  <a:pt x="5773884" y="2414614"/>
                </a:cubicBezTo>
                <a:cubicBezTo>
                  <a:pt x="5744308" y="2307103"/>
                  <a:pt x="5635110" y="2167316"/>
                  <a:pt x="5529398" y="2032140"/>
                </a:cubicBezTo>
                <a:cubicBezTo>
                  <a:pt x="5445166" y="1924291"/>
                  <a:pt x="5358010" y="1812732"/>
                  <a:pt x="5310440" y="1717254"/>
                </a:cubicBezTo>
                <a:cubicBezTo>
                  <a:pt x="5224071" y="1543729"/>
                  <a:pt x="4947871" y="1421823"/>
                  <a:pt x="4831138" y="1421823"/>
                </a:cubicBezTo>
                <a:cubicBezTo>
                  <a:pt x="4818993" y="1421823"/>
                  <a:pt x="4791440" y="1422948"/>
                  <a:pt x="4779744" y="1424972"/>
                </a:cubicBezTo>
                <a:cubicBezTo>
                  <a:pt x="4533796" y="1469843"/>
                  <a:pt x="4104989" y="1917319"/>
                  <a:pt x="3908073" y="2292146"/>
                </a:cubicBezTo>
                <a:cubicBezTo>
                  <a:pt x="3909422" y="2285286"/>
                  <a:pt x="3910772" y="2278426"/>
                  <a:pt x="3912234" y="2271566"/>
                </a:cubicBezTo>
                <a:cubicBezTo>
                  <a:pt x="3985107" y="2122220"/>
                  <a:pt x="4095092" y="1955442"/>
                  <a:pt x="4226557" y="1798899"/>
                </a:cubicBezTo>
                <a:cubicBezTo>
                  <a:pt x="4434607" y="1551039"/>
                  <a:pt x="4643894" y="1387635"/>
                  <a:pt x="4786379" y="1361657"/>
                </a:cubicBezTo>
                <a:cubicBezTo>
                  <a:pt x="4798188" y="1359521"/>
                  <a:pt x="4825515" y="1358396"/>
                  <a:pt x="4837549" y="1358396"/>
                </a:cubicBezTo>
                <a:cubicBezTo>
                  <a:pt x="4966089" y="1358396"/>
                  <a:pt x="5228907" y="1488062"/>
                  <a:pt x="5314713" y="1660462"/>
                </a:cubicBezTo>
                <a:cubicBezTo>
                  <a:pt x="5363296" y="1758076"/>
                  <a:pt x="5447753" y="1871323"/>
                  <a:pt x="5529511" y="1980971"/>
                </a:cubicBezTo>
                <a:cubicBezTo>
                  <a:pt x="5634772" y="2121995"/>
                  <a:pt x="5743521" y="2267967"/>
                  <a:pt x="5773997" y="2378627"/>
                </a:cubicBezTo>
                <a:cubicBezTo>
                  <a:pt x="5835849" y="2603545"/>
                  <a:pt x="5985870" y="2839485"/>
                  <a:pt x="6130943" y="3067665"/>
                </a:cubicBezTo>
                <a:cubicBezTo>
                  <a:pt x="6155234" y="3105901"/>
                  <a:pt x="6179750" y="3144475"/>
                  <a:pt x="6203928" y="3183048"/>
                </a:cubicBezTo>
                <a:cubicBezTo>
                  <a:pt x="6180650" y="3147849"/>
                  <a:pt x="6157146" y="3112761"/>
                  <a:pt x="6133641" y="3077899"/>
                </a:cubicBezTo>
                <a:close/>
                <a:moveTo>
                  <a:pt x="3709357" y="2949583"/>
                </a:moveTo>
                <a:cubicBezTo>
                  <a:pt x="3709582" y="2948908"/>
                  <a:pt x="3709694" y="2948121"/>
                  <a:pt x="3709919" y="2947446"/>
                </a:cubicBezTo>
                <a:cubicBezTo>
                  <a:pt x="3709919" y="2947333"/>
                  <a:pt x="3710032" y="2947221"/>
                  <a:pt x="3710032" y="2947109"/>
                </a:cubicBezTo>
                <a:cubicBezTo>
                  <a:pt x="3712056" y="2940361"/>
                  <a:pt x="3714755" y="2933501"/>
                  <a:pt x="3717904" y="2926529"/>
                </a:cubicBezTo>
                <a:cubicBezTo>
                  <a:pt x="3716442" y="2931702"/>
                  <a:pt x="3714980" y="2936987"/>
                  <a:pt x="3713406" y="2942160"/>
                </a:cubicBezTo>
                <a:cubicBezTo>
                  <a:pt x="3712056" y="2944747"/>
                  <a:pt x="3710706" y="2947221"/>
                  <a:pt x="3709357" y="2949583"/>
                </a:cubicBezTo>
                <a:close/>
                <a:moveTo>
                  <a:pt x="3740958" y="2862877"/>
                </a:moveTo>
                <a:cubicBezTo>
                  <a:pt x="3742083" y="2860965"/>
                  <a:pt x="3743095" y="2858941"/>
                  <a:pt x="3744332" y="2857029"/>
                </a:cubicBezTo>
                <a:cubicBezTo>
                  <a:pt x="3742420" y="2864339"/>
                  <a:pt x="3740508" y="2871649"/>
                  <a:pt x="3738484" y="2878958"/>
                </a:cubicBezTo>
                <a:cubicBezTo>
                  <a:pt x="3737247" y="2880758"/>
                  <a:pt x="3736122" y="2882445"/>
                  <a:pt x="3734998" y="2884244"/>
                </a:cubicBezTo>
                <a:cubicBezTo>
                  <a:pt x="3737022" y="2877047"/>
                  <a:pt x="3739046" y="2869962"/>
                  <a:pt x="3740958" y="2862877"/>
                </a:cubicBezTo>
                <a:close/>
                <a:moveTo>
                  <a:pt x="3753104" y="2842971"/>
                </a:moveTo>
                <a:cubicBezTo>
                  <a:pt x="3754116" y="2841509"/>
                  <a:pt x="3755128" y="2840047"/>
                  <a:pt x="3756027" y="2838585"/>
                </a:cubicBezTo>
                <a:cubicBezTo>
                  <a:pt x="3754003" y="2846683"/>
                  <a:pt x="3751979" y="2854780"/>
                  <a:pt x="3749955" y="2862877"/>
                </a:cubicBezTo>
                <a:cubicBezTo>
                  <a:pt x="3748830" y="2864339"/>
                  <a:pt x="3747706" y="2865801"/>
                  <a:pt x="3746693" y="2867375"/>
                </a:cubicBezTo>
                <a:cubicBezTo>
                  <a:pt x="3748830" y="2859278"/>
                  <a:pt x="3750967" y="2851181"/>
                  <a:pt x="3753104" y="2842971"/>
                </a:cubicBezTo>
                <a:close/>
                <a:moveTo>
                  <a:pt x="3764012" y="2827227"/>
                </a:moveTo>
                <a:cubicBezTo>
                  <a:pt x="3765362" y="2825315"/>
                  <a:pt x="3766711" y="2823516"/>
                  <a:pt x="3768061" y="2821604"/>
                </a:cubicBezTo>
                <a:cubicBezTo>
                  <a:pt x="3766036" y="2830376"/>
                  <a:pt x="3763900" y="2839035"/>
                  <a:pt x="3761876" y="2847695"/>
                </a:cubicBezTo>
                <a:cubicBezTo>
                  <a:pt x="3760414" y="2849494"/>
                  <a:pt x="3758951" y="2851293"/>
                  <a:pt x="3757489" y="2853093"/>
                </a:cubicBezTo>
                <a:cubicBezTo>
                  <a:pt x="3759626" y="2844546"/>
                  <a:pt x="3761876" y="2835886"/>
                  <a:pt x="3764012" y="2827227"/>
                </a:cubicBezTo>
                <a:close/>
                <a:moveTo>
                  <a:pt x="3775370" y="2812045"/>
                </a:moveTo>
                <a:cubicBezTo>
                  <a:pt x="3776495" y="2810583"/>
                  <a:pt x="3777620" y="2809121"/>
                  <a:pt x="3778744" y="2807659"/>
                </a:cubicBezTo>
                <a:cubicBezTo>
                  <a:pt x="3776720" y="2816768"/>
                  <a:pt x="3774583" y="2825877"/>
                  <a:pt x="3772559" y="2834987"/>
                </a:cubicBezTo>
                <a:cubicBezTo>
                  <a:pt x="3771322" y="2836449"/>
                  <a:pt x="3770085" y="2837798"/>
                  <a:pt x="3768961" y="2839260"/>
                </a:cubicBezTo>
                <a:cubicBezTo>
                  <a:pt x="3770985" y="2830151"/>
                  <a:pt x="3773121" y="2821154"/>
                  <a:pt x="3775370" y="2812045"/>
                </a:cubicBezTo>
                <a:close/>
                <a:moveTo>
                  <a:pt x="3785604" y="2799112"/>
                </a:moveTo>
                <a:cubicBezTo>
                  <a:pt x="3786954" y="2797538"/>
                  <a:pt x="3788191" y="2795963"/>
                  <a:pt x="3789540" y="2794389"/>
                </a:cubicBezTo>
                <a:cubicBezTo>
                  <a:pt x="3787516" y="2803836"/>
                  <a:pt x="3785492" y="2813282"/>
                  <a:pt x="3783468" y="2822729"/>
                </a:cubicBezTo>
                <a:cubicBezTo>
                  <a:pt x="3782006" y="2824303"/>
                  <a:pt x="3780656" y="2825877"/>
                  <a:pt x="3779194" y="2827452"/>
                </a:cubicBezTo>
                <a:cubicBezTo>
                  <a:pt x="3781331" y="2818005"/>
                  <a:pt x="3783468" y="2808559"/>
                  <a:pt x="3785604" y="2799112"/>
                </a:cubicBezTo>
                <a:close/>
                <a:moveTo>
                  <a:pt x="3796063" y="2786629"/>
                </a:moveTo>
                <a:cubicBezTo>
                  <a:pt x="3797413" y="2785055"/>
                  <a:pt x="3798762" y="2783368"/>
                  <a:pt x="3800224" y="2781793"/>
                </a:cubicBezTo>
                <a:cubicBezTo>
                  <a:pt x="3798312" y="2791577"/>
                  <a:pt x="3796288" y="2801249"/>
                  <a:pt x="3794376" y="2811033"/>
                </a:cubicBezTo>
                <a:cubicBezTo>
                  <a:pt x="3792914" y="2812607"/>
                  <a:pt x="3791340" y="2814182"/>
                  <a:pt x="3789878" y="2815756"/>
                </a:cubicBezTo>
                <a:cubicBezTo>
                  <a:pt x="3791902" y="2806085"/>
                  <a:pt x="3794039" y="2796301"/>
                  <a:pt x="3796063" y="2786629"/>
                </a:cubicBezTo>
                <a:close/>
                <a:moveTo>
                  <a:pt x="3806522" y="2774708"/>
                </a:moveTo>
                <a:cubicBezTo>
                  <a:pt x="3807984" y="2773022"/>
                  <a:pt x="3809446" y="2771447"/>
                  <a:pt x="3810908" y="2769760"/>
                </a:cubicBezTo>
                <a:cubicBezTo>
                  <a:pt x="3810233" y="2773584"/>
                  <a:pt x="3809446" y="2777295"/>
                  <a:pt x="3808771" y="2781119"/>
                </a:cubicBezTo>
                <a:cubicBezTo>
                  <a:pt x="3807534" y="2787304"/>
                  <a:pt x="3806409" y="2793602"/>
                  <a:pt x="3805172" y="2799787"/>
                </a:cubicBezTo>
                <a:cubicBezTo>
                  <a:pt x="3803598" y="2801361"/>
                  <a:pt x="3802023" y="2803048"/>
                  <a:pt x="3800449" y="2804623"/>
                </a:cubicBezTo>
                <a:cubicBezTo>
                  <a:pt x="3802586" y="2794614"/>
                  <a:pt x="3804610" y="2784605"/>
                  <a:pt x="3806522" y="2774708"/>
                </a:cubicBezTo>
                <a:close/>
                <a:moveTo>
                  <a:pt x="3813269" y="2783368"/>
                </a:moveTo>
                <a:cubicBezTo>
                  <a:pt x="3814506" y="2776620"/>
                  <a:pt x="3815856" y="2769873"/>
                  <a:pt x="3817093" y="2763125"/>
                </a:cubicBezTo>
                <a:cubicBezTo>
                  <a:pt x="3894577" y="2679793"/>
                  <a:pt x="4012884" y="2585215"/>
                  <a:pt x="4164142" y="2487150"/>
                </a:cubicBezTo>
                <a:cubicBezTo>
                  <a:pt x="4372867" y="2351974"/>
                  <a:pt x="4614317" y="2231868"/>
                  <a:pt x="4713843" y="2213649"/>
                </a:cubicBezTo>
                <a:cubicBezTo>
                  <a:pt x="4721378" y="2212300"/>
                  <a:pt x="4753879" y="2211625"/>
                  <a:pt x="4761076" y="2211625"/>
                </a:cubicBezTo>
                <a:cubicBezTo>
                  <a:pt x="4837549" y="2211625"/>
                  <a:pt x="5166605" y="2291696"/>
                  <a:pt x="5220472" y="2399882"/>
                </a:cubicBezTo>
                <a:cubicBezTo>
                  <a:pt x="5254773" y="2468707"/>
                  <a:pt x="5368131" y="2548778"/>
                  <a:pt x="5477667" y="2626037"/>
                </a:cubicBezTo>
                <a:cubicBezTo>
                  <a:pt x="5589451" y="2704871"/>
                  <a:pt x="5705059" y="2786517"/>
                  <a:pt x="5722153" y="2848369"/>
                </a:cubicBezTo>
                <a:cubicBezTo>
                  <a:pt x="5760389" y="2987144"/>
                  <a:pt x="5948421" y="3131992"/>
                  <a:pt x="6130380" y="3272004"/>
                </a:cubicBezTo>
                <a:cubicBezTo>
                  <a:pt x="6178401" y="3308890"/>
                  <a:pt x="6226758" y="3346227"/>
                  <a:pt x="6272642" y="3383563"/>
                </a:cubicBezTo>
                <a:cubicBezTo>
                  <a:pt x="6272866" y="3384238"/>
                  <a:pt x="6272979" y="3384913"/>
                  <a:pt x="6273204" y="3385587"/>
                </a:cubicBezTo>
                <a:cubicBezTo>
                  <a:pt x="6228445" y="3351737"/>
                  <a:pt x="6180762" y="3317550"/>
                  <a:pt x="6132405" y="3282800"/>
                </a:cubicBezTo>
                <a:cubicBezTo>
                  <a:pt x="5948196" y="3150435"/>
                  <a:pt x="5757690" y="3013685"/>
                  <a:pt x="5722153" y="2884469"/>
                </a:cubicBezTo>
                <a:cubicBezTo>
                  <a:pt x="5705284" y="2823291"/>
                  <a:pt x="5593050" y="2749068"/>
                  <a:pt x="5474293" y="2670459"/>
                </a:cubicBezTo>
                <a:cubicBezTo>
                  <a:pt x="5363183" y="2597023"/>
                  <a:pt x="5248362" y="2521000"/>
                  <a:pt x="5216311" y="2456674"/>
                </a:cubicBezTo>
                <a:cubicBezTo>
                  <a:pt x="5164355" y="2352311"/>
                  <a:pt x="4832376" y="2275052"/>
                  <a:pt x="4754778" y="2275052"/>
                </a:cubicBezTo>
                <a:cubicBezTo>
                  <a:pt x="4747581" y="2275052"/>
                  <a:pt x="4714743" y="2275727"/>
                  <a:pt x="4707433" y="2276964"/>
                </a:cubicBezTo>
                <a:cubicBezTo>
                  <a:pt x="4610943" y="2294620"/>
                  <a:pt x="4364208" y="2411352"/>
                  <a:pt x="4157507" y="2537194"/>
                </a:cubicBezTo>
                <a:cubicBezTo>
                  <a:pt x="4057193" y="2598260"/>
                  <a:pt x="3911334" y="2694638"/>
                  <a:pt x="3811470" y="2793489"/>
                </a:cubicBezTo>
                <a:cubicBezTo>
                  <a:pt x="3811920" y="2790228"/>
                  <a:pt x="3812594" y="2786854"/>
                  <a:pt x="3813269" y="2783368"/>
                </a:cubicBezTo>
                <a:close/>
                <a:moveTo>
                  <a:pt x="6472257" y="3697212"/>
                </a:moveTo>
                <a:cubicBezTo>
                  <a:pt x="6526237" y="3868263"/>
                  <a:pt x="6687729" y="4102066"/>
                  <a:pt x="6893641" y="4307529"/>
                </a:cubicBezTo>
                <a:cubicBezTo>
                  <a:pt x="7105739" y="4519065"/>
                  <a:pt x="7308504" y="4645357"/>
                  <a:pt x="7436032" y="4645357"/>
                </a:cubicBezTo>
                <a:cubicBezTo>
                  <a:pt x="7636098" y="4645357"/>
                  <a:pt x="7991919" y="4347340"/>
                  <a:pt x="8189172" y="4126919"/>
                </a:cubicBezTo>
                <a:cubicBezTo>
                  <a:pt x="7993606" y="4353412"/>
                  <a:pt x="7636660" y="4670323"/>
                  <a:pt x="7430072" y="4670323"/>
                </a:cubicBezTo>
                <a:cubicBezTo>
                  <a:pt x="7300519" y="4670323"/>
                  <a:pt x="7098092" y="4540432"/>
                  <a:pt x="6888806" y="4322711"/>
                </a:cubicBezTo>
                <a:cubicBezTo>
                  <a:pt x="6687391" y="4113312"/>
                  <a:pt x="6527587" y="3873098"/>
                  <a:pt x="6471582" y="3695750"/>
                </a:cubicBezTo>
                <a:cubicBezTo>
                  <a:pt x="6466521" y="3679893"/>
                  <a:pt x="6461123" y="3663924"/>
                  <a:pt x="6455163" y="3647842"/>
                </a:cubicBezTo>
                <a:cubicBezTo>
                  <a:pt x="6461348" y="3664487"/>
                  <a:pt x="6467196" y="3680906"/>
                  <a:pt x="6472257" y="3697212"/>
                </a:cubicBezTo>
                <a:close/>
                <a:moveTo>
                  <a:pt x="9393386" y="4189109"/>
                </a:moveTo>
                <a:cubicBezTo>
                  <a:pt x="9541608" y="4408967"/>
                  <a:pt x="9695002" y="4636360"/>
                  <a:pt x="9754380" y="4852169"/>
                </a:cubicBezTo>
                <a:cubicBezTo>
                  <a:pt x="9782046" y="4952708"/>
                  <a:pt x="9878648" y="5076751"/>
                  <a:pt x="9980873" y="5207991"/>
                </a:cubicBezTo>
                <a:cubicBezTo>
                  <a:pt x="10063981" y="5314714"/>
                  <a:pt x="10149899" y="5425037"/>
                  <a:pt x="10195670" y="5521639"/>
                </a:cubicBezTo>
                <a:cubicBezTo>
                  <a:pt x="10285638" y="5711583"/>
                  <a:pt x="10576346" y="5844847"/>
                  <a:pt x="10699600" y="5844847"/>
                </a:cubicBezTo>
                <a:cubicBezTo>
                  <a:pt x="10711746" y="5844847"/>
                  <a:pt x="10739411" y="5843836"/>
                  <a:pt x="10750994" y="5841699"/>
                </a:cubicBezTo>
                <a:cubicBezTo>
                  <a:pt x="10989183" y="5798177"/>
                  <a:pt x="11397973" y="5379941"/>
                  <a:pt x="11603661" y="5013886"/>
                </a:cubicBezTo>
                <a:cubicBezTo>
                  <a:pt x="11602087" y="5021646"/>
                  <a:pt x="11600625" y="5029293"/>
                  <a:pt x="11599050" y="5037052"/>
                </a:cubicBezTo>
                <a:cubicBezTo>
                  <a:pt x="11526626" y="5175152"/>
                  <a:pt x="11424626" y="5325736"/>
                  <a:pt x="11304969" y="5467772"/>
                </a:cubicBezTo>
                <a:cubicBezTo>
                  <a:pt x="11096245" y="5715520"/>
                  <a:pt x="10886508" y="5879035"/>
                  <a:pt x="10743909" y="5905014"/>
                </a:cubicBezTo>
                <a:cubicBezTo>
                  <a:pt x="10732101" y="5907150"/>
                  <a:pt x="10704661" y="5908275"/>
                  <a:pt x="10692628" y="5908275"/>
                </a:cubicBezTo>
                <a:cubicBezTo>
                  <a:pt x="10556440" y="5908275"/>
                  <a:pt x="10277541" y="5760166"/>
                  <a:pt x="10191060" y="5577644"/>
                </a:cubicBezTo>
                <a:cubicBezTo>
                  <a:pt x="10144052" y="5478568"/>
                  <a:pt x="10060495" y="5365996"/>
                  <a:pt x="9979748" y="5257248"/>
                </a:cubicBezTo>
                <a:cubicBezTo>
                  <a:pt x="9878198" y="5120610"/>
                  <a:pt x="9782270" y="4991507"/>
                  <a:pt x="9753931" y="4888156"/>
                </a:cubicBezTo>
                <a:cubicBezTo>
                  <a:pt x="9692078" y="4663238"/>
                  <a:pt x="9541495" y="4427411"/>
                  <a:pt x="9395748" y="4199343"/>
                </a:cubicBezTo>
                <a:cubicBezTo>
                  <a:pt x="9369207" y="4157733"/>
                  <a:pt x="9342442" y="4115786"/>
                  <a:pt x="9316127" y="4073726"/>
                </a:cubicBezTo>
                <a:cubicBezTo>
                  <a:pt x="9341655" y="4112300"/>
                  <a:pt x="9367633" y="4150873"/>
                  <a:pt x="9393386" y="4189109"/>
                </a:cubicBezTo>
                <a:close/>
                <a:moveTo>
                  <a:pt x="11841737" y="4282226"/>
                </a:moveTo>
                <a:cubicBezTo>
                  <a:pt x="11840613" y="4285599"/>
                  <a:pt x="11839601" y="4288973"/>
                  <a:pt x="11838700" y="4292459"/>
                </a:cubicBezTo>
                <a:cubicBezTo>
                  <a:pt x="11837463" y="4295608"/>
                  <a:pt x="11836114" y="4298757"/>
                  <a:pt x="11834764" y="4301906"/>
                </a:cubicBezTo>
                <a:cubicBezTo>
                  <a:pt x="11836564" y="4296283"/>
                  <a:pt x="11838364" y="4290660"/>
                  <a:pt x="11840162" y="4285150"/>
                </a:cubicBezTo>
                <a:cubicBezTo>
                  <a:pt x="11840613" y="4284138"/>
                  <a:pt x="11841175" y="4283125"/>
                  <a:pt x="11841737" y="4282226"/>
                </a:cubicBezTo>
                <a:close/>
                <a:moveTo>
                  <a:pt x="11829254" y="4323836"/>
                </a:moveTo>
                <a:cubicBezTo>
                  <a:pt x="11827567" y="4328896"/>
                  <a:pt x="11825880" y="4334070"/>
                  <a:pt x="11824194" y="4339130"/>
                </a:cubicBezTo>
                <a:cubicBezTo>
                  <a:pt x="11822957" y="4341941"/>
                  <a:pt x="11821719" y="4344640"/>
                  <a:pt x="11820257" y="4347452"/>
                </a:cubicBezTo>
                <a:cubicBezTo>
                  <a:pt x="11822169" y="4341492"/>
                  <a:pt x="11823969" y="4335419"/>
                  <a:pt x="11825880" y="4329459"/>
                </a:cubicBezTo>
                <a:cubicBezTo>
                  <a:pt x="11827118" y="4327659"/>
                  <a:pt x="11828130" y="4325747"/>
                  <a:pt x="11829254" y="4323836"/>
                </a:cubicBezTo>
                <a:close/>
                <a:moveTo>
                  <a:pt x="11808224" y="4369269"/>
                </a:moveTo>
                <a:cubicBezTo>
                  <a:pt x="11806987" y="4371294"/>
                  <a:pt x="11805638" y="4373430"/>
                  <a:pt x="11804288" y="4375454"/>
                </a:cubicBezTo>
                <a:cubicBezTo>
                  <a:pt x="11806762" y="4367245"/>
                  <a:pt x="11809123" y="4359035"/>
                  <a:pt x="11811599" y="4350713"/>
                </a:cubicBezTo>
                <a:cubicBezTo>
                  <a:pt x="11813061" y="4348689"/>
                  <a:pt x="11814523" y="4346665"/>
                  <a:pt x="11815872" y="4344753"/>
                </a:cubicBezTo>
                <a:cubicBezTo>
                  <a:pt x="11813397" y="4352963"/>
                  <a:pt x="11810811" y="4361060"/>
                  <a:pt x="11808224" y="4369269"/>
                </a:cubicBezTo>
                <a:close/>
                <a:moveTo>
                  <a:pt x="11795179" y="4388949"/>
                </a:moveTo>
                <a:cubicBezTo>
                  <a:pt x="11794054" y="4390524"/>
                  <a:pt x="11793042" y="4391986"/>
                  <a:pt x="11791918" y="4393560"/>
                </a:cubicBezTo>
                <a:cubicBezTo>
                  <a:pt x="11794392" y="4384564"/>
                  <a:pt x="11796978" y="4375567"/>
                  <a:pt x="11799565" y="4366570"/>
                </a:cubicBezTo>
                <a:cubicBezTo>
                  <a:pt x="11800801" y="4365108"/>
                  <a:pt x="11802038" y="4363534"/>
                  <a:pt x="11803164" y="4362072"/>
                </a:cubicBezTo>
                <a:cubicBezTo>
                  <a:pt x="11800465" y="4370956"/>
                  <a:pt x="11797877" y="4379953"/>
                  <a:pt x="11795179" y="4388949"/>
                </a:cubicBezTo>
                <a:close/>
                <a:moveTo>
                  <a:pt x="11783707" y="4404244"/>
                </a:moveTo>
                <a:cubicBezTo>
                  <a:pt x="11782471" y="4405818"/>
                  <a:pt x="11781121" y="4407393"/>
                  <a:pt x="11779884" y="4408967"/>
                </a:cubicBezTo>
                <a:cubicBezTo>
                  <a:pt x="11782358" y="4399521"/>
                  <a:pt x="11784946" y="4390074"/>
                  <a:pt x="11787419" y="4380627"/>
                </a:cubicBezTo>
                <a:cubicBezTo>
                  <a:pt x="11788882" y="4378941"/>
                  <a:pt x="11790344" y="4377366"/>
                  <a:pt x="11791693" y="4375679"/>
                </a:cubicBezTo>
                <a:cubicBezTo>
                  <a:pt x="11788994" y="4385351"/>
                  <a:pt x="11786408" y="4394797"/>
                  <a:pt x="11783707" y="4404244"/>
                </a:cubicBezTo>
                <a:close/>
                <a:moveTo>
                  <a:pt x="11772350" y="4418301"/>
                </a:moveTo>
                <a:cubicBezTo>
                  <a:pt x="11771112" y="4419763"/>
                  <a:pt x="11769763" y="4421225"/>
                  <a:pt x="11768526" y="4422687"/>
                </a:cubicBezTo>
                <a:cubicBezTo>
                  <a:pt x="11771000" y="4412903"/>
                  <a:pt x="11773475" y="4403119"/>
                  <a:pt x="11775948" y="4393335"/>
                </a:cubicBezTo>
                <a:cubicBezTo>
                  <a:pt x="11777410" y="4391873"/>
                  <a:pt x="11778760" y="4390299"/>
                  <a:pt x="11780222" y="4388837"/>
                </a:cubicBezTo>
                <a:cubicBezTo>
                  <a:pt x="11777523" y="4398621"/>
                  <a:pt x="11774937" y="4408405"/>
                  <a:pt x="11772350" y="4418301"/>
                </a:cubicBezTo>
                <a:close/>
                <a:moveTo>
                  <a:pt x="11761441" y="4430897"/>
                </a:moveTo>
                <a:cubicBezTo>
                  <a:pt x="11760091" y="4432359"/>
                  <a:pt x="11758629" y="4433933"/>
                  <a:pt x="11757280" y="4435395"/>
                </a:cubicBezTo>
                <a:cubicBezTo>
                  <a:pt x="11759642" y="4425386"/>
                  <a:pt x="11762116" y="4415265"/>
                  <a:pt x="11764477" y="4405256"/>
                </a:cubicBezTo>
                <a:cubicBezTo>
                  <a:pt x="11766052" y="4403682"/>
                  <a:pt x="11767514" y="4402220"/>
                  <a:pt x="11768976" y="4400645"/>
                </a:cubicBezTo>
                <a:cubicBezTo>
                  <a:pt x="11766502" y="4410654"/>
                  <a:pt x="11763916" y="4420776"/>
                  <a:pt x="11761441" y="4430897"/>
                </a:cubicBezTo>
                <a:close/>
                <a:moveTo>
                  <a:pt x="11750533" y="4442817"/>
                </a:moveTo>
                <a:cubicBezTo>
                  <a:pt x="11748958" y="4444504"/>
                  <a:pt x="11747383" y="4446079"/>
                  <a:pt x="11745809" y="4447766"/>
                </a:cubicBezTo>
                <a:cubicBezTo>
                  <a:pt x="11748171" y="4437419"/>
                  <a:pt x="11750533" y="4427186"/>
                  <a:pt x="11752781" y="4416839"/>
                </a:cubicBezTo>
                <a:cubicBezTo>
                  <a:pt x="11754581" y="4415153"/>
                  <a:pt x="11756268" y="4413466"/>
                  <a:pt x="11757955" y="4411779"/>
                </a:cubicBezTo>
                <a:cubicBezTo>
                  <a:pt x="11755481" y="4422125"/>
                  <a:pt x="11753006" y="4432471"/>
                  <a:pt x="11750533" y="4442817"/>
                </a:cubicBezTo>
                <a:close/>
                <a:moveTo>
                  <a:pt x="11739174" y="4454626"/>
                </a:moveTo>
                <a:cubicBezTo>
                  <a:pt x="11737599" y="4456200"/>
                  <a:pt x="11736025" y="4457887"/>
                  <a:pt x="11734339" y="4459462"/>
                </a:cubicBezTo>
                <a:cubicBezTo>
                  <a:pt x="11736588" y="4448890"/>
                  <a:pt x="11738836" y="4438319"/>
                  <a:pt x="11741086" y="4427861"/>
                </a:cubicBezTo>
                <a:cubicBezTo>
                  <a:pt x="11742773" y="4426286"/>
                  <a:pt x="11744572" y="4424599"/>
                  <a:pt x="11746259" y="4423025"/>
                </a:cubicBezTo>
                <a:cubicBezTo>
                  <a:pt x="11744010" y="4433483"/>
                  <a:pt x="11741648" y="4444055"/>
                  <a:pt x="11739174" y="4454626"/>
                </a:cubicBezTo>
                <a:close/>
                <a:moveTo>
                  <a:pt x="11728153" y="4465647"/>
                </a:moveTo>
                <a:cubicBezTo>
                  <a:pt x="11726466" y="4467334"/>
                  <a:pt x="11724779" y="4469021"/>
                  <a:pt x="11723093" y="4470595"/>
                </a:cubicBezTo>
                <a:cubicBezTo>
                  <a:pt x="11725229" y="4459799"/>
                  <a:pt x="11727478" y="4449115"/>
                  <a:pt x="11729615" y="4438319"/>
                </a:cubicBezTo>
                <a:cubicBezTo>
                  <a:pt x="11731415" y="4436632"/>
                  <a:pt x="11733213" y="4435058"/>
                  <a:pt x="11735126" y="4433371"/>
                </a:cubicBezTo>
                <a:cubicBezTo>
                  <a:pt x="11732764" y="4444167"/>
                  <a:pt x="11730402" y="4454963"/>
                  <a:pt x="11728153" y="4465647"/>
                </a:cubicBezTo>
                <a:close/>
                <a:moveTo>
                  <a:pt x="11717020" y="4476443"/>
                </a:moveTo>
                <a:cubicBezTo>
                  <a:pt x="11715220" y="4478130"/>
                  <a:pt x="11713533" y="4479817"/>
                  <a:pt x="11711735" y="4481503"/>
                </a:cubicBezTo>
                <a:cubicBezTo>
                  <a:pt x="11713871" y="4470595"/>
                  <a:pt x="11715896" y="4459574"/>
                  <a:pt x="11718032" y="4448665"/>
                </a:cubicBezTo>
                <a:cubicBezTo>
                  <a:pt x="11719944" y="4446978"/>
                  <a:pt x="11721855" y="4445404"/>
                  <a:pt x="11723767" y="4443717"/>
                </a:cubicBezTo>
                <a:cubicBezTo>
                  <a:pt x="11721406" y="4454626"/>
                  <a:pt x="11719156" y="4465534"/>
                  <a:pt x="11717020" y="4476443"/>
                </a:cubicBezTo>
                <a:close/>
                <a:moveTo>
                  <a:pt x="11706448" y="4483528"/>
                </a:moveTo>
                <a:cubicBezTo>
                  <a:pt x="11706224" y="4484652"/>
                  <a:pt x="11705999" y="4485890"/>
                  <a:pt x="11705774" y="4487014"/>
                </a:cubicBezTo>
                <a:cubicBezTo>
                  <a:pt x="11465561" y="4708446"/>
                  <a:pt x="10968378" y="4956869"/>
                  <a:pt x="10829716" y="4982172"/>
                </a:cubicBezTo>
                <a:cubicBezTo>
                  <a:pt x="10822743" y="4983409"/>
                  <a:pt x="10789680" y="4984084"/>
                  <a:pt x="10782708" y="4984084"/>
                </a:cubicBezTo>
                <a:cubicBezTo>
                  <a:pt x="10703537" y="4984084"/>
                  <a:pt x="10351089" y="4898502"/>
                  <a:pt x="10298908" y="4788405"/>
                </a:cubicBezTo>
                <a:cubicBezTo>
                  <a:pt x="10267870" y="4722841"/>
                  <a:pt x="10155411" y="4648618"/>
                  <a:pt x="10046774" y="4576869"/>
                </a:cubicBezTo>
                <a:cubicBezTo>
                  <a:pt x="9940725" y="4506807"/>
                  <a:pt x="9830965" y="4434383"/>
                  <a:pt x="9815783" y="4379278"/>
                </a:cubicBezTo>
                <a:cubicBezTo>
                  <a:pt x="9779459" y="4247476"/>
                  <a:pt x="9587153" y="4110050"/>
                  <a:pt x="9401146" y="3977123"/>
                </a:cubicBezTo>
                <a:cubicBezTo>
                  <a:pt x="9346828" y="3938325"/>
                  <a:pt x="9291948" y="3899077"/>
                  <a:pt x="9240892" y="3859941"/>
                </a:cubicBezTo>
                <a:cubicBezTo>
                  <a:pt x="9240779" y="3859378"/>
                  <a:pt x="9240554" y="3858816"/>
                  <a:pt x="9240441" y="3858254"/>
                </a:cubicBezTo>
                <a:cubicBezTo>
                  <a:pt x="9290486" y="3893791"/>
                  <a:pt x="9344579" y="3929778"/>
                  <a:pt x="9399571" y="3966327"/>
                </a:cubicBezTo>
                <a:cubicBezTo>
                  <a:pt x="9587941" y="4091607"/>
                  <a:pt x="9782720" y="4221048"/>
                  <a:pt x="9816346" y="4343291"/>
                </a:cubicBezTo>
                <a:cubicBezTo>
                  <a:pt x="9831415" y="4398171"/>
                  <a:pt x="9938139" y="4463960"/>
                  <a:pt x="10051048" y="4533572"/>
                </a:cubicBezTo>
                <a:cubicBezTo>
                  <a:pt x="10161033" y="4601385"/>
                  <a:pt x="10274730" y="4671560"/>
                  <a:pt x="10303519" y="4732400"/>
                </a:cubicBezTo>
                <a:cubicBezTo>
                  <a:pt x="10353676" y="4838337"/>
                  <a:pt x="10709272" y="4920657"/>
                  <a:pt x="10789680" y="4920657"/>
                </a:cubicBezTo>
                <a:cubicBezTo>
                  <a:pt x="10796765" y="4920657"/>
                  <a:pt x="10830054" y="4919982"/>
                  <a:pt x="10836913" y="4918745"/>
                </a:cubicBezTo>
                <a:cubicBezTo>
                  <a:pt x="10919908" y="4903563"/>
                  <a:pt x="11154273" y="4805049"/>
                  <a:pt x="11388076" y="4672234"/>
                </a:cubicBezTo>
                <a:cubicBezTo>
                  <a:pt x="11481305" y="4619266"/>
                  <a:pt x="11612995" y="4538520"/>
                  <a:pt x="11712184" y="4453726"/>
                </a:cubicBezTo>
                <a:cubicBezTo>
                  <a:pt x="11710160" y="4463623"/>
                  <a:pt x="11708248" y="4473519"/>
                  <a:pt x="11706448" y="4483528"/>
                </a:cubicBezTo>
                <a:close/>
                <a:moveTo>
                  <a:pt x="8638109" y="2937662"/>
                </a:moveTo>
                <a:cubicBezTo>
                  <a:pt x="8427361" y="2719266"/>
                  <a:pt x="8223698" y="2588926"/>
                  <a:pt x="8093132" y="2588926"/>
                </a:cubicBezTo>
                <a:cubicBezTo>
                  <a:pt x="7885758" y="2588926"/>
                  <a:pt x="7530049" y="2903025"/>
                  <a:pt x="7332907" y="3129855"/>
                </a:cubicBezTo>
                <a:cubicBezTo>
                  <a:pt x="7528136" y="2896389"/>
                  <a:pt x="7881146" y="2563847"/>
                  <a:pt x="8098867" y="2563847"/>
                </a:cubicBezTo>
                <a:cubicBezTo>
                  <a:pt x="8381590" y="2563847"/>
                  <a:pt x="8903063" y="3144137"/>
                  <a:pt x="9046112" y="3532909"/>
                </a:cubicBezTo>
                <a:cubicBezTo>
                  <a:pt x="8981335" y="3358822"/>
                  <a:pt x="8828053" y="3134578"/>
                  <a:pt x="8638109" y="2937662"/>
                </a:cubicBezTo>
                <a:close/>
                <a:moveTo>
                  <a:pt x="6134204" y="3062155"/>
                </a:moveTo>
                <a:cubicBezTo>
                  <a:pt x="5989469" y="2834537"/>
                  <a:pt x="5839786" y="2599047"/>
                  <a:pt x="5778270" y="2375478"/>
                </a:cubicBezTo>
                <a:cubicBezTo>
                  <a:pt x="5747344" y="2263131"/>
                  <a:pt x="5638146" y="2116709"/>
                  <a:pt x="5532435" y="1975010"/>
                </a:cubicBezTo>
                <a:cubicBezTo>
                  <a:pt x="5450902" y="1865700"/>
                  <a:pt x="5366557" y="1752678"/>
                  <a:pt x="5318312" y="1655626"/>
                </a:cubicBezTo>
                <a:cubicBezTo>
                  <a:pt x="5231718" y="1481651"/>
                  <a:pt x="4966989" y="1350749"/>
                  <a:pt x="4837549" y="1350749"/>
                </a:cubicBezTo>
                <a:cubicBezTo>
                  <a:pt x="4825515" y="1350749"/>
                  <a:pt x="4797850" y="1351873"/>
                  <a:pt x="4785817" y="1354010"/>
                </a:cubicBezTo>
                <a:cubicBezTo>
                  <a:pt x="4537057" y="1399444"/>
                  <a:pt x="4113086" y="1857153"/>
                  <a:pt x="3916732" y="2248961"/>
                </a:cubicBezTo>
                <a:cubicBezTo>
                  <a:pt x="3917857" y="2243226"/>
                  <a:pt x="3918981" y="2237491"/>
                  <a:pt x="3920105" y="2231868"/>
                </a:cubicBezTo>
                <a:cubicBezTo>
                  <a:pt x="3992642" y="2076336"/>
                  <a:pt x="4101840" y="1903036"/>
                  <a:pt x="4231731" y="1741545"/>
                </a:cubicBezTo>
                <a:cubicBezTo>
                  <a:pt x="4437418" y="1485700"/>
                  <a:pt x="4647043" y="1317123"/>
                  <a:pt x="4792340" y="1290583"/>
                </a:cubicBezTo>
                <a:cubicBezTo>
                  <a:pt x="4804148" y="1288446"/>
                  <a:pt x="4830351" y="1287209"/>
                  <a:pt x="4843846" y="1287209"/>
                </a:cubicBezTo>
                <a:cubicBezTo>
                  <a:pt x="4974187" y="1287209"/>
                  <a:pt x="5232506" y="1417999"/>
                  <a:pt x="5322473" y="1598722"/>
                </a:cubicBezTo>
                <a:cubicBezTo>
                  <a:pt x="5371505" y="1697348"/>
                  <a:pt x="5453038" y="1811720"/>
                  <a:pt x="5531872" y="1922267"/>
                </a:cubicBezTo>
                <a:cubicBezTo>
                  <a:pt x="5637359" y="2070263"/>
                  <a:pt x="5746332" y="2223321"/>
                  <a:pt x="5778270" y="2339379"/>
                </a:cubicBezTo>
                <a:cubicBezTo>
                  <a:pt x="5842260" y="2571944"/>
                  <a:pt x="5989244" y="2815981"/>
                  <a:pt x="6131505" y="3052033"/>
                </a:cubicBezTo>
                <a:cubicBezTo>
                  <a:pt x="6152985" y="3087795"/>
                  <a:pt x="6174689" y="3123782"/>
                  <a:pt x="6196169" y="3159769"/>
                </a:cubicBezTo>
                <a:cubicBezTo>
                  <a:pt x="6175589" y="3127268"/>
                  <a:pt x="6154784" y="3094655"/>
                  <a:pt x="6134204" y="3062155"/>
                </a:cubicBezTo>
                <a:close/>
                <a:moveTo>
                  <a:pt x="3689114" y="2989056"/>
                </a:moveTo>
                <a:cubicBezTo>
                  <a:pt x="3689114" y="2989056"/>
                  <a:pt x="3689114" y="2989168"/>
                  <a:pt x="3689114" y="2989056"/>
                </a:cubicBezTo>
                <a:cubicBezTo>
                  <a:pt x="3689114" y="2989168"/>
                  <a:pt x="3689114" y="2989168"/>
                  <a:pt x="3689114" y="2989056"/>
                </a:cubicBezTo>
                <a:cubicBezTo>
                  <a:pt x="3689114" y="2989168"/>
                  <a:pt x="3689114" y="2989056"/>
                  <a:pt x="3689114" y="2989056"/>
                </a:cubicBezTo>
                <a:close/>
                <a:moveTo>
                  <a:pt x="3684841" y="3010761"/>
                </a:moveTo>
                <a:cubicBezTo>
                  <a:pt x="3682142" y="3017171"/>
                  <a:pt x="3679218" y="3023581"/>
                  <a:pt x="3676069" y="3029991"/>
                </a:cubicBezTo>
                <a:cubicBezTo>
                  <a:pt x="3676631" y="3028192"/>
                  <a:pt x="3677194" y="3026505"/>
                  <a:pt x="3677756" y="3024705"/>
                </a:cubicBezTo>
                <a:cubicBezTo>
                  <a:pt x="3680230" y="3020095"/>
                  <a:pt x="3682479" y="3015484"/>
                  <a:pt x="3684841" y="3010761"/>
                </a:cubicBezTo>
                <a:close/>
                <a:moveTo>
                  <a:pt x="3699011" y="2988494"/>
                </a:moveTo>
                <a:cubicBezTo>
                  <a:pt x="3700698" y="2981971"/>
                  <a:pt x="3703059" y="2975448"/>
                  <a:pt x="3705871" y="2968813"/>
                </a:cubicBezTo>
                <a:cubicBezTo>
                  <a:pt x="3704409" y="2973874"/>
                  <a:pt x="3702947" y="2979047"/>
                  <a:pt x="3701372" y="2984220"/>
                </a:cubicBezTo>
                <a:cubicBezTo>
                  <a:pt x="3700585" y="2985682"/>
                  <a:pt x="3699798" y="2987144"/>
                  <a:pt x="3699011" y="2988494"/>
                </a:cubicBezTo>
                <a:close/>
                <a:moveTo>
                  <a:pt x="3729375" y="2904262"/>
                </a:moveTo>
                <a:cubicBezTo>
                  <a:pt x="3730724" y="2901900"/>
                  <a:pt x="3732186" y="2899426"/>
                  <a:pt x="3733648" y="2897064"/>
                </a:cubicBezTo>
                <a:cubicBezTo>
                  <a:pt x="3731511" y="2904936"/>
                  <a:pt x="3729375" y="2912809"/>
                  <a:pt x="3727238" y="2920681"/>
                </a:cubicBezTo>
                <a:cubicBezTo>
                  <a:pt x="3725776" y="2922817"/>
                  <a:pt x="3724314" y="2924954"/>
                  <a:pt x="3722852" y="2927091"/>
                </a:cubicBezTo>
                <a:cubicBezTo>
                  <a:pt x="3725101" y="2919556"/>
                  <a:pt x="3727238" y="2911909"/>
                  <a:pt x="3729375" y="2904262"/>
                </a:cubicBezTo>
                <a:close/>
                <a:moveTo>
                  <a:pt x="3742420" y="2883682"/>
                </a:moveTo>
                <a:cubicBezTo>
                  <a:pt x="3743657" y="2881882"/>
                  <a:pt x="3744894" y="2880083"/>
                  <a:pt x="3746131" y="2878396"/>
                </a:cubicBezTo>
                <a:cubicBezTo>
                  <a:pt x="3743882" y="2887168"/>
                  <a:pt x="3741633" y="2895827"/>
                  <a:pt x="3739496" y="2904486"/>
                </a:cubicBezTo>
                <a:cubicBezTo>
                  <a:pt x="3738146" y="2906174"/>
                  <a:pt x="3736797" y="2907973"/>
                  <a:pt x="3735448" y="2909660"/>
                </a:cubicBezTo>
                <a:cubicBezTo>
                  <a:pt x="3737697" y="2901113"/>
                  <a:pt x="3740058" y="2892341"/>
                  <a:pt x="3742420" y="2883682"/>
                </a:cubicBezTo>
                <a:close/>
                <a:moveTo>
                  <a:pt x="3753778" y="2867825"/>
                </a:moveTo>
                <a:cubicBezTo>
                  <a:pt x="3755353" y="2865801"/>
                  <a:pt x="3756815" y="2863664"/>
                  <a:pt x="3758502" y="2861640"/>
                </a:cubicBezTo>
                <a:cubicBezTo>
                  <a:pt x="3756253" y="2870861"/>
                  <a:pt x="3754003" y="2880195"/>
                  <a:pt x="3751754" y="2889529"/>
                </a:cubicBezTo>
                <a:cubicBezTo>
                  <a:pt x="3750067" y="2891554"/>
                  <a:pt x="3748380" y="2893466"/>
                  <a:pt x="3746693" y="2895490"/>
                </a:cubicBezTo>
                <a:cubicBezTo>
                  <a:pt x="3749055" y="2886268"/>
                  <a:pt x="3751417" y="2877047"/>
                  <a:pt x="3753778" y="2867825"/>
                </a:cubicBezTo>
                <a:close/>
                <a:moveTo>
                  <a:pt x="3765587" y="2852868"/>
                </a:moveTo>
                <a:cubicBezTo>
                  <a:pt x="3766824" y="2851293"/>
                  <a:pt x="3768173" y="2849719"/>
                  <a:pt x="3769523" y="2848144"/>
                </a:cubicBezTo>
                <a:cubicBezTo>
                  <a:pt x="3767386" y="2857703"/>
                  <a:pt x="3765137" y="2867375"/>
                  <a:pt x="3763000" y="2876934"/>
                </a:cubicBezTo>
                <a:cubicBezTo>
                  <a:pt x="3761538" y="2878509"/>
                  <a:pt x="3760076" y="2880083"/>
                  <a:pt x="3758727" y="2881657"/>
                </a:cubicBezTo>
                <a:cubicBezTo>
                  <a:pt x="3760976" y="2872098"/>
                  <a:pt x="3763338" y="2862427"/>
                  <a:pt x="3765587" y="2852868"/>
                </a:cubicBezTo>
                <a:close/>
                <a:moveTo>
                  <a:pt x="3776270" y="2840272"/>
                </a:moveTo>
                <a:cubicBezTo>
                  <a:pt x="3777732" y="2838585"/>
                  <a:pt x="3779194" y="2836898"/>
                  <a:pt x="3780769" y="2835099"/>
                </a:cubicBezTo>
                <a:cubicBezTo>
                  <a:pt x="3778632" y="2844996"/>
                  <a:pt x="3776495" y="2854892"/>
                  <a:pt x="3774358" y="2864788"/>
                </a:cubicBezTo>
                <a:cubicBezTo>
                  <a:pt x="3772672" y="2866475"/>
                  <a:pt x="3771097" y="2868162"/>
                  <a:pt x="3769523" y="2869849"/>
                </a:cubicBezTo>
                <a:cubicBezTo>
                  <a:pt x="3771772" y="2859953"/>
                  <a:pt x="3774021" y="2850169"/>
                  <a:pt x="3776270" y="2840272"/>
                </a:cubicBezTo>
                <a:close/>
                <a:moveTo>
                  <a:pt x="3787179" y="2828014"/>
                </a:moveTo>
                <a:cubicBezTo>
                  <a:pt x="3788753" y="2826327"/>
                  <a:pt x="3790328" y="2824640"/>
                  <a:pt x="3791902" y="2822841"/>
                </a:cubicBezTo>
                <a:cubicBezTo>
                  <a:pt x="3789878" y="2832962"/>
                  <a:pt x="3787741" y="2843196"/>
                  <a:pt x="3785717" y="2853430"/>
                </a:cubicBezTo>
                <a:cubicBezTo>
                  <a:pt x="3784030" y="2855117"/>
                  <a:pt x="3782343" y="2856804"/>
                  <a:pt x="3780656" y="2858378"/>
                </a:cubicBezTo>
                <a:cubicBezTo>
                  <a:pt x="3782905" y="2848257"/>
                  <a:pt x="3785042" y="2838136"/>
                  <a:pt x="3787179" y="2828014"/>
                </a:cubicBezTo>
                <a:close/>
                <a:moveTo>
                  <a:pt x="3798200" y="2816318"/>
                </a:moveTo>
                <a:cubicBezTo>
                  <a:pt x="3799887" y="2814632"/>
                  <a:pt x="3801461" y="2812945"/>
                  <a:pt x="3803148" y="2811145"/>
                </a:cubicBezTo>
                <a:cubicBezTo>
                  <a:pt x="3801124" y="2821604"/>
                  <a:pt x="3799212" y="2831950"/>
                  <a:pt x="3797188" y="2842409"/>
                </a:cubicBezTo>
                <a:cubicBezTo>
                  <a:pt x="3795388" y="2844096"/>
                  <a:pt x="3793701" y="2845783"/>
                  <a:pt x="3791902" y="2847470"/>
                </a:cubicBezTo>
                <a:cubicBezTo>
                  <a:pt x="3793926" y="2837123"/>
                  <a:pt x="3796063" y="2826665"/>
                  <a:pt x="3798200" y="2816318"/>
                </a:cubicBezTo>
                <a:close/>
                <a:moveTo>
                  <a:pt x="3809108" y="2805185"/>
                </a:moveTo>
                <a:cubicBezTo>
                  <a:pt x="4036276" y="2577567"/>
                  <a:pt x="4564610" y="2310814"/>
                  <a:pt x="4707883" y="2284723"/>
                </a:cubicBezTo>
                <a:cubicBezTo>
                  <a:pt x="4714855" y="2283486"/>
                  <a:pt x="4747806" y="2282812"/>
                  <a:pt x="4754778" y="2282812"/>
                </a:cubicBezTo>
                <a:cubicBezTo>
                  <a:pt x="4829452" y="2282812"/>
                  <a:pt x="5162556" y="2360971"/>
                  <a:pt x="5212713" y="2461622"/>
                </a:cubicBezTo>
                <a:cubicBezTo>
                  <a:pt x="5245438" y="2527411"/>
                  <a:pt x="5360934" y="2603770"/>
                  <a:pt x="5472494" y="2677656"/>
                </a:cubicBezTo>
                <a:cubicBezTo>
                  <a:pt x="5585178" y="2752217"/>
                  <a:pt x="5701798" y="2829364"/>
                  <a:pt x="5717880" y="2887730"/>
                </a:cubicBezTo>
                <a:cubicBezTo>
                  <a:pt x="5754204" y="3019532"/>
                  <a:pt x="5945497" y="3156958"/>
                  <a:pt x="6130605" y="3289885"/>
                </a:cubicBezTo>
                <a:cubicBezTo>
                  <a:pt x="6179750" y="3325197"/>
                  <a:pt x="6229344" y="3360734"/>
                  <a:pt x="6276128" y="3396384"/>
                </a:cubicBezTo>
                <a:cubicBezTo>
                  <a:pt x="6276352" y="3397171"/>
                  <a:pt x="6276577" y="3397958"/>
                  <a:pt x="6276803" y="3398633"/>
                </a:cubicBezTo>
                <a:cubicBezTo>
                  <a:pt x="6231032" y="3366357"/>
                  <a:pt x="6182224" y="3333744"/>
                  <a:pt x="6132630" y="3300568"/>
                </a:cubicBezTo>
                <a:cubicBezTo>
                  <a:pt x="5945272" y="3175289"/>
                  <a:pt x="5751505" y="3045848"/>
                  <a:pt x="5717880" y="2923605"/>
                </a:cubicBezTo>
                <a:cubicBezTo>
                  <a:pt x="5701910" y="2865801"/>
                  <a:pt x="5588776" y="2795738"/>
                  <a:pt x="5468895" y="2721628"/>
                </a:cubicBezTo>
                <a:cubicBezTo>
                  <a:pt x="5355873" y="2651678"/>
                  <a:pt x="5238916" y="2579367"/>
                  <a:pt x="5208552" y="2518301"/>
                </a:cubicBezTo>
                <a:cubicBezTo>
                  <a:pt x="5157270" y="2415289"/>
                  <a:pt x="4812920" y="2346239"/>
                  <a:pt x="4748481" y="2346239"/>
                </a:cubicBezTo>
                <a:cubicBezTo>
                  <a:pt x="4741396" y="2346239"/>
                  <a:pt x="4708220" y="2346913"/>
                  <a:pt x="4701473" y="2348150"/>
                </a:cubicBezTo>
                <a:cubicBezTo>
                  <a:pt x="4618703" y="2363220"/>
                  <a:pt x="4385237" y="2461847"/>
                  <a:pt x="4152446" y="2594661"/>
                </a:cubicBezTo>
                <a:cubicBezTo>
                  <a:pt x="4051008" y="2652578"/>
                  <a:pt x="3904024" y="2743670"/>
                  <a:pt x="3803260" y="2836898"/>
                </a:cubicBezTo>
                <a:cubicBezTo>
                  <a:pt x="3805060" y="2826327"/>
                  <a:pt x="3807084" y="2815756"/>
                  <a:pt x="3809108" y="2805185"/>
                </a:cubicBezTo>
                <a:close/>
                <a:moveTo>
                  <a:pt x="6467421" y="3699349"/>
                </a:moveTo>
                <a:cubicBezTo>
                  <a:pt x="6584716" y="4071252"/>
                  <a:pt x="7141502" y="4677970"/>
                  <a:pt x="7430072" y="4677970"/>
                </a:cubicBezTo>
                <a:cubicBezTo>
                  <a:pt x="7565136" y="4677970"/>
                  <a:pt x="7748782" y="4548867"/>
                  <a:pt x="7879010" y="4440568"/>
                </a:cubicBezTo>
                <a:cubicBezTo>
                  <a:pt x="7982247" y="4354762"/>
                  <a:pt x="8088634" y="4250962"/>
                  <a:pt x="8174103" y="4153909"/>
                </a:cubicBezTo>
                <a:cubicBezTo>
                  <a:pt x="7976400" y="4386138"/>
                  <a:pt x="7635536" y="4703048"/>
                  <a:pt x="7424000" y="4703048"/>
                </a:cubicBezTo>
                <a:cubicBezTo>
                  <a:pt x="7133292" y="4703048"/>
                  <a:pt x="6588990" y="4085759"/>
                  <a:pt x="6466634" y="3697999"/>
                </a:cubicBezTo>
                <a:cubicBezTo>
                  <a:pt x="6461123" y="3680456"/>
                  <a:pt x="6455050" y="3662687"/>
                  <a:pt x="6448527" y="3644918"/>
                </a:cubicBezTo>
                <a:cubicBezTo>
                  <a:pt x="6455388" y="3663137"/>
                  <a:pt x="6461798" y="3681243"/>
                  <a:pt x="6467421" y="3699349"/>
                </a:cubicBezTo>
                <a:close/>
                <a:moveTo>
                  <a:pt x="9392599" y="4204854"/>
                </a:moveTo>
                <a:cubicBezTo>
                  <a:pt x="9537896" y="4432471"/>
                  <a:pt x="9688142" y="4667849"/>
                  <a:pt x="9749657" y="4891305"/>
                </a:cubicBezTo>
                <a:cubicBezTo>
                  <a:pt x="9778559" y="4996230"/>
                  <a:pt x="9874824" y="5125895"/>
                  <a:pt x="9976825" y="5263208"/>
                </a:cubicBezTo>
                <a:cubicBezTo>
                  <a:pt x="10057458" y="5371731"/>
                  <a:pt x="10140790" y="5483966"/>
                  <a:pt x="10187461" y="5582480"/>
                </a:cubicBezTo>
                <a:cubicBezTo>
                  <a:pt x="10228059" y="5668287"/>
                  <a:pt x="10312066" y="5752744"/>
                  <a:pt x="10423963" y="5820556"/>
                </a:cubicBezTo>
                <a:cubicBezTo>
                  <a:pt x="10519666" y="5878585"/>
                  <a:pt x="10625152" y="5916034"/>
                  <a:pt x="10692741" y="5916034"/>
                </a:cubicBezTo>
                <a:cubicBezTo>
                  <a:pt x="10704886" y="5916034"/>
                  <a:pt x="10732439" y="5914910"/>
                  <a:pt x="10744472" y="5912773"/>
                </a:cubicBezTo>
                <a:cubicBezTo>
                  <a:pt x="10887745" y="5886570"/>
                  <a:pt x="11098381" y="5722604"/>
                  <a:pt x="11307780" y="5474069"/>
                </a:cubicBezTo>
                <a:cubicBezTo>
                  <a:pt x="11423726" y="5336419"/>
                  <a:pt x="11523253" y="5190672"/>
                  <a:pt x="11595451" y="5055833"/>
                </a:cubicBezTo>
                <a:cubicBezTo>
                  <a:pt x="11593989" y="5063256"/>
                  <a:pt x="11592527" y="5070678"/>
                  <a:pt x="11591065" y="5077988"/>
                </a:cubicBezTo>
                <a:cubicBezTo>
                  <a:pt x="11518979" y="5222048"/>
                  <a:pt x="11417653" y="5378479"/>
                  <a:pt x="11299346" y="5525238"/>
                </a:cubicBezTo>
                <a:cubicBezTo>
                  <a:pt x="11092983" y="5781083"/>
                  <a:pt x="10883021" y="5949660"/>
                  <a:pt x="10737499" y="5976200"/>
                </a:cubicBezTo>
                <a:cubicBezTo>
                  <a:pt x="10725691" y="5978337"/>
                  <a:pt x="10699488" y="5979574"/>
                  <a:pt x="10685881" y="5979574"/>
                </a:cubicBezTo>
                <a:cubicBezTo>
                  <a:pt x="10551604" y="5979574"/>
                  <a:pt x="10275067" y="5833152"/>
                  <a:pt x="10182962" y="5638597"/>
                </a:cubicBezTo>
                <a:cubicBezTo>
                  <a:pt x="10135392" y="5538059"/>
                  <a:pt x="10054534" y="5424025"/>
                  <a:pt x="9976262" y="5313702"/>
                </a:cubicBezTo>
                <a:cubicBezTo>
                  <a:pt x="9879322" y="5176952"/>
                  <a:pt x="9779009" y="5035478"/>
                  <a:pt x="9749207" y="4927405"/>
                </a:cubicBezTo>
                <a:cubicBezTo>
                  <a:pt x="9685218" y="4694839"/>
                  <a:pt x="9537671" y="4450915"/>
                  <a:pt x="9394960" y="4214863"/>
                </a:cubicBezTo>
                <a:cubicBezTo>
                  <a:pt x="9371007" y="4175277"/>
                  <a:pt x="9346941" y="4135466"/>
                  <a:pt x="9323212" y="4095543"/>
                </a:cubicBezTo>
                <a:cubicBezTo>
                  <a:pt x="9346153" y="4132205"/>
                  <a:pt x="9369432" y="4168642"/>
                  <a:pt x="9392599" y="4204854"/>
                </a:cubicBezTo>
                <a:close/>
                <a:moveTo>
                  <a:pt x="11821831" y="4325860"/>
                </a:moveTo>
                <a:cubicBezTo>
                  <a:pt x="11820257" y="4328447"/>
                  <a:pt x="11818458" y="4331145"/>
                  <a:pt x="11816771" y="4333844"/>
                </a:cubicBezTo>
                <a:cubicBezTo>
                  <a:pt x="11819358" y="4325185"/>
                  <a:pt x="11821944" y="4316638"/>
                  <a:pt x="11824530" y="4307979"/>
                </a:cubicBezTo>
                <a:cubicBezTo>
                  <a:pt x="11826330" y="4305617"/>
                  <a:pt x="11828130" y="4303143"/>
                  <a:pt x="11829817" y="4300781"/>
                </a:cubicBezTo>
                <a:cubicBezTo>
                  <a:pt x="11827118" y="4309104"/>
                  <a:pt x="11824530" y="4317425"/>
                  <a:pt x="11821831" y="4325860"/>
                </a:cubicBezTo>
                <a:close/>
                <a:moveTo>
                  <a:pt x="11807661" y="4346777"/>
                </a:moveTo>
                <a:cubicBezTo>
                  <a:pt x="11806312" y="4348577"/>
                  <a:pt x="11804962" y="4350376"/>
                  <a:pt x="11803613" y="4352175"/>
                </a:cubicBezTo>
                <a:cubicBezTo>
                  <a:pt x="11806312" y="4342841"/>
                  <a:pt x="11808900" y="4333507"/>
                  <a:pt x="11811599" y="4324060"/>
                </a:cubicBezTo>
                <a:cubicBezTo>
                  <a:pt x="11813172" y="4322261"/>
                  <a:pt x="11814634" y="4320462"/>
                  <a:pt x="11816096" y="4318662"/>
                </a:cubicBezTo>
                <a:cubicBezTo>
                  <a:pt x="11813284" y="4327997"/>
                  <a:pt x="11810473" y="4337443"/>
                  <a:pt x="11807661" y="4346777"/>
                </a:cubicBezTo>
                <a:close/>
                <a:moveTo>
                  <a:pt x="11795516" y="4362297"/>
                </a:moveTo>
                <a:cubicBezTo>
                  <a:pt x="11793942" y="4364209"/>
                  <a:pt x="11792480" y="4366008"/>
                  <a:pt x="11790792" y="4367920"/>
                </a:cubicBezTo>
                <a:cubicBezTo>
                  <a:pt x="11793491" y="4358136"/>
                  <a:pt x="11796079" y="4348239"/>
                  <a:pt x="11798778" y="4338343"/>
                </a:cubicBezTo>
                <a:cubicBezTo>
                  <a:pt x="11800465" y="4336431"/>
                  <a:pt x="11802264" y="4334632"/>
                  <a:pt x="11803838" y="4332720"/>
                </a:cubicBezTo>
                <a:cubicBezTo>
                  <a:pt x="11801139" y="4342616"/>
                  <a:pt x="11798328" y="4352513"/>
                  <a:pt x="11795516" y="4362297"/>
                </a:cubicBezTo>
                <a:close/>
                <a:moveTo>
                  <a:pt x="11783484" y="4376467"/>
                </a:moveTo>
                <a:cubicBezTo>
                  <a:pt x="11782022" y="4378153"/>
                  <a:pt x="11780560" y="4379728"/>
                  <a:pt x="11778985" y="4381415"/>
                </a:cubicBezTo>
                <a:cubicBezTo>
                  <a:pt x="11781571" y="4371181"/>
                  <a:pt x="11784158" y="4361060"/>
                  <a:pt x="11786744" y="4350938"/>
                </a:cubicBezTo>
                <a:cubicBezTo>
                  <a:pt x="11788431" y="4349251"/>
                  <a:pt x="11790006" y="4347564"/>
                  <a:pt x="11791693" y="4345878"/>
                </a:cubicBezTo>
                <a:cubicBezTo>
                  <a:pt x="11788994" y="4356111"/>
                  <a:pt x="11786183" y="4366233"/>
                  <a:pt x="11783484" y="4376467"/>
                </a:cubicBezTo>
                <a:close/>
                <a:moveTo>
                  <a:pt x="11772013" y="4388949"/>
                </a:moveTo>
                <a:cubicBezTo>
                  <a:pt x="11770438" y="4390637"/>
                  <a:pt x="11768863" y="4392323"/>
                  <a:pt x="11767176" y="4394010"/>
                </a:cubicBezTo>
                <a:cubicBezTo>
                  <a:pt x="11769650" y="4383552"/>
                  <a:pt x="11772238" y="4373093"/>
                  <a:pt x="11774712" y="4362746"/>
                </a:cubicBezTo>
                <a:cubicBezTo>
                  <a:pt x="11776511" y="4361060"/>
                  <a:pt x="11778197" y="4359373"/>
                  <a:pt x="11779997" y="4357686"/>
                </a:cubicBezTo>
                <a:cubicBezTo>
                  <a:pt x="11777298" y="4368032"/>
                  <a:pt x="11774712" y="4378491"/>
                  <a:pt x="11772013" y="4388949"/>
                </a:cubicBezTo>
                <a:close/>
                <a:moveTo>
                  <a:pt x="11760542" y="4400645"/>
                </a:moveTo>
                <a:cubicBezTo>
                  <a:pt x="11758742" y="4402445"/>
                  <a:pt x="11756942" y="4404244"/>
                  <a:pt x="11755144" y="4406043"/>
                </a:cubicBezTo>
                <a:cubicBezTo>
                  <a:pt x="11757618" y="4395360"/>
                  <a:pt x="11759979" y="4384676"/>
                  <a:pt x="11762454" y="4373992"/>
                </a:cubicBezTo>
                <a:cubicBezTo>
                  <a:pt x="11764365" y="4372193"/>
                  <a:pt x="11766390" y="4370394"/>
                  <a:pt x="11768301" y="4368707"/>
                </a:cubicBezTo>
                <a:cubicBezTo>
                  <a:pt x="11765714" y="4379391"/>
                  <a:pt x="11763128" y="4390074"/>
                  <a:pt x="11760542" y="4400645"/>
                </a:cubicBezTo>
                <a:close/>
                <a:moveTo>
                  <a:pt x="11748845" y="4412229"/>
                </a:moveTo>
                <a:cubicBezTo>
                  <a:pt x="11747047" y="4413915"/>
                  <a:pt x="11745247" y="4415603"/>
                  <a:pt x="11743448" y="4417402"/>
                </a:cubicBezTo>
                <a:cubicBezTo>
                  <a:pt x="11745809" y="4406493"/>
                  <a:pt x="11748059" y="4395584"/>
                  <a:pt x="11750420" y="4384788"/>
                </a:cubicBezTo>
                <a:cubicBezTo>
                  <a:pt x="11752332" y="4383102"/>
                  <a:pt x="11754243" y="4381415"/>
                  <a:pt x="11756155" y="4379728"/>
                </a:cubicBezTo>
                <a:cubicBezTo>
                  <a:pt x="11753794" y="4390524"/>
                  <a:pt x="11751319" y="4401433"/>
                  <a:pt x="11748845" y="4412229"/>
                </a:cubicBezTo>
                <a:close/>
                <a:moveTo>
                  <a:pt x="11737262" y="4423137"/>
                </a:moveTo>
                <a:cubicBezTo>
                  <a:pt x="11735351" y="4424824"/>
                  <a:pt x="11733551" y="4426511"/>
                  <a:pt x="11731639" y="4428310"/>
                </a:cubicBezTo>
                <a:cubicBezTo>
                  <a:pt x="11733889" y="4417289"/>
                  <a:pt x="11736137" y="4406156"/>
                  <a:pt x="11738387" y="4395135"/>
                </a:cubicBezTo>
                <a:cubicBezTo>
                  <a:pt x="11740411" y="4393448"/>
                  <a:pt x="11742436" y="4391761"/>
                  <a:pt x="11744459" y="4390074"/>
                </a:cubicBezTo>
                <a:cubicBezTo>
                  <a:pt x="11741986" y="4400983"/>
                  <a:pt x="11739624" y="4412004"/>
                  <a:pt x="11737262" y="4423137"/>
                </a:cubicBezTo>
                <a:close/>
                <a:moveTo>
                  <a:pt x="11725679" y="4433596"/>
                </a:moveTo>
                <a:cubicBezTo>
                  <a:pt x="11723767" y="4435283"/>
                  <a:pt x="11721744" y="4437082"/>
                  <a:pt x="11719831" y="4438769"/>
                </a:cubicBezTo>
                <a:cubicBezTo>
                  <a:pt x="11721967" y="4427523"/>
                  <a:pt x="11724105" y="4416277"/>
                  <a:pt x="11726241" y="4405031"/>
                </a:cubicBezTo>
                <a:cubicBezTo>
                  <a:pt x="11728378" y="4403344"/>
                  <a:pt x="11730402" y="4401657"/>
                  <a:pt x="11732427" y="4399970"/>
                </a:cubicBezTo>
                <a:cubicBezTo>
                  <a:pt x="11730178" y="4411216"/>
                  <a:pt x="11727928" y="4422350"/>
                  <a:pt x="11725679" y="4433596"/>
                </a:cubicBezTo>
                <a:close/>
                <a:moveTo>
                  <a:pt x="11713983" y="4443830"/>
                </a:moveTo>
                <a:cubicBezTo>
                  <a:pt x="11614795" y="4529186"/>
                  <a:pt x="11480855" y="4611394"/>
                  <a:pt x="11386502" y="4665037"/>
                </a:cubicBezTo>
                <a:cubicBezTo>
                  <a:pt x="11152924" y="4797739"/>
                  <a:pt x="10919121" y="4896141"/>
                  <a:pt x="10836351" y="4911210"/>
                </a:cubicBezTo>
                <a:cubicBezTo>
                  <a:pt x="10829716" y="4912448"/>
                  <a:pt x="10796653" y="4913010"/>
                  <a:pt x="10789680" y="4913010"/>
                </a:cubicBezTo>
                <a:cubicBezTo>
                  <a:pt x="10709835" y="4913010"/>
                  <a:pt x="10356600" y="4831927"/>
                  <a:pt x="10307231" y="4727677"/>
                </a:cubicBezTo>
                <a:cubicBezTo>
                  <a:pt x="10277654" y="4665262"/>
                  <a:pt x="10163282" y="4594638"/>
                  <a:pt x="10052735" y="4526487"/>
                </a:cubicBezTo>
                <a:cubicBezTo>
                  <a:pt x="9945674" y="4460474"/>
                  <a:pt x="9834902" y="4392098"/>
                  <a:pt x="9820619" y="4340142"/>
                </a:cubicBezTo>
                <a:cubicBezTo>
                  <a:pt x="9786207" y="4215200"/>
                  <a:pt x="9590640" y="4085084"/>
                  <a:pt x="9401371" y="3959242"/>
                </a:cubicBezTo>
                <a:cubicBezTo>
                  <a:pt x="9345816" y="3922356"/>
                  <a:pt x="9289811" y="3885019"/>
                  <a:pt x="9237630" y="3847795"/>
                </a:cubicBezTo>
                <a:cubicBezTo>
                  <a:pt x="9237405" y="3847120"/>
                  <a:pt x="9237293" y="3846558"/>
                  <a:pt x="9237068" y="3845884"/>
                </a:cubicBezTo>
                <a:cubicBezTo>
                  <a:pt x="9288236" y="3879621"/>
                  <a:pt x="9343567" y="3913809"/>
                  <a:pt x="9399797" y="3948559"/>
                </a:cubicBezTo>
                <a:cubicBezTo>
                  <a:pt x="9591314" y="4066753"/>
                  <a:pt x="9789355" y="4188997"/>
                  <a:pt x="9820956" y="4304155"/>
                </a:cubicBezTo>
                <a:cubicBezTo>
                  <a:pt x="9835239" y="4355886"/>
                  <a:pt x="9942862" y="4417851"/>
                  <a:pt x="10056896" y="4483303"/>
                </a:cubicBezTo>
                <a:cubicBezTo>
                  <a:pt x="10168793" y="4547630"/>
                  <a:pt x="10284401" y="4614093"/>
                  <a:pt x="10311616" y="4671560"/>
                </a:cubicBezTo>
                <a:cubicBezTo>
                  <a:pt x="10360986" y="4775810"/>
                  <a:pt x="10729852" y="4849470"/>
                  <a:pt x="10796428" y="4849470"/>
                </a:cubicBezTo>
                <a:cubicBezTo>
                  <a:pt x="10801489" y="4849470"/>
                  <a:pt x="10836576" y="4848908"/>
                  <a:pt x="10843324" y="4847671"/>
                </a:cubicBezTo>
                <a:cubicBezTo>
                  <a:pt x="10965904" y="4825292"/>
                  <a:pt x="11470846" y="4608695"/>
                  <a:pt x="11720393" y="4409530"/>
                </a:cubicBezTo>
                <a:cubicBezTo>
                  <a:pt x="11718257" y="4421113"/>
                  <a:pt x="11716121" y="4432471"/>
                  <a:pt x="11713983" y="4443830"/>
                </a:cubicBezTo>
                <a:close/>
                <a:moveTo>
                  <a:pt x="8098980" y="2556313"/>
                </a:moveTo>
                <a:cubicBezTo>
                  <a:pt x="7886769" y="2556313"/>
                  <a:pt x="7547030" y="2870186"/>
                  <a:pt x="7348090" y="3102640"/>
                </a:cubicBezTo>
                <a:cubicBezTo>
                  <a:pt x="7543431" y="2866363"/>
                  <a:pt x="7882159" y="2531347"/>
                  <a:pt x="8104715" y="2531347"/>
                </a:cubicBezTo>
                <a:cubicBezTo>
                  <a:pt x="8242141" y="2531347"/>
                  <a:pt x="8440856" y="2665960"/>
                  <a:pt x="8649693" y="2900551"/>
                </a:cubicBezTo>
                <a:cubicBezTo>
                  <a:pt x="8829965" y="3103090"/>
                  <a:pt x="8979424" y="3337792"/>
                  <a:pt x="9048586" y="3524925"/>
                </a:cubicBezTo>
                <a:cubicBezTo>
                  <a:pt x="8902726" y="3134578"/>
                  <a:pt x="8381928" y="2556313"/>
                  <a:pt x="8098980" y="2556313"/>
                </a:cubicBezTo>
                <a:close/>
                <a:moveTo>
                  <a:pt x="9050386" y="3529648"/>
                </a:moveTo>
                <a:cubicBezTo>
                  <a:pt x="9050610" y="3530210"/>
                  <a:pt x="9050835" y="3530885"/>
                  <a:pt x="9051060" y="3531447"/>
                </a:cubicBezTo>
                <a:cubicBezTo>
                  <a:pt x="9050835" y="3530772"/>
                  <a:pt x="9050610" y="3530210"/>
                  <a:pt x="9050386" y="3529648"/>
                </a:cubicBezTo>
                <a:close/>
                <a:moveTo>
                  <a:pt x="6134766" y="3046860"/>
                </a:moveTo>
                <a:cubicBezTo>
                  <a:pt x="5992843" y="2811370"/>
                  <a:pt x="5846196" y="2567783"/>
                  <a:pt x="5782544" y="2336455"/>
                </a:cubicBezTo>
                <a:cubicBezTo>
                  <a:pt x="5750156" y="2218822"/>
                  <a:pt x="5640733" y="2065315"/>
                  <a:pt x="5534909" y="1916756"/>
                </a:cubicBezTo>
                <a:cubicBezTo>
                  <a:pt x="5456299" y="1806434"/>
                  <a:pt x="5374992" y="1692288"/>
                  <a:pt x="5326184" y="1594223"/>
                </a:cubicBezTo>
                <a:cubicBezTo>
                  <a:pt x="5235430" y="1411927"/>
                  <a:pt x="4975086" y="1279899"/>
                  <a:pt x="4843846" y="1279899"/>
                </a:cubicBezTo>
                <a:cubicBezTo>
                  <a:pt x="4832600" y="1279899"/>
                  <a:pt x="4804823" y="1280912"/>
                  <a:pt x="4791890" y="1283273"/>
                </a:cubicBezTo>
                <a:cubicBezTo>
                  <a:pt x="4645693" y="1309926"/>
                  <a:pt x="4435282" y="1479065"/>
                  <a:pt x="4228919" y="1735697"/>
                </a:cubicBezTo>
                <a:cubicBezTo>
                  <a:pt x="4103527" y="1891678"/>
                  <a:pt x="3997140" y="2058793"/>
                  <a:pt x="3924492" y="2210500"/>
                </a:cubicBezTo>
                <a:cubicBezTo>
                  <a:pt x="3925728" y="2204540"/>
                  <a:pt x="3926853" y="2198580"/>
                  <a:pt x="3928090" y="2192619"/>
                </a:cubicBezTo>
                <a:cubicBezTo>
                  <a:pt x="4000289" y="2030565"/>
                  <a:pt x="4108812" y="1850743"/>
                  <a:pt x="4237016" y="1684303"/>
                </a:cubicBezTo>
                <a:cubicBezTo>
                  <a:pt x="4440342" y="1420473"/>
                  <a:pt x="4650304" y="1246836"/>
                  <a:pt x="4798525" y="1219734"/>
                </a:cubicBezTo>
                <a:cubicBezTo>
                  <a:pt x="4810671" y="1217485"/>
                  <a:pt x="4836874" y="1216247"/>
                  <a:pt x="4850369" y="1216247"/>
                </a:cubicBezTo>
                <a:cubicBezTo>
                  <a:pt x="4979360" y="1216247"/>
                  <a:pt x="5237791" y="1351086"/>
                  <a:pt x="5330570" y="1537319"/>
                </a:cubicBezTo>
                <a:cubicBezTo>
                  <a:pt x="5379940" y="1636508"/>
                  <a:pt x="5458211" y="1751329"/>
                  <a:pt x="5533784" y="1862326"/>
                </a:cubicBezTo>
                <a:cubicBezTo>
                  <a:pt x="5639720" y="2017857"/>
                  <a:pt x="5749256" y="2178674"/>
                  <a:pt x="5782769" y="2300355"/>
                </a:cubicBezTo>
                <a:cubicBezTo>
                  <a:pt x="5848895" y="2540793"/>
                  <a:pt x="5992955" y="2793152"/>
                  <a:pt x="6132292" y="3037189"/>
                </a:cubicBezTo>
                <a:cubicBezTo>
                  <a:pt x="6151073" y="3070139"/>
                  <a:pt x="6169966" y="3103202"/>
                  <a:pt x="6188747" y="3136490"/>
                </a:cubicBezTo>
                <a:cubicBezTo>
                  <a:pt x="6170754" y="3106464"/>
                  <a:pt x="6152760" y="3076549"/>
                  <a:pt x="6134766" y="3046860"/>
                </a:cubicBezTo>
                <a:close/>
                <a:moveTo>
                  <a:pt x="3685853" y="2982983"/>
                </a:moveTo>
                <a:cubicBezTo>
                  <a:pt x="3685628" y="2983770"/>
                  <a:pt x="3685403" y="2984558"/>
                  <a:pt x="3685066" y="2985345"/>
                </a:cubicBezTo>
                <a:cubicBezTo>
                  <a:pt x="3683604" y="2988269"/>
                  <a:pt x="3682142" y="2991193"/>
                  <a:pt x="3680680" y="2994004"/>
                </a:cubicBezTo>
                <a:cubicBezTo>
                  <a:pt x="3681130" y="2992767"/>
                  <a:pt x="3681467" y="2991642"/>
                  <a:pt x="3681917" y="2990406"/>
                </a:cubicBezTo>
                <a:cubicBezTo>
                  <a:pt x="3683266" y="2987931"/>
                  <a:pt x="3684504" y="2985457"/>
                  <a:pt x="3685853" y="2982983"/>
                </a:cubicBezTo>
                <a:close/>
                <a:moveTo>
                  <a:pt x="3665160" y="3047085"/>
                </a:moveTo>
                <a:cubicBezTo>
                  <a:pt x="3664261" y="3049784"/>
                  <a:pt x="3663361" y="3052595"/>
                  <a:pt x="3662462" y="3055294"/>
                </a:cubicBezTo>
                <a:cubicBezTo>
                  <a:pt x="3660437" y="3058893"/>
                  <a:pt x="3658300" y="3062379"/>
                  <a:pt x="3656164" y="3065978"/>
                </a:cubicBezTo>
                <a:cubicBezTo>
                  <a:pt x="3657176" y="3062829"/>
                  <a:pt x="3658300" y="3059793"/>
                  <a:pt x="3659425" y="3056644"/>
                </a:cubicBezTo>
                <a:cubicBezTo>
                  <a:pt x="3661449" y="3053495"/>
                  <a:pt x="3663361" y="3050346"/>
                  <a:pt x="3665160" y="3047085"/>
                </a:cubicBezTo>
                <a:close/>
                <a:moveTo>
                  <a:pt x="3644580" y="3084421"/>
                </a:moveTo>
                <a:cubicBezTo>
                  <a:pt x="3642444" y="3087683"/>
                  <a:pt x="3640307" y="3090832"/>
                  <a:pt x="3638058" y="3094093"/>
                </a:cubicBezTo>
                <a:cubicBezTo>
                  <a:pt x="3639295" y="3090719"/>
                  <a:pt x="3640532" y="3087458"/>
                  <a:pt x="3641657" y="3084084"/>
                </a:cubicBezTo>
                <a:cubicBezTo>
                  <a:pt x="3643793" y="3081048"/>
                  <a:pt x="3645817" y="3078011"/>
                  <a:pt x="3647842" y="3074863"/>
                </a:cubicBezTo>
                <a:cubicBezTo>
                  <a:pt x="3646830" y="3078124"/>
                  <a:pt x="3645705" y="3081272"/>
                  <a:pt x="3644580" y="3084421"/>
                </a:cubicBezTo>
                <a:close/>
                <a:moveTo>
                  <a:pt x="3637608" y="3104664"/>
                </a:moveTo>
                <a:cubicBezTo>
                  <a:pt x="3636371" y="3108375"/>
                  <a:pt x="3635021" y="3112087"/>
                  <a:pt x="3633784" y="3115798"/>
                </a:cubicBezTo>
                <a:cubicBezTo>
                  <a:pt x="3631423" y="3119059"/>
                  <a:pt x="3629061" y="3122433"/>
                  <a:pt x="3626587" y="3125694"/>
                </a:cubicBezTo>
                <a:cubicBezTo>
                  <a:pt x="3627937" y="3121870"/>
                  <a:pt x="3629399" y="3118047"/>
                  <a:pt x="3630748" y="3114223"/>
                </a:cubicBezTo>
                <a:cubicBezTo>
                  <a:pt x="3633110" y="3111074"/>
                  <a:pt x="3635359" y="3107925"/>
                  <a:pt x="3637608" y="3104664"/>
                </a:cubicBezTo>
                <a:close/>
                <a:moveTo>
                  <a:pt x="3637608" y="3120184"/>
                </a:moveTo>
                <a:cubicBezTo>
                  <a:pt x="3640082" y="3116697"/>
                  <a:pt x="3642444" y="3113211"/>
                  <a:pt x="3644805" y="3109837"/>
                </a:cubicBezTo>
                <a:cubicBezTo>
                  <a:pt x="3643456" y="3113886"/>
                  <a:pt x="3642106" y="3117934"/>
                  <a:pt x="3640757" y="3121983"/>
                </a:cubicBezTo>
                <a:cubicBezTo>
                  <a:pt x="3638283" y="3125694"/>
                  <a:pt x="3635696" y="3129293"/>
                  <a:pt x="3633110" y="3133004"/>
                </a:cubicBezTo>
                <a:cubicBezTo>
                  <a:pt x="3634572" y="3128843"/>
                  <a:pt x="3636146" y="3124457"/>
                  <a:pt x="3637608" y="3120184"/>
                </a:cubicBezTo>
                <a:close/>
                <a:moveTo>
                  <a:pt x="3655601" y="3093081"/>
                </a:moveTo>
                <a:cubicBezTo>
                  <a:pt x="3658863" y="3087683"/>
                  <a:pt x="3662124" y="3082285"/>
                  <a:pt x="3665048" y="3076887"/>
                </a:cubicBezTo>
                <a:cubicBezTo>
                  <a:pt x="3664148" y="3079586"/>
                  <a:pt x="3663361" y="3082397"/>
                  <a:pt x="3662574" y="3085096"/>
                </a:cubicBezTo>
                <a:cubicBezTo>
                  <a:pt x="3659313" y="3091619"/>
                  <a:pt x="3655714" y="3098029"/>
                  <a:pt x="3651890" y="3104552"/>
                </a:cubicBezTo>
                <a:cubicBezTo>
                  <a:pt x="3653015" y="3100728"/>
                  <a:pt x="3654365" y="3096904"/>
                  <a:pt x="3655601" y="3093081"/>
                </a:cubicBezTo>
                <a:close/>
                <a:moveTo>
                  <a:pt x="3689002" y="3026955"/>
                </a:moveTo>
                <a:cubicBezTo>
                  <a:pt x="3689789" y="3023693"/>
                  <a:pt x="3690801" y="3020432"/>
                  <a:pt x="3691926" y="3017058"/>
                </a:cubicBezTo>
                <a:cubicBezTo>
                  <a:pt x="3691026" y="3020207"/>
                  <a:pt x="3690126" y="3023356"/>
                  <a:pt x="3689227" y="3026617"/>
                </a:cubicBezTo>
                <a:cubicBezTo>
                  <a:pt x="3689114" y="3026730"/>
                  <a:pt x="3689114" y="3026842"/>
                  <a:pt x="3689002" y="3026955"/>
                </a:cubicBezTo>
                <a:close/>
                <a:moveTo>
                  <a:pt x="3717567" y="2945872"/>
                </a:moveTo>
                <a:cubicBezTo>
                  <a:pt x="3719253" y="2942948"/>
                  <a:pt x="3721053" y="2940024"/>
                  <a:pt x="3722852" y="2937100"/>
                </a:cubicBezTo>
                <a:cubicBezTo>
                  <a:pt x="3720603" y="2945309"/>
                  <a:pt x="3718466" y="2953519"/>
                  <a:pt x="3716217" y="2961728"/>
                </a:cubicBezTo>
                <a:cubicBezTo>
                  <a:pt x="3714418" y="2964315"/>
                  <a:pt x="3712618" y="2966789"/>
                  <a:pt x="3710932" y="2969263"/>
                </a:cubicBezTo>
                <a:cubicBezTo>
                  <a:pt x="3713180" y="2961503"/>
                  <a:pt x="3715317" y="2953744"/>
                  <a:pt x="3717567" y="2945872"/>
                </a:cubicBezTo>
                <a:close/>
                <a:moveTo>
                  <a:pt x="3731399" y="2924617"/>
                </a:moveTo>
                <a:cubicBezTo>
                  <a:pt x="3732861" y="2922593"/>
                  <a:pt x="3734323" y="2920568"/>
                  <a:pt x="3735897" y="2918432"/>
                </a:cubicBezTo>
                <a:cubicBezTo>
                  <a:pt x="3733536" y="2927541"/>
                  <a:pt x="3731287" y="2936650"/>
                  <a:pt x="3728925" y="2945647"/>
                </a:cubicBezTo>
                <a:cubicBezTo>
                  <a:pt x="3727238" y="2947671"/>
                  <a:pt x="3725664" y="2949583"/>
                  <a:pt x="3724089" y="2951495"/>
                </a:cubicBezTo>
                <a:cubicBezTo>
                  <a:pt x="3726563" y="2942498"/>
                  <a:pt x="3728925" y="2933613"/>
                  <a:pt x="3731399" y="2924617"/>
                </a:cubicBezTo>
                <a:close/>
                <a:moveTo>
                  <a:pt x="3743432" y="2908535"/>
                </a:moveTo>
                <a:cubicBezTo>
                  <a:pt x="3745231" y="2906286"/>
                  <a:pt x="3747031" y="2904149"/>
                  <a:pt x="3748830" y="2901900"/>
                </a:cubicBezTo>
                <a:cubicBezTo>
                  <a:pt x="3746469" y="2911459"/>
                  <a:pt x="3744219" y="2921131"/>
                  <a:pt x="3741858" y="2930690"/>
                </a:cubicBezTo>
                <a:cubicBezTo>
                  <a:pt x="3739946" y="2932826"/>
                  <a:pt x="3737922" y="2934963"/>
                  <a:pt x="3736122" y="2937100"/>
                </a:cubicBezTo>
                <a:cubicBezTo>
                  <a:pt x="3738596" y="2927653"/>
                  <a:pt x="3740958" y="2918094"/>
                  <a:pt x="3743432" y="2908535"/>
                </a:cubicBezTo>
                <a:close/>
                <a:moveTo>
                  <a:pt x="3755803" y="2893690"/>
                </a:moveTo>
                <a:cubicBezTo>
                  <a:pt x="3757265" y="2892004"/>
                  <a:pt x="3758839" y="2890204"/>
                  <a:pt x="3760414" y="2888517"/>
                </a:cubicBezTo>
                <a:cubicBezTo>
                  <a:pt x="3758164" y="2898526"/>
                  <a:pt x="3755803" y="2908423"/>
                  <a:pt x="3753553" y="2918432"/>
                </a:cubicBezTo>
                <a:cubicBezTo>
                  <a:pt x="3751867" y="2920118"/>
                  <a:pt x="3750292" y="2921805"/>
                  <a:pt x="3748605" y="2923492"/>
                </a:cubicBezTo>
                <a:cubicBezTo>
                  <a:pt x="3750967" y="2913596"/>
                  <a:pt x="3753441" y="2903699"/>
                  <a:pt x="3755803" y="2893690"/>
                </a:cubicBezTo>
                <a:close/>
                <a:moveTo>
                  <a:pt x="3766936" y="2881208"/>
                </a:moveTo>
                <a:cubicBezTo>
                  <a:pt x="3768623" y="2879408"/>
                  <a:pt x="3770310" y="2877609"/>
                  <a:pt x="3771997" y="2875809"/>
                </a:cubicBezTo>
                <a:cubicBezTo>
                  <a:pt x="3769747" y="2886043"/>
                  <a:pt x="3767611" y="2896277"/>
                  <a:pt x="3765362" y="2906623"/>
                </a:cubicBezTo>
                <a:cubicBezTo>
                  <a:pt x="3763562" y="2908423"/>
                  <a:pt x="3761763" y="2910109"/>
                  <a:pt x="3759964" y="2911909"/>
                </a:cubicBezTo>
                <a:cubicBezTo>
                  <a:pt x="3762325" y="2901675"/>
                  <a:pt x="3764687" y="2891441"/>
                  <a:pt x="3766936" y="2881208"/>
                </a:cubicBezTo>
                <a:close/>
                <a:moveTo>
                  <a:pt x="3778407" y="2869287"/>
                </a:moveTo>
                <a:cubicBezTo>
                  <a:pt x="3780094" y="2867487"/>
                  <a:pt x="3781893" y="2865801"/>
                  <a:pt x="3783693" y="2864001"/>
                </a:cubicBezTo>
                <a:cubicBezTo>
                  <a:pt x="3781556" y="2874460"/>
                  <a:pt x="3779419" y="2885031"/>
                  <a:pt x="3777282" y="2895490"/>
                </a:cubicBezTo>
                <a:cubicBezTo>
                  <a:pt x="3775370" y="2897289"/>
                  <a:pt x="3773459" y="2898976"/>
                  <a:pt x="3771659" y="2900775"/>
                </a:cubicBezTo>
                <a:cubicBezTo>
                  <a:pt x="3773908" y="2890204"/>
                  <a:pt x="3776158" y="2879746"/>
                  <a:pt x="3778407" y="2869287"/>
                </a:cubicBezTo>
                <a:close/>
                <a:moveTo>
                  <a:pt x="3789765" y="2857928"/>
                </a:moveTo>
                <a:cubicBezTo>
                  <a:pt x="3791565" y="2856129"/>
                  <a:pt x="3793364" y="2854442"/>
                  <a:pt x="3795163" y="2852643"/>
                </a:cubicBezTo>
                <a:cubicBezTo>
                  <a:pt x="3793139" y="2863326"/>
                  <a:pt x="3791115" y="2874010"/>
                  <a:pt x="3789090" y="2884806"/>
                </a:cubicBezTo>
                <a:cubicBezTo>
                  <a:pt x="3787179" y="2886493"/>
                  <a:pt x="3785267" y="2888292"/>
                  <a:pt x="3783355" y="2889979"/>
                </a:cubicBezTo>
                <a:cubicBezTo>
                  <a:pt x="3785379" y="2879296"/>
                  <a:pt x="3787628" y="2868612"/>
                  <a:pt x="3789765" y="2857928"/>
                </a:cubicBezTo>
                <a:close/>
                <a:moveTo>
                  <a:pt x="3801124" y="2847020"/>
                </a:moveTo>
                <a:cubicBezTo>
                  <a:pt x="3901325" y="2753229"/>
                  <a:pt x="4051121" y="2660450"/>
                  <a:pt x="4153796" y="2601859"/>
                </a:cubicBezTo>
                <a:cubicBezTo>
                  <a:pt x="4386362" y="2469157"/>
                  <a:pt x="4619265" y="2370755"/>
                  <a:pt x="4701810" y="2355685"/>
                </a:cubicBezTo>
                <a:cubicBezTo>
                  <a:pt x="4708445" y="2354448"/>
                  <a:pt x="4741396" y="2353886"/>
                  <a:pt x="4748368" y="2353886"/>
                </a:cubicBezTo>
                <a:cubicBezTo>
                  <a:pt x="4823716" y="2353886"/>
                  <a:pt x="5157383" y="2427884"/>
                  <a:pt x="5204728" y="2523137"/>
                </a:cubicBezTo>
                <a:cubicBezTo>
                  <a:pt x="5235879" y="2585777"/>
                  <a:pt x="5353399" y="2658538"/>
                  <a:pt x="5467096" y="2728713"/>
                </a:cubicBezTo>
                <a:cubicBezTo>
                  <a:pt x="5580792" y="2799000"/>
                  <a:pt x="5698312" y="2871649"/>
                  <a:pt x="5713494" y="2926641"/>
                </a:cubicBezTo>
                <a:cubicBezTo>
                  <a:pt x="5747906" y="3051583"/>
                  <a:pt x="5942461" y="3181699"/>
                  <a:pt x="6130718" y="3307541"/>
                </a:cubicBezTo>
                <a:cubicBezTo>
                  <a:pt x="6180987" y="3341166"/>
                  <a:pt x="6231594" y="3375016"/>
                  <a:pt x="6279501" y="3408979"/>
                </a:cubicBezTo>
                <a:cubicBezTo>
                  <a:pt x="6279727" y="3409879"/>
                  <a:pt x="6279951" y="3410666"/>
                  <a:pt x="6280176" y="3411565"/>
                </a:cubicBezTo>
                <a:cubicBezTo>
                  <a:pt x="6233393" y="3380864"/>
                  <a:pt x="6183349" y="3349825"/>
                  <a:pt x="6132630" y="3318337"/>
                </a:cubicBezTo>
                <a:cubicBezTo>
                  <a:pt x="5942124" y="3200142"/>
                  <a:pt x="5745207" y="3077899"/>
                  <a:pt x="5713494" y="2962741"/>
                </a:cubicBezTo>
                <a:cubicBezTo>
                  <a:pt x="5698424" y="2908198"/>
                  <a:pt x="5584278" y="2842409"/>
                  <a:pt x="5463384" y="2772684"/>
                </a:cubicBezTo>
                <a:cubicBezTo>
                  <a:pt x="5348338" y="2706333"/>
                  <a:pt x="5229357" y="2637846"/>
                  <a:pt x="5200567" y="2579929"/>
                </a:cubicBezTo>
                <a:cubicBezTo>
                  <a:pt x="5153109" y="2484676"/>
                  <a:pt x="4804823" y="2417313"/>
                  <a:pt x="4742071" y="2417313"/>
                </a:cubicBezTo>
                <a:cubicBezTo>
                  <a:pt x="4737010" y="2417313"/>
                  <a:pt x="4702148" y="2417875"/>
                  <a:pt x="4695400" y="2419112"/>
                </a:cubicBezTo>
                <a:cubicBezTo>
                  <a:pt x="4568771" y="2442279"/>
                  <a:pt x="4032003" y="2674620"/>
                  <a:pt x="3795051" y="2879746"/>
                </a:cubicBezTo>
                <a:cubicBezTo>
                  <a:pt x="3796963" y="2868837"/>
                  <a:pt x="3799100" y="2857928"/>
                  <a:pt x="3801124" y="2847020"/>
                </a:cubicBezTo>
                <a:close/>
                <a:moveTo>
                  <a:pt x="6462585" y="3701373"/>
                </a:moveTo>
                <a:cubicBezTo>
                  <a:pt x="6585391" y="4090707"/>
                  <a:pt x="7132168" y="4710470"/>
                  <a:pt x="7424112" y="4710470"/>
                </a:cubicBezTo>
                <a:cubicBezTo>
                  <a:pt x="7634298" y="4710470"/>
                  <a:pt x="7971114" y="4399746"/>
                  <a:pt x="8170279" y="4167629"/>
                </a:cubicBezTo>
                <a:cubicBezTo>
                  <a:pt x="7974600" y="4403794"/>
                  <a:pt x="7638572" y="4735549"/>
                  <a:pt x="7418152" y="4735549"/>
                </a:cubicBezTo>
                <a:cubicBezTo>
                  <a:pt x="7280726" y="4735549"/>
                  <a:pt x="7082461" y="4600935"/>
                  <a:pt x="6874186" y="4366345"/>
                </a:cubicBezTo>
                <a:cubicBezTo>
                  <a:pt x="6680869" y="4148512"/>
                  <a:pt x="6522864" y="3893229"/>
                  <a:pt x="6461910" y="3700024"/>
                </a:cubicBezTo>
                <a:cubicBezTo>
                  <a:pt x="6455950" y="3681018"/>
                  <a:pt x="6449427" y="3661787"/>
                  <a:pt x="6442455" y="3642557"/>
                </a:cubicBezTo>
                <a:cubicBezTo>
                  <a:pt x="6449652" y="3662350"/>
                  <a:pt x="6456400" y="3681918"/>
                  <a:pt x="6462585" y="3701373"/>
                </a:cubicBezTo>
                <a:close/>
                <a:moveTo>
                  <a:pt x="9391587" y="4220260"/>
                </a:moveTo>
                <a:cubicBezTo>
                  <a:pt x="9533960" y="4455750"/>
                  <a:pt x="9681282" y="4699225"/>
                  <a:pt x="9744934" y="4930553"/>
                </a:cubicBezTo>
                <a:cubicBezTo>
                  <a:pt x="9775073" y="5040201"/>
                  <a:pt x="9871338" y="5175827"/>
                  <a:pt x="9973114" y="5319438"/>
                </a:cubicBezTo>
                <a:cubicBezTo>
                  <a:pt x="10051161" y="5429423"/>
                  <a:pt x="10131794" y="5543232"/>
                  <a:pt x="10179139" y="5643208"/>
                </a:cubicBezTo>
                <a:cubicBezTo>
                  <a:pt x="10272143" y="5839450"/>
                  <a:pt x="10550592" y="5987221"/>
                  <a:pt x="10685768" y="5987221"/>
                </a:cubicBezTo>
                <a:cubicBezTo>
                  <a:pt x="10697127" y="5987221"/>
                  <a:pt x="10724904" y="5986209"/>
                  <a:pt x="10737837" y="5983848"/>
                </a:cubicBezTo>
                <a:cubicBezTo>
                  <a:pt x="10884034" y="5957194"/>
                  <a:pt x="11095008" y="5788056"/>
                  <a:pt x="11301932" y="5531423"/>
                </a:cubicBezTo>
                <a:cubicBezTo>
                  <a:pt x="11416416" y="5389388"/>
                  <a:pt x="11515043" y="5238242"/>
                  <a:pt x="11586904" y="5097893"/>
                </a:cubicBezTo>
                <a:cubicBezTo>
                  <a:pt x="11585442" y="5104865"/>
                  <a:pt x="11583981" y="5111950"/>
                  <a:pt x="11582630" y="5118923"/>
                </a:cubicBezTo>
                <a:cubicBezTo>
                  <a:pt x="11510882" y="5268943"/>
                  <a:pt x="11410343" y="5431335"/>
                  <a:pt x="11293385" y="5582705"/>
                </a:cubicBezTo>
                <a:cubicBezTo>
                  <a:pt x="11089497" y="5846535"/>
                  <a:pt x="10879086" y="6020172"/>
                  <a:pt x="10730752" y="6047274"/>
                </a:cubicBezTo>
                <a:cubicBezTo>
                  <a:pt x="10718606" y="6049523"/>
                  <a:pt x="10692291" y="6050760"/>
                  <a:pt x="10678796" y="6050760"/>
                </a:cubicBezTo>
                <a:cubicBezTo>
                  <a:pt x="10542720" y="6050760"/>
                  <a:pt x="10271018" y="5903214"/>
                  <a:pt x="10174528" y="5699325"/>
                </a:cubicBezTo>
                <a:cubicBezTo>
                  <a:pt x="10126396" y="5597775"/>
                  <a:pt x="10048462" y="5482616"/>
                  <a:pt x="9973001" y="5371281"/>
                </a:cubicBezTo>
                <a:cubicBezTo>
                  <a:pt x="9875949" y="5228008"/>
                  <a:pt x="9775523" y="5079787"/>
                  <a:pt x="9744371" y="4966653"/>
                </a:cubicBezTo>
                <a:cubicBezTo>
                  <a:pt x="9678245" y="4726215"/>
                  <a:pt x="9533623" y="4473969"/>
                  <a:pt x="9393836" y="4230045"/>
                </a:cubicBezTo>
                <a:cubicBezTo>
                  <a:pt x="9372694" y="4193158"/>
                  <a:pt x="9351439" y="4156046"/>
                  <a:pt x="9330409" y="4118935"/>
                </a:cubicBezTo>
                <a:cubicBezTo>
                  <a:pt x="9350764" y="4152672"/>
                  <a:pt x="9371231" y="4186522"/>
                  <a:pt x="9391587" y="4220260"/>
                </a:cubicBezTo>
                <a:close/>
                <a:moveTo>
                  <a:pt x="11883459" y="4179550"/>
                </a:moveTo>
                <a:cubicBezTo>
                  <a:pt x="11884472" y="4176626"/>
                  <a:pt x="11885484" y="4173702"/>
                  <a:pt x="11886495" y="4170778"/>
                </a:cubicBezTo>
                <a:cubicBezTo>
                  <a:pt x="11889645" y="4165155"/>
                  <a:pt x="11893019" y="4159420"/>
                  <a:pt x="11896617" y="4153797"/>
                </a:cubicBezTo>
                <a:cubicBezTo>
                  <a:pt x="11895268" y="4157508"/>
                  <a:pt x="11893918" y="4161219"/>
                  <a:pt x="11892569" y="4164930"/>
                </a:cubicBezTo>
                <a:cubicBezTo>
                  <a:pt x="11889419" y="4169766"/>
                  <a:pt x="11886383" y="4174602"/>
                  <a:pt x="11883459" y="4179550"/>
                </a:cubicBezTo>
                <a:close/>
                <a:moveTo>
                  <a:pt x="11908651" y="4135916"/>
                </a:moveTo>
                <a:cubicBezTo>
                  <a:pt x="11911350" y="4132092"/>
                  <a:pt x="11914161" y="4128269"/>
                  <a:pt x="11917085" y="4124445"/>
                </a:cubicBezTo>
                <a:cubicBezTo>
                  <a:pt x="11915511" y="4128493"/>
                  <a:pt x="11913936" y="4132542"/>
                  <a:pt x="11912362" y="4136478"/>
                </a:cubicBezTo>
                <a:cubicBezTo>
                  <a:pt x="11909550" y="4140189"/>
                  <a:pt x="11906964" y="4143901"/>
                  <a:pt x="11904265" y="4147612"/>
                </a:cubicBezTo>
                <a:cubicBezTo>
                  <a:pt x="11905727" y="4143676"/>
                  <a:pt x="11907189" y="4139739"/>
                  <a:pt x="11908651" y="4135916"/>
                </a:cubicBezTo>
                <a:close/>
                <a:moveTo>
                  <a:pt x="11915736" y="4116573"/>
                </a:moveTo>
                <a:cubicBezTo>
                  <a:pt x="11917309" y="4112187"/>
                  <a:pt x="11918996" y="4107801"/>
                  <a:pt x="11920571" y="4103528"/>
                </a:cubicBezTo>
                <a:cubicBezTo>
                  <a:pt x="11923495" y="4099704"/>
                  <a:pt x="11926532" y="4095880"/>
                  <a:pt x="11929681" y="4092169"/>
                </a:cubicBezTo>
                <a:cubicBezTo>
                  <a:pt x="11927881" y="4096668"/>
                  <a:pt x="11926194" y="4101166"/>
                  <a:pt x="11924394" y="4105664"/>
                </a:cubicBezTo>
                <a:cubicBezTo>
                  <a:pt x="11921470" y="4109263"/>
                  <a:pt x="11918547" y="4112862"/>
                  <a:pt x="11915736" y="4116573"/>
                </a:cubicBezTo>
                <a:close/>
                <a:moveTo>
                  <a:pt x="11882447" y="4166955"/>
                </a:moveTo>
                <a:cubicBezTo>
                  <a:pt x="11881210" y="4169091"/>
                  <a:pt x="11880086" y="4171341"/>
                  <a:pt x="11878962" y="4173477"/>
                </a:cubicBezTo>
                <a:cubicBezTo>
                  <a:pt x="11880647" y="4169316"/>
                  <a:pt x="11882560" y="4165155"/>
                  <a:pt x="11884584" y="4160882"/>
                </a:cubicBezTo>
                <a:cubicBezTo>
                  <a:pt x="11883796" y="4162906"/>
                  <a:pt x="11883122" y="4164930"/>
                  <a:pt x="11882447" y="4166955"/>
                </a:cubicBezTo>
                <a:close/>
                <a:moveTo>
                  <a:pt x="11836226" y="4280651"/>
                </a:moveTo>
                <a:cubicBezTo>
                  <a:pt x="11834203" y="4284025"/>
                  <a:pt x="11832065" y="4287399"/>
                  <a:pt x="11829704" y="4290773"/>
                </a:cubicBezTo>
                <a:cubicBezTo>
                  <a:pt x="11832178" y="4282450"/>
                  <a:pt x="11834652" y="4274241"/>
                  <a:pt x="11837238" y="4265919"/>
                </a:cubicBezTo>
                <a:cubicBezTo>
                  <a:pt x="11839488" y="4262995"/>
                  <a:pt x="11841624" y="4260184"/>
                  <a:pt x="11843649" y="4257260"/>
                </a:cubicBezTo>
                <a:cubicBezTo>
                  <a:pt x="11841175" y="4265132"/>
                  <a:pt x="11838700" y="4272892"/>
                  <a:pt x="11836226" y="4280651"/>
                </a:cubicBezTo>
                <a:close/>
                <a:moveTo>
                  <a:pt x="11820707" y="4303255"/>
                </a:moveTo>
                <a:cubicBezTo>
                  <a:pt x="11819132" y="4305392"/>
                  <a:pt x="11817334" y="4307529"/>
                  <a:pt x="11815647" y="4309666"/>
                </a:cubicBezTo>
                <a:cubicBezTo>
                  <a:pt x="11818233" y="4300557"/>
                  <a:pt x="11820932" y="4291335"/>
                  <a:pt x="11823518" y="4282226"/>
                </a:cubicBezTo>
                <a:cubicBezTo>
                  <a:pt x="11825318" y="4280201"/>
                  <a:pt x="11827118" y="4278177"/>
                  <a:pt x="11828804" y="4276153"/>
                </a:cubicBezTo>
                <a:cubicBezTo>
                  <a:pt x="11826105" y="4285150"/>
                  <a:pt x="11823406" y="4294259"/>
                  <a:pt x="11820707" y="4303255"/>
                </a:cubicBezTo>
                <a:close/>
                <a:moveTo>
                  <a:pt x="11807886" y="4319112"/>
                </a:moveTo>
                <a:cubicBezTo>
                  <a:pt x="11806088" y="4321249"/>
                  <a:pt x="11804288" y="4323273"/>
                  <a:pt x="11802376" y="4325410"/>
                </a:cubicBezTo>
                <a:cubicBezTo>
                  <a:pt x="11804962" y="4315739"/>
                  <a:pt x="11807549" y="4306179"/>
                  <a:pt x="11810249" y="4296508"/>
                </a:cubicBezTo>
                <a:cubicBezTo>
                  <a:pt x="11812273" y="4294484"/>
                  <a:pt x="11814185" y="4292459"/>
                  <a:pt x="11816096" y="4290435"/>
                </a:cubicBezTo>
                <a:cubicBezTo>
                  <a:pt x="11813284" y="4299994"/>
                  <a:pt x="11810585" y="4309553"/>
                  <a:pt x="11807886" y="4319112"/>
                </a:cubicBezTo>
                <a:close/>
                <a:moveTo>
                  <a:pt x="11795066" y="4333394"/>
                </a:moveTo>
                <a:cubicBezTo>
                  <a:pt x="11793380" y="4335194"/>
                  <a:pt x="11791580" y="4336993"/>
                  <a:pt x="11789893" y="4338793"/>
                </a:cubicBezTo>
                <a:cubicBezTo>
                  <a:pt x="11792480" y="4328784"/>
                  <a:pt x="11794953" y="4318775"/>
                  <a:pt x="11797541" y="4308878"/>
                </a:cubicBezTo>
                <a:cubicBezTo>
                  <a:pt x="11799452" y="4307079"/>
                  <a:pt x="11801364" y="4305280"/>
                  <a:pt x="11803164" y="4303481"/>
                </a:cubicBezTo>
                <a:cubicBezTo>
                  <a:pt x="11800465" y="4313377"/>
                  <a:pt x="11797765" y="4323386"/>
                  <a:pt x="11795066" y="4333394"/>
                </a:cubicBezTo>
                <a:close/>
                <a:moveTo>
                  <a:pt x="11783033" y="4345765"/>
                </a:moveTo>
                <a:cubicBezTo>
                  <a:pt x="11781234" y="4347564"/>
                  <a:pt x="11779434" y="4349364"/>
                  <a:pt x="11777523" y="4351051"/>
                </a:cubicBezTo>
                <a:cubicBezTo>
                  <a:pt x="11779997" y="4340817"/>
                  <a:pt x="11782471" y="4330471"/>
                  <a:pt x="11785057" y="4320237"/>
                </a:cubicBezTo>
                <a:cubicBezTo>
                  <a:pt x="11787082" y="4318438"/>
                  <a:pt x="11788994" y="4316751"/>
                  <a:pt x="11790905" y="4314951"/>
                </a:cubicBezTo>
                <a:cubicBezTo>
                  <a:pt x="11788319" y="4325185"/>
                  <a:pt x="11785620" y="4335531"/>
                  <a:pt x="11783033" y="4345765"/>
                </a:cubicBezTo>
                <a:close/>
                <a:moveTo>
                  <a:pt x="11771000" y="4357461"/>
                </a:moveTo>
                <a:cubicBezTo>
                  <a:pt x="11769089" y="4359260"/>
                  <a:pt x="11766951" y="4361172"/>
                  <a:pt x="11764928" y="4363084"/>
                </a:cubicBezTo>
                <a:cubicBezTo>
                  <a:pt x="11767289" y="4352513"/>
                  <a:pt x="11769763" y="4341941"/>
                  <a:pt x="11772125" y="4331370"/>
                </a:cubicBezTo>
                <a:cubicBezTo>
                  <a:pt x="11774261" y="4329571"/>
                  <a:pt x="11776399" y="4327659"/>
                  <a:pt x="11778535" y="4325860"/>
                </a:cubicBezTo>
                <a:cubicBezTo>
                  <a:pt x="11776174" y="4336318"/>
                  <a:pt x="11773587" y="4346890"/>
                  <a:pt x="11771000" y="4357461"/>
                </a:cubicBezTo>
                <a:close/>
                <a:moveTo>
                  <a:pt x="11758742" y="4368819"/>
                </a:moveTo>
                <a:cubicBezTo>
                  <a:pt x="11756831" y="4370619"/>
                  <a:pt x="11754806" y="4372306"/>
                  <a:pt x="11752781" y="4374105"/>
                </a:cubicBezTo>
                <a:cubicBezTo>
                  <a:pt x="11755144" y="4363309"/>
                  <a:pt x="11757392" y="4352513"/>
                  <a:pt x="11759754" y="4341717"/>
                </a:cubicBezTo>
                <a:cubicBezTo>
                  <a:pt x="11761891" y="4340030"/>
                  <a:pt x="11764027" y="4338230"/>
                  <a:pt x="11766165" y="4336543"/>
                </a:cubicBezTo>
                <a:cubicBezTo>
                  <a:pt x="11763578" y="4347227"/>
                  <a:pt x="11761216" y="4358023"/>
                  <a:pt x="11758742" y="4368819"/>
                </a:cubicBezTo>
                <a:close/>
                <a:moveTo>
                  <a:pt x="11746597" y="4379391"/>
                </a:moveTo>
                <a:cubicBezTo>
                  <a:pt x="11744572" y="4381077"/>
                  <a:pt x="11742436" y="4382877"/>
                  <a:pt x="11740411" y="4384676"/>
                </a:cubicBezTo>
                <a:cubicBezTo>
                  <a:pt x="11742661" y="4373655"/>
                  <a:pt x="11744910" y="4362634"/>
                  <a:pt x="11747158" y="4351613"/>
                </a:cubicBezTo>
                <a:cubicBezTo>
                  <a:pt x="11749408" y="4349926"/>
                  <a:pt x="11751544" y="4348127"/>
                  <a:pt x="11753794" y="4346440"/>
                </a:cubicBezTo>
                <a:cubicBezTo>
                  <a:pt x="11751432" y="4357461"/>
                  <a:pt x="11748958" y="4368482"/>
                  <a:pt x="11746597" y="4379391"/>
                </a:cubicBezTo>
                <a:close/>
                <a:moveTo>
                  <a:pt x="11734563" y="4389737"/>
                </a:moveTo>
                <a:cubicBezTo>
                  <a:pt x="11732539" y="4391423"/>
                  <a:pt x="11730289" y="4393223"/>
                  <a:pt x="11728153" y="4394910"/>
                </a:cubicBezTo>
                <a:cubicBezTo>
                  <a:pt x="11730289" y="4383664"/>
                  <a:pt x="11732427" y="4372418"/>
                  <a:pt x="11734563" y="4361284"/>
                </a:cubicBezTo>
                <a:cubicBezTo>
                  <a:pt x="11736813" y="4359598"/>
                  <a:pt x="11739061" y="4357911"/>
                  <a:pt x="11741311" y="4356111"/>
                </a:cubicBezTo>
                <a:cubicBezTo>
                  <a:pt x="11739061" y="4367245"/>
                  <a:pt x="11736813" y="4378491"/>
                  <a:pt x="11734563" y="4389737"/>
                </a:cubicBezTo>
                <a:close/>
                <a:moveTo>
                  <a:pt x="11722418" y="4399633"/>
                </a:moveTo>
                <a:cubicBezTo>
                  <a:pt x="11643921" y="4462835"/>
                  <a:pt x="11532699" y="4533235"/>
                  <a:pt x="11392237" y="4607683"/>
                </a:cubicBezTo>
                <a:cubicBezTo>
                  <a:pt x="11165070" y="4728239"/>
                  <a:pt x="10924857" y="4825292"/>
                  <a:pt x="10842873" y="4840249"/>
                </a:cubicBezTo>
                <a:cubicBezTo>
                  <a:pt x="10836688" y="4841373"/>
                  <a:pt x="10802726" y="4841935"/>
                  <a:pt x="10796540" y="4841935"/>
                </a:cubicBezTo>
                <a:cubicBezTo>
                  <a:pt x="10718494" y="4841935"/>
                  <a:pt x="10361098" y="4763326"/>
                  <a:pt x="10315440" y="4666949"/>
                </a:cubicBezTo>
                <a:cubicBezTo>
                  <a:pt x="10287325" y="4607683"/>
                  <a:pt x="10171042" y="4540769"/>
                  <a:pt x="10058583" y="4476105"/>
                </a:cubicBezTo>
                <a:cubicBezTo>
                  <a:pt x="9950509" y="4414028"/>
                  <a:pt x="9838725" y="4349701"/>
                  <a:pt x="9825342" y="4301006"/>
                </a:cubicBezTo>
                <a:cubicBezTo>
                  <a:pt x="9792841" y="4182924"/>
                  <a:pt x="9593901" y="4060231"/>
                  <a:pt x="9401483" y="3941474"/>
                </a:cubicBezTo>
                <a:cubicBezTo>
                  <a:pt x="9344804" y="3906499"/>
                  <a:pt x="9287562" y="3871074"/>
                  <a:pt x="9234369" y="3835762"/>
                </a:cubicBezTo>
                <a:cubicBezTo>
                  <a:pt x="9234144" y="3835087"/>
                  <a:pt x="9234031" y="3834300"/>
                  <a:pt x="9233807" y="3833625"/>
                </a:cubicBezTo>
                <a:cubicBezTo>
                  <a:pt x="9285987" y="3865564"/>
                  <a:pt x="9342555" y="3897840"/>
                  <a:pt x="9400134" y="3930790"/>
                </a:cubicBezTo>
                <a:cubicBezTo>
                  <a:pt x="9594801" y="4041900"/>
                  <a:pt x="9796103" y="4156946"/>
                  <a:pt x="9825792" y="4265019"/>
                </a:cubicBezTo>
                <a:cubicBezTo>
                  <a:pt x="9839174" y="4313714"/>
                  <a:pt x="9947923" y="4371743"/>
                  <a:pt x="10063081" y="4433258"/>
                </a:cubicBezTo>
                <a:cubicBezTo>
                  <a:pt x="10176777" y="4493986"/>
                  <a:pt x="10294410" y="4556739"/>
                  <a:pt x="10320050" y="4610944"/>
                </a:cubicBezTo>
                <a:cubicBezTo>
                  <a:pt x="10365484" y="4706984"/>
                  <a:pt x="10738512" y="4778509"/>
                  <a:pt x="10803513" y="4778509"/>
                </a:cubicBezTo>
                <a:cubicBezTo>
                  <a:pt x="10808686" y="4778509"/>
                  <a:pt x="10843661" y="4778059"/>
                  <a:pt x="10850071" y="4776822"/>
                </a:cubicBezTo>
                <a:cubicBezTo>
                  <a:pt x="10929692" y="4762314"/>
                  <a:pt x="11174966" y="4668748"/>
                  <a:pt x="11399547" y="4557638"/>
                </a:cubicBezTo>
                <a:cubicBezTo>
                  <a:pt x="11510882" y="4502533"/>
                  <a:pt x="11635712" y="4434383"/>
                  <a:pt x="11729052" y="4365445"/>
                </a:cubicBezTo>
                <a:cubicBezTo>
                  <a:pt x="11726691" y="4376804"/>
                  <a:pt x="11724555" y="4388275"/>
                  <a:pt x="11722418" y="4399633"/>
                </a:cubicBezTo>
                <a:close/>
                <a:moveTo>
                  <a:pt x="8652392" y="2894253"/>
                </a:moveTo>
                <a:cubicBezTo>
                  <a:pt x="8442768" y="2658763"/>
                  <a:pt x="8243153" y="2523699"/>
                  <a:pt x="8104715" y="2523699"/>
                </a:cubicBezTo>
                <a:cubicBezTo>
                  <a:pt x="7884633" y="2523699"/>
                  <a:pt x="7552090" y="2848819"/>
                  <a:pt x="7354837" y="3084984"/>
                </a:cubicBezTo>
                <a:cubicBezTo>
                  <a:pt x="7556027" y="2835774"/>
                  <a:pt x="7885420" y="2498621"/>
                  <a:pt x="8110451" y="2498621"/>
                </a:cubicBezTo>
                <a:cubicBezTo>
                  <a:pt x="8250912" y="2498621"/>
                  <a:pt x="8449965" y="2637171"/>
                  <a:pt x="8656778" y="2878733"/>
                </a:cubicBezTo>
                <a:cubicBezTo>
                  <a:pt x="8827491" y="3078236"/>
                  <a:pt x="8976837" y="3320136"/>
                  <a:pt x="9049036" y="3511654"/>
                </a:cubicBezTo>
                <a:cubicBezTo>
                  <a:pt x="8978186" y="3325197"/>
                  <a:pt x="8830190" y="3093980"/>
                  <a:pt x="8652392" y="2894253"/>
                </a:cubicBezTo>
                <a:close/>
                <a:moveTo>
                  <a:pt x="6135554" y="3032015"/>
                </a:moveTo>
                <a:cubicBezTo>
                  <a:pt x="5996554" y="2788429"/>
                  <a:pt x="5852718" y="2536520"/>
                  <a:pt x="5786817" y="2297206"/>
                </a:cubicBezTo>
                <a:cubicBezTo>
                  <a:pt x="5752967" y="2174063"/>
                  <a:pt x="5642982" y="2012684"/>
                  <a:pt x="5536708" y="1856591"/>
                </a:cubicBezTo>
                <a:cubicBezTo>
                  <a:pt x="5461135" y="1745706"/>
                  <a:pt x="5383089" y="1631110"/>
                  <a:pt x="5333944" y="1532370"/>
                </a:cubicBezTo>
                <a:cubicBezTo>
                  <a:pt x="5240378" y="1344563"/>
                  <a:pt x="4980034" y="1208488"/>
                  <a:pt x="4850144" y="1208488"/>
                </a:cubicBezTo>
                <a:cubicBezTo>
                  <a:pt x="4836199" y="1208488"/>
                  <a:pt x="4810333" y="1209725"/>
                  <a:pt x="4797850" y="1211974"/>
                </a:cubicBezTo>
                <a:cubicBezTo>
                  <a:pt x="4648729" y="1239189"/>
                  <a:pt x="4437981" y="1413501"/>
                  <a:pt x="4233979" y="1678118"/>
                </a:cubicBezTo>
                <a:cubicBezTo>
                  <a:pt x="4110387" y="1838485"/>
                  <a:pt x="4005012" y="2011672"/>
                  <a:pt x="3932589" y="2169340"/>
                </a:cubicBezTo>
                <a:cubicBezTo>
                  <a:pt x="3933713" y="2163942"/>
                  <a:pt x="3934838" y="2158544"/>
                  <a:pt x="3935850" y="2153146"/>
                </a:cubicBezTo>
                <a:cubicBezTo>
                  <a:pt x="4007824" y="1984457"/>
                  <a:pt x="4115448" y="1797887"/>
                  <a:pt x="4241964" y="1626611"/>
                </a:cubicBezTo>
                <a:cubicBezTo>
                  <a:pt x="4445853" y="1350749"/>
                  <a:pt x="4650866" y="1176437"/>
                  <a:pt x="4804261" y="1148434"/>
                </a:cubicBezTo>
                <a:cubicBezTo>
                  <a:pt x="4816968" y="1146073"/>
                  <a:pt x="4842722" y="1144836"/>
                  <a:pt x="4856442" y="1144836"/>
                </a:cubicBezTo>
                <a:cubicBezTo>
                  <a:pt x="5000052" y="1144836"/>
                  <a:pt x="5246900" y="1292270"/>
                  <a:pt x="5338105" y="1475354"/>
                </a:cubicBezTo>
                <a:cubicBezTo>
                  <a:pt x="5387474" y="1574430"/>
                  <a:pt x="5462148" y="1689026"/>
                  <a:pt x="5534459" y="1799911"/>
                </a:cubicBezTo>
                <a:cubicBezTo>
                  <a:pt x="5641182" y="1963652"/>
                  <a:pt x="5751618" y="2132903"/>
                  <a:pt x="5786817" y="2260882"/>
                </a:cubicBezTo>
                <a:cubicBezTo>
                  <a:pt x="5855193" y="2509417"/>
                  <a:pt x="5996442" y="2770210"/>
                  <a:pt x="6132967" y="3022569"/>
                </a:cubicBezTo>
                <a:cubicBezTo>
                  <a:pt x="6149049" y="3052258"/>
                  <a:pt x="6165131" y="3082060"/>
                  <a:pt x="6181212" y="3111974"/>
                </a:cubicBezTo>
                <a:cubicBezTo>
                  <a:pt x="6166030" y="3085433"/>
                  <a:pt x="6150735" y="3058668"/>
                  <a:pt x="6135554" y="3032015"/>
                </a:cubicBezTo>
                <a:close/>
                <a:moveTo>
                  <a:pt x="3678768" y="2983770"/>
                </a:moveTo>
                <a:cubicBezTo>
                  <a:pt x="3678431" y="2984558"/>
                  <a:pt x="3678206" y="2985457"/>
                  <a:pt x="3677981" y="2986245"/>
                </a:cubicBezTo>
                <a:cubicBezTo>
                  <a:pt x="3676744" y="2988606"/>
                  <a:pt x="3675394" y="2990968"/>
                  <a:pt x="3674157" y="2993330"/>
                </a:cubicBezTo>
                <a:cubicBezTo>
                  <a:pt x="3674494" y="2992205"/>
                  <a:pt x="3674944" y="2991193"/>
                  <a:pt x="3675282" y="2990068"/>
                </a:cubicBezTo>
                <a:cubicBezTo>
                  <a:pt x="3676406" y="2988044"/>
                  <a:pt x="3677643" y="2985907"/>
                  <a:pt x="3678768" y="2983770"/>
                </a:cubicBezTo>
                <a:close/>
                <a:moveTo>
                  <a:pt x="3658188" y="3044723"/>
                </a:moveTo>
                <a:cubicBezTo>
                  <a:pt x="3657288" y="3047310"/>
                  <a:pt x="3656501" y="3049897"/>
                  <a:pt x="3655601" y="3052371"/>
                </a:cubicBezTo>
                <a:cubicBezTo>
                  <a:pt x="3653690" y="3055407"/>
                  <a:pt x="3651778" y="3058556"/>
                  <a:pt x="3649866" y="3061592"/>
                </a:cubicBezTo>
                <a:cubicBezTo>
                  <a:pt x="3650878" y="3058893"/>
                  <a:pt x="3651778" y="3056082"/>
                  <a:pt x="3652790" y="3053383"/>
                </a:cubicBezTo>
                <a:cubicBezTo>
                  <a:pt x="3654589" y="3050459"/>
                  <a:pt x="3656389" y="3047647"/>
                  <a:pt x="3658188" y="3044723"/>
                </a:cubicBezTo>
                <a:close/>
                <a:moveTo>
                  <a:pt x="3637945" y="3079586"/>
                </a:moveTo>
                <a:cubicBezTo>
                  <a:pt x="3636258" y="3082060"/>
                  <a:pt x="3634572" y="3084421"/>
                  <a:pt x="3632885" y="3086895"/>
                </a:cubicBezTo>
                <a:cubicBezTo>
                  <a:pt x="3633897" y="3084197"/>
                  <a:pt x="3634909" y="3081498"/>
                  <a:pt x="3635921" y="3078798"/>
                </a:cubicBezTo>
                <a:cubicBezTo>
                  <a:pt x="3637608" y="3076437"/>
                  <a:pt x="3639182" y="3074075"/>
                  <a:pt x="3640757" y="3071714"/>
                </a:cubicBezTo>
                <a:cubicBezTo>
                  <a:pt x="3639857" y="3074300"/>
                  <a:pt x="3638845" y="3076999"/>
                  <a:pt x="3637945" y="3079586"/>
                </a:cubicBezTo>
                <a:close/>
                <a:moveTo>
                  <a:pt x="3630411" y="3100166"/>
                </a:moveTo>
                <a:cubicBezTo>
                  <a:pt x="3629286" y="3103315"/>
                  <a:pt x="3628161" y="3106576"/>
                  <a:pt x="3626924" y="3109725"/>
                </a:cubicBezTo>
                <a:cubicBezTo>
                  <a:pt x="3625012" y="3112424"/>
                  <a:pt x="3622988" y="3115010"/>
                  <a:pt x="3620964" y="3117710"/>
                </a:cubicBezTo>
                <a:cubicBezTo>
                  <a:pt x="3622201" y="3114448"/>
                  <a:pt x="3623438" y="3111187"/>
                  <a:pt x="3624675" y="3108038"/>
                </a:cubicBezTo>
                <a:cubicBezTo>
                  <a:pt x="3626699" y="3105339"/>
                  <a:pt x="3628611" y="3102752"/>
                  <a:pt x="3630411" y="3100166"/>
                </a:cubicBezTo>
                <a:close/>
                <a:moveTo>
                  <a:pt x="3620177" y="3128393"/>
                </a:moveTo>
                <a:cubicBezTo>
                  <a:pt x="3618827" y="3131992"/>
                  <a:pt x="3617478" y="3135703"/>
                  <a:pt x="3616128" y="3139302"/>
                </a:cubicBezTo>
                <a:cubicBezTo>
                  <a:pt x="3613991" y="3142001"/>
                  <a:pt x="3611742" y="3144812"/>
                  <a:pt x="3609493" y="3147511"/>
                </a:cubicBezTo>
                <a:cubicBezTo>
                  <a:pt x="3610955" y="3143800"/>
                  <a:pt x="3612304" y="3140201"/>
                  <a:pt x="3613767" y="3136490"/>
                </a:cubicBezTo>
                <a:cubicBezTo>
                  <a:pt x="3615903" y="3133791"/>
                  <a:pt x="3618040" y="3131092"/>
                  <a:pt x="3620177" y="3128393"/>
                </a:cubicBezTo>
                <a:close/>
                <a:moveTo>
                  <a:pt x="3599147" y="3159994"/>
                </a:moveTo>
                <a:cubicBezTo>
                  <a:pt x="3597122" y="3162356"/>
                  <a:pt x="3595098" y="3164717"/>
                  <a:pt x="3593074" y="3167079"/>
                </a:cubicBezTo>
                <a:cubicBezTo>
                  <a:pt x="3594424" y="3163705"/>
                  <a:pt x="3595886" y="3160331"/>
                  <a:pt x="3597235" y="3156845"/>
                </a:cubicBezTo>
                <a:cubicBezTo>
                  <a:pt x="3599259" y="3154484"/>
                  <a:pt x="3601171" y="3152122"/>
                  <a:pt x="3603195" y="3149760"/>
                </a:cubicBezTo>
                <a:cubicBezTo>
                  <a:pt x="3601846" y="3153134"/>
                  <a:pt x="3600496" y="3156620"/>
                  <a:pt x="3599147" y="3159994"/>
                </a:cubicBezTo>
                <a:close/>
                <a:moveTo>
                  <a:pt x="3592737" y="3176526"/>
                </a:moveTo>
                <a:cubicBezTo>
                  <a:pt x="3591275" y="3180237"/>
                  <a:pt x="3589813" y="3184060"/>
                  <a:pt x="3588351" y="3187771"/>
                </a:cubicBezTo>
                <a:cubicBezTo>
                  <a:pt x="3586102" y="3190246"/>
                  <a:pt x="3583852" y="3192720"/>
                  <a:pt x="3581491" y="3195081"/>
                </a:cubicBezTo>
                <a:cubicBezTo>
                  <a:pt x="3583065" y="3191370"/>
                  <a:pt x="3584640" y="3187547"/>
                  <a:pt x="3586102" y="3183835"/>
                </a:cubicBezTo>
                <a:cubicBezTo>
                  <a:pt x="3588351" y="3181474"/>
                  <a:pt x="3590487" y="3179000"/>
                  <a:pt x="3592737" y="3176526"/>
                </a:cubicBezTo>
                <a:close/>
                <a:moveTo>
                  <a:pt x="3571594" y="3205540"/>
                </a:moveTo>
                <a:cubicBezTo>
                  <a:pt x="3569458" y="3207677"/>
                  <a:pt x="3567321" y="3209814"/>
                  <a:pt x="3565184" y="3211950"/>
                </a:cubicBezTo>
                <a:cubicBezTo>
                  <a:pt x="3566646" y="3208464"/>
                  <a:pt x="3568221" y="3204978"/>
                  <a:pt x="3569795" y="3201604"/>
                </a:cubicBezTo>
                <a:cubicBezTo>
                  <a:pt x="3571819" y="3199467"/>
                  <a:pt x="3573844" y="3197331"/>
                  <a:pt x="3575868" y="3195194"/>
                </a:cubicBezTo>
                <a:cubicBezTo>
                  <a:pt x="3574406" y="3198568"/>
                  <a:pt x="3572944" y="3202054"/>
                  <a:pt x="3571594" y="3205540"/>
                </a:cubicBezTo>
                <a:close/>
                <a:moveTo>
                  <a:pt x="3565297" y="3220497"/>
                </a:moveTo>
                <a:cubicBezTo>
                  <a:pt x="3563722" y="3224321"/>
                  <a:pt x="3562148" y="3228032"/>
                  <a:pt x="3560573" y="3231856"/>
                </a:cubicBezTo>
                <a:cubicBezTo>
                  <a:pt x="3558212" y="3233992"/>
                  <a:pt x="3555963" y="3236241"/>
                  <a:pt x="3553601" y="3238378"/>
                </a:cubicBezTo>
                <a:cubicBezTo>
                  <a:pt x="3555288" y="3234667"/>
                  <a:pt x="3556862" y="3230956"/>
                  <a:pt x="3558549" y="3227245"/>
                </a:cubicBezTo>
                <a:cubicBezTo>
                  <a:pt x="3560798" y="3224995"/>
                  <a:pt x="3563047" y="3222746"/>
                  <a:pt x="3565297" y="3220497"/>
                </a:cubicBezTo>
                <a:close/>
                <a:moveTo>
                  <a:pt x="3575081" y="3210601"/>
                </a:moveTo>
                <a:cubicBezTo>
                  <a:pt x="3577555" y="3208127"/>
                  <a:pt x="3579916" y="3205652"/>
                  <a:pt x="3582278" y="3203066"/>
                </a:cubicBezTo>
                <a:cubicBezTo>
                  <a:pt x="3580703" y="3207114"/>
                  <a:pt x="3579017" y="3211275"/>
                  <a:pt x="3577442" y="3215324"/>
                </a:cubicBezTo>
                <a:cubicBezTo>
                  <a:pt x="3574968" y="3217798"/>
                  <a:pt x="3572494" y="3220272"/>
                  <a:pt x="3570020" y="3222634"/>
                </a:cubicBezTo>
                <a:cubicBezTo>
                  <a:pt x="3571707" y="3218698"/>
                  <a:pt x="3573394" y="3214649"/>
                  <a:pt x="3575081" y="3210601"/>
                </a:cubicBezTo>
                <a:close/>
                <a:moveTo>
                  <a:pt x="3591837" y="3192832"/>
                </a:moveTo>
                <a:cubicBezTo>
                  <a:pt x="3594424" y="3190021"/>
                  <a:pt x="3596898" y="3187209"/>
                  <a:pt x="3599372" y="3184398"/>
                </a:cubicBezTo>
                <a:cubicBezTo>
                  <a:pt x="3597797" y="3188784"/>
                  <a:pt x="3596110" y="3193170"/>
                  <a:pt x="3594536" y="3197443"/>
                </a:cubicBezTo>
                <a:cubicBezTo>
                  <a:pt x="3591949" y="3200255"/>
                  <a:pt x="3589363" y="3203066"/>
                  <a:pt x="3586664" y="3205765"/>
                </a:cubicBezTo>
                <a:cubicBezTo>
                  <a:pt x="3588463" y="3201491"/>
                  <a:pt x="3590150" y="3197106"/>
                  <a:pt x="3591837" y="3192832"/>
                </a:cubicBezTo>
                <a:close/>
                <a:moveTo>
                  <a:pt x="3609043" y="3173264"/>
                </a:moveTo>
                <a:cubicBezTo>
                  <a:pt x="3611742" y="3170003"/>
                  <a:pt x="3614441" y="3166742"/>
                  <a:pt x="3617141" y="3163593"/>
                </a:cubicBezTo>
                <a:cubicBezTo>
                  <a:pt x="3615566" y="3168204"/>
                  <a:pt x="3613879" y="3172702"/>
                  <a:pt x="3612304" y="3177313"/>
                </a:cubicBezTo>
                <a:cubicBezTo>
                  <a:pt x="3609606" y="3180574"/>
                  <a:pt x="3606794" y="3183835"/>
                  <a:pt x="3603983" y="3187097"/>
                </a:cubicBezTo>
                <a:cubicBezTo>
                  <a:pt x="3605669" y="3182374"/>
                  <a:pt x="3607356" y="3177875"/>
                  <a:pt x="3609043" y="3173264"/>
                </a:cubicBezTo>
                <a:close/>
                <a:moveTo>
                  <a:pt x="3626812" y="3151335"/>
                </a:moveTo>
                <a:cubicBezTo>
                  <a:pt x="3629511" y="3147849"/>
                  <a:pt x="3632097" y="3144250"/>
                  <a:pt x="3634684" y="3140764"/>
                </a:cubicBezTo>
                <a:cubicBezTo>
                  <a:pt x="3633222" y="3145262"/>
                  <a:pt x="3631648" y="3149873"/>
                  <a:pt x="3630185" y="3154371"/>
                </a:cubicBezTo>
                <a:cubicBezTo>
                  <a:pt x="3627487" y="3158082"/>
                  <a:pt x="3624788" y="3161681"/>
                  <a:pt x="3621976" y="3165392"/>
                </a:cubicBezTo>
                <a:cubicBezTo>
                  <a:pt x="3623438" y="3160669"/>
                  <a:pt x="3625125" y="3155946"/>
                  <a:pt x="3626812" y="3151335"/>
                </a:cubicBezTo>
                <a:close/>
                <a:moveTo>
                  <a:pt x="3644693" y="3126144"/>
                </a:moveTo>
                <a:cubicBezTo>
                  <a:pt x="3648179" y="3120858"/>
                  <a:pt x="3651440" y="3115685"/>
                  <a:pt x="3654589" y="3110399"/>
                </a:cubicBezTo>
                <a:cubicBezTo>
                  <a:pt x="3653465" y="3114111"/>
                  <a:pt x="3652228" y="3117934"/>
                  <a:pt x="3651103" y="3121645"/>
                </a:cubicBezTo>
                <a:cubicBezTo>
                  <a:pt x="3647729" y="3127606"/>
                  <a:pt x="3644243" y="3133454"/>
                  <a:pt x="3640307" y="3139414"/>
                </a:cubicBezTo>
                <a:cubicBezTo>
                  <a:pt x="3641769" y="3135141"/>
                  <a:pt x="3643231" y="3130642"/>
                  <a:pt x="3644693" y="3126144"/>
                </a:cubicBezTo>
                <a:close/>
                <a:moveTo>
                  <a:pt x="3666623" y="3088807"/>
                </a:moveTo>
                <a:cubicBezTo>
                  <a:pt x="3666623" y="3088807"/>
                  <a:pt x="3666623" y="3088695"/>
                  <a:pt x="3666623" y="3088807"/>
                </a:cubicBezTo>
                <a:cubicBezTo>
                  <a:pt x="3666623" y="3088807"/>
                  <a:pt x="3666623" y="3088807"/>
                  <a:pt x="3666623" y="3088920"/>
                </a:cubicBezTo>
                <a:cubicBezTo>
                  <a:pt x="3666623" y="3088920"/>
                  <a:pt x="3666623" y="3088807"/>
                  <a:pt x="3666623" y="3088807"/>
                </a:cubicBezTo>
                <a:close/>
                <a:moveTo>
                  <a:pt x="3705309" y="2988719"/>
                </a:moveTo>
                <a:cubicBezTo>
                  <a:pt x="3707333" y="2985345"/>
                  <a:pt x="3709357" y="2981971"/>
                  <a:pt x="3711718" y="2978485"/>
                </a:cubicBezTo>
                <a:cubicBezTo>
                  <a:pt x="3709469" y="2986694"/>
                  <a:pt x="3707220" y="2994904"/>
                  <a:pt x="3704971" y="3003226"/>
                </a:cubicBezTo>
                <a:cubicBezTo>
                  <a:pt x="3702722" y="3006150"/>
                  <a:pt x="3700698" y="3009074"/>
                  <a:pt x="3698673" y="3011885"/>
                </a:cubicBezTo>
                <a:cubicBezTo>
                  <a:pt x="3700922" y="3004126"/>
                  <a:pt x="3703172" y="2996366"/>
                  <a:pt x="3705309" y="2988719"/>
                </a:cubicBezTo>
                <a:close/>
                <a:moveTo>
                  <a:pt x="3720041" y="2966564"/>
                </a:moveTo>
                <a:cubicBezTo>
                  <a:pt x="3721727" y="2964315"/>
                  <a:pt x="3723527" y="2961953"/>
                  <a:pt x="3725326" y="2959704"/>
                </a:cubicBezTo>
                <a:cubicBezTo>
                  <a:pt x="3722964" y="2968926"/>
                  <a:pt x="3720603" y="2978035"/>
                  <a:pt x="3718241" y="2987144"/>
                </a:cubicBezTo>
                <a:cubicBezTo>
                  <a:pt x="3716442" y="2989281"/>
                  <a:pt x="3714530" y="2991305"/>
                  <a:pt x="3712731" y="2993442"/>
                </a:cubicBezTo>
                <a:cubicBezTo>
                  <a:pt x="3715205" y="2984445"/>
                  <a:pt x="3717679" y="2975448"/>
                  <a:pt x="3720041" y="2966564"/>
                </a:cubicBezTo>
                <a:close/>
                <a:moveTo>
                  <a:pt x="3732749" y="2950595"/>
                </a:moveTo>
                <a:cubicBezTo>
                  <a:pt x="3734773" y="2948233"/>
                  <a:pt x="3736684" y="2945872"/>
                  <a:pt x="3738821" y="2943398"/>
                </a:cubicBezTo>
                <a:cubicBezTo>
                  <a:pt x="3736460" y="2953069"/>
                  <a:pt x="3734098" y="2962741"/>
                  <a:pt x="3731736" y="2972525"/>
                </a:cubicBezTo>
                <a:cubicBezTo>
                  <a:pt x="3729487" y="2974773"/>
                  <a:pt x="3727463" y="2977023"/>
                  <a:pt x="3725326" y="2979384"/>
                </a:cubicBezTo>
                <a:cubicBezTo>
                  <a:pt x="3727800" y="2969713"/>
                  <a:pt x="3730275" y="2960154"/>
                  <a:pt x="3732749" y="2950595"/>
                </a:cubicBezTo>
                <a:close/>
                <a:moveTo>
                  <a:pt x="3745681" y="2935750"/>
                </a:moveTo>
                <a:cubicBezTo>
                  <a:pt x="3747368" y="2933951"/>
                  <a:pt x="3749055" y="2932152"/>
                  <a:pt x="3750854" y="2930240"/>
                </a:cubicBezTo>
                <a:cubicBezTo>
                  <a:pt x="3748605" y="2940249"/>
                  <a:pt x="3746244" y="2950257"/>
                  <a:pt x="3743995" y="2960266"/>
                </a:cubicBezTo>
                <a:cubicBezTo>
                  <a:pt x="3742083" y="2962066"/>
                  <a:pt x="3740283" y="2963977"/>
                  <a:pt x="3738372" y="2965777"/>
                </a:cubicBezTo>
                <a:cubicBezTo>
                  <a:pt x="3740846" y="2955768"/>
                  <a:pt x="3743207" y="2945759"/>
                  <a:pt x="3745681" y="2935750"/>
                </a:cubicBezTo>
                <a:close/>
                <a:moveTo>
                  <a:pt x="3757377" y="2923492"/>
                </a:moveTo>
                <a:cubicBezTo>
                  <a:pt x="3759176" y="2921693"/>
                  <a:pt x="3761088" y="2919781"/>
                  <a:pt x="3763000" y="2917869"/>
                </a:cubicBezTo>
                <a:cubicBezTo>
                  <a:pt x="3760751" y="2928216"/>
                  <a:pt x="3758614" y="2938449"/>
                  <a:pt x="3756365" y="2948795"/>
                </a:cubicBezTo>
                <a:cubicBezTo>
                  <a:pt x="3754341" y="2950707"/>
                  <a:pt x="3752316" y="2952507"/>
                  <a:pt x="3750292" y="2954418"/>
                </a:cubicBezTo>
                <a:cubicBezTo>
                  <a:pt x="3752654" y="2944185"/>
                  <a:pt x="3755015" y="2933838"/>
                  <a:pt x="3757377" y="2923492"/>
                </a:cubicBezTo>
                <a:close/>
                <a:moveTo>
                  <a:pt x="3769185" y="2911797"/>
                </a:moveTo>
                <a:cubicBezTo>
                  <a:pt x="3771097" y="2909997"/>
                  <a:pt x="3773009" y="2908198"/>
                  <a:pt x="3775033" y="2906398"/>
                </a:cubicBezTo>
                <a:cubicBezTo>
                  <a:pt x="3772896" y="2916970"/>
                  <a:pt x="3770760" y="2927541"/>
                  <a:pt x="3768623" y="2938112"/>
                </a:cubicBezTo>
                <a:cubicBezTo>
                  <a:pt x="3766486" y="2939911"/>
                  <a:pt x="3764462" y="2941710"/>
                  <a:pt x="3762438" y="2943510"/>
                </a:cubicBezTo>
                <a:cubicBezTo>
                  <a:pt x="3764687" y="2932939"/>
                  <a:pt x="3766936" y="2922367"/>
                  <a:pt x="3769185" y="2911797"/>
                </a:cubicBezTo>
                <a:close/>
                <a:moveTo>
                  <a:pt x="3781106" y="2900663"/>
                </a:moveTo>
                <a:cubicBezTo>
                  <a:pt x="3783018" y="2898863"/>
                  <a:pt x="3785042" y="2897064"/>
                  <a:pt x="3787066" y="2895377"/>
                </a:cubicBezTo>
                <a:cubicBezTo>
                  <a:pt x="3785042" y="2906174"/>
                  <a:pt x="3782905" y="2917082"/>
                  <a:pt x="3780881" y="2927878"/>
                </a:cubicBezTo>
                <a:cubicBezTo>
                  <a:pt x="3778744" y="2929678"/>
                  <a:pt x="3776608" y="2931364"/>
                  <a:pt x="3774583" y="2933164"/>
                </a:cubicBezTo>
                <a:cubicBezTo>
                  <a:pt x="3776720" y="2922367"/>
                  <a:pt x="3778857" y="2911459"/>
                  <a:pt x="3781106" y="2900663"/>
                </a:cubicBezTo>
                <a:close/>
                <a:moveTo>
                  <a:pt x="3792914" y="2890092"/>
                </a:moveTo>
                <a:cubicBezTo>
                  <a:pt x="3871523" y="2821267"/>
                  <a:pt x="3991855" y="2742770"/>
                  <a:pt x="4148623" y="2659213"/>
                </a:cubicBezTo>
                <a:cubicBezTo>
                  <a:pt x="4374779" y="2538544"/>
                  <a:pt x="4614092" y="2441604"/>
                  <a:pt x="4695737" y="2426647"/>
                </a:cubicBezTo>
                <a:cubicBezTo>
                  <a:pt x="4701923" y="2425522"/>
                  <a:pt x="4735773" y="2424960"/>
                  <a:pt x="4741958" y="2424960"/>
                </a:cubicBezTo>
                <a:cubicBezTo>
                  <a:pt x="4815507" y="2424960"/>
                  <a:pt x="5153109" y="2496709"/>
                  <a:pt x="5196856" y="2584765"/>
                </a:cubicBezTo>
                <a:cubicBezTo>
                  <a:pt x="5226433" y="2644256"/>
                  <a:pt x="5346089" y="2713193"/>
                  <a:pt x="5461698" y="2779882"/>
                </a:cubicBezTo>
                <a:cubicBezTo>
                  <a:pt x="5576294" y="2846008"/>
                  <a:pt x="5694938" y="2914271"/>
                  <a:pt x="5709108" y="2965889"/>
                </a:cubicBezTo>
                <a:cubicBezTo>
                  <a:pt x="5741609" y="3083972"/>
                  <a:pt x="5939425" y="3206777"/>
                  <a:pt x="6130830" y="3325534"/>
                </a:cubicBezTo>
                <a:cubicBezTo>
                  <a:pt x="6182224" y="3357360"/>
                  <a:pt x="6233956" y="3389523"/>
                  <a:pt x="6282763" y="3421799"/>
                </a:cubicBezTo>
                <a:cubicBezTo>
                  <a:pt x="6282988" y="3422699"/>
                  <a:pt x="6283213" y="3423711"/>
                  <a:pt x="6283550" y="3424611"/>
                </a:cubicBezTo>
                <a:cubicBezTo>
                  <a:pt x="6235755" y="3395596"/>
                  <a:pt x="6184586" y="3366132"/>
                  <a:pt x="6132630" y="3336330"/>
                </a:cubicBezTo>
                <a:cubicBezTo>
                  <a:pt x="5939087" y="3225221"/>
                  <a:pt x="5738910" y="3110175"/>
                  <a:pt x="5709108" y="3001989"/>
                </a:cubicBezTo>
                <a:cubicBezTo>
                  <a:pt x="5694938" y="2950707"/>
                  <a:pt x="5579780" y="2888967"/>
                  <a:pt x="5457761" y="2823628"/>
                </a:cubicBezTo>
                <a:cubicBezTo>
                  <a:pt x="5340804" y="2760988"/>
                  <a:pt x="5219798" y="2696212"/>
                  <a:pt x="5192695" y="2641669"/>
                </a:cubicBezTo>
                <a:cubicBezTo>
                  <a:pt x="5148048" y="2551927"/>
                  <a:pt x="4798975" y="2488500"/>
                  <a:pt x="4735661" y="2488500"/>
                </a:cubicBezTo>
                <a:cubicBezTo>
                  <a:pt x="4730600" y="2488500"/>
                  <a:pt x="4695625" y="2488950"/>
                  <a:pt x="4689215" y="2490186"/>
                </a:cubicBezTo>
                <a:cubicBezTo>
                  <a:pt x="4609931" y="2504694"/>
                  <a:pt x="4365670" y="2598260"/>
                  <a:pt x="4142100" y="2709370"/>
                </a:cubicBezTo>
                <a:cubicBezTo>
                  <a:pt x="4014572" y="2772797"/>
                  <a:pt x="3910097" y="2833300"/>
                  <a:pt x="3831713" y="2889305"/>
                </a:cubicBezTo>
                <a:cubicBezTo>
                  <a:pt x="3815406" y="2900888"/>
                  <a:pt x="3800449" y="2912246"/>
                  <a:pt x="3786729" y="2923380"/>
                </a:cubicBezTo>
                <a:cubicBezTo>
                  <a:pt x="3788753" y="2912134"/>
                  <a:pt x="3790777" y="2901113"/>
                  <a:pt x="3792914" y="2890092"/>
                </a:cubicBezTo>
                <a:close/>
                <a:moveTo>
                  <a:pt x="6457749" y="3703510"/>
                </a:moveTo>
                <a:cubicBezTo>
                  <a:pt x="6519040" y="3897727"/>
                  <a:pt x="6677608" y="4154134"/>
                  <a:pt x="6871487" y="4372530"/>
                </a:cubicBezTo>
                <a:cubicBezTo>
                  <a:pt x="7080549" y="4608020"/>
                  <a:pt x="7279827" y="4743084"/>
                  <a:pt x="7418152" y="4743084"/>
                </a:cubicBezTo>
                <a:cubicBezTo>
                  <a:pt x="7635985" y="4743084"/>
                  <a:pt x="7965491" y="4421563"/>
                  <a:pt x="8162969" y="4185848"/>
                </a:cubicBezTo>
                <a:cubicBezTo>
                  <a:pt x="7961555" y="4434608"/>
                  <a:pt x="7634861" y="4768162"/>
                  <a:pt x="7412079" y="4768162"/>
                </a:cubicBezTo>
                <a:cubicBezTo>
                  <a:pt x="7271729" y="4768162"/>
                  <a:pt x="7073014" y="4629613"/>
                  <a:pt x="6866763" y="4388050"/>
                </a:cubicBezTo>
                <a:cubicBezTo>
                  <a:pt x="6680419" y="4169879"/>
                  <a:pt x="6519602" y="3900539"/>
                  <a:pt x="6456962" y="3702048"/>
                </a:cubicBezTo>
                <a:cubicBezTo>
                  <a:pt x="6450664" y="3682030"/>
                  <a:pt x="6443804" y="3661900"/>
                  <a:pt x="6436607" y="3641657"/>
                </a:cubicBezTo>
                <a:cubicBezTo>
                  <a:pt x="6444255" y="3662462"/>
                  <a:pt x="6451339" y="3683042"/>
                  <a:pt x="6457749" y="3703510"/>
                </a:cubicBezTo>
                <a:close/>
                <a:moveTo>
                  <a:pt x="9390462" y="4235105"/>
                </a:moveTo>
                <a:cubicBezTo>
                  <a:pt x="9530024" y="4478579"/>
                  <a:pt x="9674309" y="4730376"/>
                  <a:pt x="9740210" y="4969689"/>
                </a:cubicBezTo>
                <a:cubicBezTo>
                  <a:pt x="9771699" y="5084285"/>
                  <a:pt x="9868077" y="5226434"/>
                  <a:pt x="9969965" y="5376904"/>
                </a:cubicBezTo>
                <a:cubicBezTo>
                  <a:pt x="10045200" y="5488014"/>
                  <a:pt x="10123134" y="5602948"/>
                  <a:pt x="10170929" y="5703936"/>
                </a:cubicBezTo>
                <a:cubicBezTo>
                  <a:pt x="10268319" y="5909512"/>
                  <a:pt x="10541933" y="6058296"/>
                  <a:pt x="10678908" y="6058296"/>
                </a:cubicBezTo>
                <a:cubicBezTo>
                  <a:pt x="10690491" y="6058296"/>
                  <a:pt x="10717819" y="6057283"/>
                  <a:pt x="10731314" y="6054809"/>
                </a:cubicBezTo>
                <a:cubicBezTo>
                  <a:pt x="10880548" y="6027594"/>
                  <a:pt x="11091746" y="5853282"/>
                  <a:pt x="11296309" y="5588665"/>
                </a:cubicBezTo>
                <a:cubicBezTo>
                  <a:pt x="11409331" y="5442468"/>
                  <a:pt x="11506946" y="5285925"/>
                  <a:pt x="11578358" y="5139953"/>
                </a:cubicBezTo>
                <a:cubicBezTo>
                  <a:pt x="11577007" y="5146363"/>
                  <a:pt x="11575770" y="5152773"/>
                  <a:pt x="11574421" y="5159183"/>
                </a:cubicBezTo>
                <a:cubicBezTo>
                  <a:pt x="11503010" y="5315389"/>
                  <a:pt x="11403258" y="5484078"/>
                  <a:pt x="11287650" y="5640059"/>
                </a:cubicBezTo>
                <a:cubicBezTo>
                  <a:pt x="11083200" y="5915922"/>
                  <a:pt x="10877849" y="6090234"/>
                  <a:pt x="10724229" y="6118236"/>
                </a:cubicBezTo>
                <a:cubicBezTo>
                  <a:pt x="10711521" y="6120598"/>
                  <a:pt x="10685768" y="6121835"/>
                  <a:pt x="10672048" y="6121835"/>
                </a:cubicBezTo>
                <a:cubicBezTo>
                  <a:pt x="10520678" y="6121835"/>
                  <a:pt x="10261347" y="5960456"/>
                  <a:pt x="10166431" y="5760053"/>
                </a:cubicBezTo>
                <a:cubicBezTo>
                  <a:pt x="10118074" y="5657940"/>
                  <a:pt x="10043176" y="5542220"/>
                  <a:pt x="9970639" y="5430323"/>
                </a:cubicBezTo>
                <a:cubicBezTo>
                  <a:pt x="9873137" y="5279852"/>
                  <a:pt x="9772374" y="5124321"/>
                  <a:pt x="9739761" y="5005789"/>
                </a:cubicBezTo>
                <a:cubicBezTo>
                  <a:pt x="9671385" y="4757366"/>
                  <a:pt x="9529687" y="4496573"/>
                  <a:pt x="9392712" y="4244327"/>
                </a:cubicBezTo>
                <a:cubicBezTo>
                  <a:pt x="9374268" y="4210364"/>
                  <a:pt x="9355712" y="4176289"/>
                  <a:pt x="9337381" y="4142101"/>
                </a:cubicBezTo>
                <a:cubicBezTo>
                  <a:pt x="9354925" y="4173140"/>
                  <a:pt x="9372806" y="4204179"/>
                  <a:pt x="9390462" y="4235105"/>
                </a:cubicBezTo>
                <a:close/>
                <a:moveTo>
                  <a:pt x="11858044" y="4276265"/>
                </a:moveTo>
                <a:cubicBezTo>
                  <a:pt x="11858044" y="4276153"/>
                  <a:pt x="11858044" y="4276153"/>
                  <a:pt x="11858155" y="4276040"/>
                </a:cubicBezTo>
                <a:cubicBezTo>
                  <a:pt x="11859843" y="4272779"/>
                  <a:pt x="11861530" y="4269518"/>
                  <a:pt x="11863217" y="4266369"/>
                </a:cubicBezTo>
                <a:cubicBezTo>
                  <a:pt x="11862992" y="4266819"/>
                  <a:pt x="11862879" y="4267381"/>
                  <a:pt x="11862654" y="4267831"/>
                </a:cubicBezTo>
                <a:cubicBezTo>
                  <a:pt x="11860967" y="4270642"/>
                  <a:pt x="11859506" y="4273454"/>
                  <a:pt x="11858044" y="4276265"/>
                </a:cubicBezTo>
                <a:close/>
                <a:moveTo>
                  <a:pt x="11875362" y="4233643"/>
                </a:moveTo>
                <a:cubicBezTo>
                  <a:pt x="11873451" y="4236792"/>
                  <a:pt x="11871651" y="4240053"/>
                  <a:pt x="11869739" y="4243202"/>
                </a:cubicBezTo>
                <a:cubicBezTo>
                  <a:pt x="11870189" y="4241740"/>
                  <a:pt x="11870752" y="4240391"/>
                  <a:pt x="11871201" y="4238929"/>
                </a:cubicBezTo>
                <a:cubicBezTo>
                  <a:pt x="11873226" y="4235330"/>
                  <a:pt x="11875249" y="4231731"/>
                  <a:pt x="11877274" y="4228133"/>
                </a:cubicBezTo>
                <a:cubicBezTo>
                  <a:pt x="11876712" y="4230045"/>
                  <a:pt x="11876037" y="4231844"/>
                  <a:pt x="11875362" y="4233643"/>
                </a:cubicBezTo>
                <a:close/>
                <a:moveTo>
                  <a:pt x="11881323" y="4210814"/>
                </a:moveTo>
                <a:cubicBezTo>
                  <a:pt x="11882222" y="4208452"/>
                  <a:pt x="11883010" y="4205978"/>
                  <a:pt x="11883909" y="4203617"/>
                </a:cubicBezTo>
                <a:cubicBezTo>
                  <a:pt x="11886270" y="4199793"/>
                  <a:pt x="11888633" y="4195969"/>
                  <a:pt x="11890994" y="4192033"/>
                </a:cubicBezTo>
                <a:cubicBezTo>
                  <a:pt x="11889982" y="4194732"/>
                  <a:pt x="11888858" y="4197544"/>
                  <a:pt x="11887845" y="4200243"/>
                </a:cubicBezTo>
                <a:cubicBezTo>
                  <a:pt x="11885709" y="4203729"/>
                  <a:pt x="11883459" y="4207215"/>
                  <a:pt x="11881323" y="4210814"/>
                </a:cubicBezTo>
                <a:close/>
                <a:moveTo>
                  <a:pt x="11892906" y="4178875"/>
                </a:moveTo>
                <a:cubicBezTo>
                  <a:pt x="11894143" y="4175614"/>
                  <a:pt x="11895268" y="4172353"/>
                  <a:pt x="11896504" y="4169091"/>
                </a:cubicBezTo>
                <a:cubicBezTo>
                  <a:pt x="11899091" y="4165155"/>
                  <a:pt x="11901679" y="4161332"/>
                  <a:pt x="11904377" y="4157396"/>
                </a:cubicBezTo>
                <a:cubicBezTo>
                  <a:pt x="11903028" y="4160994"/>
                  <a:pt x="11901679" y="4164481"/>
                  <a:pt x="11900328" y="4168079"/>
                </a:cubicBezTo>
                <a:cubicBezTo>
                  <a:pt x="11897741" y="4171678"/>
                  <a:pt x="11895268" y="4175277"/>
                  <a:pt x="11892906" y="4178875"/>
                </a:cubicBezTo>
                <a:close/>
                <a:moveTo>
                  <a:pt x="11916185" y="4140977"/>
                </a:moveTo>
                <a:cubicBezTo>
                  <a:pt x="11918435" y="4137940"/>
                  <a:pt x="11920796" y="4134904"/>
                  <a:pt x="11923157" y="4131755"/>
                </a:cubicBezTo>
                <a:cubicBezTo>
                  <a:pt x="11921695" y="4135241"/>
                  <a:pt x="11920233" y="4138840"/>
                  <a:pt x="11918771" y="4142326"/>
                </a:cubicBezTo>
                <a:cubicBezTo>
                  <a:pt x="11916523" y="4145250"/>
                  <a:pt x="11914274" y="4148174"/>
                  <a:pt x="11912136" y="4151210"/>
                </a:cubicBezTo>
                <a:cubicBezTo>
                  <a:pt x="11913486" y="4147836"/>
                  <a:pt x="11914835" y="4144463"/>
                  <a:pt x="11916185" y="4140977"/>
                </a:cubicBezTo>
                <a:close/>
                <a:moveTo>
                  <a:pt x="11923495" y="4121971"/>
                </a:moveTo>
                <a:cubicBezTo>
                  <a:pt x="11925070" y="4118035"/>
                  <a:pt x="11926532" y="4114099"/>
                  <a:pt x="11928106" y="4110275"/>
                </a:cubicBezTo>
                <a:cubicBezTo>
                  <a:pt x="11930580" y="4107239"/>
                  <a:pt x="11933166" y="4104090"/>
                  <a:pt x="11935753" y="4101054"/>
                </a:cubicBezTo>
                <a:cubicBezTo>
                  <a:pt x="11934178" y="4104989"/>
                  <a:pt x="11932492" y="4108926"/>
                  <a:pt x="11930918" y="4112862"/>
                </a:cubicBezTo>
                <a:cubicBezTo>
                  <a:pt x="11928442" y="4115786"/>
                  <a:pt x="11925969" y="4118935"/>
                  <a:pt x="11923495" y="4121971"/>
                </a:cubicBezTo>
                <a:close/>
                <a:moveTo>
                  <a:pt x="11934853" y="4092957"/>
                </a:moveTo>
                <a:cubicBezTo>
                  <a:pt x="11936541" y="4088683"/>
                  <a:pt x="11938228" y="4084410"/>
                  <a:pt x="11939914" y="4080136"/>
                </a:cubicBezTo>
                <a:cubicBezTo>
                  <a:pt x="11942612" y="4076987"/>
                  <a:pt x="11945424" y="4073951"/>
                  <a:pt x="11948348" y="4070802"/>
                </a:cubicBezTo>
                <a:cubicBezTo>
                  <a:pt x="11946550" y="4075075"/>
                  <a:pt x="11944750" y="4079461"/>
                  <a:pt x="11942950" y="4083735"/>
                </a:cubicBezTo>
                <a:cubicBezTo>
                  <a:pt x="11940251" y="4086659"/>
                  <a:pt x="11937552" y="4089808"/>
                  <a:pt x="11934853" y="4092957"/>
                </a:cubicBezTo>
                <a:close/>
                <a:moveTo>
                  <a:pt x="11958470" y="4060006"/>
                </a:moveTo>
                <a:cubicBezTo>
                  <a:pt x="11961056" y="4057307"/>
                  <a:pt x="11963642" y="4054720"/>
                  <a:pt x="11966343" y="4052021"/>
                </a:cubicBezTo>
                <a:cubicBezTo>
                  <a:pt x="11964543" y="4056070"/>
                  <a:pt x="11962743" y="4060118"/>
                  <a:pt x="11961056" y="4064167"/>
                </a:cubicBezTo>
                <a:cubicBezTo>
                  <a:pt x="11958470" y="4066866"/>
                  <a:pt x="11955996" y="4069565"/>
                  <a:pt x="11953522" y="4072152"/>
                </a:cubicBezTo>
                <a:cubicBezTo>
                  <a:pt x="11955097" y="4068103"/>
                  <a:pt x="11956670" y="4064054"/>
                  <a:pt x="11958470" y="4060006"/>
                </a:cubicBezTo>
                <a:close/>
                <a:moveTo>
                  <a:pt x="11954872" y="4054945"/>
                </a:moveTo>
                <a:cubicBezTo>
                  <a:pt x="11951947" y="4057982"/>
                  <a:pt x="11949023" y="4061018"/>
                  <a:pt x="11946212" y="4064054"/>
                </a:cubicBezTo>
                <a:cubicBezTo>
                  <a:pt x="11948012" y="4059444"/>
                  <a:pt x="11949923" y="4054720"/>
                  <a:pt x="11951722" y="4050110"/>
                </a:cubicBezTo>
                <a:cubicBezTo>
                  <a:pt x="11954646" y="4047073"/>
                  <a:pt x="11957570" y="4044037"/>
                  <a:pt x="11960607" y="4041000"/>
                </a:cubicBezTo>
                <a:cubicBezTo>
                  <a:pt x="11958695" y="4045724"/>
                  <a:pt x="11956782" y="4050334"/>
                  <a:pt x="11954872" y="4054945"/>
                </a:cubicBezTo>
                <a:close/>
                <a:moveTo>
                  <a:pt x="11936203" y="4075300"/>
                </a:moveTo>
                <a:cubicBezTo>
                  <a:pt x="11933054" y="4078899"/>
                  <a:pt x="11930017" y="4082498"/>
                  <a:pt x="11926982" y="4086096"/>
                </a:cubicBezTo>
                <a:cubicBezTo>
                  <a:pt x="11928780" y="4081261"/>
                  <a:pt x="11930580" y="4076425"/>
                  <a:pt x="11932380" y="4071589"/>
                </a:cubicBezTo>
                <a:cubicBezTo>
                  <a:pt x="11935416" y="4067991"/>
                  <a:pt x="11938677" y="4064279"/>
                  <a:pt x="11941938" y="4060681"/>
                </a:cubicBezTo>
                <a:cubicBezTo>
                  <a:pt x="11940139" y="4065517"/>
                  <a:pt x="11938228" y="4070465"/>
                  <a:pt x="11936203" y="4075300"/>
                </a:cubicBezTo>
                <a:close/>
                <a:moveTo>
                  <a:pt x="11916748" y="4099029"/>
                </a:moveTo>
                <a:cubicBezTo>
                  <a:pt x="11913261" y="4103640"/>
                  <a:pt x="11909888" y="4108138"/>
                  <a:pt x="11906626" y="4112749"/>
                </a:cubicBezTo>
                <a:cubicBezTo>
                  <a:pt x="11908201" y="4108138"/>
                  <a:pt x="11909775" y="4103640"/>
                  <a:pt x="11911462" y="4099029"/>
                </a:cubicBezTo>
                <a:cubicBezTo>
                  <a:pt x="11914835" y="4094081"/>
                  <a:pt x="11918435" y="4089133"/>
                  <a:pt x="11922258" y="4084185"/>
                </a:cubicBezTo>
                <a:cubicBezTo>
                  <a:pt x="11920458" y="4089133"/>
                  <a:pt x="11918659" y="4094081"/>
                  <a:pt x="11916748" y="4099029"/>
                </a:cubicBezTo>
                <a:close/>
                <a:moveTo>
                  <a:pt x="11895268" y="4130068"/>
                </a:moveTo>
                <a:cubicBezTo>
                  <a:pt x="11892118" y="4135129"/>
                  <a:pt x="11889194" y="4140189"/>
                  <a:pt x="11886495" y="4145362"/>
                </a:cubicBezTo>
                <a:cubicBezTo>
                  <a:pt x="11889982" y="4136366"/>
                  <a:pt x="11894256" y="4127481"/>
                  <a:pt x="11899428" y="4118485"/>
                </a:cubicBezTo>
                <a:cubicBezTo>
                  <a:pt x="11897966" y="4122308"/>
                  <a:pt x="11896617" y="4126132"/>
                  <a:pt x="11895268" y="4130068"/>
                </a:cubicBezTo>
                <a:close/>
                <a:moveTo>
                  <a:pt x="11850284" y="4236905"/>
                </a:moveTo>
                <a:cubicBezTo>
                  <a:pt x="11847923" y="4240953"/>
                  <a:pt x="11845224" y="4245002"/>
                  <a:pt x="11842412" y="4249163"/>
                </a:cubicBezTo>
                <a:cubicBezTo>
                  <a:pt x="11845111" y="4240391"/>
                  <a:pt x="11847810" y="4231731"/>
                  <a:pt x="11850396" y="4222960"/>
                </a:cubicBezTo>
                <a:cubicBezTo>
                  <a:pt x="11853095" y="4219586"/>
                  <a:pt x="11855569" y="4216325"/>
                  <a:pt x="11857932" y="4212951"/>
                </a:cubicBezTo>
                <a:cubicBezTo>
                  <a:pt x="11855457" y="4220935"/>
                  <a:pt x="11852870" y="4228920"/>
                  <a:pt x="11850284" y="4236905"/>
                </a:cubicBezTo>
                <a:close/>
                <a:moveTo>
                  <a:pt x="11833415" y="4261196"/>
                </a:moveTo>
                <a:cubicBezTo>
                  <a:pt x="11831503" y="4263557"/>
                  <a:pt x="11829592" y="4265919"/>
                  <a:pt x="11827567" y="4268393"/>
                </a:cubicBezTo>
                <a:cubicBezTo>
                  <a:pt x="11830378" y="4258834"/>
                  <a:pt x="11833077" y="4249163"/>
                  <a:pt x="11835889" y="4239603"/>
                </a:cubicBezTo>
                <a:cubicBezTo>
                  <a:pt x="11838026" y="4237354"/>
                  <a:pt x="11840162" y="4234993"/>
                  <a:pt x="11842187" y="4232744"/>
                </a:cubicBezTo>
                <a:cubicBezTo>
                  <a:pt x="11839263" y="4242078"/>
                  <a:pt x="11836339" y="4251637"/>
                  <a:pt x="11833415" y="4261196"/>
                </a:cubicBezTo>
                <a:close/>
                <a:moveTo>
                  <a:pt x="11819920" y="4277165"/>
                </a:moveTo>
                <a:cubicBezTo>
                  <a:pt x="11817896" y="4279414"/>
                  <a:pt x="11815759" y="4281663"/>
                  <a:pt x="11813622" y="4283912"/>
                </a:cubicBezTo>
                <a:cubicBezTo>
                  <a:pt x="11816433" y="4273791"/>
                  <a:pt x="11819132" y="4263670"/>
                  <a:pt x="11821944" y="4253549"/>
                </a:cubicBezTo>
                <a:cubicBezTo>
                  <a:pt x="11824194" y="4251412"/>
                  <a:pt x="11826443" y="4249163"/>
                  <a:pt x="11828580" y="4247026"/>
                </a:cubicBezTo>
                <a:cubicBezTo>
                  <a:pt x="11825656" y="4257147"/>
                  <a:pt x="11822732" y="4267156"/>
                  <a:pt x="11819920" y="4277165"/>
                </a:cubicBezTo>
                <a:close/>
                <a:moveTo>
                  <a:pt x="11806537" y="4291222"/>
                </a:moveTo>
                <a:cubicBezTo>
                  <a:pt x="11804626" y="4293134"/>
                  <a:pt x="11802601" y="4295046"/>
                  <a:pt x="11800689" y="4297070"/>
                </a:cubicBezTo>
                <a:cubicBezTo>
                  <a:pt x="11803388" y="4286612"/>
                  <a:pt x="11806088" y="4276153"/>
                  <a:pt x="11808787" y="4265694"/>
                </a:cubicBezTo>
                <a:cubicBezTo>
                  <a:pt x="11810923" y="4263782"/>
                  <a:pt x="11813061" y="4261870"/>
                  <a:pt x="11815084" y="4260071"/>
                </a:cubicBezTo>
                <a:cubicBezTo>
                  <a:pt x="11812160" y="4270418"/>
                  <a:pt x="11809349" y="4280764"/>
                  <a:pt x="11806537" y="4291222"/>
                </a:cubicBezTo>
                <a:close/>
                <a:moveTo>
                  <a:pt x="11793829" y="4303481"/>
                </a:moveTo>
                <a:cubicBezTo>
                  <a:pt x="11791806" y="4305392"/>
                  <a:pt x="11789781" y="4307192"/>
                  <a:pt x="11787757" y="4309104"/>
                </a:cubicBezTo>
                <a:cubicBezTo>
                  <a:pt x="11790344" y="4298307"/>
                  <a:pt x="11793042" y="4287624"/>
                  <a:pt x="11795629" y="4276827"/>
                </a:cubicBezTo>
                <a:cubicBezTo>
                  <a:pt x="11797877" y="4275028"/>
                  <a:pt x="11800015" y="4273116"/>
                  <a:pt x="11802151" y="4271317"/>
                </a:cubicBezTo>
                <a:cubicBezTo>
                  <a:pt x="11799452" y="4282001"/>
                  <a:pt x="11796641" y="4292684"/>
                  <a:pt x="11793829" y="4303481"/>
                </a:cubicBezTo>
                <a:close/>
                <a:moveTo>
                  <a:pt x="11781346" y="4314726"/>
                </a:moveTo>
                <a:cubicBezTo>
                  <a:pt x="11779210" y="4316638"/>
                  <a:pt x="11776960" y="4318550"/>
                  <a:pt x="11774712" y="4320462"/>
                </a:cubicBezTo>
                <a:cubicBezTo>
                  <a:pt x="11777185" y="4309441"/>
                  <a:pt x="11779772" y="4298532"/>
                  <a:pt x="11782245" y="4287511"/>
                </a:cubicBezTo>
                <a:cubicBezTo>
                  <a:pt x="11784608" y="4285599"/>
                  <a:pt x="11786969" y="4283800"/>
                  <a:pt x="11789330" y="4281888"/>
                </a:cubicBezTo>
                <a:cubicBezTo>
                  <a:pt x="11786632" y="4292909"/>
                  <a:pt x="11784045" y="4303818"/>
                  <a:pt x="11781346" y="4314726"/>
                </a:cubicBezTo>
                <a:close/>
                <a:moveTo>
                  <a:pt x="11768526" y="4325747"/>
                </a:moveTo>
                <a:cubicBezTo>
                  <a:pt x="11766390" y="4327547"/>
                  <a:pt x="11764140" y="4329346"/>
                  <a:pt x="11762004" y="4331145"/>
                </a:cubicBezTo>
                <a:cubicBezTo>
                  <a:pt x="11764477" y="4319900"/>
                  <a:pt x="11766839" y="4308766"/>
                  <a:pt x="11769314" y="4297520"/>
                </a:cubicBezTo>
                <a:cubicBezTo>
                  <a:pt x="11771675" y="4295721"/>
                  <a:pt x="11773924" y="4294034"/>
                  <a:pt x="11776286" y="4292235"/>
                </a:cubicBezTo>
                <a:cubicBezTo>
                  <a:pt x="11773700" y="4303481"/>
                  <a:pt x="11771112" y="4314614"/>
                  <a:pt x="11768526" y="4325747"/>
                </a:cubicBezTo>
                <a:close/>
                <a:moveTo>
                  <a:pt x="11756043" y="4336094"/>
                </a:moveTo>
                <a:cubicBezTo>
                  <a:pt x="11753794" y="4337893"/>
                  <a:pt x="11751544" y="4339692"/>
                  <a:pt x="11749296" y="4341492"/>
                </a:cubicBezTo>
                <a:cubicBezTo>
                  <a:pt x="11751657" y="4330021"/>
                  <a:pt x="11753907" y="4318662"/>
                  <a:pt x="11756268" y="4307192"/>
                </a:cubicBezTo>
                <a:cubicBezTo>
                  <a:pt x="11758629" y="4305505"/>
                  <a:pt x="11761104" y="4303705"/>
                  <a:pt x="11763466" y="4302019"/>
                </a:cubicBezTo>
                <a:cubicBezTo>
                  <a:pt x="11760879" y="4313264"/>
                  <a:pt x="11758404" y="4324623"/>
                  <a:pt x="11756043" y="4336094"/>
                </a:cubicBezTo>
                <a:close/>
                <a:moveTo>
                  <a:pt x="11743448" y="4345990"/>
                </a:moveTo>
                <a:cubicBezTo>
                  <a:pt x="11741199" y="4347789"/>
                  <a:pt x="11738836" y="4349476"/>
                  <a:pt x="11736475" y="4351276"/>
                </a:cubicBezTo>
                <a:cubicBezTo>
                  <a:pt x="11738724" y="4339692"/>
                  <a:pt x="11740861" y="4328109"/>
                  <a:pt x="11743110" y="4316413"/>
                </a:cubicBezTo>
                <a:cubicBezTo>
                  <a:pt x="11745585" y="4314726"/>
                  <a:pt x="11748059" y="4312927"/>
                  <a:pt x="11750420" y="4311240"/>
                </a:cubicBezTo>
                <a:cubicBezTo>
                  <a:pt x="11748059" y="4322824"/>
                  <a:pt x="11745809" y="4334407"/>
                  <a:pt x="11743448" y="4345990"/>
                </a:cubicBezTo>
                <a:close/>
                <a:moveTo>
                  <a:pt x="11730740" y="4355549"/>
                </a:moveTo>
                <a:cubicBezTo>
                  <a:pt x="11483442" y="4540207"/>
                  <a:pt x="10973552" y="4746570"/>
                  <a:pt x="10849396" y="4769174"/>
                </a:cubicBezTo>
                <a:cubicBezTo>
                  <a:pt x="10843661" y="4770187"/>
                  <a:pt x="10809361" y="4770749"/>
                  <a:pt x="10803401" y="4770749"/>
                </a:cubicBezTo>
                <a:cubicBezTo>
                  <a:pt x="10738849" y="4770749"/>
                  <a:pt x="10368408" y="4700574"/>
                  <a:pt x="10323649" y="4606221"/>
                </a:cubicBezTo>
                <a:cubicBezTo>
                  <a:pt x="10297109" y="4550104"/>
                  <a:pt x="10178802" y="4487014"/>
                  <a:pt x="10064431" y="4425949"/>
                </a:cubicBezTo>
                <a:cubicBezTo>
                  <a:pt x="9955345" y="4367695"/>
                  <a:pt x="9842549" y="4307416"/>
                  <a:pt x="9829953" y="4261870"/>
                </a:cubicBezTo>
                <a:cubicBezTo>
                  <a:pt x="9799364" y="4150761"/>
                  <a:pt x="9597162" y="4035265"/>
                  <a:pt x="9401596" y="3923480"/>
                </a:cubicBezTo>
                <a:cubicBezTo>
                  <a:pt x="9343679" y="3890417"/>
                  <a:pt x="9285201" y="3857017"/>
                  <a:pt x="9230995" y="3823616"/>
                </a:cubicBezTo>
                <a:cubicBezTo>
                  <a:pt x="9230770" y="3822829"/>
                  <a:pt x="9230545" y="3822042"/>
                  <a:pt x="9230320" y="3821255"/>
                </a:cubicBezTo>
                <a:cubicBezTo>
                  <a:pt x="9283513" y="3851394"/>
                  <a:pt x="9341430" y="3881758"/>
                  <a:pt x="9400246" y="3912797"/>
                </a:cubicBezTo>
                <a:cubicBezTo>
                  <a:pt x="9598062" y="4016934"/>
                  <a:pt x="9802625" y="4124670"/>
                  <a:pt x="9830403" y="4225771"/>
                </a:cubicBezTo>
                <a:cubicBezTo>
                  <a:pt x="9842998" y="4271430"/>
                  <a:pt x="9952759" y="4325635"/>
                  <a:pt x="10069041" y="4383102"/>
                </a:cubicBezTo>
                <a:cubicBezTo>
                  <a:pt x="10184650" y="4440231"/>
                  <a:pt x="10304081" y="4499272"/>
                  <a:pt x="10328148" y="4550104"/>
                </a:cubicBezTo>
                <a:cubicBezTo>
                  <a:pt x="10370882" y="4640183"/>
                  <a:pt x="10744697" y="4707209"/>
                  <a:pt x="10810148" y="4707209"/>
                </a:cubicBezTo>
                <a:cubicBezTo>
                  <a:pt x="10814647" y="4707209"/>
                  <a:pt x="10850521" y="4706759"/>
                  <a:pt x="10856369" y="4705635"/>
                </a:cubicBezTo>
                <a:cubicBezTo>
                  <a:pt x="10961519" y="4686404"/>
                  <a:pt x="11481192" y="4495898"/>
                  <a:pt x="11737374" y="4320124"/>
                </a:cubicBezTo>
                <a:cubicBezTo>
                  <a:pt x="11735238" y="4332045"/>
                  <a:pt x="11732990" y="4343853"/>
                  <a:pt x="11730740" y="4355549"/>
                </a:cubicBezTo>
                <a:close/>
                <a:moveTo>
                  <a:pt x="8659590" y="2872548"/>
                </a:moveTo>
                <a:cubicBezTo>
                  <a:pt x="8452102" y="2630086"/>
                  <a:pt x="8251925" y="2491086"/>
                  <a:pt x="8110564" y="2491086"/>
                </a:cubicBezTo>
                <a:cubicBezTo>
                  <a:pt x="7896216" y="2491086"/>
                  <a:pt x="7588190" y="2794726"/>
                  <a:pt x="7384751" y="3039100"/>
                </a:cubicBezTo>
                <a:cubicBezTo>
                  <a:pt x="7561762" y="2819917"/>
                  <a:pt x="7883508" y="2466120"/>
                  <a:pt x="8116299" y="2466120"/>
                </a:cubicBezTo>
                <a:cubicBezTo>
                  <a:pt x="8259685" y="2466120"/>
                  <a:pt x="8459187" y="2608606"/>
                  <a:pt x="8663863" y="2857029"/>
                </a:cubicBezTo>
                <a:cubicBezTo>
                  <a:pt x="8830640" y="3059568"/>
                  <a:pt x="8978749" y="3307990"/>
                  <a:pt x="9052859" y="3507156"/>
                </a:cubicBezTo>
                <a:cubicBezTo>
                  <a:pt x="8980098" y="3313276"/>
                  <a:pt x="8833339" y="3075650"/>
                  <a:pt x="8659590" y="2872548"/>
                </a:cubicBezTo>
                <a:close/>
                <a:moveTo>
                  <a:pt x="6136565" y="3017846"/>
                </a:moveTo>
                <a:cubicBezTo>
                  <a:pt x="6000265" y="2766049"/>
                  <a:pt x="5859354" y="2505593"/>
                  <a:pt x="5791203" y="2258070"/>
                </a:cubicBezTo>
                <a:cubicBezTo>
                  <a:pt x="5755554" y="2128742"/>
                  <a:pt x="5644894" y="1958929"/>
                  <a:pt x="5537720" y="1794626"/>
                </a:cubicBezTo>
                <a:cubicBezTo>
                  <a:pt x="5465521" y="1683966"/>
                  <a:pt x="5390961" y="1569595"/>
                  <a:pt x="5341816" y="1470855"/>
                </a:cubicBezTo>
                <a:cubicBezTo>
                  <a:pt x="5249937" y="1286197"/>
                  <a:pt x="5001177" y="1137526"/>
                  <a:pt x="4856554" y="1137526"/>
                </a:cubicBezTo>
                <a:cubicBezTo>
                  <a:pt x="4842722" y="1137526"/>
                  <a:pt x="4816744" y="1138763"/>
                  <a:pt x="4803923" y="1141125"/>
                </a:cubicBezTo>
                <a:cubicBezTo>
                  <a:pt x="4649629" y="1169352"/>
                  <a:pt x="4443716" y="1344226"/>
                  <a:pt x="4239153" y="1620988"/>
                </a:cubicBezTo>
                <a:cubicBezTo>
                  <a:pt x="4117472" y="1785629"/>
                  <a:pt x="4013110" y="1964664"/>
                  <a:pt x="3941136" y="2128517"/>
                </a:cubicBezTo>
                <a:cubicBezTo>
                  <a:pt x="3942148" y="2123794"/>
                  <a:pt x="3943047" y="2119183"/>
                  <a:pt x="3944059" y="2114460"/>
                </a:cubicBezTo>
                <a:cubicBezTo>
                  <a:pt x="4015808" y="1938798"/>
                  <a:pt x="4122645" y="1745368"/>
                  <a:pt x="4247362" y="1569482"/>
                </a:cubicBezTo>
                <a:cubicBezTo>
                  <a:pt x="4448777" y="1285522"/>
                  <a:pt x="4654128" y="1106262"/>
                  <a:pt x="4810558" y="1077698"/>
                </a:cubicBezTo>
                <a:cubicBezTo>
                  <a:pt x="4824278" y="1075223"/>
                  <a:pt x="4849919" y="1073986"/>
                  <a:pt x="4863077" y="1073986"/>
                </a:cubicBezTo>
                <a:cubicBezTo>
                  <a:pt x="5008262" y="1073986"/>
                  <a:pt x="5250836" y="1222545"/>
                  <a:pt x="5346202" y="1413951"/>
                </a:cubicBezTo>
                <a:cubicBezTo>
                  <a:pt x="5395122" y="1512240"/>
                  <a:pt x="5465971" y="1625712"/>
                  <a:pt x="5534571" y="1735360"/>
                </a:cubicBezTo>
                <a:cubicBezTo>
                  <a:pt x="5642645" y="1908322"/>
                  <a:pt x="5754317" y="2087132"/>
                  <a:pt x="5791428" y="2221971"/>
                </a:cubicBezTo>
                <a:cubicBezTo>
                  <a:pt x="5862165" y="2478828"/>
                  <a:pt x="6000490" y="2748505"/>
                  <a:pt x="6134316" y="3009299"/>
                </a:cubicBezTo>
                <a:cubicBezTo>
                  <a:pt x="6147587" y="3035164"/>
                  <a:pt x="6160970" y="3061255"/>
                  <a:pt x="6174240" y="3087345"/>
                </a:cubicBezTo>
                <a:cubicBezTo>
                  <a:pt x="6161532" y="3064179"/>
                  <a:pt x="6149049" y="3040900"/>
                  <a:pt x="6136565" y="3017846"/>
                </a:cubicBezTo>
                <a:close/>
                <a:moveTo>
                  <a:pt x="3671683" y="2985007"/>
                </a:moveTo>
                <a:cubicBezTo>
                  <a:pt x="3671571" y="2985345"/>
                  <a:pt x="3671458" y="2985682"/>
                  <a:pt x="3671346" y="2985907"/>
                </a:cubicBezTo>
                <a:cubicBezTo>
                  <a:pt x="3670671" y="2987032"/>
                  <a:pt x="3670109" y="2988156"/>
                  <a:pt x="3669434" y="2989281"/>
                </a:cubicBezTo>
                <a:cubicBezTo>
                  <a:pt x="3669546" y="2988943"/>
                  <a:pt x="3669771" y="2988494"/>
                  <a:pt x="3669884" y="2988156"/>
                </a:cubicBezTo>
                <a:cubicBezTo>
                  <a:pt x="3670446" y="2987144"/>
                  <a:pt x="3671008" y="2986132"/>
                  <a:pt x="3671683" y="2985007"/>
                </a:cubicBezTo>
                <a:close/>
                <a:moveTo>
                  <a:pt x="3658300" y="3019195"/>
                </a:moveTo>
                <a:cubicBezTo>
                  <a:pt x="3659313" y="3017396"/>
                  <a:pt x="3660437" y="3015709"/>
                  <a:pt x="3661449" y="3014022"/>
                </a:cubicBezTo>
                <a:cubicBezTo>
                  <a:pt x="3661000" y="3015259"/>
                  <a:pt x="3660550" y="3016608"/>
                  <a:pt x="3660100" y="3017846"/>
                </a:cubicBezTo>
                <a:cubicBezTo>
                  <a:pt x="3659088" y="3019645"/>
                  <a:pt x="3657963" y="3021332"/>
                  <a:pt x="3656951" y="3023131"/>
                </a:cubicBezTo>
                <a:cubicBezTo>
                  <a:pt x="3657401" y="3021782"/>
                  <a:pt x="3657851" y="3020545"/>
                  <a:pt x="3658300" y="3019195"/>
                </a:cubicBezTo>
                <a:close/>
                <a:moveTo>
                  <a:pt x="3651103" y="3043036"/>
                </a:moveTo>
                <a:cubicBezTo>
                  <a:pt x="3650428" y="3045061"/>
                  <a:pt x="3649641" y="3046973"/>
                  <a:pt x="3648966" y="3048997"/>
                </a:cubicBezTo>
                <a:cubicBezTo>
                  <a:pt x="3647504" y="3051246"/>
                  <a:pt x="3646155" y="3053383"/>
                  <a:pt x="3644693" y="3055632"/>
                </a:cubicBezTo>
                <a:cubicBezTo>
                  <a:pt x="3645480" y="3053495"/>
                  <a:pt x="3646267" y="3051358"/>
                  <a:pt x="3647167" y="3049222"/>
                </a:cubicBezTo>
                <a:cubicBezTo>
                  <a:pt x="3648404" y="3047085"/>
                  <a:pt x="3649754" y="3045061"/>
                  <a:pt x="3651103" y="3043036"/>
                </a:cubicBezTo>
                <a:close/>
                <a:moveTo>
                  <a:pt x="3632210" y="3074187"/>
                </a:moveTo>
                <a:cubicBezTo>
                  <a:pt x="3630973" y="3075875"/>
                  <a:pt x="3629848" y="3077674"/>
                  <a:pt x="3628611" y="3079361"/>
                </a:cubicBezTo>
                <a:cubicBezTo>
                  <a:pt x="3629399" y="3077449"/>
                  <a:pt x="3630185" y="3075425"/>
                  <a:pt x="3630973" y="3073513"/>
                </a:cubicBezTo>
                <a:cubicBezTo>
                  <a:pt x="3632097" y="3071826"/>
                  <a:pt x="3633222" y="3070252"/>
                  <a:pt x="3634347" y="3068565"/>
                </a:cubicBezTo>
                <a:cubicBezTo>
                  <a:pt x="3633559" y="3070476"/>
                  <a:pt x="3632885" y="3072276"/>
                  <a:pt x="3632210" y="3074187"/>
                </a:cubicBezTo>
                <a:close/>
                <a:moveTo>
                  <a:pt x="3624000" y="3095667"/>
                </a:moveTo>
                <a:cubicBezTo>
                  <a:pt x="3622988" y="3098141"/>
                  <a:pt x="3622088" y="3100728"/>
                  <a:pt x="3621076" y="3103202"/>
                </a:cubicBezTo>
                <a:cubicBezTo>
                  <a:pt x="3619614" y="3105226"/>
                  <a:pt x="3618040" y="3107251"/>
                  <a:pt x="3616578" y="3109275"/>
                </a:cubicBezTo>
                <a:cubicBezTo>
                  <a:pt x="3617590" y="3106801"/>
                  <a:pt x="3618602" y="3104214"/>
                  <a:pt x="3619614" y="3101740"/>
                </a:cubicBezTo>
                <a:cubicBezTo>
                  <a:pt x="3621076" y="3099716"/>
                  <a:pt x="3622538" y="3097692"/>
                  <a:pt x="3624000" y="3095667"/>
                </a:cubicBezTo>
                <a:close/>
                <a:moveTo>
                  <a:pt x="3613542" y="3122883"/>
                </a:moveTo>
                <a:cubicBezTo>
                  <a:pt x="3612417" y="3125919"/>
                  <a:pt x="3611292" y="3128843"/>
                  <a:pt x="3610056" y="3131879"/>
                </a:cubicBezTo>
                <a:cubicBezTo>
                  <a:pt x="3608256" y="3134128"/>
                  <a:pt x="3606457" y="3136378"/>
                  <a:pt x="3604657" y="3138739"/>
                </a:cubicBezTo>
                <a:cubicBezTo>
                  <a:pt x="3605895" y="3135703"/>
                  <a:pt x="3607131" y="3132666"/>
                  <a:pt x="3608368" y="3129630"/>
                </a:cubicBezTo>
                <a:cubicBezTo>
                  <a:pt x="3610168" y="3127268"/>
                  <a:pt x="3611855" y="3125019"/>
                  <a:pt x="3613542" y="3122883"/>
                </a:cubicBezTo>
                <a:close/>
                <a:moveTo>
                  <a:pt x="3593636" y="3151897"/>
                </a:moveTo>
                <a:cubicBezTo>
                  <a:pt x="3592062" y="3153809"/>
                  <a:pt x="3590375" y="3155720"/>
                  <a:pt x="3588801" y="3157632"/>
                </a:cubicBezTo>
                <a:cubicBezTo>
                  <a:pt x="3589925" y="3154934"/>
                  <a:pt x="3591162" y="3152234"/>
                  <a:pt x="3592287" y="3149535"/>
                </a:cubicBezTo>
                <a:cubicBezTo>
                  <a:pt x="3593861" y="3147624"/>
                  <a:pt x="3595436" y="3145712"/>
                  <a:pt x="3597010" y="3143800"/>
                </a:cubicBezTo>
                <a:cubicBezTo>
                  <a:pt x="3595886" y="3146499"/>
                  <a:pt x="3594761" y="3149198"/>
                  <a:pt x="3593636" y="3151897"/>
                </a:cubicBezTo>
                <a:close/>
                <a:moveTo>
                  <a:pt x="3586439" y="3169441"/>
                </a:moveTo>
                <a:cubicBezTo>
                  <a:pt x="3585202" y="3172589"/>
                  <a:pt x="3583852" y="3175739"/>
                  <a:pt x="3582503" y="3178887"/>
                </a:cubicBezTo>
                <a:cubicBezTo>
                  <a:pt x="3580591" y="3180912"/>
                  <a:pt x="3578792" y="3183048"/>
                  <a:pt x="3576880" y="3185073"/>
                </a:cubicBezTo>
                <a:cubicBezTo>
                  <a:pt x="3578229" y="3181924"/>
                  <a:pt x="3579579" y="3178887"/>
                  <a:pt x="3580929" y="3175739"/>
                </a:cubicBezTo>
                <a:cubicBezTo>
                  <a:pt x="3582840" y="3173602"/>
                  <a:pt x="3584640" y="3171577"/>
                  <a:pt x="3586439" y="3169441"/>
                </a:cubicBezTo>
                <a:close/>
                <a:moveTo>
                  <a:pt x="3566309" y="3196318"/>
                </a:moveTo>
                <a:cubicBezTo>
                  <a:pt x="3564622" y="3198118"/>
                  <a:pt x="3562822" y="3199917"/>
                  <a:pt x="3561136" y="3201717"/>
                </a:cubicBezTo>
                <a:cubicBezTo>
                  <a:pt x="3562373" y="3198905"/>
                  <a:pt x="3563722" y="3196094"/>
                  <a:pt x="3564959" y="3193394"/>
                </a:cubicBezTo>
                <a:cubicBezTo>
                  <a:pt x="3566646" y="3191595"/>
                  <a:pt x="3568333" y="3189796"/>
                  <a:pt x="3569907" y="3187997"/>
                </a:cubicBezTo>
                <a:cubicBezTo>
                  <a:pt x="3568670" y="3190695"/>
                  <a:pt x="3567546" y="3193507"/>
                  <a:pt x="3566309" y="3196318"/>
                </a:cubicBezTo>
                <a:close/>
                <a:moveTo>
                  <a:pt x="3559224" y="3212400"/>
                </a:moveTo>
                <a:cubicBezTo>
                  <a:pt x="3557874" y="3215549"/>
                  <a:pt x="3556412" y="3218698"/>
                  <a:pt x="3555063" y="3221847"/>
                </a:cubicBezTo>
                <a:cubicBezTo>
                  <a:pt x="3553151" y="3223759"/>
                  <a:pt x="3551127" y="3225558"/>
                  <a:pt x="3549215" y="3227470"/>
                </a:cubicBezTo>
                <a:cubicBezTo>
                  <a:pt x="3550677" y="3224321"/>
                  <a:pt x="3552139" y="3221284"/>
                  <a:pt x="3553489" y="3218136"/>
                </a:cubicBezTo>
                <a:cubicBezTo>
                  <a:pt x="3555400" y="3216336"/>
                  <a:pt x="3557312" y="3214312"/>
                  <a:pt x="3559224" y="3212400"/>
                </a:cubicBezTo>
                <a:close/>
                <a:moveTo>
                  <a:pt x="3548540" y="3236804"/>
                </a:moveTo>
                <a:cubicBezTo>
                  <a:pt x="3546966" y="3240290"/>
                  <a:pt x="3545504" y="3243664"/>
                  <a:pt x="3543929" y="3247150"/>
                </a:cubicBezTo>
                <a:cubicBezTo>
                  <a:pt x="3541793" y="3249062"/>
                  <a:pt x="3539543" y="3251086"/>
                  <a:pt x="3537294" y="3252998"/>
                </a:cubicBezTo>
                <a:cubicBezTo>
                  <a:pt x="3538869" y="3249624"/>
                  <a:pt x="3540443" y="3246138"/>
                  <a:pt x="3542017" y="3242764"/>
                </a:cubicBezTo>
                <a:cubicBezTo>
                  <a:pt x="3544267" y="3240740"/>
                  <a:pt x="3546404" y="3238828"/>
                  <a:pt x="3548540" y="3236804"/>
                </a:cubicBezTo>
                <a:close/>
                <a:moveTo>
                  <a:pt x="3527398" y="3261545"/>
                </a:moveTo>
                <a:cubicBezTo>
                  <a:pt x="3525374" y="3263232"/>
                  <a:pt x="3523349" y="3265031"/>
                  <a:pt x="3521325" y="3266718"/>
                </a:cubicBezTo>
                <a:cubicBezTo>
                  <a:pt x="3522787" y="3263681"/>
                  <a:pt x="3524362" y="3260645"/>
                  <a:pt x="3525823" y="3257609"/>
                </a:cubicBezTo>
                <a:cubicBezTo>
                  <a:pt x="3527848" y="3255810"/>
                  <a:pt x="3529872" y="3254010"/>
                  <a:pt x="3531784" y="3252211"/>
                </a:cubicBezTo>
                <a:cubicBezTo>
                  <a:pt x="3530322" y="3255360"/>
                  <a:pt x="3528860" y="3258508"/>
                  <a:pt x="3527398" y="3261545"/>
                </a:cubicBezTo>
                <a:close/>
                <a:moveTo>
                  <a:pt x="3520988" y="3275490"/>
                </a:moveTo>
                <a:cubicBezTo>
                  <a:pt x="3519413" y="3278864"/>
                  <a:pt x="3517839" y="3282237"/>
                  <a:pt x="3516152" y="3285611"/>
                </a:cubicBezTo>
                <a:cubicBezTo>
                  <a:pt x="3513903" y="3287411"/>
                  <a:pt x="3511654" y="3289210"/>
                  <a:pt x="3509292" y="3290897"/>
                </a:cubicBezTo>
                <a:cubicBezTo>
                  <a:pt x="3510979" y="3287635"/>
                  <a:pt x="3512553" y="3284262"/>
                  <a:pt x="3514240" y="3281000"/>
                </a:cubicBezTo>
                <a:cubicBezTo>
                  <a:pt x="3516489" y="3279201"/>
                  <a:pt x="3518739" y="3277289"/>
                  <a:pt x="3520988" y="3275490"/>
                </a:cubicBezTo>
                <a:close/>
                <a:moveTo>
                  <a:pt x="3499620" y="3298431"/>
                </a:moveTo>
                <a:cubicBezTo>
                  <a:pt x="3497484" y="3300006"/>
                  <a:pt x="3495347" y="3301580"/>
                  <a:pt x="3493323" y="3303267"/>
                </a:cubicBezTo>
                <a:cubicBezTo>
                  <a:pt x="3494897" y="3300343"/>
                  <a:pt x="3496359" y="3297419"/>
                  <a:pt x="3497934" y="3294383"/>
                </a:cubicBezTo>
                <a:cubicBezTo>
                  <a:pt x="3500070" y="3292696"/>
                  <a:pt x="3502095" y="3291009"/>
                  <a:pt x="3504119" y="3289322"/>
                </a:cubicBezTo>
                <a:cubicBezTo>
                  <a:pt x="3502657" y="3292359"/>
                  <a:pt x="3501082" y="3295395"/>
                  <a:pt x="3499620" y="3298431"/>
                </a:cubicBezTo>
                <a:close/>
                <a:moveTo>
                  <a:pt x="3493098" y="3311477"/>
                </a:moveTo>
                <a:cubicBezTo>
                  <a:pt x="3491411" y="3314738"/>
                  <a:pt x="3489837" y="3318000"/>
                  <a:pt x="3488150" y="3321261"/>
                </a:cubicBezTo>
                <a:cubicBezTo>
                  <a:pt x="3485788" y="3322835"/>
                  <a:pt x="3483539" y="3324522"/>
                  <a:pt x="3481177" y="3326097"/>
                </a:cubicBezTo>
                <a:cubicBezTo>
                  <a:pt x="3482864" y="3322948"/>
                  <a:pt x="3484551" y="3319686"/>
                  <a:pt x="3486238" y="3316537"/>
                </a:cubicBezTo>
                <a:cubicBezTo>
                  <a:pt x="3488487" y="3314851"/>
                  <a:pt x="3490849" y="3313163"/>
                  <a:pt x="3493098" y="3311477"/>
                </a:cubicBezTo>
                <a:close/>
                <a:moveTo>
                  <a:pt x="3162805" y="3579917"/>
                </a:moveTo>
                <a:cubicBezTo>
                  <a:pt x="3161118" y="3581604"/>
                  <a:pt x="3159544" y="3583291"/>
                  <a:pt x="3157857" y="3584978"/>
                </a:cubicBezTo>
                <a:cubicBezTo>
                  <a:pt x="3155045" y="3585203"/>
                  <a:pt x="3152234" y="3585540"/>
                  <a:pt x="3149422" y="3585765"/>
                </a:cubicBezTo>
                <a:cubicBezTo>
                  <a:pt x="3151109" y="3584190"/>
                  <a:pt x="3152683" y="3582616"/>
                  <a:pt x="3154370" y="3581042"/>
                </a:cubicBezTo>
                <a:cubicBezTo>
                  <a:pt x="3157182" y="3580704"/>
                  <a:pt x="3159993" y="3580254"/>
                  <a:pt x="3162805" y="3579917"/>
                </a:cubicBezTo>
                <a:close/>
                <a:moveTo>
                  <a:pt x="3442379" y="3387162"/>
                </a:moveTo>
                <a:cubicBezTo>
                  <a:pt x="3440467" y="3390648"/>
                  <a:pt x="3438667" y="3394134"/>
                  <a:pt x="3436756" y="3397621"/>
                </a:cubicBezTo>
                <a:cubicBezTo>
                  <a:pt x="3433944" y="3398970"/>
                  <a:pt x="3431245" y="3400432"/>
                  <a:pt x="3428434" y="3401781"/>
                </a:cubicBezTo>
                <a:cubicBezTo>
                  <a:pt x="3430345" y="3398408"/>
                  <a:pt x="3432257" y="3395034"/>
                  <a:pt x="3434169" y="3391660"/>
                </a:cubicBezTo>
                <a:cubicBezTo>
                  <a:pt x="3436981" y="3390198"/>
                  <a:pt x="3439679" y="3388624"/>
                  <a:pt x="3442379" y="3387162"/>
                </a:cubicBezTo>
                <a:close/>
                <a:moveTo>
                  <a:pt x="3440579" y="3380414"/>
                </a:moveTo>
                <a:cubicBezTo>
                  <a:pt x="3442379" y="3377153"/>
                  <a:pt x="3444178" y="3374004"/>
                  <a:pt x="3445977" y="3370743"/>
                </a:cubicBezTo>
                <a:cubicBezTo>
                  <a:pt x="3448564" y="3369168"/>
                  <a:pt x="3451151" y="3367706"/>
                  <a:pt x="3453625" y="3366132"/>
                </a:cubicBezTo>
                <a:cubicBezTo>
                  <a:pt x="3451825" y="3369506"/>
                  <a:pt x="3450026" y="3372767"/>
                  <a:pt x="3448339" y="3376141"/>
                </a:cubicBezTo>
                <a:cubicBezTo>
                  <a:pt x="3445752" y="3377490"/>
                  <a:pt x="3443166" y="3378952"/>
                  <a:pt x="3440579" y="3380414"/>
                </a:cubicBezTo>
                <a:close/>
                <a:moveTo>
                  <a:pt x="3410215" y="3433720"/>
                </a:moveTo>
                <a:cubicBezTo>
                  <a:pt x="3413364" y="3432370"/>
                  <a:pt x="3416401" y="3431021"/>
                  <a:pt x="3419549" y="3429672"/>
                </a:cubicBezTo>
                <a:cubicBezTo>
                  <a:pt x="3417638" y="3433158"/>
                  <a:pt x="3415726" y="3436644"/>
                  <a:pt x="3413927" y="3440130"/>
                </a:cubicBezTo>
                <a:cubicBezTo>
                  <a:pt x="3410778" y="3441367"/>
                  <a:pt x="3407741" y="3442604"/>
                  <a:pt x="3404592" y="3443841"/>
                </a:cubicBezTo>
                <a:cubicBezTo>
                  <a:pt x="3406279" y="3440468"/>
                  <a:pt x="3408191" y="3437094"/>
                  <a:pt x="3410215" y="3433720"/>
                </a:cubicBezTo>
                <a:close/>
                <a:moveTo>
                  <a:pt x="3396158" y="3446990"/>
                </a:moveTo>
                <a:cubicBezTo>
                  <a:pt x="3393121" y="3448115"/>
                  <a:pt x="3390197" y="3449352"/>
                  <a:pt x="3387161" y="3450477"/>
                </a:cubicBezTo>
                <a:cubicBezTo>
                  <a:pt x="3389073" y="3447440"/>
                  <a:pt x="3390872" y="3444291"/>
                  <a:pt x="3392784" y="3441255"/>
                </a:cubicBezTo>
                <a:cubicBezTo>
                  <a:pt x="3395820" y="3440018"/>
                  <a:pt x="3398744" y="3438668"/>
                  <a:pt x="3401781" y="3437431"/>
                </a:cubicBezTo>
                <a:cubicBezTo>
                  <a:pt x="3399869" y="3440580"/>
                  <a:pt x="3397957" y="3443841"/>
                  <a:pt x="3396158" y="3446990"/>
                </a:cubicBezTo>
                <a:close/>
                <a:moveTo>
                  <a:pt x="3416401" y="3422924"/>
                </a:moveTo>
                <a:cubicBezTo>
                  <a:pt x="3418425" y="3419438"/>
                  <a:pt x="3420449" y="3415951"/>
                  <a:pt x="3422361" y="3412465"/>
                </a:cubicBezTo>
                <a:cubicBezTo>
                  <a:pt x="3425285" y="3411003"/>
                  <a:pt x="3428209" y="3409541"/>
                  <a:pt x="3431133" y="3408192"/>
                </a:cubicBezTo>
                <a:cubicBezTo>
                  <a:pt x="3429221" y="3411791"/>
                  <a:pt x="3427197" y="3415389"/>
                  <a:pt x="3425285" y="3418988"/>
                </a:cubicBezTo>
                <a:cubicBezTo>
                  <a:pt x="3422361" y="3420225"/>
                  <a:pt x="3419324" y="3421574"/>
                  <a:pt x="3416401" y="3422924"/>
                </a:cubicBezTo>
                <a:close/>
                <a:moveTo>
                  <a:pt x="3419549" y="3406055"/>
                </a:moveTo>
                <a:cubicBezTo>
                  <a:pt x="3416963" y="3407292"/>
                  <a:pt x="3414264" y="3408642"/>
                  <a:pt x="3411565" y="3409879"/>
                </a:cubicBezTo>
                <a:cubicBezTo>
                  <a:pt x="3413364" y="3406842"/>
                  <a:pt x="3415163" y="3403806"/>
                  <a:pt x="3417075" y="3400769"/>
                </a:cubicBezTo>
                <a:cubicBezTo>
                  <a:pt x="3419774" y="3399420"/>
                  <a:pt x="3422361" y="3397958"/>
                  <a:pt x="3424947" y="3396608"/>
                </a:cubicBezTo>
                <a:cubicBezTo>
                  <a:pt x="3423148" y="3399757"/>
                  <a:pt x="3421349" y="3402906"/>
                  <a:pt x="3419549" y="3406055"/>
                </a:cubicBezTo>
                <a:close/>
                <a:moveTo>
                  <a:pt x="3413589" y="3416626"/>
                </a:moveTo>
                <a:cubicBezTo>
                  <a:pt x="3411677" y="3419888"/>
                  <a:pt x="3409766" y="3423261"/>
                  <a:pt x="3407854" y="3426523"/>
                </a:cubicBezTo>
                <a:cubicBezTo>
                  <a:pt x="3405042" y="3427760"/>
                  <a:pt x="3402231" y="3428997"/>
                  <a:pt x="3399307" y="3430234"/>
                </a:cubicBezTo>
                <a:cubicBezTo>
                  <a:pt x="3401219" y="3427085"/>
                  <a:pt x="3403130" y="3423824"/>
                  <a:pt x="3405042" y="3420675"/>
                </a:cubicBezTo>
                <a:cubicBezTo>
                  <a:pt x="3407966" y="3419438"/>
                  <a:pt x="3410778" y="3418088"/>
                  <a:pt x="3413589" y="3416626"/>
                </a:cubicBezTo>
                <a:close/>
                <a:moveTo>
                  <a:pt x="3390535" y="3434057"/>
                </a:moveTo>
                <a:cubicBezTo>
                  <a:pt x="3387836" y="3435182"/>
                  <a:pt x="3385137" y="3436307"/>
                  <a:pt x="3382438" y="3437544"/>
                </a:cubicBezTo>
                <a:cubicBezTo>
                  <a:pt x="3384237" y="3434620"/>
                  <a:pt x="3386149" y="3431808"/>
                  <a:pt x="3387948" y="3428884"/>
                </a:cubicBezTo>
                <a:cubicBezTo>
                  <a:pt x="3390647" y="3427647"/>
                  <a:pt x="3393346" y="3426410"/>
                  <a:pt x="3395933" y="3425173"/>
                </a:cubicBezTo>
                <a:cubicBezTo>
                  <a:pt x="3394134" y="3428097"/>
                  <a:pt x="3392334" y="3431134"/>
                  <a:pt x="3390535" y="3434057"/>
                </a:cubicBezTo>
                <a:close/>
                <a:moveTo>
                  <a:pt x="3383900" y="3444966"/>
                </a:moveTo>
                <a:cubicBezTo>
                  <a:pt x="3382100" y="3447890"/>
                  <a:pt x="3380414" y="3450814"/>
                  <a:pt x="3378614" y="3453738"/>
                </a:cubicBezTo>
                <a:cubicBezTo>
                  <a:pt x="3375690" y="3454862"/>
                  <a:pt x="3372879" y="3455874"/>
                  <a:pt x="3369955" y="3456999"/>
                </a:cubicBezTo>
                <a:cubicBezTo>
                  <a:pt x="3371754" y="3454188"/>
                  <a:pt x="3373554" y="3451376"/>
                  <a:pt x="3375353" y="3448565"/>
                </a:cubicBezTo>
                <a:cubicBezTo>
                  <a:pt x="3378165" y="3447328"/>
                  <a:pt x="3381088" y="3446203"/>
                  <a:pt x="3383900" y="3444966"/>
                </a:cubicBezTo>
                <a:close/>
                <a:moveTo>
                  <a:pt x="3372316" y="3464084"/>
                </a:moveTo>
                <a:cubicBezTo>
                  <a:pt x="3370517" y="3467008"/>
                  <a:pt x="3368830" y="3469820"/>
                  <a:pt x="3367031" y="3472743"/>
                </a:cubicBezTo>
                <a:cubicBezTo>
                  <a:pt x="3363995" y="3473756"/>
                  <a:pt x="3360958" y="3474768"/>
                  <a:pt x="3357809" y="3475780"/>
                </a:cubicBezTo>
                <a:cubicBezTo>
                  <a:pt x="3359608" y="3472968"/>
                  <a:pt x="3361408" y="3470269"/>
                  <a:pt x="3363095" y="3467458"/>
                </a:cubicBezTo>
                <a:cubicBezTo>
                  <a:pt x="3366244" y="3466333"/>
                  <a:pt x="3369280" y="3465209"/>
                  <a:pt x="3372316" y="3464084"/>
                </a:cubicBezTo>
                <a:close/>
                <a:moveTo>
                  <a:pt x="3361071" y="3460260"/>
                </a:moveTo>
                <a:cubicBezTo>
                  <a:pt x="3358372" y="3461273"/>
                  <a:pt x="3355560" y="3462285"/>
                  <a:pt x="3352749" y="3463297"/>
                </a:cubicBezTo>
                <a:cubicBezTo>
                  <a:pt x="3354435" y="3460823"/>
                  <a:pt x="3356122" y="3458236"/>
                  <a:pt x="3357922" y="3455762"/>
                </a:cubicBezTo>
                <a:cubicBezTo>
                  <a:pt x="3360621" y="3454637"/>
                  <a:pt x="3363432" y="3453513"/>
                  <a:pt x="3366131" y="3452388"/>
                </a:cubicBezTo>
                <a:cubicBezTo>
                  <a:pt x="3364444" y="3454975"/>
                  <a:pt x="3362757" y="3457562"/>
                  <a:pt x="3361071" y="3460260"/>
                </a:cubicBezTo>
                <a:close/>
                <a:moveTo>
                  <a:pt x="3354323" y="3470607"/>
                </a:moveTo>
                <a:cubicBezTo>
                  <a:pt x="3352636" y="3473193"/>
                  <a:pt x="3350949" y="3475780"/>
                  <a:pt x="3349262" y="3478479"/>
                </a:cubicBezTo>
                <a:cubicBezTo>
                  <a:pt x="3346338" y="3479379"/>
                  <a:pt x="3343414" y="3480391"/>
                  <a:pt x="3340378" y="3481290"/>
                </a:cubicBezTo>
                <a:cubicBezTo>
                  <a:pt x="3342065" y="3478816"/>
                  <a:pt x="3343752" y="3476229"/>
                  <a:pt x="3345551" y="3473756"/>
                </a:cubicBezTo>
                <a:cubicBezTo>
                  <a:pt x="3348475" y="3472743"/>
                  <a:pt x="3351399" y="3471731"/>
                  <a:pt x="3354323" y="3470607"/>
                </a:cubicBezTo>
                <a:close/>
                <a:moveTo>
                  <a:pt x="3290559" y="3531672"/>
                </a:moveTo>
                <a:cubicBezTo>
                  <a:pt x="3293932" y="3530885"/>
                  <a:pt x="3297194" y="3530210"/>
                  <a:pt x="3300455" y="3529423"/>
                </a:cubicBezTo>
                <a:cubicBezTo>
                  <a:pt x="3298543" y="3532234"/>
                  <a:pt x="3296632" y="3535046"/>
                  <a:pt x="3294720" y="3537857"/>
                </a:cubicBezTo>
                <a:cubicBezTo>
                  <a:pt x="3291458" y="3538532"/>
                  <a:pt x="3288085" y="3539095"/>
                  <a:pt x="3284711" y="3539769"/>
                </a:cubicBezTo>
                <a:cubicBezTo>
                  <a:pt x="3286735" y="3537070"/>
                  <a:pt x="3288647" y="3534371"/>
                  <a:pt x="3290559" y="3531672"/>
                </a:cubicBezTo>
                <a:close/>
                <a:moveTo>
                  <a:pt x="3276389" y="3541344"/>
                </a:moveTo>
                <a:cubicBezTo>
                  <a:pt x="3273240" y="3541906"/>
                  <a:pt x="3269978" y="3542468"/>
                  <a:pt x="3266717" y="3543143"/>
                </a:cubicBezTo>
                <a:cubicBezTo>
                  <a:pt x="3268629" y="3540669"/>
                  <a:pt x="3270428" y="3538307"/>
                  <a:pt x="3272340" y="3535833"/>
                </a:cubicBezTo>
                <a:cubicBezTo>
                  <a:pt x="3275601" y="3535158"/>
                  <a:pt x="3278750" y="3534371"/>
                  <a:pt x="3281899" y="3533696"/>
                </a:cubicBezTo>
                <a:cubicBezTo>
                  <a:pt x="3280100" y="3536170"/>
                  <a:pt x="3278188" y="3538757"/>
                  <a:pt x="3276389" y="3541344"/>
                </a:cubicBezTo>
                <a:close/>
                <a:moveTo>
                  <a:pt x="3297419" y="3522226"/>
                </a:moveTo>
                <a:cubicBezTo>
                  <a:pt x="3299330" y="3519639"/>
                  <a:pt x="3301130" y="3517052"/>
                  <a:pt x="3303041" y="3514578"/>
                </a:cubicBezTo>
                <a:cubicBezTo>
                  <a:pt x="3306190" y="3513791"/>
                  <a:pt x="3309339" y="3512891"/>
                  <a:pt x="3312488" y="3512104"/>
                </a:cubicBezTo>
                <a:cubicBezTo>
                  <a:pt x="3310689" y="3514803"/>
                  <a:pt x="3308777" y="3517502"/>
                  <a:pt x="3306978" y="3520089"/>
                </a:cubicBezTo>
                <a:cubicBezTo>
                  <a:pt x="3303829" y="3520764"/>
                  <a:pt x="3300680" y="3521551"/>
                  <a:pt x="3297419" y="3522226"/>
                </a:cubicBezTo>
                <a:close/>
                <a:moveTo>
                  <a:pt x="3321035" y="3509742"/>
                </a:moveTo>
                <a:cubicBezTo>
                  <a:pt x="3324296" y="3508843"/>
                  <a:pt x="3327558" y="3507943"/>
                  <a:pt x="3330819" y="3507044"/>
                </a:cubicBezTo>
                <a:cubicBezTo>
                  <a:pt x="3328907" y="3509967"/>
                  <a:pt x="3326995" y="3512891"/>
                  <a:pt x="3325084" y="3515815"/>
                </a:cubicBezTo>
                <a:cubicBezTo>
                  <a:pt x="3321822" y="3516603"/>
                  <a:pt x="3318561" y="3517390"/>
                  <a:pt x="3315187" y="3518064"/>
                </a:cubicBezTo>
                <a:cubicBezTo>
                  <a:pt x="3317211" y="3515365"/>
                  <a:pt x="3319123" y="3512554"/>
                  <a:pt x="3321035" y="3509742"/>
                </a:cubicBezTo>
                <a:close/>
                <a:moveTo>
                  <a:pt x="3327895" y="3499846"/>
                </a:moveTo>
                <a:cubicBezTo>
                  <a:pt x="3329694" y="3497147"/>
                  <a:pt x="3331494" y="3494560"/>
                  <a:pt x="3333293" y="3491861"/>
                </a:cubicBezTo>
                <a:cubicBezTo>
                  <a:pt x="3336442" y="3490849"/>
                  <a:pt x="3339479" y="3489950"/>
                  <a:pt x="3342627" y="3488937"/>
                </a:cubicBezTo>
                <a:cubicBezTo>
                  <a:pt x="3340828" y="3491749"/>
                  <a:pt x="3339029" y="3494448"/>
                  <a:pt x="3337229" y="3497260"/>
                </a:cubicBezTo>
                <a:cubicBezTo>
                  <a:pt x="3334080" y="3498047"/>
                  <a:pt x="3330932" y="3498946"/>
                  <a:pt x="3327895" y="3499846"/>
                </a:cubicBezTo>
                <a:close/>
                <a:moveTo>
                  <a:pt x="3331494" y="3484102"/>
                </a:moveTo>
                <a:cubicBezTo>
                  <a:pt x="3328682" y="3485002"/>
                  <a:pt x="3325871" y="3485901"/>
                  <a:pt x="3323059" y="3486688"/>
                </a:cubicBezTo>
                <a:cubicBezTo>
                  <a:pt x="3324634" y="3484439"/>
                  <a:pt x="3326321" y="3482190"/>
                  <a:pt x="3327895" y="3479941"/>
                </a:cubicBezTo>
                <a:cubicBezTo>
                  <a:pt x="3330707" y="3478929"/>
                  <a:pt x="3333518" y="3478029"/>
                  <a:pt x="3336217" y="3477017"/>
                </a:cubicBezTo>
                <a:cubicBezTo>
                  <a:pt x="3334755" y="3479379"/>
                  <a:pt x="3333181" y="3481740"/>
                  <a:pt x="3331494" y="3484102"/>
                </a:cubicBezTo>
                <a:close/>
                <a:moveTo>
                  <a:pt x="3324409" y="3494560"/>
                </a:moveTo>
                <a:cubicBezTo>
                  <a:pt x="3322722" y="3497035"/>
                  <a:pt x="3320922" y="3499621"/>
                  <a:pt x="3319236" y="3502095"/>
                </a:cubicBezTo>
                <a:cubicBezTo>
                  <a:pt x="3316312" y="3502883"/>
                  <a:pt x="3313275" y="3503670"/>
                  <a:pt x="3310239" y="3504457"/>
                </a:cubicBezTo>
                <a:cubicBezTo>
                  <a:pt x="3312038" y="3502095"/>
                  <a:pt x="3313725" y="3499621"/>
                  <a:pt x="3315412" y="3497260"/>
                </a:cubicBezTo>
                <a:cubicBezTo>
                  <a:pt x="3318448" y="3496360"/>
                  <a:pt x="3321485" y="3495460"/>
                  <a:pt x="3324409" y="3494560"/>
                </a:cubicBezTo>
                <a:close/>
                <a:moveTo>
                  <a:pt x="3301355" y="3506931"/>
                </a:moveTo>
                <a:cubicBezTo>
                  <a:pt x="3298543" y="3507718"/>
                  <a:pt x="3295619" y="3508393"/>
                  <a:pt x="3292808" y="3509180"/>
                </a:cubicBezTo>
                <a:cubicBezTo>
                  <a:pt x="3294495" y="3507044"/>
                  <a:pt x="3296182" y="3504907"/>
                  <a:pt x="3297756" y="3502657"/>
                </a:cubicBezTo>
                <a:cubicBezTo>
                  <a:pt x="3300567" y="3501758"/>
                  <a:pt x="3303491" y="3500971"/>
                  <a:pt x="3306303" y="3500071"/>
                </a:cubicBezTo>
                <a:cubicBezTo>
                  <a:pt x="3304616" y="3502433"/>
                  <a:pt x="3302929" y="3504682"/>
                  <a:pt x="3301355" y="3506931"/>
                </a:cubicBezTo>
                <a:close/>
                <a:moveTo>
                  <a:pt x="3294045" y="3516940"/>
                </a:moveTo>
                <a:cubicBezTo>
                  <a:pt x="3292245" y="3519414"/>
                  <a:pt x="3290559" y="3521776"/>
                  <a:pt x="3288759" y="3524250"/>
                </a:cubicBezTo>
                <a:cubicBezTo>
                  <a:pt x="3285723" y="3524925"/>
                  <a:pt x="3282686" y="3525599"/>
                  <a:pt x="3279650" y="3526274"/>
                </a:cubicBezTo>
                <a:cubicBezTo>
                  <a:pt x="3281449" y="3523912"/>
                  <a:pt x="3283249" y="3521663"/>
                  <a:pt x="3284936" y="3519302"/>
                </a:cubicBezTo>
                <a:cubicBezTo>
                  <a:pt x="3288085" y="3518514"/>
                  <a:pt x="3291121" y="3517727"/>
                  <a:pt x="3294045" y="3516940"/>
                </a:cubicBezTo>
                <a:close/>
                <a:moveTo>
                  <a:pt x="3270653" y="3528186"/>
                </a:moveTo>
                <a:cubicBezTo>
                  <a:pt x="3267729" y="3528861"/>
                  <a:pt x="3264918" y="3529423"/>
                  <a:pt x="3261994" y="3530098"/>
                </a:cubicBezTo>
                <a:cubicBezTo>
                  <a:pt x="3263681" y="3528073"/>
                  <a:pt x="3265368" y="3525937"/>
                  <a:pt x="3267055" y="3523912"/>
                </a:cubicBezTo>
                <a:cubicBezTo>
                  <a:pt x="3269978" y="3523125"/>
                  <a:pt x="3272790" y="3522450"/>
                  <a:pt x="3275714" y="3521663"/>
                </a:cubicBezTo>
                <a:cubicBezTo>
                  <a:pt x="3274027" y="3523912"/>
                  <a:pt x="3272340" y="3526049"/>
                  <a:pt x="3270653" y="3528186"/>
                </a:cubicBezTo>
                <a:close/>
                <a:moveTo>
                  <a:pt x="3263343" y="3537745"/>
                </a:moveTo>
                <a:cubicBezTo>
                  <a:pt x="3261544" y="3540107"/>
                  <a:pt x="3259745" y="3542356"/>
                  <a:pt x="3257946" y="3544718"/>
                </a:cubicBezTo>
                <a:cubicBezTo>
                  <a:pt x="3254909" y="3545280"/>
                  <a:pt x="3251760" y="3545842"/>
                  <a:pt x="3248724" y="3546404"/>
                </a:cubicBezTo>
                <a:cubicBezTo>
                  <a:pt x="3250523" y="3544155"/>
                  <a:pt x="3252323" y="3542018"/>
                  <a:pt x="3254122" y="3539769"/>
                </a:cubicBezTo>
                <a:cubicBezTo>
                  <a:pt x="3257271" y="3539095"/>
                  <a:pt x="3260307" y="3538420"/>
                  <a:pt x="3263343" y="3537745"/>
                </a:cubicBezTo>
                <a:close/>
                <a:moveTo>
                  <a:pt x="3204302" y="3580254"/>
                </a:moveTo>
                <a:cubicBezTo>
                  <a:pt x="3206214" y="3578005"/>
                  <a:pt x="3208238" y="3575756"/>
                  <a:pt x="3210150" y="3573507"/>
                </a:cubicBezTo>
                <a:cubicBezTo>
                  <a:pt x="3213411" y="3573057"/>
                  <a:pt x="3216673" y="3572607"/>
                  <a:pt x="3219934" y="3572158"/>
                </a:cubicBezTo>
                <a:cubicBezTo>
                  <a:pt x="3218022" y="3574519"/>
                  <a:pt x="3216111" y="3576881"/>
                  <a:pt x="3214199" y="3579242"/>
                </a:cubicBezTo>
                <a:cubicBezTo>
                  <a:pt x="3210937" y="3579580"/>
                  <a:pt x="3207564" y="3579917"/>
                  <a:pt x="3204302" y="3580254"/>
                </a:cubicBezTo>
                <a:close/>
                <a:moveTo>
                  <a:pt x="1724676" y="4254673"/>
                </a:moveTo>
                <a:cubicBezTo>
                  <a:pt x="1728499" y="4255910"/>
                  <a:pt x="1732210" y="4257035"/>
                  <a:pt x="1736034" y="4258272"/>
                </a:cubicBezTo>
                <a:cubicBezTo>
                  <a:pt x="1742557" y="4267718"/>
                  <a:pt x="1748967" y="4277053"/>
                  <a:pt x="1755264" y="4286387"/>
                </a:cubicBezTo>
                <a:cubicBezTo>
                  <a:pt x="1751553" y="4285150"/>
                  <a:pt x="1747842" y="4283912"/>
                  <a:pt x="1744131" y="4282563"/>
                </a:cubicBezTo>
                <a:cubicBezTo>
                  <a:pt x="1737833" y="4273341"/>
                  <a:pt x="1731311" y="4264007"/>
                  <a:pt x="1724676" y="4254673"/>
                </a:cubicBezTo>
                <a:close/>
                <a:moveTo>
                  <a:pt x="1734909" y="4279302"/>
                </a:moveTo>
                <a:cubicBezTo>
                  <a:pt x="1731311" y="4278065"/>
                  <a:pt x="1727712" y="4276827"/>
                  <a:pt x="1724226" y="4275478"/>
                </a:cubicBezTo>
                <a:cubicBezTo>
                  <a:pt x="1717703" y="4266369"/>
                  <a:pt x="1711180" y="4257147"/>
                  <a:pt x="1704545" y="4247926"/>
                </a:cubicBezTo>
                <a:cubicBezTo>
                  <a:pt x="1708144" y="4249163"/>
                  <a:pt x="1711855" y="4250400"/>
                  <a:pt x="1715454" y="4251524"/>
                </a:cubicBezTo>
                <a:cubicBezTo>
                  <a:pt x="1721976" y="4260858"/>
                  <a:pt x="1728499" y="4270192"/>
                  <a:pt x="1734909" y="4279302"/>
                </a:cubicBezTo>
                <a:close/>
                <a:moveTo>
                  <a:pt x="1745031" y="4261083"/>
                </a:moveTo>
                <a:cubicBezTo>
                  <a:pt x="1748967" y="4262320"/>
                  <a:pt x="1752903" y="4263445"/>
                  <a:pt x="1756727" y="4264682"/>
                </a:cubicBezTo>
                <a:cubicBezTo>
                  <a:pt x="1763137" y="4274241"/>
                  <a:pt x="1769547" y="4283688"/>
                  <a:pt x="1775845" y="4293134"/>
                </a:cubicBezTo>
                <a:cubicBezTo>
                  <a:pt x="1772021" y="4291897"/>
                  <a:pt x="1768197" y="4290660"/>
                  <a:pt x="1764261" y="4289311"/>
                </a:cubicBezTo>
                <a:cubicBezTo>
                  <a:pt x="1757964" y="4279976"/>
                  <a:pt x="1751553" y="4270530"/>
                  <a:pt x="1745031" y="4261083"/>
                </a:cubicBezTo>
                <a:close/>
                <a:moveTo>
                  <a:pt x="1765386" y="4267269"/>
                </a:moveTo>
                <a:cubicBezTo>
                  <a:pt x="1769434" y="4268506"/>
                  <a:pt x="1773370" y="4269630"/>
                  <a:pt x="1777419" y="4270867"/>
                </a:cubicBezTo>
                <a:cubicBezTo>
                  <a:pt x="1783829" y="4280539"/>
                  <a:pt x="1790127" y="4290098"/>
                  <a:pt x="1796425" y="4299657"/>
                </a:cubicBezTo>
                <a:cubicBezTo>
                  <a:pt x="1792488" y="4298420"/>
                  <a:pt x="1788552" y="4297183"/>
                  <a:pt x="1784616" y="4295946"/>
                </a:cubicBezTo>
                <a:cubicBezTo>
                  <a:pt x="1778206" y="4286387"/>
                  <a:pt x="1771908" y="4276827"/>
                  <a:pt x="1765386" y="4267269"/>
                </a:cubicBezTo>
                <a:close/>
                <a:moveTo>
                  <a:pt x="1803060" y="4309890"/>
                </a:moveTo>
                <a:cubicBezTo>
                  <a:pt x="1809132" y="4319337"/>
                  <a:pt x="1815093" y="4328671"/>
                  <a:pt x="1821053" y="4337893"/>
                </a:cubicBezTo>
                <a:cubicBezTo>
                  <a:pt x="1817229" y="4336656"/>
                  <a:pt x="1813406" y="4335419"/>
                  <a:pt x="1809582" y="4334070"/>
                </a:cubicBezTo>
                <a:cubicBezTo>
                  <a:pt x="1803622" y="4324848"/>
                  <a:pt x="1797549" y="4315513"/>
                  <a:pt x="1791476" y="4306179"/>
                </a:cubicBezTo>
                <a:cubicBezTo>
                  <a:pt x="1795300" y="4307529"/>
                  <a:pt x="1799236" y="4308766"/>
                  <a:pt x="1803060" y="4309890"/>
                </a:cubicBezTo>
                <a:close/>
                <a:moveTo>
                  <a:pt x="1811494" y="4312477"/>
                </a:moveTo>
                <a:cubicBezTo>
                  <a:pt x="1815543" y="4313714"/>
                  <a:pt x="1819479" y="4314839"/>
                  <a:pt x="1823527" y="4316076"/>
                </a:cubicBezTo>
                <a:cubicBezTo>
                  <a:pt x="1829600" y="4325635"/>
                  <a:pt x="1835448" y="4335082"/>
                  <a:pt x="1841296" y="4344528"/>
                </a:cubicBezTo>
                <a:cubicBezTo>
                  <a:pt x="1837360" y="4343291"/>
                  <a:pt x="1833424" y="4342054"/>
                  <a:pt x="1829488" y="4340705"/>
                </a:cubicBezTo>
                <a:cubicBezTo>
                  <a:pt x="1823527" y="4331370"/>
                  <a:pt x="1817567" y="4321924"/>
                  <a:pt x="1811494" y="4312477"/>
                </a:cubicBezTo>
                <a:close/>
                <a:moveTo>
                  <a:pt x="1826901" y="4347340"/>
                </a:moveTo>
                <a:cubicBezTo>
                  <a:pt x="1833086" y="4357124"/>
                  <a:pt x="1839159" y="4366907"/>
                  <a:pt x="1845120" y="4376467"/>
                </a:cubicBezTo>
                <a:cubicBezTo>
                  <a:pt x="1841408" y="4375229"/>
                  <a:pt x="1837697" y="4373880"/>
                  <a:pt x="1833986" y="4372530"/>
                </a:cubicBezTo>
                <a:cubicBezTo>
                  <a:pt x="1827913" y="4362971"/>
                  <a:pt x="1821840" y="4353300"/>
                  <a:pt x="1815655" y="4343516"/>
                </a:cubicBezTo>
                <a:cubicBezTo>
                  <a:pt x="1819366" y="4344866"/>
                  <a:pt x="1823190" y="4346102"/>
                  <a:pt x="1826901" y="4347340"/>
                </a:cubicBezTo>
                <a:close/>
                <a:moveTo>
                  <a:pt x="1835335" y="4350039"/>
                </a:moveTo>
                <a:cubicBezTo>
                  <a:pt x="1839272" y="4351276"/>
                  <a:pt x="1843095" y="4352513"/>
                  <a:pt x="1847031" y="4353750"/>
                </a:cubicBezTo>
                <a:cubicBezTo>
                  <a:pt x="1853104" y="4363646"/>
                  <a:pt x="1859064" y="4373430"/>
                  <a:pt x="1865025" y="4383214"/>
                </a:cubicBezTo>
                <a:cubicBezTo>
                  <a:pt x="1861201" y="4381977"/>
                  <a:pt x="1857378" y="4380740"/>
                  <a:pt x="1853554" y="4379391"/>
                </a:cubicBezTo>
                <a:cubicBezTo>
                  <a:pt x="1847593" y="4369719"/>
                  <a:pt x="1841521" y="4359935"/>
                  <a:pt x="1835335" y="4350039"/>
                </a:cubicBezTo>
                <a:close/>
                <a:moveTo>
                  <a:pt x="1855128" y="4356224"/>
                </a:moveTo>
                <a:cubicBezTo>
                  <a:pt x="1859177" y="4357461"/>
                  <a:pt x="1863225" y="4358698"/>
                  <a:pt x="1867161" y="4359822"/>
                </a:cubicBezTo>
                <a:cubicBezTo>
                  <a:pt x="1873234" y="4369831"/>
                  <a:pt x="1879082" y="4379728"/>
                  <a:pt x="1884930" y="4389624"/>
                </a:cubicBezTo>
                <a:cubicBezTo>
                  <a:pt x="1880994" y="4388387"/>
                  <a:pt x="1877058" y="4387150"/>
                  <a:pt x="1873122" y="4385913"/>
                </a:cubicBezTo>
                <a:cubicBezTo>
                  <a:pt x="1867161" y="4376017"/>
                  <a:pt x="1861201" y="4366233"/>
                  <a:pt x="1855128" y="4356224"/>
                </a:cubicBezTo>
                <a:close/>
                <a:moveTo>
                  <a:pt x="1890216" y="4398734"/>
                </a:moveTo>
                <a:cubicBezTo>
                  <a:pt x="1896064" y="4408742"/>
                  <a:pt x="1901799" y="4418639"/>
                  <a:pt x="1907534" y="4428423"/>
                </a:cubicBezTo>
                <a:cubicBezTo>
                  <a:pt x="1903711" y="4427186"/>
                  <a:pt x="1899887" y="4425949"/>
                  <a:pt x="1896064" y="4424599"/>
                </a:cubicBezTo>
                <a:cubicBezTo>
                  <a:pt x="1890328" y="4414815"/>
                  <a:pt x="1884593" y="4405031"/>
                  <a:pt x="1878632" y="4395022"/>
                </a:cubicBezTo>
                <a:cubicBezTo>
                  <a:pt x="1882568" y="4396372"/>
                  <a:pt x="1886392" y="4397609"/>
                  <a:pt x="1890216" y="4398734"/>
                </a:cubicBezTo>
                <a:close/>
                <a:moveTo>
                  <a:pt x="1898088" y="4401095"/>
                </a:moveTo>
                <a:cubicBezTo>
                  <a:pt x="1959041" y="4419426"/>
                  <a:pt x="2008523" y="4429772"/>
                  <a:pt x="2033264" y="4429772"/>
                </a:cubicBezTo>
                <a:cubicBezTo>
                  <a:pt x="2133578" y="4429772"/>
                  <a:pt x="2515714" y="4256585"/>
                  <a:pt x="2558674" y="4138727"/>
                </a:cubicBezTo>
                <a:cubicBezTo>
                  <a:pt x="2616927" y="3979035"/>
                  <a:pt x="2817442" y="3810796"/>
                  <a:pt x="3041236" y="3633560"/>
                </a:cubicBezTo>
                <a:lnTo>
                  <a:pt x="3050571" y="3633560"/>
                </a:lnTo>
                <a:cubicBezTo>
                  <a:pt x="2833412" y="3817656"/>
                  <a:pt x="2639307" y="3992643"/>
                  <a:pt x="2578241" y="4160207"/>
                </a:cubicBezTo>
                <a:cubicBezTo>
                  <a:pt x="2533708" y="4282338"/>
                  <a:pt x="2155057" y="4461936"/>
                  <a:pt x="2056543" y="4461936"/>
                </a:cubicBezTo>
                <a:cubicBezTo>
                  <a:pt x="2027866" y="4461936"/>
                  <a:pt x="1976697" y="4450690"/>
                  <a:pt x="1915407" y="4431009"/>
                </a:cubicBezTo>
                <a:cubicBezTo>
                  <a:pt x="1909784" y="4421225"/>
                  <a:pt x="1904048" y="4411216"/>
                  <a:pt x="1898088" y="4401095"/>
                </a:cubicBezTo>
                <a:close/>
                <a:moveTo>
                  <a:pt x="1912932" y="4437757"/>
                </a:moveTo>
                <a:cubicBezTo>
                  <a:pt x="1918443" y="4447316"/>
                  <a:pt x="1923841" y="4456875"/>
                  <a:pt x="1929126" y="4466321"/>
                </a:cubicBezTo>
                <a:cubicBezTo>
                  <a:pt x="1925415" y="4465085"/>
                  <a:pt x="1921704" y="4463735"/>
                  <a:pt x="1917993" y="4462385"/>
                </a:cubicBezTo>
                <a:cubicBezTo>
                  <a:pt x="1912595" y="4453051"/>
                  <a:pt x="1907197" y="4443605"/>
                  <a:pt x="1901574" y="4434046"/>
                </a:cubicBezTo>
                <a:cubicBezTo>
                  <a:pt x="1905398" y="4435283"/>
                  <a:pt x="1909221" y="4436632"/>
                  <a:pt x="1912932" y="4437757"/>
                </a:cubicBezTo>
                <a:close/>
                <a:moveTo>
                  <a:pt x="1920692" y="4440343"/>
                </a:moveTo>
                <a:cubicBezTo>
                  <a:pt x="1979621" y="4459012"/>
                  <a:pt x="2028653" y="4469695"/>
                  <a:pt x="2056543" y="4469695"/>
                </a:cubicBezTo>
                <a:cubicBezTo>
                  <a:pt x="2161692" y="4469695"/>
                  <a:pt x="2536519" y="4289423"/>
                  <a:pt x="2582178" y="4164256"/>
                </a:cubicBezTo>
                <a:cubicBezTo>
                  <a:pt x="2643355" y="3996466"/>
                  <a:pt x="2840834" y="3819793"/>
                  <a:pt x="3060579" y="3633785"/>
                </a:cubicBezTo>
                <a:lnTo>
                  <a:pt x="3070363" y="3633785"/>
                </a:lnTo>
                <a:cubicBezTo>
                  <a:pt x="2857028" y="3826878"/>
                  <a:pt x="2665735" y="4010299"/>
                  <a:pt x="2601633" y="4185736"/>
                </a:cubicBezTo>
                <a:cubicBezTo>
                  <a:pt x="2554288" y="4315401"/>
                  <a:pt x="2182947" y="4501971"/>
                  <a:pt x="2079709" y="4501971"/>
                </a:cubicBezTo>
                <a:cubicBezTo>
                  <a:pt x="2051595" y="4501971"/>
                  <a:pt x="1999751" y="4490388"/>
                  <a:pt x="1936661" y="4469133"/>
                </a:cubicBezTo>
                <a:cubicBezTo>
                  <a:pt x="1931601" y="4459574"/>
                  <a:pt x="1926203" y="4450015"/>
                  <a:pt x="1920692" y="4440343"/>
                </a:cubicBezTo>
                <a:close/>
                <a:moveTo>
                  <a:pt x="2079934" y="4509394"/>
                </a:moveTo>
                <a:cubicBezTo>
                  <a:pt x="2186658" y="4509394"/>
                  <a:pt x="2556649" y="4324398"/>
                  <a:pt x="2605907" y="4189447"/>
                </a:cubicBezTo>
                <a:cubicBezTo>
                  <a:pt x="2670121" y="4013560"/>
                  <a:pt x="2864563" y="3828565"/>
                  <a:pt x="3080260" y="3633560"/>
                </a:cubicBezTo>
                <a:lnTo>
                  <a:pt x="3090494" y="3633560"/>
                </a:lnTo>
                <a:cubicBezTo>
                  <a:pt x="2881094" y="3835537"/>
                  <a:pt x="2692388" y="4027393"/>
                  <a:pt x="2625475" y="4210926"/>
                </a:cubicBezTo>
                <a:cubicBezTo>
                  <a:pt x="2577567" y="4342391"/>
                  <a:pt x="2219721" y="4541557"/>
                  <a:pt x="2103214" y="4541557"/>
                </a:cubicBezTo>
                <a:cubicBezTo>
                  <a:pt x="2073524" y="4541557"/>
                  <a:pt x="2020668" y="4528849"/>
                  <a:pt x="1957691" y="4506582"/>
                </a:cubicBezTo>
                <a:cubicBezTo>
                  <a:pt x="1952743" y="4497473"/>
                  <a:pt x="1947570" y="4488251"/>
                  <a:pt x="1942397" y="4478917"/>
                </a:cubicBezTo>
                <a:cubicBezTo>
                  <a:pt x="2001775" y="4498485"/>
                  <a:pt x="2051257" y="4509394"/>
                  <a:pt x="2079934" y="4509394"/>
                </a:cubicBezTo>
                <a:close/>
                <a:moveTo>
                  <a:pt x="3088582" y="3626025"/>
                </a:moveTo>
                <a:cubicBezTo>
                  <a:pt x="3090381" y="3624451"/>
                  <a:pt x="3092180" y="3622764"/>
                  <a:pt x="3093980" y="3621190"/>
                </a:cubicBezTo>
                <a:cubicBezTo>
                  <a:pt x="3097241" y="3621077"/>
                  <a:pt x="3100503" y="3620965"/>
                  <a:pt x="3103764" y="3620852"/>
                </a:cubicBezTo>
                <a:cubicBezTo>
                  <a:pt x="3101964" y="3622539"/>
                  <a:pt x="3100165" y="3624339"/>
                  <a:pt x="3098366" y="3626025"/>
                </a:cubicBezTo>
                <a:lnTo>
                  <a:pt x="3088582" y="3626025"/>
                </a:lnTo>
                <a:close/>
                <a:moveTo>
                  <a:pt x="3113210" y="3620515"/>
                </a:moveTo>
                <a:cubicBezTo>
                  <a:pt x="3116584" y="3620402"/>
                  <a:pt x="3119958" y="3620290"/>
                  <a:pt x="3123444" y="3620178"/>
                </a:cubicBezTo>
                <a:cubicBezTo>
                  <a:pt x="3121532" y="3622089"/>
                  <a:pt x="3119733" y="3624001"/>
                  <a:pt x="3117821" y="3625913"/>
                </a:cubicBezTo>
                <a:lnTo>
                  <a:pt x="3107587" y="3625913"/>
                </a:lnTo>
                <a:cubicBezTo>
                  <a:pt x="3109499" y="3624226"/>
                  <a:pt x="3111299" y="3622427"/>
                  <a:pt x="3113210" y="3620515"/>
                </a:cubicBezTo>
                <a:close/>
                <a:moveTo>
                  <a:pt x="3121420" y="3612643"/>
                </a:moveTo>
                <a:cubicBezTo>
                  <a:pt x="3123219" y="3610956"/>
                  <a:pt x="3125019" y="3609156"/>
                  <a:pt x="3126818" y="3607470"/>
                </a:cubicBezTo>
                <a:cubicBezTo>
                  <a:pt x="3130079" y="3607245"/>
                  <a:pt x="3133228" y="3607020"/>
                  <a:pt x="3136489" y="3606795"/>
                </a:cubicBezTo>
                <a:cubicBezTo>
                  <a:pt x="3134690" y="3608594"/>
                  <a:pt x="3132891" y="3610506"/>
                  <a:pt x="3131091" y="3612305"/>
                </a:cubicBezTo>
                <a:cubicBezTo>
                  <a:pt x="3127943" y="3612418"/>
                  <a:pt x="3124681" y="3612530"/>
                  <a:pt x="3121420" y="3612643"/>
                </a:cubicBezTo>
                <a:close/>
                <a:moveTo>
                  <a:pt x="3145824" y="3606233"/>
                </a:moveTo>
                <a:cubicBezTo>
                  <a:pt x="3149197" y="3606008"/>
                  <a:pt x="3152571" y="3605783"/>
                  <a:pt x="3155945" y="3605558"/>
                </a:cubicBezTo>
                <a:cubicBezTo>
                  <a:pt x="3154033" y="3607582"/>
                  <a:pt x="3152234" y="3609606"/>
                  <a:pt x="3150322" y="3611743"/>
                </a:cubicBezTo>
                <a:cubicBezTo>
                  <a:pt x="3146948" y="3611856"/>
                  <a:pt x="3143574" y="3611968"/>
                  <a:pt x="3140201" y="3612081"/>
                </a:cubicBezTo>
                <a:cubicBezTo>
                  <a:pt x="3142112" y="3610169"/>
                  <a:pt x="3144024" y="3608144"/>
                  <a:pt x="3145824" y="3606233"/>
                </a:cubicBezTo>
                <a:close/>
                <a:moveTo>
                  <a:pt x="3153921" y="3598023"/>
                </a:moveTo>
                <a:cubicBezTo>
                  <a:pt x="3155720" y="3596111"/>
                  <a:pt x="3157632" y="3594312"/>
                  <a:pt x="3159431" y="3592400"/>
                </a:cubicBezTo>
                <a:cubicBezTo>
                  <a:pt x="3162580" y="3592063"/>
                  <a:pt x="3165841" y="3591725"/>
                  <a:pt x="3168990" y="3591500"/>
                </a:cubicBezTo>
                <a:cubicBezTo>
                  <a:pt x="3167191" y="3593525"/>
                  <a:pt x="3165391" y="3595436"/>
                  <a:pt x="3163479" y="3597461"/>
                </a:cubicBezTo>
                <a:cubicBezTo>
                  <a:pt x="3160218" y="3597686"/>
                  <a:pt x="3157070" y="3597911"/>
                  <a:pt x="3153921" y="3598023"/>
                </a:cubicBezTo>
                <a:close/>
                <a:moveTo>
                  <a:pt x="3178212" y="3590601"/>
                </a:moveTo>
                <a:cubicBezTo>
                  <a:pt x="3181586" y="3590263"/>
                  <a:pt x="3184847" y="3589926"/>
                  <a:pt x="3188108" y="3589589"/>
                </a:cubicBezTo>
                <a:cubicBezTo>
                  <a:pt x="3186196" y="3591838"/>
                  <a:pt x="3184285" y="3593974"/>
                  <a:pt x="3182373" y="3596224"/>
                </a:cubicBezTo>
                <a:cubicBezTo>
                  <a:pt x="3178999" y="3596449"/>
                  <a:pt x="3175738" y="3596674"/>
                  <a:pt x="3172364" y="3596898"/>
                </a:cubicBezTo>
                <a:cubicBezTo>
                  <a:pt x="3174276" y="3594762"/>
                  <a:pt x="3176300" y="3592625"/>
                  <a:pt x="3178212" y="3590601"/>
                </a:cubicBezTo>
                <a:close/>
                <a:moveTo>
                  <a:pt x="3185971" y="3582054"/>
                </a:moveTo>
                <a:cubicBezTo>
                  <a:pt x="3187883" y="3580030"/>
                  <a:pt x="3189683" y="3578005"/>
                  <a:pt x="3191594" y="3575981"/>
                </a:cubicBezTo>
                <a:cubicBezTo>
                  <a:pt x="3194743" y="3575531"/>
                  <a:pt x="3197892" y="3575081"/>
                  <a:pt x="3201041" y="3574744"/>
                </a:cubicBezTo>
                <a:cubicBezTo>
                  <a:pt x="3200029" y="3575869"/>
                  <a:pt x="3199017" y="3577105"/>
                  <a:pt x="3198005" y="3578230"/>
                </a:cubicBezTo>
                <a:cubicBezTo>
                  <a:pt x="3197217" y="3579242"/>
                  <a:pt x="3196318" y="3580142"/>
                  <a:pt x="3195530" y="3581154"/>
                </a:cubicBezTo>
                <a:cubicBezTo>
                  <a:pt x="3192269" y="3581492"/>
                  <a:pt x="3189120" y="3581829"/>
                  <a:pt x="3185971" y="3582054"/>
                </a:cubicBezTo>
                <a:close/>
                <a:moveTo>
                  <a:pt x="3217685" y="3564847"/>
                </a:moveTo>
                <a:cubicBezTo>
                  <a:pt x="3219484" y="3562711"/>
                  <a:pt x="3221396" y="3560574"/>
                  <a:pt x="3223195" y="3558438"/>
                </a:cubicBezTo>
                <a:cubicBezTo>
                  <a:pt x="3226345" y="3557875"/>
                  <a:pt x="3229381" y="3557313"/>
                  <a:pt x="3232417" y="3556863"/>
                </a:cubicBezTo>
                <a:cubicBezTo>
                  <a:pt x="3230618" y="3559112"/>
                  <a:pt x="3228706" y="3561361"/>
                  <a:pt x="3226907" y="3563611"/>
                </a:cubicBezTo>
                <a:cubicBezTo>
                  <a:pt x="3223870" y="3563948"/>
                  <a:pt x="3220722" y="3564398"/>
                  <a:pt x="3217685" y="3564847"/>
                </a:cubicBezTo>
                <a:close/>
                <a:moveTo>
                  <a:pt x="3241526" y="3555176"/>
                </a:moveTo>
                <a:cubicBezTo>
                  <a:pt x="3244788" y="3554614"/>
                  <a:pt x="3248049" y="3554051"/>
                  <a:pt x="3251198" y="3553489"/>
                </a:cubicBezTo>
                <a:cubicBezTo>
                  <a:pt x="3249286" y="3555963"/>
                  <a:pt x="3247374" y="3558438"/>
                  <a:pt x="3245462" y="3560912"/>
                </a:cubicBezTo>
                <a:cubicBezTo>
                  <a:pt x="3242201" y="3561361"/>
                  <a:pt x="3238940" y="3561811"/>
                  <a:pt x="3235678" y="3562261"/>
                </a:cubicBezTo>
                <a:cubicBezTo>
                  <a:pt x="3237703" y="3559899"/>
                  <a:pt x="3239615" y="3557538"/>
                  <a:pt x="3241526" y="3555176"/>
                </a:cubicBezTo>
                <a:close/>
                <a:moveTo>
                  <a:pt x="3239727" y="3547979"/>
                </a:moveTo>
                <a:cubicBezTo>
                  <a:pt x="3236803" y="3548541"/>
                  <a:pt x="3233879" y="3548991"/>
                  <a:pt x="3230955" y="3549553"/>
                </a:cubicBezTo>
                <a:cubicBezTo>
                  <a:pt x="3232642" y="3547529"/>
                  <a:pt x="3234329" y="3545617"/>
                  <a:pt x="3236016" y="3543593"/>
                </a:cubicBezTo>
                <a:cubicBezTo>
                  <a:pt x="3238940" y="3542918"/>
                  <a:pt x="3241864" y="3542356"/>
                  <a:pt x="3244788" y="3541681"/>
                </a:cubicBezTo>
                <a:cubicBezTo>
                  <a:pt x="3243101" y="3543818"/>
                  <a:pt x="3241414" y="3545842"/>
                  <a:pt x="3239727" y="3547979"/>
                </a:cubicBezTo>
                <a:close/>
                <a:moveTo>
                  <a:pt x="3221396" y="3551127"/>
                </a:moveTo>
                <a:cubicBezTo>
                  <a:pt x="3218585" y="3551577"/>
                  <a:pt x="3215886" y="3552140"/>
                  <a:pt x="3213074" y="3552589"/>
                </a:cubicBezTo>
                <a:cubicBezTo>
                  <a:pt x="3214649" y="3550903"/>
                  <a:pt x="3216223" y="3549103"/>
                  <a:pt x="3217798" y="3547416"/>
                </a:cubicBezTo>
                <a:cubicBezTo>
                  <a:pt x="3220609" y="3546854"/>
                  <a:pt x="3223308" y="3546292"/>
                  <a:pt x="3226119" y="3545730"/>
                </a:cubicBezTo>
                <a:cubicBezTo>
                  <a:pt x="3224545" y="3547529"/>
                  <a:pt x="3222971" y="3549328"/>
                  <a:pt x="3221396" y="3551127"/>
                </a:cubicBezTo>
                <a:close/>
                <a:moveTo>
                  <a:pt x="3213749" y="3560012"/>
                </a:moveTo>
                <a:cubicBezTo>
                  <a:pt x="3211949" y="3562036"/>
                  <a:pt x="3210263" y="3564061"/>
                  <a:pt x="3208463" y="3566085"/>
                </a:cubicBezTo>
                <a:cubicBezTo>
                  <a:pt x="3205539" y="3566535"/>
                  <a:pt x="3202503" y="3566872"/>
                  <a:pt x="3199579" y="3567322"/>
                </a:cubicBezTo>
                <a:cubicBezTo>
                  <a:pt x="3201379" y="3565410"/>
                  <a:pt x="3203065" y="3563498"/>
                  <a:pt x="3204865" y="3561586"/>
                </a:cubicBezTo>
                <a:cubicBezTo>
                  <a:pt x="3207788" y="3561024"/>
                  <a:pt x="3210713" y="3560574"/>
                  <a:pt x="3213749" y="3560012"/>
                </a:cubicBezTo>
                <a:close/>
                <a:moveTo>
                  <a:pt x="3189907" y="3568671"/>
                </a:moveTo>
                <a:cubicBezTo>
                  <a:pt x="3187096" y="3569008"/>
                  <a:pt x="3184285" y="3569458"/>
                  <a:pt x="3181473" y="3569796"/>
                </a:cubicBezTo>
                <a:cubicBezTo>
                  <a:pt x="3183160" y="3568109"/>
                  <a:pt x="3184734" y="3566422"/>
                  <a:pt x="3186421" y="3564735"/>
                </a:cubicBezTo>
                <a:cubicBezTo>
                  <a:pt x="3189233" y="3564285"/>
                  <a:pt x="3192044" y="3563835"/>
                  <a:pt x="3194743" y="3563273"/>
                </a:cubicBezTo>
                <a:cubicBezTo>
                  <a:pt x="3193169" y="3565073"/>
                  <a:pt x="3191594" y="3566872"/>
                  <a:pt x="3189907" y="3568671"/>
                </a:cubicBezTo>
                <a:close/>
                <a:moveTo>
                  <a:pt x="3181923" y="3577331"/>
                </a:moveTo>
                <a:cubicBezTo>
                  <a:pt x="3180124" y="3579242"/>
                  <a:pt x="3178437" y="3581154"/>
                  <a:pt x="3176637" y="3583066"/>
                </a:cubicBezTo>
                <a:cubicBezTo>
                  <a:pt x="3173601" y="3583404"/>
                  <a:pt x="3170677" y="3583628"/>
                  <a:pt x="3167641" y="3583966"/>
                </a:cubicBezTo>
                <a:cubicBezTo>
                  <a:pt x="3168653" y="3582841"/>
                  <a:pt x="3169777" y="3581829"/>
                  <a:pt x="3170790" y="3580704"/>
                </a:cubicBezTo>
                <a:cubicBezTo>
                  <a:pt x="3171464" y="3580030"/>
                  <a:pt x="3172139" y="3579242"/>
                  <a:pt x="3172814" y="3578568"/>
                </a:cubicBezTo>
                <a:cubicBezTo>
                  <a:pt x="3175963" y="3578118"/>
                  <a:pt x="3178887" y="3577781"/>
                  <a:pt x="3181923" y="3577331"/>
                </a:cubicBezTo>
                <a:close/>
                <a:moveTo>
                  <a:pt x="3149647" y="3593412"/>
                </a:moveTo>
                <a:cubicBezTo>
                  <a:pt x="3147960" y="3595212"/>
                  <a:pt x="3146161" y="3596898"/>
                  <a:pt x="3144474" y="3598698"/>
                </a:cubicBezTo>
                <a:cubicBezTo>
                  <a:pt x="3141438" y="3598923"/>
                  <a:pt x="3138401" y="3599035"/>
                  <a:pt x="3135365" y="3599260"/>
                </a:cubicBezTo>
                <a:cubicBezTo>
                  <a:pt x="3137052" y="3597573"/>
                  <a:pt x="3138851" y="3595886"/>
                  <a:pt x="3140538" y="3594312"/>
                </a:cubicBezTo>
                <a:cubicBezTo>
                  <a:pt x="3143574" y="3593974"/>
                  <a:pt x="3146611" y="3593637"/>
                  <a:pt x="3149647" y="3593412"/>
                </a:cubicBezTo>
                <a:close/>
                <a:moveTo>
                  <a:pt x="3125581" y="3599935"/>
                </a:moveTo>
                <a:cubicBezTo>
                  <a:pt x="3122769" y="3600160"/>
                  <a:pt x="3119846" y="3600272"/>
                  <a:pt x="3117034" y="3600497"/>
                </a:cubicBezTo>
                <a:cubicBezTo>
                  <a:pt x="3118608" y="3599035"/>
                  <a:pt x="3120295" y="3597573"/>
                  <a:pt x="3121870" y="3596111"/>
                </a:cubicBezTo>
                <a:cubicBezTo>
                  <a:pt x="3124681" y="3595886"/>
                  <a:pt x="3127605" y="3595549"/>
                  <a:pt x="3130416" y="3595324"/>
                </a:cubicBezTo>
                <a:cubicBezTo>
                  <a:pt x="3128730" y="3596786"/>
                  <a:pt x="3127155" y="3598360"/>
                  <a:pt x="3125581" y="3599935"/>
                </a:cubicBezTo>
                <a:close/>
                <a:moveTo>
                  <a:pt x="3117034" y="3608144"/>
                </a:moveTo>
                <a:cubicBezTo>
                  <a:pt x="3115347" y="3609719"/>
                  <a:pt x="3113660" y="3611406"/>
                  <a:pt x="3111973" y="3612980"/>
                </a:cubicBezTo>
                <a:cubicBezTo>
                  <a:pt x="3108937" y="3613093"/>
                  <a:pt x="3105900" y="3613205"/>
                  <a:pt x="3102752" y="3613317"/>
                </a:cubicBezTo>
                <a:cubicBezTo>
                  <a:pt x="3104438" y="3611743"/>
                  <a:pt x="3106126" y="3610281"/>
                  <a:pt x="3107812" y="3608707"/>
                </a:cubicBezTo>
                <a:cubicBezTo>
                  <a:pt x="3110849" y="3608482"/>
                  <a:pt x="3113997" y="3608257"/>
                  <a:pt x="3117034" y="3608144"/>
                </a:cubicBezTo>
                <a:close/>
                <a:moveTo>
                  <a:pt x="3092743" y="3613543"/>
                </a:moveTo>
                <a:cubicBezTo>
                  <a:pt x="3089819" y="3613655"/>
                  <a:pt x="3087007" y="3613767"/>
                  <a:pt x="3084083" y="3613767"/>
                </a:cubicBezTo>
                <a:cubicBezTo>
                  <a:pt x="3085658" y="3612418"/>
                  <a:pt x="3087232" y="3611181"/>
                  <a:pt x="3088807" y="3609831"/>
                </a:cubicBezTo>
                <a:cubicBezTo>
                  <a:pt x="3091731" y="3609606"/>
                  <a:pt x="3094542" y="3609494"/>
                  <a:pt x="3097466" y="3609269"/>
                </a:cubicBezTo>
                <a:cubicBezTo>
                  <a:pt x="3095892" y="3610731"/>
                  <a:pt x="3094317" y="3612193"/>
                  <a:pt x="3092743" y="3613543"/>
                </a:cubicBezTo>
                <a:close/>
                <a:moveTo>
                  <a:pt x="3083971" y="3621527"/>
                </a:moveTo>
                <a:cubicBezTo>
                  <a:pt x="3082284" y="3622989"/>
                  <a:pt x="3080597" y="3624563"/>
                  <a:pt x="3078910" y="3626025"/>
                </a:cubicBezTo>
                <a:lnTo>
                  <a:pt x="3069688" y="3626025"/>
                </a:lnTo>
                <a:cubicBezTo>
                  <a:pt x="3071375" y="3624563"/>
                  <a:pt x="3073062" y="3623214"/>
                  <a:pt x="3074749" y="3621752"/>
                </a:cubicBezTo>
                <a:cubicBezTo>
                  <a:pt x="3077898" y="3621640"/>
                  <a:pt x="3080934" y="3621527"/>
                  <a:pt x="3083971" y="3621527"/>
                </a:cubicBezTo>
                <a:close/>
                <a:moveTo>
                  <a:pt x="3059567" y="3626025"/>
                </a:moveTo>
                <a:lnTo>
                  <a:pt x="3050908" y="3626025"/>
                </a:lnTo>
                <a:cubicBezTo>
                  <a:pt x="3052482" y="3624788"/>
                  <a:pt x="3053944" y="3623551"/>
                  <a:pt x="3055519" y="3622427"/>
                </a:cubicBezTo>
                <a:cubicBezTo>
                  <a:pt x="3058443" y="3622314"/>
                  <a:pt x="3061367" y="3622202"/>
                  <a:pt x="3064178" y="3622202"/>
                </a:cubicBezTo>
                <a:cubicBezTo>
                  <a:pt x="3062716" y="3623439"/>
                  <a:pt x="3061142" y="3624676"/>
                  <a:pt x="3059567" y="3626025"/>
                </a:cubicBezTo>
                <a:close/>
                <a:moveTo>
                  <a:pt x="3040224" y="3626025"/>
                </a:moveTo>
                <a:lnTo>
                  <a:pt x="3032127" y="3626025"/>
                </a:lnTo>
                <a:cubicBezTo>
                  <a:pt x="3033477" y="3625013"/>
                  <a:pt x="3034939" y="3624001"/>
                  <a:pt x="3036288" y="3622989"/>
                </a:cubicBezTo>
                <a:cubicBezTo>
                  <a:pt x="3038987" y="3622877"/>
                  <a:pt x="3041686" y="3622877"/>
                  <a:pt x="3044385" y="3622764"/>
                </a:cubicBezTo>
                <a:cubicBezTo>
                  <a:pt x="3043036" y="3623776"/>
                  <a:pt x="3041574" y="3624901"/>
                  <a:pt x="3040224" y="3626025"/>
                </a:cubicBezTo>
                <a:close/>
                <a:moveTo>
                  <a:pt x="3030553" y="3633673"/>
                </a:moveTo>
                <a:cubicBezTo>
                  <a:pt x="2809570" y="3808884"/>
                  <a:pt x="2612879" y="3975437"/>
                  <a:pt x="2554625" y="4134904"/>
                </a:cubicBezTo>
                <a:cubicBezTo>
                  <a:pt x="2512228" y="4251187"/>
                  <a:pt x="2132903" y="4422238"/>
                  <a:pt x="2033264" y="4422238"/>
                </a:cubicBezTo>
                <a:cubicBezTo>
                  <a:pt x="2006948" y="4422238"/>
                  <a:pt x="1955667" y="4411441"/>
                  <a:pt x="1892690" y="4392098"/>
                </a:cubicBezTo>
                <a:cubicBezTo>
                  <a:pt x="1886842" y="4382202"/>
                  <a:pt x="1880994" y="4372193"/>
                  <a:pt x="1874921" y="4362184"/>
                </a:cubicBezTo>
                <a:cubicBezTo>
                  <a:pt x="1936099" y="4379953"/>
                  <a:pt x="1985694" y="4389961"/>
                  <a:pt x="2009872" y="4389961"/>
                </a:cubicBezTo>
                <a:cubicBezTo>
                  <a:pt x="2098153" y="4389961"/>
                  <a:pt x="2491760" y="4231844"/>
                  <a:pt x="2534945" y="4113424"/>
                </a:cubicBezTo>
                <a:cubicBezTo>
                  <a:pt x="2590275" y="3961716"/>
                  <a:pt x="2793713" y="3801912"/>
                  <a:pt x="3021556" y="3633560"/>
                </a:cubicBezTo>
                <a:lnTo>
                  <a:pt x="3030553" y="3633560"/>
                </a:lnTo>
                <a:close/>
                <a:moveTo>
                  <a:pt x="2531121" y="4109488"/>
                </a:moveTo>
                <a:cubicBezTo>
                  <a:pt x="2489848" y="4222735"/>
                  <a:pt x="2095791" y="4382314"/>
                  <a:pt x="2009985" y="4382314"/>
                </a:cubicBezTo>
                <a:cubicBezTo>
                  <a:pt x="1985019" y="4382314"/>
                  <a:pt x="1933288" y="4371743"/>
                  <a:pt x="1869523" y="4352963"/>
                </a:cubicBezTo>
                <a:cubicBezTo>
                  <a:pt x="1863675" y="4343291"/>
                  <a:pt x="1857827" y="4333620"/>
                  <a:pt x="1851867" y="4323948"/>
                </a:cubicBezTo>
                <a:cubicBezTo>
                  <a:pt x="1912932" y="4340592"/>
                  <a:pt x="1962302" y="4350039"/>
                  <a:pt x="1986706" y="4350039"/>
                </a:cubicBezTo>
                <a:cubicBezTo>
                  <a:pt x="2073974" y="4350039"/>
                  <a:pt x="2471855" y="4196756"/>
                  <a:pt x="2511553" y="4087896"/>
                </a:cubicBezTo>
                <a:cubicBezTo>
                  <a:pt x="2563959" y="3944285"/>
                  <a:pt x="2770322" y="3792915"/>
                  <a:pt x="3002325" y="3633448"/>
                </a:cubicBezTo>
                <a:lnTo>
                  <a:pt x="3010535" y="3633448"/>
                </a:lnTo>
                <a:cubicBezTo>
                  <a:pt x="2785729" y="3799888"/>
                  <a:pt x="2586451" y="3958118"/>
                  <a:pt x="2531121" y="4109488"/>
                </a:cubicBezTo>
                <a:close/>
                <a:moveTo>
                  <a:pt x="1861538" y="4350713"/>
                </a:moveTo>
                <a:cubicBezTo>
                  <a:pt x="1857490" y="4349476"/>
                  <a:pt x="1853554" y="4348239"/>
                  <a:pt x="1849393" y="4347002"/>
                </a:cubicBezTo>
                <a:cubicBezTo>
                  <a:pt x="1843545" y="4337556"/>
                  <a:pt x="1837585" y="4327997"/>
                  <a:pt x="1831624" y="4318438"/>
                </a:cubicBezTo>
                <a:cubicBezTo>
                  <a:pt x="1835785" y="4319674"/>
                  <a:pt x="1839834" y="4320799"/>
                  <a:pt x="1843882" y="4321924"/>
                </a:cubicBezTo>
                <a:cubicBezTo>
                  <a:pt x="1849843" y="4331483"/>
                  <a:pt x="1855691" y="4341154"/>
                  <a:pt x="1861538" y="4350713"/>
                </a:cubicBezTo>
                <a:close/>
                <a:moveTo>
                  <a:pt x="1825327" y="4308428"/>
                </a:moveTo>
                <a:cubicBezTo>
                  <a:pt x="1819141" y="4298645"/>
                  <a:pt x="1812844" y="4288861"/>
                  <a:pt x="1806546" y="4279077"/>
                </a:cubicBezTo>
                <a:cubicBezTo>
                  <a:pt x="1810819" y="4280201"/>
                  <a:pt x="1814980" y="4281326"/>
                  <a:pt x="1819141" y="4282450"/>
                </a:cubicBezTo>
                <a:cubicBezTo>
                  <a:pt x="1825439" y="4292347"/>
                  <a:pt x="1831624" y="4302131"/>
                  <a:pt x="1837810" y="4311915"/>
                </a:cubicBezTo>
                <a:cubicBezTo>
                  <a:pt x="1833649" y="4310790"/>
                  <a:pt x="1829488" y="4309553"/>
                  <a:pt x="1825327" y="4308428"/>
                </a:cubicBezTo>
                <a:close/>
                <a:moveTo>
                  <a:pt x="1817005" y="4305955"/>
                </a:moveTo>
                <a:cubicBezTo>
                  <a:pt x="1812956" y="4304717"/>
                  <a:pt x="1809020" y="4303593"/>
                  <a:pt x="1804859" y="4302243"/>
                </a:cubicBezTo>
                <a:cubicBezTo>
                  <a:pt x="1798674" y="4292572"/>
                  <a:pt x="1792376" y="4283013"/>
                  <a:pt x="1785966" y="4273229"/>
                </a:cubicBezTo>
                <a:cubicBezTo>
                  <a:pt x="1790127" y="4274353"/>
                  <a:pt x="1794175" y="4275591"/>
                  <a:pt x="1798224" y="4276715"/>
                </a:cubicBezTo>
                <a:cubicBezTo>
                  <a:pt x="1804522" y="4286499"/>
                  <a:pt x="1810819" y="4296170"/>
                  <a:pt x="1817005" y="4305955"/>
                </a:cubicBezTo>
                <a:close/>
                <a:moveTo>
                  <a:pt x="1779893" y="4264120"/>
                </a:moveTo>
                <a:cubicBezTo>
                  <a:pt x="1773258" y="4254111"/>
                  <a:pt x="1766510" y="4244102"/>
                  <a:pt x="1759650" y="4234093"/>
                </a:cubicBezTo>
                <a:cubicBezTo>
                  <a:pt x="1763924" y="4235218"/>
                  <a:pt x="1768085" y="4236342"/>
                  <a:pt x="1772246" y="4237467"/>
                </a:cubicBezTo>
                <a:cubicBezTo>
                  <a:pt x="1778993" y="4247588"/>
                  <a:pt x="1785741" y="4257597"/>
                  <a:pt x="1792376" y="4267718"/>
                </a:cubicBezTo>
                <a:cubicBezTo>
                  <a:pt x="1788215" y="4266594"/>
                  <a:pt x="1784054" y="4265357"/>
                  <a:pt x="1779893" y="4264120"/>
                </a:cubicBezTo>
                <a:close/>
                <a:moveTo>
                  <a:pt x="1771346" y="4261646"/>
                </a:moveTo>
                <a:cubicBezTo>
                  <a:pt x="1767298" y="4260408"/>
                  <a:pt x="1763249" y="4259284"/>
                  <a:pt x="1759200" y="4258047"/>
                </a:cubicBezTo>
                <a:cubicBezTo>
                  <a:pt x="1752453" y="4248150"/>
                  <a:pt x="1745705" y="4238254"/>
                  <a:pt x="1738845" y="4228357"/>
                </a:cubicBezTo>
                <a:cubicBezTo>
                  <a:pt x="1743006" y="4229482"/>
                  <a:pt x="1747055" y="4230719"/>
                  <a:pt x="1751216" y="4231731"/>
                </a:cubicBezTo>
                <a:cubicBezTo>
                  <a:pt x="1757964" y="4241740"/>
                  <a:pt x="1764599" y="4251749"/>
                  <a:pt x="1771346" y="4261646"/>
                </a:cubicBezTo>
                <a:close/>
                <a:moveTo>
                  <a:pt x="1750316" y="4255348"/>
                </a:moveTo>
                <a:cubicBezTo>
                  <a:pt x="1746380" y="4254111"/>
                  <a:pt x="1742444" y="4252874"/>
                  <a:pt x="1738508" y="4251637"/>
                </a:cubicBezTo>
                <a:cubicBezTo>
                  <a:pt x="1731761" y="4241965"/>
                  <a:pt x="1724901" y="4232181"/>
                  <a:pt x="1718041" y="4222397"/>
                </a:cubicBezTo>
                <a:cubicBezTo>
                  <a:pt x="1722089" y="4223522"/>
                  <a:pt x="1726025" y="4224759"/>
                  <a:pt x="1729961" y="4225883"/>
                </a:cubicBezTo>
                <a:cubicBezTo>
                  <a:pt x="1736821" y="4235668"/>
                  <a:pt x="1743569" y="4245452"/>
                  <a:pt x="1750316" y="4255348"/>
                </a:cubicBezTo>
                <a:close/>
                <a:moveTo>
                  <a:pt x="1729399" y="4248713"/>
                </a:moveTo>
                <a:cubicBezTo>
                  <a:pt x="1725575" y="4247476"/>
                  <a:pt x="1721752" y="4246238"/>
                  <a:pt x="1717816" y="4245002"/>
                </a:cubicBezTo>
                <a:cubicBezTo>
                  <a:pt x="1711068" y="4235442"/>
                  <a:pt x="1704208" y="4225883"/>
                  <a:pt x="1697235" y="4216212"/>
                </a:cubicBezTo>
                <a:cubicBezTo>
                  <a:pt x="1701172" y="4217449"/>
                  <a:pt x="1704995" y="4218574"/>
                  <a:pt x="1708931" y="4219698"/>
                </a:cubicBezTo>
                <a:cubicBezTo>
                  <a:pt x="1715791" y="4229370"/>
                  <a:pt x="1722651" y="4239041"/>
                  <a:pt x="1729399" y="4248713"/>
                </a:cubicBezTo>
                <a:close/>
                <a:moveTo>
                  <a:pt x="1708481" y="4241853"/>
                </a:moveTo>
                <a:cubicBezTo>
                  <a:pt x="1704770" y="4240616"/>
                  <a:pt x="1701059" y="4239379"/>
                  <a:pt x="1697348" y="4238141"/>
                </a:cubicBezTo>
                <a:cubicBezTo>
                  <a:pt x="1690488" y="4228695"/>
                  <a:pt x="1683628" y="4219248"/>
                  <a:pt x="1676543" y="4209802"/>
                </a:cubicBezTo>
                <a:cubicBezTo>
                  <a:pt x="1680367" y="4211039"/>
                  <a:pt x="1684190" y="4212163"/>
                  <a:pt x="1687901" y="4213288"/>
                </a:cubicBezTo>
                <a:cubicBezTo>
                  <a:pt x="1694874" y="4222847"/>
                  <a:pt x="1701734" y="4232406"/>
                  <a:pt x="1708481" y="4241853"/>
                </a:cubicBezTo>
                <a:close/>
                <a:moveTo>
                  <a:pt x="1687677" y="4234880"/>
                </a:moveTo>
                <a:cubicBezTo>
                  <a:pt x="1684078" y="4233643"/>
                  <a:pt x="1680479" y="4232406"/>
                  <a:pt x="1676993" y="4231169"/>
                </a:cubicBezTo>
                <a:cubicBezTo>
                  <a:pt x="1670133" y="4221948"/>
                  <a:pt x="1663160" y="4212613"/>
                  <a:pt x="1656075" y="4203392"/>
                </a:cubicBezTo>
                <a:cubicBezTo>
                  <a:pt x="1659787" y="4204629"/>
                  <a:pt x="1663385" y="4205753"/>
                  <a:pt x="1666984" y="4206878"/>
                </a:cubicBezTo>
                <a:cubicBezTo>
                  <a:pt x="1673956" y="4216099"/>
                  <a:pt x="1680817" y="4225546"/>
                  <a:pt x="1687677" y="4234880"/>
                </a:cubicBezTo>
                <a:close/>
                <a:moveTo>
                  <a:pt x="1666871" y="4227458"/>
                </a:moveTo>
                <a:cubicBezTo>
                  <a:pt x="1663385" y="4226221"/>
                  <a:pt x="1660011" y="4224984"/>
                  <a:pt x="1656525" y="4223747"/>
                </a:cubicBezTo>
                <a:cubicBezTo>
                  <a:pt x="1649665" y="4214637"/>
                  <a:pt x="1642693" y="4205641"/>
                  <a:pt x="1635495" y="4196419"/>
                </a:cubicBezTo>
                <a:cubicBezTo>
                  <a:pt x="1638982" y="4197656"/>
                  <a:pt x="1642468" y="4198781"/>
                  <a:pt x="1646066" y="4199905"/>
                </a:cubicBezTo>
                <a:cubicBezTo>
                  <a:pt x="1653039" y="4209127"/>
                  <a:pt x="1660011" y="4218349"/>
                  <a:pt x="1666871" y="4227458"/>
                </a:cubicBezTo>
                <a:close/>
                <a:moveTo>
                  <a:pt x="1646179" y="4219923"/>
                </a:moveTo>
                <a:cubicBezTo>
                  <a:pt x="1642918" y="4218686"/>
                  <a:pt x="1639544" y="4217449"/>
                  <a:pt x="1636283" y="4216212"/>
                </a:cubicBezTo>
                <a:cubicBezTo>
                  <a:pt x="1629310" y="4207328"/>
                  <a:pt x="1622338" y="4198443"/>
                  <a:pt x="1615140" y="4189447"/>
                </a:cubicBezTo>
                <a:cubicBezTo>
                  <a:pt x="1618514" y="4190571"/>
                  <a:pt x="1621888" y="4191808"/>
                  <a:pt x="1625262" y="4192933"/>
                </a:cubicBezTo>
                <a:cubicBezTo>
                  <a:pt x="1632234" y="4201930"/>
                  <a:pt x="1639319" y="4210926"/>
                  <a:pt x="1646179" y="4219923"/>
                </a:cubicBezTo>
                <a:close/>
                <a:moveTo>
                  <a:pt x="1625374" y="4212051"/>
                </a:moveTo>
                <a:cubicBezTo>
                  <a:pt x="1622225" y="4210814"/>
                  <a:pt x="1619076" y="4209577"/>
                  <a:pt x="1616040" y="4208340"/>
                </a:cubicBezTo>
                <a:cubicBezTo>
                  <a:pt x="1609067" y="4199681"/>
                  <a:pt x="1601982" y="4190909"/>
                  <a:pt x="1594785" y="4182137"/>
                </a:cubicBezTo>
                <a:cubicBezTo>
                  <a:pt x="1598046" y="4183261"/>
                  <a:pt x="1601195" y="4184498"/>
                  <a:pt x="1604457" y="4185623"/>
                </a:cubicBezTo>
                <a:cubicBezTo>
                  <a:pt x="1611542" y="4194507"/>
                  <a:pt x="1618514" y="4203279"/>
                  <a:pt x="1625374" y="4212051"/>
                </a:cubicBezTo>
                <a:close/>
                <a:moveTo>
                  <a:pt x="1604682" y="4203841"/>
                </a:moveTo>
                <a:cubicBezTo>
                  <a:pt x="1601757" y="4202717"/>
                  <a:pt x="1598834" y="4201480"/>
                  <a:pt x="1595910" y="4200243"/>
                </a:cubicBezTo>
                <a:cubicBezTo>
                  <a:pt x="1588937" y="4191696"/>
                  <a:pt x="1581852" y="4183149"/>
                  <a:pt x="1574655" y="4174602"/>
                </a:cubicBezTo>
                <a:cubicBezTo>
                  <a:pt x="1577691" y="4175726"/>
                  <a:pt x="1580728" y="4176851"/>
                  <a:pt x="1583652" y="4177976"/>
                </a:cubicBezTo>
                <a:cubicBezTo>
                  <a:pt x="1590737" y="4186748"/>
                  <a:pt x="1597822" y="4195294"/>
                  <a:pt x="1604682" y="4203841"/>
                </a:cubicBezTo>
                <a:close/>
                <a:moveTo>
                  <a:pt x="1583989" y="4195407"/>
                </a:moveTo>
                <a:cubicBezTo>
                  <a:pt x="1581290" y="4194282"/>
                  <a:pt x="1578478" y="4193045"/>
                  <a:pt x="1575779" y="4191921"/>
                </a:cubicBezTo>
                <a:cubicBezTo>
                  <a:pt x="1568695" y="4183599"/>
                  <a:pt x="1561610" y="4175277"/>
                  <a:pt x="1554412" y="4166842"/>
                </a:cubicBezTo>
                <a:cubicBezTo>
                  <a:pt x="1557224" y="4167967"/>
                  <a:pt x="1560035" y="4169091"/>
                  <a:pt x="1562847" y="4170104"/>
                </a:cubicBezTo>
                <a:cubicBezTo>
                  <a:pt x="1570044" y="4178651"/>
                  <a:pt x="1577016" y="4187085"/>
                  <a:pt x="1583989" y="4195407"/>
                </a:cubicBezTo>
                <a:close/>
                <a:moveTo>
                  <a:pt x="1593773" y="4207215"/>
                </a:moveTo>
                <a:cubicBezTo>
                  <a:pt x="1600633" y="4215537"/>
                  <a:pt x="1607380" y="4223859"/>
                  <a:pt x="1614128" y="4232069"/>
                </a:cubicBezTo>
                <a:cubicBezTo>
                  <a:pt x="1611654" y="4230944"/>
                  <a:pt x="1609180" y="4229932"/>
                  <a:pt x="1606706" y="4228807"/>
                </a:cubicBezTo>
                <a:cubicBezTo>
                  <a:pt x="1599958" y="4220598"/>
                  <a:pt x="1593098" y="4212388"/>
                  <a:pt x="1586013" y="4204066"/>
                </a:cubicBezTo>
                <a:cubicBezTo>
                  <a:pt x="1588600" y="4205079"/>
                  <a:pt x="1591186" y="4206203"/>
                  <a:pt x="1593773" y="4207215"/>
                </a:cubicBezTo>
                <a:close/>
                <a:moveTo>
                  <a:pt x="1605469" y="4211939"/>
                </a:moveTo>
                <a:cubicBezTo>
                  <a:pt x="1608280" y="4213063"/>
                  <a:pt x="1611092" y="4214188"/>
                  <a:pt x="1613903" y="4215312"/>
                </a:cubicBezTo>
                <a:cubicBezTo>
                  <a:pt x="1620763" y="4223859"/>
                  <a:pt x="1627398" y="4232294"/>
                  <a:pt x="1634033" y="4240728"/>
                </a:cubicBezTo>
                <a:cubicBezTo>
                  <a:pt x="1631334" y="4239603"/>
                  <a:pt x="1628635" y="4238479"/>
                  <a:pt x="1625936" y="4237354"/>
                </a:cubicBezTo>
                <a:cubicBezTo>
                  <a:pt x="1619301" y="4228920"/>
                  <a:pt x="1612329" y="4220373"/>
                  <a:pt x="1605469" y="4211939"/>
                </a:cubicBezTo>
                <a:close/>
                <a:moveTo>
                  <a:pt x="1624924" y="4219586"/>
                </a:moveTo>
                <a:cubicBezTo>
                  <a:pt x="1627961" y="4220710"/>
                  <a:pt x="1630997" y="4221835"/>
                  <a:pt x="1633921" y="4223072"/>
                </a:cubicBezTo>
                <a:cubicBezTo>
                  <a:pt x="1640668" y="4231731"/>
                  <a:pt x="1647416" y="4240391"/>
                  <a:pt x="1654051" y="4248938"/>
                </a:cubicBezTo>
                <a:cubicBezTo>
                  <a:pt x="1651127" y="4247701"/>
                  <a:pt x="1648203" y="4246576"/>
                  <a:pt x="1645279" y="4245339"/>
                </a:cubicBezTo>
                <a:cubicBezTo>
                  <a:pt x="1638644" y="4236792"/>
                  <a:pt x="1631897" y="4228245"/>
                  <a:pt x="1624924" y="4219586"/>
                </a:cubicBezTo>
                <a:close/>
                <a:moveTo>
                  <a:pt x="1644717" y="4227008"/>
                </a:moveTo>
                <a:cubicBezTo>
                  <a:pt x="1647866" y="4228133"/>
                  <a:pt x="1651127" y="4229370"/>
                  <a:pt x="1654276" y="4230494"/>
                </a:cubicBezTo>
                <a:cubicBezTo>
                  <a:pt x="1661024" y="4239379"/>
                  <a:pt x="1667659" y="4248150"/>
                  <a:pt x="1674181" y="4256922"/>
                </a:cubicBezTo>
                <a:cubicBezTo>
                  <a:pt x="1671032" y="4255685"/>
                  <a:pt x="1667996" y="4254448"/>
                  <a:pt x="1664847" y="4253211"/>
                </a:cubicBezTo>
                <a:cubicBezTo>
                  <a:pt x="1658212" y="4244552"/>
                  <a:pt x="1651465" y="4235780"/>
                  <a:pt x="1644717" y="4227008"/>
                </a:cubicBezTo>
                <a:close/>
                <a:moveTo>
                  <a:pt x="1664510" y="4234206"/>
                </a:moveTo>
                <a:cubicBezTo>
                  <a:pt x="1667884" y="4235442"/>
                  <a:pt x="1671257" y="4236567"/>
                  <a:pt x="1674631" y="4237804"/>
                </a:cubicBezTo>
                <a:cubicBezTo>
                  <a:pt x="1681266" y="4246801"/>
                  <a:pt x="1687901" y="4255685"/>
                  <a:pt x="1694424" y="4264682"/>
                </a:cubicBezTo>
                <a:cubicBezTo>
                  <a:pt x="1691163" y="4263445"/>
                  <a:pt x="1687901" y="4262208"/>
                  <a:pt x="1684640" y="4260971"/>
                </a:cubicBezTo>
                <a:cubicBezTo>
                  <a:pt x="1677892" y="4252087"/>
                  <a:pt x="1671257" y="4243202"/>
                  <a:pt x="1664510" y="4234206"/>
                </a:cubicBezTo>
                <a:close/>
                <a:moveTo>
                  <a:pt x="1684415" y="4241178"/>
                </a:moveTo>
                <a:cubicBezTo>
                  <a:pt x="1687901" y="4242415"/>
                  <a:pt x="1691500" y="4243540"/>
                  <a:pt x="1694986" y="4244777"/>
                </a:cubicBezTo>
                <a:cubicBezTo>
                  <a:pt x="1701621" y="4253886"/>
                  <a:pt x="1708144" y="4262995"/>
                  <a:pt x="1714667" y="4272104"/>
                </a:cubicBezTo>
                <a:cubicBezTo>
                  <a:pt x="1711180" y="4270867"/>
                  <a:pt x="1707807" y="4269630"/>
                  <a:pt x="1704320" y="4268281"/>
                </a:cubicBezTo>
                <a:cubicBezTo>
                  <a:pt x="1697685" y="4259396"/>
                  <a:pt x="1691163" y="4250287"/>
                  <a:pt x="1684415" y="4241178"/>
                </a:cubicBezTo>
                <a:close/>
                <a:moveTo>
                  <a:pt x="1722426" y="4283125"/>
                </a:moveTo>
                <a:cubicBezTo>
                  <a:pt x="1728724" y="4292009"/>
                  <a:pt x="1734909" y="4300781"/>
                  <a:pt x="1740982" y="4309553"/>
                </a:cubicBezTo>
                <a:cubicBezTo>
                  <a:pt x="1737721" y="4308316"/>
                  <a:pt x="1734459" y="4307079"/>
                  <a:pt x="1731198" y="4305730"/>
                </a:cubicBezTo>
                <a:cubicBezTo>
                  <a:pt x="1725013" y="4297070"/>
                  <a:pt x="1718828" y="4288298"/>
                  <a:pt x="1712418" y="4279414"/>
                </a:cubicBezTo>
                <a:cubicBezTo>
                  <a:pt x="1715679" y="4280764"/>
                  <a:pt x="1719053" y="4281888"/>
                  <a:pt x="1722426" y="4283125"/>
                </a:cubicBezTo>
                <a:close/>
                <a:moveTo>
                  <a:pt x="1731873" y="4286499"/>
                </a:moveTo>
                <a:cubicBezTo>
                  <a:pt x="1735359" y="4287736"/>
                  <a:pt x="1738958" y="4288973"/>
                  <a:pt x="1742444" y="4290210"/>
                </a:cubicBezTo>
                <a:cubicBezTo>
                  <a:pt x="1748629" y="4299207"/>
                  <a:pt x="1754815" y="4308204"/>
                  <a:pt x="1760887" y="4317088"/>
                </a:cubicBezTo>
                <a:cubicBezTo>
                  <a:pt x="1757514" y="4315851"/>
                  <a:pt x="1754027" y="4314501"/>
                  <a:pt x="1750541" y="4313264"/>
                </a:cubicBezTo>
                <a:cubicBezTo>
                  <a:pt x="1744356" y="4304380"/>
                  <a:pt x="1738171" y="4295496"/>
                  <a:pt x="1731873" y="4286499"/>
                </a:cubicBezTo>
                <a:close/>
                <a:moveTo>
                  <a:pt x="1751553" y="4293247"/>
                </a:moveTo>
                <a:cubicBezTo>
                  <a:pt x="1755264" y="4294484"/>
                  <a:pt x="1758863" y="4295721"/>
                  <a:pt x="1762462" y="4296958"/>
                </a:cubicBezTo>
                <a:cubicBezTo>
                  <a:pt x="1768647" y="4306067"/>
                  <a:pt x="1774720" y="4315176"/>
                  <a:pt x="1780680" y="4324173"/>
                </a:cubicBezTo>
                <a:cubicBezTo>
                  <a:pt x="1777082" y="4322936"/>
                  <a:pt x="1773483" y="4321586"/>
                  <a:pt x="1769884" y="4320349"/>
                </a:cubicBezTo>
                <a:cubicBezTo>
                  <a:pt x="1763924" y="4311465"/>
                  <a:pt x="1757851" y="4302356"/>
                  <a:pt x="1751553" y="4293247"/>
                </a:cubicBezTo>
                <a:close/>
                <a:moveTo>
                  <a:pt x="1771459" y="4299882"/>
                </a:moveTo>
                <a:cubicBezTo>
                  <a:pt x="1775282" y="4301119"/>
                  <a:pt x="1778993" y="4302356"/>
                  <a:pt x="1782705" y="4303481"/>
                </a:cubicBezTo>
                <a:cubicBezTo>
                  <a:pt x="1788777" y="4312702"/>
                  <a:pt x="1794850" y="4321924"/>
                  <a:pt x="1800811" y="4331145"/>
                </a:cubicBezTo>
                <a:cubicBezTo>
                  <a:pt x="1797099" y="4329908"/>
                  <a:pt x="1793388" y="4328559"/>
                  <a:pt x="1789677" y="4327322"/>
                </a:cubicBezTo>
                <a:cubicBezTo>
                  <a:pt x="1783717" y="4318325"/>
                  <a:pt x="1777644" y="4309104"/>
                  <a:pt x="1771459" y="4299882"/>
                </a:cubicBezTo>
                <a:close/>
                <a:moveTo>
                  <a:pt x="1806996" y="4340705"/>
                </a:moveTo>
                <a:cubicBezTo>
                  <a:pt x="1813181" y="4350376"/>
                  <a:pt x="1819366" y="4359935"/>
                  <a:pt x="1825327" y="4369494"/>
                </a:cubicBezTo>
                <a:cubicBezTo>
                  <a:pt x="1821728" y="4368257"/>
                  <a:pt x="1818129" y="4366907"/>
                  <a:pt x="1814531" y="4365558"/>
                </a:cubicBezTo>
                <a:cubicBezTo>
                  <a:pt x="1808458" y="4356111"/>
                  <a:pt x="1802272" y="4346552"/>
                  <a:pt x="1795975" y="4336881"/>
                </a:cubicBezTo>
                <a:cubicBezTo>
                  <a:pt x="1799686" y="4338230"/>
                  <a:pt x="1803397" y="4339580"/>
                  <a:pt x="1806996" y="4340705"/>
                </a:cubicBezTo>
                <a:close/>
                <a:moveTo>
                  <a:pt x="1831512" y="4379391"/>
                </a:moveTo>
                <a:cubicBezTo>
                  <a:pt x="1837472" y="4388949"/>
                  <a:pt x="1843433" y="4398508"/>
                  <a:pt x="1849280" y="4407843"/>
                </a:cubicBezTo>
                <a:cubicBezTo>
                  <a:pt x="1845794" y="4406493"/>
                  <a:pt x="1842420" y="4405256"/>
                  <a:pt x="1838934" y="4403907"/>
                </a:cubicBezTo>
                <a:cubicBezTo>
                  <a:pt x="1833086" y="4394572"/>
                  <a:pt x="1827126" y="4385126"/>
                  <a:pt x="1821053" y="4375567"/>
                </a:cubicBezTo>
                <a:cubicBezTo>
                  <a:pt x="1824539" y="4376916"/>
                  <a:pt x="1828026" y="4378153"/>
                  <a:pt x="1831512" y="4379391"/>
                </a:cubicBezTo>
                <a:close/>
                <a:moveTo>
                  <a:pt x="1840059" y="4382314"/>
                </a:moveTo>
                <a:cubicBezTo>
                  <a:pt x="1843770" y="4383552"/>
                  <a:pt x="1847369" y="4384788"/>
                  <a:pt x="1850967" y="4386026"/>
                </a:cubicBezTo>
                <a:cubicBezTo>
                  <a:pt x="1856928" y="4395810"/>
                  <a:pt x="1862776" y="4405369"/>
                  <a:pt x="1868511" y="4414927"/>
                </a:cubicBezTo>
                <a:cubicBezTo>
                  <a:pt x="1864912" y="4413691"/>
                  <a:pt x="1861426" y="4412341"/>
                  <a:pt x="1857715" y="4410992"/>
                </a:cubicBezTo>
                <a:cubicBezTo>
                  <a:pt x="1851979" y="4401545"/>
                  <a:pt x="1846132" y="4391986"/>
                  <a:pt x="1840059" y="4382314"/>
                </a:cubicBezTo>
                <a:close/>
                <a:moveTo>
                  <a:pt x="1859289" y="4388837"/>
                </a:moveTo>
                <a:cubicBezTo>
                  <a:pt x="1863113" y="4390074"/>
                  <a:pt x="1866824" y="4391311"/>
                  <a:pt x="1870648" y="4392548"/>
                </a:cubicBezTo>
                <a:cubicBezTo>
                  <a:pt x="1876608" y="4402445"/>
                  <a:pt x="1882456" y="4412229"/>
                  <a:pt x="1888079" y="4421900"/>
                </a:cubicBezTo>
                <a:cubicBezTo>
                  <a:pt x="1884368" y="4420663"/>
                  <a:pt x="1880657" y="4419314"/>
                  <a:pt x="1876945" y="4417964"/>
                </a:cubicBezTo>
                <a:cubicBezTo>
                  <a:pt x="1871098" y="4408405"/>
                  <a:pt x="1865250" y="4398621"/>
                  <a:pt x="1859289" y="4388837"/>
                </a:cubicBezTo>
                <a:close/>
                <a:moveTo>
                  <a:pt x="1893589" y="4431347"/>
                </a:moveTo>
                <a:cubicBezTo>
                  <a:pt x="1899100" y="4440906"/>
                  <a:pt x="1904610" y="4450240"/>
                  <a:pt x="1909896" y="4459574"/>
                </a:cubicBezTo>
                <a:cubicBezTo>
                  <a:pt x="1906297" y="4458337"/>
                  <a:pt x="1902699" y="4456987"/>
                  <a:pt x="1899100" y="4455638"/>
                </a:cubicBezTo>
                <a:cubicBezTo>
                  <a:pt x="1893702" y="4446416"/>
                  <a:pt x="1888191" y="4437082"/>
                  <a:pt x="1882568" y="4427523"/>
                </a:cubicBezTo>
                <a:cubicBezTo>
                  <a:pt x="1886279" y="4428873"/>
                  <a:pt x="1889991" y="4430110"/>
                  <a:pt x="1893589" y="4431347"/>
                </a:cubicBezTo>
                <a:close/>
                <a:moveTo>
                  <a:pt x="1915744" y="4469808"/>
                </a:moveTo>
                <a:cubicBezTo>
                  <a:pt x="1920917" y="4478917"/>
                  <a:pt x="1926090" y="4487914"/>
                  <a:pt x="1931038" y="4496910"/>
                </a:cubicBezTo>
                <a:cubicBezTo>
                  <a:pt x="1927552" y="4495561"/>
                  <a:pt x="1924066" y="4494211"/>
                  <a:pt x="1920580" y="4492862"/>
                </a:cubicBezTo>
                <a:cubicBezTo>
                  <a:pt x="1915519" y="4484090"/>
                  <a:pt x="1910346" y="4475093"/>
                  <a:pt x="1905060" y="4465984"/>
                </a:cubicBezTo>
                <a:cubicBezTo>
                  <a:pt x="1908771" y="4467221"/>
                  <a:pt x="1912258" y="4468571"/>
                  <a:pt x="1915744" y="4469808"/>
                </a:cubicBezTo>
                <a:close/>
                <a:moveTo>
                  <a:pt x="1923728" y="4472619"/>
                </a:moveTo>
                <a:cubicBezTo>
                  <a:pt x="1927440" y="4473856"/>
                  <a:pt x="1931038" y="4475093"/>
                  <a:pt x="1934637" y="4476330"/>
                </a:cubicBezTo>
                <a:cubicBezTo>
                  <a:pt x="1939810" y="4485552"/>
                  <a:pt x="1944871" y="4494774"/>
                  <a:pt x="1949819" y="4503771"/>
                </a:cubicBezTo>
                <a:cubicBezTo>
                  <a:pt x="1946220" y="4502421"/>
                  <a:pt x="1942622" y="4501184"/>
                  <a:pt x="1939023" y="4499834"/>
                </a:cubicBezTo>
                <a:cubicBezTo>
                  <a:pt x="1934075" y="4490837"/>
                  <a:pt x="1929014" y="4481841"/>
                  <a:pt x="1923728" y="4472619"/>
                </a:cubicBezTo>
                <a:close/>
                <a:moveTo>
                  <a:pt x="1955554" y="4514229"/>
                </a:moveTo>
                <a:cubicBezTo>
                  <a:pt x="1960615" y="4523563"/>
                  <a:pt x="1965563" y="4532785"/>
                  <a:pt x="1970512" y="4541894"/>
                </a:cubicBezTo>
                <a:cubicBezTo>
                  <a:pt x="1967025" y="4540545"/>
                  <a:pt x="1963539" y="4539308"/>
                  <a:pt x="1960053" y="4537958"/>
                </a:cubicBezTo>
                <a:cubicBezTo>
                  <a:pt x="1955105" y="4528961"/>
                  <a:pt x="1950156" y="4519852"/>
                  <a:pt x="1944983" y="4510518"/>
                </a:cubicBezTo>
                <a:cubicBezTo>
                  <a:pt x="1948469" y="4511643"/>
                  <a:pt x="1952068" y="4512992"/>
                  <a:pt x="1955554" y="4514229"/>
                </a:cubicBezTo>
                <a:close/>
                <a:moveTo>
                  <a:pt x="1963202" y="4516816"/>
                </a:moveTo>
                <a:cubicBezTo>
                  <a:pt x="2024942" y="4538071"/>
                  <a:pt x="2074986" y="4549204"/>
                  <a:pt x="2103101" y="4549204"/>
                </a:cubicBezTo>
                <a:cubicBezTo>
                  <a:pt x="2208475" y="4549204"/>
                  <a:pt x="2577904" y="4355774"/>
                  <a:pt x="2629298" y="4214863"/>
                </a:cubicBezTo>
                <a:cubicBezTo>
                  <a:pt x="2696436" y="4030991"/>
                  <a:pt x="2887954" y="3837449"/>
                  <a:pt x="3099490" y="3633673"/>
                </a:cubicBezTo>
                <a:lnTo>
                  <a:pt x="3110174" y="3633673"/>
                </a:lnTo>
                <a:cubicBezTo>
                  <a:pt x="2904598" y="3844534"/>
                  <a:pt x="2718703" y="4044824"/>
                  <a:pt x="2648866" y="4236342"/>
                </a:cubicBezTo>
                <a:cubicBezTo>
                  <a:pt x="2597472" y="4377254"/>
                  <a:pt x="2244462" y="4581480"/>
                  <a:pt x="2126380" y="4581480"/>
                </a:cubicBezTo>
                <a:cubicBezTo>
                  <a:pt x="2095679" y="4581480"/>
                  <a:pt x="2041923" y="4568210"/>
                  <a:pt x="1978046" y="4544706"/>
                </a:cubicBezTo>
                <a:cubicBezTo>
                  <a:pt x="1973323" y="4535596"/>
                  <a:pt x="1968375" y="4526262"/>
                  <a:pt x="1963202" y="4516816"/>
                </a:cubicBezTo>
                <a:close/>
                <a:moveTo>
                  <a:pt x="2126493" y="4589015"/>
                </a:moveTo>
                <a:cubicBezTo>
                  <a:pt x="2245362" y="4589015"/>
                  <a:pt x="2601071" y="4382652"/>
                  <a:pt x="2653027" y="4240166"/>
                </a:cubicBezTo>
                <a:cubicBezTo>
                  <a:pt x="2723089" y="4048198"/>
                  <a:pt x="2911571" y="3846333"/>
                  <a:pt x="3119170" y="3633560"/>
                </a:cubicBezTo>
                <a:lnTo>
                  <a:pt x="3130192" y="3633560"/>
                </a:lnTo>
                <a:cubicBezTo>
                  <a:pt x="2928552" y="3853418"/>
                  <a:pt x="2745356" y="4062143"/>
                  <a:pt x="2672595" y="4261533"/>
                </a:cubicBezTo>
                <a:cubicBezTo>
                  <a:pt x="2648641" y="4327209"/>
                  <a:pt x="2560248" y="4415040"/>
                  <a:pt x="2436093" y="4496460"/>
                </a:cubicBezTo>
                <a:cubicBezTo>
                  <a:pt x="2322397" y="4571021"/>
                  <a:pt x="2207351" y="4621066"/>
                  <a:pt x="2149772" y="4621066"/>
                </a:cubicBezTo>
                <a:cubicBezTo>
                  <a:pt x="2115697" y="4621066"/>
                  <a:pt x="2061266" y="4607008"/>
                  <a:pt x="1998176" y="4582492"/>
                </a:cubicBezTo>
                <a:cubicBezTo>
                  <a:pt x="1993341" y="4573158"/>
                  <a:pt x="1988393" y="4563711"/>
                  <a:pt x="1983219" y="4553927"/>
                </a:cubicBezTo>
                <a:cubicBezTo>
                  <a:pt x="2044847" y="4576419"/>
                  <a:pt x="2096578" y="4589015"/>
                  <a:pt x="2126493" y="4589015"/>
                </a:cubicBezTo>
                <a:close/>
                <a:moveTo>
                  <a:pt x="3126593" y="3626025"/>
                </a:moveTo>
                <a:cubicBezTo>
                  <a:pt x="3128617" y="3624001"/>
                  <a:pt x="3130529" y="3621977"/>
                  <a:pt x="3132553" y="3619953"/>
                </a:cubicBezTo>
                <a:cubicBezTo>
                  <a:pt x="3136039" y="3619840"/>
                  <a:pt x="3139638" y="3619728"/>
                  <a:pt x="3143124" y="3619615"/>
                </a:cubicBezTo>
                <a:cubicBezTo>
                  <a:pt x="3141213" y="3621752"/>
                  <a:pt x="3139189" y="3623889"/>
                  <a:pt x="3137277" y="3626025"/>
                </a:cubicBezTo>
                <a:lnTo>
                  <a:pt x="3126593" y="3626025"/>
                </a:lnTo>
                <a:close/>
                <a:moveTo>
                  <a:pt x="3151784" y="3619278"/>
                </a:moveTo>
                <a:cubicBezTo>
                  <a:pt x="3155495" y="3619166"/>
                  <a:pt x="3159094" y="3619053"/>
                  <a:pt x="3162693" y="3618940"/>
                </a:cubicBezTo>
                <a:cubicBezTo>
                  <a:pt x="3160668" y="3621302"/>
                  <a:pt x="3158644" y="3623664"/>
                  <a:pt x="3156620" y="3626025"/>
                </a:cubicBezTo>
                <a:lnTo>
                  <a:pt x="3145598" y="3626025"/>
                </a:lnTo>
                <a:cubicBezTo>
                  <a:pt x="3147623" y="3623776"/>
                  <a:pt x="3149647" y="3621527"/>
                  <a:pt x="3151784" y="3619278"/>
                </a:cubicBezTo>
                <a:close/>
                <a:moveTo>
                  <a:pt x="3158981" y="3611406"/>
                </a:moveTo>
                <a:cubicBezTo>
                  <a:pt x="3161005" y="3609269"/>
                  <a:pt x="3162917" y="3607132"/>
                  <a:pt x="3164942" y="3604996"/>
                </a:cubicBezTo>
                <a:cubicBezTo>
                  <a:pt x="3168428" y="3604771"/>
                  <a:pt x="3171914" y="3604546"/>
                  <a:pt x="3175400" y="3604321"/>
                </a:cubicBezTo>
                <a:cubicBezTo>
                  <a:pt x="3173489" y="3606570"/>
                  <a:pt x="3171464" y="3608819"/>
                  <a:pt x="3169552" y="3611068"/>
                </a:cubicBezTo>
                <a:cubicBezTo>
                  <a:pt x="3165954" y="3611181"/>
                  <a:pt x="3162467" y="3611293"/>
                  <a:pt x="3158981" y="3611406"/>
                </a:cubicBezTo>
                <a:close/>
                <a:moveTo>
                  <a:pt x="3183947" y="3603759"/>
                </a:moveTo>
                <a:cubicBezTo>
                  <a:pt x="3187546" y="3603534"/>
                  <a:pt x="3191145" y="3603309"/>
                  <a:pt x="3194743" y="3603084"/>
                </a:cubicBezTo>
                <a:cubicBezTo>
                  <a:pt x="3192719" y="3605558"/>
                  <a:pt x="3190695" y="3608032"/>
                  <a:pt x="3188671" y="3610506"/>
                </a:cubicBezTo>
                <a:cubicBezTo>
                  <a:pt x="3185072" y="3610618"/>
                  <a:pt x="3181473" y="3610731"/>
                  <a:pt x="3177762" y="3610843"/>
                </a:cubicBezTo>
                <a:cubicBezTo>
                  <a:pt x="3179899" y="3608482"/>
                  <a:pt x="3181923" y="3606120"/>
                  <a:pt x="3183947" y="3603759"/>
                </a:cubicBezTo>
                <a:close/>
                <a:moveTo>
                  <a:pt x="3191032" y="3595662"/>
                </a:moveTo>
                <a:cubicBezTo>
                  <a:pt x="3193056" y="3593300"/>
                  <a:pt x="3195081" y="3591051"/>
                  <a:pt x="3196992" y="3588689"/>
                </a:cubicBezTo>
                <a:cubicBezTo>
                  <a:pt x="3200479" y="3588351"/>
                  <a:pt x="3203853" y="3588014"/>
                  <a:pt x="3207339" y="3587677"/>
                </a:cubicBezTo>
                <a:cubicBezTo>
                  <a:pt x="3205314" y="3590151"/>
                  <a:pt x="3203403" y="3592513"/>
                  <a:pt x="3201379" y="3594987"/>
                </a:cubicBezTo>
                <a:cubicBezTo>
                  <a:pt x="3197892" y="3595099"/>
                  <a:pt x="3194406" y="3595324"/>
                  <a:pt x="3191032" y="3595662"/>
                </a:cubicBezTo>
                <a:close/>
                <a:moveTo>
                  <a:pt x="3215211" y="3587564"/>
                </a:moveTo>
                <a:cubicBezTo>
                  <a:pt x="3215436" y="3587339"/>
                  <a:pt x="3215661" y="3587115"/>
                  <a:pt x="3215886" y="3586777"/>
                </a:cubicBezTo>
                <a:cubicBezTo>
                  <a:pt x="3219484" y="3586440"/>
                  <a:pt x="3222971" y="3585990"/>
                  <a:pt x="3226569" y="3585653"/>
                </a:cubicBezTo>
                <a:cubicBezTo>
                  <a:pt x="3224545" y="3588351"/>
                  <a:pt x="3222521" y="3590938"/>
                  <a:pt x="3220496" y="3593637"/>
                </a:cubicBezTo>
                <a:cubicBezTo>
                  <a:pt x="3216898" y="3593862"/>
                  <a:pt x="3213411" y="3594087"/>
                  <a:pt x="3209813" y="3594424"/>
                </a:cubicBezTo>
                <a:cubicBezTo>
                  <a:pt x="3211500" y="3592063"/>
                  <a:pt x="3213299" y="3589813"/>
                  <a:pt x="3215211" y="3587564"/>
                </a:cubicBezTo>
                <a:close/>
                <a:moveTo>
                  <a:pt x="3222633" y="3578343"/>
                </a:moveTo>
                <a:cubicBezTo>
                  <a:pt x="3224657" y="3575869"/>
                  <a:pt x="3226682" y="3573394"/>
                  <a:pt x="3228706" y="3570920"/>
                </a:cubicBezTo>
                <a:cubicBezTo>
                  <a:pt x="3232080" y="3570470"/>
                  <a:pt x="3235566" y="3570021"/>
                  <a:pt x="3238940" y="3569458"/>
                </a:cubicBezTo>
                <a:cubicBezTo>
                  <a:pt x="3236915" y="3572045"/>
                  <a:pt x="3235004" y="3574631"/>
                  <a:pt x="3232980" y="3577218"/>
                </a:cubicBezTo>
                <a:cubicBezTo>
                  <a:pt x="3229493" y="3577668"/>
                  <a:pt x="3226119" y="3578005"/>
                  <a:pt x="3222633" y="3578343"/>
                </a:cubicBezTo>
                <a:close/>
                <a:moveTo>
                  <a:pt x="3247262" y="3568334"/>
                </a:moveTo>
                <a:cubicBezTo>
                  <a:pt x="3250748" y="3567884"/>
                  <a:pt x="3254347" y="3567322"/>
                  <a:pt x="3257833" y="3566872"/>
                </a:cubicBezTo>
                <a:cubicBezTo>
                  <a:pt x="3255809" y="3569683"/>
                  <a:pt x="3253784" y="3572495"/>
                  <a:pt x="3251648" y="3575306"/>
                </a:cubicBezTo>
                <a:cubicBezTo>
                  <a:pt x="3248161" y="3575644"/>
                  <a:pt x="3244563" y="3576093"/>
                  <a:pt x="3241077" y="3576431"/>
                </a:cubicBezTo>
                <a:cubicBezTo>
                  <a:pt x="3243213" y="3573732"/>
                  <a:pt x="3245238" y="3571033"/>
                  <a:pt x="3247262" y="3568334"/>
                </a:cubicBezTo>
                <a:close/>
                <a:moveTo>
                  <a:pt x="3254009" y="3559674"/>
                </a:moveTo>
                <a:cubicBezTo>
                  <a:pt x="3256034" y="3557088"/>
                  <a:pt x="3258058" y="3554501"/>
                  <a:pt x="3259970" y="3551915"/>
                </a:cubicBezTo>
                <a:cubicBezTo>
                  <a:pt x="3263343" y="3551353"/>
                  <a:pt x="3266717" y="3550678"/>
                  <a:pt x="3269978" y="3550115"/>
                </a:cubicBezTo>
                <a:cubicBezTo>
                  <a:pt x="3267954" y="3552815"/>
                  <a:pt x="3266043" y="3555514"/>
                  <a:pt x="3264018" y="3558212"/>
                </a:cubicBezTo>
                <a:cubicBezTo>
                  <a:pt x="3260757" y="3558662"/>
                  <a:pt x="3257383" y="3559225"/>
                  <a:pt x="3254009" y="3559674"/>
                </a:cubicBezTo>
                <a:close/>
                <a:moveTo>
                  <a:pt x="3278301" y="3548541"/>
                </a:moveTo>
                <a:cubicBezTo>
                  <a:pt x="3281787" y="3547866"/>
                  <a:pt x="3285273" y="3547304"/>
                  <a:pt x="3288647" y="3546629"/>
                </a:cubicBezTo>
                <a:cubicBezTo>
                  <a:pt x="3286623" y="3549553"/>
                  <a:pt x="3284598" y="3552477"/>
                  <a:pt x="3282574" y="3555514"/>
                </a:cubicBezTo>
                <a:cubicBezTo>
                  <a:pt x="3279088" y="3556076"/>
                  <a:pt x="3275601" y="3556526"/>
                  <a:pt x="3272115" y="3557088"/>
                </a:cubicBezTo>
                <a:cubicBezTo>
                  <a:pt x="3274252" y="3554276"/>
                  <a:pt x="3276276" y="3551353"/>
                  <a:pt x="3278301" y="3548541"/>
                </a:cubicBezTo>
                <a:close/>
                <a:moveTo>
                  <a:pt x="3296744" y="3545167"/>
                </a:moveTo>
                <a:cubicBezTo>
                  <a:pt x="3300343" y="3544492"/>
                  <a:pt x="3303829" y="3543818"/>
                  <a:pt x="3307428" y="3543143"/>
                </a:cubicBezTo>
                <a:cubicBezTo>
                  <a:pt x="3305403" y="3546292"/>
                  <a:pt x="3303267" y="3549553"/>
                  <a:pt x="3301242" y="3552702"/>
                </a:cubicBezTo>
                <a:cubicBezTo>
                  <a:pt x="3297644" y="3553264"/>
                  <a:pt x="3294045" y="3553827"/>
                  <a:pt x="3290446" y="3554276"/>
                </a:cubicBezTo>
                <a:cubicBezTo>
                  <a:pt x="3292583" y="3551240"/>
                  <a:pt x="3294607" y="3548204"/>
                  <a:pt x="3296744" y="3545167"/>
                </a:cubicBezTo>
                <a:close/>
                <a:moveTo>
                  <a:pt x="3302817" y="3536395"/>
                </a:moveTo>
                <a:cubicBezTo>
                  <a:pt x="3304841" y="3533472"/>
                  <a:pt x="3306865" y="3530548"/>
                  <a:pt x="3308890" y="3527623"/>
                </a:cubicBezTo>
                <a:cubicBezTo>
                  <a:pt x="3312376" y="3526836"/>
                  <a:pt x="3315749" y="3526049"/>
                  <a:pt x="3319123" y="3525262"/>
                </a:cubicBezTo>
                <a:cubicBezTo>
                  <a:pt x="3317099" y="3528298"/>
                  <a:pt x="3315187" y="3531447"/>
                  <a:pt x="3313163" y="3534484"/>
                </a:cubicBezTo>
                <a:cubicBezTo>
                  <a:pt x="3309677" y="3535158"/>
                  <a:pt x="3306190" y="3535721"/>
                  <a:pt x="3302817" y="3536395"/>
                </a:cubicBezTo>
                <a:close/>
                <a:moveTo>
                  <a:pt x="3326995" y="3523350"/>
                </a:moveTo>
                <a:cubicBezTo>
                  <a:pt x="3330482" y="3522563"/>
                  <a:pt x="3334080" y="3521663"/>
                  <a:pt x="3337567" y="3520876"/>
                </a:cubicBezTo>
                <a:cubicBezTo>
                  <a:pt x="3335542" y="3524250"/>
                  <a:pt x="3333518" y="3527511"/>
                  <a:pt x="3331494" y="3530885"/>
                </a:cubicBezTo>
                <a:cubicBezTo>
                  <a:pt x="3328007" y="3531560"/>
                  <a:pt x="3324409" y="3532234"/>
                  <a:pt x="3320922" y="3532909"/>
                </a:cubicBezTo>
                <a:cubicBezTo>
                  <a:pt x="3322947" y="3529760"/>
                  <a:pt x="3324971" y="3526611"/>
                  <a:pt x="3326995" y="3523350"/>
                </a:cubicBezTo>
                <a:close/>
                <a:moveTo>
                  <a:pt x="3333181" y="3514016"/>
                </a:moveTo>
                <a:cubicBezTo>
                  <a:pt x="3335205" y="3510980"/>
                  <a:pt x="3337117" y="3507943"/>
                  <a:pt x="3339141" y="3504794"/>
                </a:cubicBezTo>
                <a:cubicBezTo>
                  <a:pt x="3342515" y="3503895"/>
                  <a:pt x="3345888" y="3502883"/>
                  <a:pt x="3349262" y="3501983"/>
                </a:cubicBezTo>
                <a:cubicBezTo>
                  <a:pt x="3347350" y="3505132"/>
                  <a:pt x="3345326" y="3508393"/>
                  <a:pt x="3343414" y="3511542"/>
                </a:cubicBezTo>
                <a:cubicBezTo>
                  <a:pt x="3339928" y="3512329"/>
                  <a:pt x="3336554" y="3513229"/>
                  <a:pt x="3333181" y="3514016"/>
                </a:cubicBezTo>
                <a:close/>
                <a:moveTo>
                  <a:pt x="3345439" y="3494898"/>
                </a:moveTo>
                <a:cubicBezTo>
                  <a:pt x="3347350" y="3491974"/>
                  <a:pt x="3349262" y="3489050"/>
                  <a:pt x="3351062" y="3486126"/>
                </a:cubicBezTo>
                <a:cubicBezTo>
                  <a:pt x="3354323" y="3485114"/>
                  <a:pt x="3357472" y="3484102"/>
                  <a:pt x="3360733" y="3482977"/>
                </a:cubicBezTo>
                <a:cubicBezTo>
                  <a:pt x="3358822" y="3486014"/>
                  <a:pt x="3357022" y="3489050"/>
                  <a:pt x="3355110" y="3492086"/>
                </a:cubicBezTo>
                <a:cubicBezTo>
                  <a:pt x="3351961" y="3493098"/>
                  <a:pt x="3348700" y="3493998"/>
                  <a:pt x="3345439" y="3494898"/>
                </a:cubicBezTo>
                <a:close/>
                <a:moveTo>
                  <a:pt x="3368943" y="3480391"/>
                </a:moveTo>
                <a:cubicBezTo>
                  <a:pt x="3372316" y="3479266"/>
                  <a:pt x="3375578" y="3478141"/>
                  <a:pt x="3378839" y="3477129"/>
                </a:cubicBezTo>
                <a:cubicBezTo>
                  <a:pt x="3376927" y="3480391"/>
                  <a:pt x="3375015" y="3483764"/>
                  <a:pt x="3373104" y="3487026"/>
                </a:cubicBezTo>
                <a:cubicBezTo>
                  <a:pt x="3369842" y="3488038"/>
                  <a:pt x="3366469" y="3488937"/>
                  <a:pt x="3363095" y="3489950"/>
                </a:cubicBezTo>
                <a:cubicBezTo>
                  <a:pt x="3365119" y="3486688"/>
                  <a:pt x="3367031" y="3483540"/>
                  <a:pt x="3368943" y="3480391"/>
                </a:cubicBezTo>
                <a:close/>
                <a:moveTo>
                  <a:pt x="3375240" y="3469932"/>
                </a:moveTo>
                <a:cubicBezTo>
                  <a:pt x="3377040" y="3466896"/>
                  <a:pt x="3378951" y="3463859"/>
                  <a:pt x="3380751" y="3460823"/>
                </a:cubicBezTo>
                <a:cubicBezTo>
                  <a:pt x="3383900" y="3459586"/>
                  <a:pt x="3387049" y="3458461"/>
                  <a:pt x="3390197" y="3457224"/>
                </a:cubicBezTo>
                <a:cubicBezTo>
                  <a:pt x="3388398" y="3460373"/>
                  <a:pt x="3386599" y="3463522"/>
                  <a:pt x="3384800" y="3466671"/>
                </a:cubicBezTo>
                <a:cubicBezTo>
                  <a:pt x="3381651" y="3467795"/>
                  <a:pt x="3378502" y="3468920"/>
                  <a:pt x="3375240" y="3469932"/>
                </a:cubicBezTo>
                <a:close/>
                <a:moveTo>
                  <a:pt x="3398520" y="3454075"/>
                </a:moveTo>
                <a:cubicBezTo>
                  <a:pt x="3401781" y="3452838"/>
                  <a:pt x="3405042" y="3451489"/>
                  <a:pt x="3408304" y="3450251"/>
                </a:cubicBezTo>
                <a:cubicBezTo>
                  <a:pt x="3406392" y="3453738"/>
                  <a:pt x="3404592" y="3457112"/>
                  <a:pt x="3402681" y="3460598"/>
                </a:cubicBezTo>
                <a:cubicBezTo>
                  <a:pt x="3399419" y="3461722"/>
                  <a:pt x="3396158" y="3462847"/>
                  <a:pt x="3392784" y="3463971"/>
                </a:cubicBezTo>
                <a:cubicBezTo>
                  <a:pt x="3394696" y="3460710"/>
                  <a:pt x="3396608" y="3457449"/>
                  <a:pt x="3398520" y="3454075"/>
                </a:cubicBezTo>
                <a:close/>
                <a:moveTo>
                  <a:pt x="3416175" y="3447215"/>
                </a:moveTo>
                <a:cubicBezTo>
                  <a:pt x="3419549" y="3445866"/>
                  <a:pt x="3422923" y="3444516"/>
                  <a:pt x="3426185" y="3443167"/>
                </a:cubicBezTo>
                <a:cubicBezTo>
                  <a:pt x="3424273" y="3446878"/>
                  <a:pt x="3422361" y="3450589"/>
                  <a:pt x="3420449" y="3454300"/>
                </a:cubicBezTo>
                <a:cubicBezTo>
                  <a:pt x="3417075" y="3455537"/>
                  <a:pt x="3413701" y="3456662"/>
                  <a:pt x="3410328" y="3457899"/>
                </a:cubicBezTo>
                <a:cubicBezTo>
                  <a:pt x="3412352" y="3454300"/>
                  <a:pt x="3414264" y="3450701"/>
                  <a:pt x="3416175" y="3447215"/>
                </a:cubicBezTo>
                <a:close/>
                <a:moveTo>
                  <a:pt x="3421686" y="3436869"/>
                </a:moveTo>
                <a:cubicBezTo>
                  <a:pt x="3423710" y="3433270"/>
                  <a:pt x="3425622" y="3429559"/>
                  <a:pt x="3427647" y="3425961"/>
                </a:cubicBezTo>
                <a:cubicBezTo>
                  <a:pt x="3430908" y="3424498"/>
                  <a:pt x="3434056" y="3423036"/>
                  <a:pt x="3437206" y="3421574"/>
                </a:cubicBezTo>
                <a:cubicBezTo>
                  <a:pt x="3435294" y="3425398"/>
                  <a:pt x="3433382" y="3429109"/>
                  <a:pt x="3431358" y="3432933"/>
                </a:cubicBezTo>
                <a:cubicBezTo>
                  <a:pt x="3428209" y="3434282"/>
                  <a:pt x="3424947" y="3435632"/>
                  <a:pt x="3421686" y="3436869"/>
                </a:cubicBezTo>
                <a:close/>
                <a:moveTo>
                  <a:pt x="3433494" y="3415164"/>
                </a:moveTo>
                <a:cubicBezTo>
                  <a:pt x="3435518" y="3411341"/>
                  <a:pt x="3437543" y="3407517"/>
                  <a:pt x="3439679" y="3403806"/>
                </a:cubicBezTo>
                <a:cubicBezTo>
                  <a:pt x="3442716" y="3402231"/>
                  <a:pt x="3445752" y="3400657"/>
                  <a:pt x="3448789" y="3399195"/>
                </a:cubicBezTo>
                <a:cubicBezTo>
                  <a:pt x="3446764" y="3403131"/>
                  <a:pt x="3444740" y="3407067"/>
                  <a:pt x="3442716" y="3411003"/>
                </a:cubicBezTo>
                <a:cubicBezTo>
                  <a:pt x="3439679" y="3412353"/>
                  <a:pt x="3436643" y="3413702"/>
                  <a:pt x="3433494" y="3415164"/>
                </a:cubicBezTo>
                <a:close/>
                <a:moveTo>
                  <a:pt x="3445302" y="3393235"/>
                </a:moveTo>
                <a:cubicBezTo>
                  <a:pt x="3447327" y="3389523"/>
                  <a:pt x="3449239" y="3385925"/>
                  <a:pt x="3451263" y="3382214"/>
                </a:cubicBezTo>
                <a:cubicBezTo>
                  <a:pt x="3454187" y="3380639"/>
                  <a:pt x="3456998" y="3378952"/>
                  <a:pt x="3459810" y="3377378"/>
                </a:cubicBezTo>
                <a:cubicBezTo>
                  <a:pt x="3457898" y="3381202"/>
                  <a:pt x="3455986" y="3384913"/>
                  <a:pt x="3454075" y="3388736"/>
                </a:cubicBezTo>
                <a:cubicBezTo>
                  <a:pt x="3451151" y="3390198"/>
                  <a:pt x="3448226" y="3391773"/>
                  <a:pt x="3445302" y="3393235"/>
                </a:cubicBezTo>
                <a:close/>
                <a:moveTo>
                  <a:pt x="3457223" y="3371080"/>
                </a:moveTo>
                <a:cubicBezTo>
                  <a:pt x="3459135" y="3367594"/>
                  <a:pt x="3461047" y="3363995"/>
                  <a:pt x="3462846" y="3360509"/>
                </a:cubicBezTo>
                <a:cubicBezTo>
                  <a:pt x="3465545" y="3358822"/>
                  <a:pt x="3468244" y="3357135"/>
                  <a:pt x="3470943" y="3355448"/>
                </a:cubicBezTo>
                <a:cubicBezTo>
                  <a:pt x="3469144" y="3359047"/>
                  <a:pt x="3467232" y="3362758"/>
                  <a:pt x="3465433" y="3366357"/>
                </a:cubicBezTo>
                <a:cubicBezTo>
                  <a:pt x="3462621" y="3367931"/>
                  <a:pt x="3459922" y="3369506"/>
                  <a:pt x="3457223" y="3371080"/>
                </a:cubicBezTo>
                <a:close/>
                <a:moveTo>
                  <a:pt x="3469144" y="3348701"/>
                </a:moveTo>
                <a:cubicBezTo>
                  <a:pt x="3470943" y="3345327"/>
                  <a:pt x="3472742" y="3341953"/>
                  <a:pt x="3474542" y="3338579"/>
                </a:cubicBezTo>
                <a:cubicBezTo>
                  <a:pt x="3477016" y="3336893"/>
                  <a:pt x="3479603" y="3335206"/>
                  <a:pt x="3481964" y="3333519"/>
                </a:cubicBezTo>
                <a:cubicBezTo>
                  <a:pt x="3480277" y="3337005"/>
                  <a:pt x="3478478" y="3340491"/>
                  <a:pt x="3476791" y="3343865"/>
                </a:cubicBezTo>
                <a:cubicBezTo>
                  <a:pt x="3474205" y="3345552"/>
                  <a:pt x="3471730" y="3347126"/>
                  <a:pt x="3469144" y="3348701"/>
                </a:cubicBezTo>
                <a:close/>
                <a:moveTo>
                  <a:pt x="3471506" y="3332619"/>
                </a:moveTo>
                <a:cubicBezTo>
                  <a:pt x="3469369" y="3334081"/>
                  <a:pt x="3467120" y="3335543"/>
                  <a:pt x="3464983" y="3337005"/>
                </a:cubicBezTo>
                <a:cubicBezTo>
                  <a:pt x="3466557" y="3334194"/>
                  <a:pt x="3468132" y="3331382"/>
                  <a:pt x="3469706" y="3328571"/>
                </a:cubicBezTo>
                <a:cubicBezTo>
                  <a:pt x="3471843" y="3326996"/>
                  <a:pt x="3473980" y="3325422"/>
                  <a:pt x="3476116" y="3323960"/>
                </a:cubicBezTo>
                <a:cubicBezTo>
                  <a:pt x="3474654" y="3326884"/>
                  <a:pt x="3473080" y="3329695"/>
                  <a:pt x="3471506" y="3332619"/>
                </a:cubicBezTo>
                <a:close/>
                <a:moveTo>
                  <a:pt x="3464983" y="3345102"/>
                </a:moveTo>
                <a:cubicBezTo>
                  <a:pt x="3463296" y="3348251"/>
                  <a:pt x="3461609" y="3351400"/>
                  <a:pt x="3459922" y="3354549"/>
                </a:cubicBezTo>
                <a:cubicBezTo>
                  <a:pt x="3457561" y="3356011"/>
                  <a:pt x="3455087" y="3357472"/>
                  <a:pt x="3452725" y="3358935"/>
                </a:cubicBezTo>
                <a:cubicBezTo>
                  <a:pt x="3454412" y="3355898"/>
                  <a:pt x="3456211" y="3352862"/>
                  <a:pt x="3457898" y="3349825"/>
                </a:cubicBezTo>
                <a:cubicBezTo>
                  <a:pt x="3460260" y="3348139"/>
                  <a:pt x="3462621" y="3346564"/>
                  <a:pt x="3464983" y="3345102"/>
                </a:cubicBezTo>
                <a:close/>
                <a:moveTo>
                  <a:pt x="3443053" y="3364670"/>
                </a:moveTo>
                <a:cubicBezTo>
                  <a:pt x="3440804" y="3366020"/>
                  <a:pt x="3438555" y="3367369"/>
                  <a:pt x="3436306" y="3368718"/>
                </a:cubicBezTo>
                <a:cubicBezTo>
                  <a:pt x="3437880" y="3366020"/>
                  <a:pt x="3439567" y="3363321"/>
                  <a:pt x="3441141" y="3360621"/>
                </a:cubicBezTo>
                <a:cubicBezTo>
                  <a:pt x="3443391" y="3359160"/>
                  <a:pt x="3445528" y="3357810"/>
                  <a:pt x="3447777" y="3356348"/>
                </a:cubicBezTo>
                <a:cubicBezTo>
                  <a:pt x="3446202" y="3359047"/>
                  <a:pt x="3444628" y="3361859"/>
                  <a:pt x="3443053" y="3364670"/>
                </a:cubicBezTo>
                <a:close/>
                <a:moveTo>
                  <a:pt x="3436418" y="3376478"/>
                </a:moveTo>
                <a:cubicBezTo>
                  <a:pt x="3434732" y="3379515"/>
                  <a:pt x="3433044" y="3382438"/>
                  <a:pt x="3431358" y="3385475"/>
                </a:cubicBezTo>
                <a:cubicBezTo>
                  <a:pt x="3428883" y="3386825"/>
                  <a:pt x="3426409" y="3388174"/>
                  <a:pt x="3423935" y="3389411"/>
                </a:cubicBezTo>
                <a:cubicBezTo>
                  <a:pt x="3425622" y="3386487"/>
                  <a:pt x="3427421" y="3383676"/>
                  <a:pt x="3429109" y="3380752"/>
                </a:cubicBezTo>
                <a:cubicBezTo>
                  <a:pt x="3431583" y="3379290"/>
                  <a:pt x="3434056" y="3377828"/>
                  <a:pt x="3436418" y="3376478"/>
                </a:cubicBezTo>
                <a:close/>
                <a:moveTo>
                  <a:pt x="3414376" y="3394472"/>
                </a:moveTo>
                <a:cubicBezTo>
                  <a:pt x="3412127" y="3395709"/>
                  <a:pt x="3409766" y="3396833"/>
                  <a:pt x="3407516" y="3398070"/>
                </a:cubicBezTo>
                <a:cubicBezTo>
                  <a:pt x="3409091" y="3395484"/>
                  <a:pt x="3410778" y="3392897"/>
                  <a:pt x="3412352" y="3390311"/>
                </a:cubicBezTo>
                <a:cubicBezTo>
                  <a:pt x="3414601" y="3388961"/>
                  <a:pt x="3416963" y="3387724"/>
                  <a:pt x="3419212" y="3386375"/>
                </a:cubicBezTo>
                <a:cubicBezTo>
                  <a:pt x="3417525" y="3389186"/>
                  <a:pt x="3415951" y="3391885"/>
                  <a:pt x="3414376" y="3394472"/>
                </a:cubicBezTo>
                <a:close/>
                <a:moveTo>
                  <a:pt x="3407516" y="3405830"/>
                </a:moveTo>
                <a:cubicBezTo>
                  <a:pt x="3405829" y="3408642"/>
                  <a:pt x="3404030" y="3411565"/>
                  <a:pt x="3402343" y="3414377"/>
                </a:cubicBezTo>
                <a:cubicBezTo>
                  <a:pt x="3399869" y="3415614"/>
                  <a:pt x="3397282" y="3416739"/>
                  <a:pt x="3394808" y="3417976"/>
                </a:cubicBezTo>
                <a:cubicBezTo>
                  <a:pt x="3396608" y="3415277"/>
                  <a:pt x="3398295" y="3412465"/>
                  <a:pt x="3400094" y="3409766"/>
                </a:cubicBezTo>
                <a:cubicBezTo>
                  <a:pt x="3402568" y="3408417"/>
                  <a:pt x="3405155" y="3407067"/>
                  <a:pt x="3407516" y="3405830"/>
                </a:cubicBezTo>
                <a:close/>
                <a:moveTo>
                  <a:pt x="3385249" y="3422362"/>
                </a:moveTo>
                <a:cubicBezTo>
                  <a:pt x="3382888" y="3423486"/>
                  <a:pt x="3380526" y="3424498"/>
                  <a:pt x="3378165" y="3425623"/>
                </a:cubicBezTo>
                <a:cubicBezTo>
                  <a:pt x="3379851" y="3423149"/>
                  <a:pt x="3381426" y="3420787"/>
                  <a:pt x="3383112" y="3418313"/>
                </a:cubicBezTo>
                <a:cubicBezTo>
                  <a:pt x="3385474" y="3417076"/>
                  <a:pt x="3387836" y="3415951"/>
                  <a:pt x="3390085" y="3414715"/>
                </a:cubicBezTo>
                <a:cubicBezTo>
                  <a:pt x="3388511" y="3417301"/>
                  <a:pt x="3386936" y="3419888"/>
                  <a:pt x="3385249" y="3422362"/>
                </a:cubicBezTo>
                <a:close/>
                <a:moveTo>
                  <a:pt x="3378277" y="3433270"/>
                </a:moveTo>
                <a:cubicBezTo>
                  <a:pt x="3376590" y="3435969"/>
                  <a:pt x="3374791" y="3438668"/>
                  <a:pt x="3373104" y="3441367"/>
                </a:cubicBezTo>
                <a:cubicBezTo>
                  <a:pt x="3370517" y="3442379"/>
                  <a:pt x="3367931" y="3443504"/>
                  <a:pt x="3365457" y="3444516"/>
                </a:cubicBezTo>
                <a:cubicBezTo>
                  <a:pt x="3367256" y="3441930"/>
                  <a:pt x="3368943" y="3439343"/>
                  <a:pt x="3370742" y="3436757"/>
                </a:cubicBezTo>
                <a:cubicBezTo>
                  <a:pt x="3373216" y="3435632"/>
                  <a:pt x="3375803" y="3434395"/>
                  <a:pt x="3378277" y="3433270"/>
                </a:cubicBezTo>
                <a:close/>
                <a:moveTo>
                  <a:pt x="3355897" y="3448452"/>
                </a:moveTo>
                <a:cubicBezTo>
                  <a:pt x="3353536" y="3449464"/>
                  <a:pt x="3351062" y="3450364"/>
                  <a:pt x="3348700" y="3451376"/>
                </a:cubicBezTo>
                <a:cubicBezTo>
                  <a:pt x="3350387" y="3449127"/>
                  <a:pt x="3351961" y="3446765"/>
                  <a:pt x="3353648" y="3444516"/>
                </a:cubicBezTo>
                <a:cubicBezTo>
                  <a:pt x="3356010" y="3443504"/>
                  <a:pt x="3358372" y="3442379"/>
                  <a:pt x="3360733" y="3441367"/>
                </a:cubicBezTo>
                <a:cubicBezTo>
                  <a:pt x="3359046" y="3443616"/>
                  <a:pt x="3357472" y="3446090"/>
                  <a:pt x="3355897" y="3448452"/>
                </a:cubicBezTo>
                <a:close/>
                <a:moveTo>
                  <a:pt x="3348250" y="3459473"/>
                </a:moveTo>
                <a:cubicBezTo>
                  <a:pt x="3346676" y="3461835"/>
                  <a:pt x="3345101" y="3464197"/>
                  <a:pt x="3343527" y="3466446"/>
                </a:cubicBezTo>
                <a:cubicBezTo>
                  <a:pt x="3340940" y="3467345"/>
                  <a:pt x="3338354" y="3468358"/>
                  <a:pt x="3335655" y="3469257"/>
                </a:cubicBezTo>
                <a:cubicBezTo>
                  <a:pt x="3337229" y="3467008"/>
                  <a:pt x="3338916" y="3464759"/>
                  <a:pt x="3340491" y="3462510"/>
                </a:cubicBezTo>
                <a:cubicBezTo>
                  <a:pt x="3343077" y="3461610"/>
                  <a:pt x="3345664" y="3460598"/>
                  <a:pt x="3348250" y="3459473"/>
                </a:cubicBezTo>
                <a:close/>
                <a:moveTo>
                  <a:pt x="3326096" y="3472743"/>
                </a:moveTo>
                <a:cubicBezTo>
                  <a:pt x="3323622" y="3473643"/>
                  <a:pt x="3321260" y="3474430"/>
                  <a:pt x="3318786" y="3475330"/>
                </a:cubicBezTo>
                <a:cubicBezTo>
                  <a:pt x="3320248" y="3473418"/>
                  <a:pt x="3321822" y="3471394"/>
                  <a:pt x="3323284" y="3469482"/>
                </a:cubicBezTo>
                <a:cubicBezTo>
                  <a:pt x="3325758" y="3468582"/>
                  <a:pt x="3328120" y="3467570"/>
                  <a:pt x="3330594" y="3466671"/>
                </a:cubicBezTo>
                <a:cubicBezTo>
                  <a:pt x="3329020" y="3468582"/>
                  <a:pt x="3327558" y="3470719"/>
                  <a:pt x="3326096" y="3472743"/>
                </a:cubicBezTo>
                <a:close/>
                <a:moveTo>
                  <a:pt x="3318336" y="3483427"/>
                </a:moveTo>
                <a:cubicBezTo>
                  <a:pt x="3316874" y="3485564"/>
                  <a:pt x="3315300" y="3487588"/>
                  <a:pt x="3313838" y="3489725"/>
                </a:cubicBezTo>
                <a:cubicBezTo>
                  <a:pt x="3311139" y="3490512"/>
                  <a:pt x="3308552" y="3491412"/>
                  <a:pt x="3305853" y="3492199"/>
                </a:cubicBezTo>
                <a:cubicBezTo>
                  <a:pt x="3307428" y="3490175"/>
                  <a:pt x="3308890" y="3488263"/>
                  <a:pt x="3310464" y="3486239"/>
                </a:cubicBezTo>
                <a:cubicBezTo>
                  <a:pt x="3313051" y="3485226"/>
                  <a:pt x="3315749" y="3484327"/>
                  <a:pt x="3318336" y="3483427"/>
                </a:cubicBezTo>
                <a:close/>
                <a:moveTo>
                  <a:pt x="3296182" y="3495010"/>
                </a:moveTo>
                <a:cubicBezTo>
                  <a:pt x="3293708" y="3495798"/>
                  <a:pt x="3291233" y="3496472"/>
                  <a:pt x="3288759" y="3497260"/>
                </a:cubicBezTo>
                <a:cubicBezTo>
                  <a:pt x="3290221" y="3495573"/>
                  <a:pt x="3291571" y="3493773"/>
                  <a:pt x="3293033" y="3492086"/>
                </a:cubicBezTo>
                <a:cubicBezTo>
                  <a:pt x="3295507" y="3491299"/>
                  <a:pt x="3297981" y="3490399"/>
                  <a:pt x="3300455" y="3489612"/>
                </a:cubicBezTo>
                <a:cubicBezTo>
                  <a:pt x="3298993" y="3491412"/>
                  <a:pt x="3297531" y="3493211"/>
                  <a:pt x="3296182" y="3495010"/>
                </a:cubicBezTo>
                <a:close/>
                <a:moveTo>
                  <a:pt x="3288085" y="3505694"/>
                </a:moveTo>
                <a:cubicBezTo>
                  <a:pt x="3286510" y="3507718"/>
                  <a:pt x="3285048" y="3509742"/>
                  <a:pt x="3283474" y="3511767"/>
                </a:cubicBezTo>
                <a:cubicBezTo>
                  <a:pt x="3280775" y="3512441"/>
                  <a:pt x="3278076" y="3513116"/>
                  <a:pt x="3275377" y="3513903"/>
                </a:cubicBezTo>
                <a:cubicBezTo>
                  <a:pt x="3276951" y="3511992"/>
                  <a:pt x="3278525" y="3510080"/>
                  <a:pt x="3279987" y="3508168"/>
                </a:cubicBezTo>
                <a:cubicBezTo>
                  <a:pt x="3282686" y="3507268"/>
                  <a:pt x="3285386" y="3506481"/>
                  <a:pt x="3288085" y="3505694"/>
                </a:cubicBezTo>
                <a:close/>
                <a:moveTo>
                  <a:pt x="3265480" y="3516265"/>
                </a:moveTo>
                <a:cubicBezTo>
                  <a:pt x="3263006" y="3516940"/>
                  <a:pt x="3260420" y="3517502"/>
                  <a:pt x="3257946" y="3518177"/>
                </a:cubicBezTo>
                <a:cubicBezTo>
                  <a:pt x="3259407" y="3516490"/>
                  <a:pt x="3260869" y="3514803"/>
                  <a:pt x="3262219" y="3513229"/>
                </a:cubicBezTo>
                <a:cubicBezTo>
                  <a:pt x="3264693" y="3512441"/>
                  <a:pt x="3267280" y="3511767"/>
                  <a:pt x="3269754" y="3510980"/>
                </a:cubicBezTo>
                <a:cubicBezTo>
                  <a:pt x="3268404" y="3512779"/>
                  <a:pt x="3266942" y="3514578"/>
                  <a:pt x="3265480" y="3516265"/>
                </a:cubicBezTo>
                <a:close/>
                <a:moveTo>
                  <a:pt x="3257271" y="3526387"/>
                </a:moveTo>
                <a:cubicBezTo>
                  <a:pt x="3255696" y="3528298"/>
                  <a:pt x="3254122" y="3530210"/>
                  <a:pt x="3252547" y="3532122"/>
                </a:cubicBezTo>
                <a:cubicBezTo>
                  <a:pt x="3249848" y="3532684"/>
                  <a:pt x="3247149" y="3533246"/>
                  <a:pt x="3244338" y="3533921"/>
                </a:cubicBezTo>
                <a:cubicBezTo>
                  <a:pt x="3245912" y="3532122"/>
                  <a:pt x="3247487" y="3530323"/>
                  <a:pt x="3249061" y="3528411"/>
                </a:cubicBezTo>
                <a:cubicBezTo>
                  <a:pt x="3251873" y="3527736"/>
                  <a:pt x="3254572" y="3527061"/>
                  <a:pt x="3257271" y="3526387"/>
                </a:cubicBezTo>
                <a:close/>
                <a:moveTo>
                  <a:pt x="3234554" y="3536058"/>
                </a:moveTo>
                <a:cubicBezTo>
                  <a:pt x="3231967" y="3536620"/>
                  <a:pt x="3229493" y="3537183"/>
                  <a:pt x="3226907" y="3537633"/>
                </a:cubicBezTo>
                <a:cubicBezTo>
                  <a:pt x="3228369" y="3536058"/>
                  <a:pt x="3229831" y="3534484"/>
                  <a:pt x="3231292" y="3532909"/>
                </a:cubicBezTo>
                <a:cubicBezTo>
                  <a:pt x="3233879" y="3532234"/>
                  <a:pt x="3236353" y="3531672"/>
                  <a:pt x="3238940" y="3530997"/>
                </a:cubicBezTo>
                <a:cubicBezTo>
                  <a:pt x="3237365" y="3532684"/>
                  <a:pt x="3235903" y="3534371"/>
                  <a:pt x="3234554" y="3536058"/>
                </a:cubicBezTo>
                <a:close/>
                <a:moveTo>
                  <a:pt x="3216448" y="3539881"/>
                </a:moveTo>
                <a:cubicBezTo>
                  <a:pt x="3214086" y="3540331"/>
                  <a:pt x="3211725" y="3540894"/>
                  <a:pt x="3209363" y="3541344"/>
                </a:cubicBezTo>
                <a:cubicBezTo>
                  <a:pt x="3210713" y="3539994"/>
                  <a:pt x="3211949" y="3538645"/>
                  <a:pt x="3213299" y="3537295"/>
                </a:cubicBezTo>
                <a:cubicBezTo>
                  <a:pt x="3215661" y="3536733"/>
                  <a:pt x="3218022" y="3536170"/>
                  <a:pt x="3220384" y="3535608"/>
                </a:cubicBezTo>
                <a:cubicBezTo>
                  <a:pt x="3219034" y="3536958"/>
                  <a:pt x="3217685" y="3538420"/>
                  <a:pt x="3216448" y="3539881"/>
                </a:cubicBezTo>
                <a:close/>
                <a:moveTo>
                  <a:pt x="3207451" y="3549553"/>
                </a:moveTo>
                <a:cubicBezTo>
                  <a:pt x="3205989" y="3551127"/>
                  <a:pt x="3204527" y="3552702"/>
                  <a:pt x="3203065" y="3554276"/>
                </a:cubicBezTo>
                <a:cubicBezTo>
                  <a:pt x="3200479" y="3554726"/>
                  <a:pt x="3197892" y="3555176"/>
                  <a:pt x="3195306" y="3555626"/>
                </a:cubicBezTo>
                <a:cubicBezTo>
                  <a:pt x="3196768" y="3554164"/>
                  <a:pt x="3198230" y="3552589"/>
                  <a:pt x="3199691" y="3551127"/>
                </a:cubicBezTo>
                <a:cubicBezTo>
                  <a:pt x="3202278" y="3550678"/>
                  <a:pt x="3204865" y="3550115"/>
                  <a:pt x="3207451" y="3549553"/>
                </a:cubicBezTo>
                <a:close/>
                <a:moveTo>
                  <a:pt x="3184847" y="3557425"/>
                </a:moveTo>
                <a:cubicBezTo>
                  <a:pt x="3182485" y="3557875"/>
                  <a:pt x="3180124" y="3558212"/>
                  <a:pt x="3177762" y="3558662"/>
                </a:cubicBezTo>
                <a:cubicBezTo>
                  <a:pt x="3179111" y="3557425"/>
                  <a:pt x="3180348" y="3556188"/>
                  <a:pt x="3181698" y="3554839"/>
                </a:cubicBezTo>
                <a:cubicBezTo>
                  <a:pt x="3184060" y="3554389"/>
                  <a:pt x="3186421" y="3553827"/>
                  <a:pt x="3188783" y="3553377"/>
                </a:cubicBezTo>
                <a:cubicBezTo>
                  <a:pt x="3187433" y="3554726"/>
                  <a:pt x="3186084" y="3556076"/>
                  <a:pt x="3184847" y="3557425"/>
                </a:cubicBezTo>
                <a:close/>
                <a:moveTo>
                  <a:pt x="3175963" y="3566535"/>
                </a:moveTo>
                <a:cubicBezTo>
                  <a:pt x="3174501" y="3568109"/>
                  <a:pt x="3172926" y="3569683"/>
                  <a:pt x="3171464" y="3571145"/>
                </a:cubicBezTo>
                <a:cubicBezTo>
                  <a:pt x="3168878" y="3571483"/>
                  <a:pt x="3166291" y="3571820"/>
                  <a:pt x="3163592" y="3572158"/>
                </a:cubicBezTo>
                <a:cubicBezTo>
                  <a:pt x="3165167" y="3570696"/>
                  <a:pt x="3166628" y="3569234"/>
                  <a:pt x="3168203" y="3567772"/>
                </a:cubicBezTo>
                <a:cubicBezTo>
                  <a:pt x="3170790" y="3567322"/>
                  <a:pt x="3173376" y="3566984"/>
                  <a:pt x="3175963" y="3566535"/>
                </a:cubicBezTo>
                <a:close/>
                <a:moveTo>
                  <a:pt x="3153358" y="3573170"/>
                </a:moveTo>
                <a:cubicBezTo>
                  <a:pt x="3153246" y="3573282"/>
                  <a:pt x="3153021" y="3573507"/>
                  <a:pt x="3152908" y="3573619"/>
                </a:cubicBezTo>
                <a:cubicBezTo>
                  <a:pt x="3150547" y="3573957"/>
                  <a:pt x="3148073" y="3574294"/>
                  <a:pt x="3145711" y="3574519"/>
                </a:cubicBezTo>
                <a:cubicBezTo>
                  <a:pt x="3147061" y="3573282"/>
                  <a:pt x="3148410" y="3572045"/>
                  <a:pt x="3149872" y="3570808"/>
                </a:cubicBezTo>
                <a:cubicBezTo>
                  <a:pt x="3152234" y="3570358"/>
                  <a:pt x="3154708" y="3570021"/>
                  <a:pt x="3157070" y="3569571"/>
                </a:cubicBezTo>
                <a:cubicBezTo>
                  <a:pt x="3155832" y="3570808"/>
                  <a:pt x="3154595" y="3572045"/>
                  <a:pt x="3153358" y="3573170"/>
                </a:cubicBezTo>
                <a:close/>
                <a:moveTo>
                  <a:pt x="3143687" y="3582391"/>
                </a:moveTo>
                <a:cubicBezTo>
                  <a:pt x="3142225" y="3583853"/>
                  <a:pt x="3140650" y="3585315"/>
                  <a:pt x="3139189" y="3586665"/>
                </a:cubicBezTo>
                <a:cubicBezTo>
                  <a:pt x="3136602" y="3586890"/>
                  <a:pt x="3133903" y="3587227"/>
                  <a:pt x="3131316" y="3587452"/>
                </a:cubicBezTo>
                <a:cubicBezTo>
                  <a:pt x="3132778" y="3586102"/>
                  <a:pt x="3134353" y="3584753"/>
                  <a:pt x="3135815" y="3583404"/>
                </a:cubicBezTo>
                <a:cubicBezTo>
                  <a:pt x="3138514" y="3583178"/>
                  <a:pt x="3141100" y="3582728"/>
                  <a:pt x="3143687" y="3582391"/>
                </a:cubicBezTo>
                <a:close/>
                <a:moveTo>
                  <a:pt x="3110961" y="3597123"/>
                </a:moveTo>
                <a:cubicBezTo>
                  <a:pt x="3109499" y="3598473"/>
                  <a:pt x="3108037" y="3599822"/>
                  <a:pt x="3106575" y="3601059"/>
                </a:cubicBezTo>
                <a:cubicBezTo>
                  <a:pt x="3103876" y="3601172"/>
                  <a:pt x="3101290" y="3601397"/>
                  <a:pt x="3098591" y="3601509"/>
                </a:cubicBezTo>
                <a:cubicBezTo>
                  <a:pt x="3100053" y="3600272"/>
                  <a:pt x="3101515" y="3599035"/>
                  <a:pt x="3102977" y="3597798"/>
                </a:cubicBezTo>
                <a:cubicBezTo>
                  <a:pt x="3105676" y="3597686"/>
                  <a:pt x="3108374" y="3597348"/>
                  <a:pt x="3110961" y="3597123"/>
                </a:cubicBezTo>
                <a:close/>
                <a:moveTo>
                  <a:pt x="3087682" y="3602297"/>
                </a:moveTo>
                <a:cubicBezTo>
                  <a:pt x="3085208" y="3602409"/>
                  <a:pt x="3082846" y="3602634"/>
                  <a:pt x="3080372" y="3602746"/>
                </a:cubicBezTo>
                <a:cubicBezTo>
                  <a:pt x="3081722" y="3601734"/>
                  <a:pt x="3082959" y="3600722"/>
                  <a:pt x="3084308" y="3599710"/>
                </a:cubicBezTo>
                <a:cubicBezTo>
                  <a:pt x="3086783" y="3599485"/>
                  <a:pt x="3089144" y="3599260"/>
                  <a:pt x="3091618" y="3599035"/>
                </a:cubicBezTo>
                <a:cubicBezTo>
                  <a:pt x="3090269" y="3600047"/>
                  <a:pt x="3088919" y="3601172"/>
                  <a:pt x="3087682" y="3602297"/>
                </a:cubicBezTo>
                <a:close/>
                <a:moveTo>
                  <a:pt x="3077898" y="3610618"/>
                </a:moveTo>
                <a:cubicBezTo>
                  <a:pt x="3076436" y="3611856"/>
                  <a:pt x="3075087" y="3612980"/>
                  <a:pt x="3073625" y="3614217"/>
                </a:cubicBezTo>
                <a:cubicBezTo>
                  <a:pt x="3070926" y="3614330"/>
                  <a:pt x="3068339" y="3614330"/>
                  <a:pt x="3065640" y="3614442"/>
                </a:cubicBezTo>
                <a:cubicBezTo>
                  <a:pt x="3067102" y="3613317"/>
                  <a:pt x="3068452" y="3612193"/>
                  <a:pt x="3069914" y="3611068"/>
                </a:cubicBezTo>
                <a:cubicBezTo>
                  <a:pt x="3072500" y="3610843"/>
                  <a:pt x="3075199" y="3610731"/>
                  <a:pt x="3077898" y="3610618"/>
                </a:cubicBezTo>
                <a:close/>
                <a:moveTo>
                  <a:pt x="3054394" y="3614779"/>
                </a:moveTo>
                <a:cubicBezTo>
                  <a:pt x="3051920" y="3614892"/>
                  <a:pt x="3049559" y="3614892"/>
                  <a:pt x="3047084" y="3615005"/>
                </a:cubicBezTo>
                <a:cubicBezTo>
                  <a:pt x="3048321" y="3614105"/>
                  <a:pt x="3049559" y="3613205"/>
                  <a:pt x="3050795" y="3612305"/>
                </a:cubicBezTo>
                <a:cubicBezTo>
                  <a:pt x="3053270" y="3612193"/>
                  <a:pt x="3055744" y="3611968"/>
                  <a:pt x="3058105" y="3611856"/>
                </a:cubicBezTo>
                <a:cubicBezTo>
                  <a:pt x="3056981" y="3612755"/>
                  <a:pt x="3055631" y="3613767"/>
                  <a:pt x="3054394" y="3614779"/>
                </a:cubicBezTo>
                <a:close/>
                <a:moveTo>
                  <a:pt x="3035276" y="3615342"/>
                </a:moveTo>
                <a:cubicBezTo>
                  <a:pt x="3033139" y="3615454"/>
                  <a:pt x="3030890" y="3615454"/>
                  <a:pt x="3028753" y="3615567"/>
                </a:cubicBezTo>
                <a:cubicBezTo>
                  <a:pt x="3029766" y="3614892"/>
                  <a:pt x="3030778" y="3614105"/>
                  <a:pt x="3031902" y="3613430"/>
                </a:cubicBezTo>
                <a:cubicBezTo>
                  <a:pt x="3034151" y="3613317"/>
                  <a:pt x="3036288" y="3613205"/>
                  <a:pt x="3038537" y="3612980"/>
                </a:cubicBezTo>
                <a:cubicBezTo>
                  <a:pt x="3037413" y="3613767"/>
                  <a:pt x="3036288" y="3614555"/>
                  <a:pt x="3035276" y="3615342"/>
                </a:cubicBezTo>
                <a:close/>
                <a:moveTo>
                  <a:pt x="3024480" y="3623326"/>
                </a:moveTo>
                <a:cubicBezTo>
                  <a:pt x="3023243" y="3624226"/>
                  <a:pt x="3022006" y="3625126"/>
                  <a:pt x="3020769" y="3626025"/>
                </a:cubicBezTo>
                <a:lnTo>
                  <a:pt x="3013459" y="3626025"/>
                </a:lnTo>
                <a:cubicBezTo>
                  <a:pt x="3014696" y="3625238"/>
                  <a:pt x="3015821" y="3624339"/>
                  <a:pt x="3017058" y="3623551"/>
                </a:cubicBezTo>
                <a:cubicBezTo>
                  <a:pt x="3019532" y="3623439"/>
                  <a:pt x="3022006" y="3623326"/>
                  <a:pt x="3024480" y="3623326"/>
                </a:cubicBezTo>
                <a:close/>
                <a:moveTo>
                  <a:pt x="3001426" y="3626025"/>
                </a:moveTo>
                <a:lnTo>
                  <a:pt x="2994903" y="3626025"/>
                </a:lnTo>
                <a:cubicBezTo>
                  <a:pt x="2995915" y="3625351"/>
                  <a:pt x="2996927" y="3624788"/>
                  <a:pt x="2997939" y="3624114"/>
                </a:cubicBezTo>
                <a:cubicBezTo>
                  <a:pt x="3000189" y="3624001"/>
                  <a:pt x="3002325" y="3624001"/>
                  <a:pt x="3004575" y="3623889"/>
                </a:cubicBezTo>
                <a:cubicBezTo>
                  <a:pt x="3003450" y="3624563"/>
                  <a:pt x="3002438" y="3625351"/>
                  <a:pt x="3001426" y="3626025"/>
                </a:cubicBezTo>
                <a:close/>
                <a:moveTo>
                  <a:pt x="2990292" y="3633673"/>
                </a:moveTo>
                <a:cubicBezTo>
                  <a:pt x="2761775" y="3791116"/>
                  <a:pt x="2559911" y="3940799"/>
                  <a:pt x="2507505" y="4084185"/>
                </a:cubicBezTo>
                <a:cubicBezTo>
                  <a:pt x="2469606" y="4187985"/>
                  <a:pt x="2071500" y="4342504"/>
                  <a:pt x="1986706" y="4342504"/>
                </a:cubicBezTo>
                <a:cubicBezTo>
                  <a:pt x="1961965" y="4342504"/>
                  <a:pt x="1909446" y="4332045"/>
                  <a:pt x="1845682" y="4314164"/>
                </a:cubicBezTo>
                <a:cubicBezTo>
                  <a:pt x="1839609" y="4304268"/>
                  <a:pt x="1833311" y="4294371"/>
                  <a:pt x="1827014" y="4284475"/>
                </a:cubicBezTo>
                <a:cubicBezTo>
                  <a:pt x="1888979" y="4300669"/>
                  <a:pt x="1939585" y="4310228"/>
                  <a:pt x="1963314" y="4310228"/>
                </a:cubicBezTo>
                <a:cubicBezTo>
                  <a:pt x="2005711" y="4310228"/>
                  <a:pt x="2130654" y="4272104"/>
                  <a:pt x="2241988" y="4225209"/>
                </a:cubicBezTo>
                <a:cubicBezTo>
                  <a:pt x="2324308" y="4190459"/>
                  <a:pt x="2465670" y="4123208"/>
                  <a:pt x="2487824" y="4062705"/>
                </a:cubicBezTo>
                <a:cubicBezTo>
                  <a:pt x="2537306" y="3927191"/>
                  <a:pt x="2746593" y="3784143"/>
                  <a:pt x="2982645" y="3633560"/>
                </a:cubicBezTo>
                <a:lnTo>
                  <a:pt x="2990292" y="3633560"/>
                </a:lnTo>
                <a:close/>
                <a:moveTo>
                  <a:pt x="2484001" y="4058881"/>
                </a:moveTo>
                <a:cubicBezTo>
                  <a:pt x="2448239" y="4156833"/>
                  <a:pt x="2049345" y="4302805"/>
                  <a:pt x="1963427" y="4302805"/>
                </a:cubicBezTo>
                <a:cubicBezTo>
                  <a:pt x="1938573" y="4302805"/>
                  <a:pt x="1886055" y="4293022"/>
                  <a:pt x="1821503" y="4275815"/>
                </a:cubicBezTo>
                <a:cubicBezTo>
                  <a:pt x="1814980" y="4265581"/>
                  <a:pt x="1808345" y="4255348"/>
                  <a:pt x="1801598" y="4245114"/>
                </a:cubicBezTo>
                <a:cubicBezTo>
                  <a:pt x="1867274" y="4261421"/>
                  <a:pt x="1919230" y="4270642"/>
                  <a:pt x="1940148" y="4270642"/>
                </a:cubicBezTo>
                <a:cubicBezTo>
                  <a:pt x="2014596" y="4270642"/>
                  <a:pt x="2428446" y="4135916"/>
                  <a:pt x="2464433" y="4037514"/>
                </a:cubicBezTo>
                <a:cubicBezTo>
                  <a:pt x="2510766" y="3910548"/>
                  <a:pt x="2731074" y="3770986"/>
                  <a:pt x="2963415" y="3633785"/>
                </a:cubicBezTo>
                <a:lnTo>
                  <a:pt x="2970050" y="3633785"/>
                </a:lnTo>
                <a:cubicBezTo>
                  <a:pt x="2737821" y="3782119"/>
                  <a:pt x="2533370" y="3923368"/>
                  <a:pt x="2484001" y="4058881"/>
                </a:cubicBezTo>
                <a:close/>
                <a:moveTo>
                  <a:pt x="1813406" y="4273566"/>
                </a:moveTo>
                <a:cubicBezTo>
                  <a:pt x="1809245" y="4272442"/>
                  <a:pt x="1804971" y="4271317"/>
                  <a:pt x="1800698" y="4270080"/>
                </a:cubicBezTo>
                <a:cubicBezTo>
                  <a:pt x="1794063" y="4259959"/>
                  <a:pt x="1787428" y="4249837"/>
                  <a:pt x="1780680" y="4239603"/>
                </a:cubicBezTo>
                <a:cubicBezTo>
                  <a:pt x="1784954" y="4240728"/>
                  <a:pt x="1789227" y="4241853"/>
                  <a:pt x="1793501" y="4242865"/>
                </a:cubicBezTo>
                <a:cubicBezTo>
                  <a:pt x="1800136" y="4253211"/>
                  <a:pt x="1806771" y="4263445"/>
                  <a:pt x="1813406" y="4273566"/>
                </a:cubicBezTo>
                <a:close/>
                <a:moveTo>
                  <a:pt x="1774608" y="4230607"/>
                </a:moveTo>
                <a:cubicBezTo>
                  <a:pt x="1769210" y="4222622"/>
                  <a:pt x="1763924" y="4214750"/>
                  <a:pt x="1758413" y="4206765"/>
                </a:cubicBezTo>
                <a:cubicBezTo>
                  <a:pt x="1757176" y="4204966"/>
                  <a:pt x="1755939" y="4203167"/>
                  <a:pt x="1754590" y="4201367"/>
                </a:cubicBezTo>
                <a:cubicBezTo>
                  <a:pt x="1758976" y="4202492"/>
                  <a:pt x="1763362" y="4203504"/>
                  <a:pt x="1767635" y="4204516"/>
                </a:cubicBezTo>
                <a:cubicBezTo>
                  <a:pt x="1772021" y="4211039"/>
                  <a:pt x="1776407" y="4217449"/>
                  <a:pt x="1780793" y="4223972"/>
                </a:cubicBezTo>
                <a:cubicBezTo>
                  <a:pt x="1783042" y="4227345"/>
                  <a:pt x="1785179" y="4230719"/>
                  <a:pt x="1787428" y="4233980"/>
                </a:cubicBezTo>
                <a:cubicBezTo>
                  <a:pt x="1783267" y="4232856"/>
                  <a:pt x="1778881" y="4231731"/>
                  <a:pt x="1774608" y="4230607"/>
                </a:cubicBezTo>
                <a:close/>
                <a:moveTo>
                  <a:pt x="1755264" y="4212388"/>
                </a:moveTo>
                <a:cubicBezTo>
                  <a:pt x="1758976" y="4217674"/>
                  <a:pt x="1762462" y="4223072"/>
                  <a:pt x="1766060" y="4228357"/>
                </a:cubicBezTo>
                <a:cubicBezTo>
                  <a:pt x="1761900" y="4227233"/>
                  <a:pt x="1757626" y="4226109"/>
                  <a:pt x="1753353" y="4224871"/>
                </a:cubicBezTo>
                <a:cubicBezTo>
                  <a:pt x="1746718" y="4215200"/>
                  <a:pt x="1740082" y="4205641"/>
                  <a:pt x="1733335" y="4195969"/>
                </a:cubicBezTo>
                <a:cubicBezTo>
                  <a:pt x="1737608" y="4197094"/>
                  <a:pt x="1741882" y="4198106"/>
                  <a:pt x="1746043" y="4199118"/>
                </a:cubicBezTo>
                <a:cubicBezTo>
                  <a:pt x="1749192" y="4203617"/>
                  <a:pt x="1752228" y="4208002"/>
                  <a:pt x="1755264" y="4212388"/>
                </a:cubicBezTo>
                <a:close/>
                <a:moveTo>
                  <a:pt x="1729624" y="4200805"/>
                </a:moveTo>
                <a:cubicBezTo>
                  <a:pt x="1734684" y="4208002"/>
                  <a:pt x="1739745" y="4215312"/>
                  <a:pt x="1744693" y="4222510"/>
                </a:cubicBezTo>
                <a:cubicBezTo>
                  <a:pt x="1740532" y="4221385"/>
                  <a:pt x="1736371" y="4220148"/>
                  <a:pt x="1732210" y="4219024"/>
                </a:cubicBezTo>
                <a:cubicBezTo>
                  <a:pt x="1725575" y="4209577"/>
                  <a:pt x="1718828" y="4200018"/>
                  <a:pt x="1712080" y="4190571"/>
                </a:cubicBezTo>
                <a:cubicBezTo>
                  <a:pt x="1716354" y="4191696"/>
                  <a:pt x="1720515" y="4192820"/>
                  <a:pt x="1724676" y="4193833"/>
                </a:cubicBezTo>
                <a:cubicBezTo>
                  <a:pt x="1726362" y="4196194"/>
                  <a:pt x="1727937" y="4198443"/>
                  <a:pt x="1729624" y="4200805"/>
                </a:cubicBezTo>
                <a:close/>
                <a:moveTo>
                  <a:pt x="1703983" y="4189222"/>
                </a:moveTo>
                <a:cubicBezTo>
                  <a:pt x="1710506" y="4198331"/>
                  <a:pt x="1716916" y="4207328"/>
                  <a:pt x="1723326" y="4216437"/>
                </a:cubicBezTo>
                <a:cubicBezTo>
                  <a:pt x="1719278" y="4215312"/>
                  <a:pt x="1715229" y="4214075"/>
                  <a:pt x="1711068" y="4212838"/>
                </a:cubicBezTo>
                <a:cubicBezTo>
                  <a:pt x="1704433" y="4203504"/>
                  <a:pt x="1697685" y="4194170"/>
                  <a:pt x="1690825" y="4184836"/>
                </a:cubicBezTo>
                <a:cubicBezTo>
                  <a:pt x="1694986" y="4185960"/>
                  <a:pt x="1699035" y="4187085"/>
                  <a:pt x="1703196" y="4188210"/>
                </a:cubicBezTo>
                <a:cubicBezTo>
                  <a:pt x="1703533" y="4188547"/>
                  <a:pt x="1703758" y="4188884"/>
                  <a:pt x="1703983" y="4189222"/>
                </a:cubicBezTo>
                <a:close/>
                <a:moveTo>
                  <a:pt x="1659449" y="4196756"/>
                </a:moveTo>
                <a:cubicBezTo>
                  <a:pt x="1655738" y="4195520"/>
                  <a:pt x="1652027" y="4194282"/>
                  <a:pt x="1648203" y="4193045"/>
                </a:cubicBezTo>
                <a:cubicBezTo>
                  <a:pt x="1641456" y="4184161"/>
                  <a:pt x="1634596" y="4175277"/>
                  <a:pt x="1627623" y="4166393"/>
                </a:cubicBezTo>
                <a:cubicBezTo>
                  <a:pt x="1631447" y="4167517"/>
                  <a:pt x="1635158" y="4168754"/>
                  <a:pt x="1638982" y="4169879"/>
                </a:cubicBezTo>
                <a:cubicBezTo>
                  <a:pt x="1645842" y="4178875"/>
                  <a:pt x="1652702" y="4187760"/>
                  <a:pt x="1659449" y="4196756"/>
                </a:cubicBezTo>
                <a:close/>
                <a:moveTo>
                  <a:pt x="1638194" y="4189671"/>
                </a:moveTo>
                <a:cubicBezTo>
                  <a:pt x="1634596" y="4188434"/>
                  <a:pt x="1630997" y="4187197"/>
                  <a:pt x="1627398" y="4185960"/>
                </a:cubicBezTo>
                <a:cubicBezTo>
                  <a:pt x="1620651" y="4177301"/>
                  <a:pt x="1613678" y="4168529"/>
                  <a:pt x="1606706" y="4159870"/>
                </a:cubicBezTo>
                <a:cubicBezTo>
                  <a:pt x="1610417" y="4160994"/>
                  <a:pt x="1614016" y="4162231"/>
                  <a:pt x="1617727" y="4163356"/>
                </a:cubicBezTo>
                <a:cubicBezTo>
                  <a:pt x="1624587" y="4172128"/>
                  <a:pt x="1631447" y="4180900"/>
                  <a:pt x="1638194" y="4189671"/>
                </a:cubicBezTo>
                <a:close/>
                <a:moveTo>
                  <a:pt x="1616940" y="4182362"/>
                </a:moveTo>
                <a:cubicBezTo>
                  <a:pt x="1616827" y="4182362"/>
                  <a:pt x="1616715" y="4182249"/>
                  <a:pt x="1616602" y="4182249"/>
                </a:cubicBezTo>
                <a:cubicBezTo>
                  <a:pt x="1613228" y="4181012"/>
                  <a:pt x="1609967" y="4179887"/>
                  <a:pt x="1606593" y="4178651"/>
                </a:cubicBezTo>
                <a:cubicBezTo>
                  <a:pt x="1599733" y="4170104"/>
                  <a:pt x="1592873" y="4161557"/>
                  <a:pt x="1585788" y="4153010"/>
                </a:cubicBezTo>
                <a:cubicBezTo>
                  <a:pt x="1589275" y="4154134"/>
                  <a:pt x="1592873" y="4155371"/>
                  <a:pt x="1596359" y="4156496"/>
                </a:cubicBezTo>
                <a:cubicBezTo>
                  <a:pt x="1603332" y="4165155"/>
                  <a:pt x="1610192" y="4173815"/>
                  <a:pt x="1616940" y="4182362"/>
                </a:cubicBezTo>
                <a:close/>
                <a:moveTo>
                  <a:pt x="1595685" y="4174827"/>
                </a:moveTo>
                <a:cubicBezTo>
                  <a:pt x="1592424" y="4173590"/>
                  <a:pt x="1589050" y="4172465"/>
                  <a:pt x="1585788" y="4171228"/>
                </a:cubicBezTo>
                <a:cubicBezTo>
                  <a:pt x="1578928" y="4162906"/>
                  <a:pt x="1571956" y="4154472"/>
                  <a:pt x="1564983" y="4146150"/>
                </a:cubicBezTo>
                <a:cubicBezTo>
                  <a:pt x="1568357" y="4147274"/>
                  <a:pt x="1571731" y="4148399"/>
                  <a:pt x="1575105" y="4149636"/>
                </a:cubicBezTo>
                <a:cubicBezTo>
                  <a:pt x="1581965" y="4157958"/>
                  <a:pt x="1588825" y="4166393"/>
                  <a:pt x="1595685" y="4174827"/>
                </a:cubicBezTo>
                <a:close/>
                <a:moveTo>
                  <a:pt x="1574430" y="4166842"/>
                </a:moveTo>
                <a:cubicBezTo>
                  <a:pt x="1571281" y="4165605"/>
                  <a:pt x="1568132" y="4164481"/>
                  <a:pt x="1564983" y="4163244"/>
                </a:cubicBezTo>
                <a:cubicBezTo>
                  <a:pt x="1558123" y="4155034"/>
                  <a:pt x="1551151" y="4146937"/>
                  <a:pt x="1544066" y="4138727"/>
                </a:cubicBezTo>
                <a:cubicBezTo>
                  <a:pt x="1547327" y="4139852"/>
                  <a:pt x="1550476" y="4140977"/>
                  <a:pt x="1553737" y="4142213"/>
                </a:cubicBezTo>
                <a:cubicBezTo>
                  <a:pt x="1560710" y="4150423"/>
                  <a:pt x="1567570" y="4158633"/>
                  <a:pt x="1574430" y="4166842"/>
                </a:cubicBezTo>
                <a:close/>
                <a:moveTo>
                  <a:pt x="1553063" y="4158633"/>
                </a:moveTo>
                <a:cubicBezTo>
                  <a:pt x="1550026" y="4157396"/>
                  <a:pt x="1547102" y="4156271"/>
                  <a:pt x="1544178" y="4155034"/>
                </a:cubicBezTo>
                <a:cubicBezTo>
                  <a:pt x="1537206" y="4147050"/>
                  <a:pt x="1530234" y="4139065"/>
                  <a:pt x="1523149" y="4131080"/>
                </a:cubicBezTo>
                <a:cubicBezTo>
                  <a:pt x="1526185" y="4132205"/>
                  <a:pt x="1529221" y="4133329"/>
                  <a:pt x="1532370" y="4134454"/>
                </a:cubicBezTo>
                <a:cubicBezTo>
                  <a:pt x="1539343" y="4142551"/>
                  <a:pt x="1546203" y="4150536"/>
                  <a:pt x="1553063" y="4158633"/>
                </a:cubicBezTo>
                <a:close/>
                <a:moveTo>
                  <a:pt x="1531470" y="4149861"/>
                </a:moveTo>
                <a:cubicBezTo>
                  <a:pt x="1528659" y="4148736"/>
                  <a:pt x="1525960" y="4147499"/>
                  <a:pt x="1523149" y="4146375"/>
                </a:cubicBezTo>
                <a:cubicBezTo>
                  <a:pt x="1516176" y="4138615"/>
                  <a:pt x="1509204" y="4130855"/>
                  <a:pt x="1502119" y="4122983"/>
                </a:cubicBezTo>
                <a:cubicBezTo>
                  <a:pt x="1504930" y="4124108"/>
                  <a:pt x="1507854" y="4125232"/>
                  <a:pt x="1510778" y="4126357"/>
                </a:cubicBezTo>
                <a:cubicBezTo>
                  <a:pt x="1517751" y="4134229"/>
                  <a:pt x="1524723" y="4141989"/>
                  <a:pt x="1531470" y="4149861"/>
                </a:cubicBezTo>
                <a:close/>
                <a:moveTo>
                  <a:pt x="1509766" y="4140527"/>
                </a:moveTo>
                <a:cubicBezTo>
                  <a:pt x="1507179" y="4139402"/>
                  <a:pt x="1504593" y="4138278"/>
                  <a:pt x="1502119" y="4137153"/>
                </a:cubicBezTo>
                <a:cubicBezTo>
                  <a:pt x="1495146" y="4129618"/>
                  <a:pt x="1488174" y="4122084"/>
                  <a:pt x="1481089" y="4114436"/>
                </a:cubicBezTo>
                <a:cubicBezTo>
                  <a:pt x="1483788" y="4115561"/>
                  <a:pt x="1486374" y="4116573"/>
                  <a:pt x="1489073" y="4117697"/>
                </a:cubicBezTo>
                <a:cubicBezTo>
                  <a:pt x="1496046" y="4125345"/>
                  <a:pt x="1502906" y="4132992"/>
                  <a:pt x="1509766" y="4140527"/>
                </a:cubicBezTo>
                <a:close/>
                <a:moveTo>
                  <a:pt x="1487499" y="4130518"/>
                </a:moveTo>
                <a:cubicBezTo>
                  <a:pt x="1485137" y="4129393"/>
                  <a:pt x="1482776" y="4128269"/>
                  <a:pt x="1480414" y="4127144"/>
                </a:cubicBezTo>
                <a:cubicBezTo>
                  <a:pt x="1473554" y="4119834"/>
                  <a:pt x="1466582" y="4112524"/>
                  <a:pt x="1459497" y="4105215"/>
                </a:cubicBezTo>
                <a:cubicBezTo>
                  <a:pt x="1461971" y="4106339"/>
                  <a:pt x="1464445" y="4107351"/>
                  <a:pt x="1466919" y="4108476"/>
                </a:cubicBezTo>
                <a:cubicBezTo>
                  <a:pt x="1473779" y="4115898"/>
                  <a:pt x="1480639" y="4123208"/>
                  <a:pt x="1487499" y="4130518"/>
                </a:cubicBezTo>
                <a:close/>
                <a:moveTo>
                  <a:pt x="1141912" y="3871074"/>
                </a:moveTo>
                <a:cubicBezTo>
                  <a:pt x="1144948" y="3871974"/>
                  <a:pt x="1147984" y="3872874"/>
                  <a:pt x="1150796" y="3873661"/>
                </a:cubicBezTo>
                <a:cubicBezTo>
                  <a:pt x="1155519" y="3877372"/>
                  <a:pt x="1160242" y="3881083"/>
                  <a:pt x="1164966" y="3884907"/>
                </a:cubicBezTo>
                <a:cubicBezTo>
                  <a:pt x="1162042" y="3884007"/>
                  <a:pt x="1159005" y="3882995"/>
                  <a:pt x="1155857" y="3881983"/>
                </a:cubicBezTo>
                <a:cubicBezTo>
                  <a:pt x="1151246" y="3878384"/>
                  <a:pt x="1146522" y="3874673"/>
                  <a:pt x="1141912" y="3871074"/>
                </a:cubicBezTo>
                <a:close/>
                <a:moveTo>
                  <a:pt x="1137526" y="3876023"/>
                </a:moveTo>
                <a:cubicBezTo>
                  <a:pt x="1134827" y="3875123"/>
                  <a:pt x="1132128" y="3874223"/>
                  <a:pt x="1129316" y="3873324"/>
                </a:cubicBezTo>
                <a:cubicBezTo>
                  <a:pt x="1124930" y="3870062"/>
                  <a:pt x="1120544" y="3866801"/>
                  <a:pt x="1116271" y="3863539"/>
                </a:cubicBezTo>
                <a:cubicBezTo>
                  <a:pt x="1118970" y="3864327"/>
                  <a:pt x="1121781" y="3865114"/>
                  <a:pt x="1124368" y="3865901"/>
                </a:cubicBezTo>
                <a:cubicBezTo>
                  <a:pt x="1128641" y="3869275"/>
                  <a:pt x="1133140" y="3872649"/>
                  <a:pt x="1137526" y="3876023"/>
                </a:cubicBezTo>
                <a:close/>
                <a:moveTo>
                  <a:pt x="1199716" y="3889855"/>
                </a:moveTo>
                <a:cubicBezTo>
                  <a:pt x="1199941" y="3890192"/>
                  <a:pt x="1200053" y="3890642"/>
                  <a:pt x="1200278" y="3890979"/>
                </a:cubicBezTo>
                <a:cubicBezTo>
                  <a:pt x="1198591" y="3889630"/>
                  <a:pt x="1196904" y="3888168"/>
                  <a:pt x="1195217" y="3886819"/>
                </a:cubicBezTo>
                <a:cubicBezTo>
                  <a:pt x="1195442" y="3886931"/>
                  <a:pt x="1195555" y="3886931"/>
                  <a:pt x="1195780" y="3886931"/>
                </a:cubicBezTo>
                <a:cubicBezTo>
                  <a:pt x="1197017" y="3887943"/>
                  <a:pt x="1198366" y="3888955"/>
                  <a:pt x="1199716" y="3889855"/>
                </a:cubicBezTo>
                <a:close/>
                <a:moveTo>
                  <a:pt x="1360083" y="4043587"/>
                </a:moveTo>
                <a:lnTo>
                  <a:pt x="1359970" y="4043137"/>
                </a:lnTo>
                <a:lnTo>
                  <a:pt x="1359295" y="4042800"/>
                </a:lnTo>
                <a:cubicBezTo>
                  <a:pt x="1354122" y="4038076"/>
                  <a:pt x="1348949" y="4033241"/>
                  <a:pt x="1343664" y="4028405"/>
                </a:cubicBezTo>
                <a:cubicBezTo>
                  <a:pt x="1345575" y="4029529"/>
                  <a:pt x="1347600" y="4030654"/>
                  <a:pt x="1349624" y="4031779"/>
                </a:cubicBezTo>
                <a:cubicBezTo>
                  <a:pt x="1356484" y="4038189"/>
                  <a:pt x="1363231" y="4044599"/>
                  <a:pt x="1369979" y="4051009"/>
                </a:cubicBezTo>
                <a:cubicBezTo>
                  <a:pt x="1367955" y="4049772"/>
                  <a:pt x="1366043" y="4048535"/>
                  <a:pt x="1364131" y="4047298"/>
                </a:cubicBezTo>
                <a:cubicBezTo>
                  <a:pt x="1362782" y="4046061"/>
                  <a:pt x="1361432" y="4044824"/>
                  <a:pt x="1360083" y="4043587"/>
                </a:cubicBezTo>
                <a:close/>
                <a:moveTo>
                  <a:pt x="1348049" y="4020758"/>
                </a:moveTo>
                <a:cubicBezTo>
                  <a:pt x="1343439" y="4016484"/>
                  <a:pt x="1339053" y="4012436"/>
                  <a:pt x="1334554" y="4008275"/>
                </a:cubicBezTo>
                <a:cubicBezTo>
                  <a:pt x="1337028" y="4009512"/>
                  <a:pt x="1339615" y="4010749"/>
                  <a:pt x="1342202" y="4011986"/>
                </a:cubicBezTo>
                <a:cubicBezTo>
                  <a:pt x="1349511" y="4018846"/>
                  <a:pt x="1356709" y="4025706"/>
                  <a:pt x="1363906" y="4032566"/>
                </a:cubicBezTo>
                <a:cubicBezTo>
                  <a:pt x="1361432" y="4031216"/>
                  <a:pt x="1358958" y="4029979"/>
                  <a:pt x="1356596" y="4028630"/>
                </a:cubicBezTo>
                <a:cubicBezTo>
                  <a:pt x="1353672" y="4026043"/>
                  <a:pt x="1350861" y="4023456"/>
                  <a:pt x="1348049" y="4020758"/>
                </a:cubicBezTo>
                <a:close/>
                <a:moveTo>
                  <a:pt x="1327357" y="4011311"/>
                </a:moveTo>
                <a:cubicBezTo>
                  <a:pt x="1324208" y="4009174"/>
                  <a:pt x="1321172" y="4007150"/>
                  <a:pt x="1318135" y="4005013"/>
                </a:cubicBezTo>
                <a:cubicBezTo>
                  <a:pt x="1317573" y="4003776"/>
                  <a:pt x="1317011" y="4002539"/>
                  <a:pt x="1316448" y="4001302"/>
                </a:cubicBezTo>
                <a:cubicBezTo>
                  <a:pt x="1320160" y="4004676"/>
                  <a:pt x="1323758" y="4008050"/>
                  <a:pt x="1327357" y="4011311"/>
                </a:cubicBezTo>
                <a:close/>
                <a:moveTo>
                  <a:pt x="1373128" y="4044374"/>
                </a:moveTo>
                <a:cubicBezTo>
                  <a:pt x="1375040" y="4045386"/>
                  <a:pt x="1377064" y="4046398"/>
                  <a:pt x="1379088" y="4047298"/>
                </a:cubicBezTo>
                <a:cubicBezTo>
                  <a:pt x="1386511" y="4054495"/>
                  <a:pt x="1393820" y="4061580"/>
                  <a:pt x="1401130" y="4068778"/>
                </a:cubicBezTo>
                <a:cubicBezTo>
                  <a:pt x="1399218" y="4067765"/>
                  <a:pt x="1397419" y="4066753"/>
                  <a:pt x="1395507" y="4065741"/>
                </a:cubicBezTo>
                <a:cubicBezTo>
                  <a:pt x="1388085" y="4058656"/>
                  <a:pt x="1380663" y="4051571"/>
                  <a:pt x="1373128" y="4044374"/>
                </a:cubicBezTo>
                <a:close/>
                <a:moveTo>
                  <a:pt x="1398544" y="4056632"/>
                </a:moveTo>
                <a:cubicBezTo>
                  <a:pt x="1401243" y="4057869"/>
                  <a:pt x="1403829" y="4059106"/>
                  <a:pt x="1406641" y="4060231"/>
                </a:cubicBezTo>
                <a:cubicBezTo>
                  <a:pt x="1414175" y="4067765"/>
                  <a:pt x="1421710" y="4075300"/>
                  <a:pt x="1429020" y="4082835"/>
                </a:cubicBezTo>
                <a:cubicBezTo>
                  <a:pt x="1426434" y="4081598"/>
                  <a:pt x="1423959" y="4080361"/>
                  <a:pt x="1421485" y="4079124"/>
                </a:cubicBezTo>
                <a:cubicBezTo>
                  <a:pt x="1413838" y="4071702"/>
                  <a:pt x="1406191" y="4064167"/>
                  <a:pt x="1398544" y="4056632"/>
                </a:cubicBezTo>
                <a:close/>
                <a:moveTo>
                  <a:pt x="1384936" y="4043362"/>
                </a:moveTo>
                <a:cubicBezTo>
                  <a:pt x="1381225" y="4039763"/>
                  <a:pt x="1377514" y="4036052"/>
                  <a:pt x="1373690" y="4032453"/>
                </a:cubicBezTo>
                <a:cubicBezTo>
                  <a:pt x="1369754" y="4028630"/>
                  <a:pt x="1365930" y="4025031"/>
                  <a:pt x="1361994" y="4021320"/>
                </a:cubicBezTo>
                <a:cubicBezTo>
                  <a:pt x="1365031" y="4022670"/>
                  <a:pt x="1368067" y="4024019"/>
                  <a:pt x="1371216" y="4025368"/>
                </a:cubicBezTo>
                <a:cubicBezTo>
                  <a:pt x="1378863" y="4032791"/>
                  <a:pt x="1386511" y="4040325"/>
                  <a:pt x="1393933" y="4047636"/>
                </a:cubicBezTo>
                <a:cubicBezTo>
                  <a:pt x="1390784" y="4046173"/>
                  <a:pt x="1387860" y="4044711"/>
                  <a:pt x="1384936" y="4043362"/>
                </a:cubicBezTo>
                <a:close/>
                <a:moveTo>
                  <a:pt x="1345013" y="4005238"/>
                </a:moveTo>
                <a:cubicBezTo>
                  <a:pt x="1337928" y="3998491"/>
                  <a:pt x="1330843" y="3992081"/>
                  <a:pt x="1323871" y="3985558"/>
                </a:cubicBezTo>
                <a:cubicBezTo>
                  <a:pt x="1327244" y="3987020"/>
                  <a:pt x="1330731" y="3988482"/>
                  <a:pt x="1334217" y="3989944"/>
                </a:cubicBezTo>
                <a:cubicBezTo>
                  <a:pt x="1341302" y="3996691"/>
                  <a:pt x="1348387" y="4003327"/>
                  <a:pt x="1355359" y="4009962"/>
                </a:cubicBezTo>
                <a:cubicBezTo>
                  <a:pt x="1351873" y="4008387"/>
                  <a:pt x="1348387" y="4006813"/>
                  <a:pt x="1345013" y="4005238"/>
                </a:cubicBezTo>
                <a:close/>
                <a:moveTo>
                  <a:pt x="1322634" y="3993992"/>
                </a:moveTo>
                <a:cubicBezTo>
                  <a:pt x="1319260" y="3992193"/>
                  <a:pt x="1316111" y="3990393"/>
                  <a:pt x="1312962" y="3988594"/>
                </a:cubicBezTo>
                <a:cubicBezTo>
                  <a:pt x="1306439" y="3982746"/>
                  <a:pt x="1300029" y="3977011"/>
                  <a:pt x="1293732" y="3971276"/>
                </a:cubicBezTo>
                <a:cubicBezTo>
                  <a:pt x="1296768" y="3972850"/>
                  <a:pt x="1299917" y="3974424"/>
                  <a:pt x="1303178" y="3975999"/>
                </a:cubicBezTo>
                <a:cubicBezTo>
                  <a:pt x="1309701" y="3981959"/>
                  <a:pt x="1316223" y="3987919"/>
                  <a:pt x="1322634" y="3993992"/>
                </a:cubicBezTo>
                <a:close/>
                <a:moveTo>
                  <a:pt x="1192293" y="3893791"/>
                </a:moveTo>
                <a:cubicBezTo>
                  <a:pt x="1189707" y="3893004"/>
                  <a:pt x="1187008" y="3892104"/>
                  <a:pt x="1184196" y="3891205"/>
                </a:cubicBezTo>
                <a:cubicBezTo>
                  <a:pt x="1179248" y="3887268"/>
                  <a:pt x="1174300" y="3883108"/>
                  <a:pt x="1169352" y="3879284"/>
                </a:cubicBezTo>
                <a:cubicBezTo>
                  <a:pt x="1172163" y="3880071"/>
                  <a:pt x="1174750" y="3880858"/>
                  <a:pt x="1177224" y="3881645"/>
                </a:cubicBezTo>
                <a:cubicBezTo>
                  <a:pt x="1182284" y="3885582"/>
                  <a:pt x="1187345" y="3889630"/>
                  <a:pt x="1192293" y="3893791"/>
                </a:cubicBezTo>
                <a:close/>
                <a:moveTo>
                  <a:pt x="1181160" y="3897952"/>
                </a:moveTo>
                <a:cubicBezTo>
                  <a:pt x="1185658" y="3901551"/>
                  <a:pt x="1190044" y="3905149"/>
                  <a:pt x="1194543" y="3908748"/>
                </a:cubicBezTo>
                <a:cubicBezTo>
                  <a:pt x="1191731" y="3907736"/>
                  <a:pt x="1188807" y="3906724"/>
                  <a:pt x="1185883" y="3905712"/>
                </a:cubicBezTo>
                <a:cubicBezTo>
                  <a:pt x="1181497" y="3902225"/>
                  <a:pt x="1177111" y="3898739"/>
                  <a:pt x="1172725" y="3895253"/>
                </a:cubicBezTo>
                <a:cubicBezTo>
                  <a:pt x="1175649" y="3896153"/>
                  <a:pt x="1178461" y="3897052"/>
                  <a:pt x="1181160" y="3897952"/>
                </a:cubicBezTo>
                <a:close/>
                <a:moveTo>
                  <a:pt x="1200278" y="3904137"/>
                </a:moveTo>
                <a:cubicBezTo>
                  <a:pt x="1203089" y="3905037"/>
                  <a:pt x="1205563" y="3905824"/>
                  <a:pt x="1207813" y="3906611"/>
                </a:cubicBezTo>
                <a:cubicBezTo>
                  <a:pt x="1212536" y="3910548"/>
                  <a:pt x="1217372" y="3914596"/>
                  <a:pt x="1222095" y="3918532"/>
                </a:cubicBezTo>
                <a:cubicBezTo>
                  <a:pt x="1219733" y="3917632"/>
                  <a:pt x="1217147" y="3916733"/>
                  <a:pt x="1214335" y="3915833"/>
                </a:cubicBezTo>
                <a:cubicBezTo>
                  <a:pt x="1209612" y="3911897"/>
                  <a:pt x="1204889" y="3907848"/>
                  <a:pt x="1200278" y="3904137"/>
                </a:cubicBezTo>
                <a:close/>
                <a:moveTo>
                  <a:pt x="1234915" y="3930790"/>
                </a:moveTo>
                <a:cubicBezTo>
                  <a:pt x="1238289" y="3934389"/>
                  <a:pt x="1242225" y="3937988"/>
                  <a:pt x="1246611" y="3941586"/>
                </a:cubicBezTo>
                <a:cubicBezTo>
                  <a:pt x="1245824" y="3941249"/>
                  <a:pt x="1244924" y="3940911"/>
                  <a:pt x="1244025" y="3940574"/>
                </a:cubicBezTo>
                <a:cubicBezTo>
                  <a:pt x="1239639" y="3936863"/>
                  <a:pt x="1235140" y="3933039"/>
                  <a:pt x="1230754" y="3929328"/>
                </a:cubicBezTo>
                <a:cubicBezTo>
                  <a:pt x="1232216" y="3929891"/>
                  <a:pt x="1233566" y="3930340"/>
                  <a:pt x="1234915" y="3930790"/>
                </a:cubicBezTo>
                <a:close/>
                <a:moveTo>
                  <a:pt x="1299579" y="3988932"/>
                </a:moveTo>
                <a:cubicBezTo>
                  <a:pt x="1301829" y="3990393"/>
                  <a:pt x="1304078" y="3991743"/>
                  <a:pt x="1306439" y="3993093"/>
                </a:cubicBezTo>
                <a:cubicBezTo>
                  <a:pt x="1305090" y="3992530"/>
                  <a:pt x="1303740" y="3991855"/>
                  <a:pt x="1302054" y="3991069"/>
                </a:cubicBezTo>
                <a:cubicBezTo>
                  <a:pt x="1301266" y="3990393"/>
                  <a:pt x="1300479" y="3989606"/>
                  <a:pt x="1299579" y="3988932"/>
                </a:cubicBezTo>
                <a:close/>
                <a:moveTo>
                  <a:pt x="1388985" y="4070577"/>
                </a:moveTo>
                <a:cubicBezTo>
                  <a:pt x="1390109" y="4071252"/>
                  <a:pt x="1391346" y="4071814"/>
                  <a:pt x="1392471" y="4072489"/>
                </a:cubicBezTo>
                <a:cubicBezTo>
                  <a:pt x="1398544" y="4078337"/>
                  <a:pt x="1404616" y="4084297"/>
                  <a:pt x="1410689" y="4090145"/>
                </a:cubicBezTo>
                <a:cubicBezTo>
                  <a:pt x="1409677" y="4089470"/>
                  <a:pt x="1408665" y="4088908"/>
                  <a:pt x="1407653" y="4088233"/>
                </a:cubicBezTo>
                <a:cubicBezTo>
                  <a:pt x="1401468" y="4082273"/>
                  <a:pt x="1395170" y="4076425"/>
                  <a:pt x="1388985" y="4070577"/>
                </a:cubicBezTo>
                <a:close/>
                <a:moveTo>
                  <a:pt x="1414288" y="4083960"/>
                </a:moveTo>
                <a:cubicBezTo>
                  <a:pt x="1415750" y="4084747"/>
                  <a:pt x="1417212" y="4085422"/>
                  <a:pt x="1418674" y="4086209"/>
                </a:cubicBezTo>
                <a:cubicBezTo>
                  <a:pt x="1425309" y="4092844"/>
                  <a:pt x="1431832" y="4099367"/>
                  <a:pt x="1438354" y="4105889"/>
                </a:cubicBezTo>
                <a:cubicBezTo>
                  <a:pt x="1437005" y="4105215"/>
                  <a:pt x="1435768" y="4104427"/>
                  <a:pt x="1434418" y="4103753"/>
                </a:cubicBezTo>
                <a:cubicBezTo>
                  <a:pt x="1427783" y="4097230"/>
                  <a:pt x="1421036" y="4090595"/>
                  <a:pt x="1414288" y="4083960"/>
                </a:cubicBezTo>
                <a:close/>
                <a:moveTo>
                  <a:pt x="1437455" y="4095318"/>
                </a:moveTo>
                <a:cubicBezTo>
                  <a:pt x="1439704" y="4096330"/>
                  <a:pt x="1441953" y="4097455"/>
                  <a:pt x="1444202" y="4098467"/>
                </a:cubicBezTo>
                <a:cubicBezTo>
                  <a:pt x="1451062" y="4105552"/>
                  <a:pt x="1457810" y="4112524"/>
                  <a:pt x="1464557" y="4119497"/>
                </a:cubicBezTo>
                <a:cubicBezTo>
                  <a:pt x="1462420" y="4118485"/>
                  <a:pt x="1460284" y="4117360"/>
                  <a:pt x="1458259" y="4116348"/>
                </a:cubicBezTo>
                <a:cubicBezTo>
                  <a:pt x="1451287" y="4109263"/>
                  <a:pt x="1444427" y="4102291"/>
                  <a:pt x="1437455" y="4095318"/>
                </a:cubicBezTo>
                <a:close/>
                <a:moveTo>
                  <a:pt x="1445214" y="4090482"/>
                </a:moveTo>
                <a:cubicBezTo>
                  <a:pt x="1437679" y="4082723"/>
                  <a:pt x="1430032" y="4074850"/>
                  <a:pt x="1422273" y="4067091"/>
                </a:cubicBezTo>
                <a:cubicBezTo>
                  <a:pt x="1425084" y="4068328"/>
                  <a:pt x="1427896" y="4069452"/>
                  <a:pt x="1430707" y="4070690"/>
                </a:cubicBezTo>
                <a:cubicBezTo>
                  <a:pt x="1438242" y="4078562"/>
                  <a:pt x="1445777" y="4086321"/>
                  <a:pt x="1453199" y="4094193"/>
                </a:cubicBezTo>
                <a:cubicBezTo>
                  <a:pt x="1450500" y="4092844"/>
                  <a:pt x="1447801" y="4091607"/>
                  <a:pt x="1445214" y="4090482"/>
                </a:cubicBezTo>
                <a:close/>
                <a:moveTo>
                  <a:pt x="1410239" y="4054945"/>
                </a:moveTo>
                <a:cubicBezTo>
                  <a:pt x="1406641" y="4051347"/>
                  <a:pt x="1402930" y="4047636"/>
                  <a:pt x="1399331" y="4044037"/>
                </a:cubicBezTo>
                <a:cubicBezTo>
                  <a:pt x="1395170" y="4039876"/>
                  <a:pt x="1391009" y="4035940"/>
                  <a:pt x="1386960" y="4031891"/>
                </a:cubicBezTo>
                <a:cubicBezTo>
                  <a:pt x="1390109" y="4033128"/>
                  <a:pt x="1393258" y="4034365"/>
                  <a:pt x="1396407" y="4035602"/>
                </a:cubicBezTo>
                <a:cubicBezTo>
                  <a:pt x="1404167" y="4043474"/>
                  <a:pt x="1411926" y="4051234"/>
                  <a:pt x="1419461" y="4058994"/>
                </a:cubicBezTo>
                <a:cubicBezTo>
                  <a:pt x="1416312" y="4057644"/>
                  <a:pt x="1413276" y="4056295"/>
                  <a:pt x="1410239" y="4054945"/>
                </a:cubicBezTo>
                <a:close/>
                <a:moveTo>
                  <a:pt x="1372228" y="4017496"/>
                </a:moveTo>
                <a:cubicBezTo>
                  <a:pt x="1364918" y="4010299"/>
                  <a:pt x="1357608" y="4003439"/>
                  <a:pt x="1350411" y="3996466"/>
                </a:cubicBezTo>
                <a:cubicBezTo>
                  <a:pt x="1353785" y="3997816"/>
                  <a:pt x="1357159" y="3999053"/>
                  <a:pt x="1360645" y="4000402"/>
                </a:cubicBezTo>
                <a:cubicBezTo>
                  <a:pt x="1367955" y="4007487"/>
                  <a:pt x="1375265" y="4014572"/>
                  <a:pt x="1382349" y="4021657"/>
                </a:cubicBezTo>
                <a:cubicBezTo>
                  <a:pt x="1378976" y="4020308"/>
                  <a:pt x="1375602" y="4018846"/>
                  <a:pt x="1372228" y="4017496"/>
                </a:cubicBezTo>
                <a:close/>
                <a:moveTo>
                  <a:pt x="1336354" y="3982971"/>
                </a:moveTo>
                <a:cubicBezTo>
                  <a:pt x="1327807" y="3974987"/>
                  <a:pt x="1319485" y="3967227"/>
                  <a:pt x="1311163" y="3959580"/>
                </a:cubicBezTo>
                <a:cubicBezTo>
                  <a:pt x="1314762" y="3960929"/>
                  <a:pt x="1318473" y="3962279"/>
                  <a:pt x="1322184" y="3963628"/>
                </a:cubicBezTo>
                <a:cubicBezTo>
                  <a:pt x="1330618" y="3971500"/>
                  <a:pt x="1339053" y="3979485"/>
                  <a:pt x="1347262" y="3987357"/>
                </a:cubicBezTo>
                <a:cubicBezTo>
                  <a:pt x="1343439" y="3985895"/>
                  <a:pt x="1339840" y="3984433"/>
                  <a:pt x="1336354" y="3982971"/>
                </a:cubicBezTo>
                <a:close/>
                <a:moveTo>
                  <a:pt x="1318922" y="3975549"/>
                </a:moveTo>
                <a:cubicBezTo>
                  <a:pt x="1314986" y="3973750"/>
                  <a:pt x="1311163" y="3972063"/>
                  <a:pt x="1307339" y="3970263"/>
                </a:cubicBezTo>
                <a:cubicBezTo>
                  <a:pt x="1299017" y="3962729"/>
                  <a:pt x="1290920" y="3955306"/>
                  <a:pt x="1282711" y="3948109"/>
                </a:cubicBezTo>
                <a:cubicBezTo>
                  <a:pt x="1286422" y="3949683"/>
                  <a:pt x="1290245" y="3951370"/>
                  <a:pt x="1294181" y="3952945"/>
                </a:cubicBezTo>
                <a:cubicBezTo>
                  <a:pt x="1302616" y="3960480"/>
                  <a:pt x="1310825" y="3968014"/>
                  <a:pt x="1318922" y="3975549"/>
                </a:cubicBezTo>
                <a:close/>
                <a:moveTo>
                  <a:pt x="1283273" y="3958005"/>
                </a:moveTo>
                <a:cubicBezTo>
                  <a:pt x="1278550" y="3955419"/>
                  <a:pt x="1274051" y="3952720"/>
                  <a:pt x="1269890" y="3950133"/>
                </a:cubicBezTo>
                <a:cubicBezTo>
                  <a:pt x="1262805" y="3943835"/>
                  <a:pt x="1255720" y="3937650"/>
                  <a:pt x="1248635" y="3931690"/>
                </a:cubicBezTo>
                <a:cubicBezTo>
                  <a:pt x="1248635" y="3931577"/>
                  <a:pt x="1248523" y="3931577"/>
                  <a:pt x="1248523" y="3931465"/>
                </a:cubicBezTo>
                <a:cubicBezTo>
                  <a:pt x="1252234" y="3933489"/>
                  <a:pt x="1256170" y="3935514"/>
                  <a:pt x="1260219" y="3937538"/>
                </a:cubicBezTo>
                <a:cubicBezTo>
                  <a:pt x="1267978" y="3944398"/>
                  <a:pt x="1275626" y="3951145"/>
                  <a:pt x="1283273" y="3958005"/>
                </a:cubicBezTo>
                <a:close/>
                <a:moveTo>
                  <a:pt x="1226818" y="3910322"/>
                </a:moveTo>
                <a:cubicBezTo>
                  <a:pt x="1226369" y="3909536"/>
                  <a:pt x="1226031" y="3908636"/>
                  <a:pt x="1225694" y="3907848"/>
                </a:cubicBezTo>
                <a:cubicBezTo>
                  <a:pt x="1229068" y="3910772"/>
                  <a:pt x="1232554" y="3913696"/>
                  <a:pt x="1235928" y="3916620"/>
                </a:cubicBezTo>
                <a:cubicBezTo>
                  <a:pt x="1232666" y="3914483"/>
                  <a:pt x="1229630" y="3912347"/>
                  <a:pt x="1226818" y="3910322"/>
                </a:cubicBezTo>
                <a:close/>
                <a:moveTo>
                  <a:pt x="1219733" y="3902675"/>
                </a:moveTo>
                <a:cubicBezTo>
                  <a:pt x="1218721" y="3902338"/>
                  <a:pt x="1217484" y="3902001"/>
                  <a:pt x="1216135" y="3901438"/>
                </a:cubicBezTo>
                <a:cubicBezTo>
                  <a:pt x="1214898" y="3900314"/>
                  <a:pt x="1213773" y="3899077"/>
                  <a:pt x="1212648" y="3897952"/>
                </a:cubicBezTo>
                <a:cubicBezTo>
                  <a:pt x="1214110" y="3898852"/>
                  <a:pt x="1215685" y="3899639"/>
                  <a:pt x="1217259" y="3900539"/>
                </a:cubicBezTo>
                <a:cubicBezTo>
                  <a:pt x="1218046" y="3901213"/>
                  <a:pt x="1218834" y="3902001"/>
                  <a:pt x="1219733" y="3902675"/>
                </a:cubicBezTo>
                <a:close/>
                <a:moveTo>
                  <a:pt x="1177786" y="3868150"/>
                </a:moveTo>
                <a:cubicBezTo>
                  <a:pt x="1179248" y="3870624"/>
                  <a:pt x="1181047" y="3873098"/>
                  <a:pt x="1183184" y="3875573"/>
                </a:cubicBezTo>
                <a:cubicBezTo>
                  <a:pt x="1182172" y="3875235"/>
                  <a:pt x="1181160" y="3875010"/>
                  <a:pt x="1180035" y="3874673"/>
                </a:cubicBezTo>
                <a:cubicBezTo>
                  <a:pt x="1174525" y="3870287"/>
                  <a:pt x="1169014" y="3865789"/>
                  <a:pt x="1163616" y="3861515"/>
                </a:cubicBezTo>
                <a:cubicBezTo>
                  <a:pt x="1167215" y="3862527"/>
                  <a:pt x="1170139" y="3863202"/>
                  <a:pt x="1172388" y="3863877"/>
                </a:cubicBezTo>
                <a:cubicBezTo>
                  <a:pt x="1174187" y="3865227"/>
                  <a:pt x="1175987" y="3866688"/>
                  <a:pt x="1177786" y="3868150"/>
                </a:cubicBezTo>
                <a:close/>
                <a:moveTo>
                  <a:pt x="1161929" y="3869275"/>
                </a:moveTo>
                <a:cubicBezTo>
                  <a:pt x="1159230" y="3868488"/>
                  <a:pt x="1156531" y="3867701"/>
                  <a:pt x="1153607" y="3866801"/>
                </a:cubicBezTo>
                <a:cubicBezTo>
                  <a:pt x="1148322" y="3862640"/>
                  <a:pt x="1143036" y="3858591"/>
                  <a:pt x="1137976" y="3854543"/>
                </a:cubicBezTo>
                <a:cubicBezTo>
                  <a:pt x="1140787" y="3855330"/>
                  <a:pt x="1143598" y="3856005"/>
                  <a:pt x="1146073" y="3856680"/>
                </a:cubicBezTo>
                <a:cubicBezTo>
                  <a:pt x="1151358" y="3860840"/>
                  <a:pt x="1156644" y="3865001"/>
                  <a:pt x="1161929" y="3869275"/>
                </a:cubicBezTo>
                <a:close/>
                <a:moveTo>
                  <a:pt x="1134714" y="3861290"/>
                </a:moveTo>
                <a:cubicBezTo>
                  <a:pt x="1131790" y="3860391"/>
                  <a:pt x="1128641" y="3859491"/>
                  <a:pt x="1125493" y="3858591"/>
                </a:cubicBezTo>
                <a:cubicBezTo>
                  <a:pt x="1120544" y="3854880"/>
                  <a:pt x="1115596" y="3851057"/>
                  <a:pt x="1110648" y="3847345"/>
                </a:cubicBezTo>
                <a:cubicBezTo>
                  <a:pt x="1113797" y="3848132"/>
                  <a:pt x="1116833" y="3848920"/>
                  <a:pt x="1119645" y="3849707"/>
                </a:cubicBezTo>
                <a:cubicBezTo>
                  <a:pt x="1124705" y="3853531"/>
                  <a:pt x="1129653" y="3857354"/>
                  <a:pt x="1134714" y="3861290"/>
                </a:cubicBezTo>
                <a:close/>
                <a:moveTo>
                  <a:pt x="1107387" y="3853306"/>
                </a:moveTo>
                <a:cubicBezTo>
                  <a:pt x="1104575" y="3852519"/>
                  <a:pt x="1101764" y="3851731"/>
                  <a:pt x="1098952" y="3850832"/>
                </a:cubicBezTo>
                <a:cubicBezTo>
                  <a:pt x="1094341" y="3847458"/>
                  <a:pt x="1089618" y="3843972"/>
                  <a:pt x="1084895" y="3840598"/>
                </a:cubicBezTo>
                <a:cubicBezTo>
                  <a:pt x="1087706" y="3841385"/>
                  <a:pt x="1090518" y="3842060"/>
                  <a:pt x="1093217" y="3842735"/>
                </a:cubicBezTo>
                <a:cubicBezTo>
                  <a:pt x="1098052" y="3846333"/>
                  <a:pt x="1102663" y="3849819"/>
                  <a:pt x="1107387" y="3853306"/>
                </a:cubicBezTo>
                <a:close/>
                <a:moveTo>
                  <a:pt x="1080059" y="3845321"/>
                </a:moveTo>
                <a:cubicBezTo>
                  <a:pt x="1077585" y="3844534"/>
                  <a:pt x="1074998" y="3843859"/>
                  <a:pt x="1072412" y="3843072"/>
                </a:cubicBezTo>
                <a:cubicBezTo>
                  <a:pt x="1068026" y="3840035"/>
                  <a:pt x="1063752" y="3836887"/>
                  <a:pt x="1059366" y="3833850"/>
                </a:cubicBezTo>
                <a:cubicBezTo>
                  <a:pt x="1061953" y="3834525"/>
                  <a:pt x="1064427" y="3835200"/>
                  <a:pt x="1066901" y="3835874"/>
                </a:cubicBezTo>
                <a:cubicBezTo>
                  <a:pt x="1071287" y="3839023"/>
                  <a:pt x="1075673" y="3842172"/>
                  <a:pt x="1080059" y="3845321"/>
                </a:cubicBezTo>
                <a:close/>
                <a:moveTo>
                  <a:pt x="1052619" y="3837336"/>
                </a:moveTo>
                <a:cubicBezTo>
                  <a:pt x="1050370" y="3836662"/>
                  <a:pt x="1048120" y="3835987"/>
                  <a:pt x="1045871" y="3835425"/>
                </a:cubicBezTo>
                <a:cubicBezTo>
                  <a:pt x="1041935" y="3832726"/>
                  <a:pt x="1037887" y="3829914"/>
                  <a:pt x="1033951" y="3827215"/>
                </a:cubicBezTo>
                <a:cubicBezTo>
                  <a:pt x="1036200" y="3827777"/>
                  <a:pt x="1038449" y="3828340"/>
                  <a:pt x="1040586" y="3828902"/>
                </a:cubicBezTo>
                <a:cubicBezTo>
                  <a:pt x="1044522" y="3831714"/>
                  <a:pt x="1048570" y="3834525"/>
                  <a:pt x="1052619" y="3837336"/>
                </a:cubicBezTo>
                <a:close/>
                <a:moveTo>
                  <a:pt x="1044747" y="3842847"/>
                </a:moveTo>
                <a:cubicBezTo>
                  <a:pt x="1048008" y="3845096"/>
                  <a:pt x="1051157" y="3847345"/>
                  <a:pt x="1054418" y="3849595"/>
                </a:cubicBezTo>
                <a:cubicBezTo>
                  <a:pt x="1052731" y="3849032"/>
                  <a:pt x="1051044" y="3848470"/>
                  <a:pt x="1049245" y="3847908"/>
                </a:cubicBezTo>
                <a:cubicBezTo>
                  <a:pt x="1045984" y="3845658"/>
                  <a:pt x="1042722" y="3843522"/>
                  <a:pt x="1039574" y="3841273"/>
                </a:cubicBezTo>
                <a:cubicBezTo>
                  <a:pt x="1041373" y="3841835"/>
                  <a:pt x="1043060" y="3842285"/>
                  <a:pt x="1044747" y="3842847"/>
                </a:cubicBezTo>
                <a:close/>
                <a:moveTo>
                  <a:pt x="1064989" y="3848695"/>
                </a:moveTo>
                <a:cubicBezTo>
                  <a:pt x="1067126" y="3849257"/>
                  <a:pt x="1069150" y="3849932"/>
                  <a:pt x="1071287" y="3850494"/>
                </a:cubicBezTo>
                <a:cubicBezTo>
                  <a:pt x="1074998" y="3853081"/>
                  <a:pt x="1078597" y="3855780"/>
                  <a:pt x="1082308" y="3858366"/>
                </a:cubicBezTo>
                <a:cubicBezTo>
                  <a:pt x="1080171" y="3857692"/>
                  <a:pt x="1078147" y="3857017"/>
                  <a:pt x="1076010" y="3856342"/>
                </a:cubicBezTo>
                <a:cubicBezTo>
                  <a:pt x="1072299" y="3853868"/>
                  <a:pt x="1068701" y="3851281"/>
                  <a:pt x="1064989" y="3848695"/>
                </a:cubicBezTo>
                <a:close/>
                <a:moveTo>
                  <a:pt x="1090518" y="3856117"/>
                </a:moveTo>
                <a:cubicBezTo>
                  <a:pt x="1092992" y="3856792"/>
                  <a:pt x="1095353" y="3857579"/>
                  <a:pt x="1097715" y="3858254"/>
                </a:cubicBezTo>
                <a:cubicBezTo>
                  <a:pt x="1101764" y="3861290"/>
                  <a:pt x="1105812" y="3864214"/>
                  <a:pt x="1109861" y="3867251"/>
                </a:cubicBezTo>
                <a:cubicBezTo>
                  <a:pt x="1107499" y="3866463"/>
                  <a:pt x="1105025" y="3865676"/>
                  <a:pt x="1102551" y="3864889"/>
                </a:cubicBezTo>
                <a:cubicBezTo>
                  <a:pt x="1098615" y="3861965"/>
                  <a:pt x="1094566" y="3859041"/>
                  <a:pt x="1090518" y="3856117"/>
                </a:cubicBezTo>
                <a:close/>
                <a:moveTo>
                  <a:pt x="1127967" y="3880746"/>
                </a:moveTo>
                <a:cubicBezTo>
                  <a:pt x="1131678" y="3883557"/>
                  <a:pt x="1135501" y="3886369"/>
                  <a:pt x="1139213" y="3889293"/>
                </a:cubicBezTo>
                <a:cubicBezTo>
                  <a:pt x="1136963" y="3888505"/>
                  <a:pt x="1134714" y="3887718"/>
                  <a:pt x="1132353" y="3886931"/>
                </a:cubicBezTo>
                <a:cubicBezTo>
                  <a:pt x="1128641" y="3884120"/>
                  <a:pt x="1124930" y="3881421"/>
                  <a:pt x="1121219" y="3878609"/>
                </a:cubicBezTo>
                <a:cubicBezTo>
                  <a:pt x="1123581" y="3879396"/>
                  <a:pt x="1125830" y="3880071"/>
                  <a:pt x="1127967" y="3880746"/>
                </a:cubicBezTo>
                <a:close/>
                <a:moveTo>
                  <a:pt x="1146972" y="3886931"/>
                </a:moveTo>
                <a:cubicBezTo>
                  <a:pt x="1149559" y="3887718"/>
                  <a:pt x="1152145" y="3888618"/>
                  <a:pt x="1154619" y="3889405"/>
                </a:cubicBezTo>
                <a:cubicBezTo>
                  <a:pt x="1158780" y="3892667"/>
                  <a:pt x="1162829" y="3895815"/>
                  <a:pt x="1166990" y="3899077"/>
                </a:cubicBezTo>
                <a:cubicBezTo>
                  <a:pt x="1164403" y="3898177"/>
                  <a:pt x="1161817" y="3897277"/>
                  <a:pt x="1159230" y="3896378"/>
                </a:cubicBezTo>
                <a:cubicBezTo>
                  <a:pt x="1155069" y="3893116"/>
                  <a:pt x="1151021" y="3889967"/>
                  <a:pt x="1146972" y="3886931"/>
                </a:cubicBezTo>
                <a:close/>
                <a:moveTo>
                  <a:pt x="1184534" y="3913022"/>
                </a:moveTo>
                <a:cubicBezTo>
                  <a:pt x="1188357" y="3916058"/>
                  <a:pt x="1192068" y="3919094"/>
                  <a:pt x="1195780" y="3922131"/>
                </a:cubicBezTo>
                <a:cubicBezTo>
                  <a:pt x="1193418" y="3921231"/>
                  <a:pt x="1191056" y="3920332"/>
                  <a:pt x="1188582" y="3919319"/>
                </a:cubicBezTo>
                <a:cubicBezTo>
                  <a:pt x="1184871" y="3916395"/>
                  <a:pt x="1181047" y="3913359"/>
                  <a:pt x="1177336" y="3910435"/>
                </a:cubicBezTo>
                <a:cubicBezTo>
                  <a:pt x="1179810" y="3911335"/>
                  <a:pt x="1182172" y="3912234"/>
                  <a:pt x="1184534" y="3913022"/>
                </a:cubicBezTo>
                <a:close/>
                <a:moveTo>
                  <a:pt x="1203089" y="3919544"/>
                </a:moveTo>
                <a:cubicBezTo>
                  <a:pt x="1205901" y="3920556"/>
                  <a:pt x="1208712" y="3921568"/>
                  <a:pt x="1211299" y="3922468"/>
                </a:cubicBezTo>
                <a:cubicBezTo>
                  <a:pt x="1215460" y="3925954"/>
                  <a:pt x="1219621" y="3929328"/>
                  <a:pt x="1223669" y="3932814"/>
                </a:cubicBezTo>
                <a:cubicBezTo>
                  <a:pt x="1220970" y="3931802"/>
                  <a:pt x="1218271" y="3930790"/>
                  <a:pt x="1215460" y="3929665"/>
                </a:cubicBezTo>
                <a:cubicBezTo>
                  <a:pt x="1211299" y="3926292"/>
                  <a:pt x="1207138" y="3922918"/>
                  <a:pt x="1203089" y="3919544"/>
                </a:cubicBezTo>
                <a:close/>
                <a:moveTo>
                  <a:pt x="1240763" y="3947209"/>
                </a:moveTo>
                <a:cubicBezTo>
                  <a:pt x="1244587" y="3950471"/>
                  <a:pt x="1248411" y="3953732"/>
                  <a:pt x="1252347" y="3956993"/>
                </a:cubicBezTo>
                <a:cubicBezTo>
                  <a:pt x="1249872" y="3955981"/>
                  <a:pt x="1247286" y="3954857"/>
                  <a:pt x="1244587" y="3953732"/>
                </a:cubicBezTo>
                <a:cubicBezTo>
                  <a:pt x="1240763" y="3950583"/>
                  <a:pt x="1237052" y="3947434"/>
                  <a:pt x="1233229" y="3944173"/>
                </a:cubicBezTo>
                <a:cubicBezTo>
                  <a:pt x="1235815" y="3945297"/>
                  <a:pt x="1238289" y="3946310"/>
                  <a:pt x="1240763" y="3947209"/>
                </a:cubicBezTo>
                <a:close/>
                <a:moveTo>
                  <a:pt x="1353560" y="4048760"/>
                </a:moveTo>
                <a:cubicBezTo>
                  <a:pt x="1354909" y="4049660"/>
                  <a:pt x="1356259" y="4050559"/>
                  <a:pt x="1357608" y="4051459"/>
                </a:cubicBezTo>
                <a:cubicBezTo>
                  <a:pt x="1357833" y="4051909"/>
                  <a:pt x="1358058" y="4052471"/>
                  <a:pt x="1358283" y="4052921"/>
                </a:cubicBezTo>
                <a:cubicBezTo>
                  <a:pt x="1357833" y="4052471"/>
                  <a:pt x="1357384" y="4052134"/>
                  <a:pt x="1356821" y="4051684"/>
                </a:cubicBezTo>
                <a:cubicBezTo>
                  <a:pt x="1355809" y="4050672"/>
                  <a:pt x="1354685" y="4049660"/>
                  <a:pt x="1353560" y="4048760"/>
                </a:cubicBezTo>
                <a:close/>
                <a:moveTo>
                  <a:pt x="1409452" y="4099929"/>
                </a:moveTo>
                <a:cubicBezTo>
                  <a:pt x="1409340" y="4099704"/>
                  <a:pt x="1409227" y="4099479"/>
                  <a:pt x="1409115" y="4099254"/>
                </a:cubicBezTo>
                <a:cubicBezTo>
                  <a:pt x="1411027" y="4101054"/>
                  <a:pt x="1412826" y="4102853"/>
                  <a:pt x="1414738" y="4104652"/>
                </a:cubicBezTo>
                <a:cubicBezTo>
                  <a:pt x="1414400" y="4104427"/>
                  <a:pt x="1414063" y="4104203"/>
                  <a:pt x="1413726" y="4103977"/>
                </a:cubicBezTo>
                <a:cubicBezTo>
                  <a:pt x="1412376" y="4102628"/>
                  <a:pt x="1410914" y="4101278"/>
                  <a:pt x="1409452" y="4099929"/>
                </a:cubicBezTo>
                <a:close/>
                <a:moveTo>
                  <a:pt x="1449713" y="4128719"/>
                </a:moveTo>
                <a:cubicBezTo>
                  <a:pt x="1442965" y="4122196"/>
                  <a:pt x="1436217" y="4115561"/>
                  <a:pt x="1429357" y="4108926"/>
                </a:cubicBezTo>
                <a:cubicBezTo>
                  <a:pt x="1429920" y="4109263"/>
                  <a:pt x="1430370" y="4109488"/>
                  <a:pt x="1430932" y="4109826"/>
                </a:cubicBezTo>
                <a:cubicBezTo>
                  <a:pt x="1437455" y="4116235"/>
                  <a:pt x="1443977" y="4122758"/>
                  <a:pt x="1450387" y="4129056"/>
                </a:cubicBezTo>
                <a:cubicBezTo>
                  <a:pt x="1450050" y="4129056"/>
                  <a:pt x="1449937" y="4128943"/>
                  <a:pt x="1449713" y="4128719"/>
                </a:cubicBezTo>
                <a:close/>
                <a:moveTo>
                  <a:pt x="1451737" y="4120959"/>
                </a:moveTo>
                <a:cubicBezTo>
                  <a:pt x="1452749" y="4121521"/>
                  <a:pt x="1453761" y="4121971"/>
                  <a:pt x="1454661" y="4122533"/>
                </a:cubicBezTo>
                <a:cubicBezTo>
                  <a:pt x="1461521" y="4129506"/>
                  <a:pt x="1468268" y="4136478"/>
                  <a:pt x="1475016" y="4143451"/>
                </a:cubicBezTo>
                <a:cubicBezTo>
                  <a:pt x="1474229" y="4143001"/>
                  <a:pt x="1473554" y="4142663"/>
                  <a:pt x="1472767" y="4142213"/>
                </a:cubicBezTo>
                <a:cubicBezTo>
                  <a:pt x="1465907" y="4135129"/>
                  <a:pt x="1458934" y="4128156"/>
                  <a:pt x="1451737" y="4120959"/>
                </a:cubicBezTo>
                <a:close/>
                <a:moveTo>
                  <a:pt x="1472992" y="4131530"/>
                </a:moveTo>
                <a:cubicBezTo>
                  <a:pt x="1474791" y="4132430"/>
                  <a:pt x="1476590" y="4133329"/>
                  <a:pt x="1478390" y="4134116"/>
                </a:cubicBezTo>
                <a:cubicBezTo>
                  <a:pt x="1485362" y="4141539"/>
                  <a:pt x="1492335" y="4148849"/>
                  <a:pt x="1499195" y="4156271"/>
                </a:cubicBezTo>
                <a:cubicBezTo>
                  <a:pt x="1497508" y="4155371"/>
                  <a:pt x="1495933" y="4154584"/>
                  <a:pt x="1494246" y="4153685"/>
                </a:cubicBezTo>
                <a:cubicBezTo>
                  <a:pt x="1487386" y="4146375"/>
                  <a:pt x="1480302" y="4139065"/>
                  <a:pt x="1472992" y="4131530"/>
                </a:cubicBezTo>
                <a:close/>
                <a:moveTo>
                  <a:pt x="1493684" y="4141201"/>
                </a:moveTo>
                <a:cubicBezTo>
                  <a:pt x="1495821" y="4142101"/>
                  <a:pt x="1497845" y="4143113"/>
                  <a:pt x="1499982" y="4144013"/>
                </a:cubicBezTo>
                <a:cubicBezTo>
                  <a:pt x="1507067" y="4151773"/>
                  <a:pt x="1514039" y="4159420"/>
                  <a:pt x="1521012" y="4167067"/>
                </a:cubicBezTo>
                <a:cubicBezTo>
                  <a:pt x="1519100" y="4166167"/>
                  <a:pt x="1517076" y="4165155"/>
                  <a:pt x="1515164" y="4164256"/>
                </a:cubicBezTo>
                <a:cubicBezTo>
                  <a:pt x="1508079" y="4156608"/>
                  <a:pt x="1500994" y="4148961"/>
                  <a:pt x="1493684" y="4141201"/>
                </a:cubicBezTo>
                <a:close/>
                <a:moveTo>
                  <a:pt x="1514039" y="4150311"/>
                </a:moveTo>
                <a:cubicBezTo>
                  <a:pt x="1516401" y="4151323"/>
                  <a:pt x="1518763" y="4152335"/>
                  <a:pt x="1521124" y="4153347"/>
                </a:cubicBezTo>
                <a:cubicBezTo>
                  <a:pt x="1528209" y="4161332"/>
                  <a:pt x="1535182" y="4169204"/>
                  <a:pt x="1542154" y="4177076"/>
                </a:cubicBezTo>
                <a:cubicBezTo>
                  <a:pt x="1539905" y="4176064"/>
                  <a:pt x="1537656" y="4175052"/>
                  <a:pt x="1535519" y="4174040"/>
                </a:cubicBezTo>
                <a:cubicBezTo>
                  <a:pt x="1528547" y="4166167"/>
                  <a:pt x="1521349" y="4158183"/>
                  <a:pt x="1514039" y="4150311"/>
                </a:cubicBezTo>
                <a:close/>
                <a:moveTo>
                  <a:pt x="1534282" y="4158745"/>
                </a:moveTo>
                <a:cubicBezTo>
                  <a:pt x="1536869" y="4159870"/>
                  <a:pt x="1539568" y="4160882"/>
                  <a:pt x="1542154" y="4162006"/>
                </a:cubicBezTo>
                <a:cubicBezTo>
                  <a:pt x="1549239" y="4170216"/>
                  <a:pt x="1556324" y="4178425"/>
                  <a:pt x="1563296" y="4186522"/>
                </a:cubicBezTo>
                <a:cubicBezTo>
                  <a:pt x="1560822" y="4185398"/>
                  <a:pt x="1558236" y="4184274"/>
                  <a:pt x="1555762" y="4183149"/>
                </a:cubicBezTo>
                <a:cubicBezTo>
                  <a:pt x="1548677" y="4175052"/>
                  <a:pt x="1541479" y="4166955"/>
                  <a:pt x="1534282" y="4158745"/>
                </a:cubicBezTo>
                <a:close/>
                <a:moveTo>
                  <a:pt x="1573755" y="4198893"/>
                </a:moveTo>
                <a:cubicBezTo>
                  <a:pt x="1580615" y="4206990"/>
                  <a:pt x="1587475" y="4215087"/>
                  <a:pt x="1594110" y="4223184"/>
                </a:cubicBezTo>
                <a:cubicBezTo>
                  <a:pt x="1591974" y="4222172"/>
                  <a:pt x="1589724" y="4221160"/>
                  <a:pt x="1587588" y="4220148"/>
                </a:cubicBezTo>
                <a:cubicBezTo>
                  <a:pt x="1580728" y="4212163"/>
                  <a:pt x="1573868" y="4204066"/>
                  <a:pt x="1566783" y="4195857"/>
                </a:cubicBezTo>
                <a:cubicBezTo>
                  <a:pt x="1569144" y="4196982"/>
                  <a:pt x="1571394" y="4197881"/>
                  <a:pt x="1573755" y="4198893"/>
                </a:cubicBezTo>
                <a:close/>
                <a:moveTo>
                  <a:pt x="1604906" y="4236230"/>
                </a:moveTo>
                <a:cubicBezTo>
                  <a:pt x="1611542" y="4244214"/>
                  <a:pt x="1618064" y="4252199"/>
                  <a:pt x="1624474" y="4260071"/>
                </a:cubicBezTo>
                <a:cubicBezTo>
                  <a:pt x="1622563" y="4259172"/>
                  <a:pt x="1620763" y="4258272"/>
                  <a:pt x="1618851" y="4257372"/>
                </a:cubicBezTo>
                <a:cubicBezTo>
                  <a:pt x="1612329" y="4249500"/>
                  <a:pt x="1605581" y="4241515"/>
                  <a:pt x="1598834" y="4233418"/>
                </a:cubicBezTo>
                <a:cubicBezTo>
                  <a:pt x="1600858" y="4234318"/>
                  <a:pt x="1602882" y="4235218"/>
                  <a:pt x="1604906" y="4236230"/>
                </a:cubicBezTo>
                <a:close/>
                <a:moveTo>
                  <a:pt x="1617277" y="4241628"/>
                </a:moveTo>
                <a:cubicBezTo>
                  <a:pt x="1619639" y="4242640"/>
                  <a:pt x="1621888" y="4243652"/>
                  <a:pt x="1624249" y="4244664"/>
                </a:cubicBezTo>
                <a:cubicBezTo>
                  <a:pt x="1630885" y="4252874"/>
                  <a:pt x="1637295" y="4260971"/>
                  <a:pt x="1643592" y="4268955"/>
                </a:cubicBezTo>
                <a:cubicBezTo>
                  <a:pt x="1641456" y="4267943"/>
                  <a:pt x="1639206" y="4266931"/>
                  <a:pt x="1637070" y="4265919"/>
                </a:cubicBezTo>
                <a:cubicBezTo>
                  <a:pt x="1630547" y="4257934"/>
                  <a:pt x="1624025" y="4249837"/>
                  <a:pt x="1617277" y="4241628"/>
                </a:cubicBezTo>
                <a:close/>
                <a:moveTo>
                  <a:pt x="1635833" y="4249612"/>
                </a:moveTo>
                <a:cubicBezTo>
                  <a:pt x="1638419" y="4250737"/>
                  <a:pt x="1641006" y="4251749"/>
                  <a:pt x="1643592" y="4252874"/>
                </a:cubicBezTo>
                <a:cubicBezTo>
                  <a:pt x="1650115" y="4261196"/>
                  <a:pt x="1656525" y="4269518"/>
                  <a:pt x="1662823" y="4277615"/>
                </a:cubicBezTo>
                <a:cubicBezTo>
                  <a:pt x="1660349" y="4276490"/>
                  <a:pt x="1657875" y="4275478"/>
                  <a:pt x="1655401" y="4274353"/>
                </a:cubicBezTo>
                <a:cubicBezTo>
                  <a:pt x="1648991" y="4266144"/>
                  <a:pt x="1642468" y="4257934"/>
                  <a:pt x="1635833" y="4249612"/>
                </a:cubicBezTo>
                <a:close/>
                <a:moveTo>
                  <a:pt x="1654726" y="4257372"/>
                </a:moveTo>
                <a:cubicBezTo>
                  <a:pt x="1657537" y="4258497"/>
                  <a:pt x="1660349" y="4259621"/>
                  <a:pt x="1663160" y="4260746"/>
                </a:cubicBezTo>
                <a:cubicBezTo>
                  <a:pt x="1669571" y="4269180"/>
                  <a:pt x="1675981" y="4277615"/>
                  <a:pt x="1682278" y="4285937"/>
                </a:cubicBezTo>
                <a:cubicBezTo>
                  <a:pt x="1679579" y="4284812"/>
                  <a:pt x="1676880" y="4283688"/>
                  <a:pt x="1674181" y="4282450"/>
                </a:cubicBezTo>
                <a:cubicBezTo>
                  <a:pt x="1667659" y="4274129"/>
                  <a:pt x="1661249" y="4265807"/>
                  <a:pt x="1654726" y="4257372"/>
                </a:cubicBezTo>
                <a:close/>
                <a:moveTo>
                  <a:pt x="1673732" y="4264907"/>
                </a:moveTo>
                <a:cubicBezTo>
                  <a:pt x="1676768" y="4266031"/>
                  <a:pt x="1679692" y="4267269"/>
                  <a:pt x="1682728" y="4268393"/>
                </a:cubicBezTo>
                <a:cubicBezTo>
                  <a:pt x="1689138" y="4277053"/>
                  <a:pt x="1695436" y="4285487"/>
                  <a:pt x="1701621" y="4294034"/>
                </a:cubicBezTo>
                <a:cubicBezTo>
                  <a:pt x="1698697" y="4292797"/>
                  <a:pt x="1695773" y="4291672"/>
                  <a:pt x="1692962" y="4290435"/>
                </a:cubicBezTo>
                <a:cubicBezTo>
                  <a:pt x="1686664" y="4282001"/>
                  <a:pt x="1680254" y="4273454"/>
                  <a:pt x="1673732" y="4264907"/>
                </a:cubicBezTo>
                <a:close/>
                <a:moveTo>
                  <a:pt x="1692962" y="4272329"/>
                </a:moveTo>
                <a:cubicBezTo>
                  <a:pt x="1696111" y="4273566"/>
                  <a:pt x="1699372" y="4274691"/>
                  <a:pt x="1702521" y="4275928"/>
                </a:cubicBezTo>
                <a:cubicBezTo>
                  <a:pt x="1708819" y="4284700"/>
                  <a:pt x="1715116" y="4293359"/>
                  <a:pt x="1721302" y="4302019"/>
                </a:cubicBezTo>
                <a:cubicBezTo>
                  <a:pt x="1718153" y="4300781"/>
                  <a:pt x="1715116" y="4299544"/>
                  <a:pt x="1711968" y="4298307"/>
                </a:cubicBezTo>
                <a:cubicBezTo>
                  <a:pt x="1705670" y="4289648"/>
                  <a:pt x="1699372" y="4280989"/>
                  <a:pt x="1692962" y="4272329"/>
                </a:cubicBezTo>
                <a:close/>
                <a:moveTo>
                  <a:pt x="1728499" y="4312140"/>
                </a:moveTo>
                <a:cubicBezTo>
                  <a:pt x="1735022" y="4321362"/>
                  <a:pt x="1741319" y="4330471"/>
                  <a:pt x="1747617" y="4339467"/>
                </a:cubicBezTo>
                <a:cubicBezTo>
                  <a:pt x="1744693" y="4338230"/>
                  <a:pt x="1741769" y="4336993"/>
                  <a:pt x="1738845" y="4335756"/>
                </a:cubicBezTo>
                <a:cubicBezTo>
                  <a:pt x="1732435" y="4326759"/>
                  <a:pt x="1726025" y="4317763"/>
                  <a:pt x="1719390" y="4308541"/>
                </a:cubicBezTo>
                <a:cubicBezTo>
                  <a:pt x="1722426" y="4309778"/>
                  <a:pt x="1725463" y="4311015"/>
                  <a:pt x="1728499" y="4312140"/>
                </a:cubicBezTo>
                <a:close/>
                <a:moveTo>
                  <a:pt x="1738283" y="4315963"/>
                </a:moveTo>
                <a:cubicBezTo>
                  <a:pt x="1741544" y="4317201"/>
                  <a:pt x="1744693" y="4318438"/>
                  <a:pt x="1747955" y="4319674"/>
                </a:cubicBezTo>
                <a:cubicBezTo>
                  <a:pt x="1754365" y="4329009"/>
                  <a:pt x="1760662" y="4338230"/>
                  <a:pt x="1766848" y="4347340"/>
                </a:cubicBezTo>
                <a:cubicBezTo>
                  <a:pt x="1763699" y="4346102"/>
                  <a:pt x="1760662" y="4344866"/>
                  <a:pt x="1757514" y="4343628"/>
                </a:cubicBezTo>
                <a:cubicBezTo>
                  <a:pt x="1751216" y="4334407"/>
                  <a:pt x="1744806" y="4325185"/>
                  <a:pt x="1738283" y="4315963"/>
                </a:cubicBezTo>
                <a:close/>
                <a:moveTo>
                  <a:pt x="1757289" y="4323161"/>
                </a:moveTo>
                <a:cubicBezTo>
                  <a:pt x="1760662" y="4324398"/>
                  <a:pt x="1764036" y="4325635"/>
                  <a:pt x="1767410" y="4326872"/>
                </a:cubicBezTo>
                <a:cubicBezTo>
                  <a:pt x="1773820" y="4336318"/>
                  <a:pt x="1780006" y="4345653"/>
                  <a:pt x="1786191" y="4354987"/>
                </a:cubicBezTo>
                <a:cubicBezTo>
                  <a:pt x="1782929" y="4353750"/>
                  <a:pt x="1779668" y="4352400"/>
                  <a:pt x="1776294" y="4351163"/>
                </a:cubicBezTo>
                <a:cubicBezTo>
                  <a:pt x="1770109" y="4341829"/>
                  <a:pt x="1763811" y="4332607"/>
                  <a:pt x="1757289" y="4323161"/>
                </a:cubicBezTo>
                <a:close/>
                <a:moveTo>
                  <a:pt x="1776632" y="4330133"/>
                </a:moveTo>
                <a:cubicBezTo>
                  <a:pt x="1780118" y="4331370"/>
                  <a:pt x="1783717" y="4332607"/>
                  <a:pt x="1787203" y="4333844"/>
                </a:cubicBezTo>
                <a:cubicBezTo>
                  <a:pt x="1793501" y="4343403"/>
                  <a:pt x="1799686" y="4352850"/>
                  <a:pt x="1805759" y="4362297"/>
                </a:cubicBezTo>
                <a:cubicBezTo>
                  <a:pt x="1802385" y="4361060"/>
                  <a:pt x="1798899" y="4359710"/>
                  <a:pt x="1795412" y="4358473"/>
                </a:cubicBezTo>
                <a:cubicBezTo>
                  <a:pt x="1789227" y="4349139"/>
                  <a:pt x="1783042" y="4339692"/>
                  <a:pt x="1776632" y="4330133"/>
                </a:cubicBezTo>
                <a:close/>
                <a:moveTo>
                  <a:pt x="1812169" y="4372418"/>
                </a:moveTo>
                <a:cubicBezTo>
                  <a:pt x="1818242" y="4381865"/>
                  <a:pt x="1824202" y="4391199"/>
                  <a:pt x="1830050" y="4400420"/>
                </a:cubicBezTo>
                <a:cubicBezTo>
                  <a:pt x="1826789" y="4399183"/>
                  <a:pt x="1823415" y="4397834"/>
                  <a:pt x="1820154" y="4396484"/>
                </a:cubicBezTo>
                <a:cubicBezTo>
                  <a:pt x="1814306" y="4387375"/>
                  <a:pt x="1808233" y="4378041"/>
                  <a:pt x="1802160" y="4368707"/>
                </a:cubicBezTo>
                <a:cubicBezTo>
                  <a:pt x="1805421" y="4369944"/>
                  <a:pt x="1808795" y="4371181"/>
                  <a:pt x="1812169" y="4372418"/>
                </a:cubicBezTo>
                <a:close/>
                <a:moveTo>
                  <a:pt x="1836235" y="4410429"/>
                </a:moveTo>
                <a:cubicBezTo>
                  <a:pt x="1841971" y="4419651"/>
                  <a:pt x="1847706" y="4428760"/>
                  <a:pt x="1853216" y="4437644"/>
                </a:cubicBezTo>
                <a:cubicBezTo>
                  <a:pt x="1850068" y="4436407"/>
                  <a:pt x="1846919" y="4435058"/>
                  <a:pt x="1843770" y="4433708"/>
                </a:cubicBezTo>
                <a:cubicBezTo>
                  <a:pt x="1838147" y="4424824"/>
                  <a:pt x="1832412" y="4415715"/>
                  <a:pt x="1826564" y="4406606"/>
                </a:cubicBezTo>
                <a:cubicBezTo>
                  <a:pt x="1829825" y="4407843"/>
                  <a:pt x="1833086" y="4409192"/>
                  <a:pt x="1836235" y="4410429"/>
                </a:cubicBezTo>
                <a:close/>
                <a:moveTo>
                  <a:pt x="1845120" y="4413803"/>
                </a:moveTo>
                <a:cubicBezTo>
                  <a:pt x="1848493" y="4415153"/>
                  <a:pt x="1851867" y="4416389"/>
                  <a:pt x="1855241" y="4417627"/>
                </a:cubicBezTo>
                <a:cubicBezTo>
                  <a:pt x="1860976" y="4426961"/>
                  <a:pt x="1866487" y="4436070"/>
                  <a:pt x="1871997" y="4445179"/>
                </a:cubicBezTo>
                <a:cubicBezTo>
                  <a:pt x="1868736" y="4443830"/>
                  <a:pt x="1865362" y="4442593"/>
                  <a:pt x="1862101" y="4441243"/>
                </a:cubicBezTo>
                <a:cubicBezTo>
                  <a:pt x="1856478" y="4432246"/>
                  <a:pt x="1850855" y="4423025"/>
                  <a:pt x="1845120" y="4413803"/>
                </a:cubicBezTo>
                <a:close/>
                <a:moveTo>
                  <a:pt x="1863675" y="4420776"/>
                </a:moveTo>
                <a:cubicBezTo>
                  <a:pt x="1867274" y="4422125"/>
                  <a:pt x="1870760" y="4423362"/>
                  <a:pt x="1874246" y="4424599"/>
                </a:cubicBezTo>
                <a:cubicBezTo>
                  <a:pt x="1879869" y="4434046"/>
                  <a:pt x="1885380" y="4443267"/>
                  <a:pt x="1890778" y="4452489"/>
                </a:cubicBezTo>
                <a:cubicBezTo>
                  <a:pt x="1887292" y="4451139"/>
                  <a:pt x="1883918" y="4449902"/>
                  <a:pt x="1880432" y="4448553"/>
                </a:cubicBezTo>
                <a:cubicBezTo>
                  <a:pt x="1875034" y="4439444"/>
                  <a:pt x="1869411" y="4430110"/>
                  <a:pt x="1863675" y="4420776"/>
                </a:cubicBezTo>
                <a:close/>
                <a:moveTo>
                  <a:pt x="1896963" y="4462948"/>
                </a:moveTo>
                <a:cubicBezTo>
                  <a:pt x="1902249" y="4471944"/>
                  <a:pt x="1907309" y="4480829"/>
                  <a:pt x="1912370" y="4489601"/>
                </a:cubicBezTo>
                <a:cubicBezTo>
                  <a:pt x="1909109" y="4488251"/>
                  <a:pt x="1905735" y="4486902"/>
                  <a:pt x="1902361" y="4485552"/>
                </a:cubicBezTo>
                <a:cubicBezTo>
                  <a:pt x="1897301" y="4476893"/>
                  <a:pt x="1892127" y="4468121"/>
                  <a:pt x="1886842" y="4459124"/>
                </a:cubicBezTo>
                <a:cubicBezTo>
                  <a:pt x="1890216" y="4460474"/>
                  <a:pt x="1893589" y="4461711"/>
                  <a:pt x="1896963" y="4462948"/>
                </a:cubicBezTo>
                <a:close/>
                <a:moveTo>
                  <a:pt x="1918668" y="4500397"/>
                </a:moveTo>
                <a:cubicBezTo>
                  <a:pt x="1923841" y="4509506"/>
                  <a:pt x="1928902" y="4518503"/>
                  <a:pt x="1933850" y="4527275"/>
                </a:cubicBezTo>
                <a:cubicBezTo>
                  <a:pt x="1930701" y="4525925"/>
                  <a:pt x="1927440" y="4524575"/>
                  <a:pt x="1924291" y="4523226"/>
                </a:cubicBezTo>
                <a:cubicBezTo>
                  <a:pt x="1919343" y="4514454"/>
                  <a:pt x="1914170" y="4505570"/>
                  <a:pt x="1908884" y="4496460"/>
                </a:cubicBezTo>
                <a:cubicBezTo>
                  <a:pt x="1912145" y="4497922"/>
                  <a:pt x="1915407" y="4499160"/>
                  <a:pt x="1918668" y="4500397"/>
                </a:cubicBezTo>
                <a:close/>
                <a:moveTo>
                  <a:pt x="1926765" y="4503545"/>
                </a:moveTo>
                <a:cubicBezTo>
                  <a:pt x="1930251" y="4504895"/>
                  <a:pt x="1933625" y="4506132"/>
                  <a:pt x="1936999" y="4507369"/>
                </a:cubicBezTo>
                <a:cubicBezTo>
                  <a:pt x="1942172" y="4516591"/>
                  <a:pt x="1947120" y="4525700"/>
                  <a:pt x="1952068" y="4534584"/>
                </a:cubicBezTo>
                <a:cubicBezTo>
                  <a:pt x="1948694" y="4533235"/>
                  <a:pt x="1945433" y="4531885"/>
                  <a:pt x="1942059" y="4530536"/>
                </a:cubicBezTo>
                <a:cubicBezTo>
                  <a:pt x="1937111" y="4521764"/>
                  <a:pt x="1932050" y="4512767"/>
                  <a:pt x="1926765" y="4503545"/>
                </a:cubicBezTo>
                <a:close/>
                <a:moveTo>
                  <a:pt x="1957354" y="4544368"/>
                </a:moveTo>
                <a:cubicBezTo>
                  <a:pt x="1962527" y="4553815"/>
                  <a:pt x="1967475" y="4563036"/>
                  <a:pt x="1972311" y="4572146"/>
                </a:cubicBezTo>
                <a:cubicBezTo>
                  <a:pt x="1969050" y="4570796"/>
                  <a:pt x="1965901" y="4569447"/>
                  <a:pt x="1962639" y="4567985"/>
                </a:cubicBezTo>
                <a:cubicBezTo>
                  <a:pt x="1957691" y="4558988"/>
                  <a:pt x="1952743" y="4549766"/>
                  <a:pt x="1947457" y="4540320"/>
                </a:cubicBezTo>
                <a:cubicBezTo>
                  <a:pt x="1950831" y="4541782"/>
                  <a:pt x="1954092" y="4543131"/>
                  <a:pt x="1957354" y="4544368"/>
                </a:cubicBezTo>
                <a:close/>
                <a:moveTo>
                  <a:pt x="1965226" y="4547404"/>
                </a:moveTo>
                <a:cubicBezTo>
                  <a:pt x="1968712" y="4548754"/>
                  <a:pt x="1972086" y="4549991"/>
                  <a:pt x="1975572" y="4551341"/>
                </a:cubicBezTo>
                <a:cubicBezTo>
                  <a:pt x="1980633" y="4560900"/>
                  <a:pt x="1985694" y="4570346"/>
                  <a:pt x="1990529" y="4579681"/>
                </a:cubicBezTo>
                <a:cubicBezTo>
                  <a:pt x="1987155" y="4578331"/>
                  <a:pt x="1983782" y="4576981"/>
                  <a:pt x="1980408" y="4575519"/>
                </a:cubicBezTo>
                <a:cubicBezTo>
                  <a:pt x="1975460" y="4566298"/>
                  <a:pt x="1970399" y="4556964"/>
                  <a:pt x="1965226" y="4547404"/>
                </a:cubicBezTo>
                <a:close/>
                <a:moveTo>
                  <a:pt x="1995702" y="4589577"/>
                </a:moveTo>
                <a:cubicBezTo>
                  <a:pt x="2000538" y="4598911"/>
                  <a:pt x="2005261" y="4608020"/>
                  <a:pt x="2009760" y="4616905"/>
                </a:cubicBezTo>
                <a:cubicBezTo>
                  <a:pt x="2006498" y="4615555"/>
                  <a:pt x="2003237" y="4614205"/>
                  <a:pt x="1999976" y="4612744"/>
                </a:cubicBezTo>
                <a:cubicBezTo>
                  <a:pt x="1995365" y="4603972"/>
                  <a:pt x="1990642" y="4594862"/>
                  <a:pt x="1985694" y="4585528"/>
                </a:cubicBezTo>
                <a:cubicBezTo>
                  <a:pt x="1989067" y="4586990"/>
                  <a:pt x="1992441" y="4588340"/>
                  <a:pt x="1995702" y="4589577"/>
                </a:cubicBezTo>
                <a:close/>
                <a:moveTo>
                  <a:pt x="2003350" y="4592501"/>
                </a:moveTo>
                <a:cubicBezTo>
                  <a:pt x="2063290" y="4615330"/>
                  <a:pt x="2115809" y="4628825"/>
                  <a:pt x="2149772" y="4628825"/>
                </a:cubicBezTo>
                <a:cubicBezTo>
                  <a:pt x="2270328" y="4628825"/>
                  <a:pt x="2621089" y="4417739"/>
                  <a:pt x="2676531" y="4265581"/>
                </a:cubicBezTo>
                <a:cubicBezTo>
                  <a:pt x="2749517" y="4065629"/>
                  <a:pt x="2935075" y="3855330"/>
                  <a:pt x="3138514" y="3633673"/>
                </a:cubicBezTo>
                <a:lnTo>
                  <a:pt x="3149872" y="3633673"/>
                </a:lnTo>
                <a:cubicBezTo>
                  <a:pt x="2952169" y="3862415"/>
                  <a:pt x="2771672" y="4079574"/>
                  <a:pt x="2695986" y="4287061"/>
                </a:cubicBezTo>
                <a:cubicBezTo>
                  <a:pt x="2638857" y="4443717"/>
                  <a:pt x="2291133" y="4661101"/>
                  <a:pt x="2172938" y="4661101"/>
                </a:cubicBezTo>
                <a:cubicBezTo>
                  <a:pt x="2137626" y="4661101"/>
                  <a:pt x="2081734" y="4646256"/>
                  <a:pt x="2017295" y="4620166"/>
                </a:cubicBezTo>
                <a:cubicBezTo>
                  <a:pt x="2012909" y="4611169"/>
                  <a:pt x="2008185" y="4601947"/>
                  <a:pt x="2003350" y="4592501"/>
                </a:cubicBezTo>
                <a:close/>
                <a:moveTo>
                  <a:pt x="2173051" y="4668636"/>
                </a:moveTo>
                <a:cubicBezTo>
                  <a:pt x="2233666" y="4668636"/>
                  <a:pt x="2347138" y="4617467"/>
                  <a:pt x="2462296" y="4538408"/>
                </a:cubicBezTo>
                <a:cubicBezTo>
                  <a:pt x="2585664" y="4453613"/>
                  <a:pt x="2674619" y="4361060"/>
                  <a:pt x="2700147" y="4290885"/>
                </a:cubicBezTo>
                <a:cubicBezTo>
                  <a:pt x="2776057" y="4082835"/>
                  <a:pt x="2958691" y="3864214"/>
                  <a:pt x="3158082" y="3633560"/>
                </a:cubicBezTo>
                <a:lnTo>
                  <a:pt x="3169777" y="3633560"/>
                </a:lnTo>
                <a:cubicBezTo>
                  <a:pt x="2976010" y="3871299"/>
                  <a:pt x="2798324" y="4096780"/>
                  <a:pt x="2719715" y="4312252"/>
                </a:cubicBezTo>
                <a:cubicBezTo>
                  <a:pt x="2662698" y="4468571"/>
                  <a:pt x="2327795" y="4700799"/>
                  <a:pt x="2196330" y="4700799"/>
                </a:cubicBezTo>
                <a:cubicBezTo>
                  <a:pt x="2158094" y="4700799"/>
                  <a:pt x="2100627" y="4684492"/>
                  <a:pt x="2035963" y="4657052"/>
                </a:cubicBezTo>
                <a:cubicBezTo>
                  <a:pt x="2031577" y="4648168"/>
                  <a:pt x="2026966" y="4639059"/>
                  <a:pt x="2022243" y="4629613"/>
                </a:cubicBezTo>
                <a:cubicBezTo>
                  <a:pt x="2084658" y="4654579"/>
                  <a:pt x="2138638" y="4668636"/>
                  <a:pt x="2173051" y="4668636"/>
                </a:cubicBezTo>
                <a:close/>
                <a:moveTo>
                  <a:pt x="3164604" y="3626025"/>
                </a:moveTo>
                <a:cubicBezTo>
                  <a:pt x="3166741" y="3623551"/>
                  <a:pt x="3168765" y="3621190"/>
                  <a:pt x="3170902" y="3618716"/>
                </a:cubicBezTo>
                <a:cubicBezTo>
                  <a:pt x="3174725" y="3618603"/>
                  <a:pt x="3178437" y="3618491"/>
                  <a:pt x="3182148" y="3618378"/>
                </a:cubicBezTo>
                <a:cubicBezTo>
                  <a:pt x="3180011" y="3620965"/>
                  <a:pt x="3177987" y="3623551"/>
                  <a:pt x="3175850" y="3626025"/>
                </a:cubicBezTo>
                <a:lnTo>
                  <a:pt x="3164604" y="3626025"/>
                </a:lnTo>
                <a:close/>
                <a:moveTo>
                  <a:pt x="3190245" y="3618041"/>
                </a:moveTo>
                <a:cubicBezTo>
                  <a:pt x="3194068" y="3617928"/>
                  <a:pt x="3198005" y="3617816"/>
                  <a:pt x="3201828" y="3617703"/>
                </a:cubicBezTo>
                <a:cubicBezTo>
                  <a:pt x="3199691" y="3620515"/>
                  <a:pt x="3197555" y="3623214"/>
                  <a:pt x="3195418" y="3626025"/>
                </a:cubicBezTo>
                <a:lnTo>
                  <a:pt x="3183835" y="3626025"/>
                </a:lnTo>
                <a:cubicBezTo>
                  <a:pt x="3185859" y="3623326"/>
                  <a:pt x="3188108" y="3620740"/>
                  <a:pt x="3190245" y="3618041"/>
                </a:cubicBezTo>
                <a:close/>
                <a:moveTo>
                  <a:pt x="3196655" y="3610169"/>
                </a:moveTo>
                <a:cubicBezTo>
                  <a:pt x="3198792" y="3607582"/>
                  <a:pt x="3200816" y="3604996"/>
                  <a:pt x="3202953" y="3602409"/>
                </a:cubicBezTo>
                <a:cubicBezTo>
                  <a:pt x="3206664" y="3602184"/>
                  <a:pt x="3210375" y="3601847"/>
                  <a:pt x="3214086" y="3601622"/>
                </a:cubicBezTo>
                <a:cubicBezTo>
                  <a:pt x="3211949" y="3604321"/>
                  <a:pt x="3209925" y="3607020"/>
                  <a:pt x="3207788" y="3609719"/>
                </a:cubicBezTo>
                <a:cubicBezTo>
                  <a:pt x="3204077" y="3609944"/>
                  <a:pt x="3200366" y="3610056"/>
                  <a:pt x="3196655" y="3610169"/>
                </a:cubicBezTo>
                <a:close/>
                <a:moveTo>
                  <a:pt x="3222071" y="3601172"/>
                </a:moveTo>
                <a:cubicBezTo>
                  <a:pt x="3225895" y="3600947"/>
                  <a:pt x="3229718" y="3600610"/>
                  <a:pt x="3233429" y="3600385"/>
                </a:cubicBezTo>
                <a:cubicBezTo>
                  <a:pt x="3231292" y="3603309"/>
                  <a:pt x="3229156" y="3606233"/>
                  <a:pt x="3227019" y="3609156"/>
                </a:cubicBezTo>
                <a:cubicBezTo>
                  <a:pt x="3223195" y="3609269"/>
                  <a:pt x="3219372" y="3609382"/>
                  <a:pt x="3215548" y="3609606"/>
                </a:cubicBezTo>
                <a:cubicBezTo>
                  <a:pt x="3217685" y="3606795"/>
                  <a:pt x="3219822" y="3603983"/>
                  <a:pt x="3222071" y="3601172"/>
                </a:cubicBezTo>
                <a:close/>
                <a:moveTo>
                  <a:pt x="3228256" y="3593075"/>
                </a:moveTo>
                <a:cubicBezTo>
                  <a:pt x="3228593" y="3592625"/>
                  <a:pt x="3229043" y="3592063"/>
                  <a:pt x="3229381" y="3591613"/>
                </a:cubicBezTo>
                <a:cubicBezTo>
                  <a:pt x="3231068" y="3589364"/>
                  <a:pt x="3232867" y="3587115"/>
                  <a:pt x="3234554" y="3584865"/>
                </a:cubicBezTo>
                <a:cubicBezTo>
                  <a:pt x="3238265" y="3584528"/>
                  <a:pt x="3241864" y="3584078"/>
                  <a:pt x="3245575" y="3583741"/>
                </a:cubicBezTo>
                <a:cubicBezTo>
                  <a:pt x="3243776" y="3586102"/>
                  <a:pt x="3242089" y="3588577"/>
                  <a:pt x="3240289" y="3590938"/>
                </a:cubicBezTo>
                <a:cubicBezTo>
                  <a:pt x="3239952" y="3591388"/>
                  <a:pt x="3239615" y="3591838"/>
                  <a:pt x="3239277" y="3592288"/>
                </a:cubicBezTo>
                <a:cubicBezTo>
                  <a:pt x="3235678" y="3592513"/>
                  <a:pt x="3231967" y="3592850"/>
                  <a:pt x="3228256" y="3593075"/>
                </a:cubicBezTo>
                <a:close/>
                <a:moveTo>
                  <a:pt x="3259520" y="3574407"/>
                </a:moveTo>
                <a:cubicBezTo>
                  <a:pt x="3261657" y="3571483"/>
                  <a:pt x="3263793" y="3568559"/>
                  <a:pt x="3265930" y="3565635"/>
                </a:cubicBezTo>
                <a:cubicBezTo>
                  <a:pt x="3269529" y="3565073"/>
                  <a:pt x="3273127" y="3564623"/>
                  <a:pt x="3276726" y="3564061"/>
                </a:cubicBezTo>
                <a:cubicBezTo>
                  <a:pt x="3274589" y="3567097"/>
                  <a:pt x="3272565" y="3570133"/>
                  <a:pt x="3270428" y="3573170"/>
                </a:cubicBezTo>
                <a:cubicBezTo>
                  <a:pt x="3266830" y="3573619"/>
                  <a:pt x="3263231" y="3574069"/>
                  <a:pt x="3259520" y="3574407"/>
                </a:cubicBezTo>
                <a:close/>
                <a:moveTo>
                  <a:pt x="3284598" y="3562936"/>
                </a:moveTo>
                <a:cubicBezTo>
                  <a:pt x="3288309" y="3562373"/>
                  <a:pt x="3292021" y="3561811"/>
                  <a:pt x="3295732" y="3561249"/>
                </a:cubicBezTo>
                <a:cubicBezTo>
                  <a:pt x="3293595" y="3564510"/>
                  <a:pt x="3291458" y="3567772"/>
                  <a:pt x="3289321" y="3571145"/>
                </a:cubicBezTo>
                <a:cubicBezTo>
                  <a:pt x="3285610" y="3571595"/>
                  <a:pt x="3281899" y="3571932"/>
                  <a:pt x="3278188" y="3572382"/>
                </a:cubicBezTo>
                <a:cubicBezTo>
                  <a:pt x="3280212" y="3569234"/>
                  <a:pt x="3282349" y="3566085"/>
                  <a:pt x="3284598" y="3562936"/>
                </a:cubicBezTo>
                <a:close/>
                <a:moveTo>
                  <a:pt x="3303154" y="3560124"/>
                </a:moveTo>
                <a:cubicBezTo>
                  <a:pt x="3306978" y="3559562"/>
                  <a:pt x="3310801" y="3559000"/>
                  <a:pt x="3314513" y="3558438"/>
                </a:cubicBezTo>
                <a:cubicBezTo>
                  <a:pt x="3312376" y="3561924"/>
                  <a:pt x="3310126" y="3565522"/>
                  <a:pt x="3307990" y="3569008"/>
                </a:cubicBezTo>
                <a:cubicBezTo>
                  <a:pt x="3304166" y="3569458"/>
                  <a:pt x="3300343" y="3569908"/>
                  <a:pt x="3296519" y="3570358"/>
                </a:cubicBezTo>
                <a:cubicBezTo>
                  <a:pt x="3298768" y="3566984"/>
                  <a:pt x="3301017" y="3563498"/>
                  <a:pt x="3303154" y="3560124"/>
                </a:cubicBezTo>
                <a:close/>
                <a:moveTo>
                  <a:pt x="3308777" y="3551577"/>
                </a:moveTo>
                <a:cubicBezTo>
                  <a:pt x="3310914" y="3548316"/>
                  <a:pt x="3313051" y="3544942"/>
                  <a:pt x="3315187" y="3541681"/>
                </a:cubicBezTo>
                <a:cubicBezTo>
                  <a:pt x="3318898" y="3541006"/>
                  <a:pt x="3322497" y="3540219"/>
                  <a:pt x="3326096" y="3539544"/>
                </a:cubicBezTo>
                <a:cubicBezTo>
                  <a:pt x="3323959" y="3543030"/>
                  <a:pt x="3321935" y="3546404"/>
                  <a:pt x="3319798" y="3549891"/>
                </a:cubicBezTo>
                <a:cubicBezTo>
                  <a:pt x="3316087" y="3550453"/>
                  <a:pt x="3312488" y="3551015"/>
                  <a:pt x="3308777" y="3551577"/>
                </a:cubicBezTo>
                <a:close/>
                <a:moveTo>
                  <a:pt x="3333630" y="3538082"/>
                </a:moveTo>
                <a:cubicBezTo>
                  <a:pt x="3337342" y="3537295"/>
                  <a:pt x="3341165" y="3536620"/>
                  <a:pt x="3344764" y="3535833"/>
                </a:cubicBezTo>
                <a:cubicBezTo>
                  <a:pt x="3342627" y="3539544"/>
                  <a:pt x="3340491" y="3543255"/>
                  <a:pt x="3338354" y="3546854"/>
                </a:cubicBezTo>
                <a:cubicBezTo>
                  <a:pt x="3334643" y="3547416"/>
                  <a:pt x="3330819" y="3548091"/>
                  <a:pt x="3327108" y="3548653"/>
                </a:cubicBezTo>
                <a:cubicBezTo>
                  <a:pt x="3329245" y="3545167"/>
                  <a:pt x="3331494" y="3541681"/>
                  <a:pt x="3333630" y="3538082"/>
                </a:cubicBezTo>
                <a:close/>
                <a:moveTo>
                  <a:pt x="3338916" y="3529423"/>
                </a:moveTo>
                <a:cubicBezTo>
                  <a:pt x="3341053" y="3525937"/>
                  <a:pt x="3343190" y="3522563"/>
                  <a:pt x="3345214" y="3519077"/>
                </a:cubicBezTo>
                <a:cubicBezTo>
                  <a:pt x="3348812" y="3518177"/>
                  <a:pt x="3352411" y="3517390"/>
                  <a:pt x="3356010" y="3516490"/>
                </a:cubicBezTo>
                <a:cubicBezTo>
                  <a:pt x="3353873" y="3520089"/>
                  <a:pt x="3351849" y="3523687"/>
                  <a:pt x="3349712" y="3527286"/>
                </a:cubicBezTo>
                <a:cubicBezTo>
                  <a:pt x="3346226" y="3527961"/>
                  <a:pt x="3342627" y="3528636"/>
                  <a:pt x="3338916" y="3529423"/>
                </a:cubicBezTo>
                <a:close/>
                <a:moveTo>
                  <a:pt x="3351062" y="3509742"/>
                </a:moveTo>
                <a:cubicBezTo>
                  <a:pt x="3353086" y="3506369"/>
                  <a:pt x="3355110" y="3503107"/>
                  <a:pt x="3357134" y="3499734"/>
                </a:cubicBezTo>
                <a:cubicBezTo>
                  <a:pt x="3360621" y="3498721"/>
                  <a:pt x="3364107" y="3497709"/>
                  <a:pt x="3367481" y="3496810"/>
                </a:cubicBezTo>
                <a:cubicBezTo>
                  <a:pt x="3365457" y="3500296"/>
                  <a:pt x="3363432" y="3503782"/>
                  <a:pt x="3361520" y="3507156"/>
                </a:cubicBezTo>
                <a:cubicBezTo>
                  <a:pt x="3358034" y="3508056"/>
                  <a:pt x="3354548" y="3508843"/>
                  <a:pt x="3351062" y="3509742"/>
                </a:cubicBezTo>
                <a:close/>
                <a:moveTo>
                  <a:pt x="3375240" y="3494560"/>
                </a:moveTo>
                <a:cubicBezTo>
                  <a:pt x="3378839" y="3493548"/>
                  <a:pt x="3382325" y="3492424"/>
                  <a:pt x="3385812" y="3491412"/>
                </a:cubicBezTo>
                <a:cubicBezTo>
                  <a:pt x="3383788" y="3495123"/>
                  <a:pt x="3381763" y="3498834"/>
                  <a:pt x="3379626" y="3502657"/>
                </a:cubicBezTo>
                <a:cubicBezTo>
                  <a:pt x="3376140" y="3503557"/>
                  <a:pt x="3372542" y="3504457"/>
                  <a:pt x="3368943" y="3505357"/>
                </a:cubicBezTo>
                <a:cubicBezTo>
                  <a:pt x="3371080" y="3501758"/>
                  <a:pt x="3373104" y="3498159"/>
                  <a:pt x="3375240" y="3494560"/>
                </a:cubicBezTo>
                <a:close/>
                <a:moveTo>
                  <a:pt x="3380863" y="3484777"/>
                </a:moveTo>
                <a:cubicBezTo>
                  <a:pt x="3382888" y="3481290"/>
                  <a:pt x="3384800" y="3477917"/>
                  <a:pt x="3386824" y="3474430"/>
                </a:cubicBezTo>
                <a:cubicBezTo>
                  <a:pt x="3390197" y="3473306"/>
                  <a:pt x="3393684" y="3472069"/>
                  <a:pt x="3397058" y="3470944"/>
                </a:cubicBezTo>
                <a:cubicBezTo>
                  <a:pt x="3395146" y="3474543"/>
                  <a:pt x="3393121" y="3478141"/>
                  <a:pt x="3391210" y="3481740"/>
                </a:cubicBezTo>
                <a:cubicBezTo>
                  <a:pt x="3387723" y="3482640"/>
                  <a:pt x="3384350" y="3483652"/>
                  <a:pt x="3380863" y="3484777"/>
                </a:cubicBezTo>
                <a:close/>
                <a:moveTo>
                  <a:pt x="3404705" y="3468245"/>
                </a:moveTo>
                <a:cubicBezTo>
                  <a:pt x="3408191" y="3467008"/>
                  <a:pt x="3411677" y="3465771"/>
                  <a:pt x="3415163" y="3464534"/>
                </a:cubicBezTo>
                <a:cubicBezTo>
                  <a:pt x="3413139" y="3468358"/>
                  <a:pt x="3411115" y="3472294"/>
                  <a:pt x="3409203" y="3476117"/>
                </a:cubicBezTo>
                <a:cubicBezTo>
                  <a:pt x="3405717" y="3477242"/>
                  <a:pt x="3402231" y="3478254"/>
                  <a:pt x="3398632" y="3479379"/>
                </a:cubicBezTo>
                <a:cubicBezTo>
                  <a:pt x="3400656" y="3475667"/>
                  <a:pt x="3402681" y="3471956"/>
                  <a:pt x="3404705" y="3468245"/>
                </a:cubicBezTo>
                <a:close/>
                <a:moveTo>
                  <a:pt x="3422698" y="3461835"/>
                </a:moveTo>
                <a:cubicBezTo>
                  <a:pt x="3426297" y="3460485"/>
                  <a:pt x="3429896" y="3459248"/>
                  <a:pt x="3433382" y="3457899"/>
                </a:cubicBezTo>
                <a:cubicBezTo>
                  <a:pt x="3431358" y="3462060"/>
                  <a:pt x="3429333" y="3466221"/>
                  <a:pt x="3427309" y="3470382"/>
                </a:cubicBezTo>
                <a:cubicBezTo>
                  <a:pt x="3423710" y="3471506"/>
                  <a:pt x="3420224" y="3472631"/>
                  <a:pt x="3416513" y="3473868"/>
                </a:cubicBezTo>
                <a:cubicBezTo>
                  <a:pt x="3418537" y="3469820"/>
                  <a:pt x="3420562" y="3465771"/>
                  <a:pt x="3422698" y="3461835"/>
                </a:cubicBezTo>
                <a:close/>
                <a:moveTo>
                  <a:pt x="3427984" y="3451489"/>
                </a:moveTo>
                <a:cubicBezTo>
                  <a:pt x="3430008" y="3447665"/>
                  <a:pt x="3431920" y="3443729"/>
                  <a:pt x="3433944" y="3439905"/>
                </a:cubicBezTo>
                <a:cubicBezTo>
                  <a:pt x="3437430" y="3438443"/>
                  <a:pt x="3440804" y="3436981"/>
                  <a:pt x="3444178" y="3435632"/>
                </a:cubicBezTo>
                <a:cubicBezTo>
                  <a:pt x="3442266" y="3439680"/>
                  <a:pt x="3440242" y="3443616"/>
                  <a:pt x="3438330" y="3447665"/>
                </a:cubicBezTo>
                <a:cubicBezTo>
                  <a:pt x="3434956" y="3448902"/>
                  <a:pt x="3431470" y="3450251"/>
                  <a:pt x="3427984" y="3451489"/>
                </a:cubicBezTo>
                <a:close/>
                <a:moveTo>
                  <a:pt x="3439117" y="3429784"/>
                </a:moveTo>
                <a:cubicBezTo>
                  <a:pt x="3441141" y="3425848"/>
                  <a:pt x="3443166" y="3421912"/>
                  <a:pt x="3445190" y="3417976"/>
                </a:cubicBezTo>
                <a:cubicBezTo>
                  <a:pt x="3448564" y="3416401"/>
                  <a:pt x="3451825" y="3414827"/>
                  <a:pt x="3455087" y="3413365"/>
                </a:cubicBezTo>
                <a:cubicBezTo>
                  <a:pt x="3453062" y="3417413"/>
                  <a:pt x="3451151" y="3421574"/>
                  <a:pt x="3449126" y="3425623"/>
                </a:cubicBezTo>
                <a:cubicBezTo>
                  <a:pt x="3445865" y="3426973"/>
                  <a:pt x="3442491" y="3428322"/>
                  <a:pt x="3439117" y="3429784"/>
                </a:cubicBezTo>
                <a:close/>
                <a:moveTo>
                  <a:pt x="3450701" y="3407180"/>
                </a:moveTo>
                <a:cubicBezTo>
                  <a:pt x="3452837" y="3403019"/>
                  <a:pt x="3454974" y="3398970"/>
                  <a:pt x="3456998" y="3394809"/>
                </a:cubicBezTo>
                <a:cubicBezTo>
                  <a:pt x="3460147" y="3393122"/>
                  <a:pt x="3463296" y="3391548"/>
                  <a:pt x="3466333" y="3389861"/>
                </a:cubicBezTo>
                <a:cubicBezTo>
                  <a:pt x="3464308" y="3394134"/>
                  <a:pt x="3462171" y="3398408"/>
                  <a:pt x="3460147" y="3402681"/>
                </a:cubicBezTo>
                <a:cubicBezTo>
                  <a:pt x="3457111" y="3404143"/>
                  <a:pt x="3453962" y="3405718"/>
                  <a:pt x="3450701" y="3407180"/>
                </a:cubicBezTo>
                <a:close/>
                <a:moveTo>
                  <a:pt x="3462284" y="3384350"/>
                </a:moveTo>
                <a:cubicBezTo>
                  <a:pt x="3464308" y="3380302"/>
                  <a:pt x="3466333" y="3376366"/>
                  <a:pt x="3468357" y="3372317"/>
                </a:cubicBezTo>
                <a:cubicBezTo>
                  <a:pt x="3471393" y="3370518"/>
                  <a:pt x="3474317" y="3368831"/>
                  <a:pt x="3477241" y="3367032"/>
                </a:cubicBezTo>
                <a:cubicBezTo>
                  <a:pt x="3475217" y="3371193"/>
                  <a:pt x="3473305" y="3375241"/>
                  <a:pt x="3471281" y="3379402"/>
                </a:cubicBezTo>
                <a:cubicBezTo>
                  <a:pt x="3468357" y="3381202"/>
                  <a:pt x="3465320" y="3382776"/>
                  <a:pt x="3462284" y="3384350"/>
                </a:cubicBezTo>
                <a:close/>
                <a:moveTo>
                  <a:pt x="3473980" y="3361409"/>
                </a:moveTo>
                <a:cubicBezTo>
                  <a:pt x="3475891" y="3357585"/>
                  <a:pt x="3477916" y="3353649"/>
                  <a:pt x="3479827" y="3349825"/>
                </a:cubicBezTo>
                <a:cubicBezTo>
                  <a:pt x="3482639" y="3348026"/>
                  <a:pt x="3485450" y="3346227"/>
                  <a:pt x="3488150" y="3344428"/>
                </a:cubicBezTo>
                <a:cubicBezTo>
                  <a:pt x="3486238" y="3348363"/>
                  <a:pt x="3484326" y="3352412"/>
                  <a:pt x="3482414" y="3356348"/>
                </a:cubicBezTo>
                <a:cubicBezTo>
                  <a:pt x="3479715" y="3358035"/>
                  <a:pt x="3476904" y="3359722"/>
                  <a:pt x="3473980" y="3361409"/>
                </a:cubicBezTo>
                <a:close/>
                <a:moveTo>
                  <a:pt x="3485676" y="3338129"/>
                </a:moveTo>
                <a:cubicBezTo>
                  <a:pt x="3487587" y="3334418"/>
                  <a:pt x="3489387" y="3330707"/>
                  <a:pt x="3491186" y="3327109"/>
                </a:cubicBezTo>
                <a:cubicBezTo>
                  <a:pt x="3493885" y="3325197"/>
                  <a:pt x="3496472" y="3323397"/>
                  <a:pt x="3499058" y="3321486"/>
                </a:cubicBezTo>
                <a:cubicBezTo>
                  <a:pt x="3497259" y="3325309"/>
                  <a:pt x="3495459" y="3329133"/>
                  <a:pt x="3493660" y="3332844"/>
                </a:cubicBezTo>
                <a:cubicBezTo>
                  <a:pt x="3491073" y="3334643"/>
                  <a:pt x="3488374" y="3336443"/>
                  <a:pt x="3485676" y="3338129"/>
                </a:cubicBezTo>
                <a:close/>
                <a:moveTo>
                  <a:pt x="3497484" y="3314738"/>
                </a:moveTo>
                <a:cubicBezTo>
                  <a:pt x="3499283" y="3311252"/>
                  <a:pt x="3500970" y="3307766"/>
                  <a:pt x="3502769" y="3304167"/>
                </a:cubicBezTo>
                <a:cubicBezTo>
                  <a:pt x="3505243" y="3302255"/>
                  <a:pt x="3507605" y="3300456"/>
                  <a:pt x="3510079" y="3298544"/>
                </a:cubicBezTo>
                <a:cubicBezTo>
                  <a:pt x="3508392" y="3302143"/>
                  <a:pt x="3506705" y="3305741"/>
                  <a:pt x="3505019" y="3309340"/>
                </a:cubicBezTo>
                <a:cubicBezTo>
                  <a:pt x="3502432" y="3311139"/>
                  <a:pt x="3499958" y="3312939"/>
                  <a:pt x="3497484" y="3314738"/>
                </a:cubicBezTo>
                <a:close/>
                <a:moveTo>
                  <a:pt x="3519413" y="3291234"/>
                </a:moveTo>
                <a:cubicBezTo>
                  <a:pt x="3522000" y="3289210"/>
                  <a:pt x="3524586" y="3287073"/>
                  <a:pt x="3527061" y="3285049"/>
                </a:cubicBezTo>
                <a:cubicBezTo>
                  <a:pt x="3525261" y="3288985"/>
                  <a:pt x="3523462" y="3292921"/>
                  <a:pt x="3521775" y="3296857"/>
                </a:cubicBezTo>
                <a:cubicBezTo>
                  <a:pt x="3519188" y="3298769"/>
                  <a:pt x="3516602" y="3300793"/>
                  <a:pt x="3514015" y="3302705"/>
                </a:cubicBezTo>
                <a:cubicBezTo>
                  <a:pt x="3515815" y="3298881"/>
                  <a:pt x="3517614" y="3295058"/>
                  <a:pt x="3519413" y="3291234"/>
                </a:cubicBezTo>
                <a:close/>
                <a:moveTo>
                  <a:pt x="3525598" y="3277964"/>
                </a:moveTo>
                <a:cubicBezTo>
                  <a:pt x="3527285" y="3274365"/>
                  <a:pt x="3528972" y="3270654"/>
                  <a:pt x="3530659" y="3267055"/>
                </a:cubicBezTo>
                <a:cubicBezTo>
                  <a:pt x="3533021" y="3265031"/>
                  <a:pt x="3535382" y="3263007"/>
                  <a:pt x="3537744" y="3260870"/>
                </a:cubicBezTo>
                <a:cubicBezTo>
                  <a:pt x="3536057" y="3264581"/>
                  <a:pt x="3534483" y="3268292"/>
                  <a:pt x="3532796" y="3272004"/>
                </a:cubicBezTo>
                <a:cubicBezTo>
                  <a:pt x="3530434" y="3274140"/>
                  <a:pt x="3528073" y="3276052"/>
                  <a:pt x="3525598" y="3277964"/>
                </a:cubicBezTo>
                <a:close/>
                <a:moveTo>
                  <a:pt x="3547303" y="3252548"/>
                </a:moveTo>
                <a:cubicBezTo>
                  <a:pt x="3549777" y="3250299"/>
                  <a:pt x="3552251" y="3248050"/>
                  <a:pt x="3554725" y="3245800"/>
                </a:cubicBezTo>
                <a:cubicBezTo>
                  <a:pt x="3553039" y="3249849"/>
                  <a:pt x="3551352" y="3253898"/>
                  <a:pt x="3549665" y="3257946"/>
                </a:cubicBezTo>
                <a:cubicBezTo>
                  <a:pt x="3547191" y="3260083"/>
                  <a:pt x="3544604" y="3262332"/>
                  <a:pt x="3542017" y="3264581"/>
                </a:cubicBezTo>
                <a:cubicBezTo>
                  <a:pt x="3543817" y="3260420"/>
                  <a:pt x="3545504" y="3256484"/>
                  <a:pt x="3547303" y="3252548"/>
                </a:cubicBezTo>
                <a:close/>
                <a:moveTo>
                  <a:pt x="3564060" y="3237029"/>
                </a:moveTo>
                <a:cubicBezTo>
                  <a:pt x="3566759" y="3234555"/>
                  <a:pt x="3569345" y="3231968"/>
                  <a:pt x="3571932" y="3229494"/>
                </a:cubicBezTo>
                <a:cubicBezTo>
                  <a:pt x="3570245" y="3233880"/>
                  <a:pt x="3568445" y="3238153"/>
                  <a:pt x="3566759" y="3242539"/>
                </a:cubicBezTo>
                <a:cubicBezTo>
                  <a:pt x="3564172" y="3245013"/>
                  <a:pt x="3561473" y="3247375"/>
                  <a:pt x="3558774" y="3249849"/>
                </a:cubicBezTo>
                <a:cubicBezTo>
                  <a:pt x="3560461" y="3245576"/>
                  <a:pt x="3562260" y="3241302"/>
                  <a:pt x="3564060" y="3237029"/>
                </a:cubicBezTo>
                <a:close/>
                <a:moveTo>
                  <a:pt x="3580929" y="3220385"/>
                </a:moveTo>
                <a:cubicBezTo>
                  <a:pt x="3583740" y="3217573"/>
                  <a:pt x="3586439" y="3214762"/>
                  <a:pt x="3589138" y="3211950"/>
                </a:cubicBezTo>
                <a:cubicBezTo>
                  <a:pt x="3587451" y="3216561"/>
                  <a:pt x="3585652" y="3221284"/>
                  <a:pt x="3583965" y="3225895"/>
                </a:cubicBezTo>
                <a:cubicBezTo>
                  <a:pt x="3581266" y="3228594"/>
                  <a:pt x="3578454" y="3231406"/>
                  <a:pt x="3575530" y="3234105"/>
                </a:cubicBezTo>
                <a:cubicBezTo>
                  <a:pt x="3577330" y="3229606"/>
                  <a:pt x="3579129" y="3224995"/>
                  <a:pt x="3580929" y="3220385"/>
                </a:cubicBezTo>
                <a:close/>
                <a:moveTo>
                  <a:pt x="3598247" y="3202279"/>
                </a:moveTo>
                <a:cubicBezTo>
                  <a:pt x="3601171" y="3199017"/>
                  <a:pt x="3604095" y="3195869"/>
                  <a:pt x="3606794" y="3192607"/>
                </a:cubicBezTo>
                <a:cubicBezTo>
                  <a:pt x="3605107" y="3197443"/>
                  <a:pt x="3603308" y="3202391"/>
                  <a:pt x="3601621" y="3207227"/>
                </a:cubicBezTo>
                <a:cubicBezTo>
                  <a:pt x="3598697" y="3210376"/>
                  <a:pt x="3595773" y="3213637"/>
                  <a:pt x="3592737" y="3216786"/>
                </a:cubicBezTo>
                <a:cubicBezTo>
                  <a:pt x="3594649" y="3212063"/>
                  <a:pt x="3596448" y="3207114"/>
                  <a:pt x="3598247" y="3202279"/>
                </a:cubicBezTo>
                <a:close/>
                <a:moveTo>
                  <a:pt x="3616128" y="3181811"/>
                </a:moveTo>
                <a:cubicBezTo>
                  <a:pt x="3618940" y="3178325"/>
                  <a:pt x="3621751" y="3174839"/>
                  <a:pt x="3624450" y="3171465"/>
                </a:cubicBezTo>
                <a:cubicBezTo>
                  <a:pt x="3622763" y="3176413"/>
                  <a:pt x="3621076" y="3181474"/>
                  <a:pt x="3619502" y="3186422"/>
                </a:cubicBezTo>
                <a:cubicBezTo>
                  <a:pt x="3616691" y="3190021"/>
                  <a:pt x="3613767" y="3193507"/>
                  <a:pt x="3610730" y="3197106"/>
                </a:cubicBezTo>
                <a:cubicBezTo>
                  <a:pt x="3612530" y="3191932"/>
                  <a:pt x="3614329" y="3186872"/>
                  <a:pt x="3616128" y="3181811"/>
                </a:cubicBezTo>
                <a:close/>
                <a:moveTo>
                  <a:pt x="3634009" y="3158645"/>
                </a:moveTo>
                <a:cubicBezTo>
                  <a:pt x="3637608" y="3153696"/>
                  <a:pt x="3640982" y="3148636"/>
                  <a:pt x="3644243" y="3143688"/>
                </a:cubicBezTo>
                <a:cubicBezTo>
                  <a:pt x="3642781" y="3148186"/>
                  <a:pt x="3641431" y="3152684"/>
                  <a:pt x="3639970" y="3157182"/>
                </a:cubicBezTo>
                <a:cubicBezTo>
                  <a:pt x="3636596" y="3162693"/>
                  <a:pt x="3632885" y="3168204"/>
                  <a:pt x="3628949" y="3173714"/>
                </a:cubicBezTo>
                <a:cubicBezTo>
                  <a:pt x="3630635" y="3168654"/>
                  <a:pt x="3632322" y="3163593"/>
                  <a:pt x="3634009" y="3158645"/>
                </a:cubicBezTo>
                <a:close/>
                <a:moveTo>
                  <a:pt x="3655151" y="3125581"/>
                </a:moveTo>
                <a:cubicBezTo>
                  <a:pt x="3656726" y="3122770"/>
                  <a:pt x="3658188" y="3119958"/>
                  <a:pt x="3659650" y="3117147"/>
                </a:cubicBezTo>
                <a:cubicBezTo>
                  <a:pt x="3657513" y="3123107"/>
                  <a:pt x="3655039" y="3129068"/>
                  <a:pt x="3652228" y="3135028"/>
                </a:cubicBezTo>
                <a:cubicBezTo>
                  <a:pt x="3653127" y="3131879"/>
                  <a:pt x="3654139" y="3128730"/>
                  <a:pt x="3655151" y="3125581"/>
                </a:cubicBezTo>
                <a:close/>
                <a:moveTo>
                  <a:pt x="3693388" y="3030104"/>
                </a:moveTo>
                <a:cubicBezTo>
                  <a:pt x="3695637" y="3026280"/>
                  <a:pt x="3698111" y="3022344"/>
                  <a:pt x="3700810" y="3018520"/>
                </a:cubicBezTo>
                <a:cubicBezTo>
                  <a:pt x="3698448" y="3027067"/>
                  <a:pt x="3696199" y="3035614"/>
                  <a:pt x="3693837" y="3044161"/>
                </a:cubicBezTo>
                <a:cubicBezTo>
                  <a:pt x="3691251" y="3047310"/>
                  <a:pt x="3688889" y="3050571"/>
                  <a:pt x="3686640" y="3053720"/>
                </a:cubicBezTo>
                <a:cubicBezTo>
                  <a:pt x="3688889" y="3045735"/>
                  <a:pt x="3691139" y="3037976"/>
                  <a:pt x="3693388" y="3030104"/>
                </a:cubicBezTo>
                <a:close/>
                <a:moveTo>
                  <a:pt x="3708907" y="3007274"/>
                </a:moveTo>
                <a:cubicBezTo>
                  <a:pt x="3710819" y="3004800"/>
                  <a:pt x="3712843" y="3002326"/>
                  <a:pt x="3714867" y="2999739"/>
                </a:cubicBezTo>
                <a:cubicBezTo>
                  <a:pt x="3712393" y="3009186"/>
                  <a:pt x="3709919" y="3018633"/>
                  <a:pt x="3707558" y="3028079"/>
                </a:cubicBezTo>
                <a:cubicBezTo>
                  <a:pt x="3705421" y="3030328"/>
                  <a:pt x="3703284" y="3032690"/>
                  <a:pt x="3701372" y="3034939"/>
                </a:cubicBezTo>
                <a:cubicBezTo>
                  <a:pt x="3703847" y="3025718"/>
                  <a:pt x="3706433" y="3016496"/>
                  <a:pt x="3708907" y="3007274"/>
                </a:cubicBezTo>
                <a:close/>
                <a:moveTo>
                  <a:pt x="3722177" y="2991418"/>
                </a:moveTo>
                <a:cubicBezTo>
                  <a:pt x="3724314" y="2988943"/>
                  <a:pt x="3726563" y="2986469"/>
                  <a:pt x="3728925" y="2983995"/>
                </a:cubicBezTo>
                <a:cubicBezTo>
                  <a:pt x="3726451" y="2994004"/>
                  <a:pt x="3724089" y="3003900"/>
                  <a:pt x="3721615" y="3013909"/>
                </a:cubicBezTo>
                <a:cubicBezTo>
                  <a:pt x="3719141" y="3016271"/>
                  <a:pt x="3716779" y="3018633"/>
                  <a:pt x="3714530" y="3020994"/>
                </a:cubicBezTo>
                <a:cubicBezTo>
                  <a:pt x="3717117" y="3011098"/>
                  <a:pt x="3719591" y="3001202"/>
                  <a:pt x="3722177" y="2991418"/>
                </a:cubicBezTo>
                <a:close/>
                <a:moveTo>
                  <a:pt x="3735672" y="2977023"/>
                </a:moveTo>
                <a:cubicBezTo>
                  <a:pt x="3737584" y="2975111"/>
                  <a:pt x="3739496" y="2973199"/>
                  <a:pt x="3741520" y="2971175"/>
                </a:cubicBezTo>
                <a:cubicBezTo>
                  <a:pt x="3739159" y="2981521"/>
                  <a:pt x="3736797" y="2991868"/>
                  <a:pt x="3734323" y="3002101"/>
                </a:cubicBezTo>
                <a:cubicBezTo>
                  <a:pt x="3732186" y="3004013"/>
                  <a:pt x="3730162" y="3005812"/>
                  <a:pt x="3728138" y="3007724"/>
                </a:cubicBezTo>
                <a:cubicBezTo>
                  <a:pt x="3730612" y="2997490"/>
                  <a:pt x="3733198" y="2987257"/>
                  <a:pt x="3735672" y="2977023"/>
                </a:cubicBezTo>
                <a:close/>
                <a:moveTo>
                  <a:pt x="3747818" y="2964990"/>
                </a:moveTo>
                <a:cubicBezTo>
                  <a:pt x="3749842" y="2963078"/>
                  <a:pt x="3751867" y="2961166"/>
                  <a:pt x="3754003" y="2959254"/>
                </a:cubicBezTo>
                <a:cubicBezTo>
                  <a:pt x="3751754" y="2969825"/>
                  <a:pt x="3749392" y="2980509"/>
                  <a:pt x="3747143" y="2991080"/>
                </a:cubicBezTo>
                <a:cubicBezTo>
                  <a:pt x="3744894" y="2992992"/>
                  <a:pt x="3742757" y="2994791"/>
                  <a:pt x="3740621" y="2996703"/>
                </a:cubicBezTo>
                <a:cubicBezTo>
                  <a:pt x="3742982" y="2986132"/>
                  <a:pt x="3745456" y="2975561"/>
                  <a:pt x="3747818" y="2964990"/>
                </a:cubicBezTo>
                <a:close/>
                <a:moveTo>
                  <a:pt x="3760188" y="2953631"/>
                </a:moveTo>
                <a:cubicBezTo>
                  <a:pt x="3762325" y="2951719"/>
                  <a:pt x="3764350" y="2949920"/>
                  <a:pt x="3766599" y="2948008"/>
                </a:cubicBezTo>
                <a:cubicBezTo>
                  <a:pt x="3764350" y="2958917"/>
                  <a:pt x="3762213" y="2969713"/>
                  <a:pt x="3759964" y="2980622"/>
                </a:cubicBezTo>
                <a:cubicBezTo>
                  <a:pt x="3757715" y="2982421"/>
                  <a:pt x="3755465" y="2984220"/>
                  <a:pt x="3753216" y="2986019"/>
                </a:cubicBezTo>
                <a:cubicBezTo>
                  <a:pt x="3755465" y="2975223"/>
                  <a:pt x="3757827" y="2964427"/>
                  <a:pt x="3760188" y="2953631"/>
                </a:cubicBezTo>
                <a:close/>
                <a:moveTo>
                  <a:pt x="3772447" y="2942948"/>
                </a:moveTo>
                <a:cubicBezTo>
                  <a:pt x="3774583" y="2941148"/>
                  <a:pt x="3776720" y="2939349"/>
                  <a:pt x="3778969" y="2937549"/>
                </a:cubicBezTo>
                <a:cubicBezTo>
                  <a:pt x="3776832" y="2948683"/>
                  <a:pt x="3774696" y="2959704"/>
                  <a:pt x="3772559" y="2970838"/>
                </a:cubicBezTo>
                <a:cubicBezTo>
                  <a:pt x="3770197" y="2972637"/>
                  <a:pt x="3767948" y="2974324"/>
                  <a:pt x="3765699" y="2976123"/>
                </a:cubicBezTo>
                <a:cubicBezTo>
                  <a:pt x="3768061" y="2964990"/>
                  <a:pt x="3770197" y="2953969"/>
                  <a:pt x="3772447" y="2942948"/>
                </a:cubicBezTo>
                <a:close/>
                <a:moveTo>
                  <a:pt x="3784817" y="2932714"/>
                </a:moveTo>
                <a:cubicBezTo>
                  <a:pt x="4018395" y="2742770"/>
                  <a:pt x="4561349" y="2521113"/>
                  <a:pt x="4689777" y="2497609"/>
                </a:cubicBezTo>
                <a:cubicBezTo>
                  <a:pt x="4695625" y="2496484"/>
                  <a:pt x="4729363" y="2496034"/>
                  <a:pt x="4735661" y="2496034"/>
                </a:cubicBezTo>
                <a:cubicBezTo>
                  <a:pt x="4796501" y="2496034"/>
                  <a:pt x="5146249" y="2560136"/>
                  <a:pt x="5189096" y="2646393"/>
                </a:cubicBezTo>
                <a:cubicBezTo>
                  <a:pt x="5217099" y="2702735"/>
                  <a:pt x="5338780" y="2767848"/>
                  <a:pt x="5456412" y="2830826"/>
                </a:cubicBezTo>
                <a:cubicBezTo>
                  <a:pt x="5572020" y="2892791"/>
                  <a:pt x="5691677" y="2956780"/>
                  <a:pt x="5704947" y="3005025"/>
                </a:cubicBezTo>
                <a:cubicBezTo>
                  <a:pt x="5735536" y="3116135"/>
                  <a:pt x="5936726" y="3231631"/>
                  <a:pt x="6131168" y="3343415"/>
                </a:cubicBezTo>
                <a:cubicBezTo>
                  <a:pt x="6183573" y="3373554"/>
                  <a:pt x="6236542" y="3403918"/>
                  <a:pt x="6286361" y="3434395"/>
                </a:cubicBezTo>
                <a:cubicBezTo>
                  <a:pt x="6286586" y="3435407"/>
                  <a:pt x="6286923" y="3436419"/>
                  <a:pt x="6287149" y="3437431"/>
                </a:cubicBezTo>
                <a:cubicBezTo>
                  <a:pt x="6238341" y="3409991"/>
                  <a:pt x="6186048" y="3382326"/>
                  <a:pt x="6132855" y="3354211"/>
                </a:cubicBezTo>
                <a:cubicBezTo>
                  <a:pt x="5936163" y="3250074"/>
                  <a:pt x="5732725" y="3142338"/>
                  <a:pt x="5704834" y="3041125"/>
                </a:cubicBezTo>
                <a:cubicBezTo>
                  <a:pt x="5691564" y="2993104"/>
                  <a:pt x="5575394" y="2935413"/>
                  <a:pt x="5452251" y="2874460"/>
                </a:cubicBezTo>
                <a:cubicBezTo>
                  <a:pt x="5333382" y="2815531"/>
                  <a:pt x="5210351" y="2754578"/>
                  <a:pt x="5184935" y="2703297"/>
                </a:cubicBezTo>
                <a:cubicBezTo>
                  <a:pt x="5143888" y="2620977"/>
                  <a:pt x="4791103" y="2559686"/>
                  <a:pt x="4729363" y="2559686"/>
                </a:cubicBezTo>
                <a:cubicBezTo>
                  <a:pt x="4724865" y="2559686"/>
                  <a:pt x="4689215" y="2560136"/>
                  <a:pt x="4683254" y="2561261"/>
                </a:cubicBezTo>
                <a:cubicBezTo>
                  <a:pt x="4574619" y="2581054"/>
                  <a:pt x="4021431" y="2785505"/>
                  <a:pt x="3778407" y="2966676"/>
                </a:cubicBezTo>
                <a:cubicBezTo>
                  <a:pt x="3780544" y="2955206"/>
                  <a:pt x="3782680" y="2943960"/>
                  <a:pt x="3784817" y="2932714"/>
                </a:cubicBezTo>
                <a:close/>
                <a:moveTo>
                  <a:pt x="6452913" y="3705647"/>
                </a:moveTo>
                <a:cubicBezTo>
                  <a:pt x="6516790" y="3908186"/>
                  <a:pt x="6674458" y="4172015"/>
                  <a:pt x="6864177" y="4394348"/>
                </a:cubicBezTo>
                <a:cubicBezTo>
                  <a:pt x="7071215" y="4636810"/>
                  <a:pt x="7270942" y="4775810"/>
                  <a:pt x="7412191" y="4775810"/>
                </a:cubicBezTo>
                <a:cubicBezTo>
                  <a:pt x="7630587" y="4775810"/>
                  <a:pt x="7947722" y="4457775"/>
                  <a:pt x="8150599" y="4210702"/>
                </a:cubicBezTo>
                <a:cubicBezTo>
                  <a:pt x="8073227" y="4308204"/>
                  <a:pt x="7971451" y="4427298"/>
                  <a:pt x="7859891" y="4534697"/>
                </a:cubicBezTo>
                <a:cubicBezTo>
                  <a:pt x="7676583" y="4711258"/>
                  <a:pt x="7523864" y="4800776"/>
                  <a:pt x="7406231" y="4800776"/>
                </a:cubicBezTo>
                <a:cubicBezTo>
                  <a:pt x="7262958" y="4800776"/>
                  <a:pt x="7063680" y="4658290"/>
                  <a:pt x="6859567" y="4409867"/>
                </a:cubicBezTo>
                <a:cubicBezTo>
                  <a:pt x="6677495" y="4188210"/>
                  <a:pt x="6517578" y="3911222"/>
                  <a:pt x="6452239" y="3704185"/>
                </a:cubicBezTo>
                <a:cubicBezTo>
                  <a:pt x="6445716" y="3683380"/>
                  <a:pt x="6438632" y="3662462"/>
                  <a:pt x="6431321" y="3641545"/>
                </a:cubicBezTo>
                <a:cubicBezTo>
                  <a:pt x="6438969" y="3663025"/>
                  <a:pt x="6446166" y="3684392"/>
                  <a:pt x="6452913" y="3705647"/>
                </a:cubicBezTo>
                <a:close/>
                <a:moveTo>
                  <a:pt x="9389113" y="4249275"/>
                </a:moveTo>
                <a:cubicBezTo>
                  <a:pt x="9525863" y="4501071"/>
                  <a:pt x="9667337" y="4761415"/>
                  <a:pt x="9735375" y="5008713"/>
                </a:cubicBezTo>
                <a:cubicBezTo>
                  <a:pt x="9768325" y="5128594"/>
                  <a:pt x="9869539" y="5284688"/>
                  <a:pt x="9967266" y="5435721"/>
                </a:cubicBezTo>
                <a:cubicBezTo>
                  <a:pt x="10039577" y="5547393"/>
                  <a:pt x="10114363" y="5662888"/>
                  <a:pt x="10162607" y="5764552"/>
                </a:cubicBezTo>
                <a:cubicBezTo>
                  <a:pt x="10258310" y="5966528"/>
                  <a:pt x="10519441" y="6129257"/>
                  <a:pt x="10671936" y="6129257"/>
                </a:cubicBezTo>
                <a:cubicBezTo>
                  <a:pt x="10685768" y="6129257"/>
                  <a:pt x="10711746" y="6128020"/>
                  <a:pt x="10724679" y="6125659"/>
                </a:cubicBezTo>
                <a:cubicBezTo>
                  <a:pt x="10879086" y="6097431"/>
                  <a:pt x="11085336" y="5922557"/>
                  <a:pt x="11290574" y="5645795"/>
                </a:cubicBezTo>
                <a:cubicBezTo>
                  <a:pt x="11402021" y="5495437"/>
                  <a:pt x="11498849" y="5333270"/>
                  <a:pt x="11569811" y="5181563"/>
                </a:cubicBezTo>
                <a:cubicBezTo>
                  <a:pt x="11568573" y="5187298"/>
                  <a:pt x="11567448" y="5193033"/>
                  <a:pt x="11566324" y="5198769"/>
                </a:cubicBezTo>
                <a:cubicBezTo>
                  <a:pt x="11495250" y="5361498"/>
                  <a:pt x="11396061" y="5536597"/>
                  <a:pt x="11281802" y="5697189"/>
                </a:cubicBezTo>
                <a:cubicBezTo>
                  <a:pt x="11079825" y="5981148"/>
                  <a:pt x="10874137" y="6160408"/>
                  <a:pt x="10717594" y="6188973"/>
                </a:cubicBezTo>
                <a:cubicBezTo>
                  <a:pt x="10703874" y="6191447"/>
                  <a:pt x="10678121" y="6192684"/>
                  <a:pt x="10665075" y="6192684"/>
                </a:cubicBezTo>
                <a:cubicBezTo>
                  <a:pt x="10512131" y="6192684"/>
                  <a:pt x="10257299" y="6030068"/>
                  <a:pt x="10157997" y="5820556"/>
                </a:cubicBezTo>
                <a:cubicBezTo>
                  <a:pt x="10109640" y="5718443"/>
                  <a:pt x="10038003" y="5602948"/>
                  <a:pt x="9968728" y="5491163"/>
                </a:cubicBezTo>
                <a:cubicBezTo>
                  <a:pt x="9870551" y="5332821"/>
                  <a:pt x="9769112" y="5169192"/>
                  <a:pt x="9734813" y="5044700"/>
                </a:cubicBezTo>
                <a:cubicBezTo>
                  <a:pt x="9664188" y="4787955"/>
                  <a:pt x="9525301" y="4518390"/>
                  <a:pt x="9391024" y="4257710"/>
                </a:cubicBezTo>
                <a:cubicBezTo>
                  <a:pt x="9375392" y="4227233"/>
                  <a:pt x="9359649" y="4196756"/>
                  <a:pt x="9343904" y="4166055"/>
                </a:cubicBezTo>
                <a:cubicBezTo>
                  <a:pt x="9359086" y="4193945"/>
                  <a:pt x="9374156" y="4221722"/>
                  <a:pt x="9389113" y="4249275"/>
                </a:cubicBezTo>
                <a:close/>
                <a:moveTo>
                  <a:pt x="11881660" y="4235218"/>
                </a:moveTo>
                <a:cubicBezTo>
                  <a:pt x="11880311" y="4237354"/>
                  <a:pt x="11879074" y="4239379"/>
                  <a:pt x="11877836" y="4241515"/>
                </a:cubicBezTo>
                <a:cubicBezTo>
                  <a:pt x="11878286" y="4240278"/>
                  <a:pt x="11878736" y="4239154"/>
                  <a:pt x="11879187" y="4237917"/>
                </a:cubicBezTo>
                <a:cubicBezTo>
                  <a:pt x="11880536" y="4235668"/>
                  <a:pt x="11881886" y="4233306"/>
                  <a:pt x="11883348" y="4231057"/>
                </a:cubicBezTo>
                <a:cubicBezTo>
                  <a:pt x="11882785" y="4232406"/>
                  <a:pt x="11882222" y="4233868"/>
                  <a:pt x="11881660" y="4235218"/>
                </a:cubicBezTo>
                <a:close/>
                <a:moveTo>
                  <a:pt x="11889307" y="4211039"/>
                </a:moveTo>
                <a:cubicBezTo>
                  <a:pt x="11890095" y="4208902"/>
                  <a:pt x="11890881" y="4206765"/>
                  <a:pt x="11891782" y="4204629"/>
                </a:cubicBezTo>
                <a:cubicBezTo>
                  <a:pt x="11893468" y="4202042"/>
                  <a:pt x="11895155" y="4199343"/>
                  <a:pt x="11896955" y="4196756"/>
                </a:cubicBezTo>
                <a:cubicBezTo>
                  <a:pt x="11896056" y="4199006"/>
                  <a:pt x="11895155" y="4201255"/>
                  <a:pt x="11894256" y="4203504"/>
                </a:cubicBezTo>
                <a:cubicBezTo>
                  <a:pt x="11892569" y="4205978"/>
                  <a:pt x="11890994" y="4208565"/>
                  <a:pt x="11889307" y="4211039"/>
                </a:cubicBezTo>
                <a:close/>
                <a:moveTo>
                  <a:pt x="11900778" y="4181012"/>
                </a:moveTo>
                <a:cubicBezTo>
                  <a:pt x="11901902" y="4178201"/>
                  <a:pt x="11902915" y="4175389"/>
                  <a:pt x="11904040" y="4172578"/>
                </a:cubicBezTo>
                <a:cubicBezTo>
                  <a:pt x="11906063" y="4169654"/>
                  <a:pt x="11908201" y="4166730"/>
                  <a:pt x="11910224" y="4163806"/>
                </a:cubicBezTo>
                <a:cubicBezTo>
                  <a:pt x="11908987" y="4166730"/>
                  <a:pt x="11907863" y="4169654"/>
                  <a:pt x="11906626" y="4172690"/>
                </a:cubicBezTo>
                <a:cubicBezTo>
                  <a:pt x="11904601" y="4175389"/>
                  <a:pt x="11902690" y="4178201"/>
                  <a:pt x="11900778" y="4181012"/>
                </a:cubicBezTo>
                <a:close/>
                <a:moveTo>
                  <a:pt x="11922483" y="4147162"/>
                </a:moveTo>
                <a:cubicBezTo>
                  <a:pt x="11924282" y="4144800"/>
                  <a:pt x="11926194" y="4142326"/>
                  <a:pt x="11928106" y="4139965"/>
                </a:cubicBezTo>
                <a:cubicBezTo>
                  <a:pt x="11926869" y="4142776"/>
                  <a:pt x="11925631" y="4145587"/>
                  <a:pt x="11924507" y="4148399"/>
                </a:cubicBezTo>
                <a:cubicBezTo>
                  <a:pt x="11922708" y="4150761"/>
                  <a:pt x="11920909" y="4153122"/>
                  <a:pt x="11919221" y="4155484"/>
                </a:cubicBezTo>
                <a:cubicBezTo>
                  <a:pt x="11920233" y="4152672"/>
                  <a:pt x="11921359" y="4149861"/>
                  <a:pt x="11922483" y="4147162"/>
                </a:cubicBezTo>
                <a:close/>
                <a:moveTo>
                  <a:pt x="11930580" y="4127369"/>
                </a:moveTo>
                <a:cubicBezTo>
                  <a:pt x="11931929" y="4124108"/>
                  <a:pt x="11933279" y="4120846"/>
                  <a:pt x="11934628" y="4117585"/>
                </a:cubicBezTo>
                <a:cubicBezTo>
                  <a:pt x="11936653" y="4115111"/>
                  <a:pt x="11938789" y="4112524"/>
                  <a:pt x="11940927" y="4110050"/>
                </a:cubicBezTo>
                <a:cubicBezTo>
                  <a:pt x="11939465" y="4113312"/>
                  <a:pt x="11938115" y="4116573"/>
                  <a:pt x="11936653" y="4119947"/>
                </a:cubicBezTo>
                <a:cubicBezTo>
                  <a:pt x="11934628" y="4122308"/>
                  <a:pt x="11932605" y="4124895"/>
                  <a:pt x="11930580" y="4127369"/>
                </a:cubicBezTo>
                <a:close/>
                <a:moveTo>
                  <a:pt x="11941938" y="4099592"/>
                </a:moveTo>
                <a:cubicBezTo>
                  <a:pt x="11943513" y="4095880"/>
                  <a:pt x="11944975" y="4092169"/>
                  <a:pt x="11946550" y="4088458"/>
                </a:cubicBezTo>
                <a:cubicBezTo>
                  <a:pt x="11948911" y="4085872"/>
                  <a:pt x="11951272" y="4083172"/>
                  <a:pt x="11953635" y="4080586"/>
                </a:cubicBezTo>
                <a:cubicBezTo>
                  <a:pt x="11952060" y="4084297"/>
                  <a:pt x="11950373" y="4088008"/>
                  <a:pt x="11948798" y="4091607"/>
                </a:cubicBezTo>
                <a:cubicBezTo>
                  <a:pt x="11946550" y="4094306"/>
                  <a:pt x="11944187" y="4097005"/>
                  <a:pt x="11941938" y="4099592"/>
                </a:cubicBezTo>
                <a:close/>
                <a:moveTo>
                  <a:pt x="11964430" y="4069228"/>
                </a:moveTo>
                <a:cubicBezTo>
                  <a:pt x="11966566" y="4066979"/>
                  <a:pt x="11968816" y="4064617"/>
                  <a:pt x="11971065" y="4062368"/>
                </a:cubicBezTo>
                <a:cubicBezTo>
                  <a:pt x="11969490" y="4065741"/>
                  <a:pt x="11967916" y="4069115"/>
                  <a:pt x="11966343" y="4072602"/>
                </a:cubicBezTo>
                <a:cubicBezTo>
                  <a:pt x="11964205" y="4074850"/>
                  <a:pt x="11962069" y="4077212"/>
                  <a:pt x="11960044" y="4079461"/>
                </a:cubicBezTo>
                <a:cubicBezTo>
                  <a:pt x="11961394" y="4075975"/>
                  <a:pt x="11962968" y="4072602"/>
                  <a:pt x="11964430" y="4069228"/>
                </a:cubicBezTo>
                <a:close/>
                <a:moveTo>
                  <a:pt x="11971403" y="4053258"/>
                </a:moveTo>
                <a:cubicBezTo>
                  <a:pt x="11973090" y="4049547"/>
                  <a:pt x="11974664" y="4045724"/>
                  <a:pt x="11976350" y="4042013"/>
                </a:cubicBezTo>
                <a:cubicBezTo>
                  <a:pt x="11978713" y="4039651"/>
                  <a:pt x="11981187" y="4037402"/>
                  <a:pt x="11983660" y="4035040"/>
                </a:cubicBezTo>
                <a:cubicBezTo>
                  <a:pt x="11981973" y="4038751"/>
                  <a:pt x="11980287" y="4042462"/>
                  <a:pt x="11978488" y="4046061"/>
                </a:cubicBezTo>
                <a:cubicBezTo>
                  <a:pt x="11976126" y="4048535"/>
                  <a:pt x="11973764" y="4050897"/>
                  <a:pt x="11971403" y="4053258"/>
                </a:cubicBezTo>
                <a:close/>
                <a:moveTo>
                  <a:pt x="11994007" y="4025481"/>
                </a:moveTo>
                <a:cubicBezTo>
                  <a:pt x="11996256" y="4023456"/>
                  <a:pt x="11998506" y="4021320"/>
                  <a:pt x="12000867" y="4019296"/>
                </a:cubicBezTo>
                <a:cubicBezTo>
                  <a:pt x="11999180" y="4022670"/>
                  <a:pt x="11997493" y="4026043"/>
                  <a:pt x="11995918" y="4029417"/>
                </a:cubicBezTo>
                <a:cubicBezTo>
                  <a:pt x="11993669" y="4031554"/>
                  <a:pt x="11991421" y="4033690"/>
                  <a:pt x="11989171" y="4035827"/>
                </a:cubicBezTo>
                <a:cubicBezTo>
                  <a:pt x="11990745" y="4032341"/>
                  <a:pt x="11992433" y="4028967"/>
                  <a:pt x="11994007" y="4025481"/>
                </a:cubicBezTo>
                <a:close/>
                <a:moveTo>
                  <a:pt x="12000867" y="4010974"/>
                </a:moveTo>
                <a:cubicBezTo>
                  <a:pt x="12002554" y="4007262"/>
                  <a:pt x="12004353" y="4003551"/>
                  <a:pt x="12006040" y="3999953"/>
                </a:cubicBezTo>
                <a:cubicBezTo>
                  <a:pt x="12008515" y="3997928"/>
                  <a:pt x="12010989" y="3995792"/>
                  <a:pt x="12013575" y="3993767"/>
                </a:cubicBezTo>
                <a:cubicBezTo>
                  <a:pt x="12011775" y="3997366"/>
                  <a:pt x="12009975" y="4000965"/>
                  <a:pt x="12008177" y="4004563"/>
                </a:cubicBezTo>
                <a:cubicBezTo>
                  <a:pt x="12005703" y="4006700"/>
                  <a:pt x="12003228" y="4008837"/>
                  <a:pt x="12000867" y="4010974"/>
                </a:cubicBezTo>
                <a:close/>
                <a:moveTo>
                  <a:pt x="12023584" y="3985558"/>
                </a:moveTo>
                <a:cubicBezTo>
                  <a:pt x="12025945" y="3983758"/>
                  <a:pt x="12028306" y="3981847"/>
                  <a:pt x="12030669" y="3980047"/>
                </a:cubicBezTo>
                <a:cubicBezTo>
                  <a:pt x="12028982" y="3983309"/>
                  <a:pt x="12027182" y="3986570"/>
                  <a:pt x="12025495" y="3989831"/>
                </a:cubicBezTo>
                <a:cubicBezTo>
                  <a:pt x="12023134" y="3991743"/>
                  <a:pt x="12020885" y="3993655"/>
                  <a:pt x="12018635" y="3995679"/>
                </a:cubicBezTo>
                <a:cubicBezTo>
                  <a:pt x="12020210" y="3992193"/>
                  <a:pt x="12021897" y="3988932"/>
                  <a:pt x="12023584" y="3985558"/>
                </a:cubicBezTo>
                <a:close/>
                <a:moveTo>
                  <a:pt x="12030331" y="3972063"/>
                </a:moveTo>
                <a:cubicBezTo>
                  <a:pt x="12032131" y="3968464"/>
                  <a:pt x="12033929" y="3964865"/>
                  <a:pt x="12035729" y="3961267"/>
                </a:cubicBezTo>
                <a:cubicBezTo>
                  <a:pt x="12038315" y="3959355"/>
                  <a:pt x="12040791" y="3957556"/>
                  <a:pt x="12043489" y="3955644"/>
                </a:cubicBezTo>
                <a:cubicBezTo>
                  <a:pt x="12041690" y="3959130"/>
                  <a:pt x="12039777" y="3962616"/>
                  <a:pt x="12037979" y="3966103"/>
                </a:cubicBezTo>
                <a:cubicBezTo>
                  <a:pt x="12035391" y="3968127"/>
                  <a:pt x="12032805" y="3970151"/>
                  <a:pt x="12030331" y="3972063"/>
                </a:cubicBezTo>
                <a:close/>
                <a:moveTo>
                  <a:pt x="12053273" y="3948671"/>
                </a:moveTo>
                <a:cubicBezTo>
                  <a:pt x="12055635" y="3946984"/>
                  <a:pt x="12058108" y="3945297"/>
                  <a:pt x="12060471" y="3943611"/>
                </a:cubicBezTo>
                <a:cubicBezTo>
                  <a:pt x="12058671" y="3946760"/>
                  <a:pt x="12056984" y="3949908"/>
                  <a:pt x="12055184" y="3953057"/>
                </a:cubicBezTo>
                <a:cubicBezTo>
                  <a:pt x="12052823" y="3954857"/>
                  <a:pt x="12050462" y="3956656"/>
                  <a:pt x="12048099" y="3958343"/>
                </a:cubicBezTo>
                <a:cubicBezTo>
                  <a:pt x="12049899" y="3955194"/>
                  <a:pt x="12051586" y="3951933"/>
                  <a:pt x="12053273" y="3948671"/>
                </a:cubicBezTo>
                <a:close/>
                <a:moveTo>
                  <a:pt x="12060021" y="3936076"/>
                </a:moveTo>
                <a:cubicBezTo>
                  <a:pt x="12061820" y="3932590"/>
                  <a:pt x="12063731" y="3929216"/>
                  <a:pt x="12065531" y="3925729"/>
                </a:cubicBezTo>
                <a:cubicBezTo>
                  <a:pt x="12068117" y="3924043"/>
                  <a:pt x="12070816" y="3922356"/>
                  <a:pt x="12073403" y="3920781"/>
                </a:cubicBezTo>
                <a:cubicBezTo>
                  <a:pt x="12071492" y="3924155"/>
                  <a:pt x="12069579" y="3927529"/>
                  <a:pt x="12067780" y="3930790"/>
                </a:cubicBezTo>
                <a:cubicBezTo>
                  <a:pt x="12065193" y="3932477"/>
                  <a:pt x="12062607" y="3934276"/>
                  <a:pt x="12060021" y="3936076"/>
                </a:cubicBezTo>
                <a:close/>
                <a:moveTo>
                  <a:pt x="12083299" y="3914596"/>
                </a:moveTo>
                <a:cubicBezTo>
                  <a:pt x="12085774" y="3913134"/>
                  <a:pt x="12088248" y="3911560"/>
                  <a:pt x="12090722" y="3910098"/>
                </a:cubicBezTo>
                <a:cubicBezTo>
                  <a:pt x="12088922" y="3913134"/>
                  <a:pt x="12087124" y="3916058"/>
                  <a:pt x="12085324" y="3919094"/>
                </a:cubicBezTo>
                <a:cubicBezTo>
                  <a:pt x="12082850" y="3920669"/>
                  <a:pt x="12080488" y="3922356"/>
                  <a:pt x="12078014" y="3923930"/>
                </a:cubicBezTo>
                <a:cubicBezTo>
                  <a:pt x="12079701" y="3920781"/>
                  <a:pt x="12081501" y="3917745"/>
                  <a:pt x="12083299" y="3914596"/>
                </a:cubicBezTo>
                <a:close/>
                <a:moveTo>
                  <a:pt x="12090048" y="3902563"/>
                </a:moveTo>
                <a:cubicBezTo>
                  <a:pt x="12091959" y="3899302"/>
                  <a:pt x="12093758" y="3895928"/>
                  <a:pt x="12095671" y="3892667"/>
                </a:cubicBezTo>
                <a:cubicBezTo>
                  <a:pt x="12098370" y="3891205"/>
                  <a:pt x="12101069" y="3889630"/>
                  <a:pt x="12103767" y="3888168"/>
                </a:cubicBezTo>
                <a:cubicBezTo>
                  <a:pt x="12101855" y="3891317"/>
                  <a:pt x="12099943" y="3894578"/>
                  <a:pt x="12098032" y="3897727"/>
                </a:cubicBezTo>
                <a:cubicBezTo>
                  <a:pt x="12095333" y="3899414"/>
                  <a:pt x="12092747" y="3900988"/>
                  <a:pt x="12090048" y="3902563"/>
                </a:cubicBezTo>
                <a:close/>
                <a:moveTo>
                  <a:pt x="12113439" y="3882995"/>
                </a:moveTo>
                <a:cubicBezTo>
                  <a:pt x="12115913" y="3881645"/>
                  <a:pt x="12118499" y="3880296"/>
                  <a:pt x="12121085" y="3878947"/>
                </a:cubicBezTo>
                <a:cubicBezTo>
                  <a:pt x="12119287" y="3881758"/>
                  <a:pt x="12117487" y="3884682"/>
                  <a:pt x="12115687" y="3887493"/>
                </a:cubicBezTo>
                <a:cubicBezTo>
                  <a:pt x="12113214" y="3888955"/>
                  <a:pt x="12110627" y="3890417"/>
                  <a:pt x="12108266" y="3891879"/>
                </a:cubicBezTo>
                <a:cubicBezTo>
                  <a:pt x="12109952" y="3888843"/>
                  <a:pt x="12111639" y="3885919"/>
                  <a:pt x="12113439" y="3882995"/>
                </a:cubicBezTo>
                <a:close/>
                <a:moveTo>
                  <a:pt x="12120411" y="3871524"/>
                </a:moveTo>
                <a:cubicBezTo>
                  <a:pt x="12122324" y="3868375"/>
                  <a:pt x="12124122" y="3865227"/>
                  <a:pt x="12126034" y="3862190"/>
                </a:cubicBezTo>
                <a:cubicBezTo>
                  <a:pt x="12128733" y="3860840"/>
                  <a:pt x="12131545" y="3859491"/>
                  <a:pt x="12134244" y="3858142"/>
                </a:cubicBezTo>
                <a:cubicBezTo>
                  <a:pt x="12132331" y="3861178"/>
                  <a:pt x="12130420" y="3864214"/>
                  <a:pt x="12128508" y="3867138"/>
                </a:cubicBezTo>
                <a:cubicBezTo>
                  <a:pt x="12125809" y="3868600"/>
                  <a:pt x="12123110" y="3870062"/>
                  <a:pt x="12120411" y="3871524"/>
                </a:cubicBezTo>
                <a:close/>
                <a:moveTo>
                  <a:pt x="12144027" y="3853418"/>
                </a:moveTo>
                <a:cubicBezTo>
                  <a:pt x="12146614" y="3852181"/>
                  <a:pt x="12149200" y="3850944"/>
                  <a:pt x="12151788" y="3849819"/>
                </a:cubicBezTo>
                <a:cubicBezTo>
                  <a:pt x="12149988" y="3852519"/>
                  <a:pt x="12148188" y="3855217"/>
                  <a:pt x="12146277" y="3857916"/>
                </a:cubicBezTo>
                <a:cubicBezTo>
                  <a:pt x="12143690" y="3859266"/>
                  <a:pt x="12141103" y="3860503"/>
                  <a:pt x="12138630" y="3861853"/>
                </a:cubicBezTo>
                <a:cubicBezTo>
                  <a:pt x="12140429" y="3859041"/>
                  <a:pt x="12142228" y="3856230"/>
                  <a:pt x="12144027" y="3853418"/>
                </a:cubicBezTo>
                <a:close/>
                <a:moveTo>
                  <a:pt x="12151000" y="3842510"/>
                </a:moveTo>
                <a:cubicBezTo>
                  <a:pt x="12152912" y="3839586"/>
                  <a:pt x="12154823" y="3836549"/>
                  <a:pt x="12156735" y="3833625"/>
                </a:cubicBezTo>
                <a:cubicBezTo>
                  <a:pt x="12159547" y="3832501"/>
                  <a:pt x="12162358" y="3831264"/>
                  <a:pt x="12165170" y="3830139"/>
                </a:cubicBezTo>
                <a:cubicBezTo>
                  <a:pt x="12163258" y="3832950"/>
                  <a:pt x="12161347" y="3835874"/>
                  <a:pt x="12159322" y="3838686"/>
                </a:cubicBezTo>
                <a:cubicBezTo>
                  <a:pt x="12156510" y="3839923"/>
                  <a:pt x="12153811" y="3841160"/>
                  <a:pt x="12151000" y="3842510"/>
                </a:cubicBezTo>
                <a:close/>
                <a:moveTo>
                  <a:pt x="12174841" y="3826091"/>
                </a:moveTo>
                <a:cubicBezTo>
                  <a:pt x="12177428" y="3824966"/>
                  <a:pt x="12180126" y="3823954"/>
                  <a:pt x="12182714" y="3822829"/>
                </a:cubicBezTo>
                <a:cubicBezTo>
                  <a:pt x="12180914" y="3825303"/>
                  <a:pt x="12179115" y="3827890"/>
                  <a:pt x="12177315" y="3830364"/>
                </a:cubicBezTo>
                <a:cubicBezTo>
                  <a:pt x="12174729" y="3831601"/>
                  <a:pt x="12172030" y="3832726"/>
                  <a:pt x="12169443" y="3833963"/>
                </a:cubicBezTo>
                <a:cubicBezTo>
                  <a:pt x="12171243" y="3831376"/>
                  <a:pt x="12173041" y="3828677"/>
                  <a:pt x="12174841" y="3826091"/>
                </a:cubicBezTo>
                <a:close/>
                <a:moveTo>
                  <a:pt x="12182489" y="3814845"/>
                </a:moveTo>
                <a:cubicBezTo>
                  <a:pt x="12184287" y="3812258"/>
                  <a:pt x="12185975" y="3809672"/>
                  <a:pt x="12187774" y="3807085"/>
                </a:cubicBezTo>
                <a:cubicBezTo>
                  <a:pt x="12190586" y="3806073"/>
                  <a:pt x="12193510" y="3805061"/>
                  <a:pt x="12196321" y="3804049"/>
                </a:cubicBezTo>
                <a:cubicBezTo>
                  <a:pt x="12194522" y="3806523"/>
                  <a:pt x="12192722" y="3808997"/>
                  <a:pt x="12191036" y="3811471"/>
                </a:cubicBezTo>
                <a:cubicBezTo>
                  <a:pt x="12188112" y="3812483"/>
                  <a:pt x="12185300" y="3813720"/>
                  <a:pt x="12182489" y="3814845"/>
                </a:cubicBezTo>
                <a:close/>
                <a:moveTo>
                  <a:pt x="12205993" y="3800562"/>
                </a:moveTo>
                <a:cubicBezTo>
                  <a:pt x="12208692" y="3799663"/>
                  <a:pt x="12211278" y="3798650"/>
                  <a:pt x="12213977" y="3797751"/>
                </a:cubicBezTo>
                <a:cubicBezTo>
                  <a:pt x="12212291" y="3799888"/>
                  <a:pt x="12210604" y="3802137"/>
                  <a:pt x="12209029" y="3804273"/>
                </a:cubicBezTo>
                <a:cubicBezTo>
                  <a:pt x="12206330" y="3805286"/>
                  <a:pt x="12203744" y="3806410"/>
                  <a:pt x="12201045" y="3807422"/>
                </a:cubicBezTo>
                <a:cubicBezTo>
                  <a:pt x="12202731" y="3805061"/>
                  <a:pt x="12204305" y="3802811"/>
                  <a:pt x="12205993" y="3800562"/>
                </a:cubicBezTo>
                <a:close/>
                <a:moveTo>
                  <a:pt x="12213753" y="3789766"/>
                </a:moveTo>
                <a:cubicBezTo>
                  <a:pt x="12215439" y="3787405"/>
                  <a:pt x="12217126" y="3785155"/>
                  <a:pt x="12218813" y="3782794"/>
                </a:cubicBezTo>
                <a:cubicBezTo>
                  <a:pt x="12221625" y="3781894"/>
                  <a:pt x="12224549" y="3780994"/>
                  <a:pt x="12227473" y="3780095"/>
                </a:cubicBezTo>
                <a:cubicBezTo>
                  <a:pt x="12225786" y="3782344"/>
                  <a:pt x="12224098" y="3784480"/>
                  <a:pt x="12222411" y="3786730"/>
                </a:cubicBezTo>
                <a:cubicBezTo>
                  <a:pt x="12219487" y="3787742"/>
                  <a:pt x="12216564" y="3788754"/>
                  <a:pt x="12213753" y="3789766"/>
                </a:cubicBezTo>
                <a:close/>
                <a:moveTo>
                  <a:pt x="12237257" y="3777171"/>
                </a:moveTo>
                <a:cubicBezTo>
                  <a:pt x="12239956" y="3776383"/>
                  <a:pt x="12242654" y="3775484"/>
                  <a:pt x="12245353" y="3774697"/>
                </a:cubicBezTo>
                <a:cubicBezTo>
                  <a:pt x="12243779" y="3776609"/>
                  <a:pt x="12242204" y="3778520"/>
                  <a:pt x="12240630" y="3780545"/>
                </a:cubicBezTo>
                <a:cubicBezTo>
                  <a:pt x="12237931" y="3781444"/>
                  <a:pt x="12235232" y="3782344"/>
                  <a:pt x="12232533" y="3783356"/>
                </a:cubicBezTo>
                <a:cubicBezTo>
                  <a:pt x="12234107" y="3781219"/>
                  <a:pt x="12235682" y="3779195"/>
                  <a:pt x="12237257" y="3777171"/>
                </a:cubicBezTo>
                <a:close/>
                <a:moveTo>
                  <a:pt x="12245466" y="3766487"/>
                </a:moveTo>
                <a:cubicBezTo>
                  <a:pt x="12247153" y="3764238"/>
                  <a:pt x="12248840" y="3762101"/>
                  <a:pt x="12250526" y="3759852"/>
                </a:cubicBezTo>
                <a:cubicBezTo>
                  <a:pt x="12253450" y="3759065"/>
                  <a:pt x="12256374" y="3758278"/>
                  <a:pt x="12259298" y="3757490"/>
                </a:cubicBezTo>
                <a:cubicBezTo>
                  <a:pt x="12257611" y="3759627"/>
                  <a:pt x="12255813" y="3761651"/>
                  <a:pt x="12254125" y="3763788"/>
                </a:cubicBezTo>
                <a:cubicBezTo>
                  <a:pt x="12251314" y="3764688"/>
                  <a:pt x="12248390" y="3765587"/>
                  <a:pt x="12245466" y="3766487"/>
                </a:cubicBezTo>
                <a:close/>
                <a:moveTo>
                  <a:pt x="12269195" y="3755016"/>
                </a:moveTo>
                <a:cubicBezTo>
                  <a:pt x="12271894" y="3754341"/>
                  <a:pt x="12274705" y="3753554"/>
                  <a:pt x="12277404" y="3752879"/>
                </a:cubicBezTo>
                <a:cubicBezTo>
                  <a:pt x="12275829" y="3754679"/>
                  <a:pt x="12274255" y="3756591"/>
                  <a:pt x="12272569" y="3758390"/>
                </a:cubicBezTo>
                <a:cubicBezTo>
                  <a:pt x="12269758" y="3759177"/>
                  <a:pt x="12267059" y="3759964"/>
                  <a:pt x="12264360" y="3760864"/>
                </a:cubicBezTo>
                <a:cubicBezTo>
                  <a:pt x="12266045" y="3758840"/>
                  <a:pt x="12267620" y="3756928"/>
                  <a:pt x="12269195" y="3755016"/>
                </a:cubicBezTo>
                <a:close/>
                <a:moveTo>
                  <a:pt x="12277517" y="3744782"/>
                </a:moveTo>
                <a:cubicBezTo>
                  <a:pt x="12279204" y="3742646"/>
                  <a:pt x="12281003" y="3740509"/>
                  <a:pt x="12282689" y="3738372"/>
                </a:cubicBezTo>
                <a:cubicBezTo>
                  <a:pt x="12285613" y="3737697"/>
                  <a:pt x="12288650" y="3737135"/>
                  <a:pt x="12291574" y="3736460"/>
                </a:cubicBezTo>
                <a:cubicBezTo>
                  <a:pt x="12289774" y="3738485"/>
                  <a:pt x="12288088" y="3740509"/>
                  <a:pt x="12286289" y="3742533"/>
                </a:cubicBezTo>
                <a:cubicBezTo>
                  <a:pt x="12283477" y="3743320"/>
                  <a:pt x="12280441" y="3744108"/>
                  <a:pt x="12277517" y="3744782"/>
                </a:cubicBezTo>
                <a:close/>
                <a:moveTo>
                  <a:pt x="12301583" y="3734324"/>
                </a:moveTo>
                <a:cubicBezTo>
                  <a:pt x="12304394" y="3733762"/>
                  <a:pt x="12307093" y="3733087"/>
                  <a:pt x="12309905" y="3732524"/>
                </a:cubicBezTo>
                <a:cubicBezTo>
                  <a:pt x="12308330" y="3734324"/>
                  <a:pt x="12306643" y="3736011"/>
                  <a:pt x="12305070" y="3737810"/>
                </a:cubicBezTo>
                <a:cubicBezTo>
                  <a:pt x="12302258" y="3738485"/>
                  <a:pt x="12299447" y="3739159"/>
                  <a:pt x="12296747" y="3739834"/>
                </a:cubicBezTo>
                <a:cubicBezTo>
                  <a:pt x="12298434" y="3738035"/>
                  <a:pt x="12300008" y="3736236"/>
                  <a:pt x="12301583" y="3734324"/>
                </a:cubicBezTo>
                <a:close/>
                <a:moveTo>
                  <a:pt x="12310017" y="3724652"/>
                </a:moveTo>
                <a:cubicBezTo>
                  <a:pt x="12311817" y="3722628"/>
                  <a:pt x="12313504" y="3720604"/>
                  <a:pt x="12315303" y="3718579"/>
                </a:cubicBezTo>
                <a:cubicBezTo>
                  <a:pt x="12318339" y="3718017"/>
                  <a:pt x="12321263" y="3717567"/>
                  <a:pt x="12324300" y="3717005"/>
                </a:cubicBezTo>
                <a:cubicBezTo>
                  <a:pt x="12322500" y="3718917"/>
                  <a:pt x="12320813" y="3720828"/>
                  <a:pt x="12319015" y="3722740"/>
                </a:cubicBezTo>
                <a:cubicBezTo>
                  <a:pt x="12315978" y="3723415"/>
                  <a:pt x="12313054" y="3724090"/>
                  <a:pt x="12310017" y="3724652"/>
                </a:cubicBezTo>
                <a:close/>
                <a:moveTo>
                  <a:pt x="12334422" y="3715318"/>
                </a:moveTo>
                <a:cubicBezTo>
                  <a:pt x="12337233" y="3714868"/>
                  <a:pt x="12340045" y="3714306"/>
                  <a:pt x="12342856" y="3713856"/>
                </a:cubicBezTo>
                <a:cubicBezTo>
                  <a:pt x="12341169" y="3715543"/>
                  <a:pt x="12339594" y="3717230"/>
                  <a:pt x="12337907" y="3718804"/>
                </a:cubicBezTo>
                <a:cubicBezTo>
                  <a:pt x="12335096" y="3719367"/>
                  <a:pt x="12332284" y="3719929"/>
                  <a:pt x="12329473" y="3720604"/>
                </a:cubicBezTo>
                <a:cubicBezTo>
                  <a:pt x="12331160" y="3718804"/>
                  <a:pt x="12332734" y="3717117"/>
                  <a:pt x="12334422" y="3715318"/>
                </a:cubicBezTo>
                <a:close/>
                <a:moveTo>
                  <a:pt x="12353427" y="3712057"/>
                </a:moveTo>
                <a:cubicBezTo>
                  <a:pt x="12356013" y="3711607"/>
                  <a:pt x="12358599" y="3711157"/>
                  <a:pt x="12361300" y="3710707"/>
                </a:cubicBezTo>
                <a:cubicBezTo>
                  <a:pt x="12359837" y="3712169"/>
                  <a:pt x="12358375" y="3713519"/>
                  <a:pt x="12356801" y="3714981"/>
                </a:cubicBezTo>
                <a:cubicBezTo>
                  <a:pt x="12354215" y="3715543"/>
                  <a:pt x="12351627" y="3715993"/>
                  <a:pt x="12348928" y="3716555"/>
                </a:cubicBezTo>
                <a:cubicBezTo>
                  <a:pt x="12350502" y="3715093"/>
                  <a:pt x="12351965" y="3713519"/>
                  <a:pt x="12353427" y="3712057"/>
                </a:cubicBezTo>
                <a:close/>
                <a:moveTo>
                  <a:pt x="12362311" y="3702947"/>
                </a:moveTo>
                <a:cubicBezTo>
                  <a:pt x="12363998" y="3701261"/>
                  <a:pt x="12365684" y="3699461"/>
                  <a:pt x="12367371" y="3697774"/>
                </a:cubicBezTo>
                <a:cubicBezTo>
                  <a:pt x="12370183" y="3697437"/>
                  <a:pt x="12373107" y="3696987"/>
                  <a:pt x="12375918" y="3696650"/>
                </a:cubicBezTo>
                <a:cubicBezTo>
                  <a:pt x="12374231" y="3698224"/>
                  <a:pt x="12372545" y="3699911"/>
                  <a:pt x="12370858" y="3701486"/>
                </a:cubicBezTo>
                <a:cubicBezTo>
                  <a:pt x="12368047" y="3702048"/>
                  <a:pt x="12365123" y="3702498"/>
                  <a:pt x="12362311" y="3702947"/>
                </a:cubicBezTo>
                <a:close/>
                <a:moveTo>
                  <a:pt x="12386714" y="3695188"/>
                </a:moveTo>
                <a:cubicBezTo>
                  <a:pt x="12389302" y="3694850"/>
                  <a:pt x="12392001" y="3694513"/>
                  <a:pt x="12394587" y="3694176"/>
                </a:cubicBezTo>
                <a:cubicBezTo>
                  <a:pt x="12393012" y="3695525"/>
                  <a:pt x="12391438" y="3696987"/>
                  <a:pt x="12389976" y="3698337"/>
                </a:cubicBezTo>
                <a:cubicBezTo>
                  <a:pt x="12387389" y="3698787"/>
                  <a:pt x="12384691" y="3699236"/>
                  <a:pt x="12382104" y="3699686"/>
                </a:cubicBezTo>
                <a:cubicBezTo>
                  <a:pt x="12383566" y="3698224"/>
                  <a:pt x="12385141" y="3696650"/>
                  <a:pt x="12386714" y="3695188"/>
                </a:cubicBezTo>
                <a:close/>
                <a:moveTo>
                  <a:pt x="12395936" y="3686416"/>
                </a:moveTo>
                <a:cubicBezTo>
                  <a:pt x="12397624" y="3684842"/>
                  <a:pt x="12399311" y="3683155"/>
                  <a:pt x="12400997" y="3681580"/>
                </a:cubicBezTo>
                <a:cubicBezTo>
                  <a:pt x="12403808" y="3681243"/>
                  <a:pt x="12406732" y="3681018"/>
                  <a:pt x="12409656" y="3680681"/>
                </a:cubicBezTo>
                <a:cubicBezTo>
                  <a:pt x="12407969" y="3682143"/>
                  <a:pt x="12406283" y="3683717"/>
                  <a:pt x="12404596" y="3685179"/>
                </a:cubicBezTo>
                <a:cubicBezTo>
                  <a:pt x="12401672" y="3685629"/>
                  <a:pt x="12398748" y="3685966"/>
                  <a:pt x="12395936" y="3686416"/>
                </a:cubicBezTo>
                <a:close/>
                <a:moveTo>
                  <a:pt x="12450254" y="3669210"/>
                </a:moveTo>
                <a:cubicBezTo>
                  <a:pt x="12451716" y="3667973"/>
                  <a:pt x="12453178" y="3666736"/>
                  <a:pt x="12454752" y="3665499"/>
                </a:cubicBezTo>
                <a:cubicBezTo>
                  <a:pt x="12457451" y="3665386"/>
                  <a:pt x="12460150" y="3665161"/>
                  <a:pt x="12462737" y="3665049"/>
                </a:cubicBezTo>
                <a:cubicBezTo>
                  <a:pt x="12461275" y="3666173"/>
                  <a:pt x="12459813" y="3667410"/>
                  <a:pt x="12458239" y="3668535"/>
                </a:cubicBezTo>
                <a:cubicBezTo>
                  <a:pt x="12455540" y="3668648"/>
                  <a:pt x="12452953" y="3668985"/>
                  <a:pt x="12450254" y="3669210"/>
                </a:cubicBezTo>
                <a:close/>
                <a:moveTo>
                  <a:pt x="12474433" y="3664149"/>
                </a:moveTo>
                <a:cubicBezTo>
                  <a:pt x="12476794" y="3664037"/>
                  <a:pt x="12479269" y="3663812"/>
                  <a:pt x="12481630" y="3663699"/>
                </a:cubicBezTo>
                <a:cubicBezTo>
                  <a:pt x="12480394" y="3664599"/>
                  <a:pt x="12479044" y="3665611"/>
                  <a:pt x="12477807" y="3666511"/>
                </a:cubicBezTo>
                <a:cubicBezTo>
                  <a:pt x="12475332" y="3666736"/>
                  <a:pt x="12472971" y="3666961"/>
                  <a:pt x="12470497" y="3667186"/>
                </a:cubicBezTo>
                <a:cubicBezTo>
                  <a:pt x="12471846" y="3666286"/>
                  <a:pt x="12473196" y="3665274"/>
                  <a:pt x="12474433" y="3664149"/>
                </a:cubicBezTo>
                <a:close/>
                <a:moveTo>
                  <a:pt x="12485005" y="3655940"/>
                </a:moveTo>
                <a:cubicBezTo>
                  <a:pt x="12486467" y="3654815"/>
                  <a:pt x="12487816" y="3653691"/>
                  <a:pt x="12489278" y="3652566"/>
                </a:cubicBezTo>
                <a:cubicBezTo>
                  <a:pt x="12491977" y="3652453"/>
                  <a:pt x="12494676" y="3652453"/>
                  <a:pt x="12497375" y="3652341"/>
                </a:cubicBezTo>
                <a:cubicBezTo>
                  <a:pt x="12495913" y="3653353"/>
                  <a:pt x="12494563" y="3654365"/>
                  <a:pt x="12493101" y="3655490"/>
                </a:cubicBezTo>
                <a:cubicBezTo>
                  <a:pt x="12490403" y="3655602"/>
                  <a:pt x="12487704" y="3655715"/>
                  <a:pt x="12485005" y="3655940"/>
                </a:cubicBezTo>
                <a:close/>
                <a:moveTo>
                  <a:pt x="12499398" y="3644581"/>
                </a:moveTo>
                <a:cubicBezTo>
                  <a:pt x="12500973" y="3643344"/>
                  <a:pt x="12502548" y="3642107"/>
                  <a:pt x="12504122" y="3640870"/>
                </a:cubicBezTo>
                <a:lnTo>
                  <a:pt x="12512894" y="3640870"/>
                </a:lnTo>
                <a:cubicBezTo>
                  <a:pt x="12511320" y="3641995"/>
                  <a:pt x="12509745" y="3643119"/>
                  <a:pt x="12508171" y="3644356"/>
                </a:cubicBezTo>
                <a:cubicBezTo>
                  <a:pt x="12505247" y="3644356"/>
                  <a:pt x="12502323" y="3644469"/>
                  <a:pt x="12499398" y="3644581"/>
                </a:cubicBezTo>
                <a:close/>
                <a:moveTo>
                  <a:pt x="12524365" y="3640870"/>
                </a:moveTo>
                <a:lnTo>
                  <a:pt x="12532462" y="3640870"/>
                </a:lnTo>
                <a:cubicBezTo>
                  <a:pt x="12531113" y="3641770"/>
                  <a:pt x="12529651" y="3642782"/>
                  <a:pt x="12528301" y="3643682"/>
                </a:cubicBezTo>
                <a:cubicBezTo>
                  <a:pt x="12525602" y="3643794"/>
                  <a:pt x="12522903" y="3643794"/>
                  <a:pt x="12520205" y="3643906"/>
                </a:cubicBezTo>
                <a:cubicBezTo>
                  <a:pt x="12521554" y="3642894"/>
                  <a:pt x="12522903" y="3641882"/>
                  <a:pt x="12524365" y="3640870"/>
                </a:cubicBezTo>
                <a:close/>
                <a:moveTo>
                  <a:pt x="12534711" y="3633223"/>
                </a:moveTo>
                <a:cubicBezTo>
                  <a:pt x="12760641" y="3466896"/>
                  <a:pt x="12960932" y="3308778"/>
                  <a:pt x="13016262" y="3157295"/>
                </a:cubicBezTo>
                <a:cubicBezTo>
                  <a:pt x="13057534" y="3044048"/>
                  <a:pt x="13453279" y="2884469"/>
                  <a:pt x="13539422" y="2884469"/>
                </a:cubicBezTo>
                <a:cubicBezTo>
                  <a:pt x="13559552" y="2884469"/>
                  <a:pt x="13597002" y="2891329"/>
                  <a:pt x="13644122" y="2903699"/>
                </a:cubicBezTo>
                <a:cubicBezTo>
                  <a:pt x="13649970" y="2913483"/>
                  <a:pt x="13655931" y="2923267"/>
                  <a:pt x="13662003" y="2933164"/>
                </a:cubicBezTo>
                <a:cubicBezTo>
                  <a:pt x="13618032" y="2922480"/>
                  <a:pt x="13583056" y="2916632"/>
                  <a:pt x="13563713" y="2916632"/>
                </a:cubicBezTo>
                <a:cubicBezTo>
                  <a:pt x="13475996" y="2916632"/>
                  <a:pt x="13076540" y="3069914"/>
                  <a:pt x="13036842" y="3178775"/>
                </a:cubicBezTo>
                <a:cubicBezTo>
                  <a:pt x="12984435" y="3322385"/>
                  <a:pt x="12777061" y="3473756"/>
                  <a:pt x="12543821" y="3633223"/>
                </a:cubicBezTo>
                <a:lnTo>
                  <a:pt x="12534711" y="3633223"/>
                </a:lnTo>
                <a:close/>
                <a:moveTo>
                  <a:pt x="13040665" y="3182711"/>
                </a:moveTo>
                <a:cubicBezTo>
                  <a:pt x="13078564" y="3078911"/>
                  <a:pt x="13478357" y="2924392"/>
                  <a:pt x="13563601" y="2924392"/>
                </a:cubicBezTo>
                <a:cubicBezTo>
                  <a:pt x="13583281" y="2924392"/>
                  <a:pt x="13620731" y="2931027"/>
                  <a:pt x="13667851" y="2942948"/>
                </a:cubicBezTo>
                <a:cubicBezTo>
                  <a:pt x="13674036" y="2952956"/>
                  <a:pt x="13680221" y="2962853"/>
                  <a:pt x="13686519" y="2972974"/>
                </a:cubicBezTo>
                <a:cubicBezTo>
                  <a:pt x="13641986" y="2962515"/>
                  <a:pt x="13606561" y="2956668"/>
                  <a:pt x="13587780" y="2956668"/>
                </a:cubicBezTo>
                <a:cubicBezTo>
                  <a:pt x="13545382" y="2956668"/>
                  <a:pt x="13419879" y="2994791"/>
                  <a:pt x="13307981" y="3041687"/>
                </a:cubicBezTo>
                <a:cubicBezTo>
                  <a:pt x="13225211" y="3076437"/>
                  <a:pt x="13083175" y="3143688"/>
                  <a:pt x="13061021" y="3204303"/>
                </a:cubicBezTo>
                <a:cubicBezTo>
                  <a:pt x="13011538" y="3339817"/>
                  <a:pt x="12801128" y="3482865"/>
                  <a:pt x="12563726" y="3633448"/>
                </a:cubicBezTo>
                <a:lnTo>
                  <a:pt x="12555516" y="3633448"/>
                </a:lnTo>
                <a:cubicBezTo>
                  <a:pt x="12785383" y="3475892"/>
                  <a:pt x="12988260" y="3326209"/>
                  <a:pt x="13040665" y="3182711"/>
                </a:cubicBezTo>
                <a:close/>
                <a:moveTo>
                  <a:pt x="13065069" y="3208014"/>
                </a:moveTo>
                <a:cubicBezTo>
                  <a:pt x="13100830" y="3110062"/>
                  <a:pt x="13501523" y="2964090"/>
                  <a:pt x="13587780" y="2964090"/>
                </a:cubicBezTo>
                <a:cubicBezTo>
                  <a:pt x="13607573" y="2964090"/>
                  <a:pt x="13645021" y="2970275"/>
                  <a:pt x="13692030" y="2981409"/>
                </a:cubicBezTo>
                <a:cubicBezTo>
                  <a:pt x="13698664" y="2991755"/>
                  <a:pt x="13705299" y="3002214"/>
                  <a:pt x="13712048" y="3012560"/>
                </a:cubicBezTo>
                <a:cubicBezTo>
                  <a:pt x="13664927" y="3002101"/>
                  <a:pt x="13628715" y="2996253"/>
                  <a:pt x="13612071" y="2996253"/>
                </a:cubicBezTo>
                <a:cubicBezTo>
                  <a:pt x="13537286" y="2996253"/>
                  <a:pt x="13121524" y="3130980"/>
                  <a:pt x="13085649" y="3229382"/>
                </a:cubicBezTo>
                <a:cubicBezTo>
                  <a:pt x="13039316" y="3356348"/>
                  <a:pt x="12817884" y="3495910"/>
                  <a:pt x="12584193" y="3633110"/>
                </a:cubicBezTo>
                <a:lnTo>
                  <a:pt x="12576883" y="3633110"/>
                </a:lnTo>
                <a:cubicBezTo>
                  <a:pt x="12810236" y="3484777"/>
                  <a:pt x="13015699" y="3343528"/>
                  <a:pt x="13065069" y="3208014"/>
                </a:cubicBezTo>
                <a:close/>
                <a:moveTo>
                  <a:pt x="13699901" y="2983321"/>
                </a:moveTo>
                <a:cubicBezTo>
                  <a:pt x="13704400" y="2984445"/>
                  <a:pt x="13708899" y="2985570"/>
                  <a:pt x="13713510" y="2986694"/>
                </a:cubicBezTo>
                <a:cubicBezTo>
                  <a:pt x="13720144" y="2996928"/>
                  <a:pt x="13726892" y="3007274"/>
                  <a:pt x="13733752" y="3017620"/>
                </a:cubicBezTo>
                <a:cubicBezTo>
                  <a:pt x="13729029" y="3016496"/>
                  <a:pt x="13724531" y="3015484"/>
                  <a:pt x="13720032" y="3014472"/>
                </a:cubicBezTo>
                <a:cubicBezTo>
                  <a:pt x="13713172" y="3004013"/>
                  <a:pt x="13706537" y="2993667"/>
                  <a:pt x="13699901" y="2983321"/>
                </a:cubicBezTo>
                <a:close/>
                <a:moveTo>
                  <a:pt x="13765466" y="3054507"/>
                </a:moveTo>
                <a:cubicBezTo>
                  <a:pt x="13759505" y="3045848"/>
                  <a:pt x="13753657" y="3037189"/>
                  <a:pt x="13747809" y="3028529"/>
                </a:cubicBezTo>
                <a:cubicBezTo>
                  <a:pt x="13752308" y="3029654"/>
                  <a:pt x="13756919" y="3030778"/>
                  <a:pt x="13761529" y="3031903"/>
                </a:cubicBezTo>
                <a:cubicBezTo>
                  <a:pt x="13768165" y="3041687"/>
                  <a:pt x="13774912" y="3051471"/>
                  <a:pt x="13781772" y="3061367"/>
                </a:cubicBezTo>
                <a:cubicBezTo>
                  <a:pt x="13777161" y="3060243"/>
                  <a:pt x="13772551" y="3059231"/>
                  <a:pt x="13768052" y="3058218"/>
                </a:cubicBezTo>
                <a:cubicBezTo>
                  <a:pt x="13767264" y="3056981"/>
                  <a:pt x="13766365" y="3055744"/>
                  <a:pt x="13765466" y="3054507"/>
                </a:cubicBezTo>
                <a:close/>
                <a:moveTo>
                  <a:pt x="13792119" y="3039888"/>
                </a:moveTo>
                <a:cubicBezTo>
                  <a:pt x="13796392" y="3041012"/>
                  <a:pt x="13800778" y="3042249"/>
                  <a:pt x="13805163" y="3043486"/>
                </a:cubicBezTo>
                <a:cubicBezTo>
                  <a:pt x="13811912" y="3053045"/>
                  <a:pt x="13818771" y="3062604"/>
                  <a:pt x="13825744" y="3072051"/>
                </a:cubicBezTo>
                <a:cubicBezTo>
                  <a:pt x="13821245" y="3070926"/>
                  <a:pt x="13816859" y="3069802"/>
                  <a:pt x="13812473" y="3068677"/>
                </a:cubicBezTo>
                <a:cubicBezTo>
                  <a:pt x="13805613" y="3059118"/>
                  <a:pt x="13798866" y="3049559"/>
                  <a:pt x="13792119" y="3039888"/>
                </a:cubicBezTo>
                <a:close/>
                <a:moveTo>
                  <a:pt x="13833278" y="3082397"/>
                </a:moveTo>
                <a:cubicBezTo>
                  <a:pt x="13836314" y="3086558"/>
                  <a:pt x="13839351" y="3090832"/>
                  <a:pt x="13842500" y="3094993"/>
                </a:cubicBezTo>
                <a:cubicBezTo>
                  <a:pt x="13846549" y="3100391"/>
                  <a:pt x="13850597" y="3105901"/>
                  <a:pt x="13854645" y="3111412"/>
                </a:cubicBezTo>
                <a:cubicBezTo>
                  <a:pt x="13850035" y="3110287"/>
                  <a:pt x="13845537" y="3109162"/>
                  <a:pt x="13841038" y="3108150"/>
                </a:cubicBezTo>
                <a:cubicBezTo>
                  <a:pt x="13833841" y="3098367"/>
                  <a:pt x="13826643" y="3088583"/>
                  <a:pt x="13819671" y="3079023"/>
                </a:cubicBezTo>
                <a:cubicBezTo>
                  <a:pt x="13824169" y="3080036"/>
                  <a:pt x="13828668" y="3081160"/>
                  <a:pt x="13833278" y="3082397"/>
                </a:cubicBezTo>
                <a:close/>
                <a:moveTo>
                  <a:pt x="13845537" y="3089145"/>
                </a:moveTo>
                <a:cubicBezTo>
                  <a:pt x="13844413" y="3087683"/>
                  <a:pt x="13843399" y="3086221"/>
                  <a:pt x="13842275" y="3084759"/>
                </a:cubicBezTo>
                <a:cubicBezTo>
                  <a:pt x="13846661" y="3085883"/>
                  <a:pt x="13851047" y="3087121"/>
                  <a:pt x="13855433" y="3088357"/>
                </a:cubicBezTo>
                <a:cubicBezTo>
                  <a:pt x="13859931" y="3094430"/>
                  <a:pt x="13864542" y="3100503"/>
                  <a:pt x="13869153" y="3106688"/>
                </a:cubicBezTo>
                <a:cubicBezTo>
                  <a:pt x="13871739" y="3110062"/>
                  <a:pt x="13874438" y="3113548"/>
                  <a:pt x="13877025" y="3117035"/>
                </a:cubicBezTo>
                <a:cubicBezTo>
                  <a:pt x="13872527" y="3115910"/>
                  <a:pt x="13868141" y="3114785"/>
                  <a:pt x="13863643" y="3113661"/>
                </a:cubicBezTo>
                <a:cubicBezTo>
                  <a:pt x="13857569" y="3105451"/>
                  <a:pt x="13851496" y="3097242"/>
                  <a:pt x="13845537" y="3089145"/>
                </a:cubicBezTo>
                <a:close/>
                <a:moveTo>
                  <a:pt x="13872190" y="3100728"/>
                </a:moveTo>
                <a:cubicBezTo>
                  <a:pt x="13869716" y="3097467"/>
                  <a:pt x="13867241" y="3094093"/>
                  <a:pt x="13864767" y="3090832"/>
                </a:cubicBezTo>
                <a:cubicBezTo>
                  <a:pt x="13869040" y="3091956"/>
                  <a:pt x="13873314" y="3093193"/>
                  <a:pt x="13877587" y="3094430"/>
                </a:cubicBezTo>
                <a:cubicBezTo>
                  <a:pt x="13883661" y="3102302"/>
                  <a:pt x="13889733" y="3110287"/>
                  <a:pt x="13895918" y="3118272"/>
                </a:cubicBezTo>
                <a:cubicBezTo>
                  <a:pt x="13897043" y="3119734"/>
                  <a:pt x="13898280" y="3121196"/>
                  <a:pt x="13899404" y="3122770"/>
                </a:cubicBezTo>
                <a:cubicBezTo>
                  <a:pt x="13895019" y="3121645"/>
                  <a:pt x="13890746" y="3120521"/>
                  <a:pt x="13886360" y="3119396"/>
                </a:cubicBezTo>
                <a:cubicBezTo>
                  <a:pt x="13881523" y="3113099"/>
                  <a:pt x="13876799" y="3106913"/>
                  <a:pt x="13872190" y="3100728"/>
                </a:cubicBezTo>
                <a:close/>
                <a:moveTo>
                  <a:pt x="13898842" y="3112311"/>
                </a:moveTo>
                <a:cubicBezTo>
                  <a:pt x="13894907" y="3107251"/>
                  <a:pt x="13891082" y="3102190"/>
                  <a:pt x="13887146" y="3097129"/>
                </a:cubicBezTo>
                <a:cubicBezTo>
                  <a:pt x="13891307" y="3098367"/>
                  <a:pt x="13895468" y="3099491"/>
                  <a:pt x="13899629" y="3100728"/>
                </a:cubicBezTo>
                <a:cubicBezTo>
                  <a:pt x="13906827" y="3109950"/>
                  <a:pt x="13914137" y="3119284"/>
                  <a:pt x="13921559" y="3128618"/>
                </a:cubicBezTo>
                <a:cubicBezTo>
                  <a:pt x="13917286" y="3127493"/>
                  <a:pt x="13913125" y="3126369"/>
                  <a:pt x="13908851" y="3125244"/>
                </a:cubicBezTo>
                <a:cubicBezTo>
                  <a:pt x="13905590" y="3120858"/>
                  <a:pt x="13902103" y="3116585"/>
                  <a:pt x="13898842" y="3112311"/>
                </a:cubicBezTo>
                <a:close/>
                <a:moveTo>
                  <a:pt x="13925495" y="3123895"/>
                </a:moveTo>
                <a:cubicBezTo>
                  <a:pt x="13920097" y="3117147"/>
                  <a:pt x="13914811" y="3110399"/>
                  <a:pt x="13909526" y="3103764"/>
                </a:cubicBezTo>
                <a:cubicBezTo>
                  <a:pt x="13913574" y="3105002"/>
                  <a:pt x="13917622" y="3106238"/>
                  <a:pt x="13921672" y="3107476"/>
                </a:cubicBezTo>
                <a:cubicBezTo>
                  <a:pt x="13928981" y="3116585"/>
                  <a:pt x="13936403" y="3125807"/>
                  <a:pt x="13943826" y="3134916"/>
                </a:cubicBezTo>
                <a:cubicBezTo>
                  <a:pt x="13939665" y="3133791"/>
                  <a:pt x="13935617" y="3132554"/>
                  <a:pt x="13931456" y="3131430"/>
                </a:cubicBezTo>
                <a:cubicBezTo>
                  <a:pt x="13929544" y="3128843"/>
                  <a:pt x="13927406" y="3126369"/>
                  <a:pt x="13925495" y="3123895"/>
                </a:cubicBezTo>
                <a:close/>
                <a:moveTo>
                  <a:pt x="13952148" y="3135478"/>
                </a:moveTo>
                <a:cubicBezTo>
                  <a:pt x="13945288" y="3127156"/>
                  <a:pt x="13938541" y="3118834"/>
                  <a:pt x="13931905" y="3110512"/>
                </a:cubicBezTo>
                <a:cubicBezTo>
                  <a:pt x="13935841" y="3111749"/>
                  <a:pt x="13939778" y="3112986"/>
                  <a:pt x="13943714" y="3114223"/>
                </a:cubicBezTo>
                <a:cubicBezTo>
                  <a:pt x="13951136" y="3123220"/>
                  <a:pt x="13958558" y="3132217"/>
                  <a:pt x="13966093" y="3141326"/>
                </a:cubicBezTo>
                <a:cubicBezTo>
                  <a:pt x="13962044" y="3140089"/>
                  <a:pt x="13958109" y="3138964"/>
                  <a:pt x="13954060" y="3137839"/>
                </a:cubicBezTo>
                <a:cubicBezTo>
                  <a:pt x="13953385" y="3136940"/>
                  <a:pt x="13952710" y="3136153"/>
                  <a:pt x="13952148" y="3135478"/>
                </a:cubicBezTo>
                <a:close/>
                <a:moveTo>
                  <a:pt x="13999044" y="3132554"/>
                </a:moveTo>
                <a:cubicBezTo>
                  <a:pt x="14002530" y="3133791"/>
                  <a:pt x="14006016" y="3135028"/>
                  <a:pt x="14009502" y="3136265"/>
                </a:cubicBezTo>
                <a:cubicBezTo>
                  <a:pt x="14017037" y="3144812"/>
                  <a:pt x="14024796" y="3153471"/>
                  <a:pt x="14032557" y="3162019"/>
                </a:cubicBezTo>
                <a:cubicBezTo>
                  <a:pt x="14028957" y="3160781"/>
                  <a:pt x="14025359" y="3159657"/>
                  <a:pt x="14021872" y="3158532"/>
                </a:cubicBezTo>
                <a:cubicBezTo>
                  <a:pt x="14014113" y="3149873"/>
                  <a:pt x="14006578" y="3141213"/>
                  <a:pt x="13999044" y="3132554"/>
                </a:cubicBezTo>
                <a:close/>
                <a:moveTo>
                  <a:pt x="14021647" y="3140651"/>
                </a:moveTo>
                <a:cubicBezTo>
                  <a:pt x="14025021" y="3141888"/>
                  <a:pt x="14028283" y="3143125"/>
                  <a:pt x="14031656" y="3144362"/>
                </a:cubicBezTo>
                <a:cubicBezTo>
                  <a:pt x="14039304" y="3152797"/>
                  <a:pt x="14047063" y="3161231"/>
                  <a:pt x="14054936" y="3169666"/>
                </a:cubicBezTo>
                <a:cubicBezTo>
                  <a:pt x="14051562" y="3168428"/>
                  <a:pt x="14048076" y="3167304"/>
                  <a:pt x="14044702" y="3166179"/>
                </a:cubicBezTo>
                <a:cubicBezTo>
                  <a:pt x="14036830" y="3157520"/>
                  <a:pt x="14029182" y="3149085"/>
                  <a:pt x="14021647" y="3140651"/>
                </a:cubicBezTo>
                <a:close/>
                <a:moveTo>
                  <a:pt x="14044364" y="3149085"/>
                </a:moveTo>
                <a:cubicBezTo>
                  <a:pt x="14047513" y="3150323"/>
                  <a:pt x="14050550" y="3151447"/>
                  <a:pt x="14053699" y="3152684"/>
                </a:cubicBezTo>
                <a:cubicBezTo>
                  <a:pt x="14061458" y="3160894"/>
                  <a:pt x="14069219" y="3169216"/>
                  <a:pt x="14077090" y="3177538"/>
                </a:cubicBezTo>
                <a:cubicBezTo>
                  <a:pt x="14073828" y="3176413"/>
                  <a:pt x="14070568" y="3175176"/>
                  <a:pt x="14067306" y="3174051"/>
                </a:cubicBezTo>
                <a:cubicBezTo>
                  <a:pt x="14059546" y="3165730"/>
                  <a:pt x="14051899" y="3157408"/>
                  <a:pt x="14044364" y="3149085"/>
                </a:cubicBezTo>
                <a:close/>
                <a:moveTo>
                  <a:pt x="14087324" y="3188221"/>
                </a:moveTo>
                <a:cubicBezTo>
                  <a:pt x="14094634" y="3195869"/>
                  <a:pt x="14102056" y="3203516"/>
                  <a:pt x="14109591" y="3211163"/>
                </a:cubicBezTo>
                <a:cubicBezTo>
                  <a:pt x="14110265" y="3211838"/>
                  <a:pt x="14110940" y="3212513"/>
                  <a:pt x="14111615" y="3213187"/>
                </a:cubicBezTo>
                <a:cubicBezTo>
                  <a:pt x="14108129" y="3212063"/>
                  <a:pt x="14104755" y="3210826"/>
                  <a:pt x="14101269" y="3209701"/>
                </a:cubicBezTo>
                <a:cubicBezTo>
                  <a:pt x="14095984" y="3204191"/>
                  <a:pt x="14090697" y="3198680"/>
                  <a:pt x="14085525" y="3193170"/>
                </a:cubicBezTo>
                <a:cubicBezTo>
                  <a:pt x="14082713" y="3190246"/>
                  <a:pt x="14080014" y="3187322"/>
                  <a:pt x="14077315" y="3184398"/>
                </a:cubicBezTo>
                <a:cubicBezTo>
                  <a:pt x="14080577" y="3185747"/>
                  <a:pt x="14083950" y="3186984"/>
                  <a:pt x="14087324" y="3188221"/>
                </a:cubicBezTo>
                <a:close/>
                <a:moveTo>
                  <a:pt x="14123874" y="3225670"/>
                </a:moveTo>
                <a:cubicBezTo>
                  <a:pt x="14131520" y="3233430"/>
                  <a:pt x="14139280" y="3241190"/>
                  <a:pt x="14146814" y="3248725"/>
                </a:cubicBezTo>
                <a:cubicBezTo>
                  <a:pt x="14143216" y="3247487"/>
                  <a:pt x="14139506" y="3246363"/>
                  <a:pt x="14135794" y="3245238"/>
                </a:cubicBezTo>
                <a:cubicBezTo>
                  <a:pt x="14128035" y="3237366"/>
                  <a:pt x="14120387" y="3229606"/>
                  <a:pt x="14112853" y="3221847"/>
                </a:cubicBezTo>
                <a:cubicBezTo>
                  <a:pt x="14116563" y="3223196"/>
                  <a:pt x="14120274" y="3224433"/>
                  <a:pt x="14123874" y="3225670"/>
                </a:cubicBezTo>
                <a:close/>
                <a:moveTo>
                  <a:pt x="14159073" y="3260758"/>
                </a:moveTo>
                <a:cubicBezTo>
                  <a:pt x="14167733" y="3269304"/>
                  <a:pt x="14176391" y="3277627"/>
                  <a:pt x="14184938" y="3285836"/>
                </a:cubicBezTo>
                <a:cubicBezTo>
                  <a:pt x="14181115" y="3284599"/>
                  <a:pt x="14177179" y="3283474"/>
                  <a:pt x="14173243" y="3282350"/>
                </a:cubicBezTo>
                <a:cubicBezTo>
                  <a:pt x="14164584" y="3273915"/>
                  <a:pt x="14156037" y="3265481"/>
                  <a:pt x="14147490" y="3257046"/>
                </a:cubicBezTo>
                <a:cubicBezTo>
                  <a:pt x="14151426" y="3258171"/>
                  <a:pt x="14155249" y="3259521"/>
                  <a:pt x="14159073" y="3260758"/>
                </a:cubicBezTo>
                <a:close/>
                <a:moveTo>
                  <a:pt x="14196860" y="3297307"/>
                </a:moveTo>
                <a:cubicBezTo>
                  <a:pt x="14205294" y="3305292"/>
                  <a:pt x="14213616" y="3313051"/>
                  <a:pt x="14221825" y="3320698"/>
                </a:cubicBezTo>
                <a:cubicBezTo>
                  <a:pt x="14217889" y="3319574"/>
                  <a:pt x="14213841" y="3318449"/>
                  <a:pt x="14209793" y="3317325"/>
                </a:cubicBezTo>
                <a:cubicBezTo>
                  <a:pt x="14201358" y="3309452"/>
                  <a:pt x="14193036" y="3301468"/>
                  <a:pt x="14184826" y="3293596"/>
                </a:cubicBezTo>
                <a:cubicBezTo>
                  <a:pt x="14188987" y="3294833"/>
                  <a:pt x="14192924" y="3296070"/>
                  <a:pt x="14196860" y="3297307"/>
                </a:cubicBezTo>
                <a:close/>
                <a:moveTo>
                  <a:pt x="14211255" y="3301918"/>
                </a:moveTo>
                <a:cubicBezTo>
                  <a:pt x="14215303" y="3303267"/>
                  <a:pt x="14219239" y="3304617"/>
                  <a:pt x="14223175" y="3305966"/>
                </a:cubicBezTo>
                <a:cubicBezTo>
                  <a:pt x="14231496" y="3313613"/>
                  <a:pt x="14239706" y="3321148"/>
                  <a:pt x="14247915" y="3328458"/>
                </a:cubicBezTo>
                <a:cubicBezTo>
                  <a:pt x="14243979" y="3327221"/>
                  <a:pt x="14240044" y="3325984"/>
                  <a:pt x="14235995" y="3324859"/>
                </a:cubicBezTo>
                <a:cubicBezTo>
                  <a:pt x="14227673" y="3317212"/>
                  <a:pt x="14219351" y="3309565"/>
                  <a:pt x="14211255" y="3301918"/>
                </a:cubicBezTo>
                <a:close/>
                <a:moveTo>
                  <a:pt x="14238694" y="3311477"/>
                </a:moveTo>
                <a:cubicBezTo>
                  <a:pt x="14242742" y="3312939"/>
                  <a:pt x="14246791" y="3314401"/>
                  <a:pt x="14250727" y="3315975"/>
                </a:cubicBezTo>
                <a:cubicBezTo>
                  <a:pt x="14258937" y="3323285"/>
                  <a:pt x="14267034" y="3330482"/>
                  <a:pt x="14275018" y="3337455"/>
                </a:cubicBezTo>
                <a:cubicBezTo>
                  <a:pt x="14271082" y="3336105"/>
                  <a:pt x="14267034" y="3334756"/>
                  <a:pt x="14262986" y="3333406"/>
                </a:cubicBezTo>
                <a:cubicBezTo>
                  <a:pt x="14254889" y="3326097"/>
                  <a:pt x="14246791" y="3318786"/>
                  <a:pt x="14238694" y="3311477"/>
                </a:cubicBezTo>
                <a:close/>
                <a:moveTo>
                  <a:pt x="14270183" y="3323622"/>
                </a:moveTo>
                <a:cubicBezTo>
                  <a:pt x="14274006" y="3325197"/>
                  <a:pt x="14277717" y="3326771"/>
                  <a:pt x="14281317" y="3328346"/>
                </a:cubicBezTo>
                <a:cubicBezTo>
                  <a:pt x="14289301" y="3335206"/>
                  <a:pt x="14297061" y="3341841"/>
                  <a:pt x="14304933" y="3348476"/>
                </a:cubicBezTo>
                <a:cubicBezTo>
                  <a:pt x="14301333" y="3347014"/>
                  <a:pt x="14297510" y="3345552"/>
                  <a:pt x="14293687" y="3344090"/>
                </a:cubicBezTo>
                <a:cubicBezTo>
                  <a:pt x="14285926" y="3337343"/>
                  <a:pt x="14278055" y="3330482"/>
                  <a:pt x="14270183" y="3323622"/>
                </a:cubicBezTo>
                <a:close/>
                <a:moveTo>
                  <a:pt x="14306507" y="3340491"/>
                </a:moveTo>
                <a:cubicBezTo>
                  <a:pt x="14312692" y="3343752"/>
                  <a:pt x="14318540" y="3347126"/>
                  <a:pt x="14323825" y="3350388"/>
                </a:cubicBezTo>
                <a:cubicBezTo>
                  <a:pt x="14326749" y="3352749"/>
                  <a:pt x="14329561" y="3355224"/>
                  <a:pt x="14332485" y="3357472"/>
                </a:cubicBezTo>
                <a:cubicBezTo>
                  <a:pt x="14333160" y="3358710"/>
                  <a:pt x="14333722" y="3360059"/>
                  <a:pt x="14334172" y="3361296"/>
                </a:cubicBezTo>
                <a:lnTo>
                  <a:pt x="14334172" y="3361409"/>
                </a:lnTo>
                <a:cubicBezTo>
                  <a:pt x="14332148" y="3360397"/>
                  <a:pt x="14330123" y="3359384"/>
                  <a:pt x="14327987" y="3358485"/>
                </a:cubicBezTo>
                <a:cubicBezTo>
                  <a:pt x="14320790" y="3352524"/>
                  <a:pt x="14313705" y="3346564"/>
                  <a:pt x="14306507" y="3340491"/>
                </a:cubicBezTo>
                <a:close/>
                <a:moveTo>
                  <a:pt x="14356551" y="3381764"/>
                </a:moveTo>
                <a:cubicBezTo>
                  <a:pt x="14356551" y="3381876"/>
                  <a:pt x="14356664" y="3381876"/>
                  <a:pt x="14356664" y="3381989"/>
                </a:cubicBezTo>
                <a:cubicBezTo>
                  <a:pt x="14356326" y="3381652"/>
                  <a:pt x="14355877" y="3381426"/>
                  <a:pt x="14355539" y="3381089"/>
                </a:cubicBezTo>
                <a:cubicBezTo>
                  <a:pt x="14355877" y="3381314"/>
                  <a:pt x="14356213" y="3381539"/>
                  <a:pt x="14356551" y="3381764"/>
                </a:cubicBezTo>
                <a:close/>
                <a:moveTo>
                  <a:pt x="14365211" y="3387949"/>
                </a:moveTo>
                <a:cubicBezTo>
                  <a:pt x="14368135" y="3390311"/>
                  <a:pt x="14370721" y="3392672"/>
                  <a:pt x="14372971" y="3395034"/>
                </a:cubicBezTo>
                <a:cubicBezTo>
                  <a:pt x="14369822" y="3392448"/>
                  <a:pt x="14366560" y="3389973"/>
                  <a:pt x="14363411" y="3387387"/>
                </a:cubicBezTo>
                <a:cubicBezTo>
                  <a:pt x="14363974" y="3387612"/>
                  <a:pt x="14364537" y="3387724"/>
                  <a:pt x="14365211" y="3387949"/>
                </a:cubicBezTo>
                <a:close/>
                <a:moveTo>
                  <a:pt x="14382192" y="3397396"/>
                </a:moveTo>
                <a:cubicBezTo>
                  <a:pt x="14384779" y="3399420"/>
                  <a:pt x="14387477" y="3401557"/>
                  <a:pt x="14390064" y="3403581"/>
                </a:cubicBezTo>
                <a:cubicBezTo>
                  <a:pt x="14387590" y="3402906"/>
                  <a:pt x="14385790" y="3402456"/>
                  <a:pt x="14384779" y="3402231"/>
                </a:cubicBezTo>
                <a:cubicBezTo>
                  <a:pt x="14384104" y="3400545"/>
                  <a:pt x="14383204" y="3398970"/>
                  <a:pt x="14382192" y="3397396"/>
                </a:cubicBezTo>
                <a:close/>
                <a:moveTo>
                  <a:pt x="14391751" y="3395709"/>
                </a:moveTo>
                <a:cubicBezTo>
                  <a:pt x="14395125" y="3396721"/>
                  <a:pt x="14398611" y="3397733"/>
                  <a:pt x="14402435" y="3398858"/>
                </a:cubicBezTo>
                <a:cubicBezTo>
                  <a:pt x="14407721" y="3402906"/>
                  <a:pt x="14413118" y="3406955"/>
                  <a:pt x="14418404" y="3411003"/>
                </a:cubicBezTo>
                <a:cubicBezTo>
                  <a:pt x="14414693" y="3409991"/>
                  <a:pt x="14411206" y="3409092"/>
                  <a:pt x="14408058" y="3408304"/>
                </a:cubicBezTo>
                <a:cubicBezTo>
                  <a:pt x="14402547" y="3404143"/>
                  <a:pt x="14397149" y="3399982"/>
                  <a:pt x="14391751" y="3395709"/>
                </a:cubicBezTo>
                <a:close/>
                <a:moveTo>
                  <a:pt x="14420091" y="3404031"/>
                </a:moveTo>
                <a:cubicBezTo>
                  <a:pt x="14423353" y="3404930"/>
                  <a:pt x="14426613" y="3405942"/>
                  <a:pt x="14430100" y="3406955"/>
                </a:cubicBezTo>
                <a:cubicBezTo>
                  <a:pt x="14435160" y="3410666"/>
                  <a:pt x="14440109" y="3414377"/>
                  <a:pt x="14445169" y="3418088"/>
                </a:cubicBezTo>
                <a:cubicBezTo>
                  <a:pt x="14441796" y="3417188"/>
                  <a:pt x="14438647" y="3416401"/>
                  <a:pt x="14435498" y="3415502"/>
                </a:cubicBezTo>
                <a:cubicBezTo>
                  <a:pt x="14430325" y="3411678"/>
                  <a:pt x="14425264" y="3407854"/>
                  <a:pt x="14420091" y="3404031"/>
                </a:cubicBezTo>
                <a:close/>
                <a:moveTo>
                  <a:pt x="14448543" y="3412353"/>
                </a:moveTo>
                <a:cubicBezTo>
                  <a:pt x="14451580" y="3413253"/>
                  <a:pt x="14454615" y="3414152"/>
                  <a:pt x="14457652" y="3415052"/>
                </a:cubicBezTo>
                <a:cubicBezTo>
                  <a:pt x="14462376" y="3418426"/>
                  <a:pt x="14467100" y="3421799"/>
                  <a:pt x="14471822" y="3425173"/>
                </a:cubicBezTo>
                <a:cubicBezTo>
                  <a:pt x="14468785" y="3424386"/>
                  <a:pt x="14465861" y="3423599"/>
                  <a:pt x="14462939" y="3422811"/>
                </a:cubicBezTo>
                <a:cubicBezTo>
                  <a:pt x="14458215" y="3419325"/>
                  <a:pt x="14453378" y="3415839"/>
                  <a:pt x="14448543" y="3412353"/>
                </a:cubicBezTo>
                <a:close/>
                <a:moveTo>
                  <a:pt x="14489366" y="3437319"/>
                </a:moveTo>
                <a:cubicBezTo>
                  <a:pt x="14494426" y="3440805"/>
                  <a:pt x="14499488" y="3444291"/>
                  <a:pt x="14504548" y="3447777"/>
                </a:cubicBezTo>
                <a:cubicBezTo>
                  <a:pt x="14501399" y="3447103"/>
                  <a:pt x="14498362" y="3446316"/>
                  <a:pt x="14495438" y="3445641"/>
                </a:cubicBezTo>
                <a:cubicBezTo>
                  <a:pt x="14490378" y="3442042"/>
                  <a:pt x="14485205" y="3438556"/>
                  <a:pt x="14480144" y="3434957"/>
                </a:cubicBezTo>
                <a:cubicBezTo>
                  <a:pt x="14483068" y="3435744"/>
                  <a:pt x="14486217" y="3436531"/>
                  <a:pt x="14489366" y="3437319"/>
                </a:cubicBezTo>
                <a:close/>
                <a:moveTo>
                  <a:pt x="14508371" y="3442379"/>
                </a:moveTo>
                <a:cubicBezTo>
                  <a:pt x="14511183" y="3443054"/>
                  <a:pt x="14513994" y="3443841"/>
                  <a:pt x="14516806" y="3444628"/>
                </a:cubicBezTo>
                <a:cubicBezTo>
                  <a:pt x="14521529" y="3447777"/>
                  <a:pt x="14526252" y="3450926"/>
                  <a:pt x="14530976" y="3454075"/>
                </a:cubicBezTo>
                <a:cubicBezTo>
                  <a:pt x="14528164" y="3453400"/>
                  <a:pt x="14525465" y="3452726"/>
                  <a:pt x="14522654" y="3452163"/>
                </a:cubicBezTo>
                <a:cubicBezTo>
                  <a:pt x="14517930" y="3448790"/>
                  <a:pt x="14513208" y="3445641"/>
                  <a:pt x="14508371" y="3442379"/>
                </a:cubicBezTo>
                <a:close/>
                <a:moveTo>
                  <a:pt x="14536936" y="3449802"/>
                </a:moveTo>
                <a:cubicBezTo>
                  <a:pt x="14539410" y="3450477"/>
                  <a:pt x="14541996" y="3451151"/>
                  <a:pt x="14544472" y="3451713"/>
                </a:cubicBezTo>
                <a:cubicBezTo>
                  <a:pt x="14548856" y="3454525"/>
                  <a:pt x="14553130" y="3457336"/>
                  <a:pt x="14557516" y="3460148"/>
                </a:cubicBezTo>
                <a:cubicBezTo>
                  <a:pt x="14555042" y="3459586"/>
                  <a:pt x="14552568" y="3459023"/>
                  <a:pt x="14550095" y="3458461"/>
                </a:cubicBezTo>
                <a:cubicBezTo>
                  <a:pt x="14545708" y="3455537"/>
                  <a:pt x="14541322" y="3452613"/>
                  <a:pt x="14536936" y="3449802"/>
                </a:cubicBezTo>
                <a:close/>
                <a:moveTo>
                  <a:pt x="14565501" y="3457112"/>
                </a:moveTo>
                <a:cubicBezTo>
                  <a:pt x="14567637" y="3457674"/>
                  <a:pt x="14569886" y="3458236"/>
                  <a:pt x="14572024" y="3458798"/>
                </a:cubicBezTo>
                <a:cubicBezTo>
                  <a:pt x="14575959" y="3461273"/>
                  <a:pt x="14579895" y="3463747"/>
                  <a:pt x="14583943" y="3466221"/>
                </a:cubicBezTo>
                <a:cubicBezTo>
                  <a:pt x="14581807" y="3465771"/>
                  <a:pt x="14579670" y="3465209"/>
                  <a:pt x="14577534" y="3464759"/>
                </a:cubicBezTo>
                <a:cubicBezTo>
                  <a:pt x="14573486" y="3462285"/>
                  <a:pt x="14569437" y="3459698"/>
                  <a:pt x="14565501" y="3457112"/>
                </a:cubicBezTo>
                <a:close/>
                <a:moveTo>
                  <a:pt x="14573035" y="3451376"/>
                </a:moveTo>
                <a:cubicBezTo>
                  <a:pt x="14569886" y="3449464"/>
                  <a:pt x="14566851" y="3447440"/>
                  <a:pt x="14563702" y="3445528"/>
                </a:cubicBezTo>
                <a:cubicBezTo>
                  <a:pt x="14565276" y="3445978"/>
                  <a:pt x="14566851" y="3446428"/>
                  <a:pt x="14568424" y="3446878"/>
                </a:cubicBezTo>
                <a:cubicBezTo>
                  <a:pt x="14571573" y="3448790"/>
                  <a:pt x="14574610" y="3450701"/>
                  <a:pt x="14577759" y="3452613"/>
                </a:cubicBezTo>
                <a:cubicBezTo>
                  <a:pt x="14576072" y="3452163"/>
                  <a:pt x="14574610" y="3451826"/>
                  <a:pt x="14573035" y="3451376"/>
                </a:cubicBezTo>
                <a:close/>
                <a:moveTo>
                  <a:pt x="14541771" y="3431471"/>
                </a:moveTo>
                <a:cubicBezTo>
                  <a:pt x="14539072" y="3429784"/>
                  <a:pt x="14536373" y="3427985"/>
                  <a:pt x="14533787" y="3426298"/>
                </a:cubicBezTo>
                <a:cubicBezTo>
                  <a:pt x="14535137" y="3426747"/>
                  <a:pt x="14536373" y="3427085"/>
                  <a:pt x="14537723" y="3427535"/>
                </a:cubicBezTo>
                <a:cubicBezTo>
                  <a:pt x="14540422" y="3429222"/>
                  <a:pt x="14543010" y="3430908"/>
                  <a:pt x="14545708" y="3432596"/>
                </a:cubicBezTo>
                <a:cubicBezTo>
                  <a:pt x="14544359" y="3432258"/>
                  <a:pt x="14543121" y="3431808"/>
                  <a:pt x="14541771" y="3431471"/>
                </a:cubicBezTo>
                <a:close/>
                <a:moveTo>
                  <a:pt x="14519392" y="3425061"/>
                </a:moveTo>
                <a:cubicBezTo>
                  <a:pt x="14517594" y="3424498"/>
                  <a:pt x="14515906" y="3424049"/>
                  <a:pt x="14514107" y="3423486"/>
                </a:cubicBezTo>
                <a:cubicBezTo>
                  <a:pt x="14510958" y="3421350"/>
                  <a:pt x="14507697" y="3419213"/>
                  <a:pt x="14504548" y="3417076"/>
                </a:cubicBezTo>
                <a:cubicBezTo>
                  <a:pt x="14506348" y="3417638"/>
                  <a:pt x="14508033" y="3418201"/>
                  <a:pt x="14509833" y="3418763"/>
                </a:cubicBezTo>
                <a:cubicBezTo>
                  <a:pt x="14512982" y="3420900"/>
                  <a:pt x="14516244" y="3422924"/>
                  <a:pt x="14519392" y="3425061"/>
                </a:cubicBezTo>
                <a:close/>
                <a:moveTo>
                  <a:pt x="14492964" y="3417413"/>
                </a:moveTo>
                <a:cubicBezTo>
                  <a:pt x="14490828" y="3416739"/>
                  <a:pt x="14488578" y="3416176"/>
                  <a:pt x="14486442" y="3415502"/>
                </a:cubicBezTo>
                <a:cubicBezTo>
                  <a:pt x="14482730" y="3412915"/>
                  <a:pt x="14479132" y="3410441"/>
                  <a:pt x="14475421" y="3407854"/>
                </a:cubicBezTo>
                <a:cubicBezTo>
                  <a:pt x="14477557" y="3408529"/>
                  <a:pt x="14479807" y="3409204"/>
                  <a:pt x="14481944" y="3409991"/>
                </a:cubicBezTo>
                <a:cubicBezTo>
                  <a:pt x="14485654" y="3412465"/>
                  <a:pt x="14489366" y="3414939"/>
                  <a:pt x="14492964" y="3417413"/>
                </a:cubicBezTo>
                <a:close/>
                <a:moveTo>
                  <a:pt x="14455516" y="3393797"/>
                </a:moveTo>
                <a:cubicBezTo>
                  <a:pt x="14452254" y="3391435"/>
                  <a:pt x="14448992" y="3389186"/>
                  <a:pt x="14445732" y="3386825"/>
                </a:cubicBezTo>
                <a:cubicBezTo>
                  <a:pt x="14447643" y="3387499"/>
                  <a:pt x="14449555" y="3388174"/>
                  <a:pt x="14451580" y="3388849"/>
                </a:cubicBezTo>
                <a:cubicBezTo>
                  <a:pt x="14454840" y="3391098"/>
                  <a:pt x="14458102" y="3393347"/>
                  <a:pt x="14461364" y="3395709"/>
                </a:cubicBezTo>
                <a:cubicBezTo>
                  <a:pt x="14459339" y="3395034"/>
                  <a:pt x="14457427" y="3394359"/>
                  <a:pt x="14455516" y="3393797"/>
                </a:cubicBezTo>
                <a:close/>
                <a:moveTo>
                  <a:pt x="14434824" y="3387162"/>
                </a:moveTo>
                <a:cubicBezTo>
                  <a:pt x="14432461" y="3386375"/>
                  <a:pt x="14430100" y="3385700"/>
                  <a:pt x="14427850" y="3384913"/>
                </a:cubicBezTo>
                <a:cubicBezTo>
                  <a:pt x="14424139" y="3382214"/>
                  <a:pt x="14420429" y="3379402"/>
                  <a:pt x="14416717" y="3376591"/>
                </a:cubicBezTo>
                <a:cubicBezTo>
                  <a:pt x="14419079" y="3377378"/>
                  <a:pt x="14421440" y="3378278"/>
                  <a:pt x="14423802" y="3379065"/>
                </a:cubicBezTo>
                <a:cubicBezTo>
                  <a:pt x="14427401" y="3381876"/>
                  <a:pt x="14431112" y="3384463"/>
                  <a:pt x="14434824" y="3387162"/>
                </a:cubicBezTo>
                <a:close/>
                <a:moveTo>
                  <a:pt x="14408170" y="3378727"/>
                </a:moveTo>
                <a:cubicBezTo>
                  <a:pt x="14405358" y="3377828"/>
                  <a:pt x="14402659" y="3376928"/>
                  <a:pt x="14400073" y="3376141"/>
                </a:cubicBezTo>
                <a:cubicBezTo>
                  <a:pt x="14395912" y="3372992"/>
                  <a:pt x="14391751" y="3369843"/>
                  <a:pt x="14387703" y="3366582"/>
                </a:cubicBezTo>
                <a:cubicBezTo>
                  <a:pt x="14390402" y="3367482"/>
                  <a:pt x="14393100" y="3368494"/>
                  <a:pt x="14395912" y="3369506"/>
                </a:cubicBezTo>
                <a:cubicBezTo>
                  <a:pt x="14399960" y="3372542"/>
                  <a:pt x="14404009" y="3375579"/>
                  <a:pt x="14408170" y="3378727"/>
                </a:cubicBezTo>
                <a:close/>
                <a:moveTo>
                  <a:pt x="14369372" y="3352412"/>
                </a:moveTo>
                <a:cubicBezTo>
                  <a:pt x="14365548" y="3349488"/>
                  <a:pt x="14361836" y="3346452"/>
                  <a:pt x="14358013" y="3343528"/>
                </a:cubicBezTo>
                <a:cubicBezTo>
                  <a:pt x="14360487" y="3344428"/>
                  <a:pt x="14362962" y="3345440"/>
                  <a:pt x="14365548" y="3346339"/>
                </a:cubicBezTo>
                <a:cubicBezTo>
                  <a:pt x="14369259" y="3349263"/>
                  <a:pt x="14373082" y="3352075"/>
                  <a:pt x="14376794" y="3354998"/>
                </a:cubicBezTo>
                <a:cubicBezTo>
                  <a:pt x="14374321" y="3354099"/>
                  <a:pt x="14371845" y="3353199"/>
                  <a:pt x="14369372" y="3352412"/>
                </a:cubicBezTo>
                <a:close/>
                <a:moveTo>
                  <a:pt x="14350142" y="3345664"/>
                </a:moveTo>
                <a:cubicBezTo>
                  <a:pt x="14347105" y="3344652"/>
                  <a:pt x="14344293" y="3343640"/>
                  <a:pt x="14341595" y="3342628"/>
                </a:cubicBezTo>
                <a:cubicBezTo>
                  <a:pt x="14337434" y="3339254"/>
                  <a:pt x="14333273" y="3335880"/>
                  <a:pt x="14329112" y="3332507"/>
                </a:cubicBezTo>
                <a:cubicBezTo>
                  <a:pt x="14331811" y="3333519"/>
                  <a:pt x="14334735" y="3334643"/>
                  <a:pt x="14337659" y="3335768"/>
                </a:cubicBezTo>
                <a:cubicBezTo>
                  <a:pt x="14341820" y="3339029"/>
                  <a:pt x="14345981" y="3342291"/>
                  <a:pt x="14350142" y="3345664"/>
                </a:cubicBezTo>
                <a:close/>
                <a:moveTo>
                  <a:pt x="14311230" y="3317774"/>
                </a:moveTo>
                <a:cubicBezTo>
                  <a:pt x="14307407" y="3314626"/>
                  <a:pt x="14303583" y="3311477"/>
                  <a:pt x="14299760" y="3308216"/>
                </a:cubicBezTo>
                <a:cubicBezTo>
                  <a:pt x="14302346" y="3309228"/>
                  <a:pt x="14304933" y="3310352"/>
                  <a:pt x="14307744" y="3311477"/>
                </a:cubicBezTo>
                <a:cubicBezTo>
                  <a:pt x="14311567" y="3314626"/>
                  <a:pt x="14315279" y="3317662"/>
                  <a:pt x="14319103" y="3320698"/>
                </a:cubicBezTo>
                <a:cubicBezTo>
                  <a:pt x="14316291" y="3319686"/>
                  <a:pt x="14313705" y="3318674"/>
                  <a:pt x="14311230" y="3317774"/>
                </a:cubicBezTo>
                <a:close/>
                <a:moveTo>
                  <a:pt x="14137143" y="3164717"/>
                </a:moveTo>
                <a:cubicBezTo>
                  <a:pt x="14137030" y="3164717"/>
                  <a:pt x="14136918" y="3164605"/>
                  <a:pt x="14136807" y="3164605"/>
                </a:cubicBezTo>
                <a:cubicBezTo>
                  <a:pt x="14135568" y="3163480"/>
                  <a:pt x="14134444" y="3162356"/>
                  <a:pt x="14133207" y="3161343"/>
                </a:cubicBezTo>
                <a:cubicBezTo>
                  <a:pt x="14133207" y="3161343"/>
                  <a:pt x="14133207" y="3161343"/>
                  <a:pt x="14133207" y="3161343"/>
                </a:cubicBezTo>
                <a:cubicBezTo>
                  <a:pt x="14134557" y="3162356"/>
                  <a:pt x="14135794" y="3163593"/>
                  <a:pt x="14137143" y="3164717"/>
                </a:cubicBezTo>
                <a:close/>
                <a:moveTo>
                  <a:pt x="14032219" y="3091731"/>
                </a:moveTo>
                <a:cubicBezTo>
                  <a:pt x="14031431" y="3091282"/>
                  <a:pt x="14030532" y="3090944"/>
                  <a:pt x="14029745" y="3090494"/>
                </a:cubicBezTo>
                <a:cubicBezTo>
                  <a:pt x="14022997" y="3083409"/>
                  <a:pt x="14016474" y="3076437"/>
                  <a:pt x="14009952" y="3069577"/>
                </a:cubicBezTo>
                <a:cubicBezTo>
                  <a:pt x="14010514" y="3069914"/>
                  <a:pt x="14011189" y="3070252"/>
                  <a:pt x="14011751" y="3070476"/>
                </a:cubicBezTo>
                <a:cubicBezTo>
                  <a:pt x="14018499" y="3077561"/>
                  <a:pt x="14025359" y="3084646"/>
                  <a:pt x="14032219" y="3091731"/>
                </a:cubicBezTo>
                <a:close/>
                <a:moveTo>
                  <a:pt x="14013325" y="3082960"/>
                </a:moveTo>
                <a:cubicBezTo>
                  <a:pt x="14011639" y="3082172"/>
                  <a:pt x="14010065" y="3081498"/>
                  <a:pt x="14008378" y="3080710"/>
                </a:cubicBezTo>
                <a:cubicBezTo>
                  <a:pt x="14001630" y="3073401"/>
                  <a:pt x="13994994" y="3066091"/>
                  <a:pt x="13988472" y="3058893"/>
                </a:cubicBezTo>
                <a:cubicBezTo>
                  <a:pt x="13989934" y="3059568"/>
                  <a:pt x="13991396" y="3060355"/>
                  <a:pt x="13992858" y="3061030"/>
                </a:cubicBezTo>
                <a:cubicBezTo>
                  <a:pt x="13999606" y="3068340"/>
                  <a:pt x="14006353" y="3075650"/>
                  <a:pt x="14013325" y="3082960"/>
                </a:cubicBezTo>
                <a:close/>
                <a:moveTo>
                  <a:pt x="13974302" y="3043149"/>
                </a:moveTo>
                <a:cubicBezTo>
                  <a:pt x="13967330" y="3035389"/>
                  <a:pt x="13960357" y="3027630"/>
                  <a:pt x="13953723" y="3020095"/>
                </a:cubicBezTo>
                <a:cubicBezTo>
                  <a:pt x="13954734" y="3020545"/>
                  <a:pt x="13955634" y="3021107"/>
                  <a:pt x="13956647" y="3021557"/>
                </a:cubicBezTo>
                <a:cubicBezTo>
                  <a:pt x="13963619" y="3029204"/>
                  <a:pt x="13970704" y="3036963"/>
                  <a:pt x="13978013" y="3044948"/>
                </a:cubicBezTo>
                <a:cubicBezTo>
                  <a:pt x="13976663" y="3044386"/>
                  <a:pt x="13975539" y="3043711"/>
                  <a:pt x="13974302" y="3043149"/>
                </a:cubicBezTo>
                <a:close/>
                <a:moveTo>
                  <a:pt x="13960020" y="3036626"/>
                </a:moveTo>
                <a:cubicBezTo>
                  <a:pt x="13958332" y="3035839"/>
                  <a:pt x="13956647" y="3035052"/>
                  <a:pt x="13955072" y="3034377"/>
                </a:cubicBezTo>
                <a:cubicBezTo>
                  <a:pt x="13948100" y="3026392"/>
                  <a:pt x="13941352" y="3018633"/>
                  <a:pt x="13934716" y="3010873"/>
                </a:cubicBezTo>
                <a:cubicBezTo>
                  <a:pt x="13936178" y="3011548"/>
                  <a:pt x="13937640" y="3012223"/>
                  <a:pt x="13939102" y="3013010"/>
                </a:cubicBezTo>
                <a:cubicBezTo>
                  <a:pt x="13945962" y="3020657"/>
                  <a:pt x="13952935" y="3028529"/>
                  <a:pt x="13960020" y="3036626"/>
                </a:cubicBezTo>
                <a:close/>
                <a:moveTo>
                  <a:pt x="13941914" y="3028417"/>
                </a:moveTo>
                <a:cubicBezTo>
                  <a:pt x="13939890" y="3027517"/>
                  <a:pt x="13937865" y="3026617"/>
                  <a:pt x="13935841" y="3025718"/>
                </a:cubicBezTo>
                <a:cubicBezTo>
                  <a:pt x="13928981" y="3017620"/>
                  <a:pt x="13922233" y="3009636"/>
                  <a:pt x="13915599" y="3001651"/>
                </a:cubicBezTo>
                <a:cubicBezTo>
                  <a:pt x="13917511" y="3002551"/>
                  <a:pt x="13919309" y="3003338"/>
                  <a:pt x="13921222" y="3004238"/>
                </a:cubicBezTo>
                <a:cubicBezTo>
                  <a:pt x="13927969" y="3012223"/>
                  <a:pt x="13934829" y="3020320"/>
                  <a:pt x="13941914" y="3028417"/>
                </a:cubicBezTo>
                <a:close/>
                <a:moveTo>
                  <a:pt x="13923358" y="3020432"/>
                </a:moveTo>
                <a:cubicBezTo>
                  <a:pt x="13920997" y="3019420"/>
                  <a:pt x="13918635" y="3018408"/>
                  <a:pt x="13916273" y="3017396"/>
                </a:cubicBezTo>
                <a:cubicBezTo>
                  <a:pt x="13909526" y="3009186"/>
                  <a:pt x="13902891" y="3000977"/>
                  <a:pt x="13896369" y="2992992"/>
                </a:cubicBezTo>
                <a:cubicBezTo>
                  <a:pt x="13898617" y="2994004"/>
                  <a:pt x="13900753" y="2994904"/>
                  <a:pt x="13903003" y="2995916"/>
                </a:cubicBezTo>
                <a:cubicBezTo>
                  <a:pt x="13909638" y="3004013"/>
                  <a:pt x="13916385" y="3012110"/>
                  <a:pt x="13923358" y="3020432"/>
                </a:cubicBezTo>
                <a:close/>
                <a:moveTo>
                  <a:pt x="13904465" y="3012560"/>
                </a:moveTo>
                <a:cubicBezTo>
                  <a:pt x="13901879" y="3011435"/>
                  <a:pt x="13899180" y="3010423"/>
                  <a:pt x="13896592" y="3009299"/>
                </a:cubicBezTo>
                <a:cubicBezTo>
                  <a:pt x="13889845" y="3000864"/>
                  <a:pt x="13883323" y="2992542"/>
                  <a:pt x="13876799" y="2984445"/>
                </a:cubicBezTo>
                <a:cubicBezTo>
                  <a:pt x="13879275" y="2985570"/>
                  <a:pt x="13881861" y="2986582"/>
                  <a:pt x="13884335" y="2987707"/>
                </a:cubicBezTo>
                <a:cubicBezTo>
                  <a:pt x="13890857" y="2995916"/>
                  <a:pt x="13897606" y="3004126"/>
                  <a:pt x="13904465" y="3012560"/>
                </a:cubicBezTo>
                <a:close/>
                <a:moveTo>
                  <a:pt x="13885347" y="3004913"/>
                </a:moveTo>
                <a:cubicBezTo>
                  <a:pt x="13882422" y="3003788"/>
                  <a:pt x="13879611" y="3002664"/>
                  <a:pt x="13876688" y="3001539"/>
                </a:cubicBezTo>
                <a:cubicBezTo>
                  <a:pt x="13870052" y="2992992"/>
                  <a:pt x="13863530" y="2984558"/>
                  <a:pt x="13857119" y="2976236"/>
                </a:cubicBezTo>
                <a:cubicBezTo>
                  <a:pt x="13859931" y="2977360"/>
                  <a:pt x="13862631" y="2978485"/>
                  <a:pt x="13865442" y="2979722"/>
                </a:cubicBezTo>
                <a:cubicBezTo>
                  <a:pt x="13871965" y="2987931"/>
                  <a:pt x="13878599" y="2996366"/>
                  <a:pt x="13885347" y="3004913"/>
                </a:cubicBezTo>
                <a:close/>
                <a:moveTo>
                  <a:pt x="13865891" y="2997378"/>
                </a:moveTo>
                <a:cubicBezTo>
                  <a:pt x="13862742" y="2996141"/>
                  <a:pt x="13859594" y="2995016"/>
                  <a:pt x="13856558" y="2993892"/>
                </a:cubicBezTo>
                <a:cubicBezTo>
                  <a:pt x="13850035" y="2985232"/>
                  <a:pt x="13843625" y="2976685"/>
                  <a:pt x="13837215" y="2968138"/>
                </a:cubicBezTo>
                <a:cubicBezTo>
                  <a:pt x="13840250" y="2969376"/>
                  <a:pt x="13843174" y="2970500"/>
                  <a:pt x="13846211" y="2971737"/>
                </a:cubicBezTo>
                <a:cubicBezTo>
                  <a:pt x="13852622" y="2980172"/>
                  <a:pt x="13859257" y="2988719"/>
                  <a:pt x="13865891" y="2997378"/>
                </a:cubicBezTo>
                <a:close/>
                <a:moveTo>
                  <a:pt x="13829455" y="2957567"/>
                </a:moveTo>
                <a:cubicBezTo>
                  <a:pt x="13822707" y="2948458"/>
                  <a:pt x="13816185" y="2939574"/>
                  <a:pt x="13809662" y="2930690"/>
                </a:cubicBezTo>
                <a:cubicBezTo>
                  <a:pt x="13812473" y="2931814"/>
                  <a:pt x="13815285" y="2933051"/>
                  <a:pt x="13818096" y="2934176"/>
                </a:cubicBezTo>
                <a:cubicBezTo>
                  <a:pt x="13824620" y="2942948"/>
                  <a:pt x="13831367" y="2951944"/>
                  <a:pt x="13838227" y="2960941"/>
                </a:cubicBezTo>
                <a:cubicBezTo>
                  <a:pt x="13835303" y="2959929"/>
                  <a:pt x="13832379" y="2958804"/>
                  <a:pt x="13829455" y="2957567"/>
                </a:cubicBezTo>
                <a:close/>
                <a:moveTo>
                  <a:pt x="13819220" y="2953631"/>
                </a:moveTo>
                <a:cubicBezTo>
                  <a:pt x="13816073" y="2952394"/>
                  <a:pt x="13812923" y="2951157"/>
                  <a:pt x="13809774" y="2950033"/>
                </a:cubicBezTo>
                <a:cubicBezTo>
                  <a:pt x="13803139" y="2940811"/>
                  <a:pt x="13796617" y="2931702"/>
                  <a:pt x="13790206" y="2922705"/>
                </a:cubicBezTo>
                <a:cubicBezTo>
                  <a:pt x="13793243" y="2923942"/>
                  <a:pt x="13796280" y="2925179"/>
                  <a:pt x="13799316" y="2926416"/>
                </a:cubicBezTo>
                <a:cubicBezTo>
                  <a:pt x="13805838" y="2935413"/>
                  <a:pt x="13812473" y="2944410"/>
                  <a:pt x="13819220" y="2953631"/>
                </a:cubicBezTo>
                <a:close/>
                <a:moveTo>
                  <a:pt x="13799878" y="2946209"/>
                </a:moveTo>
                <a:cubicBezTo>
                  <a:pt x="13796505" y="2944972"/>
                  <a:pt x="13793130" y="2943735"/>
                  <a:pt x="13789869" y="2942498"/>
                </a:cubicBezTo>
                <a:cubicBezTo>
                  <a:pt x="13783347" y="2933164"/>
                  <a:pt x="13776824" y="2923942"/>
                  <a:pt x="13770526" y="2914833"/>
                </a:cubicBezTo>
                <a:cubicBezTo>
                  <a:pt x="13773788" y="2916070"/>
                  <a:pt x="13776937" y="2917420"/>
                  <a:pt x="13780197" y="2918656"/>
                </a:cubicBezTo>
                <a:cubicBezTo>
                  <a:pt x="13786608" y="2927766"/>
                  <a:pt x="13793243" y="2936987"/>
                  <a:pt x="13799878" y="2946209"/>
                </a:cubicBezTo>
                <a:close/>
                <a:moveTo>
                  <a:pt x="13780310" y="2939012"/>
                </a:moveTo>
                <a:cubicBezTo>
                  <a:pt x="13776824" y="2937775"/>
                  <a:pt x="13773225" y="2936425"/>
                  <a:pt x="13769739" y="2935188"/>
                </a:cubicBezTo>
                <a:cubicBezTo>
                  <a:pt x="13763216" y="2925741"/>
                  <a:pt x="13756919" y="2916407"/>
                  <a:pt x="13750621" y="2907073"/>
                </a:cubicBezTo>
                <a:cubicBezTo>
                  <a:pt x="13753995" y="2908310"/>
                  <a:pt x="13757480" y="2909660"/>
                  <a:pt x="13760967" y="2911009"/>
                </a:cubicBezTo>
                <a:cubicBezTo>
                  <a:pt x="13767264" y="2920343"/>
                  <a:pt x="13773788" y="2929678"/>
                  <a:pt x="13780310" y="2939012"/>
                </a:cubicBezTo>
                <a:close/>
                <a:moveTo>
                  <a:pt x="13743761" y="2896839"/>
                </a:moveTo>
                <a:cubicBezTo>
                  <a:pt x="13737464" y="2887505"/>
                  <a:pt x="13731390" y="2878284"/>
                  <a:pt x="13725430" y="2869174"/>
                </a:cubicBezTo>
                <a:cubicBezTo>
                  <a:pt x="13728691" y="2870411"/>
                  <a:pt x="13731953" y="2871761"/>
                  <a:pt x="13735214" y="2873110"/>
                </a:cubicBezTo>
                <a:cubicBezTo>
                  <a:pt x="13741287" y="2882107"/>
                  <a:pt x="13747471" y="2891329"/>
                  <a:pt x="13753770" y="2900551"/>
                </a:cubicBezTo>
                <a:cubicBezTo>
                  <a:pt x="13750395" y="2899313"/>
                  <a:pt x="13747022" y="2898077"/>
                  <a:pt x="13743761" y="2896839"/>
                </a:cubicBezTo>
                <a:close/>
                <a:moveTo>
                  <a:pt x="13734652" y="2893466"/>
                </a:moveTo>
                <a:cubicBezTo>
                  <a:pt x="13731165" y="2892228"/>
                  <a:pt x="13727567" y="2890879"/>
                  <a:pt x="13724080" y="2889642"/>
                </a:cubicBezTo>
                <a:cubicBezTo>
                  <a:pt x="13717896" y="2880195"/>
                  <a:pt x="13711823" y="2870749"/>
                  <a:pt x="13705862" y="2861415"/>
                </a:cubicBezTo>
                <a:cubicBezTo>
                  <a:pt x="13709349" y="2862764"/>
                  <a:pt x="13712722" y="2864114"/>
                  <a:pt x="13716209" y="2865463"/>
                </a:cubicBezTo>
                <a:cubicBezTo>
                  <a:pt x="13722168" y="2874685"/>
                  <a:pt x="13728354" y="2884019"/>
                  <a:pt x="13734652" y="2893466"/>
                </a:cubicBezTo>
                <a:close/>
                <a:moveTo>
                  <a:pt x="13699452" y="2851631"/>
                </a:moveTo>
                <a:cubicBezTo>
                  <a:pt x="13693604" y="2842409"/>
                  <a:pt x="13687869" y="2833412"/>
                  <a:pt x="13682246" y="2824415"/>
                </a:cubicBezTo>
                <a:cubicBezTo>
                  <a:pt x="13685508" y="2825765"/>
                  <a:pt x="13688768" y="2827115"/>
                  <a:pt x="13692142" y="2828352"/>
                </a:cubicBezTo>
                <a:cubicBezTo>
                  <a:pt x="13697765" y="2837236"/>
                  <a:pt x="13703613" y="2846233"/>
                  <a:pt x="13709573" y="2855454"/>
                </a:cubicBezTo>
                <a:cubicBezTo>
                  <a:pt x="13706200" y="2854217"/>
                  <a:pt x="13702825" y="2852868"/>
                  <a:pt x="13699452" y="2851631"/>
                </a:cubicBezTo>
                <a:close/>
                <a:moveTo>
                  <a:pt x="13675386" y="2813507"/>
                </a:moveTo>
                <a:cubicBezTo>
                  <a:pt x="13669876" y="2804735"/>
                  <a:pt x="13664589" y="2796188"/>
                  <a:pt x="13659416" y="2787754"/>
                </a:cubicBezTo>
                <a:cubicBezTo>
                  <a:pt x="13662565" y="2789103"/>
                  <a:pt x="13665715" y="2790453"/>
                  <a:pt x="13668862" y="2791690"/>
                </a:cubicBezTo>
                <a:cubicBezTo>
                  <a:pt x="13674149" y="2800012"/>
                  <a:pt x="13679434" y="2808559"/>
                  <a:pt x="13685057" y="2817331"/>
                </a:cubicBezTo>
                <a:cubicBezTo>
                  <a:pt x="13681795" y="2815981"/>
                  <a:pt x="13678535" y="2814744"/>
                  <a:pt x="13675386" y="2813507"/>
                </a:cubicBezTo>
                <a:close/>
                <a:moveTo>
                  <a:pt x="13647945" y="2803048"/>
                </a:moveTo>
                <a:cubicBezTo>
                  <a:pt x="13644347" y="2801699"/>
                  <a:pt x="13640860" y="2800462"/>
                  <a:pt x="13637262" y="2799225"/>
                </a:cubicBezTo>
                <a:cubicBezTo>
                  <a:pt x="13631864" y="2790228"/>
                  <a:pt x="13626690" y="2781344"/>
                  <a:pt x="13621517" y="2772572"/>
                </a:cubicBezTo>
                <a:cubicBezTo>
                  <a:pt x="13625004" y="2773921"/>
                  <a:pt x="13628490" y="2775271"/>
                  <a:pt x="13631977" y="2776620"/>
                </a:cubicBezTo>
                <a:cubicBezTo>
                  <a:pt x="13637262" y="2785280"/>
                  <a:pt x="13642547" y="2794051"/>
                  <a:pt x="13647945" y="2803048"/>
                </a:cubicBezTo>
                <a:close/>
                <a:moveTo>
                  <a:pt x="13615895" y="2762675"/>
                </a:moveTo>
                <a:cubicBezTo>
                  <a:pt x="13610384" y="2753116"/>
                  <a:pt x="13604986" y="2743782"/>
                  <a:pt x="13599701" y="2734561"/>
                </a:cubicBezTo>
                <a:cubicBezTo>
                  <a:pt x="13603074" y="2735910"/>
                  <a:pt x="13606336" y="2737260"/>
                  <a:pt x="13609709" y="2738609"/>
                </a:cubicBezTo>
                <a:cubicBezTo>
                  <a:pt x="13614995" y="2747718"/>
                  <a:pt x="13620506" y="2756940"/>
                  <a:pt x="13626129" y="2766499"/>
                </a:cubicBezTo>
                <a:cubicBezTo>
                  <a:pt x="13622754" y="2765374"/>
                  <a:pt x="13619381" y="2764025"/>
                  <a:pt x="13615895" y="2762675"/>
                </a:cubicBezTo>
                <a:close/>
                <a:moveTo>
                  <a:pt x="13607685" y="2759639"/>
                </a:moveTo>
                <a:cubicBezTo>
                  <a:pt x="13604086" y="2758290"/>
                  <a:pt x="13600488" y="2756940"/>
                  <a:pt x="13596890" y="2755703"/>
                </a:cubicBezTo>
                <a:cubicBezTo>
                  <a:pt x="13591379" y="2746031"/>
                  <a:pt x="13586093" y="2736585"/>
                  <a:pt x="13580920" y="2727251"/>
                </a:cubicBezTo>
                <a:cubicBezTo>
                  <a:pt x="13584405" y="2728600"/>
                  <a:pt x="13587892" y="2729950"/>
                  <a:pt x="13591490" y="2731412"/>
                </a:cubicBezTo>
                <a:cubicBezTo>
                  <a:pt x="13596777" y="2740633"/>
                  <a:pt x="13602175" y="2749967"/>
                  <a:pt x="13607685" y="2759639"/>
                </a:cubicBezTo>
                <a:close/>
                <a:moveTo>
                  <a:pt x="13575747" y="2717804"/>
                </a:moveTo>
                <a:cubicBezTo>
                  <a:pt x="13570461" y="2708245"/>
                  <a:pt x="13565400" y="2699023"/>
                  <a:pt x="13560453" y="2689914"/>
                </a:cubicBezTo>
                <a:cubicBezTo>
                  <a:pt x="13563826" y="2691264"/>
                  <a:pt x="13567200" y="2692613"/>
                  <a:pt x="13570573" y="2694075"/>
                </a:cubicBezTo>
                <a:cubicBezTo>
                  <a:pt x="13575522" y="2703072"/>
                  <a:pt x="13580695" y="2712294"/>
                  <a:pt x="13586093" y="2721740"/>
                </a:cubicBezTo>
                <a:cubicBezTo>
                  <a:pt x="13582607" y="2720391"/>
                  <a:pt x="13579120" y="2719041"/>
                  <a:pt x="13575747" y="2717804"/>
                </a:cubicBezTo>
                <a:close/>
                <a:moveTo>
                  <a:pt x="13554941" y="2679793"/>
                </a:moveTo>
                <a:cubicBezTo>
                  <a:pt x="13549881" y="2670459"/>
                  <a:pt x="13545157" y="2661462"/>
                  <a:pt x="13540435" y="2652690"/>
                </a:cubicBezTo>
                <a:cubicBezTo>
                  <a:pt x="13543695" y="2654040"/>
                  <a:pt x="13546957" y="2655502"/>
                  <a:pt x="13550219" y="2656851"/>
                </a:cubicBezTo>
                <a:cubicBezTo>
                  <a:pt x="13554941" y="2665511"/>
                  <a:pt x="13559777" y="2674395"/>
                  <a:pt x="13564950" y="2683729"/>
                </a:cubicBezTo>
                <a:cubicBezTo>
                  <a:pt x="13561577" y="2682492"/>
                  <a:pt x="13558203" y="2681142"/>
                  <a:pt x="13554941" y="2679793"/>
                </a:cubicBezTo>
                <a:close/>
                <a:moveTo>
                  <a:pt x="13547069" y="2676757"/>
                </a:moveTo>
                <a:cubicBezTo>
                  <a:pt x="13543584" y="2675407"/>
                  <a:pt x="13540097" y="2674057"/>
                  <a:pt x="13536610" y="2672820"/>
                </a:cubicBezTo>
                <a:cubicBezTo>
                  <a:pt x="13531663" y="2663374"/>
                  <a:pt x="13526826" y="2654265"/>
                  <a:pt x="13522216" y="2645380"/>
                </a:cubicBezTo>
                <a:cubicBezTo>
                  <a:pt x="13525589" y="2646730"/>
                  <a:pt x="13529076" y="2648079"/>
                  <a:pt x="13532449" y="2649541"/>
                </a:cubicBezTo>
                <a:cubicBezTo>
                  <a:pt x="13537173" y="2658201"/>
                  <a:pt x="13542009" y="2667310"/>
                  <a:pt x="13547069" y="2676757"/>
                </a:cubicBezTo>
                <a:close/>
                <a:moveTo>
                  <a:pt x="13517268" y="2635709"/>
                </a:moveTo>
                <a:cubicBezTo>
                  <a:pt x="13512433" y="2626375"/>
                  <a:pt x="13507821" y="2617265"/>
                  <a:pt x="13503435" y="2608606"/>
                </a:cubicBezTo>
                <a:cubicBezTo>
                  <a:pt x="13506697" y="2609956"/>
                  <a:pt x="13510070" y="2611418"/>
                  <a:pt x="13513444" y="2612880"/>
                </a:cubicBezTo>
                <a:cubicBezTo>
                  <a:pt x="13517830" y="2621427"/>
                  <a:pt x="13522553" y="2630423"/>
                  <a:pt x="13527502" y="2639757"/>
                </a:cubicBezTo>
                <a:cubicBezTo>
                  <a:pt x="13524015" y="2638295"/>
                  <a:pt x="13520642" y="2636946"/>
                  <a:pt x="13517268" y="2635709"/>
                </a:cubicBezTo>
                <a:close/>
                <a:moveTo>
                  <a:pt x="13509621" y="2632785"/>
                </a:moveTo>
                <a:cubicBezTo>
                  <a:pt x="13506022" y="2631435"/>
                  <a:pt x="13502536" y="2630086"/>
                  <a:pt x="13499049" y="2628849"/>
                </a:cubicBezTo>
                <a:cubicBezTo>
                  <a:pt x="13494327" y="2619402"/>
                  <a:pt x="13489603" y="2610181"/>
                  <a:pt x="13485217" y="2601296"/>
                </a:cubicBezTo>
                <a:cubicBezTo>
                  <a:pt x="13488704" y="2602646"/>
                  <a:pt x="13492077" y="2604108"/>
                  <a:pt x="13495676" y="2605457"/>
                </a:cubicBezTo>
                <a:cubicBezTo>
                  <a:pt x="13500173" y="2614117"/>
                  <a:pt x="13504785" y="2623226"/>
                  <a:pt x="13509621" y="2632785"/>
                </a:cubicBezTo>
                <a:close/>
                <a:moveTo>
                  <a:pt x="13480606" y="2591512"/>
                </a:moveTo>
                <a:cubicBezTo>
                  <a:pt x="13475996" y="2582178"/>
                  <a:pt x="13471610" y="2573181"/>
                  <a:pt x="13467561" y="2564747"/>
                </a:cubicBezTo>
                <a:cubicBezTo>
                  <a:pt x="13470934" y="2566096"/>
                  <a:pt x="13474309" y="2567558"/>
                  <a:pt x="13477682" y="2569020"/>
                </a:cubicBezTo>
                <a:cubicBezTo>
                  <a:pt x="13481731" y="2577342"/>
                  <a:pt x="13486116" y="2586227"/>
                  <a:pt x="13490840" y="2595561"/>
                </a:cubicBezTo>
                <a:cubicBezTo>
                  <a:pt x="13487354" y="2594211"/>
                  <a:pt x="13483980" y="2592862"/>
                  <a:pt x="13480606" y="2591512"/>
                </a:cubicBezTo>
                <a:close/>
                <a:moveTo>
                  <a:pt x="13473184" y="2588701"/>
                </a:moveTo>
                <a:cubicBezTo>
                  <a:pt x="13422015" y="2569470"/>
                  <a:pt x="13377256" y="2558449"/>
                  <a:pt x="13345542" y="2558449"/>
                </a:cubicBezTo>
                <a:cubicBezTo>
                  <a:pt x="13212728" y="2558449"/>
                  <a:pt x="12874226" y="2792927"/>
                  <a:pt x="12816647" y="2950707"/>
                </a:cubicBezTo>
                <a:cubicBezTo>
                  <a:pt x="12737813" y="3166742"/>
                  <a:pt x="12557428" y="3393797"/>
                  <a:pt x="12361187" y="3633335"/>
                </a:cubicBezTo>
                <a:lnTo>
                  <a:pt x="12348479" y="3633335"/>
                </a:lnTo>
                <a:cubicBezTo>
                  <a:pt x="12539209" y="3386600"/>
                  <a:pt x="12714758" y="3152684"/>
                  <a:pt x="12796291" y="2929228"/>
                </a:cubicBezTo>
                <a:cubicBezTo>
                  <a:pt x="12856907" y="2763125"/>
                  <a:pt x="13187875" y="2526286"/>
                  <a:pt x="13321364" y="2526286"/>
                </a:cubicBezTo>
                <a:cubicBezTo>
                  <a:pt x="13355551" y="2526286"/>
                  <a:pt x="13404359" y="2539106"/>
                  <a:pt x="13460139" y="2561711"/>
                </a:cubicBezTo>
                <a:cubicBezTo>
                  <a:pt x="13464300" y="2570258"/>
                  <a:pt x="13468573" y="2579254"/>
                  <a:pt x="13473184" y="2588701"/>
                </a:cubicBezTo>
                <a:close/>
                <a:moveTo>
                  <a:pt x="13321364" y="2518639"/>
                </a:moveTo>
                <a:cubicBezTo>
                  <a:pt x="13186862" y="2518639"/>
                  <a:pt x="12853420" y="2757727"/>
                  <a:pt x="12792243" y="2925291"/>
                </a:cubicBezTo>
                <a:cubicBezTo>
                  <a:pt x="12710485" y="3149423"/>
                  <a:pt x="12533136" y="3384800"/>
                  <a:pt x="12340944" y="3633223"/>
                </a:cubicBezTo>
                <a:lnTo>
                  <a:pt x="12327898" y="3633223"/>
                </a:lnTo>
                <a:cubicBezTo>
                  <a:pt x="12514582" y="3377603"/>
                  <a:pt x="12687319" y="3135253"/>
                  <a:pt x="12771776" y="2903812"/>
                </a:cubicBezTo>
                <a:cubicBezTo>
                  <a:pt x="12835990" y="2727701"/>
                  <a:pt x="13162009" y="2486363"/>
                  <a:pt x="13297073" y="2486363"/>
                </a:cubicBezTo>
                <a:cubicBezTo>
                  <a:pt x="13333172" y="2486363"/>
                  <a:pt x="13384566" y="2500420"/>
                  <a:pt x="13442820" y="2525274"/>
                </a:cubicBezTo>
                <a:cubicBezTo>
                  <a:pt x="13446643" y="2533483"/>
                  <a:pt x="13450916" y="2542480"/>
                  <a:pt x="13455415" y="2552039"/>
                </a:cubicBezTo>
                <a:cubicBezTo>
                  <a:pt x="13401997" y="2530784"/>
                  <a:pt x="13354764" y="2518639"/>
                  <a:pt x="13321364" y="2518639"/>
                </a:cubicBezTo>
                <a:close/>
                <a:moveTo>
                  <a:pt x="12335096" y="3640870"/>
                </a:moveTo>
                <a:cubicBezTo>
                  <a:pt x="12332734" y="3643906"/>
                  <a:pt x="12330373" y="3647055"/>
                  <a:pt x="12327898" y="3650092"/>
                </a:cubicBezTo>
                <a:cubicBezTo>
                  <a:pt x="12323625" y="3650204"/>
                  <a:pt x="12319464" y="3650429"/>
                  <a:pt x="12315303" y="3650541"/>
                </a:cubicBezTo>
                <a:cubicBezTo>
                  <a:pt x="12317665" y="3647280"/>
                  <a:pt x="12320026" y="3644131"/>
                  <a:pt x="12322388" y="3640870"/>
                </a:cubicBezTo>
                <a:lnTo>
                  <a:pt x="12335096" y="3640870"/>
                </a:lnTo>
                <a:close/>
                <a:moveTo>
                  <a:pt x="12307881" y="3650767"/>
                </a:moveTo>
                <a:cubicBezTo>
                  <a:pt x="12303608" y="3650879"/>
                  <a:pt x="12299334" y="3651104"/>
                  <a:pt x="12295061" y="3651216"/>
                </a:cubicBezTo>
                <a:cubicBezTo>
                  <a:pt x="12297422" y="3647730"/>
                  <a:pt x="12299896" y="3644244"/>
                  <a:pt x="12302258" y="3640870"/>
                </a:cubicBezTo>
                <a:lnTo>
                  <a:pt x="12315190" y="3640870"/>
                </a:lnTo>
                <a:cubicBezTo>
                  <a:pt x="12312716" y="3644131"/>
                  <a:pt x="12310243" y="3647505"/>
                  <a:pt x="12307881" y="3650767"/>
                </a:cubicBezTo>
                <a:close/>
                <a:moveTo>
                  <a:pt x="12287863" y="3651554"/>
                </a:moveTo>
                <a:cubicBezTo>
                  <a:pt x="12283477" y="3651666"/>
                  <a:pt x="12279091" y="3651891"/>
                  <a:pt x="12274818" y="3652003"/>
                </a:cubicBezTo>
                <a:cubicBezTo>
                  <a:pt x="12277291" y="3648292"/>
                  <a:pt x="12279654" y="3644581"/>
                  <a:pt x="12282128" y="3640870"/>
                </a:cubicBezTo>
                <a:lnTo>
                  <a:pt x="12295286" y="3640870"/>
                </a:lnTo>
                <a:cubicBezTo>
                  <a:pt x="12292698" y="3644469"/>
                  <a:pt x="12290224" y="3647955"/>
                  <a:pt x="12287863" y="3651554"/>
                </a:cubicBezTo>
                <a:close/>
                <a:moveTo>
                  <a:pt x="12269532" y="3677869"/>
                </a:moveTo>
                <a:cubicBezTo>
                  <a:pt x="12267171" y="3681355"/>
                  <a:pt x="12264809" y="3684729"/>
                  <a:pt x="12262447" y="3688215"/>
                </a:cubicBezTo>
                <a:cubicBezTo>
                  <a:pt x="12258286" y="3688665"/>
                  <a:pt x="12254238" y="3689115"/>
                  <a:pt x="12250190" y="3689565"/>
                </a:cubicBezTo>
                <a:cubicBezTo>
                  <a:pt x="12252551" y="3685966"/>
                  <a:pt x="12254912" y="3682368"/>
                  <a:pt x="12257162" y="3678769"/>
                </a:cubicBezTo>
                <a:cubicBezTo>
                  <a:pt x="12261323" y="3678544"/>
                  <a:pt x="12265371" y="3678207"/>
                  <a:pt x="12269532" y="3677869"/>
                </a:cubicBezTo>
                <a:close/>
                <a:moveTo>
                  <a:pt x="12242767" y="3690465"/>
                </a:moveTo>
                <a:cubicBezTo>
                  <a:pt x="12238493" y="3690915"/>
                  <a:pt x="12234333" y="3691477"/>
                  <a:pt x="12230284" y="3691927"/>
                </a:cubicBezTo>
                <a:cubicBezTo>
                  <a:pt x="12232645" y="3688103"/>
                  <a:pt x="12235007" y="3684279"/>
                  <a:pt x="12237369" y="3680456"/>
                </a:cubicBezTo>
                <a:cubicBezTo>
                  <a:pt x="12241530" y="3680118"/>
                  <a:pt x="12245691" y="3679781"/>
                  <a:pt x="12249965" y="3679444"/>
                </a:cubicBezTo>
                <a:cubicBezTo>
                  <a:pt x="12247602" y="3683042"/>
                  <a:pt x="12245241" y="3686753"/>
                  <a:pt x="12242767" y="3690465"/>
                </a:cubicBezTo>
                <a:close/>
                <a:moveTo>
                  <a:pt x="12237257" y="3698899"/>
                </a:moveTo>
                <a:cubicBezTo>
                  <a:pt x="12234894" y="3702498"/>
                  <a:pt x="12232533" y="3706209"/>
                  <a:pt x="12230172" y="3709808"/>
                </a:cubicBezTo>
                <a:cubicBezTo>
                  <a:pt x="12226123" y="3710482"/>
                  <a:pt x="12222075" y="3711045"/>
                  <a:pt x="12218025" y="3711719"/>
                </a:cubicBezTo>
                <a:cubicBezTo>
                  <a:pt x="12220388" y="3707896"/>
                  <a:pt x="12222749" y="3704072"/>
                  <a:pt x="12225110" y="3700361"/>
                </a:cubicBezTo>
                <a:cubicBezTo>
                  <a:pt x="12229160" y="3699799"/>
                  <a:pt x="12233208" y="3699349"/>
                  <a:pt x="12237257" y="3698899"/>
                </a:cubicBezTo>
                <a:close/>
                <a:moveTo>
                  <a:pt x="12210716" y="3712844"/>
                </a:moveTo>
                <a:cubicBezTo>
                  <a:pt x="12206555" y="3713519"/>
                  <a:pt x="12202395" y="3714193"/>
                  <a:pt x="12198345" y="3714868"/>
                </a:cubicBezTo>
                <a:cubicBezTo>
                  <a:pt x="12200707" y="3710820"/>
                  <a:pt x="12203069" y="3706771"/>
                  <a:pt x="12205430" y="3702610"/>
                </a:cubicBezTo>
                <a:cubicBezTo>
                  <a:pt x="12209591" y="3702161"/>
                  <a:pt x="12213640" y="3701598"/>
                  <a:pt x="12217914" y="3701148"/>
                </a:cubicBezTo>
                <a:cubicBezTo>
                  <a:pt x="12215551" y="3705084"/>
                  <a:pt x="12213078" y="3708908"/>
                  <a:pt x="12210716" y="3712844"/>
                </a:cubicBezTo>
                <a:close/>
                <a:moveTo>
                  <a:pt x="12205430" y="3721504"/>
                </a:moveTo>
                <a:cubicBezTo>
                  <a:pt x="12203069" y="3725327"/>
                  <a:pt x="12200707" y="3729151"/>
                  <a:pt x="12198345" y="3732974"/>
                </a:cubicBezTo>
                <a:cubicBezTo>
                  <a:pt x="12194296" y="3733762"/>
                  <a:pt x="12190361" y="3734549"/>
                  <a:pt x="12186425" y="3735448"/>
                </a:cubicBezTo>
                <a:cubicBezTo>
                  <a:pt x="12188786" y="3731512"/>
                  <a:pt x="12191036" y="3727464"/>
                  <a:pt x="12193397" y="3723528"/>
                </a:cubicBezTo>
                <a:cubicBezTo>
                  <a:pt x="12197333" y="3722740"/>
                  <a:pt x="12201381" y="3722066"/>
                  <a:pt x="12205430" y="3721504"/>
                </a:cubicBezTo>
                <a:close/>
                <a:moveTo>
                  <a:pt x="12179115" y="3736798"/>
                </a:moveTo>
                <a:cubicBezTo>
                  <a:pt x="12174954" y="3737697"/>
                  <a:pt x="12170905" y="3738485"/>
                  <a:pt x="12166970" y="3739385"/>
                </a:cubicBezTo>
                <a:cubicBezTo>
                  <a:pt x="12169331" y="3735111"/>
                  <a:pt x="12171692" y="3730950"/>
                  <a:pt x="12173942" y="3726677"/>
                </a:cubicBezTo>
                <a:cubicBezTo>
                  <a:pt x="12177990" y="3726002"/>
                  <a:pt x="12182039" y="3725327"/>
                  <a:pt x="12186200" y="3724652"/>
                </a:cubicBezTo>
                <a:cubicBezTo>
                  <a:pt x="12183838" y="3728701"/>
                  <a:pt x="12181476" y="3732749"/>
                  <a:pt x="12179115" y="3736798"/>
                </a:cubicBezTo>
                <a:close/>
                <a:moveTo>
                  <a:pt x="12174055" y="3745570"/>
                </a:moveTo>
                <a:cubicBezTo>
                  <a:pt x="12171692" y="3749618"/>
                  <a:pt x="12169443" y="3753554"/>
                  <a:pt x="12167082" y="3757603"/>
                </a:cubicBezTo>
                <a:cubicBezTo>
                  <a:pt x="12163146" y="3758615"/>
                  <a:pt x="12159209" y="3759627"/>
                  <a:pt x="12155273" y="3760639"/>
                </a:cubicBezTo>
                <a:cubicBezTo>
                  <a:pt x="12157523" y="3756478"/>
                  <a:pt x="12159885" y="3752317"/>
                  <a:pt x="12162133" y="3748044"/>
                </a:cubicBezTo>
                <a:cubicBezTo>
                  <a:pt x="12166069" y="3747256"/>
                  <a:pt x="12170006" y="3746470"/>
                  <a:pt x="12174055" y="3745570"/>
                </a:cubicBezTo>
                <a:close/>
                <a:moveTo>
                  <a:pt x="12147851" y="3762551"/>
                </a:moveTo>
                <a:cubicBezTo>
                  <a:pt x="12143802" y="3763676"/>
                  <a:pt x="12139754" y="3764688"/>
                  <a:pt x="12135818" y="3765812"/>
                </a:cubicBezTo>
                <a:cubicBezTo>
                  <a:pt x="12138179" y="3761314"/>
                  <a:pt x="12140542" y="3756816"/>
                  <a:pt x="12142903" y="3752317"/>
                </a:cubicBezTo>
                <a:cubicBezTo>
                  <a:pt x="12146839" y="3751417"/>
                  <a:pt x="12150887" y="3750518"/>
                  <a:pt x="12155048" y="3749618"/>
                </a:cubicBezTo>
                <a:cubicBezTo>
                  <a:pt x="12152687" y="3754004"/>
                  <a:pt x="12150213" y="3758278"/>
                  <a:pt x="12147851" y="3762551"/>
                </a:cubicBezTo>
                <a:close/>
                <a:moveTo>
                  <a:pt x="12128733" y="3767837"/>
                </a:moveTo>
                <a:cubicBezTo>
                  <a:pt x="12124572" y="3768961"/>
                  <a:pt x="12120524" y="3770086"/>
                  <a:pt x="12116475" y="3771323"/>
                </a:cubicBezTo>
                <a:cubicBezTo>
                  <a:pt x="12118837" y="3766487"/>
                  <a:pt x="12121198" y="3761651"/>
                  <a:pt x="12123673" y="3756816"/>
                </a:cubicBezTo>
                <a:cubicBezTo>
                  <a:pt x="12127721" y="3755916"/>
                  <a:pt x="12131882" y="3754904"/>
                  <a:pt x="12136043" y="3754004"/>
                </a:cubicBezTo>
                <a:cubicBezTo>
                  <a:pt x="12133569" y="3758502"/>
                  <a:pt x="12131094" y="3763226"/>
                  <a:pt x="12128733" y="3767837"/>
                </a:cubicBezTo>
                <a:close/>
                <a:moveTo>
                  <a:pt x="12123897" y="3777058"/>
                </a:moveTo>
                <a:cubicBezTo>
                  <a:pt x="12121536" y="3781557"/>
                  <a:pt x="12119174" y="3786055"/>
                  <a:pt x="12116924" y="3790553"/>
                </a:cubicBezTo>
                <a:cubicBezTo>
                  <a:pt x="12112876" y="3791903"/>
                  <a:pt x="12108940" y="3793140"/>
                  <a:pt x="12105117" y="3794490"/>
                </a:cubicBezTo>
                <a:cubicBezTo>
                  <a:pt x="12107366" y="3789766"/>
                  <a:pt x="12109728" y="3785155"/>
                  <a:pt x="12111977" y="3780432"/>
                </a:cubicBezTo>
                <a:cubicBezTo>
                  <a:pt x="12115913" y="3779307"/>
                  <a:pt x="12119848" y="3778183"/>
                  <a:pt x="12123897" y="3777058"/>
                </a:cubicBezTo>
                <a:close/>
                <a:moveTo>
                  <a:pt x="12097919" y="3796964"/>
                </a:moveTo>
                <a:cubicBezTo>
                  <a:pt x="12093758" y="3798426"/>
                  <a:pt x="12089823" y="3799775"/>
                  <a:pt x="12085774" y="3801237"/>
                </a:cubicBezTo>
                <a:cubicBezTo>
                  <a:pt x="12088135" y="3796176"/>
                  <a:pt x="12090497" y="3791116"/>
                  <a:pt x="12092859" y="3786168"/>
                </a:cubicBezTo>
                <a:cubicBezTo>
                  <a:pt x="12096795" y="3784930"/>
                  <a:pt x="12100956" y="3783806"/>
                  <a:pt x="12105004" y="3782569"/>
                </a:cubicBezTo>
                <a:cubicBezTo>
                  <a:pt x="12102643" y="3787292"/>
                  <a:pt x="12100281" y="3792128"/>
                  <a:pt x="12097919" y="3796964"/>
                </a:cubicBezTo>
                <a:close/>
                <a:moveTo>
                  <a:pt x="12093083" y="3806748"/>
                </a:moveTo>
                <a:cubicBezTo>
                  <a:pt x="12090834" y="3811471"/>
                  <a:pt x="12088473" y="3816082"/>
                  <a:pt x="12086223" y="3820805"/>
                </a:cubicBezTo>
                <a:cubicBezTo>
                  <a:pt x="12082287" y="3822380"/>
                  <a:pt x="12078352" y="3823954"/>
                  <a:pt x="12074528" y="3825528"/>
                </a:cubicBezTo>
                <a:cubicBezTo>
                  <a:pt x="12076777" y="3820692"/>
                  <a:pt x="12079026" y="3815744"/>
                  <a:pt x="12081276" y="3810908"/>
                </a:cubicBezTo>
                <a:cubicBezTo>
                  <a:pt x="12085099" y="3809446"/>
                  <a:pt x="12089035" y="3808097"/>
                  <a:pt x="12093083" y="3806748"/>
                </a:cubicBezTo>
                <a:close/>
                <a:moveTo>
                  <a:pt x="12081163" y="3831151"/>
                </a:moveTo>
                <a:cubicBezTo>
                  <a:pt x="12078913" y="3835650"/>
                  <a:pt x="12076777" y="3840261"/>
                  <a:pt x="12074528" y="3844759"/>
                </a:cubicBezTo>
                <a:cubicBezTo>
                  <a:pt x="12070704" y="3846558"/>
                  <a:pt x="12066881" y="3848245"/>
                  <a:pt x="12063170" y="3850044"/>
                </a:cubicBezTo>
                <a:cubicBezTo>
                  <a:pt x="12065306" y="3845321"/>
                  <a:pt x="12067556" y="3840598"/>
                  <a:pt x="12069692" y="3835874"/>
                </a:cubicBezTo>
                <a:cubicBezTo>
                  <a:pt x="12073403" y="3834300"/>
                  <a:pt x="12077227" y="3832726"/>
                  <a:pt x="12081163" y="3831151"/>
                </a:cubicBezTo>
                <a:close/>
                <a:moveTo>
                  <a:pt x="12069467" y="3854993"/>
                </a:moveTo>
                <a:cubicBezTo>
                  <a:pt x="12067218" y="3859604"/>
                  <a:pt x="12064968" y="3864214"/>
                  <a:pt x="12062720" y="3868825"/>
                </a:cubicBezTo>
                <a:cubicBezTo>
                  <a:pt x="12059009" y="3870737"/>
                  <a:pt x="12055409" y="3872649"/>
                  <a:pt x="12051811" y="3874560"/>
                </a:cubicBezTo>
                <a:cubicBezTo>
                  <a:pt x="12054060" y="3869725"/>
                  <a:pt x="12056197" y="3865001"/>
                  <a:pt x="12058446" y="3860166"/>
                </a:cubicBezTo>
                <a:cubicBezTo>
                  <a:pt x="12062044" y="3858479"/>
                  <a:pt x="12065756" y="3856680"/>
                  <a:pt x="12069467" y="3854993"/>
                </a:cubicBezTo>
                <a:close/>
                <a:moveTo>
                  <a:pt x="12057547" y="3879846"/>
                </a:moveTo>
                <a:cubicBezTo>
                  <a:pt x="12055184" y="3884682"/>
                  <a:pt x="12052823" y="3889517"/>
                  <a:pt x="12050574" y="3894353"/>
                </a:cubicBezTo>
                <a:cubicBezTo>
                  <a:pt x="12047088" y="3896378"/>
                  <a:pt x="12043602" y="3898402"/>
                  <a:pt x="12040115" y="3900539"/>
                </a:cubicBezTo>
                <a:cubicBezTo>
                  <a:pt x="12042364" y="3895478"/>
                  <a:pt x="12044726" y="3890530"/>
                  <a:pt x="12046975" y="3885469"/>
                </a:cubicBezTo>
                <a:cubicBezTo>
                  <a:pt x="12050349" y="3883557"/>
                  <a:pt x="12053835" y="3881645"/>
                  <a:pt x="12057547" y="3879846"/>
                </a:cubicBezTo>
                <a:close/>
                <a:moveTo>
                  <a:pt x="12045400" y="3904925"/>
                </a:moveTo>
                <a:cubicBezTo>
                  <a:pt x="12043152" y="3909648"/>
                  <a:pt x="12040902" y="3914371"/>
                  <a:pt x="12038653" y="3919094"/>
                </a:cubicBezTo>
                <a:cubicBezTo>
                  <a:pt x="12035279" y="3921231"/>
                  <a:pt x="12031906" y="3923368"/>
                  <a:pt x="12028644" y="3925617"/>
                </a:cubicBezTo>
                <a:cubicBezTo>
                  <a:pt x="12030894" y="3920781"/>
                  <a:pt x="12033030" y="3915945"/>
                  <a:pt x="12035279" y="3910997"/>
                </a:cubicBezTo>
                <a:cubicBezTo>
                  <a:pt x="12038541" y="3908860"/>
                  <a:pt x="12041915" y="3906836"/>
                  <a:pt x="12045400" y="3904925"/>
                </a:cubicBezTo>
                <a:close/>
                <a:moveTo>
                  <a:pt x="12033255" y="3930228"/>
                </a:moveTo>
                <a:cubicBezTo>
                  <a:pt x="12031118" y="3934839"/>
                  <a:pt x="12028869" y="3939337"/>
                  <a:pt x="12026733" y="3943948"/>
                </a:cubicBezTo>
                <a:cubicBezTo>
                  <a:pt x="12023584" y="3946197"/>
                  <a:pt x="12020435" y="3948446"/>
                  <a:pt x="12017286" y="3950695"/>
                </a:cubicBezTo>
                <a:cubicBezTo>
                  <a:pt x="12019423" y="3945972"/>
                  <a:pt x="12021559" y="3941361"/>
                  <a:pt x="12023584" y="3936638"/>
                </a:cubicBezTo>
                <a:cubicBezTo>
                  <a:pt x="12026733" y="3934501"/>
                  <a:pt x="12029994" y="3932365"/>
                  <a:pt x="12033255" y="3930228"/>
                </a:cubicBezTo>
                <a:close/>
                <a:moveTo>
                  <a:pt x="12020998" y="3955869"/>
                </a:moveTo>
                <a:cubicBezTo>
                  <a:pt x="12018860" y="3960254"/>
                  <a:pt x="12016837" y="3964641"/>
                  <a:pt x="12014699" y="3969026"/>
                </a:cubicBezTo>
                <a:cubicBezTo>
                  <a:pt x="12011663" y="3971388"/>
                  <a:pt x="12008626" y="3973750"/>
                  <a:pt x="12005703" y="3975999"/>
                </a:cubicBezTo>
                <a:cubicBezTo>
                  <a:pt x="12007727" y="3971500"/>
                  <a:pt x="12009752" y="3967002"/>
                  <a:pt x="12011775" y="3962504"/>
                </a:cubicBezTo>
                <a:cubicBezTo>
                  <a:pt x="12014924" y="3960254"/>
                  <a:pt x="12017961" y="3958005"/>
                  <a:pt x="12020998" y="3955869"/>
                </a:cubicBezTo>
                <a:close/>
                <a:moveTo>
                  <a:pt x="11996706" y="3983309"/>
                </a:moveTo>
                <a:cubicBezTo>
                  <a:pt x="11993557" y="3985895"/>
                  <a:pt x="11990408" y="3988482"/>
                  <a:pt x="11987372" y="3991069"/>
                </a:cubicBezTo>
                <a:cubicBezTo>
                  <a:pt x="11989396" y="3986232"/>
                  <a:pt x="11991533" y="3981284"/>
                  <a:pt x="11993557" y="3976449"/>
                </a:cubicBezTo>
                <a:cubicBezTo>
                  <a:pt x="11996706" y="3973974"/>
                  <a:pt x="11999855" y="3971500"/>
                  <a:pt x="12003003" y="3969026"/>
                </a:cubicBezTo>
                <a:cubicBezTo>
                  <a:pt x="12000980" y="3973862"/>
                  <a:pt x="11998842" y="3978585"/>
                  <a:pt x="11996706" y="3983309"/>
                </a:cubicBezTo>
                <a:close/>
                <a:moveTo>
                  <a:pt x="11978375" y="3998828"/>
                </a:moveTo>
                <a:cubicBezTo>
                  <a:pt x="11975113" y="4001752"/>
                  <a:pt x="11971853" y="4004676"/>
                  <a:pt x="11968704" y="4007600"/>
                </a:cubicBezTo>
                <a:cubicBezTo>
                  <a:pt x="11970727" y="4002427"/>
                  <a:pt x="11972865" y="3997254"/>
                  <a:pt x="11974888" y="3992081"/>
                </a:cubicBezTo>
                <a:cubicBezTo>
                  <a:pt x="11978150" y="3989269"/>
                  <a:pt x="11981412" y="3986458"/>
                  <a:pt x="11984897" y="3983646"/>
                </a:cubicBezTo>
                <a:cubicBezTo>
                  <a:pt x="11982761" y="3988707"/>
                  <a:pt x="11980624" y="3993767"/>
                  <a:pt x="11978375" y="3998828"/>
                </a:cubicBezTo>
                <a:close/>
                <a:moveTo>
                  <a:pt x="11972865" y="4012098"/>
                </a:moveTo>
                <a:cubicBezTo>
                  <a:pt x="11970840" y="4016934"/>
                  <a:pt x="11968816" y="4021770"/>
                  <a:pt x="11966791" y="4026718"/>
                </a:cubicBezTo>
                <a:cubicBezTo>
                  <a:pt x="11963642" y="4029754"/>
                  <a:pt x="11960607" y="4032791"/>
                  <a:pt x="11957570" y="4035827"/>
                </a:cubicBezTo>
                <a:cubicBezTo>
                  <a:pt x="11959481" y="4030879"/>
                  <a:pt x="11961506" y="4025931"/>
                  <a:pt x="11963531" y="4020982"/>
                </a:cubicBezTo>
                <a:cubicBezTo>
                  <a:pt x="11966454" y="4018059"/>
                  <a:pt x="11969603" y="4015135"/>
                  <a:pt x="11972865" y="4012098"/>
                </a:cubicBezTo>
                <a:close/>
                <a:moveTo>
                  <a:pt x="11948123" y="4045386"/>
                </a:moveTo>
                <a:cubicBezTo>
                  <a:pt x="11944750" y="4048985"/>
                  <a:pt x="11941488" y="4052471"/>
                  <a:pt x="11938339" y="4056070"/>
                </a:cubicBezTo>
                <a:cubicBezTo>
                  <a:pt x="11940251" y="4050897"/>
                  <a:pt x="11942276" y="4045724"/>
                  <a:pt x="11944187" y="4040551"/>
                </a:cubicBezTo>
                <a:cubicBezTo>
                  <a:pt x="11947449" y="4037064"/>
                  <a:pt x="11950711" y="4033466"/>
                  <a:pt x="11954196" y="4029979"/>
                </a:cubicBezTo>
                <a:cubicBezTo>
                  <a:pt x="11952173" y="4035040"/>
                  <a:pt x="11950148" y="4040213"/>
                  <a:pt x="11948123" y="4045386"/>
                </a:cubicBezTo>
                <a:close/>
                <a:moveTo>
                  <a:pt x="11928780" y="4067091"/>
                </a:moveTo>
                <a:cubicBezTo>
                  <a:pt x="11925070" y="4071477"/>
                  <a:pt x="11921583" y="4075863"/>
                  <a:pt x="11918210" y="4080361"/>
                </a:cubicBezTo>
                <a:cubicBezTo>
                  <a:pt x="11920008" y="4075188"/>
                  <a:pt x="11921920" y="4070015"/>
                  <a:pt x="11923720" y="4064842"/>
                </a:cubicBezTo>
                <a:cubicBezTo>
                  <a:pt x="11927206" y="4060343"/>
                  <a:pt x="11930805" y="4055733"/>
                  <a:pt x="11934741" y="4051234"/>
                </a:cubicBezTo>
                <a:cubicBezTo>
                  <a:pt x="11932716" y="4056407"/>
                  <a:pt x="11930693" y="4061693"/>
                  <a:pt x="11928780" y="4067091"/>
                </a:cubicBezTo>
                <a:close/>
                <a:moveTo>
                  <a:pt x="11907525" y="4094981"/>
                </a:moveTo>
                <a:cubicBezTo>
                  <a:pt x="11903364" y="4101166"/>
                  <a:pt x="11899428" y="4107239"/>
                  <a:pt x="11895943" y="4113424"/>
                </a:cubicBezTo>
                <a:cubicBezTo>
                  <a:pt x="11896730" y="4111175"/>
                  <a:pt x="11897516" y="4108813"/>
                  <a:pt x="11898192" y="4106564"/>
                </a:cubicBezTo>
                <a:cubicBezTo>
                  <a:pt x="11902127" y="4097792"/>
                  <a:pt x="11906964" y="4089020"/>
                  <a:pt x="11912699" y="4080249"/>
                </a:cubicBezTo>
                <a:cubicBezTo>
                  <a:pt x="11911125" y="4085084"/>
                  <a:pt x="11909325" y="4090033"/>
                  <a:pt x="11907525" y="4094981"/>
                </a:cubicBezTo>
                <a:close/>
                <a:moveTo>
                  <a:pt x="11865017" y="4191471"/>
                </a:moveTo>
                <a:cubicBezTo>
                  <a:pt x="11862318" y="4196419"/>
                  <a:pt x="11859169" y="4201592"/>
                  <a:pt x="11855457" y="4206765"/>
                </a:cubicBezTo>
                <a:cubicBezTo>
                  <a:pt x="11858155" y="4198106"/>
                  <a:pt x="11860856" y="4189334"/>
                  <a:pt x="11863555" y="4180675"/>
                </a:cubicBezTo>
                <a:cubicBezTo>
                  <a:pt x="11866815" y="4176851"/>
                  <a:pt x="11869739" y="4173028"/>
                  <a:pt x="11872438" y="4169204"/>
                </a:cubicBezTo>
                <a:cubicBezTo>
                  <a:pt x="11869852" y="4176626"/>
                  <a:pt x="11867378" y="4184048"/>
                  <a:pt x="11865017" y="4191471"/>
                </a:cubicBezTo>
                <a:close/>
                <a:moveTo>
                  <a:pt x="11846686" y="4218124"/>
                </a:moveTo>
                <a:cubicBezTo>
                  <a:pt x="11844548" y="4220823"/>
                  <a:pt x="11842187" y="4223522"/>
                  <a:pt x="11839826" y="4226221"/>
                </a:cubicBezTo>
                <a:cubicBezTo>
                  <a:pt x="11842637" y="4216662"/>
                  <a:pt x="11845449" y="4206878"/>
                  <a:pt x="11848372" y="4197206"/>
                </a:cubicBezTo>
                <a:cubicBezTo>
                  <a:pt x="11850847" y="4194732"/>
                  <a:pt x="11853208" y="4192258"/>
                  <a:pt x="11855457" y="4189896"/>
                </a:cubicBezTo>
                <a:cubicBezTo>
                  <a:pt x="11852421" y="4199231"/>
                  <a:pt x="11849610" y="4208677"/>
                  <a:pt x="11846686" y="4218124"/>
                </a:cubicBezTo>
                <a:close/>
                <a:moveTo>
                  <a:pt x="11832291" y="4234430"/>
                </a:moveTo>
                <a:cubicBezTo>
                  <a:pt x="11830041" y="4236792"/>
                  <a:pt x="11827679" y="4239266"/>
                  <a:pt x="11825206" y="4241628"/>
                </a:cubicBezTo>
                <a:cubicBezTo>
                  <a:pt x="11828017" y="4231506"/>
                  <a:pt x="11830716" y="4221272"/>
                  <a:pt x="11833528" y="4211151"/>
                </a:cubicBezTo>
                <a:cubicBezTo>
                  <a:pt x="11836114" y="4208902"/>
                  <a:pt x="11838588" y="4206540"/>
                  <a:pt x="11841063" y="4204291"/>
                </a:cubicBezTo>
                <a:cubicBezTo>
                  <a:pt x="11838139" y="4214300"/>
                  <a:pt x="11835215" y="4224422"/>
                  <a:pt x="11832291" y="4234430"/>
                </a:cubicBezTo>
                <a:close/>
                <a:moveTo>
                  <a:pt x="11818233" y="4248263"/>
                </a:moveTo>
                <a:cubicBezTo>
                  <a:pt x="11816096" y="4250287"/>
                  <a:pt x="11813847" y="4252311"/>
                  <a:pt x="11811599" y="4254336"/>
                </a:cubicBezTo>
                <a:cubicBezTo>
                  <a:pt x="11814297" y="4243877"/>
                  <a:pt x="11816996" y="4233306"/>
                  <a:pt x="11819808" y="4222847"/>
                </a:cubicBezTo>
                <a:cubicBezTo>
                  <a:pt x="11822169" y="4220935"/>
                  <a:pt x="11824530" y="4218911"/>
                  <a:pt x="11826780" y="4216999"/>
                </a:cubicBezTo>
                <a:cubicBezTo>
                  <a:pt x="11823969" y="4227458"/>
                  <a:pt x="11821157" y="4237804"/>
                  <a:pt x="11818233" y="4248263"/>
                </a:cubicBezTo>
                <a:close/>
                <a:moveTo>
                  <a:pt x="11805075" y="4260296"/>
                </a:moveTo>
                <a:cubicBezTo>
                  <a:pt x="11802939" y="4262208"/>
                  <a:pt x="11800576" y="4264120"/>
                  <a:pt x="11798328" y="4266031"/>
                </a:cubicBezTo>
                <a:cubicBezTo>
                  <a:pt x="11801027" y="4255235"/>
                  <a:pt x="11803613" y="4244439"/>
                  <a:pt x="11806312" y="4233643"/>
                </a:cubicBezTo>
                <a:cubicBezTo>
                  <a:pt x="11808787" y="4231731"/>
                  <a:pt x="11811148" y="4229932"/>
                  <a:pt x="11813509" y="4228020"/>
                </a:cubicBezTo>
                <a:cubicBezTo>
                  <a:pt x="11810585" y="4238816"/>
                  <a:pt x="11807886" y="4249500"/>
                  <a:pt x="11805075" y="4260296"/>
                </a:cubicBezTo>
                <a:close/>
                <a:moveTo>
                  <a:pt x="11791918" y="4271317"/>
                </a:moveTo>
                <a:cubicBezTo>
                  <a:pt x="11789556" y="4273229"/>
                  <a:pt x="11787082" y="4275253"/>
                  <a:pt x="11784608" y="4277165"/>
                </a:cubicBezTo>
                <a:cubicBezTo>
                  <a:pt x="11787194" y="4266144"/>
                  <a:pt x="11789668" y="4255010"/>
                  <a:pt x="11792254" y="4243989"/>
                </a:cubicBezTo>
                <a:cubicBezTo>
                  <a:pt x="11794842" y="4242078"/>
                  <a:pt x="11797429" y="4240166"/>
                  <a:pt x="11800015" y="4238254"/>
                </a:cubicBezTo>
                <a:cubicBezTo>
                  <a:pt x="11797316" y="4249387"/>
                  <a:pt x="11794617" y="4260408"/>
                  <a:pt x="11791918" y="4271317"/>
                </a:cubicBezTo>
                <a:close/>
                <a:moveTo>
                  <a:pt x="11778535" y="4282001"/>
                </a:moveTo>
                <a:cubicBezTo>
                  <a:pt x="11776174" y="4283800"/>
                  <a:pt x="11773811" y="4285599"/>
                  <a:pt x="11771450" y="4287511"/>
                </a:cubicBezTo>
                <a:cubicBezTo>
                  <a:pt x="11773924" y="4276265"/>
                  <a:pt x="11776399" y="4264907"/>
                  <a:pt x="11778760" y="4253661"/>
                </a:cubicBezTo>
                <a:cubicBezTo>
                  <a:pt x="11781346" y="4251861"/>
                  <a:pt x="11783820" y="4250175"/>
                  <a:pt x="11786295" y="4248375"/>
                </a:cubicBezTo>
                <a:cubicBezTo>
                  <a:pt x="11783820" y="4259621"/>
                  <a:pt x="11781121" y="4270867"/>
                  <a:pt x="11778535" y="4282001"/>
                </a:cubicBezTo>
                <a:close/>
                <a:moveTo>
                  <a:pt x="11765489" y="4292009"/>
                </a:moveTo>
                <a:cubicBezTo>
                  <a:pt x="11763128" y="4293809"/>
                  <a:pt x="11760654" y="4295608"/>
                  <a:pt x="11758180" y="4297408"/>
                </a:cubicBezTo>
                <a:cubicBezTo>
                  <a:pt x="11760542" y="4285937"/>
                  <a:pt x="11762903" y="4274466"/>
                  <a:pt x="11765265" y="4262883"/>
                </a:cubicBezTo>
                <a:cubicBezTo>
                  <a:pt x="11767852" y="4261196"/>
                  <a:pt x="11770438" y="4259396"/>
                  <a:pt x="11773024" y="4257710"/>
                </a:cubicBezTo>
                <a:cubicBezTo>
                  <a:pt x="11770551" y="4269068"/>
                  <a:pt x="11767964" y="4280539"/>
                  <a:pt x="11765489" y="4292009"/>
                </a:cubicBezTo>
                <a:close/>
                <a:moveTo>
                  <a:pt x="11752445" y="4301569"/>
                </a:moveTo>
                <a:cubicBezTo>
                  <a:pt x="11749970" y="4303368"/>
                  <a:pt x="11747496" y="4305055"/>
                  <a:pt x="11745022" y="4306854"/>
                </a:cubicBezTo>
                <a:cubicBezTo>
                  <a:pt x="11747271" y="4295158"/>
                  <a:pt x="11749521" y="4283463"/>
                  <a:pt x="11751769" y="4271767"/>
                </a:cubicBezTo>
                <a:cubicBezTo>
                  <a:pt x="11754468" y="4270080"/>
                  <a:pt x="11757055" y="4268393"/>
                  <a:pt x="11759642" y="4266594"/>
                </a:cubicBezTo>
                <a:cubicBezTo>
                  <a:pt x="11757167" y="4278289"/>
                  <a:pt x="11754806" y="4289873"/>
                  <a:pt x="11752445" y="4301569"/>
                </a:cubicBezTo>
                <a:close/>
                <a:moveTo>
                  <a:pt x="11739287" y="4310790"/>
                </a:moveTo>
                <a:cubicBezTo>
                  <a:pt x="11659553" y="4366008"/>
                  <a:pt x="11546531" y="4427523"/>
                  <a:pt x="11403820" y="4492974"/>
                </a:cubicBezTo>
                <a:cubicBezTo>
                  <a:pt x="11167768" y="4601273"/>
                  <a:pt x="10925644" y="4685392"/>
                  <a:pt x="10856032" y="4698212"/>
                </a:cubicBezTo>
                <a:cubicBezTo>
                  <a:pt x="10850633" y="4699225"/>
                  <a:pt x="10816446" y="4699674"/>
                  <a:pt x="10810261" y="4699674"/>
                </a:cubicBezTo>
                <a:cubicBezTo>
                  <a:pt x="10747283" y="4699674"/>
                  <a:pt x="10372906" y="4631974"/>
                  <a:pt x="10331858" y="4545493"/>
                </a:cubicBezTo>
                <a:cubicBezTo>
                  <a:pt x="10306893" y="4492637"/>
                  <a:pt x="10186674" y="4433258"/>
                  <a:pt x="10070391" y="4375792"/>
                </a:cubicBezTo>
                <a:cubicBezTo>
                  <a:pt x="9960293" y="4321362"/>
                  <a:pt x="9846372" y="4265132"/>
                  <a:pt x="9834676" y="4222622"/>
                </a:cubicBezTo>
                <a:cubicBezTo>
                  <a:pt x="9805999" y="4118372"/>
                  <a:pt x="9609533" y="4014910"/>
                  <a:pt x="9401708" y="3905487"/>
                </a:cubicBezTo>
                <a:cubicBezTo>
                  <a:pt x="9342667" y="3874336"/>
                  <a:pt x="9282951" y="3842959"/>
                  <a:pt x="9227733" y="3811471"/>
                </a:cubicBezTo>
                <a:cubicBezTo>
                  <a:pt x="9227509" y="3810571"/>
                  <a:pt x="9227284" y="3809784"/>
                  <a:pt x="9227059" y="3808884"/>
                </a:cubicBezTo>
                <a:cubicBezTo>
                  <a:pt x="9281377" y="3837112"/>
                  <a:pt x="9340530" y="3865676"/>
                  <a:pt x="9400583" y="3894803"/>
                </a:cubicBezTo>
                <a:cubicBezTo>
                  <a:pt x="9601549" y="3991968"/>
                  <a:pt x="9809373" y="4092394"/>
                  <a:pt x="9835239" y="4186635"/>
                </a:cubicBezTo>
                <a:cubicBezTo>
                  <a:pt x="9846934" y="4229257"/>
                  <a:pt x="9957819" y="4279751"/>
                  <a:pt x="10075227" y="4333170"/>
                </a:cubicBezTo>
                <a:cubicBezTo>
                  <a:pt x="10192635" y="4386588"/>
                  <a:pt x="10313978" y="4441918"/>
                  <a:pt x="10336470" y="4489376"/>
                </a:cubicBezTo>
                <a:cubicBezTo>
                  <a:pt x="10376955" y="4574732"/>
                  <a:pt x="10767751" y="4636135"/>
                  <a:pt x="10817121" y="4636135"/>
                </a:cubicBezTo>
                <a:cubicBezTo>
                  <a:pt x="10821732" y="4636135"/>
                  <a:pt x="10857494" y="4635685"/>
                  <a:pt x="10863004" y="4634673"/>
                </a:cubicBezTo>
                <a:cubicBezTo>
                  <a:pt x="10972427" y="4614655"/>
                  <a:pt x="11489852" y="4437532"/>
                  <a:pt x="11745921" y="4275253"/>
                </a:cubicBezTo>
                <a:cubicBezTo>
                  <a:pt x="11743898" y="4287174"/>
                  <a:pt x="11741535" y="4298982"/>
                  <a:pt x="11739287" y="4310790"/>
                </a:cubicBezTo>
                <a:close/>
                <a:moveTo>
                  <a:pt x="9085360" y="3571145"/>
                </a:moveTo>
                <a:cubicBezTo>
                  <a:pt x="9086597" y="3574969"/>
                  <a:pt x="9087834" y="3578793"/>
                  <a:pt x="9089072" y="3582504"/>
                </a:cubicBezTo>
                <a:cubicBezTo>
                  <a:pt x="9087834" y="3578793"/>
                  <a:pt x="9086597" y="3574969"/>
                  <a:pt x="9085360" y="3571145"/>
                </a:cubicBezTo>
                <a:close/>
                <a:moveTo>
                  <a:pt x="8666675" y="2850843"/>
                </a:moveTo>
                <a:cubicBezTo>
                  <a:pt x="8461211" y="2601409"/>
                  <a:pt x="8260696" y="2458361"/>
                  <a:pt x="8116299" y="2458361"/>
                </a:cubicBezTo>
                <a:cubicBezTo>
                  <a:pt x="7877773" y="2458361"/>
                  <a:pt x="7547255" y="2826665"/>
                  <a:pt x="7372156" y="3045173"/>
                </a:cubicBezTo>
                <a:cubicBezTo>
                  <a:pt x="7607645" y="2741533"/>
                  <a:pt x="7901164" y="2433395"/>
                  <a:pt x="8122146" y="2433395"/>
                </a:cubicBezTo>
                <a:cubicBezTo>
                  <a:pt x="8438382" y="2433395"/>
                  <a:pt x="8913522" y="3089595"/>
                  <a:pt x="9065005" y="3525487"/>
                </a:cubicBezTo>
                <a:cubicBezTo>
                  <a:pt x="8993481" y="3321936"/>
                  <a:pt x="8840199" y="3061480"/>
                  <a:pt x="8666675" y="2850843"/>
                </a:cubicBezTo>
                <a:close/>
                <a:moveTo>
                  <a:pt x="6137690" y="3004463"/>
                </a:moveTo>
                <a:cubicBezTo>
                  <a:pt x="6004089" y="2744120"/>
                  <a:pt x="5865876" y="2474780"/>
                  <a:pt x="5795477" y="2218935"/>
                </a:cubicBezTo>
                <a:cubicBezTo>
                  <a:pt x="5758028" y="2082746"/>
                  <a:pt x="5645906" y="1903486"/>
                  <a:pt x="5537608" y="1730074"/>
                </a:cubicBezTo>
                <a:cubicBezTo>
                  <a:pt x="5469120" y="1620539"/>
                  <a:pt x="5398383" y="1507292"/>
                  <a:pt x="5349576" y="1409340"/>
                </a:cubicBezTo>
                <a:cubicBezTo>
                  <a:pt x="5253423" y="1216247"/>
                  <a:pt x="5009049" y="1066564"/>
                  <a:pt x="4862852" y="1066564"/>
                </a:cubicBezTo>
                <a:cubicBezTo>
                  <a:pt x="4849694" y="1066564"/>
                  <a:pt x="4823716" y="1067689"/>
                  <a:pt x="4809884" y="1070275"/>
                </a:cubicBezTo>
                <a:cubicBezTo>
                  <a:pt x="4652553" y="1098952"/>
                  <a:pt x="4446303" y="1278887"/>
                  <a:pt x="4244101" y="1563972"/>
                </a:cubicBezTo>
                <a:cubicBezTo>
                  <a:pt x="4124332" y="1732773"/>
                  <a:pt x="4021094" y="1917881"/>
                  <a:pt x="3949233" y="2088144"/>
                </a:cubicBezTo>
                <a:cubicBezTo>
                  <a:pt x="3950020" y="2084208"/>
                  <a:pt x="3950807" y="2080385"/>
                  <a:pt x="3951594" y="2076449"/>
                </a:cubicBezTo>
                <a:cubicBezTo>
                  <a:pt x="4023231" y="1893590"/>
                  <a:pt x="4129280" y="1692962"/>
                  <a:pt x="4252310" y="1512465"/>
                </a:cubicBezTo>
                <a:cubicBezTo>
                  <a:pt x="4451251" y="1220296"/>
                  <a:pt x="4656939" y="1036088"/>
                  <a:pt x="4816406" y="1006961"/>
                </a:cubicBezTo>
                <a:cubicBezTo>
                  <a:pt x="4830576" y="1004374"/>
                  <a:pt x="4855880" y="1003249"/>
                  <a:pt x="4869262" y="1003249"/>
                </a:cubicBezTo>
                <a:cubicBezTo>
                  <a:pt x="5015909" y="1003249"/>
                  <a:pt x="5254323" y="1152708"/>
                  <a:pt x="5353849" y="1352773"/>
                </a:cubicBezTo>
                <a:cubicBezTo>
                  <a:pt x="5401869" y="1449263"/>
                  <a:pt x="5465409" y="1555312"/>
                  <a:pt x="5532772" y="1667547"/>
                </a:cubicBezTo>
                <a:cubicBezTo>
                  <a:pt x="5642645" y="1850968"/>
                  <a:pt x="5756341" y="2040574"/>
                  <a:pt x="5795589" y="2183173"/>
                </a:cubicBezTo>
                <a:cubicBezTo>
                  <a:pt x="5868687" y="2448689"/>
                  <a:pt x="6004426" y="2727588"/>
                  <a:pt x="6135666" y="2997265"/>
                </a:cubicBezTo>
                <a:cubicBezTo>
                  <a:pt x="6146125" y="3018745"/>
                  <a:pt x="6156584" y="3040337"/>
                  <a:pt x="6167042" y="3061929"/>
                </a:cubicBezTo>
                <a:cubicBezTo>
                  <a:pt x="6157258" y="3042586"/>
                  <a:pt x="6147474" y="3023469"/>
                  <a:pt x="6137690" y="3004463"/>
                </a:cubicBezTo>
                <a:close/>
                <a:moveTo>
                  <a:pt x="3653690" y="3015709"/>
                </a:moveTo>
                <a:cubicBezTo>
                  <a:pt x="3654139" y="3015034"/>
                  <a:pt x="3654589" y="3014247"/>
                  <a:pt x="3655039" y="3013572"/>
                </a:cubicBezTo>
                <a:cubicBezTo>
                  <a:pt x="3654927" y="3014022"/>
                  <a:pt x="3654702" y="3014359"/>
                  <a:pt x="3654589" y="3014809"/>
                </a:cubicBezTo>
                <a:cubicBezTo>
                  <a:pt x="3654139" y="3015484"/>
                  <a:pt x="3653690" y="3016271"/>
                  <a:pt x="3653240" y="3016946"/>
                </a:cubicBezTo>
                <a:cubicBezTo>
                  <a:pt x="3653352" y="3016496"/>
                  <a:pt x="3653465" y="3016159"/>
                  <a:pt x="3653690" y="3015709"/>
                </a:cubicBezTo>
                <a:close/>
                <a:moveTo>
                  <a:pt x="3644693" y="3041012"/>
                </a:moveTo>
                <a:cubicBezTo>
                  <a:pt x="3644243" y="3042249"/>
                  <a:pt x="3643793" y="3043374"/>
                  <a:pt x="3643343" y="3044611"/>
                </a:cubicBezTo>
                <a:cubicBezTo>
                  <a:pt x="3642444" y="3045960"/>
                  <a:pt x="3641544" y="3047310"/>
                  <a:pt x="3640644" y="3048659"/>
                </a:cubicBezTo>
                <a:cubicBezTo>
                  <a:pt x="3641094" y="3047422"/>
                  <a:pt x="3641657" y="3046185"/>
                  <a:pt x="3642106" y="3044948"/>
                </a:cubicBezTo>
                <a:cubicBezTo>
                  <a:pt x="3643006" y="3043599"/>
                  <a:pt x="3643906" y="3042362"/>
                  <a:pt x="3644693" y="3041012"/>
                </a:cubicBezTo>
                <a:close/>
                <a:moveTo>
                  <a:pt x="3627262" y="3068790"/>
                </a:moveTo>
                <a:cubicBezTo>
                  <a:pt x="3626587" y="3069689"/>
                  <a:pt x="3626025" y="3070701"/>
                  <a:pt x="3625350" y="3071601"/>
                </a:cubicBezTo>
                <a:cubicBezTo>
                  <a:pt x="3625800" y="3070589"/>
                  <a:pt x="3626250" y="3069577"/>
                  <a:pt x="3626587" y="3068565"/>
                </a:cubicBezTo>
                <a:cubicBezTo>
                  <a:pt x="3627149" y="3067665"/>
                  <a:pt x="3627824" y="3066765"/>
                  <a:pt x="3628386" y="3065978"/>
                </a:cubicBezTo>
                <a:cubicBezTo>
                  <a:pt x="3628049" y="3066878"/>
                  <a:pt x="3627599" y="3067778"/>
                  <a:pt x="3627262" y="3068790"/>
                </a:cubicBezTo>
                <a:close/>
                <a:moveTo>
                  <a:pt x="3617927" y="3091956"/>
                </a:moveTo>
                <a:cubicBezTo>
                  <a:pt x="3617253" y="3093643"/>
                  <a:pt x="3616578" y="3095330"/>
                  <a:pt x="3615903" y="3096904"/>
                </a:cubicBezTo>
                <a:cubicBezTo>
                  <a:pt x="3614891" y="3098254"/>
                  <a:pt x="3613879" y="3099603"/>
                  <a:pt x="3612867" y="3100953"/>
                </a:cubicBezTo>
                <a:cubicBezTo>
                  <a:pt x="3613542" y="3099266"/>
                  <a:pt x="3614329" y="3097579"/>
                  <a:pt x="3615004" y="3095892"/>
                </a:cubicBezTo>
                <a:cubicBezTo>
                  <a:pt x="3616016" y="3094655"/>
                  <a:pt x="3617028" y="3093306"/>
                  <a:pt x="3617927" y="3091956"/>
                </a:cubicBezTo>
                <a:close/>
                <a:moveTo>
                  <a:pt x="3607581" y="3117822"/>
                </a:moveTo>
                <a:cubicBezTo>
                  <a:pt x="3606682" y="3120071"/>
                  <a:pt x="3605782" y="3122320"/>
                  <a:pt x="3604770" y="3124569"/>
                </a:cubicBezTo>
                <a:cubicBezTo>
                  <a:pt x="3603420" y="3126256"/>
                  <a:pt x="3602071" y="3127943"/>
                  <a:pt x="3600721" y="3129630"/>
                </a:cubicBezTo>
                <a:cubicBezTo>
                  <a:pt x="3601733" y="3127381"/>
                  <a:pt x="3602633" y="3125132"/>
                  <a:pt x="3603645" y="3122883"/>
                </a:cubicBezTo>
                <a:cubicBezTo>
                  <a:pt x="3604995" y="3121196"/>
                  <a:pt x="3606232" y="3119509"/>
                  <a:pt x="3607581" y="3117822"/>
                </a:cubicBezTo>
                <a:close/>
                <a:moveTo>
                  <a:pt x="3588688" y="3144475"/>
                </a:moveTo>
                <a:cubicBezTo>
                  <a:pt x="3587564" y="3145824"/>
                  <a:pt x="3586439" y="3147174"/>
                  <a:pt x="3585314" y="3148523"/>
                </a:cubicBezTo>
                <a:cubicBezTo>
                  <a:pt x="3586214" y="3146611"/>
                  <a:pt x="3587001" y="3144700"/>
                  <a:pt x="3587901" y="3142788"/>
                </a:cubicBezTo>
                <a:cubicBezTo>
                  <a:pt x="3589026" y="3141438"/>
                  <a:pt x="3590038" y="3140089"/>
                  <a:pt x="3591162" y="3138739"/>
                </a:cubicBezTo>
                <a:cubicBezTo>
                  <a:pt x="3590375" y="3140651"/>
                  <a:pt x="3589588" y="3142563"/>
                  <a:pt x="3588688" y="3144475"/>
                </a:cubicBezTo>
                <a:close/>
                <a:moveTo>
                  <a:pt x="3580591" y="3163368"/>
                </a:moveTo>
                <a:cubicBezTo>
                  <a:pt x="3579579" y="3165730"/>
                  <a:pt x="3578454" y="3168204"/>
                  <a:pt x="3577442" y="3170565"/>
                </a:cubicBezTo>
                <a:cubicBezTo>
                  <a:pt x="3575980" y="3172140"/>
                  <a:pt x="3574518" y="3173827"/>
                  <a:pt x="3573056" y="3175513"/>
                </a:cubicBezTo>
                <a:cubicBezTo>
                  <a:pt x="3574181" y="3173152"/>
                  <a:pt x="3575193" y="3170790"/>
                  <a:pt x="3576318" y="3168316"/>
                </a:cubicBezTo>
                <a:cubicBezTo>
                  <a:pt x="3577780" y="3166629"/>
                  <a:pt x="3579129" y="3165055"/>
                  <a:pt x="3580591" y="3163368"/>
                </a:cubicBezTo>
                <a:close/>
                <a:moveTo>
                  <a:pt x="3561586" y="3188109"/>
                </a:moveTo>
                <a:cubicBezTo>
                  <a:pt x="3560348" y="3189458"/>
                  <a:pt x="3559111" y="3190808"/>
                  <a:pt x="3557874" y="3192045"/>
                </a:cubicBezTo>
                <a:cubicBezTo>
                  <a:pt x="3558886" y="3190021"/>
                  <a:pt x="3559786" y="3187997"/>
                  <a:pt x="3560798" y="3185972"/>
                </a:cubicBezTo>
                <a:cubicBezTo>
                  <a:pt x="3562035" y="3184623"/>
                  <a:pt x="3563160" y="3183273"/>
                  <a:pt x="3564397" y="3181924"/>
                </a:cubicBezTo>
                <a:cubicBezTo>
                  <a:pt x="3563385" y="3184060"/>
                  <a:pt x="3562485" y="3186085"/>
                  <a:pt x="3561586" y="3188109"/>
                </a:cubicBezTo>
                <a:close/>
                <a:moveTo>
                  <a:pt x="3553489" y="3205540"/>
                </a:moveTo>
                <a:cubicBezTo>
                  <a:pt x="3552364" y="3208014"/>
                  <a:pt x="3551239" y="3210488"/>
                  <a:pt x="3550115" y="3212850"/>
                </a:cubicBezTo>
                <a:cubicBezTo>
                  <a:pt x="3548540" y="3214424"/>
                  <a:pt x="3547078" y="3215999"/>
                  <a:pt x="3545504" y="3217461"/>
                </a:cubicBezTo>
                <a:cubicBezTo>
                  <a:pt x="3546628" y="3214987"/>
                  <a:pt x="3547866" y="3212625"/>
                  <a:pt x="3548990" y="3210151"/>
                </a:cubicBezTo>
                <a:cubicBezTo>
                  <a:pt x="3550452" y="3208689"/>
                  <a:pt x="3552026" y="3207114"/>
                  <a:pt x="3553489" y="3205540"/>
                </a:cubicBezTo>
                <a:close/>
                <a:moveTo>
                  <a:pt x="3542692" y="3228932"/>
                </a:moveTo>
                <a:cubicBezTo>
                  <a:pt x="3541343" y="3231743"/>
                  <a:pt x="3540106" y="3234555"/>
                  <a:pt x="3538756" y="3237366"/>
                </a:cubicBezTo>
                <a:cubicBezTo>
                  <a:pt x="3536957" y="3239053"/>
                  <a:pt x="3535158" y="3240740"/>
                  <a:pt x="3533358" y="3242427"/>
                </a:cubicBezTo>
                <a:cubicBezTo>
                  <a:pt x="3534708" y="3239615"/>
                  <a:pt x="3536057" y="3236916"/>
                  <a:pt x="3537407" y="3234105"/>
                </a:cubicBezTo>
                <a:cubicBezTo>
                  <a:pt x="3539206" y="3232306"/>
                  <a:pt x="3540893" y="3230618"/>
                  <a:pt x="3542692" y="3228932"/>
                </a:cubicBezTo>
                <a:close/>
                <a:moveTo>
                  <a:pt x="3522562" y="3252098"/>
                </a:moveTo>
                <a:cubicBezTo>
                  <a:pt x="3520988" y="3253560"/>
                  <a:pt x="3519301" y="3255022"/>
                  <a:pt x="3517614" y="3256484"/>
                </a:cubicBezTo>
                <a:cubicBezTo>
                  <a:pt x="3518851" y="3254122"/>
                  <a:pt x="3520088" y="3251649"/>
                  <a:pt x="3521325" y="3249287"/>
                </a:cubicBezTo>
                <a:cubicBezTo>
                  <a:pt x="3522900" y="3247825"/>
                  <a:pt x="3524474" y="3246250"/>
                  <a:pt x="3526048" y="3244788"/>
                </a:cubicBezTo>
                <a:cubicBezTo>
                  <a:pt x="3524924" y="3247150"/>
                  <a:pt x="3523799" y="3249624"/>
                  <a:pt x="3522562" y="3252098"/>
                </a:cubicBezTo>
                <a:close/>
                <a:moveTo>
                  <a:pt x="3515252" y="3267055"/>
                </a:moveTo>
                <a:cubicBezTo>
                  <a:pt x="3513903" y="3269867"/>
                  <a:pt x="3512553" y="3272566"/>
                  <a:pt x="3511091" y="3275377"/>
                </a:cubicBezTo>
                <a:cubicBezTo>
                  <a:pt x="3509180" y="3276952"/>
                  <a:pt x="3507268" y="3278526"/>
                  <a:pt x="3505356" y="3279988"/>
                </a:cubicBezTo>
                <a:cubicBezTo>
                  <a:pt x="3506818" y="3277289"/>
                  <a:pt x="3508167" y="3274590"/>
                  <a:pt x="3509629" y="3271891"/>
                </a:cubicBezTo>
                <a:cubicBezTo>
                  <a:pt x="3511541" y="3270317"/>
                  <a:pt x="3513340" y="3268630"/>
                  <a:pt x="3515252" y="3267055"/>
                </a:cubicBezTo>
                <a:close/>
                <a:moveTo>
                  <a:pt x="3494785" y="3288535"/>
                </a:moveTo>
                <a:cubicBezTo>
                  <a:pt x="3493098" y="3289885"/>
                  <a:pt x="3491411" y="3291234"/>
                  <a:pt x="3489724" y="3292584"/>
                </a:cubicBezTo>
                <a:cubicBezTo>
                  <a:pt x="3490961" y="3290222"/>
                  <a:pt x="3492311" y="3287860"/>
                  <a:pt x="3493548" y="3285611"/>
                </a:cubicBezTo>
                <a:cubicBezTo>
                  <a:pt x="3495234" y="3284262"/>
                  <a:pt x="3496922" y="3282800"/>
                  <a:pt x="3498496" y="3281450"/>
                </a:cubicBezTo>
                <a:cubicBezTo>
                  <a:pt x="3497259" y="3283812"/>
                  <a:pt x="3496022" y="3286173"/>
                  <a:pt x="3494785" y="3288535"/>
                </a:cubicBezTo>
                <a:close/>
                <a:moveTo>
                  <a:pt x="3487362" y="3302593"/>
                </a:moveTo>
                <a:cubicBezTo>
                  <a:pt x="3485900" y="3305292"/>
                  <a:pt x="3484551" y="3307990"/>
                  <a:pt x="3483089" y="3310690"/>
                </a:cubicBezTo>
                <a:cubicBezTo>
                  <a:pt x="3481177" y="3312151"/>
                  <a:pt x="3479153" y="3313613"/>
                  <a:pt x="3477241" y="3314963"/>
                </a:cubicBezTo>
                <a:cubicBezTo>
                  <a:pt x="3478703" y="3312377"/>
                  <a:pt x="3480165" y="3309677"/>
                  <a:pt x="3481627" y="3307091"/>
                </a:cubicBezTo>
                <a:cubicBezTo>
                  <a:pt x="3483539" y="3305629"/>
                  <a:pt x="3485450" y="3304167"/>
                  <a:pt x="3487362" y="3302593"/>
                </a:cubicBezTo>
                <a:close/>
                <a:moveTo>
                  <a:pt x="3466670" y="3322610"/>
                </a:moveTo>
                <a:cubicBezTo>
                  <a:pt x="3464871" y="3323847"/>
                  <a:pt x="3463184" y="3325084"/>
                  <a:pt x="3461384" y="3326321"/>
                </a:cubicBezTo>
                <a:cubicBezTo>
                  <a:pt x="3462734" y="3324072"/>
                  <a:pt x="3464083" y="3321823"/>
                  <a:pt x="3465320" y="3319574"/>
                </a:cubicBezTo>
                <a:cubicBezTo>
                  <a:pt x="3467007" y="3318224"/>
                  <a:pt x="3468807" y="3316987"/>
                  <a:pt x="3470494" y="3315638"/>
                </a:cubicBezTo>
                <a:cubicBezTo>
                  <a:pt x="3469256" y="3317887"/>
                  <a:pt x="3468019" y="3320248"/>
                  <a:pt x="3466670" y="3322610"/>
                </a:cubicBezTo>
                <a:close/>
                <a:moveTo>
                  <a:pt x="3459248" y="3335993"/>
                </a:moveTo>
                <a:cubicBezTo>
                  <a:pt x="3457786" y="3338579"/>
                  <a:pt x="3456324" y="3341166"/>
                  <a:pt x="3454862" y="3343752"/>
                </a:cubicBezTo>
                <a:cubicBezTo>
                  <a:pt x="3452837" y="3345102"/>
                  <a:pt x="3450813" y="3346339"/>
                  <a:pt x="3448789" y="3347689"/>
                </a:cubicBezTo>
                <a:cubicBezTo>
                  <a:pt x="3450251" y="3345214"/>
                  <a:pt x="3451713" y="3342628"/>
                  <a:pt x="3453287" y="3340154"/>
                </a:cubicBezTo>
                <a:cubicBezTo>
                  <a:pt x="3455311" y="3338692"/>
                  <a:pt x="3457336" y="3337343"/>
                  <a:pt x="3459248" y="3335993"/>
                </a:cubicBezTo>
                <a:close/>
                <a:moveTo>
                  <a:pt x="3438330" y="3354324"/>
                </a:moveTo>
                <a:cubicBezTo>
                  <a:pt x="3436531" y="3355448"/>
                  <a:pt x="3434619" y="3356686"/>
                  <a:pt x="3432820" y="3357810"/>
                </a:cubicBezTo>
                <a:cubicBezTo>
                  <a:pt x="3434169" y="3355673"/>
                  <a:pt x="3435518" y="3353537"/>
                  <a:pt x="3436868" y="3351400"/>
                </a:cubicBezTo>
                <a:cubicBezTo>
                  <a:pt x="3438667" y="3350163"/>
                  <a:pt x="3440467" y="3348926"/>
                  <a:pt x="3442266" y="3347689"/>
                </a:cubicBezTo>
                <a:cubicBezTo>
                  <a:pt x="3441029" y="3349938"/>
                  <a:pt x="3439679" y="3352075"/>
                  <a:pt x="3438330" y="3354324"/>
                </a:cubicBezTo>
                <a:close/>
                <a:moveTo>
                  <a:pt x="3430795" y="3367144"/>
                </a:moveTo>
                <a:cubicBezTo>
                  <a:pt x="3429333" y="3369618"/>
                  <a:pt x="3427871" y="3372092"/>
                  <a:pt x="3426409" y="3374567"/>
                </a:cubicBezTo>
                <a:cubicBezTo>
                  <a:pt x="3424385" y="3375803"/>
                  <a:pt x="3422248" y="3376928"/>
                  <a:pt x="3420224" y="3378165"/>
                </a:cubicBezTo>
                <a:cubicBezTo>
                  <a:pt x="3421686" y="3375803"/>
                  <a:pt x="3423148" y="3373442"/>
                  <a:pt x="3424723" y="3371080"/>
                </a:cubicBezTo>
                <a:cubicBezTo>
                  <a:pt x="3426634" y="3369618"/>
                  <a:pt x="3428771" y="3368381"/>
                  <a:pt x="3430795" y="3367144"/>
                </a:cubicBezTo>
                <a:close/>
                <a:moveTo>
                  <a:pt x="3409653" y="3384013"/>
                </a:moveTo>
                <a:cubicBezTo>
                  <a:pt x="3407741" y="3385025"/>
                  <a:pt x="3405942" y="3386150"/>
                  <a:pt x="3404030" y="3387162"/>
                </a:cubicBezTo>
                <a:cubicBezTo>
                  <a:pt x="3405379" y="3385138"/>
                  <a:pt x="3406729" y="3383113"/>
                  <a:pt x="3408078" y="3381089"/>
                </a:cubicBezTo>
                <a:cubicBezTo>
                  <a:pt x="3409990" y="3379964"/>
                  <a:pt x="3411790" y="3378840"/>
                  <a:pt x="3413589" y="3377715"/>
                </a:cubicBezTo>
                <a:cubicBezTo>
                  <a:pt x="3412352" y="3379852"/>
                  <a:pt x="3411002" y="3381989"/>
                  <a:pt x="3409653" y="3384013"/>
                </a:cubicBezTo>
                <a:close/>
                <a:moveTo>
                  <a:pt x="3401893" y="3396271"/>
                </a:moveTo>
                <a:cubicBezTo>
                  <a:pt x="3400431" y="3398633"/>
                  <a:pt x="3398969" y="3400882"/>
                  <a:pt x="3397507" y="3403244"/>
                </a:cubicBezTo>
                <a:cubicBezTo>
                  <a:pt x="3395371" y="3404368"/>
                  <a:pt x="3393234" y="3405493"/>
                  <a:pt x="3391097" y="3406505"/>
                </a:cubicBezTo>
                <a:cubicBezTo>
                  <a:pt x="3392559" y="3404256"/>
                  <a:pt x="3394134" y="3402007"/>
                  <a:pt x="3395596" y="3399757"/>
                </a:cubicBezTo>
                <a:cubicBezTo>
                  <a:pt x="3397732" y="3398633"/>
                  <a:pt x="3399757" y="3397508"/>
                  <a:pt x="3401893" y="3396271"/>
                </a:cubicBezTo>
                <a:close/>
                <a:moveTo>
                  <a:pt x="3380526" y="3411791"/>
                </a:moveTo>
                <a:cubicBezTo>
                  <a:pt x="3378614" y="3412803"/>
                  <a:pt x="3376703" y="3413702"/>
                  <a:pt x="3374791" y="3414715"/>
                </a:cubicBezTo>
                <a:cubicBezTo>
                  <a:pt x="3376140" y="3412803"/>
                  <a:pt x="3377489" y="3410891"/>
                  <a:pt x="3378839" y="3408979"/>
                </a:cubicBezTo>
                <a:cubicBezTo>
                  <a:pt x="3380751" y="3407967"/>
                  <a:pt x="3382663" y="3406842"/>
                  <a:pt x="3384574" y="3405830"/>
                </a:cubicBezTo>
                <a:cubicBezTo>
                  <a:pt x="3383225" y="3407854"/>
                  <a:pt x="3381876" y="3409879"/>
                  <a:pt x="3380526" y="3411791"/>
                </a:cubicBezTo>
                <a:close/>
                <a:moveTo>
                  <a:pt x="3372654" y="3423599"/>
                </a:moveTo>
                <a:cubicBezTo>
                  <a:pt x="3371192" y="3425848"/>
                  <a:pt x="3369730" y="3427985"/>
                  <a:pt x="3368156" y="3430234"/>
                </a:cubicBezTo>
                <a:cubicBezTo>
                  <a:pt x="3366019" y="3431246"/>
                  <a:pt x="3363769" y="3432146"/>
                  <a:pt x="3361633" y="3433158"/>
                </a:cubicBezTo>
                <a:cubicBezTo>
                  <a:pt x="3363095" y="3431021"/>
                  <a:pt x="3364669" y="3428884"/>
                  <a:pt x="3366131" y="3426860"/>
                </a:cubicBezTo>
                <a:cubicBezTo>
                  <a:pt x="3368380" y="3425735"/>
                  <a:pt x="3370517" y="3424611"/>
                  <a:pt x="3372654" y="3423599"/>
                </a:cubicBezTo>
                <a:close/>
                <a:moveTo>
                  <a:pt x="3351174" y="3437769"/>
                </a:moveTo>
                <a:cubicBezTo>
                  <a:pt x="3349150" y="3438668"/>
                  <a:pt x="3347238" y="3439568"/>
                  <a:pt x="3345214" y="3440355"/>
                </a:cubicBezTo>
                <a:cubicBezTo>
                  <a:pt x="3346563" y="3438556"/>
                  <a:pt x="3347913" y="3436757"/>
                  <a:pt x="3349262" y="3434957"/>
                </a:cubicBezTo>
                <a:cubicBezTo>
                  <a:pt x="3351174" y="3434057"/>
                  <a:pt x="3353199" y="3433045"/>
                  <a:pt x="3355110" y="3432146"/>
                </a:cubicBezTo>
                <a:cubicBezTo>
                  <a:pt x="3353873" y="3434057"/>
                  <a:pt x="3352523" y="3435969"/>
                  <a:pt x="3351174" y="3437769"/>
                </a:cubicBezTo>
                <a:close/>
                <a:moveTo>
                  <a:pt x="3343077" y="3449127"/>
                </a:moveTo>
                <a:cubicBezTo>
                  <a:pt x="3341615" y="3451151"/>
                  <a:pt x="3340153" y="3453288"/>
                  <a:pt x="3338579" y="3455312"/>
                </a:cubicBezTo>
                <a:cubicBezTo>
                  <a:pt x="3336330" y="3456212"/>
                  <a:pt x="3334193" y="3457112"/>
                  <a:pt x="3331944" y="3457899"/>
                </a:cubicBezTo>
                <a:cubicBezTo>
                  <a:pt x="3333406" y="3455874"/>
                  <a:pt x="3334980" y="3453963"/>
                  <a:pt x="3336442" y="3451939"/>
                </a:cubicBezTo>
                <a:cubicBezTo>
                  <a:pt x="3338579" y="3451039"/>
                  <a:pt x="3340828" y="3450139"/>
                  <a:pt x="3343077" y="3449127"/>
                </a:cubicBezTo>
                <a:close/>
                <a:moveTo>
                  <a:pt x="3321260" y="3462060"/>
                </a:moveTo>
                <a:cubicBezTo>
                  <a:pt x="3319236" y="3462847"/>
                  <a:pt x="3317211" y="3463634"/>
                  <a:pt x="3315187" y="3464421"/>
                </a:cubicBezTo>
                <a:cubicBezTo>
                  <a:pt x="3316537" y="3462735"/>
                  <a:pt x="3317886" y="3461048"/>
                  <a:pt x="3319236" y="3459361"/>
                </a:cubicBezTo>
                <a:cubicBezTo>
                  <a:pt x="3321260" y="3458461"/>
                  <a:pt x="3323284" y="3457674"/>
                  <a:pt x="3325196" y="3456774"/>
                </a:cubicBezTo>
                <a:cubicBezTo>
                  <a:pt x="3323959" y="3458574"/>
                  <a:pt x="3322610" y="3460373"/>
                  <a:pt x="3321260" y="3462060"/>
                </a:cubicBezTo>
                <a:close/>
                <a:moveTo>
                  <a:pt x="3312601" y="3473531"/>
                </a:moveTo>
                <a:cubicBezTo>
                  <a:pt x="3311251" y="3475330"/>
                  <a:pt x="3309902" y="3477129"/>
                  <a:pt x="3308552" y="3478816"/>
                </a:cubicBezTo>
                <a:cubicBezTo>
                  <a:pt x="3306303" y="3479603"/>
                  <a:pt x="3304054" y="3480391"/>
                  <a:pt x="3301805" y="3481178"/>
                </a:cubicBezTo>
                <a:cubicBezTo>
                  <a:pt x="3303154" y="3479491"/>
                  <a:pt x="3304504" y="3477804"/>
                  <a:pt x="3305853" y="3476117"/>
                </a:cubicBezTo>
                <a:cubicBezTo>
                  <a:pt x="3308102" y="3475217"/>
                  <a:pt x="3310351" y="3474318"/>
                  <a:pt x="3312601" y="3473531"/>
                </a:cubicBezTo>
                <a:close/>
                <a:moveTo>
                  <a:pt x="3291121" y="3484777"/>
                </a:moveTo>
                <a:cubicBezTo>
                  <a:pt x="3289097" y="3485451"/>
                  <a:pt x="3287072" y="3486126"/>
                  <a:pt x="3284936" y="3486801"/>
                </a:cubicBezTo>
                <a:cubicBezTo>
                  <a:pt x="3286173" y="3485339"/>
                  <a:pt x="3287410" y="3483989"/>
                  <a:pt x="3288534" y="3482528"/>
                </a:cubicBezTo>
                <a:cubicBezTo>
                  <a:pt x="3290559" y="3481740"/>
                  <a:pt x="3292583" y="3480953"/>
                  <a:pt x="3294720" y="3480166"/>
                </a:cubicBezTo>
                <a:cubicBezTo>
                  <a:pt x="3293482" y="3481852"/>
                  <a:pt x="3292358" y="3483314"/>
                  <a:pt x="3291121" y="3484777"/>
                </a:cubicBezTo>
                <a:close/>
                <a:moveTo>
                  <a:pt x="3282236" y="3495685"/>
                </a:moveTo>
                <a:cubicBezTo>
                  <a:pt x="3281000" y="3497260"/>
                  <a:pt x="3279650" y="3498834"/>
                  <a:pt x="3278413" y="3500409"/>
                </a:cubicBezTo>
                <a:cubicBezTo>
                  <a:pt x="3276164" y="3501083"/>
                  <a:pt x="3273802" y="3501758"/>
                  <a:pt x="3271553" y="3502433"/>
                </a:cubicBezTo>
                <a:cubicBezTo>
                  <a:pt x="3272790" y="3500971"/>
                  <a:pt x="3274140" y="3499509"/>
                  <a:pt x="3275377" y="3498047"/>
                </a:cubicBezTo>
                <a:cubicBezTo>
                  <a:pt x="3277738" y="3497147"/>
                  <a:pt x="3279987" y="3496472"/>
                  <a:pt x="3282236" y="3495685"/>
                </a:cubicBezTo>
                <a:close/>
                <a:moveTo>
                  <a:pt x="3260757" y="3505582"/>
                </a:moveTo>
                <a:cubicBezTo>
                  <a:pt x="3258732" y="3506144"/>
                  <a:pt x="3256596" y="3506818"/>
                  <a:pt x="3254572" y="3507381"/>
                </a:cubicBezTo>
                <a:cubicBezTo>
                  <a:pt x="3255696" y="3506144"/>
                  <a:pt x="3256821" y="3504907"/>
                  <a:pt x="3257946" y="3503670"/>
                </a:cubicBezTo>
                <a:cubicBezTo>
                  <a:pt x="3259970" y="3502995"/>
                  <a:pt x="3262106" y="3502320"/>
                  <a:pt x="3264131" y="3501645"/>
                </a:cubicBezTo>
                <a:cubicBezTo>
                  <a:pt x="3263006" y="3502995"/>
                  <a:pt x="3261881" y="3504232"/>
                  <a:pt x="3260757" y="3505582"/>
                </a:cubicBezTo>
                <a:close/>
                <a:moveTo>
                  <a:pt x="3251535" y="3516378"/>
                </a:moveTo>
                <a:cubicBezTo>
                  <a:pt x="3250298" y="3517840"/>
                  <a:pt x="3248949" y="3519414"/>
                  <a:pt x="3247712" y="3520876"/>
                </a:cubicBezTo>
                <a:cubicBezTo>
                  <a:pt x="3245350" y="3521438"/>
                  <a:pt x="3243101" y="3522001"/>
                  <a:pt x="3240739" y="3522675"/>
                </a:cubicBezTo>
                <a:cubicBezTo>
                  <a:pt x="3242089" y="3521213"/>
                  <a:pt x="3243326" y="3519864"/>
                  <a:pt x="3244675" y="3518402"/>
                </a:cubicBezTo>
                <a:cubicBezTo>
                  <a:pt x="3246924" y="3517727"/>
                  <a:pt x="3249174" y="3517052"/>
                  <a:pt x="3251535" y="3516378"/>
                </a:cubicBezTo>
                <a:close/>
                <a:moveTo>
                  <a:pt x="3229718" y="3525262"/>
                </a:moveTo>
                <a:cubicBezTo>
                  <a:pt x="3227581" y="3525824"/>
                  <a:pt x="3225557" y="3526274"/>
                  <a:pt x="3223420" y="3526836"/>
                </a:cubicBezTo>
                <a:cubicBezTo>
                  <a:pt x="3224545" y="3525712"/>
                  <a:pt x="3225669" y="3524475"/>
                  <a:pt x="3226794" y="3523350"/>
                </a:cubicBezTo>
                <a:cubicBezTo>
                  <a:pt x="3228931" y="3522788"/>
                  <a:pt x="3230955" y="3522113"/>
                  <a:pt x="3233092" y="3521551"/>
                </a:cubicBezTo>
                <a:cubicBezTo>
                  <a:pt x="3232080" y="3522788"/>
                  <a:pt x="3230955" y="3524025"/>
                  <a:pt x="3229718" y="3525262"/>
                </a:cubicBezTo>
                <a:close/>
                <a:moveTo>
                  <a:pt x="3211949" y="3529760"/>
                </a:moveTo>
                <a:cubicBezTo>
                  <a:pt x="3210150" y="3530210"/>
                  <a:pt x="3208238" y="3530660"/>
                  <a:pt x="3206439" y="3531110"/>
                </a:cubicBezTo>
                <a:cubicBezTo>
                  <a:pt x="3207339" y="3530210"/>
                  <a:pt x="3208351" y="3529310"/>
                  <a:pt x="3209250" y="3528411"/>
                </a:cubicBezTo>
                <a:cubicBezTo>
                  <a:pt x="3211162" y="3527849"/>
                  <a:pt x="3212962" y="3527399"/>
                  <a:pt x="3214873" y="3526836"/>
                </a:cubicBezTo>
                <a:cubicBezTo>
                  <a:pt x="3213861" y="3527736"/>
                  <a:pt x="3212849" y="3528748"/>
                  <a:pt x="3211949" y="3529760"/>
                </a:cubicBezTo>
                <a:close/>
                <a:moveTo>
                  <a:pt x="3201716" y="3540107"/>
                </a:moveTo>
                <a:cubicBezTo>
                  <a:pt x="3200591" y="3541231"/>
                  <a:pt x="3199467" y="3542468"/>
                  <a:pt x="3198342" y="3543593"/>
                </a:cubicBezTo>
                <a:cubicBezTo>
                  <a:pt x="3196205" y="3544043"/>
                  <a:pt x="3194068" y="3544492"/>
                  <a:pt x="3191932" y="3544942"/>
                </a:cubicBezTo>
                <a:cubicBezTo>
                  <a:pt x="3193056" y="3543818"/>
                  <a:pt x="3194181" y="3542806"/>
                  <a:pt x="3195306" y="3541681"/>
                </a:cubicBezTo>
                <a:cubicBezTo>
                  <a:pt x="3197555" y="3541119"/>
                  <a:pt x="3199691" y="3540669"/>
                  <a:pt x="3201716" y="3540107"/>
                </a:cubicBezTo>
                <a:close/>
                <a:moveTo>
                  <a:pt x="3180236" y="3547304"/>
                </a:moveTo>
                <a:cubicBezTo>
                  <a:pt x="3178324" y="3547641"/>
                  <a:pt x="3176525" y="3548091"/>
                  <a:pt x="3174613" y="3548429"/>
                </a:cubicBezTo>
                <a:cubicBezTo>
                  <a:pt x="3175513" y="3547529"/>
                  <a:pt x="3176525" y="3546742"/>
                  <a:pt x="3177425" y="3545842"/>
                </a:cubicBezTo>
                <a:cubicBezTo>
                  <a:pt x="3179336" y="3545392"/>
                  <a:pt x="3181136" y="3544942"/>
                  <a:pt x="3183048" y="3544492"/>
                </a:cubicBezTo>
                <a:cubicBezTo>
                  <a:pt x="3182148" y="3545504"/>
                  <a:pt x="3181248" y="3546404"/>
                  <a:pt x="3180236" y="3547304"/>
                </a:cubicBezTo>
                <a:close/>
                <a:moveTo>
                  <a:pt x="3169890" y="3557313"/>
                </a:moveTo>
                <a:cubicBezTo>
                  <a:pt x="3168765" y="3558438"/>
                  <a:pt x="3167641" y="3559450"/>
                  <a:pt x="3166516" y="3560574"/>
                </a:cubicBezTo>
                <a:cubicBezTo>
                  <a:pt x="3164379" y="3560912"/>
                  <a:pt x="3162243" y="3561249"/>
                  <a:pt x="3160106" y="3561699"/>
                </a:cubicBezTo>
                <a:cubicBezTo>
                  <a:pt x="3161230" y="3560687"/>
                  <a:pt x="3162355" y="3559674"/>
                  <a:pt x="3163479" y="3558662"/>
                </a:cubicBezTo>
                <a:cubicBezTo>
                  <a:pt x="3165616" y="3558100"/>
                  <a:pt x="3167753" y="3557650"/>
                  <a:pt x="3169890" y="3557313"/>
                </a:cubicBezTo>
                <a:close/>
                <a:moveTo>
                  <a:pt x="3148298" y="3563611"/>
                </a:moveTo>
                <a:cubicBezTo>
                  <a:pt x="3146386" y="3563948"/>
                  <a:pt x="3144586" y="3564285"/>
                  <a:pt x="3142675" y="3564510"/>
                </a:cubicBezTo>
                <a:cubicBezTo>
                  <a:pt x="3143574" y="3563723"/>
                  <a:pt x="3144586" y="3562936"/>
                  <a:pt x="3145486" y="3562149"/>
                </a:cubicBezTo>
                <a:cubicBezTo>
                  <a:pt x="3147398" y="3561811"/>
                  <a:pt x="3149310" y="3561361"/>
                  <a:pt x="3151109" y="3561024"/>
                </a:cubicBezTo>
                <a:cubicBezTo>
                  <a:pt x="3150097" y="3561924"/>
                  <a:pt x="3149197" y="3562711"/>
                  <a:pt x="3148298" y="3563611"/>
                </a:cubicBezTo>
                <a:close/>
                <a:moveTo>
                  <a:pt x="3137951" y="3572832"/>
                </a:moveTo>
                <a:cubicBezTo>
                  <a:pt x="3136714" y="3573957"/>
                  <a:pt x="3135590" y="3574969"/>
                  <a:pt x="3134353" y="3576093"/>
                </a:cubicBezTo>
                <a:cubicBezTo>
                  <a:pt x="3132216" y="3576431"/>
                  <a:pt x="3130079" y="3576656"/>
                  <a:pt x="3127943" y="3576993"/>
                </a:cubicBezTo>
                <a:cubicBezTo>
                  <a:pt x="3129180" y="3575981"/>
                  <a:pt x="3130304" y="3574969"/>
                  <a:pt x="3131541" y="3573957"/>
                </a:cubicBezTo>
                <a:cubicBezTo>
                  <a:pt x="3133678" y="3573507"/>
                  <a:pt x="3135815" y="3573170"/>
                  <a:pt x="3137951" y="3572832"/>
                </a:cubicBezTo>
                <a:close/>
                <a:moveTo>
                  <a:pt x="3118833" y="3575981"/>
                </a:moveTo>
                <a:cubicBezTo>
                  <a:pt x="3117821" y="3576768"/>
                  <a:pt x="3116809" y="3577668"/>
                  <a:pt x="3115797" y="3578455"/>
                </a:cubicBezTo>
                <a:cubicBezTo>
                  <a:pt x="3113885" y="3578680"/>
                  <a:pt x="3112086" y="3578905"/>
                  <a:pt x="3110174" y="3579242"/>
                </a:cubicBezTo>
                <a:cubicBezTo>
                  <a:pt x="3111186" y="3578455"/>
                  <a:pt x="3112086" y="3577668"/>
                  <a:pt x="3113098" y="3576881"/>
                </a:cubicBezTo>
                <a:cubicBezTo>
                  <a:pt x="3115122" y="3576543"/>
                  <a:pt x="3117034" y="3576319"/>
                  <a:pt x="3118833" y="3575981"/>
                </a:cubicBezTo>
                <a:close/>
                <a:moveTo>
                  <a:pt x="3105226" y="3587452"/>
                </a:moveTo>
                <a:cubicBezTo>
                  <a:pt x="3104101" y="3588464"/>
                  <a:pt x="3102864" y="3589476"/>
                  <a:pt x="3101739" y="3590376"/>
                </a:cubicBezTo>
                <a:cubicBezTo>
                  <a:pt x="3099603" y="3590601"/>
                  <a:pt x="3097466" y="3590826"/>
                  <a:pt x="3095217" y="3591051"/>
                </a:cubicBezTo>
                <a:cubicBezTo>
                  <a:pt x="3096341" y="3590151"/>
                  <a:pt x="3097579" y="3589251"/>
                  <a:pt x="3098703" y="3588351"/>
                </a:cubicBezTo>
                <a:cubicBezTo>
                  <a:pt x="3100952" y="3588014"/>
                  <a:pt x="3103089" y="3587677"/>
                  <a:pt x="3105226" y="3587452"/>
                </a:cubicBezTo>
                <a:close/>
                <a:moveTo>
                  <a:pt x="3083071" y="3592175"/>
                </a:moveTo>
                <a:cubicBezTo>
                  <a:pt x="3081160" y="3592400"/>
                  <a:pt x="3079248" y="3592513"/>
                  <a:pt x="3077448" y="3592738"/>
                </a:cubicBezTo>
                <a:cubicBezTo>
                  <a:pt x="3078348" y="3592063"/>
                  <a:pt x="3079360" y="3591388"/>
                  <a:pt x="3080260" y="3590713"/>
                </a:cubicBezTo>
                <a:cubicBezTo>
                  <a:pt x="3082172" y="3590488"/>
                  <a:pt x="3084083" y="3590263"/>
                  <a:pt x="3085995" y="3590039"/>
                </a:cubicBezTo>
                <a:cubicBezTo>
                  <a:pt x="3084983" y="3590713"/>
                  <a:pt x="3083971" y="3591388"/>
                  <a:pt x="3083071" y="3592175"/>
                </a:cubicBezTo>
                <a:close/>
                <a:moveTo>
                  <a:pt x="3072050" y="3600835"/>
                </a:moveTo>
                <a:cubicBezTo>
                  <a:pt x="3070926" y="3601734"/>
                  <a:pt x="3069801" y="3602634"/>
                  <a:pt x="3068676" y="3603534"/>
                </a:cubicBezTo>
                <a:cubicBezTo>
                  <a:pt x="3066540" y="3603646"/>
                  <a:pt x="3064291" y="3603759"/>
                  <a:pt x="3062154" y="3603983"/>
                </a:cubicBezTo>
                <a:cubicBezTo>
                  <a:pt x="3063279" y="3603196"/>
                  <a:pt x="3064403" y="3602297"/>
                  <a:pt x="3065528" y="3601509"/>
                </a:cubicBezTo>
                <a:cubicBezTo>
                  <a:pt x="3067664" y="3601285"/>
                  <a:pt x="3069914" y="3601059"/>
                  <a:pt x="3072050" y="3600835"/>
                </a:cubicBezTo>
                <a:close/>
                <a:moveTo>
                  <a:pt x="3049783" y="3604658"/>
                </a:moveTo>
                <a:cubicBezTo>
                  <a:pt x="3047871" y="3604771"/>
                  <a:pt x="3045960" y="3604883"/>
                  <a:pt x="3044160" y="3604996"/>
                </a:cubicBezTo>
                <a:cubicBezTo>
                  <a:pt x="3045060" y="3604433"/>
                  <a:pt x="3045960" y="3603759"/>
                  <a:pt x="3046859" y="3603196"/>
                </a:cubicBezTo>
                <a:cubicBezTo>
                  <a:pt x="3048771" y="3602971"/>
                  <a:pt x="3050683" y="3602859"/>
                  <a:pt x="3052595" y="3602634"/>
                </a:cubicBezTo>
                <a:cubicBezTo>
                  <a:pt x="3051583" y="3603309"/>
                  <a:pt x="3050683" y="3603983"/>
                  <a:pt x="3049783" y="3604658"/>
                </a:cubicBezTo>
                <a:close/>
                <a:moveTo>
                  <a:pt x="3030778" y="3605783"/>
                </a:moveTo>
                <a:cubicBezTo>
                  <a:pt x="3029203" y="3605895"/>
                  <a:pt x="3027629" y="3606008"/>
                  <a:pt x="3026054" y="3606120"/>
                </a:cubicBezTo>
                <a:cubicBezTo>
                  <a:pt x="3026617" y="3605783"/>
                  <a:pt x="3027291" y="3605333"/>
                  <a:pt x="3027854" y="3604996"/>
                </a:cubicBezTo>
                <a:cubicBezTo>
                  <a:pt x="3029428" y="3604883"/>
                  <a:pt x="3031002" y="3604658"/>
                  <a:pt x="3032577" y="3604546"/>
                </a:cubicBezTo>
                <a:cubicBezTo>
                  <a:pt x="3032127" y="3604996"/>
                  <a:pt x="3031452" y="3605445"/>
                  <a:pt x="3030778" y="3605783"/>
                </a:cubicBezTo>
                <a:close/>
                <a:moveTo>
                  <a:pt x="3018632" y="3614217"/>
                </a:moveTo>
                <a:cubicBezTo>
                  <a:pt x="3017845" y="3614779"/>
                  <a:pt x="3016945" y="3615342"/>
                  <a:pt x="3016158" y="3615904"/>
                </a:cubicBezTo>
                <a:cubicBezTo>
                  <a:pt x="3014246" y="3616017"/>
                  <a:pt x="3012334" y="3616017"/>
                  <a:pt x="3010535" y="3616129"/>
                </a:cubicBezTo>
                <a:cubicBezTo>
                  <a:pt x="3011322" y="3615567"/>
                  <a:pt x="3012109" y="3615117"/>
                  <a:pt x="3012897" y="3614555"/>
                </a:cubicBezTo>
                <a:cubicBezTo>
                  <a:pt x="3014696" y="3614442"/>
                  <a:pt x="3016608" y="3614330"/>
                  <a:pt x="3018632" y="3614217"/>
                </a:cubicBezTo>
                <a:close/>
                <a:moveTo>
                  <a:pt x="2996927" y="3616466"/>
                </a:moveTo>
                <a:cubicBezTo>
                  <a:pt x="2995353" y="3616466"/>
                  <a:pt x="2993891" y="3616579"/>
                  <a:pt x="2992316" y="3616579"/>
                </a:cubicBezTo>
                <a:cubicBezTo>
                  <a:pt x="2992879" y="3616241"/>
                  <a:pt x="2993329" y="3616017"/>
                  <a:pt x="2993891" y="3615679"/>
                </a:cubicBezTo>
                <a:cubicBezTo>
                  <a:pt x="2995465" y="3615567"/>
                  <a:pt x="2997040" y="3615454"/>
                  <a:pt x="2998614" y="3615342"/>
                </a:cubicBezTo>
                <a:cubicBezTo>
                  <a:pt x="2998052" y="3615792"/>
                  <a:pt x="2997490" y="3616129"/>
                  <a:pt x="2996927" y="3616466"/>
                </a:cubicBezTo>
                <a:close/>
                <a:moveTo>
                  <a:pt x="2984332" y="3624451"/>
                </a:moveTo>
                <a:cubicBezTo>
                  <a:pt x="2983545" y="3624901"/>
                  <a:pt x="2982758" y="3625463"/>
                  <a:pt x="2981970" y="3625913"/>
                </a:cubicBezTo>
                <a:lnTo>
                  <a:pt x="2976347" y="3625913"/>
                </a:lnTo>
                <a:cubicBezTo>
                  <a:pt x="2977135" y="3625463"/>
                  <a:pt x="2977809" y="3625013"/>
                  <a:pt x="2978596" y="3624563"/>
                </a:cubicBezTo>
                <a:cubicBezTo>
                  <a:pt x="2980508" y="3624563"/>
                  <a:pt x="2982420" y="3624563"/>
                  <a:pt x="2984332" y="3624451"/>
                </a:cubicBezTo>
                <a:close/>
                <a:moveTo>
                  <a:pt x="2962627" y="3626025"/>
                </a:moveTo>
                <a:lnTo>
                  <a:pt x="2958016" y="3626025"/>
                </a:lnTo>
                <a:cubicBezTo>
                  <a:pt x="2958466" y="3625801"/>
                  <a:pt x="2958916" y="3625463"/>
                  <a:pt x="2959479" y="3625238"/>
                </a:cubicBezTo>
                <a:cubicBezTo>
                  <a:pt x="2961053" y="3625238"/>
                  <a:pt x="2962627" y="3625126"/>
                  <a:pt x="2964202" y="3625126"/>
                </a:cubicBezTo>
                <a:cubicBezTo>
                  <a:pt x="2963639" y="3625351"/>
                  <a:pt x="2963077" y="3625688"/>
                  <a:pt x="2962627" y="3626025"/>
                </a:cubicBezTo>
                <a:close/>
                <a:moveTo>
                  <a:pt x="2949695" y="3633673"/>
                </a:moveTo>
                <a:cubicBezTo>
                  <a:pt x="2713755" y="3773235"/>
                  <a:pt x="2506942" y="3906049"/>
                  <a:pt x="2460384" y="4033578"/>
                </a:cubicBezTo>
                <a:cubicBezTo>
                  <a:pt x="2427096" y="4124782"/>
                  <a:pt x="2019656" y="4262995"/>
                  <a:pt x="1940148" y="4262995"/>
                </a:cubicBezTo>
                <a:cubicBezTo>
                  <a:pt x="1918218" y="4262995"/>
                  <a:pt x="1864125" y="4253323"/>
                  <a:pt x="1795750" y="4236117"/>
                </a:cubicBezTo>
                <a:cubicBezTo>
                  <a:pt x="1791814" y="4230269"/>
                  <a:pt x="1787990" y="4224309"/>
                  <a:pt x="1784054" y="4218461"/>
                </a:cubicBezTo>
                <a:cubicBezTo>
                  <a:pt x="1781355" y="4214413"/>
                  <a:pt x="1778656" y="4210477"/>
                  <a:pt x="1775957" y="4206428"/>
                </a:cubicBezTo>
                <a:cubicBezTo>
                  <a:pt x="1842645" y="4221948"/>
                  <a:pt x="1895614" y="4230719"/>
                  <a:pt x="1916981" y="4230719"/>
                </a:cubicBezTo>
                <a:cubicBezTo>
                  <a:pt x="1983782" y="4230719"/>
                  <a:pt x="2407528" y="4103640"/>
                  <a:pt x="2440929" y="4011986"/>
                </a:cubicBezTo>
                <a:cubicBezTo>
                  <a:pt x="2484338" y="3893116"/>
                  <a:pt x="2707682" y="3762214"/>
                  <a:pt x="2944072" y="3633560"/>
                </a:cubicBezTo>
                <a:lnTo>
                  <a:pt x="2949695" y="3633560"/>
                </a:lnTo>
                <a:close/>
                <a:moveTo>
                  <a:pt x="2436880" y="4008162"/>
                </a:moveTo>
                <a:cubicBezTo>
                  <a:pt x="2405729" y="4093519"/>
                  <a:pt x="1997389" y="4223184"/>
                  <a:pt x="1916868" y="4223184"/>
                </a:cubicBezTo>
                <a:cubicBezTo>
                  <a:pt x="1895501" y="4223184"/>
                  <a:pt x="1839497" y="4213513"/>
                  <a:pt x="1769210" y="4196756"/>
                </a:cubicBezTo>
                <a:cubicBezTo>
                  <a:pt x="1762349" y="4186635"/>
                  <a:pt x="1755489" y="4176739"/>
                  <a:pt x="1748629" y="4166955"/>
                </a:cubicBezTo>
                <a:cubicBezTo>
                  <a:pt x="1817454" y="4182249"/>
                  <a:pt x="1872222" y="4191021"/>
                  <a:pt x="1893589" y="4191021"/>
                </a:cubicBezTo>
                <a:cubicBezTo>
                  <a:pt x="1961177" y="4191021"/>
                  <a:pt x="2386049" y="4072376"/>
                  <a:pt x="2417312" y="3986795"/>
                </a:cubicBezTo>
                <a:cubicBezTo>
                  <a:pt x="2457798" y="3875910"/>
                  <a:pt x="2684178" y="3753779"/>
                  <a:pt x="2924504" y="3633785"/>
                </a:cubicBezTo>
                <a:lnTo>
                  <a:pt x="2929227" y="3633785"/>
                </a:lnTo>
                <a:cubicBezTo>
                  <a:pt x="2689576" y="3764238"/>
                  <a:pt x="2480402" y="3888730"/>
                  <a:pt x="2436880" y="4008162"/>
                </a:cubicBezTo>
                <a:close/>
                <a:moveTo>
                  <a:pt x="1761000" y="4194620"/>
                </a:moveTo>
                <a:cubicBezTo>
                  <a:pt x="1756614" y="4193607"/>
                  <a:pt x="1752228" y="4192483"/>
                  <a:pt x="1747730" y="4191359"/>
                </a:cubicBezTo>
                <a:cubicBezTo>
                  <a:pt x="1740757" y="4181349"/>
                  <a:pt x="1733897" y="4171566"/>
                  <a:pt x="1726925" y="4161894"/>
                </a:cubicBezTo>
                <a:cubicBezTo>
                  <a:pt x="1731423" y="4162906"/>
                  <a:pt x="1735921" y="4163918"/>
                  <a:pt x="1740307" y="4164930"/>
                </a:cubicBezTo>
                <a:cubicBezTo>
                  <a:pt x="1747167" y="4174714"/>
                  <a:pt x="1754027" y="4184611"/>
                  <a:pt x="1761000" y="4194620"/>
                </a:cubicBezTo>
                <a:close/>
                <a:moveTo>
                  <a:pt x="1739183" y="4189222"/>
                </a:moveTo>
                <a:cubicBezTo>
                  <a:pt x="1734909" y="4188097"/>
                  <a:pt x="1730523" y="4186972"/>
                  <a:pt x="1726250" y="4185848"/>
                </a:cubicBezTo>
                <a:cubicBezTo>
                  <a:pt x="1719278" y="4175951"/>
                  <a:pt x="1712305" y="4166280"/>
                  <a:pt x="1705333" y="4156721"/>
                </a:cubicBezTo>
                <a:cubicBezTo>
                  <a:pt x="1709718" y="4157733"/>
                  <a:pt x="1714104" y="4158858"/>
                  <a:pt x="1718378" y="4159870"/>
                </a:cubicBezTo>
                <a:cubicBezTo>
                  <a:pt x="1725238" y="4169541"/>
                  <a:pt x="1732210" y="4179325"/>
                  <a:pt x="1739183" y="4189222"/>
                </a:cubicBezTo>
                <a:close/>
                <a:moveTo>
                  <a:pt x="1717366" y="4183599"/>
                </a:moveTo>
                <a:cubicBezTo>
                  <a:pt x="1713092" y="4182474"/>
                  <a:pt x="1708931" y="4181349"/>
                  <a:pt x="1704658" y="4180225"/>
                </a:cubicBezTo>
                <a:cubicBezTo>
                  <a:pt x="1697798" y="4170666"/>
                  <a:pt x="1690713" y="4161107"/>
                  <a:pt x="1683628" y="4151435"/>
                </a:cubicBezTo>
                <a:cubicBezTo>
                  <a:pt x="1687901" y="4152560"/>
                  <a:pt x="1692175" y="4153572"/>
                  <a:pt x="1696448" y="4154584"/>
                </a:cubicBezTo>
                <a:cubicBezTo>
                  <a:pt x="1703533" y="4164256"/>
                  <a:pt x="1710506" y="4173927"/>
                  <a:pt x="1717366" y="4183599"/>
                </a:cubicBezTo>
                <a:close/>
                <a:moveTo>
                  <a:pt x="1695661" y="4177751"/>
                </a:moveTo>
                <a:cubicBezTo>
                  <a:pt x="1691500" y="4176626"/>
                  <a:pt x="1687339" y="4175502"/>
                  <a:pt x="1683178" y="4174264"/>
                </a:cubicBezTo>
                <a:cubicBezTo>
                  <a:pt x="1682616" y="4173477"/>
                  <a:pt x="1682054" y="4172690"/>
                  <a:pt x="1681491" y="4171903"/>
                </a:cubicBezTo>
                <a:cubicBezTo>
                  <a:pt x="1675081" y="4163244"/>
                  <a:pt x="1668558" y="4154584"/>
                  <a:pt x="1662036" y="4145812"/>
                </a:cubicBezTo>
                <a:cubicBezTo>
                  <a:pt x="1666309" y="4146937"/>
                  <a:pt x="1670470" y="4147949"/>
                  <a:pt x="1674631" y="4149074"/>
                </a:cubicBezTo>
                <a:cubicBezTo>
                  <a:pt x="1681716" y="4158745"/>
                  <a:pt x="1688801" y="4168304"/>
                  <a:pt x="1695661" y="4177751"/>
                </a:cubicBezTo>
                <a:close/>
                <a:moveTo>
                  <a:pt x="1673956" y="4171678"/>
                </a:moveTo>
                <a:cubicBezTo>
                  <a:pt x="1669908" y="4170553"/>
                  <a:pt x="1665859" y="4169316"/>
                  <a:pt x="1661698" y="4168192"/>
                </a:cubicBezTo>
                <a:cubicBezTo>
                  <a:pt x="1659674" y="4165605"/>
                  <a:pt x="1657762" y="4162906"/>
                  <a:pt x="1655851" y="4160320"/>
                </a:cubicBezTo>
                <a:cubicBezTo>
                  <a:pt x="1650790" y="4153572"/>
                  <a:pt x="1645617" y="4146824"/>
                  <a:pt x="1640331" y="4140077"/>
                </a:cubicBezTo>
                <a:cubicBezTo>
                  <a:pt x="1644492" y="4141201"/>
                  <a:pt x="1648541" y="4142326"/>
                  <a:pt x="1652589" y="4143338"/>
                </a:cubicBezTo>
                <a:cubicBezTo>
                  <a:pt x="1659899" y="4152897"/>
                  <a:pt x="1666984" y="4162344"/>
                  <a:pt x="1673956" y="4171678"/>
                </a:cubicBezTo>
                <a:close/>
                <a:moveTo>
                  <a:pt x="1652252" y="4165380"/>
                </a:moveTo>
                <a:cubicBezTo>
                  <a:pt x="1648316" y="4164256"/>
                  <a:pt x="1644267" y="4163019"/>
                  <a:pt x="1640331" y="4161782"/>
                </a:cubicBezTo>
                <a:cubicBezTo>
                  <a:pt x="1636957" y="4157396"/>
                  <a:pt x="1633583" y="4153010"/>
                  <a:pt x="1630210" y="4148624"/>
                </a:cubicBezTo>
                <a:cubicBezTo>
                  <a:pt x="1626499" y="4143788"/>
                  <a:pt x="1622563" y="4138952"/>
                  <a:pt x="1618739" y="4134004"/>
                </a:cubicBezTo>
                <a:cubicBezTo>
                  <a:pt x="1622787" y="4135129"/>
                  <a:pt x="1626836" y="4136253"/>
                  <a:pt x="1630772" y="4137378"/>
                </a:cubicBezTo>
                <a:cubicBezTo>
                  <a:pt x="1638082" y="4146824"/>
                  <a:pt x="1645279" y="4156159"/>
                  <a:pt x="1652252" y="4165380"/>
                </a:cubicBezTo>
                <a:close/>
                <a:moveTo>
                  <a:pt x="1627173" y="4154584"/>
                </a:moveTo>
                <a:cubicBezTo>
                  <a:pt x="1628298" y="4156046"/>
                  <a:pt x="1629310" y="4157396"/>
                  <a:pt x="1630435" y="4158858"/>
                </a:cubicBezTo>
                <a:cubicBezTo>
                  <a:pt x="1626611" y="4157621"/>
                  <a:pt x="1622675" y="4156496"/>
                  <a:pt x="1618851" y="4155259"/>
                </a:cubicBezTo>
                <a:cubicBezTo>
                  <a:pt x="1614128" y="4149186"/>
                  <a:pt x="1609292" y="4143113"/>
                  <a:pt x="1604457" y="4137040"/>
                </a:cubicBezTo>
                <a:cubicBezTo>
                  <a:pt x="1602095" y="4134004"/>
                  <a:pt x="1599508" y="4130968"/>
                  <a:pt x="1597147" y="4127931"/>
                </a:cubicBezTo>
                <a:cubicBezTo>
                  <a:pt x="1601083" y="4129056"/>
                  <a:pt x="1605019" y="4130181"/>
                  <a:pt x="1608955" y="4131305"/>
                </a:cubicBezTo>
                <a:cubicBezTo>
                  <a:pt x="1615140" y="4139065"/>
                  <a:pt x="1621213" y="4146824"/>
                  <a:pt x="1627173" y="4154584"/>
                </a:cubicBezTo>
                <a:close/>
                <a:moveTo>
                  <a:pt x="1601645" y="4143001"/>
                </a:moveTo>
                <a:cubicBezTo>
                  <a:pt x="1604007" y="4146037"/>
                  <a:pt x="1606368" y="4149074"/>
                  <a:pt x="1608842" y="4151998"/>
                </a:cubicBezTo>
                <a:cubicBezTo>
                  <a:pt x="1605131" y="4150761"/>
                  <a:pt x="1601420" y="4149636"/>
                  <a:pt x="1597709" y="4148399"/>
                </a:cubicBezTo>
                <a:cubicBezTo>
                  <a:pt x="1591524" y="4140752"/>
                  <a:pt x="1585339" y="4132992"/>
                  <a:pt x="1579041" y="4125345"/>
                </a:cubicBezTo>
                <a:cubicBezTo>
                  <a:pt x="1578029" y="4124108"/>
                  <a:pt x="1576904" y="4122758"/>
                  <a:pt x="1575779" y="4121409"/>
                </a:cubicBezTo>
                <a:cubicBezTo>
                  <a:pt x="1579603" y="4122533"/>
                  <a:pt x="1583427" y="4123658"/>
                  <a:pt x="1587250" y="4124782"/>
                </a:cubicBezTo>
                <a:cubicBezTo>
                  <a:pt x="1591974" y="4130968"/>
                  <a:pt x="1596809" y="4137040"/>
                  <a:pt x="1601645" y="4143001"/>
                </a:cubicBezTo>
                <a:close/>
                <a:moveTo>
                  <a:pt x="1576004" y="4131417"/>
                </a:moveTo>
                <a:cubicBezTo>
                  <a:pt x="1579716" y="4135916"/>
                  <a:pt x="1583314" y="4140414"/>
                  <a:pt x="1587025" y="4144913"/>
                </a:cubicBezTo>
                <a:cubicBezTo>
                  <a:pt x="1583427" y="4143676"/>
                  <a:pt x="1579828" y="4142551"/>
                  <a:pt x="1576229" y="4141314"/>
                </a:cubicBezTo>
                <a:cubicBezTo>
                  <a:pt x="1568919" y="4132542"/>
                  <a:pt x="1561610" y="4123658"/>
                  <a:pt x="1554187" y="4114886"/>
                </a:cubicBezTo>
                <a:cubicBezTo>
                  <a:pt x="1557898" y="4116011"/>
                  <a:pt x="1561497" y="4117135"/>
                  <a:pt x="1565208" y="4118372"/>
                </a:cubicBezTo>
                <a:cubicBezTo>
                  <a:pt x="1568807" y="4122646"/>
                  <a:pt x="1572406" y="4127032"/>
                  <a:pt x="1576004" y="4131417"/>
                </a:cubicBezTo>
                <a:close/>
                <a:moveTo>
                  <a:pt x="1550364" y="4119834"/>
                </a:moveTo>
                <a:cubicBezTo>
                  <a:pt x="1555312" y="4125795"/>
                  <a:pt x="1560260" y="4131643"/>
                  <a:pt x="1565208" y="4137603"/>
                </a:cubicBezTo>
                <a:cubicBezTo>
                  <a:pt x="1561722" y="4136366"/>
                  <a:pt x="1558236" y="4135241"/>
                  <a:pt x="1554750" y="4134004"/>
                </a:cubicBezTo>
                <a:cubicBezTo>
                  <a:pt x="1547440" y="4125345"/>
                  <a:pt x="1540017" y="4116573"/>
                  <a:pt x="1532483" y="4107914"/>
                </a:cubicBezTo>
                <a:cubicBezTo>
                  <a:pt x="1536081" y="4109038"/>
                  <a:pt x="1539568" y="4110275"/>
                  <a:pt x="1543166" y="4111400"/>
                </a:cubicBezTo>
                <a:cubicBezTo>
                  <a:pt x="1545640" y="4114211"/>
                  <a:pt x="1548002" y="4117023"/>
                  <a:pt x="1550364" y="4119834"/>
                </a:cubicBezTo>
                <a:close/>
                <a:moveTo>
                  <a:pt x="1524835" y="4108363"/>
                </a:moveTo>
                <a:cubicBezTo>
                  <a:pt x="1531133" y="4115561"/>
                  <a:pt x="1537318" y="4122758"/>
                  <a:pt x="1543391" y="4129955"/>
                </a:cubicBezTo>
                <a:cubicBezTo>
                  <a:pt x="1540017" y="4128719"/>
                  <a:pt x="1536644" y="4127481"/>
                  <a:pt x="1533270" y="4126244"/>
                </a:cubicBezTo>
                <a:cubicBezTo>
                  <a:pt x="1525847" y="4117697"/>
                  <a:pt x="1518425" y="4109151"/>
                  <a:pt x="1510778" y="4100604"/>
                </a:cubicBezTo>
                <a:cubicBezTo>
                  <a:pt x="1514152" y="4101728"/>
                  <a:pt x="1517638" y="4102965"/>
                  <a:pt x="1521124" y="4104090"/>
                </a:cubicBezTo>
                <a:cubicBezTo>
                  <a:pt x="1522361" y="4105552"/>
                  <a:pt x="1523598" y="4106901"/>
                  <a:pt x="1524835" y="4108363"/>
                </a:cubicBezTo>
                <a:close/>
                <a:moveTo>
                  <a:pt x="1499195" y="4096780"/>
                </a:moveTo>
                <a:cubicBezTo>
                  <a:pt x="1506617" y="4105102"/>
                  <a:pt x="1514039" y="4113537"/>
                  <a:pt x="1521349" y="4121858"/>
                </a:cubicBezTo>
                <a:cubicBezTo>
                  <a:pt x="1518200" y="4120622"/>
                  <a:pt x="1514939" y="4119497"/>
                  <a:pt x="1511790" y="4118260"/>
                </a:cubicBezTo>
                <a:cubicBezTo>
                  <a:pt x="1504368" y="4109938"/>
                  <a:pt x="1496833" y="4101503"/>
                  <a:pt x="1489186" y="4093069"/>
                </a:cubicBezTo>
                <a:cubicBezTo>
                  <a:pt x="1492447" y="4094193"/>
                  <a:pt x="1495821" y="4095431"/>
                  <a:pt x="1499082" y="4096555"/>
                </a:cubicBezTo>
                <a:cubicBezTo>
                  <a:pt x="1499082" y="4096668"/>
                  <a:pt x="1499195" y="4096668"/>
                  <a:pt x="1499195" y="4096780"/>
                </a:cubicBezTo>
                <a:close/>
                <a:moveTo>
                  <a:pt x="1476478" y="4104090"/>
                </a:moveTo>
                <a:cubicBezTo>
                  <a:pt x="1473666" y="4102853"/>
                  <a:pt x="1470742" y="4101728"/>
                  <a:pt x="1467931" y="4100491"/>
                </a:cubicBezTo>
                <a:cubicBezTo>
                  <a:pt x="1460396" y="4092507"/>
                  <a:pt x="1452749" y="4084410"/>
                  <a:pt x="1445102" y="4076425"/>
                </a:cubicBezTo>
                <a:cubicBezTo>
                  <a:pt x="1448026" y="4077549"/>
                  <a:pt x="1451062" y="4078787"/>
                  <a:pt x="1453986" y="4079911"/>
                </a:cubicBezTo>
                <a:cubicBezTo>
                  <a:pt x="1461521" y="4088008"/>
                  <a:pt x="1469056" y="4095993"/>
                  <a:pt x="1476478" y="4104090"/>
                </a:cubicBezTo>
                <a:close/>
                <a:moveTo>
                  <a:pt x="1434081" y="4065067"/>
                </a:moveTo>
                <a:cubicBezTo>
                  <a:pt x="1431044" y="4061918"/>
                  <a:pt x="1428008" y="4058769"/>
                  <a:pt x="1424972" y="4055620"/>
                </a:cubicBezTo>
                <a:cubicBezTo>
                  <a:pt x="1420136" y="4050672"/>
                  <a:pt x="1415413" y="4045948"/>
                  <a:pt x="1410577" y="4041113"/>
                </a:cubicBezTo>
                <a:cubicBezTo>
                  <a:pt x="1413838" y="4042350"/>
                  <a:pt x="1416987" y="4043474"/>
                  <a:pt x="1420248" y="4044711"/>
                </a:cubicBezTo>
                <a:cubicBezTo>
                  <a:pt x="1428120" y="4052809"/>
                  <a:pt x="1435880" y="4060906"/>
                  <a:pt x="1443527" y="4068890"/>
                </a:cubicBezTo>
                <a:cubicBezTo>
                  <a:pt x="1440379" y="4067653"/>
                  <a:pt x="1437230" y="4066416"/>
                  <a:pt x="1434081" y="4065067"/>
                </a:cubicBezTo>
                <a:close/>
                <a:moveTo>
                  <a:pt x="1397419" y="4027730"/>
                </a:moveTo>
                <a:cubicBezTo>
                  <a:pt x="1389997" y="4020195"/>
                  <a:pt x="1382574" y="4012998"/>
                  <a:pt x="1375265" y="4005801"/>
                </a:cubicBezTo>
                <a:cubicBezTo>
                  <a:pt x="1378638" y="4007038"/>
                  <a:pt x="1382125" y="4008275"/>
                  <a:pt x="1385611" y="4009512"/>
                </a:cubicBezTo>
                <a:cubicBezTo>
                  <a:pt x="1393033" y="4016934"/>
                  <a:pt x="1400455" y="4024356"/>
                  <a:pt x="1407653" y="4031779"/>
                </a:cubicBezTo>
                <a:cubicBezTo>
                  <a:pt x="1404279" y="4030429"/>
                  <a:pt x="1400793" y="4029079"/>
                  <a:pt x="1397419" y="4027730"/>
                </a:cubicBezTo>
                <a:close/>
                <a:moveTo>
                  <a:pt x="1362444" y="3993205"/>
                </a:moveTo>
                <a:cubicBezTo>
                  <a:pt x="1353897" y="3984883"/>
                  <a:pt x="1345463" y="3976899"/>
                  <a:pt x="1337141" y="3968914"/>
                </a:cubicBezTo>
                <a:cubicBezTo>
                  <a:pt x="1340740" y="3970151"/>
                  <a:pt x="1344338" y="3971388"/>
                  <a:pt x="1348049" y="3972625"/>
                </a:cubicBezTo>
                <a:cubicBezTo>
                  <a:pt x="1356484" y="3980835"/>
                  <a:pt x="1364918" y="3988932"/>
                  <a:pt x="1373240" y="3997141"/>
                </a:cubicBezTo>
                <a:cubicBezTo>
                  <a:pt x="1369642" y="3995904"/>
                  <a:pt x="1366043" y="3994555"/>
                  <a:pt x="1362444" y="3993205"/>
                </a:cubicBezTo>
                <a:close/>
                <a:moveTo>
                  <a:pt x="1324208" y="3956768"/>
                </a:moveTo>
                <a:cubicBezTo>
                  <a:pt x="1316223" y="3949234"/>
                  <a:pt x="1308126" y="3941811"/>
                  <a:pt x="1300254" y="3934501"/>
                </a:cubicBezTo>
                <a:cubicBezTo>
                  <a:pt x="1303965" y="3935738"/>
                  <a:pt x="1307789" y="3936975"/>
                  <a:pt x="1311613" y="3938100"/>
                </a:cubicBezTo>
                <a:cubicBezTo>
                  <a:pt x="1319710" y="3945635"/>
                  <a:pt x="1327694" y="3953169"/>
                  <a:pt x="1335679" y="3960704"/>
                </a:cubicBezTo>
                <a:cubicBezTo>
                  <a:pt x="1331855" y="3959467"/>
                  <a:pt x="1328032" y="3958118"/>
                  <a:pt x="1324208" y="3956768"/>
                </a:cubicBezTo>
                <a:close/>
                <a:moveTo>
                  <a:pt x="1308576" y="3950920"/>
                </a:moveTo>
                <a:cubicBezTo>
                  <a:pt x="1304528" y="3949346"/>
                  <a:pt x="1300592" y="3947884"/>
                  <a:pt x="1296768" y="3946310"/>
                </a:cubicBezTo>
                <a:cubicBezTo>
                  <a:pt x="1288896" y="3939112"/>
                  <a:pt x="1281024" y="3932027"/>
                  <a:pt x="1273377" y="3925167"/>
                </a:cubicBezTo>
                <a:cubicBezTo>
                  <a:pt x="1277200" y="3926517"/>
                  <a:pt x="1281024" y="3927979"/>
                  <a:pt x="1284960" y="3929328"/>
                </a:cubicBezTo>
                <a:cubicBezTo>
                  <a:pt x="1292832" y="3936526"/>
                  <a:pt x="1300704" y="3943723"/>
                  <a:pt x="1308576" y="3950920"/>
                </a:cubicBezTo>
                <a:close/>
                <a:moveTo>
                  <a:pt x="1278437" y="3938662"/>
                </a:moveTo>
                <a:cubicBezTo>
                  <a:pt x="1273826" y="3936638"/>
                  <a:pt x="1269440" y="3934614"/>
                  <a:pt x="1265167" y="3932590"/>
                </a:cubicBezTo>
                <a:cubicBezTo>
                  <a:pt x="1257632" y="3925954"/>
                  <a:pt x="1250210" y="3919432"/>
                  <a:pt x="1242788" y="3913134"/>
                </a:cubicBezTo>
                <a:cubicBezTo>
                  <a:pt x="1246836" y="3914933"/>
                  <a:pt x="1251110" y="3916733"/>
                  <a:pt x="1255495" y="3918420"/>
                </a:cubicBezTo>
                <a:cubicBezTo>
                  <a:pt x="1263255" y="3925055"/>
                  <a:pt x="1270902" y="3931915"/>
                  <a:pt x="1278437" y="3938662"/>
                </a:cubicBezTo>
                <a:close/>
                <a:moveTo>
                  <a:pt x="1222995" y="3896040"/>
                </a:moveTo>
                <a:cubicBezTo>
                  <a:pt x="1215235" y="3889405"/>
                  <a:pt x="1207475" y="3883108"/>
                  <a:pt x="1199828" y="3876810"/>
                </a:cubicBezTo>
                <a:cubicBezTo>
                  <a:pt x="1204439" y="3878947"/>
                  <a:pt x="1209275" y="3881083"/>
                  <a:pt x="1214448" y="3883220"/>
                </a:cubicBezTo>
                <a:cubicBezTo>
                  <a:pt x="1222432" y="3889967"/>
                  <a:pt x="1230417" y="3896715"/>
                  <a:pt x="1238402" y="3903463"/>
                </a:cubicBezTo>
                <a:cubicBezTo>
                  <a:pt x="1232891" y="3900988"/>
                  <a:pt x="1227830" y="3898514"/>
                  <a:pt x="1222995" y="3896040"/>
                </a:cubicBezTo>
                <a:close/>
                <a:moveTo>
                  <a:pt x="1157881" y="3852181"/>
                </a:moveTo>
                <a:cubicBezTo>
                  <a:pt x="1155069" y="3851394"/>
                  <a:pt x="1152033" y="3850607"/>
                  <a:pt x="1148772" y="3849707"/>
                </a:cubicBezTo>
                <a:cubicBezTo>
                  <a:pt x="1142924" y="3845209"/>
                  <a:pt x="1137188" y="3840710"/>
                  <a:pt x="1131453" y="3836324"/>
                </a:cubicBezTo>
                <a:cubicBezTo>
                  <a:pt x="1134714" y="3837112"/>
                  <a:pt x="1137751" y="3837786"/>
                  <a:pt x="1140337" y="3838461"/>
                </a:cubicBezTo>
                <a:cubicBezTo>
                  <a:pt x="1146185" y="3843072"/>
                  <a:pt x="1152033" y="3847570"/>
                  <a:pt x="1157881" y="3852181"/>
                </a:cubicBezTo>
                <a:close/>
                <a:moveTo>
                  <a:pt x="1130891" y="3844984"/>
                </a:moveTo>
                <a:cubicBezTo>
                  <a:pt x="1128079" y="3844196"/>
                  <a:pt x="1125268" y="3843522"/>
                  <a:pt x="1122344" y="3842735"/>
                </a:cubicBezTo>
                <a:cubicBezTo>
                  <a:pt x="1116721" y="3838573"/>
                  <a:pt x="1111210" y="3834412"/>
                  <a:pt x="1105812" y="3830364"/>
                </a:cubicBezTo>
                <a:cubicBezTo>
                  <a:pt x="1108736" y="3831039"/>
                  <a:pt x="1111548" y="3831714"/>
                  <a:pt x="1114134" y="3832388"/>
                </a:cubicBezTo>
                <a:cubicBezTo>
                  <a:pt x="1119645" y="3836549"/>
                  <a:pt x="1125268" y="3840710"/>
                  <a:pt x="1130891" y="3844984"/>
                </a:cubicBezTo>
                <a:close/>
                <a:moveTo>
                  <a:pt x="1103900" y="3837899"/>
                </a:moveTo>
                <a:cubicBezTo>
                  <a:pt x="1100864" y="3837112"/>
                  <a:pt x="1097715" y="3836212"/>
                  <a:pt x="1094454" y="3835425"/>
                </a:cubicBezTo>
                <a:cubicBezTo>
                  <a:pt x="1089281" y="3831601"/>
                  <a:pt x="1083995" y="3827777"/>
                  <a:pt x="1078822" y="3823954"/>
                </a:cubicBezTo>
                <a:cubicBezTo>
                  <a:pt x="1081971" y="3824741"/>
                  <a:pt x="1085007" y="3825416"/>
                  <a:pt x="1087931" y="3826091"/>
                </a:cubicBezTo>
                <a:cubicBezTo>
                  <a:pt x="1093217" y="3830027"/>
                  <a:pt x="1098502" y="3833963"/>
                  <a:pt x="1103900" y="3837899"/>
                </a:cubicBezTo>
                <a:close/>
                <a:moveTo>
                  <a:pt x="1076798" y="3830701"/>
                </a:moveTo>
                <a:cubicBezTo>
                  <a:pt x="1073874" y="3829914"/>
                  <a:pt x="1071062" y="3829127"/>
                  <a:pt x="1068026" y="3828452"/>
                </a:cubicBezTo>
                <a:cubicBezTo>
                  <a:pt x="1063078" y="3824966"/>
                  <a:pt x="1058129" y="3821480"/>
                  <a:pt x="1053181" y="3817993"/>
                </a:cubicBezTo>
                <a:cubicBezTo>
                  <a:pt x="1056105" y="3818668"/>
                  <a:pt x="1058917" y="3819343"/>
                  <a:pt x="1061616" y="3820018"/>
                </a:cubicBezTo>
                <a:cubicBezTo>
                  <a:pt x="1066676" y="3823504"/>
                  <a:pt x="1071737" y="3827103"/>
                  <a:pt x="1076798" y="3830701"/>
                </a:cubicBezTo>
                <a:close/>
                <a:moveTo>
                  <a:pt x="1049583" y="3823616"/>
                </a:moveTo>
                <a:cubicBezTo>
                  <a:pt x="1046996" y="3822942"/>
                  <a:pt x="1044297" y="3822267"/>
                  <a:pt x="1041598" y="3821480"/>
                </a:cubicBezTo>
                <a:cubicBezTo>
                  <a:pt x="1036987" y="3818331"/>
                  <a:pt x="1032376" y="3815069"/>
                  <a:pt x="1027765" y="3811921"/>
                </a:cubicBezTo>
                <a:cubicBezTo>
                  <a:pt x="1030352" y="3812483"/>
                  <a:pt x="1032938" y="3813158"/>
                  <a:pt x="1035525" y="3813720"/>
                </a:cubicBezTo>
                <a:cubicBezTo>
                  <a:pt x="1040136" y="3817094"/>
                  <a:pt x="1044859" y="3820355"/>
                  <a:pt x="1049583" y="3823616"/>
                </a:cubicBezTo>
                <a:close/>
                <a:moveTo>
                  <a:pt x="1022367" y="3816531"/>
                </a:moveTo>
                <a:cubicBezTo>
                  <a:pt x="1020006" y="3815969"/>
                  <a:pt x="1017644" y="3815295"/>
                  <a:pt x="1015282" y="3814620"/>
                </a:cubicBezTo>
                <a:cubicBezTo>
                  <a:pt x="1011009" y="3811696"/>
                  <a:pt x="1006735" y="3808884"/>
                  <a:pt x="1002350" y="3806073"/>
                </a:cubicBezTo>
                <a:cubicBezTo>
                  <a:pt x="1004711" y="3806635"/>
                  <a:pt x="1006960" y="3807197"/>
                  <a:pt x="1009322" y="3807647"/>
                </a:cubicBezTo>
                <a:cubicBezTo>
                  <a:pt x="1013595" y="3810571"/>
                  <a:pt x="1017981" y="3813495"/>
                  <a:pt x="1022367" y="3816531"/>
                </a:cubicBezTo>
                <a:close/>
                <a:moveTo>
                  <a:pt x="994927" y="3809334"/>
                </a:moveTo>
                <a:cubicBezTo>
                  <a:pt x="992903" y="3808772"/>
                  <a:pt x="990766" y="3808210"/>
                  <a:pt x="988742" y="3807760"/>
                </a:cubicBezTo>
                <a:cubicBezTo>
                  <a:pt x="984806" y="3805173"/>
                  <a:pt x="980870" y="3802699"/>
                  <a:pt x="976934" y="3800225"/>
                </a:cubicBezTo>
                <a:cubicBezTo>
                  <a:pt x="978958" y="3800675"/>
                  <a:pt x="980982" y="3801125"/>
                  <a:pt x="983007" y="3801687"/>
                </a:cubicBezTo>
                <a:cubicBezTo>
                  <a:pt x="986943" y="3804161"/>
                  <a:pt x="990991" y="3806748"/>
                  <a:pt x="994927" y="3809334"/>
                </a:cubicBezTo>
                <a:close/>
                <a:moveTo>
                  <a:pt x="967487" y="3802249"/>
                </a:moveTo>
                <a:cubicBezTo>
                  <a:pt x="965800" y="3801799"/>
                  <a:pt x="964113" y="3801349"/>
                  <a:pt x="962314" y="3800900"/>
                </a:cubicBezTo>
                <a:cubicBezTo>
                  <a:pt x="958828" y="3798650"/>
                  <a:pt x="955229" y="3796514"/>
                  <a:pt x="951743" y="3794265"/>
                </a:cubicBezTo>
                <a:cubicBezTo>
                  <a:pt x="953430" y="3794714"/>
                  <a:pt x="955117" y="3795052"/>
                  <a:pt x="956804" y="3795389"/>
                </a:cubicBezTo>
                <a:cubicBezTo>
                  <a:pt x="960290" y="3797638"/>
                  <a:pt x="963888" y="3799888"/>
                  <a:pt x="967487" y="3802249"/>
                </a:cubicBezTo>
                <a:close/>
                <a:moveTo>
                  <a:pt x="939822" y="3795052"/>
                </a:moveTo>
                <a:cubicBezTo>
                  <a:pt x="938473" y="3794714"/>
                  <a:pt x="937236" y="3794377"/>
                  <a:pt x="935886" y="3794040"/>
                </a:cubicBezTo>
                <a:cubicBezTo>
                  <a:pt x="932850" y="3792128"/>
                  <a:pt x="929701" y="3790329"/>
                  <a:pt x="926664" y="3788529"/>
                </a:cubicBezTo>
                <a:cubicBezTo>
                  <a:pt x="928014" y="3788867"/>
                  <a:pt x="929251" y="3789091"/>
                  <a:pt x="930601" y="3789429"/>
                </a:cubicBezTo>
                <a:cubicBezTo>
                  <a:pt x="933637" y="3791228"/>
                  <a:pt x="936673" y="3793140"/>
                  <a:pt x="939822" y="3795052"/>
                </a:cubicBezTo>
                <a:close/>
                <a:moveTo>
                  <a:pt x="934874" y="3801462"/>
                </a:moveTo>
                <a:cubicBezTo>
                  <a:pt x="937011" y="3802811"/>
                  <a:pt x="939147" y="3804049"/>
                  <a:pt x="941284" y="3805398"/>
                </a:cubicBezTo>
                <a:cubicBezTo>
                  <a:pt x="940609" y="3805173"/>
                  <a:pt x="940047" y="3805061"/>
                  <a:pt x="939372" y="3804836"/>
                </a:cubicBezTo>
                <a:cubicBezTo>
                  <a:pt x="937236" y="3803599"/>
                  <a:pt x="935099" y="3802249"/>
                  <a:pt x="932850" y="3801012"/>
                </a:cubicBezTo>
                <a:cubicBezTo>
                  <a:pt x="933637" y="3801125"/>
                  <a:pt x="934312" y="3801349"/>
                  <a:pt x="934874" y="3801462"/>
                </a:cubicBezTo>
                <a:close/>
                <a:moveTo>
                  <a:pt x="958041" y="3807422"/>
                </a:moveTo>
                <a:cubicBezTo>
                  <a:pt x="959165" y="3807760"/>
                  <a:pt x="960290" y="3807984"/>
                  <a:pt x="961302" y="3808322"/>
                </a:cubicBezTo>
                <a:cubicBezTo>
                  <a:pt x="964001" y="3810009"/>
                  <a:pt x="966700" y="3811696"/>
                  <a:pt x="969511" y="3813383"/>
                </a:cubicBezTo>
                <a:cubicBezTo>
                  <a:pt x="968387" y="3813045"/>
                  <a:pt x="967262" y="3812708"/>
                  <a:pt x="966138" y="3812371"/>
                </a:cubicBezTo>
                <a:cubicBezTo>
                  <a:pt x="963439" y="3810796"/>
                  <a:pt x="960740" y="3809109"/>
                  <a:pt x="958041" y="3807422"/>
                </a:cubicBezTo>
                <a:close/>
                <a:moveTo>
                  <a:pt x="991666" y="3827553"/>
                </a:moveTo>
                <a:cubicBezTo>
                  <a:pt x="993915" y="3829015"/>
                  <a:pt x="996052" y="3830364"/>
                  <a:pt x="998301" y="3831826"/>
                </a:cubicBezTo>
                <a:cubicBezTo>
                  <a:pt x="997514" y="3831601"/>
                  <a:pt x="996727" y="3831376"/>
                  <a:pt x="995939" y="3831039"/>
                </a:cubicBezTo>
                <a:cubicBezTo>
                  <a:pt x="993690" y="3829577"/>
                  <a:pt x="991441" y="3828227"/>
                  <a:pt x="989192" y="3826765"/>
                </a:cubicBezTo>
                <a:cubicBezTo>
                  <a:pt x="989979" y="3826990"/>
                  <a:pt x="990879" y="3827327"/>
                  <a:pt x="991666" y="3827553"/>
                </a:cubicBezTo>
                <a:close/>
                <a:moveTo>
                  <a:pt x="1014270" y="3834075"/>
                </a:moveTo>
                <a:cubicBezTo>
                  <a:pt x="1015620" y="3834412"/>
                  <a:pt x="1016857" y="3834862"/>
                  <a:pt x="1018206" y="3835200"/>
                </a:cubicBezTo>
                <a:cubicBezTo>
                  <a:pt x="1020905" y="3836999"/>
                  <a:pt x="1023717" y="3838911"/>
                  <a:pt x="1026416" y="3840710"/>
                </a:cubicBezTo>
                <a:cubicBezTo>
                  <a:pt x="1025179" y="3840261"/>
                  <a:pt x="1023829" y="3839923"/>
                  <a:pt x="1022592" y="3839473"/>
                </a:cubicBezTo>
                <a:cubicBezTo>
                  <a:pt x="1019893" y="3837674"/>
                  <a:pt x="1017082" y="3835874"/>
                  <a:pt x="1014270" y="3834075"/>
                </a:cubicBezTo>
                <a:close/>
                <a:moveTo>
                  <a:pt x="1048120" y="3855330"/>
                </a:moveTo>
                <a:cubicBezTo>
                  <a:pt x="1050482" y="3856904"/>
                  <a:pt x="1052844" y="3858479"/>
                  <a:pt x="1055093" y="3860166"/>
                </a:cubicBezTo>
                <a:cubicBezTo>
                  <a:pt x="1054081" y="3859828"/>
                  <a:pt x="1053069" y="3859491"/>
                  <a:pt x="1052057" y="3859154"/>
                </a:cubicBezTo>
                <a:cubicBezTo>
                  <a:pt x="1049695" y="3857579"/>
                  <a:pt x="1047333" y="3856005"/>
                  <a:pt x="1045084" y="3854430"/>
                </a:cubicBezTo>
                <a:cubicBezTo>
                  <a:pt x="1046096" y="3854655"/>
                  <a:pt x="1047108" y="3854993"/>
                  <a:pt x="1048120" y="3855330"/>
                </a:cubicBezTo>
                <a:close/>
                <a:moveTo>
                  <a:pt x="1070387" y="3862415"/>
                </a:moveTo>
                <a:cubicBezTo>
                  <a:pt x="1071849" y="3862865"/>
                  <a:pt x="1073311" y="3863315"/>
                  <a:pt x="1074773" y="3863764"/>
                </a:cubicBezTo>
                <a:cubicBezTo>
                  <a:pt x="1077697" y="3865789"/>
                  <a:pt x="1080509" y="3867813"/>
                  <a:pt x="1083433" y="3869837"/>
                </a:cubicBezTo>
                <a:cubicBezTo>
                  <a:pt x="1081971" y="3869275"/>
                  <a:pt x="1080396" y="3868825"/>
                  <a:pt x="1078934" y="3868263"/>
                </a:cubicBezTo>
                <a:cubicBezTo>
                  <a:pt x="1076010" y="3866351"/>
                  <a:pt x="1073199" y="3864327"/>
                  <a:pt x="1070387" y="3862415"/>
                </a:cubicBezTo>
                <a:close/>
                <a:moveTo>
                  <a:pt x="1095803" y="3870512"/>
                </a:moveTo>
                <a:cubicBezTo>
                  <a:pt x="1097715" y="3871074"/>
                  <a:pt x="1099514" y="3871749"/>
                  <a:pt x="1101426" y="3872311"/>
                </a:cubicBezTo>
                <a:cubicBezTo>
                  <a:pt x="1104800" y="3874785"/>
                  <a:pt x="1108061" y="3877147"/>
                  <a:pt x="1111435" y="3879621"/>
                </a:cubicBezTo>
                <a:cubicBezTo>
                  <a:pt x="1109523" y="3878947"/>
                  <a:pt x="1107611" y="3878271"/>
                  <a:pt x="1105700" y="3877597"/>
                </a:cubicBezTo>
                <a:cubicBezTo>
                  <a:pt x="1102326" y="3875235"/>
                  <a:pt x="1099065" y="3872874"/>
                  <a:pt x="1095803" y="3870512"/>
                </a:cubicBezTo>
                <a:close/>
                <a:moveTo>
                  <a:pt x="1131228" y="3894241"/>
                </a:moveTo>
                <a:cubicBezTo>
                  <a:pt x="1134152" y="3896378"/>
                  <a:pt x="1137076" y="3898627"/>
                  <a:pt x="1139887" y="3900763"/>
                </a:cubicBezTo>
                <a:cubicBezTo>
                  <a:pt x="1138313" y="3900201"/>
                  <a:pt x="1136626" y="3899526"/>
                  <a:pt x="1135052" y="3898964"/>
                </a:cubicBezTo>
                <a:cubicBezTo>
                  <a:pt x="1132128" y="3896828"/>
                  <a:pt x="1129204" y="3894691"/>
                  <a:pt x="1126280" y="3892554"/>
                </a:cubicBezTo>
                <a:cubicBezTo>
                  <a:pt x="1127854" y="3893116"/>
                  <a:pt x="1129541" y="3893679"/>
                  <a:pt x="1131228" y="3894241"/>
                </a:cubicBezTo>
                <a:close/>
                <a:moveTo>
                  <a:pt x="1151696" y="3901438"/>
                </a:moveTo>
                <a:cubicBezTo>
                  <a:pt x="1153832" y="3902225"/>
                  <a:pt x="1155857" y="3902900"/>
                  <a:pt x="1157881" y="3903575"/>
                </a:cubicBezTo>
                <a:cubicBezTo>
                  <a:pt x="1161255" y="3906162"/>
                  <a:pt x="1164628" y="3908860"/>
                  <a:pt x="1168002" y="3911447"/>
                </a:cubicBezTo>
                <a:cubicBezTo>
                  <a:pt x="1165978" y="3910660"/>
                  <a:pt x="1163954" y="3909873"/>
                  <a:pt x="1161929" y="3909086"/>
                </a:cubicBezTo>
                <a:cubicBezTo>
                  <a:pt x="1158443" y="3906611"/>
                  <a:pt x="1155069" y="3904025"/>
                  <a:pt x="1151696" y="3901438"/>
                </a:cubicBezTo>
                <a:close/>
                <a:moveTo>
                  <a:pt x="1187233" y="3926629"/>
                </a:moveTo>
                <a:cubicBezTo>
                  <a:pt x="1190269" y="3928991"/>
                  <a:pt x="1193305" y="3931352"/>
                  <a:pt x="1196229" y="3933826"/>
                </a:cubicBezTo>
                <a:cubicBezTo>
                  <a:pt x="1194430" y="3933039"/>
                  <a:pt x="1192631" y="3932365"/>
                  <a:pt x="1190831" y="3931577"/>
                </a:cubicBezTo>
                <a:cubicBezTo>
                  <a:pt x="1187907" y="3929216"/>
                  <a:pt x="1184871" y="3926967"/>
                  <a:pt x="1181947" y="3924605"/>
                </a:cubicBezTo>
                <a:cubicBezTo>
                  <a:pt x="1183634" y="3925280"/>
                  <a:pt x="1185433" y="3925954"/>
                  <a:pt x="1187233" y="3926629"/>
                </a:cubicBezTo>
                <a:close/>
                <a:moveTo>
                  <a:pt x="1207475" y="3934389"/>
                </a:moveTo>
                <a:cubicBezTo>
                  <a:pt x="1209725" y="3935288"/>
                  <a:pt x="1211861" y="3936076"/>
                  <a:pt x="1213998" y="3936863"/>
                </a:cubicBezTo>
                <a:cubicBezTo>
                  <a:pt x="1217484" y="3939675"/>
                  <a:pt x="1220970" y="3942486"/>
                  <a:pt x="1224344" y="3945410"/>
                </a:cubicBezTo>
                <a:cubicBezTo>
                  <a:pt x="1222207" y="3944510"/>
                  <a:pt x="1219958" y="3943611"/>
                  <a:pt x="1217709" y="3942711"/>
                </a:cubicBezTo>
                <a:cubicBezTo>
                  <a:pt x="1214223" y="3939899"/>
                  <a:pt x="1210849" y="3937200"/>
                  <a:pt x="1207475" y="3934389"/>
                </a:cubicBezTo>
                <a:close/>
                <a:moveTo>
                  <a:pt x="1243125" y="3961042"/>
                </a:moveTo>
                <a:cubicBezTo>
                  <a:pt x="1246161" y="3963628"/>
                  <a:pt x="1249198" y="3966215"/>
                  <a:pt x="1252234" y="3968801"/>
                </a:cubicBezTo>
                <a:cubicBezTo>
                  <a:pt x="1250322" y="3968014"/>
                  <a:pt x="1248411" y="3967115"/>
                  <a:pt x="1246499" y="3966215"/>
                </a:cubicBezTo>
                <a:cubicBezTo>
                  <a:pt x="1243462" y="3963628"/>
                  <a:pt x="1240313" y="3961154"/>
                  <a:pt x="1237277" y="3958680"/>
                </a:cubicBezTo>
                <a:cubicBezTo>
                  <a:pt x="1239301" y="3959467"/>
                  <a:pt x="1241213" y="3960254"/>
                  <a:pt x="1243125" y="3961042"/>
                </a:cubicBezTo>
                <a:close/>
                <a:moveTo>
                  <a:pt x="1262918" y="3969251"/>
                </a:moveTo>
                <a:cubicBezTo>
                  <a:pt x="1265392" y="3970263"/>
                  <a:pt x="1267754" y="3971276"/>
                  <a:pt x="1270003" y="3972175"/>
                </a:cubicBezTo>
                <a:cubicBezTo>
                  <a:pt x="1273489" y="3975212"/>
                  <a:pt x="1276975" y="3978248"/>
                  <a:pt x="1280349" y="3981284"/>
                </a:cubicBezTo>
                <a:cubicBezTo>
                  <a:pt x="1278100" y="3980272"/>
                  <a:pt x="1275851" y="3979260"/>
                  <a:pt x="1273377" y="3978135"/>
                </a:cubicBezTo>
                <a:cubicBezTo>
                  <a:pt x="1269890" y="3975212"/>
                  <a:pt x="1266404" y="3972288"/>
                  <a:pt x="1262918" y="3969251"/>
                </a:cubicBezTo>
                <a:close/>
                <a:moveTo>
                  <a:pt x="1511003" y="4181237"/>
                </a:moveTo>
                <a:cubicBezTo>
                  <a:pt x="1504143" y="4174152"/>
                  <a:pt x="1497170" y="4166955"/>
                  <a:pt x="1490085" y="4159757"/>
                </a:cubicBezTo>
                <a:cubicBezTo>
                  <a:pt x="1490535" y="4159982"/>
                  <a:pt x="1490985" y="4160207"/>
                  <a:pt x="1491435" y="4160432"/>
                </a:cubicBezTo>
                <a:cubicBezTo>
                  <a:pt x="1498183" y="4167517"/>
                  <a:pt x="1504930" y="4174490"/>
                  <a:pt x="1511453" y="4181462"/>
                </a:cubicBezTo>
                <a:cubicBezTo>
                  <a:pt x="1511340" y="4181462"/>
                  <a:pt x="1511228" y="4181349"/>
                  <a:pt x="1511003" y="4181237"/>
                </a:cubicBezTo>
                <a:close/>
                <a:moveTo>
                  <a:pt x="1509429" y="4169541"/>
                </a:moveTo>
                <a:cubicBezTo>
                  <a:pt x="1510778" y="4170216"/>
                  <a:pt x="1512128" y="4170891"/>
                  <a:pt x="1513365" y="4171453"/>
                </a:cubicBezTo>
                <a:cubicBezTo>
                  <a:pt x="1520224" y="4178875"/>
                  <a:pt x="1527085" y="4186298"/>
                  <a:pt x="1533720" y="4193607"/>
                </a:cubicBezTo>
                <a:cubicBezTo>
                  <a:pt x="1532595" y="4193045"/>
                  <a:pt x="1531470" y="4192371"/>
                  <a:pt x="1530346" y="4191808"/>
                </a:cubicBezTo>
                <a:cubicBezTo>
                  <a:pt x="1523486" y="4184498"/>
                  <a:pt x="1516513" y="4177076"/>
                  <a:pt x="1509429" y="4169541"/>
                </a:cubicBezTo>
                <a:close/>
                <a:moveTo>
                  <a:pt x="1528547" y="4178763"/>
                </a:moveTo>
                <a:cubicBezTo>
                  <a:pt x="1530234" y="4179550"/>
                  <a:pt x="1532033" y="4180337"/>
                  <a:pt x="1533720" y="4181125"/>
                </a:cubicBezTo>
                <a:cubicBezTo>
                  <a:pt x="1540580" y="4188772"/>
                  <a:pt x="1547440" y="4196419"/>
                  <a:pt x="1554075" y="4204066"/>
                </a:cubicBezTo>
                <a:cubicBezTo>
                  <a:pt x="1552500" y="4203279"/>
                  <a:pt x="1551038" y="4202492"/>
                  <a:pt x="1549464" y="4201705"/>
                </a:cubicBezTo>
                <a:cubicBezTo>
                  <a:pt x="1542604" y="4194170"/>
                  <a:pt x="1535632" y="4186522"/>
                  <a:pt x="1528547" y="4178763"/>
                </a:cubicBezTo>
                <a:close/>
                <a:moveTo>
                  <a:pt x="1547665" y="4187535"/>
                </a:moveTo>
                <a:cubicBezTo>
                  <a:pt x="1549689" y="4188434"/>
                  <a:pt x="1551713" y="4189334"/>
                  <a:pt x="1553850" y="4190234"/>
                </a:cubicBezTo>
                <a:cubicBezTo>
                  <a:pt x="1560822" y="4198218"/>
                  <a:pt x="1567570" y="4206091"/>
                  <a:pt x="1574318" y="4213850"/>
                </a:cubicBezTo>
                <a:cubicBezTo>
                  <a:pt x="1572406" y="4212951"/>
                  <a:pt x="1570494" y="4212051"/>
                  <a:pt x="1568695" y="4211151"/>
                </a:cubicBezTo>
                <a:cubicBezTo>
                  <a:pt x="1561722" y="4203392"/>
                  <a:pt x="1554750" y="4195407"/>
                  <a:pt x="1547665" y="4187535"/>
                </a:cubicBezTo>
                <a:close/>
                <a:moveTo>
                  <a:pt x="1585788" y="4227458"/>
                </a:moveTo>
                <a:cubicBezTo>
                  <a:pt x="1592536" y="4235330"/>
                  <a:pt x="1599059" y="4243090"/>
                  <a:pt x="1605581" y="4250849"/>
                </a:cubicBezTo>
                <a:cubicBezTo>
                  <a:pt x="1604007" y="4250062"/>
                  <a:pt x="1602545" y="4249387"/>
                  <a:pt x="1600970" y="4248600"/>
                </a:cubicBezTo>
                <a:cubicBezTo>
                  <a:pt x="1594335" y="4240841"/>
                  <a:pt x="1587588" y="4233081"/>
                  <a:pt x="1580615" y="4225096"/>
                </a:cubicBezTo>
                <a:cubicBezTo>
                  <a:pt x="1582415" y="4225883"/>
                  <a:pt x="1584101" y="4226671"/>
                  <a:pt x="1585788" y="4227458"/>
                </a:cubicBezTo>
                <a:close/>
                <a:moveTo>
                  <a:pt x="1615927" y="4263220"/>
                </a:moveTo>
                <a:cubicBezTo>
                  <a:pt x="1622787" y="4271542"/>
                  <a:pt x="1629648" y="4279751"/>
                  <a:pt x="1636283" y="4287736"/>
                </a:cubicBezTo>
                <a:cubicBezTo>
                  <a:pt x="1635158" y="4287174"/>
                  <a:pt x="1634033" y="4286499"/>
                  <a:pt x="1632796" y="4285937"/>
                </a:cubicBezTo>
                <a:cubicBezTo>
                  <a:pt x="1625936" y="4277840"/>
                  <a:pt x="1618964" y="4269630"/>
                  <a:pt x="1611879" y="4261196"/>
                </a:cubicBezTo>
                <a:cubicBezTo>
                  <a:pt x="1613228" y="4261870"/>
                  <a:pt x="1614578" y="4262545"/>
                  <a:pt x="1615927" y="4263220"/>
                </a:cubicBezTo>
                <a:close/>
                <a:moveTo>
                  <a:pt x="1628973" y="4269405"/>
                </a:moveTo>
                <a:cubicBezTo>
                  <a:pt x="1630660" y="4270192"/>
                  <a:pt x="1632459" y="4271092"/>
                  <a:pt x="1634146" y="4271879"/>
                </a:cubicBezTo>
                <a:cubicBezTo>
                  <a:pt x="1641006" y="4280314"/>
                  <a:pt x="1647753" y="4288636"/>
                  <a:pt x="1654276" y="4296958"/>
                </a:cubicBezTo>
                <a:cubicBezTo>
                  <a:pt x="1652702" y="4296170"/>
                  <a:pt x="1651127" y="4295383"/>
                  <a:pt x="1649553" y="4294596"/>
                </a:cubicBezTo>
                <a:cubicBezTo>
                  <a:pt x="1642918" y="4286274"/>
                  <a:pt x="1635945" y="4277952"/>
                  <a:pt x="1628973" y="4269405"/>
                </a:cubicBezTo>
                <a:close/>
                <a:moveTo>
                  <a:pt x="1646404" y="4277502"/>
                </a:moveTo>
                <a:cubicBezTo>
                  <a:pt x="1648428" y="4278402"/>
                  <a:pt x="1650565" y="4279414"/>
                  <a:pt x="1652589" y="4280314"/>
                </a:cubicBezTo>
                <a:cubicBezTo>
                  <a:pt x="1659337" y="4288973"/>
                  <a:pt x="1665972" y="4297408"/>
                  <a:pt x="1672494" y="4305842"/>
                </a:cubicBezTo>
                <a:cubicBezTo>
                  <a:pt x="1670583" y="4304942"/>
                  <a:pt x="1668783" y="4304043"/>
                  <a:pt x="1666871" y="4303143"/>
                </a:cubicBezTo>
                <a:cubicBezTo>
                  <a:pt x="1660236" y="4294709"/>
                  <a:pt x="1653376" y="4286162"/>
                  <a:pt x="1646404" y="4277502"/>
                </a:cubicBezTo>
                <a:close/>
                <a:moveTo>
                  <a:pt x="1664285" y="4285487"/>
                </a:moveTo>
                <a:cubicBezTo>
                  <a:pt x="1666647" y="4286499"/>
                  <a:pt x="1669008" y="4287511"/>
                  <a:pt x="1671370" y="4288636"/>
                </a:cubicBezTo>
                <a:cubicBezTo>
                  <a:pt x="1678117" y="4297408"/>
                  <a:pt x="1684640" y="4306067"/>
                  <a:pt x="1691163" y="4314614"/>
                </a:cubicBezTo>
                <a:cubicBezTo>
                  <a:pt x="1689026" y="4313602"/>
                  <a:pt x="1686777" y="4312590"/>
                  <a:pt x="1684528" y="4311578"/>
                </a:cubicBezTo>
                <a:cubicBezTo>
                  <a:pt x="1677892" y="4302918"/>
                  <a:pt x="1671145" y="4294259"/>
                  <a:pt x="1664285" y="4285487"/>
                </a:cubicBezTo>
                <a:close/>
                <a:moveTo>
                  <a:pt x="1700722" y="4301006"/>
                </a:moveTo>
                <a:cubicBezTo>
                  <a:pt x="1703533" y="4302131"/>
                  <a:pt x="1706345" y="4303368"/>
                  <a:pt x="1709156" y="4304493"/>
                </a:cubicBezTo>
                <a:cubicBezTo>
                  <a:pt x="1715679" y="4313489"/>
                  <a:pt x="1722201" y="4322486"/>
                  <a:pt x="1728499" y="4331370"/>
                </a:cubicBezTo>
                <a:cubicBezTo>
                  <a:pt x="1725800" y="4330246"/>
                  <a:pt x="1723101" y="4329009"/>
                  <a:pt x="1720402" y="4327884"/>
                </a:cubicBezTo>
                <a:cubicBezTo>
                  <a:pt x="1713992" y="4319000"/>
                  <a:pt x="1707469" y="4310116"/>
                  <a:pt x="1700722" y="4301006"/>
                </a:cubicBezTo>
                <a:close/>
                <a:moveTo>
                  <a:pt x="1736709" y="4342729"/>
                </a:moveTo>
                <a:cubicBezTo>
                  <a:pt x="1742894" y="4351501"/>
                  <a:pt x="1748967" y="4360160"/>
                  <a:pt x="1754927" y="4368594"/>
                </a:cubicBezTo>
                <a:cubicBezTo>
                  <a:pt x="1752453" y="4367470"/>
                  <a:pt x="1749866" y="4366345"/>
                  <a:pt x="1747392" y="4365108"/>
                </a:cubicBezTo>
                <a:cubicBezTo>
                  <a:pt x="1741319" y="4356674"/>
                  <a:pt x="1735134" y="4348014"/>
                  <a:pt x="1728836" y="4339355"/>
                </a:cubicBezTo>
                <a:cubicBezTo>
                  <a:pt x="1731536" y="4340592"/>
                  <a:pt x="1734122" y="4341717"/>
                  <a:pt x="1736709" y="4342729"/>
                </a:cubicBezTo>
                <a:close/>
                <a:moveTo>
                  <a:pt x="1746830" y="4347002"/>
                </a:moveTo>
                <a:cubicBezTo>
                  <a:pt x="1749642" y="4348127"/>
                  <a:pt x="1752453" y="4349364"/>
                  <a:pt x="1755264" y="4350488"/>
                </a:cubicBezTo>
                <a:cubicBezTo>
                  <a:pt x="1761450" y="4359373"/>
                  <a:pt x="1767410" y="4368257"/>
                  <a:pt x="1773370" y="4376916"/>
                </a:cubicBezTo>
                <a:cubicBezTo>
                  <a:pt x="1770671" y="4375679"/>
                  <a:pt x="1767860" y="4374555"/>
                  <a:pt x="1765161" y="4373318"/>
                </a:cubicBezTo>
                <a:cubicBezTo>
                  <a:pt x="1759200" y="4364658"/>
                  <a:pt x="1753128" y="4355886"/>
                  <a:pt x="1746830" y="4347002"/>
                </a:cubicBezTo>
                <a:close/>
                <a:moveTo>
                  <a:pt x="1764936" y="4354425"/>
                </a:moveTo>
                <a:cubicBezTo>
                  <a:pt x="1767972" y="4355662"/>
                  <a:pt x="1771009" y="4356786"/>
                  <a:pt x="1774045" y="4358023"/>
                </a:cubicBezTo>
                <a:cubicBezTo>
                  <a:pt x="1780230" y="4367132"/>
                  <a:pt x="1786191" y="4376129"/>
                  <a:pt x="1792151" y="4385014"/>
                </a:cubicBezTo>
                <a:cubicBezTo>
                  <a:pt x="1789227" y="4383776"/>
                  <a:pt x="1786303" y="4382539"/>
                  <a:pt x="1783267" y="4381190"/>
                </a:cubicBezTo>
                <a:cubicBezTo>
                  <a:pt x="1777306" y="4372418"/>
                  <a:pt x="1771234" y="4363421"/>
                  <a:pt x="1764936" y="4354425"/>
                </a:cubicBezTo>
                <a:close/>
                <a:moveTo>
                  <a:pt x="1783492" y="4361622"/>
                </a:moveTo>
                <a:cubicBezTo>
                  <a:pt x="1786641" y="4362859"/>
                  <a:pt x="1789902" y="4364096"/>
                  <a:pt x="1793051" y="4365333"/>
                </a:cubicBezTo>
                <a:cubicBezTo>
                  <a:pt x="1799124" y="4374555"/>
                  <a:pt x="1805084" y="4383776"/>
                  <a:pt x="1810932" y="4392886"/>
                </a:cubicBezTo>
                <a:cubicBezTo>
                  <a:pt x="1807783" y="4391649"/>
                  <a:pt x="1804747" y="4390299"/>
                  <a:pt x="1801598" y="4389062"/>
                </a:cubicBezTo>
                <a:cubicBezTo>
                  <a:pt x="1795637" y="4379953"/>
                  <a:pt x="1789677" y="4370844"/>
                  <a:pt x="1783492" y="4361622"/>
                </a:cubicBezTo>
                <a:close/>
                <a:moveTo>
                  <a:pt x="1817567" y="4403007"/>
                </a:moveTo>
                <a:cubicBezTo>
                  <a:pt x="1823415" y="4412116"/>
                  <a:pt x="1829150" y="4421113"/>
                  <a:pt x="1834661" y="4429885"/>
                </a:cubicBezTo>
                <a:cubicBezTo>
                  <a:pt x="1831737" y="4428647"/>
                  <a:pt x="1828700" y="4427411"/>
                  <a:pt x="1825777" y="4426061"/>
                </a:cubicBezTo>
                <a:cubicBezTo>
                  <a:pt x="1820154" y="4417289"/>
                  <a:pt x="1814306" y="4408292"/>
                  <a:pt x="1808345" y="4399183"/>
                </a:cubicBezTo>
                <a:cubicBezTo>
                  <a:pt x="1811382" y="4400533"/>
                  <a:pt x="1814418" y="4401770"/>
                  <a:pt x="1817567" y="4403007"/>
                </a:cubicBezTo>
                <a:close/>
                <a:moveTo>
                  <a:pt x="1841746" y="4441131"/>
                </a:moveTo>
                <a:cubicBezTo>
                  <a:pt x="1847144" y="4449678"/>
                  <a:pt x="1852429" y="4458112"/>
                  <a:pt x="1857490" y="4466434"/>
                </a:cubicBezTo>
                <a:cubicBezTo>
                  <a:pt x="1854678" y="4465197"/>
                  <a:pt x="1851867" y="4463960"/>
                  <a:pt x="1849055" y="4462610"/>
                </a:cubicBezTo>
                <a:cubicBezTo>
                  <a:pt x="1843882" y="4454401"/>
                  <a:pt x="1838484" y="4445966"/>
                  <a:pt x="1833086" y="4437419"/>
                </a:cubicBezTo>
                <a:cubicBezTo>
                  <a:pt x="1835898" y="4438657"/>
                  <a:pt x="1838822" y="4439893"/>
                  <a:pt x="1841746" y="4441131"/>
                </a:cubicBezTo>
                <a:close/>
                <a:moveTo>
                  <a:pt x="1850742" y="4444842"/>
                </a:moveTo>
                <a:cubicBezTo>
                  <a:pt x="1853779" y="4446079"/>
                  <a:pt x="1856928" y="4447316"/>
                  <a:pt x="1859964" y="4448553"/>
                </a:cubicBezTo>
                <a:cubicBezTo>
                  <a:pt x="1865250" y="4457212"/>
                  <a:pt x="1870535" y="4465871"/>
                  <a:pt x="1875596" y="4474306"/>
                </a:cubicBezTo>
                <a:cubicBezTo>
                  <a:pt x="1872559" y="4473069"/>
                  <a:pt x="1869636" y="4471720"/>
                  <a:pt x="1866599" y="4470370"/>
                </a:cubicBezTo>
                <a:cubicBezTo>
                  <a:pt x="1861426" y="4462048"/>
                  <a:pt x="1856140" y="4453501"/>
                  <a:pt x="1850742" y="4444842"/>
                </a:cubicBezTo>
                <a:close/>
                <a:moveTo>
                  <a:pt x="1868623" y="4452039"/>
                </a:moveTo>
                <a:cubicBezTo>
                  <a:pt x="1871885" y="4453276"/>
                  <a:pt x="1875146" y="4454626"/>
                  <a:pt x="1878295" y="4455863"/>
                </a:cubicBezTo>
                <a:cubicBezTo>
                  <a:pt x="1883581" y="4464747"/>
                  <a:pt x="1888754" y="4473406"/>
                  <a:pt x="1893814" y="4482066"/>
                </a:cubicBezTo>
                <a:cubicBezTo>
                  <a:pt x="1890665" y="4480716"/>
                  <a:pt x="1887517" y="4479479"/>
                  <a:pt x="1884255" y="4478130"/>
                </a:cubicBezTo>
                <a:cubicBezTo>
                  <a:pt x="1879195" y="4469583"/>
                  <a:pt x="1874021" y="4460811"/>
                  <a:pt x="1868623" y="4452039"/>
                </a:cubicBezTo>
                <a:close/>
                <a:moveTo>
                  <a:pt x="1900449" y="4493199"/>
                </a:moveTo>
                <a:cubicBezTo>
                  <a:pt x="1905735" y="4502196"/>
                  <a:pt x="1910796" y="4511080"/>
                  <a:pt x="1915856" y="4519740"/>
                </a:cubicBezTo>
                <a:cubicBezTo>
                  <a:pt x="1912820" y="4518390"/>
                  <a:pt x="1909784" y="4517153"/>
                  <a:pt x="1906747" y="4515803"/>
                </a:cubicBezTo>
                <a:cubicBezTo>
                  <a:pt x="1901687" y="4507144"/>
                  <a:pt x="1896513" y="4498372"/>
                  <a:pt x="1891115" y="4489376"/>
                </a:cubicBezTo>
                <a:cubicBezTo>
                  <a:pt x="1894264" y="4490613"/>
                  <a:pt x="1897301" y="4491962"/>
                  <a:pt x="1900449" y="4493199"/>
                </a:cubicBezTo>
                <a:close/>
                <a:moveTo>
                  <a:pt x="1921592" y="4529749"/>
                </a:moveTo>
                <a:cubicBezTo>
                  <a:pt x="1926877" y="4538858"/>
                  <a:pt x="1931826" y="4547854"/>
                  <a:pt x="1936774" y="4556514"/>
                </a:cubicBezTo>
                <a:cubicBezTo>
                  <a:pt x="1933850" y="4555164"/>
                  <a:pt x="1930926" y="4553815"/>
                  <a:pt x="1928114" y="4552465"/>
                </a:cubicBezTo>
                <a:cubicBezTo>
                  <a:pt x="1923166" y="4543806"/>
                  <a:pt x="1918105" y="4535034"/>
                  <a:pt x="1912707" y="4525812"/>
                </a:cubicBezTo>
                <a:cubicBezTo>
                  <a:pt x="1915631" y="4527275"/>
                  <a:pt x="1918668" y="4528511"/>
                  <a:pt x="1921592" y="4529749"/>
                </a:cubicBezTo>
                <a:close/>
                <a:moveTo>
                  <a:pt x="1929914" y="4533235"/>
                </a:moveTo>
                <a:cubicBezTo>
                  <a:pt x="1933063" y="4534584"/>
                  <a:pt x="1936211" y="4535821"/>
                  <a:pt x="1939360" y="4537171"/>
                </a:cubicBezTo>
                <a:cubicBezTo>
                  <a:pt x="1944533" y="4546505"/>
                  <a:pt x="1949594" y="4555614"/>
                  <a:pt x="1954542" y="4564499"/>
                </a:cubicBezTo>
                <a:cubicBezTo>
                  <a:pt x="1951506" y="4563149"/>
                  <a:pt x="1948357" y="4561800"/>
                  <a:pt x="1945321" y="4560450"/>
                </a:cubicBezTo>
                <a:cubicBezTo>
                  <a:pt x="1940260" y="4551566"/>
                  <a:pt x="1935199" y="4542569"/>
                  <a:pt x="1929914" y="4533235"/>
                </a:cubicBezTo>
                <a:close/>
                <a:moveTo>
                  <a:pt x="1960278" y="4575070"/>
                </a:moveTo>
                <a:cubicBezTo>
                  <a:pt x="1965226" y="4584179"/>
                  <a:pt x="1970062" y="4593063"/>
                  <a:pt x="1974672" y="4601610"/>
                </a:cubicBezTo>
                <a:cubicBezTo>
                  <a:pt x="1971749" y="4600260"/>
                  <a:pt x="1968825" y="4598911"/>
                  <a:pt x="1965788" y="4597562"/>
                </a:cubicBezTo>
                <a:cubicBezTo>
                  <a:pt x="1961177" y="4589127"/>
                  <a:pt x="1956229" y="4580243"/>
                  <a:pt x="1951281" y="4571134"/>
                </a:cubicBezTo>
                <a:cubicBezTo>
                  <a:pt x="1954205" y="4572483"/>
                  <a:pt x="1957241" y="4573832"/>
                  <a:pt x="1960278" y="4575070"/>
                </a:cubicBezTo>
                <a:close/>
                <a:moveTo>
                  <a:pt x="1968375" y="4578556"/>
                </a:moveTo>
                <a:cubicBezTo>
                  <a:pt x="1971524" y="4579905"/>
                  <a:pt x="1974785" y="4581255"/>
                  <a:pt x="1977934" y="4582492"/>
                </a:cubicBezTo>
                <a:cubicBezTo>
                  <a:pt x="1982882" y="4591713"/>
                  <a:pt x="1987605" y="4600710"/>
                  <a:pt x="1992104" y="4609482"/>
                </a:cubicBezTo>
                <a:cubicBezTo>
                  <a:pt x="1988955" y="4608133"/>
                  <a:pt x="1985918" y="4606783"/>
                  <a:pt x="1982770" y="4605321"/>
                </a:cubicBezTo>
                <a:cubicBezTo>
                  <a:pt x="1978159" y="4596662"/>
                  <a:pt x="1973323" y="4587665"/>
                  <a:pt x="1968375" y="4578556"/>
                </a:cubicBezTo>
                <a:close/>
                <a:moveTo>
                  <a:pt x="1997277" y="4619266"/>
                </a:moveTo>
                <a:cubicBezTo>
                  <a:pt x="2002000" y="4628488"/>
                  <a:pt x="2006723" y="4637372"/>
                  <a:pt x="2011109" y="4646032"/>
                </a:cubicBezTo>
                <a:cubicBezTo>
                  <a:pt x="2008073" y="4644682"/>
                  <a:pt x="2005149" y="4643220"/>
                  <a:pt x="2002113" y="4641871"/>
                </a:cubicBezTo>
                <a:cubicBezTo>
                  <a:pt x="1997727" y="4633324"/>
                  <a:pt x="1993003" y="4624552"/>
                  <a:pt x="1988168" y="4615330"/>
                </a:cubicBezTo>
                <a:cubicBezTo>
                  <a:pt x="1991092" y="4616679"/>
                  <a:pt x="1994240" y="4618029"/>
                  <a:pt x="1997277" y="4619266"/>
                </a:cubicBezTo>
                <a:close/>
                <a:moveTo>
                  <a:pt x="2005036" y="4622640"/>
                </a:moveTo>
                <a:cubicBezTo>
                  <a:pt x="2008298" y="4623990"/>
                  <a:pt x="2011447" y="4625339"/>
                  <a:pt x="2014708" y="4626688"/>
                </a:cubicBezTo>
                <a:cubicBezTo>
                  <a:pt x="2019431" y="4636022"/>
                  <a:pt x="2023930" y="4645019"/>
                  <a:pt x="2028428" y="4653903"/>
                </a:cubicBezTo>
                <a:cubicBezTo>
                  <a:pt x="2025279" y="4652554"/>
                  <a:pt x="2022130" y="4651092"/>
                  <a:pt x="2018869" y="4649743"/>
                </a:cubicBezTo>
                <a:cubicBezTo>
                  <a:pt x="2014483" y="4640858"/>
                  <a:pt x="2009872" y="4631974"/>
                  <a:pt x="2005036" y="4622640"/>
                </a:cubicBezTo>
                <a:close/>
                <a:moveTo>
                  <a:pt x="2033376" y="4663800"/>
                </a:moveTo>
                <a:cubicBezTo>
                  <a:pt x="2037875" y="4672909"/>
                  <a:pt x="2042148" y="4681569"/>
                  <a:pt x="2046197" y="4689891"/>
                </a:cubicBezTo>
                <a:cubicBezTo>
                  <a:pt x="2043160" y="4688541"/>
                  <a:pt x="2040124" y="4687079"/>
                  <a:pt x="2036975" y="4685617"/>
                </a:cubicBezTo>
                <a:cubicBezTo>
                  <a:pt x="2032926" y="4677408"/>
                  <a:pt x="2028653" y="4668861"/>
                  <a:pt x="2024042" y="4659752"/>
                </a:cubicBezTo>
                <a:cubicBezTo>
                  <a:pt x="2027191" y="4661101"/>
                  <a:pt x="2030227" y="4662450"/>
                  <a:pt x="2033376" y="4663800"/>
                </a:cubicBezTo>
                <a:close/>
                <a:moveTo>
                  <a:pt x="2040911" y="4666949"/>
                </a:moveTo>
                <a:cubicBezTo>
                  <a:pt x="2103438" y="4693039"/>
                  <a:pt x="2158993" y="4708446"/>
                  <a:pt x="2196330" y="4708446"/>
                </a:cubicBezTo>
                <a:cubicBezTo>
                  <a:pt x="2258520" y="4708446"/>
                  <a:pt x="2372441" y="4655365"/>
                  <a:pt x="2486700" y="4573158"/>
                </a:cubicBezTo>
                <a:cubicBezTo>
                  <a:pt x="2608268" y="4485664"/>
                  <a:pt x="2696886" y="4389624"/>
                  <a:pt x="2723651" y="4316188"/>
                </a:cubicBezTo>
                <a:cubicBezTo>
                  <a:pt x="2802485" y="4100154"/>
                  <a:pt x="2982083" y="3873098"/>
                  <a:pt x="3177425" y="3633560"/>
                </a:cubicBezTo>
                <a:lnTo>
                  <a:pt x="3189345" y="3633560"/>
                </a:lnTo>
                <a:cubicBezTo>
                  <a:pt x="2999514" y="3880296"/>
                  <a:pt x="2824640" y="4114211"/>
                  <a:pt x="2743107" y="4337668"/>
                </a:cubicBezTo>
                <a:cubicBezTo>
                  <a:pt x="2682491" y="4503658"/>
                  <a:pt x="2352536" y="4740610"/>
                  <a:pt x="2219496" y="4740610"/>
                </a:cubicBezTo>
                <a:cubicBezTo>
                  <a:pt x="2179911" y="4740610"/>
                  <a:pt x="2120645" y="4723404"/>
                  <a:pt x="2053619" y="4693377"/>
                </a:cubicBezTo>
                <a:cubicBezTo>
                  <a:pt x="2049795" y="4684942"/>
                  <a:pt x="2045409" y="4676171"/>
                  <a:pt x="2040911" y="4666949"/>
                </a:cubicBezTo>
                <a:close/>
                <a:moveTo>
                  <a:pt x="2219609" y="4748257"/>
                </a:moveTo>
                <a:cubicBezTo>
                  <a:pt x="2353548" y="4748257"/>
                  <a:pt x="2686090" y="4509168"/>
                  <a:pt x="2747268" y="4341604"/>
                </a:cubicBezTo>
                <a:cubicBezTo>
                  <a:pt x="2829026" y="4117473"/>
                  <a:pt x="3005699" y="3882095"/>
                  <a:pt x="3196992" y="3633673"/>
                </a:cubicBezTo>
                <a:lnTo>
                  <a:pt x="3209250" y="3633673"/>
                </a:lnTo>
                <a:cubicBezTo>
                  <a:pt x="3023355" y="3889405"/>
                  <a:pt x="2851293" y="4131643"/>
                  <a:pt x="2766836" y="4363084"/>
                </a:cubicBezTo>
                <a:cubicBezTo>
                  <a:pt x="2702622" y="4539195"/>
                  <a:pt x="2377502" y="4780533"/>
                  <a:pt x="2242888" y="4780533"/>
                </a:cubicBezTo>
                <a:cubicBezTo>
                  <a:pt x="2201503" y="4780533"/>
                  <a:pt x="2140100" y="4761977"/>
                  <a:pt x="2071050" y="4729701"/>
                </a:cubicBezTo>
                <a:cubicBezTo>
                  <a:pt x="2067227" y="4721604"/>
                  <a:pt x="2063065" y="4712720"/>
                  <a:pt x="2058567" y="4703498"/>
                </a:cubicBezTo>
                <a:cubicBezTo>
                  <a:pt x="2123119" y="4731613"/>
                  <a:pt x="2180698" y="4748257"/>
                  <a:pt x="2219609" y="4748257"/>
                </a:cubicBezTo>
                <a:close/>
                <a:moveTo>
                  <a:pt x="3202840" y="3626025"/>
                </a:moveTo>
                <a:cubicBezTo>
                  <a:pt x="3205090" y="3623214"/>
                  <a:pt x="3207226" y="3620290"/>
                  <a:pt x="3209476" y="3617479"/>
                </a:cubicBezTo>
                <a:cubicBezTo>
                  <a:pt x="3213411" y="3617366"/>
                  <a:pt x="3217348" y="3617254"/>
                  <a:pt x="3221284" y="3617029"/>
                </a:cubicBezTo>
                <a:cubicBezTo>
                  <a:pt x="3219147" y="3620065"/>
                  <a:pt x="3216898" y="3622989"/>
                  <a:pt x="3214761" y="3626025"/>
                </a:cubicBezTo>
                <a:lnTo>
                  <a:pt x="3202840" y="3626025"/>
                </a:lnTo>
                <a:close/>
                <a:moveTo>
                  <a:pt x="3228706" y="3616691"/>
                </a:moveTo>
                <a:cubicBezTo>
                  <a:pt x="3232754" y="3616579"/>
                  <a:pt x="3236803" y="3616354"/>
                  <a:pt x="3240739" y="3616241"/>
                </a:cubicBezTo>
                <a:cubicBezTo>
                  <a:pt x="3238490" y="3619503"/>
                  <a:pt x="3236353" y="3622652"/>
                  <a:pt x="3234104" y="3625913"/>
                </a:cubicBezTo>
                <a:lnTo>
                  <a:pt x="3221958" y="3625913"/>
                </a:lnTo>
                <a:cubicBezTo>
                  <a:pt x="3224208" y="3622877"/>
                  <a:pt x="3226457" y="3619840"/>
                  <a:pt x="3228706" y="3616691"/>
                </a:cubicBezTo>
                <a:close/>
                <a:moveTo>
                  <a:pt x="3234441" y="3608932"/>
                </a:moveTo>
                <a:cubicBezTo>
                  <a:pt x="3236691" y="3605895"/>
                  <a:pt x="3238827" y="3602859"/>
                  <a:pt x="3241077" y="3599822"/>
                </a:cubicBezTo>
                <a:cubicBezTo>
                  <a:pt x="3245012" y="3599597"/>
                  <a:pt x="3248836" y="3599260"/>
                  <a:pt x="3252772" y="3599035"/>
                </a:cubicBezTo>
                <a:cubicBezTo>
                  <a:pt x="3250635" y="3602184"/>
                  <a:pt x="3248386" y="3605333"/>
                  <a:pt x="3246250" y="3608482"/>
                </a:cubicBezTo>
                <a:cubicBezTo>
                  <a:pt x="3242314" y="3608594"/>
                  <a:pt x="3238377" y="3608707"/>
                  <a:pt x="3234441" y="3608932"/>
                </a:cubicBezTo>
                <a:close/>
                <a:moveTo>
                  <a:pt x="3265705" y="3590376"/>
                </a:moveTo>
                <a:cubicBezTo>
                  <a:pt x="3267954" y="3587227"/>
                  <a:pt x="3270091" y="3583966"/>
                  <a:pt x="3272340" y="3580817"/>
                </a:cubicBezTo>
                <a:cubicBezTo>
                  <a:pt x="3276164" y="3580367"/>
                  <a:pt x="3280100" y="3580030"/>
                  <a:pt x="3283811" y="3579580"/>
                </a:cubicBezTo>
                <a:cubicBezTo>
                  <a:pt x="3281674" y="3582954"/>
                  <a:pt x="3279425" y="3586215"/>
                  <a:pt x="3277289" y="3589589"/>
                </a:cubicBezTo>
                <a:cubicBezTo>
                  <a:pt x="3273465" y="3589813"/>
                  <a:pt x="3269529" y="3590151"/>
                  <a:pt x="3265705" y="3590376"/>
                </a:cubicBezTo>
                <a:close/>
                <a:moveTo>
                  <a:pt x="3291121" y="3578680"/>
                </a:moveTo>
                <a:cubicBezTo>
                  <a:pt x="3295057" y="3578230"/>
                  <a:pt x="3298993" y="3577781"/>
                  <a:pt x="3302817" y="3577331"/>
                </a:cubicBezTo>
                <a:cubicBezTo>
                  <a:pt x="3300567" y="3580929"/>
                  <a:pt x="3298431" y="3584528"/>
                  <a:pt x="3296182" y="3588014"/>
                </a:cubicBezTo>
                <a:cubicBezTo>
                  <a:pt x="3292245" y="3588351"/>
                  <a:pt x="3288309" y="3588577"/>
                  <a:pt x="3284373" y="3588914"/>
                </a:cubicBezTo>
                <a:cubicBezTo>
                  <a:pt x="3286623" y="3585653"/>
                  <a:pt x="3288872" y="3582166"/>
                  <a:pt x="3291121" y="3578680"/>
                </a:cubicBezTo>
                <a:close/>
                <a:moveTo>
                  <a:pt x="3310014" y="3576656"/>
                </a:moveTo>
                <a:cubicBezTo>
                  <a:pt x="3314063" y="3576206"/>
                  <a:pt x="3317999" y="3575756"/>
                  <a:pt x="3321935" y="3575306"/>
                </a:cubicBezTo>
                <a:cubicBezTo>
                  <a:pt x="3319686" y="3579130"/>
                  <a:pt x="3317436" y="3582954"/>
                  <a:pt x="3315300" y="3586777"/>
                </a:cubicBezTo>
                <a:cubicBezTo>
                  <a:pt x="3311364" y="3587115"/>
                  <a:pt x="3307315" y="3587339"/>
                  <a:pt x="3303267" y="3587677"/>
                </a:cubicBezTo>
                <a:cubicBezTo>
                  <a:pt x="3305403" y="3583966"/>
                  <a:pt x="3307652" y="3580254"/>
                  <a:pt x="3310014" y="3576656"/>
                </a:cubicBezTo>
                <a:close/>
                <a:moveTo>
                  <a:pt x="3315187" y="3568221"/>
                </a:moveTo>
                <a:cubicBezTo>
                  <a:pt x="3317436" y="3564623"/>
                  <a:pt x="3319686" y="3560912"/>
                  <a:pt x="3321935" y="3557313"/>
                </a:cubicBezTo>
                <a:cubicBezTo>
                  <a:pt x="3325871" y="3556750"/>
                  <a:pt x="3329694" y="3556076"/>
                  <a:pt x="3333518" y="3555514"/>
                </a:cubicBezTo>
                <a:cubicBezTo>
                  <a:pt x="3331269" y="3559337"/>
                  <a:pt x="3329132" y="3563048"/>
                  <a:pt x="3326883" y="3566872"/>
                </a:cubicBezTo>
                <a:cubicBezTo>
                  <a:pt x="3322947" y="3567322"/>
                  <a:pt x="3319011" y="3567772"/>
                  <a:pt x="3315187" y="3568221"/>
                </a:cubicBezTo>
                <a:close/>
                <a:moveTo>
                  <a:pt x="3340491" y="3554389"/>
                </a:moveTo>
                <a:cubicBezTo>
                  <a:pt x="3344427" y="3553714"/>
                  <a:pt x="3348363" y="3553152"/>
                  <a:pt x="3352299" y="3552477"/>
                </a:cubicBezTo>
                <a:cubicBezTo>
                  <a:pt x="3350050" y="3556526"/>
                  <a:pt x="3347800" y="3560574"/>
                  <a:pt x="3345664" y="3564623"/>
                </a:cubicBezTo>
                <a:cubicBezTo>
                  <a:pt x="3341728" y="3565073"/>
                  <a:pt x="3337791" y="3565522"/>
                  <a:pt x="3333743" y="3566085"/>
                </a:cubicBezTo>
                <a:cubicBezTo>
                  <a:pt x="3335992" y="3562149"/>
                  <a:pt x="3338241" y="3558212"/>
                  <a:pt x="3340491" y="3554389"/>
                </a:cubicBezTo>
                <a:close/>
                <a:moveTo>
                  <a:pt x="3345439" y="3545842"/>
                </a:moveTo>
                <a:cubicBezTo>
                  <a:pt x="3347688" y="3542018"/>
                  <a:pt x="3349825" y="3538307"/>
                  <a:pt x="3352074" y="3534484"/>
                </a:cubicBezTo>
                <a:cubicBezTo>
                  <a:pt x="3355897" y="3533696"/>
                  <a:pt x="3359721" y="3532909"/>
                  <a:pt x="3363432" y="3532122"/>
                </a:cubicBezTo>
                <a:cubicBezTo>
                  <a:pt x="3361296" y="3536058"/>
                  <a:pt x="3359046" y="3539994"/>
                  <a:pt x="3356910" y="3543930"/>
                </a:cubicBezTo>
                <a:cubicBezTo>
                  <a:pt x="3353199" y="3544605"/>
                  <a:pt x="3349375" y="3545167"/>
                  <a:pt x="3345439" y="3545842"/>
                </a:cubicBezTo>
                <a:close/>
                <a:moveTo>
                  <a:pt x="3357134" y="3525712"/>
                </a:moveTo>
                <a:cubicBezTo>
                  <a:pt x="3359271" y="3522001"/>
                  <a:pt x="3361408" y="3518290"/>
                  <a:pt x="3363545" y="3514578"/>
                </a:cubicBezTo>
                <a:cubicBezTo>
                  <a:pt x="3367256" y="3513679"/>
                  <a:pt x="3370967" y="3512779"/>
                  <a:pt x="3374566" y="3511879"/>
                </a:cubicBezTo>
                <a:cubicBezTo>
                  <a:pt x="3372429" y="3515703"/>
                  <a:pt x="3370292" y="3519639"/>
                  <a:pt x="3368156" y="3523463"/>
                </a:cubicBezTo>
                <a:cubicBezTo>
                  <a:pt x="3364557" y="3524250"/>
                  <a:pt x="3360846" y="3524925"/>
                  <a:pt x="3357134" y="3525712"/>
                </a:cubicBezTo>
                <a:close/>
                <a:moveTo>
                  <a:pt x="3381876" y="3509967"/>
                </a:moveTo>
                <a:cubicBezTo>
                  <a:pt x="3385699" y="3508955"/>
                  <a:pt x="3389410" y="3508056"/>
                  <a:pt x="3393121" y="3507044"/>
                </a:cubicBezTo>
                <a:cubicBezTo>
                  <a:pt x="3390985" y="3511205"/>
                  <a:pt x="3388848" y="3515365"/>
                  <a:pt x="3386599" y="3519526"/>
                </a:cubicBezTo>
                <a:cubicBezTo>
                  <a:pt x="3382888" y="3520314"/>
                  <a:pt x="3379064" y="3521101"/>
                  <a:pt x="3375240" y="3521888"/>
                </a:cubicBezTo>
                <a:cubicBezTo>
                  <a:pt x="3377489" y="3517952"/>
                  <a:pt x="3379739" y="3514016"/>
                  <a:pt x="3381876" y="3509967"/>
                </a:cubicBezTo>
                <a:close/>
                <a:moveTo>
                  <a:pt x="3386936" y="3500746"/>
                </a:moveTo>
                <a:cubicBezTo>
                  <a:pt x="3389073" y="3496922"/>
                  <a:pt x="3391210" y="3492986"/>
                  <a:pt x="3393234" y="3489163"/>
                </a:cubicBezTo>
                <a:cubicBezTo>
                  <a:pt x="3396945" y="3488038"/>
                  <a:pt x="3400544" y="3486913"/>
                  <a:pt x="3404143" y="3485789"/>
                </a:cubicBezTo>
                <a:cubicBezTo>
                  <a:pt x="3402006" y="3489837"/>
                  <a:pt x="3399981" y="3493886"/>
                  <a:pt x="3397845" y="3497822"/>
                </a:cubicBezTo>
                <a:cubicBezTo>
                  <a:pt x="3394246" y="3498834"/>
                  <a:pt x="3390647" y="3499846"/>
                  <a:pt x="3386936" y="3500746"/>
                </a:cubicBezTo>
                <a:close/>
                <a:moveTo>
                  <a:pt x="3411452" y="3483540"/>
                </a:moveTo>
                <a:cubicBezTo>
                  <a:pt x="3415163" y="3482415"/>
                  <a:pt x="3418875" y="3481178"/>
                  <a:pt x="3422586" y="3480053"/>
                </a:cubicBezTo>
                <a:cubicBezTo>
                  <a:pt x="3420449" y="3484327"/>
                  <a:pt x="3418312" y="3488713"/>
                  <a:pt x="3416288" y="3492986"/>
                </a:cubicBezTo>
                <a:cubicBezTo>
                  <a:pt x="3412577" y="3493998"/>
                  <a:pt x="3408866" y="3495010"/>
                  <a:pt x="3405155" y="3496022"/>
                </a:cubicBezTo>
                <a:cubicBezTo>
                  <a:pt x="3407179" y="3491861"/>
                  <a:pt x="3409316" y="3487701"/>
                  <a:pt x="3411452" y="3483540"/>
                </a:cubicBezTo>
                <a:close/>
                <a:moveTo>
                  <a:pt x="3429558" y="3477804"/>
                </a:moveTo>
                <a:cubicBezTo>
                  <a:pt x="3433382" y="3476567"/>
                  <a:pt x="3437093" y="3475330"/>
                  <a:pt x="3440804" y="3474093"/>
                </a:cubicBezTo>
                <a:cubicBezTo>
                  <a:pt x="3438667" y="3478704"/>
                  <a:pt x="3436531" y="3483314"/>
                  <a:pt x="3434394" y="3487925"/>
                </a:cubicBezTo>
                <a:cubicBezTo>
                  <a:pt x="3430683" y="3489050"/>
                  <a:pt x="3426859" y="3490062"/>
                  <a:pt x="3423036" y="3491074"/>
                </a:cubicBezTo>
                <a:cubicBezTo>
                  <a:pt x="3425285" y="3486688"/>
                  <a:pt x="3427421" y="3482190"/>
                  <a:pt x="3429558" y="3477804"/>
                </a:cubicBezTo>
                <a:close/>
                <a:moveTo>
                  <a:pt x="3434394" y="3468020"/>
                </a:moveTo>
                <a:cubicBezTo>
                  <a:pt x="3436531" y="3463747"/>
                  <a:pt x="3438555" y="3459361"/>
                  <a:pt x="3440692" y="3455087"/>
                </a:cubicBezTo>
                <a:cubicBezTo>
                  <a:pt x="3444403" y="3453738"/>
                  <a:pt x="3448002" y="3452276"/>
                  <a:pt x="3451600" y="3450926"/>
                </a:cubicBezTo>
                <a:cubicBezTo>
                  <a:pt x="3449576" y="3455425"/>
                  <a:pt x="3447439" y="3459923"/>
                  <a:pt x="3445415" y="3464309"/>
                </a:cubicBezTo>
                <a:cubicBezTo>
                  <a:pt x="3441704" y="3465659"/>
                  <a:pt x="3438105" y="3466783"/>
                  <a:pt x="3434394" y="3468020"/>
                </a:cubicBezTo>
                <a:close/>
                <a:moveTo>
                  <a:pt x="3445640" y="3444854"/>
                </a:moveTo>
                <a:cubicBezTo>
                  <a:pt x="3447664" y="3440693"/>
                  <a:pt x="3449688" y="3436531"/>
                  <a:pt x="3451713" y="3432370"/>
                </a:cubicBezTo>
                <a:cubicBezTo>
                  <a:pt x="3455311" y="3430796"/>
                  <a:pt x="3458798" y="3429334"/>
                  <a:pt x="3462284" y="3427760"/>
                </a:cubicBezTo>
                <a:cubicBezTo>
                  <a:pt x="3460260" y="3432033"/>
                  <a:pt x="3458348" y="3436419"/>
                  <a:pt x="3456324" y="3440693"/>
                </a:cubicBezTo>
                <a:cubicBezTo>
                  <a:pt x="3452837" y="3442154"/>
                  <a:pt x="3449239" y="3443504"/>
                  <a:pt x="3445640" y="3444854"/>
                </a:cubicBezTo>
                <a:close/>
                <a:moveTo>
                  <a:pt x="3456661" y="3422249"/>
                </a:moveTo>
                <a:cubicBezTo>
                  <a:pt x="3458685" y="3417976"/>
                  <a:pt x="3460822" y="3413702"/>
                  <a:pt x="3462846" y="3409541"/>
                </a:cubicBezTo>
                <a:cubicBezTo>
                  <a:pt x="3466220" y="3407854"/>
                  <a:pt x="3469594" y="3406280"/>
                  <a:pt x="3472968" y="3404593"/>
                </a:cubicBezTo>
                <a:cubicBezTo>
                  <a:pt x="3470943" y="3408979"/>
                  <a:pt x="3468919" y="3413365"/>
                  <a:pt x="3466895" y="3417751"/>
                </a:cubicBezTo>
                <a:cubicBezTo>
                  <a:pt x="3463521" y="3419213"/>
                  <a:pt x="3460147" y="3420787"/>
                  <a:pt x="3456661" y="3422249"/>
                </a:cubicBezTo>
                <a:close/>
                <a:moveTo>
                  <a:pt x="3468019" y="3398858"/>
                </a:moveTo>
                <a:cubicBezTo>
                  <a:pt x="3470156" y="3394472"/>
                  <a:pt x="3472293" y="3389973"/>
                  <a:pt x="3474430" y="3385587"/>
                </a:cubicBezTo>
                <a:cubicBezTo>
                  <a:pt x="3477691" y="3383788"/>
                  <a:pt x="3480952" y="3381989"/>
                  <a:pt x="3484101" y="3380302"/>
                </a:cubicBezTo>
                <a:cubicBezTo>
                  <a:pt x="3481964" y="3384913"/>
                  <a:pt x="3479940" y="3389523"/>
                  <a:pt x="3477803" y="3394022"/>
                </a:cubicBezTo>
                <a:cubicBezTo>
                  <a:pt x="3474542" y="3395596"/>
                  <a:pt x="3471281" y="3397171"/>
                  <a:pt x="3468019" y="3398858"/>
                </a:cubicBezTo>
                <a:close/>
                <a:moveTo>
                  <a:pt x="3479378" y="3375129"/>
                </a:moveTo>
                <a:cubicBezTo>
                  <a:pt x="3481514" y="3370743"/>
                  <a:pt x="3483539" y="3366469"/>
                  <a:pt x="3485676" y="3362083"/>
                </a:cubicBezTo>
                <a:cubicBezTo>
                  <a:pt x="3488712" y="3360172"/>
                  <a:pt x="3491861" y="3358372"/>
                  <a:pt x="3494785" y="3356460"/>
                </a:cubicBezTo>
                <a:cubicBezTo>
                  <a:pt x="3492760" y="3360959"/>
                  <a:pt x="3490736" y="3365345"/>
                  <a:pt x="3488712" y="3369843"/>
                </a:cubicBezTo>
                <a:cubicBezTo>
                  <a:pt x="3485676" y="3371642"/>
                  <a:pt x="3482527" y="3373442"/>
                  <a:pt x="3479378" y="3375129"/>
                </a:cubicBezTo>
                <a:close/>
                <a:moveTo>
                  <a:pt x="3490849" y="3351287"/>
                </a:moveTo>
                <a:cubicBezTo>
                  <a:pt x="3492873" y="3347126"/>
                  <a:pt x="3494897" y="3342965"/>
                  <a:pt x="3496809" y="3338692"/>
                </a:cubicBezTo>
                <a:cubicBezTo>
                  <a:pt x="3499733" y="3336780"/>
                  <a:pt x="3502657" y="3334756"/>
                  <a:pt x="3505581" y="3332844"/>
                </a:cubicBezTo>
                <a:cubicBezTo>
                  <a:pt x="3503669" y="3337117"/>
                  <a:pt x="3501645" y="3341503"/>
                  <a:pt x="3499733" y="3345777"/>
                </a:cubicBezTo>
                <a:cubicBezTo>
                  <a:pt x="3496809" y="3347576"/>
                  <a:pt x="3493885" y="3349488"/>
                  <a:pt x="3490849" y="3351287"/>
                </a:cubicBezTo>
                <a:close/>
                <a:moveTo>
                  <a:pt x="3502432" y="3327109"/>
                </a:moveTo>
                <a:cubicBezTo>
                  <a:pt x="3504344" y="3323060"/>
                  <a:pt x="3506255" y="3319012"/>
                  <a:pt x="3508167" y="3315075"/>
                </a:cubicBezTo>
                <a:cubicBezTo>
                  <a:pt x="3510866" y="3313051"/>
                  <a:pt x="3513678" y="3311027"/>
                  <a:pt x="3516377" y="3309003"/>
                </a:cubicBezTo>
                <a:cubicBezTo>
                  <a:pt x="3514465" y="3313163"/>
                  <a:pt x="3512666" y="3317325"/>
                  <a:pt x="3510754" y="3321373"/>
                </a:cubicBezTo>
                <a:cubicBezTo>
                  <a:pt x="3507942" y="3323285"/>
                  <a:pt x="3505243" y="3325197"/>
                  <a:pt x="3502432" y="3327109"/>
                </a:cubicBezTo>
                <a:close/>
                <a:moveTo>
                  <a:pt x="3525036" y="3302368"/>
                </a:moveTo>
                <a:cubicBezTo>
                  <a:pt x="3527960" y="3300119"/>
                  <a:pt x="3530772" y="3297982"/>
                  <a:pt x="3533583" y="3295845"/>
                </a:cubicBezTo>
                <a:cubicBezTo>
                  <a:pt x="3531671" y="3300343"/>
                  <a:pt x="3529759" y="3304729"/>
                  <a:pt x="3527848" y="3309228"/>
                </a:cubicBezTo>
                <a:cubicBezTo>
                  <a:pt x="3525036" y="3311364"/>
                  <a:pt x="3522112" y="3313389"/>
                  <a:pt x="3519188" y="3315525"/>
                </a:cubicBezTo>
                <a:cubicBezTo>
                  <a:pt x="3521100" y="3311139"/>
                  <a:pt x="3523124" y="3306754"/>
                  <a:pt x="3525036" y="3302368"/>
                </a:cubicBezTo>
                <a:close/>
                <a:moveTo>
                  <a:pt x="3530659" y="3290109"/>
                </a:moveTo>
                <a:cubicBezTo>
                  <a:pt x="3532571" y="3285949"/>
                  <a:pt x="3534370" y="3281788"/>
                  <a:pt x="3536170" y="3277627"/>
                </a:cubicBezTo>
                <a:cubicBezTo>
                  <a:pt x="3538869" y="3275377"/>
                  <a:pt x="3541568" y="3273128"/>
                  <a:pt x="3544154" y="3270879"/>
                </a:cubicBezTo>
                <a:cubicBezTo>
                  <a:pt x="3542355" y="3275153"/>
                  <a:pt x="3540555" y="3279426"/>
                  <a:pt x="3538756" y="3283699"/>
                </a:cubicBezTo>
                <a:cubicBezTo>
                  <a:pt x="3536057" y="3285836"/>
                  <a:pt x="3533358" y="3287973"/>
                  <a:pt x="3530659" y="3290109"/>
                </a:cubicBezTo>
                <a:close/>
                <a:moveTo>
                  <a:pt x="3553151" y="3263119"/>
                </a:moveTo>
                <a:cubicBezTo>
                  <a:pt x="3555963" y="3260645"/>
                  <a:pt x="3558662" y="3258171"/>
                  <a:pt x="3561473" y="3255697"/>
                </a:cubicBezTo>
                <a:cubicBezTo>
                  <a:pt x="3559674" y="3260308"/>
                  <a:pt x="3557762" y="3264919"/>
                  <a:pt x="3555963" y="3269530"/>
                </a:cubicBezTo>
                <a:cubicBezTo>
                  <a:pt x="3553151" y="3271891"/>
                  <a:pt x="3550340" y="3274253"/>
                  <a:pt x="3547416" y="3276614"/>
                </a:cubicBezTo>
                <a:cubicBezTo>
                  <a:pt x="3549327" y="3272116"/>
                  <a:pt x="3551239" y="3267618"/>
                  <a:pt x="3553151" y="3263119"/>
                </a:cubicBezTo>
                <a:close/>
                <a:moveTo>
                  <a:pt x="3570132" y="3247712"/>
                </a:moveTo>
                <a:cubicBezTo>
                  <a:pt x="3573056" y="3245013"/>
                  <a:pt x="3575980" y="3242202"/>
                  <a:pt x="3578792" y="3239503"/>
                </a:cubicBezTo>
                <a:cubicBezTo>
                  <a:pt x="3576992" y="3244451"/>
                  <a:pt x="3575081" y="3249287"/>
                  <a:pt x="3573281" y="3254235"/>
                </a:cubicBezTo>
                <a:cubicBezTo>
                  <a:pt x="3570357" y="3256934"/>
                  <a:pt x="3567433" y="3259521"/>
                  <a:pt x="3564397" y="3262219"/>
                </a:cubicBezTo>
                <a:cubicBezTo>
                  <a:pt x="3566309" y="3257384"/>
                  <a:pt x="3568221" y="3252548"/>
                  <a:pt x="3570132" y="3247712"/>
                </a:cubicBezTo>
                <a:close/>
                <a:moveTo>
                  <a:pt x="3587564" y="3230844"/>
                </a:moveTo>
                <a:cubicBezTo>
                  <a:pt x="3590600" y="3227695"/>
                  <a:pt x="3593636" y="3224658"/>
                  <a:pt x="3596673" y="3221509"/>
                </a:cubicBezTo>
                <a:cubicBezTo>
                  <a:pt x="3594873" y="3226683"/>
                  <a:pt x="3592961" y="3231856"/>
                  <a:pt x="3591162" y="3237029"/>
                </a:cubicBezTo>
                <a:cubicBezTo>
                  <a:pt x="3588126" y="3240065"/>
                  <a:pt x="3584977" y="3243102"/>
                  <a:pt x="3581828" y="3246250"/>
                </a:cubicBezTo>
                <a:cubicBezTo>
                  <a:pt x="3583740" y="3241077"/>
                  <a:pt x="3585652" y="3235904"/>
                  <a:pt x="3587564" y="3230844"/>
                </a:cubicBezTo>
                <a:close/>
                <a:moveTo>
                  <a:pt x="3605445" y="3211950"/>
                </a:moveTo>
                <a:cubicBezTo>
                  <a:pt x="3608481" y="3208576"/>
                  <a:pt x="3611518" y="3205090"/>
                  <a:pt x="3614329" y="3201717"/>
                </a:cubicBezTo>
                <a:cubicBezTo>
                  <a:pt x="3612530" y="3207002"/>
                  <a:pt x="3610730" y="3212400"/>
                  <a:pt x="3608931" y="3217686"/>
                </a:cubicBezTo>
                <a:cubicBezTo>
                  <a:pt x="3606007" y="3221172"/>
                  <a:pt x="3602858" y="3224546"/>
                  <a:pt x="3599709" y="3228032"/>
                </a:cubicBezTo>
                <a:cubicBezTo>
                  <a:pt x="3601621" y="3222634"/>
                  <a:pt x="3603533" y="3217348"/>
                  <a:pt x="3605445" y="3211950"/>
                </a:cubicBezTo>
                <a:close/>
                <a:moveTo>
                  <a:pt x="3623326" y="3190695"/>
                </a:moveTo>
                <a:cubicBezTo>
                  <a:pt x="3627037" y="3185860"/>
                  <a:pt x="3630635" y="3181136"/>
                  <a:pt x="3634009" y="3176301"/>
                </a:cubicBezTo>
                <a:cubicBezTo>
                  <a:pt x="3632435" y="3181362"/>
                  <a:pt x="3630748" y="3186535"/>
                  <a:pt x="3629173" y="3191595"/>
                </a:cubicBezTo>
                <a:cubicBezTo>
                  <a:pt x="3625687" y="3196656"/>
                  <a:pt x="3621976" y="3201829"/>
                  <a:pt x="3617927" y="3206890"/>
                </a:cubicBezTo>
                <a:cubicBezTo>
                  <a:pt x="3619727" y="3201379"/>
                  <a:pt x="3621526" y="3196094"/>
                  <a:pt x="3623326" y="3190695"/>
                </a:cubicBezTo>
                <a:close/>
                <a:moveTo>
                  <a:pt x="3644018" y="3161006"/>
                </a:moveTo>
                <a:cubicBezTo>
                  <a:pt x="3646942" y="3156170"/>
                  <a:pt x="3649641" y="3151447"/>
                  <a:pt x="3652228" y="3146611"/>
                </a:cubicBezTo>
                <a:cubicBezTo>
                  <a:pt x="3649191" y="3155833"/>
                  <a:pt x="3645030" y="3164942"/>
                  <a:pt x="3639857" y="3174164"/>
                </a:cubicBezTo>
                <a:cubicBezTo>
                  <a:pt x="3641319" y="3169778"/>
                  <a:pt x="3642669" y="3165392"/>
                  <a:pt x="3644018" y="3161006"/>
                </a:cubicBezTo>
                <a:close/>
                <a:moveTo>
                  <a:pt x="3680905" y="3072838"/>
                </a:moveTo>
                <a:cubicBezTo>
                  <a:pt x="3683379" y="3068452"/>
                  <a:pt x="3686303" y="3063954"/>
                  <a:pt x="3689564" y="3059343"/>
                </a:cubicBezTo>
                <a:cubicBezTo>
                  <a:pt x="3687202" y="3068002"/>
                  <a:pt x="3684728" y="3076549"/>
                  <a:pt x="3682367" y="3085209"/>
                </a:cubicBezTo>
                <a:cubicBezTo>
                  <a:pt x="3679443" y="3088695"/>
                  <a:pt x="3676744" y="3092181"/>
                  <a:pt x="3674270" y="3095667"/>
                </a:cubicBezTo>
                <a:cubicBezTo>
                  <a:pt x="3676406" y="3088020"/>
                  <a:pt x="3678655" y="3080486"/>
                  <a:pt x="3680905" y="3072838"/>
                </a:cubicBezTo>
                <a:close/>
                <a:moveTo>
                  <a:pt x="3697549" y="3048884"/>
                </a:moveTo>
                <a:cubicBezTo>
                  <a:pt x="3699686" y="3046298"/>
                  <a:pt x="3701935" y="3043599"/>
                  <a:pt x="3704296" y="3040900"/>
                </a:cubicBezTo>
                <a:cubicBezTo>
                  <a:pt x="3701822" y="3050346"/>
                  <a:pt x="3699348" y="3059905"/>
                  <a:pt x="3696874" y="3069352"/>
                </a:cubicBezTo>
                <a:cubicBezTo>
                  <a:pt x="3694400" y="3071826"/>
                  <a:pt x="3692151" y="3074187"/>
                  <a:pt x="3689901" y="3076662"/>
                </a:cubicBezTo>
                <a:cubicBezTo>
                  <a:pt x="3692375" y="3067440"/>
                  <a:pt x="3694962" y="3058218"/>
                  <a:pt x="3697549" y="3048884"/>
                </a:cubicBezTo>
                <a:close/>
                <a:moveTo>
                  <a:pt x="3711381" y="3033140"/>
                </a:moveTo>
                <a:cubicBezTo>
                  <a:pt x="3713743" y="3030554"/>
                  <a:pt x="3716217" y="3028079"/>
                  <a:pt x="3718803" y="3025493"/>
                </a:cubicBezTo>
                <a:cubicBezTo>
                  <a:pt x="3716329" y="3035502"/>
                  <a:pt x="3713855" y="3045623"/>
                  <a:pt x="3711381" y="3055632"/>
                </a:cubicBezTo>
                <a:cubicBezTo>
                  <a:pt x="3708682" y="3057994"/>
                  <a:pt x="3706208" y="3060355"/>
                  <a:pt x="3703621" y="3062717"/>
                </a:cubicBezTo>
                <a:cubicBezTo>
                  <a:pt x="3706208" y="3052933"/>
                  <a:pt x="3708795" y="3043036"/>
                  <a:pt x="3711381" y="3033140"/>
                </a:cubicBezTo>
                <a:close/>
                <a:moveTo>
                  <a:pt x="3725326" y="3019195"/>
                </a:moveTo>
                <a:cubicBezTo>
                  <a:pt x="3727350" y="3017171"/>
                  <a:pt x="3729487" y="3015259"/>
                  <a:pt x="3731736" y="3013235"/>
                </a:cubicBezTo>
                <a:cubicBezTo>
                  <a:pt x="3729375" y="3023581"/>
                  <a:pt x="3727013" y="3033927"/>
                  <a:pt x="3724539" y="3044274"/>
                </a:cubicBezTo>
                <a:cubicBezTo>
                  <a:pt x="3722177" y="3046185"/>
                  <a:pt x="3719928" y="3048097"/>
                  <a:pt x="3717791" y="3050009"/>
                </a:cubicBezTo>
                <a:cubicBezTo>
                  <a:pt x="3720378" y="3039663"/>
                  <a:pt x="3722852" y="3029429"/>
                  <a:pt x="3725326" y="3019195"/>
                </a:cubicBezTo>
                <a:close/>
                <a:moveTo>
                  <a:pt x="3738034" y="3007499"/>
                </a:moveTo>
                <a:cubicBezTo>
                  <a:pt x="3740171" y="3005588"/>
                  <a:pt x="3742533" y="3003563"/>
                  <a:pt x="3744782" y="3001651"/>
                </a:cubicBezTo>
                <a:cubicBezTo>
                  <a:pt x="3742420" y="3012335"/>
                  <a:pt x="3740171" y="3022906"/>
                  <a:pt x="3737809" y="3033590"/>
                </a:cubicBezTo>
                <a:cubicBezTo>
                  <a:pt x="3735335" y="3035502"/>
                  <a:pt x="3732973" y="3037413"/>
                  <a:pt x="3730612" y="3039213"/>
                </a:cubicBezTo>
                <a:cubicBezTo>
                  <a:pt x="3733198" y="3028642"/>
                  <a:pt x="3735560" y="3018070"/>
                  <a:pt x="3738034" y="3007499"/>
                </a:cubicBezTo>
                <a:close/>
                <a:moveTo>
                  <a:pt x="3750854" y="2996478"/>
                </a:moveTo>
                <a:cubicBezTo>
                  <a:pt x="3753104" y="2994679"/>
                  <a:pt x="3755465" y="2992767"/>
                  <a:pt x="3757715" y="2990855"/>
                </a:cubicBezTo>
                <a:cubicBezTo>
                  <a:pt x="3755465" y="3001764"/>
                  <a:pt x="3753216" y="3012673"/>
                  <a:pt x="3751079" y="3023581"/>
                </a:cubicBezTo>
                <a:cubicBezTo>
                  <a:pt x="3748605" y="3025380"/>
                  <a:pt x="3746131" y="3027180"/>
                  <a:pt x="3743769" y="3028979"/>
                </a:cubicBezTo>
                <a:cubicBezTo>
                  <a:pt x="3746131" y="3018183"/>
                  <a:pt x="3748493" y="3007387"/>
                  <a:pt x="3750854" y="2996478"/>
                </a:cubicBezTo>
                <a:close/>
                <a:moveTo>
                  <a:pt x="3763675" y="2986132"/>
                </a:moveTo>
                <a:cubicBezTo>
                  <a:pt x="3765924" y="2984333"/>
                  <a:pt x="3768398" y="2982533"/>
                  <a:pt x="3770760" y="2980734"/>
                </a:cubicBezTo>
                <a:cubicBezTo>
                  <a:pt x="3768623" y="2991868"/>
                  <a:pt x="3766486" y="3003001"/>
                  <a:pt x="3764350" y="3014134"/>
                </a:cubicBezTo>
                <a:cubicBezTo>
                  <a:pt x="3761876" y="3015934"/>
                  <a:pt x="3759401" y="3017620"/>
                  <a:pt x="3756927" y="3019420"/>
                </a:cubicBezTo>
                <a:cubicBezTo>
                  <a:pt x="3759176" y="3008286"/>
                  <a:pt x="3761426" y="2997265"/>
                  <a:pt x="3763675" y="2986132"/>
                </a:cubicBezTo>
                <a:close/>
                <a:moveTo>
                  <a:pt x="3776495" y="2976348"/>
                </a:moveTo>
                <a:cubicBezTo>
                  <a:pt x="3856341" y="2916182"/>
                  <a:pt x="3978697" y="2847470"/>
                  <a:pt x="4138277" y="2773809"/>
                </a:cubicBezTo>
                <a:cubicBezTo>
                  <a:pt x="4373317" y="2665511"/>
                  <a:pt x="4614317" y="2581279"/>
                  <a:pt x="4683704" y="2568571"/>
                </a:cubicBezTo>
                <a:cubicBezTo>
                  <a:pt x="4689102" y="2567558"/>
                  <a:pt x="4723177" y="2567109"/>
                  <a:pt x="4729250" y="2567109"/>
                </a:cubicBezTo>
                <a:cubicBezTo>
                  <a:pt x="4788516" y="2567109"/>
                  <a:pt x="5141863" y="2628961"/>
                  <a:pt x="5181224" y="2707908"/>
                </a:cubicBezTo>
                <a:cubicBezTo>
                  <a:pt x="5207652" y="2760988"/>
                  <a:pt x="5331245" y="2822279"/>
                  <a:pt x="5450902" y="2881545"/>
                </a:cubicBezTo>
                <a:cubicBezTo>
                  <a:pt x="5567522" y="2939349"/>
                  <a:pt x="5688190" y="2999177"/>
                  <a:pt x="5700561" y="3044048"/>
                </a:cubicBezTo>
                <a:cubicBezTo>
                  <a:pt x="5729238" y="3148298"/>
                  <a:pt x="5924580" y="3251761"/>
                  <a:pt x="6131393" y="3361184"/>
                </a:cubicBezTo>
                <a:cubicBezTo>
                  <a:pt x="6184923" y="3389523"/>
                  <a:pt x="6239016" y="3418088"/>
                  <a:pt x="6289735" y="3446765"/>
                </a:cubicBezTo>
                <a:cubicBezTo>
                  <a:pt x="6290073" y="3447890"/>
                  <a:pt x="6290298" y="3448902"/>
                  <a:pt x="6290635" y="3450027"/>
                </a:cubicBezTo>
                <a:cubicBezTo>
                  <a:pt x="6240815" y="3424273"/>
                  <a:pt x="6187285" y="3398295"/>
                  <a:pt x="6132967" y="3371867"/>
                </a:cubicBezTo>
                <a:cubicBezTo>
                  <a:pt x="5933127" y="3274703"/>
                  <a:pt x="5726427" y="3174277"/>
                  <a:pt x="5700561" y="3080036"/>
                </a:cubicBezTo>
                <a:cubicBezTo>
                  <a:pt x="5688190" y="3035164"/>
                  <a:pt x="5570895" y="2981521"/>
                  <a:pt x="5446740" y="2924842"/>
                </a:cubicBezTo>
                <a:cubicBezTo>
                  <a:pt x="5325959" y="2869624"/>
                  <a:pt x="5201017" y="2812607"/>
                  <a:pt x="5177175" y="2764700"/>
                </a:cubicBezTo>
                <a:cubicBezTo>
                  <a:pt x="5137477" y="2684854"/>
                  <a:pt x="4771310" y="2630536"/>
                  <a:pt x="4723065" y="2630536"/>
                </a:cubicBezTo>
                <a:cubicBezTo>
                  <a:pt x="4718566" y="2630536"/>
                  <a:pt x="4682917" y="2630985"/>
                  <a:pt x="4677294" y="2631998"/>
                </a:cubicBezTo>
                <a:cubicBezTo>
                  <a:pt x="4564160" y="2652690"/>
                  <a:pt x="4012997" y="2842746"/>
                  <a:pt x="3770085" y="3010086"/>
                </a:cubicBezTo>
                <a:cubicBezTo>
                  <a:pt x="3772109" y="2998953"/>
                  <a:pt x="3774246" y="2987594"/>
                  <a:pt x="3776495" y="2976348"/>
                </a:cubicBezTo>
                <a:close/>
                <a:moveTo>
                  <a:pt x="6425586" y="3640870"/>
                </a:moveTo>
                <a:cubicBezTo>
                  <a:pt x="6433571" y="3663249"/>
                  <a:pt x="6441105" y="3685629"/>
                  <a:pt x="6448078" y="3707783"/>
                </a:cubicBezTo>
                <a:cubicBezTo>
                  <a:pt x="6513754" y="3915721"/>
                  <a:pt x="6674121" y="4193833"/>
                  <a:pt x="6856755" y="4416052"/>
                </a:cubicBezTo>
                <a:cubicBezTo>
                  <a:pt x="7061656" y="4665487"/>
                  <a:pt x="7261946" y="4808535"/>
                  <a:pt x="7406231" y="4808535"/>
                </a:cubicBezTo>
                <a:cubicBezTo>
                  <a:pt x="7524763" y="4808535"/>
                  <a:pt x="7678157" y="4718680"/>
                  <a:pt x="7862253" y="4541332"/>
                </a:cubicBezTo>
                <a:cubicBezTo>
                  <a:pt x="7961779" y="4445516"/>
                  <a:pt x="8053321" y="4340479"/>
                  <a:pt x="8126982" y="4249612"/>
                </a:cubicBezTo>
                <a:cubicBezTo>
                  <a:pt x="7895429" y="4543918"/>
                  <a:pt x="7613381" y="4833501"/>
                  <a:pt x="7400158" y="4833501"/>
                </a:cubicBezTo>
                <a:cubicBezTo>
                  <a:pt x="7076275" y="4833501"/>
                  <a:pt x="6584491" y="4141201"/>
                  <a:pt x="6447291" y="3706434"/>
                </a:cubicBezTo>
                <a:cubicBezTo>
                  <a:pt x="6440543" y="3684729"/>
                  <a:pt x="6433233" y="3662800"/>
                  <a:pt x="6425586" y="3640870"/>
                </a:cubicBezTo>
                <a:lnTo>
                  <a:pt x="6425586" y="3640870"/>
                </a:lnTo>
                <a:close/>
                <a:moveTo>
                  <a:pt x="9387651" y="4262658"/>
                </a:moveTo>
                <a:cubicBezTo>
                  <a:pt x="9521702" y="4523001"/>
                  <a:pt x="9660365" y="4792116"/>
                  <a:pt x="9730652" y="5047848"/>
                </a:cubicBezTo>
                <a:cubicBezTo>
                  <a:pt x="9765289" y="5173690"/>
                  <a:pt x="9867065" y="5337881"/>
                  <a:pt x="9965467" y="5496673"/>
                </a:cubicBezTo>
                <a:cubicBezTo>
                  <a:pt x="10034629" y="5608233"/>
                  <a:pt x="10106153" y="5723617"/>
                  <a:pt x="10154286" y="5825280"/>
                </a:cubicBezTo>
                <a:cubicBezTo>
                  <a:pt x="10254375" y="6036478"/>
                  <a:pt x="10511007" y="6200332"/>
                  <a:pt x="10664963" y="6200332"/>
                </a:cubicBezTo>
                <a:cubicBezTo>
                  <a:pt x="10678234" y="6200332"/>
                  <a:pt x="10704212" y="6199207"/>
                  <a:pt x="10718044" y="6196620"/>
                </a:cubicBezTo>
                <a:cubicBezTo>
                  <a:pt x="10875487" y="6167831"/>
                  <a:pt x="11082075" y="5987896"/>
                  <a:pt x="11284726" y="5703036"/>
                </a:cubicBezTo>
                <a:cubicBezTo>
                  <a:pt x="11394487" y="5548742"/>
                  <a:pt x="11490414" y="5380953"/>
                  <a:pt x="11561039" y="5223398"/>
                </a:cubicBezTo>
                <a:cubicBezTo>
                  <a:pt x="11559915" y="5228571"/>
                  <a:pt x="11558901" y="5233744"/>
                  <a:pt x="11557777" y="5238917"/>
                </a:cubicBezTo>
                <a:cubicBezTo>
                  <a:pt x="11486928" y="5408281"/>
                  <a:pt x="11388526" y="5589678"/>
                  <a:pt x="11275954" y="5754543"/>
                </a:cubicBezTo>
                <a:cubicBezTo>
                  <a:pt x="11076452" y="6046599"/>
                  <a:pt x="10870539" y="6230920"/>
                  <a:pt x="10710959" y="6260048"/>
                </a:cubicBezTo>
                <a:cubicBezTo>
                  <a:pt x="10696789" y="6262634"/>
                  <a:pt x="10671486" y="6263758"/>
                  <a:pt x="10658103" y="6263758"/>
                </a:cubicBezTo>
                <a:cubicBezTo>
                  <a:pt x="10503697" y="6263758"/>
                  <a:pt x="10253362" y="6100130"/>
                  <a:pt x="10149675" y="5881284"/>
                </a:cubicBezTo>
                <a:cubicBezTo>
                  <a:pt x="10101655" y="5779959"/>
                  <a:pt x="10033729" y="5665588"/>
                  <a:pt x="9968053" y="5554928"/>
                </a:cubicBezTo>
                <a:cubicBezTo>
                  <a:pt x="9868864" y="5387813"/>
                  <a:pt x="9766188" y="5215076"/>
                  <a:pt x="9730089" y="5083948"/>
                </a:cubicBezTo>
                <a:cubicBezTo>
                  <a:pt x="9656991" y="4818544"/>
                  <a:pt x="9520915" y="4539757"/>
                  <a:pt x="9389337" y="4270192"/>
                </a:cubicBezTo>
                <a:cubicBezTo>
                  <a:pt x="9376517" y="4243877"/>
                  <a:pt x="9363697" y="4217561"/>
                  <a:pt x="9350764" y="4191133"/>
                </a:cubicBezTo>
                <a:cubicBezTo>
                  <a:pt x="9363135" y="4215087"/>
                  <a:pt x="9375392" y="4238929"/>
                  <a:pt x="9387651" y="4262658"/>
                </a:cubicBezTo>
                <a:close/>
                <a:moveTo>
                  <a:pt x="11884921" y="4241178"/>
                </a:moveTo>
                <a:cubicBezTo>
                  <a:pt x="11885146" y="4240728"/>
                  <a:pt x="11885259" y="4240166"/>
                  <a:pt x="11885484" y="4239716"/>
                </a:cubicBezTo>
                <a:cubicBezTo>
                  <a:pt x="11886159" y="4238591"/>
                  <a:pt x="11886946" y="4237467"/>
                  <a:pt x="11887621" y="4236342"/>
                </a:cubicBezTo>
                <a:cubicBezTo>
                  <a:pt x="11887396" y="4236905"/>
                  <a:pt x="11887171" y="4237354"/>
                  <a:pt x="11886946" y="4237917"/>
                </a:cubicBezTo>
                <a:cubicBezTo>
                  <a:pt x="11886270" y="4238929"/>
                  <a:pt x="11885596" y="4240053"/>
                  <a:pt x="11884921" y="4241178"/>
                </a:cubicBezTo>
                <a:close/>
                <a:moveTo>
                  <a:pt x="11896392" y="4212163"/>
                </a:moveTo>
                <a:cubicBezTo>
                  <a:pt x="11896955" y="4210814"/>
                  <a:pt x="11897516" y="4209464"/>
                  <a:pt x="11897966" y="4208002"/>
                </a:cubicBezTo>
                <a:cubicBezTo>
                  <a:pt x="11899091" y="4206316"/>
                  <a:pt x="11900216" y="4204629"/>
                  <a:pt x="11901341" y="4202942"/>
                </a:cubicBezTo>
                <a:cubicBezTo>
                  <a:pt x="11900778" y="4204404"/>
                  <a:pt x="11900104" y="4205866"/>
                  <a:pt x="11899541" y="4207328"/>
                </a:cubicBezTo>
                <a:cubicBezTo>
                  <a:pt x="11898529" y="4208902"/>
                  <a:pt x="11897405" y="4210589"/>
                  <a:pt x="11896392" y="4212163"/>
                </a:cubicBezTo>
                <a:close/>
                <a:moveTo>
                  <a:pt x="11907750" y="4183599"/>
                </a:moveTo>
                <a:cubicBezTo>
                  <a:pt x="11908651" y="4181462"/>
                  <a:pt x="11909438" y="4179325"/>
                  <a:pt x="11910337" y="4177189"/>
                </a:cubicBezTo>
                <a:cubicBezTo>
                  <a:pt x="11911799" y="4175052"/>
                  <a:pt x="11913373" y="4172915"/>
                  <a:pt x="11914835" y="4170891"/>
                </a:cubicBezTo>
                <a:cubicBezTo>
                  <a:pt x="11913936" y="4173140"/>
                  <a:pt x="11912924" y="4175277"/>
                  <a:pt x="11912024" y="4177526"/>
                </a:cubicBezTo>
                <a:cubicBezTo>
                  <a:pt x="11910674" y="4179550"/>
                  <a:pt x="11909212" y="4181574"/>
                  <a:pt x="11907750" y="4183599"/>
                </a:cubicBezTo>
                <a:close/>
                <a:moveTo>
                  <a:pt x="11928106" y="4153235"/>
                </a:moveTo>
                <a:cubicBezTo>
                  <a:pt x="11929343" y="4151548"/>
                  <a:pt x="11930693" y="4149861"/>
                  <a:pt x="11932042" y="4148174"/>
                </a:cubicBezTo>
                <a:cubicBezTo>
                  <a:pt x="11931143" y="4150198"/>
                  <a:pt x="11930242" y="4152110"/>
                  <a:pt x="11929343" y="4154134"/>
                </a:cubicBezTo>
                <a:cubicBezTo>
                  <a:pt x="11928106" y="4155821"/>
                  <a:pt x="11926869" y="4157508"/>
                  <a:pt x="11925520" y="4159195"/>
                </a:cubicBezTo>
                <a:cubicBezTo>
                  <a:pt x="11926419" y="4157171"/>
                  <a:pt x="11927206" y="4155259"/>
                  <a:pt x="11928106" y="4153235"/>
                </a:cubicBezTo>
                <a:close/>
                <a:moveTo>
                  <a:pt x="11936990" y="4132317"/>
                </a:moveTo>
                <a:cubicBezTo>
                  <a:pt x="11938115" y="4129843"/>
                  <a:pt x="11939127" y="4127257"/>
                  <a:pt x="11940251" y="4124782"/>
                </a:cubicBezTo>
                <a:cubicBezTo>
                  <a:pt x="11941826" y="4122758"/>
                  <a:pt x="11943513" y="4120846"/>
                  <a:pt x="11945200" y="4118822"/>
                </a:cubicBezTo>
                <a:cubicBezTo>
                  <a:pt x="11944075" y="4121409"/>
                  <a:pt x="11942950" y="4123883"/>
                  <a:pt x="11941826" y="4126469"/>
                </a:cubicBezTo>
                <a:cubicBezTo>
                  <a:pt x="11940139" y="4128381"/>
                  <a:pt x="11938564" y="4130405"/>
                  <a:pt x="11936990" y="4132317"/>
                </a:cubicBezTo>
                <a:close/>
                <a:moveTo>
                  <a:pt x="11948461" y="4105777"/>
                </a:moveTo>
                <a:cubicBezTo>
                  <a:pt x="11949810" y="4102741"/>
                  <a:pt x="11951047" y="4099816"/>
                  <a:pt x="11952396" y="4096780"/>
                </a:cubicBezTo>
                <a:cubicBezTo>
                  <a:pt x="11954309" y="4094643"/>
                  <a:pt x="11956221" y="4092507"/>
                  <a:pt x="11958244" y="4090370"/>
                </a:cubicBezTo>
                <a:cubicBezTo>
                  <a:pt x="11956895" y="4093406"/>
                  <a:pt x="11955546" y="4096330"/>
                  <a:pt x="11954084" y="4099367"/>
                </a:cubicBezTo>
                <a:cubicBezTo>
                  <a:pt x="11952173" y="4101391"/>
                  <a:pt x="11950373" y="4103640"/>
                  <a:pt x="11948461" y="4105777"/>
                </a:cubicBezTo>
                <a:close/>
                <a:moveTo>
                  <a:pt x="11969716" y="4077775"/>
                </a:moveTo>
                <a:cubicBezTo>
                  <a:pt x="11971403" y="4075975"/>
                  <a:pt x="11973202" y="4074063"/>
                  <a:pt x="11975001" y="4072264"/>
                </a:cubicBezTo>
                <a:cubicBezTo>
                  <a:pt x="11973764" y="4074963"/>
                  <a:pt x="11972414" y="4077549"/>
                  <a:pt x="11971178" y="4080249"/>
                </a:cubicBezTo>
                <a:cubicBezTo>
                  <a:pt x="11969490" y="4082048"/>
                  <a:pt x="11967803" y="4083960"/>
                  <a:pt x="11966117" y="4085759"/>
                </a:cubicBezTo>
                <a:cubicBezTo>
                  <a:pt x="11967354" y="4083060"/>
                  <a:pt x="11968479" y="4080361"/>
                  <a:pt x="11969716" y="4077775"/>
                </a:cubicBezTo>
                <a:close/>
                <a:moveTo>
                  <a:pt x="11977700" y="4060568"/>
                </a:moveTo>
                <a:cubicBezTo>
                  <a:pt x="11979162" y="4057532"/>
                  <a:pt x="11980511" y="4054383"/>
                  <a:pt x="11981973" y="4051347"/>
                </a:cubicBezTo>
                <a:cubicBezTo>
                  <a:pt x="11983998" y="4049435"/>
                  <a:pt x="11986023" y="4047410"/>
                  <a:pt x="11988046" y="4045499"/>
                </a:cubicBezTo>
                <a:cubicBezTo>
                  <a:pt x="11986584" y="4048535"/>
                  <a:pt x="11985122" y="4051571"/>
                  <a:pt x="11983660" y="4054608"/>
                </a:cubicBezTo>
                <a:cubicBezTo>
                  <a:pt x="11981637" y="4056632"/>
                  <a:pt x="11979612" y="4058656"/>
                  <a:pt x="11977700" y="4060568"/>
                </a:cubicBezTo>
                <a:close/>
                <a:moveTo>
                  <a:pt x="11999180" y="4034815"/>
                </a:moveTo>
                <a:cubicBezTo>
                  <a:pt x="12000980" y="4033128"/>
                  <a:pt x="12002779" y="4031441"/>
                  <a:pt x="12004690" y="4029754"/>
                </a:cubicBezTo>
                <a:cubicBezTo>
                  <a:pt x="12003341" y="4032453"/>
                  <a:pt x="12001879" y="4035152"/>
                  <a:pt x="12000529" y="4037739"/>
                </a:cubicBezTo>
                <a:cubicBezTo>
                  <a:pt x="11998730" y="4039426"/>
                  <a:pt x="11996931" y="4041225"/>
                  <a:pt x="11995244" y="4042912"/>
                </a:cubicBezTo>
                <a:cubicBezTo>
                  <a:pt x="11996481" y="4040325"/>
                  <a:pt x="11997830" y="4037514"/>
                  <a:pt x="11999180" y="4034815"/>
                </a:cubicBezTo>
                <a:close/>
                <a:moveTo>
                  <a:pt x="12006940" y="4019183"/>
                </a:moveTo>
                <a:cubicBezTo>
                  <a:pt x="12008402" y="4016147"/>
                  <a:pt x="12009975" y="4013110"/>
                  <a:pt x="12011437" y="4010074"/>
                </a:cubicBezTo>
                <a:cubicBezTo>
                  <a:pt x="12013575" y="4008275"/>
                  <a:pt x="12015598" y="4006475"/>
                  <a:pt x="12017736" y="4004676"/>
                </a:cubicBezTo>
                <a:cubicBezTo>
                  <a:pt x="12016161" y="4007712"/>
                  <a:pt x="12014587" y="4010636"/>
                  <a:pt x="12013125" y="4013673"/>
                </a:cubicBezTo>
                <a:cubicBezTo>
                  <a:pt x="12010989" y="4015472"/>
                  <a:pt x="12008964" y="4017271"/>
                  <a:pt x="12006940" y="4019183"/>
                </a:cubicBezTo>
                <a:close/>
                <a:moveTo>
                  <a:pt x="12028644" y="3995454"/>
                </a:moveTo>
                <a:cubicBezTo>
                  <a:pt x="12030556" y="3993880"/>
                  <a:pt x="12032467" y="3992305"/>
                  <a:pt x="12034380" y="3990731"/>
                </a:cubicBezTo>
                <a:cubicBezTo>
                  <a:pt x="12032918" y="3993317"/>
                  <a:pt x="12031456" y="3996016"/>
                  <a:pt x="12029994" y="3998603"/>
                </a:cubicBezTo>
                <a:cubicBezTo>
                  <a:pt x="12028083" y="4000178"/>
                  <a:pt x="12026283" y="4001865"/>
                  <a:pt x="12024371" y="4003439"/>
                </a:cubicBezTo>
                <a:cubicBezTo>
                  <a:pt x="12025833" y="4000852"/>
                  <a:pt x="12027295" y="3998153"/>
                  <a:pt x="12028644" y="3995454"/>
                </a:cubicBezTo>
                <a:close/>
                <a:moveTo>
                  <a:pt x="12036292" y="3980835"/>
                </a:moveTo>
                <a:cubicBezTo>
                  <a:pt x="12037867" y="3977911"/>
                  <a:pt x="12039441" y="3974874"/>
                  <a:pt x="12041014" y="3971950"/>
                </a:cubicBezTo>
                <a:cubicBezTo>
                  <a:pt x="12043152" y="3970263"/>
                  <a:pt x="12045288" y="3968689"/>
                  <a:pt x="12047538" y="3967002"/>
                </a:cubicBezTo>
                <a:cubicBezTo>
                  <a:pt x="12045963" y="3969926"/>
                  <a:pt x="12044276" y="3972850"/>
                  <a:pt x="12042702" y="3975661"/>
                </a:cubicBezTo>
                <a:cubicBezTo>
                  <a:pt x="12040565" y="3977461"/>
                  <a:pt x="12038428" y="3979148"/>
                  <a:pt x="12036292" y="3980835"/>
                </a:cubicBezTo>
                <a:close/>
                <a:moveTo>
                  <a:pt x="12058334" y="3959018"/>
                </a:moveTo>
                <a:cubicBezTo>
                  <a:pt x="12060246" y="3957556"/>
                  <a:pt x="12062269" y="3956093"/>
                  <a:pt x="12064294" y="3954744"/>
                </a:cubicBezTo>
                <a:cubicBezTo>
                  <a:pt x="12062832" y="3957331"/>
                  <a:pt x="12061258" y="3959804"/>
                  <a:pt x="12059796" y="3962391"/>
                </a:cubicBezTo>
                <a:cubicBezTo>
                  <a:pt x="12057883" y="3963853"/>
                  <a:pt x="12055860" y="3965427"/>
                  <a:pt x="12053947" y="3966889"/>
                </a:cubicBezTo>
                <a:cubicBezTo>
                  <a:pt x="12055409" y="3964191"/>
                  <a:pt x="12056871" y="3961604"/>
                  <a:pt x="12058334" y="3959018"/>
                </a:cubicBezTo>
                <a:close/>
                <a:moveTo>
                  <a:pt x="12065981" y="3945297"/>
                </a:moveTo>
                <a:cubicBezTo>
                  <a:pt x="12067556" y="3942486"/>
                  <a:pt x="12069129" y="3939562"/>
                  <a:pt x="12070816" y="3936750"/>
                </a:cubicBezTo>
                <a:cubicBezTo>
                  <a:pt x="12073066" y="3935288"/>
                  <a:pt x="12075315" y="3933714"/>
                  <a:pt x="12077564" y="3932252"/>
                </a:cubicBezTo>
                <a:cubicBezTo>
                  <a:pt x="12075878" y="3935064"/>
                  <a:pt x="12074303" y="3937763"/>
                  <a:pt x="12072616" y="3940574"/>
                </a:cubicBezTo>
                <a:cubicBezTo>
                  <a:pt x="12070367" y="3942149"/>
                  <a:pt x="12068230" y="3943723"/>
                  <a:pt x="12065981" y="3945297"/>
                </a:cubicBezTo>
                <a:close/>
                <a:moveTo>
                  <a:pt x="12088248" y="3925167"/>
                </a:moveTo>
                <a:cubicBezTo>
                  <a:pt x="12090272" y="3923818"/>
                  <a:pt x="12092296" y="3922580"/>
                  <a:pt x="12094320" y="3921231"/>
                </a:cubicBezTo>
                <a:cubicBezTo>
                  <a:pt x="12092859" y="3923593"/>
                  <a:pt x="12091285" y="3926067"/>
                  <a:pt x="12089823" y="3928429"/>
                </a:cubicBezTo>
                <a:cubicBezTo>
                  <a:pt x="12087798" y="3929778"/>
                  <a:pt x="12085774" y="3931240"/>
                  <a:pt x="12083749" y="3932590"/>
                </a:cubicBezTo>
                <a:cubicBezTo>
                  <a:pt x="12085211" y="3930115"/>
                  <a:pt x="12086673" y="3927641"/>
                  <a:pt x="12088248" y="3925167"/>
                </a:cubicBezTo>
                <a:close/>
                <a:moveTo>
                  <a:pt x="12096007" y="3912122"/>
                </a:moveTo>
                <a:cubicBezTo>
                  <a:pt x="12097694" y="3909423"/>
                  <a:pt x="12099269" y="3906611"/>
                  <a:pt x="12100956" y="3903913"/>
                </a:cubicBezTo>
                <a:cubicBezTo>
                  <a:pt x="12103205" y="3902563"/>
                  <a:pt x="12105566" y="3901213"/>
                  <a:pt x="12107816" y="3899864"/>
                </a:cubicBezTo>
                <a:cubicBezTo>
                  <a:pt x="12106129" y="3902563"/>
                  <a:pt x="12104442" y="3905149"/>
                  <a:pt x="12102754" y="3907848"/>
                </a:cubicBezTo>
                <a:cubicBezTo>
                  <a:pt x="12100506" y="3909310"/>
                  <a:pt x="12098145" y="3910660"/>
                  <a:pt x="12096007" y="3912122"/>
                </a:cubicBezTo>
                <a:close/>
                <a:moveTo>
                  <a:pt x="12118386" y="3893679"/>
                </a:moveTo>
                <a:cubicBezTo>
                  <a:pt x="12120524" y="3892441"/>
                  <a:pt x="12122547" y="3891205"/>
                  <a:pt x="12124685" y="3890080"/>
                </a:cubicBezTo>
                <a:cubicBezTo>
                  <a:pt x="12123110" y="3892329"/>
                  <a:pt x="12121648" y="3894691"/>
                  <a:pt x="12120074" y="3896940"/>
                </a:cubicBezTo>
                <a:cubicBezTo>
                  <a:pt x="12117937" y="3898290"/>
                  <a:pt x="12115913" y="3899526"/>
                  <a:pt x="12113777" y="3900876"/>
                </a:cubicBezTo>
                <a:cubicBezTo>
                  <a:pt x="12115351" y="3898402"/>
                  <a:pt x="12116812" y="3896040"/>
                  <a:pt x="12118386" y="3893679"/>
                </a:cubicBezTo>
                <a:close/>
                <a:moveTo>
                  <a:pt x="12126259" y="3881308"/>
                </a:moveTo>
                <a:cubicBezTo>
                  <a:pt x="12127947" y="3878721"/>
                  <a:pt x="12129520" y="3876135"/>
                  <a:pt x="12131207" y="3873548"/>
                </a:cubicBezTo>
                <a:cubicBezTo>
                  <a:pt x="12133569" y="3872311"/>
                  <a:pt x="12135931" y="3871074"/>
                  <a:pt x="12138292" y="3869837"/>
                </a:cubicBezTo>
                <a:cubicBezTo>
                  <a:pt x="12136605" y="3872311"/>
                  <a:pt x="12134919" y="3874898"/>
                  <a:pt x="12133232" y="3877372"/>
                </a:cubicBezTo>
                <a:cubicBezTo>
                  <a:pt x="12130869" y="3878609"/>
                  <a:pt x="12128508" y="3879959"/>
                  <a:pt x="12126259" y="3881308"/>
                </a:cubicBezTo>
                <a:close/>
                <a:moveTo>
                  <a:pt x="12148864" y="3864327"/>
                </a:moveTo>
                <a:cubicBezTo>
                  <a:pt x="12151000" y="3863202"/>
                  <a:pt x="12153137" y="3862078"/>
                  <a:pt x="12155386" y="3861065"/>
                </a:cubicBezTo>
                <a:cubicBezTo>
                  <a:pt x="12153811" y="3863202"/>
                  <a:pt x="12152349" y="3865339"/>
                  <a:pt x="12150775" y="3867588"/>
                </a:cubicBezTo>
                <a:cubicBezTo>
                  <a:pt x="12148639" y="3868713"/>
                  <a:pt x="12146501" y="3869950"/>
                  <a:pt x="12144365" y="3871074"/>
                </a:cubicBezTo>
                <a:cubicBezTo>
                  <a:pt x="12145827" y="3868825"/>
                  <a:pt x="12147289" y="3866576"/>
                  <a:pt x="12148864" y="3864327"/>
                </a:cubicBezTo>
                <a:close/>
                <a:moveTo>
                  <a:pt x="12156848" y="3852519"/>
                </a:moveTo>
                <a:cubicBezTo>
                  <a:pt x="12158535" y="3850044"/>
                  <a:pt x="12160222" y="3847570"/>
                  <a:pt x="12161795" y="3845096"/>
                </a:cubicBezTo>
                <a:cubicBezTo>
                  <a:pt x="12164158" y="3843972"/>
                  <a:pt x="12166632" y="3842847"/>
                  <a:pt x="12168993" y="3841835"/>
                </a:cubicBezTo>
                <a:cubicBezTo>
                  <a:pt x="12167307" y="3844196"/>
                  <a:pt x="12165620" y="3846558"/>
                  <a:pt x="12163933" y="3848920"/>
                </a:cubicBezTo>
                <a:cubicBezTo>
                  <a:pt x="12161572" y="3850044"/>
                  <a:pt x="12159209" y="3851281"/>
                  <a:pt x="12156848" y="3852519"/>
                </a:cubicBezTo>
                <a:close/>
                <a:moveTo>
                  <a:pt x="12179678" y="3836999"/>
                </a:moveTo>
                <a:cubicBezTo>
                  <a:pt x="12181814" y="3835987"/>
                  <a:pt x="12184064" y="3835087"/>
                  <a:pt x="12186200" y="3834075"/>
                </a:cubicBezTo>
                <a:cubicBezTo>
                  <a:pt x="12184625" y="3836099"/>
                  <a:pt x="12183163" y="3838124"/>
                  <a:pt x="12181588" y="3840148"/>
                </a:cubicBezTo>
                <a:cubicBezTo>
                  <a:pt x="12179452" y="3841273"/>
                  <a:pt x="12177204" y="3842285"/>
                  <a:pt x="12175066" y="3843409"/>
                </a:cubicBezTo>
                <a:cubicBezTo>
                  <a:pt x="12176641" y="3841273"/>
                  <a:pt x="12178215" y="3839136"/>
                  <a:pt x="12179678" y="3836999"/>
                </a:cubicBezTo>
                <a:close/>
                <a:moveTo>
                  <a:pt x="12187887" y="3825641"/>
                </a:moveTo>
                <a:cubicBezTo>
                  <a:pt x="12189574" y="3823279"/>
                  <a:pt x="12191261" y="3821030"/>
                  <a:pt x="12192947" y="3818668"/>
                </a:cubicBezTo>
                <a:cubicBezTo>
                  <a:pt x="12195422" y="3817656"/>
                  <a:pt x="12197783" y="3816757"/>
                  <a:pt x="12200257" y="3815744"/>
                </a:cubicBezTo>
                <a:cubicBezTo>
                  <a:pt x="12198570" y="3817993"/>
                  <a:pt x="12196884" y="3820130"/>
                  <a:pt x="12195197" y="3822380"/>
                </a:cubicBezTo>
                <a:cubicBezTo>
                  <a:pt x="12192722" y="3823504"/>
                  <a:pt x="12190248" y="3824516"/>
                  <a:pt x="12187887" y="3825641"/>
                </a:cubicBezTo>
                <a:close/>
                <a:moveTo>
                  <a:pt x="12210942" y="3811471"/>
                </a:moveTo>
                <a:cubicBezTo>
                  <a:pt x="12213190" y="3810571"/>
                  <a:pt x="12215439" y="3809672"/>
                  <a:pt x="12217689" y="3808884"/>
                </a:cubicBezTo>
                <a:cubicBezTo>
                  <a:pt x="12216114" y="3810796"/>
                  <a:pt x="12214652" y="3812708"/>
                  <a:pt x="12213078" y="3814620"/>
                </a:cubicBezTo>
                <a:cubicBezTo>
                  <a:pt x="12210829" y="3815632"/>
                  <a:pt x="12208579" y="3816531"/>
                  <a:pt x="12206443" y="3817544"/>
                </a:cubicBezTo>
                <a:cubicBezTo>
                  <a:pt x="12207905" y="3815519"/>
                  <a:pt x="12209367" y="3813495"/>
                  <a:pt x="12210942" y="3811471"/>
                </a:cubicBezTo>
                <a:close/>
                <a:moveTo>
                  <a:pt x="12219712" y="3800000"/>
                </a:moveTo>
                <a:cubicBezTo>
                  <a:pt x="12221287" y="3797976"/>
                  <a:pt x="12222749" y="3796064"/>
                  <a:pt x="12224324" y="3794040"/>
                </a:cubicBezTo>
                <a:cubicBezTo>
                  <a:pt x="12226797" y="3793140"/>
                  <a:pt x="12229271" y="3792353"/>
                  <a:pt x="12231746" y="3791453"/>
                </a:cubicBezTo>
                <a:cubicBezTo>
                  <a:pt x="12230172" y="3793365"/>
                  <a:pt x="12228710" y="3795277"/>
                  <a:pt x="12227135" y="3797076"/>
                </a:cubicBezTo>
                <a:cubicBezTo>
                  <a:pt x="12224661" y="3798088"/>
                  <a:pt x="12222187" y="3799100"/>
                  <a:pt x="12219712" y="3800000"/>
                </a:cubicBezTo>
                <a:close/>
                <a:moveTo>
                  <a:pt x="12242429" y="3787742"/>
                </a:moveTo>
                <a:cubicBezTo>
                  <a:pt x="12244679" y="3786955"/>
                  <a:pt x="12246928" y="3786168"/>
                  <a:pt x="12249289" y="3785380"/>
                </a:cubicBezTo>
                <a:cubicBezTo>
                  <a:pt x="12247940" y="3786955"/>
                  <a:pt x="12246590" y="3788529"/>
                  <a:pt x="12245128" y="3790216"/>
                </a:cubicBezTo>
                <a:cubicBezTo>
                  <a:pt x="12242880" y="3791116"/>
                  <a:pt x="12240630" y="3791903"/>
                  <a:pt x="12238381" y="3792803"/>
                </a:cubicBezTo>
                <a:cubicBezTo>
                  <a:pt x="12239730" y="3791116"/>
                  <a:pt x="12241080" y="3789429"/>
                  <a:pt x="12242429" y="3787742"/>
                </a:cubicBezTo>
                <a:close/>
                <a:moveTo>
                  <a:pt x="12251427" y="3776833"/>
                </a:moveTo>
                <a:cubicBezTo>
                  <a:pt x="12252889" y="3775034"/>
                  <a:pt x="12254238" y="3773347"/>
                  <a:pt x="12255700" y="3771548"/>
                </a:cubicBezTo>
                <a:cubicBezTo>
                  <a:pt x="12258174" y="3770760"/>
                  <a:pt x="12260760" y="3770086"/>
                  <a:pt x="12263234" y="3769299"/>
                </a:cubicBezTo>
                <a:cubicBezTo>
                  <a:pt x="12261772" y="3770986"/>
                  <a:pt x="12260310" y="3772560"/>
                  <a:pt x="12258960" y="3774247"/>
                </a:cubicBezTo>
                <a:cubicBezTo>
                  <a:pt x="12256374" y="3775147"/>
                  <a:pt x="12253900" y="3775934"/>
                  <a:pt x="12251427" y="3776833"/>
                </a:cubicBezTo>
                <a:close/>
                <a:moveTo>
                  <a:pt x="12274144" y="3766037"/>
                </a:moveTo>
                <a:cubicBezTo>
                  <a:pt x="12276392" y="3765363"/>
                  <a:pt x="12278753" y="3764688"/>
                  <a:pt x="12281003" y="3764013"/>
                </a:cubicBezTo>
                <a:cubicBezTo>
                  <a:pt x="12279767" y="3765363"/>
                  <a:pt x="12278417" y="3766825"/>
                  <a:pt x="12277179" y="3768174"/>
                </a:cubicBezTo>
                <a:cubicBezTo>
                  <a:pt x="12274930" y="3768961"/>
                  <a:pt x="12272569" y="3769748"/>
                  <a:pt x="12270319" y="3770423"/>
                </a:cubicBezTo>
                <a:cubicBezTo>
                  <a:pt x="12271556" y="3768961"/>
                  <a:pt x="12272794" y="3767499"/>
                  <a:pt x="12274144" y="3766037"/>
                </a:cubicBezTo>
                <a:close/>
                <a:moveTo>
                  <a:pt x="12283477" y="3755241"/>
                </a:moveTo>
                <a:cubicBezTo>
                  <a:pt x="12284939" y="3753554"/>
                  <a:pt x="12286401" y="3751867"/>
                  <a:pt x="12287863" y="3750181"/>
                </a:cubicBezTo>
                <a:cubicBezTo>
                  <a:pt x="12290450" y="3749506"/>
                  <a:pt x="12292923" y="3748831"/>
                  <a:pt x="12295510" y="3748269"/>
                </a:cubicBezTo>
                <a:cubicBezTo>
                  <a:pt x="12294048" y="3749843"/>
                  <a:pt x="12292586" y="3751417"/>
                  <a:pt x="12291124" y="3752992"/>
                </a:cubicBezTo>
                <a:cubicBezTo>
                  <a:pt x="12288650" y="3753779"/>
                  <a:pt x="12286064" y="3754454"/>
                  <a:pt x="12283477" y="3755241"/>
                </a:cubicBezTo>
                <a:close/>
                <a:moveTo>
                  <a:pt x="12306532" y="3745457"/>
                </a:moveTo>
                <a:cubicBezTo>
                  <a:pt x="12308893" y="3744895"/>
                  <a:pt x="12311142" y="3744333"/>
                  <a:pt x="12313504" y="3743658"/>
                </a:cubicBezTo>
                <a:cubicBezTo>
                  <a:pt x="12312155" y="3745007"/>
                  <a:pt x="12310917" y="3746357"/>
                  <a:pt x="12309567" y="3747594"/>
                </a:cubicBezTo>
                <a:cubicBezTo>
                  <a:pt x="12307206" y="3748269"/>
                  <a:pt x="12304845" y="3748943"/>
                  <a:pt x="12302595" y="3749618"/>
                </a:cubicBezTo>
                <a:cubicBezTo>
                  <a:pt x="12303944" y="3748269"/>
                  <a:pt x="12305181" y="3746919"/>
                  <a:pt x="12306532" y="3745457"/>
                </a:cubicBezTo>
                <a:close/>
                <a:moveTo>
                  <a:pt x="12316091" y="3735111"/>
                </a:moveTo>
                <a:cubicBezTo>
                  <a:pt x="12317553" y="3733536"/>
                  <a:pt x="12319015" y="3731962"/>
                  <a:pt x="12320477" y="3730275"/>
                </a:cubicBezTo>
                <a:cubicBezTo>
                  <a:pt x="12323063" y="3729713"/>
                  <a:pt x="12325649" y="3729151"/>
                  <a:pt x="12328236" y="3728588"/>
                </a:cubicBezTo>
                <a:cubicBezTo>
                  <a:pt x="12326774" y="3730050"/>
                  <a:pt x="12325312" y="3731625"/>
                  <a:pt x="12323850" y="3733087"/>
                </a:cubicBezTo>
                <a:cubicBezTo>
                  <a:pt x="12321151" y="3733874"/>
                  <a:pt x="12318677" y="3734549"/>
                  <a:pt x="12316091" y="3735111"/>
                </a:cubicBezTo>
                <a:close/>
                <a:moveTo>
                  <a:pt x="12339369" y="3726451"/>
                </a:moveTo>
                <a:cubicBezTo>
                  <a:pt x="12341730" y="3726002"/>
                  <a:pt x="12344093" y="3725439"/>
                  <a:pt x="12346454" y="3724990"/>
                </a:cubicBezTo>
                <a:cubicBezTo>
                  <a:pt x="12345105" y="3726227"/>
                  <a:pt x="12343868" y="3727464"/>
                  <a:pt x="12342518" y="3728701"/>
                </a:cubicBezTo>
                <a:cubicBezTo>
                  <a:pt x="12340157" y="3729263"/>
                  <a:pt x="12337795" y="3729825"/>
                  <a:pt x="12335433" y="3730388"/>
                </a:cubicBezTo>
                <a:cubicBezTo>
                  <a:pt x="12336670" y="3729038"/>
                  <a:pt x="12338020" y="3727689"/>
                  <a:pt x="12339369" y="3726451"/>
                </a:cubicBezTo>
                <a:close/>
                <a:moveTo>
                  <a:pt x="12358150" y="3722516"/>
                </a:moveTo>
                <a:cubicBezTo>
                  <a:pt x="12360286" y="3722066"/>
                  <a:pt x="12362311" y="3721616"/>
                  <a:pt x="12364447" y="3721278"/>
                </a:cubicBezTo>
                <a:cubicBezTo>
                  <a:pt x="12363323" y="3722290"/>
                  <a:pt x="12362199" y="3723303"/>
                  <a:pt x="12361187" y="3724202"/>
                </a:cubicBezTo>
                <a:cubicBezTo>
                  <a:pt x="12359050" y="3724652"/>
                  <a:pt x="12357026" y="3725215"/>
                  <a:pt x="12354889" y="3725664"/>
                </a:cubicBezTo>
                <a:cubicBezTo>
                  <a:pt x="12355900" y="3724652"/>
                  <a:pt x="12357026" y="3723528"/>
                  <a:pt x="12358150" y="3722516"/>
                </a:cubicBezTo>
                <a:close/>
                <a:moveTo>
                  <a:pt x="12368608" y="3712507"/>
                </a:moveTo>
                <a:cubicBezTo>
                  <a:pt x="12369958" y="3711270"/>
                  <a:pt x="12371196" y="3710032"/>
                  <a:pt x="12372545" y="3708796"/>
                </a:cubicBezTo>
                <a:cubicBezTo>
                  <a:pt x="12374907" y="3708346"/>
                  <a:pt x="12377268" y="3708008"/>
                  <a:pt x="12379630" y="3707558"/>
                </a:cubicBezTo>
                <a:cubicBezTo>
                  <a:pt x="12378280" y="3708683"/>
                  <a:pt x="12377043" y="3709920"/>
                  <a:pt x="12375693" y="3711045"/>
                </a:cubicBezTo>
                <a:cubicBezTo>
                  <a:pt x="12373332" y="3711607"/>
                  <a:pt x="12370971" y="3712057"/>
                  <a:pt x="12368608" y="3712507"/>
                </a:cubicBezTo>
                <a:close/>
                <a:moveTo>
                  <a:pt x="12391550" y="3705647"/>
                </a:moveTo>
                <a:cubicBezTo>
                  <a:pt x="12393688" y="3705309"/>
                  <a:pt x="12395711" y="3704972"/>
                  <a:pt x="12397849" y="3704635"/>
                </a:cubicBezTo>
                <a:cubicBezTo>
                  <a:pt x="12396723" y="3705534"/>
                  <a:pt x="12395599" y="3706434"/>
                  <a:pt x="12394587" y="3707446"/>
                </a:cubicBezTo>
                <a:cubicBezTo>
                  <a:pt x="12392450" y="3707896"/>
                  <a:pt x="12390314" y="3708346"/>
                  <a:pt x="12388289" y="3708683"/>
                </a:cubicBezTo>
                <a:cubicBezTo>
                  <a:pt x="12389302" y="3707558"/>
                  <a:pt x="12390426" y="3706659"/>
                  <a:pt x="12391550" y="3705647"/>
                </a:cubicBezTo>
                <a:close/>
                <a:moveTo>
                  <a:pt x="12401897" y="3696312"/>
                </a:moveTo>
                <a:cubicBezTo>
                  <a:pt x="12402684" y="3695638"/>
                  <a:pt x="12403359" y="3694963"/>
                  <a:pt x="12404146" y="3694401"/>
                </a:cubicBezTo>
                <a:cubicBezTo>
                  <a:pt x="12404821" y="3693838"/>
                  <a:pt x="12405383" y="3693276"/>
                  <a:pt x="12406058" y="3692714"/>
                </a:cubicBezTo>
                <a:cubicBezTo>
                  <a:pt x="12408419" y="3692376"/>
                  <a:pt x="12410781" y="3692039"/>
                  <a:pt x="12413256" y="3691814"/>
                </a:cubicBezTo>
                <a:cubicBezTo>
                  <a:pt x="12411906" y="3692939"/>
                  <a:pt x="12410557" y="3694063"/>
                  <a:pt x="12409095" y="3695300"/>
                </a:cubicBezTo>
                <a:cubicBezTo>
                  <a:pt x="12406620" y="3695525"/>
                  <a:pt x="12404258" y="3695975"/>
                  <a:pt x="12401897" y="3696312"/>
                </a:cubicBezTo>
                <a:close/>
                <a:moveTo>
                  <a:pt x="12421690" y="3693051"/>
                </a:moveTo>
                <a:cubicBezTo>
                  <a:pt x="12422814" y="3692039"/>
                  <a:pt x="12424051" y="3691139"/>
                  <a:pt x="12425176" y="3690127"/>
                </a:cubicBezTo>
                <a:cubicBezTo>
                  <a:pt x="12427313" y="3689902"/>
                  <a:pt x="12429449" y="3689565"/>
                  <a:pt x="12431474" y="3689340"/>
                </a:cubicBezTo>
                <a:cubicBezTo>
                  <a:pt x="12430348" y="3690240"/>
                  <a:pt x="12429111" y="3691139"/>
                  <a:pt x="12427987" y="3692039"/>
                </a:cubicBezTo>
                <a:cubicBezTo>
                  <a:pt x="12425964" y="3692376"/>
                  <a:pt x="12423826" y="3692714"/>
                  <a:pt x="12421690" y="3693051"/>
                </a:cubicBezTo>
                <a:close/>
                <a:moveTo>
                  <a:pt x="12441707" y="3689902"/>
                </a:moveTo>
                <a:cubicBezTo>
                  <a:pt x="12442607" y="3689227"/>
                  <a:pt x="12443619" y="3688440"/>
                  <a:pt x="12444518" y="3687766"/>
                </a:cubicBezTo>
                <a:cubicBezTo>
                  <a:pt x="12446318" y="3687541"/>
                  <a:pt x="12448118" y="3687316"/>
                  <a:pt x="12449917" y="3687091"/>
                </a:cubicBezTo>
                <a:cubicBezTo>
                  <a:pt x="12449017" y="3687766"/>
                  <a:pt x="12448118" y="3688440"/>
                  <a:pt x="12447217" y="3689115"/>
                </a:cubicBezTo>
                <a:cubicBezTo>
                  <a:pt x="12445306" y="3689227"/>
                  <a:pt x="12443507" y="3689565"/>
                  <a:pt x="12441707" y="3689902"/>
                </a:cubicBezTo>
                <a:close/>
                <a:moveTo>
                  <a:pt x="12456102" y="3678544"/>
                </a:moveTo>
                <a:cubicBezTo>
                  <a:pt x="12457226" y="3677644"/>
                  <a:pt x="12458352" y="3676745"/>
                  <a:pt x="12459476" y="3675845"/>
                </a:cubicBezTo>
                <a:cubicBezTo>
                  <a:pt x="12461612" y="3675620"/>
                  <a:pt x="12463750" y="3675395"/>
                  <a:pt x="12465886" y="3675283"/>
                </a:cubicBezTo>
                <a:cubicBezTo>
                  <a:pt x="12464762" y="3676070"/>
                  <a:pt x="12463637" y="3676969"/>
                  <a:pt x="12462513" y="3677757"/>
                </a:cubicBezTo>
                <a:cubicBezTo>
                  <a:pt x="12460375" y="3678094"/>
                  <a:pt x="12458239" y="3678319"/>
                  <a:pt x="12456102" y="3678544"/>
                </a:cubicBezTo>
                <a:close/>
                <a:moveTo>
                  <a:pt x="12478931" y="3674046"/>
                </a:moveTo>
                <a:cubicBezTo>
                  <a:pt x="12480731" y="3673821"/>
                  <a:pt x="12482530" y="3673708"/>
                  <a:pt x="12484329" y="3673483"/>
                </a:cubicBezTo>
                <a:cubicBezTo>
                  <a:pt x="12483430" y="3674046"/>
                  <a:pt x="12482642" y="3674608"/>
                  <a:pt x="12481743" y="3675283"/>
                </a:cubicBezTo>
                <a:cubicBezTo>
                  <a:pt x="12479943" y="3675507"/>
                  <a:pt x="12478144" y="3675733"/>
                  <a:pt x="12476233" y="3675957"/>
                </a:cubicBezTo>
                <a:cubicBezTo>
                  <a:pt x="12477244" y="3675395"/>
                  <a:pt x="12478144" y="3674720"/>
                  <a:pt x="12478931" y="3674046"/>
                </a:cubicBezTo>
                <a:close/>
                <a:moveTo>
                  <a:pt x="12490964" y="3665386"/>
                </a:moveTo>
                <a:cubicBezTo>
                  <a:pt x="12492090" y="3664599"/>
                  <a:pt x="12493101" y="3663812"/>
                  <a:pt x="12494226" y="3663025"/>
                </a:cubicBezTo>
                <a:cubicBezTo>
                  <a:pt x="12496362" y="3662912"/>
                  <a:pt x="12498499" y="3662800"/>
                  <a:pt x="12500635" y="3662687"/>
                </a:cubicBezTo>
                <a:cubicBezTo>
                  <a:pt x="12499624" y="3663362"/>
                  <a:pt x="12498499" y="3664149"/>
                  <a:pt x="12497488" y="3664824"/>
                </a:cubicBezTo>
                <a:cubicBezTo>
                  <a:pt x="12495238" y="3664937"/>
                  <a:pt x="12493101" y="3665161"/>
                  <a:pt x="12490964" y="3665386"/>
                </a:cubicBezTo>
                <a:close/>
                <a:moveTo>
                  <a:pt x="12505584" y="3654590"/>
                </a:moveTo>
                <a:cubicBezTo>
                  <a:pt x="12506821" y="3653691"/>
                  <a:pt x="12508058" y="3652791"/>
                  <a:pt x="12509295" y="3651891"/>
                </a:cubicBezTo>
                <a:cubicBezTo>
                  <a:pt x="12511770" y="3651779"/>
                  <a:pt x="12514131" y="3651779"/>
                  <a:pt x="12516605" y="3651666"/>
                </a:cubicBezTo>
                <a:cubicBezTo>
                  <a:pt x="12515368" y="3652453"/>
                  <a:pt x="12514131" y="3653353"/>
                  <a:pt x="12512894" y="3654140"/>
                </a:cubicBezTo>
                <a:cubicBezTo>
                  <a:pt x="12510419" y="3654365"/>
                  <a:pt x="12507945" y="3654478"/>
                  <a:pt x="12505584" y="3654590"/>
                </a:cubicBezTo>
                <a:close/>
                <a:moveTo>
                  <a:pt x="12529200" y="3651329"/>
                </a:moveTo>
                <a:cubicBezTo>
                  <a:pt x="12531338" y="3651216"/>
                  <a:pt x="12533474" y="3651216"/>
                  <a:pt x="12535611" y="3651104"/>
                </a:cubicBezTo>
                <a:cubicBezTo>
                  <a:pt x="12534598" y="3651779"/>
                  <a:pt x="12533699" y="3652341"/>
                  <a:pt x="12532687" y="3653016"/>
                </a:cubicBezTo>
                <a:cubicBezTo>
                  <a:pt x="12530550" y="3653128"/>
                  <a:pt x="12528414" y="3653241"/>
                  <a:pt x="12526276" y="3653353"/>
                </a:cubicBezTo>
                <a:cubicBezTo>
                  <a:pt x="12527177" y="3652678"/>
                  <a:pt x="12528189" y="3652003"/>
                  <a:pt x="12529200" y="3651329"/>
                </a:cubicBezTo>
                <a:close/>
                <a:moveTo>
                  <a:pt x="12540897" y="3643344"/>
                </a:moveTo>
                <a:cubicBezTo>
                  <a:pt x="12542134" y="3642557"/>
                  <a:pt x="12543258" y="3641657"/>
                  <a:pt x="12544495" y="3640870"/>
                </a:cubicBezTo>
                <a:lnTo>
                  <a:pt x="12551805" y="3640870"/>
                </a:lnTo>
                <a:cubicBezTo>
                  <a:pt x="12550568" y="3641657"/>
                  <a:pt x="12549444" y="3642332"/>
                  <a:pt x="12548319" y="3643119"/>
                </a:cubicBezTo>
                <a:cubicBezTo>
                  <a:pt x="12545844" y="3643232"/>
                  <a:pt x="12543370" y="3643232"/>
                  <a:pt x="12540897" y="3643344"/>
                </a:cubicBezTo>
                <a:close/>
                <a:moveTo>
                  <a:pt x="12564738" y="3640870"/>
                </a:moveTo>
                <a:lnTo>
                  <a:pt x="12571148" y="3640870"/>
                </a:lnTo>
                <a:cubicBezTo>
                  <a:pt x="12570248" y="3641432"/>
                  <a:pt x="12569237" y="3641995"/>
                  <a:pt x="12568336" y="3642557"/>
                </a:cubicBezTo>
                <a:cubicBezTo>
                  <a:pt x="12566200" y="3642669"/>
                  <a:pt x="12564063" y="3642669"/>
                  <a:pt x="12561926" y="3642782"/>
                </a:cubicBezTo>
                <a:cubicBezTo>
                  <a:pt x="12562826" y="3642107"/>
                  <a:pt x="12563726" y="3641432"/>
                  <a:pt x="12564738" y="3640870"/>
                </a:cubicBezTo>
                <a:close/>
                <a:moveTo>
                  <a:pt x="12584869" y="3640870"/>
                </a:moveTo>
                <a:lnTo>
                  <a:pt x="12590154" y="3640870"/>
                </a:lnTo>
                <a:cubicBezTo>
                  <a:pt x="12589478" y="3641207"/>
                  <a:pt x="12588804" y="3641545"/>
                  <a:pt x="12588242" y="3641882"/>
                </a:cubicBezTo>
                <a:cubicBezTo>
                  <a:pt x="12586442" y="3641882"/>
                  <a:pt x="12584643" y="3641995"/>
                  <a:pt x="12582844" y="3641995"/>
                </a:cubicBezTo>
                <a:cubicBezTo>
                  <a:pt x="12583518" y="3641657"/>
                  <a:pt x="12584193" y="3641320"/>
                  <a:pt x="12584869" y="3640870"/>
                </a:cubicBezTo>
                <a:close/>
                <a:moveTo>
                  <a:pt x="12597913" y="3633223"/>
                </a:moveTo>
                <a:cubicBezTo>
                  <a:pt x="12835202" y="3493661"/>
                  <a:pt x="13043028" y="3360846"/>
                  <a:pt x="13089585" y="3233318"/>
                </a:cubicBezTo>
                <a:cubicBezTo>
                  <a:pt x="13122873" y="3142226"/>
                  <a:pt x="13532113" y="3003900"/>
                  <a:pt x="13612071" y="3003900"/>
                </a:cubicBezTo>
                <a:cubicBezTo>
                  <a:pt x="13629614" y="3003900"/>
                  <a:pt x="13667963" y="3010086"/>
                  <a:pt x="13717783" y="3021332"/>
                </a:cubicBezTo>
                <a:cubicBezTo>
                  <a:pt x="13723743" y="3030328"/>
                  <a:pt x="13729703" y="3039438"/>
                  <a:pt x="13735664" y="3048435"/>
                </a:cubicBezTo>
                <a:cubicBezTo>
                  <a:pt x="13736338" y="3049447"/>
                  <a:pt x="13737126" y="3050459"/>
                  <a:pt x="13737800" y="3051583"/>
                </a:cubicBezTo>
                <a:cubicBezTo>
                  <a:pt x="13690005" y="3041574"/>
                  <a:pt x="13653232" y="3036064"/>
                  <a:pt x="13636250" y="3036064"/>
                </a:cubicBezTo>
                <a:cubicBezTo>
                  <a:pt x="13569111" y="3036064"/>
                  <a:pt x="13143453" y="3163143"/>
                  <a:pt x="13109940" y="3254797"/>
                </a:cubicBezTo>
                <a:cubicBezTo>
                  <a:pt x="13066531" y="3373667"/>
                  <a:pt x="12841950" y="3504569"/>
                  <a:pt x="12604324" y="3633223"/>
                </a:cubicBezTo>
                <a:lnTo>
                  <a:pt x="12597913" y="3633223"/>
                </a:lnTo>
                <a:close/>
                <a:moveTo>
                  <a:pt x="13113989" y="3258733"/>
                </a:moveTo>
                <a:cubicBezTo>
                  <a:pt x="13145140" y="3173377"/>
                  <a:pt x="13555391" y="3043711"/>
                  <a:pt x="13636250" y="3043711"/>
                </a:cubicBezTo>
                <a:cubicBezTo>
                  <a:pt x="13653456" y="3043711"/>
                  <a:pt x="13692929" y="3049897"/>
                  <a:pt x="13744211" y="3061030"/>
                </a:cubicBezTo>
                <a:cubicBezTo>
                  <a:pt x="13751183" y="3071264"/>
                  <a:pt x="13758043" y="3081385"/>
                  <a:pt x="13765016" y="3091394"/>
                </a:cubicBezTo>
                <a:cubicBezTo>
                  <a:pt x="13715533" y="3081498"/>
                  <a:pt x="13677522" y="3075987"/>
                  <a:pt x="13660541" y="3075987"/>
                </a:cubicBezTo>
                <a:cubicBezTo>
                  <a:pt x="13592616" y="3075987"/>
                  <a:pt x="13165720" y="3194632"/>
                  <a:pt x="13134457" y="3280213"/>
                </a:cubicBezTo>
                <a:cubicBezTo>
                  <a:pt x="13093971" y="3391098"/>
                  <a:pt x="12866353" y="3513116"/>
                  <a:pt x="12624678" y="3633223"/>
                </a:cubicBezTo>
                <a:lnTo>
                  <a:pt x="12619280" y="3633223"/>
                </a:lnTo>
                <a:cubicBezTo>
                  <a:pt x="12860056" y="3502545"/>
                  <a:pt x="13070354" y="3378165"/>
                  <a:pt x="13113989" y="3258733"/>
                </a:cubicBezTo>
                <a:close/>
                <a:moveTo>
                  <a:pt x="13752308" y="3062829"/>
                </a:moveTo>
                <a:cubicBezTo>
                  <a:pt x="13756919" y="3063841"/>
                  <a:pt x="13761641" y="3064854"/>
                  <a:pt x="13766365" y="3065978"/>
                </a:cubicBezTo>
                <a:cubicBezTo>
                  <a:pt x="13773338" y="3076099"/>
                  <a:pt x="13780310" y="3086108"/>
                  <a:pt x="13787282" y="3096005"/>
                </a:cubicBezTo>
                <a:cubicBezTo>
                  <a:pt x="13782447" y="3094993"/>
                  <a:pt x="13777724" y="3093980"/>
                  <a:pt x="13773112" y="3093081"/>
                </a:cubicBezTo>
                <a:cubicBezTo>
                  <a:pt x="13766253" y="3083072"/>
                  <a:pt x="13759280" y="3072951"/>
                  <a:pt x="13752308" y="3062829"/>
                </a:cubicBezTo>
                <a:close/>
                <a:moveTo>
                  <a:pt x="13774800" y="3067890"/>
                </a:moveTo>
                <a:cubicBezTo>
                  <a:pt x="13779298" y="3068902"/>
                  <a:pt x="13784021" y="3070027"/>
                  <a:pt x="13788632" y="3071151"/>
                </a:cubicBezTo>
                <a:cubicBezTo>
                  <a:pt x="13788744" y="3071376"/>
                  <a:pt x="13788857" y="3071489"/>
                  <a:pt x="13788970" y="3071714"/>
                </a:cubicBezTo>
                <a:cubicBezTo>
                  <a:pt x="13795942" y="3081610"/>
                  <a:pt x="13802802" y="3091282"/>
                  <a:pt x="13809774" y="3100841"/>
                </a:cubicBezTo>
                <a:cubicBezTo>
                  <a:pt x="13805052" y="3099829"/>
                  <a:pt x="13800441" y="3098704"/>
                  <a:pt x="13795829" y="3097804"/>
                </a:cubicBezTo>
                <a:cubicBezTo>
                  <a:pt x="13788857" y="3087908"/>
                  <a:pt x="13781772" y="3078011"/>
                  <a:pt x="13774800" y="3067890"/>
                </a:cubicBezTo>
                <a:close/>
                <a:moveTo>
                  <a:pt x="13797291" y="3073288"/>
                </a:moveTo>
                <a:cubicBezTo>
                  <a:pt x="13801790" y="3074413"/>
                  <a:pt x="13806401" y="3075537"/>
                  <a:pt x="13811011" y="3076662"/>
                </a:cubicBezTo>
                <a:cubicBezTo>
                  <a:pt x="13812586" y="3078911"/>
                  <a:pt x="13814160" y="3081048"/>
                  <a:pt x="13815735" y="3083297"/>
                </a:cubicBezTo>
                <a:cubicBezTo>
                  <a:pt x="13821133" y="3090832"/>
                  <a:pt x="13826643" y="3098367"/>
                  <a:pt x="13832266" y="3105901"/>
                </a:cubicBezTo>
                <a:cubicBezTo>
                  <a:pt x="13827655" y="3104776"/>
                  <a:pt x="13823045" y="3103764"/>
                  <a:pt x="13818434" y="3102752"/>
                </a:cubicBezTo>
                <a:cubicBezTo>
                  <a:pt x="13811236" y="3092856"/>
                  <a:pt x="13804151" y="3083072"/>
                  <a:pt x="13797291" y="3073288"/>
                </a:cubicBezTo>
                <a:close/>
                <a:moveTo>
                  <a:pt x="13838790" y="3114898"/>
                </a:moveTo>
                <a:cubicBezTo>
                  <a:pt x="13846323" y="3125019"/>
                  <a:pt x="13853971" y="3135253"/>
                  <a:pt x="13861730" y="3145487"/>
                </a:cubicBezTo>
                <a:cubicBezTo>
                  <a:pt x="13857008" y="3144475"/>
                  <a:pt x="13852284" y="3143462"/>
                  <a:pt x="13847673" y="3142450"/>
                </a:cubicBezTo>
                <a:cubicBezTo>
                  <a:pt x="13839914" y="3132104"/>
                  <a:pt x="13832266" y="3121870"/>
                  <a:pt x="13824843" y="3111637"/>
                </a:cubicBezTo>
                <a:cubicBezTo>
                  <a:pt x="13829455" y="3112761"/>
                  <a:pt x="13834066" y="3113773"/>
                  <a:pt x="13838790" y="3114898"/>
                </a:cubicBezTo>
                <a:close/>
                <a:moveTo>
                  <a:pt x="13847673" y="3117035"/>
                </a:moveTo>
                <a:cubicBezTo>
                  <a:pt x="13852172" y="3118159"/>
                  <a:pt x="13856783" y="3119171"/>
                  <a:pt x="13861393" y="3120296"/>
                </a:cubicBezTo>
                <a:cubicBezTo>
                  <a:pt x="13868928" y="3130305"/>
                  <a:pt x="13876688" y="3140426"/>
                  <a:pt x="13884560" y="3150547"/>
                </a:cubicBezTo>
                <a:cubicBezTo>
                  <a:pt x="13879949" y="3149535"/>
                  <a:pt x="13875339" y="3148523"/>
                  <a:pt x="13870728" y="3147511"/>
                </a:cubicBezTo>
                <a:cubicBezTo>
                  <a:pt x="13862967" y="3137277"/>
                  <a:pt x="13855208" y="3127156"/>
                  <a:pt x="13847673" y="3117035"/>
                </a:cubicBezTo>
                <a:close/>
                <a:moveTo>
                  <a:pt x="13870615" y="3122545"/>
                </a:moveTo>
                <a:cubicBezTo>
                  <a:pt x="13875114" y="3123670"/>
                  <a:pt x="13879500" y="3124794"/>
                  <a:pt x="13883997" y="3125919"/>
                </a:cubicBezTo>
                <a:cubicBezTo>
                  <a:pt x="13891645" y="3135815"/>
                  <a:pt x="13899404" y="3145712"/>
                  <a:pt x="13907277" y="3155720"/>
                </a:cubicBezTo>
                <a:cubicBezTo>
                  <a:pt x="13902778" y="3154708"/>
                  <a:pt x="13898280" y="3153584"/>
                  <a:pt x="13893781" y="3152572"/>
                </a:cubicBezTo>
                <a:cubicBezTo>
                  <a:pt x="13885909" y="3142563"/>
                  <a:pt x="13878150" y="3132554"/>
                  <a:pt x="13870615" y="3122545"/>
                </a:cubicBezTo>
                <a:close/>
                <a:moveTo>
                  <a:pt x="13893332" y="3128393"/>
                </a:moveTo>
                <a:cubicBezTo>
                  <a:pt x="13897718" y="3129518"/>
                  <a:pt x="13902103" y="3130642"/>
                  <a:pt x="13906489" y="3131879"/>
                </a:cubicBezTo>
                <a:cubicBezTo>
                  <a:pt x="13914137" y="3141663"/>
                  <a:pt x="13921896" y="3151447"/>
                  <a:pt x="13929881" y="3161231"/>
                </a:cubicBezTo>
                <a:cubicBezTo>
                  <a:pt x="13925495" y="3160107"/>
                  <a:pt x="13920997" y="3159094"/>
                  <a:pt x="13916611" y="3158082"/>
                </a:cubicBezTo>
                <a:cubicBezTo>
                  <a:pt x="13908739" y="3148073"/>
                  <a:pt x="13900979" y="3138177"/>
                  <a:pt x="13893332" y="3128393"/>
                </a:cubicBezTo>
                <a:close/>
                <a:moveTo>
                  <a:pt x="13916160" y="3134353"/>
                </a:moveTo>
                <a:cubicBezTo>
                  <a:pt x="13920434" y="3135478"/>
                  <a:pt x="13924820" y="3136715"/>
                  <a:pt x="13929093" y="3137839"/>
                </a:cubicBezTo>
                <a:cubicBezTo>
                  <a:pt x="13936854" y="3147399"/>
                  <a:pt x="13944613" y="3157070"/>
                  <a:pt x="13952598" y="3166742"/>
                </a:cubicBezTo>
                <a:cubicBezTo>
                  <a:pt x="13948212" y="3165617"/>
                  <a:pt x="13943939" y="3164605"/>
                  <a:pt x="13939553" y="3163480"/>
                </a:cubicBezTo>
                <a:cubicBezTo>
                  <a:pt x="13931680" y="3153809"/>
                  <a:pt x="13923808" y="3144025"/>
                  <a:pt x="13916160" y="3134353"/>
                </a:cubicBezTo>
                <a:close/>
                <a:moveTo>
                  <a:pt x="13938990" y="3140651"/>
                </a:moveTo>
                <a:cubicBezTo>
                  <a:pt x="13943151" y="3141776"/>
                  <a:pt x="13947312" y="3143013"/>
                  <a:pt x="13951473" y="3144137"/>
                </a:cubicBezTo>
                <a:cubicBezTo>
                  <a:pt x="13959233" y="3153584"/>
                  <a:pt x="13967105" y="3163031"/>
                  <a:pt x="13975201" y="3172589"/>
                </a:cubicBezTo>
                <a:cubicBezTo>
                  <a:pt x="13970929" y="3171465"/>
                  <a:pt x="13966767" y="3170340"/>
                  <a:pt x="13962495" y="3169328"/>
                </a:cubicBezTo>
                <a:cubicBezTo>
                  <a:pt x="13954509" y="3159657"/>
                  <a:pt x="13946750" y="3150098"/>
                  <a:pt x="13938990" y="3140651"/>
                </a:cubicBezTo>
                <a:close/>
                <a:moveTo>
                  <a:pt x="13961819" y="3147174"/>
                </a:moveTo>
                <a:cubicBezTo>
                  <a:pt x="13965868" y="3148298"/>
                  <a:pt x="13969916" y="3149535"/>
                  <a:pt x="13973964" y="3150773"/>
                </a:cubicBezTo>
                <a:cubicBezTo>
                  <a:pt x="13974640" y="3151560"/>
                  <a:pt x="13975314" y="3152347"/>
                  <a:pt x="13975989" y="3153134"/>
                </a:cubicBezTo>
                <a:cubicBezTo>
                  <a:pt x="13983074" y="3161569"/>
                  <a:pt x="13990384" y="3170116"/>
                  <a:pt x="13997806" y="3178662"/>
                </a:cubicBezTo>
                <a:cubicBezTo>
                  <a:pt x="13993645" y="3177538"/>
                  <a:pt x="13989596" y="3176413"/>
                  <a:pt x="13985436" y="3175289"/>
                </a:cubicBezTo>
                <a:cubicBezTo>
                  <a:pt x="13977451" y="3165842"/>
                  <a:pt x="13969578" y="3156508"/>
                  <a:pt x="13961819" y="3147174"/>
                </a:cubicBezTo>
                <a:close/>
                <a:moveTo>
                  <a:pt x="13984649" y="3153921"/>
                </a:moveTo>
                <a:cubicBezTo>
                  <a:pt x="13988585" y="3155158"/>
                  <a:pt x="13992521" y="3156283"/>
                  <a:pt x="13996456" y="3157520"/>
                </a:cubicBezTo>
                <a:cubicBezTo>
                  <a:pt x="13998481" y="3159882"/>
                  <a:pt x="14000617" y="3162356"/>
                  <a:pt x="14002642" y="3164717"/>
                </a:cubicBezTo>
                <a:cubicBezTo>
                  <a:pt x="14008490" y="3171465"/>
                  <a:pt x="14014338" y="3178100"/>
                  <a:pt x="14020298" y="3184960"/>
                </a:cubicBezTo>
                <a:cubicBezTo>
                  <a:pt x="14016362" y="3183835"/>
                  <a:pt x="14012313" y="3182711"/>
                  <a:pt x="14008378" y="3181586"/>
                </a:cubicBezTo>
                <a:cubicBezTo>
                  <a:pt x="14000393" y="3172252"/>
                  <a:pt x="13992408" y="3163031"/>
                  <a:pt x="13984649" y="3153921"/>
                </a:cubicBezTo>
                <a:close/>
                <a:moveTo>
                  <a:pt x="14007590" y="3161006"/>
                </a:moveTo>
                <a:cubicBezTo>
                  <a:pt x="14011414" y="3162243"/>
                  <a:pt x="14015238" y="3163480"/>
                  <a:pt x="14019061" y="3164717"/>
                </a:cubicBezTo>
                <a:cubicBezTo>
                  <a:pt x="14022548" y="3168654"/>
                  <a:pt x="14025921" y="3172477"/>
                  <a:pt x="14029407" y="3176413"/>
                </a:cubicBezTo>
                <a:cubicBezTo>
                  <a:pt x="14033906" y="3181474"/>
                  <a:pt x="14038405" y="3186422"/>
                  <a:pt x="14043015" y="3191483"/>
                </a:cubicBezTo>
                <a:cubicBezTo>
                  <a:pt x="14039191" y="3190358"/>
                  <a:pt x="14035256" y="3189233"/>
                  <a:pt x="14031431" y="3188109"/>
                </a:cubicBezTo>
                <a:cubicBezTo>
                  <a:pt x="14023334" y="3179000"/>
                  <a:pt x="14015350" y="3169890"/>
                  <a:pt x="14007590" y="3161006"/>
                </a:cubicBezTo>
                <a:close/>
                <a:moveTo>
                  <a:pt x="14032106" y="3170116"/>
                </a:moveTo>
                <a:cubicBezTo>
                  <a:pt x="14031544" y="3169553"/>
                  <a:pt x="14031095" y="3168991"/>
                  <a:pt x="14030532" y="3168428"/>
                </a:cubicBezTo>
                <a:cubicBezTo>
                  <a:pt x="14034242" y="3169666"/>
                  <a:pt x="14037955" y="3170903"/>
                  <a:pt x="14041553" y="3172140"/>
                </a:cubicBezTo>
                <a:cubicBezTo>
                  <a:pt x="14046389" y="3177425"/>
                  <a:pt x="14051224" y="3182711"/>
                  <a:pt x="14056060" y="3187997"/>
                </a:cubicBezTo>
                <a:cubicBezTo>
                  <a:pt x="14059322" y="3191595"/>
                  <a:pt x="14062470" y="3194856"/>
                  <a:pt x="14065732" y="3198343"/>
                </a:cubicBezTo>
                <a:cubicBezTo>
                  <a:pt x="14062021" y="3197218"/>
                  <a:pt x="14058196" y="3195981"/>
                  <a:pt x="14054373" y="3194856"/>
                </a:cubicBezTo>
                <a:cubicBezTo>
                  <a:pt x="14046950" y="3186647"/>
                  <a:pt x="14039417" y="3178325"/>
                  <a:pt x="14032106" y="3170116"/>
                </a:cubicBezTo>
                <a:close/>
                <a:moveTo>
                  <a:pt x="14058759" y="3181699"/>
                </a:moveTo>
                <a:cubicBezTo>
                  <a:pt x="14057072" y="3179899"/>
                  <a:pt x="14055385" y="3178100"/>
                  <a:pt x="14053812" y="3176188"/>
                </a:cubicBezTo>
                <a:cubicBezTo>
                  <a:pt x="14057297" y="3177425"/>
                  <a:pt x="14060897" y="3178662"/>
                  <a:pt x="14064382" y="3179899"/>
                </a:cubicBezTo>
                <a:cubicBezTo>
                  <a:pt x="14070568" y="3186422"/>
                  <a:pt x="14076640" y="3193057"/>
                  <a:pt x="14082938" y="3199580"/>
                </a:cubicBezTo>
                <a:cubicBezTo>
                  <a:pt x="14084849" y="3201604"/>
                  <a:pt x="14086761" y="3203516"/>
                  <a:pt x="14088674" y="3205540"/>
                </a:cubicBezTo>
                <a:cubicBezTo>
                  <a:pt x="14085074" y="3204416"/>
                  <a:pt x="14081476" y="3203178"/>
                  <a:pt x="14077766" y="3202054"/>
                </a:cubicBezTo>
                <a:cubicBezTo>
                  <a:pt x="14071355" y="3195306"/>
                  <a:pt x="14064945" y="3188446"/>
                  <a:pt x="14058759" y="3181699"/>
                </a:cubicBezTo>
                <a:close/>
                <a:moveTo>
                  <a:pt x="14100032" y="3217461"/>
                </a:moveTo>
                <a:cubicBezTo>
                  <a:pt x="14107791" y="3225558"/>
                  <a:pt x="14115552" y="3233542"/>
                  <a:pt x="14123086" y="3241302"/>
                </a:cubicBezTo>
                <a:cubicBezTo>
                  <a:pt x="14119262" y="3240178"/>
                  <a:pt x="14115439" y="3238941"/>
                  <a:pt x="14111615" y="3237816"/>
                </a:cubicBezTo>
                <a:cubicBezTo>
                  <a:pt x="14103855" y="3229719"/>
                  <a:pt x="14096208" y="3221734"/>
                  <a:pt x="14088561" y="3213637"/>
                </a:cubicBezTo>
                <a:cubicBezTo>
                  <a:pt x="14092497" y="3214987"/>
                  <a:pt x="14096208" y="3216224"/>
                  <a:pt x="14100032" y="3217461"/>
                </a:cubicBezTo>
                <a:close/>
                <a:moveTo>
                  <a:pt x="14134444" y="3252773"/>
                </a:moveTo>
                <a:cubicBezTo>
                  <a:pt x="14143104" y="3261545"/>
                  <a:pt x="14151651" y="3270092"/>
                  <a:pt x="14160198" y="3278414"/>
                </a:cubicBezTo>
                <a:cubicBezTo>
                  <a:pt x="14156262" y="3277289"/>
                  <a:pt x="14152325" y="3276165"/>
                  <a:pt x="14148276" y="3275040"/>
                </a:cubicBezTo>
                <a:cubicBezTo>
                  <a:pt x="14139618" y="3266381"/>
                  <a:pt x="14131071" y="3257721"/>
                  <a:pt x="14122749" y="3249174"/>
                </a:cubicBezTo>
                <a:cubicBezTo>
                  <a:pt x="14126685" y="3250411"/>
                  <a:pt x="14130621" y="3251649"/>
                  <a:pt x="14134444" y="3252773"/>
                </a:cubicBezTo>
                <a:close/>
                <a:moveTo>
                  <a:pt x="14171556" y="3289547"/>
                </a:moveTo>
                <a:cubicBezTo>
                  <a:pt x="14179991" y="3297757"/>
                  <a:pt x="14188425" y="3305854"/>
                  <a:pt x="14196634" y="3313726"/>
                </a:cubicBezTo>
                <a:cubicBezTo>
                  <a:pt x="14192586" y="3312601"/>
                  <a:pt x="14188538" y="3311589"/>
                  <a:pt x="14184489" y="3310577"/>
                </a:cubicBezTo>
                <a:cubicBezTo>
                  <a:pt x="14176055" y="3302480"/>
                  <a:pt x="14167620" y="3294270"/>
                  <a:pt x="14159410" y="3286061"/>
                </a:cubicBezTo>
                <a:cubicBezTo>
                  <a:pt x="14163459" y="3287185"/>
                  <a:pt x="14167508" y="3288423"/>
                  <a:pt x="14171556" y="3289547"/>
                </a:cubicBezTo>
                <a:close/>
                <a:moveTo>
                  <a:pt x="14207880" y="3324409"/>
                </a:moveTo>
                <a:cubicBezTo>
                  <a:pt x="14216652" y="3332732"/>
                  <a:pt x="14225423" y="3340829"/>
                  <a:pt x="14234083" y="3348701"/>
                </a:cubicBezTo>
                <a:cubicBezTo>
                  <a:pt x="14230034" y="3347689"/>
                  <a:pt x="14225986" y="3346676"/>
                  <a:pt x="14221825" y="3345664"/>
                </a:cubicBezTo>
                <a:cubicBezTo>
                  <a:pt x="14212940" y="3337455"/>
                  <a:pt x="14204170" y="3329245"/>
                  <a:pt x="14195510" y="3321036"/>
                </a:cubicBezTo>
                <a:cubicBezTo>
                  <a:pt x="14199671" y="3322160"/>
                  <a:pt x="14203832" y="3323285"/>
                  <a:pt x="14207880" y="3324409"/>
                </a:cubicBezTo>
                <a:close/>
                <a:moveTo>
                  <a:pt x="14221600" y="3328346"/>
                </a:moveTo>
                <a:cubicBezTo>
                  <a:pt x="14225761" y="3329583"/>
                  <a:pt x="14229922" y="3330707"/>
                  <a:pt x="14233970" y="3331944"/>
                </a:cubicBezTo>
                <a:cubicBezTo>
                  <a:pt x="14242742" y="3340041"/>
                  <a:pt x="14251515" y="3347801"/>
                  <a:pt x="14260062" y="3355448"/>
                </a:cubicBezTo>
                <a:cubicBezTo>
                  <a:pt x="14256013" y="3354324"/>
                  <a:pt x="14251965" y="3353312"/>
                  <a:pt x="14247804" y="3352187"/>
                </a:cubicBezTo>
                <a:cubicBezTo>
                  <a:pt x="14239032" y="3344315"/>
                  <a:pt x="14230260" y="3336330"/>
                  <a:pt x="14221600" y="3328346"/>
                </a:cubicBezTo>
                <a:close/>
                <a:moveTo>
                  <a:pt x="14248591" y="3336330"/>
                </a:moveTo>
                <a:cubicBezTo>
                  <a:pt x="14252751" y="3337680"/>
                  <a:pt x="14256912" y="3338917"/>
                  <a:pt x="14260961" y="3340266"/>
                </a:cubicBezTo>
                <a:cubicBezTo>
                  <a:pt x="14269733" y="3348026"/>
                  <a:pt x="14278280" y="3355561"/>
                  <a:pt x="14286827" y="3362983"/>
                </a:cubicBezTo>
                <a:cubicBezTo>
                  <a:pt x="14282779" y="3361746"/>
                  <a:pt x="14278730" y="3360621"/>
                  <a:pt x="14274569" y="3359384"/>
                </a:cubicBezTo>
                <a:cubicBezTo>
                  <a:pt x="14265910" y="3351850"/>
                  <a:pt x="14257250" y="3344090"/>
                  <a:pt x="14248591" y="3336330"/>
                </a:cubicBezTo>
                <a:close/>
                <a:moveTo>
                  <a:pt x="14277156" y="3345777"/>
                </a:moveTo>
                <a:cubicBezTo>
                  <a:pt x="14281542" y="3347351"/>
                  <a:pt x="14285815" y="3348813"/>
                  <a:pt x="14289976" y="3350388"/>
                </a:cubicBezTo>
                <a:cubicBezTo>
                  <a:pt x="14298522" y="3357810"/>
                  <a:pt x="14306956" y="3365007"/>
                  <a:pt x="14315391" y="3371980"/>
                </a:cubicBezTo>
                <a:cubicBezTo>
                  <a:pt x="14311342" y="3370630"/>
                  <a:pt x="14307069" y="3369281"/>
                  <a:pt x="14302795" y="3367931"/>
                </a:cubicBezTo>
                <a:cubicBezTo>
                  <a:pt x="14294137" y="3360509"/>
                  <a:pt x="14285590" y="3353199"/>
                  <a:pt x="14277156" y="3345777"/>
                </a:cubicBezTo>
                <a:close/>
                <a:moveTo>
                  <a:pt x="14310331" y="3358260"/>
                </a:moveTo>
                <a:cubicBezTo>
                  <a:pt x="14314829" y="3360172"/>
                  <a:pt x="14319215" y="3361971"/>
                  <a:pt x="14323264" y="3363883"/>
                </a:cubicBezTo>
                <a:cubicBezTo>
                  <a:pt x="14331473" y="3370630"/>
                  <a:pt x="14339457" y="3377378"/>
                  <a:pt x="14347443" y="3383788"/>
                </a:cubicBezTo>
                <a:cubicBezTo>
                  <a:pt x="14343394" y="3382101"/>
                  <a:pt x="14339233" y="3380527"/>
                  <a:pt x="14334847" y="3378840"/>
                </a:cubicBezTo>
                <a:cubicBezTo>
                  <a:pt x="14326637" y="3372092"/>
                  <a:pt x="14318540" y="3365232"/>
                  <a:pt x="14310331" y="3358260"/>
                </a:cubicBezTo>
                <a:close/>
                <a:moveTo>
                  <a:pt x="14405583" y="3420562"/>
                </a:moveTo>
                <a:cubicBezTo>
                  <a:pt x="14404009" y="3418313"/>
                  <a:pt x="14402210" y="3416064"/>
                  <a:pt x="14399848" y="3413815"/>
                </a:cubicBezTo>
                <a:cubicBezTo>
                  <a:pt x="14401535" y="3414265"/>
                  <a:pt x="14403335" y="3414715"/>
                  <a:pt x="14405247" y="3415277"/>
                </a:cubicBezTo>
                <a:cubicBezTo>
                  <a:pt x="14411206" y="3419775"/>
                  <a:pt x="14417054" y="3424273"/>
                  <a:pt x="14422902" y="3428659"/>
                </a:cubicBezTo>
                <a:cubicBezTo>
                  <a:pt x="14418967" y="3427760"/>
                  <a:pt x="14415705" y="3426973"/>
                  <a:pt x="14413231" y="3426410"/>
                </a:cubicBezTo>
                <a:cubicBezTo>
                  <a:pt x="14410757" y="3424498"/>
                  <a:pt x="14408170" y="3422474"/>
                  <a:pt x="14405583" y="3420562"/>
                </a:cubicBezTo>
                <a:close/>
                <a:moveTo>
                  <a:pt x="14423578" y="3420112"/>
                </a:moveTo>
                <a:cubicBezTo>
                  <a:pt x="14426951" y="3421012"/>
                  <a:pt x="14430550" y="3421912"/>
                  <a:pt x="14434261" y="3422924"/>
                </a:cubicBezTo>
                <a:cubicBezTo>
                  <a:pt x="14439884" y="3427085"/>
                  <a:pt x="14445507" y="3431246"/>
                  <a:pt x="14451130" y="3435294"/>
                </a:cubicBezTo>
                <a:cubicBezTo>
                  <a:pt x="14447419" y="3434395"/>
                  <a:pt x="14443932" y="3433608"/>
                  <a:pt x="14440670" y="3432820"/>
                </a:cubicBezTo>
                <a:cubicBezTo>
                  <a:pt x="14434935" y="3428659"/>
                  <a:pt x="14429312" y="3424386"/>
                  <a:pt x="14423578" y="3420112"/>
                </a:cubicBezTo>
                <a:close/>
                <a:moveTo>
                  <a:pt x="14451804" y="3427535"/>
                </a:moveTo>
                <a:cubicBezTo>
                  <a:pt x="14455066" y="3428434"/>
                  <a:pt x="14458327" y="3429222"/>
                  <a:pt x="14461813" y="3430121"/>
                </a:cubicBezTo>
                <a:cubicBezTo>
                  <a:pt x="14467211" y="3433945"/>
                  <a:pt x="14472497" y="3437769"/>
                  <a:pt x="14477895" y="3441592"/>
                </a:cubicBezTo>
                <a:cubicBezTo>
                  <a:pt x="14474521" y="3440805"/>
                  <a:pt x="14471260" y="3440018"/>
                  <a:pt x="14468111" y="3439343"/>
                </a:cubicBezTo>
                <a:cubicBezTo>
                  <a:pt x="14462601" y="3435407"/>
                  <a:pt x="14457203" y="3431471"/>
                  <a:pt x="14451804" y="3427535"/>
                </a:cubicBezTo>
                <a:close/>
                <a:moveTo>
                  <a:pt x="14494314" y="3453175"/>
                </a:moveTo>
                <a:cubicBezTo>
                  <a:pt x="14499937" y="3457112"/>
                  <a:pt x="14505560" y="3460935"/>
                  <a:pt x="14511183" y="3464759"/>
                </a:cubicBezTo>
                <a:cubicBezTo>
                  <a:pt x="14507810" y="3464084"/>
                  <a:pt x="14504548" y="3463409"/>
                  <a:pt x="14501286" y="3462735"/>
                </a:cubicBezTo>
                <a:cubicBezTo>
                  <a:pt x="14495551" y="3458798"/>
                  <a:pt x="14489815" y="3454862"/>
                  <a:pt x="14484080" y="3450814"/>
                </a:cubicBezTo>
                <a:cubicBezTo>
                  <a:pt x="14487454" y="3451489"/>
                  <a:pt x="14490828" y="3452276"/>
                  <a:pt x="14494314" y="3453175"/>
                </a:cubicBezTo>
                <a:close/>
                <a:moveTo>
                  <a:pt x="14512194" y="3457336"/>
                </a:moveTo>
                <a:cubicBezTo>
                  <a:pt x="14515344" y="3458011"/>
                  <a:pt x="14518493" y="3458798"/>
                  <a:pt x="14521755" y="3459586"/>
                </a:cubicBezTo>
                <a:cubicBezTo>
                  <a:pt x="14527040" y="3463185"/>
                  <a:pt x="14532438" y="3466783"/>
                  <a:pt x="14537723" y="3470269"/>
                </a:cubicBezTo>
                <a:cubicBezTo>
                  <a:pt x="14534575" y="3469594"/>
                  <a:pt x="14531538" y="3469032"/>
                  <a:pt x="14528502" y="3468358"/>
                </a:cubicBezTo>
                <a:cubicBezTo>
                  <a:pt x="14522991" y="3464646"/>
                  <a:pt x="14517594" y="3461048"/>
                  <a:pt x="14512194" y="3457336"/>
                </a:cubicBezTo>
                <a:close/>
                <a:moveTo>
                  <a:pt x="14540309" y="3463859"/>
                </a:moveTo>
                <a:cubicBezTo>
                  <a:pt x="14543233" y="3464534"/>
                  <a:pt x="14546045" y="3465209"/>
                  <a:pt x="14549081" y="3465883"/>
                </a:cubicBezTo>
                <a:cubicBezTo>
                  <a:pt x="14554143" y="3469145"/>
                  <a:pt x="14559090" y="3472406"/>
                  <a:pt x="14564152" y="3475667"/>
                </a:cubicBezTo>
                <a:cubicBezTo>
                  <a:pt x="14561340" y="3475105"/>
                  <a:pt x="14558416" y="3474543"/>
                  <a:pt x="14555717" y="3473981"/>
                </a:cubicBezTo>
                <a:cubicBezTo>
                  <a:pt x="14550543" y="3470607"/>
                  <a:pt x="14545483" y="3467233"/>
                  <a:pt x="14540309" y="3463859"/>
                </a:cubicBezTo>
                <a:close/>
                <a:moveTo>
                  <a:pt x="14568649" y="3470382"/>
                </a:moveTo>
                <a:cubicBezTo>
                  <a:pt x="14571236" y="3470944"/>
                  <a:pt x="14573823" y="3471619"/>
                  <a:pt x="14576522" y="3472181"/>
                </a:cubicBezTo>
                <a:cubicBezTo>
                  <a:pt x="14581245" y="3475105"/>
                  <a:pt x="14585856" y="3478029"/>
                  <a:pt x="14590467" y="3480953"/>
                </a:cubicBezTo>
                <a:cubicBezTo>
                  <a:pt x="14587881" y="3480391"/>
                  <a:pt x="14585293" y="3479941"/>
                  <a:pt x="14582819" y="3479379"/>
                </a:cubicBezTo>
                <a:cubicBezTo>
                  <a:pt x="14578097" y="3476455"/>
                  <a:pt x="14573373" y="3473418"/>
                  <a:pt x="14568649" y="3470382"/>
                </a:cubicBezTo>
                <a:close/>
                <a:moveTo>
                  <a:pt x="14596989" y="3477017"/>
                </a:moveTo>
                <a:cubicBezTo>
                  <a:pt x="14599239" y="3477579"/>
                  <a:pt x="14601600" y="3478029"/>
                  <a:pt x="14603962" y="3478591"/>
                </a:cubicBezTo>
                <a:cubicBezTo>
                  <a:pt x="14608235" y="3481178"/>
                  <a:pt x="14612509" y="3483764"/>
                  <a:pt x="14616895" y="3486351"/>
                </a:cubicBezTo>
                <a:cubicBezTo>
                  <a:pt x="14614646" y="3485901"/>
                  <a:pt x="14612396" y="3485451"/>
                  <a:pt x="14610147" y="3485002"/>
                </a:cubicBezTo>
                <a:cubicBezTo>
                  <a:pt x="14605649" y="3482415"/>
                  <a:pt x="14601375" y="3479716"/>
                  <a:pt x="14596989" y="3477017"/>
                </a:cubicBezTo>
                <a:close/>
                <a:moveTo>
                  <a:pt x="14625442" y="3483540"/>
                </a:moveTo>
                <a:cubicBezTo>
                  <a:pt x="14627354" y="3483989"/>
                  <a:pt x="14629377" y="3484439"/>
                  <a:pt x="14631290" y="3484889"/>
                </a:cubicBezTo>
                <a:cubicBezTo>
                  <a:pt x="14635226" y="3487138"/>
                  <a:pt x="14639049" y="3489500"/>
                  <a:pt x="14642985" y="3491749"/>
                </a:cubicBezTo>
                <a:cubicBezTo>
                  <a:pt x="14641074" y="3491299"/>
                  <a:pt x="14639161" y="3490962"/>
                  <a:pt x="14637250" y="3490625"/>
                </a:cubicBezTo>
                <a:cubicBezTo>
                  <a:pt x="14633313" y="3488263"/>
                  <a:pt x="14629377" y="3485901"/>
                  <a:pt x="14625442" y="3483540"/>
                </a:cubicBezTo>
                <a:close/>
                <a:moveTo>
                  <a:pt x="14654119" y="3490175"/>
                </a:moveTo>
                <a:cubicBezTo>
                  <a:pt x="14655693" y="3490512"/>
                  <a:pt x="14657267" y="3490849"/>
                  <a:pt x="14658842" y="3491299"/>
                </a:cubicBezTo>
                <a:cubicBezTo>
                  <a:pt x="14662329" y="3493211"/>
                  <a:pt x="14665702" y="3495235"/>
                  <a:pt x="14669188" y="3497147"/>
                </a:cubicBezTo>
                <a:cubicBezTo>
                  <a:pt x="14667614" y="3496810"/>
                  <a:pt x="14666039" y="3496472"/>
                  <a:pt x="14664577" y="3496248"/>
                </a:cubicBezTo>
                <a:cubicBezTo>
                  <a:pt x="14660979" y="3494111"/>
                  <a:pt x="14657492" y="3492199"/>
                  <a:pt x="14654119" y="3490175"/>
                </a:cubicBezTo>
                <a:close/>
                <a:moveTo>
                  <a:pt x="14682796" y="3496810"/>
                </a:moveTo>
                <a:cubicBezTo>
                  <a:pt x="14683920" y="3497035"/>
                  <a:pt x="14685046" y="3497372"/>
                  <a:pt x="14686057" y="3497597"/>
                </a:cubicBezTo>
                <a:cubicBezTo>
                  <a:pt x="14688981" y="3499171"/>
                  <a:pt x="14691905" y="3500858"/>
                  <a:pt x="14694941" y="3502433"/>
                </a:cubicBezTo>
                <a:cubicBezTo>
                  <a:pt x="14693816" y="3502208"/>
                  <a:pt x="14692692" y="3501983"/>
                  <a:pt x="14691568" y="3501758"/>
                </a:cubicBezTo>
                <a:cubicBezTo>
                  <a:pt x="14688756" y="3500071"/>
                  <a:pt x="14685832" y="3498384"/>
                  <a:pt x="14682796" y="3496810"/>
                </a:cubicBezTo>
                <a:close/>
                <a:moveTo>
                  <a:pt x="14711810" y="3503445"/>
                </a:moveTo>
                <a:cubicBezTo>
                  <a:pt x="14712372" y="3503557"/>
                  <a:pt x="14713048" y="3503670"/>
                  <a:pt x="14713609" y="3503895"/>
                </a:cubicBezTo>
                <a:cubicBezTo>
                  <a:pt x="14715972" y="3505132"/>
                  <a:pt x="14718333" y="3506369"/>
                  <a:pt x="14720807" y="3507606"/>
                </a:cubicBezTo>
                <a:cubicBezTo>
                  <a:pt x="14720133" y="3507494"/>
                  <a:pt x="14719570" y="3507381"/>
                  <a:pt x="14718895" y="3507268"/>
                </a:cubicBezTo>
                <a:cubicBezTo>
                  <a:pt x="14716533" y="3505919"/>
                  <a:pt x="14714172" y="3504682"/>
                  <a:pt x="14711810" y="3503445"/>
                </a:cubicBezTo>
                <a:close/>
                <a:moveTo>
                  <a:pt x="14687968" y="3490287"/>
                </a:moveTo>
                <a:cubicBezTo>
                  <a:pt x="14687632" y="3490175"/>
                  <a:pt x="14687294" y="3490175"/>
                  <a:pt x="14687069" y="3490062"/>
                </a:cubicBezTo>
                <a:cubicBezTo>
                  <a:pt x="14685269" y="3489050"/>
                  <a:pt x="14683358" y="3488038"/>
                  <a:pt x="14681559" y="3487026"/>
                </a:cubicBezTo>
                <a:cubicBezTo>
                  <a:pt x="14681896" y="3487138"/>
                  <a:pt x="14682122" y="3487138"/>
                  <a:pt x="14682458" y="3487251"/>
                </a:cubicBezTo>
                <a:cubicBezTo>
                  <a:pt x="14684258" y="3488263"/>
                  <a:pt x="14686170" y="3489275"/>
                  <a:pt x="14687968" y="3490287"/>
                </a:cubicBezTo>
                <a:close/>
                <a:moveTo>
                  <a:pt x="14629715" y="3465996"/>
                </a:moveTo>
                <a:cubicBezTo>
                  <a:pt x="14629152" y="3465883"/>
                  <a:pt x="14628591" y="3465659"/>
                  <a:pt x="14628028" y="3465546"/>
                </a:cubicBezTo>
                <a:cubicBezTo>
                  <a:pt x="14626116" y="3464421"/>
                  <a:pt x="14624205" y="3463297"/>
                  <a:pt x="14622180" y="3462172"/>
                </a:cubicBezTo>
                <a:cubicBezTo>
                  <a:pt x="14622743" y="3462285"/>
                  <a:pt x="14623193" y="3462510"/>
                  <a:pt x="14623755" y="3462622"/>
                </a:cubicBezTo>
                <a:cubicBezTo>
                  <a:pt x="14625779" y="3463747"/>
                  <a:pt x="14627803" y="3464871"/>
                  <a:pt x="14629715" y="3465996"/>
                </a:cubicBezTo>
                <a:close/>
                <a:moveTo>
                  <a:pt x="14603849" y="3459361"/>
                </a:moveTo>
                <a:cubicBezTo>
                  <a:pt x="14602725" y="3459023"/>
                  <a:pt x="14601713" y="3458798"/>
                  <a:pt x="14600589" y="3458461"/>
                </a:cubicBezTo>
                <a:cubicBezTo>
                  <a:pt x="14598001" y="3456887"/>
                  <a:pt x="14595527" y="3455312"/>
                  <a:pt x="14592941" y="3453738"/>
                </a:cubicBezTo>
                <a:cubicBezTo>
                  <a:pt x="14594065" y="3454075"/>
                  <a:pt x="14595078" y="3454300"/>
                  <a:pt x="14596203" y="3454637"/>
                </a:cubicBezTo>
                <a:cubicBezTo>
                  <a:pt x="14598676" y="3456324"/>
                  <a:pt x="14601263" y="3457786"/>
                  <a:pt x="14603849" y="3459361"/>
                </a:cubicBezTo>
                <a:close/>
                <a:moveTo>
                  <a:pt x="14569437" y="3439455"/>
                </a:moveTo>
                <a:cubicBezTo>
                  <a:pt x="14567412" y="3438219"/>
                  <a:pt x="14565276" y="3436869"/>
                  <a:pt x="14563251" y="3435632"/>
                </a:cubicBezTo>
                <a:cubicBezTo>
                  <a:pt x="14564039" y="3435857"/>
                  <a:pt x="14564713" y="3436082"/>
                  <a:pt x="14565501" y="3436307"/>
                </a:cubicBezTo>
                <a:cubicBezTo>
                  <a:pt x="14567637" y="3437544"/>
                  <a:pt x="14569662" y="3438893"/>
                  <a:pt x="14571798" y="3440130"/>
                </a:cubicBezTo>
                <a:cubicBezTo>
                  <a:pt x="14571012" y="3439905"/>
                  <a:pt x="14570224" y="3439680"/>
                  <a:pt x="14569437" y="3439455"/>
                </a:cubicBezTo>
                <a:close/>
                <a:moveTo>
                  <a:pt x="14513769" y="3412240"/>
                </a:moveTo>
                <a:cubicBezTo>
                  <a:pt x="14512870" y="3411903"/>
                  <a:pt x="14511858" y="3411678"/>
                  <a:pt x="14510958" y="3411341"/>
                </a:cubicBezTo>
                <a:cubicBezTo>
                  <a:pt x="14508821" y="3409879"/>
                  <a:pt x="14506684" y="3408529"/>
                  <a:pt x="14504548" y="3407067"/>
                </a:cubicBezTo>
                <a:cubicBezTo>
                  <a:pt x="14505447" y="3407404"/>
                  <a:pt x="14506348" y="3407742"/>
                  <a:pt x="14507359" y="3407967"/>
                </a:cubicBezTo>
                <a:cubicBezTo>
                  <a:pt x="14509495" y="3409429"/>
                  <a:pt x="14511633" y="3410891"/>
                  <a:pt x="14513769" y="3412240"/>
                </a:cubicBezTo>
                <a:close/>
                <a:moveTo>
                  <a:pt x="14487679" y="3404031"/>
                </a:moveTo>
                <a:cubicBezTo>
                  <a:pt x="14486217" y="3403581"/>
                  <a:pt x="14484755" y="3403131"/>
                  <a:pt x="14483293" y="3402681"/>
                </a:cubicBezTo>
                <a:cubicBezTo>
                  <a:pt x="14480594" y="3400769"/>
                  <a:pt x="14477783" y="3398858"/>
                  <a:pt x="14475084" y="3397058"/>
                </a:cubicBezTo>
                <a:cubicBezTo>
                  <a:pt x="14476546" y="3397508"/>
                  <a:pt x="14478008" y="3398070"/>
                  <a:pt x="14479470" y="3398520"/>
                </a:cubicBezTo>
                <a:cubicBezTo>
                  <a:pt x="14482169" y="3400319"/>
                  <a:pt x="14484868" y="3402119"/>
                  <a:pt x="14487679" y="3404031"/>
                </a:cubicBezTo>
                <a:close/>
                <a:moveTo>
                  <a:pt x="14452817" y="3381426"/>
                </a:moveTo>
                <a:cubicBezTo>
                  <a:pt x="14450567" y="3379852"/>
                  <a:pt x="14448318" y="3378278"/>
                  <a:pt x="14445957" y="3376591"/>
                </a:cubicBezTo>
                <a:cubicBezTo>
                  <a:pt x="14447081" y="3377041"/>
                  <a:pt x="14448206" y="3377378"/>
                  <a:pt x="14449330" y="3377828"/>
                </a:cubicBezTo>
                <a:cubicBezTo>
                  <a:pt x="14451580" y="3379402"/>
                  <a:pt x="14453829" y="3380977"/>
                  <a:pt x="14456190" y="3382551"/>
                </a:cubicBezTo>
                <a:cubicBezTo>
                  <a:pt x="14455066" y="3382214"/>
                  <a:pt x="14453941" y="3381876"/>
                  <a:pt x="14452817" y="3381426"/>
                </a:cubicBezTo>
                <a:close/>
                <a:moveTo>
                  <a:pt x="14429875" y="3373554"/>
                </a:moveTo>
                <a:cubicBezTo>
                  <a:pt x="14428188" y="3372992"/>
                  <a:pt x="14426613" y="3372430"/>
                  <a:pt x="14424927" y="3371867"/>
                </a:cubicBezTo>
                <a:cubicBezTo>
                  <a:pt x="14422116" y="3369843"/>
                  <a:pt x="14419192" y="3367706"/>
                  <a:pt x="14416380" y="3365682"/>
                </a:cubicBezTo>
                <a:cubicBezTo>
                  <a:pt x="14418066" y="3366244"/>
                  <a:pt x="14419641" y="3366919"/>
                  <a:pt x="14421328" y="3367594"/>
                </a:cubicBezTo>
                <a:cubicBezTo>
                  <a:pt x="14424252" y="3369506"/>
                  <a:pt x="14427063" y="3371530"/>
                  <a:pt x="14429875" y="3373554"/>
                </a:cubicBezTo>
                <a:close/>
                <a:moveTo>
                  <a:pt x="14403447" y="3364333"/>
                </a:moveTo>
                <a:cubicBezTo>
                  <a:pt x="14401310" y="3363545"/>
                  <a:pt x="14399286" y="3362871"/>
                  <a:pt x="14397149" y="3362196"/>
                </a:cubicBezTo>
                <a:cubicBezTo>
                  <a:pt x="14393776" y="3359722"/>
                  <a:pt x="14390514" y="3357135"/>
                  <a:pt x="14387140" y="3354661"/>
                </a:cubicBezTo>
                <a:cubicBezTo>
                  <a:pt x="14389165" y="3355448"/>
                  <a:pt x="14391301" y="3356236"/>
                  <a:pt x="14393438" y="3357023"/>
                </a:cubicBezTo>
                <a:cubicBezTo>
                  <a:pt x="14396812" y="3359384"/>
                  <a:pt x="14400073" y="3361859"/>
                  <a:pt x="14403447" y="3364333"/>
                </a:cubicBezTo>
                <a:close/>
                <a:moveTo>
                  <a:pt x="14366898" y="3339029"/>
                </a:moveTo>
                <a:cubicBezTo>
                  <a:pt x="14363974" y="3336780"/>
                  <a:pt x="14361162" y="3334531"/>
                  <a:pt x="14358238" y="3332282"/>
                </a:cubicBezTo>
                <a:cubicBezTo>
                  <a:pt x="14360038" y="3332956"/>
                  <a:pt x="14361836" y="3333744"/>
                  <a:pt x="14363636" y="3334418"/>
                </a:cubicBezTo>
                <a:cubicBezTo>
                  <a:pt x="14366560" y="3336668"/>
                  <a:pt x="14369484" y="3338805"/>
                  <a:pt x="14372296" y="3341054"/>
                </a:cubicBezTo>
                <a:cubicBezTo>
                  <a:pt x="14370496" y="3340379"/>
                  <a:pt x="14368698" y="3339704"/>
                  <a:pt x="14366898" y="3339029"/>
                </a:cubicBezTo>
                <a:close/>
                <a:moveTo>
                  <a:pt x="14345868" y="3331045"/>
                </a:moveTo>
                <a:cubicBezTo>
                  <a:pt x="14343505" y="3330145"/>
                  <a:pt x="14341369" y="3329358"/>
                  <a:pt x="14339121" y="3328458"/>
                </a:cubicBezTo>
                <a:cubicBezTo>
                  <a:pt x="14335746" y="3325759"/>
                  <a:pt x="14332372" y="3323060"/>
                  <a:pt x="14328999" y="3320248"/>
                </a:cubicBezTo>
                <a:cubicBezTo>
                  <a:pt x="14331248" y="3321148"/>
                  <a:pt x="14333498" y="3322048"/>
                  <a:pt x="14335746" y="3323060"/>
                </a:cubicBezTo>
                <a:cubicBezTo>
                  <a:pt x="14339008" y="3325647"/>
                  <a:pt x="14342381" y="3328346"/>
                  <a:pt x="14345868" y="3331045"/>
                </a:cubicBezTo>
                <a:close/>
                <a:moveTo>
                  <a:pt x="14309206" y="3304279"/>
                </a:moveTo>
                <a:cubicBezTo>
                  <a:pt x="14306170" y="3301805"/>
                  <a:pt x="14303246" y="3299444"/>
                  <a:pt x="14300209" y="3296970"/>
                </a:cubicBezTo>
                <a:cubicBezTo>
                  <a:pt x="14302121" y="3297869"/>
                  <a:pt x="14304034" y="3298656"/>
                  <a:pt x="14306057" y="3299556"/>
                </a:cubicBezTo>
                <a:cubicBezTo>
                  <a:pt x="14308981" y="3301918"/>
                  <a:pt x="14312018" y="3304279"/>
                  <a:pt x="14314942" y="3306754"/>
                </a:cubicBezTo>
                <a:cubicBezTo>
                  <a:pt x="14313029" y="3305854"/>
                  <a:pt x="14311119" y="3305067"/>
                  <a:pt x="14309206" y="3304279"/>
                </a:cubicBezTo>
                <a:close/>
                <a:moveTo>
                  <a:pt x="14288402" y="3295620"/>
                </a:moveTo>
                <a:cubicBezTo>
                  <a:pt x="14285815" y="3294496"/>
                  <a:pt x="14283453" y="3293596"/>
                  <a:pt x="14281317" y="3292696"/>
                </a:cubicBezTo>
                <a:cubicBezTo>
                  <a:pt x="14280529" y="3292021"/>
                  <a:pt x="14279742" y="3291459"/>
                  <a:pt x="14279067" y="3290784"/>
                </a:cubicBezTo>
                <a:cubicBezTo>
                  <a:pt x="14277717" y="3289097"/>
                  <a:pt x="14276255" y="3287298"/>
                  <a:pt x="14274793" y="3285611"/>
                </a:cubicBezTo>
                <a:cubicBezTo>
                  <a:pt x="14275919" y="3286061"/>
                  <a:pt x="14277043" y="3286623"/>
                  <a:pt x="14278167" y="3287073"/>
                </a:cubicBezTo>
                <a:cubicBezTo>
                  <a:pt x="14281542" y="3289885"/>
                  <a:pt x="14284915" y="3292808"/>
                  <a:pt x="14288402" y="3295620"/>
                </a:cubicBezTo>
                <a:close/>
                <a:moveTo>
                  <a:pt x="13995219" y="3053270"/>
                </a:moveTo>
                <a:cubicBezTo>
                  <a:pt x="13994882" y="3053045"/>
                  <a:pt x="13994433" y="3052933"/>
                  <a:pt x="13994095" y="3052708"/>
                </a:cubicBezTo>
                <a:cubicBezTo>
                  <a:pt x="13987010" y="3045061"/>
                  <a:pt x="13980038" y="3037638"/>
                  <a:pt x="13973290" y="3030216"/>
                </a:cubicBezTo>
                <a:cubicBezTo>
                  <a:pt x="13973403" y="3030216"/>
                  <a:pt x="13973516" y="3030328"/>
                  <a:pt x="13973516" y="3030328"/>
                </a:cubicBezTo>
                <a:cubicBezTo>
                  <a:pt x="13980601" y="3037863"/>
                  <a:pt x="13987798" y="3045510"/>
                  <a:pt x="13995219" y="3053270"/>
                </a:cubicBezTo>
                <a:close/>
                <a:moveTo>
                  <a:pt x="13942139" y="3007050"/>
                </a:moveTo>
                <a:cubicBezTo>
                  <a:pt x="13934941" y="2998840"/>
                  <a:pt x="13927856" y="2990743"/>
                  <a:pt x="13920997" y="2982871"/>
                </a:cubicBezTo>
                <a:cubicBezTo>
                  <a:pt x="13921447" y="2983096"/>
                  <a:pt x="13922008" y="2983433"/>
                  <a:pt x="13922459" y="2983658"/>
                </a:cubicBezTo>
                <a:cubicBezTo>
                  <a:pt x="13929544" y="2991642"/>
                  <a:pt x="13936854" y="2999739"/>
                  <a:pt x="13944500" y="3008174"/>
                </a:cubicBezTo>
                <a:cubicBezTo>
                  <a:pt x="13943714" y="3007837"/>
                  <a:pt x="13942926" y="3007499"/>
                  <a:pt x="13942139" y="3007050"/>
                </a:cubicBezTo>
                <a:close/>
                <a:moveTo>
                  <a:pt x="13927969" y="3000302"/>
                </a:moveTo>
                <a:cubicBezTo>
                  <a:pt x="13926732" y="2999739"/>
                  <a:pt x="13925383" y="2999065"/>
                  <a:pt x="13924146" y="2998503"/>
                </a:cubicBezTo>
                <a:cubicBezTo>
                  <a:pt x="13916948" y="2990181"/>
                  <a:pt x="13910088" y="2981971"/>
                  <a:pt x="13903229" y="2973874"/>
                </a:cubicBezTo>
                <a:cubicBezTo>
                  <a:pt x="13904240" y="2974436"/>
                  <a:pt x="13905365" y="2974886"/>
                  <a:pt x="13906376" y="2975448"/>
                </a:cubicBezTo>
                <a:cubicBezTo>
                  <a:pt x="13913349" y="2983545"/>
                  <a:pt x="13920546" y="2991755"/>
                  <a:pt x="13927969" y="3000302"/>
                </a:cubicBezTo>
                <a:close/>
                <a:moveTo>
                  <a:pt x="13910875" y="2992317"/>
                </a:moveTo>
                <a:cubicBezTo>
                  <a:pt x="13909188" y="2991530"/>
                  <a:pt x="13907502" y="2990743"/>
                  <a:pt x="13905702" y="2989956"/>
                </a:cubicBezTo>
                <a:cubicBezTo>
                  <a:pt x="13898617" y="2981521"/>
                  <a:pt x="13891757" y="2973087"/>
                  <a:pt x="13885010" y="2964877"/>
                </a:cubicBezTo>
                <a:cubicBezTo>
                  <a:pt x="13886472" y="2965552"/>
                  <a:pt x="13888045" y="2966339"/>
                  <a:pt x="13889507" y="2967126"/>
                </a:cubicBezTo>
                <a:cubicBezTo>
                  <a:pt x="13896480" y="2975223"/>
                  <a:pt x="13903677" y="2983770"/>
                  <a:pt x="13910875" y="2992317"/>
                </a:cubicBezTo>
                <a:close/>
                <a:moveTo>
                  <a:pt x="13893332" y="2984333"/>
                </a:moveTo>
                <a:cubicBezTo>
                  <a:pt x="13891307" y="2983433"/>
                  <a:pt x="13889171" y="2982533"/>
                  <a:pt x="13887146" y="2981634"/>
                </a:cubicBezTo>
                <a:cubicBezTo>
                  <a:pt x="13880174" y="2972974"/>
                  <a:pt x="13873427" y="2964427"/>
                  <a:pt x="13866679" y="2956105"/>
                </a:cubicBezTo>
                <a:cubicBezTo>
                  <a:pt x="13868590" y="2957005"/>
                  <a:pt x="13870390" y="2957905"/>
                  <a:pt x="13872302" y="2958804"/>
                </a:cubicBezTo>
                <a:cubicBezTo>
                  <a:pt x="13879162" y="2967126"/>
                  <a:pt x="13886134" y="2975561"/>
                  <a:pt x="13893332" y="2984333"/>
                </a:cubicBezTo>
                <a:close/>
                <a:moveTo>
                  <a:pt x="13875339" y="2976461"/>
                </a:moveTo>
                <a:cubicBezTo>
                  <a:pt x="13872976" y="2975448"/>
                  <a:pt x="13870502" y="2974436"/>
                  <a:pt x="13868141" y="2973424"/>
                </a:cubicBezTo>
                <a:cubicBezTo>
                  <a:pt x="13861281" y="2964652"/>
                  <a:pt x="13854533" y="2955880"/>
                  <a:pt x="13847898" y="2947446"/>
                </a:cubicBezTo>
                <a:cubicBezTo>
                  <a:pt x="13850147" y="2948458"/>
                  <a:pt x="13852284" y="2949470"/>
                  <a:pt x="13854645" y="2950482"/>
                </a:cubicBezTo>
                <a:cubicBezTo>
                  <a:pt x="13861393" y="2959029"/>
                  <a:pt x="13868254" y="2967689"/>
                  <a:pt x="13875339" y="2976461"/>
                </a:cubicBezTo>
                <a:close/>
                <a:moveTo>
                  <a:pt x="13856895" y="2968701"/>
                </a:moveTo>
                <a:cubicBezTo>
                  <a:pt x="13854196" y="2967576"/>
                  <a:pt x="13851609" y="2966452"/>
                  <a:pt x="13848910" y="2965440"/>
                </a:cubicBezTo>
                <a:cubicBezTo>
                  <a:pt x="13842163" y="2956555"/>
                  <a:pt x="13835415" y="2947671"/>
                  <a:pt x="13829004" y="2939012"/>
                </a:cubicBezTo>
                <a:cubicBezTo>
                  <a:pt x="13831592" y="2940136"/>
                  <a:pt x="13834066" y="2941261"/>
                  <a:pt x="13836652" y="2942386"/>
                </a:cubicBezTo>
                <a:cubicBezTo>
                  <a:pt x="13843174" y="2951045"/>
                  <a:pt x="13849923" y="2959817"/>
                  <a:pt x="13856895" y="2968701"/>
                </a:cubicBezTo>
                <a:close/>
                <a:moveTo>
                  <a:pt x="13820121" y="2927091"/>
                </a:moveTo>
                <a:cubicBezTo>
                  <a:pt x="13813710" y="2918432"/>
                  <a:pt x="13807413" y="2909997"/>
                  <a:pt x="13801340" y="2901563"/>
                </a:cubicBezTo>
                <a:cubicBezTo>
                  <a:pt x="13803590" y="2902575"/>
                  <a:pt x="13805951" y="2903699"/>
                  <a:pt x="13808200" y="2904712"/>
                </a:cubicBezTo>
                <a:cubicBezTo>
                  <a:pt x="13814385" y="2913033"/>
                  <a:pt x="13820795" y="2921468"/>
                  <a:pt x="13827431" y="2930127"/>
                </a:cubicBezTo>
                <a:cubicBezTo>
                  <a:pt x="13824956" y="2929115"/>
                  <a:pt x="13822482" y="2928103"/>
                  <a:pt x="13820121" y="2927091"/>
                </a:cubicBezTo>
                <a:close/>
                <a:moveTo>
                  <a:pt x="13809436" y="2922593"/>
                </a:moveTo>
                <a:cubicBezTo>
                  <a:pt x="13806738" y="2921468"/>
                  <a:pt x="13804039" y="2920343"/>
                  <a:pt x="13801340" y="2919219"/>
                </a:cubicBezTo>
                <a:cubicBezTo>
                  <a:pt x="13794930" y="2910447"/>
                  <a:pt x="13788632" y="2901675"/>
                  <a:pt x="13782560" y="2893128"/>
                </a:cubicBezTo>
                <a:cubicBezTo>
                  <a:pt x="13785146" y="2894253"/>
                  <a:pt x="13787733" y="2895377"/>
                  <a:pt x="13790319" y="2896614"/>
                </a:cubicBezTo>
                <a:cubicBezTo>
                  <a:pt x="13796617" y="2905161"/>
                  <a:pt x="13802914" y="2913821"/>
                  <a:pt x="13809436" y="2922593"/>
                </a:cubicBezTo>
                <a:close/>
                <a:moveTo>
                  <a:pt x="13791218" y="2915170"/>
                </a:moveTo>
                <a:cubicBezTo>
                  <a:pt x="13788294" y="2914046"/>
                  <a:pt x="13785371" y="2912809"/>
                  <a:pt x="13782447" y="2911684"/>
                </a:cubicBezTo>
                <a:cubicBezTo>
                  <a:pt x="13776149" y="2902687"/>
                  <a:pt x="13769963" y="2893803"/>
                  <a:pt x="13763891" y="2885031"/>
                </a:cubicBezTo>
                <a:cubicBezTo>
                  <a:pt x="13766703" y="2886268"/>
                  <a:pt x="13769514" y="2887393"/>
                  <a:pt x="13772326" y="2888630"/>
                </a:cubicBezTo>
                <a:cubicBezTo>
                  <a:pt x="13778510" y="2897289"/>
                  <a:pt x="13784696" y="2906174"/>
                  <a:pt x="13791218" y="2915170"/>
                </a:cubicBezTo>
                <a:close/>
                <a:moveTo>
                  <a:pt x="13772663" y="2907748"/>
                </a:moveTo>
                <a:cubicBezTo>
                  <a:pt x="13769514" y="2906511"/>
                  <a:pt x="13766365" y="2905274"/>
                  <a:pt x="13763216" y="2904149"/>
                </a:cubicBezTo>
                <a:cubicBezTo>
                  <a:pt x="13756919" y="2894928"/>
                  <a:pt x="13750733" y="2885931"/>
                  <a:pt x="13744660" y="2876934"/>
                </a:cubicBezTo>
                <a:cubicBezTo>
                  <a:pt x="13747696" y="2878171"/>
                  <a:pt x="13750733" y="2879520"/>
                  <a:pt x="13753882" y="2880758"/>
                </a:cubicBezTo>
                <a:cubicBezTo>
                  <a:pt x="13759956" y="2889642"/>
                  <a:pt x="13766253" y="2898639"/>
                  <a:pt x="13772663" y="2907748"/>
                </a:cubicBezTo>
                <a:close/>
                <a:moveTo>
                  <a:pt x="13737687" y="2866700"/>
                </a:moveTo>
                <a:cubicBezTo>
                  <a:pt x="13731616" y="2857703"/>
                  <a:pt x="13725767" y="2848819"/>
                  <a:pt x="13720032" y="2840160"/>
                </a:cubicBezTo>
                <a:cubicBezTo>
                  <a:pt x="13722843" y="2841397"/>
                  <a:pt x="13725767" y="2842634"/>
                  <a:pt x="13728691" y="2843871"/>
                </a:cubicBezTo>
                <a:cubicBezTo>
                  <a:pt x="13734540" y="2852530"/>
                  <a:pt x="13740499" y="2861302"/>
                  <a:pt x="13746685" y="2870299"/>
                </a:cubicBezTo>
                <a:cubicBezTo>
                  <a:pt x="13743648" y="2869062"/>
                  <a:pt x="13740724" y="2867825"/>
                  <a:pt x="13737687" y="2866700"/>
                </a:cubicBezTo>
                <a:close/>
                <a:moveTo>
                  <a:pt x="13728241" y="2862877"/>
                </a:moveTo>
                <a:cubicBezTo>
                  <a:pt x="13725092" y="2861640"/>
                  <a:pt x="13721832" y="2860290"/>
                  <a:pt x="13718682" y="2859053"/>
                </a:cubicBezTo>
                <a:cubicBezTo>
                  <a:pt x="13712722" y="2849944"/>
                  <a:pt x="13706986" y="2841060"/>
                  <a:pt x="13701251" y="2832175"/>
                </a:cubicBezTo>
                <a:cubicBezTo>
                  <a:pt x="13704287" y="2833412"/>
                  <a:pt x="13707437" y="2834762"/>
                  <a:pt x="13710473" y="2836111"/>
                </a:cubicBezTo>
                <a:cubicBezTo>
                  <a:pt x="13716321" y="2844883"/>
                  <a:pt x="13722168" y="2853767"/>
                  <a:pt x="13728241" y="2862877"/>
                </a:cubicBezTo>
                <a:close/>
                <a:moveTo>
                  <a:pt x="13694053" y="2820929"/>
                </a:moveTo>
                <a:cubicBezTo>
                  <a:pt x="13688543" y="2812382"/>
                  <a:pt x="13683145" y="2803836"/>
                  <a:pt x="13677972" y="2795626"/>
                </a:cubicBezTo>
                <a:cubicBezTo>
                  <a:pt x="13680896" y="2796863"/>
                  <a:pt x="13683820" y="2798213"/>
                  <a:pt x="13686744" y="2799449"/>
                </a:cubicBezTo>
                <a:cubicBezTo>
                  <a:pt x="13692030" y="2807659"/>
                  <a:pt x="13697540" y="2816094"/>
                  <a:pt x="13703050" y="2824640"/>
                </a:cubicBezTo>
                <a:cubicBezTo>
                  <a:pt x="13700014" y="2823403"/>
                  <a:pt x="13697090" y="2822166"/>
                  <a:pt x="13694053" y="2820929"/>
                </a:cubicBezTo>
                <a:close/>
                <a:moveTo>
                  <a:pt x="13671450" y="2785167"/>
                </a:moveTo>
                <a:cubicBezTo>
                  <a:pt x="13665715" y="2775946"/>
                  <a:pt x="13660092" y="2766949"/>
                  <a:pt x="13654692" y="2758177"/>
                </a:cubicBezTo>
                <a:cubicBezTo>
                  <a:pt x="13657393" y="2759414"/>
                  <a:pt x="13660204" y="2760651"/>
                  <a:pt x="13662903" y="2762001"/>
                </a:cubicBezTo>
                <a:cubicBezTo>
                  <a:pt x="13668301" y="2770660"/>
                  <a:pt x="13674036" y="2779657"/>
                  <a:pt x="13679996" y="2788878"/>
                </a:cubicBezTo>
                <a:cubicBezTo>
                  <a:pt x="13677184" y="2787641"/>
                  <a:pt x="13674262" y="2786404"/>
                  <a:pt x="13671450" y="2785167"/>
                </a:cubicBezTo>
                <a:close/>
                <a:moveTo>
                  <a:pt x="13644460" y="2773921"/>
                </a:moveTo>
                <a:cubicBezTo>
                  <a:pt x="13641198" y="2772572"/>
                  <a:pt x="13637936" y="2771222"/>
                  <a:pt x="13634676" y="2769985"/>
                </a:cubicBezTo>
                <a:cubicBezTo>
                  <a:pt x="13629053" y="2760539"/>
                  <a:pt x="13623542" y="2751317"/>
                  <a:pt x="13618368" y="2742320"/>
                </a:cubicBezTo>
                <a:cubicBezTo>
                  <a:pt x="13621517" y="2743670"/>
                  <a:pt x="13624667" y="2745019"/>
                  <a:pt x="13627928" y="2746369"/>
                </a:cubicBezTo>
                <a:cubicBezTo>
                  <a:pt x="13633214" y="2755253"/>
                  <a:pt x="13638724" y="2764475"/>
                  <a:pt x="13644460" y="2773921"/>
                </a:cubicBezTo>
                <a:close/>
                <a:moveTo>
                  <a:pt x="13612520" y="2732311"/>
                </a:moveTo>
                <a:cubicBezTo>
                  <a:pt x="13607122" y="2723090"/>
                  <a:pt x="13601950" y="2714093"/>
                  <a:pt x="13597002" y="2705434"/>
                </a:cubicBezTo>
                <a:cubicBezTo>
                  <a:pt x="13600037" y="2706783"/>
                  <a:pt x="13603074" y="2708133"/>
                  <a:pt x="13606111" y="2709482"/>
                </a:cubicBezTo>
                <a:cubicBezTo>
                  <a:pt x="13611171" y="2718029"/>
                  <a:pt x="13616345" y="2727026"/>
                  <a:pt x="13621855" y="2736247"/>
                </a:cubicBezTo>
                <a:cubicBezTo>
                  <a:pt x="13618706" y="2734898"/>
                  <a:pt x="13615557" y="2733548"/>
                  <a:pt x="13612520" y="2732311"/>
                </a:cubicBezTo>
                <a:close/>
                <a:moveTo>
                  <a:pt x="13604086" y="2728938"/>
                </a:moveTo>
                <a:cubicBezTo>
                  <a:pt x="13600825" y="2727588"/>
                  <a:pt x="13597451" y="2726239"/>
                  <a:pt x="13594191" y="2725001"/>
                </a:cubicBezTo>
                <a:cubicBezTo>
                  <a:pt x="13588904" y="2715667"/>
                  <a:pt x="13583731" y="2706446"/>
                  <a:pt x="13578782" y="2697561"/>
                </a:cubicBezTo>
                <a:cubicBezTo>
                  <a:pt x="13582044" y="2698911"/>
                  <a:pt x="13585193" y="2700260"/>
                  <a:pt x="13588455" y="2701722"/>
                </a:cubicBezTo>
                <a:cubicBezTo>
                  <a:pt x="13593515" y="2710494"/>
                  <a:pt x="13598688" y="2719491"/>
                  <a:pt x="13604086" y="2728938"/>
                </a:cubicBezTo>
                <a:close/>
                <a:moveTo>
                  <a:pt x="13573048" y="2687103"/>
                </a:moveTo>
                <a:cubicBezTo>
                  <a:pt x="13567987" y="2677881"/>
                  <a:pt x="13563039" y="2668997"/>
                  <a:pt x="13558428" y="2660450"/>
                </a:cubicBezTo>
                <a:cubicBezTo>
                  <a:pt x="13561465" y="2661799"/>
                  <a:pt x="13564614" y="2663149"/>
                  <a:pt x="13567649" y="2664611"/>
                </a:cubicBezTo>
                <a:cubicBezTo>
                  <a:pt x="13572373" y="2673045"/>
                  <a:pt x="13577322" y="2681930"/>
                  <a:pt x="13582494" y="2691151"/>
                </a:cubicBezTo>
                <a:cubicBezTo>
                  <a:pt x="13579345" y="2689802"/>
                  <a:pt x="13576196" y="2688452"/>
                  <a:pt x="13573048" y="2687103"/>
                </a:cubicBezTo>
                <a:close/>
                <a:moveTo>
                  <a:pt x="13552918" y="2650441"/>
                </a:moveTo>
                <a:cubicBezTo>
                  <a:pt x="13547969" y="2641332"/>
                  <a:pt x="13543246" y="2632560"/>
                  <a:pt x="13538860" y="2624238"/>
                </a:cubicBezTo>
                <a:cubicBezTo>
                  <a:pt x="13541784" y="2625587"/>
                  <a:pt x="13544821" y="2627050"/>
                  <a:pt x="13547745" y="2628399"/>
                </a:cubicBezTo>
                <a:cubicBezTo>
                  <a:pt x="13552130" y="2636496"/>
                  <a:pt x="13556853" y="2645155"/>
                  <a:pt x="13561914" y="2654377"/>
                </a:cubicBezTo>
                <a:cubicBezTo>
                  <a:pt x="13558991" y="2653140"/>
                  <a:pt x="13555954" y="2651791"/>
                  <a:pt x="13552918" y="2650441"/>
                </a:cubicBezTo>
                <a:close/>
                <a:moveTo>
                  <a:pt x="13544821" y="2646955"/>
                </a:moveTo>
                <a:cubicBezTo>
                  <a:pt x="13541559" y="2645605"/>
                  <a:pt x="13538410" y="2644256"/>
                  <a:pt x="13535150" y="2642906"/>
                </a:cubicBezTo>
                <a:cubicBezTo>
                  <a:pt x="13530201" y="2633685"/>
                  <a:pt x="13525702" y="2624800"/>
                  <a:pt x="13521203" y="2616253"/>
                </a:cubicBezTo>
                <a:cubicBezTo>
                  <a:pt x="13524352" y="2617603"/>
                  <a:pt x="13527502" y="2619065"/>
                  <a:pt x="13530651" y="2620527"/>
                </a:cubicBezTo>
                <a:cubicBezTo>
                  <a:pt x="13535150" y="2628849"/>
                  <a:pt x="13539872" y="2637733"/>
                  <a:pt x="13544821" y="2646955"/>
                </a:cubicBezTo>
                <a:close/>
                <a:moveTo>
                  <a:pt x="13515918" y="2606132"/>
                </a:moveTo>
                <a:cubicBezTo>
                  <a:pt x="13511196" y="2597023"/>
                  <a:pt x="13506922" y="2588476"/>
                  <a:pt x="13502761" y="2580379"/>
                </a:cubicBezTo>
                <a:cubicBezTo>
                  <a:pt x="13505796" y="2581841"/>
                  <a:pt x="13508833" y="2583303"/>
                  <a:pt x="13511982" y="2584765"/>
                </a:cubicBezTo>
                <a:cubicBezTo>
                  <a:pt x="13516031" y="2592524"/>
                  <a:pt x="13520417" y="2601071"/>
                  <a:pt x="13525253" y="2610181"/>
                </a:cubicBezTo>
                <a:cubicBezTo>
                  <a:pt x="13522216" y="2608831"/>
                  <a:pt x="13519067" y="2607369"/>
                  <a:pt x="13515918" y="2606132"/>
                </a:cubicBezTo>
                <a:close/>
                <a:moveTo>
                  <a:pt x="13508159" y="2602758"/>
                </a:moveTo>
                <a:cubicBezTo>
                  <a:pt x="13504897" y="2601409"/>
                  <a:pt x="13501636" y="2599947"/>
                  <a:pt x="13498375" y="2598710"/>
                </a:cubicBezTo>
                <a:cubicBezTo>
                  <a:pt x="13493764" y="2589488"/>
                  <a:pt x="13489378" y="2580716"/>
                  <a:pt x="13485329" y="2572507"/>
                </a:cubicBezTo>
                <a:cubicBezTo>
                  <a:pt x="13488591" y="2573969"/>
                  <a:pt x="13491739" y="2575431"/>
                  <a:pt x="13495001" y="2576893"/>
                </a:cubicBezTo>
                <a:cubicBezTo>
                  <a:pt x="13499049" y="2584877"/>
                  <a:pt x="13503435" y="2593537"/>
                  <a:pt x="13508159" y="2602758"/>
                </a:cubicBezTo>
                <a:close/>
                <a:moveTo>
                  <a:pt x="13480381" y="2562385"/>
                </a:moveTo>
                <a:cubicBezTo>
                  <a:pt x="13475771" y="2553051"/>
                  <a:pt x="13471610" y="2544392"/>
                  <a:pt x="13467785" y="2536407"/>
                </a:cubicBezTo>
                <a:cubicBezTo>
                  <a:pt x="13470934" y="2537869"/>
                  <a:pt x="13474084" y="2539331"/>
                  <a:pt x="13477233" y="2540793"/>
                </a:cubicBezTo>
                <a:cubicBezTo>
                  <a:pt x="13480943" y="2548328"/>
                  <a:pt x="13485104" y="2556875"/>
                  <a:pt x="13489941" y="2566546"/>
                </a:cubicBezTo>
                <a:cubicBezTo>
                  <a:pt x="13486679" y="2565197"/>
                  <a:pt x="13483530" y="2563735"/>
                  <a:pt x="13480381" y="2562385"/>
                </a:cubicBezTo>
                <a:close/>
                <a:moveTo>
                  <a:pt x="13472847" y="2559124"/>
                </a:moveTo>
                <a:cubicBezTo>
                  <a:pt x="13469472" y="2557662"/>
                  <a:pt x="13466212" y="2556313"/>
                  <a:pt x="13462838" y="2554963"/>
                </a:cubicBezTo>
                <a:cubicBezTo>
                  <a:pt x="13458339" y="2545517"/>
                  <a:pt x="13454178" y="2536745"/>
                  <a:pt x="13450242" y="2528423"/>
                </a:cubicBezTo>
                <a:cubicBezTo>
                  <a:pt x="13453504" y="2529885"/>
                  <a:pt x="13456764" y="2531347"/>
                  <a:pt x="13460139" y="2532809"/>
                </a:cubicBezTo>
                <a:cubicBezTo>
                  <a:pt x="13463962" y="2540906"/>
                  <a:pt x="13468123" y="2549677"/>
                  <a:pt x="13472847" y="2559124"/>
                </a:cubicBezTo>
                <a:close/>
                <a:moveTo>
                  <a:pt x="13445744" y="2518864"/>
                </a:moveTo>
                <a:cubicBezTo>
                  <a:pt x="13441245" y="2509192"/>
                  <a:pt x="13437309" y="2500645"/>
                  <a:pt x="13433824" y="2492998"/>
                </a:cubicBezTo>
                <a:cubicBezTo>
                  <a:pt x="13437084" y="2494460"/>
                  <a:pt x="13440346" y="2496034"/>
                  <a:pt x="13443608" y="2497609"/>
                </a:cubicBezTo>
                <a:cubicBezTo>
                  <a:pt x="13446643" y="2504244"/>
                  <a:pt x="13450580" y="2512791"/>
                  <a:pt x="13455527" y="2523137"/>
                </a:cubicBezTo>
                <a:cubicBezTo>
                  <a:pt x="13452266" y="2521675"/>
                  <a:pt x="13449005" y="2520213"/>
                  <a:pt x="13445744" y="2518864"/>
                </a:cubicBezTo>
                <a:close/>
                <a:moveTo>
                  <a:pt x="13438433" y="2515827"/>
                </a:moveTo>
                <a:cubicBezTo>
                  <a:pt x="13381979" y="2492098"/>
                  <a:pt x="13332273" y="2478828"/>
                  <a:pt x="13297073" y="2478828"/>
                </a:cubicBezTo>
                <a:cubicBezTo>
                  <a:pt x="13161110" y="2478828"/>
                  <a:pt x="12832615" y="2722303"/>
                  <a:pt x="12767726" y="2899988"/>
                </a:cubicBezTo>
                <a:cubicBezTo>
                  <a:pt x="12683045" y="3132104"/>
                  <a:pt x="12508621" y="3375916"/>
                  <a:pt x="12320589" y="3633335"/>
                </a:cubicBezTo>
                <a:lnTo>
                  <a:pt x="12307319" y="3633335"/>
                </a:lnTo>
                <a:cubicBezTo>
                  <a:pt x="12490065" y="3368718"/>
                  <a:pt x="12659878" y="3117934"/>
                  <a:pt x="12747259" y="2878509"/>
                </a:cubicBezTo>
                <a:cubicBezTo>
                  <a:pt x="12810574" y="2704984"/>
                  <a:pt x="13124897" y="2446665"/>
                  <a:pt x="13272781" y="2446665"/>
                </a:cubicBezTo>
                <a:cubicBezTo>
                  <a:pt x="13311692" y="2446665"/>
                  <a:pt x="13365898" y="2462409"/>
                  <a:pt x="13426401" y="2489737"/>
                </a:cubicBezTo>
                <a:cubicBezTo>
                  <a:pt x="13429886" y="2497046"/>
                  <a:pt x="13433936" y="2505931"/>
                  <a:pt x="13438433" y="2515827"/>
                </a:cubicBezTo>
                <a:close/>
                <a:moveTo>
                  <a:pt x="13248715" y="2399207"/>
                </a:moveTo>
                <a:cubicBezTo>
                  <a:pt x="13098357" y="2399207"/>
                  <a:pt x="12786507" y="2664161"/>
                  <a:pt x="12718919" y="2849269"/>
                </a:cubicBezTo>
                <a:cubicBezTo>
                  <a:pt x="12628390" y="3097467"/>
                  <a:pt x="12460038" y="3357922"/>
                  <a:pt x="12280103" y="3633335"/>
                </a:cubicBezTo>
                <a:lnTo>
                  <a:pt x="12266496" y="3633335"/>
                </a:lnTo>
                <a:cubicBezTo>
                  <a:pt x="12441258" y="3350613"/>
                  <a:pt x="12605336" y="3083184"/>
                  <a:pt x="12698452" y="2827902"/>
                </a:cubicBezTo>
                <a:cubicBezTo>
                  <a:pt x="12769188" y="2634134"/>
                  <a:pt x="13073954" y="2367156"/>
                  <a:pt x="13224424" y="2367156"/>
                </a:cubicBezTo>
                <a:cubicBezTo>
                  <a:pt x="13269970" y="2367156"/>
                  <a:pt x="13331372" y="2386949"/>
                  <a:pt x="13398399" y="2421361"/>
                </a:cubicBezTo>
                <a:cubicBezTo>
                  <a:pt x="13401435" y="2429121"/>
                  <a:pt x="13404359" y="2436993"/>
                  <a:pt x="13407395" y="2444865"/>
                </a:cubicBezTo>
                <a:cubicBezTo>
                  <a:pt x="13345655" y="2415626"/>
                  <a:pt x="13289988" y="2399207"/>
                  <a:pt x="13248715" y="2399207"/>
                </a:cubicBezTo>
                <a:close/>
                <a:moveTo>
                  <a:pt x="12262673" y="3660101"/>
                </a:moveTo>
                <a:cubicBezTo>
                  <a:pt x="12260197" y="3663812"/>
                  <a:pt x="12257836" y="3667635"/>
                  <a:pt x="12255362" y="3671346"/>
                </a:cubicBezTo>
                <a:cubicBezTo>
                  <a:pt x="12250976" y="3671684"/>
                  <a:pt x="12246703" y="3672021"/>
                  <a:pt x="12242429" y="3672359"/>
                </a:cubicBezTo>
                <a:cubicBezTo>
                  <a:pt x="12244791" y="3668423"/>
                  <a:pt x="12247266" y="3664599"/>
                  <a:pt x="12249627" y="3660663"/>
                </a:cubicBezTo>
                <a:cubicBezTo>
                  <a:pt x="12253900" y="3660438"/>
                  <a:pt x="12258286" y="3660213"/>
                  <a:pt x="12262673" y="3660101"/>
                </a:cubicBezTo>
                <a:close/>
                <a:moveTo>
                  <a:pt x="12235457" y="3672808"/>
                </a:moveTo>
                <a:cubicBezTo>
                  <a:pt x="12230958" y="3673146"/>
                  <a:pt x="12226685" y="3673483"/>
                  <a:pt x="12222299" y="3673821"/>
                </a:cubicBezTo>
                <a:cubicBezTo>
                  <a:pt x="12224774" y="3669660"/>
                  <a:pt x="12227135" y="3665499"/>
                  <a:pt x="12229609" y="3661338"/>
                </a:cubicBezTo>
                <a:cubicBezTo>
                  <a:pt x="12233995" y="3661113"/>
                  <a:pt x="12238381" y="3661000"/>
                  <a:pt x="12242767" y="3660775"/>
                </a:cubicBezTo>
                <a:cubicBezTo>
                  <a:pt x="12240406" y="3664824"/>
                  <a:pt x="12237931" y="3668872"/>
                  <a:pt x="12235457" y="3672808"/>
                </a:cubicBezTo>
                <a:close/>
                <a:moveTo>
                  <a:pt x="12230509" y="3680906"/>
                </a:moveTo>
                <a:cubicBezTo>
                  <a:pt x="12228034" y="3684842"/>
                  <a:pt x="12225673" y="3688778"/>
                  <a:pt x="12223199" y="3692714"/>
                </a:cubicBezTo>
                <a:cubicBezTo>
                  <a:pt x="12218926" y="3693164"/>
                  <a:pt x="12214652" y="3693726"/>
                  <a:pt x="12210491" y="3694176"/>
                </a:cubicBezTo>
                <a:cubicBezTo>
                  <a:pt x="12212852" y="3690127"/>
                  <a:pt x="12215326" y="3685966"/>
                  <a:pt x="12217689" y="3681918"/>
                </a:cubicBezTo>
                <a:cubicBezTo>
                  <a:pt x="12221850" y="3681580"/>
                  <a:pt x="12226123" y="3681243"/>
                  <a:pt x="12230509" y="3680906"/>
                </a:cubicBezTo>
                <a:close/>
                <a:moveTo>
                  <a:pt x="12203519" y="3695076"/>
                </a:moveTo>
                <a:cubicBezTo>
                  <a:pt x="12199133" y="3695638"/>
                  <a:pt x="12194859" y="3696088"/>
                  <a:pt x="12190586" y="3696650"/>
                </a:cubicBezTo>
                <a:cubicBezTo>
                  <a:pt x="12193060" y="3692264"/>
                  <a:pt x="12195422" y="3687878"/>
                  <a:pt x="12197896" y="3683492"/>
                </a:cubicBezTo>
                <a:cubicBezTo>
                  <a:pt x="12202169" y="3683155"/>
                  <a:pt x="12206555" y="3682818"/>
                  <a:pt x="12210942" y="3682480"/>
                </a:cubicBezTo>
                <a:cubicBezTo>
                  <a:pt x="12208466" y="3686641"/>
                  <a:pt x="12205993" y="3690802"/>
                  <a:pt x="12203519" y="3695076"/>
                </a:cubicBezTo>
                <a:close/>
                <a:moveTo>
                  <a:pt x="12198570" y="3703510"/>
                </a:moveTo>
                <a:cubicBezTo>
                  <a:pt x="12196096" y="3707671"/>
                  <a:pt x="12193735" y="3711832"/>
                  <a:pt x="12191261" y="3715993"/>
                </a:cubicBezTo>
                <a:cubicBezTo>
                  <a:pt x="12186988" y="3716668"/>
                  <a:pt x="12182827" y="3717342"/>
                  <a:pt x="12178664" y="3718130"/>
                </a:cubicBezTo>
                <a:cubicBezTo>
                  <a:pt x="12181027" y="3713744"/>
                  <a:pt x="12183501" y="3709470"/>
                  <a:pt x="12185862" y="3705084"/>
                </a:cubicBezTo>
                <a:cubicBezTo>
                  <a:pt x="12190023" y="3704522"/>
                  <a:pt x="12194296" y="3703960"/>
                  <a:pt x="12198570" y="3703510"/>
                </a:cubicBezTo>
                <a:close/>
                <a:moveTo>
                  <a:pt x="12171805" y="3719254"/>
                </a:moveTo>
                <a:cubicBezTo>
                  <a:pt x="12167531" y="3720042"/>
                  <a:pt x="12163258" y="3720716"/>
                  <a:pt x="12158984" y="3721504"/>
                </a:cubicBezTo>
                <a:cubicBezTo>
                  <a:pt x="12161459" y="3716893"/>
                  <a:pt x="12163820" y="3712169"/>
                  <a:pt x="12166294" y="3707558"/>
                </a:cubicBezTo>
                <a:cubicBezTo>
                  <a:pt x="12170568" y="3706996"/>
                  <a:pt x="12174841" y="3706434"/>
                  <a:pt x="12179115" y="3705872"/>
                </a:cubicBezTo>
                <a:cubicBezTo>
                  <a:pt x="12176641" y="3710370"/>
                  <a:pt x="12174167" y="3714868"/>
                  <a:pt x="12171805" y="3719254"/>
                </a:cubicBezTo>
                <a:close/>
                <a:moveTo>
                  <a:pt x="12166970" y="3727801"/>
                </a:moveTo>
                <a:cubicBezTo>
                  <a:pt x="12164607" y="3732187"/>
                  <a:pt x="12162133" y="3736460"/>
                  <a:pt x="12159772" y="3740847"/>
                </a:cubicBezTo>
                <a:cubicBezTo>
                  <a:pt x="12155611" y="3741746"/>
                  <a:pt x="12151450" y="3742646"/>
                  <a:pt x="12147402" y="3743545"/>
                </a:cubicBezTo>
                <a:cubicBezTo>
                  <a:pt x="12149763" y="3739047"/>
                  <a:pt x="12152124" y="3734436"/>
                  <a:pt x="12154487" y="3729938"/>
                </a:cubicBezTo>
                <a:cubicBezTo>
                  <a:pt x="12158648" y="3729263"/>
                  <a:pt x="12162809" y="3728588"/>
                  <a:pt x="12166970" y="3727801"/>
                </a:cubicBezTo>
                <a:close/>
                <a:moveTo>
                  <a:pt x="12140542" y="3745232"/>
                </a:moveTo>
                <a:cubicBezTo>
                  <a:pt x="12136268" y="3746244"/>
                  <a:pt x="12132107" y="3747144"/>
                  <a:pt x="12127947" y="3748156"/>
                </a:cubicBezTo>
                <a:cubicBezTo>
                  <a:pt x="12130308" y="3743320"/>
                  <a:pt x="12132781" y="3738485"/>
                  <a:pt x="12135143" y="3733649"/>
                </a:cubicBezTo>
                <a:cubicBezTo>
                  <a:pt x="12139304" y="3732862"/>
                  <a:pt x="12143577" y="3732074"/>
                  <a:pt x="12147851" y="3731287"/>
                </a:cubicBezTo>
                <a:cubicBezTo>
                  <a:pt x="12145377" y="3735898"/>
                  <a:pt x="12142903" y="3740509"/>
                  <a:pt x="12140542" y="3745232"/>
                </a:cubicBezTo>
                <a:close/>
                <a:moveTo>
                  <a:pt x="12121085" y="3749618"/>
                </a:moveTo>
                <a:cubicBezTo>
                  <a:pt x="12116701" y="3750630"/>
                  <a:pt x="12112427" y="3751643"/>
                  <a:pt x="12108266" y="3752767"/>
                </a:cubicBezTo>
                <a:cubicBezTo>
                  <a:pt x="12110740" y="3747594"/>
                  <a:pt x="12113101" y="3742421"/>
                  <a:pt x="12115575" y="3737248"/>
                </a:cubicBezTo>
                <a:cubicBezTo>
                  <a:pt x="12119736" y="3736460"/>
                  <a:pt x="12124122" y="3735561"/>
                  <a:pt x="12128508" y="3734774"/>
                </a:cubicBezTo>
                <a:cubicBezTo>
                  <a:pt x="12126034" y="3739722"/>
                  <a:pt x="12123560" y="3744670"/>
                  <a:pt x="12121085" y="3749618"/>
                </a:cubicBezTo>
                <a:close/>
                <a:moveTo>
                  <a:pt x="12116812" y="3758390"/>
                </a:moveTo>
                <a:cubicBezTo>
                  <a:pt x="12114338" y="3763338"/>
                  <a:pt x="12111864" y="3768286"/>
                  <a:pt x="12109503" y="3773235"/>
                </a:cubicBezTo>
                <a:cubicBezTo>
                  <a:pt x="12105230" y="3774472"/>
                  <a:pt x="12101181" y="3775709"/>
                  <a:pt x="12097020" y="3776946"/>
                </a:cubicBezTo>
                <a:cubicBezTo>
                  <a:pt x="12099381" y="3771773"/>
                  <a:pt x="12101855" y="3766599"/>
                  <a:pt x="12104216" y="3761426"/>
                </a:cubicBezTo>
                <a:cubicBezTo>
                  <a:pt x="12108377" y="3760414"/>
                  <a:pt x="12112540" y="3759402"/>
                  <a:pt x="12116812" y="3758390"/>
                </a:cubicBezTo>
                <a:close/>
                <a:moveTo>
                  <a:pt x="12090159" y="3779083"/>
                </a:moveTo>
                <a:cubicBezTo>
                  <a:pt x="12085774" y="3780432"/>
                  <a:pt x="12081613" y="3781782"/>
                  <a:pt x="12077451" y="3783131"/>
                </a:cubicBezTo>
                <a:cubicBezTo>
                  <a:pt x="12079926" y="3777621"/>
                  <a:pt x="12082400" y="3771998"/>
                  <a:pt x="12084761" y="3766487"/>
                </a:cubicBezTo>
                <a:cubicBezTo>
                  <a:pt x="12088922" y="3765363"/>
                  <a:pt x="12093196" y="3764238"/>
                  <a:pt x="12097469" y="3763226"/>
                </a:cubicBezTo>
                <a:cubicBezTo>
                  <a:pt x="12095108" y="3768399"/>
                  <a:pt x="12092634" y="3773797"/>
                  <a:pt x="12090159" y="3779083"/>
                </a:cubicBezTo>
                <a:close/>
                <a:moveTo>
                  <a:pt x="12085998" y="3788192"/>
                </a:moveTo>
                <a:cubicBezTo>
                  <a:pt x="12083637" y="3793365"/>
                  <a:pt x="12081163" y="3798538"/>
                  <a:pt x="12078802" y="3803711"/>
                </a:cubicBezTo>
                <a:cubicBezTo>
                  <a:pt x="12074640" y="3805286"/>
                  <a:pt x="12070479" y="3806748"/>
                  <a:pt x="12066543" y="3808322"/>
                </a:cubicBezTo>
                <a:cubicBezTo>
                  <a:pt x="12068905" y="3802924"/>
                  <a:pt x="12071267" y="3797526"/>
                  <a:pt x="12073628" y="3792128"/>
                </a:cubicBezTo>
                <a:cubicBezTo>
                  <a:pt x="12077564" y="3790778"/>
                  <a:pt x="12081725" y="3789541"/>
                  <a:pt x="12085998" y="3788192"/>
                </a:cubicBezTo>
                <a:close/>
                <a:moveTo>
                  <a:pt x="12074191" y="3813495"/>
                </a:moveTo>
                <a:cubicBezTo>
                  <a:pt x="12071828" y="3818556"/>
                  <a:pt x="12069579" y="3823616"/>
                  <a:pt x="12067218" y="3828565"/>
                </a:cubicBezTo>
                <a:cubicBezTo>
                  <a:pt x="12063170" y="3830251"/>
                  <a:pt x="12059121" y="3832051"/>
                  <a:pt x="12055297" y="3833738"/>
                </a:cubicBezTo>
                <a:cubicBezTo>
                  <a:pt x="12057547" y="3828452"/>
                  <a:pt x="12059908" y="3823279"/>
                  <a:pt x="12062157" y="3817993"/>
                </a:cubicBezTo>
                <a:cubicBezTo>
                  <a:pt x="12066094" y="3816531"/>
                  <a:pt x="12070142" y="3814957"/>
                  <a:pt x="12074191" y="3813495"/>
                </a:cubicBezTo>
                <a:close/>
                <a:moveTo>
                  <a:pt x="12062382" y="3838911"/>
                </a:moveTo>
                <a:cubicBezTo>
                  <a:pt x="12060133" y="3843747"/>
                  <a:pt x="12057883" y="3848695"/>
                  <a:pt x="12055635" y="3853531"/>
                </a:cubicBezTo>
                <a:cubicBezTo>
                  <a:pt x="12051699" y="3855442"/>
                  <a:pt x="12047876" y="3857354"/>
                  <a:pt x="12044051" y="3859266"/>
                </a:cubicBezTo>
                <a:cubicBezTo>
                  <a:pt x="12046301" y="3854205"/>
                  <a:pt x="12048437" y="3849145"/>
                  <a:pt x="12050687" y="3844084"/>
                </a:cubicBezTo>
                <a:cubicBezTo>
                  <a:pt x="12054623" y="3842397"/>
                  <a:pt x="12058446" y="3840710"/>
                  <a:pt x="12062382" y="3838911"/>
                </a:cubicBezTo>
                <a:close/>
                <a:moveTo>
                  <a:pt x="12051023" y="3863877"/>
                </a:moveTo>
                <a:cubicBezTo>
                  <a:pt x="12048775" y="3868825"/>
                  <a:pt x="12046414" y="3873886"/>
                  <a:pt x="12044164" y="3878834"/>
                </a:cubicBezTo>
                <a:cubicBezTo>
                  <a:pt x="12040340" y="3880858"/>
                  <a:pt x="12036630" y="3882995"/>
                  <a:pt x="12033030" y="3885019"/>
                </a:cubicBezTo>
                <a:cubicBezTo>
                  <a:pt x="12035279" y="3879846"/>
                  <a:pt x="12037529" y="3874673"/>
                  <a:pt x="12039777" y="3869500"/>
                </a:cubicBezTo>
                <a:cubicBezTo>
                  <a:pt x="12043377" y="3867588"/>
                  <a:pt x="12047088" y="3865676"/>
                  <a:pt x="12051023" y="3863877"/>
                </a:cubicBezTo>
                <a:close/>
                <a:moveTo>
                  <a:pt x="12039103" y="3889743"/>
                </a:moveTo>
                <a:cubicBezTo>
                  <a:pt x="12036741" y="3894916"/>
                  <a:pt x="12034380" y="3900089"/>
                  <a:pt x="12032018" y="3905374"/>
                </a:cubicBezTo>
                <a:cubicBezTo>
                  <a:pt x="12028306" y="3907624"/>
                  <a:pt x="12024821" y="3909873"/>
                  <a:pt x="12021221" y="3912122"/>
                </a:cubicBezTo>
                <a:cubicBezTo>
                  <a:pt x="12023584" y="3906724"/>
                  <a:pt x="12025833" y="3901326"/>
                  <a:pt x="12028195" y="3896040"/>
                </a:cubicBezTo>
                <a:cubicBezTo>
                  <a:pt x="12031793" y="3893791"/>
                  <a:pt x="12035391" y="3891767"/>
                  <a:pt x="12039103" y="3889743"/>
                </a:cubicBezTo>
                <a:close/>
                <a:moveTo>
                  <a:pt x="12027182" y="3915833"/>
                </a:moveTo>
                <a:cubicBezTo>
                  <a:pt x="12024821" y="3920894"/>
                  <a:pt x="12022572" y="3925954"/>
                  <a:pt x="12020210" y="3931015"/>
                </a:cubicBezTo>
                <a:cubicBezTo>
                  <a:pt x="12016724" y="3933377"/>
                  <a:pt x="12013350" y="3935738"/>
                  <a:pt x="12009975" y="3938100"/>
                </a:cubicBezTo>
                <a:cubicBezTo>
                  <a:pt x="12012225" y="3932927"/>
                  <a:pt x="12014474" y="3927641"/>
                  <a:pt x="12016724" y="3922468"/>
                </a:cubicBezTo>
                <a:cubicBezTo>
                  <a:pt x="12020097" y="3920332"/>
                  <a:pt x="12023584" y="3918082"/>
                  <a:pt x="12027182" y="3915833"/>
                </a:cubicBezTo>
                <a:close/>
                <a:moveTo>
                  <a:pt x="12015150" y="3942373"/>
                </a:moveTo>
                <a:cubicBezTo>
                  <a:pt x="12012900" y="3947322"/>
                  <a:pt x="12010763" y="3952157"/>
                  <a:pt x="12008515" y="3957106"/>
                </a:cubicBezTo>
                <a:cubicBezTo>
                  <a:pt x="12005140" y="3959580"/>
                  <a:pt x="12001879" y="3962054"/>
                  <a:pt x="11998618" y="3964641"/>
                </a:cubicBezTo>
                <a:cubicBezTo>
                  <a:pt x="12000754" y="3959580"/>
                  <a:pt x="12003003" y="3954519"/>
                  <a:pt x="12005140" y="3949458"/>
                </a:cubicBezTo>
                <a:cubicBezTo>
                  <a:pt x="12008402" y="3946984"/>
                  <a:pt x="12011775" y="3944735"/>
                  <a:pt x="12015150" y="3942373"/>
                </a:cubicBezTo>
                <a:close/>
                <a:moveTo>
                  <a:pt x="11990184" y="3971276"/>
                </a:moveTo>
                <a:cubicBezTo>
                  <a:pt x="11986697" y="3974087"/>
                  <a:pt x="11983323" y="3976899"/>
                  <a:pt x="11979950" y="3979710"/>
                </a:cubicBezTo>
                <a:cubicBezTo>
                  <a:pt x="11982086" y="3974312"/>
                  <a:pt x="11984336" y="3968914"/>
                  <a:pt x="11986584" y="3963516"/>
                </a:cubicBezTo>
                <a:cubicBezTo>
                  <a:pt x="11989959" y="3960817"/>
                  <a:pt x="11993444" y="3958230"/>
                  <a:pt x="11996931" y="3955531"/>
                </a:cubicBezTo>
                <a:cubicBezTo>
                  <a:pt x="11994569" y="3960817"/>
                  <a:pt x="11992433" y="3965990"/>
                  <a:pt x="11990184" y="3971276"/>
                </a:cubicBezTo>
                <a:close/>
                <a:moveTo>
                  <a:pt x="11971403" y="3987020"/>
                </a:moveTo>
                <a:cubicBezTo>
                  <a:pt x="11967692" y="3990281"/>
                  <a:pt x="11964205" y="3993430"/>
                  <a:pt x="11960720" y="3996691"/>
                </a:cubicBezTo>
                <a:cubicBezTo>
                  <a:pt x="11962856" y="3990956"/>
                  <a:pt x="11965104" y="3985220"/>
                  <a:pt x="11967242" y="3979485"/>
                </a:cubicBezTo>
                <a:cubicBezTo>
                  <a:pt x="11970727" y="3976336"/>
                  <a:pt x="11974327" y="3973300"/>
                  <a:pt x="11978150" y="3970151"/>
                </a:cubicBezTo>
                <a:cubicBezTo>
                  <a:pt x="11975901" y="3975886"/>
                  <a:pt x="11973651" y="3981397"/>
                  <a:pt x="11971403" y="3987020"/>
                </a:cubicBezTo>
                <a:close/>
                <a:moveTo>
                  <a:pt x="11966230" y="3999840"/>
                </a:moveTo>
                <a:cubicBezTo>
                  <a:pt x="11964093" y="4005238"/>
                  <a:pt x="11961844" y="4010636"/>
                  <a:pt x="11959707" y="4016034"/>
                </a:cubicBezTo>
                <a:cubicBezTo>
                  <a:pt x="11956221" y="4019408"/>
                  <a:pt x="11952847" y="4022782"/>
                  <a:pt x="11949474" y="4026156"/>
                </a:cubicBezTo>
                <a:cubicBezTo>
                  <a:pt x="11951497" y="4020645"/>
                  <a:pt x="11953635" y="4015247"/>
                  <a:pt x="11955658" y="4009736"/>
                </a:cubicBezTo>
                <a:cubicBezTo>
                  <a:pt x="11959145" y="4006475"/>
                  <a:pt x="11962631" y="4003101"/>
                  <a:pt x="11966230" y="3999840"/>
                </a:cubicBezTo>
                <a:close/>
                <a:moveTo>
                  <a:pt x="11940476" y="4035827"/>
                </a:moveTo>
                <a:cubicBezTo>
                  <a:pt x="11936653" y="4039988"/>
                  <a:pt x="11933054" y="4044149"/>
                  <a:pt x="11929568" y="4048310"/>
                </a:cubicBezTo>
                <a:cubicBezTo>
                  <a:pt x="11931592" y="4042687"/>
                  <a:pt x="11933617" y="4037177"/>
                  <a:pt x="11935527" y="4031554"/>
                </a:cubicBezTo>
                <a:cubicBezTo>
                  <a:pt x="11939127" y="4027280"/>
                  <a:pt x="11942950" y="4023119"/>
                  <a:pt x="11946886" y="4018846"/>
                </a:cubicBezTo>
                <a:cubicBezTo>
                  <a:pt x="11944750" y="4024581"/>
                  <a:pt x="11942612" y="4030204"/>
                  <a:pt x="11940476" y="4035827"/>
                </a:cubicBezTo>
                <a:close/>
                <a:moveTo>
                  <a:pt x="11884697" y="4131305"/>
                </a:moveTo>
                <a:cubicBezTo>
                  <a:pt x="11884697" y="4131530"/>
                  <a:pt x="11884584" y="4131755"/>
                  <a:pt x="11884472" y="4131980"/>
                </a:cubicBezTo>
                <a:cubicBezTo>
                  <a:pt x="11883122" y="4135916"/>
                  <a:pt x="11881886" y="4139852"/>
                  <a:pt x="11880647" y="4143788"/>
                </a:cubicBezTo>
                <a:cubicBezTo>
                  <a:pt x="11877725" y="4150761"/>
                  <a:pt x="11873564" y="4157958"/>
                  <a:pt x="11868277" y="4165268"/>
                </a:cubicBezTo>
                <a:cubicBezTo>
                  <a:pt x="11870976" y="4156496"/>
                  <a:pt x="11873787" y="4147612"/>
                  <a:pt x="11876486" y="4138840"/>
                </a:cubicBezTo>
                <a:cubicBezTo>
                  <a:pt x="11879973" y="4134791"/>
                  <a:pt x="11883010" y="4130855"/>
                  <a:pt x="11885821" y="4126919"/>
                </a:cubicBezTo>
                <a:cubicBezTo>
                  <a:pt x="11885484" y="4128269"/>
                  <a:pt x="11885033" y="4129843"/>
                  <a:pt x="11884697" y="4131305"/>
                </a:cubicBezTo>
                <a:close/>
                <a:moveTo>
                  <a:pt x="11859617" y="4176289"/>
                </a:moveTo>
                <a:cubicBezTo>
                  <a:pt x="11857256" y="4179100"/>
                  <a:pt x="11854670" y="4182024"/>
                  <a:pt x="11851971" y="4184836"/>
                </a:cubicBezTo>
                <a:cubicBezTo>
                  <a:pt x="11854895" y="4175052"/>
                  <a:pt x="11857707" y="4165268"/>
                  <a:pt x="11860631" y="4155371"/>
                </a:cubicBezTo>
                <a:cubicBezTo>
                  <a:pt x="11863442" y="4152785"/>
                  <a:pt x="11866028" y="4150086"/>
                  <a:pt x="11868615" y="4147499"/>
                </a:cubicBezTo>
                <a:cubicBezTo>
                  <a:pt x="11865578" y="4157171"/>
                  <a:pt x="11862542" y="4166730"/>
                  <a:pt x="11859617" y="4176289"/>
                </a:cubicBezTo>
                <a:close/>
                <a:moveTo>
                  <a:pt x="11844548" y="4192483"/>
                </a:moveTo>
                <a:cubicBezTo>
                  <a:pt x="11842075" y="4194957"/>
                  <a:pt x="11839376" y="4197431"/>
                  <a:pt x="11836677" y="4199905"/>
                </a:cubicBezTo>
                <a:cubicBezTo>
                  <a:pt x="11839488" y="4189559"/>
                  <a:pt x="11842412" y="4179213"/>
                  <a:pt x="11845336" y="4168867"/>
                </a:cubicBezTo>
                <a:cubicBezTo>
                  <a:pt x="11848148" y="4166505"/>
                  <a:pt x="11850847" y="4164143"/>
                  <a:pt x="11853546" y="4161894"/>
                </a:cubicBezTo>
                <a:cubicBezTo>
                  <a:pt x="11850509" y="4172128"/>
                  <a:pt x="11847472" y="4182362"/>
                  <a:pt x="11844548" y="4192483"/>
                </a:cubicBezTo>
                <a:close/>
                <a:moveTo>
                  <a:pt x="11829817" y="4206091"/>
                </a:moveTo>
                <a:cubicBezTo>
                  <a:pt x="11827454" y="4208115"/>
                  <a:pt x="11824981" y="4210252"/>
                  <a:pt x="11822507" y="4212276"/>
                </a:cubicBezTo>
                <a:cubicBezTo>
                  <a:pt x="11825318" y="4201592"/>
                  <a:pt x="11828130" y="4190909"/>
                  <a:pt x="11830941" y="4180225"/>
                </a:cubicBezTo>
                <a:cubicBezTo>
                  <a:pt x="11833528" y="4178201"/>
                  <a:pt x="11836114" y="4176289"/>
                  <a:pt x="11838588" y="4174264"/>
                </a:cubicBezTo>
                <a:cubicBezTo>
                  <a:pt x="11835776" y="4184948"/>
                  <a:pt x="11832741" y="4195520"/>
                  <a:pt x="11829817" y="4206091"/>
                </a:cubicBezTo>
                <a:close/>
                <a:moveTo>
                  <a:pt x="11816096" y="4217674"/>
                </a:moveTo>
                <a:cubicBezTo>
                  <a:pt x="11813735" y="4219586"/>
                  <a:pt x="11811261" y="4221610"/>
                  <a:pt x="11808674" y="4223522"/>
                </a:cubicBezTo>
                <a:cubicBezTo>
                  <a:pt x="11811373" y="4212613"/>
                  <a:pt x="11814072" y="4201592"/>
                  <a:pt x="11816771" y="4190684"/>
                </a:cubicBezTo>
                <a:cubicBezTo>
                  <a:pt x="11819470" y="4188772"/>
                  <a:pt x="11822056" y="4186860"/>
                  <a:pt x="11824643" y="4185061"/>
                </a:cubicBezTo>
                <a:cubicBezTo>
                  <a:pt x="11821831" y="4195857"/>
                  <a:pt x="11819020" y="4206765"/>
                  <a:pt x="11816096" y="4217674"/>
                </a:cubicBezTo>
                <a:close/>
                <a:moveTo>
                  <a:pt x="11802489" y="4228245"/>
                </a:moveTo>
                <a:cubicBezTo>
                  <a:pt x="11799902" y="4230157"/>
                  <a:pt x="11797316" y="4232181"/>
                  <a:pt x="11794617" y="4234093"/>
                </a:cubicBezTo>
                <a:cubicBezTo>
                  <a:pt x="11797203" y="4222847"/>
                  <a:pt x="11799790" y="4211714"/>
                  <a:pt x="11802376" y="4200580"/>
                </a:cubicBezTo>
                <a:cubicBezTo>
                  <a:pt x="11805188" y="4198668"/>
                  <a:pt x="11807999" y="4196869"/>
                  <a:pt x="11810698" y="4194957"/>
                </a:cubicBezTo>
                <a:cubicBezTo>
                  <a:pt x="11807999" y="4205978"/>
                  <a:pt x="11805300" y="4217112"/>
                  <a:pt x="11802489" y="4228245"/>
                </a:cubicBezTo>
                <a:close/>
                <a:moveTo>
                  <a:pt x="11788656" y="4238479"/>
                </a:moveTo>
                <a:cubicBezTo>
                  <a:pt x="11786070" y="4240278"/>
                  <a:pt x="11783596" y="4242078"/>
                  <a:pt x="11780896" y="4243877"/>
                </a:cubicBezTo>
                <a:cubicBezTo>
                  <a:pt x="11783371" y="4232518"/>
                  <a:pt x="11785845" y="4221048"/>
                  <a:pt x="11788431" y="4209689"/>
                </a:cubicBezTo>
                <a:cubicBezTo>
                  <a:pt x="11791130" y="4207890"/>
                  <a:pt x="11793829" y="4206203"/>
                  <a:pt x="11796528" y="4204404"/>
                </a:cubicBezTo>
                <a:cubicBezTo>
                  <a:pt x="11793942" y="4215762"/>
                  <a:pt x="11791243" y="4227121"/>
                  <a:pt x="11788656" y="4238479"/>
                </a:cubicBezTo>
                <a:close/>
                <a:moveTo>
                  <a:pt x="11775162" y="4247926"/>
                </a:moveTo>
                <a:cubicBezTo>
                  <a:pt x="11772574" y="4249725"/>
                  <a:pt x="11769988" y="4251524"/>
                  <a:pt x="11767289" y="4253211"/>
                </a:cubicBezTo>
                <a:cubicBezTo>
                  <a:pt x="11769650" y="4241628"/>
                  <a:pt x="11772013" y="4230045"/>
                  <a:pt x="11774486" y="4218349"/>
                </a:cubicBezTo>
                <a:cubicBezTo>
                  <a:pt x="11777298" y="4216662"/>
                  <a:pt x="11779997" y="4214975"/>
                  <a:pt x="11782808" y="4213176"/>
                </a:cubicBezTo>
                <a:cubicBezTo>
                  <a:pt x="11780109" y="4224871"/>
                  <a:pt x="11777636" y="4236455"/>
                  <a:pt x="11775162" y="4247926"/>
                </a:cubicBezTo>
                <a:close/>
                <a:moveTo>
                  <a:pt x="11761553" y="4257035"/>
                </a:moveTo>
                <a:cubicBezTo>
                  <a:pt x="11758854" y="4258722"/>
                  <a:pt x="11756268" y="4260521"/>
                  <a:pt x="11753569" y="4262208"/>
                </a:cubicBezTo>
                <a:cubicBezTo>
                  <a:pt x="11755818" y="4250400"/>
                  <a:pt x="11758068" y="4238591"/>
                  <a:pt x="11760316" y="4226783"/>
                </a:cubicBezTo>
                <a:cubicBezTo>
                  <a:pt x="11763128" y="4225096"/>
                  <a:pt x="11765939" y="4223409"/>
                  <a:pt x="11768751" y="4221722"/>
                </a:cubicBezTo>
                <a:cubicBezTo>
                  <a:pt x="11766390" y="4233531"/>
                  <a:pt x="11763916" y="4245339"/>
                  <a:pt x="11761553" y="4257035"/>
                </a:cubicBezTo>
                <a:close/>
                <a:moveTo>
                  <a:pt x="11747946" y="4265807"/>
                </a:moveTo>
                <a:cubicBezTo>
                  <a:pt x="11494013" y="4426736"/>
                  <a:pt x="10969166" y="4607795"/>
                  <a:pt x="10862666" y="4627251"/>
                </a:cubicBezTo>
                <a:cubicBezTo>
                  <a:pt x="10857606" y="4628151"/>
                  <a:pt x="10823418" y="4628713"/>
                  <a:pt x="10817233" y="4628713"/>
                </a:cubicBezTo>
                <a:cubicBezTo>
                  <a:pt x="10753693" y="4628713"/>
                  <a:pt x="10378417" y="4565511"/>
                  <a:pt x="10340293" y="4484877"/>
                </a:cubicBezTo>
                <a:cubicBezTo>
                  <a:pt x="10316789" y="4435395"/>
                  <a:pt x="10194659" y="4379728"/>
                  <a:pt x="10076576" y="4325972"/>
                </a:cubicBezTo>
                <a:cubicBezTo>
                  <a:pt x="9965354" y="4275366"/>
                  <a:pt x="9850420" y="4222960"/>
                  <a:pt x="9839625" y="4183599"/>
                </a:cubicBezTo>
                <a:cubicBezTo>
                  <a:pt x="9812859" y="4086209"/>
                  <a:pt x="9613244" y="3989719"/>
                  <a:pt x="9401933" y="3887606"/>
                </a:cubicBezTo>
                <a:cubicBezTo>
                  <a:pt x="9341655" y="3858479"/>
                  <a:pt x="9280702" y="3829015"/>
                  <a:pt x="9224472" y="3799550"/>
                </a:cubicBezTo>
                <a:cubicBezTo>
                  <a:pt x="9224247" y="3798650"/>
                  <a:pt x="9223910" y="3797751"/>
                  <a:pt x="9223685" y="3796739"/>
                </a:cubicBezTo>
                <a:cubicBezTo>
                  <a:pt x="9279015" y="3823054"/>
                  <a:pt x="9339405" y="3849819"/>
                  <a:pt x="9400808" y="3876922"/>
                </a:cubicBezTo>
                <a:cubicBezTo>
                  <a:pt x="9604922" y="3967115"/>
                  <a:pt x="9816008" y="4060231"/>
                  <a:pt x="9840074" y="4147612"/>
                </a:cubicBezTo>
                <a:cubicBezTo>
                  <a:pt x="9850983" y="4187197"/>
                  <a:pt x="9962992" y="4233980"/>
                  <a:pt x="10081525" y="4283463"/>
                </a:cubicBezTo>
                <a:cubicBezTo>
                  <a:pt x="10200731" y="4333170"/>
                  <a:pt x="10323987" y="4384676"/>
                  <a:pt x="10344904" y="4428873"/>
                </a:cubicBezTo>
                <a:cubicBezTo>
                  <a:pt x="10382465" y="4508269"/>
                  <a:pt x="10774386" y="4565286"/>
                  <a:pt x="10824206" y="4565286"/>
                </a:cubicBezTo>
                <a:cubicBezTo>
                  <a:pt x="10828816" y="4565286"/>
                  <a:pt x="10864691" y="4564836"/>
                  <a:pt x="10869751" y="4563936"/>
                </a:cubicBezTo>
                <a:cubicBezTo>
                  <a:pt x="10958482" y="4547742"/>
                  <a:pt x="11492326" y="4382314"/>
                  <a:pt x="11754806" y="4230269"/>
                </a:cubicBezTo>
                <a:cubicBezTo>
                  <a:pt x="11752557" y="4241965"/>
                  <a:pt x="11750195" y="4253886"/>
                  <a:pt x="11747946" y="4265807"/>
                </a:cubicBezTo>
                <a:close/>
                <a:moveTo>
                  <a:pt x="8122146" y="2425747"/>
                </a:moveTo>
                <a:cubicBezTo>
                  <a:pt x="7904875" y="2425747"/>
                  <a:pt x="7618442" y="2721290"/>
                  <a:pt x="7385089" y="3018970"/>
                </a:cubicBezTo>
                <a:cubicBezTo>
                  <a:pt x="7578968" y="2763800"/>
                  <a:pt x="7886545" y="2400669"/>
                  <a:pt x="8127995" y="2400669"/>
                </a:cubicBezTo>
                <a:cubicBezTo>
                  <a:pt x="8279365" y="2400669"/>
                  <a:pt x="8474819" y="2547203"/>
                  <a:pt x="8678145" y="2813282"/>
                </a:cubicBezTo>
                <a:cubicBezTo>
                  <a:pt x="8840424" y="3025605"/>
                  <a:pt x="8989095" y="3294496"/>
                  <a:pt x="9065905" y="3512441"/>
                </a:cubicBezTo>
                <a:cubicBezTo>
                  <a:pt x="8910261" y="3074975"/>
                  <a:pt x="8437595" y="2425747"/>
                  <a:pt x="8122146" y="2425747"/>
                </a:cubicBezTo>
                <a:close/>
                <a:moveTo>
                  <a:pt x="6139264" y="2992205"/>
                </a:moveTo>
                <a:cubicBezTo>
                  <a:pt x="6008250" y="2722865"/>
                  <a:pt x="5872624" y="2444416"/>
                  <a:pt x="5799862" y="2179799"/>
                </a:cubicBezTo>
                <a:cubicBezTo>
                  <a:pt x="5760277" y="2035963"/>
                  <a:pt x="5646356" y="1845795"/>
                  <a:pt x="5536146" y="1661924"/>
                </a:cubicBezTo>
                <a:cubicBezTo>
                  <a:pt x="5468895" y="1549802"/>
                  <a:pt x="5405468" y="1443865"/>
                  <a:pt x="5357560" y="1347600"/>
                </a:cubicBezTo>
                <a:cubicBezTo>
                  <a:pt x="5257247" y="1145960"/>
                  <a:pt x="5017034" y="995265"/>
                  <a:pt x="4869374" y="995265"/>
                </a:cubicBezTo>
                <a:cubicBezTo>
                  <a:pt x="4855880" y="995265"/>
                  <a:pt x="4830464" y="996389"/>
                  <a:pt x="4816069" y="999088"/>
                </a:cubicBezTo>
                <a:cubicBezTo>
                  <a:pt x="4655702" y="1028328"/>
                  <a:pt x="4449114" y="1213323"/>
                  <a:pt x="4249386" y="1506505"/>
                </a:cubicBezTo>
                <a:cubicBezTo>
                  <a:pt x="4131642" y="1679242"/>
                  <a:pt x="4029416" y="1870423"/>
                  <a:pt x="3957892" y="2047097"/>
                </a:cubicBezTo>
                <a:cubicBezTo>
                  <a:pt x="3958567" y="2043948"/>
                  <a:pt x="3959241" y="2040799"/>
                  <a:pt x="3959916" y="2037650"/>
                </a:cubicBezTo>
                <a:cubicBezTo>
                  <a:pt x="4031440" y="1847257"/>
                  <a:pt x="4136702" y="1639769"/>
                  <a:pt x="4257709" y="1454774"/>
                </a:cubicBezTo>
                <a:cubicBezTo>
                  <a:pt x="4454175" y="1154507"/>
                  <a:pt x="4660088" y="965351"/>
                  <a:pt x="4822591" y="935661"/>
                </a:cubicBezTo>
                <a:cubicBezTo>
                  <a:pt x="4837211" y="932962"/>
                  <a:pt x="4862515" y="931838"/>
                  <a:pt x="4875785" y="931838"/>
                </a:cubicBezTo>
                <a:cubicBezTo>
                  <a:pt x="5021194" y="931838"/>
                  <a:pt x="5256572" y="1079272"/>
                  <a:pt x="5361834" y="1290808"/>
                </a:cubicBezTo>
                <a:cubicBezTo>
                  <a:pt x="5408279" y="1384037"/>
                  <a:pt x="5466983" y="1486150"/>
                  <a:pt x="5529173" y="1594223"/>
                </a:cubicBezTo>
                <a:cubicBezTo>
                  <a:pt x="5641745" y="1789790"/>
                  <a:pt x="5758140" y="1992104"/>
                  <a:pt x="5799975" y="2143812"/>
                </a:cubicBezTo>
                <a:cubicBezTo>
                  <a:pt x="5875548" y="2418550"/>
                  <a:pt x="6008812" y="2707120"/>
                  <a:pt x="6137578" y="2986132"/>
                </a:cubicBezTo>
                <a:cubicBezTo>
                  <a:pt x="6145112" y="3002326"/>
                  <a:pt x="6152647" y="3018633"/>
                  <a:pt x="6160070" y="3034939"/>
                </a:cubicBezTo>
                <a:cubicBezTo>
                  <a:pt x="6153097" y="3020769"/>
                  <a:pt x="6146125" y="3006487"/>
                  <a:pt x="6139264" y="2992205"/>
                </a:cubicBezTo>
                <a:close/>
                <a:moveTo>
                  <a:pt x="3638732" y="3039775"/>
                </a:moveTo>
                <a:cubicBezTo>
                  <a:pt x="3638620" y="3040000"/>
                  <a:pt x="3638620" y="3040112"/>
                  <a:pt x="3638508" y="3040337"/>
                </a:cubicBezTo>
                <a:cubicBezTo>
                  <a:pt x="3638283" y="3040675"/>
                  <a:pt x="3638058" y="3041012"/>
                  <a:pt x="3637833" y="3041350"/>
                </a:cubicBezTo>
                <a:cubicBezTo>
                  <a:pt x="3637945" y="3041237"/>
                  <a:pt x="3637945" y="3041012"/>
                  <a:pt x="3638058" y="3040900"/>
                </a:cubicBezTo>
                <a:cubicBezTo>
                  <a:pt x="3638283" y="3040450"/>
                  <a:pt x="3638508" y="3040112"/>
                  <a:pt x="3638732" y="3039775"/>
                </a:cubicBezTo>
                <a:close/>
                <a:moveTo>
                  <a:pt x="3612192" y="3089145"/>
                </a:moveTo>
                <a:cubicBezTo>
                  <a:pt x="3611967" y="3089819"/>
                  <a:pt x="3611630" y="3090382"/>
                  <a:pt x="3611405" y="3091056"/>
                </a:cubicBezTo>
                <a:cubicBezTo>
                  <a:pt x="3610955" y="3091619"/>
                  <a:pt x="3610618" y="3092181"/>
                  <a:pt x="3610168" y="3092744"/>
                </a:cubicBezTo>
                <a:cubicBezTo>
                  <a:pt x="3610505" y="3092069"/>
                  <a:pt x="3610730" y="3091506"/>
                  <a:pt x="3611068" y="3090832"/>
                </a:cubicBezTo>
                <a:cubicBezTo>
                  <a:pt x="3611405" y="3090269"/>
                  <a:pt x="3611855" y="3089707"/>
                  <a:pt x="3612192" y="3089145"/>
                </a:cubicBezTo>
                <a:close/>
                <a:moveTo>
                  <a:pt x="3601733" y="3113886"/>
                </a:moveTo>
                <a:cubicBezTo>
                  <a:pt x="3601171" y="3115235"/>
                  <a:pt x="3600609" y="3116585"/>
                  <a:pt x="3600046" y="3117934"/>
                </a:cubicBezTo>
                <a:cubicBezTo>
                  <a:pt x="3599259" y="3118946"/>
                  <a:pt x="3598472" y="3119958"/>
                  <a:pt x="3597572" y="3121083"/>
                </a:cubicBezTo>
                <a:cubicBezTo>
                  <a:pt x="3598135" y="3119734"/>
                  <a:pt x="3598810" y="3118384"/>
                  <a:pt x="3599372" y="3116922"/>
                </a:cubicBezTo>
                <a:cubicBezTo>
                  <a:pt x="3600272" y="3115910"/>
                  <a:pt x="3601059" y="3114898"/>
                  <a:pt x="3601733" y="3113886"/>
                </a:cubicBezTo>
                <a:close/>
                <a:moveTo>
                  <a:pt x="3584415" y="3137615"/>
                </a:moveTo>
                <a:cubicBezTo>
                  <a:pt x="3583852" y="3138289"/>
                  <a:pt x="3583290" y="3138964"/>
                  <a:pt x="3582728" y="3139639"/>
                </a:cubicBezTo>
                <a:cubicBezTo>
                  <a:pt x="3583178" y="3138739"/>
                  <a:pt x="3583628" y="3137727"/>
                  <a:pt x="3584077" y="3136827"/>
                </a:cubicBezTo>
                <a:cubicBezTo>
                  <a:pt x="3584640" y="3136153"/>
                  <a:pt x="3585090" y="3135478"/>
                  <a:pt x="3585652" y="3134803"/>
                </a:cubicBezTo>
                <a:cubicBezTo>
                  <a:pt x="3585202" y="3135815"/>
                  <a:pt x="3584864" y="3136715"/>
                  <a:pt x="3584415" y="3137615"/>
                </a:cubicBezTo>
                <a:close/>
                <a:moveTo>
                  <a:pt x="3574968" y="3158532"/>
                </a:moveTo>
                <a:cubicBezTo>
                  <a:pt x="3574293" y="3160107"/>
                  <a:pt x="3573618" y="3161569"/>
                  <a:pt x="3572832" y="3163143"/>
                </a:cubicBezTo>
                <a:cubicBezTo>
                  <a:pt x="3571932" y="3164155"/>
                  <a:pt x="3571032" y="3165280"/>
                  <a:pt x="3570020" y="3166292"/>
                </a:cubicBezTo>
                <a:cubicBezTo>
                  <a:pt x="3570807" y="3164717"/>
                  <a:pt x="3571482" y="3163255"/>
                  <a:pt x="3572269" y="3161681"/>
                </a:cubicBezTo>
                <a:cubicBezTo>
                  <a:pt x="3573281" y="3160556"/>
                  <a:pt x="3574181" y="3159544"/>
                  <a:pt x="3574968" y="3158532"/>
                </a:cubicBezTo>
                <a:close/>
                <a:moveTo>
                  <a:pt x="3557312" y="3180686"/>
                </a:moveTo>
                <a:cubicBezTo>
                  <a:pt x="3556637" y="3181474"/>
                  <a:pt x="3555963" y="3182261"/>
                  <a:pt x="3555288" y="3182936"/>
                </a:cubicBezTo>
                <a:cubicBezTo>
                  <a:pt x="3555850" y="3181811"/>
                  <a:pt x="3556412" y="3180686"/>
                  <a:pt x="3556975" y="3179674"/>
                </a:cubicBezTo>
                <a:cubicBezTo>
                  <a:pt x="3557649" y="3178887"/>
                  <a:pt x="3558324" y="3178100"/>
                  <a:pt x="3558999" y="3177425"/>
                </a:cubicBezTo>
                <a:cubicBezTo>
                  <a:pt x="3558324" y="3178550"/>
                  <a:pt x="3557874" y="3179562"/>
                  <a:pt x="3557312" y="3180686"/>
                </a:cubicBezTo>
                <a:close/>
                <a:moveTo>
                  <a:pt x="3547978" y="3199917"/>
                </a:moveTo>
                <a:cubicBezTo>
                  <a:pt x="3547191" y="3201491"/>
                  <a:pt x="3546404" y="3203178"/>
                  <a:pt x="3545616" y="3204753"/>
                </a:cubicBezTo>
                <a:cubicBezTo>
                  <a:pt x="3544604" y="3205765"/>
                  <a:pt x="3543592" y="3206890"/>
                  <a:pt x="3542580" y="3207902"/>
                </a:cubicBezTo>
                <a:cubicBezTo>
                  <a:pt x="3543367" y="3206327"/>
                  <a:pt x="3544267" y="3204640"/>
                  <a:pt x="3545054" y="3203066"/>
                </a:cubicBezTo>
                <a:cubicBezTo>
                  <a:pt x="3546066" y="3202054"/>
                  <a:pt x="3547078" y="3201042"/>
                  <a:pt x="3547978" y="3199917"/>
                </a:cubicBezTo>
                <a:close/>
                <a:moveTo>
                  <a:pt x="3537182" y="3222297"/>
                </a:moveTo>
                <a:cubicBezTo>
                  <a:pt x="3536170" y="3224321"/>
                  <a:pt x="3535158" y="3226457"/>
                  <a:pt x="3534146" y="3228482"/>
                </a:cubicBezTo>
                <a:cubicBezTo>
                  <a:pt x="3532796" y="3229719"/>
                  <a:pt x="3531446" y="3231068"/>
                  <a:pt x="3530097" y="3232306"/>
                </a:cubicBezTo>
                <a:cubicBezTo>
                  <a:pt x="3531109" y="3230281"/>
                  <a:pt x="3532234" y="3228257"/>
                  <a:pt x="3533246" y="3226233"/>
                </a:cubicBezTo>
                <a:cubicBezTo>
                  <a:pt x="3534595" y="3224995"/>
                  <a:pt x="3535832" y="3223646"/>
                  <a:pt x="3537182" y="3222297"/>
                </a:cubicBezTo>
                <a:close/>
                <a:moveTo>
                  <a:pt x="3518176" y="3243552"/>
                </a:moveTo>
                <a:cubicBezTo>
                  <a:pt x="3517051" y="3244564"/>
                  <a:pt x="3515927" y="3245688"/>
                  <a:pt x="3514802" y="3246700"/>
                </a:cubicBezTo>
                <a:cubicBezTo>
                  <a:pt x="3515702" y="3245013"/>
                  <a:pt x="3516602" y="3243439"/>
                  <a:pt x="3517501" y="3241752"/>
                </a:cubicBezTo>
                <a:cubicBezTo>
                  <a:pt x="3518626" y="3240740"/>
                  <a:pt x="3519638" y="3239615"/>
                  <a:pt x="3520763" y="3238603"/>
                </a:cubicBezTo>
                <a:cubicBezTo>
                  <a:pt x="3519976" y="3240290"/>
                  <a:pt x="3519076" y="3241977"/>
                  <a:pt x="3518176" y="3243552"/>
                </a:cubicBezTo>
                <a:close/>
                <a:moveTo>
                  <a:pt x="3509742" y="3259970"/>
                </a:moveTo>
                <a:cubicBezTo>
                  <a:pt x="3508617" y="3261995"/>
                  <a:pt x="3507605" y="3264131"/>
                  <a:pt x="3506593" y="3266156"/>
                </a:cubicBezTo>
                <a:cubicBezTo>
                  <a:pt x="3505243" y="3267393"/>
                  <a:pt x="3503781" y="3268630"/>
                  <a:pt x="3502319" y="3269754"/>
                </a:cubicBezTo>
                <a:cubicBezTo>
                  <a:pt x="3503444" y="3267730"/>
                  <a:pt x="3504456" y="3265706"/>
                  <a:pt x="3505581" y="3263681"/>
                </a:cubicBezTo>
                <a:cubicBezTo>
                  <a:pt x="3506930" y="3262557"/>
                  <a:pt x="3508392" y="3261207"/>
                  <a:pt x="3509742" y="3259970"/>
                </a:cubicBezTo>
                <a:close/>
                <a:moveTo>
                  <a:pt x="3490511" y="3279763"/>
                </a:moveTo>
                <a:cubicBezTo>
                  <a:pt x="3489274" y="3280776"/>
                  <a:pt x="3488150" y="3281788"/>
                  <a:pt x="3486912" y="3282800"/>
                </a:cubicBezTo>
                <a:cubicBezTo>
                  <a:pt x="3487812" y="3281225"/>
                  <a:pt x="3488824" y="3279538"/>
                  <a:pt x="3489724" y="3277964"/>
                </a:cubicBezTo>
                <a:cubicBezTo>
                  <a:pt x="3490849" y="3276952"/>
                  <a:pt x="3492086" y="3275939"/>
                  <a:pt x="3493210" y="3274815"/>
                </a:cubicBezTo>
                <a:cubicBezTo>
                  <a:pt x="3492311" y="3276389"/>
                  <a:pt x="3491411" y="3278076"/>
                  <a:pt x="3490511" y="3279763"/>
                </a:cubicBezTo>
                <a:close/>
                <a:moveTo>
                  <a:pt x="3481964" y="3295170"/>
                </a:moveTo>
                <a:cubicBezTo>
                  <a:pt x="3480840" y="3297194"/>
                  <a:pt x="3479715" y="3299219"/>
                  <a:pt x="3478703" y="3301131"/>
                </a:cubicBezTo>
                <a:cubicBezTo>
                  <a:pt x="3477241" y="3302255"/>
                  <a:pt x="3475667" y="3303492"/>
                  <a:pt x="3474205" y="3304617"/>
                </a:cubicBezTo>
                <a:cubicBezTo>
                  <a:pt x="3475329" y="3302705"/>
                  <a:pt x="3476454" y="3300681"/>
                  <a:pt x="3477579" y="3298769"/>
                </a:cubicBezTo>
                <a:cubicBezTo>
                  <a:pt x="3479040" y="3297644"/>
                  <a:pt x="3480502" y="3296407"/>
                  <a:pt x="3481964" y="3295170"/>
                </a:cubicBezTo>
                <a:close/>
                <a:moveTo>
                  <a:pt x="3462509" y="3313501"/>
                </a:moveTo>
                <a:cubicBezTo>
                  <a:pt x="3461272" y="3314401"/>
                  <a:pt x="3460035" y="3315413"/>
                  <a:pt x="3458685" y="3316313"/>
                </a:cubicBezTo>
                <a:cubicBezTo>
                  <a:pt x="3459698" y="3314738"/>
                  <a:pt x="3460597" y="3313163"/>
                  <a:pt x="3461609" y="3311589"/>
                </a:cubicBezTo>
                <a:cubicBezTo>
                  <a:pt x="3462846" y="3310577"/>
                  <a:pt x="3464083" y="3309677"/>
                  <a:pt x="3465320" y="3308665"/>
                </a:cubicBezTo>
                <a:cubicBezTo>
                  <a:pt x="3464421" y="3310352"/>
                  <a:pt x="3463409" y="3311927"/>
                  <a:pt x="3462509" y="3313501"/>
                </a:cubicBezTo>
                <a:close/>
                <a:moveTo>
                  <a:pt x="3453849" y="3328233"/>
                </a:moveTo>
                <a:cubicBezTo>
                  <a:pt x="3452725" y="3330145"/>
                  <a:pt x="3451600" y="3332057"/>
                  <a:pt x="3450476" y="3334081"/>
                </a:cubicBezTo>
                <a:cubicBezTo>
                  <a:pt x="3448901" y="3335206"/>
                  <a:pt x="3447327" y="3336218"/>
                  <a:pt x="3445752" y="3337343"/>
                </a:cubicBezTo>
                <a:cubicBezTo>
                  <a:pt x="3446877" y="3335431"/>
                  <a:pt x="3448114" y="3333519"/>
                  <a:pt x="3449239" y="3331720"/>
                </a:cubicBezTo>
                <a:cubicBezTo>
                  <a:pt x="3450813" y="3330482"/>
                  <a:pt x="3452275" y="3329358"/>
                  <a:pt x="3453849" y="3328233"/>
                </a:cubicBezTo>
                <a:close/>
                <a:moveTo>
                  <a:pt x="3434056" y="3345214"/>
                </a:moveTo>
                <a:cubicBezTo>
                  <a:pt x="3432707" y="3346114"/>
                  <a:pt x="3431470" y="3347014"/>
                  <a:pt x="3430121" y="3347914"/>
                </a:cubicBezTo>
                <a:cubicBezTo>
                  <a:pt x="3431133" y="3346452"/>
                  <a:pt x="3432145" y="3344877"/>
                  <a:pt x="3433044" y="3343415"/>
                </a:cubicBezTo>
                <a:cubicBezTo>
                  <a:pt x="3434394" y="3342516"/>
                  <a:pt x="3435631" y="3341503"/>
                  <a:pt x="3436981" y="3340604"/>
                </a:cubicBezTo>
                <a:cubicBezTo>
                  <a:pt x="3436081" y="3342066"/>
                  <a:pt x="3435069" y="3343640"/>
                  <a:pt x="3434056" y="3345214"/>
                </a:cubicBezTo>
                <a:close/>
                <a:moveTo>
                  <a:pt x="3425285" y="3359160"/>
                </a:moveTo>
                <a:cubicBezTo>
                  <a:pt x="3424160" y="3360959"/>
                  <a:pt x="3422923" y="3362871"/>
                  <a:pt x="3421798" y="3364670"/>
                </a:cubicBezTo>
                <a:cubicBezTo>
                  <a:pt x="3420224" y="3365682"/>
                  <a:pt x="3418537" y="3366694"/>
                  <a:pt x="3416963" y="3367706"/>
                </a:cubicBezTo>
                <a:cubicBezTo>
                  <a:pt x="3418200" y="3365907"/>
                  <a:pt x="3419324" y="3364108"/>
                  <a:pt x="3420562" y="3362309"/>
                </a:cubicBezTo>
                <a:cubicBezTo>
                  <a:pt x="3422136" y="3361296"/>
                  <a:pt x="3423710" y="3360172"/>
                  <a:pt x="3425285" y="3359160"/>
                </a:cubicBezTo>
                <a:close/>
                <a:moveTo>
                  <a:pt x="3405379" y="3374791"/>
                </a:moveTo>
                <a:cubicBezTo>
                  <a:pt x="3404030" y="3375579"/>
                  <a:pt x="3402681" y="3376478"/>
                  <a:pt x="3401219" y="3377265"/>
                </a:cubicBezTo>
                <a:cubicBezTo>
                  <a:pt x="3402231" y="3375803"/>
                  <a:pt x="3403243" y="3374454"/>
                  <a:pt x="3404255" y="3372992"/>
                </a:cubicBezTo>
                <a:cubicBezTo>
                  <a:pt x="3405604" y="3372092"/>
                  <a:pt x="3406954" y="3371193"/>
                  <a:pt x="3408416" y="3370293"/>
                </a:cubicBezTo>
                <a:cubicBezTo>
                  <a:pt x="3407404" y="3371755"/>
                  <a:pt x="3406392" y="3373329"/>
                  <a:pt x="3405379" y="3374791"/>
                </a:cubicBezTo>
                <a:close/>
                <a:moveTo>
                  <a:pt x="3396495" y="3388061"/>
                </a:moveTo>
                <a:cubicBezTo>
                  <a:pt x="3395371" y="3389861"/>
                  <a:pt x="3394134" y="3391548"/>
                  <a:pt x="3393009" y="3393347"/>
                </a:cubicBezTo>
                <a:cubicBezTo>
                  <a:pt x="3391322" y="3394247"/>
                  <a:pt x="3389635" y="3395146"/>
                  <a:pt x="3387948" y="3396159"/>
                </a:cubicBezTo>
                <a:cubicBezTo>
                  <a:pt x="3389185" y="3394472"/>
                  <a:pt x="3390310" y="3392785"/>
                  <a:pt x="3391547" y="3391098"/>
                </a:cubicBezTo>
                <a:cubicBezTo>
                  <a:pt x="3393234" y="3390086"/>
                  <a:pt x="3394808" y="3389074"/>
                  <a:pt x="3396495" y="3388061"/>
                </a:cubicBezTo>
                <a:close/>
                <a:moveTo>
                  <a:pt x="3376365" y="3402456"/>
                </a:moveTo>
                <a:cubicBezTo>
                  <a:pt x="3374903" y="3403244"/>
                  <a:pt x="3373554" y="3404031"/>
                  <a:pt x="3372092" y="3404706"/>
                </a:cubicBezTo>
                <a:cubicBezTo>
                  <a:pt x="3373104" y="3403356"/>
                  <a:pt x="3374116" y="3402007"/>
                  <a:pt x="3375128" y="3400657"/>
                </a:cubicBezTo>
                <a:cubicBezTo>
                  <a:pt x="3376477" y="3399870"/>
                  <a:pt x="3377939" y="3399083"/>
                  <a:pt x="3379289" y="3398183"/>
                </a:cubicBezTo>
                <a:cubicBezTo>
                  <a:pt x="3378277" y="3399645"/>
                  <a:pt x="3377377" y="3401107"/>
                  <a:pt x="3376365" y="3402456"/>
                </a:cubicBezTo>
                <a:close/>
                <a:moveTo>
                  <a:pt x="3367256" y="3415277"/>
                </a:moveTo>
                <a:cubicBezTo>
                  <a:pt x="3366131" y="3416964"/>
                  <a:pt x="3364894" y="3418538"/>
                  <a:pt x="3363769" y="3420225"/>
                </a:cubicBezTo>
                <a:cubicBezTo>
                  <a:pt x="3362083" y="3421012"/>
                  <a:pt x="3360396" y="3421912"/>
                  <a:pt x="3358596" y="3422699"/>
                </a:cubicBezTo>
                <a:cubicBezTo>
                  <a:pt x="3359834" y="3421124"/>
                  <a:pt x="3360958" y="3419550"/>
                  <a:pt x="3362195" y="3417976"/>
                </a:cubicBezTo>
                <a:cubicBezTo>
                  <a:pt x="3363882" y="3417076"/>
                  <a:pt x="3365569" y="3416176"/>
                  <a:pt x="3367256" y="3415277"/>
                </a:cubicBezTo>
                <a:close/>
                <a:moveTo>
                  <a:pt x="3346901" y="3428434"/>
                </a:moveTo>
                <a:cubicBezTo>
                  <a:pt x="3345439" y="3429109"/>
                  <a:pt x="3343977" y="3429896"/>
                  <a:pt x="3342515" y="3430571"/>
                </a:cubicBezTo>
                <a:cubicBezTo>
                  <a:pt x="3343527" y="3429334"/>
                  <a:pt x="3344539" y="3428097"/>
                  <a:pt x="3345439" y="3426860"/>
                </a:cubicBezTo>
                <a:cubicBezTo>
                  <a:pt x="3346901" y="3426073"/>
                  <a:pt x="3348363" y="3425285"/>
                  <a:pt x="3349825" y="3424611"/>
                </a:cubicBezTo>
                <a:cubicBezTo>
                  <a:pt x="3348925" y="3425735"/>
                  <a:pt x="3347913" y="3427085"/>
                  <a:pt x="3346901" y="3428434"/>
                </a:cubicBezTo>
                <a:close/>
                <a:moveTo>
                  <a:pt x="3337567" y="3440693"/>
                </a:moveTo>
                <a:cubicBezTo>
                  <a:pt x="3336442" y="3442267"/>
                  <a:pt x="3335205" y="3443729"/>
                  <a:pt x="3334080" y="3445303"/>
                </a:cubicBezTo>
                <a:cubicBezTo>
                  <a:pt x="3332394" y="3446090"/>
                  <a:pt x="3330594" y="3446765"/>
                  <a:pt x="3328795" y="3447553"/>
                </a:cubicBezTo>
                <a:cubicBezTo>
                  <a:pt x="3329919" y="3446090"/>
                  <a:pt x="3331156" y="3444628"/>
                  <a:pt x="3332281" y="3443167"/>
                </a:cubicBezTo>
                <a:cubicBezTo>
                  <a:pt x="3334193" y="3442379"/>
                  <a:pt x="3335880" y="3441480"/>
                  <a:pt x="3337567" y="3440693"/>
                </a:cubicBezTo>
                <a:close/>
                <a:moveTo>
                  <a:pt x="3317099" y="3452613"/>
                </a:moveTo>
                <a:cubicBezTo>
                  <a:pt x="3315637" y="3453288"/>
                  <a:pt x="3314175" y="3453850"/>
                  <a:pt x="3312601" y="3454525"/>
                </a:cubicBezTo>
                <a:cubicBezTo>
                  <a:pt x="3313613" y="3453400"/>
                  <a:pt x="3314513" y="3452276"/>
                  <a:pt x="3315525" y="3451151"/>
                </a:cubicBezTo>
                <a:cubicBezTo>
                  <a:pt x="3316987" y="3450477"/>
                  <a:pt x="3318448" y="3449802"/>
                  <a:pt x="3319910" y="3449127"/>
                </a:cubicBezTo>
                <a:cubicBezTo>
                  <a:pt x="3319011" y="3450251"/>
                  <a:pt x="3317999" y="3451489"/>
                  <a:pt x="3317099" y="3452613"/>
                </a:cubicBezTo>
                <a:close/>
                <a:moveTo>
                  <a:pt x="3307540" y="3464421"/>
                </a:moveTo>
                <a:cubicBezTo>
                  <a:pt x="3306415" y="3465883"/>
                  <a:pt x="3305178" y="3467345"/>
                  <a:pt x="3304054" y="3468695"/>
                </a:cubicBezTo>
                <a:cubicBezTo>
                  <a:pt x="3302255" y="3469370"/>
                  <a:pt x="3300455" y="3470044"/>
                  <a:pt x="3298768" y="3470719"/>
                </a:cubicBezTo>
                <a:cubicBezTo>
                  <a:pt x="3299893" y="3469370"/>
                  <a:pt x="3301130" y="3468020"/>
                  <a:pt x="3302255" y="3466671"/>
                </a:cubicBezTo>
                <a:cubicBezTo>
                  <a:pt x="3304054" y="3465883"/>
                  <a:pt x="3305741" y="3465209"/>
                  <a:pt x="3307540" y="3464421"/>
                </a:cubicBezTo>
                <a:close/>
                <a:moveTo>
                  <a:pt x="3286847" y="3475217"/>
                </a:moveTo>
                <a:cubicBezTo>
                  <a:pt x="3285386" y="3475780"/>
                  <a:pt x="3283811" y="3476342"/>
                  <a:pt x="3282349" y="3476905"/>
                </a:cubicBezTo>
                <a:cubicBezTo>
                  <a:pt x="3283249" y="3475892"/>
                  <a:pt x="3284261" y="3474768"/>
                  <a:pt x="3285160" y="3473756"/>
                </a:cubicBezTo>
                <a:cubicBezTo>
                  <a:pt x="3286735" y="3473081"/>
                  <a:pt x="3288197" y="3472518"/>
                  <a:pt x="3289659" y="3471844"/>
                </a:cubicBezTo>
                <a:cubicBezTo>
                  <a:pt x="3288759" y="3473081"/>
                  <a:pt x="3287859" y="3474205"/>
                  <a:pt x="3286847" y="3475217"/>
                </a:cubicBezTo>
                <a:close/>
                <a:moveTo>
                  <a:pt x="3276726" y="3487026"/>
                </a:moveTo>
                <a:cubicBezTo>
                  <a:pt x="3275714" y="3488263"/>
                  <a:pt x="3274702" y="3489387"/>
                  <a:pt x="3273690" y="3490625"/>
                </a:cubicBezTo>
                <a:cubicBezTo>
                  <a:pt x="3271890" y="3491187"/>
                  <a:pt x="3270091" y="3491861"/>
                  <a:pt x="3268292" y="3492424"/>
                </a:cubicBezTo>
                <a:cubicBezTo>
                  <a:pt x="3269304" y="3491299"/>
                  <a:pt x="3270316" y="3490175"/>
                  <a:pt x="3271328" y="3489050"/>
                </a:cubicBezTo>
                <a:cubicBezTo>
                  <a:pt x="3273127" y="3488375"/>
                  <a:pt x="3274927" y="3487701"/>
                  <a:pt x="3276726" y="3487026"/>
                </a:cubicBezTo>
                <a:close/>
                <a:moveTo>
                  <a:pt x="3256258" y="3496360"/>
                </a:moveTo>
                <a:cubicBezTo>
                  <a:pt x="3254684" y="3496810"/>
                  <a:pt x="3253222" y="3497372"/>
                  <a:pt x="3251648" y="3497822"/>
                </a:cubicBezTo>
                <a:cubicBezTo>
                  <a:pt x="3252435" y="3497035"/>
                  <a:pt x="3253222" y="3496135"/>
                  <a:pt x="3254122" y="3495348"/>
                </a:cubicBezTo>
                <a:cubicBezTo>
                  <a:pt x="3255696" y="3494786"/>
                  <a:pt x="3257158" y="3494223"/>
                  <a:pt x="3258732" y="3493661"/>
                </a:cubicBezTo>
                <a:cubicBezTo>
                  <a:pt x="3257946" y="3494560"/>
                  <a:pt x="3257046" y="3495460"/>
                  <a:pt x="3256258" y="3496360"/>
                </a:cubicBezTo>
                <a:close/>
                <a:moveTo>
                  <a:pt x="3246025" y="3507606"/>
                </a:moveTo>
                <a:cubicBezTo>
                  <a:pt x="3245125" y="3508618"/>
                  <a:pt x="3244113" y="3509630"/>
                  <a:pt x="3243213" y="3510642"/>
                </a:cubicBezTo>
                <a:cubicBezTo>
                  <a:pt x="3241414" y="3511205"/>
                  <a:pt x="3239615" y="3511654"/>
                  <a:pt x="3237703" y="3512217"/>
                </a:cubicBezTo>
                <a:cubicBezTo>
                  <a:pt x="3238603" y="3511205"/>
                  <a:pt x="3239615" y="3510305"/>
                  <a:pt x="3240514" y="3509293"/>
                </a:cubicBezTo>
                <a:cubicBezTo>
                  <a:pt x="3242314" y="3508843"/>
                  <a:pt x="3244113" y="3508280"/>
                  <a:pt x="3246025" y="3507606"/>
                </a:cubicBezTo>
                <a:close/>
                <a:moveTo>
                  <a:pt x="3225557" y="3515815"/>
                </a:moveTo>
                <a:cubicBezTo>
                  <a:pt x="3223983" y="3516265"/>
                  <a:pt x="3222521" y="3516715"/>
                  <a:pt x="3220946" y="3517165"/>
                </a:cubicBezTo>
                <a:cubicBezTo>
                  <a:pt x="3221621" y="3516490"/>
                  <a:pt x="3222408" y="3515815"/>
                  <a:pt x="3223083" y="3515141"/>
                </a:cubicBezTo>
                <a:cubicBezTo>
                  <a:pt x="3224657" y="3514691"/>
                  <a:pt x="3226232" y="3514129"/>
                  <a:pt x="3227806" y="3513679"/>
                </a:cubicBezTo>
                <a:cubicBezTo>
                  <a:pt x="3227019" y="3514241"/>
                  <a:pt x="3226232" y="3515028"/>
                  <a:pt x="3225557" y="3515815"/>
                </a:cubicBezTo>
                <a:close/>
                <a:moveTo>
                  <a:pt x="3207901" y="3520764"/>
                </a:moveTo>
                <a:cubicBezTo>
                  <a:pt x="3206664" y="3521101"/>
                  <a:pt x="3205427" y="3521438"/>
                  <a:pt x="3204190" y="3521776"/>
                </a:cubicBezTo>
                <a:cubicBezTo>
                  <a:pt x="3204640" y="3521326"/>
                  <a:pt x="3205090" y="3520988"/>
                  <a:pt x="3205539" y="3520538"/>
                </a:cubicBezTo>
                <a:cubicBezTo>
                  <a:pt x="3206776" y="3520089"/>
                  <a:pt x="3208014" y="3519752"/>
                  <a:pt x="3209250" y="3519302"/>
                </a:cubicBezTo>
                <a:cubicBezTo>
                  <a:pt x="3208801" y="3519864"/>
                  <a:pt x="3208351" y="3520314"/>
                  <a:pt x="3207901" y="3520764"/>
                </a:cubicBezTo>
                <a:close/>
                <a:moveTo>
                  <a:pt x="3196205" y="3532010"/>
                </a:moveTo>
                <a:cubicBezTo>
                  <a:pt x="3195530" y="3532684"/>
                  <a:pt x="3194743" y="3533359"/>
                  <a:pt x="3194068" y="3534146"/>
                </a:cubicBezTo>
                <a:cubicBezTo>
                  <a:pt x="3192494" y="3534484"/>
                  <a:pt x="3190920" y="3534933"/>
                  <a:pt x="3189345" y="3535271"/>
                </a:cubicBezTo>
                <a:cubicBezTo>
                  <a:pt x="3190020" y="3534596"/>
                  <a:pt x="3190807" y="3534034"/>
                  <a:pt x="3191482" y="3533359"/>
                </a:cubicBezTo>
                <a:cubicBezTo>
                  <a:pt x="3193056" y="3532797"/>
                  <a:pt x="3194631" y="3532459"/>
                  <a:pt x="3196205" y="3532010"/>
                </a:cubicBezTo>
                <a:close/>
                <a:moveTo>
                  <a:pt x="3176187" y="3538420"/>
                </a:moveTo>
                <a:cubicBezTo>
                  <a:pt x="3174951" y="3538757"/>
                  <a:pt x="3173713" y="3538982"/>
                  <a:pt x="3172476" y="3539319"/>
                </a:cubicBezTo>
                <a:cubicBezTo>
                  <a:pt x="3172926" y="3538982"/>
                  <a:pt x="3173376" y="3538532"/>
                  <a:pt x="3173826" y="3538195"/>
                </a:cubicBezTo>
                <a:cubicBezTo>
                  <a:pt x="3175063" y="3537857"/>
                  <a:pt x="3176300" y="3537520"/>
                  <a:pt x="3177537" y="3537183"/>
                </a:cubicBezTo>
                <a:cubicBezTo>
                  <a:pt x="3177200" y="3537520"/>
                  <a:pt x="3176750" y="3537970"/>
                  <a:pt x="3176187" y="3538420"/>
                </a:cubicBezTo>
                <a:close/>
                <a:moveTo>
                  <a:pt x="3164379" y="3549103"/>
                </a:moveTo>
                <a:cubicBezTo>
                  <a:pt x="3163705" y="3549778"/>
                  <a:pt x="3162917" y="3550453"/>
                  <a:pt x="3162243" y="3551015"/>
                </a:cubicBezTo>
                <a:cubicBezTo>
                  <a:pt x="3160668" y="3551353"/>
                  <a:pt x="3159094" y="3551690"/>
                  <a:pt x="3157519" y="3551915"/>
                </a:cubicBezTo>
                <a:cubicBezTo>
                  <a:pt x="3158194" y="3551353"/>
                  <a:pt x="3158869" y="3550678"/>
                  <a:pt x="3159656" y="3550115"/>
                </a:cubicBezTo>
                <a:cubicBezTo>
                  <a:pt x="3161230" y="3549778"/>
                  <a:pt x="3162805" y="3549441"/>
                  <a:pt x="3164379" y="3549103"/>
                </a:cubicBezTo>
                <a:close/>
                <a:moveTo>
                  <a:pt x="3144136" y="3554614"/>
                </a:moveTo>
                <a:cubicBezTo>
                  <a:pt x="3142900" y="3554839"/>
                  <a:pt x="3141662" y="3555064"/>
                  <a:pt x="3140425" y="3555401"/>
                </a:cubicBezTo>
                <a:cubicBezTo>
                  <a:pt x="3140875" y="3555064"/>
                  <a:pt x="3141213" y="3554726"/>
                  <a:pt x="3141662" y="3554389"/>
                </a:cubicBezTo>
                <a:cubicBezTo>
                  <a:pt x="3142900" y="3554051"/>
                  <a:pt x="3144136" y="3553827"/>
                  <a:pt x="3145374" y="3553489"/>
                </a:cubicBezTo>
                <a:cubicBezTo>
                  <a:pt x="3145036" y="3553827"/>
                  <a:pt x="3144586" y="3554276"/>
                  <a:pt x="3144136" y="3554614"/>
                </a:cubicBezTo>
                <a:close/>
                <a:moveTo>
                  <a:pt x="3132104" y="3564847"/>
                </a:moveTo>
                <a:cubicBezTo>
                  <a:pt x="3131429" y="3565410"/>
                  <a:pt x="3130642" y="3566085"/>
                  <a:pt x="3129967" y="3566647"/>
                </a:cubicBezTo>
                <a:cubicBezTo>
                  <a:pt x="3128392" y="3566872"/>
                  <a:pt x="3126818" y="3567209"/>
                  <a:pt x="3125243" y="3567434"/>
                </a:cubicBezTo>
                <a:cubicBezTo>
                  <a:pt x="3125918" y="3566872"/>
                  <a:pt x="3126593" y="3566309"/>
                  <a:pt x="3127268" y="3565860"/>
                </a:cubicBezTo>
                <a:cubicBezTo>
                  <a:pt x="3128955" y="3565410"/>
                  <a:pt x="3130529" y="3565185"/>
                  <a:pt x="3132104" y="3564847"/>
                </a:cubicBezTo>
                <a:close/>
                <a:moveTo>
                  <a:pt x="3111748" y="3569571"/>
                </a:moveTo>
                <a:cubicBezTo>
                  <a:pt x="3110511" y="3569796"/>
                  <a:pt x="3109274" y="3570021"/>
                  <a:pt x="3108150" y="3570133"/>
                </a:cubicBezTo>
                <a:cubicBezTo>
                  <a:pt x="3108487" y="3569796"/>
                  <a:pt x="3108937" y="3569571"/>
                  <a:pt x="3109274" y="3569234"/>
                </a:cubicBezTo>
                <a:cubicBezTo>
                  <a:pt x="3110511" y="3569008"/>
                  <a:pt x="3111748" y="3568784"/>
                  <a:pt x="3112985" y="3568446"/>
                </a:cubicBezTo>
                <a:cubicBezTo>
                  <a:pt x="3112535" y="3568896"/>
                  <a:pt x="3112086" y="3569234"/>
                  <a:pt x="3111748" y="3569571"/>
                </a:cubicBezTo>
                <a:close/>
                <a:moveTo>
                  <a:pt x="3099715" y="3579130"/>
                </a:moveTo>
                <a:cubicBezTo>
                  <a:pt x="3098928" y="3579692"/>
                  <a:pt x="3098253" y="3580367"/>
                  <a:pt x="3097466" y="3580929"/>
                </a:cubicBezTo>
                <a:cubicBezTo>
                  <a:pt x="3095892" y="3581154"/>
                  <a:pt x="3094317" y="3581379"/>
                  <a:pt x="3092743" y="3581492"/>
                </a:cubicBezTo>
                <a:cubicBezTo>
                  <a:pt x="3093080" y="3581267"/>
                  <a:pt x="3093418" y="3581042"/>
                  <a:pt x="3093642" y="3580817"/>
                </a:cubicBezTo>
                <a:cubicBezTo>
                  <a:pt x="3094092" y="3580479"/>
                  <a:pt x="3094430" y="3580254"/>
                  <a:pt x="3094880" y="3579917"/>
                </a:cubicBezTo>
                <a:cubicBezTo>
                  <a:pt x="3096454" y="3579580"/>
                  <a:pt x="3098028" y="3579355"/>
                  <a:pt x="3099715" y="3579130"/>
                </a:cubicBezTo>
                <a:close/>
                <a:moveTo>
                  <a:pt x="3066427" y="3592400"/>
                </a:moveTo>
                <a:cubicBezTo>
                  <a:pt x="3065752" y="3592962"/>
                  <a:pt x="3064965" y="3593412"/>
                  <a:pt x="3064291" y="3593974"/>
                </a:cubicBezTo>
                <a:cubicBezTo>
                  <a:pt x="3062716" y="3594087"/>
                  <a:pt x="3061142" y="3594312"/>
                  <a:pt x="3059567" y="3594424"/>
                </a:cubicBezTo>
                <a:cubicBezTo>
                  <a:pt x="3060242" y="3593974"/>
                  <a:pt x="3060917" y="3593525"/>
                  <a:pt x="3061591" y="3593075"/>
                </a:cubicBezTo>
                <a:cubicBezTo>
                  <a:pt x="3063279" y="3592850"/>
                  <a:pt x="3064853" y="3592625"/>
                  <a:pt x="3066427" y="3592400"/>
                </a:cubicBezTo>
                <a:close/>
                <a:moveTo>
                  <a:pt x="3045622" y="3595662"/>
                </a:moveTo>
                <a:cubicBezTo>
                  <a:pt x="3044385" y="3595774"/>
                  <a:pt x="3043260" y="3595886"/>
                  <a:pt x="3042024" y="3595999"/>
                </a:cubicBezTo>
                <a:cubicBezTo>
                  <a:pt x="3042361" y="3595774"/>
                  <a:pt x="3042811" y="3595549"/>
                  <a:pt x="3043148" y="3595324"/>
                </a:cubicBezTo>
                <a:cubicBezTo>
                  <a:pt x="3044385" y="3595212"/>
                  <a:pt x="3045622" y="3594987"/>
                  <a:pt x="3046859" y="3594874"/>
                </a:cubicBezTo>
                <a:cubicBezTo>
                  <a:pt x="3046410" y="3595099"/>
                  <a:pt x="3046072" y="3595436"/>
                  <a:pt x="3045622" y="3595662"/>
                </a:cubicBezTo>
                <a:close/>
                <a:moveTo>
                  <a:pt x="3026954" y="3597461"/>
                </a:moveTo>
                <a:cubicBezTo>
                  <a:pt x="3026167" y="3597573"/>
                  <a:pt x="3025492" y="3597573"/>
                  <a:pt x="3024705" y="3597686"/>
                </a:cubicBezTo>
                <a:cubicBezTo>
                  <a:pt x="3025492" y="3597573"/>
                  <a:pt x="3026279" y="3597461"/>
                  <a:pt x="3027067" y="3597348"/>
                </a:cubicBezTo>
                <a:cubicBezTo>
                  <a:pt x="3027067" y="3597348"/>
                  <a:pt x="3026954" y="3597461"/>
                  <a:pt x="3026954" y="3597461"/>
                </a:cubicBezTo>
                <a:close/>
                <a:moveTo>
                  <a:pt x="3012897" y="3606345"/>
                </a:moveTo>
                <a:cubicBezTo>
                  <a:pt x="3012559" y="3606570"/>
                  <a:pt x="3012222" y="3606795"/>
                  <a:pt x="3011885" y="3607020"/>
                </a:cubicBezTo>
                <a:cubicBezTo>
                  <a:pt x="3010647" y="3607132"/>
                  <a:pt x="3009523" y="3607132"/>
                  <a:pt x="3008398" y="3607245"/>
                </a:cubicBezTo>
                <a:cubicBezTo>
                  <a:pt x="3008736" y="3607020"/>
                  <a:pt x="3008961" y="3606907"/>
                  <a:pt x="3009298" y="3606682"/>
                </a:cubicBezTo>
                <a:cubicBezTo>
                  <a:pt x="3010423" y="3606570"/>
                  <a:pt x="3011659" y="3606458"/>
                  <a:pt x="3012897" y="3606345"/>
                </a:cubicBezTo>
                <a:close/>
                <a:moveTo>
                  <a:pt x="2978484" y="3616691"/>
                </a:moveTo>
                <a:cubicBezTo>
                  <a:pt x="2978259" y="3616804"/>
                  <a:pt x="2978034" y="3617029"/>
                  <a:pt x="2977697" y="3617141"/>
                </a:cubicBezTo>
                <a:cubicBezTo>
                  <a:pt x="2976572" y="3617141"/>
                  <a:pt x="2975335" y="3617254"/>
                  <a:pt x="2974211" y="3617254"/>
                </a:cubicBezTo>
                <a:cubicBezTo>
                  <a:pt x="2974435" y="3617141"/>
                  <a:pt x="2974548" y="3617029"/>
                  <a:pt x="2974773" y="3616916"/>
                </a:cubicBezTo>
                <a:cubicBezTo>
                  <a:pt x="2976123" y="3616804"/>
                  <a:pt x="2977247" y="3616691"/>
                  <a:pt x="2978484" y="3616691"/>
                </a:cubicBezTo>
                <a:close/>
                <a:moveTo>
                  <a:pt x="2943734" y="3625688"/>
                </a:moveTo>
                <a:cubicBezTo>
                  <a:pt x="2943509" y="3625801"/>
                  <a:pt x="2943397" y="3625913"/>
                  <a:pt x="2943172" y="3626025"/>
                </a:cubicBezTo>
                <a:lnTo>
                  <a:pt x="2939798" y="3626025"/>
                </a:lnTo>
                <a:cubicBezTo>
                  <a:pt x="2939911" y="3625913"/>
                  <a:pt x="2940023" y="3625913"/>
                  <a:pt x="2940248" y="3625801"/>
                </a:cubicBezTo>
                <a:cubicBezTo>
                  <a:pt x="2941372" y="3625801"/>
                  <a:pt x="2942610" y="3625688"/>
                  <a:pt x="2943734" y="3625688"/>
                </a:cubicBezTo>
                <a:close/>
                <a:moveTo>
                  <a:pt x="2908534" y="3633673"/>
                </a:moveTo>
                <a:cubicBezTo>
                  <a:pt x="2665397" y="3755466"/>
                  <a:pt x="2453974" y="3871412"/>
                  <a:pt x="2413264" y="3982859"/>
                </a:cubicBezTo>
                <a:cubicBezTo>
                  <a:pt x="2383687" y="4063942"/>
                  <a:pt x="1959715" y="4183374"/>
                  <a:pt x="1893589" y="4183374"/>
                </a:cubicBezTo>
                <a:cubicBezTo>
                  <a:pt x="1871660" y="4183374"/>
                  <a:pt x="1814193" y="4174152"/>
                  <a:pt x="1742557" y="4158070"/>
                </a:cubicBezTo>
                <a:cubicBezTo>
                  <a:pt x="1735134" y="4147612"/>
                  <a:pt x="1727712" y="4137153"/>
                  <a:pt x="1720290" y="4126919"/>
                </a:cubicBezTo>
                <a:cubicBezTo>
                  <a:pt x="1794625" y="4142326"/>
                  <a:pt x="1852767" y="4151098"/>
                  <a:pt x="1870310" y="4151098"/>
                </a:cubicBezTo>
                <a:cubicBezTo>
                  <a:pt x="1938686" y="4151098"/>
                  <a:pt x="2364681" y="4040775"/>
                  <a:pt x="2393696" y="3961267"/>
                </a:cubicBezTo>
                <a:cubicBezTo>
                  <a:pt x="2431257" y="3858479"/>
                  <a:pt x="2660674" y="3745120"/>
                  <a:pt x="2905048" y="3633560"/>
                </a:cubicBezTo>
                <a:lnTo>
                  <a:pt x="2908534" y="3633560"/>
                </a:lnTo>
                <a:close/>
                <a:moveTo>
                  <a:pt x="1734010" y="4156159"/>
                </a:moveTo>
                <a:cubicBezTo>
                  <a:pt x="1729624" y="4155147"/>
                  <a:pt x="1725125" y="4154134"/>
                  <a:pt x="1720627" y="4153122"/>
                </a:cubicBezTo>
                <a:cubicBezTo>
                  <a:pt x="1713205" y="4142776"/>
                  <a:pt x="1705670" y="4132430"/>
                  <a:pt x="1698248" y="4122308"/>
                </a:cubicBezTo>
                <a:cubicBezTo>
                  <a:pt x="1702746" y="4123320"/>
                  <a:pt x="1707244" y="4124220"/>
                  <a:pt x="1711743" y="4125232"/>
                </a:cubicBezTo>
                <a:cubicBezTo>
                  <a:pt x="1719165" y="4135354"/>
                  <a:pt x="1726587" y="4145587"/>
                  <a:pt x="1734010" y="4156159"/>
                </a:cubicBezTo>
                <a:close/>
                <a:moveTo>
                  <a:pt x="1711968" y="4150985"/>
                </a:moveTo>
                <a:cubicBezTo>
                  <a:pt x="1707582" y="4149973"/>
                  <a:pt x="1703196" y="4148849"/>
                  <a:pt x="1698697" y="4147836"/>
                </a:cubicBezTo>
                <a:cubicBezTo>
                  <a:pt x="1691163" y="4137603"/>
                  <a:pt x="1683628" y="4127369"/>
                  <a:pt x="1676093" y="4117473"/>
                </a:cubicBezTo>
                <a:cubicBezTo>
                  <a:pt x="1680592" y="4118485"/>
                  <a:pt x="1684977" y="4119497"/>
                  <a:pt x="1689363" y="4120397"/>
                </a:cubicBezTo>
                <a:cubicBezTo>
                  <a:pt x="1697010" y="4130405"/>
                  <a:pt x="1704545" y="4140639"/>
                  <a:pt x="1711968" y="4150985"/>
                </a:cubicBezTo>
                <a:close/>
                <a:moveTo>
                  <a:pt x="1689926" y="4145587"/>
                </a:moveTo>
                <a:cubicBezTo>
                  <a:pt x="1685652" y="4144575"/>
                  <a:pt x="1681266" y="4143451"/>
                  <a:pt x="1676993" y="4142326"/>
                </a:cubicBezTo>
                <a:cubicBezTo>
                  <a:pt x="1669571" y="4132317"/>
                  <a:pt x="1662036" y="4122308"/>
                  <a:pt x="1654276" y="4112300"/>
                </a:cubicBezTo>
                <a:cubicBezTo>
                  <a:pt x="1658662" y="4113312"/>
                  <a:pt x="1663048" y="4114324"/>
                  <a:pt x="1667321" y="4115336"/>
                </a:cubicBezTo>
                <a:cubicBezTo>
                  <a:pt x="1674969" y="4125457"/>
                  <a:pt x="1682503" y="4135578"/>
                  <a:pt x="1689926" y="4145587"/>
                </a:cubicBezTo>
                <a:close/>
                <a:moveTo>
                  <a:pt x="1667771" y="4140077"/>
                </a:moveTo>
                <a:cubicBezTo>
                  <a:pt x="1663498" y="4138952"/>
                  <a:pt x="1659337" y="4137940"/>
                  <a:pt x="1655063" y="4136816"/>
                </a:cubicBezTo>
                <a:cubicBezTo>
                  <a:pt x="1647528" y="4127032"/>
                  <a:pt x="1639994" y="4117135"/>
                  <a:pt x="1632234" y="4107239"/>
                </a:cubicBezTo>
                <a:cubicBezTo>
                  <a:pt x="1636508" y="4108251"/>
                  <a:pt x="1640781" y="4109263"/>
                  <a:pt x="1645054" y="4110275"/>
                </a:cubicBezTo>
                <a:cubicBezTo>
                  <a:pt x="1652814" y="4120172"/>
                  <a:pt x="1660349" y="4130181"/>
                  <a:pt x="1667771" y="4140077"/>
                </a:cubicBezTo>
                <a:close/>
                <a:moveTo>
                  <a:pt x="1645729" y="4134229"/>
                </a:moveTo>
                <a:cubicBezTo>
                  <a:pt x="1641568" y="4133104"/>
                  <a:pt x="1637407" y="4131980"/>
                  <a:pt x="1633246" y="4130855"/>
                </a:cubicBezTo>
                <a:cubicBezTo>
                  <a:pt x="1625711" y="4121184"/>
                  <a:pt x="1618064" y="4111400"/>
                  <a:pt x="1610304" y="4101728"/>
                </a:cubicBezTo>
                <a:cubicBezTo>
                  <a:pt x="1614465" y="4102741"/>
                  <a:pt x="1618739" y="4103865"/>
                  <a:pt x="1622900" y="4104877"/>
                </a:cubicBezTo>
                <a:cubicBezTo>
                  <a:pt x="1630660" y="4114661"/>
                  <a:pt x="1638194" y="4124558"/>
                  <a:pt x="1645729" y="4134229"/>
                </a:cubicBezTo>
                <a:close/>
                <a:moveTo>
                  <a:pt x="1623687" y="4128269"/>
                </a:moveTo>
                <a:cubicBezTo>
                  <a:pt x="1619639" y="4127144"/>
                  <a:pt x="1615590" y="4126020"/>
                  <a:pt x="1611542" y="4124895"/>
                </a:cubicBezTo>
                <a:cubicBezTo>
                  <a:pt x="1604007" y="4115336"/>
                  <a:pt x="1596247" y="4105777"/>
                  <a:pt x="1588487" y="4096218"/>
                </a:cubicBezTo>
                <a:cubicBezTo>
                  <a:pt x="1592648" y="4097342"/>
                  <a:pt x="1596697" y="4098354"/>
                  <a:pt x="1600858" y="4099367"/>
                </a:cubicBezTo>
                <a:cubicBezTo>
                  <a:pt x="1608505" y="4109038"/>
                  <a:pt x="1616152" y="4118710"/>
                  <a:pt x="1623687" y="4128269"/>
                </a:cubicBezTo>
                <a:close/>
                <a:moveTo>
                  <a:pt x="1601533" y="4121971"/>
                </a:moveTo>
                <a:cubicBezTo>
                  <a:pt x="1597597" y="4120846"/>
                  <a:pt x="1593661" y="4119722"/>
                  <a:pt x="1589612" y="4118485"/>
                </a:cubicBezTo>
                <a:cubicBezTo>
                  <a:pt x="1582077" y="4109151"/>
                  <a:pt x="1574318" y="4099704"/>
                  <a:pt x="1566445" y="4090257"/>
                </a:cubicBezTo>
                <a:cubicBezTo>
                  <a:pt x="1570494" y="4091382"/>
                  <a:pt x="1574430" y="4092394"/>
                  <a:pt x="1578478" y="4093406"/>
                </a:cubicBezTo>
                <a:cubicBezTo>
                  <a:pt x="1586238" y="4103078"/>
                  <a:pt x="1593998" y="4112524"/>
                  <a:pt x="1601533" y="4121971"/>
                </a:cubicBezTo>
                <a:close/>
                <a:moveTo>
                  <a:pt x="1579378" y="4115561"/>
                </a:moveTo>
                <a:cubicBezTo>
                  <a:pt x="1575555" y="4114436"/>
                  <a:pt x="1571618" y="4113199"/>
                  <a:pt x="1567795" y="4112074"/>
                </a:cubicBezTo>
                <a:cubicBezTo>
                  <a:pt x="1560148" y="4102853"/>
                  <a:pt x="1552500" y="4093631"/>
                  <a:pt x="1544516" y="4084410"/>
                </a:cubicBezTo>
                <a:cubicBezTo>
                  <a:pt x="1548452" y="4085534"/>
                  <a:pt x="1552275" y="4086546"/>
                  <a:pt x="1556212" y="4087671"/>
                </a:cubicBezTo>
                <a:cubicBezTo>
                  <a:pt x="1564084" y="4096892"/>
                  <a:pt x="1571843" y="4106227"/>
                  <a:pt x="1579378" y="4115561"/>
                </a:cubicBezTo>
                <a:close/>
                <a:moveTo>
                  <a:pt x="1557224" y="4108813"/>
                </a:moveTo>
                <a:cubicBezTo>
                  <a:pt x="1553400" y="4107689"/>
                  <a:pt x="1549689" y="4106452"/>
                  <a:pt x="1545865" y="4105215"/>
                </a:cubicBezTo>
                <a:cubicBezTo>
                  <a:pt x="1538218" y="4096218"/>
                  <a:pt x="1530458" y="4087109"/>
                  <a:pt x="1522474" y="4077999"/>
                </a:cubicBezTo>
                <a:cubicBezTo>
                  <a:pt x="1526297" y="4079124"/>
                  <a:pt x="1530009" y="4080249"/>
                  <a:pt x="1533832" y="4081261"/>
                </a:cubicBezTo>
                <a:cubicBezTo>
                  <a:pt x="1541817" y="4090482"/>
                  <a:pt x="1549689" y="4099704"/>
                  <a:pt x="1557224" y="4108813"/>
                </a:cubicBezTo>
                <a:close/>
                <a:moveTo>
                  <a:pt x="1534957" y="4101728"/>
                </a:moveTo>
                <a:cubicBezTo>
                  <a:pt x="1531358" y="4100491"/>
                  <a:pt x="1527647" y="4099367"/>
                  <a:pt x="1524048" y="4098130"/>
                </a:cubicBezTo>
                <a:cubicBezTo>
                  <a:pt x="1516401" y="4089358"/>
                  <a:pt x="1508529" y="4080473"/>
                  <a:pt x="1500657" y="4071477"/>
                </a:cubicBezTo>
                <a:cubicBezTo>
                  <a:pt x="1504368" y="4072602"/>
                  <a:pt x="1508079" y="4073726"/>
                  <a:pt x="1511790" y="4074850"/>
                </a:cubicBezTo>
                <a:cubicBezTo>
                  <a:pt x="1519550" y="4083847"/>
                  <a:pt x="1527309" y="4092731"/>
                  <a:pt x="1534957" y="4101728"/>
                </a:cubicBezTo>
                <a:close/>
                <a:moveTo>
                  <a:pt x="1512465" y="4094193"/>
                </a:moveTo>
                <a:cubicBezTo>
                  <a:pt x="1508979" y="4092957"/>
                  <a:pt x="1505492" y="4091832"/>
                  <a:pt x="1502006" y="4090595"/>
                </a:cubicBezTo>
                <a:cubicBezTo>
                  <a:pt x="1502006" y="4090595"/>
                  <a:pt x="1501894" y="4090482"/>
                  <a:pt x="1501894" y="4090482"/>
                </a:cubicBezTo>
                <a:cubicBezTo>
                  <a:pt x="1494246" y="4081935"/>
                  <a:pt x="1486374" y="4073276"/>
                  <a:pt x="1478502" y="4064504"/>
                </a:cubicBezTo>
                <a:cubicBezTo>
                  <a:pt x="1482101" y="4065629"/>
                  <a:pt x="1485700" y="4066753"/>
                  <a:pt x="1489298" y="4067878"/>
                </a:cubicBezTo>
                <a:cubicBezTo>
                  <a:pt x="1497170" y="4076762"/>
                  <a:pt x="1504818" y="4085534"/>
                  <a:pt x="1512465" y="4094193"/>
                </a:cubicBezTo>
                <a:close/>
                <a:moveTo>
                  <a:pt x="1489861" y="4086321"/>
                </a:moveTo>
                <a:cubicBezTo>
                  <a:pt x="1486487" y="4085084"/>
                  <a:pt x="1483113" y="4083847"/>
                  <a:pt x="1479739" y="4082723"/>
                </a:cubicBezTo>
                <a:cubicBezTo>
                  <a:pt x="1478615" y="4081486"/>
                  <a:pt x="1477378" y="4080136"/>
                  <a:pt x="1476253" y="4078899"/>
                </a:cubicBezTo>
                <a:cubicBezTo>
                  <a:pt x="1469505" y="4071477"/>
                  <a:pt x="1462758" y="4064392"/>
                  <a:pt x="1456123" y="4057194"/>
                </a:cubicBezTo>
                <a:cubicBezTo>
                  <a:pt x="1459609" y="4058319"/>
                  <a:pt x="1463095" y="4059556"/>
                  <a:pt x="1466582" y="4060681"/>
                </a:cubicBezTo>
                <a:cubicBezTo>
                  <a:pt x="1474454" y="4069340"/>
                  <a:pt x="1482213" y="4077887"/>
                  <a:pt x="1489861" y="4086321"/>
                </a:cubicBezTo>
                <a:close/>
                <a:moveTo>
                  <a:pt x="1466919" y="4077999"/>
                </a:moveTo>
                <a:cubicBezTo>
                  <a:pt x="1463657" y="4076762"/>
                  <a:pt x="1460396" y="4075525"/>
                  <a:pt x="1457135" y="4074288"/>
                </a:cubicBezTo>
                <a:cubicBezTo>
                  <a:pt x="1454998" y="4071926"/>
                  <a:pt x="1452749" y="4069677"/>
                  <a:pt x="1450612" y="4067316"/>
                </a:cubicBezTo>
                <a:cubicBezTo>
                  <a:pt x="1444877" y="4061243"/>
                  <a:pt x="1439254" y="4055395"/>
                  <a:pt x="1433518" y="4049547"/>
                </a:cubicBezTo>
                <a:cubicBezTo>
                  <a:pt x="1436892" y="4050784"/>
                  <a:pt x="1440266" y="4051909"/>
                  <a:pt x="1443640" y="4053033"/>
                </a:cubicBezTo>
                <a:cubicBezTo>
                  <a:pt x="1451512" y="4061356"/>
                  <a:pt x="1459272" y="4069677"/>
                  <a:pt x="1466919" y="4077999"/>
                </a:cubicBezTo>
                <a:close/>
                <a:moveTo>
                  <a:pt x="1421485" y="4036952"/>
                </a:moveTo>
                <a:cubicBezTo>
                  <a:pt x="1413951" y="4029192"/>
                  <a:pt x="1406528" y="4021657"/>
                  <a:pt x="1399106" y="4014123"/>
                </a:cubicBezTo>
                <a:cubicBezTo>
                  <a:pt x="1402592" y="4015359"/>
                  <a:pt x="1406191" y="4016484"/>
                  <a:pt x="1409677" y="4017609"/>
                </a:cubicBezTo>
                <a:cubicBezTo>
                  <a:pt x="1417212" y="4025368"/>
                  <a:pt x="1424634" y="4033016"/>
                  <a:pt x="1431944" y="4040663"/>
                </a:cubicBezTo>
                <a:cubicBezTo>
                  <a:pt x="1428458" y="4039538"/>
                  <a:pt x="1424972" y="4038189"/>
                  <a:pt x="1421485" y="4036952"/>
                </a:cubicBezTo>
                <a:close/>
                <a:moveTo>
                  <a:pt x="1387298" y="4002089"/>
                </a:moveTo>
                <a:cubicBezTo>
                  <a:pt x="1378751" y="3993542"/>
                  <a:pt x="1370429" y="3985333"/>
                  <a:pt x="1361994" y="3977123"/>
                </a:cubicBezTo>
                <a:cubicBezTo>
                  <a:pt x="1365593" y="3978248"/>
                  <a:pt x="1369304" y="3979485"/>
                  <a:pt x="1373015" y="3980610"/>
                </a:cubicBezTo>
                <a:cubicBezTo>
                  <a:pt x="1381450" y="3989044"/>
                  <a:pt x="1389884" y="3997366"/>
                  <a:pt x="1398206" y="4005801"/>
                </a:cubicBezTo>
                <a:cubicBezTo>
                  <a:pt x="1394495" y="4004676"/>
                  <a:pt x="1390896" y="4003439"/>
                  <a:pt x="1387298" y="4002089"/>
                </a:cubicBezTo>
                <a:close/>
                <a:moveTo>
                  <a:pt x="1350074" y="3965653"/>
                </a:moveTo>
                <a:cubicBezTo>
                  <a:pt x="1341977" y="3957780"/>
                  <a:pt x="1333880" y="3950021"/>
                  <a:pt x="1325895" y="3942598"/>
                </a:cubicBezTo>
                <a:cubicBezTo>
                  <a:pt x="1329606" y="3943723"/>
                  <a:pt x="1333430" y="3944848"/>
                  <a:pt x="1337253" y="3945972"/>
                </a:cubicBezTo>
                <a:cubicBezTo>
                  <a:pt x="1345463" y="3953732"/>
                  <a:pt x="1353560" y="3961604"/>
                  <a:pt x="1361545" y="3969476"/>
                </a:cubicBezTo>
                <a:cubicBezTo>
                  <a:pt x="1357608" y="3968127"/>
                  <a:pt x="1353785" y="3966889"/>
                  <a:pt x="1350074" y="3965653"/>
                </a:cubicBezTo>
                <a:close/>
                <a:moveTo>
                  <a:pt x="1313524" y="3931128"/>
                </a:moveTo>
                <a:cubicBezTo>
                  <a:pt x="1304978" y="3923143"/>
                  <a:pt x="1296543" y="3915383"/>
                  <a:pt x="1288109" y="3907848"/>
                </a:cubicBezTo>
                <a:cubicBezTo>
                  <a:pt x="1291932" y="3908973"/>
                  <a:pt x="1295868" y="3909985"/>
                  <a:pt x="1299804" y="3911110"/>
                </a:cubicBezTo>
                <a:cubicBezTo>
                  <a:pt x="1308351" y="3918982"/>
                  <a:pt x="1316898" y="3926854"/>
                  <a:pt x="1325333" y="3934726"/>
                </a:cubicBezTo>
                <a:cubicBezTo>
                  <a:pt x="1321397" y="3933489"/>
                  <a:pt x="1317461" y="3932365"/>
                  <a:pt x="1313524" y="3931128"/>
                </a:cubicBezTo>
                <a:close/>
                <a:moveTo>
                  <a:pt x="1298792" y="3926404"/>
                </a:moveTo>
                <a:cubicBezTo>
                  <a:pt x="1294744" y="3925055"/>
                  <a:pt x="1290695" y="3923705"/>
                  <a:pt x="1286872" y="3922356"/>
                </a:cubicBezTo>
                <a:cubicBezTo>
                  <a:pt x="1278437" y="3914709"/>
                  <a:pt x="1270003" y="3907286"/>
                  <a:pt x="1261793" y="3899976"/>
                </a:cubicBezTo>
                <a:cubicBezTo>
                  <a:pt x="1265617" y="3901213"/>
                  <a:pt x="1269665" y="3902451"/>
                  <a:pt x="1273601" y="3903575"/>
                </a:cubicBezTo>
                <a:cubicBezTo>
                  <a:pt x="1282148" y="3911110"/>
                  <a:pt x="1290470" y="3918757"/>
                  <a:pt x="1298792" y="3926404"/>
                </a:cubicBezTo>
                <a:close/>
                <a:moveTo>
                  <a:pt x="1270565" y="3916620"/>
                </a:moveTo>
                <a:cubicBezTo>
                  <a:pt x="1266179" y="3915046"/>
                  <a:pt x="1262018" y="3913359"/>
                  <a:pt x="1257970" y="3911784"/>
                </a:cubicBezTo>
                <a:cubicBezTo>
                  <a:pt x="1249648" y="3904475"/>
                  <a:pt x="1241438" y="3897390"/>
                  <a:pt x="1233341" y="3890530"/>
                </a:cubicBezTo>
                <a:cubicBezTo>
                  <a:pt x="1237389" y="3891992"/>
                  <a:pt x="1241551" y="3893454"/>
                  <a:pt x="1245711" y="3894916"/>
                </a:cubicBezTo>
                <a:cubicBezTo>
                  <a:pt x="1254146" y="3902001"/>
                  <a:pt x="1262355" y="3909310"/>
                  <a:pt x="1270565" y="3916620"/>
                </a:cubicBezTo>
                <a:close/>
                <a:moveTo>
                  <a:pt x="1216472" y="3876135"/>
                </a:moveTo>
                <a:cubicBezTo>
                  <a:pt x="1207813" y="3868938"/>
                  <a:pt x="1199266" y="3861853"/>
                  <a:pt x="1190831" y="3854993"/>
                </a:cubicBezTo>
                <a:cubicBezTo>
                  <a:pt x="1194992" y="3856455"/>
                  <a:pt x="1199378" y="3858029"/>
                  <a:pt x="1203877" y="3859491"/>
                </a:cubicBezTo>
                <a:cubicBezTo>
                  <a:pt x="1212648" y="3866688"/>
                  <a:pt x="1221308" y="3873998"/>
                  <a:pt x="1229967" y="3881308"/>
                </a:cubicBezTo>
                <a:cubicBezTo>
                  <a:pt x="1225244" y="3879509"/>
                  <a:pt x="1220858" y="3877822"/>
                  <a:pt x="1216472" y="3876135"/>
                </a:cubicBezTo>
                <a:close/>
                <a:moveTo>
                  <a:pt x="1193868" y="3866239"/>
                </a:moveTo>
                <a:cubicBezTo>
                  <a:pt x="1188357" y="3863539"/>
                  <a:pt x="1183297" y="3860840"/>
                  <a:pt x="1178911" y="3858029"/>
                </a:cubicBezTo>
                <a:lnTo>
                  <a:pt x="1178798" y="3857804"/>
                </a:lnTo>
                <a:lnTo>
                  <a:pt x="1178236" y="3857692"/>
                </a:lnTo>
                <a:cubicBezTo>
                  <a:pt x="1170139" y="3852519"/>
                  <a:pt x="1163954" y="3847345"/>
                  <a:pt x="1160130" y="3842172"/>
                </a:cubicBezTo>
                <a:cubicBezTo>
                  <a:pt x="1162941" y="3843522"/>
                  <a:pt x="1165865" y="3844984"/>
                  <a:pt x="1169014" y="3846333"/>
                </a:cubicBezTo>
                <a:cubicBezTo>
                  <a:pt x="1177449" y="3852856"/>
                  <a:pt x="1185658" y="3859491"/>
                  <a:pt x="1193868" y="3866239"/>
                </a:cubicBezTo>
                <a:close/>
                <a:moveTo>
                  <a:pt x="1138425" y="3827890"/>
                </a:moveTo>
                <a:cubicBezTo>
                  <a:pt x="1133590" y="3824179"/>
                  <a:pt x="1128754" y="3820692"/>
                  <a:pt x="1124031" y="3817094"/>
                </a:cubicBezTo>
                <a:cubicBezTo>
                  <a:pt x="1127292" y="3817769"/>
                  <a:pt x="1129653" y="3818331"/>
                  <a:pt x="1131003" y="3818556"/>
                </a:cubicBezTo>
                <a:cubicBezTo>
                  <a:pt x="1132465" y="3821704"/>
                  <a:pt x="1134939" y="3824853"/>
                  <a:pt x="1138425" y="3827890"/>
                </a:cubicBezTo>
                <a:close/>
                <a:moveTo>
                  <a:pt x="1125717" y="3827327"/>
                </a:moveTo>
                <a:cubicBezTo>
                  <a:pt x="1122906" y="3826653"/>
                  <a:pt x="1119870" y="3825978"/>
                  <a:pt x="1116608" y="3825191"/>
                </a:cubicBezTo>
                <a:cubicBezTo>
                  <a:pt x="1110423" y="3820580"/>
                  <a:pt x="1104463" y="3816194"/>
                  <a:pt x="1098390" y="3811696"/>
                </a:cubicBezTo>
                <a:cubicBezTo>
                  <a:pt x="1101539" y="3812371"/>
                  <a:pt x="1104575" y="3812933"/>
                  <a:pt x="1107387" y="3813607"/>
                </a:cubicBezTo>
                <a:cubicBezTo>
                  <a:pt x="1113459" y="3818106"/>
                  <a:pt x="1119532" y="3822717"/>
                  <a:pt x="1125717" y="3827327"/>
                </a:cubicBezTo>
                <a:close/>
                <a:moveTo>
                  <a:pt x="1098952" y="3821030"/>
                </a:moveTo>
                <a:cubicBezTo>
                  <a:pt x="1096141" y="3820355"/>
                  <a:pt x="1093329" y="3819680"/>
                  <a:pt x="1090405" y="3819006"/>
                </a:cubicBezTo>
                <a:cubicBezTo>
                  <a:pt x="1084445" y="3814732"/>
                  <a:pt x="1078709" y="3810571"/>
                  <a:pt x="1072862" y="3806410"/>
                </a:cubicBezTo>
                <a:cubicBezTo>
                  <a:pt x="1075786" y="3806972"/>
                  <a:pt x="1078597" y="3807647"/>
                  <a:pt x="1081296" y="3808210"/>
                </a:cubicBezTo>
                <a:cubicBezTo>
                  <a:pt x="1087144" y="3812371"/>
                  <a:pt x="1092992" y="3816644"/>
                  <a:pt x="1098952" y="3821030"/>
                </a:cubicBezTo>
                <a:close/>
                <a:moveTo>
                  <a:pt x="1072074" y="3814732"/>
                </a:moveTo>
                <a:cubicBezTo>
                  <a:pt x="1069038" y="3814057"/>
                  <a:pt x="1066002" y="3813270"/>
                  <a:pt x="1062853" y="3812595"/>
                </a:cubicBezTo>
                <a:cubicBezTo>
                  <a:pt x="1057342" y="3808660"/>
                  <a:pt x="1051832" y="3804836"/>
                  <a:pt x="1046321" y="3801012"/>
                </a:cubicBezTo>
                <a:cubicBezTo>
                  <a:pt x="1049358" y="3801687"/>
                  <a:pt x="1052394" y="3802249"/>
                  <a:pt x="1055430" y="3802924"/>
                </a:cubicBezTo>
                <a:cubicBezTo>
                  <a:pt x="1060941" y="3806748"/>
                  <a:pt x="1066451" y="3810684"/>
                  <a:pt x="1072074" y="3814732"/>
                </a:cubicBezTo>
                <a:close/>
                <a:moveTo>
                  <a:pt x="1045197" y="3808434"/>
                </a:moveTo>
                <a:cubicBezTo>
                  <a:pt x="1042385" y="3807760"/>
                  <a:pt x="1039461" y="3807085"/>
                  <a:pt x="1036537" y="3806410"/>
                </a:cubicBezTo>
                <a:cubicBezTo>
                  <a:pt x="1031252" y="3802811"/>
                  <a:pt x="1026078" y="3799213"/>
                  <a:pt x="1020793" y="3795726"/>
                </a:cubicBezTo>
                <a:cubicBezTo>
                  <a:pt x="1023604" y="3796289"/>
                  <a:pt x="1026416" y="3796851"/>
                  <a:pt x="1029227" y="3797414"/>
                </a:cubicBezTo>
                <a:cubicBezTo>
                  <a:pt x="1034625" y="3801012"/>
                  <a:pt x="1039911" y="3804723"/>
                  <a:pt x="1045197" y="3808434"/>
                </a:cubicBezTo>
                <a:close/>
                <a:moveTo>
                  <a:pt x="1018206" y="3802137"/>
                </a:moveTo>
                <a:cubicBezTo>
                  <a:pt x="1015620" y="3801575"/>
                  <a:pt x="1012921" y="3800900"/>
                  <a:pt x="1010222" y="3800225"/>
                </a:cubicBezTo>
                <a:cubicBezTo>
                  <a:pt x="1005274" y="3796964"/>
                  <a:pt x="1000325" y="3793702"/>
                  <a:pt x="995377" y="3790441"/>
                </a:cubicBezTo>
                <a:cubicBezTo>
                  <a:pt x="997964" y="3791003"/>
                  <a:pt x="1000550" y="3791565"/>
                  <a:pt x="1003137" y="3792015"/>
                </a:cubicBezTo>
                <a:cubicBezTo>
                  <a:pt x="1008197" y="3795389"/>
                  <a:pt x="1013258" y="3798650"/>
                  <a:pt x="1018206" y="3802137"/>
                </a:cubicBezTo>
                <a:close/>
                <a:moveTo>
                  <a:pt x="991216" y="3795726"/>
                </a:moveTo>
                <a:cubicBezTo>
                  <a:pt x="988854" y="3795164"/>
                  <a:pt x="986380" y="3794602"/>
                  <a:pt x="984019" y="3794040"/>
                </a:cubicBezTo>
                <a:cubicBezTo>
                  <a:pt x="979408" y="3791003"/>
                  <a:pt x="974797" y="3788079"/>
                  <a:pt x="970186" y="3785155"/>
                </a:cubicBezTo>
                <a:cubicBezTo>
                  <a:pt x="972548" y="3785605"/>
                  <a:pt x="974910" y="3786168"/>
                  <a:pt x="977271" y="3786617"/>
                </a:cubicBezTo>
                <a:cubicBezTo>
                  <a:pt x="981882" y="3789654"/>
                  <a:pt x="986605" y="3792690"/>
                  <a:pt x="991216" y="3795726"/>
                </a:cubicBezTo>
                <a:close/>
                <a:moveTo>
                  <a:pt x="964113" y="3789429"/>
                </a:moveTo>
                <a:cubicBezTo>
                  <a:pt x="961977" y="3788979"/>
                  <a:pt x="959840" y="3788417"/>
                  <a:pt x="957703" y="3787967"/>
                </a:cubicBezTo>
                <a:cubicBezTo>
                  <a:pt x="953430" y="3785268"/>
                  <a:pt x="949156" y="3782681"/>
                  <a:pt x="944883" y="3779982"/>
                </a:cubicBezTo>
                <a:cubicBezTo>
                  <a:pt x="947020" y="3780432"/>
                  <a:pt x="949044" y="3780882"/>
                  <a:pt x="951068" y="3781219"/>
                </a:cubicBezTo>
                <a:cubicBezTo>
                  <a:pt x="955454" y="3784031"/>
                  <a:pt x="959840" y="3786730"/>
                  <a:pt x="964113" y="3789429"/>
                </a:cubicBezTo>
                <a:close/>
                <a:moveTo>
                  <a:pt x="936898" y="3783131"/>
                </a:moveTo>
                <a:cubicBezTo>
                  <a:pt x="935099" y="3782681"/>
                  <a:pt x="933300" y="3782231"/>
                  <a:pt x="931388" y="3781894"/>
                </a:cubicBezTo>
                <a:cubicBezTo>
                  <a:pt x="927452" y="3779532"/>
                  <a:pt x="923628" y="3777171"/>
                  <a:pt x="919692" y="3774809"/>
                </a:cubicBezTo>
                <a:cubicBezTo>
                  <a:pt x="921491" y="3775147"/>
                  <a:pt x="923291" y="3775596"/>
                  <a:pt x="924978" y="3775934"/>
                </a:cubicBezTo>
                <a:cubicBezTo>
                  <a:pt x="929026" y="3778295"/>
                  <a:pt x="932962" y="3780769"/>
                  <a:pt x="936898" y="3783131"/>
                </a:cubicBezTo>
                <a:close/>
                <a:moveTo>
                  <a:pt x="909571" y="3776833"/>
                </a:moveTo>
                <a:cubicBezTo>
                  <a:pt x="908109" y="3776496"/>
                  <a:pt x="906647" y="3776159"/>
                  <a:pt x="905072" y="3775821"/>
                </a:cubicBezTo>
                <a:cubicBezTo>
                  <a:pt x="901586" y="3773797"/>
                  <a:pt x="898100" y="3771773"/>
                  <a:pt x="894614" y="3769748"/>
                </a:cubicBezTo>
                <a:cubicBezTo>
                  <a:pt x="896076" y="3770086"/>
                  <a:pt x="897538" y="3770311"/>
                  <a:pt x="899000" y="3770648"/>
                </a:cubicBezTo>
                <a:cubicBezTo>
                  <a:pt x="902486" y="3772672"/>
                  <a:pt x="906084" y="3774697"/>
                  <a:pt x="909571" y="3776833"/>
                </a:cubicBezTo>
                <a:close/>
                <a:moveTo>
                  <a:pt x="882131" y="3770536"/>
                </a:moveTo>
                <a:cubicBezTo>
                  <a:pt x="881006" y="3770311"/>
                  <a:pt x="879994" y="3770086"/>
                  <a:pt x="878869" y="3769748"/>
                </a:cubicBezTo>
                <a:cubicBezTo>
                  <a:pt x="875833" y="3768062"/>
                  <a:pt x="872796" y="3766375"/>
                  <a:pt x="869760" y="3764688"/>
                </a:cubicBezTo>
                <a:cubicBezTo>
                  <a:pt x="870885" y="3764913"/>
                  <a:pt x="871897" y="3765137"/>
                  <a:pt x="873021" y="3765363"/>
                </a:cubicBezTo>
                <a:cubicBezTo>
                  <a:pt x="875945" y="3767049"/>
                  <a:pt x="879094" y="3768736"/>
                  <a:pt x="882131" y="3770536"/>
                </a:cubicBezTo>
                <a:close/>
                <a:moveTo>
                  <a:pt x="854466" y="3764125"/>
                </a:moveTo>
                <a:cubicBezTo>
                  <a:pt x="853791" y="3764013"/>
                  <a:pt x="853229" y="3763788"/>
                  <a:pt x="852554" y="3763676"/>
                </a:cubicBezTo>
                <a:cubicBezTo>
                  <a:pt x="850080" y="3762326"/>
                  <a:pt x="847493" y="3760977"/>
                  <a:pt x="845019" y="3759627"/>
                </a:cubicBezTo>
                <a:cubicBezTo>
                  <a:pt x="845694" y="3759740"/>
                  <a:pt x="846256" y="3759852"/>
                  <a:pt x="846931" y="3759964"/>
                </a:cubicBezTo>
                <a:cubicBezTo>
                  <a:pt x="849405" y="3761314"/>
                  <a:pt x="851879" y="3762663"/>
                  <a:pt x="854466" y="3764125"/>
                </a:cubicBezTo>
                <a:close/>
                <a:moveTo>
                  <a:pt x="826576" y="3757715"/>
                </a:moveTo>
                <a:cubicBezTo>
                  <a:pt x="826463" y="3757715"/>
                  <a:pt x="826351" y="3757603"/>
                  <a:pt x="826238" y="3757603"/>
                </a:cubicBezTo>
                <a:cubicBezTo>
                  <a:pt x="824327" y="3756591"/>
                  <a:pt x="822302" y="3755579"/>
                  <a:pt x="820390" y="3754566"/>
                </a:cubicBezTo>
                <a:cubicBezTo>
                  <a:pt x="820503" y="3754566"/>
                  <a:pt x="820728" y="3754679"/>
                  <a:pt x="820840" y="3754679"/>
                </a:cubicBezTo>
                <a:cubicBezTo>
                  <a:pt x="822640" y="3755691"/>
                  <a:pt x="824551" y="3756703"/>
                  <a:pt x="826576" y="3757715"/>
                </a:cubicBezTo>
                <a:close/>
                <a:moveTo>
                  <a:pt x="908221" y="3794602"/>
                </a:moveTo>
                <a:cubicBezTo>
                  <a:pt x="908334" y="3794602"/>
                  <a:pt x="908334" y="3794602"/>
                  <a:pt x="908446" y="3794714"/>
                </a:cubicBezTo>
                <a:cubicBezTo>
                  <a:pt x="909908" y="3795614"/>
                  <a:pt x="911483" y="3796401"/>
                  <a:pt x="912944" y="3797301"/>
                </a:cubicBezTo>
                <a:cubicBezTo>
                  <a:pt x="912944" y="3797301"/>
                  <a:pt x="912832" y="3797301"/>
                  <a:pt x="912832" y="3797301"/>
                </a:cubicBezTo>
                <a:cubicBezTo>
                  <a:pt x="911370" y="3796401"/>
                  <a:pt x="909796" y="3795502"/>
                  <a:pt x="908221" y="3794602"/>
                </a:cubicBezTo>
                <a:close/>
                <a:moveTo>
                  <a:pt x="964226" y="3819680"/>
                </a:moveTo>
                <a:cubicBezTo>
                  <a:pt x="964563" y="3819793"/>
                  <a:pt x="964788" y="3819905"/>
                  <a:pt x="965126" y="3819905"/>
                </a:cubicBezTo>
                <a:cubicBezTo>
                  <a:pt x="966700" y="3820918"/>
                  <a:pt x="968274" y="3821930"/>
                  <a:pt x="969849" y="3822829"/>
                </a:cubicBezTo>
                <a:cubicBezTo>
                  <a:pt x="969624" y="3822717"/>
                  <a:pt x="969399" y="3822717"/>
                  <a:pt x="969174" y="3822604"/>
                </a:cubicBezTo>
                <a:cubicBezTo>
                  <a:pt x="967487" y="3821592"/>
                  <a:pt x="965913" y="3820580"/>
                  <a:pt x="964226" y="3819680"/>
                </a:cubicBezTo>
                <a:close/>
                <a:moveTo>
                  <a:pt x="1020006" y="3846446"/>
                </a:moveTo>
                <a:cubicBezTo>
                  <a:pt x="1020455" y="3846558"/>
                  <a:pt x="1021018" y="3846783"/>
                  <a:pt x="1021468" y="3846896"/>
                </a:cubicBezTo>
                <a:cubicBezTo>
                  <a:pt x="1023155" y="3848020"/>
                  <a:pt x="1024954" y="3849145"/>
                  <a:pt x="1026641" y="3850269"/>
                </a:cubicBezTo>
                <a:cubicBezTo>
                  <a:pt x="1026191" y="3850157"/>
                  <a:pt x="1025741" y="3849932"/>
                  <a:pt x="1025291" y="3849819"/>
                </a:cubicBezTo>
                <a:cubicBezTo>
                  <a:pt x="1023492" y="3848695"/>
                  <a:pt x="1021805" y="3847570"/>
                  <a:pt x="1020006" y="3846446"/>
                </a:cubicBezTo>
                <a:close/>
                <a:moveTo>
                  <a:pt x="1050932" y="3866463"/>
                </a:moveTo>
                <a:cubicBezTo>
                  <a:pt x="1052057" y="3867251"/>
                  <a:pt x="1053181" y="3868038"/>
                  <a:pt x="1054306" y="3868713"/>
                </a:cubicBezTo>
                <a:cubicBezTo>
                  <a:pt x="1053069" y="3867925"/>
                  <a:pt x="1051832" y="3867138"/>
                  <a:pt x="1050707" y="3866351"/>
                </a:cubicBezTo>
                <a:cubicBezTo>
                  <a:pt x="1050820" y="3866351"/>
                  <a:pt x="1050932" y="3866463"/>
                  <a:pt x="1050932" y="3866463"/>
                </a:cubicBezTo>
                <a:close/>
                <a:moveTo>
                  <a:pt x="1075673" y="3875010"/>
                </a:moveTo>
                <a:cubicBezTo>
                  <a:pt x="1076348" y="3875235"/>
                  <a:pt x="1077023" y="3875460"/>
                  <a:pt x="1077697" y="3875685"/>
                </a:cubicBezTo>
                <a:cubicBezTo>
                  <a:pt x="1079497" y="3876922"/>
                  <a:pt x="1081296" y="3878271"/>
                  <a:pt x="1083095" y="3879509"/>
                </a:cubicBezTo>
                <a:cubicBezTo>
                  <a:pt x="1082533" y="3879284"/>
                  <a:pt x="1081858" y="3879059"/>
                  <a:pt x="1081296" y="3878834"/>
                </a:cubicBezTo>
                <a:cubicBezTo>
                  <a:pt x="1079497" y="3877485"/>
                  <a:pt x="1077585" y="3876247"/>
                  <a:pt x="1075673" y="3875010"/>
                </a:cubicBezTo>
                <a:close/>
                <a:moveTo>
                  <a:pt x="1100864" y="3883670"/>
                </a:moveTo>
                <a:cubicBezTo>
                  <a:pt x="1102101" y="3884120"/>
                  <a:pt x="1103226" y="3884457"/>
                  <a:pt x="1104463" y="3884907"/>
                </a:cubicBezTo>
                <a:cubicBezTo>
                  <a:pt x="1106824" y="3886594"/>
                  <a:pt x="1109186" y="3888393"/>
                  <a:pt x="1111660" y="3890080"/>
                </a:cubicBezTo>
                <a:cubicBezTo>
                  <a:pt x="1110535" y="3889630"/>
                  <a:pt x="1109411" y="3889180"/>
                  <a:pt x="1108174" y="3888730"/>
                </a:cubicBezTo>
                <a:cubicBezTo>
                  <a:pt x="1105700" y="3887156"/>
                  <a:pt x="1103338" y="3885469"/>
                  <a:pt x="1100864" y="3883670"/>
                </a:cubicBezTo>
                <a:close/>
                <a:moveTo>
                  <a:pt x="1133702" y="3906274"/>
                </a:moveTo>
                <a:cubicBezTo>
                  <a:pt x="1135614" y="3907736"/>
                  <a:pt x="1137526" y="3909086"/>
                  <a:pt x="1139437" y="3910548"/>
                </a:cubicBezTo>
                <a:cubicBezTo>
                  <a:pt x="1138650" y="3910210"/>
                  <a:pt x="1137863" y="3909873"/>
                  <a:pt x="1137076" y="3909536"/>
                </a:cubicBezTo>
                <a:cubicBezTo>
                  <a:pt x="1135164" y="3908073"/>
                  <a:pt x="1133252" y="3906724"/>
                  <a:pt x="1131228" y="3905262"/>
                </a:cubicBezTo>
                <a:cubicBezTo>
                  <a:pt x="1132015" y="3905712"/>
                  <a:pt x="1132802" y="3906049"/>
                  <a:pt x="1133702" y="3906274"/>
                </a:cubicBezTo>
                <a:close/>
                <a:moveTo>
                  <a:pt x="1156419" y="3914933"/>
                </a:moveTo>
                <a:cubicBezTo>
                  <a:pt x="1157768" y="3915496"/>
                  <a:pt x="1159118" y="3915945"/>
                  <a:pt x="1160355" y="3916395"/>
                </a:cubicBezTo>
                <a:cubicBezTo>
                  <a:pt x="1162829" y="3918307"/>
                  <a:pt x="1165416" y="3920219"/>
                  <a:pt x="1167890" y="3922131"/>
                </a:cubicBezTo>
                <a:cubicBezTo>
                  <a:pt x="1166540" y="3921568"/>
                  <a:pt x="1165191" y="3921006"/>
                  <a:pt x="1163841" y="3920444"/>
                </a:cubicBezTo>
                <a:cubicBezTo>
                  <a:pt x="1161479" y="3918757"/>
                  <a:pt x="1159005" y="3916845"/>
                  <a:pt x="1156419" y="3914933"/>
                </a:cubicBezTo>
                <a:close/>
                <a:moveTo>
                  <a:pt x="1189482" y="3938887"/>
                </a:moveTo>
                <a:cubicBezTo>
                  <a:pt x="1191506" y="3940462"/>
                  <a:pt x="1193530" y="3942036"/>
                  <a:pt x="1195555" y="3943611"/>
                </a:cubicBezTo>
                <a:cubicBezTo>
                  <a:pt x="1194655" y="3943161"/>
                  <a:pt x="1193643" y="3942823"/>
                  <a:pt x="1192743" y="3942373"/>
                </a:cubicBezTo>
                <a:cubicBezTo>
                  <a:pt x="1190719" y="3940799"/>
                  <a:pt x="1188582" y="3939225"/>
                  <a:pt x="1186558" y="3937650"/>
                </a:cubicBezTo>
                <a:cubicBezTo>
                  <a:pt x="1187458" y="3938100"/>
                  <a:pt x="1188470" y="3938550"/>
                  <a:pt x="1189482" y="3938887"/>
                </a:cubicBezTo>
                <a:close/>
                <a:moveTo>
                  <a:pt x="1211749" y="3948109"/>
                </a:moveTo>
                <a:cubicBezTo>
                  <a:pt x="1213323" y="3948784"/>
                  <a:pt x="1214785" y="3949346"/>
                  <a:pt x="1216247" y="3949908"/>
                </a:cubicBezTo>
                <a:cubicBezTo>
                  <a:pt x="1218834" y="3952045"/>
                  <a:pt x="1221420" y="3954069"/>
                  <a:pt x="1223894" y="3956206"/>
                </a:cubicBezTo>
                <a:cubicBezTo>
                  <a:pt x="1222432" y="3955531"/>
                  <a:pt x="1220970" y="3954969"/>
                  <a:pt x="1219509" y="3954294"/>
                </a:cubicBezTo>
                <a:cubicBezTo>
                  <a:pt x="1217034" y="3952270"/>
                  <a:pt x="1214335" y="3950133"/>
                  <a:pt x="1211749" y="3948109"/>
                </a:cubicBezTo>
                <a:close/>
                <a:moveTo>
                  <a:pt x="1244924" y="3973412"/>
                </a:moveTo>
                <a:cubicBezTo>
                  <a:pt x="1247061" y="3975099"/>
                  <a:pt x="1249085" y="3976899"/>
                  <a:pt x="1251222" y="3978585"/>
                </a:cubicBezTo>
                <a:cubicBezTo>
                  <a:pt x="1250097" y="3978023"/>
                  <a:pt x="1249085" y="3977573"/>
                  <a:pt x="1247961" y="3977011"/>
                </a:cubicBezTo>
                <a:cubicBezTo>
                  <a:pt x="1245824" y="3975324"/>
                  <a:pt x="1243800" y="3973637"/>
                  <a:pt x="1241663" y="3971838"/>
                </a:cubicBezTo>
                <a:cubicBezTo>
                  <a:pt x="1242788" y="3972512"/>
                  <a:pt x="1243800" y="3972962"/>
                  <a:pt x="1244924" y="3973412"/>
                </a:cubicBezTo>
                <a:close/>
                <a:moveTo>
                  <a:pt x="1266966" y="3983309"/>
                </a:moveTo>
                <a:cubicBezTo>
                  <a:pt x="1268541" y="3983984"/>
                  <a:pt x="1270228" y="3984770"/>
                  <a:pt x="1271690" y="3985446"/>
                </a:cubicBezTo>
                <a:cubicBezTo>
                  <a:pt x="1274389" y="3987695"/>
                  <a:pt x="1276975" y="3989944"/>
                  <a:pt x="1279674" y="3992305"/>
                </a:cubicBezTo>
                <a:cubicBezTo>
                  <a:pt x="1278100" y="3991518"/>
                  <a:pt x="1276525" y="3990731"/>
                  <a:pt x="1274838" y="3989944"/>
                </a:cubicBezTo>
                <a:cubicBezTo>
                  <a:pt x="1272252" y="3987695"/>
                  <a:pt x="1269665" y="3985446"/>
                  <a:pt x="1266966" y="3983309"/>
                </a:cubicBezTo>
                <a:close/>
                <a:moveTo>
                  <a:pt x="1292607" y="3994780"/>
                </a:moveTo>
                <a:cubicBezTo>
                  <a:pt x="1294631" y="3995679"/>
                  <a:pt x="1296543" y="3996579"/>
                  <a:pt x="1298342" y="3997366"/>
                </a:cubicBezTo>
                <a:cubicBezTo>
                  <a:pt x="1299692" y="3999278"/>
                  <a:pt x="1301041" y="4001302"/>
                  <a:pt x="1302616" y="4003214"/>
                </a:cubicBezTo>
                <a:cubicBezTo>
                  <a:pt x="1302391" y="4003101"/>
                  <a:pt x="1302166" y="4002989"/>
                  <a:pt x="1301941" y="4002877"/>
                </a:cubicBezTo>
                <a:cubicBezTo>
                  <a:pt x="1298792" y="4000178"/>
                  <a:pt x="1295643" y="3997478"/>
                  <a:pt x="1292607" y="3994780"/>
                </a:cubicBezTo>
                <a:close/>
                <a:moveTo>
                  <a:pt x="1544966" y="4207553"/>
                </a:moveTo>
                <a:cubicBezTo>
                  <a:pt x="1545865" y="4208002"/>
                  <a:pt x="1546652" y="4208452"/>
                  <a:pt x="1547552" y="4208902"/>
                </a:cubicBezTo>
                <a:cubicBezTo>
                  <a:pt x="1554300" y="4216437"/>
                  <a:pt x="1561047" y="4223859"/>
                  <a:pt x="1567570" y="4231169"/>
                </a:cubicBezTo>
                <a:cubicBezTo>
                  <a:pt x="1567008" y="4230832"/>
                  <a:pt x="1566333" y="4230494"/>
                  <a:pt x="1565771" y="4230157"/>
                </a:cubicBezTo>
                <a:cubicBezTo>
                  <a:pt x="1559023" y="4222735"/>
                  <a:pt x="1552050" y="4215200"/>
                  <a:pt x="1544966" y="4207553"/>
                </a:cubicBezTo>
                <a:close/>
                <a:moveTo>
                  <a:pt x="1562734" y="4216437"/>
                </a:moveTo>
                <a:cubicBezTo>
                  <a:pt x="1564084" y="4217112"/>
                  <a:pt x="1565433" y="4217786"/>
                  <a:pt x="1566670" y="4218349"/>
                </a:cubicBezTo>
                <a:cubicBezTo>
                  <a:pt x="1573418" y="4225996"/>
                  <a:pt x="1580053" y="4233643"/>
                  <a:pt x="1586576" y="4241178"/>
                </a:cubicBezTo>
                <a:cubicBezTo>
                  <a:pt x="1585451" y="4240616"/>
                  <a:pt x="1584326" y="4240053"/>
                  <a:pt x="1583314" y="4239491"/>
                </a:cubicBezTo>
                <a:cubicBezTo>
                  <a:pt x="1576567" y="4231956"/>
                  <a:pt x="1569707" y="4224197"/>
                  <a:pt x="1562734" y="4216437"/>
                </a:cubicBezTo>
                <a:close/>
                <a:moveTo>
                  <a:pt x="1597822" y="4254223"/>
                </a:moveTo>
                <a:cubicBezTo>
                  <a:pt x="1604794" y="4262320"/>
                  <a:pt x="1611654" y="4270305"/>
                  <a:pt x="1618289" y="4278177"/>
                </a:cubicBezTo>
                <a:cubicBezTo>
                  <a:pt x="1617614" y="4277840"/>
                  <a:pt x="1616940" y="4277502"/>
                  <a:pt x="1616265" y="4277053"/>
                </a:cubicBezTo>
                <a:cubicBezTo>
                  <a:pt x="1609405" y="4269068"/>
                  <a:pt x="1602320" y="4260971"/>
                  <a:pt x="1595010" y="4252761"/>
                </a:cubicBezTo>
                <a:cubicBezTo>
                  <a:pt x="1596022" y="4253323"/>
                  <a:pt x="1596922" y="4253773"/>
                  <a:pt x="1597822" y="4254223"/>
                </a:cubicBezTo>
                <a:close/>
                <a:moveTo>
                  <a:pt x="1645054" y="4300557"/>
                </a:moveTo>
                <a:cubicBezTo>
                  <a:pt x="1645954" y="4301006"/>
                  <a:pt x="1646966" y="4301456"/>
                  <a:pt x="1647866" y="4302019"/>
                </a:cubicBezTo>
                <a:cubicBezTo>
                  <a:pt x="1654164" y="4309778"/>
                  <a:pt x="1660349" y="4317425"/>
                  <a:pt x="1666422" y="4324960"/>
                </a:cubicBezTo>
                <a:cubicBezTo>
                  <a:pt x="1665634" y="4324510"/>
                  <a:pt x="1664960" y="4324173"/>
                  <a:pt x="1664172" y="4323723"/>
                </a:cubicBezTo>
                <a:cubicBezTo>
                  <a:pt x="1657987" y="4316076"/>
                  <a:pt x="1651577" y="4308428"/>
                  <a:pt x="1645054" y="4300557"/>
                </a:cubicBezTo>
                <a:close/>
                <a:moveTo>
                  <a:pt x="1660799" y="4308428"/>
                </a:moveTo>
                <a:cubicBezTo>
                  <a:pt x="1662148" y="4309104"/>
                  <a:pt x="1663610" y="4309778"/>
                  <a:pt x="1664960" y="4310453"/>
                </a:cubicBezTo>
                <a:cubicBezTo>
                  <a:pt x="1671257" y="4318438"/>
                  <a:pt x="1677443" y="4326310"/>
                  <a:pt x="1683515" y="4333957"/>
                </a:cubicBezTo>
                <a:cubicBezTo>
                  <a:pt x="1682278" y="4333282"/>
                  <a:pt x="1681041" y="4332720"/>
                  <a:pt x="1679917" y="4332045"/>
                </a:cubicBezTo>
                <a:cubicBezTo>
                  <a:pt x="1673732" y="4324285"/>
                  <a:pt x="1667321" y="4316413"/>
                  <a:pt x="1660799" y="4308428"/>
                </a:cubicBezTo>
                <a:close/>
                <a:moveTo>
                  <a:pt x="1677218" y="4316301"/>
                </a:moveTo>
                <a:cubicBezTo>
                  <a:pt x="1679017" y="4317088"/>
                  <a:pt x="1680704" y="4317988"/>
                  <a:pt x="1682503" y="4318775"/>
                </a:cubicBezTo>
                <a:cubicBezTo>
                  <a:pt x="1688801" y="4326985"/>
                  <a:pt x="1694874" y="4334969"/>
                  <a:pt x="1700947" y="4342954"/>
                </a:cubicBezTo>
                <a:cubicBezTo>
                  <a:pt x="1699372" y="4342166"/>
                  <a:pt x="1697685" y="4341267"/>
                  <a:pt x="1696111" y="4340479"/>
                </a:cubicBezTo>
                <a:cubicBezTo>
                  <a:pt x="1690038" y="4332495"/>
                  <a:pt x="1683740" y="4324510"/>
                  <a:pt x="1677218" y="4316301"/>
                </a:cubicBezTo>
                <a:close/>
                <a:moveTo>
                  <a:pt x="1694087" y="4324060"/>
                </a:moveTo>
                <a:cubicBezTo>
                  <a:pt x="1696111" y="4324960"/>
                  <a:pt x="1698248" y="4325972"/>
                  <a:pt x="1700272" y="4326872"/>
                </a:cubicBezTo>
                <a:cubicBezTo>
                  <a:pt x="1706570" y="4335194"/>
                  <a:pt x="1712642" y="4343516"/>
                  <a:pt x="1718603" y="4351613"/>
                </a:cubicBezTo>
                <a:cubicBezTo>
                  <a:pt x="1716691" y="4350713"/>
                  <a:pt x="1714667" y="4349701"/>
                  <a:pt x="1712755" y="4348802"/>
                </a:cubicBezTo>
                <a:cubicBezTo>
                  <a:pt x="1706682" y="4340705"/>
                  <a:pt x="1700497" y="4332495"/>
                  <a:pt x="1694087" y="4324060"/>
                </a:cubicBezTo>
                <a:close/>
                <a:moveTo>
                  <a:pt x="1711293" y="4331820"/>
                </a:moveTo>
                <a:cubicBezTo>
                  <a:pt x="1713655" y="4332832"/>
                  <a:pt x="1716016" y="4333844"/>
                  <a:pt x="1718378" y="4334969"/>
                </a:cubicBezTo>
                <a:cubicBezTo>
                  <a:pt x="1724676" y="4343516"/>
                  <a:pt x="1730636" y="4351950"/>
                  <a:pt x="1736709" y="4360272"/>
                </a:cubicBezTo>
                <a:cubicBezTo>
                  <a:pt x="1734459" y="4359260"/>
                  <a:pt x="1732210" y="4358136"/>
                  <a:pt x="1729961" y="4357124"/>
                </a:cubicBezTo>
                <a:cubicBezTo>
                  <a:pt x="1723888" y="4348802"/>
                  <a:pt x="1717703" y="4340367"/>
                  <a:pt x="1711293" y="4331820"/>
                </a:cubicBezTo>
                <a:close/>
                <a:moveTo>
                  <a:pt x="1755264" y="4376242"/>
                </a:moveTo>
                <a:cubicBezTo>
                  <a:pt x="1757626" y="4377366"/>
                  <a:pt x="1760100" y="4378491"/>
                  <a:pt x="1762462" y="4379503"/>
                </a:cubicBezTo>
                <a:cubicBezTo>
                  <a:pt x="1768535" y="4388275"/>
                  <a:pt x="1774495" y="4396934"/>
                  <a:pt x="1780230" y="4405369"/>
                </a:cubicBezTo>
                <a:cubicBezTo>
                  <a:pt x="1777981" y="4404244"/>
                  <a:pt x="1775620" y="4403232"/>
                  <a:pt x="1773370" y="4402107"/>
                </a:cubicBezTo>
                <a:cubicBezTo>
                  <a:pt x="1767523" y="4393673"/>
                  <a:pt x="1761450" y="4385126"/>
                  <a:pt x="1755264" y="4376242"/>
                </a:cubicBezTo>
                <a:close/>
                <a:moveTo>
                  <a:pt x="1772583" y="4384001"/>
                </a:moveTo>
                <a:cubicBezTo>
                  <a:pt x="1775282" y="4385126"/>
                  <a:pt x="1777869" y="4386363"/>
                  <a:pt x="1780568" y="4387488"/>
                </a:cubicBezTo>
                <a:cubicBezTo>
                  <a:pt x="1786528" y="4396372"/>
                  <a:pt x="1792488" y="4405144"/>
                  <a:pt x="1798224" y="4413691"/>
                </a:cubicBezTo>
                <a:cubicBezTo>
                  <a:pt x="1795637" y="4412566"/>
                  <a:pt x="1793163" y="4411329"/>
                  <a:pt x="1790577" y="4410204"/>
                </a:cubicBezTo>
                <a:cubicBezTo>
                  <a:pt x="1784729" y="4401657"/>
                  <a:pt x="1778768" y="4392886"/>
                  <a:pt x="1772583" y="4384001"/>
                </a:cubicBezTo>
                <a:close/>
                <a:moveTo>
                  <a:pt x="1790352" y="4391761"/>
                </a:moveTo>
                <a:cubicBezTo>
                  <a:pt x="1793276" y="4392998"/>
                  <a:pt x="1796087" y="4394235"/>
                  <a:pt x="1798899" y="4395360"/>
                </a:cubicBezTo>
                <a:cubicBezTo>
                  <a:pt x="1804859" y="4404357"/>
                  <a:pt x="1810594" y="4413241"/>
                  <a:pt x="1816217" y="4421900"/>
                </a:cubicBezTo>
                <a:cubicBezTo>
                  <a:pt x="1813406" y="4420663"/>
                  <a:pt x="1810707" y="4419426"/>
                  <a:pt x="1807895" y="4418189"/>
                </a:cubicBezTo>
                <a:cubicBezTo>
                  <a:pt x="1802272" y="4409530"/>
                  <a:pt x="1796425" y="4400645"/>
                  <a:pt x="1790352" y="4391761"/>
                </a:cubicBezTo>
                <a:close/>
                <a:moveTo>
                  <a:pt x="1823752" y="4433483"/>
                </a:moveTo>
                <a:cubicBezTo>
                  <a:pt x="1829150" y="4441918"/>
                  <a:pt x="1834436" y="4450127"/>
                  <a:pt x="1839609" y="4458337"/>
                </a:cubicBezTo>
                <a:cubicBezTo>
                  <a:pt x="1837022" y="4457100"/>
                  <a:pt x="1834436" y="4455975"/>
                  <a:pt x="1831849" y="4454738"/>
                </a:cubicBezTo>
                <a:cubicBezTo>
                  <a:pt x="1826564" y="4446641"/>
                  <a:pt x="1821278" y="4438432"/>
                  <a:pt x="1815768" y="4429997"/>
                </a:cubicBezTo>
                <a:cubicBezTo>
                  <a:pt x="1818354" y="4431122"/>
                  <a:pt x="1821053" y="4432246"/>
                  <a:pt x="1823752" y="4433483"/>
                </a:cubicBezTo>
                <a:close/>
                <a:moveTo>
                  <a:pt x="1847144" y="4470145"/>
                </a:moveTo>
                <a:cubicBezTo>
                  <a:pt x="1852654" y="4478917"/>
                  <a:pt x="1857940" y="4487351"/>
                  <a:pt x="1863113" y="4495673"/>
                </a:cubicBezTo>
                <a:cubicBezTo>
                  <a:pt x="1860751" y="4494549"/>
                  <a:pt x="1858277" y="4493312"/>
                  <a:pt x="1855916" y="4492187"/>
                </a:cubicBezTo>
                <a:cubicBezTo>
                  <a:pt x="1850630" y="4483865"/>
                  <a:pt x="1845344" y="4475431"/>
                  <a:pt x="1839609" y="4466659"/>
                </a:cubicBezTo>
                <a:cubicBezTo>
                  <a:pt x="1842195" y="4467896"/>
                  <a:pt x="1844670" y="4469021"/>
                  <a:pt x="1847144" y="4470145"/>
                </a:cubicBezTo>
                <a:close/>
                <a:moveTo>
                  <a:pt x="1856478" y="4474418"/>
                </a:moveTo>
                <a:cubicBezTo>
                  <a:pt x="1859177" y="4475656"/>
                  <a:pt x="1861988" y="4476893"/>
                  <a:pt x="1864687" y="4478017"/>
                </a:cubicBezTo>
                <a:cubicBezTo>
                  <a:pt x="1870085" y="4486789"/>
                  <a:pt x="1875371" y="4495448"/>
                  <a:pt x="1880432" y="4503883"/>
                </a:cubicBezTo>
                <a:cubicBezTo>
                  <a:pt x="1877845" y="4502646"/>
                  <a:pt x="1875146" y="4501409"/>
                  <a:pt x="1872559" y="4500172"/>
                </a:cubicBezTo>
                <a:cubicBezTo>
                  <a:pt x="1867386" y="4491850"/>
                  <a:pt x="1861988" y="4483190"/>
                  <a:pt x="1856478" y="4474418"/>
                </a:cubicBezTo>
                <a:close/>
                <a:moveTo>
                  <a:pt x="1873684" y="4481953"/>
                </a:moveTo>
                <a:cubicBezTo>
                  <a:pt x="1876608" y="4483190"/>
                  <a:pt x="1879532" y="4484428"/>
                  <a:pt x="1882456" y="4485664"/>
                </a:cubicBezTo>
                <a:cubicBezTo>
                  <a:pt x="1887742" y="4494549"/>
                  <a:pt x="1893027" y="4503321"/>
                  <a:pt x="1897975" y="4511868"/>
                </a:cubicBezTo>
                <a:cubicBezTo>
                  <a:pt x="1895164" y="4510630"/>
                  <a:pt x="1892240" y="4509281"/>
                  <a:pt x="1889428" y="4508044"/>
                </a:cubicBezTo>
                <a:cubicBezTo>
                  <a:pt x="1884368" y="4499497"/>
                  <a:pt x="1879082" y="4490837"/>
                  <a:pt x="1873684" y="4481953"/>
                </a:cubicBezTo>
                <a:close/>
                <a:moveTo>
                  <a:pt x="1904048" y="4522101"/>
                </a:moveTo>
                <a:cubicBezTo>
                  <a:pt x="1909334" y="4531098"/>
                  <a:pt x="1914394" y="4539870"/>
                  <a:pt x="1919343" y="4548417"/>
                </a:cubicBezTo>
                <a:cubicBezTo>
                  <a:pt x="1916643" y="4547180"/>
                  <a:pt x="1913945" y="4545830"/>
                  <a:pt x="1911245" y="4544481"/>
                </a:cubicBezTo>
                <a:cubicBezTo>
                  <a:pt x="1906297" y="4536046"/>
                  <a:pt x="1901124" y="4527387"/>
                  <a:pt x="1895839" y="4518390"/>
                </a:cubicBezTo>
                <a:cubicBezTo>
                  <a:pt x="1898425" y="4519740"/>
                  <a:pt x="1901237" y="4520977"/>
                  <a:pt x="1904048" y="4522101"/>
                </a:cubicBezTo>
                <a:close/>
                <a:moveTo>
                  <a:pt x="1925753" y="4559663"/>
                </a:moveTo>
                <a:cubicBezTo>
                  <a:pt x="1930813" y="4568435"/>
                  <a:pt x="1935762" y="4577094"/>
                  <a:pt x="1940372" y="4585304"/>
                </a:cubicBezTo>
                <a:cubicBezTo>
                  <a:pt x="1937786" y="4584066"/>
                  <a:pt x="1935199" y="4582717"/>
                  <a:pt x="1932725" y="4581480"/>
                </a:cubicBezTo>
                <a:cubicBezTo>
                  <a:pt x="1928002" y="4573270"/>
                  <a:pt x="1923054" y="4564836"/>
                  <a:pt x="1917881" y="4555951"/>
                </a:cubicBezTo>
                <a:cubicBezTo>
                  <a:pt x="1920467" y="4557189"/>
                  <a:pt x="1923054" y="4558426"/>
                  <a:pt x="1925753" y="4559663"/>
                </a:cubicBezTo>
                <a:close/>
                <a:moveTo>
                  <a:pt x="1934412" y="4563599"/>
                </a:moveTo>
                <a:cubicBezTo>
                  <a:pt x="1937224" y="4564836"/>
                  <a:pt x="1940035" y="4566185"/>
                  <a:pt x="1942846" y="4567423"/>
                </a:cubicBezTo>
                <a:cubicBezTo>
                  <a:pt x="1947907" y="4576419"/>
                  <a:pt x="1952631" y="4585078"/>
                  <a:pt x="1957241" y="4593513"/>
                </a:cubicBezTo>
                <a:cubicBezTo>
                  <a:pt x="1954542" y="4592163"/>
                  <a:pt x="1951731" y="4590927"/>
                  <a:pt x="1948919" y="4589577"/>
                </a:cubicBezTo>
                <a:cubicBezTo>
                  <a:pt x="1944309" y="4581255"/>
                  <a:pt x="1939473" y="4572596"/>
                  <a:pt x="1934412" y="4563599"/>
                </a:cubicBezTo>
                <a:close/>
                <a:moveTo>
                  <a:pt x="1962977" y="4603859"/>
                </a:moveTo>
                <a:cubicBezTo>
                  <a:pt x="1967925" y="4612856"/>
                  <a:pt x="1972536" y="4621403"/>
                  <a:pt x="1976922" y="4629725"/>
                </a:cubicBezTo>
                <a:cubicBezTo>
                  <a:pt x="1974335" y="4628375"/>
                  <a:pt x="1971636" y="4627138"/>
                  <a:pt x="1969050" y="4625789"/>
                </a:cubicBezTo>
                <a:cubicBezTo>
                  <a:pt x="1964551" y="4617692"/>
                  <a:pt x="1959828" y="4609032"/>
                  <a:pt x="1954880" y="4600036"/>
                </a:cubicBezTo>
                <a:cubicBezTo>
                  <a:pt x="1957579" y="4601385"/>
                  <a:pt x="1960278" y="4602622"/>
                  <a:pt x="1962977" y="4603859"/>
                </a:cubicBezTo>
                <a:close/>
                <a:moveTo>
                  <a:pt x="1971299" y="4607795"/>
                </a:moveTo>
                <a:cubicBezTo>
                  <a:pt x="1974223" y="4609145"/>
                  <a:pt x="1977034" y="4610382"/>
                  <a:pt x="1979958" y="4611731"/>
                </a:cubicBezTo>
                <a:cubicBezTo>
                  <a:pt x="1984794" y="4620841"/>
                  <a:pt x="1989405" y="4629613"/>
                  <a:pt x="1993903" y="4638047"/>
                </a:cubicBezTo>
                <a:cubicBezTo>
                  <a:pt x="1991092" y="4636697"/>
                  <a:pt x="1988280" y="4635348"/>
                  <a:pt x="1985356" y="4633886"/>
                </a:cubicBezTo>
                <a:cubicBezTo>
                  <a:pt x="1980970" y="4625676"/>
                  <a:pt x="1976247" y="4616792"/>
                  <a:pt x="1971299" y="4607795"/>
                </a:cubicBezTo>
                <a:close/>
                <a:moveTo>
                  <a:pt x="1999301" y="4648506"/>
                </a:moveTo>
                <a:cubicBezTo>
                  <a:pt x="2003799" y="4657277"/>
                  <a:pt x="2008185" y="4665599"/>
                  <a:pt x="2012234" y="4673584"/>
                </a:cubicBezTo>
                <a:cubicBezTo>
                  <a:pt x="2009535" y="4672234"/>
                  <a:pt x="2006836" y="4670885"/>
                  <a:pt x="2004024" y="4669423"/>
                </a:cubicBezTo>
                <a:cubicBezTo>
                  <a:pt x="1999976" y="4661663"/>
                  <a:pt x="1995702" y="4653454"/>
                  <a:pt x="1990979" y="4644569"/>
                </a:cubicBezTo>
                <a:cubicBezTo>
                  <a:pt x="1993791" y="4645919"/>
                  <a:pt x="1996602" y="4647268"/>
                  <a:pt x="1999301" y="4648506"/>
                </a:cubicBezTo>
                <a:close/>
                <a:moveTo>
                  <a:pt x="2007398" y="4652329"/>
                </a:moveTo>
                <a:cubicBezTo>
                  <a:pt x="2010322" y="4653679"/>
                  <a:pt x="2013359" y="4655028"/>
                  <a:pt x="2016282" y="4656378"/>
                </a:cubicBezTo>
                <a:cubicBezTo>
                  <a:pt x="2020781" y="4665262"/>
                  <a:pt x="2025054" y="4673809"/>
                  <a:pt x="2029215" y="4682018"/>
                </a:cubicBezTo>
                <a:cubicBezTo>
                  <a:pt x="2026291" y="4680669"/>
                  <a:pt x="2023367" y="4679207"/>
                  <a:pt x="2020443" y="4677745"/>
                </a:cubicBezTo>
                <a:cubicBezTo>
                  <a:pt x="2016282" y="4669648"/>
                  <a:pt x="2012009" y="4661214"/>
                  <a:pt x="2007398" y="4652329"/>
                </a:cubicBezTo>
                <a:close/>
                <a:moveTo>
                  <a:pt x="2034388" y="4692477"/>
                </a:moveTo>
                <a:cubicBezTo>
                  <a:pt x="2038887" y="4701474"/>
                  <a:pt x="2042935" y="4709908"/>
                  <a:pt x="2046871" y="4717893"/>
                </a:cubicBezTo>
                <a:cubicBezTo>
                  <a:pt x="2044060" y="4716431"/>
                  <a:pt x="2041248" y="4715081"/>
                  <a:pt x="2038437" y="4713620"/>
                </a:cubicBezTo>
                <a:cubicBezTo>
                  <a:pt x="2034726" y="4705972"/>
                  <a:pt x="2030452" y="4697650"/>
                  <a:pt x="2025841" y="4688429"/>
                </a:cubicBezTo>
                <a:cubicBezTo>
                  <a:pt x="2028653" y="4689778"/>
                  <a:pt x="2031464" y="4691128"/>
                  <a:pt x="2034388" y="4692477"/>
                </a:cubicBezTo>
                <a:close/>
                <a:moveTo>
                  <a:pt x="2042148" y="4696076"/>
                </a:moveTo>
                <a:cubicBezTo>
                  <a:pt x="2045184" y="4697425"/>
                  <a:pt x="2048221" y="4698887"/>
                  <a:pt x="2051145" y="4700237"/>
                </a:cubicBezTo>
                <a:cubicBezTo>
                  <a:pt x="2055531" y="4709346"/>
                  <a:pt x="2059692" y="4718005"/>
                  <a:pt x="2063515" y="4726102"/>
                </a:cubicBezTo>
                <a:cubicBezTo>
                  <a:pt x="2060591" y="4724640"/>
                  <a:pt x="2057555" y="4723178"/>
                  <a:pt x="2054631" y="4721716"/>
                </a:cubicBezTo>
                <a:cubicBezTo>
                  <a:pt x="2050807" y="4713844"/>
                  <a:pt x="2046647" y="4705185"/>
                  <a:pt x="2042148" y="4696076"/>
                </a:cubicBezTo>
                <a:close/>
                <a:moveTo>
                  <a:pt x="2068239" y="4735999"/>
                </a:moveTo>
                <a:cubicBezTo>
                  <a:pt x="2072625" y="4745221"/>
                  <a:pt x="2076561" y="4753767"/>
                  <a:pt x="2080159" y="4761527"/>
                </a:cubicBezTo>
                <a:cubicBezTo>
                  <a:pt x="2077235" y="4760065"/>
                  <a:pt x="2074311" y="4758603"/>
                  <a:pt x="2071388" y="4757029"/>
                </a:cubicBezTo>
                <a:cubicBezTo>
                  <a:pt x="2068014" y="4749831"/>
                  <a:pt x="2064078" y="4741397"/>
                  <a:pt x="2059467" y="4731725"/>
                </a:cubicBezTo>
                <a:cubicBezTo>
                  <a:pt x="2062391" y="4733187"/>
                  <a:pt x="2065315" y="4734649"/>
                  <a:pt x="2068239" y="4735999"/>
                </a:cubicBezTo>
                <a:close/>
                <a:moveTo>
                  <a:pt x="2075773" y="4739485"/>
                </a:moveTo>
                <a:cubicBezTo>
                  <a:pt x="2142912" y="4770411"/>
                  <a:pt x="2202515" y="4788068"/>
                  <a:pt x="2242888" y="4788068"/>
                </a:cubicBezTo>
                <a:cubicBezTo>
                  <a:pt x="2378401" y="4788068"/>
                  <a:pt x="2705995" y="4544593"/>
                  <a:pt x="2770772" y="4366907"/>
                </a:cubicBezTo>
                <a:cubicBezTo>
                  <a:pt x="2855454" y="4134791"/>
                  <a:pt x="3029091" y="3890979"/>
                  <a:pt x="3216335" y="3633560"/>
                </a:cubicBezTo>
                <a:lnTo>
                  <a:pt x="3228818" y="3633560"/>
                </a:lnTo>
                <a:cubicBezTo>
                  <a:pt x="3046859" y="3898290"/>
                  <a:pt x="2877721" y="4148961"/>
                  <a:pt x="2790340" y="4388387"/>
                </a:cubicBezTo>
                <a:cubicBezTo>
                  <a:pt x="2727025" y="4561912"/>
                  <a:pt x="2413489" y="4820231"/>
                  <a:pt x="2266167" y="4820231"/>
                </a:cubicBezTo>
                <a:cubicBezTo>
                  <a:pt x="2221971" y="4820231"/>
                  <a:pt x="2157981" y="4799876"/>
                  <a:pt x="2087694" y="4765238"/>
                </a:cubicBezTo>
                <a:cubicBezTo>
                  <a:pt x="2084208" y="4757591"/>
                  <a:pt x="2080159" y="4748932"/>
                  <a:pt x="2075773" y="4739485"/>
                </a:cubicBezTo>
                <a:close/>
                <a:moveTo>
                  <a:pt x="3241189" y="3626025"/>
                </a:moveTo>
                <a:cubicBezTo>
                  <a:pt x="3243438" y="3622764"/>
                  <a:pt x="3245800" y="3619390"/>
                  <a:pt x="3248049" y="3616129"/>
                </a:cubicBezTo>
                <a:cubicBezTo>
                  <a:pt x="3252210" y="3616017"/>
                  <a:pt x="3256258" y="3615792"/>
                  <a:pt x="3260307" y="3615679"/>
                </a:cubicBezTo>
                <a:cubicBezTo>
                  <a:pt x="3258058" y="3619166"/>
                  <a:pt x="3255809" y="3622652"/>
                  <a:pt x="3253559" y="3626025"/>
                </a:cubicBezTo>
                <a:lnTo>
                  <a:pt x="3241189" y="3626025"/>
                </a:lnTo>
                <a:close/>
                <a:moveTo>
                  <a:pt x="3272340" y="3607582"/>
                </a:moveTo>
                <a:cubicBezTo>
                  <a:pt x="3274589" y="3604096"/>
                  <a:pt x="3276839" y="3600610"/>
                  <a:pt x="3279200" y="3597123"/>
                </a:cubicBezTo>
                <a:cubicBezTo>
                  <a:pt x="3283249" y="3596786"/>
                  <a:pt x="3287297" y="3596561"/>
                  <a:pt x="3291346" y="3596224"/>
                </a:cubicBezTo>
                <a:cubicBezTo>
                  <a:pt x="3289097" y="3599822"/>
                  <a:pt x="3286847" y="3603534"/>
                  <a:pt x="3284598" y="3607132"/>
                </a:cubicBezTo>
                <a:cubicBezTo>
                  <a:pt x="3280550" y="3607245"/>
                  <a:pt x="3276501" y="3607357"/>
                  <a:pt x="3272340" y="3607582"/>
                </a:cubicBezTo>
                <a:close/>
                <a:moveTo>
                  <a:pt x="3298206" y="3595662"/>
                </a:moveTo>
                <a:cubicBezTo>
                  <a:pt x="3302367" y="3595324"/>
                  <a:pt x="3306415" y="3594987"/>
                  <a:pt x="3310576" y="3594762"/>
                </a:cubicBezTo>
                <a:cubicBezTo>
                  <a:pt x="3308327" y="3598698"/>
                  <a:pt x="3306078" y="3602521"/>
                  <a:pt x="3303829" y="3606458"/>
                </a:cubicBezTo>
                <a:cubicBezTo>
                  <a:pt x="3299780" y="3606570"/>
                  <a:pt x="3295619" y="3606795"/>
                  <a:pt x="3291458" y="3606907"/>
                </a:cubicBezTo>
                <a:cubicBezTo>
                  <a:pt x="3293708" y="3603084"/>
                  <a:pt x="3295956" y="3599373"/>
                  <a:pt x="3298206" y="3595662"/>
                </a:cubicBezTo>
                <a:close/>
                <a:moveTo>
                  <a:pt x="3317324" y="3594200"/>
                </a:moveTo>
                <a:cubicBezTo>
                  <a:pt x="3321597" y="3593862"/>
                  <a:pt x="3325758" y="3593525"/>
                  <a:pt x="3329807" y="3593187"/>
                </a:cubicBezTo>
                <a:cubicBezTo>
                  <a:pt x="3327558" y="3597348"/>
                  <a:pt x="3325196" y="3601509"/>
                  <a:pt x="3322947" y="3605558"/>
                </a:cubicBezTo>
                <a:cubicBezTo>
                  <a:pt x="3318786" y="3605670"/>
                  <a:pt x="3314625" y="3605895"/>
                  <a:pt x="3310351" y="3606008"/>
                </a:cubicBezTo>
                <a:cubicBezTo>
                  <a:pt x="3312713" y="3602184"/>
                  <a:pt x="3314962" y="3598136"/>
                  <a:pt x="3317324" y="3594200"/>
                </a:cubicBezTo>
                <a:close/>
                <a:moveTo>
                  <a:pt x="3321935" y="3586215"/>
                </a:moveTo>
                <a:cubicBezTo>
                  <a:pt x="3324184" y="3582279"/>
                  <a:pt x="3326545" y="3578343"/>
                  <a:pt x="3328795" y="3574519"/>
                </a:cubicBezTo>
                <a:cubicBezTo>
                  <a:pt x="3332956" y="3574069"/>
                  <a:pt x="3337004" y="3573507"/>
                  <a:pt x="3340940" y="3573057"/>
                </a:cubicBezTo>
                <a:cubicBezTo>
                  <a:pt x="3338691" y="3577105"/>
                  <a:pt x="3336442" y="3581154"/>
                  <a:pt x="3334193" y="3585315"/>
                </a:cubicBezTo>
                <a:cubicBezTo>
                  <a:pt x="3330144" y="3585540"/>
                  <a:pt x="3326096" y="3585877"/>
                  <a:pt x="3321935" y="3586215"/>
                </a:cubicBezTo>
                <a:close/>
                <a:moveTo>
                  <a:pt x="3347688" y="3572158"/>
                </a:moveTo>
                <a:cubicBezTo>
                  <a:pt x="3351849" y="3571708"/>
                  <a:pt x="3356010" y="3571145"/>
                  <a:pt x="3360058" y="3570696"/>
                </a:cubicBezTo>
                <a:cubicBezTo>
                  <a:pt x="3357809" y="3575081"/>
                  <a:pt x="3355560" y="3579355"/>
                  <a:pt x="3353311" y="3583741"/>
                </a:cubicBezTo>
                <a:cubicBezTo>
                  <a:pt x="3349262" y="3584078"/>
                  <a:pt x="3345101" y="3584416"/>
                  <a:pt x="3340828" y="3584753"/>
                </a:cubicBezTo>
                <a:cubicBezTo>
                  <a:pt x="3343077" y="3580479"/>
                  <a:pt x="3345439" y="3576319"/>
                  <a:pt x="3347688" y="3572158"/>
                </a:cubicBezTo>
                <a:close/>
                <a:moveTo>
                  <a:pt x="3352299" y="3563723"/>
                </a:moveTo>
                <a:cubicBezTo>
                  <a:pt x="3354548" y="3559562"/>
                  <a:pt x="3356910" y="3555401"/>
                  <a:pt x="3359159" y="3551240"/>
                </a:cubicBezTo>
                <a:cubicBezTo>
                  <a:pt x="3363207" y="3550565"/>
                  <a:pt x="3367256" y="3549891"/>
                  <a:pt x="3371192" y="3549216"/>
                </a:cubicBezTo>
                <a:cubicBezTo>
                  <a:pt x="3368943" y="3553489"/>
                  <a:pt x="3366693" y="3557875"/>
                  <a:pt x="3364444" y="3562149"/>
                </a:cubicBezTo>
                <a:cubicBezTo>
                  <a:pt x="3360396" y="3562711"/>
                  <a:pt x="3356460" y="3563273"/>
                  <a:pt x="3352299" y="3563723"/>
                </a:cubicBezTo>
                <a:close/>
                <a:moveTo>
                  <a:pt x="3363882" y="3542806"/>
                </a:moveTo>
                <a:cubicBezTo>
                  <a:pt x="3366131" y="3538757"/>
                  <a:pt x="3368380" y="3534708"/>
                  <a:pt x="3370517" y="3530660"/>
                </a:cubicBezTo>
                <a:cubicBezTo>
                  <a:pt x="3374453" y="3529873"/>
                  <a:pt x="3378277" y="3528973"/>
                  <a:pt x="3382100" y="3528186"/>
                </a:cubicBezTo>
                <a:cubicBezTo>
                  <a:pt x="3379964" y="3532347"/>
                  <a:pt x="3377715" y="3536620"/>
                  <a:pt x="3375578" y="3540781"/>
                </a:cubicBezTo>
                <a:cubicBezTo>
                  <a:pt x="3371754" y="3541456"/>
                  <a:pt x="3367818" y="3542131"/>
                  <a:pt x="3363882" y="3542806"/>
                </a:cubicBezTo>
                <a:close/>
                <a:moveTo>
                  <a:pt x="3389073" y="3526724"/>
                </a:moveTo>
                <a:cubicBezTo>
                  <a:pt x="3393121" y="3525824"/>
                  <a:pt x="3397058" y="3525037"/>
                  <a:pt x="3400881" y="3524137"/>
                </a:cubicBezTo>
                <a:cubicBezTo>
                  <a:pt x="3398632" y="3528636"/>
                  <a:pt x="3396495" y="3533134"/>
                  <a:pt x="3394246" y="3537633"/>
                </a:cubicBezTo>
                <a:cubicBezTo>
                  <a:pt x="3390310" y="3538307"/>
                  <a:pt x="3386374" y="3538982"/>
                  <a:pt x="3382325" y="3539657"/>
                </a:cubicBezTo>
                <a:cubicBezTo>
                  <a:pt x="3384574" y="3535383"/>
                  <a:pt x="3386824" y="3530997"/>
                  <a:pt x="3389073" y="3526724"/>
                </a:cubicBezTo>
                <a:close/>
                <a:moveTo>
                  <a:pt x="3393571" y="3518064"/>
                </a:moveTo>
                <a:cubicBezTo>
                  <a:pt x="3395820" y="3513791"/>
                  <a:pt x="3397957" y="3509518"/>
                  <a:pt x="3400206" y="3505244"/>
                </a:cubicBezTo>
                <a:cubicBezTo>
                  <a:pt x="3404030" y="3504232"/>
                  <a:pt x="3407854" y="3503220"/>
                  <a:pt x="3411677" y="3502208"/>
                </a:cubicBezTo>
                <a:cubicBezTo>
                  <a:pt x="3409540" y="3506706"/>
                  <a:pt x="3407291" y="3511092"/>
                  <a:pt x="3405155" y="3515590"/>
                </a:cubicBezTo>
                <a:cubicBezTo>
                  <a:pt x="3401331" y="3516378"/>
                  <a:pt x="3397507" y="3517165"/>
                  <a:pt x="3393571" y="3518064"/>
                </a:cubicBezTo>
                <a:close/>
                <a:moveTo>
                  <a:pt x="3418537" y="3500296"/>
                </a:moveTo>
                <a:cubicBezTo>
                  <a:pt x="3422473" y="3499171"/>
                  <a:pt x="3426409" y="3498159"/>
                  <a:pt x="3430233" y="3497035"/>
                </a:cubicBezTo>
                <a:cubicBezTo>
                  <a:pt x="3427984" y="3501758"/>
                  <a:pt x="3425847" y="3506594"/>
                  <a:pt x="3423598" y="3511317"/>
                </a:cubicBezTo>
                <a:cubicBezTo>
                  <a:pt x="3419774" y="3512217"/>
                  <a:pt x="3415838" y="3513116"/>
                  <a:pt x="3411790" y="3514016"/>
                </a:cubicBezTo>
                <a:cubicBezTo>
                  <a:pt x="3414039" y="3509405"/>
                  <a:pt x="3416288" y="3504794"/>
                  <a:pt x="3418537" y="3500296"/>
                </a:cubicBezTo>
                <a:close/>
                <a:moveTo>
                  <a:pt x="3436981" y="3495010"/>
                </a:moveTo>
                <a:cubicBezTo>
                  <a:pt x="3441029" y="3493886"/>
                  <a:pt x="3444965" y="3492649"/>
                  <a:pt x="3448789" y="3491524"/>
                </a:cubicBezTo>
                <a:cubicBezTo>
                  <a:pt x="3446540" y="3496585"/>
                  <a:pt x="3444290" y="3501758"/>
                  <a:pt x="3442041" y="3506818"/>
                </a:cubicBezTo>
                <a:cubicBezTo>
                  <a:pt x="3438105" y="3507831"/>
                  <a:pt x="3434169" y="3508730"/>
                  <a:pt x="3430121" y="3509742"/>
                </a:cubicBezTo>
                <a:cubicBezTo>
                  <a:pt x="3432482" y="3504794"/>
                  <a:pt x="3434732" y="3499959"/>
                  <a:pt x="3436981" y="3495010"/>
                </a:cubicBezTo>
                <a:close/>
                <a:moveTo>
                  <a:pt x="3441254" y="3485901"/>
                </a:moveTo>
                <a:cubicBezTo>
                  <a:pt x="3443503" y="3481178"/>
                  <a:pt x="3445640" y="3476342"/>
                  <a:pt x="3447889" y="3471619"/>
                </a:cubicBezTo>
                <a:cubicBezTo>
                  <a:pt x="3451825" y="3470269"/>
                  <a:pt x="3455649" y="3468920"/>
                  <a:pt x="3459360" y="3467683"/>
                </a:cubicBezTo>
                <a:cubicBezTo>
                  <a:pt x="3457223" y="3472631"/>
                  <a:pt x="3454974" y="3477579"/>
                  <a:pt x="3452837" y="3482528"/>
                </a:cubicBezTo>
                <a:cubicBezTo>
                  <a:pt x="3449014" y="3483652"/>
                  <a:pt x="3445190" y="3484777"/>
                  <a:pt x="3441254" y="3485901"/>
                </a:cubicBezTo>
                <a:close/>
                <a:moveTo>
                  <a:pt x="3452275" y="3462060"/>
                </a:moveTo>
                <a:cubicBezTo>
                  <a:pt x="3454412" y="3457449"/>
                  <a:pt x="3456548" y="3452838"/>
                  <a:pt x="3458685" y="3448227"/>
                </a:cubicBezTo>
                <a:cubicBezTo>
                  <a:pt x="3462509" y="3446765"/>
                  <a:pt x="3466220" y="3445191"/>
                  <a:pt x="3469819" y="3443729"/>
                </a:cubicBezTo>
                <a:cubicBezTo>
                  <a:pt x="3467682" y="3448565"/>
                  <a:pt x="3465658" y="3453288"/>
                  <a:pt x="3463521" y="3458124"/>
                </a:cubicBezTo>
                <a:cubicBezTo>
                  <a:pt x="3459810" y="3459361"/>
                  <a:pt x="3456099" y="3460710"/>
                  <a:pt x="3452275" y="3462060"/>
                </a:cubicBezTo>
                <a:close/>
                <a:moveTo>
                  <a:pt x="3463409" y="3437881"/>
                </a:moveTo>
                <a:cubicBezTo>
                  <a:pt x="3465433" y="3433383"/>
                  <a:pt x="3467569" y="3428997"/>
                  <a:pt x="3469594" y="3424498"/>
                </a:cubicBezTo>
                <a:cubicBezTo>
                  <a:pt x="3473192" y="3422811"/>
                  <a:pt x="3476791" y="3421237"/>
                  <a:pt x="3480277" y="3419550"/>
                </a:cubicBezTo>
                <a:cubicBezTo>
                  <a:pt x="3478253" y="3424161"/>
                  <a:pt x="3476229" y="3428772"/>
                  <a:pt x="3474205" y="3433495"/>
                </a:cubicBezTo>
                <a:cubicBezTo>
                  <a:pt x="3470718" y="3434957"/>
                  <a:pt x="3467120" y="3436419"/>
                  <a:pt x="3463409" y="3437881"/>
                </a:cubicBezTo>
                <a:close/>
                <a:moveTo>
                  <a:pt x="3474205" y="3414377"/>
                </a:moveTo>
                <a:cubicBezTo>
                  <a:pt x="3476341" y="3409766"/>
                  <a:pt x="3478365" y="3405268"/>
                  <a:pt x="3480502" y="3400657"/>
                </a:cubicBezTo>
                <a:cubicBezTo>
                  <a:pt x="3483988" y="3398858"/>
                  <a:pt x="3487475" y="3397058"/>
                  <a:pt x="3490849" y="3395259"/>
                </a:cubicBezTo>
                <a:cubicBezTo>
                  <a:pt x="3488824" y="3399982"/>
                  <a:pt x="3486688" y="3404706"/>
                  <a:pt x="3484663" y="3409429"/>
                </a:cubicBezTo>
                <a:cubicBezTo>
                  <a:pt x="3481290" y="3411116"/>
                  <a:pt x="3477803" y="3412803"/>
                  <a:pt x="3474205" y="3414377"/>
                </a:cubicBezTo>
                <a:close/>
                <a:moveTo>
                  <a:pt x="3485338" y="3389973"/>
                </a:moveTo>
                <a:cubicBezTo>
                  <a:pt x="3487475" y="3385250"/>
                  <a:pt x="3489724" y="3380414"/>
                  <a:pt x="3491861" y="3375691"/>
                </a:cubicBezTo>
                <a:cubicBezTo>
                  <a:pt x="3495234" y="3373779"/>
                  <a:pt x="3498496" y="3371867"/>
                  <a:pt x="3501757" y="3369956"/>
                </a:cubicBezTo>
                <a:cubicBezTo>
                  <a:pt x="3499620" y="3374904"/>
                  <a:pt x="3497484" y="3379852"/>
                  <a:pt x="3495347" y="3384688"/>
                </a:cubicBezTo>
                <a:cubicBezTo>
                  <a:pt x="3492198" y="3386487"/>
                  <a:pt x="3488824" y="3388287"/>
                  <a:pt x="3485338" y="3389973"/>
                </a:cubicBezTo>
                <a:close/>
                <a:moveTo>
                  <a:pt x="3496584" y="3365457"/>
                </a:moveTo>
                <a:cubicBezTo>
                  <a:pt x="3498721" y="3360846"/>
                  <a:pt x="3500857" y="3356123"/>
                  <a:pt x="3502882" y="3351512"/>
                </a:cubicBezTo>
                <a:cubicBezTo>
                  <a:pt x="3506031" y="3349488"/>
                  <a:pt x="3509292" y="3347464"/>
                  <a:pt x="3512328" y="3345440"/>
                </a:cubicBezTo>
                <a:cubicBezTo>
                  <a:pt x="3510304" y="3350275"/>
                  <a:pt x="3508167" y="3354998"/>
                  <a:pt x="3506143" y="3359834"/>
                </a:cubicBezTo>
                <a:cubicBezTo>
                  <a:pt x="3503107" y="3361634"/>
                  <a:pt x="3499845" y="3363545"/>
                  <a:pt x="3496584" y="3365457"/>
                </a:cubicBezTo>
                <a:close/>
                <a:moveTo>
                  <a:pt x="3507830" y="3340604"/>
                </a:moveTo>
                <a:cubicBezTo>
                  <a:pt x="3509854" y="3336105"/>
                  <a:pt x="3511878" y="3331607"/>
                  <a:pt x="3513903" y="3327109"/>
                </a:cubicBezTo>
                <a:cubicBezTo>
                  <a:pt x="3516939" y="3324972"/>
                  <a:pt x="3519976" y="3322835"/>
                  <a:pt x="3522900" y="3320811"/>
                </a:cubicBezTo>
                <a:cubicBezTo>
                  <a:pt x="3520875" y="3325422"/>
                  <a:pt x="3518963" y="3330145"/>
                  <a:pt x="3516939" y="3334756"/>
                </a:cubicBezTo>
                <a:cubicBezTo>
                  <a:pt x="3514015" y="3336668"/>
                  <a:pt x="3510979" y="3338579"/>
                  <a:pt x="3507830" y="3340604"/>
                </a:cubicBezTo>
                <a:close/>
                <a:moveTo>
                  <a:pt x="3531221" y="3314738"/>
                </a:moveTo>
                <a:cubicBezTo>
                  <a:pt x="3534370" y="3312377"/>
                  <a:pt x="3537407" y="3310127"/>
                  <a:pt x="3540555" y="3307766"/>
                </a:cubicBezTo>
                <a:cubicBezTo>
                  <a:pt x="3538531" y="3312714"/>
                  <a:pt x="3536507" y="3317774"/>
                  <a:pt x="3534483" y="3322723"/>
                </a:cubicBezTo>
                <a:cubicBezTo>
                  <a:pt x="3531334" y="3324859"/>
                  <a:pt x="3528185" y="3327109"/>
                  <a:pt x="3525036" y="3329245"/>
                </a:cubicBezTo>
                <a:cubicBezTo>
                  <a:pt x="3527061" y="3324409"/>
                  <a:pt x="3529197" y="3319574"/>
                  <a:pt x="3531221" y="3314738"/>
                </a:cubicBezTo>
                <a:close/>
                <a:moveTo>
                  <a:pt x="3536170" y="3303155"/>
                </a:moveTo>
                <a:cubicBezTo>
                  <a:pt x="3538194" y="3298431"/>
                  <a:pt x="3540106" y="3293821"/>
                  <a:pt x="3542130" y="3289097"/>
                </a:cubicBezTo>
                <a:cubicBezTo>
                  <a:pt x="3545166" y="3286736"/>
                  <a:pt x="3548090" y="3284262"/>
                  <a:pt x="3551014" y="3281900"/>
                </a:cubicBezTo>
                <a:cubicBezTo>
                  <a:pt x="3549102" y="3286736"/>
                  <a:pt x="3547191" y="3291459"/>
                  <a:pt x="3545166" y="3296295"/>
                </a:cubicBezTo>
                <a:cubicBezTo>
                  <a:pt x="3542243" y="3298544"/>
                  <a:pt x="3539206" y="3300793"/>
                  <a:pt x="3536170" y="3303155"/>
                </a:cubicBezTo>
                <a:close/>
                <a:moveTo>
                  <a:pt x="3559336" y="3274703"/>
                </a:moveTo>
                <a:cubicBezTo>
                  <a:pt x="3562485" y="3272004"/>
                  <a:pt x="3565521" y="3269304"/>
                  <a:pt x="3568558" y="3266718"/>
                </a:cubicBezTo>
                <a:cubicBezTo>
                  <a:pt x="3566646" y="3271891"/>
                  <a:pt x="3564734" y="3276952"/>
                  <a:pt x="3562710" y="3282125"/>
                </a:cubicBezTo>
                <a:cubicBezTo>
                  <a:pt x="3559674" y="3284711"/>
                  <a:pt x="3556525" y="3287298"/>
                  <a:pt x="3553376" y="3289772"/>
                </a:cubicBezTo>
                <a:cubicBezTo>
                  <a:pt x="3555400" y="3284711"/>
                  <a:pt x="3557312" y="3279763"/>
                  <a:pt x="3559336" y="3274703"/>
                </a:cubicBezTo>
                <a:close/>
                <a:moveTo>
                  <a:pt x="3576880" y="3259183"/>
                </a:moveTo>
                <a:cubicBezTo>
                  <a:pt x="3580141" y="3256147"/>
                  <a:pt x="3583290" y="3253110"/>
                  <a:pt x="3586439" y="3250187"/>
                </a:cubicBezTo>
                <a:cubicBezTo>
                  <a:pt x="3584527" y="3255584"/>
                  <a:pt x="3582615" y="3260983"/>
                  <a:pt x="3580591" y="3266381"/>
                </a:cubicBezTo>
                <a:cubicBezTo>
                  <a:pt x="3577442" y="3269304"/>
                  <a:pt x="3574181" y="3272228"/>
                  <a:pt x="3570807" y="3275153"/>
                </a:cubicBezTo>
                <a:cubicBezTo>
                  <a:pt x="3572832" y="3269754"/>
                  <a:pt x="3574856" y="3264469"/>
                  <a:pt x="3576880" y="3259183"/>
                </a:cubicBezTo>
                <a:close/>
                <a:moveTo>
                  <a:pt x="3594761" y="3241752"/>
                </a:moveTo>
                <a:cubicBezTo>
                  <a:pt x="3598022" y="3238378"/>
                  <a:pt x="3601059" y="3235117"/>
                  <a:pt x="3604095" y="3231743"/>
                </a:cubicBezTo>
                <a:cubicBezTo>
                  <a:pt x="3602183" y="3237366"/>
                  <a:pt x="3600272" y="3242989"/>
                  <a:pt x="3598360" y="3248612"/>
                </a:cubicBezTo>
                <a:cubicBezTo>
                  <a:pt x="3595211" y="3251873"/>
                  <a:pt x="3592062" y="3255247"/>
                  <a:pt x="3588688" y="3258508"/>
                </a:cubicBezTo>
                <a:cubicBezTo>
                  <a:pt x="3590825" y="3252998"/>
                  <a:pt x="3592849" y="3247375"/>
                  <a:pt x="3594761" y="3241752"/>
                </a:cubicBezTo>
                <a:close/>
                <a:moveTo>
                  <a:pt x="3612867" y="3222072"/>
                </a:moveTo>
                <a:cubicBezTo>
                  <a:pt x="3616691" y="3217573"/>
                  <a:pt x="3620402" y="3213075"/>
                  <a:pt x="3623776" y="3208576"/>
                </a:cubicBezTo>
                <a:cubicBezTo>
                  <a:pt x="3621976" y="3214199"/>
                  <a:pt x="3620177" y="3219822"/>
                  <a:pt x="3618490" y="3225333"/>
                </a:cubicBezTo>
                <a:cubicBezTo>
                  <a:pt x="3614891" y="3230056"/>
                  <a:pt x="3611068" y="3234780"/>
                  <a:pt x="3607019" y="3239390"/>
                </a:cubicBezTo>
                <a:cubicBezTo>
                  <a:pt x="3608931" y="3233655"/>
                  <a:pt x="3610842" y="3227919"/>
                  <a:pt x="3612867" y="3222072"/>
                </a:cubicBezTo>
                <a:close/>
                <a:moveTo>
                  <a:pt x="3633222" y="3195419"/>
                </a:moveTo>
                <a:cubicBezTo>
                  <a:pt x="3637270" y="3189346"/>
                  <a:pt x="3641094" y="3183273"/>
                  <a:pt x="3644355" y="3177200"/>
                </a:cubicBezTo>
                <a:cubicBezTo>
                  <a:pt x="3640869" y="3188559"/>
                  <a:pt x="3635359" y="3199917"/>
                  <a:pt x="3628161" y="3211275"/>
                </a:cubicBezTo>
                <a:cubicBezTo>
                  <a:pt x="3629848" y="3206102"/>
                  <a:pt x="3631535" y="3200817"/>
                  <a:pt x="3633222" y="3195419"/>
                </a:cubicBezTo>
                <a:close/>
                <a:moveTo>
                  <a:pt x="3668759" y="3114336"/>
                </a:moveTo>
                <a:cubicBezTo>
                  <a:pt x="3671458" y="3109387"/>
                  <a:pt x="3674720" y="3104439"/>
                  <a:pt x="3678431" y="3099379"/>
                </a:cubicBezTo>
                <a:cubicBezTo>
                  <a:pt x="3675956" y="3108150"/>
                  <a:pt x="3673595" y="3117035"/>
                  <a:pt x="3671121" y="3125807"/>
                </a:cubicBezTo>
                <a:cubicBezTo>
                  <a:pt x="3667859" y="3129630"/>
                  <a:pt x="3664823" y="3133341"/>
                  <a:pt x="3662124" y="3137053"/>
                </a:cubicBezTo>
                <a:cubicBezTo>
                  <a:pt x="3664261" y="3129518"/>
                  <a:pt x="3666510" y="3121983"/>
                  <a:pt x="3668759" y="3114336"/>
                </a:cubicBezTo>
                <a:close/>
                <a:moveTo>
                  <a:pt x="3686303" y="3089482"/>
                </a:moveTo>
                <a:cubicBezTo>
                  <a:pt x="3688664" y="3086783"/>
                  <a:pt x="3691139" y="3083972"/>
                  <a:pt x="3693725" y="3081272"/>
                </a:cubicBezTo>
                <a:cubicBezTo>
                  <a:pt x="3691139" y="3091056"/>
                  <a:pt x="3688552" y="3100728"/>
                  <a:pt x="3686078" y="3110512"/>
                </a:cubicBezTo>
                <a:cubicBezTo>
                  <a:pt x="3683379" y="3112986"/>
                  <a:pt x="3680905" y="3115573"/>
                  <a:pt x="3678431" y="3118047"/>
                </a:cubicBezTo>
                <a:cubicBezTo>
                  <a:pt x="3681017" y="3108488"/>
                  <a:pt x="3683716" y="3098929"/>
                  <a:pt x="3686303" y="3089482"/>
                </a:cubicBezTo>
                <a:close/>
                <a:moveTo>
                  <a:pt x="3700698" y="3074075"/>
                </a:moveTo>
                <a:cubicBezTo>
                  <a:pt x="3703284" y="3071489"/>
                  <a:pt x="3705983" y="3069014"/>
                  <a:pt x="3708795" y="3066428"/>
                </a:cubicBezTo>
                <a:cubicBezTo>
                  <a:pt x="3706321" y="3076662"/>
                  <a:pt x="3703734" y="3086895"/>
                  <a:pt x="3701260" y="3097129"/>
                </a:cubicBezTo>
                <a:cubicBezTo>
                  <a:pt x="3698336" y="3099491"/>
                  <a:pt x="3695524" y="3101965"/>
                  <a:pt x="3692825" y="3104327"/>
                </a:cubicBezTo>
                <a:cubicBezTo>
                  <a:pt x="3695412" y="3094206"/>
                  <a:pt x="3697998" y="3084197"/>
                  <a:pt x="3700698" y="3074075"/>
                </a:cubicBezTo>
                <a:close/>
                <a:moveTo>
                  <a:pt x="3715205" y="3060580"/>
                </a:moveTo>
                <a:cubicBezTo>
                  <a:pt x="3717454" y="3058556"/>
                  <a:pt x="3719816" y="3056532"/>
                  <a:pt x="3722177" y="3054507"/>
                </a:cubicBezTo>
                <a:cubicBezTo>
                  <a:pt x="3719703" y="3065078"/>
                  <a:pt x="3717229" y="3075650"/>
                  <a:pt x="3714755" y="3086221"/>
                </a:cubicBezTo>
                <a:cubicBezTo>
                  <a:pt x="3712281" y="3088133"/>
                  <a:pt x="3709807" y="3090044"/>
                  <a:pt x="3707445" y="3091956"/>
                </a:cubicBezTo>
                <a:cubicBezTo>
                  <a:pt x="3710032" y="3081498"/>
                  <a:pt x="3712618" y="3071039"/>
                  <a:pt x="3715205" y="3060580"/>
                </a:cubicBezTo>
                <a:close/>
                <a:moveTo>
                  <a:pt x="3728363" y="3049447"/>
                </a:moveTo>
                <a:cubicBezTo>
                  <a:pt x="3730724" y="3047535"/>
                  <a:pt x="3733198" y="3045510"/>
                  <a:pt x="3735672" y="3043599"/>
                </a:cubicBezTo>
                <a:cubicBezTo>
                  <a:pt x="3733311" y="3054395"/>
                  <a:pt x="3730949" y="3065303"/>
                  <a:pt x="3728587" y="3076099"/>
                </a:cubicBezTo>
                <a:cubicBezTo>
                  <a:pt x="3726001" y="3078011"/>
                  <a:pt x="3723414" y="3079810"/>
                  <a:pt x="3720828" y="3081722"/>
                </a:cubicBezTo>
                <a:cubicBezTo>
                  <a:pt x="3723302" y="3070926"/>
                  <a:pt x="3725888" y="3060130"/>
                  <a:pt x="3728363" y="3049447"/>
                </a:cubicBezTo>
                <a:close/>
                <a:moveTo>
                  <a:pt x="3741633" y="3038988"/>
                </a:moveTo>
                <a:cubicBezTo>
                  <a:pt x="3744107" y="3037076"/>
                  <a:pt x="3746581" y="3035277"/>
                  <a:pt x="3749055" y="3033365"/>
                </a:cubicBezTo>
                <a:cubicBezTo>
                  <a:pt x="3746806" y="3044498"/>
                  <a:pt x="3744444" y="3055520"/>
                  <a:pt x="3742195" y="3066653"/>
                </a:cubicBezTo>
                <a:cubicBezTo>
                  <a:pt x="3739496" y="3068452"/>
                  <a:pt x="3736910" y="3070252"/>
                  <a:pt x="3734323" y="3072051"/>
                </a:cubicBezTo>
                <a:cubicBezTo>
                  <a:pt x="3736797" y="3060917"/>
                  <a:pt x="3739271" y="3049897"/>
                  <a:pt x="3741633" y="3038988"/>
                </a:cubicBezTo>
                <a:close/>
                <a:moveTo>
                  <a:pt x="3754903" y="3029092"/>
                </a:moveTo>
                <a:cubicBezTo>
                  <a:pt x="3757377" y="3027292"/>
                  <a:pt x="3759851" y="3025493"/>
                  <a:pt x="3762438" y="3023693"/>
                </a:cubicBezTo>
                <a:cubicBezTo>
                  <a:pt x="3760301" y="3034939"/>
                  <a:pt x="3758052" y="3046298"/>
                  <a:pt x="3755915" y="3057544"/>
                </a:cubicBezTo>
                <a:cubicBezTo>
                  <a:pt x="3753216" y="3059231"/>
                  <a:pt x="3750517" y="3061030"/>
                  <a:pt x="3747930" y="3062717"/>
                </a:cubicBezTo>
                <a:cubicBezTo>
                  <a:pt x="3750292" y="3051583"/>
                  <a:pt x="3752654" y="3040337"/>
                  <a:pt x="3754903" y="3029092"/>
                </a:cubicBezTo>
                <a:close/>
                <a:moveTo>
                  <a:pt x="3768061" y="3019757"/>
                </a:moveTo>
                <a:cubicBezTo>
                  <a:pt x="4007599" y="2854217"/>
                  <a:pt x="4567422" y="2659775"/>
                  <a:pt x="4677631" y="2639645"/>
                </a:cubicBezTo>
                <a:cubicBezTo>
                  <a:pt x="4682692" y="2638745"/>
                  <a:pt x="4716767" y="2638183"/>
                  <a:pt x="4722840" y="2638183"/>
                </a:cubicBezTo>
                <a:cubicBezTo>
                  <a:pt x="4782668" y="2638183"/>
                  <a:pt x="5136690" y="2695875"/>
                  <a:pt x="5173352" y="2769535"/>
                </a:cubicBezTo>
                <a:cubicBezTo>
                  <a:pt x="5198093" y="2819355"/>
                  <a:pt x="5323822" y="2876709"/>
                  <a:pt x="5445279" y="2932264"/>
                </a:cubicBezTo>
                <a:cubicBezTo>
                  <a:pt x="5563024" y="2986019"/>
                  <a:pt x="5684704" y="3041687"/>
                  <a:pt x="5696175" y="3083297"/>
                </a:cubicBezTo>
                <a:cubicBezTo>
                  <a:pt x="5722941" y="3180686"/>
                  <a:pt x="5921431" y="3277177"/>
                  <a:pt x="6131505" y="3379290"/>
                </a:cubicBezTo>
                <a:cubicBezTo>
                  <a:pt x="6186160" y="3405830"/>
                  <a:pt x="6241378" y="3432708"/>
                  <a:pt x="6293109" y="3459473"/>
                </a:cubicBezTo>
                <a:cubicBezTo>
                  <a:pt x="6293446" y="3460598"/>
                  <a:pt x="6293784" y="3461722"/>
                  <a:pt x="6294008" y="3462847"/>
                </a:cubicBezTo>
                <a:cubicBezTo>
                  <a:pt x="6243177" y="3438781"/>
                  <a:pt x="6188522" y="3414602"/>
                  <a:pt x="6132967" y="3389861"/>
                </a:cubicBezTo>
                <a:cubicBezTo>
                  <a:pt x="5929978" y="3299669"/>
                  <a:pt x="5720129" y="3206552"/>
                  <a:pt x="5696063" y="3119171"/>
                </a:cubicBezTo>
                <a:cubicBezTo>
                  <a:pt x="5684592" y="3077449"/>
                  <a:pt x="5566172" y="3027854"/>
                  <a:pt x="5440893" y="2975336"/>
                </a:cubicBezTo>
                <a:cubicBezTo>
                  <a:pt x="5318199" y="2923942"/>
                  <a:pt x="5191233" y="2870749"/>
                  <a:pt x="5169079" y="2826215"/>
                </a:cubicBezTo>
                <a:cubicBezTo>
                  <a:pt x="5132979" y="2753679"/>
                  <a:pt x="4763438" y="2701498"/>
                  <a:pt x="4716430" y="2701498"/>
                </a:cubicBezTo>
                <a:cubicBezTo>
                  <a:pt x="4711819" y="2701498"/>
                  <a:pt x="4676169" y="2701947"/>
                  <a:pt x="4670996" y="2702847"/>
                </a:cubicBezTo>
                <a:cubicBezTo>
                  <a:pt x="4579342" y="2719603"/>
                  <a:pt x="4010073" y="2896952"/>
                  <a:pt x="3761426" y="3053832"/>
                </a:cubicBezTo>
                <a:cubicBezTo>
                  <a:pt x="3763675" y="3042586"/>
                  <a:pt x="3765924" y="3031228"/>
                  <a:pt x="3768061" y="3019757"/>
                </a:cubicBezTo>
                <a:close/>
                <a:moveTo>
                  <a:pt x="6420188" y="3640870"/>
                </a:moveTo>
                <a:cubicBezTo>
                  <a:pt x="6428285" y="3664037"/>
                  <a:pt x="6435932" y="3686978"/>
                  <a:pt x="6443242" y="3709920"/>
                </a:cubicBezTo>
                <a:cubicBezTo>
                  <a:pt x="6511730" y="3926742"/>
                  <a:pt x="6671085" y="4212501"/>
                  <a:pt x="6849332" y="4437757"/>
                </a:cubicBezTo>
                <a:cubicBezTo>
                  <a:pt x="6968540" y="4588452"/>
                  <a:pt x="7198631" y="4841148"/>
                  <a:pt x="7400270" y="4841148"/>
                </a:cubicBezTo>
                <a:cubicBezTo>
                  <a:pt x="7615630" y="4841148"/>
                  <a:pt x="7900039" y="4548304"/>
                  <a:pt x="8132718" y="4252087"/>
                </a:cubicBezTo>
                <a:cubicBezTo>
                  <a:pt x="7938725" y="4507032"/>
                  <a:pt x="7633399" y="4866227"/>
                  <a:pt x="7394198" y="4866227"/>
                </a:cubicBezTo>
                <a:cubicBezTo>
                  <a:pt x="7242827" y="4866227"/>
                  <a:pt x="7047711" y="4719692"/>
                  <a:pt x="6844834" y="4453613"/>
                </a:cubicBezTo>
                <a:cubicBezTo>
                  <a:pt x="6671534" y="4226333"/>
                  <a:pt x="6513529" y="3933939"/>
                  <a:pt x="6442455" y="3708683"/>
                </a:cubicBezTo>
                <a:cubicBezTo>
                  <a:pt x="6435370" y="3686304"/>
                  <a:pt x="6427835" y="3663699"/>
                  <a:pt x="6420076" y="3641095"/>
                </a:cubicBezTo>
                <a:lnTo>
                  <a:pt x="6420188" y="3641095"/>
                </a:lnTo>
                <a:close/>
                <a:moveTo>
                  <a:pt x="9385739" y="4275028"/>
                </a:moveTo>
                <a:cubicBezTo>
                  <a:pt x="9517204" y="4544256"/>
                  <a:pt x="9653054" y="4822592"/>
                  <a:pt x="9725928" y="5087097"/>
                </a:cubicBezTo>
                <a:cubicBezTo>
                  <a:pt x="9762365" y="5219461"/>
                  <a:pt x="9865265" y="5392761"/>
                  <a:pt x="9964792" y="5560326"/>
                </a:cubicBezTo>
                <a:cubicBezTo>
                  <a:pt x="10030468" y="5670873"/>
                  <a:pt x="10098281" y="5785132"/>
                  <a:pt x="10146076" y="5886120"/>
                </a:cubicBezTo>
                <a:cubicBezTo>
                  <a:pt x="10250551" y="6106766"/>
                  <a:pt x="10502572" y="6271631"/>
                  <a:pt x="10658103" y="6271631"/>
                </a:cubicBezTo>
                <a:cubicBezTo>
                  <a:pt x="10671598" y="6271631"/>
                  <a:pt x="10697127" y="6270506"/>
                  <a:pt x="10711521" y="6267807"/>
                </a:cubicBezTo>
                <a:cubicBezTo>
                  <a:pt x="10872001" y="6238455"/>
                  <a:pt x="11078926" y="6053572"/>
                  <a:pt x="11279103" y="5760390"/>
                </a:cubicBezTo>
                <a:cubicBezTo>
                  <a:pt x="11387064" y="5602386"/>
                  <a:pt x="11481980" y="5429086"/>
                  <a:pt x="11552267" y="5265570"/>
                </a:cubicBezTo>
                <a:cubicBezTo>
                  <a:pt x="11551368" y="5269956"/>
                  <a:pt x="11550467" y="5274342"/>
                  <a:pt x="11549455" y="5278728"/>
                </a:cubicBezTo>
                <a:cubicBezTo>
                  <a:pt x="11478719" y="5455064"/>
                  <a:pt x="11381104" y="5642983"/>
                  <a:pt x="11270107" y="5812009"/>
                </a:cubicBezTo>
                <a:cubicBezTo>
                  <a:pt x="11073191" y="6112276"/>
                  <a:pt x="10866940" y="6301433"/>
                  <a:pt x="10704324" y="6331121"/>
                </a:cubicBezTo>
                <a:cubicBezTo>
                  <a:pt x="10689704" y="6333821"/>
                  <a:pt x="10664401" y="6334945"/>
                  <a:pt x="10651131" y="6334945"/>
                </a:cubicBezTo>
                <a:cubicBezTo>
                  <a:pt x="10498299" y="6334945"/>
                  <a:pt x="10247852" y="6166931"/>
                  <a:pt x="10141353" y="5942012"/>
                </a:cubicBezTo>
                <a:cubicBezTo>
                  <a:pt x="10094233" y="5842599"/>
                  <a:pt x="10030468" y="5730476"/>
                  <a:pt x="9968728" y="5622066"/>
                </a:cubicBezTo>
                <a:cubicBezTo>
                  <a:pt x="9867852" y="5444830"/>
                  <a:pt x="9763490" y="5261634"/>
                  <a:pt x="9725366" y="5122971"/>
                </a:cubicBezTo>
                <a:cubicBezTo>
                  <a:pt x="9649793" y="4848346"/>
                  <a:pt x="9516192" y="4560000"/>
                  <a:pt x="9387089" y="4280989"/>
                </a:cubicBezTo>
                <a:cubicBezTo>
                  <a:pt x="9377192" y="4259734"/>
                  <a:pt x="9367408" y="4238367"/>
                  <a:pt x="9357512" y="4216999"/>
                </a:cubicBezTo>
                <a:cubicBezTo>
                  <a:pt x="9366958" y="4236455"/>
                  <a:pt x="9376292" y="4255798"/>
                  <a:pt x="9385739" y="4275028"/>
                </a:cubicBezTo>
                <a:close/>
                <a:moveTo>
                  <a:pt x="11902803" y="4213063"/>
                </a:moveTo>
                <a:cubicBezTo>
                  <a:pt x="11902915" y="4212726"/>
                  <a:pt x="11903139" y="4212388"/>
                  <a:pt x="11903252" y="4211939"/>
                </a:cubicBezTo>
                <a:cubicBezTo>
                  <a:pt x="11903702" y="4211264"/>
                  <a:pt x="11904152" y="4210589"/>
                  <a:pt x="11904601" y="4209914"/>
                </a:cubicBezTo>
                <a:cubicBezTo>
                  <a:pt x="11904490" y="4210252"/>
                  <a:pt x="11904265" y="4210702"/>
                  <a:pt x="11904152" y="4211039"/>
                </a:cubicBezTo>
                <a:cubicBezTo>
                  <a:pt x="11903702" y="4211714"/>
                  <a:pt x="11903252" y="4212388"/>
                  <a:pt x="11902803" y="4213063"/>
                </a:cubicBezTo>
                <a:close/>
                <a:moveTo>
                  <a:pt x="11914161" y="4185960"/>
                </a:moveTo>
                <a:cubicBezTo>
                  <a:pt x="11914723" y="4184723"/>
                  <a:pt x="11915173" y="4183486"/>
                  <a:pt x="11915736" y="4182249"/>
                </a:cubicBezTo>
                <a:cubicBezTo>
                  <a:pt x="11916635" y="4181012"/>
                  <a:pt x="11917534" y="4179663"/>
                  <a:pt x="11918547" y="4178425"/>
                </a:cubicBezTo>
                <a:cubicBezTo>
                  <a:pt x="11917985" y="4179775"/>
                  <a:pt x="11917422" y="4181012"/>
                  <a:pt x="11916860" y="4182362"/>
                </a:cubicBezTo>
                <a:cubicBezTo>
                  <a:pt x="11915960" y="4183599"/>
                  <a:pt x="11915061" y="4184723"/>
                  <a:pt x="11914161" y="4185960"/>
                </a:cubicBezTo>
                <a:close/>
                <a:moveTo>
                  <a:pt x="11932829" y="4159082"/>
                </a:moveTo>
                <a:cubicBezTo>
                  <a:pt x="11933504" y="4158183"/>
                  <a:pt x="11934178" y="4157396"/>
                  <a:pt x="11934741" y="4156496"/>
                </a:cubicBezTo>
                <a:cubicBezTo>
                  <a:pt x="11934291" y="4157508"/>
                  <a:pt x="11933842" y="4158408"/>
                  <a:pt x="11933391" y="4159420"/>
                </a:cubicBezTo>
                <a:cubicBezTo>
                  <a:pt x="11932716" y="4160320"/>
                  <a:pt x="11932155" y="4161107"/>
                  <a:pt x="11931479" y="4162006"/>
                </a:cubicBezTo>
                <a:cubicBezTo>
                  <a:pt x="11932042" y="4160994"/>
                  <a:pt x="11932380" y="4160095"/>
                  <a:pt x="11932829" y="4159082"/>
                </a:cubicBezTo>
                <a:close/>
                <a:moveTo>
                  <a:pt x="11943063" y="4136366"/>
                </a:moveTo>
                <a:cubicBezTo>
                  <a:pt x="11943851" y="4134791"/>
                  <a:pt x="11944525" y="4133104"/>
                  <a:pt x="11945311" y="4131530"/>
                </a:cubicBezTo>
                <a:cubicBezTo>
                  <a:pt x="11946325" y="4130181"/>
                  <a:pt x="11947449" y="4128943"/>
                  <a:pt x="11948573" y="4127594"/>
                </a:cubicBezTo>
                <a:cubicBezTo>
                  <a:pt x="11947787" y="4129169"/>
                  <a:pt x="11946999" y="4130855"/>
                  <a:pt x="11946325" y="4132430"/>
                </a:cubicBezTo>
                <a:cubicBezTo>
                  <a:pt x="11945200" y="4133779"/>
                  <a:pt x="11944075" y="4135016"/>
                  <a:pt x="11943063" y="4136366"/>
                </a:cubicBezTo>
                <a:close/>
                <a:moveTo>
                  <a:pt x="11954534" y="4110950"/>
                </a:moveTo>
                <a:cubicBezTo>
                  <a:pt x="11955546" y="4108701"/>
                  <a:pt x="11956557" y="4106564"/>
                  <a:pt x="11957570" y="4104315"/>
                </a:cubicBezTo>
                <a:cubicBezTo>
                  <a:pt x="11959032" y="4102628"/>
                  <a:pt x="11960382" y="4101054"/>
                  <a:pt x="11961844" y="4099367"/>
                </a:cubicBezTo>
                <a:cubicBezTo>
                  <a:pt x="11960831" y="4101616"/>
                  <a:pt x="11959707" y="4103753"/>
                  <a:pt x="11958695" y="4106002"/>
                </a:cubicBezTo>
                <a:cubicBezTo>
                  <a:pt x="11957345" y="4107801"/>
                  <a:pt x="11955883" y="4109376"/>
                  <a:pt x="11954534" y="4110950"/>
                </a:cubicBezTo>
                <a:close/>
                <a:moveTo>
                  <a:pt x="11974552" y="4085534"/>
                </a:moveTo>
                <a:cubicBezTo>
                  <a:pt x="11975789" y="4084185"/>
                  <a:pt x="11976913" y="4082948"/>
                  <a:pt x="11978150" y="4081598"/>
                </a:cubicBezTo>
                <a:cubicBezTo>
                  <a:pt x="11977251" y="4083398"/>
                  <a:pt x="11976350" y="4085197"/>
                  <a:pt x="11975451" y="4086996"/>
                </a:cubicBezTo>
                <a:cubicBezTo>
                  <a:pt x="11974327" y="4088346"/>
                  <a:pt x="11973090" y="4089583"/>
                  <a:pt x="11971966" y="4090932"/>
                </a:cubicBezTo>
                <a:cubicBezTo>
                  <a:pt x="11972752" y="4089133"/>
                  <a:pt x="11973651" y="4087334"/>
                  <a:pt x="11974552" y="4085534"/>
                </a:cubicBezTo>
                <a:close/>
                <a:moveTo>
                  <a:pt x="11983548" y="4066866"/>
                </a:moveTo>
                <a:cubicBezTo>
                  <a:pt x="11984672" y="4064617"/>
                  <a:pt x="11985798" y="4062255"/>
                  <a:pt x="11986922" y="4060006"/>
                </a:cubicBezTo>
                <a:cubicBezTo>
                  <a:pt x="11988497" y="4058432"/>
                  <a:pt x="11989959" y="4056969"/>
                  <a:pt x="11991533" y="4055395"/>
                </a:cubicBezTo>
                <a:cubicBezTo>
                  <a:pt x="11990408" y="4057644"/>
                  <a:pt x="11989171" y="4060006"/>
                  <a:pt x="11988046" y="4062255"/>
                </a:cubicBezTo>
                <a:cubicBezTo>
                  <a:pt x="11986472" y="4063717"/>
                  <a:pt x="11985010" y="4065291"/>
                  <a:pt x="11983548" y="4066866"/>
                </a:cubicBezTo>
                <a:close/>
                <a:moveTo>
                  <a:pt x="12003791" y="4043362"/>
                </a:moveTo>
                <a:cubicBezTo>
                  <a:pt x="12005140" y="4042125"/>
                  <a:pt x="12006377" y="4040775"/>
                  <a:pt x="12007727" y="4039538"/>
                </a:cubicBezTo>
                <a:cubicBezTo>
                  <a:pt x="12006715" y="4041450"/>
                  <a:pt x="12005703" y="4043249"/>
                  <a:pt x="12004690" y="4045161"/>
                </a:cubicBezTo>
                <a:cubicBezTo>
                  <a:pt x="12003453" y="4046398"/>
                  <a:pt x="12002104" y="4047748"/>
                  <a:pt x="12000867" y="4048985"/>
                </a:cubicBezTo>
                <a:cubicBezTo>
                  <a:pt x="12001879" y="4047073"/>
                  <a:pt x="12002779" y="4045161"/>
                  <a:pt x="12003791" y="4043362"/>
                </a:cubicBezTo>
                <a:close/>
                <a:moveTo>
                  <a:pt x="12012676" y="4026156"/>
                </a:moveTo>
                <a:cubicBezTo>
                  <a:pt x="12013913" y="4023794"/>
                  <a:pt x="12015037" y="4021545"/>
                  <a:pt x="12016274" y="4019183"/>
                </a:cubicBezTo>
                <a:cubicBezTo>
                  <a:pt x="12017848" y="4017721"/>
                  <a:pt x="12019536" y="4016259"/>
                  <a:pt x="12021110" y="4014910"/>
                </a:cubicBezTo>
                <a:cubicBezTo>
                  <a:pt x="12019872" y="4017159"/>
                  <a:pt x="12018635" y="4019408"/>
                  <a:pt x="12017398" y="4021770"/>
                </a:cubicBezTo>
                <a:cubicBezTo>
                  <a:pt x="12015824" y="4023232"/>
                  <a:pt x="12014249" y="4024694"/>
                  <a:pt x="12012676" y="4026156"/>
                </a:cubicBezTo>
                <a:close/>
                <a:moveTo>
                  <a:pt x="12033143" y="4004339"/>
                </a:moveTo>
                <a:cubicBezTo>
                  <a:pt x="12034492" y="4003101"/>
                  <a:pt x="12035954" y="4001865"/>
                  <a:pt x="12037304" y="4000740"/>
                </a:cubicBezTo>
                <a:cubicBezTo>
                  <a:pt x="12036179" y="4002539"/>
                  <a:pt x="12035168" y="4004451"/>
                  <a:pt x="12034042" y="4006250"/>
                </a:cubicBezTo>
                <a:cubicBezTo>
                  <a:pt x="12032692" y="4007487"/>
                  <a:pt x="12031343" y="4008724"/>
                  <a:pt x="12029994" y="4009962"/>
                </a:cubicBezTo>
                <a:cubicBezTo>
                  <a:pt x="12031118" y="4008162"/>
                  <a:pt x="12032131" y="4006250"/>
                  <a:pt x="12033143" y="4004339"/>
                </a:cubicBezTo>
                <a:close/>
                <a:moveTo>
                  <a:pt x="12042027" y="3988369"/>
                </a:moveTo>
                <a:cubicBezTo>
                  <a:pt x="12043264" y="3986120"/>
                  <a:pt x="12044501" y="3983871"/>
                  <a:pt x="12045851" y="3981509"/>
                </a:cubicBezTo>
                <a:cubicBezTo>
                  <a:pt x="12047538" y="3980160"/>
                  <a:pt x="12049225" y="3978810"/>
                  <a:pt x="12050911" y="3977461"/>
                </a:cubicBezTo>
                <a:cubicBezTo>
                  <a:pt x="12049561" y="3979710"/>
                  <a:pt x="12048324" y="3981959"/>
                  <a:pt x="12046975" y="3984096"/>
                </a:cubicBezTo>
                <a:cubicBezTo>
                  <a:pt x="12045288" y="3985558"/>
                  <a:pt x="12043713" y="3986907"/>
                  <a:pt x="12042027" y="3988369"/>
                </a:cubicBezTo>
                <a:close/>
                <a:moveTo>
                  <a:pt x="12062720" y="3968239"/>
                </a:moveTo>
                <a:cubicBezTo>
                  <a:pt x="12064182" y="3967115"/>
                  <a:pt x="12065644" y="3965990"/>
                  <a:pt x="12067106" y="3964865"/>
                </a:cubicBezTo>
                <a:cubicBezTo>
                  <a:pt x="12065981" y="3966665"/>
                  <a:pt x="12064856" y="3968464"/>
                  <a:pt x="12063731" y="3970263"/>
                </a:cubicBezTo>
                <a:cubicBezTo>
                  <a:pt x="12062269" y="3971388"/>
                  <a:pt x="12060807" y="3972625"/>
                  <a:pt x="12059458" y="3973750"/>
                </a:cubicBezTo>
                <a:cubicBezTo>
                  <a:pt x="12060582" y="3971950"/>
                  <a:pt x="12061708" y="3970038"/>
                  <a:pt x="12062720" y="3968239"/>
                </a:cubicBezTo>
                <a:close/>
                <a:moveTo>
                  <a:pt x="12071604" y="3953169"/>
                </a:moveTo>
                <a:cubicBezTo>
                  <a:pt x="12072954" y="3950920"/>
                  <a:pt x="12074191" y="3948784"/>
                  <a:pt x="12075540" y="3946534"/>
                </a:cubicBezTo>
                <a:cubicBezTo>
                  <a:pt x="12077340" y="3945297"/>
                  <a:pt x="12079026" y="3944060"/>
                  <a:pt x="12080825" y="3942823"/>
                </a:cubicBezTo>
                <a:cubicBezTo>
                  <a:pt x="12079476" y="3944960"/>
                  <a:pt x="12078126" y="3947097"/>
                  <a:pt x="12076777" y="3949234"/>
                </a:cubicBezTo>
                <a:cubicBezTo>
                  <a:pt x="12075090" y="3950583"/>
                  <a:pt x="12073290" y="3951820"/>
                  <a:pt x="12071604" y="3953169"/>
                </a:cubicBezTo>
                <a:close/>
                <a:moveTo>
                  <a:pt x="12092634" y="3934614"/>
                </a:moveTo>
                <a:cubicBezTo>
                  <a:pt x="12094209" y="3933602"/>
                  <a:pt x="12095671" y="3932477"/>
                  <a:pt x="12097244" y="3931465"/>
                </a:cubicBezTo>
                <a:cubicBezTo>
                  <a:pt x="12096120" y="3933152"/>
                  <a:pt x="12094995" y="3934951"/>
                  <a:pt x="12093758" y="3936750"/>
                </a:cubicBezTo>
                <a:cubicBezTo>
                  <a:pt x="12092296" y="3937875"/>
                  <a:pt x="12090722" y="3939000"/>
                  <a:pt x="12089260" y="3940012"/>
                </a:cubicBezTo>
                <a:cubicBezTo>
                  <a:pt x="12090384" y="3938100"/>
                  <a:pt x="12091508" y="3936301"/>
                  <a:pt x="12092634" y="3934614"/>
                </a:cubicBezTo>
                <a:close/>
                <a:moveTo>
                  <a:pt x="12101517" y="3920332"/>
                </a:moveTo>
                <a:cubicBezTo>
                  <a:pt x="12102867" y="3918195"/>
                  <a:pt x="12104216" y="3916058"/>
                  <a:pt x="12105455" y="3914034"/>
                </a:cubicBezTo>
                <a:cubicBezTo>
                  <a:pt x="12107253" y="3912909"/>
                  <a:pt x="12109053" y="3911672"/>
                  <a:pt x="12110965" y="3910548"/>
                </a:cubicBezTo>
                <a:cubicBezTo>
                  <a:pt x="12109616" y="3912572"/>
                  <a:pt x="12108266" y="3914596"/>
                  <a:pt x="12106917" y="3916733"/>
                </a:cubicBezTo>
                <a:cubicBezTo>
                  <a:pt x="12105117" y="3917857"/>
                  <a:pt x="12103317" y="3919094"/>
                  <a:pt x="12101517" y="3920332"/>
                </a:cubicBezTo>
                <a:close/>
                <a:moveTo>
                  <a:pt x="12122772" y="3903237"/>
                </a:moveTo>
                <a:cubicBezTo>
                  <a:pt x="12124347" y="3902225"/>
                  <a:pt x="12125922" y="3901326"/>
                  <a:pt x="12127496" y="3900314"/>
                </a:cubicBezTo>
                <a:cubicBezTo>
                  <a:pt x="12126372" y="3902001"/>
                  <a:pt x="12125135" y="3903575"/>
                  <a:pt x="12124009" y="3905262"/>
                </a:cubicBezTo>
                <a:cubicBezTo>
                  <a:pt x="12122435" y="3906274"/>
                  <a:pt x="12120862" y="3907286"/>
                  <a:pt x="12119287" y="3908298"/>
                </a:cubicBezTo>
                <a:cubicBezTo>
                  <a:pt x="12120524" y="3906611"/>
                  <a:pt x="12121648" y="3904925"/>
                  <a:pt x="12122772" y="3903237"/>
                </a:cubicBezTo>
                <a:close/>
                <a:moveTo>
                  <a:pt x="12131770" y="3889743"/>
                </a:moveTo>
                <a:cubicBezTo>
                  <a:pt x="12133119" y="3887718"/>
                  <a:pt x="12134469" y="3885694"/>
                  <a:pt x="12135818" y="3883782"/>
                </a:cubicBezTo>
                <a:cubicBezTo>
                  <a:pt x="12137730" y="3882770"/>
                  <a:pt x="12139529" y="3881645"/>
                  <a:pt x="12141441" y="3880633"/>
                </a:cubicBezTo>
                <a:cubicBezTo>
                  <a:pt x="12140092" y="3882545"/>
                  <a:pt x="12138630" y="3884457"/>
                  <a:pt x="12137280" y="3886481"/>
                </a:cubicBezTo>
                <a:cubicBezTo>
                  <a:pt x="12135480" y="3887493"/>
                  <a:pt x="12133681" y="3888618"/>
                  <a:pt x="12131770" y="3889743"/>
                </a:cubicBezTo>
                <a:close/>
                <a:moveTo>
                  <a:pt x="12153250" y="3873998"/>
                </a:moveTo>
                <a:cubicBezTo>
                  <a:pt x="12154823" y="3873098"/>
                  <a:pt x="12156510" y="3872199"/>
                  <a:pt x="12158085" y="3871299"/>
                </a:cubicBezTo>
                <a:cubicBezTo>
                  <a:pt x="12156961" y="3872874"/>
                  <a:pt x="12155724" y="3874448"/>
                  <a:pt x="12154599" y="3876023"/>
                </a:cubicBezTo>
                <a:cubicBezTo>
                  <a:pt x="12153025" y="3877035"/>
                  <a:pt x="12151338" y="3877934"/>
                  <a:pt x="12149763" y="3878947"/>
                </a:cubicBezTo>
                <a:cubicBezTo>
                  <a:pt x="12151000" y="3877259"/>
                  <a:pt x="12152124" y="3875573"/>
                  <a:pt x="12153250" y="3873998"/>
                </a:cubicBezTo>
                <a:close/>
                <a:moveTo>
                  <a:pt x="12162471" y="3861065"/>
                </a:moveTo>
                <a:cubicBezTo>
                  <a:pt x="12163820" y="3859154"/>
                  <a:pt x="12165170" y="3857242"/>
                  <a:pt x="12166519" y="3855330"/>
                </a:cubicBezTo>
                <a:cubicBezTo>
                  <a:pt x="12168432" y="3854430"/>
                  <a:pt x="12170343" y="3853418"/>
                  <a:pt x="12172255" y="3852519"/>
                </a:cubicBezTo>
                <a:cubicBezTo>
                  <a:pt x="12170905" y="3854318"/>
                  <a:pt x="12169556" y="3856117"/>
                  <a:pt x="12168206" y="3857916"/>
                </a:cubicBezTo>
                <a:cubicBezTo>
                  <a:pt x="12166294" y="3859041"/>
                  <a:pt x="12164383" y="3860053"/>
                  <a:pt x="12162471" y="3861065"/>
                </a:cubicBezTo>
                <a:close/>
                <a:moveTo>
                  <a:pt x="12184064" y="3846783"/>
                </a:moveTo>
                <a:cubicBezTo>
                  <a:pt x="12185749" y="3845996"/>
                  <a:pt x="12187437" y="3845209"/>
                  <a:pt x="12189124" y="3844309"/>
                </a:cubicBezTo>
                <a:cubicBezTo>
                  <a:pt x="12187999" y="3845771"/>
                  <a:pt x="12186763" y="3847233"/>
                  <a:pt x="12185638" y="3848695"/>
                </a:cubicBezTo>
                <a:cubicBezTo>
                  <a:pt x="12183951" y="3849595"/>
                  <a:pt x="12182376" y="3850494"/>
                  <a:pt x="12180689" y="3851281"/>
                </a:cubicBezTo>
                <a:cubicBezTo>
                  <a:pt x="12181814" y="3849819"/>
                  <a:pt x="12182938" y="3848245"/>
                  <a:pt x="12184064" y="3846783"/>
                </a:cubicBezTo>
                <a:close/>
                <a:moveTo>
                  <a:pt x="12193510" y="3834412"/>
                </a:moveTo>
                <a:cubicBezTo>
                  <a:pt x="12194859" y="3832613"/>
                  <a:pt x="12196209" y="3830926"/>
                  <a:pt x="12197558" y="3829127"/>
                </a:cubicBezTo>
                <a:cubicBezTo>
                  <a:pt x="12199583" y="3828227"/>
                  <a:pt x="12201494" y="3827440"/>
                  <a:pt x="12203519" y="3826540"/>
                </a:cubicBezTo>
                <a:cubicBezTo>
                  <a:pt x="12202169" y="3828227"/>
                  <a:pt x="12200820" y="3829914"/>
                  <a:pt x="12199470" y="3831601"/>
                </a:cubicBezTo>
                <a:cubicBezTo>
                  <a:pt x="12197333" y="3832501"/>
                  <a:pt x="12195422" y="3833400"/>
                  <a:pt x="12193510" y="3834412"/>
                </a:cubicBezTo>
                <a:close/>
                <a:moveTo>
                  <a:pt x="12215326" y="3821367"/>
                </a:moveTo>
                <a:cubicBezTo>
                  <a:pt x="12217013" y="3820580"/>
                  <a:pt x="12218701" y="3819905"/>
                  <a:pt x="12220388" y="3819118"/>
                </a:cubicBezTo>
                <a:cubicBezTo>
                  <a:pt x="12219263" y="3820468"/>
                  <a:pt x="12218138" y="3821817"/>
                  <a:pt x="12216901" y="3823167"/>
                </a:cubicBezTo>
                <a:cubicBezTo>
                  <a:pt x="12215214" y="3823954"/>
                  <a:pt x="12213528" y="3824741"/>
                  <a:pt x="12211841" y="3825528"/>
                </a:cubicBezTo>
                <a:cubicBezTo>
                  <a:pt x="12212965" y="3824179"/>
                  <a:pt x="12214202" y="3822717"/>
                  <a:pt x="12215326" y="3821367"/>
                </a:cubicBezTo>
                <a:close/>
                <a:moveTo>
                  <a:pt x="12224886" y="3809446"/>
                </a:moveTo>
                <a:cubicBezTo>
                  <a:pt x="12226236" y="3807760"/>
                  <a:pt x="12227585" y="3806185"/>
                  <a:pt x="12228935" y="3804498"/>
                </a:cubicBezTo>
                <a:cubicBezTo>
                  <a:pt x="12230958" y="3803711"/>
                  <a:pt x="12232983" y="3802924"/>
                  <a:pt x="12234894" y="3802249"/>
                </a:cubicBezTo>
                <a:cubicBezTo>
                  <a:pt x="12233545" y="3803823"/>
                  <a:pt x="12232195" y="3805398"/>
                  <a:pt x="12230846" y="3806972"/>
                </a:cubicBezTo>
                <a:cubicBezTo>
                  <a:pt x="12228822" y="3807760"/>
                  <a:pt x="12226910" y="3808547"/>
                  <a:pt x="12224886" y="3809446"/>
                </a:cubicBezTo>
                <a:close/>
                <a:moveTo>
                  <a:pt x="12246815" y="3797638"/>
                </a:moveTo>
                <a:cubicBezTo>
                  <a:pt x="12248503" y="3796964"/>
                  <a:pt x="12250302" y="3796289"/>
                  <a:pt x="12251988" y="3795614"/>
                </a:cubicBezTo>
                <a:cubicBezTo>
                  <a:pt x="12250864" y="3796851"/>
                  <a:pt x="12249739" y="3798088"/>
                  <a:pt x="12248615" y="3799325"/>
                </a:cubicBezTo>
                <a:cubicBezTo>
                  <a:pt x="12246928" y="3800000"/>
                  <a:pt x="12245128" y="3800787"/>
                  <a:pt x="12243441" y="3801462"/>
                </a:cubicBezTo>
                <a:cubicBezTo>
                  <a:pt x="12244567" y="3800225"/>
                  <a:pt x="12245691" y="3798875"/>
                  <a:pt x="12246815" y="3797638"/>
                </a:cubicBezTo>
                <a:close/>
                <a:moveTo>
                  <a:pt x="12257050" y="3785718"/>
                </a:moveTo>
                <a:cubicBezTo>
                  <a:pt x="12258286" y="3784368"/>
                  <a:pt x="12259411" y="3783019"/>
                  <a:pt x="12260648" y="3781557"/>
                </a:cubicBezTo>
                <a:cubicBezTo>
                  <a:pt x="12262673" y="3780882"/>
                  <a:pt x="12264696" y="3780207"/>
                  <a:pt x="12266721" y="3779532"/>
                </a:cubicBezTo>
                <a:cubicBezTo>
                  <a:pt x="12265484" y="3780882"/>
                  <a:pt x="12264360" y="3782119"/>
                  <a:pt x="12263121" y="3783468"/>
                </a:cubicBezTo>
                <a:cubicBezTo>
                  <a:pt x="12261098" y="3784256"/>
                  <a:pt x="12259073" y="3785043"/>
                  <a:pt x="12257050" y="3785718"/>
                </a:cubicBezTo>
                <a:close/>
                <a:moveTo>
                  <a:pt x="12278866" y="3775596"/>
                </a:moveTo>
                <a:cubicBezTo>
                  <a:pt x="12280666" y="3775034"/>
                  <a:pt x="12282353" y="3774472"/>
                  <a:pt x="12284151" y="3773909"/>
                </a:cubicBezTo>
                <a:cubicBezTo>
                  <a:pt x="12283139" y="3774922"/>
                  <a:pt x="12282240" y="3775934"/>
                  <a:pt x="12281229" y="3776946"/>
                </a:cubicBezTo>
                <a:cubicBezTo>
                  <a:pt x="12279429" y="3777621"/>
                  <a:pt x="12277742" y="3778295"/>
                  <a:pt x="12275942" y="3778858"/>
                </a:cubicBezTo>
                <a:cubicBezTo>
                  <a:pt x="12276842" y="3777733"/>
                  <a:pt x="12277854" y="3776609"/>
                  <a:pt x="12278866" y="3775596"/>
                </a:cubicBezTo>
                <a:close/>
                <a:moveTo>
                  <a:pt x="12289213" y="3764238"/>
                </a:moveTo>
                <a:cubicBezTo>
                  <a:pt x="12290337" y="3763001"/>
                  <a:pt x="12291349" y="3761876"/>
                  <a:pt x="12292474" y="3760639"/>
                </a:cubicBezTo>
                <a:cubicBezTo>
                  <a:pt x="12294498" y="3760077"/>
                  <a:pt x="12296523" y="3759402"/>
                  <a:pt x="12298659" y="3758840"/>
                </a:cubicBezTo>
                <a:cubicBezTo>
                  <a:pt x="12297535" y="3759964"/>
                  <a:pt x="12296523" y="3761089"/>
                  <a:pt x="12295397" y="3762214"/>
                </a:cubicBezTo>
                <a:cubicBezTo>
                  <a:pt x="12293374" y="3762888"/>
                  <a:pt x="12291236" y="3763563"/>
                  <a:pt x="12289213" y="3764238"/>
                </a:cubicBezTo>
                <a:close/>
                <a:moveTo>
                  <a:pt x="12310917" y="3755354"/>
                </a:moveTo>
                <a:cubicBezTo>
                  <a:pt x="12312716" y="3754904"/>
                  <a:pt x="12314404" y="3754341"/>
                  <a:pt x="12316203" y="3753892"/>
                </a:cubicBezTo>
                <a:cubicBezTo>
                  <a:pt x="12315303" y="3754679"/>
                  <a:pt x="12314516" y="3755579"/>
                  <a:pt x="12313616" y="3756366"/>
                </a:cubicBezTo>
                <a:cubicBezTo>
                  <a:pt x="12311817" y="3756928"/>
                  <a:pt x="12310017" y="3757490"/>
                  <a:pt x="12308218" y="3758053"/>
                </a:cubicBezTo>
                <a:cubicBezTo>
                  <a:pt x="12309118" y="3757153"/>
                  <a:pt x="12310017" y="3756253"/>
                  <a:pt x="12310917" y="3755354"/>
                </a:cubicBezTo>
                <a:close/>
                <a:moveTo>
                  <a:pt x="12321826" y="3744220"/>
                </a:moveTo>
                <a:cubicBezTo>
                  <a:pt x="12322951" y="3743096"/>
                  <a:pt x="12324075" y="3741971"/>
                  <a:pt x="12325199" y="3740847"/>
                </a:cubicBezTo>
                <a:cubicBezTo>
                  <a:pt x="12327224" y="3740284"/>
                  <a:pt x="12329360" y="3739834"/>
                  <a:pt x="12331385" y="3739272"/>
                </a:cubicBezTo>
                <a:cubicBezTo>
                  <a:pt x="12330261" y="3740284"/>
                  <a:pt x="12329135" y="3741409"/>
                  <a:pt x="12328123" y="3742421"/>
                </a:cubicBezTo>
                <a:cubicBezTo>
                  <a:pt x="12325987" y="3743096"/>
                  <a:pt x="12323850" y="3743658"/>
                  <a:pt x="12321826" y="3744220"/>
                </a:cubicBezTo>
                <a:close/>
                <a:moveTo>
                  <a:pt x="12343755" y="3736348"/>
                </a:moveTo>
                <a:cubicBezTo>
                  <a:pt x="12345555" y="3735898"/>
                  <a:pt x="12347353" y="3735448"/>
                  <a:pt x="12349153" y="3734998"/>
                </a:cubicBezTo>
                <a:cubicBezTo>
                  <a:pt x="12348254" y="3735786"/>
                  <a:pt x="12347353" y="3736573"/>
                  <a:pt x="12346567" y="3737360"/>
                </a:cubicBezTo>
                <a:cubicBezTo>
                  <a:pt x="12344767" y="3737810"/>
                  <a:pt x="12342969" y="3738372"/>
                  <a:pt x="12341169" y="3738822"/>
                </a:cubicBezTo>
                <a:cubicBezTo>
                  <a:pt x="12341955" y="3738035"/>
                  <a:pt x="12342856" y="3737135"/>
                  <a:pt x="12343755" y="3736348"/>
                </a:cubicBezTo>
                <a:close/>
                <a:moveTo>
                  <a:pt x="12362311" y="3731850"/>
                </a:moveTo>
                <a:cubicBezTo>
                  <a:pt x="12363773" y="3731512"/>
                  <a:pt x="12365235" y="3731175"/>
                  <a:pt x="12366585" y="3730838"/>
                </a:cubicBezTo>
                <a:cubicBezTo>
                  <a:pt x="12366022" y="3731287"/>
                  <a:pt x="12365348" y="3731850"/>
                  <a:pt x="12364785" y="3732300"/>
                </a:cubicBezTo>
                <a:cubicBezTo>
                  <a:pt x="12363323" y="3732749"/>
                  <a:pt x="12361861" y="3733087"/>
                  <a:pt x="12360399" y="3733536"/>
                </a:cubicBezTo>
                <a:cubicBezTo>
                  <a:pt x="12361074" y="3732974"/>
                  <a:pt x="12361748" y="3732412"/>
                  <a:pt x="12362311" y="3731850"/>
                </a:cubicBezTo>
                <a:close/>
                <a:moveTo>
                  <a:pt x="12374344" y="3721054"/>
                </a:moveTo>
                <a:cubicBezTo>
                  <a:pt x="12375244" y="3720266"/>
                  <a:pt x="12376144" y="3719479"/>
                  <a:pt x="12377043" y="3718692"/>
                </a:cubicBezTo>
                <a:cubicBezTo>
                  <a:pt x="12378842" y="3718355"/>
                  <a:pt x="12380642" y="3718017"/>
                  <a:pt x="12382442" y="3717567"/>
                </a:cubicBezTo>
                <a:cubicBezTo>
                  <a:pt x="12381541" y="3718242"/>
                  <a:pt x="12380755" y="3719029"/>
                  <a:pt x="12379854" y="3719816"/>
                </a:cubicBezTo>
                <a:cubicBezTo>
                  <a:pt x="12377943" y="3720266"/>
                  <a:pt x="12376144" y="3720604"/>
                  <a:pt x="12374344" y="3721054"/>
                </a:cubicBezTo>
                <a:close/>
                <a:moveTo>
                  <a:pt x="12395711" y="3714868"/>
                </a:moveTo>
                <a:cubicBezTo>
                  <a:pt x="12397173" y="3714531"/>
                  <a:pt x="12398635" y="3714306"/>
                  <a:pt x="12400097" y="3713969"/>
                </a:cubicBezTo>
                <a:cubicBezTo>
                  <a:pt x="12399535" y="3714419"/>
                  <a:pt x="12398973" y="3714868"/>
                  <a:pt x="12398298" y="3715318"/>
                </a:cubicBezTo>
                <a:cubicBezTo>
                  <a:pt x="12396836" y="3715655"/>
                  <a:pt x="12395374" y="3715993"/>
                  <a:pt x="12393912" y="3716330"/>
                </a:cubicBezTo>
                <a:cubicBezTo>
                  <a:pt x="12394474" y="3715881"/>
                  <a:pt x="12395149" y="3715431"/>
                  <a:pt x="12395711" y="3714868"/>
                </a:cubicBezTo>
                <a:close/>
                <a:moveTo>
                  <a:pt x="12407969" y="3704635"/>
                </a:moveTo>
                <a:cubicBezTo>
                  <a:pt x="12408870" y="3703847"/>
                  <a:pt x="12409769" y="3703173"/>
                  <a:pt x="12410557" y="3702385"/>
                </a:cubicBezTo>
                <a:cubicBezTo>
                  <a:pt x="12412355" y="3702048"/>
                  <a:pt x="12414155" y="3701823"/>
                  <a:pt x="12415955" y="3701486"/>
                </a:cubicBezTo>
                <a:cubicBezTo>
                  <a:pt x="12415054" y="3702161"/>
                  <a:pt x="12414267" y="3702835"/>
                  <a:pt x="12413368" y="3703510"/>
                </a:cubicBezTo>
                <a:cubicBezTo>
                  <a:pt x="12411568" y="3703960"/>
                  <a:pt x="12409769" y="3704297"/>
                  <a:pt x="12407969" y="3704635"/>
                </a:cubicBezTo>
                <a:close/>
                <a:moveTo>
                  <a:pt x="12429562" y="3699349"/>
                </a:moveTo>
                <a:cubicBezTo>
                  <a:pt x="12431024" y="3699124"/>
                  <a:pt x="12432486" y="3698899"/>
                  <a:pt x="12433835" y="3698674"/>
                </a:cubicBezTo>
                <a:cubicBezTo>
                  <a:pt x="12433272" y="3699124"/>
                  <a:pt x="12432711" y="3699461"/>
                  <a:pt x="12432148" y="3699911"/>
                </a:cubicBezTo>
                <a:cubicBezTo>
                  <a:pt x="12430686" y="3700249"/>
                  <a:pt x="12429224" y="3700473"/>
                  <a:pt x="12427762" y="3700811"/>
                </a:cubicBezTo>
                <a:cubicBezTo>
                  <a:pt x="12428437" y="3700249"/>
                  <a:pt x="12428999" y="3699799"/>
                  <a:pt x="12429562" y="3699349"/>
                </a:cubicBezTo>
                <a:close/>
                <a:moveTo>
                  <a:pt x="12461837" y="3686641"/>
                </a:moveTo>
                <a:cubicBezTo>
                  <a:pt x="12462513" y="3686191"/>
                  <a:pt x="12463074" y="3685741"/>
                  <a:pt x="12463750" y="3685179"/>
                </a:cubicBezTo>
                <a:cubicBezTo>
                  <a:pt x="12465212" y="3684954"/>
                  <a:pt x="12466674" y="3684842"/>
                  <a:pt x="12468023" y="3684617"/>
                </a:cubicBezTo>
                <a:cubicBezTo>
                  <a:pt x="12467798" y="3684729"/>
                  <a:pt x="12467686" y="3684842"/>
                  <a:pt x="12467460" y="3684954"/>
                </a:cubicBezTo>
                <a:cubicBezTo>
                  <a:pt x="12467010" y="3685292"/>
                  <a:pt x="12466561" y="3685516"/>
                  <a:pt x="12466224" y="3685854"/>
                </a:cubicBezTo>
                <a:cubicBezTo>
                  <a:pt x="12464762" y="3686191"/>
                  <a:pt x="12463299" y="3686416"/>
                  <a:pt x="12461837" y="3686641"/>
                </a:cubicBezTo>
                <a:close/>
                <a:moveTo>
                  <a:pt x="12496700" y="3673483"/>
                </a:moveTo>
                <a:cubicBezTo>
                  <a:pt x="12497262" y="3673033"/>
                  <a:pt x="12497824" y="3672696"/>
                  <a:pt x="12498499" y="3672246"/>
                </a:cubicBezTo>
                <a:cubicBezTo>
                  <a:pt x="12499961" y="3672134"/>
                  <a:pt x="12501311" y="3672021"/>
                  <a:pt x="12502773" y="3671796"/>
                </a:cubicBezTo>
                <a:cubicBezTo>
                  <a:pt x="12502210" y="3672134"/>
                  <a:pt x="12501648" y="3672471"/>
                  <a:pt x="12501086" y="3672808"/>
                </a:cubicBezTo>
                <a:cubicBezTo>
                  <a:pt x="12499624" y="3673033"/>
                  <a:pt x="12498162" y="3673258"/>
                  <a:pt x="12496700" y="3673483"/>
                </a:cubicBezTo>
                <a:close/>
                <a:moveTo>
                  <a:pt x="12511432" y="3663475"/>
                </a:moveTo>
                <a:cubicBezTo>
                  <a:pt x="12512219" y="3662912"/>
                  <a:pt x="12513120" y="3662350"/>
                  <a:pt x="12513906" y="3661787"/>
                </a:cubicBezTo>
                <a:cubicBezTo>
                  <a:pt x="12515706" y="3661675"/>
                  <a:pt x="12517504" y="3661563"/>
                  <a:pt x="12519304" y="3661450"/>
                </a:cubicBezTo>
                <a:cubicBezTo>
                  <a:pt x="12518517" y="3661900"/>
                  <a:pt x="12517729" y="3662462"/>
                  <a:pt x="12516943" y="3662912"/>
                </a:cubicBezTo>
                <a:cubicBezTo>
                  <a:pt x="12515030" y="3663137"/>
                  <a:pt x="12513231" y="3663249"/>
                  <a:pt x="12511432" y="3663475"/>
                </a:cubicBezTo>
                <a:close/>
                <a:moveTo>
                  <a:pt x="12533587" y="3660550"/>
                </a:moveTo>
                <a:cubicBezTo>
                  <a:pt x="12535049" y="3660438"/>
                  <a:pt x="12536398" y="3660326"/>
                  <a:pt x="12537860" y="3660326"/>
                </a:cubicBezTo>
                <a:cubicBezTo>
                  <a:pt x="12537410" y="3660550"/>
                  <a:pt x="12536961" y="3660888"/>
                  <a:pt x="12536398" y="3661113"/>
                </a:cubicBezTo>
                <a:cubicBezTo>
                  <a:pt x="12534936" y="3661225"/>
                  <a:pt x="12533474" y="3661338"/>
                  <a:pt x="12532012" y="3661563"/>
                </a:cubicBezTo>
                <a:cubicBezTo>
                  <a:pt x="12532575" y="3661225"/>
                  <a:pt x="12533136" y="3660888"/>
                  <a:pt x="12533587" y="3660550"/>
                </a:cubicBezTo>
                <a:close/>
                <a:moveTo>
                  <a:pt x="12546969" y="3652116"/>
                </a:moveTo>
                <a:cubicBezTo>
                  <a:pt x="12547757" y="3651666"/>
                  <a:pt x="12548431" y="3651216"/>
                  <a:pt x="12549219" y="3650654"/>
                </a:cubicBezTo>
                <a:cubicBezTo>
                  <a:pt x="12551018" y="3650654"/>
                  <a:pt x="12552817" y="3650541"/>
                  <a:pt x="12554616" y="3650541"/>
                </a:cubicBezTo>
                <a:cubicBezTo>
                  <a:pt x="12553942" y="3650991"/>
                  <a:pt x="12553154" y="3651329"/>
                  <a:pt x="12552480" y="3651779"/>
                </a:cubicBezTo>
                <a:cubicBezTo>
                  <a:pt x="12550568" y="3651891"/>
                  <a:pt x="12548768" y="3652003"/>
                  <a:pt x="12546969" y="3652116"/>
                </a:cubicBezTo>
                <a:close/>
                <a:moveTo>
                  <a:pt x="12569124" y="3650092"/>
                </a:moveTo>
                <a:cubicBezTo>
                  <a:pt x="12570474" y="3650092"/>
                  <a:pt x="12571936" y="3649979"/>
                  <a:pt x="12573285" y="3649979"/>
                </a:cubicBezTo>
                <a:cubicBezTo>
                  <a:pt x="12572947" y="3650204"/>
                  <a:pt x="12572497" y="3650429"/>
                  <a:pt x="12572161" y="3650541"/>
                </a:cubicBezTo>
                <a:cubicBezTo>
                  <a:pt x="12570699" y="3650654"/>
                  <a:pt x="12569237" y="3650767"/>
                  <a:pt x="12567887" y="3650767"/>
                </a:cubicBezTo>
                <a:cubicBezTo>
                  <a:pt x="12568223" y="3650654"/>
                  <a:pt x="12568674" y="3650317"/>
                  <a:pt x="12569124" y="3650092"/>
                </a:cubicBezTo>
                <a:close/>
                <a:moveTo>
                  <a:pt x="12589030" y="3649529"/>
                </a:moveTo>
                <a:cubicBezTo>
                  <a:pt x="12589816" y="3649529"/>
                  <a:pt x="12590492" y="3649529"/>
                  <a:pt x="12591278" y="3649417"/>
                </a:cubicBezTo>
                <a:cubicBezTo>
                  <a:pt x="12590492" y="3649417"/>
                  <a:pt x="12589704" y="3649529"/>
                  <a:pt x="12588917" y="3649529"/>
                </a:cubicBezTo>
                <a:cubicBezTo>
                  <a:pt x="12589030" y="3649642"/>
                  <a:pt x="12589030" y="3649529"/>
                  <a:pt x="12589030" y="3649529"/>
                </a:cubicBezTo>
                <a:close/>
                <a:moveTo>
                  <a:pt x="12603986" y="3641432"/>
                </a:moveTo>
                <a:cubicBezTo>
                  <a:pt x="12604324" y="3641207"/>
                  <a:pt x="12604660" y="3640983"/>
                  <a:pt x="12605110" y="3640870"/>
                </a:cubicBezTo>
                <a:lnTo>
                  <a:pt x="12609271" y="3640870"/>
                </a:lnTo>
                <a:cubicBezTo>
                  <a:pt x="12608934" y="3640983"/>
                  <a:pt x="12608597" y="3641207"/>
                  <a:pt x="12608372" y="3641320"/>
                </a:cubicBezTo>
                <a:cubicBezTo>
                  <a:pt x="12606910" y="3641432"/>
                  <a:pt x="12605448" y="3641432"/>
                  <a:pt x="12603986" y="3641432"/>
                </a:cubicBezTo>
                <a:close/>
                <a:moveTo>
                  <a:pt x="12640648" y="3633223"/>
                </a:moveTo>
                <a:cubicBezTo>
                  <a:pt x="12885134" y="3511429"/>
                  <a:pt x="13097795" y="3395484"/>
                  <a:pt x="13138393" y="3284037"/>
                </a:cubicBezTo>
                <a:cubicBezTo>
                  <a:pt x="13167970" y="3202954"/>
                  <a:pt x="13593966" y="3083522"/>
                  <a:pt x="13660428" y="3083522"/>
                </a:cubicBezTo>
                <a:cubicBezTo>
                  <a:pt x="13678085" y="3083522"/>
                  <a:pt x="13718570" y="3089482"/>
                  <a:pt x="13770976" y="3100053"/>
                </a:cubicBezTo>
                <a:cubicBezTo>
                  <a:pt x="13778398" y="3110737"/>
                  <a:pt x="13785933" y="3121196"/>
                  <a:pt x="13793356" y="3131654"/>
                </a:cubicBezTo>
                <a:cubicBezTo>
                  <a:pt x="13739262" y="3121421"/>
                  <a:pt x="13698777" y="3115798"/>
                  <a:pt x="13684607" y="3115798"/>
                </a:cubicBezTo>
                <a:cubicBezTo>
                  <a:pt x="13631189" y="3115798"/>
                  <a:pt x="13188212" y="3225108"/>
                  <a:pt x="13158747" y="3305629"/>
                </a:cubicBezTo>
                <a:cubicBezTo>
                  <a:pt x="13121186" y="3408417"/>
                  <a:pt x="12890532" y="3521776"/>
                  <a:pt x="12644809" y="3633335"/>
                </a:cubicBezTo>
                <a:lnTo>
                  <a:pt x="12640648" y="3633335"/>
                </a:lnTo>
                <a:close/>
                <a:moveTo>
                  <a:pt x="13779298" y="3101740"/>
                </a:moveTo>
                <a:cubicBezTo>
                  <a:pt x="13784021" y="3102752"/>
                  <a:pt x="13788744" y="3103764"/>
                  <a:pt x="13793693" y="3104776"/>
                </a:cubicBezTo>
                <a:cubicBezTo>
                  <a:pt x="13801227" y="3115348"/>
                  <a:pt x="13808762" y="3125807"/>
                  <a:pt x="13816298" y="3136040"/>
                </a:cubicBezTo>
                <a:cubicBezTo>
                  <a:pt x="13811349" y="3135028"/>
                  <a:pt x="13806512" y="3134128"/>
                  <a:pt x="13801790" y="3133229"/>
                </a:cubicBezTo>
                <a:cubicBezTo>
                  <a:pt x="13794255" y="3122883"/>
                  <a:pt x="13786721" y="3112424"/>
                  <a:pt x="13779298" y="3101740"/>
                </a:cubicBezTo>
                <a:close/>
                <a:moveTo>
                  <a:pt x="13802128" y="3106576"/>
                </a:moveTo>
                <a:cubicBezTo>
                  <a:pt x="13806738" y="3107588"/>
                  <a:pt x="13811461" y="3108600"/>
                  <a:pt x="13816298" y="3109725"/>
                </a:cubicBezTo>
                <a:cubicBezTo>
                  <a:pt x="13823944" y="3120184"/>
                  <a:pt x="13831479" y="3130530"/>
                  <a:pt x="13839126" y="3140651"/>
                </a:cubicBezTo>
                <a:cubicBezTo>
                  <a:pt x="13834291" y="3139639"/>
                  <a:pt x="13829567" y="3138627"/>
                  <a:pt x="13824843" y="3137727"/>
                </a:cubicBezTo>
                <a:cubicBezTo>
                  <a:pt x="13817197" y="3127493"/>
                  <a:pt x="13809662" y="3117147"/>
                  <a:pt x="13802128" y="3106576"/>
                </a:cubicBezTo>
                <a:close/>
                <a:moveTo>
                  <a:pt x="13845424" y="3149198"/>
                </a:moveTo>
                <a:cubicBezTo>
                  <a:pt x="13853071" y="3159432"/>
                  <a:pt x="13860831" y="3169553"/>
                  <a:pt x="13868478" y="3179450"/>
                </a:cubicBezTo>
                <a:cubicBezTo>
                  <a:pt x="13863643" y="3178550"/>
                  <a:pt x="13858806" y="3177538"/>
                  <a:pt x="13854084" y="3176751"/>
                </a:cubicBezTo>
                <a:cubicBezTo>
                  <a:pt x="13846436" y="3166742"/>
                  <a:pt x="13838677" y="3156508"/>
                  <a:pt x="13831029" y="3146162"/>
                </a:cubicBezTo>
                <a:cubicBezTo>
                  <a:pt x="13835640" y="3147174"/>
                  <a:pt x="13840475" y="3148186"/>
                  <a:pt x="13845424" y="3149198"/>
                </a:cubicBezTo>
                <a:close/>
                <a:moveTo>
                  <a:pt x="13854196" y="3151110"/>
                </a:moveTo>
                <a:cubicBezTo>
                  <a:pt x="13858919" y="3152122"/>
                  <a:pt x="13863643" y="3153134"/>
                  <a:pt x="13868365" y="3154259"/>
                </a:cubicBezTo>
                <a:cubicBezTo>
                  <a:pt x="13876013" y="3164155"/>
                  <a:pt x="13883773" y="3174164"/>
                  <a:pt x="13891532" y="3184060"/>
                </a:cubicBezTo>
                <a:cubicBezTo>
                  <a:pt x="13886809" y="3183048"/>
                  <a:pt x="13881974" y="3182148"/>
                  <a:pt x="13877362" y="3181249"/>
                </a:cubicBezTo>
                <a:cubicBezTo>
                  <a:pt x="13869603" y="3171128"/>
                  <a:pt x="13861843" y="3161119"/>
                  <a:pt x="13854196" y="3151110"/>
                </a:cubicBezTo>
                <a:close/>
                <a:moveTo>
                  <a:pt x="13877475" y="3156283"/>
                </a:moveTo>
                <a:cubicBezTo>
                  <a:pt x="13882086" y="3157295"/>
                  <a:pt x="13886696" y="3158420"/>
                  <a:pt x="13891420" y="3159432"/>
                </a:cubicBezTo>
                <a:cubicBezTo>
                  <a:pt x="13899068" y="3169216"/>
                  <a:pt x="13906827" y="3179000"/>
                  <a:pt x="13914700" y="3188784"/>
                </a:cubicBezTo>
                <a:cubicBezTo>
                  <a:pt x="13909976" y="3187771"/>
                  <a:pt x="13905365" y="3186872"/>
                  <a:pt x="13900753" y="3185860"/>
                </a:cubicBezTo>
                <a:cubicBezTo>
                  <a:pt x="13892882" y="3175963"/>
                  <a:pt x="13885123" y="3166067"/>
                  <a:pt x="13877475" y="3156283"/>
                </a:cubicBezTo>
                <a:close/>
                <a:moveTo>
                  <a:pt x="13900753" y="3161681"/>
                </a:moveTo>
                <a:cubicBezTo>
                  <a:pt x="13905365" y="3162805"/>
                  <a:pt x="13909863" y="3163818"/>
                  <a:pt x="13914474" y="3164942"/>
                </a:cubicBezTo>
                <a:cubicBezTo>
                  <a:pt x="13922121" y="3174501"/>
                  <a:pt x="13929881" y="3184060"/>
                  <a:pt x="13937753" y="3193732"/>
                </a:cubicBezTo>
                <a:cubicBezTo>
                  <a:pt x="13933142" y="3192720"/>
                  <a:pt x="13928532" y="3191708"/>
                  <a:pt x="13924033" y="3190808"/>
                </a:cubicBezTo>
                <a:cubicBezTo>
                  <a:pt x="13916160" y="3181024"/>
                  <a:pt x="13908401" y="3171352"/>
                  <a:pt x="13900753" y="3161681"/>
                </a:cubicBezTo>
                <a:close/>
                <a:moveTo>
                  <a:pt x="13924033" y="3167192"/>
                </a:moveTo>
                <a:cubicBezTo>
                  <a:pt x="13928532" y="3168316"/>
                  <a:pt x="13933029" y="3169441"/>
                  <a:pt x="13937528" y="3170565"/>
                </a:cubicBezTo>
                <a:cubicBezTo>
                  <a:pt x="13945176" y="3179899"/>
                  <a:pt x="13952935" y="3189346"/>
                  <a:pt x="13960808" y="3198793"/>
                </a:cubicBezTo>
                <a:cubicBezTo>
                  <a:pt x="13956309" y="3197780"/>
                  <a:pt x="13951810" y="3196768"/>
                  <a:pt x="13947312" y="3195756"/>
                </a:cubicBezTo>
                <a:cubicBezTo>
                  <a:pt x="13939440" y="3186197"/>
                  <a:pt x="13931680" y="3176751"/>
                  <a:pt x="13924033" y="3167192"/>
                </a:cubicBezTo>
                <a:close/>
                <a:moveTo>
                  <a:pt x="13947312" y="3173039"/>
                </a:moveTo>
                <a:cubicBezTo>
                  <a:pt x="13951698" y="3174164"/>
                  <a:pt x="13956084" y="3175289"/>
                  <a:pt x="13960470" y="3176413"/>
                </a:cubicBezTo>
                <a:cubicBezTo>
                  <a:pt x="13968118" y="3185635"/>
                  <a:pt x="13975877" y="3194856"/>
                  <a:pt x="13983861" y="3204078"/>
                </a:cubicBezTo>
                <a:cubicBezTo>
                  <a:pt x="13979364" y="3203066"/>
                  <a:pt x="13974978" y="3202054"/>
                  <a:pt x="13970592" y="3201042"/>
                </a:cubicBezTo>
                <a:cubicBezTo>
                  <a:pt x="13962719" y="3191708"/>
                  <a:pt x="13954960" y="3182374"/>
                  <a:pt x="13947312" y="3173039"/>
                </a:cubicBezTo>
                <a:close/>
                <a:moveTo>
                  <a:pt x="13970704" y="3179112"/>
                </a:moveTo>
                <a:cubicBezTo>
                  <a:pt x="13974978" y="3180237"/>
                  <a:pt x="13979251" y="3181362"/>
                  <a:pt x="13983636" y="3182598"/>
                </a:cubicBezTo>
                <a:cubicBezTo>
                  <a:pt x="13991284" y="3191595"/>
                  <a:pt x="13999044" y="3200592"/>
                  <a:pt x="14007028" y="3209701"/>
                </a:cubicBezTo>
                <a:cubicBezTo>
                  <a:pt x="14002755" y="3208689"/>
                  <a:pt x="13998369" y="3207564"/>
                  <a:pt x="13994095" y="3206552"/>
                </a:cubicBezTo>
                <a:cubicBezTo>
                  <a:pt x="13986111" y="3197331"/>
                  <a:pt x="13978351" y="3188221"/>
                  <a:pt x="13970704" y="3179112"/>
                </a:cubicBezTo>
                <a:close/>
                <a:moveTo>
                  <a:pt x="13994095" y="3185410"/>
                </a:moveTo>
                <a:cubicBezTo>
                  <a:pt x="13998256" y="3186535"/>
                  <a:pt x="14002530" y="3187771"/>
                  <a:pt x="14006691" y="3188896"/>
                </a:cubicBezTo>
                <a:cubicBezTo>
                  <a:pt x="14014338" y="3197668"/>
                  <a:pt x="14022097" y="3206552"/>
                  <a:pt x="14029970" y="3215324"/>
                </a:cubicBezTo>
                <a:cubicBezTo>
                  <a:pt x="14025808" y="3214199"/>
                  <a:pt x="14021536" y="3213187"/>
                  <a:pt x="14017374" y="3212175"/>
                </a:cubicBezTo>
                <a:cubicBezTo>
                  <a:pt x="14009502" y="3203178"/>
                  <a:pt x="14001743" y="3194294"/>
                  <a:pt x="13994095" y="3185410"/>
                </a:cubicBezTo>
                <a:close/>
                <a:moveTo>
                  <a:pt x="14017486" y="3191932"/>
                </a:moveTo>
                <a:cubicBezTo>
                  <a:pt x="14021647" y="3193057"/>
                  <a:pt x="14025697" y="3194294"/>
                  <a:pt x="14029858" y="3195531"/>
                </a:cubicBezTo>
                <a:cubicBezTo>
                  <a:pt x="14037504" y="3204078"/>
                  <a:pt x="14045265" y="3212737"/>
                  <a:pt x="14053136" y="3221397"/>
                </a:cubicBezTo>
                <a:cubicBezTo>
                  <a:pt x="14048975" y="3220272"/>
                  <a:pt x="14044927" y="3219260"/>
                  <a:pt x="14040766" y="3218136"/>
                </a:cubicBezTo>
                <a:cubicBezTo>
                  <a:pt x="14032893" y="3209364"/>
                  <a:pt x="14025134" y="3200592"/>
                  <a:pt x="14017486" y="3191932"/>
                </a:cubicBezTo>
                <a:close/>
                <a:moveTo>
                  <a:pt x="14040991" y="3198793"/>
                </a:moveTo>
                <a:cubicBezTo>
                  <a:pt x="14045040" y="3200029"/>
                  <a:pt x="14048975" y="3201154"/>
                  <a:pt x="14053024" y="3202391"/>
                </a:cubicBezTo>
                <a:cubicBezTo>
                  <a:pt x="14060672" y="3210713"/>
                  <a:pt x="14068431" y="3219148"/>
                  <a:pt x="14076304" y="3227582"/>
                </a:cubicBezTo>
                <a:cubicBezTo>
                  <a:pt x="14072254" y="3226457"/>
                  <a:pt x="14068318" y="3225333"/>
                  <a:pt x="14064270" y="3224321"/>
                </a:cubicBezTo>
                <a:cubicBezTo>
                  <a:pt x="14056398" y="3215774"/>
                  <a:pt x="14048638" y="3207340"/>
                  <a:pt x="14040991" y="3198793"/>
                </a:cubicBezTo>
                <a:close/>
                <a:moveTo>
                  <a:pt x="14064720" y="3205990"/>
                </a:moveTo>
                <a:cubicBezTo>
                  <a:pt x="14068656" y="3207227"/>
                  <a:pt x="14072591" y="3208464"/>
                  <a:pt x="14076415" y="3209701"/>
                </a:cubicBezTo>
                <a:cubicBezTo>
                  <a:pt x="14084175" y="3218023"/>
                  <a:pt x="14091934" y="3226233"/>
                  <a:pt x="14099582" y="3234217"/>
                </a:cubicBezTo>
                <a:cubicBezTo>
                  <a:pt x="14095646" y="3233093"/>
                  <a:pt x="14091710" y="3231968"/>
                  <a:pt x="14087773" y="3230844"/>
                </a:cubicBezTo>
                <a:cubicBezTo>
                  <a:pt x="14080014" y="3222521"/>
                  <a:pt x="14072254" y="3214312"/>
                  <a:pt x="14064720" y="3205990"/>
                </a:cubicBezTo>
                <a:close/>
                <a:moveTo>
                  <a:pt x="14110378" y="3245463"/>
                </a:moveTo>
                <a:cubicBezTo>
                  <a:pt x="14119037" y="3254348"/>
                  <a:pt x="14127472" y="3263119"/>
                  <a:pt x="14136019" y="3271666"/>
                </a:cubicBezTo>
                <a:cubicBezTo>
                  <a:pt x="14131970" y="3270542"/>
                  <a:pt x="14127922" y="3269417"/>
                  <a:pt x="14123761" y="3268405"/>
                </a:cubicBezTo>
                <a:cubicBezTo>
                  <a:pt x="14115214" y="3259633"/>
                  <a:pt x="14106667" y="3250749"/>
                  <a:pt x="14098345" y="3241977"/>
                </a:cubicBezTo>
                <a:cubicBezTo>
                  <a:pt x="14102393" y="3243102"/>
                  <a:pt x="14106442" y="3244338"/>
                  <a:pt x="14110378" y="3245463"/>
                </a:cubicBezTo>
                <a:close/>
                <a:moveTo>
                  <a:pt x="14146702" y="3282462"/>
                </a:moveTo>
                <a:cubicBezTo>
                  <a:pt x="14155249" y="3291009"/>
                  <a:pt x="14163571" y="3299219"/>
                  <a:pt x="14171894" y="3307316"/>
                </a:cubicBezTo>
                <a:cubicBezTo>
                  <a:pt x="14167844" y="3306304"/>
                  <a:pt x="14163683" y="3305292"/>
                  <a:pt x="14159522" y="3304279"/>
                </a:cubicBezTo>
                <a:cubicBezTo>
                  <a:pt x="14150975" y="3295957"/>
                  <a:pt x="14142653" y="3287523"/>
                  <a:pt x="14134332" y="3279088"/>
                </a:cubicBezTo>
                <a:cubicBezTo>
                  <a:pt x="14138492" y="3280213"/>
                  <a:pt x="14142541" y="3281338"/>
                  <a:pt x="14146702" y="3282462"/>
                </a:cubicBezTo>
                <a:close/>
                <a:moveTo>
                  <a:pt x="14182577" y="3317662"/>
                </a:moveTo>
                <a:cubicBezTo>
                  <a:pt x="14191462" y="3326209"/>
                  <a:pt x="14200232" y="3334531"/>
                  <a:pt x="14208779" y="3342628"/>
                </a:cubicBezTo>
                <a:cubicBezTo>
                  <a:pt x="14204619" y="3341616"/>
                  <a:pt x="14200570" y="3340716"/>
                  <a:pt x="14196409" y="3339817"/>
                </a:cubicBezTo>
                <a:cubicBezTo>
                  <a:pt x="14187525" y="3331382"/>
                  <a:pt x="14178641" y="3322948"/>
                  <a:pt x="14169982" y="3314513"/>
                </a:cubicBezTo>
                <a:cubicBezTo>
                  <a:pt x="14174143" y="3315525"/>
                  <a:pt x="14178416" y="3316650"/>
                  <a:pt x="14182577" y="3317662"/>
                </a:cubicBezTo>
                <a:close/>
                <a:moveTo>
                  <a:pt x="14221151" y="3353986"/>
                </a:moveTo>
                <a:cubicBezTo>
                  <a:pt x="14230485" y="3362533"/>
                  <a:pt x="14239593" y="3370855"/>
                  <a:pt x="14248703" y="3378952"/>
                </a:cubicBezTo>
                <a:cubicBezTo>
                  <a:pt x="14244542" y="3378053"/>
                  <a:pt x="14240269" y="3377153"/>
                  <a:pt x="14235995" y="3376253"/>
                </a:cubicBezTo>
                <a:cubicBezTo>
                  <a:pt x="14226662" y="3367931"/>
                  <a:pt x="14217439" y="3359497"/>
                  <a:pt x="14208218" y="3350950"/>
                </a:cubicBezTo>
                <a:cubicBezTo>
                  <a:pt x="14212604" y="3351962"/>
                  <a:pt x="14216878" y="3352974"/>
                  <a:pt x="14221151" y="3353986"/>
                </a:cubicBezTo>
                <a:close/>
                <a:moveTo>
                  <a:pt x="14234308" y="3357135"/>
                </a:moveTo>
                <a:cubicBezTo>
                  <a:pt x="14238581" y="3358147"/>
                  <a:pt x="14242855" y="3359272"/>
                  <a:pt x="14247128" y="3360397"/>
                </a:cubicBezTo>
                <a:cubicBezTo>
                  <a:pt x="14256350" y="3368718"/>
                  <a:pt x="14265459" y="3376816"/>
                  <a:pt x="14274569" y="3384688"/>
                </a:cubicBezTo>
                <a:cubicBezTo>
                  <a:pt x="14270407" y="3383788"/>
                  <a:pt x="14266246" y="3382776"/>
                  <a:pt x="14261973" y="3381876"/>
                </a:cubicBezTo>
                <a:cubicBezTo>
                  <a:pt x="14252639" y="3373667"/>
                  <a:pt x="14243418" y="3365457"/>
                  <a:pt x="14234308" y="3357135"/>
                </a:cubicBezTo>
                <a:close/>
                <a:moveTo>
                  <a:pt x="14260961" y="3363995"/>
                </a:moveTo>
                <a:cubicBezTo>
                  <a:pt x="14265234" y="3365120"/>
                  <a:pt x="14269508" y="3366357"/>
                  <a:pt x="14273781" y="3367482"/>
                </a:cubicBezTo>
                <a:cubicBezTo>
                  <a:pt x="14283004" y="3375579"/>
                  <a:pt x="14292000" y="3383338"/>
                  <a:pt x="14300997" y="3390985"/>
                </a:cubicBezTo>
                <a:cubicBezTo>
                  <a:pt x="14296836" y="3389973"/>
                  <a:pt x="14292675" y="3388961"/>
                  <a:pt x="14288402" y="3387949"/>
                </a:cubicBezTo>
                <a:cubicBezTo>
                  <a:pt x="14279179" y="3379964"/>
                  <a:pt x="14270071" y="3372092"/>
                  <a:pt x="14260961" y="3363995"/>
                </a:cubicBezTo>
                <a:close/>
                <a:moveTo>
                  <a:pt x="14288738" y="3371755"/>
                </a:moveTo>
                <a:cubicBezTo>
                  <a:pt x="14293124" y="3372992"/>
                  <a:pt x="14297510" y="3374341"/>
                  <a:pt x="14301671" y="3375691"/>
                </a:cubicBezTo>
                <a:cubicBezTo>
                  <a:pt x="14310781" y="3383451"/>
                  <a:pt x="14319777" y="3390985"/>
                  <a:pt x="14328661" y="3398408"/>
                </a:cubicBezTo>
                <a:cubicBezTo>
                  <a:pt x="14324501" y="3397283"/>
                  <a:pt x="14320227" y="3396046"/>
                  <a:pt x="14315954" y="3394922"/>
                </a:cubicBezTo>
                <a:cubicBezTo>
                  <a:pt x="14306845" y="3387162"/>
                  <a:pt x="14297735" y="3379515"/>
                  <a:pt x="14288738" y="3371755"/>
                </a:cubicBezTo>
                <a:close/>
                <a:moveTo>
                  <a:pt x="14318315" y="3380977"/>
                </a:moveTo>
                <a:cubicBezTo>
                  <a:pt x="14323039" y="3382551"/>
                  <a:pt x="14327537" y="3384126"/>
                  <a:pt x="14331923" y="3385700"/>
                </a:cubicBezTo>
                <a:cubicBezTo>
                  <a:pt x="14340919" y="3393122"/>
                  <a:pt x="14349691" y="3400319"/>
                  <a:pt x="14358463" y="3407292"/>
                </a:cubicBezTo>
                <a:cubicBezTo>
                  <a:pt x="14354190" y="3405830"/>
                  <a:pt x="14349691" y="3404481"/>
                  <a:pt x="14345080" y="3403019"/>
                </a:cubicBezTo>
                <a:cubicBezTo>
                  <a:pt x="14336084" y="3395821"/>
                  <a:pt x="14327199" y="3388399"/>
                  <a:pt x="14318315" y="3380977"/>
                </a:cubicBezTo>
                <a:close/>
                <a:moveTo>
                  <a:pt x="14353627" y="3394247"/>
                </a:moveTo>
                <a:cubicBezTo>
                  <a:pt x="14359250" y="3396608"/>
                  <a:pt x="14364537" y="3399083"/>
                  <a:pt x="14369484" y="3401444"/>
                </a:cubicBezTo>
                <a:cubicBezTo>
                  <a:pt x="14377919" y="3408079"/>
                  <a:pt x="14386128" y="3414489"/>
                  <a:pt x="14394337" y="3420900"/>
                </a:cubicBezTo>
                <a:cubicBezTo>
                  <a:pt x="14389615" y="3418763"/>
                  <a:pt x="14384666" y="3416739"/>
                  <a:pt x="14379268" y="3414715"/>
                </a:cubicBezTo>
                <a:cubicBezTo>
                  <a:pt x="14370609" y="3407967"/>
                  <a:pt x="14362174" y="3401107"/>
                  <a:pt x="14353627" y="3394247"/>
                </a:cubicBezTo>
                <a:close/>
                <a:moveTo>
                  <a:pt x="14428188" y="3437656"/>
                </a:moveTo>
                <a:cubicBezTo>
                  <a:pt x="14431224" y="3438331"/>
                  <a:pt x="14434599" y="3439118"/>
                  <a:pt x="14438309" y="3440018"/>
                </a:cubicBezTo>
                <a:cubicBezTo>
                  <a:pt x="14444495" y="3444628"/>
                  <a:pt x="14450680" y="3449127"/>
                  <a:pt x="14456753" y="3453513"/>
                </a:cubicBezTo>
                <a:cubicBezTo>
                  <a:pt x="14453153" y="3452726"/>
                  <a:pt x="14449893" y="3452051"/>
                  <a:pt x="14446969" y="3451489"/>
                </a:cubicBezTo>
                <a:cubicBezTo>
                  <a:pt x="14440670" y="3446878"/>
                  <a:pt x="14434373" y="3442267"/>
                  <a:pt x="14428188" y="3437656"/>
                </a:cubicBezTo>
                <a:close/>
                <a:moveTo>
                  <a:pt x="14456077" y="3444179"/>
                </a:moveTo>
                <a:cubicBezTo>
                  <a:pt x="14459564" y="3444966"/>
                  <a:pt x="14463162" y="3445866"/>
                  <a:pt x="14466987" y="3446765"/>
                </a:cubicBezTo>
                <a:cubicBezTo>
                  <a:pt x="14472834" y="3451039"/>
                  <a:pt x="14478794" y="3455200"/>
                  <a:pt x="14484642" y="3459248"/>
                </a:cubicBezTo>
                <a:cubicBezTo>
                  <a:pt x="14480932" y="3458461"/>
                  <a:pt x="14477445" y="3457786"/>
                  <a:pt x="14474184" y="3457112"/>
                </a:cubicBezTo>
                <a:cubicBezTo>
                  <a:pt x="14468111" y="3452838"/>
                  <a:pt x="14462151" y="3448565"/>
                  <a:pt x="14456077" y="3444179"/>
                </a:cubicBezTo>
                <a:close/>
                <a:moveTo>
                  <a:pt x="14500274" y="3470157"/>
                </a:moveTo>
                <a:cubicBezTo>
                  <a:pt x="14506460" y="3474430"/>
                  <a:pt x="14512645" y="3478591"/>
                  <a:pt x="14518830" y="3482865"/>
                </a:cubicBezTo>
                <a:cubicBezTo>
                  <a:pt x="14515344" y="3482190"/>
                  <a:pt x="14511971" y="3481628"/>
                  <a:pt x="14508709" y="3481065"/>
                </a:cubicBezTo>
                <a:cubicBezTo>
                  <a:pt x="14502411" y="3476792"/>
                  <a:pt x="14496001" y="3472406"/>
                  <a:pt x="14489703" y="3468020"/>
                </a:cubicBezTo>
                <a:cubicBezTo>
                  <a:pt x="14493077" y="3468695"/>
                  <a:pt x="14496676" y="3469482"/>
                  <a:pt x="14500274" y="3470157"/>
                </a:cubicBezTo>
                <a:close/>
                <a:moveTo>
                  <a:pt x="14517481" y="3473756"/>
                </a:moveTo>
                <a:cubicBezTo>
                  <a:pt x="14520741" y="3474430"/>
                  <a:pt x="14524116" y="3475105"/>
                  <a:pt x="14527490" y="3475780"/>
                </a:cubicBezTo>
                <a:cubicBezTo>
                  <a:pt x="14533449" y="3479716"/>
                  <a:pt x="14539297" y="3483652"/>
                  <a:pt x="14545258" y="3487588"/>
                </a:cubicBezTo>
                <a:cubicBezTo>
                  <a:pt x="14541996" y="3487026"/>
                  <a:pt x="14538736" y="3486463"/>
                  <a:pt x="14535699" y="3485901"/>
                </a:cubicBezTo>
                <a:cubicBezTo>
                  <a:pt x="14529626" y="3481852"/>
                  <a:pt x="14523553" y="3477804"/>
                  <a:pt x="14517481" y="3473756"/>
                </a:cubicBezTo>
                <a:close/>
                <a:moveTo>
                  <a:pt x="14545371" y="3479491"/>
                </a:moveTo>
                <a:cubicBezTo>
                  <a:pt x="14548407" y="3480166"/>
                  <a:pt x="14551555" y="3480728"/>
                  <a:pt x="14554704" y="3481403"/>
                </a:cubicBezTo>
                <a:cubicBezTo>
                  <a:pt x="14560327" y="3485114"/>
                  <a:pt x="14565950" y="3488713"/>
                  <a:pt x="14571686" y="3492311"/>
                </a:cubicBezTo>
                <a:cubicBezTo>
                  <a:pt x="14568649" y="3491749"/>
                  <a:pt x="14565613" y="3491187"/>
                  <a:pt x="14562690" y="3490737"/>
                </a:cubicBezTo>
                <a:cubicBezTo>
                  <a:pt x="14556842" y="3486913"/>
                  <a:pt x="14551106" y="3483202"/>
                  <a:pt x="14545371" y="3479491"/>
                </a:cubicBezTo>
                <a:close/>
                <a:moveTo>
                  <a:pt x="14573260" y="3485226"/>
                </a:moveTo>
                <a:cubicBezTo>
                  <a:pt x="14576072" y="3485789"/>
                  <a:pt x="14578996" y="3486351"/>
                  <a:pt x="14581920" y="3487026"/>
                </a:cubicBezTo>
                <a:cubicBezTo>
                  <a:pt x="14587318" y="3490399"/>
                  <a:pt x="14592603" y="3493773"/>
                  <a:pt x="14597890" y="3497035"/>
                </a:cubicBezTo>
                <a:cubicBezTo>
                  <a:pt x="14595078" y="3496585"/>
                  <a:pt x="14592267" y="3496022"/>
                  <a:pt x="14589566" y="3495573"/>
                </a:cubicBezTo>
                <a:cubicBezTo>
                  <a:pt x="14584169" y="3492086"/>
                  <a:pt x="14578658" y="3488600"/>
                  <a:pt x="14573260" y="3485226"/>
                </a:cubicBezTo>
                <a:close/>
                <a:moveTo>
                  <a:pt x="14601263" y="3490962"/>
                </a:moveTo>
                <a:cubicBezTo>
                  <a:pt x="14603849" y="3491524"/>
                  <a:pt x="14606548" y="3492086"/>
                  <a:pt x="14609136" y="3492536"/>
                </a:cubicBezTo>
                <a:cubicBezTo>
                  <a:pt x="14614196" y="3495573"/>
                  <a:pt x="14619143" y="3498609"/>
                  <a:pt x="14624205" y="3501645"/>
                </a:cubicBezTo>
                <a:cubicBezTo>
                  <a:pt x="14621618" y="3501195"/>
                  <a:pt x="14619143" y="3500746"/>
                  <a:pt x="14616557" y="3500296"/>
                </a:cubicBezTo>
                <a:cubicBezTo>
                  <a:pt x="14611497" y="3497147"/>
                  <a:pt x="14606324" y="3494111"/>
                  <a:pt x="14601263" y="3490962"/>
                </a:cubicBezTo>
                <a:close/>
                <a:moveTo>
                  <a:pt x="14629265" y="3496585"/>
                </a:moveTo>
                <a:cubicBezTo>
                  <a:pt x="14631627" y="3497035"/>
                  <a:pt x="14633989" y="3497597"/>
                  <a:pt x="14636350" y="3498047"/>
                </a:cubicBezTo>
                <a:cubicBezTo>
                  <a:pt x="14640961" y="3500746"/>
                  <a:pt x="14645685" y="3503557"/>
                  <a:pt x="14650295" y="3506256"/>
                </a:cubicBezTo>
                <a:cubicBezTo>
                  <a:pt x="14648046" y="3505806"/>
                  <a:pt x="14645796" y="3505469"/>
                  <a:pt x="14643547" y="3505019"/>
                </a:cubicBezTo>
                <a:cubicBezTo>
                  <a:pt x="14638824" y="3502320"/>
                  <a:pt x="14633989" y="3499509"/>
                  <a:pt x="14629265" y="3496585"/>
                </a:cubicBezTo>
                <a:close/>
                <a:moveTo>
                  <a:pt x="14657492" y="3502320"/>
                </a:moveTo>
                <a:cubicBezTo>
                  <a:pt x="14659517" y="3502770"/>
                  <a:pt x="14661541" y="3503107"/>
                  <a:pt x="14663678" y="3503557"/>
                </a:cubicBezTo>
                <a:cubicBezTo>
                  <a:pt x="14667952" y="3506031"/>
                  <a:pt x="14672225" y="3508393"/>
                  <a:pt x="14676499" y="3510755"/>
                </a:cubicBezTo>
                <a:cubicBezTo>
                  <a:pt x="14674474" y="3510417"/>
                  <a:pt x="14672561" y="3510080"/>
                  <a:pt x="14670538" y="3509742"/>
                </a:cubicBezTo>
                <a:cubicBezTo>
                  <a:pt x="14666152" y="3507381"/>
                  <a:pt x="14661766" y="3504907"/>
                  <a:pt x="14657492" y="3502320"/>
                </a:cubicBezTo>
                <a:close/>
                <a:moveTo>
                  <a:pt x="14685720" y="3508168"/>
                </a:moveTo>
                <a:cubicBezTo>
                  <a:pt x="14687407" y="3508506"/>
                  <a:pt x="14689094" y="3508843"/>
                  <a:pt x="14690892" y="3509180"/>
                </a:cubicBezTo>
                <a:cubicBezTo>
                  <a:pt x="14694717" y="3511317"/>
                  <a:pt x="14698540" y="3513341"/>
                  <a:pt x="14702476" y="3515478"/>
                </a:cubicBezTo>
                <a:cubicBezTo>
                  <a:pt x="14700789" y="3515141"/>
                  <a:pt x="14699214" y="3514916"/>
                  <a:pt x="14697528" y="3514578"/>
                </a:cubicBezTo>
                <a:cubicBezTo>
                  <a:pt x="14693591" y="3512441"/>
                  <a:pt x="14689655" y="3510305"/>
                  <a:pt x="14685720" y="3508168"/>
                </a:cubicBezTo>
                <a:close/>
                <a:moveTo>
                  <a:pt x="14714172" y="3513903"/>
                </a:moveTo>
                <a:cubicBezTo>
                  <a:pt x="14715522" y="3514129"/>
                  <a:pt x="14716759" y="3514466"/>
                  <a:pt x="14718108" y="3514691"/>
                </a:cubicBezTo>
                <a:cubicBezTo>
                  <a:pt x="14721482" y="3516490"/>
                  <a:pt x="14724855" y="3518290"/>
                  <a:pt x="14728230" y="3520089"/>
                </a:cubicBezTo>
                <a:cubicBezTo>
                  <a:pt x="14726993" y="3519864"/>
                  <a:pt x="14725756" y="3519639"/>
                  <a:pt x="14724518" y="3519414"/>
                </a:cubicBezTo>
                <a:cubicBezTo>
                  <a:pt x="14721032" y="3517502"/>
                  <a:pt x="14717658" y="3515703"/>
                  <a:pt x="14714172" y="3513903"/>
                </a:cubicBezTo>
                <a:close/>
                <a:moveTo>
                  <a:pt x="14742848" y="3519639"/>
                </a:moveTo>
                <a:cubicBezTo>
                  <a:pt x="14743636" y="3519864"/>
                  <a:pt x="14744536" y="3519976"/>
                  <a:pt x="14745436" y="3520201"/>
                </a:cubicBezTo>
                <a:cubicBezTo>
                  <a:pt x="14748359" y="3521663"/>
                  <a:pt x="14751170" y="3523125"/>
                  <a:pt x="14754094" y="3524587"/>
                </a:cubicBezTo>
                <a:cubicBezTo>
                  <a:pt x="14753308" y="3524475"/>
                  <a:pt x="14752409" y="3524250"/>
                  <a:pt x="14751621" y="3524137"/>
                </a:cubicBezTo>
                <a:cubicBezTo>
                  <a:pt x="14748584" y="3522675"/>
                  <a:pt x="14745773" y="3521213"/>
                  <a:pt x="14742848" y="3519639"/>
                </a:cubicBezTo>
                <a:close/>
                <a:moveTo>
                  <a:pt x="14771751" y="3525487"/>
                </a:moveTo>
                <a:cubicBezTo>
                  <a:pt x="14772089" y="3525599"/>
                  <a:pt x="14772425" y="3525599"/>
                  <a:pt x="14772763" y="3525712"/>
                </a:cubicBezTo>
                <a:cubicBezTo>
                  <a:pt x="14775013" y="3526836"/>
                  <a:pt x="14777374" y="3527961"/>
                  <a:pt x="14779623" y="3529085"/>
                </a:cubicBezTo>
                <a:cubicBezTo>
                  <a:pt x="14779285" y="3528973"/>
                  <a:pt x="14778949" y="3528973"/>
                  <a:pt x="14778611" y="3528861"/>
                </a:cubicBezTo>
                <a:cubicBezTo>
                  <a:pt x="14776250" y="3527736"/>
                  <a:pt x="14774000" y="3526611"/>
                  <a:pt x="14771751" y="3525487"/>
                </a:cubicBezTo>
                <a:close/>
                <a:moveTo>
                  <a:pt x="14597552" y="3447440"/>
                </a:moveTo>
                <a:cubicBezTo>
                  <a:pt x="14597439" y="3447440"/>
                  <a:pt x="14597327" y="3447328"/>
                  <a:pt x="14597214" y="3447328"/>
                </a:cubicBezTo>
                <a:cubicBezTo>
                  <a:pt x="14595865" y="3446540"/>
                  <a:pt x="14594515" y="3445753"/>
                  <a:pt x="14593166" y="3444854"/>
                </a:cubicBezTo>
                <a:cubicBezTo>
                  <a:pt x="14593278" y="3444854"/>
                  <a:pt x="14593391" y="3444854"/>
                  <a:pt x="14593391" y="3444966"/>
                </a:cubicBezTo>
                <a:cubicBezTo>
                  <a:pt x="14594741" y="3445753"/>
                  <a:pt x="14596090" y="3446653"/>
                  <a:pt x="14597552" y="3447440"/>
                </a:cubicBezTo>
                <a:close/>
                <a:moveTo>
                  <a:pt x="14482169" y="3391660"/>
                </a:moveTo>
                <a:cubicBezTo>
                  <a:pt x="14481606" y="3391435"/>
                  <a:pt x="14481157" y="3391323"/>
                  <a:pt x="14480594" y="3391098"/>
                </a:cubicBezTo>
                <a:cubicBezTo>
                  <a:pt x="14479019" y="3389973"/>
                  <a:pt x="14477445" y="3388961"/>
                  <a:pt x="14475758" y="3387837"/>
                </a:cubicBezTo>
                <a:cubicBezTo>
                  <a:pt x="14476208" y="3388061"/>
                  <a:pt x="14476771" y="3388174"/>
                  <a:pt x="14477220" y="3388399"/>
                </a:cubicBezTo>
                <a:cubicBezTo>
                  <a:pt x="14478907" y="3389411"/>
                  <a:pt x="14480594" y="3390536"/>
                  <a:pt x="14482169" y="3391660"/>
                </a:cubicBezTo>
                <a:close/>
                <a:moveTo>
                  <a:pt x="14450567" y="3370518"/>
                </a:moveTo>
                <a:cubicBezTo>
                  <a:pt x="14450567" y="3370518"/>
                  <a:pt x="14450454" y="3370518"/>
                  <a:pt x="14450567" y="3370518"/>
                </a:cubicBezTo>
                <a:cubicBezTo>
                  <a:pt x="14450454" y="3370518"/>
                  <a:pt x="14450567" y="3370518"/>
                  <a:pt x="14450567" y="3370518"/>
                </a:cubicBezTo>
                <a:cubicBezTo>
                  <a:pt x="14450567" y="3370518"/>
                  <a:pt x="14450567" y="3370518"/>
                  <a:pt x="14450567" y="3370518"/>
                </a:cubicBezTo>
                <a:close/>
                <a:moveTo>
                  <a:pt x="14424702" y="3360846"/>
                </a:moveTo>
                <a:cubicBezTo>
                  <a:pt x="14424027" y="3360621"/>
                  <a:pt x="14423353" y="3360284"/>
                  <a:pt x="14422677" y="3360059"/>
                </a:cubicBezTo>
                <a:cubicBezTo>
                  <a:pt x="14420990" y="3358822"/>
                  <a:pt x="14419304" y="3357585"/>
                  <a:pt x="14417617" y="3356460"/>
                </a:cubicBezTo>
                <a:cubicBezTo>
                  <a:pt x="14418291" y="3356686"/>
                  <a:pt x="14418854" y="3357023"/>
                  <a:pt x="14419528" y="3357248"/>
                </a:cubicBezTo>
                <a:cubicBezTo>
                  <a:pt x="14421215" y="3358485"/>
                  <a:pt x="14423015" y="3359722"/>
                  <a:pt x="14424702" y="3360846"/>
                </a:cubicBezTo>
                <a:close/>
                <a:moveTo>
                  <a:pt x="14398611" y="3351063"/>
                </a:moveTo>
                <a:cubicBezTo>
                  <a:pt x="14397374" y="3350613"/>
                  <a:pt x="14396024" y="3350050"/>
                  <a:pt x="14394788" y="3349601"/>
                </a:cubicBezTo>
                <a:cubicBezTo>
                  <a:pt x="14392426" y="3347914"/>
                  <a:pt x="14390176" y="3346114"/>
                  <a:pt x="14387815" y="3344428"/>
                </a:cubicBezTo>
                <a:cubicBezTo>
                  <a:pt x="14389052" y="3344990"/>
                  <a:pt x="14390289" y="3345440"/>
                  <a:pt x="14391526" y="3346002"/>
                </a:cubicBezTo>
                <a:cubicBezTo>
                  <a:pt x="14393888" y="3347576"/>
                  <a:pt x="14396250" y="3349375"/>
                  <a:pt x="14398611" y="3351063"/>
                </a:cubicBezTo>
                <a:close/>
                <a:moveTo>
                  <a:pt x="14364986" y="3327221"/>
                </a:moveTo>
                <a:cubicBezTo>
                  <a:pt x="14363186" y="3325871"/>
                  <a:pt x="14361388" y="3324522"/>
                  <a:pt x="14359588" y="3323060"/>
                </a:cubicBezTo>
                <a:cubicBezTo>
                  <a:pt x="14360374" y="3323397"/>
                  <a:pt x="14361275" y="3323735"/>
                  <a:pt x="14362062" y="3324185"/>
                </a:cubicBezTo>
                <a:cubicBezTo>
                  <a:pt x="14363861" y="3325534"/>
                  <a:pt x="14365774" y="3326884"/>
                  <a:pt x="14367572" y="3328233"/>
                </a:cubicBezTo>
                <a:cubicBezTo>
                  <a:pt x="14366673" y="3327896"/>
                  <a:pt x="14365886" y="3327559"/>
                  <a:pt x="14364986" y="3327221"/>
                </a:cubicBezTo>
                <a:close/>
                <a:moveTo>
                  <a:pt x="14341369" y="3317550"/>
                </a:moveTo>
                <a:cubicBezTo>
                  <a:pt x="14339907" y="3316987"/>
                  <a:pt x="14338445" y="3316425"/>
                  <a:pt x="14337096" y="3315750"/>
                </a:cubicBezTo>
                <a:cubicBezTo>
                  <a:pt x="14334622" y="3313839"/>
                  <a:pt x="14332148" y="3311927"/>
                  <a:pt x="14329786" y="3310015"/>
                </a:cubicBezTo>
                <a:cubicBezTo>
                  <a:pt x="14331248" y="3310690"/>
                  <a:pt x="14332597" y="3311252"/>
                  <a:pt x="14334059" y="3311927"/>
                </a:cubicBezTo>
                <a:cubicBezTo>
                  <a:pt x="14336533" y="3313726"/>
                  <a:pt x="14338896" y="3315638"/>
                  <a:pt x="14341369" y="3317550"/>
                </a:cubicBezTo>
                <a:close/>
                <a:moveTo>
                  <a:pt x="14307519" y="3292246"/>
                </a:moveTo>
                <a:cubicBezTo>
                  <a:pt x="14305607" y="3290672"/>
                  <a:pt x="14303696" y="3289210"/>
                  <a:pt x="14301896" y="3287635"/>
                </a:cubicBezTo>
                <a:cubicBezTo>
                  <a:pt x="14302795" y="3288085"/>
                  <a:pt x="14303808" y="3288535"/>
                  <a:pt x="14304708" y="3288985"/>
                </a:cubicBezTo>
                <a:cubicBezTo>
                  <a:pt x="14306620" y="3290447"/>
                  <a:pt x="14308531" y="3292021"/>
                  <a:pt x="14310556" y="3293483"/>
                </a:cubicBezTo>
                <a:cubicBezTo>
                  <a:pt x="14309544" y="3293146"/>
                  <a:pt x="14308531" y="3292696"/>
                  <a:pt x="14307519" y="3292246"/>
                </a:cubicBezTo>
                <a:close/>
                <a:moveTo>
                  <a:pt x="14284353" y="3281900"/>
                </a:moveTo>
                <a:cubicBezTo>
                  <a:pt x="14282779" y="3281225"/>
                  <a:pt x="14281204" y="3280438"/>
                  <a:pt x="14279629" y="3279763"/>
                </a:cubicBezTo>
                <a:cubicBezTo>
                  <a:pt x="14277156" y="3277627"/>
                  <a:pt x="14274569" y="3275602"/>
                  <a:pt x="14272094" y="3273465"/>
                </a:cubicBezTo>
                <a:cubicBezTo>
                  <a:pt x="14273556" y="3274140"/>
                  <a:pt x="14275131" y="3274927"/>
                  <a:pt x="14276705" y="3275715"/>
                </a:cubicBezTo>
                <a:cubicBezTo>
                  <a:pt x="14279292" y="3277851"/>
                  <a:pt x="14281765" y="3279876"/>
                  <a:pt x="14284353" y="3281900"/>
                </a:cubicBezTo>
                <a:close/>
                <a:moveTo>
                  <a:pt x="14250278" y="3255247"/>
                </a:moveTo>
                <a:cubicBezTo>
                  <a:pt x="14248253" y="3253560"/>
                  <a:pt x="14246229" y="3251873"/>
                  <a:pt x="14244204" y="3250187"/>
                </a:cubicBezTo>
                <a:cubicBezTo>
                  <a:pt x="14245329" y="3250749"/>
                  <a:pt x="14246454" y="3251311"/>
                  <a:pt x="14247579" y="3251873"/>
                </a:cubicBezTo>
                <a:cubicBezTo>
                  <a:pt x="14249602" y="3253560"/>
                  <a:pt x="14251627" y="3255247"/>
                  <a:pt x="14253651" y="3256934"/>
                </a:cubicBezTo>
                <a:cubicBezTo>
                  <a:pt x="14252526" y="3256259"/>
                  <a:pt x="14251402" y="3255697"/>
                  <a:pt x="14250278" y="3255247"/>
                </a:cubicBezTo>
                <a:close/>
                <a:moveTo>
                  <a:pt x="14222837" y="3231181"/>
                </a:moveTo>
                <a:cubicBezTo>
                  <a:pt x="14222837" y="3231181"/>
                  <a:pt x="14222837" y="3231068"/>
                  <a:pt x="14222837" y="3231181"/>
                </a:cubicBezTo>
                <a:cubicBezTo>
                  <a:pt x="14222837" y="3231181"/>
                  <a:pt x="14222949" y="3231181"/>
                  <a:pt x="14222837" y="3231181"/>
                </a:cubicBezTo>
                <a:cubicBezTo>
                  <a:pt x="14222949" y="3231181"/>
                  <a:pt x="14222949" y="3231181"/>
                  <a:pt x="14222837" y="3231181"/>
                </a:cubicBezTo>
                <a:close/>
                <a:moveTo>
                  <a:pt x="13907838" y="2967801"/>
                </a:moveTo>
                <a:cubicBezTo>
                  <a:pt x="13901541" y="2960491"/>
                  <a:pt x="13895468" y="2953294"/>
                  <a:pt x="13889507" y="2946321"/>
                </a:cubicBezTo>
                <a:cubicBezTo>
                  <a:pt x="13895693" y="2953406"/>
                  <a:pt x="13902103" y="2960716"/>
                  <a:pt x="13908739" y="2968251"/>
                </a:cubicBezTo>
                <a:cubicBezTo>
                  <a:pt x="13908401" y="2968026"/>
                  <a:pt x="13908063" y="2967914"/>
                  <a:pt x="13907838" y="2967801"/>
                </a:cubicBezTo>
                <a:close/>
                <a:moveTo>
                  <a:pt x="13893781" y="2960716"/>
                </a:moveTo>
                <a:cubicBezTo>
                  <a:pt x="13892994" y="2960266"/>
                  <a:pt x="13892095" y="2959929"/>
                  <a:pt x="13891307" y="2959479"/>
                </a:cubicBezTo>
                <a:cubicBezTo>
                  <a:pt x="13884672" y="2951607"/>
                  <a:pt x="13878262" y="2943847"/>
                  <a:pt x="13872077" y="2936313"/>
                </a:cubicBezTo>
                <a:cubicBezTo>
                  <a:pt x="13872639" y="2936650"/>
                  <a:pt x="13873314" y="2936987"/>
                  <a:pt x="13873877" y="2937325"/>
                </a:cubicBezTo>
                <a:cubicBezTo>
                  <a:pt x="13880174" y="2944859"/>
                  <a:pt x="13886921" y="2952732"/>
                  <a:pt x="13893781" y="2960716"/>
                </a:cubicBezTo>
                <a:close/>
                <a:moveTo>
                  <a:pt x="13878038" y="2953182"/>
                </a:moveTo>
                <a:cubicBezTo>
                  <a:pt x="13876688" y="2952507"/>
                  <a:pt x="13875450" y="2951944"/>
                  <a:pt x="13874101" y="2951270"/>
                </a:cubicBezTo>
                <a:cubicBezTo>
                  <a:pt x="13867578" y="2943172"/>
                  <a:pt x="13861169" y="2935301"/>
                  <a:pt x="13854983" y="2927541"/>
                </a:cubicBezTo>
                <a:cubicBezTo>
                  <a:pt x="13856107" y="2928103"/>
                  <a:pt x="13857232" y="2928665"/>
                  <a:pt x="13858357" y="2929228"/>
                </a:cubicBezTo>
                <a:cubicBezTo>
                  <a:pt x="13864654" y="2936987"/>
                  <a:pt x="13871289" y="2944972"/>
                  <a:pt x="13878038" y="2953182"/>
                </a:cubicBezTo>
                <a:close/>
                <a:moveTo>
                  <a:pt x="13861730" y="2945534"/>
                </a:moveTo>
                <a:cubicBezTo>
                  <a:pt x="13860043" y="2944747"/>
                  <a:pt x="13858245" y="2943960"/>
                  <a:pt x="13856558" y="2943172"/>
                </a:cubicBezTo>
                <a:cubicBezTo>
                  <a:pt x="13850035" y="2934851"/>
                  <a:pt x="13843737" y="2926753"/>
                  <a:pt x="13837551" y="2918769"/>
                </a:cubicBezTo>
                <a:cubicBezTo>
                  <a:pt x="13839126" y="2919556"/>
                  <a:pt x="13840700" y="2920343"/>
                  <a:pt x="13842275" y="2921131"/>
                </a:cubicBezTo>
                <a:cubicBezTo>
                  <a:pt x="13848461" y="2929003"/>
                  <a:pt x="13854983" y="2937212"/>
                  <a:pt x="13861730" y="2945534"/>
                </a:cubicBezTo>
                <a:close/>
                <a:moveTo>
                  <a:pt x="13844749" y="2937887"/>
                </a:moveTo>
                <a:cubicBezTo>
                  <a:pt x="13842613" y="2936987"/>
                  <a:pt x="13840588" y="2935975"/>
                  <a:pt x="13838452" y="2935075"/>
                </a:cubicBezTo>
                <a:cubicBezTo>
                  <a:pt x="13832041" y="2926641"/>
                  <a:pt x="13825631" y="2918319"/>
                  <a:pt x="13819446" y="2910109"/>
                </a:cubicBezTo>
                <a:cubicBezTo>
                  <a:pt x="13821358" y="2911009"/>
                  <a:pt x="13823381" y="2912021"/>
                  <a:pt x="13825294" y="2912921"/>
                </a:cubicBezTo>
                <a:cubicBezTo>
                  <a:pt x="13831592" y="2921018"/>
                  <a:pt x="13838114" y="2929340"/>
                  <a:pt x="13844749" y="2937887"/>
                </a:cubicBezTo>
                <a:close/>
                <a:moveTo>
                  <a:pt x="13799653" y="2893353"/>
                </a:moveTo>
                <a:cubicBezTo>
                  <a:pt x="13797517" y="2892341"/>
                  <a:pt x="13795267" y="2891441"/>
                  <a:pt x="13793130" y="2890429"/>
                </a:cubicBezTo>
                <a:cubicBezTo>
                  <a:pt x="13786832" y="2881770"/>
                  <a:pt x="13780760" y="2873335"/>
                  <a:pt x="13774800" y="2865013"/>
                </a:cubicBezTo>
                <a:cubicBezTo>
                  <a:pt x="13776824" y="2866026"/>
                  <a:pt x="13778848" y="2866925"/>
                  <a:pt x="13780873" y="2867937"/>
                </a:cubicBezTo>
                <a:cubicBezTo>
                  <a:pt x="13786832" y="2876147"/>
                  <a:pt x="13793130" y="2884694"/>
                  <a:pt x="13799653" y="2893353"/>
                </a:cubicBezTo>
                <a:close/>
                <a:moveTo>
                  <a:pt x="13782447" y="2885593"/>
                </a:moveTo>
                <a:cubicBezTo>
                  <a:pt x="13779972" y="2884469"/>
                  <a:pt x="13777498" y="2883457"/>
                  <a:pt x="13775025" y="2882332"/>
                </a:cubicBezTo>
                <a:cubicBezTo>
                  <a:pt x="13768839" y="2873560"/>
                  <a:pt x="13762767" y="2864901"/>
                  <a:pt x="13756919" y="2856579"/>
                </a:cubicBezTo>
                <a:cubicBezTo>
                  <a:pt x="13759280" y="2857703"/>
                  <a:pt x="13761641" y="2858716"/>
                  <a:pt x="13764004" y="2859840"/>
                </a:cubicBezTo>
                <a:cubicBezTo>
                  <a:pt x="13769852" y="2868162"/>
                  <a:pt x="13776036" y="2876822"/>
                  <a:pt x="13782447" y="2885593"/>
                </a:cubicBezTo>
                <a:close/>
                <a:moveTo>
                  <a:pt x="13764678" y="2877946"/>
                </a:moveTo>
                <a:cubicBezTo>
                  <a:pt x="13761979" y="2876822"/>
                  <a:pt x="13759168" y="2875584"/>
                  <a:pt x="13756469" y="2874460"/>
                </a:cubicBezTo>
                <a:cubicBezTo>
                  <a:pt x="13750395" y="2865576"/>
                  <a:pt x="13744436" y="2856916"/>
                  <a:pt x="13738588" y="2848369"/>
                </a:cubicBezTo>
                <a:cubicBezTo>
                  <a:pt x="13741174" y="2849494"/>
                  <a:pt x="13743761" y="2850731"/>
                  <a:pt x="13746460" y="2851856"/>
                </a:cubicBezTo>
                <a:cubicBezTo>
                  <a:pt x="13752420" y="2860290"/>
                  <a:pt x="13758493" y="2869062"/>
                  <a:pt x="13764678" y="2877946"/>
                </a:cubicBezTo>
                <a:close/>
                <a:moveTo>
                  <a:pt x="13730602" y="2836336"/>
                </a:moveTo>
                <a:cubicBezTo>
                  <a:pt x="13724979" y="2828014"/>
                  <a:pt x="13719582" y="2819917"/>
                  <a:pt x="13714296" y="2811932"/>
                </a:cubicBezTo>
                <a:cubicBezTo>
                  <a:pt x="13716658" y="2813057"/>
                  <a:pt x="13719133" y="2814182"/>
                  <a:pt x="13721494" y="2815306"/>
                </a:cubicBezTo>
                <a:cubicBezTo>
                  <a:pt x="13726892" y="2823178"/>
                  <a:pt x="13732402" y="2831275"/>
                  <a:pt x="13738138" y="2839710"/>
                </a:cubicBezTo>
                <a:cubicBezTo>
                  <a:pt x="13735551" y="2838585"/>
                  <a:pt x="13733078" y="2837461"/>
                  <a:pt x="13730602" y="2836336"/>
                </a:cubicBezTo>
                <a:close/>
                <a:moveTo>
                  <a:pt x="13720819" y="2832175"/>
                </a:moveTo>
                <a:cubicBezTo>
                  <a:pt x="13718007" y="2830938"/>
                  <a:pt x="13715308" y="2829814"/>
                  <a:pt x="13712497" y="2828577"/>
                </a:cubicBezTo>
                <a:cubicBezTo>
                  <a:pt x="13706874" y="2820142"/>
                  <a:pt x="13701476" y="2811820"/>
                  <a:pt x="13696303" y="2803723"/>
                </a:cubicBezTo>
                <a:cubicBezTo>
                  <a:pt x="13699002" y="2804960"/>
                  <a:pt x="13701701" y="2806197"/>
                  <a:pt x="13704400" y="2807434"/>
                </a:cubicBezTo>
                <a:cubicBezTo>
                  <a:pt x="13709573" y="2815419"/>
                  <a:pt x="13715084" y="2823628"/>
                  <a:pt x="13720819" y="2832175"/>
                </a:cubicBezTo>
                <a:close/>
                <a:moveTo>
                  <a:pt x="13689331" y="2793039"/>
                </a:moveTo>
                <a:cubicBezTo>
                  <a:pt x="13683483" y="2783930"/>
                  <a:pt x="13677860" y="2775046"/>
                  <a:pt x="13672349" y="2766499"/>
                </a:cubicBezTo>
                <a:cubicBezTo>
                  <a:pt x="13674823" y="2767624"/>
                  <a:pt x="13677297" y="2768861"/>
                  <a:pt x="13679772" y="2769985"/>
                </a:cubicBezTo>
                <a:cubicBezTo>
                  <a:pt x="13685282" y="2778532"/>
                  <a:pt x="13691018" y="2787416"/>
                  <a:pt x="13697090" y="2796526"/>
                </a:cubicBezTo>
                <a:cubicBezTo>
                  <a:pt x="13694616" y="2795401"/>
                  <a:pt x="13692030" y="2794276"/>
                  <a:pt x="13689331" y="2793039"/>
                </a:cubicBezTo>
                <a:close/>
                <a:moveTo>
                  <a:pt x="13665489" y="2755478"/>
                </a:moveTo>
                <a:cubicBezTo>
                  <a:pt x="13659979" y="2746706"/>
                  <a:pt x="13654692" y="2738272"/>
                  <a:pt x="13649745" y="2730287"/>
                </a:cubicBezTo>
                <a:cubicBezTo>
                  <a:pt x="13652106" y="2731412"/>
                  <a:pt x="13654356" y="2732536"/>
                  <a:pt x="13656717" y="2733773"/>
                </a:cubicBezTo>
                <a:cubicBezTo>
                  <a:pt x="13661777" y="2741758"/>
                  <a:pt x="13667064" y="2750080"/>
                  <a:pt x="13672687" y="2758852"/>
                </a:cubicBezTo>
                <a:cubicBezTo>
                  <a:pt x="13670324" y="2757727"/>
                  <a:pt x="13667851" y="2756603"/>
                  <a:pt x="13665489" y="2755478"/>
                </a:cubicBezTo>
                <a:close/>
                <a:moveTo>
                  <a:pt x="13639174" y="2743670"/>
                </a:moveTo>
                <a:cubicBezTo>
                  <a:pt x="13636250" y="2742433"/>
                  <a:pt x="13633439" y="2741196"/>
                  <a:pt x="13630515" y="2739959"/>
                </a:cubicBezTo>
                <a:cubicBezTo>
                  <a:pt x="13625117" y="2730849"/>
                  <a:pt x="13619943" y="2722078"/>
                  <a:pt x="13614883" y="2713531"/>
                </a:cubicBezTo>
                <a:cubicBezTo>
                  <a:pt x="13617694" y="2714880"/>
                  <a:pt x="13620506" y="2716117"/>
                  <a:pt x="13623317" y="2717467"/>
                </a:cubicBezTo>
                <a:cubicBezTo>
                  <a:pt x="13628377" y="2725901"/>
                  <a:pt x="13633663" y="2734561"/>
                  <a:pt x="13639174" y="2743670"/>
                </a:cubicBezTo>
                <a:close/>
                <a:moveTo>
                  <a:pt x="13608472" y="2702510"/>
                </a:moveTo>
                <a:cubicBezTo>
                  <a:pt x="13603187" y="2693513"/>
                  <a:pt x="13598239" y="2684966"/>
                  <a:pt x="13593515" y="2676757"/>
                </a:cubicBezTo>
                <a:cubicBezTo>
                  <a:pt x="13596214" y="2677994"/>
                  <a:pt x="13598800" y="2679343"/>
                  <a:pt x="13601499" y="2680692"/>
                </a:cubicBezTo>
                <a:cubicBezTo>
                  <a:pt x="13606223" y="2688790"/>
                  <a:pt x="13611283" y="2697337"/>
                  <a:pt x="13616682" y="2706333"/>
                </a:cubicBezTo>
                <a:cubicBezTo>
                  <a:pt x="13613871" y="2704984"/>
                  <a:pt x="13611171" y="2703747"/>
                  <a:pt x="13608472" y="2702510"/>
                </a:cubicBezTo>
                <a:close/>
                <a:moveTo>
                  <a:pt x="13599814" y="2698686"/>
                </a:moveTo>
                <a:cubicBezTo>
                  <a:pt x="13596890" y="2697337"/>
                  <a:pt x="13593853" y="2696100"/>
                  <a:pt x="13590929" y="2694750"/>
                </a:cubicBezTo>
                <a:cubicBezTo>
                  <a:pt x="13585756" y="2685641"/>
                  <a:pt x="13580807" y="2676869"/>
                  <a:pt x="13576083" y="2668547"/>
                </a:cubicBezTo>
                <a:cubicBezTo>
                  <a:pt x="13579008" y="2669896"/>
                  <a:pt x="13581819" y="2671246"/>
                  <a:pt x="13584743" y="2672595"/>
                </a:cubicBezTo>
                <a:cubicBezTo>
                  <a:pt x="13589467" y="2680805"/>
                  <a:pt x="13594527" y="2689577"/>
                  <a:pt x="13599814" y="2698686"/>
                </a:cubicBezTo>
                <a:close/>
                <a:moveTo>
                  <a:pt x="13570348" y="2658201"/>
                </a:moveTo>
                <a:cubicBezTo>
                  <a:pt x="13565400" y="2649204"/>
                  <a:pt x="13560564" y="2640545"/>
                  <a:pt x="13556179" y="2632560"/>
                </a:cubicBezTo>
                <a:cubicBezTo>
                  <a:pt x="13558991" y="2633910"/>
                  <a:pt x="13561690" y="2635259"/>
                  <a:pt x="13564501" y="2636608"/>
                </a:cubicBezTo>
                <a:cubicBezTo>
                  <a:pt x="13568887" y="2644481"/>
                  <a:pt x="13573610" y="2653028"/>
                  <a:pt x="13578782" y="2662137"/>
                </a:cubicBezTo>
                <a:cubicBezTo>
                  <a:pt x="13575971" y="2660787"/>
                  <a:pt x="13573159" y="2659438"/>
                  <a:pt x="13570348" y="2658201"/>
                </a:cubicBezTo>
                <a:close/>
                <a:moveTo>
                  <a:pt x="13550331" y="2621764"/>
                </a:moveTo>
                <a:cubicBezTo>
                  <a:pt x="13545495" y="2612880"/>
                  <a:pt x="13541109" y="2604670"/>
                  <a:pt x="13537173" y="2597135"/>
                </a:cubicBezTo>
                <a:cubicBezTo>
                  <a:pt x="13539872" y="2598485"/>
                  <a:pt x="13542458" y="2599947"/>
                  <a:pt x="13545157" y="2601296"/>
                </a:cubicBezTo>
                <a:cubicBezTo>
                  <a:pt x="13548869" y="2608156"/>
                  <a:pt x="13553368" y="2616366"/>
                  <a:pt x="13558428" y="2625700"/>
                </a:cubicBezTo>
                <a:cubicBezTo>
                  <a:pt x="13555729" y="2624350"/>
                  <a:pt x="13553030" y="2623113"/>
                  <a:pt x="13550331" y="2621764"/>
                </a:cubicBezTo>
                <a:close/>
                <a:moveTo>
                  <a:pt x="13542009" y="2617828"/>
                </a:moveTo>
                <a:cubicBezTo>
                  <a:pt x="13539085" y="2616478"/>
                  <a:pt x="13536161" y="2615129"/>
                  <a:pt x="13533237" y="2613779"/>
                </a:cubicBezTo>
                <a:cubicBezTo>
                  <a:pt x="13528513" y="2604782"/>
                  <a:pt x="13524127" y="2596461"/>
                  <a:pt x="13520079" y="2588588"/>
                </a:cubicBezTo>
                <a:cubicBezTo>
                  <a:pt x="13522890" y="2589938"/>
                  <a:pt x="13525815" y="2591400"/>
                  <a:pt x="13528626" y="2592862"/>
                </a:cubicBezTo>
                <a:cubicBezTo>
                  <a:pt x="13532674" y="2600397"/>
                  <a:pt x="13537060" y="2608719"/>
                  <a:pt x="13542009" y="2617828"/>
                </a:cubicBezTo>
                <a:close/>
                <a:moveTo>
                  <a:pt x="13506584" y="2574194"/>
                </a:moveTo>
                <a:cubicBezTo>
                  <a:pt x="13503548" y="2572732"/>
                  <a:pt x="13500624" y="2571382"/>
                  <a:pt x="13497587" y="2570033"/>
                </a:cubicBezTo>
                <a:cubicBezTo>
                  <a:pt x="13492865" y="2560698"/>
                  <a:pt x="13488704" y="2552152"/>
                  <a:pt x="13484879" y="2544617"/>
                </a:cubicBezTo>
                <a:cubicBezTo>
                  <a:pt x="13487803" y="2546079"/>
                  <a:pt x="13490840" y="2547541"/>
                  <a:pt x="13493764" y="2549003"/>
                </a:cubicBezTo>
                <a:cubicBezTo>
                  <a:pt x="13497362" y="2555863"/>
                  <a:pt x="13501636" y="2564410"/>
                  <a:pt x="13506584" y="2574194"/>
                </a:cubicBezTo>
                <a:close/>
                <a:moveTo>
                  <a:pt x="13472284" y="2530784"/>
                </a:moveTo>
                <a:cubicBezTo>
                  <a:pt x="13469135" y="2529322"/>
                  <a:pt x="13466099" y="2527860"/>
                  <a:pt x="13462950" y="2526511"/>
                </a:cubicBezTo>
                <a:cubicBezTo>
                  <a:pt x="13458226" y="2516727"/>
                  <a:pt x="13454291" y="2508180"/>
                  <a:pt x="13451029" y="2501208"/>
                </a:cubicBezTo>
                <a:cubicBezTo>
                  <a:pt x="13454178" y="2502782"/>
                  <a:pt x="13457215" y="2504244"/>
                  <a:pt x="13460364" y="2505818"/>
                </a:cubicBezTo>
                <a:cubicBezTo>
                  <a:pt x="13461263" y="2507730"/>
                  <a:pt x="13465311" y="2516389"/>
                  <a:pt x="13472284" y="2530784"/>
                </a:cubicBezTo>
                <a:close/>
                <a:moveTo>
                  <a:pt x="13446419" y="2491086"/>
                </a:moveTo>
                <a:cubicBezTo>
                  <a:pt x="13442594" y="2482877"/>
                  <a:pt x="13440571" y="2478266"/>
                  <a:pt x="13440458" y="2477928"/>
                </a:cubicBezTo>
                <a:cubicBezTo>
                  <a:pt x="13439109" y="2474330"/>
                  <a:pt x="13437647" y="2470619"/>
                  <a:pt x="13436297" y="2467020"/>
                </a:cubicBezTo>
                <a:cubicBezTo>
                  <a:pt x="13440121" y="2469044"/>
                  <a:pt x="13443944" y="2471068"/>
                  <a:pt x="13447768" y="2473093"/>
                </a:cubicBezTo>
                <a:cubicBezTo>
                  <a:pt x="13450692" y="2480740"/>
                  <a:pt x="13453617" y="2488387"/>
                  <a:pt x="13456539" y="2496034"/>
                </a:cubicBezTo>
                <a:cubicBezTo>
                  <a:pt x="13453166" y="2494348"/>
                  <a:pt x="13449792" y="2492661"/>
                  <a:pt x="13446419" y="2491086"/>
                </a:cubicBezTo>
                <a:close/>
                <a:moveTo>
                  <a:pt x="13436523" y="2482089"/>
                </a:moveTo>
                <a:cubicBezTo>
                  <a:pt x="13436635" y="2482314"/>
                  <a:pt x="13437534" y="2484226"/>
                  <a:pt x="13438996" y="2487487"/>
                </a:cubicBezTo>
                <a:cubicBezTo>
                  <a:pt x="13435735" y="2486025"/>
                  <a:pt x="13432585" y="2484451"/>
                  <a:pt x="13429325" y="2482989"/>
                </a:cubicBezTo>
                <a:cubicBezTo>
                  <a:pt x="13423702" y="2470506"/>
                  <a:pt x="13419879" y="2461847"/>
                  <a:pt x="13418079" y="2457686"/>
                </a:cubicBezTo>
                <a:cubicBezTo>
                  <a:pt x="13421790" y="2459485"/>
                  <a:pt x="13425613" y="2461397"/>
                  <a:pt x="13429438" y="2463309"/>
                </a:cubicBezTo>
                <a:cubicBezTo>
                  <a:pt x="13431799" y="2469719"/>
                  <a:pt x="13434160" y="2476017"/>
                  <a:pt x="13436523" y="2482089"/>
                </a:cubicBezTo>
                <a:close/>
                <a:moveTo>
                  <a:pt x="13414143" y="2447902"/>
                </a:moveTo>
                <a:cubicBezTo>
                  <a:pt x="13411219" y="2440142"/>
                  <a:pt x="13408183" y="2432495"/>
                  <a:pt x="13405259" y="2424735"/>
                </a:cubicBezTo>
                <a:cubicBezTo>
                  <a:pt x="13409082" y="2426759"/>
                  <a:pt x="13412905" y="2428784"/>
                  <a:pt x="13416842" y="2430920"/>
                </a:cubicBezTo>
                <a:cubicBezTo>
                  <a:pt x="13419879" y="2438568"/>
                  <a:pt x="13422801" y="2446102"/>
                  <a:pt x="13425613" y="2453525"/>
                </a:cubicBezTo>
                <a:cubicBezTo>
                  <a:pt x="13421790" y="2451613"/>
                  <a:pt x="13417966" y="2449814"/>
                  <a:pt x="13414143" y="2447902"/>
                </a:cubicBezTo>
                <a:close/>
                <a:moveTo>
                  <a:pt x="13401435" y="2414839"/>
                </a:moveTo>
                <a:cubicBezTo>
                  <a:pt x="13398511" y="2407417"/>
                  <a:pt x="13395700" y="2399994"/>
                  <a:pt x="13392776" y="2392684"/>
                </a:cubicBezTo>
                <a:cubicBezTo>
                  <a:pt x="13396486" y="2394821"/>
                  <a:pt x="13400310" y="2396958"/>
                  <a:pt x="13404022" y="2399094"/>
                </a:cubicBezTo>
                <a:cubicBezTo>
                  <a:pt x="13406946" y="2406404"/>
                  <a:pt x="13409870" y="2413602"/>
                  <a:pt x="13412681" y="2420799"/>
                </a:cubicBezTo>
                <a:cubicBezTo>
                  <a:pt x="13408969" y="2418662"/>
                  <a:pt x="13405259" y="2416750"/>
                  <a:pt x="13401435" y="2414839"/>
                </a:cubicBezTo>
                <a:close/>
                <a:moveTo>
                  <a:pt x="13394687" y="2411352"/>
                </a:moveTo>
                <a:cubicBezTo>
                  <a:pt x="13328786" y="2378289"/>
                  <a:pt x="13268845" y="2359396"/>
                  <a:pt x="13224536" y="2359396"/>
                </a:cubicBezTo>
                <a:cubicBezTo>
                  <a:pt x="13072941" y="2359396"/>
                  <a:pt x="12765815" y="2628511"/>
                  <a:pt x="12694516" y="2823853"/>
                </a:cubicBezTo>
                <a:cubicBezTo>
                  <a:pt x="12601062" y="3080036"/>
                  <a:pt x="12435748" y="3348813"/>
                  <a:pt x="12259861" y="3633223"/>
                </a:cubicBezTo>
                <a:lnTo>
                  <a:pt x="12246029" y="3633223"/>
                </a:lnTo>
                <a:cubicBezTo>
                  <a:pt x="12416854" y="3341391"/>
                  <a:pt x="12577895" y="3065641"/>
                  <a:pt x="12674048" y="2802374"/>
                </a:cubicBezTo>
                <a:cubicBezTo>
                  <a:pt x="12742535" y="2614679"/>
                  <a:pt x="13036729" y="2327120"/>
                  <a:pt x="13200245" y="2327120"/>
                </a:cubicBezTo>
                <a:cubicBezTo>
                  <a:pt x="13248266" y="2327120"/>
                  <a:pt x="13314054" y="2349500"/>
                  <a:pt x="13385691" y="2388636"/>
                </a:cubicBezTo>
                <a:cubicBezTo>
                  <a:pt x="13388727" y="2396283"/>
                  <a:pt x="13391651" y="2403705"/>
                  <a:pt x="13394687" y="2411352"/>
                </a:cubicBezTo>
                <a:close/>
                <a:moveTo>
                  <a:pt x="12255250" y="3640870"/>
                </a:moveTo>
                <a:cubicBezTo>
                  <a:pt x="12254238" y="3642557"/>
                  <a:pt x="12253114" y="3644244"/>
                  <a:pt x="12252101" y="3645931"/>
                </a:cubicBezTo>
                <a:cubicBezTo>
                  <a:pt x="12250639" y="3648292"/>
                  <a:pt x="12249177" y="3650654"/>
                  <a:pt x="12247715" y="3653016"/>
                </a:cubicBezTo>
                <a:cubicBezTo>
                  <a:pt x="12243105" y="3653241"/>
                  <a:pt x="12238606" y="3653353"/>
                  <a:pt x="12234220" y="3653578"/>
                </a:cubicBezTo>
                <a:cubicBezTo>
                  <a:pt x="12236694" y="3649305"/>
                  <a:pt x="12239168" y="3645144"/>
                  <a:pt x="12241643" y="3640870"/>
                </a:cubicBezTo>
                <a:lnTo>
                  <a:pt x="12255250" y="3640870"/>
                </a:lnTo>
                <a:close/>
                <a:moveTo>
                  <a:pt x="12227585" y="3653803"/>
                </a:moveTo>
                <a:cubicBezTo>
                  <a:pt x="12222974" y="3654028"/>
                  <a:pt x="12218363" y="3654140"/>
                  <a:pt x="12213977" y="3654365"/>
                </a:cubicBezTo>
                <a:cubicBezTo>
                  <a:pt x="12216452" y="3649867"/>
                  <a:pt x="12218926" y="3645368"/>
                  <a:pt x="12221399" y="3640870"/>
                </a:cubicBezTo>
                <a:lnTo>
                  <a:pt x="12235119" y="3640870"/>
                </a:lnTo>
                <a:cubicBezTo>
                  <a:pt x="12232645" y="3645144"/>
                  <a:pt x="12230172" y="3649529"/>
                  <a:pt x="12227585" y="3653803"/>
                </a:cubicBezTo>
                <a:close/>
                <a:moveTo>
                  <a:pt x="12223087" y="3661675"/>
                </a:moveTo>
                <a:cubicBezTo>
                  <a:pt x="12220613" y="3665949"/>
                  <a:pt x="12218138" y="3670222"/>
                  <a:pt x="12215551" y="3674495"/>
                </a:cubicBezTo>
                <a:cubicBezTo>
                  <a:pt x="12211053" y="3674833"/>
                  <a:pt x="12206555" y="3675170"/>
                  <a:pt x="12202282" y="3675620"/>
                </a:cubicBezTo>
                <a:cubicBezTo>
                  <a:pt x="12204756" y="3671234"/>
                  <a:pt x="12207229" y="3666736"/>
                  <a:pt x="12209703" y="3662350"/>
                </a:cubicBezTo>
                <a:cubicBezTo>
                  <a:pt x="12214089" y="3662012"/>
                  <a:pt x="12218475" y="3661787"/>
                  <a:pt x="12223087" y="3661675"/>
                </a:cubicBezTo>
                <a:close/>
                <a:moveTo>
                  <a:pt x="12195646" y="3676070"/>
                </a:moveTo>
                <a:cubicBezTo>
                  <a:pt x="12191036" y="3676407"/>
                  <a:pt x="12186537" y="3676857"/>
                  <a:pt x="12182151" y="3677195"/>
                </a:cubicBezTo>
                <a:cubicBezTo>
                  <a:pt x="12184625" y="3672471"/>
                  <a:pt x="12187099" y="3667748"/>
                  <a:pt x="12189574" y="3663025"/>
                </a:cubicBezTo>
                <a:cubicBezTo>
                  <a:pt x="12194073" y="3662800"/>
                  <a:pt x="12198570" y="3662687"/>
                  <a:pt x="12203181" y="3662462"/>
                </a:cubicBezTo>
                <a:cubicBezTo>
                  <a:pt x="12200707" y="3666961"/>
                  <a:pt x="12198234" y="3671459"/>
                  <a:pt x="12195646" y="3676070"/>
                </a:cubicBezTo>
                <a:close/>
                <a:moveTo>
                  <a:pt x="12191261" y="3684054"/>
                </a:moveTo>
                <a:cubicBezTo>
                  <a:pt x="12188786" y="3688553"/>
                  <a:pt x="12186312" y="3693051"/>
                  <a:pt x="12183838" y="3697437"/>
                </a:cubicBezTo>
                <a:cubicBezTo>
                  <a:pt x="12179452" y="3697999"/>
                  <a:pt x="12175066" y="3698562"/>
                  <a:pt x="12170680" y="3699124"/>
                </a:cubicBezTo>
                <a:cubicBezTo>
                  <a:pt x="12173154" y="3694513"/>
                  <a:pt x="12175517" y="3689790"/>
                  <a:pt x="12177990" y="3685179"/>
                </a:cubicBezTo>
                <a:cubicBezTo>
                  <a:pt x="12182376" y="3684729"/>
                  <a:pt x="12186763" y="3684392"/>
                  <a:pt x="12191261" y="3684054"/>
                </a:cubicBezTo>
                <a:close/>
                <a:moveTo>
                  <a:pt x="12164158" y="3700024"/>
                </a:moveTo>
                <a:cubicBezTo>
                  <a:pt x="12159659" y="3700586"/>
                  <a:pt x="12155161" y="3701261"/>
                  <a:pt x="12150887" y="3701823"/>
                </a:cubicBezTo>
                <a:cubicBezTo>
                  <a:pt x="12153361" y="3696875"/>
                  <a:pt x="12155836" y="3691927"/>
                  <a:pt x="12158310" y="3686978"/>
                </a:cubicBezTo>
                <a:cubicBezTo>
                  <a:pt x="12162696" y="3686529"/>
                  <a:pt x="12167195" y="3686191"/>
                  <a:pt x="12171692" y="3685741"/>
                </a:cubicBezTo>
                <a:cubicBezTo>
                  <a:pt x="12169106" y="3690465"/>
                  <a:pt x="12166632" y="3695188"/>
                  <a:pt x="12164158" y="3700024"/>
                </a:cubicBezTo>
                <a:close/>
                <a:moveTo>
                  <a:pt x="12159659" y="3708458"/>
                </a:moveTo>
                <a:cubicBezTo>
                  <a:pt x="12157186" y="3713181"/>
                  <a:pt x="12154712" y="3717905"/>
                  <a:pt x="12152237" y="3722740"/>
                </a:cubicBezTo>
                <a:cubicBezTo>
                  <a:pt x="12147851" y="3723528"/>
                  <a:pt x="12143577" y="3724315"/>
                  <a:pt x="12139304" y="3725102"/>
                </a:cubicBezTo>
                <a:cubicBezTo>
                  <a:pt x="12141779" y="3720154"/>
                  <a:pt x="12144253" y="3715206"/>
                  <a:pt x="12146614" y="3710258"/>
                </a:cubicBezTo>
                <a:cubicBezTo>
                  <a:pt x="12150887" y="3709583"/>
                  <a:pt x="12155273" y="3709020"/>
                  <a:pt x="12159659" y="3708458"/>
                </a:cubicBezTo>
                <a:close/>
                <a:moveTo>
                  <a:pt x="12132669" y="3726227"/>
                </a:moveTo>
                <a:cubicBezTo>
                  <a:pt x="12128170" y="3727014"/>
                  <a:pt x="12123786" y="3727913"/>
                  <a:pt x="12119512" y="3728701"/>
                </a:cubicBezTo>
                <a:cubicBezTo>
                  <a:pt x="12121986" y="3723415"/>
                  <a:pt x="12124460" y="3718130"/>
                  <a:pt x="12126933" y="3712844"/>
                </a:cubicBezTo>
                <a:cubicBezTo>
                  <a:pt x="12131207" y="3712169"/>
                  <a:pt x="12135706" y="3711607"/>
                  <a:pt x="12140204" y="3710932"/>
                </a:cubicBezTo>
                <a:cubicBezTo>
                  <a:pt x="12137730" y="3716105"/>
                  <a:pt x="12135143" y="3721166"/>
                  <a:pt x="12132669" y="3726227"/>
                </a:cubicBezTo>
                <a:close/>
                <a:moveTo>
                  <a:pt x="12113101" y="3730050"/>
                </a:moveTo>
                <a:cubicBezTo>
                  <a:pt x="12108490" y="3730950"/>
                  <a:pt x="12104105" y="3731850"/>
                  <a:pt x="12099832" y="3732749"/>
                </a:cubicBezTo>
                <a:cubicBezTo>
                  <a:pt x="12102305" y="3727127"/>
                  <a:pt x="12104892" y="3721504"/>
                  <a:pt x="12107366" y="3715881"/>
                </a:cubicBezTo>
                <a:cubicBezTo>
                  <a:pt x="12111752" y="3715206"/>
                  <a:pt x="12116250" y="3714531"/>
                  <a:pt x="12120749" y="3713856"/>
                </a:cubicBezTo>
                <a:cubicBezTo>
                  <a:pt x="12118163" y="3719254"/>
                  <a:pt x="12115575" y="3724652"/>
                  <a:pt x="12113101" y="3730050"/>
                </a:cubicBezTo>
                <a:close/>
                <a:moveTo>
                  <a:pt x="12109165" y="3738597"/>
                </a:moveTo>
                <a:cubicBezTo>
                  <a:pt x="12106692" y="3743883"/>
                  <a:pt x="12104216" y="3749168"/>
                  <a:pt x="12101743" y="3754454"/>
                </a:cubicBezTo>
                <a:cubicBezTo>
                  <a:pt x="12097357" y="3755579"/>
                  <a:pt x="12092970" y="3756703"/>
                  <a:pt x="12088810" y="3757828"/>
                </a:cubicBezTo>
                <a:cubicBezTo>
                  <a:pt x="12091285" y="3752317"/>
                  <a:pt x="12093646" y="3746807"/>
                  <a:pt x="12096120" y="3741296"/>
                </a:cubicBezTo>
                <a:cubicBezTo>
                  <a:pt x="12100281" y="3740284"/>
                  <a:pt x="12104667" y="3739385"/>
                  <a:pt x="12109165" y="3738597"/>
                </a:cubicBezTo>
                <a:close/>
                <a:moveTo>
                  <a:pt x="12082175" y="3759515"/>
                </a:moveTo>
                <a:cubicBezTo>
                  <a:pt x="12077676" y="3760752"/>
                  <a:pt x="12073290" y="3761989"/>
                  <a:pt x="12069017" y="3763226"/>
                </a:cubicBezTo>
                <a:cubicBezTo>
                  <a:pt x="12071492" y="3757266"/>
                  <a:pt x="12073966" y="3751417"/>
                  <a:pt x="12076439" y="3745457"/>
                </a:cubicBezTo>
                <a:cubicBezTo>
                  <a:pt x="12080713" y="3744445"/>
                  <a:pt x="12085211" y="3743545"/>
                  <a:pt x="12089710" y="3742533"/>
                </a:cubicBezTo>
                <a:cubicBezTo>
                  <a:pt x="12087236" y="3748269"/>
                  <a:pt x="12084649" y="3753892"/>
                  <a:pt x="12082175" y="3759515"/>
                </a:cubicBezTo>
                <a:close/>
                <a:moveTo>
                  <a:pt x="12078352" y="3768174"/>
                </a:moveTo>
                <a:cubicBezTo>
                  <a:pt x="12075878" y="3773909"/>
                  <a:pt x="12073290" y="3779532"/>
                  <a:pt x="12070816" y="3785268"/>
                </a:cubicBezTo>
                <a:cubicBezTo>
                  <a:pt x="12066430" y="3786730"/>
                  <a:pt x="12062157" y="3788192"/>
                  <a:pt x="12057883" y="3789654"/>
                </a:cubicBezTo>
                <a:cubicBezTo>
                  <a:pt x="12060358" y="3783694"/>
                  <a:pt x="12062832" y="3777733"/>
                  <a:pt x="12065306" y="3771773"/>
                </a:cubicBezTo>
                <a:cubicBezTo>
                  <a:pt x="12069579" y="3770648"/>
                  <a:pt x="12073966" y="3769411"/>
                  <a:pt x="12078352" y="3768174"/>
                </a:cubicBezTo>
                <a:close/>
                <a:moveTo>
                  <a:pt x="12066881" y="3794377"/>
                </a:moveTo>
                <a:cubicBezTo>
                  <a:pt x="12064407" y="3799888"/>
                  <a:pt x="12061933" y="3805511"/>
                  <a:pt x="12059570" y="3811021"/>
                </a:cubicBezTo>
                <a:cubicBezTo>
                  <a:pt x="12055297" y="3812708"/>
                  <a:pt x="12051136" y="3814395"/>
                  <a:pt x="12046975" y="3816082"/>
                </a:cubicBezTo>
                <a:cubicBezTo>
                  <a:pt x="12049336" y="3810234"/>
                  <a:pt x="12051811" y="3804498"/>
                  <a:pt x="12054173" y="3798650"/>
                </a:cubicBezTo>
                <a:cubicBezTo>
                  <a:pt x="12058221" y="3797188"/>
                  <a:pt x="12062494" y="3795839"/>
                  <a:pt x="12066881" y="3794377"/>
                </a:cubicBezTo>
                <a:close/>
                <a:moveTo>
                  <a:pt x="12055184" y="3820692"/>
                </a:moveTo>
                <a:cubicBezTo>
                  <a:pt x="12052823" y="3826091"/>
                  <a:pt x="12050462" y="3831489"/>
                  <a:pt x="12048099" y="3836887"/>
                </a:cubicBezTo>
                <a:cubicBezTo>
                  <a:pt x="12043938" y="3838799"/>
                  <a:pt x="12039890" y="3840710"/>
                  <a:pt x="12035842" y="3842622"/>
                </a:cubicBezTo>
                <a:cubicBezTo>
                  <a:pt x="12038203" y="3836999"/>
                  <a:pt x="12040453" y="3831376"/>
                  <a:pt x="12042814" y="3825753"/>
                </a:cubicBezTo>
                <a:cubicBezTo>
                  <a:pt x="12046975" y="3824066"/>
                  <a:pt x="12051023" y="3822380"/>
                  <a:pt x="12055184" y="3820692"/>
                </a:cubicBezTo>
                <a:close/>
                <a:moveTo>
                  <a:pt x="12043602" y="3847345"/>
                </a:moveTo>
                <a:cubicBezTo>
                  <a:pt x="12041352" y="3852631"/>
                  <a:pt x="12038991" y="3857804"/>
                  <a:pt x="12036741" y="3863090"/>
                </a:cubicBezTo>
                <a:cubicBezTo>
                  <a:pt x="12032692" y="3865227"/>
                  <a:pt x="12028757" y="3867251"/>
                  <a:pt x="12024933" y="3869387"/>
                </a:cubicBezTo>
                <a:cubicBezTo>
                  <a:pt x="12027182" y="3863877"/>
                  <a:pt x="12029432" y="3858479"/>
                  <a:pt x="12031681" y="3852968"/>
                </a:cubicBezTo>
                <a:cubicBezTo>
                  <a:pt x="12035504" y="3851169"/>
                  <a:pt x="12039552" y="3849257"/>
                  <a:pt x="12043602" y="3847345"/>
                </a:cubicBezTo>
                <a:close/>
                <a:moveTo>
                  <a:pt x="12032244" y="3873324"/>
                </a:moveTo>
                <a:cubicBezTo>
                  <a:pt x="12029881" y="3878721"/>
                  <a:pt x="12027632" y="3884007"/>
                  <a:pt x="12025271" y="3889405"/>
                </a:cubicBezTo>
                <a:cubicBezTo>
                  <a:pt x="12021334" y="3891767"/>
                  <a:pt x="12017511" y="3894016"/>
                  <a:pt x="12013800" y="3896378"/>
                </a:cubicBezTo>
                <a:cubicBezTo>
                  <a:pt x="12016049" y="3890867"/>
                  <a:pt x="12018299" y="3885244"/>
                  <a:pt x="12020660" y="3879734"/>
                </a:cubicBezTo>
                <a:cubicBezTo>
                  <a:pt x="12024483" y="3877597"/>
                  <a:pt x="12028306" y="3875460"/>
                  <a:pt x="12032244" y="3873324"/>
                </a:cubicBezTo>
                <a:close/>
                <a:moveTo>
                  <a:pt x="12020547" y="3900426"/>
                </a:moveTo>
                <a:cubicBezTo>
                  <a:pt x="12018186" y="3906049"/>
                  <a:pt x="12015711" y="3911560"/>
                  <a:pt x="12013350" y="3917183"/>
                </a:cubicBezTo>
                <a:cubicBezTo>
                  <a:pt x="12009639" y="3919657"/>
                  <a:pt x="12005927" y="3922131"/>
                  <a:pt x="12002329" y="3924605"/>
                </a:cubicBezTo>
                <a:cubicBezTo>
                  <a:pt x="12004690" y="3918869"/>
                  <a:pt x="12007053" y="3913134"/>
                  <a:pt x="12009414" y="3907399"/>
                </a:cubicBezTo>
                <a:cubicBezTo>
                  <a:pt x="12013012" y="3905037"/>
                  <a:pt x="12016724" y="3902788"/>
                  <a:pt x="12020547" y="3900426"/>
                </a:cubicBezTo>
                <a:close/>
                <a:moveTo>
                  <a:pt x="12008739" y="3927754"/>
                </a:moveTo>
                <a:cubicBezTo>
                  <a:pt x="12006377" y="3933152"/>
                  <a:pt x="12004129" y="3938662"/>
                  <a:pt x="12001766" y="3944060"/>
                </a:cubicBezTo>
                <a:cubicBezTo>
                  <a:pt x="11998168" y="3946647"/>
                  <a:pt x="11994569" y="3949346"/>
                  <a:pt x="11991083" y="3952045"/>
                </a:cubicBezTo>
                <a:cubicBezTo>
                  <a:pt x="11993332" y="3946422"/>
                  <a:pt x="11995582" y="3940911"/>
                  <a:pt x="11997830" y="3935288"/>
                </a:cubicBezTo>
                <a:cubicBezTo>
                  <a:pt x="12001430" y="3932814"/>
                  <a:pt x="12005028" y="3930340"/>
                  <a:pt x="12008739" y="3927754"/>
                </a:cubicBezTo>
                <a:close/>
                <a:moveTo>
                  <a:pt x="11982986" y="3958455"/>
                </a:moveTo>
                <a:cubicBezTo>
                  <a:pt x="11979162" y="3961492"/>
                  <a:pt x="11975451" y="3964528"/>
                  <a:pt x="11971966" y="3967564"/>
                </a:cubicBezTo>
                <a:cubicBezTo>
                  <a:pt x="11974214" y="3961604"/>
                  <a:pt x="11976463" y="3955644"/>
                  <a:pt x="11978825" y="3949796"/>
                </a:cubicBezTo>
                <a:cubicBezTo>
                  <a:pt x="11982423" y="3946872"/>
                  <a:pt x="11986247" y="3943948"/>
                  <a:pt x="11990071" y="3941137"/>
                </a:cubicBezTo>
                <a:cubicBezTo>
                  <a:pt x="11987596" y="3946872"/>
                  <a:pt x="11985348" y="3952607"/>
                  <a:pt x="11982986" y="3958455"/>
                </a:cubicBezTo>
                <a:close/>
                <a:moveTo>
                  <a:pt x="11963642" y="3974762"/>
                </a:moveTo>
                <a:cubicBezTo>
                  <a:pt x="11959594" y="3978473"/>
                  <a:pt x="11955658" y="3982184"/>
                  <a:pt x="11951947" y="3985783"/>
                </a:cubicBezTo>
                <a:cubicBezTo>
                  <a:pt x="11954196" y="3979485"/>
                  <a:pt x="11956446" y="3973300"/>
                  <a:pt x="11958807" y="3967002"/>
                </a:cubicBezTo>
                <a:cubicBezTo>
                  <a:pt x="11962518" y="3963403"/>
                  <a:pt x="11966566" y="3959804"/>
                  <a:pt x="11970727" y="3956318"/>
                </a:cubicBezTo>
                <a:cubicBezTo>
                  <a:pt x="11968366" y="3962504"/>
                  <a:pt x="11966005" y="3968577"/>
                  <a:pt x="11963642" y="3974762"/>
                </a:cubicBezTo>
                <a:close/>
                <a:moveTo>
                  <a:pt x="11958807" y="3987357"/>
                </a:moveTo>
                <a:cubicBezTo>
                  <a:pt x="11956557" y="3993317"/>
                  <a:pt x="11954309" y="3999165"/>
                  <a:pt x="11952060" y="4005126"/>
                </a:cubicBezTo>
                <a:cubicBezTo>
                  <a:pt x="11948123" y="4009062"/>
                  <a:pt x="11944300" y="4012998"/>
                  <a:pt x="11940702" y="4016821"/>
                </a:cubicBezTo>
                <a:cubicBezTo>
                  <a:pt x="11942838" y="4010861"/>
                  <a:pt x="11944975" y="4005013"/>
                  <a:pt x="11947111" y="3999053"/>
                </a:cubicBezTo>
                <a:cubicBezTo>
                  <a:pt x="11950823" y="3995117"/>
                  <a:pt x="11954759" y="3991181"/>
                  <a:pt x="11958807" y="3987357"/>
                </a:cubicBezTo>
                <a:close/>
                <a:moveTo>
                  <a:pt x="11931592" y="4027280"/>
                </a:moveTo>
                <a:cubicBezTo>
                  <a:pt x="11927318" y="4032453"/>
                  <a:pt x="11923270" y="4037626"/>
                  <a:pt x="11919672" y="4042800"/>
                </a:cubicBezTo>
                <a:cubicBezTo>
                  <a:pt x="11921470" y="4037402"/>
                  <a:pt x="11923270" y="4032116"/>
                  <a:pt x="11925070" y="4026718"/>
                </a:cubicBezTo>
                <a:cubicBezTo>
                  <a:pt x="11928893" y="4020870"/>
                  <a:pt x="11933166" y="4015022"/>
                  <a:pt x="11938115" y="4009174"/>
                </a:cubicBezTo>
                <a:cubicBezTo>
                  <a:pt x="11935978" y="4015247"/>
                  <a:pt x="11933729" y="4021320"/>
                  <a:pt x="11931592" y="4027280"/>
                </a:cubicBezTo>
                <a:close/>
                <a:moveTo>
                  <a:pt x="11894705" y="4095880"/>
                </a:moveTo>
                <a:cubicBezTo>
                  <a:pt x="11892794" y="4104540"/>
                  <a:pt x="11888295" y="4113761"/>
                  <a:pt x="11881323" y="4123546"/>
                </a:cubicBezTo>
                <a:cubicBezTo>
                  <a:pt x="11884022" y="4114999"/>
                  <a:pt x="11886721" y="4106339"/>
                  <a:pt x="11889419" y="4097792"/>
                </a:cubicBezTo>
                <a:cubicBezTo>
                  <a:pt x="11892006" y="4094868"/>
                  <a:pt x="11894368" y="4091832"/>
                  <a:pt x="11896504" y="4089020"/>
                </a:cubicBezTo>
                <a:cubicBezTo>
                  <a:pt x="11895830" y="4091157"/>
                  <a:pt x="11895268" y="4093519"/>
                  <a:pt x="11894705" y="4095880"/>
                </a:cubicBezTo>
                <a:close/>
                <a:moveTo>
                  <a:pt x="11872663" y="4134229"/>
                </a:moveTo>
                <a:cubicBezTo>
                  <a:pt x="11869964" y="4137266"/>
                  <a:pt x="11867153" y="4140414"/>
                  <a:pt x="11864004" y="4143563"/>
                </a:cubicBezTo>
                <a:cubicBezTo>
                  <a:pt x="11866928" y="4133892"/>
                  <a:pt x="11869852" y="4123995"/>
                  <a:pt x="11872776" y="4114211"/>
                </a:cubicBezTo>
                <a:cubicBezTo>
                  <a:pt x="11875812" y="4111512"/>
                  <a:pt x="11878736" y="4108701"/>
                  <a:pt x="11881435" y="4106002"/>
                </a:cubicBezTo>
                <a:cubicBezTo>
                  <a:pt x="11878511" y="4115448"/>
                  <a:pt x="11875700" y="4124895"/>
                  <a:pt x="11872663" y="4134229"/>
                </a:cubicBezTo>
                <a:close/>
                <a:moveTo>
                  <a:pt x="11856806" y="4150536"/>
                </a:moveTo>
                <a:cubicBezTo>
                  <a:pt x="11854107" y="4153010"/>
                  <a:pt x="11851296" y="4155596"/>
                  <a:pt x="11848260" y="4158183"/>
                </a:cubicBezTo>
                <a:cubicBezTo>
                  <a:pt x="11851072" y="4147949"/>
                  <a:pt x="11853995" y="4137715"/>
                  <a:pt x="11856806" y="4127369"/>
                </a:cubicBezTo>
                <a:cubicBezTo>
                  <a:pt x="11859955" y="4125007"/>
                  <a:pt x="11862879" y="4122533"/>
                  <a:pt x="11865803" y="4120172"/>
                </a:cubicBezTo>
                <a:cubicBezTo>
                  <a:pt x="11862879" y="4130405"/>
                  <a:pt x="11859843" y="4140527"/>
                  <a:pt x="11856806" y="4150536"/>
                </a:cubicBezTo>
                <a:close/>
                <a:moveTo>
                  <a:pt x="11841624" y="4163806"/>
                </a:moveTo>
                <a:cubicBezTo>
                  <a:pt x="11839038" y="4165943"/>
                  <a:pt x="11836452" y="4168079"/>
                  <a:pt x="11833640" y="4170216"/>
                </a:cubicBezTo>
                <a:cubicBezTo>
                  <a:pt x="11836452" y="4159645"/>
                  <a:pt x="11839263" y="4148961"/>
                  <a:pt x="11842075" y="4138390"/>
                </a:cubicBezTo>
                <a:cubicBezTo>
                  <a:pt x="11844886" y="4136366"/>
                  <a:pt x="11847698" y="4134342"/>
                  <a:pt x="11850396" y="4132430"/>
                </a:cubicBezTo>
                <a:cubicBezTo>
                  <a:pt x="11847472" y="4142889"/>
                  <a:pt x="11844548" y="4153347"/>
                  <a:pt x="11841624" y="4163806"/>
                </a:cubicBezTo>
                <a:close/>
                <a:moveTo>
                  <a:pt x="11827342" y="4175052"/>
                </a:moveTo>
                <a:cubicBezTo>
                  <a:pt x="11824755" y="4176964"/>
                  <a:pt x="11822056" y="4178988"/>
                  <a:pt x="11819245" y="4181012"/>
                </a:cubicBezTo>
                <a:cubicBezTo>
                  <a:pt x="11821944" y="4170104"/>
                  <a:pt x="11824643" y="4159195"/>
                  <a:pt x="11827454" y="4148286"/>
                </a:cubicBezTo>
                <a:cubicBezTo>
                  <a:pt x="11830378" y="4146375"/>
                  <a:pt x="11833190" y="4144575"/>
                  <a:pt x="11835889" y="4142663"/>
                </a:cubicBezTo>
                <a:cubicBezTo>
                  <a:pt x="11832965" y="4153459"/>
                  <a:pt x="11830153" y="4164256"/>
                  <a:pt x="11827342" y="4175052"/>
                </a:cubicBezTo>
                <a:close/>
                <a:moveTo>
                  <a:pt x="11813061" y="4185398"/>
                </a:moveTo>
                <a:cubicBezTo>
                  <a:pt x="11810360" y="4187310"/>
                  <a:pt x="11807438" y="4189334"/>
                  <a:pt x="11804514" y="4191246"/>
                </a:cubicBezTo>
                <a:cubicBezTo>
                  <a:pt x="11807100" y="4180000"/>
                  <a:pt x="11809686" y="4168867"/>
                  <a:pt x="11812385" y="4157621"/>
                </a:cubicBezTo>
                <a:cubicBezTo>
                  <a:pt x="11815422" y="4155709"/>
                  <a:pt x="11818458" y="4153909"/>
                  <a:pt x="11821270" y="4152110"/>
                </a:cubicBezTo>
                <a:cubicBezTo>
                  <a:pt x="11818684" y="4163244"/>
                  <a:pt x="11815872" y="4174377"/>
                  <a:pt x="11813061" y="4185398"/>
                </a:cubicBezTo>
                <a:close/>
                <a:moveTo>
                  <a:pt x="11798665" y="4195294"/>
                </a:moveTo>
                <a:cubicBezTo>
                  <a:pt x="11795967" y="4197094"/>
                  <a:pt x="11793155" y="4198893"/>
                  <a:pt x="11790344" y="4200693"/>
                </a:cubicBezTo>
                <a:cubicBezTo>
                  <a:pt x="11792817" y="4189222"/>
                  <a:pt x="11795404" y="4177863"/>
                  <a:pt x="11797877" y="4166393"/>
                </a:cubicBezTo>
                <a:cubicBezTo>
                  <a:pt x="11800801" y="4164705"/>
                  <a:pt x="11803726" y="4163019"/>
                  <a:pt x="11806537" y="4161219"/>
                </a:cubicBezTo>
                <a:cubicBezTo>
                  <a:pt x="11803951" y="4172578"/>
                  <a:pt x="11801364" y="4183936"/>
                  <a:pt x="11798665" y="4195294"/>
                </a:cubicBezTo>
                <a:close/>
                <a:moveTo>
                  <a:pt x="11784608" y="4204291"/>
                </a:moveTo>
                <a:cubicBezTo>
                  <a:pt x="11781797" y="4206091"/>
                  <a:pt x="11778985" y="4207778"/>
                  <a:pt x="11776174" y="4209577"/>
                </a:cubicBezTo>
                <a:cubicBezTo>
                  <a:pt x="11778535" y="4197881"/>
                  <a:pt x="11781009" y="4186298"/>
                  <a:pt x="11783371" y="4174602"/>
                </a:cubicBezTo>
                <a:cubicBezTo>
                  <a:pt x="11786408" y="4172915"/>
                  <a:pt x="11789330" y="4171228"/>
                  <a:pt x="11792254" y="4169654"/>
                </a:cubicBezTo>
                <a:cubicBezTo>
                  <a:pt x="11789668" y="4181237"/>
                  <a:pt x="11787194" y="4192708"/>
                  <a:pt x="11784608" y="4204291"/>
                </a:cubicBezTo>
                <a:close/>
                <a:moveTo>
                  <a:pt x="11770551" y="4213063"/>
                </a:moveTo>
                <a:cubicBezTo>
                  <a:pt x="11767739" y="4214750"/>
                  <a:pt x="11764928" y="4216549"/>
                  <a:pt x="11762004" y="4218236"/>
                </a:cubicBezTo>
                <a:cubicBezTo>
                  <a:pt x="11764252" y="4206316"/>
                  <a:pt x="11766615" y="4194507"/>
                  <a:pt x="11768863" y="4182587"/>
                </a:cubicBezTo>
                <a:cubicBezTo>
                  <a:pt x="11771900" y="4181012"/>
                  <a:pt x="11774937" y="4179325"/>
                  <a:pt x="11777861" y="4177751"/>
                </a:cubicBezTo>
                <a:cubicBezTo>
                  <a:pt x="11775386" y="4189447"/>
                  <a:pt x="11773024" y="4201255"/>
                  <a:pt x="11770551" y="4213063"/>
                </a:cubicBezTo>
                <a:close/>
                <a:moveTo>
                  <a:pt x="11756493" y="4221498"/>
                </a:moveTo>
                <a:cubicBezTo>
                  <a:pt x="11675522" y="4268843"/>
                  <a:pt x="11560589" y="4321924"/>
                  <a:pt x="11415517" y="4378378"/>
                </a:cubicBezTo>
                <a:cubicBezTo>
                  <a:pt x="11171255" y="4473519"/>
                  <a:pt x="10926543" y="4545830"/>
                  <a:pt x="10869189" y="4556177"/>
                </a:cubicBezTo>
                <a:cubicBezTo>
                  <a:pt x="10864579" y="4556964"/>
                  <a:pt x="10830054" y="4557526"/>
                  <a:pt x="10824093" y="4557526"/>
                </a:cubicBezTo>
                <a:cubicBezTo>
                  <a:pt x="10762128" y="4557526"/>
                  <a:pt x="10383028" y="4497135"/>
                  <a:pt x="10348503" y="4424037"/>
                </a:cubicBezTo>
                <a:cubicBezTo>
                  <a:pt x="10326573" y="4377816"/>
                  <a:pt x="10202530" y="4326085"/>
                  <a:pt x="10082536" y="4275928"/>
                </a:cubicBezTo>
                <a:cubicBezTo>
                  <a:pt x="9970302" y="4229032"/>
                  <a:pt x="9854244" y="4180675"/>
                  <a:pt x="9844235" y="4144350"/>
                </a:cubicBezTo>
                <a:cubicBezTo>
                  <a:pt x="9819270" y="4053708"/>
                  <a:pt x="9616618" y="3964303"/>
                  <a:pt x="9401933" y="3869500"/>
                </a:cubicBezTo>
                <a:cubicBezTo>
                  <a:pt x="9340418" y="3842285"/>
                  <a:pt x="9278228" y="3814845"/>
                  <a:pt x="9220986" y="3787405"/>
                </a:cubicBezTo>
                <a:cubicBezTo>
                  <a:pt x="9220761" y="3786392"/>
                  <a:pt x="9220424" y="3785493"/>
                  <a:pt x="9220199" y="3784480"/>
                </a:cubicBezTo>
                <a:cubicBezTo>
                  <a:pt x="9276654" y="3808884"/>
                  <a:pt x="9338281" y="3833625"/>
                  <a:pt x="9400921" y="3858816"/>
                </a:cubicBezTo>
                <a:cubicBezTo>
                  <a:pt x="9608183" y="3941924"/>
                  <a:pt x="9822531" y="4027955"/>
                  <a:pt x="9844685" y="4108363"/>
                </a:cubicBezTo>
                <a:cubicBezTo>
                  <a:pt x="9854806" y="4145025"/>
                  <a:pt x="9962655" y="4186073"/>
                  <a:pt x="10087597" y="4233643"/>
                </a:cubicBezTo>
                <a:cubicBezTo>
                  <a:pt x="10208604" y="4279639"/>
                  <a:pt x="10333771" y="4327322"/>
                  <a:pt x="10353113" y="4368032"/>
                </a:cubicBezTo>
                <a:cubicBezTo>
                  <a:pt x="10387864" y="4441355"/>
                  <a:pt x="10780796" y="4494099"/>
                  <a:pt x="10831065" y="4494099"/>
                </a:cubicBezTo>
                <a:cubicBezTo>
                  <a:pt x="10835564" y="4494099"/>
                  <a:pt x="10871663" y="4493649"/>
                  <a:pt x="10876387" y="4492862"/>
                </a:cubicBezTo>
                <a:cubicBezTo>
                  <a:pt x="10944650" y="4480379"/>
                  <a:pt x="11494688" y="4327547"/>
                  <a:pt x="11763466" y="4185510"/>
                </a:cubicBezTo>
                <a:cubicBezTo>
                  <a:pt x="11761104" y="4197431"/>
                  <a:pt x="11758742" y="4209464"/>
                  <a:pt x="11756493" y="4221498"/>
                </a:cubicBezTo>
                <a:close/>
                <a:moveTo>
                  <a:pt x="8680956" y="2807434"/>
                </a:moveTo>
                <a:cubicBezTo>
                  <a:pt x="8476731" y="2540231"/>
                  <a:pt x="8280377" y="2393134"/>
                  <a:pt x="8127882" y="2393134"/>
                </a:cubicBezTo>
                <a:cubicBezTo>
                  <a:pt x="7899590" y="2393134"/>
                  <a:pt x="7613268" y="2714768"/>
                  <a:pt x="7418377" y="2965889"/>
                </a:cubicBezTo>
                <a:cubicBezTo>
                  <a:pt x="7623165" y="2694075"/>
                  <a:pt x="7900152" y="2368168"/>
                  <a:pt x="8133730" y="2368168"/>
                </a:cubicBezTo>
                <a:cubicBezTo>
                  <a:pt x="8288136" y="2368168"/>
                  <a:pt x="8483928" y="2518526"/>
                  <a:pt x="8685230" y="2791577"/>
                </a:cubicBezTo>
                <a:cubicBezTo>
                  <a:pt x="8844585" y="3007837"/>
                  <a:pt x="8993256" y="3286511"/>
                  <a:pt x="9071978" y="3514353"/>
                </a:cubicBezTo>
                <a:cubicBezTo>
                  <a:pt x="8995280" y="3294608"/>
                  <a:pt x="8845035" y="3022119"/>
                  <a:pt x="8680956" y="2807434"/>
                </a:cubicBezTo>
                <a:close/>
                <a:moveTo>
                  <a:pt x="6141177" y="2981521"/>
                </a:moveTo>
                <a:cubicBezTo>
                  <a:pt x="6012523" y="2702847"/>
                  <a:pt x="5879484" y="2414614"/>
                  <a:pt x="5804136" y="2140663"/>
                </a:cubicBezTo>
                <a:cubicBezTo>
                  <a:pt x="5762076" y="1987831"/>
                  <a:pt x="5645343" y="1785067"/>
                  <a:pt x="5532547" y="1589050"/>
                </a:cubicBezTo>
                <a:cubicBezTo>
                  <a:pt x="5470357" y="1481089"/>
                  <a:pt x="5411653" y="1379088"/>
                  <a:pt x="5365432" y="1286085"/>
                </a:cubicBezTo>
                <a:cubicBezTo>
                  <a:pt x="5259271" y="1072862"/>
                  <a:pt x="5022207" y="924303"/>
                  <a:pt x="4875785" y="924303"/>
                </a:cubicBezTo>
                <a:cubicBezTo>
                  <a:pt x="4862402" y="924303"/>
                  <a:pt x="4836874" y="925540"/>
                  <a:pt x="4822142" y="928239"/>
                </a:cubicBezTo>
                <a:cubicBezTo>
                  <a:pt x="4598348" y="969062"/>
                  <a:pt x="4370505" y="1272252"/>
                  <a:pt x="4254560" y="1449376"/>
                </a:cubicBezTo>
                <a:cubicBezTo>
                  <a:pt x="4139064" y="1625824"/>
                  <a:pt x="4037963" y="1822740"/>
                  <a:pt x="3966551" y="2006049"/>
                </a:cubicBezTo>
                <a:cubicBezTo>
                  <a:pt x="3967001" y="2003912"/>
                  <a:pt x="3967451" y="2001888"/>
                  <a:pt x="3967901" y="1999751"/>
                </a:cubicBezTo>
                <a:cubicBezTo>
                  <a:pt x="4039425" y="1801598"/>
                  <a:pt x="4143900" y="1586801"/>
                  <a:pt x="4262882" y="1397532"/>
                </a:cubicBezTo>
                <a:cubicBezTo>
                  <a:pt x="4459685" y="1084670"/>
                  <a:pt x="4660650" y="895401"/>
                  <a:pt x="4828664" y="864812"/>
                </a:cubicBezTo>
                <a:cubicBezTo>
                  <a:pt x="4842722" y="862225"/>
                  <a:pt x="4866788" y="860876"/>
                  <a:pt x="4882082" y="860876"/>
                </a:cubicBezTo>
                <a:cubicBezTo>
                  <a:pt x="5028954" y="860876"/>
                  <a:pt x="5259946" y="1008872"/>
                  <a:pt x="5369706" y="1229293"/>
                </a:cubicBezTo>
                <a:cubicBezTo>
                  <a:pt x="5413452" y="1317236"/>
                  <a:pt x="5466533" y="1413051"/>
                  <a:pt x="5522650" y="1514377"/>
                </a:cubicBezTo>
                <a:cubicBezTo>
                  <a:pt x="5639158" y="1724676"/>
                  <a:pt x="5759602" y="1942172"/>
                  <a:pt x="5804248" y="2104676"/>
                </a:cubicBezTo>
                <a:cubicBezTo>
                  <a:pt x="5882520" y="2389311"/>
                  <a:pt x="6013535" y="2688340"/>
                  <a:pt x="6140052" y="2977473"/>
                </a:cubicBezTo>
                <a:cubicBezTo>
                  <a:pt x="6144438" y="2987594"/>
                  <a:pt x="6148936" y="2997715"/>
                  <a:pt x="6153322" y="3007724"/>
                </a:cubicBezTo>
                <a:cubicBezTo>
                  <a:pt x="6149273" y="2998953"/>
                  <a:pt x="6145225" y="2990293"/>
                  <a:pt x="6141177" y="2981521"/>
                </a:cubicBezTo>
                <a:close/>
                <a:moveTo>
                  <a:pt x="3596335" y="3111187"/>
                </a:moveTo>
                <a:cubicBezTo>
                  <a:pt x="3596223" y="3111412"/>
                  <a:pt x="3596110" y="3111637"/>
                  <a:pt x="3595998" y="3111861"/>
                </a:cubicBezTo>
                <a:cubicBezTo>
                  <a:pt x="3595886" y="3111974"/>
                  <a:pt x="3595773" y="3112199"/>
                  <a:pt x="3595661" y="3112311"/>
                </a:cubicBezTo>
                <a:cubicBezTo>
                  <a:pt x="3595773" y="3112087"/>
                  <a:pt x="3595886" y="3111861"/>
                  <a:pt x="3595998" y="3111637"/>
                </a:cubicBezTo>
                <a:cubicBezTo>
                  <a:pt x="3596110" y="3111524"/>
                  <a:pt x="3596223" y="3111299"/>
                  <a:pt x="3596335" y="3111187"/>
                </a:cubicBezTo>
                <a:close/>
                <a:moveTo>
                  <a:pt x="3569683" y="3154934"/>
                </a:moveTo>
                <a:cubicBezTo>
                  <a:pt x="3569458" y="3155383"/>
                  <a:pt x="3569233" y="3155946"/>
                  <a:pt x="3569008" y="3156396"/>
                </a:cubicBezTo>
                <a:cubicBezTo>
                  <a:pt x="3568783" y="3156733"/>
                  <a:pt x="3568445" y="3156958"/>
                  <a:pt x="3568221" y="3157295"/>
                </a:cubicBezTo>
                <a:cubicBezTo>
                  <a:pt x="3568445" y="3156845"/>
                  <a:pt x="3568670" y="3156283"/>
                  <a:pt x="3569008" y="3155833"/>
                </a:cubicBezTo>
                <a:cubicBezTo>
                  <a:pt x="3569120" y="3155496"/>
                  <a:pt x="3569458" y="3155158"/>
                  <a:pt x="3569683" y="3154934"/>
                </a:cubicBezTo>
                <a:close/>
                <a:moveTo>
                  <a:pt x="3542805" y="3195756"/>
                </a:moveTo>
                <a:cubicBezTo>
                  <a:pt x="3542467" y="3196431"/>
                  <a:pt x="3542130" y="3196993"/>
                  <a:pt x="3541793" y="3197668"/>
                </a:cubicBezTo>
                <a:cubicBezTo>
                  <a:pt x="3541455" y="3198005"/>
                  <a:pt x="3541005" y="3198455"/>
                  <a:pt x="3540668" y="3198793"/>
                </a:cubicBezTo>
                <a:cubicBezTo>
                  <a:pt x="3541005" y="3198118"/>
                  <a:pt x="3541343" y="3197443"/>
                  <a:pt x="3541680" y="3196881"/>
                </a:cubicBezTo>
                <a:cubicBezTo>
                  <a:pt x="3542017" y="3196431"/>
                  <a:pt x="3542467" y="3196094"/>
                  <a:pt x="3542805" y="3195756"/>
                </a:cubicBezTo>
                <a:close/>
                <a:moveTo>
                  <a:pt x="3531784" y="3217123"/>
                </a:moveTo>
                <a:cubicBezTo>
                  <a:pt x="3531221" y="3218360"/>
                  <a:pt x="3530547" y="3219485"/>
                  <a:pt x="3529985" y="3220722"/>
                </a:cubicBezTo>
                <a:cubicBezTo>
                  <a:pt x="3529197" y="3221509"/>
                  <a:pt x="3528410" y="3222297"/>
                  <a:pt x="3527623" y="3223084"/>
                </a:cubicBezTo>
                <a:cubicBezTo>
                  <a:pt x="3528297" y="3221959"/>
                  <a:pt x="3528860" y="3220722"/>
                  <a:pt x="3529535" y="3219598"/>
                </a:cubicBezTo>
                <a:cubicBezTo>
                  <a:pt x="3530322" y="3218698"/>
                  <a:pt x="3531109" y="3217911"/>
                  <a:pt x="3531784" y="3217123"/>
                </a:cubicBezTo>
                <a:close/>
                <a:moveTo>
                  <a:pt x="3514353" y="3236129"/>
                </a:moveTo>
                <a:cubicBezTo>
                  <a:pt x="3513903" y="3236579"/>
                  <a:pt x="3513453" y="3237029"/>
                  <a:pt x="3513003" y="3237479"/>
                </a:cubicBezTo>
                <a:cubicBezTo>
                  <a:pt x="3513453" y="3236804"/>
                  <a:pt x="3513790" y="3236017"/>
                  <a:pt x="3514240" y="3235342"/>
                </a:cubicBezTo>
                <a:cubicBezTo>
                  <a:pt x="3514690" y="3234892"/>
                  <a:pt x="3515140" y="3234442"/>
                  <a:pt x="3515589" y="3233992"/>
                </a:cubicBezTo>
                <a:cubicBezTo>
                  <a:pt x="3515140" y="3234667"/>
                  <a:pt x="3514802" y="3235342"/>
                  <a:pt x="3514353" y="3236129"/>
                </a:cubicBezTo>
                <a:close/>
                <a:moveTo>
                  <a:pt x="3504456" y="3254348"/>
                </a:moveTo>
                <a:cubicBezTo>
                  <a:pt x="3503781" y="3255584"/>
                  <a:pt x="3503107" y="3256822"/>
                  <a:pt x="3502432" y="3258059"/>
                </a:cubicBezTo>
                <a:cubicBezTo>
                  <a:pt x="3501532" y="3258846"/>
                  <a:pt x="3500745" y="3259633"/>
                  <a:pt x="3499845" y="3260420"/>
                </a:cubicBezTo>
                <a:cubicBezTo>
                  <a:pt x="3500520" y="3259183"/>
                  <a:pt x="3501195" y="3258059"/>
                  <a:pt x="3501870" y="3256822"/>
                </a:cubicBezTo>
                <a:cubicBezTo>
                  <a:pt x="3502769" y="3255922"/>
                  <a:pt x="3503557" y="3255135"/>
                  <a:pt x="3504456" y="3254348"/>
                </a:cubicBezTo>
                <a:close/>
                <a:moveTo>
                  <a:pt x="3486688" y="3272004"/>
                </a:moveTo>
                <a:cubicBezTo>
                  <a:pt x="3486125" y="3272453"/>
                  <a:pt x="3485563" y="3273016"/>
                  <a:pt x="3485001" y="3273465"/>
                </a:cubicBezTo>
                <a:cubicBezTo>
                  <a:pt x="3485450" y="3272678"/>
                  <a:pt x="3485900" y="3272004"/>
                  <a:pt x="3486350" y="3271216"/>
                </a:cubicBezTo>
                <a:cubicBezTo>
                  <a:pt x="3486912" y="3270766"/>
                  <a:pt x="3487475" y="3270204"/>
                  <a:pt x="3488037" y="3269754"/>
                </a:cubicBezTo>
                <a:cubicBezTo>
                  <a:pt x="3487587" y="3270542"/>
                  <a:pt x="3487137" y="3271216"/>
                  <a:pt x="3486688" y="3272004"/>
                </a:cubicBezTo>
                <a:close/>
                <a:moveTo>
                  <a:pt x="3476679" y="3289210"/>
                </a:moveTo>
                <a:cubicBezTo>
                  <a:pt x="3476004" y="3290447"/>
                  <a:pt x="3475217" y="3291684"/>
                  <a:pt x="3474542" y="3292921"/>
                </a:cubicBezTo>
                <a:cubicBezTo>
                  <a:pt x="3473642" y="3293708"/>
                  <a:pt x="3472630" y="3294383"/>
                  <a:pt x="3471730" y="3295170"/>
                </a:cubicBezTo>
                <a:cubicBezTo>
                  <a:pt x="3472518" y="3293933"/>
                  <a:pt x="3473192" y="3292808"/>
                  <a:pt x="3473980" y="3291572"/>
                </a:cubicBezTo>
                <a:cubicBezTo>
                  <a:pt x="3474879" y="3290784"/>
                  <a:pt x="3475779" y="3289997"/>
                  <a:pt x="3476679" y="3289210"/>
                </a:cubicBezTo>
                <a:close/>
                <a:moveTo>
                  <a:pt x="3458685" y="3305629"/>
                </a:moveTo>
                <a:cubicBezTo>
                  <a:pt x="3458010" y="3306191"/>
                  <a:pt x="3457448" y="3306641"/>
                  <a:pt x="3456773" y="3307203"/>
                </a:cubicBezTo>
                <a:cubicBezTo>
                  <a:pt x="3457223" y="3306416"/>
                  <a:pt x="3457786" y="3305741"/>
                  <a:pt x="3458235" y="3304954"/>
                </a:cubicBezTo>
                <a:cubicBezTo>
                  <a:pt x="3458910" y="3304392"/>
                  <a:pt x="3459472" y="3303830"/>
                  <a:pt x="3460147" y="3303380"/>
                </a:cubicBezTo>
                <a:cubicBezTo>
                  <a:pt x="3459698" y="3304054"/>
                  <a:pt x="3459248" y="3304842"/>
                  <a:pt x="3458685" y="3305629"/>
                </a:cubicBezTo>
                <a:close/>
                <a:moveTo>
                  <a:pt x="3448564" y="3321936"/>
                </a:moveTo>
                <a:cubicBezTo>
                  <a:pt x="3447777" y="3323173"/>
                  <a:pt x="3447102" y="3324297"/>
                  <a:pt x="3446315" y="3325534"/>
                </a:cubicBezTo>
                <a:cubicBezTo>
                  <a:pt x="3445302" y="3326321"/>
                  <a:pt x="3444290" y="3326996"/>
                  <a:pt x="3443278" y="3327783"/>
                </a:cubicBezTo>
                <a:cubicBezTo>
                  <a:pt x="3444066" y="3326659"/>
                  <a:pt x="3444853" y="3325422"/>
                  <a:pt x="3445528" y="3324297"/>
                </a:cubicBezTo>
                <a:cubicBezTo>
                  <a:pt x="3446652" y="3323510"/>
                  <a:pt x="3447664" y="3322723"/>
                  <a:pt x="3448564" y="3321936"/>
                </a:cubicBezTo>
                <a:close/>
                <a:moveTo>
                  <a:pt x="3430345" y="3337117"/>
                </a:moveTo>
                <a:cubicBezTo>
                  <a:pt x="3429671" y="3337567"/>
                  <a:pt x="3428996" y="3338129"/>
                  <a:pt x="3428321" y="3338579"/>
                </a:cubicBezTo>
                <a:cubicBezTo>
                  <a:pt x="3428771" y="3337905"/>
                  <a:pt x="3429333" y="3337117"/>
                  <a:pt x="3429783" y="3336443"/>
                </a:cubicBezTo>
                <a:cubicBezTo>
                  <a:pt x="3430458" y="3335880"/>
                  <a:pt x="3431133" y="3335431"/>
                  <a:pt x="3431807" y="3334868"/>
                </a:cubicBezTo>
                <a:cubicBezTo>
                  <a:pt x="3431358" y="3335655"/>
                  <a:pt x="3430908" y="3336330"/>
                  <a:pt x="3430345" y="3337117"/>
                </a:cubicBezTo>
                <a:close/>
                <a:moveTo>
                  <a:pt x="3420112" y="3352637"/>
                </a:moveTo>
                <a:cubicBezTo>
                  <a:pt x="3419324" y="3353761"/>
                  <a:pt x="3418537" y="3354886"/>
                  <a:pt x="3417863" y="3356123"/>
                </a:cubicBezTo>
                <a:cubicBezTo>
                  <a:pt x="3416850" y="3356798"/>
                  <a:pt x="3415726" y="3357472"/>
                  <a:pt x="3414714" y="3358147"/>
                </a:cubicBezTo>
                <a:cubicBezTo>
                  <a:pt x="3415501" y="3357023"/>
                  <a:pt x="3416288" y="3355898"/>
                  <a:pt x="3417075" y="3354774"/>
                </a:cubicBezTo>
                <a:cubicBezTo>
                  <a:pt x="3418087" y="3353986"/>
                  <a:pt x="3419100" y="3353312"/>
                  <a:pt x="3420112" y="3352637"/>
                </a:cubicBezTo>
                <a:close/>
                <a:moveTo>
                  <a:pt x="3401668" y="3366582"/>
                </a:moveTo>
                <a:cubicBezTo>
                  <a:pt x="3400994" y="3367032"/>
                  <a:pt x="3400206" y="3367482"/>
                  <a:pt x="3399532" y="3368044"/>
                </a:cubicBezTo>
                <a:cubicBezTo>
                  <a:pt x="3400094" y="3367369"/>
                  <a:pt x="3400544" y="3366694"/>
                  <a:pt x="3401106" y="3366020"/>
                </a:cubicBezTo>
                <a:cubicBezTo>
                  <a:pt x="3401781" y="3365570"/>
                  <a:pt x="3402568" y="3365007"/>
                  <a:pt x="3403243" y="3364557"/>
                </a:cubicBezTo>
                <a:cubicBezTo>
                  <a:pt x="3402681" y="3365232"/>
                  <a:pt x="3402118" y="3365907"/>
                  <a:pt x="3401668" y="3366582"/>
                </a:cubicBezTo>
                <a:close/>
                <a:moveTo>
                  <a:pt x="3391322" y="3381426"/>
                </a:moveTo>
                <a:cubicBezTo>
                  <a:pt x="3390535" y="3382551"/>
                  <a:pt x="3389748" y="3383563"/>
                  <a:pt x="3389073" y="3384688"/>
                </a:cubicBezTo>
                <a:cubicBezTo>
                  <a:pt x="3387948" y="3385363"/>
                  <a:pt x="3386936" y="3385925"/>
                  <a:pt x="3385812" y="3386600"/>
                </a:cubicBezTo>
                <a:cubicBezTo>
                  <a:pt x="3386599" y="3385587"/>
                  <a:pt x="3387386" y="3384575"/>
                  <a:pt x="3388173" y="3383451"/>
                </a:cubicBezTo>
                <a:cubicBezTo>
                  <a:pt x="3389073" y="3382776"/>
                  <a:pt x="3390197" y="3382101"/>
                  <a:pt x="3391322" y="3381426"/>
                </a:cubicBezTo>
                <a:close/>
                <a:moveTo>
                  <a:pt x="3372654" y="3394247"/>
                </a:moveTo>
                <a:cubicBezTo>
                  <a:pt x="3371867" y="3394696"/>
                  <a:pt x="3371080" y="3395146"/>
                  <a:pt x="3370292" y="3395596"/>
                </a:cubicBezTo>
                <a:cubicBezTo>
                  <a:pt x="3370742" y="3394922"/>
                  <a:pt x="3371304" y="3394359"/>
                  <a:pt x="3371754" y="3393684"/>
                </a:cubicBezTo>
                <a:cubicBezTo>
                  <a:pt x="3372542" y="3393235"/>
                  <a:pt x="3373329" y="3392672"/>
                  <a:pt x="3374003" y="3392223"/>
                </a:cubicBezTo>
                <a:cubicBezTo>
                  <a:pt x="3373666" y="3392897"/>
                  <a:pt x="3373104" y="3393572"/>
                  <a:pt x="3372654" y="3394247"/>
                </a:cubicBezTo>
                <a:close/>
                <a:moveTo>
                  <a:pt x="3362083" y="3408304"/>
                </a:moveTo>
                <a:cubicBezTo>
                  <a:pt x="3361296" y="3409316"/>
                  <a:pt x="3360508" y="3410329"/>
                  <a:pt x="3359834" y="3411341"/>
                </a:cubicBezTo>
                <a:cubicBezTo>
                  <a:pt x="3358709" y="3411903"/>
                  <a:pt x="3357584" y="3412578"/>
                  <a:pt x="3356460" y="3413140"/>
                </a:cubicBezTo>
                <a:cubicBezTo>
                  <a:pt x="3357247" y="3412128"/>
                  <a:pt x="3358034" y="3411228"/>
                  <a:pt x="3358709" y="3410216"/>
                </a:cubicBezTo>
                <a:cubicBezTo>
                  <a:pt x="3359721" y="3409654"/>
                  <a:pt x="3360958" y="3408979"/>
                  <a:pt x="3362083" y="3408304"/>
                </a:cubicBezTo>
                <a:close/>
                <a:moveTo>
                  <a:pt x="3343190" y="3420112"/>
                </a:moveTo>
                <a:cubicBezTo>
                  <a:pt x="3342402" y="3420562"/>
                  <a:pt x="3341615" y="3420900"/>
                  <a:pt x="3340828" y="3421350"/>
                </a:cubicBezTo>
                <a:cubicBezTo>
                  <a:pt x="3341278" y="3420787"/>
                  <a:pt x="3341840" y="3420225"/>
                  <a:pt x="3342290" y="3419662"/>
                </a:cubicBezTo>
                <a:cubicBezTo>
                  <a:pt x="3343077" y="3419213"/>
                  <a:pt x="3343864" y="3418763"/>
                  <a:pt x="3344652" y="3418313"/>
                </a:cubicBezTo>
                <a:cubicBezTo>
                  <a:pt x="3344089" y="3418876"/>
                  <a:pt x="3343639" y="3419550"/>
                  <a:pt x="3343190" y="3420112"/>
                </a:cubicBezTo>
                <a:close/>
                <a:moveTo>
                  <a:pt x="3332394" y="3433608"/>
                </a:moveTo>
                <a:cubicBezTo>
                  <a:pt x="3331606" y="3434507"/>
                  <a:pt x="3330932" y="3435519"/>
                  <a:pt x="3330144" y="3436419"/>
                </a:cubicBezTo>
                <a:cubicBezTo>
                  <a:pt x="3329020" y="3436981"/>
                  <a:pt x="3327783" y="3437544"/>
                  <a:pt x="3326658" y="3438106"/>
                </a:cubicBezTo>
                <a:cubicBezTo>
                  <a:pt x="3327445" y="3437206"/>
                  <a:pt x="3328120" y="3436307"/>
                  <a:pt x="3328907" y="3435407"/>
                </a:cubicBezTo>
                <a:cubicBezTo>
                  <a:pt x="3330032" y="3434845"/>
                  <a:pt x="3331156" y="3434282"/>
                  <a:pt x="3332394" y="3433608"/>
                </a:cubicBezTo>
                <a:close/>
                <a:moveTo>
                  <a:pt x="3313388" y="3444291"/>
                </a:moveTo>
                <a:cubicBezTo>
                  <a:pt x="3312601" y="3444628"/>
                  <a:pt x="3311701" y="3445078"/>
                  <a:pt x="3310914" y="3445416"/>
                </a:cubicBezTo>
                <a:cubicBezTo>
                  <a:pt x="3311364" y="3444854"/>
                  <a:pt x="3311813" y="3444404"/>
                  <a:pt x="3312263" y="3443841"/>
                </a:cubicBezTo>
                <a:cubicBezTo>
                  <a:pt x="3313051" y="3443392"/>
                  <a:pt x="3313950" y="3442942"/>
                  <a:pt x="3314737" y="3442604"/>
                </a:cubicBezTo>
                <a:cubicBezTo>
                  <a:pt x="3314287" y="3443167"/>
                  <a:pt x="3313838" y="3443729"/>
                  <a:pt x="3313388" y="3444291"/>
                </a:cubicBezTo>
                <a:close/>
                <a:moveTo>
                  <a:pt x="3302255" y="3457336"/>
                </a:moveTo>
                <a:cubicBezTo>
                  <a:pt x="3301579" y="3458236"/>
                  <a:pt x="3300793" y="3459023"/>
                  <a:pt x="3300118" y="3459923"/>
                </a:cubicBezTo>
                <a:cubicBezTo>
                  <a:pt x="3298881" y="3460373"/>
                  <a:pt x="3297756" y="3460935"/>
                  <a:pt x="3296519" y="3461385"/>
                </a:cubicBezTo>
                <a:cubicBezTo>
                  <a:pt x="3297194" y="3460598"/>
                  <a:pt x="3297981" y="3459811"/>
                  <a:pt x="3298656" y="3459023"/>
                </a:cubicBezTo>
                <a:cubicBezTo>
                  <a:pt x="3299893" y="3458348"/>
                  <a:pt x="3301130" y="3457786"/>
                  <a:pt x="3302255" y="3457336"/>
                </a:cubicBezTo>
                <a:close/>
                <a:moveTo>
                  <a:pt x="3283136" y="3466896"/>
                </a:moveTo>
                <a:cubicBezTo>
                  <a:pt x="3282349" y="3467233"/>
                  <a:pt x="3281449" y="3467570"/>
                  <a:pt x="3280662" y="3467908"/>
                </a:cubicBezTo>
                <a:cubicBezTo>
                  <a:pt x="3281112" y="3467458"/>
                  <a:pt x="3281562" y="3467008"/>
                  <a:pt x="3281899" y="3466558"/>
                </a:cubicBezTo>
                <a:cubicBezTo>
                  <a:pt x="3282799" y="3466221"/>
                  <a:pt x="3283586" y="3465771"/>
                  <a:pt x="3284486" y="3465433"/>
                </a:cubicBezTo>
                <a:cubicBezTo>
                  <a:pt x="3284036" y="3465996"/>
                  <a:pt x="3283586" y="3466446"/>
                  <a:pt x="3283136" y="3466896"/>
                </a:cubicBezTo>
                <a:close/>
                <a:moveTo>
                  <a:pt x="3271778" y="3479379"/>
                </a:moveTo>
                <a:cubicBezTo>
                  <a:pt x="3271103" y="3480166"/>
                  <a:pt x="3270428" y="3480953"/>
                  <a:pt x="3269641" y="3481740"/>
                </a:cubicBezTo>
                <a:cubicBezTo>
                  <a:pt x="3268404" y="3482190"/>
                  <a:pt x="3267280" y="3482640"/>
                  <a:pt x="3266043" y="3483090"/>
                </a:cubicBezTo>
                <a:cubicBezTo>
                  <a:pt x="3266717" y="3482415"/>
                  <a:pt x="3267392" y="3481628"/>
                  <a:pt x="3268179" y="3480953"/>
                </a:cubicBezTo>
                <a:cubicBezTo>
                  <a:pt x="3269304" y="3480391"/>
                  <a:pt x="3270541" y="3479941"/>
                  <a:pt x="3271778" y="3479379"/>
                </a:cubicBezTo>
                <a:close/>
                <a:moveTo>
                  <a:pt x="3252547" y="3488038"/>
                </a:moveTo>
                <a:cubicBezTo>
                  <a:pt x="3251760" y="3488375"/>
                  <a:pt x="3250861" y="3488600"/>
                  <a:pt x="3249961" y="3488937"/>
                </a:cubicBezTo>
                <a:cubicBezTo>
                  <a:pt x="3250298" y="3488600"/>
                  <a:pt x="3250748" y="3488150"/>
                  <a:pt x="3251085" y="3487813"/>
                </a:cubicBezTo>
                <a:cubicBezTo>
                  <a:pt x="3251985" y="3487475"/>
                  <a:pt x="3252772" y="3487138"/>
                  <a:pt x="3253672" y="3486801"/>
                </a:cubicBezTo>
                <a:cubicBezTo>
                  <a:pt x="3253335" y="3487138"/>
                  <a:pt x="3252885" y="3487588"/>
                  <a:pt x="3252547" y="3488038"/>
                </a:cubicBezTo>
                <a:close/>
                <a:moveTo>
                  <a:pt x="3240627" y="3500296"/>
                </a:moveTo>
                <a:cubicBezTo>
                  <a:pt x="3240064" y="3500858"/>
                  <a:pt x="3239502" y="3501421"/>
                  <a:pt x="3238940" y="3502095"/>
                </a:cubicBezTo>
                <a:cubicBezTo>
                  <a:pt x="3237703" y="3502545"/>
                  <a:pt x="3236466" y="3502883"/>
                  <a:pt x="3235341" y="3503220"/>
                </a:cubicBezTo>
                <a:cubicBezTo>
                  <a:pt x="3235903" y="3502657"/>
                  <a:pt x="3236466" y="3502208"/>
                  <a:pt x="3237028" y="3501645"/>
                </a:cubicBezTo>
                <a:cubicBezTo>
                  <a:pt x="3238153" y="3501195"/>
                  <a:pt x="3239389" y="3500746"/>
                  <a:pt x="3240627" y="3500296"/>
                </a:cubicBezTo>
                <a:close/>
                <a:moveTo>
                  <a:pt x="3221509" y="3507606"/>
                </a:moveTo>
                <a:cubicBezTo>
                  <a:pt x="3220609" y="3507831"/>
                  <a:pt x="3219822" y="3508168"/>
                  <a:pt x="3218922" y="3508393"/>
                </a:cubicBezTo>
                <a:cubicBezTo>
                  <a:pt x="3219147" y="3508168"/>
                  <a:pt x="3219372" y="3507943"/>
                  <a:pt x="3219597" y="3507718"/>
                </a:cubicBezTo>
                <a:cubicBezTo>
                  <a:pt x="3220496" y="3507381"/>
                  <a:pt x="3221396" y="3507044"/>
                  <a:pt x="3222183" y="3506818"/>
                </a:cubicBezTo>
                <a:cubicBezTo>
                  <a:pt x="3222071" y="3507156"/>
                  <a:pt x="3221734" y="3507381"/>
                  <a:pt x="3221509" y="3507606"/>
                </a:cubicBezTo>
                <a:close/>
                <a:moveTo>
                  <a:pt x="3190807" y="3525262"/>
                </a:moveTo>
                <a:cubicBezTo>
                  <a:pt x="3190695" y="3525374"/>
                  <a:pt x="3190470" y="3525599"/>
                  <a:pt x="3190357" y="3525712"/>
                </a:cubicBezTo>
                <a:cubicBezTo>
                  <a:pt x="3189570" y="3525937"/>
                  <a:pt x="3188671" y="3526161"/>
                  <a:pt x="3187883" y="3526387"/>
                </a:cubicBezTo>
                <a:cubicBezTo>
                  <a:pt x="3187996" y="3526274"/>
                  <a:pt x="3188108" y="3526161"/>
                  <a:pt x="3188333" y="3526049"/>
                </a:cubicBezTo>
                <a:cubicBezTo>
                  <a:pt x="3189008" y="3525824"/>
                  <a:pt x="3189907" y="3525487"/>
                  <a:pt x="3190807" y="3525262"/>
                </a:cubicBezTo>
                <a:close/>
                <a:moveTo>
                  <a:pt x="3158869" y="3542243"/>
                </a:moveTo>
                <a:cubicBezTo>
                  <a:pt x="3158756" y="3542356"/>
                  <a:pt x="3158531" y="3542468"/>
                  <a:pt x="3158419" y="3542581"/>
                </a:cubicBezTo>
                <a:cubicBezTo>
                  <a:pt x="3157632" y="3542806"/>
                  <a:pt x="3156732" y="3543030"/>
                  <a:pt x="3155945" y="3543143"/>
                </a:cubicBezTo>
                <a:cubicBezTo>
                  <a:pt x="3156057" y="3543030"/>
                  <a:pt x="3156170" y="3542918"/>
                  <a:pt x="3156282" y="3542918"/>
                </a:cubicBezTo>
                <a:cubicBezTo>
                  <a:pt x="3157182" y="3542693"/>
                  <a:pt x="3157969" y="3542468"/>
                  <a:pt x="3158869" y="3542243"/>
                </a:cubicBezTo>
                <a:close/>
                <a:moveTo>
                  <a:pt x="3126481" y="3557875"/>
                </a:moveTo>
                <a:cubicBezTo>
                  <a:pt x="3126368" y="3557988"/>
                  <a:pt x="3126255" y="3558100"/>
                  <a:pt x="3126143" y="3558212"/>
                </a:cubicBezTo>
                <a:cubicBezTo>
                  <a:pt x="3125356" y="3558325"/>
                  <a:pt x="3124456" y="3558550"/>
                  <a:pt x="3123669" y="3558662"/>
                </a:cubicBezTo>
                <a:cubicBezTo>
                  <a:pt x="3123781" y="3558550"/>
                  <a:pt x="3123894" y="3558550"/>
                  <a:pt x="3123894" y="3558438"/>
                </a:cubicBezTo>
                <a:cubicBezTo>
                  <a:pt x="3124793" y="3558325"/>
                  <a:pt x="3125693" y="3558100"/>
                  <a:pt x="3126481" y="3557875"/>
                </a:cubicBezTo>
                <a:close/>
                <a:moveTo>
                  <a:pt x="3093755" y="3572382"/>
                </a:moveTo>
                <a:cubicBezTo>
                  <a:pt x="3093642" y="3572495"/>
                  <a:pt x="3093530" y="3572495"/>
                  <a:pt x="3093530" y="3572607"/>
                </a:cubicBezTo>
                <a:cubicBezTo>
                  <a:pt x="3092743" y="3572720"/>
                  <a:pt x="3091956" y="3572832"/>
                  <a:pt x="3091056" y="3572945"/>
                </a:cubicBezTo>
                <a:cubicBezTo>
                  <a:pt x="3091056" y="3572945"/>
                  <a:pt x="3091168" y="3572832"/>
                  <a:pt x="3091168" y="3572832"/>
                </a:cubicBezTo>
                <a:cubicBezTo>
                  <a:pt x="3092068" y="3572720"/>
                  <a:pt x="3092855" y="3572495"/>
                  <a:pt x="3093755" y="3572382"/>
                </a:cubicBezTo>
                <a:close/>
                <a:moveTo>
                  <a:pt x="3060804" y="3585315"/>
                </a:moveTo>
                <a:cubicBezTo>
                  <a:pt x="3060692" y="3585428"/>
                  <a:pt x="3060579" y="3585428"/>
                  <a:pt x="3060467" y="3585540"/>
                </a:cubicBezTo>
                <a:cubicBezTo>
                  <a:pt x="3059680" y="3585653"/>
                  <a:pt x="3058892" y="3585765"/>
                  <a:pt x="3058105" y="3585877"/>
                </a:cubicBezTo>
                <a:cubicBezTo>
                  <a:pt x="3058218" y="3585877"/>
                  <a:pt x="3058218" y="3585765"/>
                  <a:pt x="3058330" y="3585765"/>
                </a:cubicBezTo>
                <a:cubicBezTo>
                  <a:pt x="3059117" y="3585540"/>
                  <a:pt x="3060017" y="3585428"/>
                  <a:pt x="3060804" y="3585315"/>
                </a:cubicBezTo>
                <a:close/>
                <a:moveTo>
                  <a:pt x="2887729" y="3633673"/>
                </a:moveTo>
                <a:cubicBezTo>
                  <a:pt x="2641106" y="3746582"/>
                  <a:pt x="2427434" y="3854093"/>
                  <a:pt x="2389760" y="3957443"/>
                </a:cubicBezTo>
                <a:cubicBezTo>
                  <a:pt x="2362320" y="4032678"/>
                  <a:pt x="1937224" y="4143563"/>
                  <a:pt x="1870423" y="4143563"/>
                </a:cubicBezTo>
                <a:cubicBezTo>
                  <a:pt x="1848381" y="4143563"/>
                  <a:pt x="1788552" y="4134342"/>
                  <a:pt x="1714217" y="4118485"/>
                </a:cubicBezTo>
                <a:cubicBezTo>
                  <a:pt x="1706682" y="4108138"/>
                  <a:pt x="1699147" y="4098017"/>
                  <a:pt x="1691613" y="4088121"/>
                </a:cubicBezTo>
                <a:cubicBezTo>
                  <a:pt x="1768535" y="4102965"/>
                  <a:pt x="1829150" y="4111400"/>
                  <a:pt x="1847256" y="4111400"/>
                </a:cubicBezTo>
                <a:cubicBezTo>
                  <a:pt x="1900899" y="4111400"/>
                  <a:pt x="2343202" y="4010411"/>
                  <a:pt x="2370417" y="3936076"/>
                </a:cubicBezTo>
                <a:cubicBezTo>
                  <a:pt x="2405054" y="3841273"/>
                  <a:pt x="2637508" y="3736685"/>
                  <a:pt x="2885930" y="3633673"/>
                </a:cubicBezTo>
                <a:lnTo>
                  <a:pt x="2887729" y="3633673"/>
                </a:lnTo>
                <a:close/>
                <a:moveTo>
                  <a:pt x="1705333" y="4116573"/>
                </a:moveTo>
                <a:cubicBezTo>
                  <a:pt x="1700834" y="4115561"/>
                  <a:pt x="1696336" y="4114661"/>
                  <a:pt x="1691837" y="4113649"/>
                </a:cubicBezTo>
                <a:cubicBezTo>
                  <a:pt x="1684303" y="4103528"/>
                  <a:pt x="1676768" y="4093519"/>
                  <a:pt x="1669121" y="4083735"/>
                </a:cubicBezTo>
                <a:cubicBezTo>
                  <a:pt x="1673732" y="4084634"/>
                  <a:pt x="1678230" y="4085534"/>
                  <a:pt x="1682616" y="4086434"/>
                </a:cubicBezTo>
                <a:cubicBezTo>
                  <a:pt x="1690263" y="4096218"/>
                  <a:pt x="1697798" y="4106339"/>
                  <a:pt x="1705333" y="4116573"/>
                </a:cubicBezTo>
                <a:close/>
                <a:moveTo>
                  <a:pt x="1682953" y="4111625"/>
                </a:moveTo>
                <a:cubicBezTo>
                  <a:pt x="1678567" y="4110612"/>
                  <a:pt x="1674069" y="4109600"/>
                  <a:pt x="1669571" y="4108588"/>
                </a:cubicBezTo>
                <a:cubicBezTo>
                  <a:pt x="1662036" y="4098580"/>
                  <a:pt x="1654501" y="4088795"/>
                  <a:pt x="1646966" y="4079124"/>
                </a:cubicBezTo>
                <a:cubicBezTo>
                  <a:pt x="1651465" y="4080024"/>
                  <a:pt x="1655851" y="4080923"/>
                  <a:pt x="1660349" y="4081823"/>
                </a:cubicBezTo>
                <a:cubicBezTo>
                  <a:pt x="1667771" y="4091607"/>
                  <a:pt x="1675418" y="4101503"/>
                  <a:pt x="1682953" y="4111625"/>
                </a:cubicBezTo>
                <a:close/>
                <a:moveTo>
                  <a:pt x="1660461" y="4106452"/>
                </a:moveTo>
                <a:cubicBezTo>
                  <a:pt x="1656075" y="4105439"/>
                  <a:pt x="1651689" y="4104427"/>
                  <a:pt x="1647304" y="4103303"/>
                </a:cubicBezTo>
                <a:cubicBezTo>
                  <a:pt x="1639881" y="4093631"/>
                  <a:pt x="1632234" y="4083960"/>
                  <a:pt x="1624587" y="4074288"/>
                </a:cubicBezTo>
                <a:cubicBezTo>
                  <a:pt x="1628973" y="4075188"/>
                  <a:pt x="1633359" y="4076200"/>
                  <a:pt x="1637745" y="4077100"/>
                </a:cubicBezTo>
                <a:cubicBezTo>
                  <a:pt x="1645392" y="4086884"/>
                  <a:pt x="1652926" y="4096668"/>
                  <a:pt x="1660461" y="4106452"/>
                </a:cubicBezTo>
                <a:close/>
                <a:moveTo>
                  <a:pt x="1637969" y="4101054"/>
                </a:moveTo>
                <a:cubicBezTo>
                  <a:pt x="1633696" y="4100041"/>
                  <a:pt x="1629310" y="4098917"/>
                  <a:pt x="1625037" y="4097905"/>
                </a:cubicBezTo>
                <a:cubicBezTo>
                  <a:pt x="1617502" y="4088458"/>
                  <a:pt x="1609967" y="4078899"/>
                  <a:pt x="1602207" y="4069452"/>
                </a:cubicBezTo>
                <a:cubicBezTo>
                  <a:pt x="1606593" y="4070465"/>
                  <a:pt x="1610867" y="4071364"/>
                  <a:pt x="1615140" y="4072376"/>
                </a:cubicBezTo>
                <a:cubicBezTo>
                  <a:pt x="1622900" y="4081935"/>
                  <a:pt x="1630435" y="4091495"/>
                  <a:pt x="1637969" y="4101054"/>
                </a:cubicBezTo>
                <a:close/>
                <a:moveTo>
                  <a:pt x="1615365" y="4095543"/>
                </a:moveTo>
                <a:cubicBezTo>
                  <a:pt x="1611092" y="4094531"/>
                  <a:pt x="1606931" y="4093406"/>
                  <a:pt x="1602657" y="4092282"/>
                </a:cubicBezTo>
                <a:cubicBezTo>
                  <a:pt x="1595122" y="4082948"/>
                  <a:pt x="1587588" y="4073614"/>
                  <a:pt x="1579828" y="4064392"/>
                </a:cubicBezTo>
                <a:cubicBezTo>
                  <a:pt x="1584101" y="4065404"/>
                  <a:pt x="1588375" y="4066416"/>
                  <a:pt x="1592536" y="4067316"/>
                </a:cubicBezTo>
                <a:cubicBezTo>
                  <a:pt x="1600296" y="4076650"/>
                  <a:pt x="1607943" y="4086096"/>
                  <a:pt x="1615365" y="4095543"/>
                </a:cubicBezTo>
                <a:close/>
                <a:moveTo>
                  <a:pt x="1592873" y="4089695"/>
                </a:moveTo>
                <a:cubicBezTo>
                  <a:pt x="1588712" y="4088571"/>
                  <a:pt x="1584551" y="4087558"/>
                  <a:pt x="1580390" y="4086434"/>
                </a:cubicBezTo>
                <a:cubicBezTo>
                  <a:pt x="1572856" y="4077325"/>
                  <a:pt x="1565321" y="4068215"/>
                  <a:pt x="1557673" y="4059106"/>
                </a:cubicBezTo>
                <a:cubicBezTo>
                  <a:pt x="1561835" y="4060118"/>
                  <a:pt x="1565996" y="4061130"/>
                  <a:pt x="1570156" y="4062143"/>
                </a:cubicBezTo>
                <a:cubicBezTo>
                  <a:pt x="1577804" y="4071252"/>
                  <a:pt x="1585451" y="4080473"/>
                  <a:pt x="1592873" y="4089695"/>
                </a:cubicBezTo>
                <a:close/>
                <a:moveTo>
                  <a:pt x="1570381" y="4083735"/>
                </a:moveTo>
                <a:cubicBezTo>
                  <a:pt x="1566333" y="4082610"/>
                  <a:pt x="1562172" y="4081486"/>
                  <a:pt x="1558123" y="4080361"/>
                </a:cubicBezTo>
                <a:cubicBezTo>
                  <a:pt x="1550589" y="4071477"/>
                  <a:pt x="1543054" y="4062480"/>
                  <a:pt x="1535407" y="4053596"/>
                </a:cubicBezTo>
                <a:cubicBezTo>
                  <a:pt x="1539455" y="4054608"/>
                  <a:pt x="1543616" y="4055620"/>
                  <a:pt x="1547665" y="4056632"/>
                </a:cubicBezTo>
                <a:cubicBezTo>
                  <a:pt x="1555199" y="4065629"/>
                  <a:pt x="1562847" y="4074626"/>
                  <a:pt x="1570381" y="4083735"/>
                </a:cubicBezTo>
                <a:close/>
                <a:moveTo>
                  <a:pt x="1547777" y="4077437"/>
                </a:moveTo>
                <a:cubicBezTo>
                  <a:pt x="1543729" y="4076313"/>
                  <a:pt x="1539792" y="4075188"/>
                  <a:pt x="1535744" y="4073951"/>
                </a:cubicBezTo>
                <a:cubicBezTo>
                  <a:pt x="1528322" y="4065179"/>
                  <a:pt x="1520674" y="4056520"/>
                  <a:pt x="1513027" y="4047748"/>
                </a:cubicBezTo>
                <a:cubicBezTo>
                  <a:pt x="1517076" y="4048760"/>
                  <a:pt x="1521012" y="4049885"/>
                  <a:pt x="1525060" y="4050897"/>
                </a:cubicBezTo>
                <a:cubicBezTo>
                  <a:pt x="1532707" y="4059668"/>
                  <a:pt x="1540242" y="4068553"/>
                  <a:pt x="1547777" y="4077437"/>
                </a:cubicBezTo>
                <a:close/>
                <a:moveTo>
                  <a:pt x="1524948" y="4070802"/>
                </a:moveTo>
                <a:cubicBezTo>
                  <a:pt x="1521012" y="4069677"/>
                  <a:pt x="1517188" y="4068440"/>
                  <a:pt x="1513252" y="4067316"/>
                </a:cubicBezTo>
                <a:cubicBezTo>
                  <a:pt x="1505830" y="4058769"/>
                  <a:pt x="1498183" y="4050222"/>
                  <a:pt x="1490535" y="4041675"/>
                </a:cubicBezTo>
                <a:cubicBezTo>
                  <a:pt x="1494471" y="4042800"/>
                  <a:pt x="1498408" y="4043812"/>
                  <a:pt x="1502344" y="4044824"/>
                </a:cubicBezTo>
                <a:cubicBezTo>
                  <a:pt x="1509991" y="4053596"/>
                  <a:pt x="1517526" y="4062255"/>
                  <a:pt x="1524948" y="4070802"/>
                </a:cubicBezTo>
                <a:close/>
                <a:moveTo>
                  <a:pt x="1502119" y="4063942"/>
                </a:moveTo>
                <a:cubicBezTo>
                  <a:pt x="1498295" y="4062817"/>
                  <a:pt x="1494584" y="4061580"/>
                  <a:pt x="1490760" y="4060456"/>
                </a:cubicBezTo>
                <a:cubicBezTo>
                  <a:pt x="1483338" y="4052134"/>
                  <a:pt x="1475691" y="4043812"/>
                  <a:pt x="1468043" y="4035490"/>
                </a:cubicBezTo>
                <a:cubicBezTo>
                  <a:pt x="1471867" y="4036614"/>
                  <a:pt x="1475691" y="4037626"/>
                  <a:pt x="1479514" y="4038751"/>
                </a:cubicBezTo>
                <a:cubicBezTo>
                  <a:pt x="1487162" y="4047073"/>
                  <a:pt x="1494696" y="4055507"/>
                  <a:pt x="1502119" y="4063942"/>
                </a:cubicBezTo>
                <a:close/>
                <a:moveTo>
                  <a:pt x="1479065" y="4056745"/>
                </a:moveTo>
                <a:cubicBezTo>
                  <a:pt x="1475353" y="4055507"/>
                  <a:pt x="1471642" y="4054383"/>
                  <a:pt x="1468043" y="4053146"/>
                </a:cubicBezTo>
                <a:cubicBezTo>
                  <a:pt x="1460621" y="4045049"/>
                  <a:pt x="1453086" y="4036952"/>
                  <a:pt x="1445439" y="4028855"/>
                </a:cubicBezTo>
                <a:cubicBezTo>
                  <a:pt x="1449150" y="4029979"/>
                  <a:pt x="1452862" y="4031104"/>
                  <a:pt x="1456573" y="4032116"/>
                </a:cubicBezTo>
                <a:cubicBezTo>
                  <a:pt x="1464107" y="4040325"/>
                  <a:pt x="1471642" y="4048535"/>
                  <a:pt x="1479065" y="4056745"/>
                </a:cubicBezTo>
                <a:close/>
                <a:moveTo>
                  <a:pt x="1455673" y="4048985"/>
                </a:moveTo>
                <a:cubicBezTo>
                  <a:pt x="1452074" y="4047748"/>
                  <a:pt x="1448476" y="4046511"/>
                  <a:pt x="1444989" y="4045274"/>
                </a:cubicBezTo>
                <a:cubicBezTo>
                  <a:pt x="1437342" y="4037177"/>
                  <a:pt x="1429920" y="4029417"/>
                  <a:pt x="1422385" y="4021657"/>
                </a:cubicBezTo>
                <a:cubicBezTo>
                  <a:pt x="1425984" y="4022782"/>
                  <a:pt x="1429582" y="4023906"/>
                  <a:pt x="1433294" y="4025031"/>
                </a:cubicBezTo>
                <a:cubicBezTo>
                  <a:pt x="1440828" y="4033128"/>
                  <a:pt x="1448363" y="4041113"/>
                  <a:pt x="1455673" y="4048985"/>
                </a:cubicBezTo>
                <a:close/>
                <a:moveTo>
                  <a:pt x="1411252" y="4010186"/>
                </a:moveTo>
                <a:cubicBezTo>
                  <a:pt x="1402817" y="4001527"/>
                  <a:pt x="1394383" y="3992980"/>
                  <a:pt x="1386173" y="3984658"/>
                </a:cubicBezTo>
                <a:cubicBezTo>
                  <a:pt x="1389884" y="3985783"/>
                  <a:pt x="1393595" y="3986907"/>
                  <a:pt x="1397307" y="3987919"/>
                </a:cubicBezTo>
                <a:cubicBezTo>
                  <a:pt x="1405741" y="3996466"/>
                  <a:pt x="1414175" y="4005013"/>
                  <a:pt x="1422385" y="4013673"/>
                </a:cubicBezTo>
                <a:cubicBezTo>
                  <a:pt x="1418674" y="4012548"/>
                  <a:pt x="1414963" y="4011311"/>
                  <a:pt x="1411252" y="4010186"/>
                </a:cubicBezTo>
                <a:close/>
                <a:moveTo>
                  <a:pt x="1374815" y="3973412"/>
                </a:moveTo>
                <a:cubicBezTo>
                  <a:pt x="1366605" y="3965315"/>
                  <a:pt x="1358508" y="3957331"/>
                  <a:pt x="1350523" y="3949571"/>
                </a:cubicBezTo>
                <a:cubicBezTo>
                  <a:pt x="1354347" y="3950583"/>
                  <a:pt x="1358171" y="3951708"/>
                  <a:pt x="1361994" y="3952720"/>
                </a:cubicBezTo>
                <a:cubicBezTo>
                  <a:pt x="1370204" y="3960817"/>
                  <a:pt x="1378413" y="3968801"/>
                  <a:pt x="1386511" y="3976899"/>
                </a:cubicBezTo>
                <a:cubicBezTo>
                  <a:pt x="1382574" y="3975774"/>
                  <a:pt x="1378638" y="3974649"/>
                  <a:pt x="1374815" y="3973412"/>
                </a:cubicBezTo>
                <a:close/>
                <a:moveTo>
                  <a:pt x="1339053" y="3938775"/>
                </a:moveTo>
                <a:cubicBezTo>
                  <a:pt x="1330393" y="3930565"/>
                  <a:pt x="1321959" y="3922580"/>
                  <a:pt x="1313524" y="3914709"/>
                </a:cubicBezTo>
                <a:cubicBezTo>
                  <a:pt x="1317461" y="3915721"/>
                  <a:pt x="1321284" y="3916733"/>
                  <a:pt x="1325333" y="3917745"/>
                </a:cubicBezTo>
                <a:cubicBezTo>
                  <a:pt x="1333992" y="3925842"/>
                  <a:pt x="1342539" y="3933939"/>
                  <a:pt x="1350973" y="3942149"/>
                </a:cubicBezTo>
                <a:cubicBezTo>
                  <a:pt x="1346925" y="3940911"/>
                  <a:pt x="1342989" y="3939899"/>
                  <a:pt x="1339053" y="3938775"/>
                </a:cubicBezTo>
                <a:close/>
                <a:moveTo>
                  <a:pt x="1300817" y="3903013"/>
                </a:moveTo>
                <a:cubicBezTo>
                  <a:pt x="1291820" y="3894803"/>
                  <a:pt x="1282823" y="3886819"/>
                  <a:pt x="1274051" y="3879059"/>
                </a:cubicBezTo>
                <a:cubicBezTo>
                  <a:pt x="1277875" y="3879959"/>
                  <a:pt x="1281811" y="3880971"/>
                  <a:pt x="1285859" y="3881870"/>
                </a:cubicBezTo>
                <a:cubicBezTo>
                  <a:pt x="1294856" y="3889855"/>
                  <a:pt x="1303853" y="3898064"/>
                  <a:pt x="1312737" y="3906162"/>
                </a:cubicBezTo>
                <a:cubicBezTo>
                  <a:pt x="1308689" y="3905149"/>
                  <a:pt x="1304753" y="3904025"/>
                  <a:pt x="1300817" y="3903013"/>
                </a:cubicBezTo>
                <a:close/>
                <a:moveTo>
                  <a:pt x="1286647" y="3899189"/>
                </a:moveTo>
                <a:cubicBezTo>
                  <a:pt x="1282598" y="3898064"/>
                  <a:pt x="1278662" y="3896940"/>
                  <a:pt x="1274726" y="3895815"/>
                </a:cubicBezTo>
                <a:cubicBezTo>
                  <a:pt x="1265729" y="3887831"/>
                  <a:pt x="1256845" y="3880071"/>
                  <a:pt x="1248073" y="3872536"/>
                </a:cubicBezTo>
                <a:cubicBezTo>
                  <a:pt x="1251897" y="3873548"/>
                  <a:pt x="1255833" y="3874560"/>
                  <a:pt x="1259881" y="3875573"/>
                </a:cubicBezTo>
                <a:cubicBezTo>
                  <a:pt x="1268878" y="3883332"/>
                  <a:pt x="1277762" y="3891205"/>
                  <a:pt x="1286647" y="3899189"/>
                </a:cubicBezTo>
                <a:close/>
                <a:moveTo>
                  <a:pt x="1259431" y="3891092"/>
                </a:moveTo>
                <a:cubicBezTo>
                  <a:pt x="1255271" y="3889743"/>
                  <a:pt x="1251222" y="3888505"/>
                  <a:pt x="1247173" y="3887156"/>
                </a:cubicBezTo>
                <a:cubicBezTo>
                  <a:pt x="1238289" y="3879509"/>
                  <a:pt x="1229517" y="3872086"/>
                  <a:pt x="1220858" y="3864777"/>
                </a:cubicBezTo>
                <a:cubicBezTo>
                  <a:pt x="1224794" y="3865901"/>
                  <a:pt x="1228843" y="3867138"/>
                  <a:pt x="1232891" y="3868263"/>
                </a:cubicBezTo>
                <a:cubicBezTo>
                  <a:pt x="1241775" y="3875798"/>
                  <a:pt x="1250660" y="3883445"/>
                  <a:pt x="1259431" y="3891092"/>
                </a:cubicBezTo>
                <a:close/>
                <a:moveTo>
                  <a:pt x="1206913" y="3853306"/>
                </a:moveTo>
                <a:cubicBezTo>
                  <a:pt x="1197466" y="3845546"/>
                  <a:pt x="1188245" y="3838124"/>
                  <a:pt x="1179023" y="3830814"/>
                </a:cubicBezTo>
                <a:cubicBezTo>
                  <a:pt x="1183072" y="3832051"/>
                  <a:pt x="1187233" y="3833176"/>
                  <a:pt x="1191506" y="3834300"/>
                </a:cubicBezTo>
                <a:cubicBezTo>
                  <a:pt x="1200953" y="3841835"/>
                  <a:pt x="1210287" y="3849482"/>
                  <a:pt x="1219621" y="3857242"/>
                </a:cubicBezTo>
                <a:cubicBezTo>
                  <a:pt x="1215347" y="3856005"/>
                  <a:pt x="1211074" y="3854655"/>
                  <a:pt x="1206913" y="3853306"/>
                </a:cubicBezTo>
                <a:close/>
                <a:moveTo>
                  <a:pt x="1188470" y="3847008"/>
                </a:moveTo>
                <a:cubicBezTo>
                  <a:pt x="1183072" y="3845096"/>
                  <a:pt x="1178123" y="3843072"/>
                  <a:pt x="1173400" y="3841047"/>
                </a:cubicBezTo>
                <a:cubicBezTo>
                  <a:pt x="1164178" y="3833738"/>
                  <a:pt x="1155069" y="3826653"/>
                  <a:pt x="1146073" y="3819793"/>
                </a:cubicBezTo>
                <a:cubicBezTo>
                  <a:pt x="1150683" y="3821592"/>
                  <a:pt x="1155519" y="3823392"/>
                  <a:pt x="1160805" y="3825078"/>
                </a:cubicBezTo>
                <a:cubicBezTo>
                  <a:pt x="1170139" y="3832276"/>
                  <a:pt x="1179361" y="3839698"/>
                  <a:pt x="1188470" y="3847008"/>
                </a:cubicBezTo>
                <a:close/>
                <a:moveTo>
                  <a:pt x="1119870" y="3808547"/>
                </a:moveTo>
                <a:cubicBezTo>
                  <a:pt x="1116946" y="3807984"/>
                  <a:pt x="1113572" y="3807197"/>
                  <a:pt x="1109748" y="3806410"/>
                </a:cubicBezTo>
                <a:cubicBezTo>
                  <a:pt x="1103113" y="3801462"/>
                  <a:pt x="1096478" y="3796739"/>
                  <a:pt x="1089955" y="3792128"/>
                </a:cubicBezTo>
                <a:cubicBezTo>
                  <a:pt x="1093779" y="3792803"/>
                  <a:pt x="1097040" y="3793365"/>
                  <a:pt x="1099739" y="3793927"/>
                </a:cubicBezTo>
                <a:cubicBezTo>
                  <a:pt x="1106374" y="3798650"/>
                  <a:pt x="1113122" y="3803599"/>
                  <a:pt x="1119870" y="3808547"/>
                </a:cubicBezTo>
                <a:close/>
                <a:moveTo>
                  <a:pt x="1092767" y="3802924"/>
                </a:moveTo>
                <a:cubicBezTo>
                  <a:pt x="1089843" y="3802361"/>
                  <a:pt x="1086807" y="3801687"/>
                  <a:pt x="1083658" y="3801012"/>
                </a:cubicBezTo>
                <a:cubicBezTo>
                  <a:pt x="1077247" y="3796401"/>
                  <a:pt x="1070837" y="3791903"/>
                  <a:pt x="1064652" y="3787517"/>
                </a:cubicBezTo>
                <a:cubicBezTo>
                  <a:pt x="1067688" y="3788079"/>
                  <a:pt x="1070725" y="3788642"/>
                  <a:pt x="1073424" y="3789091"/>
                </a:cubicBezTo>
                <a:cubicBezTo>
                  <a:pt x="1079834" y="3793590"/>
                  <a:pt x="1086244" y="3798201"/>
                  <a:pt x="1092767" y="3802924"/>
                </a:cubicBezTo>
                <a:close/>
                <a:moveTo>
                  <a:pt x="1066226" y="3797414"/>
                </a:moveTo>
                <a:cubicBezTo>
                  <a:pt x="1063415" y="3796851"/>
                  <a:pt x="1060491" y="3796176"/>
                  <a:pt x="1057567" y="3795614"/>
                </a:cubicBezTo>
                <a:cubicBezTo>
                  <a:pt x="1051382" y="3791341"/>
                  <a:pt x="1045309" y="3787067"/>
                  <a:pt x="1039236" y="3783019"/>
                </a:cubicBezTo>
                <a:cubicBezTo>
                  <a:pt x="1042048" y="3783581"/>
                  <a:pt x="1044859" y="3784031"/>
                  <a:pt x="1047558" y="3784480"/>
                </a:cubicBezTo>
                <a:cubicBezTo>
                  <a:pt x="1053743" y="3788642"/>
                  <a:pt x="1059929" y="3793027"/>
                  <a:pt x="1066226" y="3797414"/>
                </a:cubicBezTo>
                <a:close/>
                <a:moveTo>
                  <a:pt x="1039574" y="3791903"/>
                </a:moveTo>
                <a:cubicBezTo>
                  <a:pt x="1036537" y="3791228"/>
                  <a:pt x="1033388" y="3790666"/>
                  <a:pt x="1030239" y="3789991"/>
                </a:cubicBezTo>
                <a:cubicBezTo>
                  <a:pt x="1024392" y="3786055"/>
                  <a:pt x="1018656" y="3782119"/>
                  <a:pt x="1012808" y="3778295"/>
                </a:cubicBezTo>
                <a:cubicBezTo>
                  <a:pt x="1015845" y="3778858"/>
                  <a:pt x="1018769" y="3779420"/>
                  <a:pt x="1021693" y="3779870"/>
                </a:cubicBezTo>
                <a:cubicBezTo>
                  <a:pt x="1027653" y="3783806"/>
                  <a:pt x="1033613" y="3787742"/>
                  <a:pt x="1039574" y="3791903"/>
                </a:cubicBezTo>
                <a:close/>
                <a:moveTo>
                  <a:pt x="1012921" y="3786280"/>
                </a:moveTo>
                <a:cubicBezTo>
                  <a:pt x="1010109" y="3785718"/>
                  <a:pt x="1007185" y="3785043"/>
                  <a:pt x="1004261" y="3784480"/>
                </a:cubicBezTo>
                <a:cubicBezTo>
                  <a:pt x="998751" y="3780769"/>
                  <a:pt x="993240" y="3777171"/>
                  <a:pt x="987730" y="3773572"/>
                </a:cubicBezTo>
                <a:cubicBezTo>
                  <a:pt x="990541" y="3774022"/>
                  <a:pt x="993353" y="3774584"/>
                  <a:pt x="996052" y="3775034"/>
                </a:cubicBezTo>
                <a:cubicBezTo>
                  <a:pt x="1001562" y="3778858"/>
                  <a:pt x="1007185" y="3782569"/>
                  <a:pt x="1012921" y="3786280"/>
                </a:cubicBezTo>
                <a:close/>
                <a:moveTo>
                  <a:pt x="986155" y="3780769"/>
                </a:moveTo>
                <a:cubicBezTo>
                  <a:pt x="983456" y="3780207"/>
                  <a:pt x="980870" y="3779645"/>
                  <a:pt x="978058" y="3779083"/>
                </a:cubicBezTo>
                <a:cubicBezTo>
                  <a:pt x="972773" y="3775709"/>
                  <a:pt x="967600" y="3772335"/>
                  <a:pt x="962314" y="3769074"/>
                </a:cubicBezTo>
                <a:cubicBezTo>
                  <a:pt x="964901" y="3769524"/>
                  <a:pt x="967487" y="3769973"/>
                  <a:pt x="970074" y="3770423"/>
                </a:cubicBezTo>
                <a:cubicBezTo>
                  <a:pt x="975472" y="3773909"/>
                  <a:pt x="980757" y="3777396"/>
                  <a:pt x="986155" y="3780769"/>
                </a:cubicBezTo>
                <a:close/>
                <a:moveTo>
                  <a:pt x="959390" y="3775259"/>
                </a:moveTo>
                <a:cubicBezTo>
                  <a:pt x="956916" y="3774809"/>
                  <a:pt x="954554" y="3774247"/>
                  <a:pt x="952080" y="3773797"/>
                </a:cubicBezTo>
                <a:cubicBezTo>
                  <a:pt x="947132" y="3770760"/>
                  <a:pt x="942184" y="3767724"/>
                  <a:pt x="937348" y="3764688"/>
                </a:cubicBezTo>
                <a:cubicBezTo>
                  <a:pt x="939710" y="3765137"/>
                  <a:pt x="942071" y="3765587"/>
                  <a:pt x="944433" y="3765925"/>
                </a:cubicBezTo>
                <a:cubicBezTo>
                  <a:pt x="949381" y="3768961"/>
                  <a:pt x="954329" y="3772110"/>
                  <a:pt x="959390" y="3775259"/>
                </a:cubicBezTo>
                <a:close/>
                <a:moveTo>
                  <a:pt x="932512" y="3769748"/>
                </a:moveTo>
                <a:cubicBezTo>
                  <a:pt x="930376" y="3769299"/>
                  <a:pt x="928126" y="3768849"/>
                  <a:pt x="925990" y="3768399"/>
                </a:cubicBezTo>
                <a:cubicBezTo>
                  <a:pt x="921379" y="3765587"/>
                  <a:pt x="916768" y="3762888"/>
                  <a:pt x="912157" y="3760189"/>
                </a:cubicBezTo>
                <a:cubicBezTo>
                  <a:pt x="914294" y="3760527"/>
                  <a:pt x="916431" y="3760977"/>
                  <a:pt x="918455" y="3761314"/>
                </a:cubicBezTo>
                <a:cubicBezTo>
                  <a:pt x="923178" y="3764125"/>
                  <a:pt x="927789" y="3766937"/>
                  <a:pt x="932512" y="3769748"/>
                </a:cubicBezTo>
                <a:close/>
                <a:moveTo>
                  <a:pt x="905522" y="3764238"/>
                </a:moveTo>
                <a:cubicBezTo>
                  <a:pt x="903610" y="3763901"/>
                  <a:pt x="901699" y="3763451"/>
                  <a:pt x="899899" y="3763113"/>
                </a:cubicBezTo>
                <a:cubicBezTo>
                  <a:pt x="895626" y="3760639"/>
                  <a:pt x="891465" y="3758165"/>
                  <a:pt x="887191" y="3755691"/>
                </a:cubicBezTo>
                <a:cubicBezTo>
                  <a:pt x="888991" y="3756028"/>
                  <a:pt x="890902" y="3756366"/>
                  <a:pt x="892702" y="3756703"/>
                </a:cubicBezTo>
                <a:cubicBezTo>
                  <a:pt x="896975" y="3759177"/>
                  <a:pt x="901249" y="3761764"/>
                  <a:pt x="905522" y="3764238"/>
                </a:cubicBezTo>
                <a:close/>
                <a:moveTo>
                  <a:pt x="878419" y="3758728"/>
                </a:moveTo>
                <a:cubicBezTo>
                  <a:pt x="876845" y="3758390"/>
                  <a:pt x="875271" y="3758053"/>
                  <a:pt x="873696" y="3757715"/>
                </a:cubicBezTo>
                <a:cubicBezTo>
                  <a:pt x="869873" y="3755579"/>
                  <a:pt x="866049" y="3753329"/>
                  <a:pt x="862225" y="3751193"/>
                </a:cubicBezTo>
                <a:cubicBezTo>
                  <a:pt x="863800" y="3751417"/>
                  <a:pt x="865262" y="3751755"/>
                  <a:pt x="866836" y="3751980"/>
                </a:cubicBezTo>
                <a:cubicBezTo>
                  <a:pt x="870660" y="3754341"/>
                  <a:pt x="874596" y="3756478"/>
                  <a:pt x="878419" y="3758728"/>
                </a:cubicBezTo>
                <a:close/>
                <a:moveTo>
                  <a:pt x="851317" y="3753217"/>
                </a:moveTo>
                <a:cubicBezTo>
                  <a:pt x="850080" y="3752992"/>
                  <a:pt x="848955" y="3752767"/>
                  <a:pt x="847718" y="3752430"/>
                </a:cubicBezTo>
                <a:cubicBezTo>
                  <a:pt x="844344" y="3750518"/>
                  <a:pt x="840858" y="3748719"/>
                  <a:pt x="837484" y="3746919"/>
                </a:cubicBezTo>
                <a:cubicBezTo>
                  <a:pt x="838721" y="3747144"/>
                  <a:pt x="839846" y="3747369"/>
                  <a:pt x="841083" y="3747594"/>
                </a:cubicBezTo>
                <a:cubicBezTo>
                  <a:pt x="844457" y="3749393"/>
                  <a:pt x="847831" y="3751305"/>
                  <a:pt x="851317" y="3753217"/>
                </a:cubicBezTo>
                <a:close/>
                <a:moveTo>
                  <a:pt x="823989" y="3747594"/>
                </a:moveTo>
                <a:cubicBezTo>
                  <a:pt x="823202" y="3747482"/>
                  <a:pt x="822415" y="3747256"/>
                  <a:pt x="821627" y="3747144"/>
                </a:cubicBezTo>
                <a:cubicBezTo>
                  <a:pt x="818704" y="3745570"/>
                  <a:pt x="815667" y="3743995"/>
                  <a:pt x="812743" y="3742533"/>
                </a:cubicBezTo>
                <a:cubicBezTo>
                  <a:pt x="813530" y="3742646"/>
                  <a:pt x="814318" y="3742871"/>
                  <a:pt x="815217" y="3742983"/>
                </a:cubicBezTo>
                <a:cubicBezTo>
                  <a:pt x="818029" y="3744445"/>
                  <a:pt x="821065" y="3746132"/>
                  <a:pt x="823989" y="3747594"/>
                </a:cubicBezTo>
                <a:close/>
                <a:moveTo>
                  <a:pt x="796437" y="3742083"/>
                </a:moveTo>
                <a:cubicBezTo>
                  <a:pt x="796099" y="3741971"/>
                  <a:pt x="795762" y="3741971"/>
                  <a:pt x="795425" y="3741859"/>
                </a:cubicBezTo>
                <a:cubicBezTo>
                  <a:pt x="792950" y="3740621"/>
                  <a:pt x="790589" y="3739385"/>
                  <a:pt x="788115" y="3738147"/>
                </a:cubicBezTo>
                <a:cubicBezTo>
                  <a:pt x="788452" y="3738260"/>
                  <a:pt x="788902" y="3738260"/>
                  <a:pt x="789239" y="3738372"/>
                </a:cubicBezTo>
                <a:cubicBezTo>
                  <a:pt x="791601" y="3739609"/>
                  <a:pt x="794075" y="3740847"/>
                  <a:pt x="796437" y="3742083"/>
                </a:cubicBezTo>
                <a:close/>
                <a:moveTo>
                  <a:pt x="738183" y="3721728"/>
                </a:moveTo>
                <a:cubicBezTo>
                  <a:pt x="735821" y="3720604"/>
                  <a:pt x="733459" y="3719479"/>
                  <a:pt x="731098" y="3718467"/>
                </a:cubicBezTo>
                <a:cubicBezTo>
                  <a:pt x="731098" y="3718467"/>
                  <a:pt x="731210" y="3718467"/>
                  <a:pt x="731210" y="3718467"/>
                </a:cubicBezTo>
                <a:cubicBezTo>
                  <a:pt x="733572" y="3719592"/>
                  <a:pt x="735821" y="3720604"/>
                  <a:pt x="738183" y="3721728"/>
                </a:cubicBezTo>
                <a:cubicBezTo>
                  <a:pt x="738183" y="3721728"/>
                  <a:pt x="738183" y="3721728"/>
                  <a:pt x="738183" y="3721728"/>
                </a:cubicBezTo>
                <a:close/>
                <a:moveTo>
                  <a:pt x="1106150" y="3895928"/>
                </a:moveTo>
                <a:cubicBezTo>
                  <a:pt x="1106374" y="3896040"/>
                  <a:pt x="1106599" y="3896040"/>
                  <a:pt x="1106824" y="3896153"/>
                </a:cubicBezTo>
                <a:cubicBezTo>
                  <a:pt x="1108061" y="3897052"/>
                  <a:pt x="1109298" y="3897952"/>
                  <a:pt x="1110648" y="3898852"/>
                </a:cubicBezTo>
                <a:cubicBezTo>
                  <a:pt x="1110423" y="3898739"/>
                  <a:pt x="1110311" y="3898739"/>
                  <a:pt x="1110086" y="3898627"/>
                </a:cubicBezTo>
                <a:cubicBezTo>
                  <a:pt x="1108849" y="3897840"/>
                  <a:pt x="1107499" y="3896828"/>
                  <a:pt x="1106150" y="3895928"/>
                </a:cubicBezTo>
                <a:close/>
                <a:moveTo>
                  <a:pt x="1161367" y="3927417"/>
                </a:moveTo>
                <a:cubicBezTo>
                  <a:pt x="1161704" y="3927529"/>
                  <a:pt x="1162154" y="3927754"/>
                  <a:pt x="1162492" y="3927866"/>
                </a:cubicBezTo>
                <a:cubicBezTo>
                  <a:pt x="1163841" y="3928878"/>
                  <a:pt x="1165303" y="3930003"/>
                  <a:pt x="1166653" y="3931015"/>
                </a:cubicBezTo>
                <a:cubicBezTo>
                  <a:pt x="1166315" y="3930903"/>
                  <a:pt x="1165978" y="3930678"/>
                  <a:pt x="1165640" y="3930565"/>
                </a:cubicBezTo>
                <a:cubicBezTo>
                  <a:pt x="1164291" y="3929553"/>
                  <a:pt x="1162829" y="3928429"/>
                  <a:pt x="1161367" y="3927417"/>
                </a:cubicBezTo>
                <a:close/>
                <a:moveTo>
                  <a:pt x="1216585" y="3960817"/>
                </a:moveTo>
                <a:cubicBezTo>
                  <a:pt x="1217147" y="3961042"/>
                  <a:pt x="1217597" y="3961267"/>
                  <a:pt x="1218159" y="3961492"/>
                </a:cubicBezTo>
                <a:cubicBezTo>
                  <a:pt x="1219621" y="3962616"/>
                  <a:pt x="1221083" y="3963853"/>
                  <a:pt x="1222545" y="3964978"/>
                </a:cubicBezTo>
                <a:cubicBezTo>
                  <a:pt x="1222095" y="3964753"/>
                  <a:pt x="1221533" y="3964528"/>
                  <a:pt x="1221083" y="3964303"/>
                </a:cubicBezTo>
                <a:cubicBezTo>
                  <a:pt x="1219509" y="3963178"/>
                  <a:pt x="1218046" y="3961941"/>
                  <a:pt x="1216585" y="3960817"/>
                </a:cubicBezTo>
                <a:close/>
                <a:moveTo>
                  <a:pt x="1246499" y="3984321"/>
                </a:moveTo>
                <a:cubicBezTo>
                  <a:pt x="1246499" y="3984321"/>
                  <a:pt x="1246611" y="3984433"/>
                  <a:pt x="1246611" y="3984433"/>
                </a:cubicBezTo>
                <a:cubicBezTo>
                  <a:pt x="1246611" y="3984433"/>
                  <a:pt x="1246499" y="3984321"/>
                  <a:pt x="1246499" y="3984321"/>
                </a:cubicBezTo>
                <a:cubicBezTo>
                  <a:pt x="1246499" y="3984321"/>
                  <a:pt x="1246499" y="3984321"/>
                  <a:pt x="1246499" y="3984321"/>
                </a:cubicBezTo>
                <a:close/>
                <a:moveTo>
                  <a:pt x="1271352" y="3996129"/>
                </a:moveTo>
                <a:cubicBezTo>
                  <a:pt x="1272027" y="3996466"/>
                  <a:pt x="1272702" y="3996804"/>
                  <a:pt x="1273377" y="3997141"/>
                </a:cubicBezTo>
                <a:cubicBezTo>
                  <a:pt x="1274951" y="3998491"/>
                  <a:pt x="1276525" y="3999840"/>
                  <a:pt x="1278212" y="4001190"/>
                </a:cubicBezTo>
                <a:cubicBezTo>
                  <a:pt x="1277537" y="4000852"/>
                  <a:pt x="1276975" y="4000515"/>
                  <a:pt x="1276300" y="4000178"/>
                </a:cubicBezTo>
                <a:cubicBezTo>
                  <a:pt x="1274613" y="3998828"/>
                  <a:pt x="1272927" y="3997478"/>
                  <a:pt x="1271352" y="3996129"/>
                </a:cubicBezTo>
                <a:close/>
                <a:moveTo>
                  <a:pt x="1296543" y="4008275"/>
                </a:moveTo>
                <a:cubicBezTo>
                  <a:pt x="1297780" y="4008837"/>
                  <a:pt x="1299130" y="4009512"/>
                  <a:pt x="1300254" y="4010074"/>
                </a:cubicBezTo>
                <a:cubicBezTo>
                  <a:pt x="1302503" y="4011986"/>
                  <a:pt x="1304640" y="4013898"/>
                  <a:pt x="1306777" y="4015809"/>
                </a:cubicBezTo>
                <a:cubicBezTo>
                  <a:pt x="1305540" y="4015247"/>
                  <a:pt x="1304415" y="4014572"/>
                  <a:pt x="1303066" y="4013898"/>
                </a:cubicBezTo>
                <a:cubicBezTo>
                  <a:pt x="1300929" y="4011986"/>
                  <a:pt x="1298792" y="4010074"/>
                  <a:pt x="1296543" y="4008275"/>
                </a:cubicBezTo>
                <a:close/>
                <a:moveTo>
                  <a:pt x="1328481" y="4034815"/>
                </a:moveTo>
                <a:cubicBezTo>
                  <a:pt x="1330168" y="4036277"/>
                  <a:pt x="1331855" y="4037739"/>
                  <a:pt x="1333430" y="4039313"/>
                </a:cubicBezTo>
                <a:cubicBezTo>
                  <a:pt x="1332643" y="4038864"/>
                  <a:pt x="1331968" y="4038526"/>
                  <a:pt x="1331181" y="4038076"/>
                </a:cubicBezTo>
                <a:cubicBezTo>
                  <a:pt x="1329494" y="4036614"/>
                  <a:pt x="1327807" y="4035152"/>
                  <a:pt x="1326120" y="4033690"/>
                </a:cubicBezTo>
                <a:cubicBezTo>
                  <a:pt x="1326907" y="4034028"/>
                  <a:pt x="1327694" y="4034478"/>
                  <a:pt x="1328481" y="4034815"/>
                </a:cubicBezTo>
                <a:close/>
                <a:moveTo>
                  <a:pt x="1578816" y="4244439"/>
                </a:moveTo>
                <a:cubicBezTo>
                  <a:pt x="1579266" y="4244664"/>
                  <a:pt x="1579603" y="4244889"/>
                  <a:pt x="1580053" y="4245114"/>
                </a:cubicBezTo>
                <a:cubicBezTo>
                  <a:pt x="1587138" y="4253099"/>
                  <a:pt x="1593998" y="4260858"/>
                  <a:pt x="1600745" y="4268618"/>
                </a:cubicBezTo>
                <a:cubicBezTo>
                  <a:pt x="1600633" y="4268618"/>
                  <a:pt x="1600521" y="4268506"/>
                  <a:pt x="1600408" y="4268506"/>
                </a:cubicBezTo>
                <a:cubicBezTo>
                  <a:pt x="1593436" y="4260633"/>
                  <a:pt x="1586238" y="4252649"/>
                  <a:pt x="1578816" y="4244439"/>
                </a:cubicBezTo>
                <a:close/>
                <a:moveTo>
                  <a:pt x="1661136" y="4329459"/>
                </a:moveTo>
                <a:cubicBezTo>
                  <a:pt x="1662148" y="4330696"/>
                  <a:pt x="1663160" y="4331933"/>
                  <a:pt x="1664172" y="4333057"/>
                </a:cubicBezTo>
                <a:cubicBezTo>
                  <a:pt x="1663048" y="4331820"/>
                  <a:pt x="1662036" y="4330583"/>
                  <a:pt x="1661136" y="4329459"/>
                </a:cubicBezTo>
                <a:cubicBezTo>
                  <a:pt x="1661024" y="4329459"/>
                  <a:pt x="1661136" y="4329459"/>
                  <a:pt x="1661136" y="4329459"/>
                </a:cubicBezTo>
                <a:close/>
                <a:moveTo>
                  <a:pt x="1690038" y="4344753"/>
                </a:moveTo>
                <a:cubicBezTo>
                  <a:pt x="1691050" y="4345315"/>
                  <a:pt x="1692175" y="4345878"/>
                  <a:pt x="1693299" y="4346440"/>
                </a:cubicBezTo>
                <a:cubicBezTo>
                  <a:pt x="1699822" y="4354762"/>
                  <a:pt x="1706120" y="4362971"/>
                  <a:pt x="1712193" y="4370956"/>
                </a:cubicBezTo>
                <a:cubicBezTo>
                  <a:pt x="1711293" y="4370506"/>
                  <a:pt x="1710393" y="4369944"/>
                  <a:pt x="1709606" y="4369494"/>
                </a:cubicBezTo>
                <a:cubicBezTo>
                  <a:pt x="1703196" y="4361509"/>
                  <a:pt x="1696673" y="4353187"/>
                  <a:pt x="1690038" y="4344753"/>
                </a:cubicBezTo>
                <a:close/>
                <a:moveTo>
                  <a:pt x="1705558" y="4352625"/>
                </a:moveTo>
                <a:cubicBezTo>
                  <a:pt x="1707019" y="4353412"/>
                  <a:pt x="1708481" y="4354087"/>
                  <a:pt x="1709943" y="4354874"/>
                </a:cubicBezTo>
                <a:cubicBezTo>
                  <a:pt x="1716354" y="4363309"/>
                  <a:pt x="1722539" y="4371631"/>
                  <a:pt x="1728499" y="4379728"/>
                </a:cubicBezTo>
                <a:cubicBezTo>
                  <a:pt x="1727262" y="4379053"/>
                  <a:pt x="1725913" y="4378378"/>
                  <a:pt x="1724563" y="4377703"/>
                </a:cubicBezTo>
                <a:cubicBezTo>
                  <a:pt x="1718490" y="4369494"/>
                  <a:pt x="1712193" y="4361172"/>
                  <a:pt x="1705558" y="4352625"/>
                </a:cubicBezTo>
                <a:close/>
                <a:moveTo>
                  <a:pt x="1721639" y="4360497"/>
                </a:moveTo>
                <a:cubicBezTo>
                  <a:pt x="1723438" y="4361397"/>
                  <a:pt x="1725350" y="4362297"/>
                  <a:pt x="1727150" y="4363196"/>
                </a:cubicBezTo>
                <a:cubicBezTo>
                  <a:pt x="1733447" y="4371743"/>
                  <a:pt x="1739520" y="4380178"/>
                  <a:pt x="1745481" y="4388387"/>
                </a:cubicBezTo>
                <a:cubicBezTo>
                  <a:pt x="1743794" y="4387600"/>
                  <a:pt x="1742219" y="4386700"/>
                  <a:pt x="1740420" y="4385801"/>
                </a:cubicBezTo>
                <a:cubicBezTo>
                  <a:pt x="1734347" y="4377591"/>
                  <a:pt x="1728162" y="4369157"/>
                  <a:pt x="1721639" y="4360497"/>
                </a:cubicBezTo>
                <a:close/>
                <a:moveTo>
                  <a:pt x="1754815" y="4401433"/>
                </a:moveTo>
                <a:cubicBezTo>
                  <a:pt x="1760438" y="4409304"/>
                  <a:pt x="1765948" y="4417064"/>
                  <a:pt x="1771234" y="4424487"/>
                </a:cubicBezTo>
                <a:cubicBezTo>
                  <a:pt x="1769884" y="4423699"/>
                  <a:pt x="1768422" y="4423025"/>
                  <a:pt x="1767073" y="4422238"/>
                </a:cubicBezTo>
                <a:cubicBezTo>
                  <a:pt x="1761675" y="4414815"/>
                  <a:pt x="1756052" y="4407055"/>
                  <a:pt x="1750204" y="4399071"/>
                </a:cubicBezTo>
                <a:cubicBezTo>
                  <a:pt x="1751778" y="4399858"/>
                  <a:pt x="1753240" y="4400645"/>
                  <a:pt x="1754815" y="4401433"/>
                </a:cubicBezTo>
                <a:close/>
                <a:moveTo>
                  <a:pt x="1765836" y="4406830"/>
                </a:moveTo>
                <a:cubicBezTo>
                  <a:pt x="1767747" y="4407730"/>
                  <a:pt x="1769547" y="4408630"/>
                  <a:pt x="1771459" y="4409530"/>
                </a:cubicBezTo>
                <a:cubicBezTo>
                  <a:pt x="1777082" y="4417514"/>
                  <a:pt x="1782480" y="4425386"/>
                  <a:pt x="1787765" y="4433034"/>
                </a:cubicBezTo>
                <a:cubicBezTo>
                  <a:pt x="1785966" y="4432134"/>
                  <a:pt x="1784279" y="4431234"/>
                  <a:pt x="1782480" y="4430335"/>
                </a:cubicBezTo>
                <a:cubicBezTo>
                  <a:pt x="1777194" y="4422687"/>
                  <a:pt x="1771683" y="4414927"/>
                  <a:pt x="1765836" y="4406830"/>
                </a:cubicBezTo>
                <a:close/>
                <a:moveTo>
                  <a:pt x="1782030" y="4414590"/>
                </a:moveTo>
                <a:cubicBezTo>
                  <a:pt x="1784166" y="4415603"/>
                  <a:pt x="1786416" y="4416615"/>
                  <a:pt x="1788552" y="4417627"/>
                </a:cubicBezTo>
                <a:cubicBezTo>
                  <a:pt x="1794063" y="4425724"/>
                  <a:pt x="1799461" y="4433708"/>
                  <a:pt x="1804634" y="4441581"/>
                </a:cubicBezTo>
                <a:cubicBezTo>
                  <a:pt x="1802610" y="4440568"/>
                  <a:pt x="1800473" y="4439556"/>
                  <a:pt x="1798449" y="4438544"/>
                </a:cubicBezTo>
                <a:cubicBezTo>
                  <a:pt x="1793163" y="4430672"/>
                  <a:pt x="1787765" y="4422687"/>
                  <a:pt x="1782030" y="4414590"/>
                </a:cubicBezTo>
                <a:close/>
                <a:moveTo>
                  <a:pt x="1798674" y="4422238"/>
                </a:moveTo>
                <a:cubicBezTo>
                  <a:pt x="1801148" y="4423362"/>
                  <a:pt x="1803509" y="4424487"/>
                  <a:pt x="1805984" y="4425499"/>
                </a:cubicBezTo>
                <a:cubicBezTo>
                  <a:pt x="1811494" y="4433821"/>
                  <a:pt x="1816780" y="4441918"/>
                  <a:pt x="1821953" y="4449902"/>
                </a:cubicBezTo>
                <a:cubicBezTo>
                  <a:pt x="1819591" y="4448778"/>
                  <a:pt x="1817229" y="4447653"/>
                  <a:pt x="1814868" y="4446529"/>
                </a:cubicBezTo>
                <a:cubicBezTo>
                  <a:pt x="1809695" y="4438657"/>
                  <a:pt x="1804297" y="4430559"/>
                  <a:pt x="1798674" y="4422238"/>
                </a:cubicBezTo>
                <a:close/>
                <a:moveTo>
                  <a:pt x="1829937" y="4462160"/>
                </a:moveTo>
                <a:cubicBezTo>
                  <a:pt x="1835560" y="4470820"/>
                  <a:pt x="1840958" y="4479254"/>
                  <a:pt x="1846132" y="4487464"/>
                </a:cubicBezTo>
                <a:cubicBezTo>
                  <a:pt x="1843995" y="4486452"/>
                  <a:pt x="1841858" y="4485327"/>
                  <a:pt x="1839721" y="4484202"/>
                </a:cubicBezTo>
                <a:cubicBezTo>
                  <a:pt x="1834436" y="4476105"/>
                  <a:pt x="1828925" y="4467671"/>
                  <a:pt x="1823190" y="4459012"/>
                </a:cubicBezTo>
                <a:cubicBezTo>
                  <a:pt x="1825439" y="4460024"/>
                  <a:pt x="1827688" y="4461148"/>
                  <a:pt x="1829937" y="4462160"/>
                </a:cubicBezTo>
                <a:close/>
                <a:moveTo>
                  <a:pt x="1853216" y="4498485"/>
                </a:moveTo>
                <a:cubicBezTo>
                  <a:pt x="1858502" y="4506919"/>
                  <a:pt x="1863788" y="4515129"/>
                  <a:pt x="1868623" y="4523001"/>
                </a:cubicBezTo>
                <a:cubicBezTo>
                  <a:pt x="1866599" y="4521989"/>
                  <a:pt x="1864687" y="4520864"/>
                  <a:pt x="1862663" y="4519852"/>
                </a:cubicBezTo>
                <a:cubicBezTo>
                  <a:pt x="1857715" y="4512092"/>
                  <a:pt x="1852542" y="4503883"/>
                  <a:pt x="1847031" y="4495448"/>
                </a:cubicBezTo>
                <a:cubicBezTo>
                  <a:pt x="1849055" y="4496460"/>
                  <a:pt x="1851080" y="4497473"/>
                  <a:pt x="1853216" y="4498485"/>
                </a:cubicBezTo>
                <a:close/>
                <a:moveTo>
                  <a:pt x="1862776" y="4503208"/>
                </a:moveTo>
                <a:cubicBezTo>
                  <a:pt x="1865137" y="4504333"/>
                  <a:pt x="1867386" y="4505457"/>
                  <a:pt x="1869748" y="4506582"/>
                </a:cubicBezTo>
                <a:cubicBezTo>
                  <a:pt x="1875034" y="4515241"/>
                  <a:pt x="1880207" y="4523563"/>
                  <a:pt x="1885155" y="4531660"/>
                </a:cubicBezTo>
                <a:cubicBezTo>
                  <a:pt x="1882906" y="4530536"/>
                  <a:pt x="1880657" y="4529411"/>
                  <a:pt x="1878407" y="4528174"/>
                </a:cubicBezTo>
                <a:cubicBezTo>
                  <a:pt x="1873459" y="4520190"/>
                  <a:pt x="1868286" y="4511868"/>
                  <a:pt x="1862776" y="4503208"/>
                </a:cubicBezTo>
                <a:close/>
                <a:moveTo>
                  <a:pt x="1879082" y="4510855"/>
                </a:moveTo>
                <a:cubicBezTo>
                  <a:pt x="1881669" y="4512092"/>
                  <a:pt x="1884255" y="4513217"/>
                  <a:pt x="1886729" y="4514454"/>
                </a:cubicBezTo>
                <a:cubicBezTo>
                  <a:pt x="1892015" y="4523226"/>
                  <a:pt x="1897076" y="4531885"/>
                  <a:pt x="1902024" y="4540207"/>
                </a:cubicBezTo>
                <a:cubicBezTo>
                  <a:pt x="1899550" y="4538970"/>
                  <a:pt x="1897076" y="4537733"/>
                  <a:pt x="1894602" y="4536496"/>
                </a:cubicBezTo>
                <a:cubicBezTo>
                  <a:pt x="1889653" y="4528174"/>
                  <a:pt x="1884480" y="4519627"/>
                  <a:pt x="1879082" y="4510855"/>
                </a:cubicBezTo>
                <a:close/>
                <a:moveTo>
                  <a:pt x="1908884" y="4551678"/>
                </a:moveTo>
                <a:cubicBezTo>
                  <a:pt x="1914057" y="4560450"/>
                  <a:pt x="1918893" y="4568772"/>
                  <a:pt x="1923616" y="4576869"/>
                </a:cubicBezTo>
                <a:cubicBezTo>
                  <a:pt x="1921254" y="4575632"/>
                  <a:pt x="1919005" y="4574507"/>
                  <a:pt x="1916643" y="4573270"/>
                </a:cubicBezTo>
                <a:cubicBezTo>
                  <a:pt x="1911920" y="4565286"/>
                  <a:pt x="1906972" y="4556851"/>
                  <a:pt x="1901687" y="4548080"/>
                </a:cubicBezTo>
                <a:cubicBezTo>
                  <a:pt x="1904048" y="4549429"/>
                  <a:pt x="1906522" y="4550554"/>
                  <a:pt x="1908884" y="4551678"/>
                </a:cubicBezTo>
                <a:close/>
                <a:moveTo>
                  <a:pt x="1929801" y="4587778"/>
                </a:moveTo>
                <a:cubicBezTo>
                  <a:pt x="1934862" y="4596549"/>
                  <a:pt x="1939585" y="4604871"/>
                  <a:pt x="1944084" y="4612744"/>
                </a:cubicBezTo>
                <a:cubicBezTo>
                  <a:pt x="1941947" y="4611619"/>
                  <a:pt x="1939698" y="4610382"/>
                  <a:pt x="1937561" y="4609257"/>
                </a:cubicBezTo>
                <a:cubicBezTo>
                  <a:pt x="1933175" y="4601610"/>
                  <a:pt x="1928339" y="4593288"/>
                  <a:pt x="1923166" y="4584404"/>
                </a:cubicBezTo>
                <a:cubicBezTo>
                  <a:pt x="1925415" y="4585528"/>
                  <a:pt x="1927665" y="4586653"/>
                  <a:pt x="1929801" y="4587778"/>
                </a:cubicBezTo>
                <a:close/>
                <a:moveTo>
                  <a:pt x="1938798" y="4592276"/>
                </a:moveTo>
                <a:cubicBezTo>
                  <a:pt x="1941272" y="4593513"/>
                  <a:pt x="1943746" y="4594750"/>
                  <a:pt x="1946220" y="4595875"/>
                </a:cubicBezTo>
                <a:cubicBezTo>
                  <a:pt x="1951169" y="4604759"/>
                  <a:pt x="1955892" y="4613193"/>
                  <a:pt x="1960278" y="4621290"/>
                </a:cubicBezTo>
                <a:cubicBezTo>
                  <a:pt x="1957804" y="4620053"/>
                  <a:pt x="1955442" y="4618816"/>
                  <a:pt x="1952968" y="4617467"/>
                </a:cubicBezTo>
                <a:cubicBezTo>
                  <a:pt x="1948694" y="4609595"/>
                  <a:pt x="1943859" y="4601273"/>
                  <a:pt x="1938798" y="4592276"/>
                </a:cubicBezTo>
                <a:close/>
                <a:moveTo>
                  <a:pt x="1966463" y="4632424"/>
                </a:moveTo>
                <a:cubicBezTo>
                  <a:pt x="1971186" y="4640971"/>
                  <a:pt x="1975460" y="4648956"/>
                  <a:pt x="1979396" y="4656378"/>
                </a:cubicBezTo>
                <a:cubicBezTo>
                  <a:pt x="1977034" y="4655141"/>
                  <a:pt x="1974785" y="4653791"/>
                  <a:pt x="1972423" y="4652554"/>
                </a:cubicBezTo>
                <a:cubicBezTo>
                  <a:pt x="1968600" y="4645469"/>
                  <a:pt x="1964214" y="4637597"/>
                  <a:pt x="1959378" y="4628825"/>
                </a:cubicBezTo>
                <a:cubicBezTo>
                  <a:pt x="1961740" y="4630062"/>
                  <a:pt x="1964101" y="4631299"/>
                  <a:pt x="1966463" y="4632424"/>
                </a:cubicBezTo>
                <a:close/>
                <a:moveTo>
                  <a:pt x="1975010" y="4636697"/>
                </a:moveTo>
                <a:cubicBezTo>
                  <a:pt x="1977597" y="4637934"/>
                  <a:pt x="1980183" y="4639284"/>
                  <a:pt x="1982770" y="4640521"/>
                </a:cubicBezTo>
                <a:cubicBezTo>
                  <a:pt x="1987380" y="4649180"/>
                  <a:pt x="1991654" y="4657277"/>
                  <a:pt x="1995702" y="4665037"/>
                </a:cubicBezTo>
                <a:cubicBezTo>
                  <a:pt x="1993228" y="4663688"/>
                  <a:pt x="1990642" y="4662338"/>
                  <a:pt x="1988168" y="4660988"/>
                </a:cubicBezTo>
                <a:cubicBezTo>
                  <a:pt x="1984119" y="4653566"/>
                  <a:pt x="1979733" y="4645469"/>
                  <a:pt x="1975010" y="4636697"/>
                </a:cubicBezTo>
                <a:close/>
                <a:moveTo>
                  <a:pt x="2001550" y="4676283"/>
                </a:moveTo>
                <a:cubicBezTo>
                  <a:pt x="2006161" y="4685167"/>
                  <a:pt x="2010322" y="4693264"/>
                  <a:pt x="2014033" y="4700574"/>
                </a:cubicBezTo>
                <a:cubicBezTo>
                  <a:pt x="2011559" y="4699225"/>
                  <a:pt x="2009198" y="4697875"/>
                  <a:pt x="2006723" y="4696526"/>
                </a:cubicBezTo>
                <a:cubicBezTo>
                  <a:pt x="2003350" y="4690003"/>
                  <a:pt x="1999189" y="4681906"/>
                  <a:pt x="1994128" y="4672460"/>
                </a:cubicBezTo>
                <a:cubicBezTo>
                  <a:pt x="1996602" y="4673809"/>
                  <a:pt x="1999076" y="4675046"/>
                  <a:pt x="2001550" y="4676283"/>
                </a:cubicBezTo>
                <a:close/>
                <a:moveTo>
                  <a:pt x="2009760" y="4680444"/>
                </a:moveTo>
                <a:cubicBezTo>
                  <a:pt x="2012459" y="4681793"/>
                  <a:pt x="2015045" y="4683143"/>
                  <a:pt x="2017744" y="4684380"/>
                </a:cubicBezTo>
                <a:cubicBezTo>
                  <a:pt x="2022243" y="4693264"/>
                  <a:pt x="2026404" y="4701586"/>
                  <a:pt x="2030227" y="4709234"/>
                </a:cubicBezTo>
                <a:cubicBezTo>
                  <a:pt x="2027641" y="4707884"/>
                  <a:pt x="2024942" y="4706422"/>
                  <a:pt x="2022355" y="4705073"/>
                </a:cubicBezTo>
                <a:cubicBezTo>
                  <a:pt x="2018756" y="4697988"/>
                  <a:pt x="2014596" y="4689778"/>
                  <a:pt x="2009760" y="4680444"/>
                </a:cubicBezTo>
                <a:close/>
                <a:moveTo>
                  <a:pt x="2043385" y="4723853"/>
                </a:moveTo>
                <a:cubicBezTo>
                  <a:pt x="2046197" y="4725203"/>
                  <a:pt x="2048896" y="4726665"/>
                  <a:pt x="2051707" y="4728014"/>
                </a:cubicBezTo>
                <a:cubicBezTo>
                  <a:pt x="2056205" y="4737348"/>
                  <a:pt x="2060142" y="4745670"/>
                  <a:pt x="2063628" y="4752980"/>
                </a:cubicBezTo>
                <a:cubicBezTo>
                  <a:pt x="2060929" y="4751518"/>
                  <a:pt x="2058117" y="4750056"/>
                  <a:pt x="2055418" y="4748594"/>
                </a:cubicBezTo>
                <a:cubicBezTo>
                  <a:pt x="2052494" y="4742409"/>
                  <a:pt x="2048446" y="4734087"/>
                  <a:pt x="2043385" y="4723853"/>
                </a:cubicBezTo>
                <a:close/>
                <a:moveTo>
                  <a:pt x="2068576" y="4763439"/>
                </a:moveTo>
                <a:cubicBezTo>
                  <a:pt x="2074536" y="4776259"/>
                  <a:pt x="2078360" y="4784694"/>
                  <a:pt x="2079709" y="4787730"/>
                </a:cubicBezTo>
                <a:cubicBezTo>
                  <a:pt x="2076223" y="4785818"/>
                  <a:pt x="2072737" y="4783907"/>
                  <a:pt x="2069251" y="4781882"/>
                </a:cubicBezTo>
                <a:cubicBezTo>
                  <a:pt x="2066664" y="4775135"/>
                  <a:pt x="2064078" y="4768387"/>
                  <a:pt x="2061491" y="4761640"/>
                </a:cubicBezTo>
                <a:cubicBezTo>
                  <a:pt x="2061379" y="4761527"/>
                  <a:pt x="2061041" y="4760628"/>
                  <a:pt x="2060367" y="4759278"/>
                </a:cubicBezTo>
                <a:cubicBezTo>
                  <a:pt x="2063065" y="4760628"/>
                  <a:pt x="2065877" y="4762090"/>
                  <a:pt x="2068576" y="4763439"/>
                </a:cubicBezTo>
                <a:close/>
                <a:moveTo>
                  <a:pt x="2084095" y="4784694"/>
                </a:moveTo>
                <a:cubicBezTo>
                  <a:pt x="2083871" y="4784244"/>
                  <a:pt x="2081171" y="4778171"/>
                  <a:pt x="2076223" y="4767375"/>
                </a:cubicBezTo>
                <a:cubicBezTo>
                  <a:pt x="2079147" y="4768837"/>
                  <a:pt x="2081959" y="4770299"/>
                  <a:pt x="2084883" y="4771648"/>
                </a:cubicBezTo>
                <a:cubicBezTo>
                  <a:pt x="2089493" y="4781770"/>
                  <a:pt x="2093205" y="4790092"/>
                  <a:pt x="2096129" y="4796502"/>
                </a:cubicBezTo>
                <a:cubicBezTo>
                  <a:pt x="2092980" y="4794815"/>
                  <a:pt x="2089943" y="4793128"/>
                  <a:pt x="2086794" y="4791441"/>
                </a:cubicBezTo>
                <a:cubicBezTo>
                  <a:pt x="2085895" y="4789305"/>
                  <a:pt x="2084995" y="4786943"/>
                  <a:pt x="2084095" y="4784694"/>
                </a:cubicBezTo>
                <a:close/>
                <a:moveTo>
                  <a:pt x="2100627" y="4806961"/>
                </a:moveTo>
                <a:cubicBezTo>
                  <a:pt x="2101977" y="4809997"/>
                  <a:pt x="2102764" y="4811909"/>
                  <a:pt x="2102876" y="4812022"/>
                </a:cubicBezTo>
                <a:cubicBezTo>
                  <a:pt x="2105125" y="4817869"/>
                  <a:pt x="2107375" y="4823605"/>
                  <a:pt x="2109511" y="4829453"/>
                </a:cubicBezTo>
                <a:cubicBezTo>
                  <a:pt x="2106025" y="4827428"/>
                  <a:pt x="2102426" y="4825404"/>
                  <a:pt x="2098940" y="4823380"/>
                </a:cubicBezTo>
                <a:cubicBezTo>
                  <a:pt x="2096129" y="4816070"/>
                  <a:pt x="2093317" y="4808760"/>
                  <a:pt x="2090506" y="4801563"/>
                </a:cubicBezTo>
                <a:cubicBezTo>
                  <a:pt x="2093879" y="4803475"/>
                  <a:pt x="2097253" y="4805274"/>
                  <a:pt x="2100627" y="4806961"/>
                </a:cubicBezTo>
                <a:close/>
                <a:moveTo>
                  <a:pt x="2107824" y="4810672"/>
                </a:moveTo>
                <a:cubicBezTo>
                  <a:pt x="2178674" y="4846771"/>
                  <a:pt x="2243225" y="4867689"/>
                  <a:pt x="2289559" y="4867689"/>
                </a:cubicBezTo>
                <a:cubicBezTo>
                  <a:pt x="2439354" y="4867689"/>
                  <a:pt x="2750529" y="4602735"/>
                  <a:pt x="2818005" y="4417627"/>
                </a:cubicBezTo>
                <a:cubicBezTo>
                  <a:pt x="2908534" y="4169429"/>
                  <a:pt x="3076211" y="3908973"/>
                  <a:pt x="3255359" y="3633560"/>
                </a:cubicBezTo>
                <a:lnTo>
                  <a:pt x="3268179" y="3633560"/>
                </a:lnTo>
                <a:cubicBezTo>
                  <a:pt x="3094092" y="3916283"/>
                  <a:pt x="2930689" y="4183711"/>
                  <a:pt x="2837460" y="4438994"/>
                </a:cubicBezTo>
                <a:cubicBezTo>
                  <a:pt x="2766723" y="4632761"/>
                  <a:pt x="2462633" y="4899740"/>
                  <a:pt x="2312725" y="4899740"/>
                </a:cubicBezTo>
                <a:cubicBezTo>
                  <a:pt x="2262231" y="4899740"/>
                  <a:pt x="2192169" y="4875224"/>
                  <a:pt x="2116484" y="4833276"/>
                </a:cubicBezTo>
                <a:cubicBezTo>
                  <a:pt x="2113672" y="4825854"/>
                  <a:pt x="2110748" y="4818319"/>
                  <a:pt x="2107824" y="4810672"/>
                </a:cubicBezTo>
                <a:close/>
                <a:moveTo>
                  <a:pt x="2312838" y="4907499"/>
                </a:moveTo>
                <a:cubicBezTo>
                  <a:pt x="2463983" y="4907499"/>
                  <a:pt x="2770322" y="4638384"/>
                  <a:pt x="2841621" y="4443042"/>
                </a:cubicBezTo>
                <a:cubicBezTo>
                  <a:pt x="2935075" y="4186860"/>
                  <a:pt x="3099828" y="3918082"/>
                  <a:pt x="3274927" y="3633673"/>
                </a:cubicBezTo>
                <a:lnTo>
                  <a:pt x="3287972" y="3633673"/>
                </a:lnTo>
                <a:cubicBezTo>
                  <a:pt x="3117821" y="3925505"/>
                  <a:pt x="2957342" y="4201255"/>
                  <a:pt x="2861189" y="4464522"/>
                </a:cubicBezTo>
                <a:cubicBezTo>
                  <a:pt x="2792701" y="4652217"/>
                  <a:pt x="2499183" y="4939775"/>
                  <a:pt x="2336117" y="4939775"/>
                </a:cubicBezTo>
                <a:cubicBezTo>
                  <a:pt x="2283373" y="4939775"/>
                  <a:pt x="2209038" y="4912560"/>
                  <a:pt x="2128967" y="4865665"/>
                </a:cubicBezTo>
                <a:cubicBezTo>
                  <a:pt x="2126155" y="4858467"/>
                  <a:pt x="2123344" y="4851157"/>
                  <a:pt x="2120420" y="4843847"/>
                </a:cubicBezTo>
                <a:cubicBezTo>
                  <a:pt x="2194980" y="4884108"/>
                  <a:pt x="2263580" y="4907499"/>
                  <a:pt x="2312838" y="4907499"/>
                </a:cubicBezTo>
                <a:close/>
                <a:moveTo>
                  <a:pt x="3279538" y="3626025"/>
                </a:moveTo>
                <a:cubicBezTo>
                  <a:pt x="3280437" y="3624563"/>
                  <a:pt x="3281224" y="3623214"/>
                  <a:pt x="3282124" y="3621752"/>
                </a:cubicBezTo>
                <a:cubicBezTo>
                  <a:pt x="3283586" y="3619390"/>
                  <a:pt x="3285048" y="3617029"/>
                  <a:pt x="3286510" y="3614667"/>
                </a:cubicBezTo>
                <a:cubicBezTo>
                  <a:pt x="3290783" y="3614555"/>
                  <a:pt x="3295057" y="3614330"/>
                  <a:pt x="3299218" y="3614217"/>
                </a:cubicBezTo>
                <a:cubicBezTo>
                  <a:pt x="3296969" y="3618153"/>
                  <a:pt x="3294607" y="3622089"/>
                  <a:pt x="3292358" y="3626025"/>
                </a:cubicBezTo>
                <a:lnTo>
                  <a:pt x="3279538" y="3626025"/>
                </a:lnTo>
                <a:close/>
                <a:moveTo>
                  <a:pt x="3305853" y="3613992"/>
                </a:moveTo>
                <a:cubicBezTo>
                  <a:pt x="3310239" y="3613880"/>
                  <a:pt x="3314513" y="3613655"/>
                  <a:pt x="3318673" y="3613543"/>
                </a:cubicBezTo>
                <a:cubicBezTo>
                  <a:pt x="3316312" y="3617703"/>
                  <a:pt x="3314063" y="3621864"/>
                  <a:pt x="3311701" y="3626138"/>
                </a:cubicBezTo>
                <a:lnTo>
                  <a:pt x="3298768" y="3626138"/>
                </a:lnTo>
                <a:cubicBezTo>
                  <a:pt x="3301130" y="3621977"/>
                  <a:pt x="3303491" y="3617928"/>
                  <a:pt x="3305853" y="3613992"/>
                </a:cubicBezTo>
                <a:close/>
                <a:moveTo>
                  <a:pt x="3325084" y="3613205"/>
                </a:moveTo>
                <a:cubicBezTo>
                  <a:pt x="3329469" y="3612980"/>
                  <a:pt x="3333856" y="3612868"/>
                  <a:pt x="3338129" y="3612643"/>
                </a:cubicBezTo>
                <a:cubicBezTo>
                  <a:pt x="3335767" y="3617141"/>
                  <a:pt x="3333518" y="3621527"/>
                  <a:pt x="3331156" y="3626025"/>
                </a:cubicBezTo>
                <a:lnTo>
                  <a:pt x="3317999" y="3626025"/>
                </a:lnTo>
                <a:cubicBezTo>
                  <a:pt x="3320360" y="3621752"/>
                  <a:pt x="3322722" y="3617479"/>
                  <a:pt x="3325084" y="3613205"/>
                </a:cubicBezTo>
                <a:close/>
                <a:moveTo>
                  <a:pt x="3329357" y="3605333"/>
                </a:moveTo>
                <a:cubicBezTo>
                  <a:pt x="3331719" y="3601059"/>
                  <a:pt x="3333968" y="3596898"/>
                  <a:pt x="3336330" y="3592625"/>
                </a:cubicBezTo>
                <a:cubicBezTo>
                  <a:pt x="3340603" y="3592288"/>
                  <a:pt x="3344876" y="3591950"/>
                  <a:pt x="3349037" y="3591613"/>
                </a:cubicBezTo>
                <a:cubicBezTo>
                  <a:pt x="3346788" y="3595999"/>
                  <a:pt x="3344427" y="3600385"/>
                  <a:pt x="3342177" y="3604771"/>
                </a:cubicBezTo>
                <a:cubicBezTo>
                  <a:pt x="3338016" y="3604996"/>
                  <a:pt x="3333743" y="3605220"/>
                  <a:pt x="3329357" y="3605333"/>
                </a:cubicBezTo>
                <a:close/>
                <a:moveTo>
                  <a:pt x="3355448" y="3591163"/>
                </a:moveTo>
                <a:cubicBezTo>
                  <a:pt x="3359834" y="3590826"/>
                  <a:pt x="3364107" y="3590488"/>
                  <a:pt x="3368268" y="3590039"/>
                </a:cubicBezTo>
                <a:cubicBezTo>
                  <a:pt x="3365906" y="3594762"/>
                  <a:pt x="3363657" y="3599373"/>
                  <a:pt x="3361296" y="3604096"/>
                </a:cubicBezTo>
                <a:cubicBezTo>
                  <a:pt x="3357022" y="3604321"/>
                  <a:pt x="3352749" y="3604433"/>
                  <a:pt x="3348363" y="3604658"/>
                </a:cubicBezTo>
                <a:cubicBezTo>
                  <a:pt x="3350837" y="3600160"/>
                  <a:pt x="3353199" y="3595662"/>
                  <a:pt x="3355448" y="3591163"/>
                </a:cubicBezTo>
                <a:close/>
                <a:moveTo>
                  <a:pt x="3359608" y="3583178"/>
                </a:moveTo>
                <a:cubicBezTo>
                  <a:pt x="3361970" y="3578793"/>
                  <a:pt x="3364219" y="3574294"/>
                  <a:pt x="3366581" y="3569908"/>
                </a:cubicBezTo>
                <a:cubicBezTo>
                  <a:pt x="3370854" y="3569346"/>
                  <a:pt x="3375015" y="3568896"/>
                  <a:pt x="3379064" y="3568334"/>
                </a:cubicBezTo>
                <a:cubicBezTo>
                  <a:pt x="3376815" y="3572945"/>
                  <a:pt x="3374453" y="3577555"/>
                  <a:pt x="3372204" y="3582166"/>
                </a:cubicBezTo>
                <a:cubicBezTo>
                  <a:pt x="3368156" y="3582391"/>
                  <a:pt x="3363882" y="3582841"/>
                  <a:pt x="3359608" y="3583178"/>
                </a:cubicBezTo>
                <a:close/>
                <a:moveTo>
                  <a:pt x="3370967" y="3561474"/>
                </a:moveTo>
                <a:cubicBezTo>
                  <a:pt x="3373216" y="3557088"/>
                  <a:pt x="3375578" y="3552702"/>
                  <a:pt x="3377827" y="3548204"/>
                </a:cubicBezTo>
                <a:cubicBezTo>
                  <a:pt x="3381988" y="3547529"/>
                  <a:pt x="3386036" y="3546742"/>
                  <a:pt x="3389973" y="3546067"/>
                </a:cubicBezTo>
                <a:cubicBezTo>
                  <a:pt x="3387723" y="3550678"/>
                  <a:pt x="3385474" y="3555289"/>
                  <a:pt x="3383225" y="3559787"/>
                </a:cubicBezTo>
                <a:cubicBezTo>
                  <a:pt x="3379177" y="3560349"/>
                  <a:pt x="3375128" y="3560912"/>
                  <a:pt x="3370967" y="3561474"/>
                </a:cubicBezTo>
                <a:close/>
                <a:moveTo>
                  <a:pt x="3396608" y="3544942"/>
                </a:moveTo>
                <a:cubicBezTo>
                  <a:pt x="3400769" y="3544155"/>
                  <a:pt x="3404930" y="3543480"/>
                  <a:pt x="3408978" y="3542693"/>
                </a:cubicBezTo>
                <a:cubicBezTo>
                  <a:pt x="3406729" y="3547529"/>
                  <a:pt x="3404367" y="3552477"/>
                  <a:pt x="3402118" y="3557313"/>
                </a:cubicBezTo>
                <a:cubicBezTo>
                  <a:pt x="3398070" y="3557875"/>
                  <a:pt x="3393909" y="3558438"/>
                  <a:pt x="3389635" y="3559000"/>
                </a:cubicBezTo>
                <a:cubicBezTo>
                  <a:pt x="3391997" y="3554276"/>
                  <a:pt x="3394246" y="3549666"/>
                  <a:pt x="3396608" y="3544942"/>
                </a:cubicBezTo>
                <a:close/>
                <a:moveTo>
                  <a:pt x="3400769" y="3536395"/>
                </a:moveTo>
                <a:cubicBezTo>
                  <a:pt x="3403018" y="3531784"/>
                  <a:pt x="3405267" y="3527174"/>
                  <a:pt x="3407516" y="3522563"/>
                </a:cubicBezTo>
                <a:cubicBezTo>
                  <a:pt x="3411565" y="3521663"/>
                  <a:pt x="3415613" y="3520764"/>
                  <a:pt x="3419549" y="3519864"/>
                </a:cubicBezTo>
                <a:cubicBezTo>
                  <a:pt x="3417300" y="3524587"/>
                  <a:pt x="3415051" y="3529423"/>
                  <a:pt x="3412914" y="3534146"/>
                </a:cubicBezTo>
                <a:cubicBezTo>
                  <a:pt x="3408978" y="3534933"/>
                  <a:pt x="3404930" y="3535721"/>
                  <a:pt x="3400769" y="3536395"/>
                </a:cubicBezTo>
                <a:close/>
                <a:moveTo>
                  <a:pt x="3426185" y="3518402"/>
                </a:moveTo>
                <a:cubicBezTo>
                  <a:pt x="3430345" y="3517390"/>
                  <a:pt x="3434394" y="3516490"/>
                  <a:pt x="3438330" y="3515478"/>
                </a:cubicBezTo>
                <a:cubicBezTo>
                  <a:pt x="3436081" y="3520538"/>
                  <a:pt x="3433832" y="3525599"/>
                  <a:pt x="3431583" y="3530772"/>
                </a:cubicBezTo>
                <a:cubicBezTo>
                  <a:pt x="3427534" y="3531560"/>
                  <a:pt x="3423486" y="3532347"/>
                  <a:pt x="3419324" y="3533134"/>
                </a:cubicBezTo>
                <a:cubicBezTo>
                  <a:pt x="3421574" y="3528186"/>
                  <a:pt x="3423935" y="3523238"/>
                  <a:pt x="3426185" y="3518402"/>
                </a:cubicBezTo>
                <a:close/>
                <a:moveTo>
                  <a:pt x="3444740" y="3513903"/>
                </a:moveTo>
                <a:cubicBezTo>
                  <a:pt x="3448901" y="3512891"/>
                  <a:pt x="3453062" y="3511767"/>
                  <a:pt x="3457111" y="3510755"/>
                </a:cubicBezTo>
                <a:cubicBezTo>
                  <a:pt x="3454862" y="3516153"/>
                  <a:pt x="3452613" y="3521551"/>
                  <a:pt x="3450363" y="3526949"/>
                </a:cubicBezTo>
                <a:cubicBezTo>
                  <a:pt x="3446315" y="3527736"/>
                  <a:pt x="3442154" y="3528636"/>
                  <a:pt x="3437880" y="3529423"/>
                </a:cubicBezTo>
                <a:cubicBezTo>
                  <a:pt x="3440129" y="3524250"/>
                  <a:pt x="3442491" y="3519077"/>
                  <a:pt x="3444740" y="3513903"/>
                </a:cubicBezTo>
                <a:close/>
                <a:moveTo>
                  <a:pt x="3448564" y="3505244"/>
                </a:moveTo>
                <a:cubicBezTo>
                  <a:pt x="3450813" y="3500071"/>
                  <a:pt x="3453175" y="3494786"/>
                  <a:pt x="3455424" y="3489612"/>
                </a:cubicBezTo>
                <a:cubicBezTo>
                  <a:pt x="3459472" y="3488375"/>
                  <a:pt x="3463521" y="3487138"/>
                  <a:pt x="3467457" y="3485901"/>
                </a:cubicBezTo>
                <a:cubicBezTo>
                  <a:pt x="3465208" y="3491299"/>
                  <a:pt x="3462959" y="3496810"/>
                  <a:pt x="3460597" y="3502208"/>
                </a:cubicBezTo>
                <a:cubicBezTo>
                  <a:pt x="3456773" y="3503220"/>
                  <a:pt x="3452725" y="3504232"/>
                  <a:pt x="3448564" y="3505244"/>
                </a:cubicBezTo>
                <a:close/>
                <a:moveTo>
                  <a:pt x="3459472" y="3480503"/>
                </a:moveTo>
                <a:cubicBezTo>
                  <a:pt x="3461722" y="3475443"/>
                  <a:pt x="3463971" y="3470269"/>
                  <a:pt x="3466220" y="3465209"/>
                </a:cubicBezTo>
                <a:cubicBezTo>
                  <a:pt x="3470156" y="3463747"/>
                  <a:pt x="3474092" y="3462397"/>
                  <a:pt x="3477916" y="3460935"/>
                </a:cubicBezTo>
                <a:cubicBezTo>
                  <a:pt x="3475667" y="3466221"/>
                  <a:pt x="3473530" y="3471506"/>
                  <a:pt x="3471281" y="3476792"/>
                </a:cubicBezTo>
                <a:cubicBezTo>
                  <a:pt x="3467345" y="3478029"/>
                  <a:pt x="3463409" y="3479266"/>
                  <a:pt x="3459472" y="3480503"/>
                </a:cubicBezTo>
                <a:close/>
                <a:moveTo>
                  <a:pt x="3470381" y="3455650"/>
                </a:moveTo>
                <a:cubicBezTo>
                  <a:pt x="3472518" y="3450701"/>
                  <a:pt x="3474654" y="3445753"/>
                  <a:pt x="3476904" y="3440805"/>
                </a:cubicBezTo>
                <a:cubicBezTo>
                  <a:pt x="3480727" y="3439231"/>
                  <a:pt x="3484551" y="3437544"/>
                  <a:pt x="3488262" y="3435969"/>
                </a:cubicBezTo>
                <a:cubicBezTo>
                  <a:pt x="3486125" y="3441142"/>
                  <a:pt x="3483988" y="3446203"/>
                  <a:pt x="3481852" y="3451376"/>
                </a:cubicBezTo>
                <a:cubicBezTo>
                  <a:pt x="3478028" y="3452838"/>
                  <a:pt x="3474205" y="3454188"/>
                  <a:pt x="3470381" y="3455650"/>
                </a:cubicBezTo>
                <a:close/>
                <a:moveTo>
                  <a:pt x="3481290" y="3430571"/>
                </a:moveTo>
                <a:cubicBezTo>
                  <a:pt x="3483426" y="3425735"/>
                  <a:pt x="3485450" y="3421012"/>
                  <a:pt x="3487587" y="3416176"/>
                </a:cubicBezTo>
                <a:cubicBezTo>
                  <a:pt x="3491299" y="3414377"/>
                  <a:pt x="3495010" y="3412578"/>
                  <a:pt x="3498608" y="3410778"/>
                </a:cubicBezTo>
                <a:cubicBezTo>
                  <a:pt x="3496584" y="3415727"/>
                  <a:pt x="3494560" y="3420675"/>
                  <a:pt x="3492423" y="3425735"/>
                </a:cubicBezTo>
                <a:cubicBezTo>
                  <a:pt x="3488712" y="3427310"/>
                  <a:pt x="3485001" y="3428997"/>
                  <a:pt x="3481290" y="3430571"/>
                </a:cubicBezTo>
                <a:close/>
                <a:moveTo>
                  <a:pt x="3491861" y="3406055"/>
                </a:moveTo>
                <a:cubicBezTo>
                  <a:pt x="3493997" y="3401219"/>
                  <a:pt x="3496134" y="3396271"/>
                  <a:pt x="3498158" y="3391323"/>
                </a:cubicBezTo>
                <a:cubicBezTo>
                  <a:pt x="3501757" y="3389411"/>
                  <a:pt x="3505243" y="3387387"/>
                  <a:pt x="3508730" y="3385475"/>
                </a:cubicBezTo>
                <a:cubicBezTo>
                  <a:pt x="3506705" y="3390536"/>
                  <a:pt x="3504569" y="3395596"/>
                  <a:pt x="3502432" y="3400657"/>
                </a:cubicBezTo>
                <a:cubicBezTo>
                  <a:pt x="3499170" y="3402569"/>
                  <a:pt x="3495572" y="3404368"/>
                  <a:pt x="3491861" y="3406055"/>
                </a:cubicBezTo>
                <a:close/>
                <a:moveTo>
                  <a:pt x="3502882" y="3380752"/>
                </a:moveTo>
                <a:cubicBezTo>
                  <a:pt x="3505131" y="3375691"/>
                  <a:pt x="3507268" y="3370518"/>
                  <a:pt x="3509517" y="3365457"/>
                </a:cubicBezTo>
                <a:cubicBezTo>
                  <a:pt x="3513003" y="3363433"/>
                  <a:pt x="3516377" y="3361296"/>
                  <a:pt x="3519638" y="3359272"/>
                </a:cubicBezTo>
                <a:cubicBezTo>
                  <a:pt x="3517501" y="3364557"/>
                  <a:pt x="3515365" y="3369843"/>
                  <a:pt x="3513228" y="3375016"/>
                </a:cubicBezTo>
                <a:cubicBezTo>
                  <a:pt x="3509854" y="3376928"/>
                  <a:pt x="3506368" y="3378840"/>
                  <a:pt x="3502882" y="3380752"/>
                </a:cubicBezTo>
                <a:close/>
                <a:moveTo>
                  <a:pt x="3513903" y="3355111"/>
                </a:moveTo>
                <a:cubicBezTo>
                  <a:pt x="3516039" y="3350163"/>
                  <a:pt x="3518176" y="3345214"/>
                  <a:pt x="3520313" y="3340154"/>
                </a:cubicBezTo>
                <a:cubicBezTo>
                  <a:pt x="3523574" y="3337905"/>
                  <a:pt x="3526835" y="3335768"/>
                  <a:pt x="3530097" y="3333519"/>
                </a:cubicBezTo>
                <a:cubicBezTo>
                  <a:pt x="3527960" y="3338692"/>
                  <a:pt x="3525936" y="3343752"/>
                  <a:pt x="3523799" y="3348926"/>
                </a:cubicBezTo>
                <a:cubicBezTo>
                  <a:pt x="3520650" y="3350950"/>
                  <a:pt x="3517277" y="3353087"/>
                  <a:pt x="3513903" y="3355111"/>
                </a:cubicBezTo>
                <a:close/>
                <a:moveTo>
                  <a:pt x="3537857" y="3328121"/>
                </a:moveTo>
                <a:cubicBezTo>
                  <a:pt x="3541230" y="3325647"/>
                  <a:pt x="3544604" y="3323285"/>
                  <a:pt x="3547866" y="3320811"/>
                </a:cubicBezTo>
                <a:cubicBezTo>
                  <a:pt x="3545729" y="3326321"/>
                  <a:pt x="3543704" y="3331720"/>
                  <a:pt x="3541568" y="3337230"/>
                </a:cubicBezTo>
                <a:cubicBezTo>
                  <a:pt x="3538306" y="3339479"/>
                  <a:pt x="3534820" y="3341728"/>
                  <a:pt x="3531334" y="3344090"/>
                </a:cubicBezTo>
                <a:cubicBezTo>
                  <a:pt x="3533583" y="3338692"/>
                  <a:pt x="3535720" y="3333406"/>
                  <a:pt x="3537857" y="3328121"/>
                </a:cubicBezTo>
                <a:close/>
                <a:moveTo>
                  <a:pt x="3542355" y="3317100"/>
                </a:moveTo>
                <a:cubicBezTo>
                  <a:pt x="3544492" y="3311927"/>
                  <a:pt x="3546516" y="3306754"/>
                  <a:pt x="3548653" y="3301580"/>
                </a:cubicBezTo>
                <a:cubicBezTo>
                  <a:pt x="3551914" y="3298994"/>
                  <a:pt x="3555063" y="3296407"/>
                  <a:pt x="3558212" y="3293933"/>
                </a:cubicBezTo>
                <a:cubicBezTo>
                  <a:pt x="3556187" y="3299219"/>
                  <a:pt x="3554163" y="3304617"/>
                  <a:pt x="3552139" y="3309902"/>
                </a:cubicBezTo>
                <a:cubicBezTo>
                  <a:pt x="3548990" y="3312264"/>
                  <a:pt x="3545729" y="3314626"/>
                  <a:pt x="3542355" y="3317100"/>
                </a:cubicBezTo>
                <a:close/>
                <a:moveTo>
                  <a:pt x="3566309" y="3287185"/>
                </a:moveTo>
                <a:cubicBezTo>
                  <a:pt x="3569683" y="3284262"/>
                  <a:pt x="3573056" y="3281450"/>
                  <a:pt x="3576318" y="3278526"/>
                </a:cubicBezTo>
                <a:cubicBezTo>
                  <a:pt x="3574293" y="3284149"/>
                  <a:pt x="3572269" y="3289772"/>
                  <a:pt x="3570245" y="3295395"/>
                </a:cubicBezTo>
                <a:cubicBezTo>
                  <a:pt x="3566983" y="3298207"/>
                  <a:pt x="3563610" y="3300905"/>
                  <a:pt x="3560011" y="3303717"/>
                </a:cubicBezTo>
                <a:cubicBezTo>
                  <a:pt x="3562035" y="3298207"/>
                  <a:pt x="3564172" y="3292696"/>
                  <a:pt x="3566309" y="3287185"/>
                </a:cubicBezTo>
                <a:close/>
                <a:moveTo>
                  <a:pt x="3584302" y="3271216"/>
                </a:moveTo>
                <a:cubicBezTo>
                  <a:pt x="3587676" y="3268068"/>
                  <a:pt x="3590937" y="3264919"/>
                  <a:pt x="3594086" y="3261770"/>
                </a:cubicBezTo>
                <a:cubicBezTo>
                  <a:pt x="3592062" y="3267618"/>
                  <a:pt x="3590150" y="3273578"/>
                  <a:pt x="3588126" y="3279426"/>
                </a:cubicBezTo>
                <a:cubicBezTo>
                  <a:pt x="3584864" y="3282462"/>
                  <a:pt x="3581491" y="3285611"/>
                  <a:pt x="3578005" y="3288760"/>
                </a:cubicBezTo>
                <a:cubicBezTo>
                  <a:pt x="3580141" y="3282800"/>
                  <a:pt x="3582165" y="3276952"/>
                  <a:pt x="3584302" y="3271216"/>
                </a:cubicBezTo>
                <a:close/>
                <a:moveTo>
                  <a:pt x="3602296" y="3253223"/>
                </a:moveTo>
                <a:cubicBezTo>
                  <a:pt x="3606344" y="3248949"/>
                  <a:pt x="3610056" y="3244676"/>
                  <a:pt x="3613654" y="3240403"/>
                </a:cubicBezTo>
                <a:cubicBezTo>
                  <a:pt x="3611742" y="3246363"/>
                  <a:pt x="3609830" y="3252436"/>
                  <a:pt x="3607919" y="3258396"/>
                </a:cubicBezTo>
                <a:cubicBezTo>
                  <a:pt x="3604320" y="3262669"/>
                  <a:pt x="3600384" y="3267055"/>
                  <a:pt x="3596223" y="3271329"/>
                </a:cubicBezTo>
                <a:cubicBezTo>
                  <a:pt x="3598247" y="3265256"/>
                  <a:pt x="3600272" y="3259296"/>
                  <a:pt x="3602296" y="3253223"/>
                </a:cubicBezTo>
                <a:close/>
                <a:moveTo>
                  <a:pt x="3622426" y="3229382"/>
                </a:moveTo>
                <a:cubicBezTo>
                  <a:pt x="3627037" y="3223196"/>
                  <a:pt x="3631310" y="3216898"/>
                  <a:pt x="3634909" y="3210713"/>
                </a:cubicBezTo>
                <a:cubicBezTo>
                  <a:pt x="3633897" y="3214199"/>
                  <a:pt x="3632772" y="3217686"/>
                  <a:pt x="3631760" y="3221172"/>
                </a:cubicBezTo>
                <a:cubicBezTo>
                  <a:pt x="3628049" y="3229719"/>
                  <a:pt x="3623101" y="3238378"/>
                  <a:pt x="3616803" y="3246925"/>
                </a:cubicBezTo>
                <a:cubicBezTo>
                  <a:pt x="3618715" y="3241077"/>
                  <a:pt x="3620514" y="3235229"/>
                  <a:pt x="3622426" y="3229382"/>
                </a:cubicBezTo>
                <a:close/>
                <a:moveTo>
                  <a:pt x="3655939" y="3157520"/>
                </a:moveTo>
                <a:cubicBezTo>
                  <a:pt x="3658750" y="3151785"/>
                  <a:pt x="3662462" y="3145824"/>
                  <a:pt x="3667185" y="3139751"/>
                </a:cubicBezTo>
                <a:cubicBezTo>
                  <a:pt x="3664711" y="3148523"/>
                  <a:pt x="3662236" y="3157295"/>
                  <a:pt x="3659762" y="3165954"/>
                </a:cubicBezTo>
                <a:cubicBezTo>
                  <a:pt x="3655939" y="3170116"/>
                  <a:pt x="3652677" y="3174164"/>
                  <a:pt x="3649754" y="3178212"/>
                </a:cubicBezTo>
                <a:cubicBezTo>
                  <a:pt x="3651890" y="3171352"/>
                  <a:pt x="3653915" y="3164380"/>
                  <a:pt x="3655939" y="3157520"/>
                </a:cubicBezTo>
                <a:close/>
                <a:moveTo>
                  <a:pt x="3674944" y="3130417"/>
                </a:moveTo>
                <a:cubicBezTo>
                  <a:pt x="3677419" y="3127606"/>
                  <a:pt x="3680117" y="3124794"/>
                  <a:pt x="3683041" y="3121870"/>
                </a:cubicBezTo>
                <a:cubicBezTo>
                  <a:pt x="3680455" y="3131542"/>
                  <a:pt x="3677981" y="3141213"/>
                  <a:pt x="3675394" y="3150885"/>
                </a:cubicBezTo>
                <a:cubicBezTo>
                  <a:pt x="3672470" y="3153471"/>
                  <a:pt x="3669659" y="3156058"/>
                  <a:pt x="3667072" y="3158532"/>
                </a:cubicBezTo>
                <a:cubicBezTo>
                  <a:pt x="3669659" y="3149198"/>
                  <a:pt x="3672245" y="3139751"/>
                  <a:pt x="3674944" y="3130417"/>
                </a:cubicBezTo>
                <a:close/>
                <a:moveTo>
                  <a:pt x="3689789" y="3115348"/>
                </a:moveTo>
                <a:cubicBezTo>
                  <a:pt x="3692601" y="3112761"/>
                  <a:pt x="3695524" y="3110175"/>
                  <a:pt x="3698561" y="3107588"/>
                </a:cubicBezTo>
                <a:cubicBezTo>
                  <a:pt x="3696087" y="3117822"/>
                  <a:pt x="3693500" y="3127943"/>
                  <a:pt x="3690914" y="3138177"/>
                </a:cubicBezTo>
                <a:cubicBezTo>
                  <a:pt x="3687765" y="3140539"/>
                  <a:pt x="3684841" y="3143013"/>
                  <a:pt x="3681917" y="3145374"/>
                </a:cubicBezTo>
                <a:cubicBezTo>
                  <a:pt x="3684616" y="3135365"/>
                  <a:pt x="3687202" y="3125357"/>
                  <a:pt x="3689789" y="3115348"/>
                </a:cubicBezTo>
                <a:close/>
                <a:moveTo>
                  <a:pt x="3704859" y="3102302"/>
                </a:moveTo>
                <a:cubicBezTo>
                  <a:pt x="3707333" y="3100278"/>
                  <a:pt x="3709807" y="3098254"/>
                  <a:pt x="3712393" y="3096230"/>
                </a:cubicBezTo>
                <a:cubicBezTo>
                  <a:pt x="3709919" y="3106688"/>
                  <a:pt x="3707445" y="3117260"/>
                  <a:pt x="3705083" y="3127718"/>
                </a:cubicBezTo>
                <a:cubicBezTo>
                  <a:pt x="3702384" y="3129630"/>
                  <a:pt x="3699686" y="3131542"/>
                  <a:pt x="3697099" y="3133454"/>
                </a:cubicBezTo>
                <a:cubicBezTo>
                  <a:pt x="3699686" y="3122995"/>
                  <a:pt x="3702272" y="3112649"/>
                  <a:pt x="3704859" y="3102302"/>
                </a:cubicBezTo>
                <a:close/>
                <a:moveTo>
                  <a:pt x="3718579" y="3091506"/>
                </a:moveTo>
                <a:cubicBezTo>
                  <a:pt x="3721165" y="3089595"/>
                  <a:pt x="3723752" y="3087683"/>
                  <a:pt x="3726451" y="3085659"/>
                </a:cubicBezTo>
                <a:cubicBezTo>
                  <a:pt x="3724089" y="3096455"/>
                  <a:pt x="3721727" y="3107251"/>
                  <a:pt x="3719366" y="3118047"/>
                </a:cubicBezTo>
                <a:cubicBezTo>
                  <a:pt x="3716554" y="3119846"/>
                  <a:pt x="3713743" y="3121758"/>
                  <a:pt x="3711044" y="3123557"/>
                </a:cubicBezTo>
                <a:cubicBezTo>
                  <a:pt x="3713518" y="3112874"/>
                  <a:pt x="3716105" y="3102190"/>
                  <a:pt x="3718579" y="3091506"/>
                </a:cubicBezTo>
                <a:close/>
                <a:moveTo>
                  <a:pt x="3732299" y="3081385"/>
                </a:moveTo>
                <a:cubicBezTo>
                  <a:pt x="3734885" y="3079586"/>
                  <a:pt x="3737584" y="3077674"/>
                  <a:pt x="3740283" y="3075875"/>
                </a:cubicBezTo>
                <a:cubicBezTo>
                  <a:pt x="3738034" y="3086895"/>
                  <a:pt x="3735785" y="3098029"/>
                  <a:pt x="3733423" y="3109050"/>
                </a:cubicBezTo>
                <a:cubicBezTo>
                  <a:pt x="3730612" y="3110849"/>
                  <a:pt x="3727800" y="3112536"/>
                  <a:pt x="3724989" y="3114336"/>
                </a:cubicBezTo>
                <a:cubicBezTo>
                  <a:pt x="3727575" y="3103315"/>
                  <a:pt x="3729937" y="3092406"/>
                  <a:pt x="3732299" y="3081385"/>
                </a:cubicBezTo>
                <a:close/>
                <a:moveTo>
                  <a:pt x="3746131" y="3072051"/>
                </a:moveTo>
                <a:cubicBezTo>
                  <a:pt x="3748830" y="3070252"/>
                  <a:pt x="3751529" y="3068452"/>
                  <a:pt x="3754228" y="3066765"/>
                </a:cubicBezTo>
                <a:cubicBezTo>
                  <a:pt x="3752092" y="3078011"/>
                  <a:pt x="3749842" y="3089370"/>
                  <a:pt x="3747706" y="3100728"/>
                </a:cubicBezTo>
                <a:cubicBezTo>
                  <a:pt x="3744894" y="3102415"/>
                  <a:pt x="3741970" y="3104102"/>
                  <a:pt x="3739271" y="3105789"/>
                </a:cubicBezTo>
                <a:cubicBezTo>
                  <a:pt x="3741520" y="3094430"/>
                  <a:pt x="3743769" y="3083184"/>
                  <a:pt x="3746131" y="3072051"/>
                </a:cubicBezTo>
                <a:close/>
                <a:moveTo>
                  <a:pt x="3759739" y="3063054"/>
                </a:moveTo>
                <a:cubicBezTo>
                  <a:pt x="3840822" y="3011323"/>
                  <a:pt x="3965314" y="2952057"/>
                  <a:pt x="4127818" y="2888517"/>
                </a:cubicBezTo>
                <a:cubicBezTo>
                  <a:pt x="4371180" y="2793264"/>
                  <a:pt x="4614654" y="2721066"/>
                  <a:pt x="4671559" y="2710719"/>
                </a:cubicBezTo>
                <a:cubicBezTo>
                  <a:pt x="4676169" y="2709932"/>
                  <a:pt x="4710469" y="2709370"/>
                  <a:pt x="4716430" y="2709370"/>
                </a:cubicBezTo>
                <a:cubicBezTo>
                  <a:pt x="4776708" y="2709370"/>
                  <a:pt x="5131405" y="2762900"/>
                  <a:pt x="5165367" y="2831275"/>
                </a:cubicBezTo>
                <a:cubicBezTo>
                  <a:pt x="5188534" y="2877721"/>
                  <a:pt x="5316175" y="2931252"/>
                  <a:pt x="5439656" y="2982983"/>
                </a:cubicBezTo>
                <a:cubicBezTo>
                  <a:pt x="5558413" y="3032690"/>
                  <a:pt x="5681218" y="3084197"/>
                  <a:pt x="5691789" y="3122545"/>
                </a:cubicBezTo>
                <a:cubicBezTo>
                  <a:pt x="5716755" y="3213075"/>
                  <a:pt x="5918282" y="3302705"/>
                  <a:pt x="6131730" y="3397396"/>
                </a:cubicBezTo>
                <a:cubicBezTo>
                  <a:pt x="6187510" y="3422137"/>
                  <a:pt x="6243852" y="3447215"/>
                  <a:pt x="6296595" y="3472181"/>
                </a:cubicBezTo>
                <a:cubicBezTo>
                  <a:pt x="6296933" y="3473418"/>
                  <a:pt x="6297270" y="3474543"/>
                  <a:pt x="6297607" y="3475780"/>
                </a:cubicBezTo>
                <a:cubicBezTo>
                  <a:pt x="6245764" y="3453513"/>
                  <a:pt x="6189871" y="3430908"/>
                  <a:pt x="6133192" y="3408079"/>
                </a:cubicBezTo>
                <a:cubicBezTo>
                  <a:pt x="5927054" y="3324972"/>
                  <a:pt x="5713944" y="3238941"/>
                  <a:pt x="5691789" y="3158532"/>
                </a:cubicBezTo>
                <a:cubicBezTo>
                  <a:pt x="5681218" y="3119958"/>
                  <a:pt x="5561674" y="3074300"/>
                  <a:pt x="5435157" y="3026055"/>
                </a:cubicBezTo>
                <a:cubicBezTo>
                  <a:pt x="5310552" y="2978485"/>
                  <a:pt x="5181674" y="2929228"/>
                  <a:pt x="5161206" y="2888180"/>
                </a:cubicBezTo>
                <a:cubicBezTo>
                  <a:pt x="5127806" y="2821154"/>
                  <a:pt x="4757365" y="2773022"/>
                  <a:pt x="4710132" y="2773022"/>
                </a:cubicBezTo>
                <a:cubicBezTo>
                  <a:pt x="4705746" y="2773022"/>
                  <a:pt x="4669759" y="2773471"/>
                  <a:pt x="4665036" y="2774259"/>
                </a:cubicBezTo>
                <a:cubicBezTo>
                  <a:pt x="4594524" y="2787079"/>
                  <a:pt x="4007487" y="2951045"/>
                  <a:pt x="3753104" y="3097579"/>
                </a:cubicBezTo>
                <a:cubicBezTo>
                  <a:pt x="3755353" y="3085996"/>
                  <a:pt x="3757602" y="3074525"/>
                  <a:pt x="3759739" y="3063054"/>
                </a:cubicBezTo>
                <a:close/>
                <a:moveTo>
                  <a:pt x="6414790" y="3640870"/>
                </a:moveTo>
                <a:cubicBezTo>
                  <a:pt x="6423000" y="3664711"/>
                  <a:pt x="6430984" y="3688440"/>
                  <a:pt x="6438406" y="3712057"/>
                </a:cubicBezTo>
                <a:cubicBezTo>
                  <a:pt x="6509818" y="3938212"/>
                  <a:pt x="6668161" y="4231619"/>
                  <a:pt x="6842023" y="4459462"/>
                </a:cubicBezTo>
                <a:cubicBezTo>
                  <a:pt x="7045799" y="4726665"/>
                  <a:pt x="7241928" y="4873762"/>
                  <a:pt x="7394310" y="4873762"/>
                </a:cubicBezTo>
                <a:cubicBezTo>
                  <a:pt x="7621590" y="4873762"/>
                  <a:pt x="7907462" y="4552353"/>
                  <a:pt x="8102354" y="4301344"/>
                </a:cubicBezTo>
                <a:cubicBezTo>
                  <a:pt x="7898240" y="4572483"/>
                  <a:pt x="7621590" y="4898728"/>
                  <a:pt x="7388350" y="4898728"/>
                </a:cubicBezTo>
                <a:cubicBezTo>
                  <a:pt x="7234056" y="4898728"/>
                  <a:pt x="7038489" y="4748370"/>
                  <a:pt x="6837637" y="4475318"/>
                </a:cubicBezTo>
                <a:cubicBezTo>
                  <a:pt x="6668835" y="4245901"/>
                  <a:pt x="6511955" y="3945747"/>
                  <a:pt x="6437732" y="3710707"/>
                </a:cubicBezTo>
                <a:cubicBezTo>
                  <a:pt x="6430309" y="3687541"/>
                  <a:pt x="6422662" y="3664261"/>
                  <a:pt x="6414790" y="3640870"/>
                </a:cubicBezTo>
                <a:lnTo>
                  <a:pt x="6414790" y="3640870"/>
                </a:lnTo>
                <a:close/>
                <a:moveTo>
                  <a:pt x="9383377" y="4285712"/>
                </a:moveTo>
                <a:cubicBezTo>
                  <a:pt x="9512368" y="4564273"/>
                  <a:pt x="9645745" y="4852394"/>
                  <a:pt x="9721092" y="5126120"/>
                </a:cubicBezTo>
                <a:cubicBezTo>
                  <a:pt x="9759554" y="5265907"/>
                  <a:pt x="9864141" y="5449553"/>
                  <a:pt x="9965354" y="5627239"/>
                </a:cubicBezTo>
                <a:cubicBezTo>
                  <a:pt x="10026982" y="5735537"/>
                  <a:pt x="10090746" y="5847434"/>
                  <a:pt x="10137754" y="5946624"/>
                </a:cubicBezTo>
                <a:cubicBezTo>
                  <a:pt x="10187686" y="6052110"/>
                  <a:pt x="10272031" y="6152311"/>
                  <a:pt x="10375156" y="6229009"/>
                </a:cubicBezTo>
                <a:cubicBezTo>
                  <a:pt x="10472096" y="6301095"/>
                  <a:pt x="10572747" y="6342480"/>
                  <a:pt x="10651243" y="6342480"/>
                </a:cubicBezTo>
                <a:cubicBezTo>
                  <a:pt x="10664626" y="6342480"/>
                  <a:pt x="10690154" y="6341243"/>
                  <a:pt x="10704999" y="6338544"/>
                </a:cubicBezTo>
                <a:cubicBezTo>
                  <a:pt x="10928905" y="6297721"/>
                  <a:pt x="11157197" y="5994531"/>
                  <a:pt x="11273368" y="5817407"/>
                </a:cubicBezTo>
                <a:cubicBezTo>
                  <a:pt x="11379529" y="5655691"/>
                  <a:pt x="11473545" y="5476656"/>
                  <a:pt x="11543495" y="5306842"/>
                </a:cubicBezTo>
                <a:cubicBezTo>
                  <a:pt x="11542821" y="5310216"/>
                  <a:pt x="11542033" y="5313702"/>
                  <a:pt x="11541359" y="5317076"/>
                </a:cubicBezTo>
                <a:cubicBezTo>
                  <a:pt x="11470734" y="5500835"/>
                  <a:pt x="11373681" y="5695727"/>
                  <a:pt x="11264371" y="5869139"/>
                </a:cubicBezTo>
                <a:cubicBezTo>
                  <a:pt x="11067117" y="6182001"/>
                  <a:pt x="10865928" y="6371157"/>
                  <a:pt x="10697801" y="6401859"/>
                </a:cubicBezTo>
                <a:cubicBezTo>
                  <a:pt x="10683631" y="6404445"/>
                  <a:pt x="10659678" y="6405794"/>
                  <a:pt x="10644271" y="6405794"/>
                </a:cubicBezTo>
                <a:cubicBezTo>
                  <a:pt x="10565211" y="6405794"/>
                  <a:pt x="10464785" y="6363622"/>
                  <a:pt x="10368971" y="6290074"/>
                </a:cubicBezTo>
                <a:cubicBezTo>
                  <a:pt x="10268094" y="6212589"/>
                  <a:pt x="10184312" y="6110476"/>
                  <a:pt x="10133143" y="6002516"/>
                </a:cubicBezTo>
                <a:cubicBezTo>
                  <a:pt x="10087597" y="5906476"/>
                  <a:pt x="10028556" y="5798402"/>
                  <a:pt x="9971427" y="5694040"/>
                </a:cubicBezTo>
                <a:cubicBezTo>
                  <a:pt x="9868077" y="5504996"/>
                  <a:pt x="9761128" y="5309429"/>
                  <a:pt x="9720530" y="5161995"/>
                </a:cubicBezTo>
                <a:cubicBezTo>
                  <a:pt x="9642259" y="4877585"/>
                  <a:pt x="9511018" y="4578781"/>
                  <a:pt x="9384165" y="4289761"/>
                </a:cubicBezTo>
                <a:cubicBezTo>
                  <a:pt x="9377305" y="4274241"/>
                  <a:pt x="9370557" y="4258722"/>
                  <a:pt x="9363697" y="4243090"/>
                </a:cubicBezTo>
                <a:cubicBezTo>
                  <a:pt x="9370332" y="4257484"/>
                  <a:pt x="9376854" y="4271654"/>
                  <a:pt x="9383377" y="4285712"/>
                </a:cubicBezTo>
                <a:close/>
                <a:moveTo>
                  <a:pt x="11920346" y="4187422"/>
                </a:moveTo>
                <a:cubicBezTo>
                  <a:pt x="11920346" y="4187310"/>
                  <a:pt x="11920458" y="4187310"/>
                  <a:pt x="11920458" y="4187197"/>
                </a:cubicBezTo>
                <a:cubicBezTo>
                  <a:pt x="11920683" y="4186972"/>
                  <a:pt x="11920796" y="4186748"/>
                  <a:pt x="11920909" y="4186522"/>
                </a:cubicBezTo>
                <a:cubicBezTo>
                  <a:pt x="11920909" y="4186635"/>
                  <a:pt x="11920796" y="4186635"/>
                  <a:pt x="11920796" y="4186748"/>
                </a:cubicBezTo>
                <a:cubicBezTo>
                  <a:pt x="11920683" y="4186972"/>
                  <a:pt x="11920458" y="4187197"/>
                  <a:pt x="11920346" y="4187422"/>
                </a:cubicBezTo>
                <a:close/>
                <a:moveTo>
                  <a:pt x="11948911" y="4139177"/>
                </a:moveTo>
                <a:cubicBezTo>
                  <a:pt x="11949136" y="4138615"/>
                  <a:pt x="11949474" y="4138053"/>
                  <a:pt x="11949697" y="4137603"/>
                </a:cubicBezTo>
                <a:cubicBezTo>
                  <a:pt x="11950035" y="4137153"/>
                  <a:pt x="11950485" y="4136703"/>
                  <a:pt x="11950823" y="4136253"/>
                </a:cubicBezTo>
                <a:cubicBezTo>
                  <a:pt x="11950598" y="4136816"/>
                  <a:pt x="11950260" y="4137378"/>
                  <a:pt x="11950035" y="4137940"/>
                </a:cubicBezTo>
                <a:cubicBezTo>
                  <a:pt x="11949585" y="4138278"/>
                  <a:pt x="11949249" y="4138727"/>
                  <a:pt x="11948911" y="4139177"/>
                </a:cubicBezTo>
                <a:close/>
                <a:moveTo>
                  <a:pt x="11960382" y="4115111"/>
                </a:moveTo>
                <a:cubicBezTo>
                  <a:pt x="11960943" y="4113874"/>
                  <a:pt x="11961619" y="4112637"/>
                  <a:pt x="11962180" y="4111400"/>
                </a:cubicBezTo>
                <a:cubicBezTo>
                  <a:pt x="11962968" y="4110500"/>
                  <a:pt x="11963755" y="4109600"/>
                  <a:pt x="11964543" y="4108588"/>
                </a:cubicBezTo>
                <a:cubicBezTo>
                  <a:pt x="11963867" y="4109826"/>
                  <a:pt x="11963306" y="4111062"/>
                  <a:pt x="11962631" y="4112300"/>
                </a:cubicBezTo>
                <a:cubicBezTo>
                  <a:pt x="11961844" y="4113199"/>
                  <a:pt x="11961056" y="4114099"/>
                  <a:pt x="11960382" y="4115111"/>
                </a:cubicBezTo>
                <a:close/>
                <a:moveTo>
                  <a:pt x="11978713" y="4092282"/>
                </a:moveTo>
                <a:cubicBezTo>
                  <a:pt x="11979162" y="4091719"/>
                  <a:pt x="11979725" y="4091157"/>
                  <a:pt x="11980287" y="4090595"/>
                </a:cubicBezTo>
                <a:cubicBezTo>
                  <a:pt x="11979837" y="4091382"/>
                  <a:pt x="11979499" y="4092169"/>
                  <a:pt x="11979049" y="4092957"/>
                </a:cubicBezTo>
                <a:cubicBezTo>
                  <a:pt x="11978600" y="4093519"/>
                  <a:pt x="11978037" y="4094081"/>
                  <a:pt x="11977589" y="4094643"/>
                </a:cubicBezTo>
                <a:cubicBezTo>
                  <a:pt x="11977925" y="4093856"/>
                  <a:pt x="11978375" y="4093069"/>
                  <a:pt x="11978713" y="4092282"/>
                </a:cubicBezTo>
                <a:close/>
                <a:moveTo>
                  <a:pt x="11989171" y="4071814"/>
                </a:moveTo>
                <a:cubicBezTo>
                  <a:pt x="11989846" y="4070465"/>
                  <a:pt x="11990633" y="4069003"/>
                  <a:pt x="11991308" y="4067653"/>
                </a:cubicBezTo>
                <a:cubicBezTo>
                  <a:pt x="11992207" y="4066641"/>
                  <a:pt x="11993107" y="4065741"/>
                  <a:pt x="11994120" y="4064729"/>
                </a:cubicBezTo>
                <a:cubicBezTo>
                  <a:pt x="11993332" y="4066079"/>
                  <a:pt x="11992658" y="4067541"/>
                  <a:pt x="11991870" y="4068890"/>
                </a:cubicBezTo>
                <a:cubicBezTo>
                  <a:pt x="11990971" y="4069902"/>
                  <a:pt x="11990071" y="4070802"/>
                  <a:pt x="11989171" y="4071814"/>
                </a:cubicBezTo>
                <a:close/>
                <a:moveTo>
                  <a:pt x="12007952" y="4050672"/>
                </a:moveTo>
                <a:cubicBezTo>
                  <a:pt x="12008626" y="4049997"/>
                  <a:pt x="12009189" y="4049435"/>
                  <a:pt x="12009864" y="4048760"/>
                </a:cubicBezTo>
                <a:cubicBezTo>
                  <a:pt x="12009301" y="4049660"/>
                  <a:pt x="12008851" y="4050559"/>
                  <a:pt x="12008290" y="4051459"/>
                </a:cubicBezTo>
                <a:cubicBezTo>
                  <a:pt x="12007727" y="4052134"/>
                  <a:pt x="12007053" y="4052696"/>
                  <a:pt x="12006490" y="4053371"/>
                </a:cubicBezTo>
                <a:cubicBezTo>
                  <a:pt x="12006940" y="4052471"/>
                  <a:pt x="12007389" y="4051571"/>
                  <a:pt x="12007952" y="4050672"/>
                </a:cubicBezTo>
                <a:close/>
                <a:moveTo>
                  <a:pt x="12018186" y="4031779"/>
                </a:moveTo>
                <a:cubicBezTo>
                  <a:pt x="12018973" y="4030317"/>
                  <a:pt x="12019761" y="4028855"/>
                  <a:pt x="12020547" y="4027393"/>
                </a:cubicBezTo>
                <a:cubicBezTo>
                  <a:pt x="12021559" y="4026493"/>
                  <a:pt x="12022572" y="4025481"/>
                  <a:pt x="12023584" y="4024581"/>
                </a:cubicBezTo>
                <a:cubicBezTo>
                  <a:pt x="12022796" y="4026043"/>
                  <a:pt x="12021897" y="4027505"/>
                  <a:pt x="12021110" y="4028855"/>
                </a:cubicBezTo>
                <a:cubicBezTo>
                  <a:pt x="12020097" y="4029754"/>
                  <a:pt x="12019198" y="4030767"/>
                  <a:pt x="12018186" y="4031779"/>
                </a:cubicBezTo>
                <a:close/>
                <a:moveTo>
                  <a:pt x="12037191" y="4012098"/>
                </a:moveTo>
                <a:cubicBezTo>
                  <a:pt x="12037867" y="4011424"/>
                  <a:pt x="12038653" y="4010861"/>
                  <a:pt x="12039329" y="4010186"/>
                </a:cubicBezTo>
                <a:cubicBezTo>
                  <a:pt x="12038766" y="4011198"/>
                  <a:pt x="12038203" y="4012098"/>
                  <a:pt x="12037529" y="4013110"/>
                </a:cubicBezTo>
                <a:cubicBezTo>
                  <a:pt x="12036853" y="4013785"/>
                  <a:pt x="12036067" y="4014460"/>
                  <a:pt x="12035391" y="4015135"/>
                </a:cubicBezTo>
                <a:cubicBezTo>
                  <a:pt x="12036067" y="4014010"/>
                  <a:pt x="12036630" y="4012998"/>
                  <a:pt x="12037191" y="4012098"/>
                </a:cubicBezTo>
                <a:close/>
                <a:moveTo>
                  <a:pt x="12047425" y="3994442"/>
                </a:moveTo>
                <a:cubicBezTo>
                  <a:pt x="12048324" y="3992980"/>
                  <a:pt x="12049112" y="3991518"/>
                  <a:pt x="12050012" y="3990056"/>
                </a:cubicBezTo>
                <a:cubicBezTo>
                  <a:pt x="12051136" y="3989157"/>
                  <a:pt x="12052260" y="3988257"/>
                  <a:pt x="12053273" y="3987245"/>
                </a:cubicBezTo>
                <a:cubicBezTo>
                  <a:pt x="12052373" y="3988707"/>
                  <a:pt x="12051474" y="3990169"/>
                  <a:pt x="12050574" y="3991518"/>
                </a:cubicBezTo>
                <a:cubicBezTo>
                  <a:pt x="12049561" y="3992530"/>
                  <a:pt x="12048550" y="3993430"/>
                  <a:pt x="12047425" y="3994442"/>
                </a:cubicBezTo>
                <a:close/>
                <a:moveTo>
                  <a:pt x="12066768" y="3976224"/>
                </a:moveTo>
                <a:cubicBezTo>
                  <a:pt x="12067556" y="3975549"/>
                  <a:pt x="12068343" y="3974874"/>
                  <a:pt x="12069242" y="3974200"/>
                </a:cubicBezTo>
                <a:cubicBezTo>
                  <a:pt x="12068568" y="3975212"/>
                  <a:pt x="12068005" y="3976111"/>
                  <a:pt x="12067331" y="3977123"/>
                </a:cubicBezTo>
                <a:cubicBezTo>
                  <a:pt x="12066543" y="3977798"/>
                  <a:pt x="12065756" y="3978473"/>
                  <a:pt x="12064968" y="3979148"/>
                </a:cubicBezTo>
                <a:cubicBezTo>
                  <a:pt x="12065531" y="3978135"/>
                  <a:pt x="12066094" y="3977236"/>
                  <a:pt x="12066768" y="3976224"/>
                </a:cubicBezTo>
                <a:close/>
                <a:moveTo>
                  <a:pt x="12077002" y="3959580"/>
                </a:moveTo>
                <a:cubicBezTo>
                  <a:pt x="12077901" y="3958118"/>
                  <a:pt x="12078802" y="3956656"/>
                  <a:pt x="12079701" y="3955306"/>
                </a:cubicBezTo>
                <a:cubicBezTo>
                  <a:pt x="12080825" y="3954407"/>
                  <a:pt x="12082062" y="3953507"/>
                  <a:pt x="12083187" y="3952720"/>
                </a:cubicBezTo>
                <a:cubicBezTo>
                  <a:pt x="12082287" y="3954069"/>
                  <a:pt x="12081388" y="3955531"/>
                  <a:pt x="12080488" y="3956881"/>
                </a:cubicBezTo>
                <a:cubicBezTo>
                  <a:pt x="12079363" y="3957780"/>
                  <a:pt x="12078126" y="3958680"/>
                  <a:pt x="12077002" y="3959580"/>
                </a:cubicBezTo>
                <a:close/>
                <a:moveTo>
                  <a:pt x="12096570" y="3942823"/>
                </a:moveTo>
                <a:cubicBezTo>
                  <a:pt x="12097469" y="3942149"/>
                  <a:pt x="12098257" y="3941586"/>
                  <a:pt x="12099156" y="3940911"/>
                </a:cubicBezTo>
                <a:cubicBezTo>
                  <a:pt x="12098482" y="3941811"/>
                  <a:pt x="12097807" y="3942823"/>
                  <a:pt x="12097131" y="3943723"/>
                </a:cubicBezTo>
                <a:cubicBezTo>
                  <a:pt x="12096232" y="3944398"/>
                  <a:pt x="12095446" y="3945072"/>
                  <a:pt x="12094545" y="3945747"/>
                </a:cubicBezTo>
                <a:cubicBezTo>
                  <a:pt x="12095333" y="3944735"/>
                  <a:pt x="12095895" y="3943723"/>
                  <a:pt x="12096570" y="3942823"/>
                </a:cubicBezTo>
                <a:close/>
                <a:moveTo>
                  <a:pt x="12106917" y="3927079"/>
                </a:moveTo>
                <a:cubicBezTo>
                  <a:pt x="12107816" y="3925729"/>
                  <a:pt x="12108715" y="3924268"/>
                  <a:pt x="12109728" y="3922918"/>
                </a:cubicBezTo>
                <a:cubicBezTo>
                  <a:pt x="12110965" y="3922131"/>
                  <a:pt x="12112202" y="3921231"/>
                  <a:pt x="12113439" y="3920444"/>
                </a:cubicBezTo>
                <a:cubicBezTo>
                  <a:pt x="12112540" y="3921794"/>
                  <a:pt x="12111639" y="3923143"/>
                  <a:pt x="12110627" y="3924380"/>
                </a:cubicBezTo>
                <a:cubicBezTo>
                  <a:pt x="12109390" y="3925280"/>
                  <a:pt x="12108154" y="3926179"/>
                  <a:pt x="12106917" y="3927079"/>
                </a:cubicBezTo>
                <a:close/>
                <a:moveTo>
                  <a:pt x="12126708" y="3911560"/>
                </a:moveTo>
                <a:cubicBezTo>
                  <a:pt x="12127609" y="3910997"/>
                  <a:pt x="12128508" y="3910322"/>
                  <a:pt x="12129409" y="3909760"/>
                </a:cubicBezTo>
                <a:cubicBezTo>
                  <a:pt x="12128733" y="3910660"/>
                  <a:pt x="12128058" y="3911560"/>
                  <a:pt x="12127384" y="3912459"/>
                </a:cubicBezTo>
                <a:cubicBezTo>
                  <a:pt x="12126484" y="3913134"/>
                  <a:pt x="12125584" y="3913696"/>
                  <a:pt x="12124685" y="3914371"/>
                </a:cubicBezTo>
                <a:cubicBezTo>
                  <a:pt x="12125359" y="3913471"/>
                  <a:pt x="12126034" y="3912572"/>
                  <a:pt x="12126708" y="3911560"/>
                </a:cubicBezTo>
                <a:close/>
                <a:moveTo>
                  <a:pt x="12137168" y="3896602"/>
                </a:moveTo>
                <a:cubicBezTo>
                  <a:pt x="12138067" y="3895253"/>
                  <a:pt x="12138967" y="3894016"/>
                  <a:pt x="12139866" y="3892667"/>
                </a:cubicBezTo>
                <a:cubicBezTo>
                  <a:pt x="12141216" y="3891879"/>
                  <a:pt x="12142453" y="3891092"/>
                  <a:pt x="12143802" y="3890305"/>
                </a:cubicBezTo>
                <a:cubicBezTo>
                  <a:pt x="12142903" y="3891542"/>
                  <a:pt x="12141891" y="3892779"/>
                  <a:pt x="12140991" y="3894128"/>
                </a:cubicBezTo>
                <a:cubicBezTo>
                  <a:pt x="12139754" y="3895028"/>
                  <a:pt x="12138517" y="3895815"/>
                  <a:pt x="12137168" y="3896602"/>
                </a:cubicBezTo>
                <a:close/>
                <a:moveTo>
                  <a:pt x="12157186" y="3882433"/>
                </a:moveTo>
                <a:cubicBezTo>
                  <a:pt x="12158197" y="3881870"/>
                  <a:pt x="12159097" y="3881308"/>
                  <a:pt x="12160110" y="3880746"/>
                </a:cubicBezTo>
                <a:cubicBezTo>
                  <a:pt x="12159434" y="3881533"/>
                  <a:pt x="12158760" y="3882433"/>
                  <a:pt x="12158085" y="3883220"/>
                </a:cubicBezTo>
                <a:cubicBezTo>
                  <a:pt x="12157186" y="3883782"/>
                  <a:pt x="12156173" y="3884457"/>
                  <a:pt x="12155161" y="3885019"/>
                </a:cubicBezTo>
                <a:cubicBezTo>
                  <a:pt x="12155836" y="3884232"/>
                  <a:pt x="12156510" y="3883332"/>
                  <a:pt x="12157186" y="3882433"/>
                </a:cubicBezTo>
                <a:close/>
                <a:moveTo>
                  <a:pt x="12167869" y="3868263"/>
                </a:moveTo>
                <a:cubicBezTo>
                  <a:pt x="12168769" y="3867026"/>
                  <a:pt x="12169668" y="3865789"/>
                  <a:pt x="12170680" y="3864552"/>
                </a:cubicBezTo>
                <a:cubicBezTo>
                  <a:pt x="12172030" y="3863877"/>
                  <a:pt x="12173379" y="3863090"/>
                  <a:pt x="12174729" y="3862415"/>
                </a:cubicBezTo>
                <a:cubicBezTo>
                  <a:pt x="12173829" y="3863539"/>
                  <a:pt x="12172818" y="3864777"/>
                  <a:pt x="12171917" y="3865901"/>
                </a:cubicBezTo>
                <a:cubicBezTo>
                  <a:pt x="12170455" y="3866688"/>
                  <a:pt x="12169218" y="3867476"/>
                  <a:pt x="12167869" y="3868263"/>
                </a:cubicBezTo>
                <a:close/>
                <a:moveTo>
                  <a:pt x="12187999" y="3855330"/>
                </a:moveTo>
                <a:cubicBezTo>
                  <a:pt x="12189011" y="3854768"/>
                  <a:pt x="12190023" y="3854318"/>
                  <a:pt x="12191036" y="3853755"/>
                </a:cubicBezTo>
                <a:cubicBezTo>
                  <a:pt x="12190361" y="3854543"/>
                  <a:pt x="12189687" y="3855330"/>
                  <a:pt x="12189124" y="3856117"/>
                </a:cubicBezTo>
                <a:cubicBezTo>
                  <a:pt x="12188112" y="3856680"/>
                  <a:pt x="12187099" y="3857242"/>
                  <a:pt x="12186087" y="3857804"/>
                </a:cubicBezTo>
                <a:cubicBezTo>
                  <a:pt x="12186650" y="3856904"/>
                  <a:pt x="12187324" y="3856117"/>
                  <a:pt x="12187999" y="3855330"/>
                </a:cubicBezTo>
                <a:close/>
                <a:moveTo>
                  <a:pt x="12198908" y="3841722"/>
                </a:moveTo>
                <a:cubicBezTo>
                  <a:pt x="12199807" y="3840598"/>
                  <a:pt x="12200707" y="3839473"/>
                  <a:pt x="12201719" y="3838349"/>
                </a:cubicBezTo>
                <a:cubicBezTo>
                  <a:pt x="12203069" y="3837674"/>
                  <a:pt x="12204418" y="3836999"/>
                  <a:pt x="12205880" y="3836324"/>
                </a:cubicBezTo>
                <a:cubicBezTo>
                  <a:pt x="12204981" y="3837449"/>
                  <a:pt x="12204080" y="3838461"/>
                  <a:pt x="12203069" y="3839586"/>
                </a:cubicBezTo>
                <a:cubicBezTo>
                  <a:pt x="12201607" y="3840261"/>
                  <a:pt x="12200257" y="3840935"/>
                  <a:pt x="12198908" y="3841722"/>
                </a:cubicBezTo>
                <a:close/>
                <a:moveTo>
                  <a:pt x="12219151" y="3829914"/>
                </a:moveTo>
                <a:cubicBezTo>
                  <a:pt x="12220163" y="3829464"/>
                  <a:pt x="12221174" y="3829015"/>
                  <a:pt x="12222187" y="3828452"/>
                </a:cubicBezTo>
                <a:cubicBezTo>
                  <a:pt x="12221512" y="3829127"/>
                  <a:pt x="12220949" y="3829802"/>
                  <a:pt x="12220275" y="3830589"/>
                </a:cubicBezTo>
                <a:cubicBezTo>
                  <a:pt x="12219263" y="3831151"/>
                  <a:pt x="12218250" y="3831601"/>
                  <a:pt x="12217239" y="3832163"/>
                </a:cubicBezTo>
                <a:cubicBezTo>
                  <a:pt x="12217914" y="3831376"/>
                  <a:pt x="12218588" y="3830701"/>
                  <a:pt x="12219151" y="3829914"/>
                </a:cubicBezTo>
                <a:close/>
                <a:moveTo>
                  <a:pt x="12230397" y="3816869"/>
                </a:moveTo>
                <a:cubicBezTo>
                  <a:pt x="12231296" y="3815857"/>
                  <a:pt x="12232195" y="3814732"/>
                  <a:pt x="12233096" y="3813720"/>
                </a:cubicBezTo>
                <a:cubicBezTo>
                  <a:pt x="12234445" y="3813158"/>
                  <a:pt x="12235907" y="3812595"/>
                  <a:pt x="12237257" y="3811921"/>
                </a:cubicBezTo>
                <a:cubicBezTo>
                  <a:pt x="12236356" y="3812933"/>
                  <a:pt x="12235457" y="3813945"/>
                  <a:pt x="12234558" y="3814957"/>
                </a:cubicBezTo>
                <a:cubicBezTo>
                  <a:pt x="12233096" y="3815519"/>
                  <a:pt x="12231746" y="3816194"/>
                  <a:pt x="12230397" y="3816869"/>
                </a:cubicBezTo>
                <a:close/>
                <a:moveTo>
                  <a:pt x="12250751" y="3806298"/>
                </a:moveTo>
                <a:cubicBezTo>
                  <a:pt x="12251763" y="3805848"/>
                  <a:pt x="12252889" y="3805398"/>
                  <a:pt x="12253900" y="3804948"/>
                </a:cubicBezTo>
                <a:cubicBezTo>
                  <a:pt x="12253338" y="3805623"/>
                  <a:pt x="12252663" y="3806185"/>
                  <a:pt x="12252101" y="3806860"/>
                </a:cubicBezTo>
                <a:cubicBezTo>
                  <a:pt x="12251089" y="3807310"/>
                  <a:pt x="12249965" y="3807872"/>
                  <a:pt x="12248951" y="3808322"/>
                </a:cubicBezTo>
                <a:cubicBezTo>
                  <a:pt x="12249514" y="3807647"/>
                  <a:pt x="12250190" y="3806972"/>
                  <a:pt x="12250751" y="3806298"/>
                </a:cubicBezTo>
                <a:close/>
                <a:moveTo>
                  <a:pt x="12262222" y="3793702"/>
                </a:moveTo>
                <a:cubicBezTo>
                  <a:pt x="12263121" y="3792690"/>
                  <a:pt x="12264022" y="3791791"/>
                  <a:pt x="12264809" y="3790778"/>
                </a:cubicBezTo>
                <a:cubicBezTo>
                  <a:pt x="12266271" y="3790216"/>
                  <a:pt x="12267620" y="3789766"/>
                  <a:pt x="12269082" y="3789204"/>
                </a:cubicBezTo>
                <a:cubicBezTo>
                  <a:pt x="12268183" y="3790103"/>
                  <a:pt x="12267282" y="3791003"/>
                  <a:pt x="12266496" y="3791903"/>
                </a:cubicBezTo>
                <a:cubicBezTo>
                  <a:pt x="12265034" y="3792578"/>
                  <a:pt x="12263572" y="3793140"/>
                  <a:pt x="12262222" y="3793702"/>
                </a:cubicBezTo>
                <a:close/>
                <a:moveTo>
                  <a:pt x="12282802" y="3784256"/>
                </a:moveTo>
                <a:cubicBezTo>
                  <a:pt x="12283815" y="3783918"/>
                  <a:pt x="12284939" y="3783468"/>
                  <a:pt x="12285951" y="3783131"/>
                </a:cubicBezTo>
                <a:cubicBezTo>
                  <a:pt x="12285390" y="3783694"/>
                  <a:pt x="12284827" y="3784256"/>
                  <a:pt x="12284264" y="3784818"/>
                </a:cubicBezTo>
                <a:cubicBezTo>
                  <a:pt x="12283252" y="3785268"/>
                  <a:pt x="12282128" y="3785718"/>
                  <a:pt x="12281116" y="3786168"/>
                </a:cubicBezTo>
                <a:cubicBezTo>
                  <a:pt x="12281565" y="3785380"/>
                  <a:pt x="12282128" y="3784818"/>
                  <a:pt x="12282802" y="3784256"/>
                </a:cubicBezTo>
                <a:close/>
                <a:moveTo>
                  <a:pt x="12294836" y="3771885"/>
                </a:moveTo>
                <a:cubicBezTo>
                  <a:pt x="12295510" y="3771098"/>
                  <a:pt x="12296298" y="3770423"/>
                  <a:pt x="12296972" y="3769636"/>
                </a:cubicBezTo>
                <a:cubicBezTo>
                  <a:pt x="12298434" y="3769186"/>
                  <a:pt x="12299783" y="3768736"/>
                  <a:pt x="12301245" y="3768286"/>
                </a:cubicBezTo>
                <a:cubicBezTo>
                  <a:pt x="12300571" y="3768961"/>
                  <a:pt x="12299783" y="3769636"/>
                  <a:pt x="12299109" y="3770311"/>
                </a:cubicBezTo>
                <a:cubicBezTo>
                  <a:pt x="12297647" y="3770760"/>
                  <a:pt x="12296298" y="3771323"/>
                  <a:pt x="12294836" y="3771885"/>
                </a:cubicBezTo>
                <a:close/>
                <a:moveTo>
                  <a:pt x="12315078" y="3763788"/>
                </a:moveTo>
                <a:cubicBezTo>
                  <a:pt x="12316091" y="3763451"/>
                  <a:pt x="12317215" y="3763113"/>
                  <a:pt x="12318227" y="3762776"/>
                </a:cubicBezTo>
                <a:cubicBezTo>
                  <a:pt x="12317778" y="3763113"/>
                  <a:pt x="12317440" y="3763451"/>
                  <a:pt x="12316990" y="3763901"/>
                </a:cubicBezTo>
                <a:cubicBezTo>
                  <a:pt x="12315866" y="3764238"/>
                  <a:pt x="12314854" y="3764688"/>
                  <a:pt x="12313728" y="3765025"/>
                </a:cubicBezTo>
                <a:cubicBezTo>
                  <a:pt x="12314291" y="3764575"/>
                  <a:pt x="12314741" y="3764125"/>
                  <a:pt x="12315078" y="3763788"/>
                </a:cubicBezTo>
                <a:close/>
                <a:moveTo>
                  <a:pt x="12327449" y="3751980"/>
                </a:moveTo>
                <a:cubicBezTo>
                  <a:pt x="12328123" y="3751417"/>
                  <a:pt x="12328686" y="3750743"/>
                  <a:pt x="12329360" y="3750181"/>
                </a:cubicBezTo>
                <a:cubicBezTo>
                  <a:pt x="12330822" y="3749731"/>
                  <a:pt x="12332284" y="3749393"/>
                  <a:pt x="12333634" y="3748943"/>
                </a:cubicBezTo>
                <a:cubicBezTo>
                  <a:pt x="12333072" y="3749506"/>
                  <a:pt x="12332397" y="3750068"/>
                  <a:pt x="12331835" y="3750630"/>
                </a:cubicBezTo>
                <a:cubicBezTo>
                  <a:pt x="12330373" y="3750968"/>
                  <a:pt x="12328911" y="3751530"/>
                  <a:pt x="12327449" y="3751980"/>
                </a:cubicBezTo>
                <a:close/>
                <a:moveTo>
                  <a:pt x="12347691" y="3745007"/>
                </a:moveTo>
                <a:cubicBezTo>
                  <a:pt x="12348704" y="3744670"/>
                  <a:pt x="12349828" y="3744445"/>
                  <a:pt x="12350840" y="3744108"/>
                </a:cubicBezTo>
                <a:cubicBezTo>
                  <a:pt x="12350502" y="3744333"/>
                  <a:pt x="12350277" y="3744558"/>
                  <a:pt x="12349941" y="3744895"/>
                </a:cubicBezTo>
                <a:cubicBezTo>
                  <a:pt x="12348815" y="3745232"/>
                  <a:pt x="12347804" y="3745570"/>
                  <a:pt x="12346679" y="3745907"/>
                </a:cubicBezTo>
                <a:cubicBezTo>
                  <a:pt x="12347017" y="3745570"/>
                  <a:pt x="12347353" y="3745232"/>
                  <a:pt x="12347691" y="3745007"/>
                </a:cubicBezTo>
                <a:close/>
                <a:moveTo>
                  <a:pt x="12379967" y="3728139"/>
                </a:moveTo>
                <a:cubicBezTo>
                  <a:pt x="12380304" y="3727913"/>
                  <a:pt x="12380642" y="3727576"/>
                  <a:pt x="12380867" y="3727351"/>
                </a:cubicBezTo>
                <a:cubicBezTo>
                  <a:pt x="12381879" y="3727127"/>
                  <a:pt x="12383003" y="3726901"/>
                  <a:pt x="12384015" y="3726564"/>
                </a:cubicBezTo>
                <a:cubicBezTo>
                  <a:pt x="12383791" y="3726789"/>
                  <a:pt x="12383454" y="3727014"/>
                  <a:pt x="12383229" y="3727239"/>
                </a:cubicBezTo>
                <a:cubicBezTo>
                  <a:pt x="12382104" y="3727576"/>
                  <a:pt x="12381091" y="3727913"/>
                  <a:pt x="12379967" y="3728139"/>
                </a:cubicBezTo>
                <a:close/>
                <a:moveTo>
                  <a:pt x="12413705" y="3711832"/>
                </a:moveTo>
                <a:cubicBezTo>
                  <a:pt x="12414042" y="3711607"/>
                  <a:pt x="12414267" y="3711382"/>
                  <a:pt x="12414605" y="3711157"/>
                </a:cubicBezTo>
                <a:cubicBezTo>
                  <a:pt x="12415617" y="3710932"/>
                  <a:pt x="12416741" y="3710707"/>
                  <a:pt x="12417753" y="3710595"/>
                </a:cubicBezTo>
                <a:cubicBezTo>
                  <a:pt x="12417529" y="3710820"/>
                  <a:pt x="12417304" y="3710932"/>
                  <a:pt x="12416966" y="3711157"/>
                </a:cubicBezTo>
                <a:cubicBezTo>
                  <a:pt x="12415842" y="3711382"/>
                  <a:pt x="12414718" y="3711607"/>
                  <a:pt x="12413705" y="3711832"/>
                </a:cubicBezTo>
                <a:close/>
                <a:moveTo>
                  <a:pt x="12517280" y="3670897"/>
                </a:moveTo>
                <a:cubicBezTo>
                  <a:pt x="12517504" y="3670784"/>
                  <a:pt x="12517729" y="3670559"/>
                  <a:pt x="12517955" y="3670447"/>
                </a:cubicBezTo>
                <a:cubicBezTo>
                  <a:pt x="12518966" y="3670334"/>
                  <a:pt x="12519979" y="3670222"/>
                  <a:pt x="12520991" y="3670222"/>
                </a:cubicBezTo>
                <a:cubicBezTo>
                  <a:pt x="12520766" y="3670334"/>
                  <a:pt x="12520653" y="3670447"/>
                  <a:pt x="12520428" y="3670559"/>
                </a:cubicBezTo>
                <a:cubicBezTo>
                  <a:pt x="12519304" y="3670672"/>
                  <a:pt x="12518292" y="3670784"/>
                  <a:pt x="12517280" y="3670897"/>
                </a:cubicBezTo>
                <a:close/>
                <a:moveTo>
                  <a:pt x="12552817" y="3659651"/>
                </a:moveTo>
                <a:cubicBezTo>
                  <a:pt x="12552929" y="3659538"/>
                  <a:pt x="12553154" y="3659426"/>
                  <a:pt x="12553267" y="3659426"/>
                </a:cubicBezTo>
                <a:cubicBezTo>
                  <a:pt x="12554279" y="3659314"/>
                  <a:pt x="12555179" y="3659314"/>
                  <a:pt x="12556191" y="3659201"/>
                </a:cubicBezTo>
                <a:cubicBezTo>
                  <a:pt x="12556078" y="3659201"/>
                  <a:pt x="12555966" y="3659314"/>
                  <a:pt x="12555853" y="3659314"/>
                </a:cubicBezTo>
                <a:cubicBezTo>
                  <a:pt x="12554841" y="3659426"/>
                  <a:pt x="12553830" y="3659538"/>
                  <a:pt x="12552817" y="3659651"/>
                </a:cubicBezTo>
                <a:close/>
                <a:moveTo>
                  <a:pt x="12662239" y="3633223"/>
                </a:moveTo>
                <a:cubicBezTo>
                  <a:pt x="12910213" y="3520314"/>
                  <a:pt x="13125009" y="3412803"/>
                  <a:pt x="13162796" y="3309452"/>
                </a:cubicBezTo>
                <a:cubicBezTo>
                  <a:pt x="13190236" y="3234217"/>
                  <a:pt x="13617357" y="3123332"/>
                  <a:pt x="13684607" y="3123332"/>
                </a:cubicBezTo>
                <a:cubicBezTo>
                  <a:pt x="13702376" y="3123332"/>
                  <a:pt x="13744660" y="3129293"/>
                  <a:pt x="13799204" y="3139864"/>
                </a:cubicBezTo>
                <a:cubicBezTo>
                  <a:pt x="13806850" y="3150435"/>
                  <a:pt x="13814498" y="3160781"/>
                  <a:pt x="13822144" y="3170903"/>
                </a:cubicBezTo>
                <a:cubicBezTo>
                  <a:pt x="13765802" y="3161006"/>
                  <a:pt x="13723519" y="3155496"/>
                  <a:pt x="13708786" y="3155496"/>
                </a:cubicBezTo>
                <a:cubicBezTo>
                  <a:pt x="13654805" y="3155496"/>
                  <a:pt x="13210367" y="3256484"/>
                  <a:pt x="13183151" y="3330820"/>
                </a:cubicBezTo>
                <a:cubicBezTo>
                  <a:pt x="13148514" y="3425623"/>
                  <a:pt x="12914711" y="3530210"/>
                  <a:pt x="12664940" y="3633223"/>
                </a:cubicBezTo>
                <a:lnTo>
                  <a:pt x="12662239" y="3633223"/>
                </a:lnTo>
                <a:close/>
                <a:moveTo>
                  <a:pt x="13807751" y="3141438"/>
                </a:moveTo>
                <a:cubicBezTo>
                  <a:pt x="13812473" y="3142338"/>
                  <a:pt x="13817422" y="3143350"/>
                  <a:pt x="13822257" y="3144362"/>
                </a:cubicBezTo>
                <a:cubicBezTo>
                  <a:pt x="13829905" y="3154708"/>
                  <a:pt x="13837551" y="3164942"/>
                  <a:pt x="13845199" y="3175063"/>
                </a:cubicBezTo>
                <a:cubicBezTo>
                  <a:pt x="13840250" y="3174164"/>
                  <a:pt x="13835415" y="3173264"/>
                  <a:pt x="13830691" y="3172365"/>
                </a:cubicBezTo>
                <a:cubicBezTo>
                  <a:pt x="13823158" y="3162243"/>
                  <a:pt x="13815510" y="3152009"/>
                  <a:pt x="13807751" y="3141438"/>
                </a:cubicBezTo>
                <a:close/>
                <a:moveTo>
                  <a:pt x="13852509" y="3184398"/>
                </a:moveTo>
                <a:cubicBezTo>
                  <a:pt x="13860493" y="3194744"/>
                  <a:pt x="13868365" y="3204865"/>
                  <a:pt x="13876351" y="3214874"/>
                </a:cubicBezTo>
                <a:cubicBezTo>
                  <a:pt x="13871402" y="3213975"/>
                  <a:pt x="13866454" y="3213187"/>
                  <a:pt x="13861618" y="3212288"/>
                </a:cubicBezTo>
                <a:cubicBezTo>
                  <a:pt x="13853746" y="3202279"/>
                  <a:pt x="13845762" y="3192045"/>
                  <a:pt x="13837889" y="3181586"/>
                </a:cubicBezTo>
                <a:cubicBezTo>
                  <a:pt x="13842613" y="3182486"/>
                  <a:pt x="13847448" y="3183498"/>
                  <a:pt x="13852509" y="3184398"/>
                </a:cubicBezTo>
                <a:close/>
                <a:moveTo>
                  <a:pt x="13861281" y="3186085"/>
                </a:moveTo>
                <a:cubicBezTo>
                  <a:pt x="13866004" y="3186984"/>
                  <a:pt x="13870840" y="3187884"/>
                  <a:pt x="13875675" y="3188896"/>
                </a:cubicBezTo>
                <a:cubicBezTo>
                  <a:pt x="13883661" y="3199130"/>
                  <a:pt x="13891645" y="3209139"/>
                  <a:pt x="13899629" y="3219035"/>
                </a:cubicBezTo>
                <a:cubicBezTo>
                  <a:pt x="13894682" y="3218136"/>
                  <a:pt x="13889845" y="3217236"/>
                  <a:pt x="13885123" y="3216449"/>
                </a:cubicBezTo>
                <a:cubicBezTo>
                  <a:pt x="13877250" y="3206440"/>
                  <a:pt x="13869266" y="3196318"/>
                  <a:pt x="13861281" y="3186085"/>
                </a:cubicBezTo>
                <a:close/>
                <a:moveTo>
                  <a:pt x="13884898" y="3190695"/>
                </a:moveTo>
                <a:cubicBezTo>
                  <a:pt x="13889620" y="3191595"/>
                  <a:pt x="13894456" y="3192607"/>
                  <a:pt x="13899180" y="3193620"/>
                </a:cubicBezTo>
                <a:cubicBezTo>
                  <a:pt x="13907164" y="3203516"/>
                  <a:pt x="13915148" y="3213525"/>
                  <a:pt x="13923358" y="3223421"/>
                </a:cubicBezTo>
                <a:cubicBezTo>
                  <a:pt x="13918523" y="3222521"/>
                  <a:pt x="13913686" y="3221622"/>
                  <a:pt x="13908964" y="3220722"/>
                </a:cubicBezTo>
                <a:cubicBezTo>
                  <a:pt x="13900866" y="3210713"/>
                  <a:pt x="13892882" y="3200704"/>
                  <a:pt x="13884898" y="3190695"/>
                </a:cubicBezTo>
                <a:close/>
                <a:moveTo>
                  <a:pt x="13908401" y="3195531"/>
                </a:moveTo>
                <a:cubicBezTo>
                  <a:pt x="13913125" y="3196543"/>
                  <a:pt x="13917735" y="3197443"/>
                  <a:pt x="13922571" y="3198455"/>
                </a:cubicBezTo>
                <a:cubicBezTo>
                  <a:pt x="13930555" y="3208239"/>
                  <a:pt x="13938652" y="3218136"/>
                  <a:pt x="13946863" y="3227919"/>
                </a:cubicBezTo>
                <a:cubicBezTo>
                  <a:pt x="13942139" y="3227020"/>
                  <a:pt x="13937415" y="3226120"/>
                  <a:pt x="13932693" y="3225221"/>
                </a:cubicBezTo>
                <a:cubicBezTo>
                  <a:pt x="13924483" y="3215324"/>
                  <a:pt x="13916385" y="3205428"/>
                  <a:pt x="13908401" y="3195531"/>
                </a:cubicBezTo>
                <a:close/>
                <a:moveTo>
                  <a:pt x="13932017" y="3200479"/>
                </a:moveTo>
                <a:cubicBezTo>
                  <a:pt x="13936629" y="3201491"/>
                  <a:pt x="13941240" y="3202504"/>
                  <a:pt x="13945962" y="3203516"/>
                </a:cubicBezTo>
                <a:cubicBezTo>
                  <a:pt x="13953948" y="3213187"/>
                  <a:pt x="13962157" y="3222971"/>
                  <a:pt x="13970479" y="3232643"/>
                </a:cubicBezTo>
                <a:cubicBezTo>
                  <a:pt x="13965755" y="3231631"/>
                  <a:pt x="13961144" y="3230731"/>
                  <a:pt x="13956422" y="3229831"/>
                </a:cubicBezTo>
                <a:cubicBezTo>
                  <a:pt x="13948100" y="3220047"/>
                  <a:pt x="13940003" y="3210263"/>
                  <a:pt x="13932017" y="3200479"/>
                </a:cubicBezTo>
                <a:close/>
                <a:moveTo>
                  <a:pt x="13955634" y="3205765"/>
                </a:moveTo>
                <a:cubicBezTo>
                  <a:pt x="13960132" y="3206777"/>
                  <a:pt x="13964743" y="3207789"/>
                  <a:pt x="13969242" y="3208801"/>
                </a:cubicBezTo>
                <a:cubicBezTo>
                  <a:pt x="13977339" y="3218360"/>
                  <a:pt x="13985548" y="3227919"/>
                  <a:pt x="13993870" y="3237591"/>
                </a:cubicBezTo>
                <a:cubicBezTo>
                  <a:pt x="13989259" y="3236579"/>
                  <a:pt x="13984649" y="3235679"/>
                  <a:pt x="13980150" y="3234667"/>
                </a:cubicBezTo>
                <a:cubicBezTo>
                  <a:pt x="13971828" y="3224995"/>
                  <a:pt x="13963732" y="3215324"/>
                  <a:pt x="13955634" y="3205765"/>
                </a:cubicBezTo>
                <a:close/>
                <a:moveTo>
                  <a:pt x="13979251" y="3211163"/>
                </a:moveTo>
                <a:cubicBezTo>
                  <a:pt x="13983748" y="3212175"/>
                  <a:pt x="13988134" y="3213300"/>
                  <a:pt x="13992633" y="3214312"/>
                </a:cubicBezTo>
                <a:cubicBezTo>
                  <a:pt x="14000730" y="3223759"/>
                  <a:pt x="14009052" y="3233205"/>
                  <a:pt x="14017374" y="3242652"/>
                </a:cubicBezTo>
                <a:cubicBezTo>
                  <a:pt x="14012876" y="3241640"/>
                  <a:pt x="14008378" y="3240627"/>
                  <a:pt x="14003879" y="3239728"/>
                </a:cubicBezTo>
                <a:cubicBezTo>
                  <a:pt x="13995557" y="3230169"/>
                  <a:pt x="13987348" y="3220610"/>
                  <a:pt x="13979251" y="3211163"/>
                </a:cubicBezTo>
                <a:close/>
                <a:moveTo>
                  <a:pt x="14002867" y="3216786"/>
                </a:moveTo>
                <a:cubicBezTo>
                  <a:pt x="14007253" y="3217798"/>
                  <a:pt x="14011639" y="3218923"/>
                  <a:pt x="14016024" y="3220047"/>
                </a:cubicBezTo>
                <a:cubicBezTo>
                  <a:pt x="14024235" y="3229382"/>
                  <a:pt x="14032557" y="3238715"/>
                  <a:pt x="14040991" y="3247937"/>
                </a:cubicBezTo>
                <a:cubicBezTo>
                  <a:pt x="14036605" y="3246925"/>
                  <a:pt x="14032219" y="3245913"/>
                  <a:pt x="14027720" y="3244901"/>
                </a:cubicBezTo>
                <a:cubicBezTo>
                  <a:pt x="14019286" y="3235567"/>
                  <a:pt x="14010964" y="3226120"/>
                  <a:pt x="14002867" y="3216786"/>
                </a:cubicBezTo>
                <a:close/>
                <a:moveTo>
                  <a:pt x="14026483" y="3222634"/>
                </a:moveTo>
                <a:cubicBezTo>
                  <a:pt x="14030757" y="3223759"/>
                  <a:pt x="14035143" y="3224883"/>
                  <a:pt x="14039417" y="3225895"/>
                </a:cubicBezTo>
                <a:cubicBezTo>
                  <a:pt x="14047626" y="3235117"/>
                  <a:pt x="14056060" y="3244226"/>
                  <a:pt x="14064495" y="3253448"/>
                </a:cubicBezTo>
                <a:cubicBezTo>
                  <a:pt x="14060109" y="3252436"/>
                  <a:pt x="14055835" y="3251423"/>
                  <a:pt x="14051449" y="3250411"/>
                </a:cubicBezTo>
                <a:cubicBezTo>
                  <a:pt x="14043127" y="3241077"/>
                  <a:pt x="14034693" y="3231856"/>
                  <a:pt x="14026483" y="3222634"/>
                </a:cubicBezTo>
                <a:close/>
                <a:moveTo>
                  <a:pt x="14050325" y="3228707"/>
                </a:moveTo>
                <a:cubicBezTo>
                  <a:pt x="14054598" y="3229831"/>
                  <a:pt x="14058759" y="3230956"/>
                  <a:pt x="14062920" y="3232080"/>
                </a:cubicBezTo>
                <a:cubicBezTo>
                  <a:pt x="14071242" y="3241077"/>
                  <a:pt x="14079676" y="3250187"/>
                  <a:pt x="14088223" y="3259183"/>
                </a:cubicBezTo>
                <a:cubicBezTo>
                  <a:pt x="14083950" y="3258171"/>
                  <a:pt x="14079676" y="3257046"/>
                  <a:pt x="14075403" y="3256034"/>
                </a:cubicBezTo>
                <a:cubicBezTo>
                  <a:pt x="14066969" y="3246925"/>
                  <a:pt x="14058534" y="3237816"/>
                  <a:pt x="14050325" y="3228707"/>
                </a:cubicBezTo>
                <a:close/>
                <a:moveTo>
                  <a:pt x="14074279" y="3235117"/>
                </a:moveTo>
                <a:cubicBezTo>
                  <a:pt x="14078440" y="3236241"/>
                  <a:pt x="14082488" y="3237366"/>
                  <a:pt x="14086536" y="3238491"/>
                </a:cubicBezTo>
                <a:cubicBezTo>
                  <a:pt x="14094858" y="3247375"/>
                  <a:pt x="14103405" y="3256259"/>
                  <a:pt x="14112065" y="3265143"/>
                </a:cubicBezTo>
                <a:cubicBezTo>
                  <a:pt x="14107904" y="3264019"/>
                  <a:pt x="14103743" y="3263007"/>
                  <a:pt x="14099582" y="3261882"/>
                </a:cubicBezTo>
                <a:cubicBezTo>
                  <a:pt x="14090922" y="3253110"/>
                  <a:pt x="14082601" y="3244114"/>
                  <a:pt x="14074279" y="3235117"/>
                </a:cubicBezTo>
                <a:close/>
                <a:moveTo>
                  <a:pt x="14122299" y="3275827"/>
                </a:moveTo>
                <a:cubicBezTo>
                  <a:pt x="14130621" y="3284374"/>
                  <a:pt x="14139055" y="3292808"/>
                  <a:pt x="14147602" y="3301355"/>
                </a:cubicBezTo>
                <a:cubicBezTo>
                  <a:pt x="14143329" y="3300343"/>
                  <a:pt x="14139168" y="3299331"/>
                  <a:pt x="14134894" y="3298319"/>
                </a:cubicBezTo>
                <a:cubicBezTo>
                  <a:pt x="14126347" y="3289772"/>
                  <a:pt x="14118025" y="3281113"/>
                  <a:pt x="14109704" y="3272566"/>
                </a:cubicBezTo>
                <a:cubicBezTo>
                  <a:pt x="14113865" y="3273691"/>
                  <a:pt x="14118138" y="3274703"/>
                  <a:pt x="14122299" y="3275827"/>
                </a:cubicBezTo>
                <a:close/>
                <a:moveTo>
                  <a:pt x="14157836" y="3311477"/>
                </a:moveTo>
                <a:cubicBezTo>
                  <a:pt x="14166495" y="3320024"/>
                  <a:pt x="14175267" y="3328571"/>
                  <a:pt x="14184264" y="3337117"/>
                </a:cubicBezTo>
                <a:cubicBezTo>
                  <a:pt x="14179991" y="3336218"/>
                  <a:pt x="14175717" y="3335206"/>
                  <a:pt x="14171331" y="3334306"/>
                </a:cubicBezTo>
                <a:cubicBezTo>
                  <a:pt x="14162446" y="3325759"/>
                  <a:pt x="14153563" y="3317100"/>
                  <a:pt x="14144791" y="3308328"/>
                </a:cubicBezTo>
                <a:cubicBezTo>
                  <a:pt x="14149177" y="3309340"/>
                  <a:pt x="14153450" y="3310352"/>
                  <a:pt x="14157836" y="3311477"/>
                </a:cubicBezTo>
                <a:close/>
                <a:moveTo>
                  <a:pt x="14195959" y="3348139"/>
                </a:moveTo>
                <a:cubicBezTo>
                  <a:pt x="14205069" y="3356686"/>
                  <a:pt x="14214290" y="3365232"/>
                  <a:pt x="14223625" y="3373779"/>
                </a:cubicBezTo>
                <a:cubicBezTo>
                  <a:pt x="14219351" y="3372880"/>
                  <a:pt x="14214965" y="3372092"/>
                  <a:pt x="14210579" y="3371193"/>
                </a:cubicBezTo>
                <a:cubicBezTo>
                  <a:pt x="14201246" y="3362646"/>
                  <a:pt x="14191911" y="3353986"/>
                  <a:pt x="14182690" y="3345214"/>
                </a:cubicBezTo>
                <a:cubicBezTo>
                  <a:pt x="14187188" y="3346227"/>
                  <a:pt x="14191574" y="3347126"/>
                  <a:pt x="14195959" y="3348139"/>
                </a:cubicBezTo>
                <a:close/>
                <a:moveTo>
                  <a:pt x="14233970" y="3383113"/>
                </a:moveTo>
                <a:cubicBezTo>
                  <a:pt x="14243643" y="3391773"/>
                  <a:pt x="14253314" y="3400319"/>
                  <a:pt x="14263098" y="3408754"/>
                </a:cubicBezTo>
                <a:cubicBezTo>
                  <a:pt x="14258825" y="3407967"/>
                  <a:pt x="14254439" y="3407180"/>
                  <a:pt x="14250053" y="3406392"/>
                </a:cubicBezTo>
                <a:cubicBezTo>
                  <a:pt x="14240156" y="3397846"/>
                  <a:pt x="14230372" y="3389186"/>
                  <a:pt x="14220701" y="3380414"/>
                </a:cubicBezTo>
                <a:cubicBezTo>
                  <a:pt x="14225199" y="3381314"/>
                  <a:pt x="14229586" y="3382214"/>
                  <a:pt x="14233970" y="3383113"/>
                </a:cubicBezTo>
                <a:close/>
                <a:moveTo>
                  <a:pt x="14246678" y="3385812"/>
                </a:moveTo>
                <a:cubicBezTo>
                  <a:pt x="14250952" y="3386712"/>
                  <a:pt x="14255225" y="3387612"/>
                  <a:pt x="14259499" y="3388624"/>
                </a:cubicBezTo>
                <a:cubicBezTo>
                  <a:pt x="14269283" y="3397283"/>
                  <a:pt x="14278954" y="3405605"/>
                  <a:pt x="14288514" y="3413702"/>
                </a:cubicBezTo>
                <a:cubicBezTo>
                  <a:pt x="14284353" y="3412915"/>
                  <a:pt x="14280192" y="3412128"/>
                  <a:pt x="14275919" y="3411341"/>
                </a:cubicBezTo>
                <a:cubicBezTo>
                  <a:pt x="14266135" y="3402794"/>
                  <a:pt x="14256350" y="3394359"/>
                  <a:pt x="14246678" y="3385812"/>
                </a:cubicBezTo>
                <a:close/>
                <a:moveTo>
                  <a:pt x="14273218" y="3391660"/>
                </a:moveTo>
                <a:cubicBezTo>
                  <a:pt x="14277492" y="3392672"/>
                  <a:pt x="14281765" y="3393684"/>
                  <a:pt x="14286039" y="3394584"/>
                </a:cubicBezTo>
                <a:cubicBezTo>
                  <a:pt x="14295823" y="3402906"/>
                  <a:pt x="14305383" y="3411116"/>
                  <a:pt x="14314942" y="3418876"/>
                </a:cubicBezTo>
                <a:cubicBezTo>
                  <a:pt x="14310781" y="3417976"/>
                  <a:pt x="14306620" y="3417188"/>
                  <a:pt x="14302346" y="3416289"/>
                </a:cubicBezTo>
                <a:cubicBezTo>
                  <a:pt x="14292562" y="3408192"/>
                  <a:pt x="14282779" y="3399982"/>
                  <a:pt x="14273218" y="3391660"/>
                </a:cubicBezTo>
                <a:close/>
                <a:moveTo>
                  <a:pt x="14300434" y="3398070"/>
                </a:moveTo>
                <a:cubicBezTo>
                  <a:pt x="14304820" y="3399195"/>
                  <a:pt x="14309094" y="3400207"/>
                  <a:pt x="14313255" y="3401332"/>
                </a:cubicBezTo>
                <a:cubicBezTo>
                  <a:pt x="14322926" y="3409429"/>
                  <a:pt x="14332485" y="3417301"/>
                  <a:pt x="14341932" y="3424948"/>
                </a:cubicBezTo>
                <a:cubicBezTo>
                  <a:pt x="14337771" y="3423936"/>
                  <a:pt x="14333610" y="3423036"/>
                  <a:pt x="14329337" y="3422024"/>
                </a:cubicBezTo>
                <a:cubicBezTo>
                  <a:pt x="14319664" y="3414265"/>
                  <a:pt x="14309993" y="3406168"/>
                  <a:pt x="14300434" y="3398070"/>
                </a:cubicBezTo>
                <a:close/>
                <a:moveTo>
                  <a:pt x="14328887" y="3405605"/>
                </a:moveTo>
                <a:cubicBezTo>
                  <a:pt x="14333385" y="3406842"/>
                  <a:pt x="14337771" y="3408192"/>
                  <a:pt x="14342156" y="3409429"/>
                </a:cubicBezTo>
                <a:cubicBezTo>
                  <a:pt x="14351716" y="3417188"/>
                  <a:pt x="14361275" y="3424836"/>
                  <a:pt x="14370609" y="3432146"/>
                </a:cubicBezTo>
                <a:cubicBezTo>
                  <a:pt x="14366448" y="3431021"/>
                  <a:pt x="14362062" y="3429896"/>
                  <a:pt x="14357675" y="3428772"/>
                </a:cubicBezTo>
                <a:cubicBezTo>
                  <a:pt x="14347892" y="3421124"/>
                  <a:pt x="14338333" y="3413365"/>
                  <a:pt x="14328887" y="3405605"/>
                </a:cubicBezTo>
                <a:close/>
                <a:moveTo>
                  <a:pt x="14359588" y="3414827"/>
                </a:moveTo>
                <a:cubicBezTo>
                  <a:pt x="14364648" y="3416514"/>
                  <a:pt x="14369484" y="3418201"/>
                  <a:pt x="14374095" y="3419775"/>
                </a:cubicBezTo>
                <a:cubicBezTo>
                  <a:pt x="14383542" y="3427197"/>
                  <a:pt x="14392875" y="3434395"/>
                  <a:pt x="14402098" y="3441480"/>
                </a:cubicBezTo>
                <a:cubicBezTo>
                  <a:pt x="14397599" y="3440018"/>
                  <a:pt x="14392875" y="3438443"/>
                  <a:pt x="14387928" y="3436981"/>
                </a:cubicBezTo>
                <a:cubicBezTo>
                  <a:pt x="14378482" y="3429784"/>
                  <a:pt x="14369034" y="3422362"/>
                  <a:pt x="14359588" y="3414827"/>
                </a:cubicBezTo>
                <a:close/>
                <a:moveTo>
                  <a:pt x="14399511" y="3430459"/>
                </a:moveTo>
                <a:cubicBezTo>
                  <a:pt x="14413456" y="3437206"/>
                  <a:pt x="14423128" y="3444179"/>
                  <a:pt x="14427288" y="3451039"/>
                </a:cubicBezTo>
                <a:cubicBezTo>
                  <a:pt x="14426951" y="3450926"/>
                  <a:pt x="14426613" y="3450701"/>
                  <a:pt x="14426277" y="3450589"/>
                </a:cubicBezTo>
                <a:cubicBezTo>
                  <a:pt x="14417392" y="3444066"/>
                  <a:pt x="14408395" y="3437319"/>
                  <a:pt x="14399511" y="3430459"/>
                </a:cubicBezTo>
                <a:close/>
                <a:moveTo>
                  <a:pt x="14440222" y="3457786"/>
                </a:moveTo>
                <a:cubicBezTo>
                  <a:pt x="14441571" y="3458124"/>
                  <a:pt x="14443033" y="3458348"/>
                  <a:pt x="14444719" y="3458686"/>
                </a:cubicBezTo>
                <a:cubicBezTo>
                  <a:pt x="14451580" y="3463634"/>
                  <a:pt x="14458327" y="3468470"/>
                  <a:pt x="14464962" y="3473193"/>
                </a:cubicBezTo>
                <a:cubicBezTo>
                  <a:pt x="14460238" y="3472406"/>
                  <a:pt x="14457090" y="3471731"/>
                  <a:pt x="14455516" y="3471506"/>
                </a:cubicBezTo>
                <a:cubicBezTo>
                  <a:pt x="14453153" y="3466783"/>
                  <a:pt x="14447868" y="3462285"/>
                  <a:pt x="14440222" y="3457786"/>
                </a:cubicBezTo>
                <a:close/>
                <a:moveTo>
                  <a:pt x="14461925" y="3462285"/>
                </a:moveTo>
                <a:cubicBezTo>
                  <a:pt x="14465075" y="3462959"/>
                  <a:pt x="14468336" y="3463634"/>
                  <a:pt x="14471934" y="3464309"/>
                </a:cubicBezTo>
                <a:cubicBezTo>
                  <a:pt x="14478569" y="3468920"/>
                  <a:pt x="14484980" y="3473531"/>
                  <a:pt x="14491502" y="3477917"/>
                </a:cubicBezTo>
                <a:cubicBezTo>
                  <a:pt x="14488017" y="3477242"/>
                  <a:pt x="14484755" y="3476679"/>
                  <a:pt x="14481831" y="3476117"/>
                </a:cubicBezTo>
                <a:cubicBezTo>
                  <a:pt x="14475196" y="3471619"/>
                  <a:pt x="14468562" y="3467008"/>
                  <a:pt x="14461925" y="3462285"/>
                </a:cubicBezTo>
                <a:close/>
                <a:moveTo>
                  <a:pt x="14506684" y="3488375"/>
                </a:moveTo>
                <a:cubicBezTo>
                  <a:pt x="14513545" y="3492986"/>
                  <a:pt x="14520405" y="3497597"/>
                  <a:pt x="14527152" y="3501983"/>
                </a:cubicBezTo>
                <a:cubicBezTo>
                  <a:pt x="14523891" y="3501533"/>
                  <a:pt x="14520741" y="3500971"/>
                  <a:pt x="14517706" y="3500521"/>
                </a:cubicBezTo>
                <a:cubicBezTo>
                  <a:pt x="14510734" y="3496022"/>
                  <a:pt x="14503760" y="3491299"/>
                  <a:pt x="14496900" y="3486576"/>
                </a:cubicBezTo>
                <a:cubicBezTo>
                  <a:pt x="14499937" y="3487138"/>
                  <a:pt x="14503311" y="3487701"/>
                  <a:pt x="14506684" y="3488375"/>
                </a:cubicBezTo>
                <a:close/>
                <a:moveTo>
                  <a:pt x="14524341" y="3491524"/>
                </a:moveTo>
                <a:cubicBezTo>
                  <a:pt x="14527714" y="3492086"/>
                  <a:pt x="14531201" y="3492761"/>
                  <a:pt x="14534686" y="3493436"/>
                </a:cubicBezTo>
                <a:cubicBezTo>
                  <a:pt x="14541210" y="3497709"/>
                  <a:pt x="14547732" y="3501983"/>
                  <a:pt x="14554255" y="3506144"/>
                </a:cubicBezTo>
                <a:cubicBezTo>
                  <a:pt x="14550881" y="3505582"/>
                  <a:pt x="14547507" y="3505132"/>
                  <a:pt x="14544359" y="3504682"/>
                </a:cubicBezTo>
                <a:cubicBezTo>
                  <a:pt x="14537723" y="3500296"/>
                  <a:pt x="14531088" y="3495910"/>
                  <a:pt x="14524341" y="3491524"/>
                </a:cubicBezTo>
                <a:close/>
                <a:moveTo>
                  <a:pt x="14551893" y="3496360"/>
                </a:moveTo>
                <a:cubicBezTo>
                  <a:pt x="14555155" y="3496922"/>
                  <a:pt x="14558416" y="3497484"/>
                  <a:pt x="14561677" y="3498159"/>
                </a:cubicBezTo>
                <a:cubicBezTo>
                  <a:pt x="14567975" y="3502208"/>
                  <a:pt x="14574160" y="3506144"/>
                  <a:pt x="14580458" y="3509967"/>
                </a:cubicBezTo>
                <a:cubicBezTo>
                  <a:pt x="14577309" y="3509518"/>
                  <a:pt x="14574160" y="3508955"/>
                  <a:pt x="14571124" y="3508506"/>
                </a:cubicBezTo>
                <a:cubicBezTo>
                  <a:pt x="14564713" y="3504569"/>
                  <a:pt x="14558304" y="3500521"/>
                  <a:pt x="14551893" y="3496360"/>
                </a:cubicBezTo>
                <a:close/>
                <a:moveTo>
                  <a:pt x="14579446" y="3501308"/>
                </a:moveTo>
                <a:cubicBezTo>
                  <a:pt x="14582481" y="3501871"/>
                  <a:pt x="14585518" y="3502433"/>
                  <a:pt x="14588667" y="3502995"/>
                </a:cubicBezTo>
                <a:cubicBezTo>
                  <a:pt x="14594628" y="3506706"/>
                  <a:pt x="14600589" y="3510417"/>
                  <a:pt x="14606660" y="3514016"/>
                </a:cubicBezTo>
                <a:cubicBezTo>
                  <a:pt x="14603736" y="3513566"/>
                  <a:pt x="14600701" y="3513116"/>
                  <a:pt x="14597890" y="3512667"/>
                </a:cubicBezTo>
                <a:cubicBezTo>
                  <a:pt x="14591704" y="3508955"/>
                  <a:pt x="14585631" y="3505132"/>
                  <a:pt x="14579446" y="3501308"/>
                </a:cubicBezTo>
                <a:close/>
                <a:moveTo>
                  <a:pt x="14607111" y="3506256"/>
                </a:moveTo>
                <a:cubicBezTo>
                  <a:pt x="14609922" y="3506706"/>
                  <a:pt x="14612734" y="3507268"/>
                  <a:pt x="14615658" y="3507831"/>
                </a:cubicBezTo>
                <a:cubicBezTo>
                  <a:pt x="14621393" y="3511317"/>
                  <a:pt x="14627016" y="3514691"/>
                  <a:pt x="14632752" y="3517952"/>
                </a:cubicBezTo>
                <a:cubicBezTo>
                  <a:pt x="14629940" y="3517502"/>
                  <a:pt x="14627241" y="3517165"/>
                  <a:pt x="14624542" y="3516715"/>
                </a:cubicBezTo>
                <a:cubicBezTo>
                  <a:pt x="14618694" y="3513229"/>
                  <a:pt x="14612959" y="3509742"/>
                  <a:pt x="14607111" y="3506256"/>
                </a:cubicBezTo>
                <a:close/>
                <a:moveTo>
                  <a:pt x="14634888" y="3511205"/>
                </a:moveTo>
                <a:cubicBezTo>
                  <a:pt x="14637474" y="3511654"/>
                  <a:pt x="14640062" y="3512104"/>
                  <a:pt x="14642761" y="3512554"/>
                </a:cubicBezTo>
                <a:cubicBezTo>
                  <a:pt x="14648159" y="3515703"/>
                  <a:pt x="14653444" y="3518739"/>
                  <a:pt x="14658842" y="3521888"/>
                </a:cubicBezTo>
                <a:cubicBezTo>
                  <a:pt x="14656368" y="3521551"/>
                  <a:pt x="14653782" y="3521101"/>
                  <a:pt x="14651308" y="3520764"/>
                </a:cubicBezTo>
                <a:cubicBezTo>
                  <a:pt x="14645796" y="3517615"/>
                  <a:pt x="14640286" y="3514353"/>
                  <a:pt x="14634888" y="3511205"/>
                </a:cubicBezTo>
                <a:close/>
                <a:moveTo>
                  <a:pt x="14662665" y="3516153"/>
                </a:moveTo>
                <a:cubicBezTo>
                  <a:pt x="14665028" y="3516603"/>
                  <a:pt x="14667389" y="3516940"/>
                  <a:pt x="14669750" y="3517390"/>
                </a:cubicBezTo>
                <a:cubicBezTo>
                  <a:pt x="14674811" y="3520201"/>
                  <a:pt x="14679759" y="3523013"/>
                  <a:pt x="14684820" y="3525824"/>
                </a:cubicBezTo>
                <a:cubicBezTo>
                  <a:pt x="14682570" y="3525487"/>
                  <a:pt x="14680322" y="3525149"/>
                  <a:pt x="14678072" y="3524812"/>
                </a:cubicBezTo>
                <a:cubicBezTo>
                  <a:pt x="14672899" y="3521888"/>
                  <a:pt x="14667726" y="3519077"/>
                  <a:pt x="14662665" y="3516153"/>
                </a:cubicBezTo>
                <a:close/>
                <a:moveTo>
                  <a:pt x="14690556" y="3520988"/>
                </a:moveTo>
                <a:cubicBezTo>
                  <a:pt x="14692580" y="3521326"/>
                  <a:pt x="14694604" y="3521663"/>
                  <a:pt x="14696740" y="3522113"/>
                </a:cubicBezTo>
                <a:cubicBezTo>
                  <a:pt x="14701352" y="3524700"/>
                  <a:pt x="14706075" y="3527174"/>
                  <a:pt x="14710685" y="3529648"/>
                </a:cubicBezTo>
                <a:cubicBezTo>
                  <a:pt x="14708662" y="3529310"/>
                  <a:pt x="14706750" y="3529085"/>
                  <a:pt x="14704726" y="3528748"/>
                </a:cubicBezTo>
                <a:cubicBezTo>
                  <a:pt x="14700002" y="3526274"/>
                  <a:pt x="14695278" y="3523687"/>
                  <a:pt x="14690556" y="3520988"/>
                </a:cubicBezTo>
                <a:close/>
                <a:moveTo>
                  <a:pt x="14718558" y="3525937"/>
                </a:moveTo>
                <a:cubicBezTo>
                  <a:pt x="14720244" y="3526274"/>
                  <a:pt x="14722044" y="3526499"/>
                  <a:pt x="14723731" y="3526836"/>
                </a:cubicBezTo>
                <a:cubicBezTo>
                  <a:pt x="14728004" y="3529085"/>
                  <a:pt x="14732165" y="3531335"/>
                  <a:pt x="14736439" y="3533472"/>
                </a:cubicBezTo>
                <a:cubicBezTo>
                  <a:pt x="14734752" y="3533246"/>
                  <a:pt x="14733065" y="3533022"/>
                  <a:pt x="14731379" y="3532684"/>
                </a:cubicBezTo>
                <a:cubicBezTo>
                  <a:pt x="14727105" y="3530548"/>
                  <a:pt x="14722832" y="3528298"/>
                  <a:pt x="14718558" y="3525937"/>
                </a:cubicBezTo>
                <a:close/>
                <a:moveTo>
                  <a:pt x="14746673" y="3530885"/>
                </a:moveTo>
                <a:cubicBezTo>
                  <a:pt x="14748023" y="3531110"/>
                  <a:pt x="14749372" y="3531335"/>
                  <a:pt x="14750834" y="3531560"/>
                </a:cubicBezTo>
                <a:cubicBezTo>
                  <a:pt x="14754657" y="3533472"/>
                  <a:pt x="14758481" y="3535383"/>
                  <a:pt x="14762193" y="3537295"/>
                </a:cubicBezTo>
                <a:cubicBezTo>
                  <a:pt x="14760843" y="3537070"/>
                  <a:pt x="14759605" y="3536845"/>
                  <a:pt x="14758255" y="3536733"/>
                </a:cubicBezTo>
                <a:cubicBezTo>
                  <a:pt x="14754320" y="3534933"/>
                  <a:pt x="14750496" y="3532909"/>
                  <a:pt x="14746673" y="3530885"/>
                </a:cubicBezTo>
                <a:close/>
                <a:moveTo>
                  <a:pt x="14774900" y="3535833"/>
                </a:moveTo>
                <a:cubicBezTo>
                  <a:pt x="14775912" y="3536058"/>
                  <a:pt x="14776811" y="3536170"/>
                  <a:pt x="14777825" y="3536395"/>
                </a:cubicBezTo>
                <a:cubicBezTo>
                  <a:pt x="14781197" y="3538082"/>
                  <a:pt x="14784459" y="3539657"/>
                  <a:pt x="14787720" y="3541231"/>
                </a:cubicBezTo>
                <a:cubicBezTo>
                  <a:pt x="14786820" y="3541119"/>
                  <a:pt x="14785809" y="3541006"/>
                  <a:pt x="14784908" y="3540781"/>
                </a:cubicBezTo>
                <a:cubicBezTo>
                  <a:pt x="14781535" y="3539207"/>
                  <a:pt x="14778273" y="3537520"/>
                  <a:pt x="14774900" y="3535833"/>
                </a:cubicBezTo>
                <a:close/>
                <a:moveTo>
                  <a:pt x="14803239" y="3540894"/>
                </a:moveTo>
                <a:cubicBezTo>
                  <a:pt x="14803802" y="3541006"/>
                  <a:pt x="14804252" y="3541119"/>
                  <a:pt x="14804814" y="3541119"/>
                </a:cubicBezTo>
                <a:cubicBezTo>
                  <a:pt x="14807625" y="3542468"/>
                  <a:pt x="14810437" y="3543705"/>
                  <a:pt x="14813136" y="3545055"/>
                </a:cubicBezTo>
                <a:cubicBezTo>
                  <a:pt x="14812574" y="3544942"/>
                  <a:pt x="14812124" y="3544942"/>
                  <a:pt x="14811562" y="3544830"/>
                </a:cubicBezTo>
                <a:cubicBezTo>
                  <a:pt x="14808862" y="3543480"/>
                  <a:pt x="14806051" y="3542243"/>
                  <a:pt x="14803239" y="3540894"/>
                </a:cubicBezTo>
                <a:close/>
                <a:moveTo>
                  <a:pt x="14831917" y="3545842"/>
                </a:moveTo>
                <a:cubicBezTo>
                  <a:pt x="14831917" y="3545842"/>
                  <a:pt x="14831917" y="3545842"/>
                  <a:pt x="14831917" y="3545842"/>
                </a:cubicBezTo>
                <a:cubicBezTo>
                  <a:pt x="14834165" y="3546854"/>
                  <a:pt x="14836415" y="3547866"/>
                  <a:pt x="14838551" y="3548878"/>
                </a:cubicBezTo>
                <a:cubicBezTo>
                  <a:pt x="14838551" y="3548878"/>
                  <a:pt x="14838439" y="3548878"/>
                  <a:pt x="14838439" y="3548878"/>
                </a:cubicBezTo>
                <a:cubicBezTo>
                  <a:pt x="14836190" y="3547866"/>
                  <a:pt x="14834054" y="3546854"/>
                  <a:pt x="14831917" y="3545842"/>
                </a:cubicBezTo>
                <a:close/>
                <a:moveTo>
                  <a:pt x="14864530" y="3560349"/>
                </a:moveTo>
                <a:cubicBezTo>
                  <a:pt x="14867229" y="3561586"/>
                  <a:pt x="14869928" y="3562711"/>
                  <a:pt x="14872627" y="3563835"/>
                </a:cubicBezTo>
                <a:cubicBezTo>
                  <a:pt x="14872514" y="3563835"/>
                  <a:pt x="14872289" y="3563835"/>
                  <a:pt x="14872177" y="3563723"/>
                </a:cubicBezTo>
                <a:cubicBezTo>
                  <a:pt x="14869478" y="3562598"/>
                  <a:pt x="14866891" y="3561361"/>
                  <a:pt x="14864192" y="3560237"/>
                </a:cubicBezTo>
                <a:cubicBezTo>
                  <a:pt x="14864305" y="3560349"/>
                  <a:pt x="14864418" y="3560349"/>
                  <a:pt x="14864530" y="3560349"/>
                </a:cubicBezTo>
                <a:close/>
                <a:moveTo>
                  <a:pt x="14393438" y="3338805"/>
                </a:moveTo>
                <a:cubicBezTo>
                  <a:pt x="14393326" y="3338692"/>
                  <a:pt x="14393100" y="3338692"/>
                  <a:pt x="14392988" y="3338579"/>
                </a:cubicBezTo>
                <a:cubicBezTo>
                  <a:pt x="14391976" y="3337792"/>
                  <a:pt x="14390852" y="3337005"/>
                  <a:pt x="14389840" y="3336218"/>
                </a:cubicBezTo>
                <a:cubicBezTo>
                  <a:pt x="14389951" y="3336218"/>
                  <a:pt x="14390064" y="3336330"/>
                  <a:pt x="14390176" y="3336330"/>
                </a:cubicBezTo>
                <a:cubicBezTo>
                  <a:pt x="14391189" y="3337230"/>
                  <a:pt x="14392314" y="3338017"/>
                  <a:pt x="14393438" y="3338805"/>
                </a:cubicBezTo>
                <a:close/>
                <a:moveTo>
                  <a:pt x="14336422" y="3305067"/>
                </a:moveTo>
                <a:cubicBezTo>
                  <a:pt x="14336084" y="3304954"/>
                  <a:pt x="14335746" y="3304842"/>
                  <a:pt x="14335409" y="3304617"/>
                </a:cubicBezTo>
                <a:cubicBezTo>
                  <a:pt x="14334284" y="3303717"/>
                  <a:pt x="14333048" y="3302817"/>
                  <a:pt x="14331923" y="3301918"/>
                </a:cubicBezTo>
                <a:cubicBezTo>
                  <a:pt x="14332148" y="3302030"/>
                  <a:pt x="14332485" y="3302143"/>
                  <a:pt x="14332710" y="3302255"/>
                </a:cubicBezTo>
                <a:cubicBezTo>
                  <a:pt x="14333947" y="3303155"/>
                  <a:pt x="14335184" y="3304054"/>
                  <a:pt x="14336422" y="3305067"/>
                </a:cubicBezTo>
                <a:close/>
                <a:moveTo>
                  <a:pt x="14279629" y="3269192"/>
                </a:moveTo>
                <a:cubicBezTo>
                  <a:pt x="14279179" y="3268967"/>
                  <a:pt x="14278730" y="3268742"/>
                  <a:pt x="14278280" y="3268517"/>
                </a:cubicBezTo>
                <a:cubicBezTo>
                  <a:pt x="14277043" y="3267505"/>
                  <a:pt x="14275694" y="3266381"/>
                  <a:pt x="14274344" y="3265368"/>
                </a:cubicBezTo>
                <a:cubicBezTo>
                  <a:pt x="14274793" y="3265593"/>
                  <a:pt x="14275131" y="3265818"/>
                  <a:pt x="14275581" y="3266043"/>
                </a:cubicBezTo>
                <a:cubicBezTo>
                  <a:pt x="14277043" y="3267055"/>
                  <a:pt x="14278280" y="3268180"/>
                  <a:pt x="14279629" y="3269192"/>
                </a:cubicBezTo>
                <a:close/>
                <a:moveTo>
                  <a:pt x="13861281" y="2923267"/>
                </a:moveTo>
                <a:cubicBezTo>
                  <a:pt x="13854533" y="2914945"/>
                  <a:pt x="13847898" y="2906961"/>
                  <a:pt x="13841601" y="2899201"/>
                </a:cubicBezTo>
                <a:cubicBezTo>
                  <a:pt x="13841825" y="2899313"/>
                  <a:pt x="13841937" y="2899426"/>
                  <a:pt x="13842163" y="2899538"/>
                </a:cubicBezTo>
                <a:cubicBezTo>
                  <a:pt x="13848573" y="2907298"/>
                  <a:pt x="13855433" y="2915508"/>
                  <a:pt x="13862631" y="2924055"/>
                </a:cubicBezTo>
                <a:cubicBezTo>
                  <a:pt x="13862181" y="2923717"/>
                  <a:pt x="13861730" y="2923492"/>
                  <a:pt x="13861281" y="2923267"/>
                </a:cubicBezTo>
                <a:close/>
                <a:moveTo>
                  <a:pt x="13847898" y="2916520"/>
                </a:moveTo>
                <a:cubicBezTo>
                  <a:pt x="13846886" y="2916070"/>
                  <a:pt x="13845986" y="2915508"/>
                  <a:pt x="13844974" y="2915058"/>
                </a:cubicBezTo>
                <a:cubicBezTo>
                  <a:pt x="13838339" y="2906623"/>
                  <a:pt x="13831928" y="2898526"/>
                  <a:pt x="13825631" y="2890542"/>
                </a:cubicBezTo>
                <a:cubicBezTo>
                  <a:pt x="13826418" y="2890879"/>
                  <a:pt x="13827093" y="2891329"/>
                  <a:pt x="13827880" y="2891779"/>
                </a:cubicBezTo>
                <a:cubicBezTo>
                  <a:pt x="13834291" y="2899763"/>
                  <a:pt x="13841038" y="2907973"/>
                  <a:pt x="13847898" y="2916520"/>
                </a:cubicBezTo>
                <a:close/>
                <a:moveTo>
                  <a:pt x="13832491" y="2908873"/>
                </a:moveTo>
                <a:cubicBezTo>
                  <a:pt x="13831029" y="2908198"/>
                  <a:pt x="13829567" y="2907523"/>
                  <a:pt x="13828218" y="2906736"/>
                </a:cubicBezTo>
                <a:cubicBezTo>
                  <a:pt x="13821696" y="2898301"/>
                  <a:pt x="13815285" y="2889979"/>
                  <a:pt x="13809213" y="2881995"/>
                </a:cubicBezTo>
                <a:cubicBezTo>
                  <a:pt x="13810450" y="2882669"/>
                  <a:pt x="13811686" y="2883232"/>
                  <a:pt x="13812923" y="2883907"/>
                </a:cubicBezTo>
                <a:cubicBezTo>
                  <a:pt x="13819109" y="2892004"/>
                  <a:pt x="13825744" y="2900325"/>
                  <a:pt x="13832491" y="2908873"/>
                </a:cubicBezTo>
                <a:close/>
                <a:moveTo>
                  <a:pt x="13798866" y="2868387"/>
                </a:moveTo>
                <a:cubicBezTo>
                  <a:pt x="13793018" y="2860627"/>
                  <a:pt x="13787282" y="2852980"/>
                  <a:pt x="13781885" y="2845670"/>
                </a:cubicBezTo>
                <a:cubicBezTo>
                  <a:pt x="13782784" y="2846120"/>
                  <a:pt x="13783684" y="2846570"/>
                  <a:pt x="13784583" y="2847132"/>
                </a:cubicBezTo>
                <a:cubicBezTo>
                  <a:pt x="13790094" y="2854442"/>
                  <a:pt x="13795942" y="2861977"/>
                  <a:pt x="13802128" y="2870074"/>
                </a:cubicBezTo>
                <a:cubicBezTo>
                  <a:pt x="13801002" y="2869512"/>
                  <a:pt x="13799878" y="2868949"/>
                  <a:pt x="13798866" y="2868387"/>
                </a:cubicBezTo>
                <a:close/>
                <a:moveTo>
                  <a:pt x="13787057" y="2862539"/>
                </a:moveTo>
                <a:cubicBezTo>
                  <a:pt x="13785483" y="2861752"/>
                  <a:pt x="13784021" y="2861077"/>
                  <a:pt x="13782447" y="2860290"/>
                </a:cubicBezTo>
                <a:cubicBezTo>
                  <a:pt x="13776599" y="2852305"/>
                  <a:pt x="13771089" y="2844658"/>
                  <a:pt x="13765578" y="2837236"/>
                </a:cubicBezTo>
                <a:cubicBezTo>
                  <a:pt x="13766928" y="2837911"/>
                  <a:pt x="13768277" y="2838698"/>
                  <a:pt x="13769627" y="2839373"/>
                </a:cubicBezTo>
                <a:cubicBezTo>
                  <a:pt x="13775250" y="2846795"/>
                  <a:pt x="13780985" y="2854442"/>
                  <a:pt x="13787057" y="2862539"/>
                </a:cubicBezTo>
                <a:close/>
                <a:moveTo>
                  <a:pt x="13771314" y="2855004"/>
                </a:moveTo>
                <a:cubicBezTo>
                  <a:pt x="13769402" y="2854105"/>
                  <a:pt x="13767489" y="2853205"/>
                  <a:pt x="13765578" y="2852305"/>
                </a:cubicBezTo>
                <a:cubicBezTo>
                  <a:pt x="13759843" y="2844208"/>
                  <a:pt x="13754220" y="2836336"/>
                  <a:pt x="13748933" y="2828801"/>
                </a:cubicBezTo>
                <a:cubicBezTo>
                  <a:pt x="13750733" y="2829701"/>
                  <a:pt x="13752420" y="2830601"/>
                  <a:pt x="13754220" y="2831500"/>
                </a:cubicBezTo>
                <a:cubicBezTo>
                  <a:pt x="13759730" y="2838923"/>
                  <a:pt x="13765353" y="2846907"/>
                  <a:pt x="13771314" y="2855004"/>
                </a:cubicBezTo>
                <a:close/>
                <a:moveTo>
                  <a:pt x="13755007" y="2847357"/>
                </a:moveTo>
                <a:cubicBezTo>
                  <a:pt x="13752758" y="2846345"/>
                  <a:pt x="13750508" y="2845333"/>
                  <a:pt x="13748372" y="2844321"/>
                </a:cubicBezTo>
                <a:cubicBezTo>
                  <a:pt x="13742749" y="2836111"/>
                  <a:pt x="13737126" y="2828127"/>
                  <a:pt x="13731841" y="2820367"/>
                </a:cubicBezTo>
                <a:cubicBezTo>
                  <a:pt x="13733977" y="2821379"/>
                  <a:pt x="13736114" y="2822391"/>
                  <a:pt x="13738138" y="2823403"/>
                </a:cubicBezTo>
                <a:cubicBezTo>
                  <a:pt x="13743536" y="2831051"/>
                  <a:pt x="13749158" y="2839148"/>
                  <a:pt x="13755007" y="2847357"/>
                </a:cubicBezTo>
                <a:close/>
                <a:moveTo>
                  <a:pt x="13724193" y="2809121"/>
                </a:moveTo>
                <a:cubicBezTo>
                  <a:pt x="13718120" y="2800237"/>
                  <a:pt x="13712273" y="2791577"/>
                  <a:pt x="13706761" y="2783255"/>
                </a:cubicBezTo>
                <a:cubicBezTo>
                  <a:pt x="13708673" y="2784155"/>
                  <a:pt x="13710473" y="2785167"/>
                  <a:pt x="13712384" y="2786067"/>
                </a:cubicBezTo>
                <a:cubicBezTo>
                  <a:pt x="13718007" y="2794276"/>
                  <a:pt x="13723968" y="2802936"/>
                  <a:pt x="13730266" y="2811932"/>
                </a:cubicBezTo>
                <a:cubicBezTo>
                  <a:pt x="13728129" y="2811033"/>
                  <a:pt x="13726105" y="2810021"/>
                  <a:pt x="13724193" y="2809121"/>
                </a:cubicBezTo>
                <a:close/>
                <a:moveTo>
                  <a:pt x="13713959" y="2804285"/>
                </a:moveTo>
                <a:cubicBezTo>
                  <a:pt x="13711597" y="2803161"/>
                  <a:pt x="13709349" y="2802149"/>
                  <a:pt x="13706986" y="2801024"/>
                </a:cubicBezTo>
                <a:cubicBezTo>
                  <a:pt x="13701027" y="2791915"/>
                  <a:pt x="13695291" y="2783255"/>
                  <a:pt x="13689781" y="2774821"/>
                </a:cubicBezTo>
                <a:cubicBezTo>
                  <a:pt x="13692030" y="2775946"/>
                  <a:pt x="13694166" y="2776958"/>
                  <a:pt x="13696416" y="2778082"/>
                </a:cubicBezTo>
                <a:cubicBezTo>
                  <a:pt x="13701926" y="2786404"/>
                  <a:pt x="13707774" y="2795176"/>
                  <a:pt x="13713959" y="2804285"/>
                </a:cubicBezTo>
                <a:close/>
                <a:moveTo>
                  <a:pt x="13682471" y="2763463"/>
                </a:moveTo>
                <a:cubicBezTo>
                  <a:pt x="13676961" y="2754916"/>
                  <a:pt x="13671674" y="2746706"/>
                  <a:pt x="13666614" y="2738834"/>
                </a:cubicBezTo>
                <a:cubicBezTo>
                  <a:pt x="13668639" y="2739846"/>
                  <a:pt x="13670662" y="2740971"/>
                  <a:pt x="13672687" y="2741983"/>
                </a:cubicBezTo>
                <a:cubicBezTo>
                  <a:pt x="13677635" y="2749630"/>
                  <a:pt x="13683032" y="2757840"/>
                  <a:pt x="13688768" y="2766499"/>
                </a:cubicBezTo>
                <a:cubicBezTo>
                  <a:pt x="13686632" y="2765487"/>
                  <a:pt x="13684494" y="2764475"/>
                  <a:pt x="13682471" y="2763463"/>
                </a:cubicBezTo>
                <a:close/>
                <a:moveTo>
                  <a:pt x="13658855" y="2726576"/>
                </a:moveTo>
                <a:cubicBezTo>
                  <a:pt x="13653343" y="2717804"/>
                  <a:pt x="13648283" y="2709707"/>
                  <a:pt x="13643559" y="2702060"/>
                </a:cubicBezTo>
                <a:cubicBezTo>
                  <a:pt x="13645359" y="2703072"/>
                  <a:pt x="13647159" y="2703972"/>
                  <a:pt x="13648958" y="2704984"/>
                </a:cubicBezTo>
                <a:cubicBezTo>
                  <a:pt x="13653568" y="2712181"/>
                  <a:pt x="13658742" y="2720391"/>
                  <a:pt x="13664589" y="2729387"/>
                </a:cubicBezTo>
                <a:cubicBezTo>
                  <a:pt x="13662678" y="2728600"/>
                  <a:pt x="13660766" y="2727588"/>
                  <a:pt x="13658855" y="2726576"/>
                </a:cubicBezTo>
                <a:close/>
                <a:moveTo>
                  <a:pt x="13633101" y="2713981"/>
                </a:moveTo>
                <a:cubicBezTo>
                  <a:pt x="13630627" y="2712743"/>
                  <a:pt x="13628152" y="2711619"/>
                  <a:pt x="13625678" y="2710494"/>
                </a:cubicBezTo>
                <a:cubicBezTo>
                  <a:pt x="13620393" y="2701610"/>
                  <a:pt x="13615332" y="2693175"/>
                  <a:pt x="13610609" y="2685078"/>
                </a:cubicBezTo>
                <a:cubicBezTo>
                  <a:pt x="13612970" y="2686315"/>
                  <a:pt x="13615444" y="2687440"/>
                  <a:pt x="13617807" y="2688677"/>
                </a:cubicBezTo>
                <a:cubicBezTo>
                  <a:pt x="13622529" y="2696549"/>
                  <a:pt x="13627703" y="2704984"/>
                  <a:pt x="13633101" y="2713981"/>
                </a:cubicBezTo>
                <a:close/>
                <a:moveTo>
                  <a:pt x="13604198" y="2674282"/>
                </a:moveTo>
                <a:cubicBezTo>
                  <a:pt x="13599026" y="2665398"/>
                  <a:pt x="13594191" y="2657189"/>
                  <a:pt x="13589805" y="2649541"/>
                </a:cubicBezTo>
                <a:cubicBezTo>
                  <a:pt x="13592053" y="2650778"/>
                  <a:pt x="13594302" y="2651903"/>
                  <a:pt x="13596664" y="2653140"/>
                </a:cubicBezTo>
                <a:cubicBezTo>
                  <a:pt x="13600825" y="2660337"/>
                  <a:pt x="13605660" y="2668434"/>
                  <a:pt x="13611171" y="2677769"/>
                </a:cubicBezTo>
                <a:cubicBezTo>
                  <a:pt x="13608922" y="2676644"/>
                  <a:pt x="13606561" y="2675407"/>
                  <a:pt x="13604198" y="2674282"/>
                </a:cubicBezTo>
                <a:close/>
                <a:moveTo>
                  <a:pt x="13595202" y="2669896"/>
                </a:moveTo>
                <a:cubicBezTo>
                  <a:pt x="13592616" y="2668659"/>
                  <a:pt x="13590028" y="2667422"/>
                  <a:pt x="13587442" y="2666185"/>
                </a:cubicBezTo>
                <a:cubicBezTo>
                  <a:pt x="13582382" y="2657301"/>
                  <a:pt x="13577546" y="2648754"/>
                  <a:pt x="13573159" y="2640994"/>
                </a:cubicBezTo>
                <a:cubicBezTo>
                  <a:pt x="13575635" y="2642231"/>
                  <a:pt x="13578221" y="2643581"/>
                  <a:pt x="13580807" y="2644931"/>
                </a:cubicBezTo>
                <a:cubicBezTo>
                  <a:pt x="13585081" y="2652353"/>
                  <a:pt x="13589917" y="2660787"/>
                  <a:pt x="13595202" y="2669896"/>
                </a:cubicBezTo>
                <a:close/>
                <a:moveTo>
                  <a:pt x="13567088" y="2629973"/>
                </a:moveTo>
                <a:cubicBezTo>
                  <a:pt x="13562139" y="2621089"/>
                  <a:pt x="13557753" y="2612992"/>
                  <a:pt x="13553817" y="2606020"/>
                </a:cubicBezTo>
                <a:cubicBezTo>
                  <a:pt x="13556291" y="2607369"/>
                  <a:pt x="13558653" y="2608606"/>
                  <a:pt x="13561127" y="2609956"/>
                </a:cubicBezTo>
                <a:cubicBezTo>
                  <a:pt x="13564389" y="2615804"/>
                  <a:pt x="13568775" y="2623788"/>
                  <a:pt x="13574398" y="2633685"/>
                </a:cubicBezTo>
                <a:cubicBezTo>
                  <a:pt x="13572035" y="2632335"/>
                  <a:pt x="13569561" y="2631098"/>
                  <a:pt x="13567088" y="2629973"/>
                </a:cubicBezTo>
                <a:close/>
                <a:moveTo>
                  <a:pt x="13547632" y="2594549"/>
                </a:moveTo>
                <a:cubicBezTo>
                  <a:pt x="13539984" y="2580491"/>
                  <a:pt x="13535711" y="2572169"/>
                  <a:pt x="13535037" y="2570820"/>
                </a:cubicBezTo>
                <a:cubicBezTo>
                  <a:pt x="13538860" y="2572956"/>
                  <a:pt x="13542796" y="2575206"/>
                  <a:pt x="13546732" y="2577342"/>
                </a:cubicBezTo>
                <a:cubicBezTo>
                  <a:pt x="13549431" y="2584202"/>
                  <a:pt x="13552130" y="2591175"/>
                  <a:pt x="13554717" y="2598035"/>
                </a:cubicBezTo>
                <a:cubicBezTo>
                  <a:pt x="13554717" y="2598035"/>
                  <a:pt x="13554830" y="2598147"/>
                  <a:pt x="13554830" y="2598260"/>
                </a:cubicBezTo>
                <a:cubicBezTo>
                  <a:pt x="13552467" y="2597023"/>
                  <a:pt x="13550106" y="2595786"/>
                  <a:pt x="13547632" y="2594549"/>
                </a:cubicBezTo>
                <a:close/>
                <a:moveTo>
                  <a:pt x="13531100" y="2574981"/>
                </a:moveTo>
                <a:cubicBezTo>
                  <a:pt x="13531325" y="2575318"/>
                  <a:pt x="13534024" y="2580716"/>
                  <a:pt x="13539085" y="2590163"/>
                </a:cubicBezTo>
                <a:cubicBezTo>
                  <a:pt x="13536499" y="2588813"/>
                  <a:pt x="13533911" y="2587576"/>
                  <a:pt x="13531325" y="2586227"/>
                </a:cubicBezTo>
                <a:cubicBezTo>
                  <a:pt x="13526152" y="2576330"/>
                  <a:pt x="13521879" y="2568233"/>
                  <a:pt x="13518617" y="2561935"/>
                </a:cubicBezTo>
                <a:cubicBezTo>
                  <a:pt x="13521766" y="2563622"/>
                  <a:pt x="13524915" y="2565309"/>
                  <a:pt x="13528065" y="2566996"/>
                </a:cubicBezTo>
                <a:cubicBezTo>
                  <a:pt x="13529076" y="2569583"/>
                  <a:pt x="13530088" y="2572282"/>
                  <a:pt x="13531100" y="2574981"/>
                </a:cubicBezTo>
                <a:close/>
                <a:moveTo>
                  <a:pt x="13513219" y="2551252"/>
                </a:moveTo>
                <a:cubicBezTo>
                  <a:pt x="13511982" y="2548890"/>
                  <a:pt x="13511307" y="2547541"/>
                  <a:pt x="13511307" y="2547316"/>
                </a:cubicBezTo>
                <a:cubicBezTo>
                  <a:pt x="13509058" y="2541243"/>
                  <a:pt x="13506697" y="2535395"/>
                  <a:pt x="13504334" y="2529322"/>
                </a:cubicBezTo>
                <a:cubicBezTo>
                  <a:pt x="13508272" y="2531572"/>
                  <a:pt x="13512095" y="2533821"/>
                  <a:pt x="13516031" y="2536070"/>
                </a:cubicBezTo>
                <a:cubicBezTo>
                  <a:pt x="13518842" y="2543042"/>
                  <a:pt x="13521541" y="2550127"/>
                  <a:pt x="13524240" y="2557100"/>
                </a:cubicBezTo>
                <a:cubicBezTo>
                  <a:pt x="13520642" y="2555188"/>
                  <a:pt x="13516930" y="2553164"/>
                  <a:pt x="13513219" y="2551252"/>
                </a:cubicBezTo>
                <a:close/>
                <a:moveTo>
                  <a:pt x="13505796" y="2547316"/>
                </a:moveTo>
                <a:cubicBezTo>
                  <a:pt x="13502761" y="2545741"/>
                  <a:pt x="13499725" y="2544279"/>
                  <a:pt x="13496801" y="2542705"/>
                </a:cubicBezTo>
                <a:cubicBezTo>
                  <a:pt x="13491065" y="2531122"/>
                  <a:pt x="13487803" y="2524487"/>
                  <a:pt x="13487691" y="2524149"/>
                </a:cubicBezTo>
                <a:cubicBezTo>
                  <a:pt x="13487017" y="2522462"/>
                  <a:pt x="13486341" y="2520775"/>
                  <a:pt x="13485780" y="2519089"/>
                </a:cubicBezTo>
                <a:cubicBezTo>
                  <a:pt x="13489603" y="2521225"/>
                  <a:pt x="13493539" y="2523362"/>
                  <a:pt x="13497475" y="2525499"/>
                </a:cubicBezTo>
                <a:cubicBezTo>
                  <a:pt x="13500173" y="2532809"/>
                  <a:pt x="13502985" y="2540006"/>
                  <a:pt x="13505796" y="2547316"/>
                </a:cubicBezTo>
                <a:close/>
                <a:moveTo>
                  <a:pt x="13481731" y="2508967"/>
                </a:moveTo>
                <a:cubicBezTo>
                  <a:pt x="13479031" y="2501770"/>
                  <a:pt x="13476220" y="2494572"/>
                  <a:pt x="13473408" y="2487487"/>
                </a:cubicBezTo>
                <a:cubicBezTo>
                  <a:pt x="13477233" y="2489624"/>
                  <a:pt x="13481056" y="2491873"/>
                  <a:pt x="13484767" y="2494123"/>
                </a:cubicBezTo>
                <a:cubicBezTo>
                  <a:pt x="13487578" y="2501095"/>
                  <a:pt x="13490502" y="2508180"/>
                  <a:pt x="13493201" y="2515265"/>
                </a:cubicBezTo>
                <a:cubicBezTo>
                  <a:pt x="13489490" y="2513128"/>
                  <a:pt x="13485667" y="2510991"/>
                  <a:pt x="13481731" y="2508967"/>
                </a:cubicBezTo>
                <a:close/>
                <a:moveTo>
                  <a:pt x="13474983" y="2505368"/>
                </a:moveTo>
                <a:cubicBezTo>
                  <a:pt x="13471159" y="2503344"/>
                  <a:pt x="13467224" y="2501320"/>
                  <a:pt x="13463400" y="2499408"/>
                </a:cubicBezTo>
                <a:cubicBezTo>
                  <a:pt x="13460589" y="2491761"/>
                  <a:pt x="13457665" y="2484339"/>
                  <a:pt x="13454741" y="2476804"/>
                </a:cubicBezTo>
                <a:cubicBezTo>
                  <a:pt x="13458677" y="2478940"/>
                  <a:pt x="13462500" y="2481077"/>
                  <a:pt x="13466436" y="2483327"/>
                </a:cubicBezTo>
                <a:cubicBezTo>
                  <a:pt x="13469247" y="2490636"/>
                  <a:pt x="13472171" y="2497946"/>
                  <a:pt x="13474983" y="2505368"/>
                </a:cubicBezTo>
                <a:close/>
                <a:moveTo>
                  <a:pt x="13450805" y="2466682"/>
                </a:moveTo>
                <a:cubicBezTo>
                  <a:pt x="13447994" y="2459598"/>
                  <a:pt x="13445293" y="2452513"/>
                  <a:pt x="13442482" y="2445428"/>
                </a:cubicBezTo>
                <a:cubicBezTo>
                  <a:pt x="13446306" y="2447677"/>
                  <a:pt x="13450242" y="2450039"/>
                  <a:pt x="13454065" y="2452288"/>
                </a:cubicBezTo>
                <a:cubicBezTo>
                  <a:pt x="13456877" y="2459148"/>
                  <a:pt x="13459576" y="2466008"/>
                  <a:pt x="13462387" y="2472980"/>
                </a:cubicBezTo>
                <a:cubicBezTo>
                  <a:pt x="13458564" y="2470844"/>
                  <a:pt x="13454628" y="2468819"/>
                  <a:pt x="13450805" y="2466682"/>
                </a:cubicBezTo>
                <a:close/>
                <a:moveTo>
                  <a:pt x="13443944" y="2462971"/>
                </a:moveTo>
                <a:cubicBezTo>
                  <a:pt x="13440121" y="2460947"/>
                  <a:pt x="13436297" y="2458923"/>
                  <a:pt x="13432474" y="2457011"/>
                </a:cubicBezTo>
                <a:cubicBezTo>
                  <a:pt x="13429663" y="2449701"/>
                  <a:pt x="13426851" y="2442279"/>
                  <a:pt x="13423927" y="2434856"/>
                </a:cubicBezTo>
                <a:cubicBezTo>
                  <a:pt x="13427750" y="2436993"/>
                  <a:pt x="13431461" y="2439130"/>
                  <a:pt x="13435286" y="2441267"/>
                </a:cubicBezTo>
                <a:cubicBezTo>
                  <a:pt x="13438097" y="2448464"/>
                  <a:pt x="13441020" y="2455661"/>
                  <a:pt x="13443944" y="2462971"/>
                </a:cubicBezTo>
                <a:close/>
                <a:moveTo>
                  <a:pt x="13419879" y="2424510"/>
                </a:moveTo>
                <a:cubicBezTo>
                  <a:pt x="13417067" y="2417538"/>
                  <a:pt x="13414367" y="2410453"/>
                  <a:pt x="13411444" y="2403255"/>
                </a:cubicBezTo>
                <a:cubicBezTo>
                  <a:pt x="13415155" y="2405392"/>
                  <a:pt x="13418866" y="2407641"/>
                  <a:pt x="13422578" y="2410003"/>
                </a:cubicBezTo>
                <a:cubicBezTo>
                  <a:pt x="13425389" y="2416863"/>
                  <a:pt x="13428201" y="2423835"/>
                  <a:pt x="13431012" y="2430808"/>
                </a:cubicBezTo>
                <a:cubicBezTo>
                  <a:pt x="13427300" y="2428671"/>
                  <a:pt x="13423589" y="2426535"/>
                  <a:pt x="13419879" y="2424510"/>
                </a:cubicBezTo>
                <a:close/>
                <a:moveTo>
                  <a:pt x="13407282" y="2393022"/>
                </a:moveTo>
                <a:cubicBezTo>
                  <a:pt x="13404471" y="2386049"/>
                  <a:pt x="13401548" y="2378964"/>
                  <a:pt x="13398624" y="2371767"/>
                </a:cubicBezTo>
                <a:cubicBezTo>
                  <a:pt x="13402334" y="2374016"/>
                  <a:pt x="13405933" y="2376378"/>
                  <a:pt x="13409645" y="2378739"/>
                </a:cubicBezTo>
                <a:cubicBezTo>
                  <a:pt x="13412569" y="2385599"/>
                  <a:pt x="13415380" y="2392572"/>
                  <a:pt x="13418192" y="2399432"/>
                </a:cubicBezTo>
                <a:cubicBezTo>
                  <a:pt x="13414592" y="2397295"/>
                  <a:pt x="13410881" y="2395046"/>
                  <a:pt x="13407282" y="2393022"/>
                </a:cubicBezTo>
                <a:close/>
                <a:moveTo>
                  <a:pt x="13399973" y="2388748"/>
                </a:moveTo>
                <a:cubicBezTo>
                  <a:pt x="13396261" y="2386611"/>
                  <a:pt x="13392551" y="2384587"/>
                  <a:pt x="13388840" y="2382563"/>
                </a:cubicBezTo>
                <a:cubicBezTo>
                  <a:pt x="13385916" y="2375141"/>
                  <a:pt x="13382992" y="2367831"/>
                  <a:pt x="13380068" y="2360521"/>
                </a:cubicBezTo>
                <a:cubicBezTo>
                  <a:pt x="13383666" y="2362658"/>
                  <a:pt x="13387378" y="2364907"/>
                  <a:pt x="13391089" y="2367156"/>
                </a:cubicBezTo>
                <a:cubicBezTo>
                  <a:pt x="13394125" y="2374353"/>
                  <a:pt x="13397049" y="2381663"/>
                  <a:pt x="13399973" y="2388748"/>
                </a:cubicBezTo>
                <a:close/>
                <a:moveTo>
                  <a:pt x="13381755" y="2378739"/>
                </a:moveTo>
                <a:cubicBezTo>
                  <a:pt x="13311580" y="2341065"/>
                  <a:pt x="13247365" y="2319586"/>
                  <a:pt x="13200245" y="2319586"/>
                </a:cubicBezTo>
                <a:cubicBezTo>
                  <a:pt x="13035492" y="2319586"/>
                  <a:pt x="12739050" y="2609393"/>
                  <a:pt x="12670000" y="2798550"/>
                </a:cubicBezTo>
                <a:cubicBezTo>
                  <a:pt x="12573623" y="3062717"/>
                  <a:pt x="12411343" y="3339817"/>
                  <a:pt x="12239618" y="3633335"/>
                </a:cubicBezTo>
                <a:lnTo>
                  <a:pt x="12225673" y="3633335"/>
                </a:lnTo>
                <a:cubicBezTo>
                  <a:pt x="12227585" y="3629737"/>
                  <a:pt x="12229609" y="3626251"/>
                  <a:pt x="12231634" y="3622652"/>
                </a:cubicBezTo>
                <a:cubicBezTo>
                  <a:pt x="12396387" y="3325647"/>
                  <a:pt x="12551917" y="3045173"/>
                  <a:pt x="12649644" y="2777070"/>
                </a:cubicBezTo>
                <a:cubicBezTo>
                  <a:pt x="12721843" y="2579254"/>
                  <a:pt x="13011538" y="2287422"/>
                  <a:pt x="13176066" y="2287422"/>
                </a:cubicBezTo>
                <a:cubicBezTo>
                  <a:pt x="13227123" y="2287422"/>
                  <a:pt x="13297185" y="2312501"/>
                  <a:pt x="13372758" y="2356247"/>
                </a:cubicBezTo>
                <a:cubicBezTo>
                  <a:pt x="13375794" y="2363670"/>
                  <a:pt x="13378831" y="2371205"/>
                  <a:pt x="13381755" y="2378739"/>
                </a:cubicBezTo>
                <a:close/>
                <a:moveTo>
                  <a:pt x="13176066" y="2279775"/>
                </a:moveTo>
                <a:cubicBezTo>
                  <a:pt x="13010302" y="2279775"/>
                  <a:pt x="12718358" y="2573856"/>
                  <a:pt x="12645596" y="2773134"/>
                </a:cubicBezTo>
                <a:cubicBezTo>
                  <a:pt x="12547982" y="3040450"/>
                  <a:pt x="12392675" y="3320698"/>
                  <a:pt x="12228034" y="3617479"/>
                </a:cubicBezTo>
                <a:cubicBezTo>
                  <a:pt x="12225110" y="3622764"/>
                  <a:pt x="12222187" y="3627937"/>
                  <a:pt x="12219263" y="3633223"/>
                </a:cubicBezTo>
                <a:lnTo>
                  <a:pt x="12205093" y="3633223"/>
                </a:lnTo>
                <a:cubicBezTo>
                  <a:pt x="12210491" y="3622989"/>
                  <a:pt x="12215889" y="3612755"/>
                  <a:pt x="12221287" y="3602521"/>
                </a:cubicBezTo>
                <a:cubicBezTo>
                  <a:pt x="12378280" y="3303830"/>
                  <a:pt x="12526614" y="3021557"/>
                  <a:pt x="12625016" y="2751767"/>
                </a:cubicBezTo>
                <a:cubicBezTo>
                  <a:pt x="12701039" y="2543492"/>
                  <a:pt x="12986235" y="2247612"/>
                  <a:pt x="13151662" y="2247612"/>
                </a:cubicBezTo>
                <a:cubicBezTo>
                  <a:pt x="13206993" y="2247612"/>
                  <a:pt x="13280654" y="2275389"/>
                  <a:pt x="13359376" y="2323859"/>
                </a:cubicBezTo>
                <a:cubicBezTo>
                  <a:pt x="13362411" y="2331169"/>
                  <a:pt x="13365335" y="2338591"/>
                  <a:pt x="13368372" y="2345901"/>
                </a:cubicBezTo>
                <a:cubicBezTo>
                  <a:pt x="13294599" y="2303841"/>
                  <a:pt x="13226223" y="2279775"/>
                  <a:pt x="13176066" y="2279775"/>
                </a:cubicBezTo>
                <a:close/>
                <a:moveTo>
                  <a:pt x="12215102" y="3640870"/>
                </a:moveTo>
                <a:cubicBezTo>
                  <a:pt x="12212515" y="3645481"/>
                  <a:pt x="12210041" y="3649979"/>
                  <a:pt x="12207455" y="3654590"/>
                </a:cubicBezTo>
                <a:cubicBezTo>
                  <a:pt x="12202731" y="3654815"/>
                  <a:pt x="12198121" y="3654927"/>
                  <a:pt x="12193622" y="3655152"/>
                </a:cubicBezTo>
                <a:cubicBezTo>
                  <a:pt x="12196096" y="3650429"/>
                  <a:pt x="12198570" y="3645594"/>
                  <a:pt x="12201156" y="3640870"/>
                </a:cubicBezTo>
                <a:lnTo>
                  <a:pt x="12215102" y="3640870"/>
                </a:lnTo>
                <a:close/>
                <a:moveTo>
                  <a:pt x="12187437" y="3655490"/>
                </a:moveTo>
                <a:cubicBezTo>
                  <a:pt x="12182602" y="3655715"/>
                  <a:pt x="12177990" y="3655940"/>
                  <a:pt x="12173492" y="3656052"/>
                </a:cubicBezTo>
                <a:cubicBezTo>
                  <a:pt x="12175965" y="3650991"/>
                  <a:pt x="12178553" y="3645931"/>
                  <a:pt x="12181027" y="3640870"/>
                </a:cubicBezTo>
                <a:lnTo>
                  <a:pt x="12195084" y="3640870"/>
                </a:lnTo>
                <a:cubicBezTo>
                  <a:pt x="12192611" y="3645706"/>
                  <a:pt x="12190023" y="3650541"/>
                  <a:pt x="12187437" y="3655490"/>
                </a:cubicBezTo>
                <a:close/>
                <a:moveTo>
                  <a:pt x="12183388" y="3663249"/>
                </a:moveTo>
                <a:cubicBezTo>
                  <a:pt x="12180914" y="3668085"/>
                  <a:pt x="12178328" y="3672921"/>
                  <a:pt x="12175853" y="3677757"/>
                </a:cubicBezTo>
                <a:cubicBezTo>
                  <a:pt x="12171130" y="3678207"/>
                  <a:pt x="12166632" y="3678544"/>
                  <a:pt x="12162246" y="3678994"/>
                </a:cubicBezTo>
                <a:cubicBezTo>
                  <a:pt x="12164720" y="3673933"/>
                  <a:pt x="12167195" y="3668985"/>
                  <a:pt x="12169781" y="3663924"/>
                </a:cubicBezTo>
                <a:cubicBezTo>
                  <a:pt x="12174167" y="3663699"/>
                  <a:pt x="12178664" y="3663475"/>
                  <a:pt x="12183388" y="3663249"/>
                </a:cubicBezTo>
                <a:close/>
                <a:moveTo>
                  <a:pt x="12155836" y="3679556"/>
                </a:moveTo>
                <a:cubicBezTo>
                  <a:pt x="12151112" y="3680006"/>
                  <a:pt x="12146501" y="3680456"/>
                  <a:pt x="12142004" y="3680793"/>
                </a:cubicBezTo>
                <a:cubicBezTo>
                  <a:pt x="12144478" y="3675507"/>
                  <a:pt x="12147064" y="3670110"/>
                  <a:pt x="12149538" y="3664824"/>
                </a:cubicBezTo>
                <a:cubicBezTo>
                  <a:pt x="12154036" y="3664599"/>
                  <a:pt x="12158648" y="3664374"/>
                  <a:pt x="12163370" y="3664149"/>
                </a:cubicBezTo>
                <a:cubicBezTo>
                  <a:pt x="12160896" y="3669210"/>
                  <a:pt x="12158423" y="3674383"/>
                  <a:pt x="12155836" y="3679556"/>
                </a:cubicBezTo>
                <a:close/>
                <a:moveTo>
                  <a:pt x="12151900" y="3687428"/>
                </a:moveTo>
                <a:cubicBezTo>
                  <a:pt x="12149425" y="3692489"/>
                  <a:pt x="12146839" y="3697550"/>
                  <a:pt x="12144365" y="3702610"/>
                </a:cubicBezTo>
                <a:cubicBezTo>
                  <a:pt x="12139754" y="3703285"/>
                  <a:pt x="12135255" y="3703847"/>
                  <a:pt x="12130869" y="3704522"/>
                </a:cubicBezTo>
                <a:cubicBezTo>
                  <a:pt x="12133344" y="3699236"/>
                  <a:pt x="12135818" y="3693951"/>
                  <a:pt x="12138292" y="3688665"/>
                </a:cubicBezTo>
                <a:cubicBezTo>
                  <a:pt x="12142791" y="3688328"/>
                  <a:pt x="12147289" y="3687878"/>
                  <a:pt x="12151900" y="3687428"/>
                </a:cubicBezTo>
                <a:close/>
                <a:moveTo>
                  <a:pt x="12124572" y="3705422"/>
                </a:moveTo>
                <a:cubicBezTo>
                  <a:pt x="12119961" y="3706096"/>
                  <a:pt x="12115351" y="3706771"/>
                  <a:pt x="12110965" y="3707446"/>
                </a:cubicBezTo>
                <a:cubicBezTo>
                  <a:pt x="12113439" y="3701823"/>
                  <a:pt x="12115913" y="3696200"/>
                  <a:pt x="12118499" y="3690577"/>
                </a:cubicBezTo>
                <a:cubicBezTo>
                  <a:pt x="12122998" y="3690127"/>
                  <a:pt x="12127496" y="3689677"/>
                  <a:pt x="12132220" y="3689227"/>
                </a:cubicBezTo>
                <a:cubicBezTo>
                  <a:pt x="12129632" y="3694738"/>
                  <a:pt x="12127159" y="3700136"/>
                  <a:pt x="12124572" y="3705422"/>
                </a:cubicBezTo>
                <a:close/>
                <a:moveTo>
                  <a:pt x="12104779" y="3708458"/>
                </a:moveTo>
                <a:cubicBezTo>
                  <a:pt x="12100055" y="3709245"/>
                  <a:pt x="12095446" y="3709920"/>
                  <a:pt x="12091060" y="3710707"/>
                </a:cubicBezTo>
                <a:cubicBezTo>
                  <a:pt x="12093533" y="3704747"/>
                  <a:pt x="12096120" y="3698787"/>
                  <a:pt x="12098593" y="3692714"/>
                </a:cubicBezTo>
                <a:cubicBezTo>
                  <a:pt x="12103092" y="3692264"/>
                  <a:pt x="12107703" y="3691702"/>
                  <a:pt x="12112427" y="3691252"/>
                </a:cubicBezTo>
                <a:cubicBezTo>
                  <a:pt x="12109839" y="3696987"/>
                  <a:pt x="12107366" y="3702723"/>
                  <a:pt x="12104779" y="3708458"/>
                </a:cubicBezTo>
                <a:close/>
                <a:moveTo>
                  <a:pt x="12101069" y="3716893"/>
                </a:moveTo>
                <a:cubicBezTo>
                  <a:pt x="12098482" y="3722628"/>
                  <a:pt x="12096007" y="3728363"/>
                  <a:pt x="12093421" y="3734211"/>
                </a:cubicBezTo>
                <a:cubicBezTo>
                  <a:pt x="12088810" y="3735224"/>
                  <a:pt x="12084312" y="3736236"/>
                  <a:pt x="12079926" y="3737248"/>
                </a:cubicBezTo>
                <a:cubicBezTo>
                  <a:pt x="12082400" y="3731175"/>
                  <a:pt x="12084986" y="3725215"/>
                  <a:pt x="12087573" y="3719142"/>
                </a:cubicBezTo>
                <a:cubicBezTo>
                  <a:pt x="12091846" y="3718355"/>
                  <a:pt x="12096457" y="3717567"/>
                  <a:pt x="12101069" y="3716893"/>
                </a:cubicBezTo>
                <a:close/>
                <a:moveTo>
                  <a:pt x="12073628" y="3738597"/>
                </a:moveTo>
                <a:cubicBezTo>
                  <a:pt x="12068905" y="3739722"/>
                  <a:pt x="12064294" y="3740847"/>
                  <a:pt x="12059908" y="3741971"/>
                </a:cubicBezTo>
                <a:cubicBezTo>
                  <a:pt x="12062494" y="3735561"/>
                  <a:pt x="12065081" y="3729038"/>
                  <a:pt x="12067556" y="3722628"/>
                </a:cubicBezTo>
                <a:cubicBezTo>
                  <a:pt x="12071941" y="3721841"/>
                  <a:pt x="12076552" y="3720941"/>
                  <a:pt x="12081276" y="3720154"/>
                </a:cubicBezTo>
                <a:cubicBezTo>
                  <a:pt x="12078802" y="3726227"/>
                  <a:pt x="12076214" y="3732412"/>
                  <a:pt x="12073628" y="3738597"/>
                </a:cubicBezTo>
                <a:close/>
                <a:moveTo>
                  <a:pt x="12070142" y="3746919"/>
                </a:moveTo>
                <a:cubicBezTo>
                  <a:pt x="12067556" y="3752992"/>
                  <a:pt x="12065081" y="3759065"/>
                  <a:pt x="12062494" y="3765137"/>
                </a:cubicBezTo>
                <a:cubicBezTo>
                  <a:pt x="12057883" y="3766487"/>
                  <a:pt x="12053386" y="3767837"/>
                  <a:pt x="12049112" y="3769299"/>
                </a:cubicBezTo>
                <a:cubicBezTo>
                  <a:pt x="12051586" y="3762888"/>
                  <a:pt x="12054173" y="3756591"/>
                  <a:pt x="12056646" y="3750293"/>
                </a:cubicBezTo>
                <a:cubicBezTo>
                  <a:pt x="12061032" y="3749056"/>
                  <a:pt x="12065531" y="3748044"/>
                  <a:pt x="12070142" y="3746919"/>
                </a:cubicBezTo>
                <a:close/>
                <a:moveTo>
                  <a:pt x="12058896" y="3773684"/>
                </a:moveTo>
                <a:cubicBezTo>
                  <a:pt x="12056310" y="3779757"/>
                  <a:pt x="12053835" y="3785943"/>
                  <a:pt x="12051249" y="3792015"/>
                </a:cubicBezTo>
                <a:cubicBezTo>
                  <a:pt x="12046750" y="3793702"/>
                  <a:pt x="12042364" y="3795277"/>
                  <a:pt x="12038090" y="3796964"/>
                </a:cubicBezTo>
                <a:cubicBezTo>
                  <a:pt x="12040565" y="3790553"/>
                  <a:pt x="12043152" y="3784143"/>
                  <a:pt x="12045626" y="3777733"/>
                </a:cubicBezTo>
                <a:cubicBezTo>
                  <a:pt x="12050012" y="3776496"/>
                  <a:pt x="12054398" y="3775034"/>
                  <a:pt x="12058896" y="3773684"/>
                </a:cubicBezTo>
                <a:close/>
                <a:moveTo>
                  <a:pt x="12047538" y="3801012"/>
                </a:moveTo>
                <a:cubicBezTo>
                  <a:pt x="12045064" y="3806972"/>
                  <a:pt x="12042589" y="3812933"/>
                  <a:pt x="12040115" y="3819006"/>
                </a:cubicBezTo>
                <a:cubicBezTo>
                  <a:pt x="12035729" y="3820918"/>
                  <a:pt x="12031456" y="3822829"/>
                  <a:pt x="12027295" y="3824741"/>
                </a:cubicBezTo>
                <a:cubicBezTo>
                  <a:pt x="12029768" y="3818443"/>
                  <a:pt x="12032244" y="3812258"/>
                  <a:pt x="12034717" y="3805960"/>
                </a:cubicBezTo>
                <a:cubicBezTo>
                  <a:pt x="12038766" y="3804386"/>
                  <a:pt x="12043039" y="3802699"/>
                  <a:pt x="12047538" y="3801012"/>
                </a:cubicBezTo>
                <a:close/>
                <a:moveTo>
                  <a:pt x="12036067" y="3828677"/>
                </a:moveTo>
                <a:cubicBezTo>
                  <a:pt x="12033706" y="3834525"/>
                  <a:pt x="12031230" y="3840261"/>
                  <a:pt x="12028869" y="3846108"/>
                </a:cubicBezTo>
                <a:cubicBezTo>
                  <a:pt x="12024596" y="3848245"/>
                  <a:pt x="12020435" y="3850382"/>
                  <a:pt x="12016386" y="3852631"/>
                </a:cubicBezTo>
                <a:cubicBezTo>
                  <a:pt x="12018748" y="3846558"/>
                  <a:pt x="12021110" y="3840485"/>
                  <a:pt x="12023471" y="3834412"/>
                </a:cubicBezTo>
                <a:cubicBezTo>
                  <a:pt x="12027520" y="3832501"/>
                  <a:pt x="12031681" y="3830589"/>
                  <a:pt x="12036067" y="3828677"/>
                </a:cubicBezTo>
                <a:close/>
                <a:moveTo>
                  <a:pt x="12024596" y="3856567"/>
                </a:moveTo>
                <a:cubicBezTo>
                  <a:pt x="12022235" y="3862190"/>
                  <a:pt x="12019985" y="3867813"/>
                  <a:pt x="12017623" y="3873436"/>
                </a:cubicBezTo>
                <a:cubicBezTo>
                  <a:pt x="12013350" y="3875798"/>
                  <a:pt x="12009414" y="3878271"/>
                  <a:pt x="12005478" y="3880633"/>
                </a:cubicBezTo>
                <a:cubicBezTo>
                  <a:pt x="12007727" y="3874785"/>
                  <a:pt x="12010088" y="3868825"/>
                  <a:pt x="12012338" y="3862977"/>
                </a:cubicBezTo>
                <a:cubicBezTo>
                  <a:pt x="12016274" y="3860840"/>
                  <a:pt x="12020322" y="3858704"/>
                  <a:pt x="12024596" y="3856567"/>
                </a:cubicBezTo>
                <a:close/>
                <a:moveTo>
                  <a:pt x="12013350" y="3883894"/>
                </a:moveTo>
                <a:cubicBezTo>
                  <a:pt x="12010989" y="3889630"/>
                  <a:pt x="12008626" y="3895366"/>
                  <a:pt x="12006265" y="3901101"/>
                </a:cubicBezTo>
                <a:cubicBezTo>
                  <a:pt x="12002216" y="3903687"/>
                  <a:pt x="11998281" y="3906386"/>
                  <a:pt x="11994457" y="3908973"/>
                </a:cubicBezTo>
                <a:cubicBezTo>
                  <a:pt x="11996706" y="3903013"/>
                  <a:pt x="11999067" y="3897052"/>
                  <a:pt x="12001317" y="3891092"/>
                </a:cubicBezTo>
                <a:cubicBezTo>
                  <a:pt x="12005140" y="3888730"/>
                  <a:pt x="12009189" y="3886256"/>
                  <a:pt x="12013350" y="3883894"/>
                </a:cubicBezTo>
                <a:close/>
                <a:moveTo>
                  <a:pt x="12001654" y="3912347"/>
                </a:moveTo>
                <a:cubicBezTo>
                  <a:pt x="11999180" y="3918307"/>
                  <a:pt x="11996819" y="3924268"/>
                  <a:pt x="11994345" y="3930228"/>
                </a:cubicBezTo>
                <a:cubicBezTo>
                  <a:pt x="11990408" y="3933039"/>
                  <a:pt x="11986584" y="3935963"/>
                  <a:pt x="11982874" y="3938775"/>
                </a:cubicBezTo>
                <a:cubicBezTo>
                  <a:pt x="11985235" y="3932590"/>
                  <a:pt x="11987596" y="3926517"/>
                  <a:pt x="11989959" y="3920332"/>
                </a:cubicBezTo>
                <a:cubicBezTo>
                  <a:pt x="11993782" y="3917632"/>
                  <a:pt x="11997718" y="3914933"/>
                  <a:pt x="12001654" y="3912347"/>
                </a:cubicBezTo>
                <a:close/>
                <a:moveTo>
                  <a:pt x="11975113" y="3944848"/>
                </a:moveTo>
                <a:cubicBezTo>
                  <a:pt x="11970952" y="3948221"/>
                  <a:pt x="11966904" y="3951595"/>
                  <a:pt x="11963081" y="3954969"/>
                </a:cubicBezTo>
                <a:cubicBezTo>
                  <a:pt x="11965442" y="3948446"/>
                  <a:pt x="11967803" y="3942036"/>
                  <a:pt x="11970166" y="3935514"/>
                </a:cubicBezTo>
                <a:cubicBezTo>
                  <a:pt x="11973989" y="3932252"/>
                  <a:pt x="11978037" y="3928991"/>
                  <a:pt x="11982423" y="3925729"/>
                </a:cubicBezTo>
                <a:cubicBezTo>
                  <a:pt x="11979950" y="3932252"/>
                  <a:pt x="11977476" y="3938550"/>
                  <a:pt x="11975113" y="3944848"/>
                </a:cubicBezTo>
                <a:close/>
                <a:moveTo>
                  <a:pt x="11954872" y="3962616"/>
                </a:moveTo>
                <a:cubicBezTo>
                  <a:pt x="11950373" y="3966889"/>
                  <a:pt x="11946212" y="3971276"/>
                  <a:pt x="11942389" y="3975549"/>
                </a:cubicBezTo>
                <a:cubicBezTo>
                  <a:pt x="11944637" y="3969026"/>
                  <a:pt x="11946886" y="3962504"/>
                  <a:pt x="11949023" y="3955981"/>
                </a:cubicBezTo>
                <a:cubicBezTo>
                  <a:pt x="11952847" y="3951483"/>
                  <a:pt x="11957233" y="3947097"/>
                  <a:pt x="11961957" y="3942598"/>
                </a:cubicBezTo>
                <a:cubicBezTo>
                  <a:pt x="11959707" y="3949346"/>
                  <a:pt x="11957345" y="3955981"/>
                  <a:pt x="11954872" y="3962616"/>
                </a:cubicBezTo>
                <a:close/>
                <a:moveTo>
                  <a:pt x="11950148" y="3975661"/>
                </a:moveTo>
                <a:cubicBezTo>
                  <a:pt x="11947899" y="3981959"/>
                  <a:pt x="11945537" y="3988369"/>
                  <a:pt x="11943288" y="3994667"/>
                </a:cubicBezTo>
                <a:cubicBezTo>
                  <a:pt x="11938902" y="3999390"/>
                  <a:pt x="11934741" y="4004226"/>
                  <a:pt x="11931030" y="4008949"/>
                </a:cubicBezTo>
                <a:cubicBezTo>
                  <a:pt x="11933054" y="4002877"/>
                  <a:pt x="11935079" y="3996916"/>
                  <a:pt x="11937215" y="3990843"/>
                </a:cubicBezTo>
                <a:cubicBezTo>
                  <a:pt x="11941039" y="3985783"/>
                  <a:pt x="11945424" y="3980722"/>
                  <a:pt x="11950148" y="3975661"/>
                </a:cubicBezTo>
                <a:close/>
                <a:moveTo>
                  <a:pt x="11921021" y="4023119"/>
                </a:moveTo>
                <a:cubicBezTo>
                  <a:pt x="11920683" y="4023682"/>
                  <a:pt x="11920233" y="4024356"/>
                  <a:pt x="11919897" y="4024919"/>
                </a:cubicBezTo>
                <a:cubicBezTo>
                  <a:pt x="11921246" y="4019970"/>
                  <a:pt x="11923045" y="4014910"/>
                  <a:pt x="11925520" y="4009962"/>
                </a:cubicBezTo>
                <a:cubicBezTo>
                  <a:pt x="11923945" y="4014347"/>
                  <a:pt x="11922483" y="4018733"/>
                  <a:pt x="11921021" y="4023119"/>
                </a:cubicBezTo>
                <a:close/>
                <a:moveTo>
                  <a:pt x="11904714" y="4060456"/>
                </a:moveTo>
                <a:cubicBezTo>
                  <a:pt x="11903139" y="4067541"/>
                  <a:pt x="11899541" y="4074963"/>
                  <a:pt x="11894256" y="4082498"/>
                </a:cubicBezTo>
                <a:cubicBezTo>
                  <a:pt x="11897067" y="4073726"/>
                  <a:pt x="11899766" y="4065067"/>
                  <a:pt x="11902578" y="4056295"/>
                </a:cubicBezTo>
                <a:cubicBezTo>
                  <a:pt x="11904377" y="4054271"/>
                  <a:pt x="11906063" y="4052246"/>
                  <a:pt x="11907638" y="4050222"/>
                </a:cubicBezTo>
                <a:cubicBezTo>
                  <a:pt x="11906513" y="4053708"/>
                  <a:pt x="11905502" y="4057082"/>
                  <a:pt x="11904714" y="4060456"/>
                </a:cubicBezTo>
                <a:close/>
                <a:moveTo>
                  <a:pt x="11885596" y="4093406"/>
                </a:moveTo>
                <a:cubicBezTo>
                  <a:pt x="11882785" y="4096555"/>
                  <a:pt x="11879636" y="4099704"/>
                  <a:pt x="11876263" y="4102965"/>
                </a:cubicBezTo>
                <a:cubicBezTo>
                  <a:pt x="11879187" y="4092957"/>
                  <a:pt x="11882222" y="4083060"/>
                  <a:pt x="11885259" y="4073051"/>
                </a:cubicBezTo>
                <a:cubicBezTo>
                  <a:pt x="11888745" y="4070127"/>
                  <a:pt x="11891893" y="4067316"/>
                  <a:pt x="11894817" y="4064504"/>
                </a:cubicBezTo>
                <a:cubicBezTo>
                  <a:pt x="11891669" y="4074063"/>
                  <a:pt x="11888633" y="4083735"/>
                  <a:pt x="11885596" y="4093406"/>
                </a:cubicBezTo>
                <a:close/>
                <a:moveTo>
                  <a:pt x="11869065" y="4109376"/>
                </a:moveTo>
                <a:cubicBezTo>
                  <a:pt x="11866141" y="4111962"/>
                  <a:pt x="11862992" y="4114549"/>
                  <a:pt x="11859730" y="4117135"/>
                </a:cubicBezTo>
                <a:cubicBezTo>
                  <a:pt x="11862654" y="4106677"/>
                  <a:pt x="11865691" y="4096105"/>
                  <a:pt x="11868615" y="4085646"/>
                </a:cubicBezTo>
                <a:cubicBezTo>
                  <a:pt x="11871989" y="4083285"/>
                  <a:pt x="11875137" y="4080811"/>
                  <a:pt x="11878286" y="4078449"/>
                </a:cubicBezTo>
                <a:cubicBezTo>
                  <a:pt x="11875249" y="4088795"/>
                  <a:pt x="11872102" y="4099142"/>
                  <a:pt x="11869065" y="4109376"/>
                </a:cubicBezTo>
                <a:close/>
                <a:moveTo>
                  <a:pt x="11853208" y="4122196"/>
                </a:moveTo>
                <a:cubicBezTo>
                  <a:pt x="11850396" y="4124333"/>
                  <a:pt x="11847585" y="4126357"/>
                  <a:pt x="11844661" y="4128493"/>
                </a:cubicBezTo>
                <a:cubicBezTo>
                  <a:pt x="11847585" y="4117585"/>
                  <a:pt x="11850396" y="4106789"/>
                  <a:pt x="11853320" y="4095993"/>
                </a:cubicBezTo>
                <a:cubicBezTo>
                  <a:pt x="11856470" y="4093969"/>
                  <a:pt x="11859394" y="4092057"/>
                  <a:pt x="11862318" y="4090033"/>
                </a:cubicBezTo>
                <a:cubicBezTo>
                  <a:pt x="11859281" y="4100829"/>
                  <a:pt x="11856245" y="4111512"/>
                  <a:pt x="11853208" y="4122196"/>
                </a:cubicBezTo>
                <a:close/>
                <a:moveTo>
                  <a:pt x="11838364" y="4132880"/>
                </a:moveTo>
                <a:cubicBezTo>
                  <a:pt x="11835552" y="4134791"/>
                  <a:pt x="11832628" y="4136703"/>
                  <a:pt x="11829704" y="4138727"/>
                </a:cubicBezTo>
                <a:cubicBezTo>
                  <a:pt x="11832516" y="4127706"/>
                  <a:pt x="11835215" y="4116573"/>
                  <a:pt x="11838026" y="4105439"/>
                </a:cubicBezTo>
                <a:cubicBezTo>
                  <a:pt x="11841175" y="4103640"/>
                  <a:pt x="11844211" y="4101728"/>
                  <a:pt x="11847135" y="4099929"/>
                </a:cubicBezTo>
                <a:cubicBezTo>
                  <a:pt x="11844211" y="4110950"/>
                  <a:pt x="11841287" y="4121858"/>
                  <a:pt x="11838364" y="4132880"/>
                </a:cubicBezTo>
                <a:close/>
                <a:moveTo>
                  <a:pt x="11823744" y="4142663"/>
                </a:moveTo>
                <a:cubicBezTo>
                  <a:pt x="11820820" y="4144575"/>
                  <a:pt x="11817783" y="4146487"/>
                  <a:pt x="11814634" y="4148399"/>
                </a:cubicBezTo>
                <a:cubicBezTo>
                  <a:pt x="11817334" y="4137040"/>
                  <a:pt x="11819920" y="4125795"/>
                  <a:pt x="11822619" y="4114436"/>
                </a:cubicBezTo>
                <a:cubicBezTo>
                  <a:pt x="11825880" y="4112637"/>
                  <a:pt x="11829029" y="4110838"/>
                  <a:pt x="11832178" y="4109038"/>
                </a:cubicBezTo>
                <a:cubicBezTo>
                  <a:pt x="11829367" y="4120172"/>
                  <a:pt x="11826555" y="4131417"/>
                  <a:pt x="11823744" y="4142663"/>
                </a:cubicBezTo>
                <a:close/>
                <a:moveTo>
                  <a:pt x="11808787" y="4151885"/>
                </a:moveTo>
                <a:cubicBezTo>
                  <a:pt x="11805863" y="4153685"/>
                  <a:pt x="11802939" y="4155371"/>
                  <a:pt x="11799902" y="4157171"/>
                </a:cubicBezTo>
                <a:cubicBezTo>
                  <a:pt x="11802489" y="4145587"/>
                  <a:pt x="11804962" y="4134116"/>
                  <a:pt x="11807549" y="4122533"/>
                </a:cubicBezTo>
                <a:cubicBezTo>
                  <a:pt x="11810698" y="4120846"/>
                  <a:pt x="11813735" y="4119159"/>
                  <a:pt x="11816771" y="4117585"/>
                </a:cubicBezTo>
                <a:cubicBezTo>
                  <a:pt x="11814185" y="4129056"/>
                  <a:pt x="11811486" y="4140414"/>
                  <a:pt x="11808787" y="4151885"/>
                </a:cubicBezTo>
                <a:close/>
                <a:moveTo>
                  <a:pt x="11794279" y="4160432"/>
                </a:moveTo>
                <a:cubicBezTo>
                  <a:pt x="11791355" y="4162119"/>
                  <a:pt x="11788319" y="4163806"/>
                  <a:pt x="11785282" y="4165493"/>
                </a:cubicBezTo>
                <a:cubicBezTo>
                  <a:pt x="11787757" y="4153797"/>
                  <a:pt x="11790118" y="4141989"/>
                  <a:pt x="11792592" y="4130293"/>
                </a:cubicBezTo>
                <a:cubicBezTo>
                  <a:pt x="11795741" y="4128719"/>
                  <a:pt x="11798891" y="4127032"/>
                  <a:pt x="11802038" y="4125457"/>
                </a:cubicBezTo>
                <a:cubicBezTo>
                  <a:pt x="11799452" y="4137153"/>
                  <a:pt x="11796866" y="4148849"/>
                  <a:pt x="11794279" y="4160432"/>
                </a:cubicBezTo>
                <a:close/>
                <a:moveTo>
                  <a:pt x="11779659" y="4168642"/>
                </a:moveTo>
                <a:cubicBezTo>
                  <a:pt x="11776622" y="4170328"/>
                  <a:pt x="11773587" y="4171903"/>
                  <a:pt x="11770551" y="4173590"/>
                </a:cubicBezTo>
                <a:cubicBezTo>
                  <a:pt x="11772912" y="4161669"/>
                  <a:pt x="11775162" y="4149748"/>
                  <a:pt x="11777523" y="4137828"/>
                </a:cubicBezTo>
                <a:cubicBezTo>
                  <a:pt x="11780785" y="4136253"/>
                  <a:pt x="11783933" y="4134679"/>
                  <a:pt x="11787082" y="4133104"/>
                </a:cubicBezTo>
                <a:cubicBezTo>
                  <a:pt x="11784608" y="4144913"/>
                  <a:pt x="11782134" y="4156833"/>
                  <a:pt x="11779659" y="4168642"/>
                </a:cubicBezTo>
                <a:close/>
                <a:moveTo>
                  <a:pt x="11765153" y="4176514"/>
                </a:moveTo>
                <a:cubicBezTo>
                  <a:pt x="11505597" y="4313827"/>
                  <a:pt x="10968941" y="4468233"/>
                  <a:pt x="10875825" y="4485327"/>
                </a:cubicBezTo>
                <a:cubicBezTo>
                  <a:pt x="10871551" y="4486114"/>
                  <a:pt x="10837026" y="4486564"/>
                  <a:pt x="10831065" y="4486564"/>
                </a:cubicBezTo>
                <a:cubicBezTo>
                  <a:pt x="10782821" y="4486564"/>
                  <a:pt x="10389888" y="4433371"/>
                  <a:pt x="10356825" y="4363534"/>
                </a:cubicBezTo>
                <a:cubicBezTo>
                  <a:pt x="10336470" y="4320687"/>
                  <a:pt x="10210515" y="4272779"/>
                  <a:pt x="10088722" y="4226333"/>
                </a:cubicBezTo>
                <a:cubicBezTo>
                  <a:pt x="9975363" y="4183261"/>
                  <a:pt x="9858180" y="4138615"/>
                  <a:pt x="9849071" y="4105439"/>
                </a:cubicBezTo>
                <a:cubicBezTo>
                  <a:pt x="9826017" y="4021657"/>
                  <a:pt x="9620104" y="3939112"/>
                  <a:pt x="9402158" y="3851619"/>
                </a:cubicBezTo>
                <a:cubicBezTo>
                  <a:pt x="9339405" y="3826428"/>
                  <a:pt x="9276091" y="3801012"/>
                  <a:pt x="9217725" y="3775596"/>
                </a:cubicBezTo>
                <a:cubicBezTo>
                  <a:pt x="9217387" y="3774584"/>
                  <a:pt x="9217162" y="3773572"/>
                  <a:pt x="9216825" y="3772448"/>
                </a:cubicBezTo>
                <a:cubicBezTo>
                  <a:pt x="9274292" y="3794939"/>
                  <a:pt x="9337157" y="3817769"/>
                  <a:pt x="9401146" y="3840935"/>
                </a:cubicBezTo>
                <a:cubicBezTo>
                  <a:pt x="9611669" y="3917070"/>
                  <a:pt x="9829279" y="3995904"/>
                  <a:pt x="9849521" y="4069340"/>
                </a:cubicBezTo>
                <a:cubicBezTo>
                  <a:pt x="9858855" y="4103078"/>
                  <a:pt x="9967716" y="4140639"/>
                  <a:pt x="10093895" y="4184048"/>
                </a:cubicBezTo>
                <a:cubicBezTo>
                  <a:pt x="10216700" y="4226333"/>
                  <a:pt x="10343780" y="4270080"/>
                  <a:pt x="10361435" y="4307416"/>
                </a:cubicBezTo>
                <a:cubicBezTo>
                  <a:pt x="10393599" y="4375454"/>
                  <a:pt x="10803738" y="4423025"/>
                  <a:pt x="10838038" y="4423025"/>
                </a:cubicBezTo>
                <a:cubicBezTo>
                  <a:pt x="10840512" y="4423025"/>
                  <a:pt x="10878524" y="4422687"/>
                  <a:pt x="10883021" y="4421900"/>
                </a:cubicBezTo>
                <a:cubicBezTo>
                  <a:pt x="10966916" y="4406606"/>
                  <a:pt x="11506271" y="4268393"/>
                  <a:pt x="11772238" y="4140527"/>
                </a:cubicBezTo>
                <a:cubicBezTo>
                  <a:pt x="11769763" y="4152447"/>
                  <a:pt x="11767514" y="4164481"/>
                  <a:pt x="11765153" y="4176514"/>
                </a:cubicBezTo>
                <a:close/>
                <a:moveTo>
                  <a:pt x="8688041" y="2785730"/>
                </a:moveTo>
                <a:cubicBezTo>
                  <a:pt x="8485952" y="2511554"/>
                  <a:pt x="8289036" y="2360521"/>
                  <a:pt x="8133618" y="2360521"/>
                </a:cubicBezTo>
                <a:cubicBezTo>
                  <a:pt x="7901164" y="2360521"/>
                  <a:pt x="7626763" y="2680468"/>
                  <a:pt x="7422087" y="2951045"/>
                </a:cubicBezTo>
                <a:cubicBezTo>
                  <a:pt x="7626651" y="2672595"/>
                  <a:pt x="7899477" y="2335555"/>
                  <a:pt x="8139466" y="2335442"/>
                </a:cubicBezTo>
                <a:cubicBezTo>
                  <a:pt x="8296796" y="2335442"/>
                  <a:pt x="8493149" y="2489624"/>
                  <a:pt x="8692202" y="2769760"/>
                </a:cubicBezTo>
                <a:cubicBezTo>
                  <a:pt x="8851445" y="2993779"/>
                  <a:pt x="8997530" y="3277514"/>
                  <a:pt x="9078837" y="3519189"/>
                </a:cubicBezTo>
                <a:cubicBezTo>
                  <a:pt x="9000678" y="3288985"/>
                  <a:pt x="8849870" y="3005250"/>
                  <a:pt x="8688041" y="2785730"/>
                </a:cubicBezTo>
                <a:close/>
                <a:moveTo>
                  <a:pt x="6146687" y="2979497"/>
                </a:moveTo>
                <a:cubicBezTo>
                  <a:pt x="6145787" y="2977360"/>
                  <a:pt x="6144775" y="2975223"/>
                  <a:pt x="6143876" y="2972974"/>
                </a:cubicBezTo>
                <a:cubicBezTo>
                  <a:pt x="6017359" y="2684066"/>
                  <a:pt x="5886681" y="2385374"/>
                  <a:pt x="5808522" y="2101527"/>
                </a:cubicBezTo>
                <a:cubicBezTo>
                  <a:pt x="5763538" y="1937899"/>
                  <a:pt x="5642757" y="1719953"/>
                  <a:pt x="5526024" y="1509204"/>
                </a:cubicBezTo>
                <a:cubicBezTo>
                  <a:pt x="5469907" y="1407878"/>
                  <a:pt x="5416939" y="1312175"/>
                  <a:pt x="5373192" y="1224457"/>
                </a:cubicBezTo>
                <a:cubicBezTo>
                  <a:pt x="5262645" y="1002350"/>
                  <a:pt x="5029966" y="853229"/>
                  <a:pt x="4881970" y="853229"/>
                </a:cubicBezTo>
                <a:cubicBezTo>
                  <a:pt x="4866451" y="853229"/>
                  <a:pt x="4842272" y="854691"/>
                  <a:pt x="4827989" y="857277"/>
                </a:cubicBezTo>
                <a:cubicBezTo>
                  <a:pt x="4658963" y="888091"/>
                  <a:pt x="4457099" y="1078035"/>
                  <a:pt x="4259508" y="1392134"/>
                </a:cubicBezTo>
                <a:cubicBezTo>
                  <a:pt x="4146374" y="1572069"/>
                  <a:pt x="4046285" y="1775058"/>
                  <a:pt x="3974986" y="1965226"/>
                </a:cubicBezTo>
                <a:cubicBezTo>
                  <a:pt x="3975211" y="1964102"/>
                  <a:pt x="3975436" y="1962977"/>
                  <a:pt x="3975660" y="1961740"/>
                </a:cubicBezTo>
                <a:cubicBezTo>
                  <a:pt x="4149972" y="1458485"/>
                  <a:pt x="4517152" y="851767"/>
                  <a:pt x="4834512" y="793850"/>
                </a:cubicBezTo>
                <a:cubicBezTo>
                  <a:pt x="4849132" y="791151"/>
                  <a:pt x="4872636" y="789802"/>
                  <a:pt x="4888268" y="789802"/>
                </a:cubicBezTo>
                <a:cubicBezTo>
                  <a:pt x="5054257" y="789802"/>
                  <a:pt x="5273553" y="959390"/>
                  <a:pt x="5377353" y="1167777"/>
                </a:cubicBezTo>
                <a:cubicBezTo>
                  <a:pt x="5416939" y="1247399"/>
                  <a:pt x="5462822" y="1333318"/>
                  <a:pt x="5511404" y="1424185"/>
                </a:cubicBezTo>
                <a:cubicBezTo>
                  <a:pt x="5633648" y="1652927"/>
                  <a:pt x="5759939" y="1889541"/>
                  <a:pt x="5808409" y="2065652"/>
                </a:cubicBezTo>
                <a:cubicBezTo>
                  <a:pt x="5889717" y="2361196"/>
                  <a:pt x="6018708" y="2671696"/>
                  <a:pt x="6143426" y="2972075"/>
                </a:cubicBezTo>
                <a:cubicBezTo>
                  <a:pt x="6144550" y="2974436"/>
                  <a:pt x="6145562" y="2976910"/>
                  <a:pt x="6146687" y="2979497"/>
                </a:cubicBezTo>
                <a:close/>
                <a:moveTo>
                  <a:pt x="3526498" y="3213637"/>
                </a:moveTo>
                <a:cubicBezTo>
                  <a:pt x="3526386" y="3213750"/>
                  <a:pt x="3526386" y="3213862"/>
                  <a:pt x="3526273" y="3213975"/>
                </a:cubicBezTo>
                <a:cubicBezTo>
                  <a:pt x="3526273" y="3213975"/>
                  <a:pt x="3526161" y="3214087"/>
                  <a:pt x="3526161" y="3214087"/>
                </a:cubicBezTo>
                <a:cubicBezTo>
                  <a:pt x="3526273" y="3213975"/>
                  <a:pt x="3526273" y="3213862"/>
                  <a:pt x="3526386" y="3213750"/>
                </a:cubicBezTo>
                <a:cubicBezTo>
                  <a:pt x="3526498" y="3213637"/>
                  <a:pt x="3526498" y="3213637"/>
                  <a:pt x="3526498" y="3213637"/>
                </a:cubicBezTo>
                <a:close/>
                <a:moveTo>
                  <a:pt x="3499170" y="3250299"/>
                </a:moveTo>
                <a:cubicBezTo>
                  <a:pt x="3499058" y="3250524"/>
                  <a:pt x="3498946" y="3250749"/>
                  <a:pt x="3498833" y="3250861"/>
                </a:cubicBezTo>
                <a:cubicBezTo>
                  <a:pt x="3498721" y="3250974"/>
                  <a:pt x="3498608" y="3251086"/>
                  <a:pt x="3498496" y="3251199"/>
                </a:cubicBezTo>
                <a:cubicBezTo>
                  <a:pt x="3498608" y="3250974"/>
                  <a:pt x="3498721" y="3250749"/>
                  <a:pt x="3498833" y="3250636"/>
                </a:cubicBezTo>
                <a:cubicBezTo>
                  <a:pt x="3498946" y="3250636"/>
                  <a:pt x="3499058" y="3250524"/>
                  <a:pt x="3499170" y="3250299"/>
                </a:cubicBezTo>
                <a:close/>
                <a:moveTo>
                  <a:pt x="3471506" y="3284824"/>
                </a:moveTo>
                <a:cubicBezTo>
                  <a:pt x="3471393" y="3285049"/>
                  <a:pt x="3471168" y="3285386"/>
                  <a:pt x="3471056" y="3285611"/>
                </a:cubicBezTo>
                <a:cubicBezTo>
                  <a:pt x="3470831" y="3285724"/>
                  <a:pt x="3470606" y="3285949"/>
                  <a:pt x="3470494" y="3286061"/>
                </a:cubicBezTo>
                <a:cubicBezTo>
                  <a:pt x="3470606" y="3285836"/>
                  <a:pt x="3470831" y="3285499"/>
                  <a:pt x="3470943" y="3285274"/>
                </a:cubicBezTo>
                <a:cubicBezTo>
                  <a:pt x="3471056" y="3285161"/>
                  <a:pt x="3471281" y="3284936"/>
                  <a:pt x="3471506" y="3284824"/>
                </a:cubicBezTo>
                <a:close/>
                <a:moveTo>
                  <a:pt x="3443391" y="3317212"/>
                </a:moveTo>
                <a:cubicBezTo>
                  <a:pt x="3443166" y="3317550"/>
                  <a:pt x="3443053" y="3317774"/>
                  <a:pt x="3442829" y="3318112"/>
                </a:cubicBezTo>
                <a:cubicBezTo>
                  <a:pt x="3442603" y="3318337"/>
                  <a:pt x="3442379" y="3318449"/>
                  <a:pt x="3442041" y="3318674"/>
                </a:cubicBezTo>
                <a:cubicBezTo>
                  <a:pt x="3442266" y="3318449"/>
                  <a:pt x="3442379" y="3318112"/>
                  <a:pt x="3442603" y="3317887"/>
                </a:cubicBezTo>
                <a:cubicBezTo>
                  <a:pt x="3442941" y="3317662"/>
                  <a:pt x="3443166" y="3317437"/>
                  <a:pt x="3443391" y="3317212"/>
                </a:cubicBezTo>
                <a:close/>
                <a:moveTo>
                  <a:pt x="3414939" y="3347576"/>
                </a:moveTo>
                <a:cubicBezTo>
                  <a:pt x="3414714" y="3347801"/>
                  <a:pt x="3414601" y="3348139"/>
                  <a:pt x="3414376" y="3348363"/>
                </a:cubicBezTo>
                <a:cubicBezTo>
                  <a:pt x="3414039" y="3348588"/>
                  <a:pt x="3413701" y="3348813"/>
                  <a:pt x="3413477" y="3349038"/>
                </a:cubicBezTo>
                <a:cubicBezTo>
                  <a:pt x="3413701" y="3348813"/>
                  <a:pt x="3413814" y="3348476"/>
                  <a:pt x="3414039" y="3348251"/>
                </a:cubicBezTo>
                <a:cubicBezTo>
                  <a:pt x="3414376" y="3348139"/>
                  <a:pt x="3414601" y="3347914"/>
                  <a:pt x="3414939" y="3347576"/>
                </a:cubicBezTo>
                <a:close/>
                <a:moveTo>
                  <a:pt x="3386036" y="3376141"/>
                </a:moveTo>
                <a:cubicBezTo>
                  <a:pt x="3385812" y="3376366"/>
                  <a:pt x="3385699" y="3376703"/>
                  <a:pt x="3385474" y="3376928"/>
                </a:cubicBezTo>
                <a:cubicBezTo>
                  <a:pt x="3385137" y="3377153"/>
                  <a:pt x="3384800" y="3377378"/>
                  <a:pt x="3384462" y="3377603"/>
                </a:cubicBezTo>
                <a:cubicBezTo>
                  <a:pt x="3384687" y="3377378"/>
                  <a:pt x="3384800" y="3377153"/>
                  <a:pt x="3385024" y="3376816"/>
                </a:cubicBezTo>
                <a:cubicBezTo>
                  <a:pt x="3385362" y="3376703"/>
                  <a:pt x="3385699" y="3376478"/>
                  <a:pt x="3386036" y="3376141"/>
                </a:cubicBezTo>
                <a:close/>
                <a:moveTo>
                  <a:pt x="3356797" y="3403019"/>
                </a:moveTo>
                <a:cubicBezTo>
                  <a:pt x="3356572" y="3403244"/>
                  <a:pt x="3356460" y="3403469"/>
                  <a:pt x="3356235" y="3403693"/>
                </a:cubicBezTo>
                <a:cubicBezTo>
                  <a:pt x="3355897" y="3403918"/>
                  <a:pt x="3355448" y="3404143"/>
                  <a:pt x="3355110" y="3404368"/>
                </a:cubicBezTo>
                <a:cubicBezTo>
                  <a:pt x="3355335" y="3404143"/>
                  <a:pt x="3355448" y="3403918"/>
                  <a:pt x="3355673" y="3403806"/>
                </a:cubicBezTo>
                <a:cubicBezTo>
                  <a:pt x="3356010" y="3403469"/>
                  <a:pt x="3356347" y="3403244"/>
                  <a:pt x="3356797" y="3403019"/>
                </a:cubicBezTo>
                <a:close/>
                <a:moveTo>
                  <a:pt x="3327108" y="3428097"/>
                </a:moveTo>
                <a:cubicBezTo>
                  <a:pt x="3326995" y="3428322"/>
                  <a:pt x="3326771" y="3428434"/>
                  <a:pt x="3326658" y="3428659"/>
                </a:cubicBezTo>
                <a:cubicBezTo>
                  <a:pt x="3326208" y="3428884"/>
                  <a:pt x="3325871" y="3429109"/>
                  <a:pt x="3325421" y="3429334"/>
                </a:cubicBezTo>
                <a:cubicBezTo>
                  <a:pt x="3325533" y="3429222"/>
                  <a:pt x="3325758" y="3428997"/>
                  <a:pt x="3325871" y="3428884"/>
                </a:cubicBezTo>
                <a:cubicBezTo>
                  <a:pt x="3326208" y="3428547"/>
                  <a:pt x="3326658" y="3428322"/>
                  <a:pt x="3327108" y="3428097"/>
                </a:cubicBezTo>
                <a:close/>
                <a:moveTo>
                  <a:pt x="3296969" y="3451601"/>
                </a:moveTo>
                <a:cubicBezTo>
                  <a:pt x="3296856" y="3451713"/>
                  <a:pt x="3296744" y="3451939"/>
                  <a:pt x="3296632" y="3452051"/>
                </a:cubicBezTo>
                <a:cubicBezTo>
                  <a:pt x="3296182" y="3452276"/>
                  <a:pt x="3295844" y="3452388"/>
                  <a:pt x="3295394" y="3452613"/>
                </a:cubicBezTo>
                <a:cubicBezTo>
                  <a:pt x="3295507" y="3452501"/>
                  <a:pt x="3295619" y="3452388"/>
                  <a:pt x="3295732" y="3452276"/>
                </a:cubicBezTo>
                <a:cubicBezTo>
                  <a:pt x="3296069" y="3452051"/>
                  <a:pt x="3296519" y="3451826"/>
                  <a:pt x="3296969" y="3451601"/>
                </a:cubicBezTo>
                <a:close/>
                <a:moveTo>
                  <a:pt x="3266380" y="3473643"/>
                </a:moveTo>
                <a:cubicBezTo>
                  <a:pt x="3266267" y="3473756"/>
                  <a:pt x="3266155" y="3473868"/>
                  <a:pt x="3266155" y="3473981"/>
                </a:cubicBezTo>
                <a:cubicBezTo>
                  <a:pt x="3265705" y="3474205"/>
                  <a:pt x="3265255" y="3474318"/>
                  <a:pt x="3264918" y="3474543"/>
                </a:cubicBezTo>
                <a:cubicBezTo>
                  <a:pt x="3265030" y="3474430"/>
                  <a:pt x="3265030" y="3474430"/>
                  <a:pt x="3265143" y="3474318"/>
                </a:cubicBezTo>
                <a:cubicBezTo>
                  <a:pt x="3265593" y="3474093"/>
                  <a:pt x="3265930" y="3473868"/>
                  <a:pt x="3266380" y="3473643"/>
                </a:cubicBezTo>
                <a:close/>
                <a:moveTo>
                  <a:pt x="3235454" y="3494111"/>
                </a:moveTo>
                <a:cubicBezTo>
                  <a:pt x="3235454" y="3494111"/>
                  <a:pt x="3235341" y="3494223"/>
                  <a:pt x="3235341" y="3494223"/>
                </a:cubicBezTo>
                <a:cubicBezTo>
                  <a:pt x="3234891" y="3494336"/>
                  <a:pt x="3234441" y="3494560"/>
                  <a:pt x="3234104" y="3494673"/>
                </a:cubicBezTo>
                <a:cubicBezTo>
                  <a:pt x="3234104" y="3494673"/>
                  <a:pt x="3234104" y="3494673"/>
                  <a:pt x="3234216" y="3494673"/>
                </a:cubicBezTo>
                <a:cubicBezTo>
                  <a:pt x="3234554" y="3494448"/>
                  <a:pt x="3235004" y="3494336"/>
                  <a:pt x="3235454" y="3494111"/>
                </a:cubicBezTo>
                <a:close/>
                <a:moveTo>
                  <a:pt x="2866587" y="3633673"/>
                </a:moveTo>
                <a:cubicBezTo>
                  <a:pt x="2616590" y="3737585"/>
                  <a:pt x="2400893" y="3836662"/>
                  <a:pt x="2366143" y="3932140"/>
                </a:cubicBezTo>
                <a:cubicBezTo>
                  <a:pt x="2341740" y="3999053"/>
                  <a:pt x="1913495" y="4103753"/>
                  <a:pt x="1847031" y="4103753"/>
                </a:cubicBezTo>
                <a:cubicBezTo>
                  <a:pt x="1828813" y="4103753"/>
                  <a:pt x="1764823" y="4094531"/>
                  <a:pt x="1684303" y="4078674"/>
                </a:cubicBezTo>
                <a:cubicBezTo>
                  <a:pt x="1676543" y="4068440"/>
                  <a:pt x="1668671" y="4058319"/>
                  <a:pt x="1660911" y="4048422"/>
                </a:cubicBezTo>
                <a:cubicBezTo>
                  <a:pt x="1741432" y="4063042"/>
                  <a:pt x="1805421" y="4071589"/>
                  <a:pt x="1823752" y="4071589"/>
                </a:cubicBezTo>
                <a:cubicBezTo>
                  <a:pt x="1877958" y="4071589"/>
                  <a:pt x="2321722" y="3978923"/>
                  <a:pt x="2346575" y="3910660"/>
                </a:cubicBezTo>
                <a:cubicBezTo>
                  <a:pt x="2378176" y="3823954"/>
                  <a:pt x="2613779" y="3728026"/>
                  <a:pt x="2866137" y="3633673"/>
                </a:cubicBezTo>
                <a:lnTo>
                  <a:pt x="2866587" y="3633673"/>
                </a:lnTo>
                <a:close/>
                <a:moveTo>
                  <a:pt x="1675531" y="4076875"/>
                </a:moveTo>
                <a:cubicBezTo>
                  <a:pt x="1671032" y="4075975"/>
                  <a:pt x="1666422" y="4075075"/>
                  <a:pt x="1661811" y="4074063"/>
                </a:cubicBezTo>
                <a:cubicBezTo>
                  <a:pt x="1653939" y="4063942"/>
                  <a:pt x="1646066" y="4053933"/>
                  <a:pt x="1638194" y="4044149"/>
                </a:cubicBezTo>
                <a:cubicBezTo>
                  <a:pt x="1642805" y="4045049"/>
                  <a:pt x="1647416" y="4045836"/>
                  <a:pt x="1652027" y="4046736"/>
                </a:cubicBezTo>
                <a:cubicBezTo>
                  <a:pt x="1659899" y="4056632"/>
                  <a:pt x="1667659" y="4066753"/>
                  <a:pt x="1675531" y="4076875"/>
                </a:cubicBezTo>
                <a:close/>
                <a:moveTo>
                  <a:pt x="1652814" y="4072264"/>
                </a:moveTo>
                <a:cubicBezTo>
                  <a:pt x="1648316" y="4071364"/>
                  <a:pt x="1643817" y="4070352"/>
                  <a:pt x="1639319" y="4069452"/>
                </a:cubicBezTo>
                <a:cubicBezTo>
                  <a:pt x="1631447" y="4059444"/>
                  <a:pt x="1623462" y="4049547"/>
                  <a:pt x="1615590" y="4039876"/>
                </a:cubicBezTo>
                <a:cubicBezTo>
                  <a:pt x="1620201" y="4040775"/>
                  <a:pt x="1624699" y="4041675"/>
                  <a:pt x="1629198" y="4042462"/>
                </a:cubicBezTo>
                <a:cubicBezTo>
                  <a:pt x="1637070" y="4052246"/>
                  <a:pt x="1644942" y="4062143"/>
                  <a:pt x="1652814" y="4072264"/>
                </a:cubicBezTo>
                <a:close/>
                <a:moveTo>
                  <a:pt x="1629985" y="4067428"/>
                </a:moveTo>
                <a:cubicBezTo>
                  <a:pt x="1625599" y="4066529"/>
                  <a:pt x="1621100" y="4065517"/>
                  <a:pt x="1616715" y="4064504"/>
                </a:cubicBezTo>
                <a:cubicBezTo>
                  <a:pt x="1608842" y="4054720"/>
                  <a:pt x="1600858" y="4044936"/>
                  <a:pt x="1592761" y="4035265"/>
                </a:cubicBezTo>
                <a:cubicBezTo>
                  <a:pt x="1597259" y="4036164"/>
                  <a:pt x="1601645" y="4037064"/>
                  <a:pt x="1606144" y="4037964"/>
                </a:cubicBezTo>
                <a:cubicBezTo>
                  <a:pt x="1614128" y="4047748"/>
                  <a:pt x="1622113" y="4057532"/>
                  <a:pt x="1629985" y="4067428"/>
                </a:cubicBezTo>
                <a:close/>
                <a:moveTo>
                  <a:pt x="1607156" y="4062480"/>
                </a:moveTo>
                <a:cubicBezTo>
                  <a:pt x="1602770" y="4061468"/>
                  <a:pt x="1598384" y="4060568"/>
                  <a:pt x="1593998" y="4059556"/>
                </a:cubicBezTo>
                <a:cubicBezTo>
                  <a:pt x="1586126" y="4049885"/>
                  <a:pt x="1578029" y="4040213"/>
                  <a:pt x="1569932" y="4030654"/>
                </a:cubicBezTo>
                <a:cubicBezTo>
                  <a:pt x="1574318" y="4031554"/>
                  <a:pt x="1578703" y="4032453"/>
                  <a:pt x="1583089" y="4033353"/>
                </a:cubicBezTo>
                <a:cubicBezTo>
                  <a:pt x="1591299" y="4043025"/>
                  <a:pt x="1599284" y="4052696"/>
                  <a:pt x="1607156" y="4062480"/>
                </a:cubicBezTo>
                <a:close/>
                <a:moveTo>
                  <a:pt x="1584439" y="4057307"/>
                </a:moveTo>
                <a:cubicBezTo>
                  <a:pt x="1580165" y="4056295"/>
                  <a:pt x="1575779" y="4055283"/>
                  <a:pt x="1571506" y="4054271"/>
                </a:cubicBezTo>
                <a:cubicBezTo>
                  <a:pt x="1563521" y="4044711"/>
                  <a:pt x="1555537" y="4035265"/>
                  <a:pt x="1547327" y="4025706"/>
                </a:cubicBezTo>
                <a:cubicBezTo>
                  <a:pt x="1551601" y="4026605"/>
                  <a:pt x="1555987" y="4027618"/>
                  <a:pt x="1560260" y="4028517"/>
                </a:cubicBezTo>
                <a:cubicBezTo>
                  <a:pt x="1568357" y="4038076"/>
                  <a:pt x="1576454" y="4047636"/>
                  <a:pt x="1584439" y="4057307"/>
                </a:cubicBezTo>
                <a:close/>
                <a:moveTo>
                  <a:pt x="1561610" y="4051909"/>
                </a:moveTo>
                <a:cubicBezTo>
                  <a:pt x="1557336" y="4050897"/>
                  <a:pt x="1553175" y="4049885"/>
                  <a:pt x="1548902" y="4048760"/>
                </a:cubicBezTo>
                <a:cubicBezTo>
                  <a:pt x="1540917" y="4039313"/>
                  <a:pt x="1532820" y="4029979"/>
                  <a:pt x="1524611" y="4020533"/>
                </a:cubicBezTo>
                <a:cubicBezTo>
                  <a:pt x="1528884" y="4021545"/>
                  <a:pt x="1533157" y="4022444"/>
                  <a:pt x="1537431" y="4023456"/>
                </a:cubicBezTo>
                <a:cubicBezTo>
                  <a:pt x="1545528" y="4032903"/>
                  <a:pt x="1553625" y="4042350"/>
                  <a:pt x="1561610" y="4051909"/>
                </a:cubicBezTo>
                <a:close/>
                <a:moveTo>
                  <a:pt x="1538780" y="4046286"/>
                </a:moveTo>
                <a:cubicBezTo>
                  <a:pt x="1534619" y="4045274"/>
                  <a:pt x="1530458" y="4044149"/>
                  <a:pt x="1526297" y="4043137"/>
                </a:cubicBezTo>
                <a:cubicBezTo>
                  <a:pt x="1518200" y="4033915"/>
                  <a:pt x="1510103" y="4024581"/>
                  <a:pt x="1501781" y="4015359"/>
                </a:cubicBezTo>
                <a:cubicBezTo>
                  <a:pt x="1505942" y="4016372"/>
                  <a:pt x="1510216" y="4017384"/>
                  <a:pt x="1514377" y="4018283"/>
                </a:cubicBezTo>
                <a:cubicBezTo>
                  <a:pt x="1522586" y="4027618"/>
                  <a:pt x="1530683" y="4036952"/>
                  <a:pt x="1538780" y="4046286"/>
                </a:cubicBezTo>
                <a:close/>
                <a:moveTo>
                  <a:pt x="1515839" y="4040438"/>
                </a:moveTo>
                <a:cubicBezTo>
                  <a:pt x="1511790" y="4039426"/>
                  <a:pt x="1507742" y="4038301"/>
                  <a:pt x="1503693" y="4037177"/>
                </a:cubicBezTo>
                <a:cubicBezTo>
                  <a:pt x="1495596" y="4028067"/>
                  <a:pt x="1487386" y="4018958"/>
                  <a:pt x="1479065" y="4009849"/>
                </a:cubicBezTo>
                <a:cubicBezTo>
                  <a:pt x="1483225" y="4010861"/>
                  <a:pt x="1487274" y="4011873"/>
                  <a:pt x="1491435" y="4012885"/>
                </a:cubicBezTo>
                <a:cubicBezTo>
                  <a:pt x="1499645" y="4021995"/>
                  <a:pt x="1507742" y="4031216"/>
                  <a:pt x="1515839" y="4040438"/>
                </a:cubicBezTo>
                <a:close/>
                <a:moveTo>
                  <a:pt x="1492785" y="4034253"/>
                </a:moveTo>
                <a:cubicBezTo>
                  <a:pt x="1488848" y="4033128"/>
                  <a:pt x="1484800" y="4032116"/>
                  <a:pt x="1480864" y="4030991"/>
                </a:cubicBezTo>
                <a:cubicBezTo>
                  <a:pt x="1472654" y="4021995"/>
                  <a:pt x="1464445" y="4012998"/>
                  <a:pt x="1456010" y="4004001"/>
                </a:cubicBezTo>
                <a:cubicBezTo>
                  <a:pt x="1460059" y="4005013"/>
                  <a:pt x="1463995" y="4006025"/>
                  <a:pt x="1468043" y="4007038"/>
                </a:cubicBezTo>
                <a:cubicBezTo>
                  <a:pt x="1476365" y="4016147"/>
                  <a:pt x="1484575" y="4025144"/>
                  <a:pt x="1492785" y="4034253"/>
                </a:cubicBezTo>
                <a:close/>
                <a:moveTo>
                  <a:pt x="1469505" y="4027843"/>
                </a:moveTo>
                <a:cubicBezTo>
                  <a:pt x="1465569" y="4026718"/>
                  <a:pt x="1461746" y="4025593"/>
                  <a:pt x="1457810" y="4024469"/>
                </a:cubicBezTo>
                <a:cubicBezTo>
                  <a:pt x="1449600" y="4015697"/>
                  <a:pt x="1441391" y="4006813"/>
                  <a:pt x="1432956" y="3998041"/>
                </a:cubicBezTo>
                <a:cubicBezTo>
                  <a:pt x="1436892" y="3999053"/>
                  <a:pt x="1440828" y="4000178"/>
                  <a:pt x="1444764" y="4001190"/>
                </a:cubicBezTo>
                <a:cubicBezTo>
                  <a:pt x="1453086" y="4009962"/>
                  <a:pt x="1461408" y="4018846"/>
                  <a:pt x="1469505" y="4027843"/>
                </a:cubicBezTo>
                <a:close/>
                <a:moveTo>
                  <a:pt x="1446114" y="4020982"/>
                </a:moveTo>
                <a:cubicBezTo>
                  <a:pt x="1442290" y="4019858"/>
                  <a:pt x="1438467" y="4018733"/>
                  <a:pt x="1434643" y="4017496"/>
                </a:cubicBezTo>
                <a:cubicBezTo>
                  <a:pt x="1426434" y="4008837"/>
                  <a:pt x="1418112" y="4000178"/>
                  <a:pt x="1409677" y="3991518"/>
                </a:cubicBezTo>
                <a:cubicBezTo>
                  <a:pt x="1413501" y="3992643"/>
                  <a:pt x="1417324" y="3993655"/>
                  <a:pt x="1421260" y="3994780"/>
                </a:cubicBezTo>
                <a:cubicBezTo>
                  <a:pt x="1429582" y="4003439"/>
                  <a:pt x="1437904" y="4012211"/>
                  <a:pt x="1446114" y="4020982"/>
                </a:cubicBezTo>
                <a:close/>
                <a:moveTo>
                  <a:pt x="1398881" y="3980610"/>
                </a:moveTo>
                <a:cubicBezTo>
                  <a:pt x="1390784" y="3972400"/>
                  <a:pt x="1382574" y="3964191"/>
                  <a:pt x="1374252" y="3955981"/>
                </a:cubicBezTo>
                <a:cubicBezTo>
                  <a:pt x="1378189" y="3956993"/>
                  <a:pt x="1382125" y="3958005"/>
                  <a:pt x="1386061" y="3959018"/>
                </a:cubicBezTo>
                <a:cubicBezTo>
                  <a:pt x="1394383" y="3967339"/>
                  <a:pt x="1402592" y="3975549"/>
                  <a:pt x="1410689" y="3983871"/>
                </a:cubicBezTo>
                <a:cubicBezTo>
                  <a:pt x="1406866" y="3982859"/>
                  <a:pt x="1402817" y="3981734"/>
                  <a:pt x="1398881" y="3980610"/>
                </a:cubicBezTo>
                <a:close/>
                <a:moveTo>
                  <a:pt x="1363681" y="3945522"/>
                </a:moveTo>
                <a:cubicBezTo>
                  <a:pt x="1355134" y="3937200"/>
                  <a:pt x="1346587" y="3928991"/>
                  <a:pt x="1337928" y="3920781"/>
                </a:cubicBezTo>
                <a:cubicBezTo>
                  <a:pt x="1341977" y="3921794"/>
                  <a:pt x="1346025" y="3922693"/>
                  <a:pt x="1350074" y="3923705"/>
                </a:cubicBezTo>
                <a:cubicBezTo>
                  <a:pt x="1358733" y="3932027"/>
                  <a:pt x="1367280" y="3940349"/>
                  <a:pt x="1375827" y="3948784"/>
                </a:cubicBezTo>
                <a:cubicBezTo>
                  <a:pt x="1371666" y="3947772"/>
                  <a:pt x="1367617" y="3946647"/>
                  <a:pt x="1363681" y="3945522"/>
                </a:cubicBezTo>
                <a:close/>
                <a:moveTo>
                  <a:pt x="1325782" y="3909423"/>
                </a:moveTo>
                <a:cubicBezTo>
                  <a:pt x="1316898" y="3901101"/>
                  <a:pt x="1307789" y="3892891"/>
                  <a:pt x="1298792" y="3884682"/>
                </a:cubicBezTo>
                <a:cubicBezTo>
                  <a:pt x="1302841" y="3885582"/>
                  <a:pt x="1306889" y="3886481"/>
                  <a:pt x="1310938" y="3887381"/>
                </a:cubicBezTo>
                <a:cubicBezTo>
                  <a:pt x="1320047" y="3895590"/>
                  <a:pt x="1329044" y="3904025"/>
                  <a:pt x="1338041" y="3912347"/>
                </a:cubicBezTo>
                <a:cubicBezTo>
                  <a:pt x="1333880" y="3911447"/>
                  <a:pt x="1329831" y="3910435"/>
                  <a:pt x="1325782" y="3909423"/>
                </a:cubicBezTo>
                <a:close/>
                <a:moveTo>
                  <a:pt x="1287884" y="3875010"/>
                </a:moveTo>
                <a:cubicBezTo>
                  <a:pt x="1278437" y="3866688"/>
                  <a:pt x="1268991" y="3858366"/>
                  <a:pt x="1259431" y="3850269"/>
                </a:cubicBezTo>
                <a:cubicBezTo>
                  <a:pt x="1263368" y="3851057"/>
                  <a:pt x="1267416" y="3851844"/>
                  <a:pt x="1271465" y="3852743"/>
                </a:cubicBezTo>
                <a:cubicBezTo>
                  <a:pt x="1281136" y="3860953"/>
                  <a:pt x="1290695" y="3869387"/>
                  <a:pt x="1300142" y="3877822"/>
                </a:cubicBezTo>
                <a:cubicBezTo>
                  <a:pt x="1296093" y="3876810"/>
                  <a:pt x="1291932" y="3875910"/>
                  <a:pt x="1287884" y="3875010"/>
                </a:cubicBezTo>
                <a:close/>
                <a:moveTo>
                  <a:pt x="1274501" y="3871862"/>
                </a:moveTo>
                <a:cubicBezTo>
                  <a:pt x="1270453" y="3870849"/>
                  <a:pt x="1266404" y="3869950"/>
                  <a:pt x="1262468" y="3868938"/>
                </a:cubicBezTo>
                <a:cubicBezTo>
                  <a:pt x="1252909" y="3860616"/>
                  <a:pt x="1243462" y="3852631"/>
                  <a:pt x="1234128" y="3844871"/>
                </a:cubicBezTo>
                <a:cubicBezTo>
                  <a:pt x="1237952" y="3845771"/>
                  <a:pt x="1241888" y="3846558"/>
                  <a:pt x="1245936" y="3847458"/>
                </a:cubicBezTo>
                <a:cubicBezTo>
                  <a:pt x="1255495" y="3855442"/>
                  <a:pt x="1264942" y="3863539"/>
                  <a:pt x="1274501" y="3871862"/>
                </a:cubicBezTo>
                <a:close/>
                <a:moveTo>
                  <a:pt x="1247848" y="3865227"/>
                </a:moveTo>
                <a:cubicBezTo>
                  <a:pt x="1243687" y="3864102"/>
                  <a:pt x="1239639" y="3863090"/>
                  <a:pt x="1235703" y="3861965"/>
                </a:cubicBezTo>
                <a:cubicBezTo>
                  <a:pt x="1226144" y="3853868"/>
                  <a:pt x="1216809" y="3846108"/>
                  <a:pt x="1207588" y="3838573"/>
                </a:cubicBezTo>
                <a:cubicBezTo>
                  <a:pt x="1211524" y="3839586"/>
                  <a:pt x="1215460" y="3840485"/>
                  <a:pt x="1219509" y="3841497"/>
                </a:cubicBezTo>
                <a:cubicBezTo>
                  <a:pt x="1228955" y="3849257"/>
                  <a:pt x="1238402" y="3857129"/>
                  <a:pt x="1247848" y="3865227"/>
                </a:cubicBezTo>
                <a:close/>
                <a:moveTo>
                  <a:pt x="1193643" y="3827327"/>
                </a:moveTo>
                <a:cubicBezTo>
                  <a:pt x="1183971" y="3819568"/>
                  <a:pt x="1174412" y="3812146"/>
                  <a:pt x="1164966" y="3804948"/>
                </a:cubicBezTo>
                <a:cubicBezTo>
                  <a:pt x="1168789" y="3805848"/>
                  <a:pt x="1172725" y="3806748"/>
                  <a:pt x="1176774" y="3807647"/>
                </a:cubicBezTo>
                <a:cubicBezTo>
                  <a:pt x="1186558" y="3815069"/>
                  <a:pt x="1196229" y="3822717"/>
                  <a:pt x="1205901" y="3830476"/>
                </a:cubicBezTo>
                <a:cubicBezTo>
                  <a:pt x="1201740" y="3829464"/>
                  <a:pt x="1197691" y="3828452"/>
                  <a:pt x="1193643" y="3827327"/>
                </a:cubicBezTo>
                <a:close/>
                <a:moveTo>
                  <a:pt x="1176774" y="3822717"/>
                </a:moveTo>
                <a:cubicBezTo>
                  <a:pt x="1172276" y="3821367"/>
                  <a:pt x="1167777" y="3820018"/>
                  <a:pt x="1163616" y="3818668"/>
                </a:cubicBezTo>
                <a:cubicBezTo>
                  <a:pt x="1153945" y="3811134"/>
                  <a:pt x="1144386" y="3804049"/>
                  <a:pt x="1135052" y="3797076"/>
                </a:cubicBezTo>
                <a:cubicBezTo>
                  <a:pt x="1139100" y="3798313"/>
                  <a:pt x="1143486" y="3799438"/>
                  <a:pt x="1147872" y="3800675"/>
                </a:cubicBezTo>
                <a:cubicBezTo>
                  <a:pt x="1157543" y="3807872"/>
                  <a:pt x="1167215" y="3815182"/>
                  <a:pt x="1176774" y="3822717"/>
                </a:cubicBezTo>
                <a:close/>
                <a:moveTo>
                  <a:pt x="1142361" y="3811021"/>
                </a:moveTo>
                <a:cubicBezTo>
                  <a:pt x="1125268" y="3804049"/>
                  <a:pt x="1114247" y="3796964"/>
                  <a:pt x="1111660" y="3789879"/>
                </a:cubicBezTo>
                <a:lnTo>
                  <a:pt x="1111323" y="3788867"/>
                </a:lnTo>
                <a:cubicBezTo>
                  <a:pt x="1112110" y="3789204"/>
                  <a:pt x="1112897" y="3789541"/>
                  <a:pt x="1113684" y="3789766"/>
                </a:cubicBezTo>
                <a:cubicBezTo>
                  <a:pt x="1123131" y="3796739"/>
                  <a:pt x="1132802" y="3803823"/>
                  <a:pt x="1142361" y="3811021"/>
                </a:cubicBezTo>
                <a:close/>
                <a:moveTo>
                  <a:pt x="1108736" y="3787854"/>
                </a:moveTo>
                <a:cubicBezTo>
                  <a:pt x="1107387" y="3787629"/>
                  <a:pt x="1104800" y="3787180"/>
                  <a:pt x="1101201" y="3786505"/>
                </a:cubicBezTo>
                <a:cubicBezTo>
                  <a:pt x="1094004" y="3781332"/>
                  <a:pt x="1086807" y="3776271"/>
                  <a:pt x="1079722" y="3771435"/>
                </a:cubicBezTo>
                <a:cubicBezTo>
                  <a:pt x="1082645" y="3771885"/>
                  <a:pt x="1084670" y="3772222"/>
                  <a:pt x="1085794" y="3772335"/>
                </a:cubicBezTo>
                <a:cubicBezTo>
                  <a:pt x="1088831" y="3777621"/>
                  <a:pt x="1096815" y="3782794"/>
                  <a:pt x="1108736" y="3787854"/>
                </a:cubicBezTo>
                <a:close/>
                <a:moveTo>
                  <a:pt x="1085232" y="3783581"/>
                </a:moveTo>
                <a:cubicBezTo>
                  <a:pt x="1082196" y="3783019"/>
                  <a:pt x="1078822" y="3782456"/>
                  <a:pt x="1075336" y="3781782"/>
                </a:cubicBezTo>
                <a:cubicBezTo>
                  <a:pt x="1068363" y="3776946"/>
                  <a:pt x="1061391" y="3772110"/>
                  <a:pt x="1054643" y="3767499"/>
                </a:cubicBezTo>
                <a:cubicBezTo>
                  <a:pt x="1058017" y="3768062"/>
                  <a:pt x="1061166" y="3768511"/>
                  <a:pt x="1064090" y="3768961"/>
                </a:cubicBezTo>
                <a:cubicBezTo>
                  <a:pt x="1071062" y="3773797"/>
                  <a:pt x="1078147" y="3778633"/>
                  <a:pt x="1085232" y="3783581"/>
                </a:cubicBezTo>
                <a:close/>
                <a:moveTo>
                  <a:pt x="1058354" y="3778745"/>
                </a:moveTo>
                <a:cubicBezTo>
                  <a:pt x="1055430" y="3778183"/>
                  <a:pt x="1052506" y="3777733"/>
                  <a:pt x="1049358" y="3777171"/>
                </a:cubicBezTo>
                <a:cubicBezTo>
                  <a:pt x="1042610" y="3772560"/>
                  <a:pt x="1035862" y="3768062"/>
                  <a:pt x="1029340" y="3763676"/>
                </a:cubicBezTo>
                <a:cubicBezTo>
                  <a:pt x="1032264" y="3764125"/>
                  <a:pt x="1035188" y="3764575"/>
                  <a:pt x="1037887" y="3765025"/>
                </a:cubicBezTo>
                <a:cubicBezTo>
                  <a:pt x="1044747" y="3769524"/>
                  <a:pt x="1051607" y="3774022"/>
                  <a:pt x="1058354" y="3778745"/>
                </a:cubicBezTo>
                <a:close/>
                <a:moveTo>
                  <a:pt x="1032039" y="3774022"/>
                </a:moveTo>
                <a:cubicBezTo>
                  <a:pt x="1029227" y="3773572"/>
                  <a:pt x="1026416" y="3773010"/>
                  <a:pt x="1023492" y="3772448"/>
                </a:cubicBezTo>
                <a:cubicBezTo>
                  <a:pt x="1016969" y="3768174"/>
                  <a:pt x="1010559" y="3763901"/>
                  <a:pt x="1004149" y="3759852"/>
                </a:cubicBezTo>
                <a:cubicBezTo>
                  <a:pt x="1006960" y="3760302"/>
                  <a:pt x="1009659" y="3760639"/>
                  <a:pt x="1012246" y="3761089"/>
                </a:cubicBezTo>
                <a:cubicBezTo>
                  <a:pt x="1018994" y="3765250"/>
                  <a:pt x="1025516" y="3769636"/>
                  <a:pt x="1032039" y="3774022"/>
                </a:cubicBezTo>
                <a:close/>
                <a:moveTo>
                  <a:pt x="1005723" y="3769299"/>
                </a:moveTo>
                <a:cubicBezTo>
                  <a:pt x="1002799" y="3768736"/>
                  <a:pt x="999876" y="3768286"/>
                  <a:pt x="996839" y="3767724"/>
                </a:cubicBezTo>
                <a:cubicBezTo>
                  <a:pt x="990766" y="3763788"/>
                  <a:pt x="984581" y="3759852"/>
                  <a:pt x="978508" y="3755916"/>
                </a:cubicBezTo>
                <a:cubicBezTo>
                  <a:pt x="981320" y="3756366"/>
                  <a:pt x="984131" y="3756816"/>
                  <a:pt x="986830" y="3757153"/>
                </a:cubicBezTo>
                <a:cubicBezTo>
                  <a:pt x="993128" y="3761089"/>
                  <a:pt x="999426" y="3765137"/>
                  <a:pt x="1005723" y="3769299"/>
                </a:cubicBezTo>
                <a:close/>
                <a:moveTo>
                  <a:pt x="979295" y="3764463"/>
                </a:moveTo>
                <a:cubicBezTo>
                  <a:pt x="976596" y="3764013"/>
                  <a:pt x="973785" y="3763451"/>
                  <a:pt x="970973" y="3763001"/>
                </a:cubicBezTo>
                <a:cubicBezTo>
                  <a:pt x="965126" y="3759290"/>
                  <a:pt x="959278" y="3755691"/>
                  <a:pt x="953430" y="3752092"/>
                </a:cubicBezTo>
                <a:cubicBezTo>
                  <a:pt x="956129" y="3752542"/>
                  <a:pt x="958715" y="3752879"/>
                  <a:pt x="961302" y="3753329"/>
                </a:cubicBezTo>
                <a:cubicBezTo>
                  <a:pt x="967375" y="3756928"/>
                  <a:pt x="973335" y="3760752"/>
                  <a:pt x="979295" y="3764463"/>
                </a:cubicBezTo>
                <a:close/>
                <a:moveTo>
                  <a:pt x="952868" y="3759740"/>
                </a:moveTo>
                <a:cubicBezTo>
                  <a:pt x="950281" y="3759290"/>
                  <a:pt x="947694" y="3758840"/>
                  <a:pt x="945108" y="3758390"/>
                </a:cubicBezTo>
                <a:cubicBezTo>
                  <a:pt x="939485" y="3755016"/>
                  <a:pt x="933974" y="3751530"/>
                  <a:pt x="928464" y="3748269"/>
                </a:cubicBezTo>
                <a:cubicBezTo>
                  <a:pt x="930938" y="3748606"/>
                  <a:pt x="933300" y="3749056"/>
                  <a:pt x="935774" y="3749393"/>
                </a:cubicBezTo>
                <a:cubicBezTo>
                  <a:pt x="941509" y="3752767"/>
                  <a:pt x="947132" y="3756253"/>
                  <a:pt x="952868" y="3759740"/>
                </a:cubicBezTo>
                <a:close/>
                <a:moveTo>
                  <a:pt x="926440" y="3755016"/>
                </a:moveTo>
                <a:cubicBezTo>
                  <a:pt x="924078" y="3754566"/>
                  <a:pt x="921716" y="3754117"/>
                  <a:pt x="919355" y="3753779"/>
                </a:cubicBezTo>
                <a:cubicBezTo>
                  <a:pt x="914069" y="3750630"/>
                  <a:pt x="908783" y="3747482"/>
                  <a:pt x="903610" y="3744445"/>
                </a:cubicBezTo>
                <a:cubicBezTo>
                  <a:pt x="905860" y="3744782"/>
                  <a:pt x="908109" y="3745120"/>
                  <a:pt x="910245" y="3745457"/>
                </a:cubicBezTo>
                <a:cubicBezTo>
                  <a:pt x="915643" y="3748606"/>
                  <a:pt x="921042" y="3751755"/>
                  <a:pt x="926440" y="3755016"/>
                </a:cubicBezTo>
                <a:close/>
                <a:moveTo>
                  <a:pt x="899899" y="3750293"/>
                </a:moveTo>
                <a:cubicBezTo>
                  <a:pt x="897762" y="3749956"/>
                  <a:pt x="895626" y="3749506"/>
                  <a:pt x="893489" y="3749168"/>
                </a:cubicBezTo>
                <a:cubicBezTo>
                  <a:pt x="888541" y="3746357"/>
                  <a:pt x="883593" y="3743433"/>
                  <a:pt x="878644" y="3740734"/>
                </a:cubicBezTo>
                <a:cubicBezTo>
                  <a:pt x="880669" y="3741071"/>
                  <a:pt x="882693" y="3741296"/>
                  <a:pt x="884605" y="3741634"/>
                </a:cubicBezTo>
                <a:cubicBezTo>
                  <a:pt x="889778" y="3744445"/>
                  <a:pt x="894726" y="3747369"/>
                  <a:pt x="899899" y="3750293"/>
                </a:cubicBezTo>
                <a:close/>
                <a:moveTo>
                  <a:pt x="873246" y="3745570"/>
                </a:moveTo>
                <a:cubicBezTo>
                  <a:pt x="871335" y="3745232"/>
                  <a:pt x="869535" y="3744895"/>
                  <a:pt x="867623" y="3744558"/>
                </a:cubicBezTo>
                <a:cubicBezTo>
                  <a:pt x="863013" y="3741971"/>
                  <a:pt x="858402" y="3739385"/>
                  <a:pt x="853903" y="3736910"/>
                </a:cubicBezTo>
                <a:cubicBezTo>
                  <a:pt x="855703" y="3737135"/>
                  <a:pt x="857390" y="3737473"/>
                  <a:pt x="859189" y="3737697"/>
                </a:cubicBezTo>
                <a:cubicBezTo>
                  <a:pt x="863800" y="3740284"/>
                  <a:pt x="868523" y="3742871"/>
                  <a:pt x="873246" y="3745570"/>
                </a:cubicBezTo>
                <a:close/>
                <a:moveTo>
                  <a:pt x="846481" y="3740847"/>
                </a:moveTo>
                <a:cubicBezTo>
                  <a:pt x="844907" y="3740509"/>
                  <a:pt x="843332" y="3740284"/>
                  <a:pt x="841645" y="3739947"/>
                </a:cubicBezTo>
                <a:cubicBezTo>
                  <a:pt x="837372" y="3737697"/>
                  <a:pt x="833211" y="3735336"/>
                  <a:pt x="829050" y="3733087"/>
                </a:cubicBezTo>
                <a:cubicBezTo>
                  <a:pt x="830512" y="3733312"/>
                  <a:pt x="832086" y="3733536"/>
                  <a:pt x="833548" y="3733762"/>
                </a:cubicBezTo>
                <a:cubicBezTo>
                  <a:pt x="837822" y="3736123"/>
                  <a:pt x="842208" y="3738485"/>
                  <a:pt x="846481" y="3740847"/>
                </a:cubicBezTo>
                <a:close/>
                <a:moveTo>
                  <a:pt x="819716" y="3736123"/>
                </a:moveTo>
                <a:cubicBezTo>
                  <a:pt x="818479" y="3735898"/>
                  <a:pt x="817129" y="3735673"/>
                  <a:pt x="815892" y="3735448"/>
                </a:cubicBezTo>
                <a:cubicBezTo>
                  <a:pt x="812068" y="3733424"/>
                  <a:pt x="808245" y="3731512"/>
                  <a:pt x="804534" y="3729488"/>
                </a:cubicBezTo>
                <a:cubicBezTo>
                  <a:pt x="805771" y="3729713"/>
                  <a:pt x="806895" y="3729825"/>
                  <a:pt x="808132" y="3730050"/>
                </a:cubicBezTo>
                <a:cubicBezTo>
                  <a:pt x="811844" y="3732074"/>
                  <a:pt x="815780" y="3733986"/>
                  <a:pt x="819716" y="3736123"/>
                </a:cubicBezTo>
                <a:close/>
                <a:moveTo>
                  <a:pt x="792613" y="3731287"/>
                </a:moveTo>
                <a:cubicBezTo>
                  <a:pt x="791713" y="3731175"/>
                  <a:pt x="790814" y="3730950"/>
                  <a:pt x="789914" y="3730838"/>
                </a:cubicBezTo>
                <a:cubicBezTo>
                  <a:pt x="786540" y="3729151"/>
                  <a:pt x="783166" y="3727464"/>
                  <a:pt x="779793" y="3725777"/>
                </a:cubicBezTo>
                <a:cubicBezTo>
                  <a:pt x="780580" y="3725889"/>
                  <a:pt x="781480" y="3726002"/>
                  <a:pt x="782267" y="3726114"/>
                </a:cubicBezTo>
                <a:cubicBezTo>
                  <a:pt x="785865" y="3727913"/>
                  <a:pt x="789239" y="3729601"/>
                  <a:pt x="792613" y="3731287"/>
                </a:cubicBezTo>
                <a:close/>
                <a:moveTo>
                  <a:pt x="765510" y="3726564"/>
                </a:moveTo>
                <a:cubicBezTo>
                  <a:pt x="765060" y="3726451"/>
                  <a:pt x="764498" y="3726451"/>
                  <a:pt x="764048" y="3726339"/>
                </a:cubicBezTo>
                <a:cubicBezTo>
                  <a:pt x="761124" y="3724877"/>
                  <a:pt x="758313" y="3723528"/>
                  <a:pt x="755389" y="3722178"/>
                </a:cubicBezTo>
                <a:cubicBezTo>
                  <a:pt x="755839" y="3722290"/>
                  <a:pt x="756289" y="3722290"/>
                  <a:pt x="756739" y="3722403"/>
                </a:cubicBezTo>
                <a:cubicBezTo>
                  <a:pt x="759662" y="3723753"/>
                  <a:pt x="762586" y="3725102"/>
                  <a:pt x="765510" y="3726564"/>
                </a:cubicBezTo>
                <a:close/>
                <a:moveTo>
                  <a:pt x="731885" y="3710932"/>
                </a:moveTo>
                <a:cubicBezTo>
                  <a:pt x="728624" y="3709358"/>
                  <a:pt x="725250" y="3707896"/>
                  <a:pt x="721989" y="3706321"/>
                </a:cubicBezTo>
                <a:cubicBezTo>
                  <a:pt x="722438" y="3706434"/>
                  <a:pt x="722888" y="3706434"/>
                  <a:pt x="723338" y="3706546"/>
                </a:cubicBezTo>
                <a:cubicBezTo>
                  <a:pt x="726712" y="3708121"/>
                  <a:pt x="729973" y="3709583"/>
                  <a:pt x="733347" y="3711157"/>
                </a:cubicBezTo>
                <a:cubicBezTo>
                  <a:pt x="732897" y="3711045"/>
                  <a:pt x="732447" y="3710932"/>
                  <a:pt x="731885" y="3710932"/>
                </a:cubicBezTo>
                <a:close/>
                <a:moveTo>
                  <a:pt x="706582" y="3707109"/>
                </a:moveTo>
                <a:cubicBezTo>
                  <a:pt x="706469" y="3707109"/>
                  <a:pt x="706357" y="3707109"/>
                  <a:pt x="706244" y="3707109"/>
                </a:cubicBezTo>
                <a:cubicBezTo>
                  <a:pt x="703433" y="3705872"/>
                  <a:pt x="700621" y="3704635"/>
                  <a:pt x="697810" y="3703397"/>
                </a:cubicBezTo>
                <a:cubicBezTo>
                  <a:pt x="697922" y="3703397"/>
                  <a:pt x="697922" y="3703397"/>
                  <a:pt x="698035" y="3703397"/>
                </a:cubicBezTo>
                <a:cubicBezTo>
                  <a:pt x="700959" y="3704635"/>
                  <a:pt x="703770" y="3705872"/>
                  <a:pt x="706582" y="3707109"/>
                </a:cubicBezTo>
                <a:close/>
                <a:moveTo>
                  <a:pt x="673519" y="3692601"/>
                </a:moveTo>
                <a:cubicBezTo>
                  <a:pt x="670595" y="3691364"/>
                  <a:pt x="667671" y="3690127"/>
                  <a:pt x="664747" y="3688890"/>
                </a:cubicBezTo>
                <a:cubicBezTo>
                  <a:pt x="667671" y="3690127"/>
                  <a:pt x="670595" y="3691364"/>
                  <a:pt x="673519" y="3692601"/>
                </a:cubicBezTo>
                <a:cubicBezTo>
                  <a:pt x="673519" y="3692601"/>
                  <a:pt x="673519" y="3692601"/>
                  <a:pt x="673519" y="3692601"/>
                </a:cubicBezTo>
                <a:close/>
                <a:moveTo>
                  <a:pt x="1301154" y="4020870"/>
                </a:moveTo>
                <a:cubicBezTo>
                  <a:pt x="1301266" y="4020982"/>
                  <a:pt x="1301379" y="4020982"/>
                  <a:pt x="1301491" y="4021095"/>
                </a:cubicBezTo>
                <a:cubicBezTo>
                  <a:pt x="1302503" y="4021882"/>
                  <a:pt x="1303403" y="4022782"/>
                  <a:pt x="1304415" y="4023569"/>
                </a:cubicBezTo>
                <a:cubicBezTo>
                  <a:pt x="1304303" y="4023569"/>
                  <a:pt x="1304303" y="4023456"/>
                  <a:pt x="1304190" y="4023456"/>
                </a:cubicBezTo>
                <a:cubicBezTo>
                  <a:pt x="1303178" y="4022557"/>
                  <a:pt x="1302166" y="4021657"/>
                  <a:pt x="1301154" y="4020870"/>
                </a:cubicBezTo>
                <a:close/>
                <a:moveTo>
                  <a:pt x="1720739" y="4383889"/>
                </a:moveTo>
                <a:cubicBezTo>
                  <a:pt x="1721414" y="4384226"/>
                  <a:pt x="1722201" y="4384676"/>
                  <a:pt x="1722876" y="4385014"/>
                </a:cubicBezTo>
                <a:cubicBezTo>
                  <a:pt x="1728612" y="4392661"/>
                  <a:pt x="1734235" y="4399970"/>
                  <a:pt x="1739633" y="4407168"/>
                </a:cubicBezTo>
                <a:cubicBezTo>
                  <a:pt x="1739070" y="4406830"/>
                  <a:pt x="1738621" y="4406606"/>
                  <a:pt x="1738058" y="4406268"/>
                </a:cubicBezTo>
                <a:cubicBezTo>
                  <a:pt x="1732548" y="4399183"/>
                  <a:pt x="1726812" y="4391649"/>
                  <a:pt x="1720739" y="4383889"/>
                </a:cubicBezTo>
                <a:close/>
                <a:moveTo>
                  <a:pt x="1735134" y="4391423"/>
                </a:moveTo>
                <a:cubicBezTo>
                  <a:pt x="1736259" y="4391986"/>
                  <a:pt x="1737496" y="4392661"/>
                  <a:pt x="1738621" y="4393223"/>
                </a:cubicBezTo>
                <a:cubicBezTo>
                  <a:pt x="1744356" y="4400983"/>
                  <a:pt x="1749866" y="4408518"/>
                  <a:pt x="1755152" y="4415827"/>
                </a:cubicBezTo>
                <a:cubicBezTo>
                  <a:pt x="1754140" y="4415265"/>
                  <a:pt x="1753128" y="4414703"/>
                  <a:pt x="1752228" y="4414253"/>
                </a:cubicBezTo>
                <a:cubicBezTo>
                  <a:pt x="1746718" y="4406830"/>
                  <a:pt x="1741095" y="4399296"/>
                  <a:pt x="1735134" y="4391423"/>
                </a:cubicBezTo>
                <a:close/>
                <a:moveTo>
                  <a:pt x="1765273" y="4429660"/>
                </a:moveTo>
                <a:cubicBezTo>
                  <a:pt x="1771234" y="4437982"/>
                  <a:pt x="1777082" y="4446079"/>
                  <a:pt x="1782480" y="4453726"/>
                </a:cubicBezTo>
                <a:cubicBezTo>
                  <a:pt x="1781805" y="4453389"/>
                  <a:pt x="1781130" y="4452939"/>
                  <a:pt x="1780455" y="4452601"/>
                </a:cubicBezTo>
                <a:cubicBezTo>
                  <a:pt x="1774945" y="4444954"/>
                  <a:pt x="1768985" y="4436857"/>
                  <a:pt x="1762687" y="4428310"/>
                </a:cubicBezTo>
                <a:cubicBezTo>
                  <a:pt x="1763587" y="4428760"/>
                  <a:pt x="1764374" y="4429210"/>
                  <a:pt x="1765273" y="4429660"/>
                </a:cubicBezTo>
                <a:close/>
                <a:moveTo>
                  <a:pt x="1776857" y="4435732"/>
                </a:moveTo>
                <a:cubicBezTo>
                  <a:pt x="1778094" y="4436407"/>
                  <a:pt x="1779443" y="4437082"/>
                  <a:pt x="1780680" y="4437757"/>
                </a:cubicBezTo>
                <a:cubicBezTo>
                  <a:pt x="1786528" y="4446191"/>
                  <a:pt x="1792264" y="4454288"/>
                  <a:pt x="1797662" y="4462160"/>
                </a:cubicBezTo>
                <a:cubicBezTo>
                  <a:pt x="1796537" y="4461598"/>
                  <a:pt x="1795412" y="4460924"/>
                  <a:pt x="1794288" y="4460249"/>
                </a:cubicBezTo>
                <a:cubicBezTo>
                  <a:pt x="1788777" y="4452489"/>
                  <a:pt x="1782929" y="4444392"/>
                  <a:pt x="1776857" y="4435732"/>
                </a:cubicBezTo>
                <a:close/>
                <a:moveTo>
                  <a:pt x="1791701" y="4443492"/>
                </a:moveTo>
                <a:cubicBezTo>
                  <a:pt x="1793388" y="4444279"/>
                  <a:pt x="1794963" y="4445179"/>
                  <a:pt x="1796649" y="4445966"/>
                </a:cubicBezTo>
                <a:cubicBezTo>
                  <a:pt x="1802497" y="4454513"/>
                  <a:pt x="1808008" y="4462610"/>
                  <a:pt x="1813294" y="4470595"/>
                </a:cubicBezTo>
                <a:cubicBezTo>
                  <a:pt x="1811831" y="4469808"/>
                  <a:pt x="1810257" y="4469021"/>
                  <a:pt x="1808795" y="4468233"/>
                </a:cubicBezTo>
                <a:cubicBezTo>
                  <a:pt x="1803397" y="4460249"/>
                  <a:pt x="1797774" y="4452039"/>
                  <a:pt x="1791701" y="4443492"/>
                </a:cubicBezTo>
                <a:close/>
                <a:moveTo>
                  <a:pt x="1807221" y="4451252"/>
                </a:moveTo>
                <a:cubicBezTo>
                  <a:pt x="1809245" y="4452264"/>
                  <a:pt x="1811157" y="4453164"/>
                  <a:pt x="1813069" y="4454176"/>
                </a:cubicBezTo>
                <a:cubicBezTo>
                  <a:pt x="1818692" y="4462723"/>
                  <a:pt x="1824202" y="4471045"/>
                  <a:pt x="1829488" y="4479142"/>
                </a:cubicBezTo>
                <a:cubicBezTo>
                  <a:pt x="1827688" y="4478242"/>
                  <a:pt x="1825777" y="4477230"/>
                  <a:pt x="1823977" y="4476330"/>
                </a:cubicBezTo>
                <a:cubicBezTo>
                  <a:pt x="1818692" y="4468233"/>
                  <a:pt x="1813069" y="4459799"/>
                  <a:pt x="1807221" y="4451252"/>
                </a:cubicBezTo>
                <a:close/>
                <a:moveTo>
                  <a:pt x="1837022" y="4490388"/>
                </a:moveTo>
                <a:cubicBezTo>
                  <a:pt x="1842420" y="4498597"/>
                  <a:pt x="1847593" y="4506694"/>
                  <a:pt x="1852542" y="4514342"/>
                </a:cubicBezTo>
                <a:cubicBezTo>
                  <a:pt x="1850855" y="4513442"/>
                  <a:pt x="1849280" y="4512542"/>
                  <a:pt x="1847593" y="4511643"/>
                </a:cubicBezTo>
                <a:cubicBezTo>
                  <a:pt x="1842645" y="4504108"/>
                  <a:pt x="1837360" y="4496123"/>
                  <a:pt x="1831849" y="4487801"/>
                </a:cubicBezTo>
                <a:cubicBezTo>
                  <a:pt x="1833424" y="4488701"/>
                  <a:pt x="1835223" y="4489488"/>
                  <a:pt x="1837022" y="4490388"/>
                </a:cubicBezTo>
                <a:close/>
                <a:moveTo>
                  <a:pt x="1860639" y="4527275"/>
                </a:moveTo>
                <a:cubicBezTo>
                  <a:pt x="1866037" y="4535709"/>
                  <a:pt x="1870985" y="4543581"/>
                  <a:pt x="1875708" y="4551116"/>
                </a:cubicBezTo>
                <a:cubicBezTo>
                  <a:pt x="1874246" y="4550329"/>
                  <a:pt x="1872784" y="4549429"/>
                  <a:pt x="1871435" y="4548642"/>
                </a:cubicBezTo>
                <a:cubicBezTo>
                  <a:pt x="1866824" y="4541332"/>
                  <a:pt x="1861651" y="4533347"/>
                  <a:pt x="1856028" y="4524800"/>
                </a:cubicBezTo>
                <a:cubicBezTo>
                  <a:pt x="1857602" y="4525700"/>
                  <a:pt x="1859177" y="4526487"/>
                  <a:pt x="1860639" y="4527275"/>
                </a:cubicBezTo>
                <a:close/>
                <a:moveTo>
                  <a:pt x="1870760" y="4532560"/>
                </a:moveTo>
                <a:cubicBezTo>
                  <a:pt x="1872672" y="4533572"/>
                  <a:pt x="1874471" y="4534472"/>
                  <a:pt x="1876383" y="4535484"/>
                </a:cubicBezTo>
                <a:cubicBezTo>
                  <a:pt x="1881669" y="4544031"/>
                  <a:pt x="1886617" y="4552128"/>
                  <a:pt x="1891340" y="4559775"/>
                </a:cubicBezTo>
                <a:cubicBezTo>
                  <a:pt x="1889541" y="4558763"/>
                  <a:pt x="1887854" y="4557863"/>
                  <a:pt x="1886055" y="4556851"/>
                </a:cubicBezTo>
                <a:cubicBezTo>
                  <a:pt x="1881331" y="4549316"/>
                  <a:pt x="1876158" y="4541219"/>
                  <a:pt x="1870760" y="4532560"/>
                </a:cubicBezTo>
                <a:close/>
                <a:moveTo>
                  <a:pt x="1885942" y="4540432"/>
                </a:moveTo>
                <a:cubicBezTo>
                  <a:pt x="1888079" y="4541557"/>
                  <a:pt x="1890216" y="4542569"/>
                  <a:pt x="1892352" y="4543693"/>
                </a:cubicBezTo>
                <a:cubicBezTo>
                  <a:pt x="1897525" y="4552353"/>
                  <a:pt x="1902474" y="4560562"/>
                  <a:pt x="1907197" y="4568435"/>
                </a:cubicBezTo>
                <a:cubicBezTo>
                  <a:pt x="1905173" y="4567310"/>
                  <a:pt x="1903036" y="4566298"/>
                  <a:pt x="1901012" y="4565173"/>
                </a:cubicBezTo>
                <a:cubicBezTo>
                  <a:pt x="1896401" y="4557414"/>
                  <a:pt x="1891340" y="4549092"/>
                  <a:pt x="1885942" y="4540432"/>
                </a:cubicBezTo>
                <a:close/>
                <a:moveTo>
                  <a:pt x="1913832" y="4579568"/>
                </a:moveTo>
                <a:cubicBezTo>
                  <a:pt x="1918893" y="4588227"/>
                  <a:pt x="1923728" y="4596437"/>
                  <a:pt x="1928114" y="4604084"/>
                </a:cubicBezTo>
                <a:cubicBezTo>
                  <a:pt x="1926203" y="4603072"/>
                  <a:pt x="1924291" y="4601947"/>
                  <a:pt x="1922379" y="4600935"/>
                </a:cubicBezTo>
                <a:cubicBezTo>
                  <a:pt x="1917993" y="4593625"/>
                  <a:pt x="1913157" y="4585416"/>
                  <a:pt x="1907759" y="4576419"/>
                </a:cubicBezTo>
                <a:cubicBezTo>
                  <a:pt x="1909896" y="4577544"/>
                  <a:pt x="1911920" y="4578556"/>
                  <a:pt x="1913832" y="4579568"/>
                </a:cubicBezTo>
                <a:close/>
                <a:moveTo>
                  <a:pt x="1944196" y="4620841"/>
                </a:moveTo>
                <a:cubicBezTo>
                  <a:pt x="1946333" y="4621965"/>
                  <a:pt x="1948357" y="4623090"/>
                  <a:pt x="1950494" y="4624214"/>
                </a:cubicBezTo>
                <a:cubicBezTo>
                  <a:pt x="1955217" y="4632649"/>
                  <a:pt x="1959491" y="4640409"/>
                  <a:pt x="1963427" y="4647494"/>
                </a:cubicBezTo>
                <a:cubicBezTo>
                  <a:pt x="1961402" y="4646369"/>
                  <a:pt x="1959266" y="4645132"/>
                  <a:pt x="1957241" y="4644007"/>
                </a:cubicBezTo>
                <a:cubicBezTo>
                  <a:pt x="1953643" y="4637484"/>
                  <a:pt x="1949257" y="4629725"/>
                  <a:pt x="1944196" y="4620841"/>
                </a:cubicBezTo>
                <a:close/>
                <a:moveTo>
                  <a:pt x="1978946" y="4664475"/>
                </a:moveTo>
                <a:cubicBezTo>
                  <a:pt x="1981195" y="4665712"/>
                  <a:pt x="1983444" y="4666837"/>
                  <a:pt x="1985694" y="4668073"/>
                </a:cubicBezTo>
                <a:cubicBezTo>
                  <a:pt x="1990417" y="4677070"/>
                  <a:pt x="1994690" y="4685055"/>
                  <a:pt x="1998176" y="4691803"/>
                </a:cubicBezTo>
                <a:cubicBezTo>
                  <a:pt x="1995927" y="4690565"/>
                  <a:pt x="1993678" y="4689328"/>
                  <a:pt x="1991429" y="4687979"/>
                </a:cubicBezTo>
                <a:cubicBezTo>
                  <a:pt x="1989180" y="4683480"/>
                  <a:pt x="1984906" y="4675608"/>
                  <a:pt x="1978946" y="4664475"/>
                </a:cubicBezTo>
                <a:close/>
                <a:moveTo>
                  <a:pt x="2003799" y="4702823"/>
                </a:moveTo>
                <a:cubicBezTo>
                  <a:pt x="2009198" y="4713282"/>
                  <a:pt x="2012121" y="4719243"/>
                  <a:pt x="2012346" y="4719580"/>
                </a:cubicBezTo>
                <a:cubicBezTo>
                  <a:pt x="2013134" y="4721604"/>
                  <a:pt x="2013921" y="4723516"/>
                  <a:pt x="2014596" y="4725540"/>
                </a:cubicBezTo>
                <a:cubicBezTo>
                  <a:pt x="2010997" y="4723404"/>
                  <a:pt x="2007398" y="4721267"/>
                  <a:pt x="2003912" y="4719017"/>
                </a:cubicBezTo>
                <a:cubicBezTo>
                  <a:pt x="2001213" y="4712158"/>
                  <a:pt x="1998514" y="4705185"/>
                  <a:pt x="1995927" y="4698325"/>
                </a:cubicBezTo>
                <a:cubicBezTo>
                  <a:pt x="1998626" y="4699787"/>
                  <a:pt x="2001213" y="4701249"/>
                  <a:pt x="2003799" y="4702823"/>
                </a:cubicBezTo>
                <a:close/>
                <a:moveTo>
                  <a:pt x="2016170" y="4715194"/>
                </a:moveTo>
                <a:cubicBezTo>
                  <a:pt x="2016058" y="4714969"/>
                  <a:pt x="2014708" y="4712270"/>
                  <a:pt x="2012346" y="4707547"/>
                </a:cubicBezTo>
                <a:cubicBezTo>
                  <a:pt x="2014708" y="4708896"/>
                  <a:pt x="2017182" y="4710133"/>
                  <a:pt x="2019544" y="4711483"/>
                </a:cubicBezTo>
                <a:cubicBezTo>
                  <a:pt x="2024829" y="4721942"/>
                  <a:pt x="2028878" y="4730039"/>
                  <a:pt x="2031464" y="4735436"/>
                </a:cubicBezTo>
                <a:cubicBezTo>
                  <a:pt x="2028316" y="4733637"/>
                  <a:pt x="2025054" y="4731725"/>
                  <a:pt x="2021905" y="4729926"/>
                </a:cubicBezTo>
                <a:cubicBezTo>
                  <a:pt x="2019881" y="4724866"/>
                  <a:pt x="2017969" y="4720030"/>
                  <a:pt x="2016170" y="4715194"/>
                </a:cubicBezTo>
                <a:close/>
                <a:moveTo>
                  <a:pt x="2036300" y="4746008"/>
                </a:moveTo>
                <a:cubicBezTo>
                  <a:pt x="2038999" y="4753093"/>
                  <a:pt x="2041698" y="4760065"/>
                  <a:pt x="2044397" y="4767038"/>
                </a:cubicBezTo>
                <a:cubicBezTo>
                  <a:pt x="2040911" y="4764901"/>
                  <a:pt x="2037312" y="4762764"/>
                  <a:pt x="2033826" y="4760515"/>
                </a:cubicBezTo>
                <a:cubicBezTo>
                  <a:pt x="2031127" y="4753655"/>
                  <a:pt x="2028428" y="4746795"/>
                  <a:pt x="2025841" y="4739935"/>
                </a:cubicBezTo>
                <a:cubicBezTo>
                  <a:pt x="2029328" y="4742072"/>
                  <a:pt x="2032814" y="4744096"/>
                  <a:pt x="2036300" y="4746008"/>
                </a:cubicBezTo>
                <a:close/>
                <a:moveTo>
                  <a:pt x="2043273" y="4749944"/>
                </a:moveTo>
                <a:cubicBezTo>
                  <a:pt x="2046422" y="4751631"/>
                  <a:pt x="2049458" y="4753318"/>
                  <a:pt x="2052607" y="4755005"/>
                </a:cubicBezTo>
                <a:cubicBezTo>
                  <a:pt x="2055756" y="4761752"/>
                  <a:pt x="2057555" y="4765576"/>
                  <a:pt x="2057667" y="4765801"/>
                </a:cubicBezTo>
                <a:cubicBezTo>
                  <a:pt x="2059130" y="4769849"/>
                  <a:pt x="2060704" y="4773673"/>
                  <a:pt x="2062278" y="4777721"/>
                </a:cubicBezTo>
                <a:cubicBezTo>
                  <a:pt x="2058680" y="4775697"/>
                  <a:pt x="2055193" y="4773560"/>
                  <a:pt x="2051595" y="4771424"/>
                </a:cubicBezTo>
                <a:cubicBezTo>
                  <a:pt x="2048671" y="4764226"/>
                  <a:pt x="2045972" y="4757029"/>
                  <a:pt x="2043273" y="4749944"/>
                </a:cubicBezTo>
                <a:close/>
                <a:moveTo>
                  <a:pt x="2066214" y="4788068"/>
                </a:moveTo>
                <a:cubicBezTo>
                  <a:pt x="2068801" y="4794815"/>
                  <a:pt x="2071388" y="4801675"/>
                  <a:pt x="2073974" y="4808310"/>
                </a:cubicBezTo>
                <a:cubicBezTo>
                  <a:pt x="2070488" y="4806173"/>
                  <a:pt x="2067114" y="4804037"/>
                  <a:pt x="2063628" y="4801788"/>
                </a:cubicBezTo>
                <a:cubicBezTo>
                  <a:pt x="2060929" y="4795153"/>
                  <a:pt x="2058342" y="4788517"/>
                  <a:pt x="2055756" y="4781882"/>
                </a:cubicBezTo>
                <a:cubicBezTo>
                  <a:pt x="2059242" y="4784019"/>
                  <a:pt x="2062728" y="4786156"/>
                  <a:pt x="2066214" y="4788068"/>
                </a:cubicBezTo>
                <a:close/>
                <a:moveTo>
                  <a:pt x="2073187" y="4792116"/>
                </a:moveTo>
                <a:cubicBezTo>
                  <a:pt x="2076673" y="4794028"/>
                  <a:pt x="2080159" y="4796052"/>
                  <a:pt x="2083646" y="4797964"/>
                </a:cubicBezTo>
                <a:cubicBezTo>
                  <a:pt x="2086345" y="4805049"/>
                  <a:pt x="2089044" y="4812134"/>
                  <a:pt x="2091855" y="4819331"/>
                </a:cubicBezTo>
                <a:cubicBezTo>
                  <a:pt x="2088369" y="4817307"/>
                  <a:pt x="2084883" y="4815170"/>
                  <a:pt x="2081396" y="4813034"/>
                </a:cubicBezTo>
                <a:cubicBezTo>
                  <a:pt x="2078585" y="4806061"/>
                  <a:pt x="2075886" y="4799088"/>
                  <a:pt x="2073187" y="4792116"/>
                </a:cubicBezTo>
                <a:close/>
                <a:moveTo>
                  <a:pt x="2096016" y="4830015"/>
                </a:moveTo>
                <a:cubicBezTo>
                  <a:pt x="2098603" y="4836762"/>
                  <a:pt x="2101302" y="4843623"/>
                  <a:pt x="2104001" y="4850482"/>
                </a:cubicBezTo>
                <a:cubicBezTo>
                  <a:pt x="2100627" y="4848346"/>
                  <a:pt x="2097141" y="4846097"/>
                  <a:pt x="2093767" y="4843960"/>
                </a:cubicBezTo>
                <a:cubicBezTo>
                  <a:pt x="2091068" y="4837325"/>
                  <a:pt x="2088481" y="4830689"/>
                  <a:pt x="2085782" y="4823942"/>
                </a:cubicBezTo>
                <a:cubicBezTo>
                  <a:pt x="2089156" y="4826079"/>
                  <a:pt x="2092530" y="4828103"/>
                  <a:pt x="2096016" y="4830015"/>
                </a:cubicBezTo>
                <a:close/>
                <a:moveTo>
                  <a:pt x="2103101" y="4834176"/>
                </a:moveTo>
                <a:cubicBezTo>
                  <a:pt x="2106587" y="4836200"/>
                  <a:pt x="2110074" y="4838112"/>
                  <a:pt x="2113560" y="4840024"/>
                </a:cubicBezTo>
                <a:cubicBezTo>
                  <a:pt x="2116259" y="4847109"/>
                  <a:pt x="2118958" y="4854306"/>
                  <a:pt x="2121769" y="4861278"/>
                </a:cubicBezTo>
                <a:cubicBezTo>
                  <a:pt x="2118283" y="4859254"/>
                  <a:pt x="2114909" y="4857117"/>
                  <a:pt x="2111423" y="4854981"/>
                </a:cubicBezTo>
                <a:cubicBezTo>
                  <a:pt x="2108612" y="4848008"/>
                  <a:pt x="2105800" y="4841036"/>
                  <a:pt x="2103101" y="4834176"/>
                </a:cubicBezTo>
                <a:close/>
                <a:moveTo>
                  <a:pt x="2125818" y="4871625"/>
                </a:moveTo>
                <a:cubicBezTo>
                  <a:pt x="2128629" y="4878822"/>
                  <a:pt x="2131553" y="4886020"/>
                  <a:pt x="2134365" y="4893105"/>
                </a:cubicBezTo>
                <a:cubicBezTo>
                  <a:pt x="2130991" y="4890968"/>
                  <a:pt x="2127617" y="4888831"/>
                  <a:pt x="2124243" y="4886582"/>
                </a:cubicBezTo>
                <a:cubicBezTo>
                  <a:pt x="2121320" y="4879497"/>
                  <a:pt x="2118508" y="4872412"/>
                  <a:pt x="2115697" y="4865440"/>
                </a:cubicBezTo>
                <a:cubicBezTo>
                  <a:pt x="2118958" y="4867576"/>
                  <a:pt x="2122332" y="4869601"/>
                  <a:pt x="2125818" y="4871625"/>
                </a:cubicBezTo>
                <a:close/>
                <a:moveTo>
                  <a:pt x="2133015" y="4875786"/>
                </a:moveTo>
                <a:cubicBezTo>
                  <a:pt x="2211512" y="4920994"/>
                  <a:pt x="2284161" y="4947310"/>
                  <a:pt x="2336117" y="4947310"/>
                </a:cubicBezTo>
                <a:cubicBezTo>
                  <a:pt x="2500420" y="4947310"/>
                  <a:pt x="2796188" y="4657502"/>
                  <a:pt x="2865125" y="4468346"/>
                </a:cubicBezTo>
                <a:cubicBezTo>
                  <a:pt x="2961390" y="4204516"/>
                  <a:pt x="3122882" y="3927641"/>
                  <a:pt x="3293708" y="3634572"/>
                </a:cubicBezTo>
                <a:cubicBezTo>
                  <a:pt x="3293932" y="3634235"/>
                  <a:pt x="3294045" y="3633898"/>
                  <a:pt x="3294270" y="3633673"/>
                </a:cubicBezTo>
                <a:lnTo>
                  <a:pt x="3307428" y="3633673"/>
                </a:lnTo>
                <a:cubicBezTo>
                  <a:pt x="3305291" y="3637609"/>
                  <a:pt x="3303041" y="3641545"/>
                  <a:pt x="3300905" y="3645594"/>
                </a:cubicBezTo>
                <a:cubicBezTo>
                  <a:pt x="3137052" y="3942149"/>
                  <a:pt x="2982308" y="4222285"/>
                  <a:pt x="2884693" y="4489938"/>
                </a:cubicBezTo>
                <a:cubicBezTo>
                  <a:pt x="2812494" y="4687754"/>
                  <a:pt x="2523361" y="4979586"/>
                  <a:pt x="2359396" y="4979586"/>
                </a:cubicBezTo>
                <a:cubicBezTo>
                  <a:pt x="2303616" y="4979586"/>
                  <a:pt x="2225232" y="4949559"/>
                  <a:pt x="2141675" y="4897828"/>
                </a:cubicBezTo>
                <a:cubicBezTo>
                  <a:pt x="2138751" y="4890518"/>
                  <a:pt x="2135827" y="4883096"/>
                  <a:pt x="2133015" y="4875786"/>
                </a:cubicBezTo>
                <a:close/>
                <a:moveTo>
                  <a:pt x="2359396" y="4987120"/>
                </a:moveTo>
                <a:cubicBezTo>
                  <a:pt x="2524711" y="4987120"/>
                  <a:pt x="2815980" y="4693039"/>
                  <a:pt x="2888742" y="4493762"/>
                </a:cubicBezTo>
                <a:cubicBezTo>
                  <a:pt x="2986131" y="4226783"/>
                  <a:pt x="3140763" y="3946872"/>
                  <a:pt x="3304391" y="3650654"/>
                </a:cubicBezTo>
                <a:cubicBezTo>
                  <a:pt x="3307540" y="3645031"/>
                  <a:pt x="3310689" y="3639295"/>
                  <a:pt x="3313725" y="3633673"/>
                </a:cubicBezTo>
                <a:lnTo>
                  <a:pt x="3327108" y="3633673"/>
                </a:lnTo>
                <a:cubicBezTo>
                  <a:pt x="3321485" y="3644469"/>
                  <a:pt x="3315862" y="3655152"/>
                  <a:pt x="3310239" y="3665949"/>
                </a:cubicBezTo>
                <a:cubicBezTo>
                  <a:pt x="3154033" y="3964191"/>
                  <a:pt x="3006599" y="4245789"/>
                  <a:pt x="2908309" y="4515241"/>
                </a:cubicBezTo>
                <a:cubicBezTo>
                  <a:pt x="2832287" y="4723516"/>
                  <a:pt x="2547653" y="5019396"/>
                  <a:pt x="2382675" y="5019396"/>
                </a:cubicBezTo>
                <a:cubicBezTo>
                  <a:pt x="2320260" y="5019396"/>
                  <a:pt x="2239289" y="4986558"/>
                  <a:pt x="2155282" y="4931341"/>
                </a:cubicBezTo>
                <a:cubicBezTo>
                  <a:pt x="2152133" y="4923694"/>
                  <a:pt x="2149097" y="4916159"/>
                  <a:pt x="2145948" y="4908399"/>
                </a:cubicBezTo>
                <a:cubicBezTo>
                  <a:pt x="2227931" y="4958219"/>
                  <a:pt x="2304516" y="4987120"/>
                  <a:pt x="2359396" y="4987120"/>
                </a:cubicBezTo>
                <a:close/>
                <a:moveTo>
                  <a:pt x="2382675" y="5026931"/>
                </a:moveTo>
                <a:cubicBezTo>
                  <a:pt x="2460609" y="5026931"/>
                  <a:pt x="2569920" y="4962942"/>
                  <a:pt x="2682379" y="4851495"/>
                </a:cubicBezTo>
                <a:cubicBezTo>
                  <a:pt x="2787416" y="4747470"/>
                  <a:pt x="2875471" y="4620053"/>
                  <a:pt x="2912358" y="4519065"/>
                </a:cubicBezTo>
                <a:cubicBezTo>
                  <a:pt x="3010423" y="4250175"/>
                  <a:pt x="3157857" y="3968801"/>
                  <a:pt x="3313838" y="3670784"/>
                </a:cubicBezTo>
                <a:cubicBezTo>
                  <a:pt x="3320360" y="3658414"/>
                  <a:pt x="3326771" y="3646043"/>
                  <a:pt x="3333293" y="3633560"/>
                </a:cubicBezTo>
                <a:lnTo>
                  <a:pt x="3346788" y="3633560"/>
                </a:lnTo>
                <a:cubicBezTo>
                  <a:pt x="3337117" y="3652903"/>
                  <a:pt x="3327558" y="3672359"/>
                  <a:pt x="3317886" y="3691702"/>
                </a:cubicBezTo>
                <a:cubicBezTo>
                  <a:pt x="3170002" y="3989606"/>
                  <a:pt x="3030216" y="4270980"/>
                  <a:pt x="2931926" y="4540432"/>
                </a:cubicBezTo>
                <a:cubicBezTo>
                  <a:pt x="2893915" y="4644457"/>
                  <a:pt x="2806759" y="4774460"/>
                  <a:pt x="2704421" y="4879722"/>
                </a:cubicBezTo>
                <a:cubicBezTo>
                  <a:pt x="2593536" y="4993643"/>
                  <a:pt x="2484788" y="5058982"/>
                  <a:pt x="2406066" y="5059094"/>
                </a:cubicBezTo>
                <a:cubicBezTo>
                  <a:pt x="2340952" y="5059094"/>
                  <a:pt x="2255933" y="5022995"/>
                  <a:pt x="2168215" y="4962267"/>
                </a:cubicBezTo>
                <a:cubicBezTo>
                  <a:pt x="2165404" y="4955519"/>
                  <a:pt x="2162592" y="4948884"/>
                  <a:pt x="2159781" y="4942137"/>
                </a:cubicBezTo>
                <a:cubicBezTo>
                  <a:pt x="2242213" y="4995330"/>
                  <a:pt x="2321385" y="5026931"/>
                  <a:pt x="2382675" y="5026931"/>
                </a:cubicBezTo>
                <a:close/>
                <a:moveTo>
                  <a:pt x="3337229" y="3626025"/>
                </a:moveTo>
                <a:cubicBezTo>
                  <a:pt x="3339591" y="3621527"/>
                  <a:pt x="3341953" y="3616916"/>
                  <a:pt x="3344314" y="3612418"/>
                </a:cubicBezTo>
                <a:cubicBezTo>
                  <a:pt x="3348812" y="3612193"/>
                  <a:pt x="3353199" y="3612081"/>
                  <a:pt x="3357472" y="3611856"/>
                </a:cubicBezTo>
                <a:cubicBezTo>
                  <a:pt x="3355110" y="3616579"/>
                  <a:pt x="3352749" y="3621302"/>
                  <a:pt x="3350499" y="3626025"/>
                </a:cubicBezTo>
                <a:lnTo>
                  <a:pt x="3337229" y="3626025"/>
                </a:lnTo>
                <a:close/>
                <a:moveTo>
                  <a:pt x="3363657" y="3611631"/>
                </a:moveTo>
                <a:cubicBezTo>
                  <a:pt x="3368156" y="3611406"/>
                  <a:pt x="3372654" y="3611293"/>
                  <a:pt x="3376927" y="3611068"/>
                </a:cubicBezTo>
                <a:cubicBezTo>
                  <a:pt x="3374566" y="3616017"/>
                  <a:pt x="3372204" y="3621077"/>
                  <a:pt x="3369842" y="3626025"/>
                </a:cubicBezTo>
                <a:lnTo>
                  <a:pt x="3356460" y="3626025"/>
                </a:lnTo>
                <a:cubicBezTo>
                  <a:pt x="3358934" y="3621190"/>
                  <a:pt x="3361296" y="3616354"/>
                  <a:pt x="3363657" y="3611631"/>
                </a:cubicBezTo>
                <a:close/>
                <a:moveTo>
                  <a:pt x="3367481" y="3603759"/>
                </a:moveTo>
                <a:cubicBezTo>
                  <a:pt x="3369842" y="3599035"/>
                  <a:pt x="3372204" y="3594200"/>
                  <a:pt x="3374566" y="3589476"/>
                </a:cubicBezTo>
                <a:cubicBezTo>
                  <a:pt x="3378951" y="3589139"/>
                  <a:pt x="3383338" y="3588689"/>
                  <a:pt x="3387499" y="3588351"/>
                </a:cubicBezTo>
                <a:cubicBezTo>
                  <a:pt x="3385137" y="3593300"/>
                  <a:pt x="3382888" y="3598248"/>
                  <a:pt x="3380526" y="3603196"/>
                </a:cubicBezTo>
                <a:cubicBezTo>
                  <a:pt x="3376365" y="3603421"/>
                  <a:pt x="3371979" y="3603646"/>
                  <a:pt x="3367481" y="3603759"/>
                </a:cubicBezTo>
                <a:close/>
                <a:moveTo>
                  <a:pt x="3378502" y="3581492"/>
                </a:moveTo>
                <a:cubicBezTo>
                  <a:pt x="3380863" y="3576768"/>
                  <a:pt x="3383112" y="3572045"/>
                  <a:pt x="3385474" y="3567434"/>
                </a:cubicBezTo>
                <a:cubicBezTo>
                  <a:pt x="3389748" y="3566872"/>
                  <a:pt x="3394021" y="3566309"/>
                  <a:pt x="3398182" y="3565747"/>
                </a:cubicBezTo>
                <a:cubicBezTo>
                  <a:pt x="3395933" y="3570583"/>
                  <a:pt x="3393571" y="3575531"/>
                  <a:pt x="3391322" y="3580367"/>
                </a:cubicBezTo>
                <a:cubicBezTo>
                  <a:pt x="3387161" y="3580817"/>
                  <a:pt x="3382888" y="3581154"/>
                  <a:pt x="3378502" y="3581492"/>
                </a:cubicBezTo>
                <a:close/>
                <a:moveTo>
                  <a:pt x="3404480" y="3564847"/>
                </a:moveTo>
                <a:cubicBezTo>
                  <a:pt x="3408866" y="3564285"/>
                  <a:pt x="3413139" y="3563611"/>
                  <a:pt x="3417300" y="3563048"/>
                </a:cubicBezTo>
                <a:cubicBezTo>
                  <a:pt x="3415051" y="3568221"/>
                  <a:pt x="3412689" y="3573394"/>
                  <a:pt x="3410440" y="3578568"/>
                </a:cubicBezTo>
                <a:cubicBezTo>
                  <a:pt x="3406167" y="3579017"/>
                  <a:pt x="3401893" y="3579355"/>
                  <a:pt x="3397507" y="3579805"/>
                </a:cubicBezTo>
                <a:cubicBezTo>
                  <a:pt x="3399757" y="3574857"/>
                  <a:pt x="3402118" y="3569908"/>
                  <a:pt x="3404480" y="3564847"/>
                </a:cubicBezTo>
                <a:close/>
                <a:moveTo>
                  <a:pt x="3408416" y="3556526"/>
                </a:moveTo>
                <a:cubicBezTo>
                  <a:pt x="3410778" y="3551577"/>
                  <a:pt x="3413027" y="3546517"/>
                  <a:pt x="3415389" y="3541569"/>
                </a:cubicBezTo>
                <a:cubicBezTo>
                  <a:pt x="3419662" y="3540781"/>
                  <a:pt x="3423823" y="3539994"/>
                  <a:pt x="3427871" y="3539207"/>
                </a:cubicBezTo>
                <a:cubicBezTo>
                  <a:pt x="3425622" y="3544380"/>
                  <a:pt x="3423260" y="3549553"/>
                  <a:pt x="3421011" y="3554839"/>
                </a:cubicBezTo>
                <a:cubicBezTo>
                  <a:pt x="3416850" y="3555289"/>
                  <a:pt x="3412689" y="3555851"/>
                  <a:pt x="3408416" y="3556526"/>
                </a:cubicBezTo>
                <a:close/>
                <a:moveTo>
                  <a:pt x="3434169" y="3537857"/>
                </a:moveTo>
                <a:cubicBezTo>
                  <a:pt x="3438443" y="3536958"/>
                  <a:pt x="3442716" y="3536170"/>
                  <a:pt x="3446877" y="3535271"/>
                </a:cubicBezTo>
                <a:cubicBezTo>
                  <a:pt x="3444515" y="3540781"/>
                  <a:pt x="3442266" y="3546292"/>
                  <a:pt x="3439905" y="3551802"/>
                </a:cubicBezTo>
                <a:cubicBezTo>
                  <a:pt x="3435744" y="3552477"/>
                  <a:pt x="3431470" y="3553039"/>
                  <a:pt x="3427197" y="3553714"/>
                </a:cubicBezTo>
                <a:cubicBezTo>
                  <a:pt x="3429446" y="3548541"/>
                  <a:pt x="3431807" y="3543255"/>
                  <a:pt x="3434169" y="3537857"/>
                </a:cubicBezTo>
                <a:close/>
                <a:moveTo>
                  <a:pt x="3452950" y="3534034"/>
                </a:moveTo>
                <a:cubicBezTo>
                  <a:pt x="3457336" y="3533134"/>
                  <a:pt x="3461609" y="3532234"/>
                  <a:pt x="3465770" y="3531222"/>
                </a:cubicBezTo>
                <a:cubicBezTo>
                  <a:pt x="3463409" y="3537070"/>
                  <a:pt x="3461159" y="3543030"/>
                  <a:pt x="3458798" y="3548878"/>
                </a:cubicBezTo>
                <a:cubicBezTo>
                  <a:pt x="3454637" y="3549553"/>
                  <a:pt x="3450363" y="3550228"/>
                  <a:pt x="3445865" y="3550903"/>
                </a:cubicBezTo>
                <a:cubicBezTo>
                  <a:pt x="3448226" y="3545392"/>
                  <a:pt x="3450588" y="3539769"/>
                  <a:pt x="3452950" y="3534034"/>
                </a:cubicBezTo>
                <a:close/>
                <a:moveTo>
                  <a:pt x="3456548" y="3525712"/>
                </a:moveTo>
                <a:cubicBezTo>
                  <a:pt x="3458910" y="3520201"/>
                  <a:pt x="3461159" y="3514578"/>
                  <a:pt x="3463521" y="3509068"/>
                </a:cubicBezTo>
                <a:cubicBezTo>
                  <a:pt x="3467794" y="3507943"/>
                  <a:pt x="3471956" y="3506818"/>
                  <a:pt x="3476004" y="3505694"/>
                </a:cubicBezTo>
                <a:cubicBezTo>
                  <a:pt x="3473755" y="3511429"/>
                  <a:pt x="3471393" y="3517277"/>
                  <a:pt x="3469144" y="3523013"/>
                </a:cubicBezTo>
                <a:cubicBezTo>
                  <a:pt x="3464983" y="3523912"/>
                  <a:pt x="3460822" y="3524812"/>
                  <a:pt x="3456548" y="3525712"/>
                </a:cubicBezTo>
                <a:close/>
                <a:moveTo>
                  <a:pt x="3467007" y="3500409"/>
                </a:moveTo>
                <a:cubicBezTo>
                  <a:pt x="3469369" y="3494786"/>
                  <a:pt x="3471618" y="3489275"/>
                  <a:pt x="3473980" y="3483652"/>
                </a:cubicBezTo>
                <a:cubicBezTo>
                  <a:pt x="3478141" y="3482302"/>
                  <a:pt x="3482189" y="3480953"/>
                  <a:pt x="3486238" y="3479603"/>
                </a:cubicBezTo>
                <a:cubicBezTo>
                  <a:pt x="3483988" y="3485451"/>
                  <a:pt x="3481627" y="3491299"/>
                  <a:pt x="3479378" y="3497035"/>
                </a:cubicBezTo>
                <a:cubicBezTo>
                  <a:pt x="3475329" y="3498159"/>
                  <a:pt x="3471281" y="3499284"/>
                  <a:pt x="3467007" y="3500409"/>
                </a:cubicBezTo>
                <a:close/>
                <a:moveTo>
                  <a:pt x="3477691" y="3474768"/>
                </a:moveTo>
                <a:cubicBezTo>
                  <a:pt x="3479940" y="3469370"/>
                  <a:pt x="3482189" y="3463859"/>
                  <a:pt x="3484438" y="3458461"/>
                </a:cubicBezTo>
                <a:cubicBezTo>
                  <a:pt x="3488487" y="3456887"/>
                  <a:pt x="3492423" y="3455312"/>
                  <a:pt x="3496359" y="3453738"/>
                </a:cubicBezTo>
                <a:cubicBezTo>
                  <a:pt x="3494110" y="3459361"/>
                  <a:pt x="3491861" y="3465096"/>
                  <a:pt x="3489724" y="3470719"/>
                </a:cubicBezTo>
                <a:cubicBezTo>
                  <a:pt x="3485788" y="3472069"/>
                  <a:pt x="3481852" y="3473418"/>
                  <a:pt x="3477691" y="3474768"/>
                </a:cubicBezTo>
                <a:close/>
                <a:moveTo>
                  <a:pt x="3488487" y="3448790"/>
                </a:moveTo>
                <a:cubicBezTo>
                  <a:pt x="3490736" y="3443504"/>
                  <a:pt x="3492873" y="3438219"/>
                  <a:pt x="3495010" y="3432933"/>
                </a:cubicBezTo>
                <a:cubicBezTo>
                  <a:pt x="3498946" y="3431134"/>
                  <a:pt x="3502769" y="3429447"/>
                  <a:pt x="3506593" y="3427647"/>
                </a:cubicBezTo>
                <a:cubicBezTo>
                  <a:pt x="3504456" y="3433158"/>
                  <a:pt x="3502319" y="3438668"/>
                  <a:pt x="3500183" y="3444179"/>
                </a:cubicBezTo>
                <a:cubicBezTo>
                  <a:pt x="3496359" y="3445753"/>
                  <a:pt x="3492423" y="3447215"/>
                  <a:pt x="3488487" y="3448790"/>
                </a:cubicBezTo>
                <a:close/>
                <a:moveTo>
                  <a:pt x="3499283" y="3422699"/>
                </a:moveTo>
                <a:cubicBezTo>
                  <a:pt x="3501420" y="3417526"/>
                  <a:pt x="3503557" y="3412465"/>
                  <a:pt x="3505581" y="3407292"/>
                </a:cubicBezTo>
                <a:cubicBezTo>
                  <a:pt x="3509404" y="3405380"/>
                  <a:pt x="3513116" y="3403356"/>
                  <a:pt x="3516827" y="3401444"/>
                </a:cubicBezTo>
                <a:cubicBezTo>
                  <a:pt x="3514802" y="3406730"/>
                  <a:pt x="3512666" y="3412128"/>
                  <a:pt x="3510642" y="3417413"/>
                </a:cubicBezTo>
                <a:cubicBezTo>
                  <a:pt x="3506930" y="3419213"/>
                  <a:pt x="3503107" y="3420900"/>
                  <a:pt x="3499283" y="3422699"/>
                </a:cubicBezTo>
                <a:close/>
                <a:moveTo>
                  <a:pt x="3509742" y="3397171"/>
                </a:moveTo>
                <a:cubicBezTo>
                  <a:pt x="3511878" y="3391885"/>
                  <a:pt x="3514015" y="3386712"/>
                  <a:pt x="3516152" y="3381426"/>
                </a:cubicBezTo>
                <a:cubicBezTo>
                  <a:pt x="3519863" y="3379290"/>
                  <a:pt x="3523462" y="3377153"/>
                  <a:pt x="3526948" y="3375016"/>
                </a:cubicBezTo>
                <a:cubicBezTo>
                  <a:pt x="3524811" y="3380414"/>
                  <a:pt x="3522787" y="3385925"/>
                  <a:pt x="3520650" y="3391323"/>
                </a:cubicBezTo>
                <a:cubicBezTo>
                  <a:pt x="3517164" y="3393347"/>
                  <a:pt x="3513453" y="3395259"/>
                  <a:pt x="3509742" y="3397171"/>
                </a:cubicBezTo>
                <a:close/>
                <a:moveTo>
                  <a:pt x="3520538" y="3370743"/>
                </a:moveTo>
                <a:cubicBezTo>
                  <a:pt x="3522787" y="3365232"/>
                  <a:pt x="3525036" y="3359834"/>
                  <a:pt x="3527173" y="3354324"/>
                </a:cubicBezTo>
                <a:cubicBezTo>
                  <a:pt x="3530772" y="3352075"/>
                  <a:pt x="3534258" y="3349713"/>
                  <a:pt x="3537632" y="3347464"/>
                </a:cubicBezTo>
                <a:cubicBezTo>
                  <a:pt x="3535495" y="3353087"/>
                  <a:pt x="3533246" y="3358710"/>
                  <a:pt x="3531109" y="3364333"/>
                </a:cubicBezTo>
                <a:cubicBezTo>
                  <a:pt x="3527735" y="3366469"/>
                  <a:pt x="3524136" y="3368606"/>
                  <a:pt x="3520538" y="3370743"/>
                </a:cubicBezTo>
                <a:close/>
                <a:moveTo>
                  <a:pt x="3545166" y="3342403"/>
                </a:moveTo>
                <a:cubicBezTo>
                  <a:pt x="3548878" y="3339817"/>
                  <a:pt x="3552476" y="3337230"/>
                  <a:pt x="3555963" y="3334756"/>
                </a:cubicBezTo>
                <a:cubicBezTo>
                  <a:pt x="3553826" y="3340716"/>
                  <a:pt x="3551577" y="3346789"/>
                  <a:pt x="3549440" y="3352749"/>
                </a:cubicBezTo>
                <a:cubicBezTo>
                  <a:pt x="3545954" y="3355111"/>
                  <a:pt x="3542243" y="3357472"/>
                  <a:pt x="3538531" y="3359834"/>
                </a:cubicBezTo>
                <a:cubicBezTo>
                  <a:pt x="3540668" y="3354099"/>
                  <a:pt x="3542917" y="3348251"/>
                  <a:pt x="3545166" y="3342403"/>
                </a:cubicBezTo>
                <a:close/>
                <a:moveTo>
                  <a:pt x="3549215" y="3331944"/>
                </a:moveTo>
                <a:cubicBezTo>
                  <a:pt x="3551352" y="3326321"/>
                  <a:pt x="3553489" y="3320586"/>
                  <a:pt x="3555737" y="3314963"/>
                </a:cubicBezTo>
                <a:cubicBezTo>
                  <a:pt x="3559336" y="3312264"/>
                  <a:pt x="3562710" y="3309452"/>
                  <a:pt x="3566084" y="3306754"/>
                </a:cubicBezTo>
                <a:cubicBezTo>
                  <a:pt x="3563947" y="3312601"/>
                  <a:pt x="3561810" y="3318449"/>
                  <a:pt x="3559786" y="3324185"/>
                </a:cubicBezTo>
                <a:cubicBezTo>
                  <a:pt x="3556300" y="3326771"/>
                  <a:pt x="3552814" y="3329358"/>
                  <a:pt x="3549215" y="3331944"/>
                </a:cubicBezTo>
                <a:close/>
                <a:moveTo>
                  <a:pt x="3573844" y="3300231"/>
                </a:moveTo>
                <a:cubicBezTo>
                  <a:pt x="3577330" y="3297194"/>
                  <a:pt x="3580816" y="3294270"/>
                  <a:pt x="3584077" y="3291234"/>
                </a:cubicBezTo>
                <a:cubicBezTo>
                  <a:pt x="3581941" y="3297419"/>
                  <a:pt x="3579916" y="3303492"/>
                  <a:pt x="3577780" y="3309565"/>
                </a:cubicBezTo>
                <a:cubicBezTo>
                  <a:pt x="3574406" y="3312489"/>
                  <a:pt x="3570920" y="3315300"/>
                  <a:pt x="3567321" y="3318224"/>
                </a:cubicBezTo>
                <a:cubicBezTo>
                  <a:pt x="3569458" y="3312377"/>
                  <a:pt x="3571594" y="3306304"/>
                  <a:pt x="3573844" y="3300231"/>
                </a:cubicBezTo>
                <a:close/>
                <a:moveTo>
                  <a:pt x="3591949" y="3283924"/>
                </a:moveTo>
                <a:cubicBezTo>
                  <a:pt x="3595998" y="3279988"/>
                  <a:pt x="3599934" y="3276052"/>
                  <a:pt x="3603533" y="3272116"/>
                </a:cubicBezTo>
                <a:cubicBezTo>
                  <a:pt x="3601509" y="3278414"/>
                  <a:pt x="3599484" y="3284711"/>
                  <a:pt x="3597460" y="3291009"/>
                </a:cubicBezTo>
                <a:cubicBezTo>
                  <a:pt x="3593749" y="3294945"/>
                  <a:pt x="3589813" y="3298881"/>
                  <a:pt x="3585539" y="3302817"/>
                </a:cubicBezTo>
                <a:cubicBezTo>
                  <a:pt x="3587564" y="3296520"/>
                  <a:pt x="3589813" y="3290222"/>
                  <a:pt x="3591949" y="3283924"/>
                </a:cubicBezTo>
                <a:close/>
                <a:moveTo>
                  <a:pt x="3641769" y="3206440"/>
                </a:moveTo>
                <a:cubicBezTo>
                  <a:pt x="3643681" y="3197668"/>
                  <a:pt x="3648629" y="3188559"/>
                  <a:pt x="3656051" y="3179225"/>
                </a:cubicBezTo>
                <a:cubicBezTo>
                  <a:pt x="3653465" y="3188221"/>
                  <a:pt x="3650991" y="3197331"/>
                  <a:pt x="3648404" y="3206327"/>
                </a:cubicBezTo>
                <a:cubicBezTo>
                  <a:pt x="3644580" y="3210263"/>
                  <a:pt x="3641207" y="3214199"/>
                  <a:pt x="3638395" y="3218023"/>
                </a:cubicBezTo>
                <a:cubicBezTo>
                  <a:pt x="3639857" y="3214087"/>
                  <a:pt x="3640982" y="3210263"/>
                  <a:pt x="3641769" y="3206440"/>
                </a:cubicBezTo>
                <a:close/>
                <a:moveTo>
                  <a:pt x="3663698" y="3170340"/>
                </a:moveTo>
                <a:cubicBezTo>
                  <a:pt x="3666397" y="3167416"/>
                  <a:pt x="3669321" y="3164605"/>
                  <a:pt x="3672470" y="3161681"/>
                </a:cubicBezTo>
                <a:cubicBezTo>
                  <a:pt x="3669771" y="3171690"/>
                  <a:pt x="3667185" y="3181699"/>
                  <a:pt x="3664486" y="3191708"/>
                </a:cubicBezTo>
                <a:cubicBezTo>
                  <a:pt x="3661337" y="3194294"/>
                  <a:pt x="3658300" y="3196881"/>
                  <a:pt x="3655489" y="3199467"/>
                </a:cubicBezTo>
                <a:cubicBezTo>
                  <a:pt x="3658300" y="3189683"/>
                  <a:pt x="3661000" y="3180012"/>
                  <a:pt x="3663698" y="3170340"/>
                </a:cubicBezTo>
                <a:close/>
                <a:moveTo>
                  <a:pt x="3679218" y="3155720"/>
                </a:moveTo>
                <a:cubicBezTo>
                  <a:pt x="3682142" y="3153247"/>
                  <a:pt x="3685291" y="3150660"/>
                  <a:pt x="3688440" y="3148073"/>
                </a:cubicBezTo>
                <a:cubicBezTo>
                  <a:pt x="3685853" y="3158532"/>
                  <a:pt x="3683266" y="3168991"/>
                  <a:pt x="3680567" y="3179450"/>
                </a:cubicBezTo>
                <a:cubicBezTo>
                  <a:pt x="3677194" y="3181811"/>
                  <a:pt x="3673932" y="3184173"/>
                  <a:pt x="3670896" y="3186535"/>
                </a:cubicBezTo>
                <a:cubicBezTo>
                  <a:pt x="3673708" y="3176301"/>
                  <a:pt x="3676406" y="3166067"/>
                  <a:pt x="3679218" y="3155720"/>
                </a:cubicBezTo>
                <a:close/>
                <a:moveTo>
                  <a:pt x="3694625" y="3143238"/>
                </a:moveTo>
                <a:cubicBezTo>
                  <a:pt x="3697211" y="3141213"/>
                  <a:pt x="3700023" y="3139302"/>
                  <a:pt x="3702834" y="3137277"/>
                </a:cubicBezTo>
                <a:cubicBezTo>
                  <a:pt x="3700248" y="3148073"/>
                  <a:pt x="3697774" y="3158757"/>
                  <a:pt x="3695187" y="3169553"/>
                </a:cubicBezTo>
                <a:cubicBezTo>
                  <a:pt x="3692263" y="3171465"/>
                  <a:pt x="3689339" y="3173377"/>
                  <a:pt x="3686640" y="3175176"/>
                </a:cubicBezTo>
                <a:cubicBezTo>
                  <a:pt x="3689339" y="3164605"/>
                  <a:pt x="3692038" y="3153921"/>
                  <a:pt x="3694625" y="3143238"/>
                </a:cubicBezTo>
                <a:close/>
                <a:moveTo>
                  <a:pt x="3708795" y="3133116"/>
                </a:moveTo>
                <a:cubicBezTo>
                  <a:pt x="3711494" y="3131204"/>
                  <a:pt x="3714305" y="3129293"/>
                  <a:pt x="3717229" y="3127381"/>
                </a:cubicBezTo>
                <a:cubicBezTo>
                  <a:pt x="3714755" y="3138402"/>
                  <a:pt x="3712393" y="3149423"/>
                  <a:pt x="3709919" y="3160444"/>
                </a:cubicBezTo>
                <a:cubicBezTo>
                  <a:pt x="3706883" y="3162243"/>
                  <a:pt x="3703959" y="3164043"/>
                  <a:pt x="3701035" y="3165842"/>
                </a:cubicBezTo>
                <a:cubicBezTo>
                  <a:pt x="3703734" y="3154934"/>
                  <a:pt x="3706321" y="3144025"/>
                  <a:pt x="3708795" y="3133116"/>
                </a:cubicBezTo>
                <a:close/>
                <a:moveTo>
                  <a:pt x="3723077" y="3123670"/>
                </a:moveTo>
                <a:cubicBezTo>
                  <a:pt x="3725888" y="3121870"/>
                  <a:pt x="3728700" y="3120071"/>
                  <a:pt x="3731624" y="3118272"/>
                </a:cubicBezTo>
                <a:cubicBezTo>
                  <a:pt x="3729262" y="3129518"/>
                  <a:pt x="3727013" y="3140764"/>
                  <a:pt x="3724652" y="3152009"/>
                </a:cubicBezTo>
                <a:cubicBezTo>
                  <a:pt x="3721615" y="3153696"/>
                  <a:pt x="3718579" y="3155383"/>
                  <a:pt x="3715655" y="3157182"/>
                </a:cubicBezTo>
                <a:cubicBezTo>
                  <a:pt x="3718129" y="3145937"/>
                  <a:pt x="3720603" y="3134803"/>
                  <a:pt x="3723077" y="3123670"/>
                </a:cubicBezTo>
                <a:close/>
                <a:moveTo>
                  <a:pt x="3737247" y="3114785"/>
                </a:moveTo>
                <a:cubicBezTo>
                  <a:pt x="3740058" y="3113099"/>
                  <a:pt x="3742982" y="3111412"/>
                  <a:pt x="3745906" y="3109612"/>
                </a:cubicBezTo>
                <a:cubicBezTo>
                  <a:pt x="3743657" y="3121083"/>
                  <a:pt x="3741408" y="3132554"/>
                  <a:pt x="3739271" y="3144025"/>
                </a:cubicBezTo>
                <a:cubicBezTo>
                  <a:pt x="3736235" y="3145712"/>
                  <a:pt x="3733198" y="3147286"/>
                  <a:pt x="3730275" y="3148861"/>
                </a:cubicBezTo>
                <a:cubicBezTo>
                  <a:pt x="3732523" y="3137502"/>
                  <a:pt x="3734885" y="3126144"/>
                  <a:pt x="3737247" y="3114785"/>
                </a:cubicBezTo>
                <a:close/>
                <a:moveTo>
                  <a:pt x="3751417" y="3106464"/>
                </a:moveTo>
                <a:cubicBezTo>
                  <a:pt x="3996015" y="2965215"/>
                  <a:pt x="4569333" y="2799225"/>
                  <a:pt x="4665598" y="2781681"/>
                </a:cubicBezTo>
                <a:cubicBezTo>
                  <a:pt x="4669872" y="2780894"/>
                  <a:pt x="4704172" y="2780444"/>
                  <a:pt x="4710132" y="2780444"/>
                </a:cubicBezTo>
                <a:cubicBezTo>
                  <a:pt x="4755566" y="2780444"/>
                  <a:pt x="5125894" y="2829026"/>
                  <a:pt x="5157608" y="2892791"/>
                </a:cubicBezTo>
                <a:cubicBezTo>
                  <a:pt x="5179087" y="2935863"/>
                  <a:pt x="5308753" y="2985457"/>
                  <a:pt x="5434033" y="3033365"/>
                </a:cubicBezTo>
                <a:cubicBezTo>
                  <a:pt x="5553914" y="3079136"/>
                  <a:pt x="5677732" y="3126481"/>
                  <a:pt x="5687403" y="3161569"/>
                </a:cubicBezTo>
                <a:cubicBezTo>
                  <a:pt x="5710457" y="3245351"/>
                  <a:pt x="5915133" y="3327896"/>
                  <a:pt x="6131955" y="3415389"/>
                </a:cubicBezTo>
                <a:cubicBezTo>
                  <a:pt x="6188859" y="3438331"/>
                  <a:pt x="6246326" y="3461497"/>
                  <a:pt x="6299969" y="3484777"/>
                </a:cubicBezTo>
                <a:cubicBezTo>
                  <a:pt x="6300306" y="3486014"/>
                  <a:pt x="6300644" y="3487251"/>
                  <a:pt x="6300981" y="3488488"/>
                </a:cubicBezTo>
                <a:cubicBezTo>
                  <a:pt x="6248126" y="3467908"/>
                  <a:pt x="6191109" y="3447215"/>
                  <a:pt x="6133192" y="3426073"/>
                </a:cubicBezTo>
                <a:cubicBezTo>
                  <a:pt x="5923905" y="3349938"/>
                  <a:pt x="5707533" y="3271104"/>
                  <a:pt x="5687291" y="3197668"/>
                </a:cubicBezTo>
                <a:cubicBezTo>
                  <a:pt x="5677507" y="3162243"/>
                  <a:pt x="5562461" y="3122433"/>
                  <a:pt x="5429309" y="3076324"/>
                </a:cubicBezTo>
                <a:cubicBezTo>
                  <a:pt x="5302793" y="3032578"/>
                  <a:pt x="5172002" y="2987369"/>
                  <a:pt x="5153334" y="2949695"/>
                </a:cubicBezTo>
                <a:cubicBezTo>
                  <a:pt x="5121621" y="2886043"/>
                  <a:pt x="4737123" y="2843983"/>
                  <a:pt x="4703722" y="2843983"/>
                </a:cubicBezTo>
                <a:cubicBezTo>
                  <a:pt x="4701248" y="2843983"/>
                  <a:pt x="4663462" y="2844321"/>
                  <a:pt x="4658963" y="2845108"/>
                </a:cubicBezTo>
                <a:cubicBezTo>
                  <a:pt x="4572257" y="2860965"/>
                  <a:pt x="3996353" y="3009186"/>
                  <a:pt x="3744557" y="3141213"/>
                </a:cubicBezTo>
                <a:cubicBezTo>
                  <a:pt x="3746918" y="3129518"/>
                  <a:pt x="3749168" y="3118047"/>
                  <a:pt x="3751417" y="3106464"/>
                </a:cubicBezTo>
                <a:close/>
                <a:moveTo>
                  <a:pt x="6399046" y="3626025"/>
                </a:moveTo>
                <a:lnTo>
                  <a:pt x="6399046" y="3626025"/>
                </a:lnTo>
                <a:cubicBezTo>
                  <a:pt x="6399046" y="3625913"/>
                  <a:pt x="6399046" y="3625913"/>
                  <a:pt x="6398933" y="3625801"/>
                </a:cubicBezTo>
                <a:cubicBezTo>
                  <a:pt x="6399046" y="3625801"/>
                  <a:pt x="6399046" y="3625913"/>
                  <a:pt x="6399046" y="3626025"/>
                </a:cubicBezTo>
                <a:close/>
                <a:moveTo>
                  <a:pt x="6409392" y="3640870"/>
                </a:moveTo>
                <a:cubicBezTo>
                  <a:pt x="6417714" y="3665386"/>
                  <a:pt x="6425811" y="3689902"/>
                  <a:pt x="6433571" y="3714081"/>
                </a:cubicBezTo>
                <a:cubicBezTo>
                  <a:pt x="6508019" y="3950021"/>
                  <a:pt x="6665462" y="4251074"/>
                  <a:pt x="6834600" y="4481166"/>
                </a:cubicBezTo>
                <a:cubicBezTo>
                  <a:pt x="7036240" y="4755342"/>
                  <a:pt x="7232931" y="4906375"/>
                  <a:pt x="7388350" y="4906375"/>
                </a:cubicBezTo>
                <a:cubicBezTo>
                  <a:pt x="7619341" y="4906375"/>
                  <a:pt x="7891718" y="4589689"/>
                  <a:pt x="8095269" y="4320574"/>
                </a:cubicBezTo>
                <a:cubicBezTo>
                  <a:pt x="7891605" y="4597674"/>
                  <a:pt x="7620915" y="4931453"/>
                  <a:pt x="7382390" y="4931453"/>
                </a:cubicBezTo>
                <a:cubicBezTo>
                  <a:pt x="7225059" y="4931453"/>
                  <a:pt x="7029043" y="4777271"/>
                  <a:pt x="6830327" y="4497135"/>
                </a:cubicBezTo>
                <a:cubicBezTo>
                  <a:pt x="6663775" y="4262433"/>
                  <a:pt x="6511505" y="3961941"/>
                  <a:pt x="6432896" y="3712732"/>
                </a:cubicBezTo>
                <a:cubicBezTo>
                  <a:pt x="6425249" y="3689003"/>
                  <a:pt x="6417377" y="3664937"/>
                  <a:pt x="6409392" y="3640870"/>
                </a:cubicBezTo>
                <a:lnTo>
                  <a:pt x="6409392" y="3640870"/>
                </a:lnTo>
                <a:close/>
                <a:moveTo>
                  <a:pt x="9369995" y="4270530"/>
                </a:moveTo>
                <a:cubicBezTo>
                  <a:pt x="9373481" y="4278515"/>
                  <a:pt x="9376967" y="4286499"/>
                  <a:pt x="9380453" y="4294484"/>
                </a:cubicBezTo>
                <a:cubicBezTo>
                  <a:pt x="9507195" y="4583167"/>
                  <a:pt x="9638322" y="4881634"/>
                  <a:pt x="9716369" y="5165368"/>
                </a:cubicBezTo>
                <a:cubicBezTo>
                  <a:pt x="9757304" y="5313927"/>
                  <a:pt x="9864366" y="5509831"/>
                  <a:pt x="9967940" y="5699325"/>
                </a:cubicBezTo>
                <a:cubicBezTo>
                  <a:pt x="10024957" y="5803688"/>
                  <a:pt x="10083998" y="5911536"/>
                  <a:pt x="10129432" y="6007464"/>
                </a:cubicBezTo>
                <a:cubicBezTo>
                  <a:pt x="10181051" y="6116437"/>
                  <a:pt x="10265395" y="6219337"/>
                  <a:pt x="10366946" y="6297272"/>
                </a:cubicBezTo>
                <a:cubicBezTo>
                  <a:pt x="10463436" y="6371269"/>
                  <a:pt x="10564425" y="6413667"/>
                  <a:pt x="10644158" y="6413667"/>
                </a:cubicBezTo>
                <a:cubicBezTo>
                  <a:pt x="10659678" y="6413667"/>
                  <a:pt x="10683969" y="6412205"/>
                  <a:pt x="10698251" y="6409618"/>
                </a:cubicBezTo>
                <a:cubicBezTo>
                  <a:pt x="10867278" y="6378805"/>
                  <a:pt x="11069479" y="6188861"/>
                  <a:pt x="11267520" y="5874762"/>
                </a:cubicBezTo>
                <a:cubicBezTo>
                  <a:pt x="11371657" y="5709559"/>
                  <a:pt x="11464661" y="5525013"/>
                  <a:pt x="11534386" y="5348902"/>
                </a:cubicBezTo>
                <a:cubicBezTo>
                  <a:pt x="11533823" y="5351376"/>
                  <a:pt x="11533262" y="5353850"/>
                  <a:pt x="11532812" y="5356325"/>
                </a:cubicBezTo>
                <a:cubicBezTo>
                  <a:pt x="11462187" y="5547618"/>
                  <a:pt x="11366034" y="5749257"/>
                  <a:pt x="11258523" y="5926606"/>
                </a:cubicBezTo>
                <a:cubicBezTo>
                  <a:pt x="11063856" y="6247677"/>
                  <a:pt x="10862329" y="6441782"/>
                  <a:pt x="10691166" y="6472933"/>
                </a:cubicBezTo>
                <a:cubicBezTo>
                  <a:pt x="10676546" y="6475632"/>
                  <a:pt x="10653043" y="6476981"/>
                  <a:pt x="10637298" y="6476981"/>
                </a:cubicBezTo>
                <a:cubicBezTo>
                  <a:pt x="10465685" y="6476981"/>
                  <a:pt x="10230983" y="6287488"/>
                  <a:pt x="10124821" y="6063356"/>
                </a:cubicBezTo>
                <a:cubicBezTo>
                  <a:pt x="10081974" y="5972826"/>
                  <a:pt x="10031030" y="5875999"/>
                  <a:pt x="9977162" y="5773436"/>
                </a:cubicBezTo>
                <a:cubicBezTo>
                  <a:pt x="9870101" y="5569885"/>
                  <a:pt x="9759441" y="5359361"/>
                  <a:pt x="9715919" y="5201130"/>
                </a:cubicBezTo>
                <a:cubicBezTo>
                  <a:pt x="9634611" y="4905813"/>
                  <a:pt x="9505395" y="4595537"/>
                  <a:pt x="9380453" y="4295383"/>
                </a:cubicBezTo>
                <a:cubicBezTo>
                  <a:pt x="9376967" y="4287286"/>
                  <a:pt x="9373481" y="4278964"/>
                  <a:pt x="9369995" y="4270530"/>
                </a:cubicBezTo>
                <a:close/>
                <a:moveTo>
                  <a:pt x="11966005" y="4117697"/>
                </a:moveTo>
                <a:cubicBezTo>
                  <a:pt x="11966005" y="4117585"/>
                  <a:pt x="11966005" y="4117585"/>
                  <a:pt x="11966005" y="4117697"/>
                </a:cubicBezTo>
                <a:cubicBezTo>
                  <a:pt x="11966117" y="4117585"/>
                  <a:pt x="11966117" y="4117473"/>
                  <a:pt x="11966230" y="4117473"/>
                </a:cubicBezTo>
                <a:cubicBezTo>
                  <a:pt x="11966230" y="4117473"/>
                  <a:pt x="11966230" y="4117473"/>
                  <a:pt x="11966230" y="4117585"/>
                </a:cubicBezTo>
                <a:cubicBezTo>
                  <a:pt x="11966117" y="4117585"/>
                  <a:pt x="11966005" y="4117585"/>
                  <a:pt x="11966005" y="4117697"/>
                </a:cubicBezTo>
                <a:close/>
                <a:moveTo>
                  <a:pt x="11994681" y="4075188"/>
                </a:moveTo>
                <a:cubicBezTo>
                  <a:pt x="11994794" y="4074963"/>
                  <a:pt x="11994906" y="4074626"/>
                  <a:pt x="11995131" y="4074401"/>
                </a:cubicBezTo>
                <a:cubicBezTo>
                  <a:pt x="11995357" y="4074176"/>
                  <a:pt x="11995469" y="4074063"/>
                  <a:pt x="11995694" y="4073838"/>
                </a:cubicBezTo>
                <a:cubicBezTo>
                  <a:pt x="11995582" y="4074063"/>
                  <a:pt x="11995357" y="4074401"/>
                  <a:pt x="11995244" y="4074626"/>
                </a:cubicBezTo>
                <a:cubicBezTo>
                  <a:pt x="11995019" y="4074850"/>
                  <a:pt x="11994906" y="4074963"/>
                  <a:pt x="11994681" y="4075188"/>
                </a:cubicBezTo>
                <a:close/>
                <a:moveTo>
                  <a:pt x="12023584" y="4035715"/>
                </a:moveTo>
                <a:cubicBezTo>
                  <a:pt x="12023809" y="4035377"/>
                  <a:pt x="12024033" y="4034928"/>
                  <a:pt x="12024258" y="4034590"/>
                </a:cubicBezTo>
                <a:cubicBezTo>
                  <a:pt x="12024596" y="4034253"/>
                  <a:pt x="12024821" y="4034028"/>
                  <a:pt x="12025159" y="4033690"/>
                </a:cubicBezTo>
                <a:cubicBezTo>
                  <a:pt x="12024933" y="4034028"/>
                  <a:pt x="12024708" y="4034478"/>
                  <a:pt x="12024483" y="4034815"/>
                </a:cubicBezTo>
                <a:cubicBezTo>
                  <a:pt x="12024145" y="4035040"/>
                  <a:pt x="12023922" y="4035377"/>
                  <a:pt x="12023584" y="4035715"/>
                </a:cubicBezTo>
                <a:close/>
                <a:moveTo>
                  <a:pt x="12052823" y="3998828"/>
                </a:moveTo>
                <a:cubicBezTo>
                  <a:pt x="12053048" y="3998378"/>
                  <a:pt x="12053386" y="3997928"/>
                  <a:pt x="12053610" y="3997478"/>
                </a:cubicBezTo>
                <a:cubicBezTo>
                  <a:pt x="12053947" y="3997141"/>
                  <a:pt x="12054398" y="3996804"/>
                  <a:pt x="12054735" y="3996466"/>
                </a:cubicBezTo>
                <a:cubicBezTo>
                  <a:pt x="12054398" y="3996916"/>
                  <a:pt x="12054173" y="3997366"/>
                  <a:pt x="12053835" y="3997816"/>
                </a:cubicBezTo>
                <a:cubicBezTo>
                  <a:pt x="12053610" y="3998153"/>
                  <a:pt x="12053161" y="3998491"/>
                  <a:pt x="12052823" y="3998828"/>
                </a:cubicBezTo>
                <a:close/>
                <a:moveTo>
                  <a:pt x="12082400" y="3964303"/>
                </a:moveTo>
                <a:cubicBezTo>
                  <a:pt x="12082738" y="3963853"/>
                  <a:pt x="12083074" y="3963291"/>
                  <a:pt x="12083299" y="3962841"/>
                </a:cubicBezTo>
                <a:cubicBezTo>
                  <a:pt x="12083749" y="3962504"/>
                  <a:pt x="12084200" y="3962166"/>
                  <a:pt x="12084649" y="3961716"/>
                </a:cubicBezTo>
                <a:cubicBezTo>
                  <a:pt x="12084312" y="3962166"/>
                  <a:pt x="12083975" y="3962616"/>
                  <a:pt x="12083637" y="3963066"/>
                </a:cubicBezTo>
                <a:cubicBezTo>
                  <a:pt x="12083299" y="3963628"/>
                  <a:pt x="12082850" y="3963966"/>
                  <a:pt x="12082400" y="3964303"/>
                </a:cubicBezTo>
                <a:close/>
                <a:moveTo>
                  <a:pt x="12112315" y="3932140"/>
                </a:moveTo>
                <a:cubicBezTo>
                  <a:pt x="12112651" y="3931690"/>
                  <a:pt x="12112989" y="3931128"/>
                  <a:pt x="12113326" y="3930678"/>
                </a:cubicBezTo>
                <a:cubicBezTo>
                  <a:pt x="12113777" y="3930340"/>
                  <a:pt x="12114338" y="3930003"/>
                  <a:pt x="12114788" y="3929665"/>
                </a:cubicBezTo>
                <a:cubicBezTo>
                  <a:pt x="12114451" y="3930115"/>
                  <a:pt x="12114113" y="3930565"/>
                  <a:pt x="12113777" y="3931015"/>
                </a:cubicBezTo>
                <a:cubicBezTo>
                  <a:pt x="12113326" y="3931352"/>
                  <a:pt x="12112763" y="3931690"/>
                  <a:pt x="12112315" y="3932140"/>
                </a:cubicBezTo>
                <a:close/>
                <a:moveTo>
                  <a:pt x="12142565" y="3902001"/>
                </a:moveTo>
                <a:cubicBezTo>
                  <a:pt x="12142903" y="3901551"/>
                  <a:pt x="12143241" y="3901101"/>
                  <a:pt x="12143577" y="3900651"/>
                </a:cubicBezTo>
                <a:cubicBezTo>
                  <a:pt x="12144140" y="3900314"/>
                  <a:pt x="12144703" y="3899976"/>
                  <a:pt x="12145264" y="3899639"/>
                </a:cubicBezTo>
                <a:cubicBezTo>
                  <a:pt x="12144927" y="3900089"/>
                  <a:pt x="12144590" y="3900539"/>
                  <a:pt x="12144253" y="3900988"/>
                </a:cubicBezTo>
                <a:cubicBezTo>
                  <a:pt x="12143690" y="3901213"/>
                  <a:pt x="12143128" y="3901551"/>
                  <a:pt x="12142565" y="3902001"/>
                </a:cubicBezTo>
                <a:close/>
                <a:moveTo>
                  <a:pt x="12173267" y="3873773"/>
                </a:moveTo>
                <a:cubicBezTo>
                  <a:pt x="12173604" y="3873324"/>
                  <a:pt x="12173942" y="3872874"/>
                  <a:pt x="12174280" y="3872536"/>
                </a:cubicBezTo>
                <a:cubicBezTo>
                  <a:pt x="12174841" y="3872199"/>
                  <a:pt x="12175404" y="3871862"/>
                  <a:pt x="12175965" y="3871524"/>
                </a:cubicBezTo>
                <a:cubicBezTo>
                  <a:pt x="12175629" y="3871974"/>
                  <a:pt x="12175291" y="3872311"/>
                  <a:pt x="12174954" y="3872761"/>
                </a:cubicBezTo>
                <a:cubicBezTo>
                  <a:pt x="12174392" y="3872986"/>
                  <a:pt x="12173829" y="3873436"/>
                  <a:pt x="12173267" y="3873773"/>
                </a:cubicBezTo>
                <a:close/>
                <a:moveTo>
                  <a:pt x="12204305" y="3847345"/>
                </a:moveTo>
                <a:cubicBezTo>
                  <a:pt x="12204643" y="3847008"/>
                  <a:pt x="12204981" y="3846558"/>
                  <a:pt x="12205319" y="3846221"/>
                </a:cubicBezTo>
                <a:cubicBezTo>
                  <a:pt x="12205880" y="3845884"/>
                  <a:pt x="12206555" y="3845546"/>
                  <a:pt x="12207117" y="3845321"/>
                </a:cubicBezTo>
                <a:cubicBezTo>
                  <a:pt x="12206779" y="3845658"/>
                  <a:pt x="12206443" y="3845996"/>
                  <a:pt x="12206218" y="3846333"/>
                </a:cubicBezTo>
                <a:cubicBezTo>
                  <a:pt x="12205542" y="3846670"/>
                  <a:pt x="12204981" y="3847008"/>
                  <a:pt x="12204305" y="3847345"/>
                </a:cubicBezTo>
                <a:close/>
                <a:moveTo>
                  <a:pt x="12235795" y="3822717"/>
                </a:moveTo>
                <a:cubicBezTo>
                  <a:pt x="12236132" y="3822380"/>
                  <a:pt x="12236356" y="3822042"/>
                  <a:pt x="12236694" y="3821704"/>
                </a:cubicBezTo>
                <a:cubicBezTo>
                  <a:pt x="12237369" y="3821367"/>
                  <a:pt x="12237931" y="3821142"/>
                  <a:pt x="12238606" y="3820805"/>
                </a:cubicBezTo>
                <a:cubicBezTo>
                  <a:pt x="12238381" y="3821142"/>
                  <a:pt x="12238043" y="3821367"/>
                  <a:pt x="12237818" y="3821704"/>
                </a:cubicBezTo>
                <a:cubicBezTo>
                  <a:pt x="12237031" y="3822042"/>
                  <a:pt x="12236469" y="3822380"/>
                  <a:pt x="12235795" y="3822717"/>
                </a:cubicBezTo>
                <a:close/>
                <a:moveTo>
                  <a:pt x="12267733" y="3799663"/>
                </a:moveTo>
                <a:cubicBezTo>
                  <a:pt x="12267958" y="3799438"/>
                  <a:pt x="12268295" y="3799100"/>
                  <a:pt x="12268521" y="3798875"/>
                </a:cubicBezTo>
                <a:cubicBezTo>
                  <a:pt x="12269195" y="3798650"/>
                  <a:pt x="12269758" y="3798313"/>
                  <a:pt x="12270432" y="3798088"/>
                </a:cubicBezTo>
                <a:cubicBezTo>
                  <a:pt x="12270206" y="3798313"/>
                  <a:pt x="12269983" y="3798538"/>
                  <a:pt x="12269758" y="3798763"/>
                </a:cubicBezTo>
                <a:cubicBezTo>
                  <a:pt x="12268970" y="3799100"/>
                  <a:pt x="12268295" y="3799438"/>
                  <a:pt x="12267733" y="3799663"/>
                </a:cubicBezTo>
                <a:close/>
                <a:moveTo>
                  <a:pt x="12300008" y="3778295"/>
                </a:moveTo>
                <a:cubicBezTo>
                  <a:pt x="12300234" y="3778071"/>
                  <a:pt x="12300459" y="3777845"/>
                  <a:pt x="12300684" y="3777621"/>
                </a:cubicBezTo>
                <a:cubicBezTo>
                  <a:pt x="12301358" y="3777396"/>
                  <a:pt x="12301921" y="3777171"/>
                  <a:pt x="12302595" y="3776946"/>
                </a:cubicBezTo>
                <a:cubicBezTo>
                  <a:pt x="12302370" y="3777171"/>
                  <a:pt x="12302146" y="3777283"/>
                  <a:pt x="12302033" y="3777508"/>
                </a:cubicBezTo>
                <a:cubicBezTo>
                  <a:pt x="12301245" y="3777733"/>
                  <a:pt x="12300684" y="3778071"/>
                  <a:pt x="12300008" y="3778295"/>
                </a:cubicBezTo>
                <a:close/>
                <a:moveTo>
                  <a:pt x="12333072" y="3758165"/>
                </a:moveTo>
                <a:cubicBezTo>
                  <a:pt x="12333185" y="3758053"/>
                  <a:pt x="12333185" y="3758053"/>
                  <a:pt x="12333296" y="3757940"/>
                </a:cubicBezTo>
                <a:cubicBezTo>
                  <a:pt x="12333971" y="3757715"/>
                  <a:pt x="12334534" y="3757490"/>
                  <a:pt x="12335208" y="3757378"/>
                </a:cubicBezTo>
                <a:cubicBezTo>
                  <a:pt x="12335208" y="3757378"/>
                  <a:pt x="12335096" y="3757378"/>
                  <a:pt x="12335096" y="3757490"/>
                </a:cubicBezTo>
                <a:cubicBezTo>
                  <a:pt x="12334309" y="3757715"/>
                  <a:pt x="12333746" y="3757940"/>
                  <a:pt x="12333072" y="3758165"/>
                </a:cubicBezTo>
                <a:close/>
                <a:moveTo>
                  <a:pt x="12684170" y="3633223"/>
                </a:moveTo>
                <a:cubicBezTo>
                  <a:pt x="12935516" y="3529310"/>
                  <a:pt x="13152450" y="3430234"/>
                  <a:pt x="13187312" y="3334756"/>
                </a:cubicBezTo>
                <a:cubicBezTo>
                  <a:pt x="13211717" y="3267842"/>
                  <a:pt x="13641986" y="3163143"/>
                  <a:pt x="13708899" y="3163143"/>
                </a:cubicBezTo>
                <a:cubicBezTo>
                  <a:pt x="13723743" y="3163143"/>
                  <a:pt x="13769177" y="3169216"/>
                  <a:pt x="13829229" y="3180124"/>
                </a:cubicBezTo>
                <a:cubicBezTo>
                  <a:pt x="13837102" y="3190583"/>
                  <a:pt x="13844974" y="3200817"/>
                  <a:pt x="13852847" y="3210826"/>
                </a:cubicBezTo>
                <a:cubicBezTo>
                  <a:pt x="13793243" y="3200929"/>
                  <a:pt x="13748034" y="3195306"/>
                  <a:pt x="13733078" y="3195306"/>
                </a:cubicBezTo>
                <a:cubicBezTo>
                  <a:pt x="13678535" y="3195306"/>
                  <a:pt x="13232634" y="3287973"/>
                  <a:pt x="13207667" y="3356236"/>
                </a:cubicBezTo>
                <a:cubicBezTo>
                  <a:pt x="13176066" y="3442942"/>
                  <a:pt x="12939115" y="3538869"/>
                  <a:pt x="12685294" y="3633223"/>
                </a:cubicBezTo>
                <a:lnTo>
                  <a:pt x="12684170" y="3633223"/>
                </a:lnTo>
                <a:close/>
                <a:moveTo>
                  <a:pt x="13211717" y="3360172"/>
                </a:moveTo>
                <a:cubicBezTo>
                  <a:pt x="13233871" y="3299331"/>
                  <a:pt x="13675048" y="3202954"/>
                  <a:pt x="13733078" y="3202954"/>
                </a:cubicBezTo>
                <a:cubicBezTo>
                  <a:pt x="13748259" y="3202954"/>
                  <a:pt x="13796505" y="3209139"/>
                  <a:pt x="13859931" y="3219935"/>
                </a:cubicBezTo>
                <a:cubicBezTo>
                  <a:pt x="13868254" y="3230506"/>
                  <a:pt x="13876576" y="3240965"/>
                  <a:pt x="13884898" y="3251086"/>
                </a:cubicBezTo>
                <a:cubicBezTo>
                  <a:pt x="13818321" y="3240852"/>
                  <a:pt x="13768726" y="3235117"/>
                  <a:pt x="13757257" y="3235117"/>
                </a:cubicBezTo>
                <a:cubicBezTo>
                  <a:pt x="13717446" y="3235117"/>
                  <a:pt x="13255013" y="3318899"/>
                  <a:pt x="13232071" y="3381539"/>
                </a:cubicBezTo>
                <a:cubicBezTo>
                  <a:pt x="13203618" y="3459473"/>
                  <a:pt x="12967792" y="3545730"/>
                  <a:pt x="12712735" y="3630861"/>
                </a:cubicBezTo>
                <a:cubicBezTo>
                  <a:pt x="12964642" y="3536620"/>
                  <a:pt x="13180115" y="3446878"/>
                  <a:pt x="13211717" y="3360172"/>
                </a:cubicBezTo>
                <a:close/>
                <a:moveTo>
                  <a:pt x="13868703" y="3221397"/>
                </a:moveTo>
                <a:cubicBezTo>
                  <a:pt x="13873652" y="3222297"/>
                  <a:pt x="13878599" y="3223084"/>
                  <a:pt x="13883661" y="3223983"/>
                </a:cubicBezTo>
                <a:cubicBezTo>
                  <a:pt x="13891983" y="3234442"/>
                  <a:pt x="13900417" y="3244676"/>
                  <a:pt x="13908739" y="3254797"/>
                </a:cubicBezTo>
                <a:cubicBezTo>
                  <a:pt x="13903790" y="3254010"/>
                  <a:pt x="13898842" y="3253223"/>
                  <a:pt x="13894006" y="3252436"/>
                </a:cubicBezTo>
                <a:cubicBezTo>
                  <a:pt x="13885459" y="3242314"/>
                  <a:pt x="13877137" y="3231968"/>
                  <a:pt x="13868703" y="3221397"/>
                </a:cubicBezTo>
                <a:close/>
                <a:moveTo>
                  <a:pt x="13892544" y="3225670"/>
                </a:moveTo>
                <a:cubicBezTo>
                  <a:pt x="13897380" y="3226570"/>
                  <a:pt x="13902328" y="3227470"/>
                  <a:pt x="13907277" y="3228369"/>
                </a:cubicBezTo>
                <a:cubicBezTo>
                  <a:pt x="13915711" y="3238715"/>
                  <a:pt x="13924033" y="3248837"/>
                  <a:pt x="13932468" y="3258733"/>
                </a:cubicBezTo>
                <a:cubicBezTo>
                  <a:pt x="13927519" y="3257946"/>
                  <a:pt x="13922571" y="3257159"/>
                  <a:pt x="13917735" y="3256372"/>
                </a:cubicBezTo>
                <a:cubicBezTo>
                  <a:pt x="13909413" y="3246250"/>
                  <a:pt x="13900979" y="3236017"/>
                  <a:pt x="13892544" y="3225670"/>
                </a:cubicBezTo>
                <a:close/>
                <a:moveTo>
                  <a:pt x="13916723" y="3230056"/>
                </a:moveTo>
                <a:cubicBezTo>
                  <a:pt x="13921559" y="3230956"/>
                  <a:pt x="13926282" y="3231856"/>
                  <a:pt x="13931231" y="3232868"/>
                </a:cubicBezTo>
                <a:cubicBezTo>
                  <a:pt x="13939553" y="3242876"/>
                  <a:pt x="13947987" y="3252885"/>
                  <a:pt x="13956534" y="3262782"/>
                </a:cubicBezTo>
                <a:cubicBezTo>
                  <a:pt x="13951698" y="3261995"/>
                  <a:pt x="13946863" y="3261095"/>
                  <a:pt x="13942139" y="3260308"/>
                </a:cubicBezTo>
                <a:cubicBezTo>
                  <a:pt x="13933479" y="3250299"/>
                  <a:pt x="13925045" y="3240178"/>
                  <a:pt x="13916723" y="3230056"/>
                </a:cubicBezTo>
                <a:close/>
                <a:moveTo>
                  <a:pt x="13940564" y="3234667"/>
                </a:moveTo>
                <a:cubicBezTo>
                  <a:pt x="13945288" y="3235567"/>
                  <a:pt x="13950123" y="3236579"/>
                  <a:pt x="13954847" y="3237479"/>
                </a:cubicBezTo>
                <a:cubicBezTo>
                  <a:pt x="13963169" y="3247263"/>
                  <a:pt x="13971603" y="3257159"/>
                  <a:pt x="13980150" y="3266830"/>
                </a:cubicBezTo>
                <a:cubicBezTo>
                  <a:pt x="13975314" y="3265931"/>
                  <a:pt x="13970592" y="3265143"/>
                  <a:pt x="13965868" y="3264356"/>
                </a:cubicBezTo>
                <a:cubicBezTo>
                  <a:pt x="13957433" y="3254572"/>
                  <a:pt x="13948999" y="3244676"/>
                  <a:pt x="13940564" y="3234667"/>
                </a:cubicBezTo>
                <a:close/>
                <a:moveTo>
                  <a:pt x="13964631" y="3239503"/>
                </a:moveTo>
                <a:cubicBezTo>
                  <a:pt x="13969355" y="3240403"/>
                  <a:pt x="13973964" y="3241415"/>
                  <a:pt x="13978688" y="3242427"/>
                </a:cubicBezTo>
                <a:cubicBezTo>
                  <a:pt x="13987010" y="3252098"/>
                  <a:pt x="13995445" y="3261770"/>
                  <a:pt x="14003992" y="3271329"/>
                </a:cubicBezTo>
                <a:cubicBezTo>
                  <a:pt x="13999268" y="3270429"/>
                  <a:pt x="13994658" y="3269642"/>
                  <a:pt x="13989934" y="3268742"/>
                </a:cubicBezTo>
                <a:cubicBezTo>
                  <a:pt x="13981387" y="3258958"/>
                  <a:pt x="13972953" y="3249287"/>
                  <a:pt x="13964631" y="3239503"/>
                </a:cubicBezTo>
                <a:close/>
                <a:moveTo>
                  <a:pt x="13988585" y="3244451"/>
                </a:moveTo>
                <a:cubicBezTo>
                  <a:pt x="13993196" y="3245463"/>
                  <a:pt x="13997806" y="3246363"/>
                  <a:pt x="14002530" y="3247375"/>
                </a:cubicBezTo>
                <a:cubicBezTo>
                  <a:pt x="14010851" y="3256822"/>
                  <a:pt x="14019286" y="3266268"/>
                  <a:pt x="14027833" y="3275715"/>
                </a:cubicBezTo>
                <a:cubicBezTo>
                  <a:pt x="14023222" y="3274815"/>
                  <a:pt x="14018612" y="3273915"/>
                  <a:pt x="14014001" y="3273128"/>
                </a:cubicBezTo>
                <a:cubicBezTo>
                  <a:pt x="14005454" y="3263569"/>
                  <a:pt x="13996907" y="3254010"/>
                  <a:pt x="13988585" y="3244451"/>
                </a:cubicBezTo>
                <a:close/>
                <a:moveTo>
                  <a:pt x="14012539" y="3249512"/>
                </a:moveTo>
                <a:cubicBezTo>
                  <a:pt x="14017150" y="3250524"/>
                  <a:pt x="14021647" y="3251536"/>
                  <a:pt x="14026258" y="3252548"/>
                </a:cubicBezTo>
                <a:cubicBezTo>
                  <a:pt x="14034580" y="3261882"/>
                  <a:pt x="14043015" y="3271104"/>
                  <a:pt x="14051562" y="3280438"/>
                </a:cubicBezTo>
                <a:cubicBezTo>
                  <a:pt x="14047063" y="3279538"/>
                  <a:pt x="14042453" y="3278639"/>
                  <a:pt x="14037955" y="3277739"/>
                </a:cubicBezTo>
                <a:cubicBezTo>
                  <a:pt x="14029407" y="3268405"/>
                  <a:pt x="14020860" y="3258958"/>
                  <a:pt x="14012539" y="3249512"/>
                </a:cubicBezTo>
                <a:close/>
                <a:moveTo>
                  <a:pt x="14036605" y="3254910"/>
                </a:moveTo>
                <a:cubicBezTo>
                  <a:pt x="14041104" y="3255922"/>
                  <a:pt x="14045601" y="3256934"/>
                  <a:pt x="14050100" y="3258059"/>
                </a:cubicBezTo>
                <a:cubicBezTo>
                  <a:pt x="14058421" y="3267168"/>
                  <a:pt x="14066856" y="3276277"/>
                  <a:pt x="14075403" y="3285386"/>
                </a:cubicBezTo>
                <a:cubicBezTo>
                  <a:pt x="14070904" y="3284487"/>
                  <a:pt x="14066407" y="3283474"/>
                  <a:pt x="14061908" y="3282575"/>
                </a:cubicBezTo>
                <a:cubicBezTo>
                  <a:pt x="14053474" y="3273353"/>
                  <a:pt x="14045040" y="3264131"/>
                  <a:pt x="14036605" y="3254910"/>
                </a:cubicBezTo>
                <a:close/>
                <a:moveTo>
                  <a:pt x="14060897" y="3260533"/>
                </a:moveTo>
                <a:cubicBezTo>
                  <a:pt x="14065281" y="3261545"/>
                  <a:pt x="14069667" y="3262669"/>
                  <a:pt x="14074166" y="3263681"/>
                </a:cubicBezTo>
                <a:cubicBezTo>
                  <a:pt x="14082488" y="3272566"/>
                  <a:pt x="14090922" y="3281450"/>
                  <a:pt x="14099469" y="3290334"/>
                </a:cubicBezTo>
                <a:cubicBezTo>
                  <a:pt x="14095083" y="3289322"/>
                  <a:pt x="14090585" y="3288423"/>
                  <a:pt x="14086200" y="3287523"/>
                </a:cubicBezTo>
                <a:cubicBezTo>
                  <a:pt x="14077653" y="3278526"/>
                  <a:pt x="14069219" y="3269530"/>
                  <a:pt x="14060897" y="3260533"/>
                </a:cubicBezTo>
                <a:close/>
                <a:moveTo>
                  <a:pt x="14085187" y="3266381"/>
                </a:moveTo>
                <a:cubicBezTo>
                  <a:pt x="14089460" y="3267505"/>
                  <a:pt x="14093846" y="3268517"/>
                  <a:pt x="14098120" y="3269642"/>
                </a:cubicBezTo>
                <a:cubicBezTo>
                  <a:pt x="14106442" y="3278414"/>
                  <a:pt x="14114876" y="3287073"/>
                  <a:pt x="14123423" y="3295732"/>
                </a:cubicBezTo>
                <a:cubicBezTo>
                  <a:pt x="14119037" y="3294720"/>
                  <a:pt x="14114764" y="3293821"/>
                  <a:pt x="14110378" y="3292808"/>
                </a:cubicBezTo>
                <a:cubicBezTo>
                  <a:pt x="14101943" y="3284037"/>
                  <a:pt x="14093509" y="3275265"/>
                  <a:pt x="14085187" y="3266381"/>
                </a:cubicBezTo>
                <a:close/>
                <a:moveTo>
                  <a:pt x="14133095" y="3305516"/>
                </a:moveTo>
                <a:cubicBezTo>
                  <a:pt x="14141867" y="3314288"/>
                  <a:pt x="14150639" y="3323060"/>
                  <a:pt x="14159522" y="3331720"/>
                </a:cubicBezTo>
                <a:cubicBezTo>
                  <a:pt x="14155136" y="3330820"/>
                  <a:pt x="14150751" y="3329920"/>
                  <a:pt x="14146365" y="3329020"/>
                </a:cubicBezTo>
                <a:cubicBezTo>
                  <a:pt x="14137481" y="3320248"/>
                  <a:pt x="14128596" y="3311364"/>
                  <a:pt x="14119825" y="3302480"/>
                </a:cubicBezTo>
                <a:cubicBezTo>
                  <a:pt x="14124322" y="3303492"/>
                  <a:pt x="14128709" y="3304504"/>
                  <a:pt x="14133095" y="3305516"/>
                </a:cubicBezTo>
                <a:close/>
                <a:moveTo>
                  <a:pt x="14170881" y="3342628"/>
                </a:moveTo>
                <a:cubicBezTo>
                  <a:pt x="14179991" y="3351400"/>
                  <a:pt x="14189212" y="3360172"/>
                  <a:pt x="14198547" y="3368831"/>
                </a:cubicBezTo>
                <a:cubicBezTo>
                  <a:pt x="14194161" y="3368044"/>
                  <a:pt x="14189775" y="3367144"/>
                  <a:pt x="14185388" y="3366357"/>
                </a:cubicBezTo>
                <a:cubicBezTo>
                  <a:pt x="14176055" y="3357585"/>
                  <a:pt x="14166720" y="3348701"/>
                  <a:pt x="14157499" y="3339817"/>
                </a:cubicBezTo>
                <a:cubicBezTo>
                  <a:pt x="14161885" y="3340716"/>
                  <a:pt x="14166382" y="3341728"/>
                  <a:pt x="14170881" y="3342628"/>
                </a:cubicBezTo>
                <a:close/>
                <a:moveTo>
                  <a:pt x="14208554" y="3378053"/>
                </a:moveTo>
                <a:cubicBezTo>
                  <a:pt x="14218227" y="3386937"/>
                  <a:pt x="14228011" y="3395709"/>
                  <a:pt x="14237795" y="3404368"/>
                </a:cubicBezTo>
                <a:cubicBezTo>
                  <a:pt x="14233409" y="3403581"/>
                  <a:pt x="14229023" y="3402906"/>
                  <a:pt x="14224637" y="3402119"/>
                </a:cubicBezTo>
                <a:cubicBezTo>
                  <a:pt x="14214740" y="3393347"/>
                  <a:pt x="14204844" y="3384463"/>
                  <a:pt x="14195172" y="3375466"/>
                </a:cubicBezTo>
                <a:cubicBezTo>
                  <a:pt x="14199558" y="3376366"/>
                  <a:pt x="14204057" y="3377153"/>
                  <a:pt x="14208554" y="3378053"/>
                </a:cubicBezTo>
                <a:close/>
                <a:moveTo>
                  <a:pt x="14249041" y="3414152"/>
                </a:moveTo>
                <a:cubicBezTo>
                  <a:pt x="14258937" y="3422699"/>
                  <a:pt x="14268946" y="3431246"/>
                  <a:pt x="14279067" y="3439568"/>
                </a:cubicBezTo>
                <a:cubicBezTo>
                  <a:pt x="14274793" y="3438893"/>
                  <a:pt x="14270407" y="3438219"/>
                  <a:pt x="14266022" y="3437656"/>
                </a:cubicBezTo>
                <a:cubicBezTo>
                  <a:pt x="14255901" y="3429222"/>
                  <a:pt x="14245779" y="3420675"/>
                  <a:pt x="14235770" y="3411903"/>
                </a:cubicBezTo>
                <a:cubicBezTo>
                  <a:pt x="14240269" y="3412690"/>
                  <a:pt x="14244655" y="3413365"/>
                  <a:pt x="14249041" y="3414152"/>
                </a:cubicBezTo>
                <a:close/>
                <a:moveTo>
                  <a:pt x="14261749" y="3416401"/>
                </a:moveTo>
                <a:cubicBezTo>
                  <a:pt x="14266135" y="3417188"/>
                  <a:pt x="14270632" y="3417976"/>
                  <a:pt x="14274906" y="3418876"/>
                </a:cubicBezTo>
                <a:cubicBezTo>
                  <a:pt x="14284802" y="3427310"/>
                  <a:pt x="14294811" y="3435519"/>
                  <a:pt x="14304820" y="3443616"/>
                </a:cubicBezTo>
                <a:cubicBezTo>
                  <a:pt x="14300547" y="3442942"/>
                  <a:pt x="14296273" y="3442267"/>
                  <a:pt x="14291887" y="3441592"/>
                </a:cubicBezTo>
                <a:cubicBezTo>
                  <a:pt x="14281765" y="3433383"/>
                  <a:pt x="14271645" y="3424948"/>
                  <a:pt x="14261749" y="3416401"/>
                </a:cubicBezTo>
                <a:close/>
                <a:moveTo>
                  <a:pt x="14288064" y="3421350"/>
                </a:moveTo>
                <a:cubicBezTo>
                  <a:pt x="14292450" y="3422137"/>
                  <a:pt x="14296723" y="3423036"/>
                  <a:pt x="14300884" y="3423824"/>
                </a:cubicBezTo>
                <a:cubicBezTo>
                  <a:pt x="14310893" y="3432146"/>
                  <a:pt x="14320790" y="3440130"/>
                  <a:pt x="14330574" y="3447890"/>
                </a:cubicBezTo>
                <a:cubicBezTo>
                  <a:pt x="14326413" y="3447103"/>
                  <a:pt x="14322252" y="3446428"/>
                  <a:pt x="14317978" y="3445753"/>
                </a:cubicBezTo>
                <a:cubicBezTo>
                  <a:pt x="14307969" y="3437769"/>
                  <a:pt x="14297960" y="3429672"/>
                  <a:pt x="14288064" y="3421350"/>
                </a:cubicBezTo>
                <a:close/>
                <a:moveTo>
                  <a:pt x="14314942" y="3426747"/>
                </a:moveTo>
                <a:cubicBezTo>
                  <a:pt x="14319328" y="3427647"/>
                  <a:pt x="14323601" y="3428547"/>
                  <a:pt x="14327762" y="3429447"/>
                </a:cubicBezTo>
                <a:cubicBezTo>
                  <a:pt x="14337771" y="3437544"/>
                  <a:pt x="14347555" y="3445303"/>
                  <a:pt x="14357227" y="3452838"/>
                </a:cubicBezTo>
                <a:cubicBezTo>
                  <a:pt x="14353066" y="3452051"/>
                  <a:pt x="14348905" y="3451264"/>
                  <a:pt x="14344631" y="3450477"/>
                </a:cubicBezTo>
                <a:cubicBezTo>
                  <a:pt x="14334735" y="3442829"/>
                  <a:pt x="14324838" y="3434845"/>
                  <a:pt x="14314942" y="3426747"/>
                </a:cubicBezTo>
                <a:close/>
                <a:moveTo>
                  <a:pt x="14342719" y="3432933"/>
                </a:moveTo>
                <a:cubicBezTo>
                  <a:pt x="14347218" y="3433945"/>
                  <a:pt x="14351491" y="3434957"/>
                  <a:pt x="14355765" y="3436082"/>
                </a:cubicBezTo>
                <a:cubicBezTo>
                  <a:pt x="14365661" y="3443954"/>
                  <a:pt x="14375445" y="3451489"/>
                  <a:pt x="14385004" y="3458686"/>
                </a:cubicBezTo>
                <a:cubicBezTo>
                  <a:pt x="14380843" y="3457786"/>
                  <a:pt x="14376569" y="3456887"/>
                  <a:pt x="14372183" y="3455987"/>
                </a:cubicBezTo>
                <a:cubicBezTo>
                  <a:pt x="14362399" y="3448340"/>
                  <a:pt x="14352615" y="3440693"/>
                  <a:pt x="14342719" y="3432933"/>
                </a:cubicBezTo>
                <a:close/>
                <a:moveTo>
                  <a:pt x="14372071" y="3440130"/>
                </a:moveTo>
                <a:cubicBezTo>
                  <a:pt x="14376794" y="3441367"/>
                  <a:pt x="14381406" y="3442717"/>
                  <a:pt x="14385790" y="3443954"/>
                </a:cubicBezTo>
                <a:cubicBezTo>
                  <a:pt x="14395574" y="3451489"/>
                  <a:pt x="14405247" y="3458798"/>
                  <a:pt x="14414693" y="3465771"/>
                </a:cubicBezTo>
                <a:cubicBezTo>
                  <a:pt x="14410420" y="3464646"/>
                  <a:pt x="14405921" y="3463522"/>
                  <a:pt x="14401310" y="3462397"/>
                </a:cubicBezTo>
                <a:cubicBezTo>
                  <a:pt x="14391526" y="3455087"/>
                  <a:pt x="14381742" y="3447665"/>
                  <a:pt x="14372071" y="3440130"/>
                </a:cubicBezTo>
                <a:close/>
                <a:moveTo>
                  <a:pt x="14469348" y="3481628"/>
                </a:moveTo>
                <a:cubicBezTo>
                  <a:pt x="14472385" y="3482190"/>
                  <a:pt x="14475870" y="3482752"/>
                  <a:pt x="14479695" y="3483540"/>
                </a:cubicBezTo>
                <a:cubicBezTo>
                  <a:pt x="14486780" y="3488488"/>
                  <a:pt x="14493976" y="3493324"/>
                  <a:pt x="14500837" y="3497934"/>
                </a:cubicBezTo>
                <a:cubicBezTo>
                  <a:pt x="14497125" y="3497372"/>
                  <a:pt x="14493752" y="3496810"/>
                  <a:pt x="14490941" y="3496472"/>
                </a:cubicBezTo>
                <a:cubicBezTo>
                  <a:pt x="14483743" y="3491524"/>
                  <a:pt x="14476546" y="3486576"/>
                  <a:pt x="14469348" y="3481628"/>
                </a:cubicBezTo>
                <a:close/>
                <a:moveTo>
                  <a:pt x="14516132" y="3507831"/>
                </a:moveTo>
                <a:cubicBezTo>
                  <a:pt x="14523778" y="3512779"/>
                  <a:pt x="14531201" y="3517502"/>
                  <a:pt x="14538623" y="3522113"/>
                </a:cubicBezTo>
                <a:cubicBezTo>
                  <a:pt x="14535249" y="3521663"/>
                  <a:pt x="14531987" y="3521326"/>
                  <a:pt x="14528952" y="3520876"/>
                </a:cubicBezTo>
                <a:cubicBezTo>
                  <a:pt x="14521304" y="3516153"/>
                  <a:pt x="14513656" y="3511205"/>
                  <a:pt x="14506010" y="3506256"/>
                </a:cubicBezTo>
                <a:cubicBezTo>
                  <a:pt x="14509159" y="3506818"/>
                  <a:pt x="14512532" y="3507381"/>
                  <a:pt x="14516132" y="3507831"/>
                </a:cubicBezTo>
                <a:close/>
                <a:moveTo>
                  <a:pt x="14533226" y="3510417"/>
                </a:moveTo>
                <a:cubicBezTo>
                  <a:pt x="14536373" y="3510867"/>
                  <a:pt x="14539523" y="3511429"/>
                  <a:pt x="14542897" y="3511879"/>
                </a:cubicBezTo>
                <a:cubicBezTo>
                  <a:pt x="14550206" y="3516490"/>
                  <a:pt x="14557516" y="3521101"/>
                  <a:pt x="14564601" y="3525374"/>
                </a:cubicBezTo>
                <a:cubicBezTo>
                  <a:pt x="14561452" y="3524925"/>
                  <a:pt x="14558304" y="3524587"/>
                  <a:pt x="14555380" y="3524250"/>
                </a:cubicBezTo>
                <a:cubicBezTo>
                  <a:pt x="14547957" y="3519752"/>
                  <a:pt x="14540534" y="3515141"/>
                  <a:pt x="14533226" y="3510417"/>
                </a:cubicBezTo>
                <a:close/>
                <a:moveTo>
                  <a:pt x="14560327" y="3514578"/>
                </a:moveTo>
                <a:cubicBezTo>
                  <a:pt x="14563589" y="3515028"/>
                  <a:pt x="14566851" y="3515590"/>
                  <a:pt x="14570224" y="3516040"/>
                </a:cubicBezTo>
                <a:cubicBezTo>
                  <a:pt x="14577196" y="3520314"/>
                  <a:pt x="14584056" y="3524587"/>
                  <a:pt x="14590916" y="3528748"/>
                </a:cubicBezTo>
                <a:cubicBezTo>
                  <a:pt x="14587768" y="3528298"/>
                  <a:pt x="14584619" y="3527961"/>
                  <a:pt x="14581582" y="3527623"/>
                </a:cubicBezTo>
                <a:cubicBezTo>
                  <a:pt x="14574610" y="3523350"/>
                  <a:pt x="14567525" y="3519077"/>
                  <a:pt x="14560327" y="3514578"/>
                </a:cubicBezTo>
                <a:close/>
                <a:moveTo>
                  <a:pt x="14587656" y="3518739"/>
                </a:moveTo>
                <a:cubicBezTo>
                  <a:pt x="14590692" y="3519189"/>
                  <a:pt x="14593840" y="3519639"/>
                  <a:pt x="14597102" y="3520201"/>
                </a:cubicBezTo>
                <a:cubicBezTo>
                  <a:pt x="14603736" y="3524250"/>
                  <a:pt x="14610373" y="3528186"/>
                  <a:pt x="14617007" y="3532122"/>
                </a:cubicBezTo>
                <a:cubicBezTo>
                  <a:pt x="14613971" y="3531784"/>
                  <a:pt x="14611047" y="3531335"/>
                  <a:pt x="14608235" y="3530997"/>
                </a:cubicBezTo>
                <a:cubicBezTo>
                  <a:pt x="14601263" y="3526949"/>
                  <a:pt x="14594403" y="3522900"/>
                  <a:pt x="14587656" y="3518739"/>
                </a:cubicBezTo>
                <a:close/>
                <a:moveTo>
                  <a:pt x="14614870" y="3522900"/>
                </a:moveTo>
                <a:cubicBezTo>
                  <a:pt x="14617794" y="3523350"/>
                  <a:pt x="14620718" y="3523800"/>
                  <a:pt x="14623755" y="3524250"/>
                </a:cubicBezTo>
                <a:cubicBezTo>
                  <a:pt x="14630165" y="3527961"/>
                  <a:pt x="14636462" y="3531672"/>
                  <a:pt x="14642761" y="3535271"/>
                </a:cubicBezTo>
                <a:cubicBezTo>
                  <a:pt x="14639949" y="3534933"/>
                  <a:pt x="14637250" y="3534596"/>
                  <a:pt x="14634439" y="3534259"/>
                </a:cubicBezTo>
                <a:cubicBezTo>
                  <a:pt x="14628028" y="3530548"/>
                  <a:pt x="14621393" y="3526724"/>
                  <a:pt x="14614870" y="3522900"/>
                </a:cubicBezTo>
                <a:close/>
                <a:moveTo>
                  <a:pt x="14642198" y="3527061"/>
                </a:moveTo>
                <a:cubicBezTo>
                  <a:pt x="14644897" y="3527511"/>
                  <a:pt x="14647708" y="3527849"/>
                  <a:pt x="14650520" y="3528298"/>
                </a:cubicBezTo>
                <a:cubicBezTo>
                  <a:pt x="14656593" y="3531784"/>
                  <a:pt x="14662554" y="3535158"/>
                  <a:pt x="14668626" y="3538532"/>
                </a:cubicBezTo>
                <a:cubicBezTo>
                  <a:pt x="14666039" y="3538195"/>
                  <a:pt x="14663453" y="3537857"/>
                  <a:pt x="14660867" y="3537520"/>
                </a:cubicBezTo>
                <a:cubicBezTo>
                  <a:pt x="14654681" y="3534146"/>
                  <a:pt x="14648496" y="3530548"/>
                  <a:pt x="14642198" y="3527061"/>
                </a:cubicBezTo>
                <a:close/>
                <a:moveTo>
                  <a:pt x="14669637" y="3531110"/>
                </a:moveTo>
                <a:cubicBezTo>
                  <a:pt x="14672113" y="3531447"/>
                  <a:pt x="14674699" y="3531897"/>
                  <a:pt x="14677285" y="3532234"/>
                </a:cubicBezTo>
                <a:cubicBezTo>
                  <a:pt x="14683021" y="3535383"/>
                  <a:pt x="14688756" y="3538532"/>
                  <a:pt x="14694379" y="3541681"/>
                </a:cubicBezTo>
                <a:cubicBezTo>
                  <a:pt x="14692018" y="3541344"/>
                  <a:pt x="14689655" y="3541119"/>
                  <a:pt x="14687294" y="3540781"/>
                </a:cubicBezTo>
                <a:cubicBezTo>
                  <a:pt x="14681446" y="3537633"/>
                  <a:pt x="14675598" y="3534484"/>
                  <a:pt x="14669637" y="3531110"/>
                </a:cubicBezTo>
                <a:close/>
                <a:moveTo>
                  <a:pt x="14697191" y="3535271"/>
                </a:moveTo>
                <a:cubicBezTo>
                  <a:pt x="14699439" y="3535608"/>
                  <a:pt x="14701689" y="3535946"/>
                  <a:pt x="14704051" y="3536283"/>
                </a:cubicBezTo>
                <a:cubicBezTo>
                  <a:pt x="14709448" y="3539207"/>
                  <a:pt x="14714846" y="3542018"/>
                  <a:pt x="14720133" y="3544942"/>
                </a:cubicBezTo>
                <a:cubicBezTo>
                  <a:pt x="14717995" y="3544718"/>
                  <a:pt x="14715859" y="3544380"/>
                  <a:pt x="14713722" y="3544155"/>
                </a:cubicBezTo>
                <a:cubicBezTo>
                  <a:pt x="14708212" y="3541231"/>
                  <a:pt x="14702701" y="3538307"/>
                  <a:pt x="14697191" y="3535271"/>
                </a:cubicBezTo>
                <a:close/>
                <a:moveTo>
                  <a:pt x="14724743" y="3539432"/>
                </a:moveTo>
                <a:cubicBezTo>
                  <a:pt x="14726768" y="3539769"/>
                  <a:pt x="14728791" y="3539994"/>
                  <a:pt x="14730816" y="3540331"/>
                </a:cubicBezTo>
                <a:cubicBezTo>
                  <a:pt x="14735876" y="3542918"/>
                  <a:pt x="14740825" y="3545617"/>
                  <a:pt x="14745773" y="3548091"/>
                </a:cubicBezTo>
                <a:cubicBezTo>
                  <a:pt x="14743862" y="3547866"/>
                  <a:pt x="14741949" y="3547641"/>
                  <a:pt x="14740150" y="3547416"/>
                </a:cubicBezTo>
                <a:cubicBezTo>
                  <a:pt x="14734977" y="3544830"/>
                  <a:pt x="14729804" y="3542131"/>
                  <a:pt x="14724743" y="3539432"/>
                </a:cubicBezTo>
                <a:close/>
                <a:moveTo>
                  <a:pt x="14752409" y="3543593"/>
                </a:moveTo>
                <a:cubicBezTo>
                  <a:pt x="14754094" y="3543818"/>
                  <a:pt x="14755782" y="3544155"/>
                  <a:pt x="14757581" y="3544380"/>
                </a:cubicBezTo>
                <a:cubicBezTo>
                  <a:pt x="14762193" y="3546742"/>
                  <a:pt x="14766802" y="3549103"/>
                  <a:pt x="14771414" y="3551353"/>
                </a:cubicBezTo>
                <a:cubicBezTo>
                  <a:pt x="14769839" y="3551127"/>
                  <a:pt x="14768152" y="3550903"/>
                  <a:pt x="14766579" y="3550790"/>
                </a:cubicBezTo>
                <a:cubicBezTo>
                  <a:pt x="14761855" y="3548429"/>
                  <a:pt x="14757131" y="3545954"/>
                  <a:pt x="14752409" y="3543593"/>
                </a:cubicBezTo>
                <a:close/>
                <a:moveTo>
                  <a:pt x="14780073" y="3547754"/>
                </a:moveTo>
                <a:cubicBezTo>
                  <a:pt x="14781423" y="3547979"/>
                  <a:pt x="14782772" y="3548204"/>
                  <a:pt x="14784122" y="3548316"/>
                </a:cubicBezTo>
                <a:cubicBezTo>
                  <a:pt x="14788395" y="3550340"/>
                  <a:pt x="14792556" y="3552365"/>
                  <a:pt x="14796717" y="3554389"/>
                </a:cubicBezTo>
                <a:cubicBezTo>
                  <a:pt x="14795367" y="3554276"/>
                  <a:pt x="14794131" y="3554051"/>
                  <a:pt x="14792781" y="3553939"/>
                </a:cubicBezTo>
                <a:cubicBezTo>
                  <a:pt x="14788620" y="3552027"/>
                  <a:pt x="14784347" y="3549891"/>
                  <a:pt x="14780073" y="3547754"/>
                </a:cubicBezTo>
                <a:close/>
                <a:moveTo>
                  <a:pt x="14807963" y="3551915"/>
                </a:moveTo>
                <a:cubicBezTo>
                  <a:pt x="14808975" y="3552027"/>
                  <a:pt x="14809988" y="3552252"/>
                  <a:pt x="14810887" y="3552365"/>
                </a:cubicBezTo>
                <a:cubicBezTo>
                  <a:pt x="14814598" y="3554164"/>
                  <a:pt x="14818422" y="3555851"/>
                  <a:pt x="14822133" y="3557650"/>
                </a:cubicBezTo>
                <a:cubicBezTo>
                  <a:pt x="14821121" y="3557538"/>
                  <a:pt x="14820221" y="3557425"/>
                  <a:pt x="14819209" y="3557313"/>
                </a:cubicBezTo>
                <a:cubicBezTo>
                  <a:pt x="14815611" y="3555514"/>
                  <a:pt x="14811786" y="3553714"/>
                  <a:pt x="14807963" y="3551915"/>
                </a:cubicBezTo>
                <a:close/>
                <a:moveTo>
                  <a:pt x="14835965" y="3556076"/>
                </a:moveTo>
                <a:cubicBezTo>
                  <a:pt x="14836528" y="3556188"/>
                  <a:pt x="14837089" y="3556301"/>
                  <a:pt x="14837765" y="3556301"/>
                </a:cubicBezTo>
                <a:cubicBezTo>
                  <a:pt x="14841027" y="3557762"/>
                  <a:pt x="14844287" y="3559225"/>
                  <a:pt x="14847549" y="3560687"/>
                </a:cubicBezTo>
                <a:cubicBezTo>
                  <a:pt x="14846986" y="3560574"/>
                  <a:pt x="14846424" y="3560574"/>
                  <a:pt x="14845749" y="3560462"/>
                </a:cubicBezTo>
                <a:cubicBezTo>
                  <a:pt x="14842489" y="3559112"/>
                  <a:pt x="14839227" y="3557650"/>
                  <a:pt x="14835965" y="3556076"/>
                </a:cubicBezTo>
                <a:close/>
                <a:moveTo>
                  <a:pt x="14871615" y="3571370"/>
                </a:moveTo>
                <a:cubicBezTo>
                  <a:pt x="14875326" y="3572945"/>
                  <a:pt x="14879038" y="3574519"/>
                  <a:pt x="14882749" y="3576093"/>
                </a:cubicBezTo>
                <a:cubicBezTo>
                  <a:pt x="14882298" y="3576093"/>
                  <a:pt x="14881737" y="3575981"/>
                  <a:pt x="14881287" y="3575981"/>
                </a:cubicBezTo>
                <a:cubicBezTo>
                  <a:pt x="14877576" y="3574407"/>
                  <a:pt x="14873751" y="3572832"/>
                  <a:pt x="14869928" y="3571145"/>
                </a:cubicBezTo>
                <a:cubicBezTo>
                  <a:pt x="14870603" y="3571258"/>
                  <a:pt x="14871165" y="3571370"/>
                  <a:pt x="14871615" y="3571370"/>
                </a:cubicBezTo>
                <a:close/>
                <a:moveTo>
                  <a:pt x="13829567" y="2884244"/>
                </a:moveTo>
                <a:cubicBezTo>
                  <a:pt x="13829455" y="2884131"/>
                  <a:pt x="13829455" y="2884019"/>
                  <a:pt x="13829342" y="2884019"/>
                </a:cubicBezTo>
                <a:cubicBezTo>
                  <a:pt x="13829455" y="2884019"/>
                  <a:pt x="13829455" y="2884131"/>
                  <a:pt x="13829567" y="2884244"/>
                </a:cubicBezTo>
                <a:cubicBezTo>
                  <a:pt x="13829567" y="2884244"/>
                  <a:pt x="13829567" y="2884244"/>
                  <a:pt x="13829567" y="2884244"/>
                </a:cubicBezTo>
                <a:close/>
                <a:moveTo>
                  <a:pt x="13816298" y="2877271"/>
                </a:moveTo>
                <a:cubicBezTo>
                  <a:pt x="13815735" y="2876934"/>
                  <a:pt x="13815172" y="2876709"/>
                  <a:pt x="13814498" y="2876372"/>
                </a:cubicBezTo>
                <a:cubicBezTo>
                  <a:pt x="13808537" y="2868612"/>
                  <a:pt x="13802689" y="2861190"/>
                  <a:pt x="13797179" y="2853992"/>
                </a:cubicBezTo>
                <a:cubicBezTo>
                  <a:pt x="13797517" y="2854217"/>
                  <a:pt x="13797967" y="2854442"/>
                  <a:pt x="13798303" y="2854667"/>
                </a:cubicBezTo>
                <a:cubicBezTo>
                  <a:pt x="13804039" y="2861752"/>
                  <a:pt x="13809999" y="2869287"/>
                  <a:pt x="13816298" y="2877271"/>
                </a:cubicBezTo>
                <a:close/>
                <a:moveTo>
                  <a:pt x="13774912" y="2834537"/>
                </a:moveTo>
                <a:cubicBezTo>
                  <a:pt x="13774125" y="2834087"/>
                  <a:pt x="13773338" y="2833750"/>
                  <a:pt x="13772551" y="2833300"/>
                </a:cubicBezTo>
                <a:cubicBezTo>
                  <a:pt x="13766140" y="2824640"/>
                  <a:pt x="13760068" y="2816318"/>
                  <a:pt x="13754333" y="2808559"/>
                </a:cubicBezTo>
                <a:cubicBezTo>
                  <a:pt x="13754894" y="2808896"/>
                  <a:pt x="13755457" y="2809234"/>
                  <a:pt x="13756131" y="2809571"/>
                </a:cubicBezTo>
                <a:cubicBezTo>
                  <a:pt x="13761754" y="2817106"/>
                  <a:pt x="13768165" y="2825428"/>
                  <a:pt x="13774912" y="2834537"/>
                </a:cubicBezTo>
                <a:close/>
                <a:moveTo>
                  <a:pt x="13760742" y="2827115"/>
                </a:moveTo>
                <a:cubicBezTo>
                  <a:pt x="13759505" y="2826440"/>
                  <a:pt x="13758268" y="2825877"/>
                  <a:pt x="13757031" y="2825203"/>
                </a:cubicBezTo>
                <a:cubicBezTo>
                  <a:pt x="13750733" y="2816431"/>
                  <a:pt x="13744660" y="2807996"/>
                  <a:pt x="13739037" y="2800012"/>
                </a:cubicBezTo>
                <a:cubicBezTo>
                  <a:pt x="13740163" y="2800574"/>
                  <a:pt x="13741174" y="2801249"/>
                  <a:pt x="13742299" y="2801811"/>
                </a:cubicBezTo>
                <a:cubicBezTo>
                  <a:pt x="13748034" y="2809683"/>
                  <a:pt x="13754220" y="2818118"/>
                  <a:pt x="13760742" y="2827115"/>
                </a:cubicBezTo>
                <a:close/>
                <a:moveTo>
                  <a:pt x="13745786" y="2819692"/>
                </a:moveTo>
                <a:cubicBezTo>
                  <a:pt x="13744098" y="2818905"/>
                  <a:pt x="13742524" y="2818118"/>
                  <a:pt x="13740837" y="2817218"/>
                </a:cubicBezTo>
                <a:cubicBezTo>
                  <a:pt x="13734652" y="2808334"/>
                  <a:pt x="13728691" y="2799787"/>
                  <a:pt x="13723181" y="2791690"/>
                </a:cubicBezTo>
                <a:cubicBezTo>
                  <a:pt x="13724643" y="2792477"/>
                  <a:pt x="13726218" y="2793264"/>
                  <a:pt x="13727680" y="2794051"/>
                </a:cubicBezTo>
                <a:cubicBezTo>
                  <a:pt x="13733303" y="2802036"/>
                  <a:pt x="13739375" y="2810583"/>
                  <a:pt x="13745786" y="2819692"/>
                </a:cubicBezTo>
                <a:close/>
                <a:moveTo>
                  <a:pt x="13714859" y="2779432"/>
                </a:moveTo>
                <a:cubicBezTo>
                  <a:pt x="13709236" y="2771110"/>
                  <a:pt x="13703950" y="2763350"/>
                  <a:pt x="13699002" y="2756040"/>
                </a:cubicBezTo>
                <a:cubicBezTo>
                  <a:pt x="13700239" y="2756715"/>
                  <a:pt x="13701588" y="2757390"/>
                  <a:pt x="13702825" y="2758177"/>
                </a:cubicBezTo>
                <a:cubicBezTo>
                  <a:pt x="13707662" y="2765262"/>
                  <a:pt x="13713172" y="2773134"/>
                  <a:pt x="13719133" y="2781681"/>
                </a:cubicBezTo>
                <a:cubicBezTo>
                  <a:pt x="13717558" y="2780894"/>
                  <a:pt x="13716209" y="2780219"/>
                  <a:pt x="13714859" y="2779432"/>
                </a:cubicBezTo>
                <a:close/>
                <a:moveTo>
                  <a:pt x="13704175" y="2774146"/>
                </a:moveTo>
                <a:cubicBezTo>
                  <a:pt x="13702376" y="2773247"/>
                  <a:pt x="13700577" y="2772347"/>
                  <a:pt x="13698890" y="2771447"/>
                </a:cubicBezTo>
                <a:cubicBezTo>
                  <a:pt x="13693267" y="2763013"/>
                  <a:pt x="13688094" y="2755028"/>
                  <a:pt x="13683032" y="2747381"/>
                </a:cubicBezTo>
                <a:cubicBezTo>
                  <a:pt x="13684720" y="2748281"/>
                  <a:pt x="13686407" y="2749180"/>
                  <a:pt x="13687981" y="2750080"/>
                </a:cubicBezTo>
                <a:cubicBezTo>
                  <a:pt x="13692929" y="2757502"/>
                  <a:pt x="13698327" y="2765599"/>
                  <a:pt x="13704175" y="2774146"/>
                </a:cubicBezTo>
                <a:close/>
                <a:moveTo>
                  <a:pt x="13674710" y="2734785"/>
                </a:moveTo>
                <a:cubicBezTo>
                  <a:pt x="13669088" y="2726126"/>
                  <a:pt x="13663915" y="2718029"/>
                  <a:pt x="13659304" y="2710832"/>
                </a:cubicBezTo>
                <a:cubicBezTo>
                  <a:pt x="13660766" y="2711619"/>
                  <a:pt x="13662228" y="2712406"/>
                  <a:pt x="13663690" y="2713306"/>
                </a:cubicBezTo>
                <a:cubicBezTo>
                  <a:pt x="13667963" y="2719941"/>
                  <a:pt x="13673248" y="2728038"/>
                  <a:pt x="13679434" y="2737260"/>
                </a:cubicBezTo>
                <a:cubicBezTo>
                  <a:pt x="13677860" y="2736360"/>
                  <a:pt x="13676285" y="2735573"/>
                  <a:pt x="13674710" y="2734785"/>
                </a:cubicBezTo>
                <a:close/>
                <a:moveTo>
                  <a:pt x="13626690" y="2685641"/>
                </a:moveTo>
                <a:cubicBezTo>
                  <a:pt x="13624667" y="2684629"/>
                  <a:pt x="13622529" y="2683504"/>
                  <a:pt x="13620506" y="2682492"/>
                </a:cubicBezTo>
                <a:cubicBezTo>
                  <a:pt x="13615108" y="2673608"/>
                  <a:pt x="13610384" y="2665511"/>
                  <a:pt x="13606111" y="2658201"/>
                </a:cubicBezTo>
                <a:cubicBezTo>
                  <a:pt x="13608135" y="2659325"/>
                  <a:pt x="13610159" y="2660337"/>
                  <a:pt x="13612071" y="2661462"/>
                </a:cubicBezTo>
                <a:cubicBezTo>
                  <a:pt x="13616007" y="2667872"/>
                  <a:pt x="13620843" y="2676082"/>
                  <a:pt x="13626690" y="2685641"/>
                </a:cubicBezTo>
                <a:close/>
                <a:moveTo>
                  <a:pt x="13578446" y="2621314"/>
                </a:moveTo>
                <a:cubicBezTo>
                  <a:pt x="13578671" y="2621764"/>
                  <a:pt x="13582720" y="2628961"/>
                  <a:pt x="13590028" y="2641669"/>
                </a:cubicBezTo>
                <a:cubicBezTo>
                  <a:pt x="13587780" y="2640545"/>
                  <a:pt x="13585644" y="2639308"/>
                  <a:pt x="13583394" y="2638183"/>
                </a:cubicBezTo>
                <a:cubicBezTo>
                  <a:pt x="13578221" y="2629074"/>
                  <a:pt x="13573835" y="2621202"/>
                  <a:pt x="13570237" y="2614791"/>
                </a:cubicBezTo>
                <a:cubicBezTo>
                  <a:pt x="13572711" y="2616141"/>
                  <a:pt x="13575072" y="2617490"/>
                  <a:pt x="13577546" y="2618840"/>
                </a:cubicBezTo>
                <a:cubicBezTo>
                  <a:pt x="13577771" y="2619627"/>
                  <a:pt x="13578108" y="2620527"/>
                  <a:pt x="13578446" y="2621314"/>
                </a:cubicBezTo>
                <a:close/>
                <a:moveTo>
                  <a:pt x="13563601" y="2602983"/>
                </a:moveTo>
                <a:cubicBezTo>
                  <a:pt x="13560453" y="2597248"/>
                  <a:pt x="13558653" y="2593874"/>
                  <a:pt x="13558541" y="2593649"/>
                </a:cubicBezTo>
                <a:cubicBezTo>
                  <a:pt x="13556966" y="2589601"/>
                  <a:pt x="13555391" y="2585552"/>
                  <a:pt x="13553817" y="2581503"/>
                </a:cubicBezTo>
                <a:cubicBezTo>
                  <a:pt x="13557753" y="2583753"/>
                  <a:pt x="13561690" y="2586114"/>
                  <a:pt x="13565626" y="2588476"/>
                </a:cubicBezTo>
                <a:cubicBezTo>
                  <a:pt x="13568212" y="2595111"/>
                  <a:pt x="13570798" y="2601634"/>
                  <a:pt x="13573385" y="2608269"/>
                </a:cubicBezTo>
                <a:cubicBezTo>
                  <a:pt x="13570124" y="2606469"/>
                  <a:pt x="13566862" y="2604670"/>
                  <a:pt x="13563601" y="2602983"/>
                </a:cubicBezTo>
                <a:close/>
                <a:moveTo>
                  <a:pt x="13549881" y="2571382"/>
                </a:moveTo>
                <a:cubicBezTo>
                  <a:pt x="13547295" y="2564860"/>
                  <a:pt x="13544821" y="2558337"/>
                  <a:pt x="13542233" y="2551814"/>
                </a:cubicBezTo>
                <a:cubicBezTo>
                  <a:pt x="13546058" y="2554176"/>
                  <a:pt x="13549768" y="2556537"/>
                  <a:pt x="13553592" y="2558899"/>
                </a:cubicBezTo>
                <a:cubicBezTo>
                  <a:pt x="13556291" y="2565309"/>
                  <a:pt x="13558878" y="2571607"/>
                  <a:pt x="13561465" y="2578017"/>
                </a:cubicBezTo>
                <a:cubicBezTo>
                  <a:pt x="13557641" y="2575881"/>
                  <a:pt x="13553817" y="2573631"/>
                  <a:pt x="13549881" y="2571382"/>
                </a:cubicBezTo>
                <a:close/>
                <a:moveTo>
                  <a:pt x="13542909" y="2567446"/>
                </a:moveTo>
                <a:cubicBezTo>
                  <a:pt x="13538973" y="2565309"/>
                  <a:pt x="13535150" y="2563060"/>
                  <a:pt x="13531325" y="2560923"/>
                </a:cubicBezTo>
                <a:cubicBezTo>
                  <a:pt x="13528739" y="2554063"/>
                  <a:pt x="13526040" y="2547203"/>
                  <a:pt x="13523341" y="2540343"/>
                </a:cubicBezTo>
                <a:cubicBezTo>
                  <a:pt x="13527164" y="2542592"/>
                  <a:pt x="13530987" y="2544954"/>
                  <a:pt x="13534812" y="2547203"/>
                </a:cubicBezTo>
                <a:cubicBezTo>
                  <a:pt x="13537511" y="2553951"/>
                  <a:pt x="13540210" y="2560698"/>
                  <a:pt x="13542909" y="2567446"/>
                </a:cubicBezTo>
                <a:close/>
                <a:moveTo>
                  <a:pt x="13519067" y="2529772"/>
                </a:moveTo>
                <a:cubicBezTo>
                  <a:pt x="13516481" y="2523249"/>
                  <a:pt x="13513895" y="2516839"/>
                  <a:pt x="13511196" y="2510317"/>
                </a:cubicBezTo>
                <a:cubicBezTo>
                  <a:pt x="13514906" y="2512678"/>
                  <a:pt x="13518730" y="2515040"/>
                  <a:pt x="13522442" y="2517514"/>
                </a:cubicBezTo>
                <a:cubicBezTo>
                  <a:pt x="13525140" y="2523812"/>
                  <a:pt x="13527727" y="2530109"/>
                  <a:pt x="13530313" y="2536407"/>
                </a:cubicBezTo>
                <a:cubicBezTo>
                  <a:pt x="13526603" y="2534158"/>
                  <a:pt x="13522778" y="2531909"/>
                  <a:pt x="13519067" y="2529772"/>
                </a:cubicBezTo>
                <a:close/>
                <a:moveTo>
                  <a:pt x="13511870" y="2525499"/>
                </a:moveTo>
                <a:cubicBezTo>
                  <a:pt x="13508046" y="2523249"/>
                  <a:pt x="13504223" y="2521113"/>
                  <a:pt x="13500399" y="2518976"/>
                </a:cubicBezTo>
                <a:cubicBezTo>
                  <a:pt x="13497700" y="2512116"/>
                  <a:pt x="13495001" y="2505256"/>
                  <a:pt x="13492302" y="2498396"/>
                </a:cubicBezTo>
                <a:cubicBezTo>
                  <a:pt x="13496125" y="2500645"/>
                  <a:pt x="13499837" y="2503007"/>
                  <a:pt x="13503660" y="2505368"/>
                </a:cubicBezTo>
                <a:cubicBezTo>
                  <a:pt x="13506359" y="2512116"/>
                  <a:pt x="13509171" y="2518864"/>
                  <a:pt x="13511870" y="2525499"/>
                </a:cubicBezTo>
                <a:close/>
                <a:moveTo>
                  <a:pt x="13487916" y="2487825"/>
                </a:moveTo>
                <a:cubicBezTo>
                  <a:pt x="13485329" y="2481527"/>
                  <a:pt x="13482856" y="2475117"/>
                  <a:pt x="13480157" y="2468819"/>
                </a:cubicBezTo>
                <a:cubicBezTo>
                  <a:pt x="13483755" y="2471181"/>
                  <a:pt x="13487354" y="2473542"/>
                  <a:pt x="13491065" y="2475904"/>
                </a:cubicBezTo>
                <a:cubicBezTo>
                  <a:pt x="13493764" y="2482089"/>
                  <a:pt x="13496350" y="2488387"/>
                  <a:pt x="13499049" y="2494572"/>
                </a:cubicBezTo>
                <a:cubicBezTo>
                  <a:pt x="13495338" y="2492211"/>
                  <a:pt x="13491626" y="2490074"/>
                  <a:pt x="13487916" y="2487825"/>
                </a:cubicBezTo>
                <a:close/>
                <a:moveTo>
                  <a:pt x="13480606" y="2483439"/>
                </a:moveTo>
                <a:cubicBezTo>
                  <a:pt x="13476895" y="2481302"/>
                  <a:pt x="13473072" y="2479053"/>
                  <a:pt x="13469360" y="2476916"/>
                </a:cubicBezTo>
                <a:cubicBezTo>
                  <a:pt x="13466661" y="2470169"/>
                  <a:pt x="13463962" y="2463421"/>
                  <a:pt x="13461263" y="2456674"/>
                </a:cubicBezTo>
                <a:cubicBezTo>
                  <a:pt x="13464974" y="2458923"/>
                  <a:pt x="13468686" y="2461284"/>
                  <a:pt x="13472509" y="2463646"/>
                </a:cubicBezTo>
                <a:cubicBezTo>
                  <a:pt x="13475208" y="2470281"/>
                  <a:pt x="13477907" y="2476916"/>
                  <a:pt x="13480606" y="2483439"/>
                </a:cubicBezTo>
                <a:close/>
                <a:moveTo>
                  <a:pt x="13456877" y="2445878"/>
                </a:moveTo>
                <a:cubicBezTo>
                  <a:pt x="13454291" y="2439355"/>
                  <a:pt x="13451592" y="2433057"/>
                  <a:pt x="13448893" y="2426647"/>
                </a:cubicBezTo>
                <a:cubicBezTo>
                  <a:pt x="13452491" y="2429009"/>
                  <a:pt x="13456090" y="2431370"/>
                  <a:pt x="13459801" y="2433844"/>
                </a:cubicBezTo>
                <a:cubicBezTo>
                  <a:pt x="13462500" y="2440030"/>
                  <a:pt x="13465086" y="2446327"/>
                  <a:pt x="13467674" y="2452513"/>
                </a:cubicBezTo>
                <a:cubicBezTo>
                  <a:pt x="13464074" y="2450151"/>
                  <a:pt x="13460476" y="2448014"/>
                  <a:pt x="13456877" y="2445878"/>
                </a:cubicBezTo>
                <a:close/>
                <a:moveTo>
                  <a:pt x="13449679" y="2441492"/>
                </a:moveTo>
                <a:cubicBezTo>
                  <a:pt x="13445856" y="2439242"/>
                  <a:pt x="13442033" y="2436993"/>
                  <a:pt x="13438321" y="2434856"/>
                </a:cubicBezTo>
                <a:cubicBezTo>
                  <a:pt x="13435622" y="2428109"/>
                  <a:pt x="13432923" y="2421361"/>
                  <a:pt x="13430224" y="2414614"/>
                </a:cubicBezTo>
                <a:cubicBezTo>
                  <a:pt x="13434047" y="2416975"/>
                  <a:pt x="13437759" y="2419337"/>
                  <a:pt x="13441583" y="2421811"/>
                </a:cubicBezTo>
                <a:cubicBezTo>
                  <a:pt x="13444169" y="2428221"/>
                  <a:pt x="13446980" y="2434856"/>
                  <a:pt x="13449679" y="2441492"/>
                </a:cubicBezTo>
                <a:close/>
                <a:moveTo>
                  <a:pt x="13425725" y="2404043"/>
                </a:moveTo>
                <a:cubicBezTo>
                  <a:pt x="13422914" y="2397295"/>
                  <a:pt x="13420103" y="2390548"/>
                  <a:pt x="13417291" y="2383800"/>
                </a:cubicBezTo>
                <a:cubicBezTo>
                  <a:pt x="13421003" y="2386274"/>
                  <a:pt x="13424714" y="2388748"/>
                  <a:pt x="13428424" y="2391222"/>
                </a:cubicBezTo>
                <a:cubicBezTo>
                  <a:pt x="13431236" y="2397745"/>
                  <a:pt x="13434047" y="2404267"/>
                  <a:pt x="13436859" y="2410903"/>
                </a:cubicBezTo>
                <a:cubicBezTo>
                  <a:pt x="13433148" y="2408541"/>
                  <a:pt x="13429438" y="2406292"/>
                  <a:pt x="13425725" y="2404043"/>
                </a:cubicBezTo>
                <a:close/>
                <a:moveTo>
                  <a:pt x="13412794" y="2372779"/>
                </a:moveTo>
                <a:cubicBezTo>
                  <a:pt x="13409982" y="2366256"/>
                  <a:pt x="13407171" y="2359734"/>
                  <a:pt x="13404359" y="2353323"/>
                </a:cubicBezTo>
                <a:cubicBezTo>
                  <a:pt x="13408070" y="2355910"/>
                  <a:pt x="13411668" y="2358497"/>
                  <a:pt x="13415380" y="2361196"/>
                </a:cubicBezTo>
                <a:cubicBezTo>
                  <a:pt x="13418079" y="2367381"/>
                  <a:pt x="13420891" y="2373679"/>
                  <a:pt x="13423589" y="2379976"/>
                </a:cubicBezTo>
                <a:cubicBezTo>
                  <a:pt x="13419990" y="2377502"/>
                  <a:pt x="13416392" y="2375141"/>
                  <a:pt x="13412794" y="2372779"/>
                </a:cubicBezTo>
                <a:close/>
                <a:moveTo>
                  <a:pt x="13404921" y="2367831"/>
                </a:moveTo>
                <a:cubicBezTo>
                  <a:pt x="13401323" y="2365582"/>
                  <a:pt x="13397836" y="2363332"/>
                  <a:pt x="13394238" y="2361196"/>
                </a:cubicBezTo>
                <a:cubicBezTo>
                  <a:pt x="13391426" y="2354448"/>
                  <a:pt x="13388615" y="2347588"/>
                  <a:pt x="13385691" y="2340616"/>
                </a:cubicBezTo>
                <a:cubicBezTo>
                  <a:pt x="13389176" y="2342977"/>
                  <a:pt x="13392776" y="2345339"/>
                  <a:pt x="13396261" y="2347700"/>
                </a:cubicBezTo>
                <a:cubicBezTo>
                  <a:pt x="13399185" y="2354336"/>
                  <a:pt x="13402109" y="2361083"/>
                  <a:pt x="13404921" y="2367831"/>
                </a:cubicBezTo>
                <a:close/>
                <a:moveTo>
                  <a:pt x="13386702" y="2356585"/>
                </a:moveTo>
                <a:cubicBezTo>
                  <a:pt x="13383104" y="2354448"/>
                  <a:pt x="13379505" y="2352311"/>
                  <a:pt x="13376019" y="2350287"/>
                </a:cubicBezTo>
                <a:cubicBezTo>
                  <a:pt x="13373095" y="2342977"/>
                  <a:pt x="13370059" y="2335892"/>
                  <a:pt x="13367135" y="2328695"/>
                </a:cubicBezTo>
                <a:cubicBezTo>
                  <a:pt x="13370733" y="2330944"/>
                  <a:pt x="13374220" y="2333081"/>
                  <a:pt x="13377818" y="2335442"/>
                </a:cubicBezTo>
                <a:cubicBezTo>
                  <a:pt x="13380854" y="2342415"/>
                  <a:pt x="13383778" y="2349500"/>
                  <a:pt x="13386702" y="2356585"/>
                </a:cubicBezTo>
                <a:close/>
                <a:moveTo>
                  <a:pt x="13362187" y="2316437"/>
                </a:moveTo>
                <a:cubicBezTo>
                  <a:pt x="13359376" y="2309689"/>
                  <a:pt x="13356675" y="2302942"/>
                  <a:pt x="13353864" y="2296307"/>
                </a:cubicBezTo>
                <a:cubicBezTo>
                  <a:pt x="13357238" y="2298556"/>
                  <a:pt x="13360613" y="2300918"/>
                  <a:pt x="13364098" y="2303167"/>
                </a:cubicBezTo>
                <a:cubicBezTo>
                  <a:pt x="13367022" y="2309802"/>
                  <a:pt x="13369834" y="2316324"/>
                  <a:pt x="13372645" y="2322847"/>
                </a:cubicBezTo>
                <a:cubicBezTo>
                  <a:pt x="13369047" y="2320710"/>
                  <a:pt x="13365560" y="2318574"/>
                  <a:pt x="13362187" y="2316437"/>
                </a:cubicBezTo>
                <a:close/>
                <a:moveTo>
                  <a:pt x="13354539" y="2311714"/>
                </a:moveTo>
                <a:cubicBezTo>
                  <a:pt x="13279416" y="2266392"/>
                  <a:pt x="13208117" y="2239852"/>
                  <a:pt x="13151887" y="2239852"/>
                </a:cubicBezTo>
                <a:cubicBezTo>
                  <a:pt x="12985111" y="2239852"/>
                  <a:pt x="12697777" y="2537982"/>
                  <a:pt x="12621193" y="2747718"/>
                </a:cubicBezTo>
                <a:cubicBezTo>
                  <a:pt x="12522903" y="3017058"/>
                  <a:pt x="12374794" y="3298994"/>
                  <a:pt x="12217914" y="3597461"/>
                </a:cubicBezTo>
                <a:cubicBezTo>
                  <a:pt x="12211616" y="3609382"/>
                  <a:pt x="12205430" y="3621302"/>
                  <a:pt x="12199133" y="3633223"/>
                </a:cubicBezTo>
                <a:lnTo>
                  <a:pt x="12184850" y="3633223"/>
                </a:lnTo>
                <a:cubicBezTo>
                  <a:pt x="12194184" y="3614442"/>
                  <a:pt x="12203519" y="3595662"/>
                  <a:pt x="12212852" y="3576881"/>
                </a:cubicBezTo>
                <a:cubicBezTo>
                  <a:pt x="12361636" y="3278301"/>
                  <a:pt x="12502097" y="2996366"/>
                  <a:pt x="12600724" y="2726351"/>
                </a:cubicBezTo>
                <a:cubicBezTo>
                  <a:pt x="12638623" y="2622326"/>
                  <a:pt x="12726004" y="2492323"/>
                  <a:pt x="12828792" y="2387061"/>
                </a:cubicBezTo>
                <a:cubicBezTo>
                  <a:pt x="12939902" y="2273140"/>
                  <a:pt x="13048874" y="2207689"/>
                  <a:pt x="13127596" y="2207689"/>
                </a:cubicBezTo>
                <a:cubicBezTo>
                  <a:pt x="13187875" y="2207689"/>
                  <a:pt x="13265135" y="2238390"/>
                  <a:pt x="13345767" y="2291021"/>
                </a:cubicBezTo>
                <a:cubicBezTo>
                  <a:pt x="13348691" y="2297881"/>
                  <a:pt x="13351615" y="2304854"/>
                  <a:pt x="13354539" y="2311714"/>
                </a:cubicBezTo>
                <a:close/>
                <a:moveTo>
                  <a:pt x="13127596" y="2200154"/>
                </a:moveTo>
                <a:cubicBezTo>
                  <a:pt x="13047975" y="2200154"/>
                  <a:pt x="12938102" y="2265943"/>
                  <a:pt x="12826318" y="2380651"/>
                </a:cubicBezTo>
                <a:cubicBezTo>
                  <a:pt x="12723080" y="2486588"/>
                  <a:pt x="12635025" y="2617490"/>
                  <a:pt x="12596789" y="2722527"/>
                </a:cubicBezTo>
                <a:cubicBezTo>
                  <a:pt x="12498387" y="2992092"/>
                  <a:pt x="12358038" y="3273915"/>
                  <a:pt x="12209367" y="3572158"/>
                </a:cubicBezTo>
                <a:cubicBezTo>
                  <a:pt x="12199245" y="3592513"/>
                  <a:pt x="12189124" y="3612868"/>
                  <a:pt x="12178890" y="3633335"/>
                </a:cubicBezTo>
                <a:lnTo>
                  <a:pt x="12164496" y="3633335"/>
                </a:lnTo>
                <a:cubicBezTo>
                  <a:pt x="12178553" y="3603534"/>
                  <a:pt x="12192611" y="3573732"/>
                  <a:pt x="12206668" y="3544043"/>
                </a:cubicBezTo>
                <a:cubicBezTo>
                  <a:pt x="12346454" y="3248387"/>
                  <a:pt x="12478481" y="2969038"/>
                  <a:pt x="12576322" y="2701160"/>
                </a:cubicBezTo>
                <a:cubicBezTo>
                  <a:pt x="12653131" y="2490636"/>
                  <a:pt x="12919771" y="2168103"/>
                  <a:pt x="13103418" y="2168103"/>
                </a:cubicBezTo>
                <a:cubicBezTo>
                  <a:pt x="13166170" y="2168103"/>
                  <a:pt x="13247365" y="2201616"/>
                  <a:pt x="13332834" y="2260882"/>
                </a:cubicBezTo>
                <a:cubicBezTo>
                  <a:pt x="13335645" y="2267292"/>
                  <a:pt x="13338457" y="2273702"/>
                  <a:pt x="13341268" y="2280225"/>
                </a:cubicBezTo>
                <a:cubicBezTo>
                  <a:pt x="13262211" y="2229618"/>
                  <a:pt x="13186750" y="2200154"/>
                  <a:pt x="13127596" y="2200154"/>
                </a:cubicBezTo>
                <a:close/>
                <a:moveTo>
                  <a:pt x="12175066" y="3640870"/>
                </a:moveTo>
                <a:cubicBezTo>
                  <a:pt x="12172480" y="3646043"/>
                  <a:pt x="12169894" y="3651216"/>
                  <a:pt x="12167418" y="3656277"/>
                </a:cubicBezTo>
                <a:cubicBezTo>
                  <a:pt x="12162583" y="3656502"/>
                  <a:pt x="12157860" y="3656727"/>
                  <a:pt x="12153361" y="3656952"/>
                </a:cubicBezTo>
                <a:cubicBezTo>
                  <a:pt x="12155836" y="3651554"/>
                  <a:pt x="12158423" y="3646268"/>
                  <a:pt x="12160896" y="3640870"/>
                </a:cubicBezTo>
                <a:lnTo>
                  <a:pt x="12175066" y="3640870"/>
                </a:lnTo>
                <a:close/>
                <a:moveTo>
                  <a:pt x="12147289" y="3657289"/>
                </a:moveTo>
                <a:cubicBezTo>
                  <a:pt x="12142340" y="3657514"/>
                  <a:pt x="12137618" y="3657739"/>
                  <a:pt x="12133119" y="3657964"/>
                </a:cubicBezTo>
                <a:cubicBezTo>
                  <a:pt x="12135706" y="3652229"/>
                  <a:pt x="12138179" y="3646606"/>
                  <a:pt x="12140766" y="3640870"/>
                </a:cubicBezTo>
                <a:lnTo>
                  <a:pt x="12155048" y="3640870"/>
                </a:lnTo>
                <a:cubicBezTo>
                  <a:pt x="12152462" y="3646380"/>
                  <a:pt x="12149876" y="3651779"/>
                  <a:pt x="12147289" y="3657289"/>
                </a:cubicBezTo>
                <a:close/>
                <a:moveTo>
                  <a:pt x="12143577" y="3665049"/>
                </a:moveTo>
                <a:cubicBezTo>
                  <a:pt x="12140991" y="3670447"/>
                  <a:pt x="12138404" y="3675957"/>
                  <a:pt x="12135931" y="3681355"/>
                </a:cubicBezTo>
                <a:cubicBezTo>
                  <a:pt x="12131094" y="3681805"/>
                  <a:pt x="12126484" y="3682255"/>
                  <a:pt x="12121986" y="3682705"/>
                </a:cubicBezTo>
                <a:cubicBezTo>
                  <a:pt x="12124460" y="3677082"/>
                  <a:pt x="12127046" y="3671346"/>
                  <a:pt x="12129632" y="3665723"/>
                </a:cubicBezTo>
                <a:cubicBezTo>
                  <a:pt x="12134131" y="3665499"/>
                  <a:pt x="12138855" y="3665274"/>
                  <a:pt x="12143577" y="3665049"/>
                </a:cubicBezTo>
                <a:close/>
                <a:moveTo>
                  <a:pt x="12115913" y="3683380"/>
                </a:moveTo>
                <a:cubicBezTo>
                  <a:pt x="12110965" y="3683942"/>
                  <a:pt x="12106354" y="3684392"/>
                  <a:pt x="12101855" y="3684842"/>
                </a:cubicBezTo>
                <a:cubicBezTo>
                  <a:pt x="12104442" y="3678769"/>
                  <a:pt x="12106917" y="3672808"/>
                  <a:pt x="12109503" y="3666736"/>
                </a:cubicBezTo>
                <a:cubicBezTo>
                  <a:pt x="12114113" y="3666511"/>
                  <a:pt x="12118837" y="3666286"/>
                  <a:pt x="12123673" y="3665949"/>
                </a:cubicBezTo>
                <a:cubicBezTo>
                  <a:pt x="12121085" y="3671796"/>
                  <a:pt x="12118499" y="3677644"/>
                  <a:pt x="12115913" y="3683380"/>
                </a:cubicBezTo>
                <a:close/>
                <a:moveTo>
                  <a:pt x="12095895" y="3685516"/>
                </a:moveTo>
                <a:cubicBezTo>
                  <a:pt x="12090947" y="3686079"/>
                  <a:pt x="12086111" y="3686641"/>
                  <a:pt x="12081725" y="3687203"/>
                </a:cubicBezTo>
                <a:cubicBezTo>
                  <a:pt x="12084312" y="3680793"/>
                  <a:pt x="12086899" y="3674383"/>
                  <a:pt x="12089372" y="3667973"/>
                </a:cubicBezTo>
                <a:cubicBezTo>
                  <a:pt x="12093984" y="3667748"/>
                  <a:pt x="12098706" y="3667410"/>
                  <a:pt x="12103655" y="3667186"/>
                </a:cubicBezTo>
                <a:cubicBezTo>
                  <a:pt x="12101181" y="3673258"/>
                  <a:pt x="12098593" y="3679444"/>
                  <a:pt x="12095895" y="3685516"/>
                </a:cubicBezTo>
                <a:close/>
                <a:moveTo>
                  <a:pt x="12092634" y="3693501"/>
                </a:moveTo>
                <a:cubicBezTo>
                  <a:pt x="12090048" y="3699574"/>
                  <a:pt x="12087460" y="3705759"/>
                  <a:pt x="12084874" y="3711832"/>
                </a:cubicBezTo>
                <a:cubicBezTo>
                  <a:pt x="12080039" y="3712619"/>
                  <a:pt x="12075428" y="3713519"/>
                  <a:pt x="12070929" y="3714306"/>
                </a:cubicBezTo>
                <a:cubicBezTo>
                  <a:pt x="12073515" y="3707896"/>
                  <a:pt x="12075990" y="3701486"/>
                  <a:pt x="12078577" y="3695076"/>
                </a:cubicBezTo>
                <a:cubicBezTo>
                  <a:pt x="12083074" y="3694513"/>
                  <a:pt x="12087798" y="3693951"/>
                  <a:pt x="12092634" y="3693501"/>
                </a:cubicBezTo>
                <a:close/>
                <a:moveTo>
                  <a:pt x="12064968" y="3715431"/>
                </a:moveTo>
                <a:cubicBezTo>
                  <a:pt x="12060021" y="3716443"/>
                  <a:pt x="12055297" y="3717342"/>
                  <a:pt x="12050798" y="3718355"/>
                </a:cubicBezTo>
                <a:cubicBezTo>
                  <a:pt x="12053386" y="3711495"/>
                  <a:pt x="12055972" y="3704635"/>
                  <a:pt x="12058559" y="3697662"/>
                </a:cubicBezTo>
                <a:cubicBezTo>
                  <a:pt x="12063057" y="3696987"/>
                  <a:pt x="12067780" y="3696425"/>
                  <a:pt x="12072729" y="3695750"/>
                </a:cubicBezTo>
                <a:cubicBezTo>
                  <a:pt x="12070142" y="3702385"/>
                  <a:pt x="12067556" y="3708908"/>
                  <a:pt x="12064968" y="3715431"/>
                </a:cubicBezTo>
                <a:close/>
                <a:moveTo>
                  <a:pt x="12061708" y="3723640"/>
                </a:moveTo>
                <a:cubicBezTo>
                  <a:pt x="12059121" y="3730275"/>
                  <a:pt x="12056421" y="3736910"/>
                  <a:pt x="12053835" y="3743433"/>
                </a:cubicBezTo>
                <a:cubicBezTo>
                  <a:pt x="12048887" y="3744670"/>
                  <a:pt x="12044276" y="3746020"/>
                  <a:pt x="12039890" y="3747256"/>
                </a:cubicBezTo>
                <a:cubicBezTo>
                  <a:pt x="12042476" y="3740284"/>
                  <a:pt x="12045175" y="3733312"/>
                  <a:pt x="12047763" y="3726339"/>
                </a:cubicBezTo>
                <a:cubicBezTo>
                  <a:pt x="12052148" y="3725552"/>
                  <a:pt x="12056759" y="3724652"/>
                  <a:pt x="12061708" y="3723640"/>
                </a:cubicBezTo>
                <a:close/>
                <a:moveTo>
                  <a:pt x="12050574" y="3751755"/>
                </a:moveTo>
                <a:cubicBezTo>
                  <a:pt x="12047987" y="3758278"/>
                  <a:pt x="12045400" y="3764800"/>
                  <a:pt x="12042814" y="3771323"/>
                </a:cubicBezTo>
                <a:cubicBezTo>
                  <a:pt x="12037979" y="3772897"/>
                  <a:pt x="12033480" y="3774472"/>
                  <a:pt x="12029094" y="3776159"/>
                </a:cubicBezTo>
                <a:cubicBezTo>
                  <a:pt x="12031681" y="3769299"/>
                  <a:pt x="12034154" y="3762439"/>
                  <a:pt x="12036741" y="3755579"/>
                </a:cubicBezTo>
                <a:cubicBezTo>
                  <a:pt x="12041127" y="3754229"/>
                  <a:pt x="12045738" y="3752992"/>
                  <a:pt x="12050574" y="3751755"/>
                </a:cubicBezTo>
                <a:close/>
                <a:moveTo>
                  <a:pt x="12039329" y="3779870"/>
                </a:moveTo>
                <a:cubicBezTo>
                  <a:pt x="12036741" y="3786505"/>
                  <a:pt x="12034154" y="3793027"/>
                  <a:pt x="12031568" y="3799663"/>
                </a:cubicBezTo>
                <a:cubicBezTo>
                  <a:pt x="12026844" y="3801575"/>
                  <a:pt x="12022347" y="3803486"/>
                  <a:pt x="12018074" y="3805398"/>
                </a:cubicBezTo>
                <a:cubicBezTo>
                  <a:pt x="12020660" y="3798426"/>
                  <a:pt x="12023246" y="3791565"/>
                  <a:pt x="12025833" y="3784593"/>
                </a:cubicBezTo>
                <a:cubicBezTo>
                  <a:pt x="12030106" y="3783019"/>
                  <a:pt x="12034605" y="3781444"/>
                  <a:pt x="12039329" y="3779870"/>
                </a:cubicBezTo>
                <a:close/>
                <a:moveTo>
                  <a:pt x="12028083" y="3808660"/>
                </a:moveTo>
                <a:cubicBezTo>
                  <a:pt x="12025495" y="3815069"/>
                  <a:pt x="12023021" y="3821480"/>
                  <a:pt x="12020435" y="3828003"/>
                </a:cubicBezTo>
                <a:cubicBezTo>
                  <a:pt x="12015824" y="3830251"/>
                  <a:pt x="12011437" y="3832501"/>
                  <a:pt x="12007277" y="3834638"/>
                </a:cubicBezTo>
                <a:cubicBezTo>
                  <a:pt x="12009752" y="3827890"/>
                  <a:pt x="12012225" y="3821142"/>
                  <a:pt x="12014812" y="3814395"/>
                </a:cubicBezTo>
                <a:cubicBezTo>
                  <a:pt x="12018973" y="3812483"/>
                  <a:pt x="12023359" y="3810571"/>
                  <a:pt x="12028083" y="3808660"/>
                </a:cubicBezTo>
                <a:close/>
                <a:moveTo>
                  <a:pt x="12016724" y="3837674"/>
                </a:moveTo>
                <a:cubicBezTo>
                  <a:pt x="12014249" y="3843972"/>
                  <a:pt x="12011888" y="3850157"/>
                  <a:pt x="12009414" y="3856455"/>
                </a:cubicBezTo>
                <a:cubicBezTo>
                  <a:pt x="12004915" y="3859041"/>
                  <a:pt x="12000529" y="3861515"/>
                  <a:pt x="11996481" y="3864102"/>
                </a:cubicBezTo>
                <a:cubicBezTo>
                  <a:pt x="11998955" y="3857579"/>
                  <a:pt x="12001317" y="3850944"/>
                  <a:pt x="12003791" y="3844421"/>
                </a:cubicBezTo>
                <a:cubicBezTo>
                  <a:pt x="12007727" y="3842172"/>
                  <a:pt x="12012113" y="3839923"/>
                  <a:pt x="12016724" y="3837674"/>
                </a:cubicBezTo>
                <a:close/>
                <a:moveTo>
                  <a:pt x="12005253" y="3867026"/>
                </a:moveTo>
                <a:cubicBezTo>
                  <a:pt x="12002892" y="3873098"/>
                  <a:pt x="12000529" y="3879171"/>
                  <a:pt x="11998168" y="3885356"/>
                </a:cubicBezTo>
                <a:cubicBezTo>
                  <a:pt x="11993782" y="3888168"/>
                  <a:pt x="11989508" y="3890979"/>
                  <a:pt x="11985573" y="3893791"/>
                </a:cubicBezTo>
                <a:cubicBezTo>
                  <a:pt x="11987934" y="3887493"/>
                  <a:pt x="11990184" y="3881083"/>
                  <a:pt x="11992545" y="3874785"/>
                </a:cubicBezTo>
                <a:cubicBezTo>
                  <a:pt x="11996481" y="3872086"/>
                  <a:pt x="12000754" y="3869612"/>
                  <a:pt x="12005253" y="3867026"/>
                </a:cubicBezTo>
                <a:close/>
                <a:moveTo>
                  <a:pt x="11994007" y="3895815"/>
                </a:moveTo>
                <a:cubicBezTo>
                  <a:pt x="11991646" y="3902001"/>
                  <a:pt x="11989283" y="3908073"/>
                  <a:pt x="11986922" y="3914259"/>
                </a:cubicBezTo>
                <a:cubicBezTo>
                  <a:pt x="11982536" y="3917407"/>
                  <a:pt x="11978488" y="3920556"/>
                  <a:pt x="11974552" y="3923705"/>
                </a:cubicBezTo>
                <a:cubicBezTo>
                  <a:pt x="11976913" y="3917295"/>
                  <a:pt x="11979274" y="3910997"/>
                  <a:pt x="11981524" y="3904587"/>
                </a:cubicBezTo>
                <a:cubicBezTo>
                  <a:pt x="11985460" y="3901663"/>
                  <a:pt x="11989621" y="3898739"/>
                  <a:pt x="11994007" y="3895815"/>
                </a:cubicBezTo>
                <a:close/>
                <a:moveTo>
                  <a:pt x="11966679" y="3930115"/>
                </a:moveTo>
                <a:cubicBezTo>
                  <a:pt x="11962069" y="3934052"/>
                  <a:pt x="11957908" y="3937988"/>
                  <a:pt x="11953971" y="3942036"/>
                </a:cubicBezTo>
                <a:cubicBezTo>
                  <a:pt x="11956221" y="3935401"/>
                  <a:pt x="11958470" y="3928766"/>
                  <a:pt x="11960831" y="3922131"/>
                </a:cubicBezTo>
                <a:cubicBezTo>
                  <a:pt x="11964768" y="3918307"/>
                  <a:pt x="11969154" y="3914371"/>
                  <a:pt x="11973876" y="3910548"/>
                </a:cubicBezTo>
                <a:cubicBezTo>
                  <a:pt x="11971515" y="3917070"/>
                  <a:pt x="11969042" y="3923593"/>
                  <a:pt x="11966679" y="3930115"/>
                </a:cubicBezTo>
                <a:close/>
                <a:moveTo>
                  <a:pt x="11945424" y="3951370"/>
                </a:moveTo>
                <a:cubicBezTo>
                  <a:pt x="11942500" y="3954857"/>
                  <a:pt x="11939914" y="3958230"/>
                  <a:pt x="11937552" y="3961716"/>
                </a:cubicBezTo>
                <a:cubicBezTo>
                  <a:pt x="11938228" y="3960142"/>
                  <a:pt x="11938789" y="3958568"/>
                  <a:pt x="11939127" y="3956993"/>
                </a:cubicBezTo>
                <a:cubicBezTo>
                  <a:pt x="11940927" y="3948671"/>
                  <a:pt x="11945424" y="3940237"/>
                  <a:pt x="11952173" y="3931802"/>
                </a:cubicBezTo>
                <a:cubicBezTo>
                  <a:pt x="11949923" y="3938325"/>
                  <a:pt x="11947674" y="3944848"/>
                  <a:pt x="11945424" y="3951370"/>
                </a:cubicBezTo>
                <a:close/>
                <a:moveTo>
                  <a:pt x="11939465" y="3968801"/>
                </a:moveTo>
                <a:cubicBezTo>
                  <a:pt x="11937440" y="3974874"/>
                  <a:pt x="11935304" y="3980947"/>
                  <a:pt x="11933279" y="3987020"/>
                </a:cubicBezTo>
                <a:cubicBezTo>
                  <a:pt x="11931704" y="3989157"/>
                  <a:pt x="11930242" y="3991181"/>
                  <a:pt x="11928893" y="3993317"/>
                </a:cubicBezTo>
                <a:cubicBezTo>
                  <a:pt x="11929005" y="3992980"/>
                  <a:pt x="11929118" y="3992643"/>
                  <a:pt x="11929230" y="3992305"/>
                </a:cubicBezTo>
                <a:cubicBezTo>
                  <a:pt x="11930805" y="3984546"/>
                  <a:pt x="11934291" y="3976673"/>
                  <a:pt x="11939465" y="3968801"/>
                </a:cubicBezTo>
                <a:close/>
                <a:moveTo>
                  <a:pt x="11914723" y="4025144"/>
                </a:moveTo>
                <a:cubicBezTo>
                  <a:pt x="11913486" y="4030541"/>
                  <a:pt x="11911012" y="4036052"/>
                  <a:pt x="11907301" y="4041675"/>
                </a:cubicBezTo>
                <a:cubicBezTo>
                  <a:pt x="11910113" y="4033016"/>
                  <a:pt x="11912812" y="4024356"/>
                  <a:pt x="11915623" y="4015585"/>
                </a:cubicBezTo>
                <a:cubicBezTo>
                  <a:pt x="11916860" y="4014235"/>
                  <a:pt x="11918097" y="4012885"/>
                  <a:pt x="11919109" y="4011536"/>
                </a:cubicBezTo>
                <a:cubicBezTo>
                  <a:pt x="11917197" y="4016034"/>
                  <a:pt x="11915736" y="4020533"/>
                  <a:pt x="11914723" y="4025144"/>
                </a:cubicBezTo>
                <a:close/>
                <a:moveTo>
                  <a:pt x="11898529" y="4052583"/>
                </a:moveTo>
                <a:cubicBezTo>
                  <a:pt x="11895493" y="4055957"/>
                  <a:pt x="11892006" y="4059331"/>
                  <a:pt x="11888295" y="4062705"/>
                </a:cubicBezTo>
                <a:cubicBezTo>
                  <a:pt x="11891332" y="4052471"/>
                  <a:pt x="11894481" y="4042125"/>
                  <a:pt x="11897629" y="4031891"/>
                </a:cubicBezTo>
                <a:cubicBezTo>
                  <a:pt x="11901341" y="4028967"/>
                  <a:pt x="11904826" y="4026156"/>
                  <a:pt x="11907863" y="4023232"/>
                </a:cubicBezTo>
                <a:cubicBezTo>
                  <a:pt x="11904714" y="4033128"/>
                  <a:pt x="11901566" y="4042912"/>
                  <a:pt x="11898529" y="4052583"/>
                </a:cubicBezTo>
                <a:close/>
                <a:moveTo>
                  <a:pt x="11881210" y="4068665"/>
                </a:moveTo>
                <a:cubicBezTo>
                  <a:pt x="11878061" y="4071252"/>
                  <a:pt x="11874801" y="4073838"/>
                  <a:pt x="11871314" y="4076425"/>
                </a:cubicBezTo>
                <a:cubicBezTo>
                  <a:pt x="11874350" y="4065629"/>
                  <a:pt x="11877387" y="4054945"/>
                  <a:pt x="11880424" y="4044149"/>
                </a:cubicBezTo>
                <a:cubicBezTo>
                  <a:pt x="11884022" y="4041787"/>
                  <a:pt x="11887509" y="4039426"/>
                  <a:pt x="11890769" y="4037064"/>
                </a:cubicBezTo>
                <a:cubicBezTo>
                  <a:pt x="11887621" y="4047636"/>
                  <a:pt x="11884359" y="4058206"/>
                  <a:pt x="11881210" y="4068665"/>
                </a:cubicBezTo>
                <a:close/>
                <a:moveTo>
                  <a:pt x="11864904" y="4081036"/>
                </a:moveTo>
                <a:cubicBezTo>
                  <a:pt x="11861980" y="4083060"/>
                  <a:pt x="11858943" y="4085197"/>
                  <a:pt x="11855682" y="4087221"/>
                </a:cubicBezTo>
                <a:cubicBezTo>
                  <a:pt x="11858606" y="4076088"/>
                  <a:pt x="11861642" y="4064954"/>
                  <a:pt x="11864566" y="4053821"/>
                </a:cubicBezTo>
                <a:cubicBezTo>
                  <a:pt x="11867828" y="4051909"/>
                  <a:pt x="11871089" y="4049997"/>
                  <a:pt x="11874125" y="4048085"/>
                </a:cubicBezTo>
                <a:cubicBezTo>
                  <a:pt x="11871089" y="4059106"/>
                  <a:pt x="11867941" y="4070015"/>
                  <a:pt x="11864904" y="4081036"/>
                </a:cubicBezTo>
                <a:close/>
                <a:moveTo>
                  <a:pt x="11849497" y="4091269"/>
                </a:moveTo>
                <a:cubicBezTo>
                  <a:pt x="11846461" y="4093181"/>
                  <a:pt x="11843424" y="4095093"/>
                  <a:pt x="11840162" y="4097005"/>
                </a:cubicBezTo>
                <a:cubicBezTo>
                  <a:pt x="11842974" y="4085646"/>
                  <a:pt x="11845898" y="4074176"/>
                  <a:pt x="11848822" y="4062817"/>
                </a:cubicBezTo>
                <a:cubicBezTo>
                  <a:pt x="11852196" y="4061018"/>
                  <a:pt x="11855344" y="4059219"/>
                  <a:pt x="11858493" y="4057419"/>
                </a:cubicBezTo>
                <a:cubicBezTo>
                  <a:pt x="11855569" y="4068665"/>
                  <a:pt x="11852532" y="4079911"/>
                  <a:pt x="11849497" y="4091269"/>
                </a:cubicBezTo>
                <a:close/>
                <a:moveTo>
                  <a:pt x="11834314" y="4100491"/>
                </a:moveTo>
                <a:cubicBezTo>
                  <a:pt x="11831166" y="4102291"/>
                  <a:pt x="11827905" y="4104203"/>
                  <a:pt x="11824643" y="4106002"/>
                </a:cubicBezTo>
                <a:cubicBezTo>
                  <a:pt x="11827342" y="4094306"/>
                  <a:pt x="11830153" y="4082723"/>
                  <a:pt x="11832852" y="4071027"/>
                </a:cubicBezTo>
                <a:cubicBezTo>
                  <a:pt x="11836339" y="4069340"/>
                  <a:pt x="11839713" y="4067541"/>
                  <a:pt x="11842974" y="4065854"/>
                </a:cubicBezTo>
                <a:cubicBezTo>
                  <a:pt x="11840162" y="4077437"/>
                  <a:pt x="11837126" y="4088908"/>
                  <a:pt x="11834314" y="4100491"/>
                </a:cubicBezTo>
                <a:close/>
                <a:moveTo>
                  <a:pt x="11818907" y="4109151"/>
                </a:moveTo>
                <a:cubicBezTo>
                  <a:pt x="11815872" y="4110838"/>
                  <a:pt x="11812723" y="4112524"/>
                  <a:pt x="11809461" y="4114211"/>
                </a:cubicBezTo>
                <a:cubicBezTo>
                  <a:pt x="11812047" y="4102403"/>
                  <a:pt x="11814746" y="4090482"/>
                  <a:pt x="11817334" y="4078674"/>
                </a:cubicBezTo>
                <a:cubicBezTo>
                  <a:pt x="11820707" y="4077100"/>
                  <a:pt x="11823969" y="4075525"/>
                  <a:pt x="11827229" y="4073838"/>
                </a:cubicBezTo>
                <a:cubicBezTo>
                  <a:pt x="11824418" y="4085646"/>
                  <a:pt x="11821606" y="4097455"/>
                  <a:pt x="11818907" y="4109151"/>
                </a:cubicBezTo>
                <a:close/>
                <a:moveTo>
                  <a:pt x="11803838" y="4117248"/>
                </a:moveTo>
                <a:cubicBezTo>
                  <a:pt x="11800689" y="4118935"/>
                  <a:pt x="11797541" y="4120509"/>
                  <a:pt x="11794279" y="4122196"/>
                </a:cubicBezTo>
                <a:cubicBezTo>
                  <a:pt x="11796753" y="4110163"/>
                  <a:pt x="11799339" y="4098017"/>
                  <a:pt x="11801815" y="4085984"/>
                </a:cubicBezTo>
                <a:cubicBezTo>
                  <a:pt x="11805188" y="4084410"/>
                  <a:pt x="11808562" y="4082948"/>
                  <a:pt x="11811822" y="4081373"/>
                </a:cubicBezTo>
                <a:cubicBezTo>
                  <a:pt x="11809123" y="4093294"/>
                  <a:pt x="11806537" y="4105215"/>
                  <a:pt x="11803838" y="4117248"/>
                </a:cubicBezTo>
                <a:close/>
                <a:moveTo>
                  <a:pt x="11788769" y="4124895"/>
                </a:moveTo>
                <a:cubicBezTo>
                  <a:pt x="11785620" y="4126469"/>
                  <a:pt x="11782358" y="4128044"/>
                  <a:pt x="11779098" y="4129618"/>
                </a:cubicBezTo>
                <a:cubicBezTo>
                  <a:pt x="11781459" y="4117360"/>
                  <a:pt x="11783820" y="4105102"/>
                  <a:pt x="11786295" y="4092844"/>
                </a:cubicBezTo>
                <a:cubicBezTo>
                  <a:pt x="11789668" y="4091382"/>
                  <a:pt x="11793042" y="4089920"/>
                  <a:pt x="11796415" y="4088346"/>
                </a:cubicBezTo>
                <a:cubicBezTo>
                  <a:pt x="11793829" y="4100604"/>
                  <a:pt x="11791355" y="4112749"/>
                  <a:pt x="11788769" y="4124895"/>
                </a:cubicBezTo>
                <a:close/>
                <a:moveTo>
                  <a:pt x="11773700" y="4132205"/>
                </a:moveTo>
                <a:cubicBezTo>
                  <a:pt x="11509982" y="4258609"/>
                  <a:pt x="10963318" y="4399408"/>
                  <a:pt x="10882347" y="4414253"/>
                </a:cubicBezTo>
                <a:cubicBezTo>
                  <a:pt x="10878524" y="4414927"/>
                  <a:pt x="10843773" y="4415377"/>
                  <a:pt x="10837925" y="4415377"/>
                </a:cubicBezTo>
                <a:cubicBezTo>
                  <a:pt x="10790805" y="4415377"/>
                  <a:pt x="10394611" y="4365221"/>
                  <a:pt x="10365034" y="4302693"/>
                </a:cubicBezTo>
                <a:cubicBezTo>
                  <a:pt x="10346366" y="4263220"/>
                  <a:pt x="10218500" y="4219136"/>
                  <a:pt x="10094795" y="4176514"/>
                </a:cubicBezTo>
                <a:cubicBezTo>
                  <a:pt x="9980311" y="4137153"/>
                  <a:pt x="9862004" y="4096330"/>
                  <a:pt x="9853682" y="4066191"/>
                </a:cubicBezTo>
                <a:cubicBezTo>
                  <a:pt x="9832540" y="3989269"/>
                  <a:pt x="9623478" y="3913584"/>
                  <a:pt x="9402158" y="3833513"/>
                </a:cubicBezTo>
                <a:cubicBezTo>
                  <a:pt x="9338281" y="3810346"/>
                  <a:pt x="9273617" y="3786955"/>
                  <a:pt x="9214351" y="3763676"/>
                </a:cubicBezTo>
                <a:cubicBezTo>
                  <a:pt x="9214014" y="3762551"/>
                  <a:pt x="9213789" y="3761539"/>
                  <a:pt x="9213451" y="3760414"/>
                </a:cubicBezTo>
                <a:cubicBezTo>
                  <a:pt x="9271930" y="3780994"/>
                  <a:pt x="9336144" y="3801799"/>
                  <a:pt x="9401371" y="3822942"/>
                </a:cubicBezTo>
                <a:cubicBezTo>
                  <a:pt x="9615043" y="3892217"/>
                  <a:pt x="9835913" y="3963741"/>
                  <a:pt x="9854244" y="4030317"/>
                </a:cubicBezTo>
                <a:cubicBezTo>
                  <a:pt x="9862117" y="4058994"/>
                  <a:pt x="9952421" y="4088908"/>
                  <a:pt x="10100080" y="4134566"/>
                </a:cubicBezTo>
                <a:cubicBezTo>
                  <a:pt x="10218950" y="4171341"/>
                  <a:pt x="10353564" y="4212951"/>
                  <a:pt x="10369645" y="4246801"/>
                </a:cubicBezTo>
                <a:cubicBezTo>
                  <a:pt x="10398997" y="4308654"/>
                  <a:pt x="10810261" y="4352063"/>
                  <a:pt x="10844898" y="4352063"/>
                </a:cubicBezTo>
                <a:cubicBezTo>
                  <a:pt x="10847485" y="4352063"/>
                  <a:pt x="10885496" y="4351725"/>
                  <a:pt x="10889544" y="4351051"/>
                </a:cubicBezTo>
                <a:cubicBezTo>
                  <a:pt x="10951509" y="4339692"/>
                  <a:pt x="11508520" y="4213063"/>
                  <a:pt x="11781009" y="4095431"/>
                </a:cubicBezTo>
                <a:cubicBezTo>
                  <a:pt x="11778535" y="4107576"/>
                  <a:pt x="11776174" y="4119834"/>
                  <a:pt x="11773700" y="4132205"/>
                </a:cubicBezTo>
                <a:close/>
                <a:moveTo>
                  <a:pt x="8695239" y="2764025"/>
                </a:moveTo>
                <a:cubicBezTo>
                  <a:pt x="8495286" y="2482764"/>
                  <a:pt x="8297920" y="2327908"/>
                  <a:pt x="8139466" y="2327908"/>
                </a:cubicBezTo>
                <a:cubicBezTo>
                  <a:pt x="7903863" y="2327908"/>
                  <a:pt x="7637560" y="2649766"/>
                  <a:pt x="7434233" y="2924729"/>
                </a:cubicBezTo>
                <a:cubicBezTo>
                  <a:pt x="7639697" y="2638858"/>
                  <a:pt x="7901727" y="2302829"/>
                  <a:pt x="8145201" y="2302829"/>
                </a:cubicBezTo>
                <a:cubicBezTo>
                  <a:pt x="8258672" y="2302829"/>
                  <a:pt x="8446816" y="2380089"/>
                  <a:pt x="8699287" y="2747943"/>
                </a:cubicBezTo>
                <a:cubicBezTo>
                  <a:pt x="8852007" y="2970500"/>
                  <a:pt x="8995505" y="3257159"/>
                  <a:pt x="9080074" y="3507044"/>
                </a:cubicBezTo>
                <a:cubicBezTo>
                  <a:pt x="8997979" y="3266493"/>
                  <a:pt x="8853019" y="2986019"/>
                  <a:pt x="8695239" y="2764025"/>
                </a:cubicBezTo>
                <a:close/>
                <a:moveTo>
                  <a:pt x="5812795" y="2062391"/>
                </a:moveTo>
                <a:cubicBezTo>
                  <a:pt x="5763988" y="1885268"/>
                  <a:pt x="5637471" y="1648204"/>
                  <a:pt x="5515003" y="1419012"/>
                </a:cubicBezTo>
                <a:cubicBezTo>
                  <a:pt x="5466421" y="1328144"/>
                  <a:pt x="5420650" y="1242338"/>
                  <a:pt x="5381064" y="1162829"/>
                </a:cubicBezTo>
                <a:cubicBezTo>
                  <a:pt x="5276590" y="952868"/>
                  <a:pt x="5055495" y="782042"/>
                  <a:pt x="4888380" y="782042"/>
                </a:cubicBezTo>
                <a:cubicBezTo>
                  <a:pt x="4872636" y="782042"/>
                  <a:pt x="4848907" y="783504"/>
                  <a:pt x="4834062" y="786203"/>
                </a:cubicBezTo>
                <a:cubicBezTo>
                  <a:pt x="4524462" y="842658"/>
                  <a:pt x="4167966" y="1418449"/>
                  <a:pt x="3987356" y="1914170"/>
                </a:cubicBezTo>
                <a:cubicBezTo>
                  <a:pt x="4058993" y="1702184"/>
                  <a:pt x="4160431" y="1476591"/>
                  <a:pt x="4273228" y="1282823"/>
                </a:cubicBezTo>
                <a:cubicBezTo>
                  <a:pt x="4464971" y="953542"/>
                  <a:pt x="4666498" y="754602"/>
                  <a:pt x="4840697" y="722776"/>
                </a:cubicBezTo>
                <a:cubicBezTo>
                  <a:pt x="4856442" y="719964"/>
                  <a:pt x="4879721" y="718615"/>
                  <a:pt x="4894790" y="718615"/>
                </a:cubicBezTo>
                <a:cubicBezTo>
                  <a:pt x="5061680" y="718615"/>
                  <a:pt x="5277152" y="888766"/>
                  <a:pt x="5385338" y="1106037"/>
                </a:cubicBezTo>
                <a:cubicBezTo>
                  <a:pt x="5418176" y="1172051"/>
                  <a:pt x="5454500" y="1242226"/>
                  <a:pt x="5492961" y="1316561"/>
                </a:cubicBezTo>
                <a:cubicBezTo>
                  <a:pt x="5617903" y="1558124"/>
                  <a:pt x="5759490" y="1831962"/>
                  <a:pt x="5812908" y="2026404"/>
                </a:cubicBezTo>
                <a:cubicBezTo>
                  <a:pt x="5895790" y="2327683"/>
                  <a:pt x="6019608" y="2644031"/>
                  <a:pt x="6140389" y="2950707"/>
                </a:cubicBezTo>
                <a:cubicBezTo>
                  <a:pt x="6017921" y="2655839"/>
                  <a:pt x="5892417" y="2351749"/>
                  <a:pt x="5812795" y="2062391"/>
                </a:cubicBezTo>
                <a:close/>
                <a:moveTo>
                  <a:pt x="2342527" y="3906724"/>
                </a:moveTo>
                <a:cubicBezTo>
                  <a:pt x="2319023" y="3971050"/>
                  <a:pt x="1877058" y="4063942"/>
                  <a:pt x="1823752" y="4063942"/>
                </a:cubicBezTo>
                <a:cubicBezTo>
                  <a:pt x="1805196" y="4063942"/>
                  <a:pt x="1737721" y="4054720"/>
                  <a:pt x="1653601" y="4039201"/>
                </a:cubicBezTo>
                <a:cubicBezTo>
                  <a:pt x="1645392" y="4028855"/>
                  <a:pt x="1637070" y="4018733"/>
                  <a:pt x="1628860" y="4008724"/>
                </a:cubicBezTo>
                <a:cubicBezTo>
                  <a:pt x="1717028" y="4023344"/>
                  <a:pt x="1786641" y="4031779"/>
                  <a:pt x="1800473" y="4031779"/>
                </a:cubicBezTo>
                <a:cubicBezTo>
                  <a:pt x="1840059" y="4031779"/>
                  <a:pt x="2300130" y="3947996"/>
                  <a:pt x="2323072" y="3885356"/>
                </a:cubicBezTo>
                <a:cubicBezTo>
                  <a:pt x="2351299" y="3807984"/>
                  <a:pt x="2582178" y="3722516"/>
                  <a:pt x="2833412" y="3638171"/>
                </a:cubicBezTo>
                <a:cubicBezTo>
                  <a:pt x="2585214" y="3731512"/>
                  <a:pt x="2373903" y="3820692"/>
                  <a:pt x="2342527" y="3906724"/>
                </a:cubicBezTo>
                <a:close/>
                <a:moveTo>
                  <a:pt x="1644492" y="4037402"/>
                </a:moveTo>
                <a:cubicBezTo>
                  <a:pt x="1639994" y="4036502"/>
                  <a:pt x="1635383" y="4035715"/>
                  <a:pt x="1630772" y="4034815"/>
                </a:cubicBezTo>
                <a:cubicBezTo>
                  <a:pt x="1622563" y="4024581"/>
                  <a:pt x="1614240" y="4014572"/>
                  <a:pt x="1606031" y="4004788"/>
                </a:cubicBezTo>
                <a:cubicBezTo>
                  <a:pt x="1610642" y="4005576"/>
                  <a:pt x="1615140" y="4006363"/>
                  <a:pt x="1619639" y="4007150"/>
                </a:cubicBezTo>
                <a:cubicBezTo>
                  <a:pt x="1627961" y="4017047"/>
                  <a:pt x="1636170" y="4027168"/>
                  <a:pt x="1644492" y="4037402"/>
                </a:cubicBezTo>
                <a:close/>
                <a:moveTo>
                  <a:pt x="1621438" y="4033016"/>
                </a:moveTo>
                <a:cubicBezTo>
                  <a:pt x="1616940" y="4032116"/>
                  <a:pt x="1612329" y="4031216"/>
                  <a:pt x="1607718" y="4030317"/>
                </a:cubicBezTo>
                <a:cubicBezTo>
                  <a:pt x="1599508" y="4020308"/>
                  <a:pt x="1591299" y="4010411"/>
                  <a:pt x="1582977" y="4000740"/>
                </a:cubicBezTo>
                <a:cubicBezTo>
                  <a:pt x="1587475" y="4001527"/>
                  <a:pt x="1591974" y="4002314"/>
                  <a:pt x="1596472" y="4003101"/>
                </a:cubicBezTo>
                <a:cubicBezTo>
                  <a:pt x="1604906" y="4012885"/>
                  <a:pt x="1613228" y="4022894"/>
                  <a:pt x="1621438" y="4033016"/>
                </a:cubicBezTo>
                <a:close/>
                <a:moveTo>
                  <a:pt x="1598159" y="4028405"/>
                </a:moveTo>
                <a:cubicBezTo>
                  <a:pt x="1593661" y="4027505"/>
                  <a:pt x="1589162" y="4026605"/>
                  <a:pt x="1584664" y="4025706"/>
                </a:cubicBezTo>
                <a:cubicBezTo>
                  <a:pt x="1576454" y="4015922"/>
                  <a:pt x="1568245" y="4006250"/>
                  <a:pt x="1559810" y="3996579"/>
                </a:cubicBezTo>
                <a:cubicBezTo>
                  <a:pt x="1564309" y="3997366"/>
                  <a:pt x="1568807" y="3998266"/>
                  <a:pt x="1573193" y="3999053"/>
                </a:cubicBezTo>
                <a:cubicBezTo>
                  <a:pt x="1581627" y="4008724"/>
                  <a:pt x="1589949" y="4018508"/>
                  <a:pt x="1598159" y="4028405"/>
                </a:cubicBezTo>
                <a:close/>
                <a:moveTo>
                  <a:pt x="1574992" y="4023569"/>
                </a:moveTo>
                <a:cubicBezTo>
                  <a:pt x="1570606" y="4022670"/>
                  <a:pt x="1566108" y="4021657"/>
                  <a:pt x="1561722" y="4020758"/>
                </a:cubicBezTo>
                <a:cubicBezTo>
                  <a:pt x="1553513" y="4011198"/>
                  <a:pt x="1545303" y="4001639"/>
                  <a:pt x="1536869" y="3992193"/>
                </a:cubicBezTo>
                <a:cubicBezTo>
                  <a:pt x="1541255" y="3993093"/>
                  <a:pt x="1545640" y="3993880"/>
                  <a:pt x="1550026" y="3994667"/>
                </a:cubicBezTo>
                <a:cubicBezTo>
                  <a:pt x="1558573" y="4004339"/>
                  <a:pt x="1566895" y="4013898"/>
                  <a:pt x="1574992" y="4023569"/>
                </a:cubicBezTo>
                <a:close/>
                <a:moveTo>
                  <a:pt x="1551826" y="4018621"/>
                </a:moveTo>
                <a:cubicBezTo>
                  <a:pt x="1547440" y="4017721"/>
                  <a:pt x="1543054" y="4016709"/>
                  <a:pt x="1538780" y="4015697"/>
                </a:cubicBezTo>
                <a:cubicBezTo>
                  <a:pt x="1530571" y="4006250"/>
                  <a:pt x="1522361" y="3996916"/>
                  <a:pt x="1513927" y="3987582"/>
                </a:cubicBezTo>
                <a:cubicBezTo>
                  <a:pt x="1518313" y="3988482"/>
                  <a:pt x="1522699" y="3989269"/>
                  <a:pt x="1526972" y="3990169"/>
                </a:cubicBezTo>
                <a:cubicBezTo>
                  <a:pt x="1535407" y="3999728"/>
                  <a:pt x="1543616" y="4009174"/>
                  <a:pt x="1551826" y="4018621"/>
                </a:cubicBezTo>
                <a:close/>
                <a:moveTo>
                  <a:pt x="1528659" y="4013560"/>
                </a:moveTo>
                <a:cubicBezTo>
                  <a:pt x="1524386" y="4012548"/>
                  <a:pt x="1520112" y="4011648"/>
                  <a:pt x="1515839" y="4010636"/>
                </a:cubicBezTo>
                <a:cubicBezTo>
                  <a:pt x="1507629" y="4001415"/>
                  <a:pt x="1499420" y="3992193"/>
                  <a:pt x="1490985" y="3983084"/>
                </a:cubicBezTo>
                <a:cubicBezTo>
                  <a:pt x="1495259" y="3983984"/>
                  <a:pt x="1499532" y="3984883"/>
                  <a:pt x="1503806" y="3985670"/>
                </a:cubicBezTo>
                <a:cubicBezTo>
                  <a:pt x="1512240" y="3994892"/>
                  <a:pt x="1520449" y="4004226"/>
                  <a:pt x="1528659" y="4013560"/>
                </a:cubicBezTo>
                <a:close/>
                <a:moveTo>
                  <a:pt x="1505380" y="4008162"/>
                </a:moveTo>
                <a:cubicBezTo>
                  <a:pt x="1501219" y="4007150"/>
                  <a:pt x="1496946" y="4006138"/>
                  <a:pt x="1492785" y="4005126"/>
                </a:cubicBezTo>
                <a:cubicBezTo>
                  <a:pt x="1484575" y="3996129"/>
                  <a:pt x="1476365" y="3987132"/>
                  <a:pt x="1467931" y="3978135"/>
                </a:cubicBezTo>
                <a:cubicBezTo>
                  <a:pt x="1472092" y="3979035"/>
                  <a:pt x="1476365" y="3979935"/>
                  <a:pt x="1480526" y="3980835"/>
                </a:cubicBezTo>
                <a:cubicBezTo>
                  <a:pt x="1488961" y="3989944"/>
                  <a:pt x="1497170" y="3999053"/>
                  <a:pt x="1505380" y="4008162"/>
                </a:cubicBezTo>
                <a:close/>
                <a:moveTo>
                  <a:pt x="1481988" y="4002539"/>
                </a:moveTo>
                <a:cubicBezTo>
                  <a:pt x="1477827" y="4001527"/>
                  <a:pt x="1473666" y="4000515"/>
                  <a:pt x="1469505" y="3999503"/>
                </a:cubicBezTo>
                <a:cubicBezTo>
                  <a:pt x="1461408" y="3990731"/>
                  <a:pt x="1453199" y="3981847"/>
                  <a:pt x="1444764" y="3973075"/>
                </a:cubicBezTo>
                <a:cubicBezTo>
                  <a:pt x="1448925" y="3973974"/>
                  <a:pt x="1452974" y="3974874"/>
                  <a:pt x="1457135" y="3975774"/>
                </a:cubicBezTo>
                <a:cubicBezTo>
                  <a:pt x="1465569" y="3984770"/>
                  <a:pt x="1473779" y="3993655"/>
                  <a:pt x="1481988" y="4002539"/>
                </a:cubicBezTo>
                <a:close/>
                <a:moveTo>
                  <a:pt x="1458484" y="3996691"/>
                </a:moveTo>
                <a:cubicBezTo>
                  <a:pt x="1454436" y="3995679"/>
                  <a:pt x="1450275" y="3994555"/>
                  <a:pt x="1446226" y="3993542"/>
                </a:cubicBezTo>
                <a:cubicBezTo>
                  <a:pt x="1438129" y="3984883"/>
                  <a:pt x="1429920" y="3976336"/>
                  <a:pt x="1421598" y="3967677"/>
                </a:cubicBezTo>
                <a:cubicBezTo>
                  <a:pt x="1425646" y="3968577"/>
                  <a:pt x="1429695" y="3969589"/>
                  <a:pt x="1433743" y="3970488"/>
                </a:cubicBezTo>
                <a:cubicBezTo>
                  <a:pt x="1442065" y="3979260"/>
                  <a:pt x="1450275" y="3988032"/>
                  <a:pt x="1458484" y="3996691"/>
                </a:cubicBezTo>
                <a:close/>
                <a:moveTo>
                  <a:pt x="1434756" y="3990506"/>
                </a:moveTo>
                <a:cubicBezTo>
                  <a:pt x="1430707" y="3989381"/>
                  <a:pt x="1426658" y="3988369"/>
                  <a:pt x="1422722" y="3987245"/>
                </a:cubicBezTo>
                <a:cubicBezTo>
                  <a:pt x="1414625" y="3978810"/>
                  <a:pt x="1406416" y="3970376"/>
                  <a:pt x="1398094" y="3962054"/>
                </a:cubicBezTo>
                <a:cubicBezTo>
                  <a:pt x="1402030" y="3963066"/>
                  <a:pt x="1406078" y="3963966"/>
                  <a:pt x="1410127" y="3964978"/>
                </a:cubicBezTo>
                <a:cubicBezTo>
                  <a:pt x="1418337" y="3973525"/>
                  <a:pt x="1426658" y="3981959"/>
                  <a:pt x="1434756" y="3990506"/>
                </a:cubicBezTo>
                <a:close/>
                <a:moveTo>
                  <a:pt x="1387860" y="3951933"/>
                </a:moveTo>
                <a:cubicBezTo>
                  <a:pt x="1379313" y="3943386"/>
                  <a:pt x="1370654" y="3934951"/>
                  <a:pt x="1361994" y="3926517"/>
                </a:cubicBezTo>
                <a:cubicBezTo>
                  <a:pt x="1366043" y="3927417"/>
                  <a:pt x="1370204" y="3928429"/>
                  <a:pt x="1374252" y="3929328"/>
                </a:cubicBezTo>
                <a:cubicBezTo>
                  <a:pt x="1382912" y="3937875"/>
                  <a:pt x="1391571" y="3946422"/>
                  <a:pt x="1400118" y="3954969"/>
                </a:cubicBezTo>
                <a:cubicBezTo>
                  <a:pt x="1396070" y="3953957"/>
                  <a:pt x="1392021" y="3952945"/>
                  <a:pt x="1387860" y="3951933"/>
                </a:cubicBezTo>
                <a:close/>
                <a:moveTo>
                  <a:pt x="1350523" y="3915383"/>
                </a:moveTo>
                <a:cubicBezTo>
                  <a:pt x="1341527" y="3906836"/>
                  <a:pt x="1332530" y="3898402"/>
                  <a:pt x="1323421" y="3890080"/>
                </a:cubicBezTo>
                <a:cubicBezTo>
                  <a:pt x="1327469" y="3890979"/>
                  <a:pt x="1331630" y="3891767"/>
                  <a:pt x="1335679" y="3892554"/>
                </a:cubicBezTo>
                <a:cubicBezTo>
                  <a:pt x="1344788" y="3900988"/>
                  <a:pt x="1353897" y="3909536"/>
                  <a:pt x="1362894" y="3918195"/>
                </a:cubicBezTo>
                <a:cubicBezTo>
                  <a:pt x="1358733" y="3917295"/>
                  <a:pt x="1354572" y="3916395"/>
                  <a:pt x="1350523" y="3915383"/>
                </a:cubicBezTo>
                <a:close/>
                <a:moveTo>
                  <a:pt x="1312962" y="3880521"/>
                </a:moveTo>
                <a:cubicBezTo>
                  <a:pt x="1303516" y="3871974"/>
                  <a:pt x="1293956" y="3863427"/>
                  <a:pt x="1284397" y="3855105"/>
                </a:cubicBezTo>
                <a:cubicBezTo>
                  <a:pt x="1288446" y="3855892"/>
                  <a:pt x="1292495" y="3856680"/>
                  <a:pt x="1296543" y="3857354"/>
                </a:cubicBezTo>
                <a:cubicBezTo>
                  <a:pt x="1306215" y="3865789"/>
                  <a:pt x="1315886" y="3874448"/>
                  <a:pt x="1325333" y="3883108"/>
                </a:cubicBezTo>
                <a:cubicBezTo>
                  <a:pt x="1321172" y="3882320"/>
                  <a:pt x="1317123" y="3881421"/>
                  <a:pt x="1312962" y="3880521"/>
                </a:cubicBezTo>
                <a:close/>
                <a:moveTo>
                  <a:pt x="1272589" y="3844984"/>
                </a:moveTo>
                <a:cubicBezTo>
                  <a:pt x="1262918" y="3836774"/>
                  <a:pt x="1253246" y="3828565"/>
                  <a:pt x="1243462" y="3820580"/>
                </a:cubicBezTo>
                <a:cubicBezTo>
                  <a:pt x="1247398" y="3821255"/>
                  <a:pt x="1251334" y="3821930"/>
                  <a:pt x="1255271" y="3822604"/>
                </a:cubicBezTo>
                <a:cubicBezTo>
                  <a:pt x="1265279" y="3830701"/>
                  <a:pt x="1275176" y="3839023"/>
                  <a:pt x="1284960" y="3847458"/>
                </a:cubicBezTo>
                <a:cubicBezTo>
                  <a:pt x="1280799" y="3846670"/>
                  <a:pt x="1276638" y="3845884"/>
                  <a:pt x="1272589" y="3844984"/>
                </a:cubicBezTo>
                <a:close/>
                <a:moveTo>
                  <a:pt x="1259431" y="3842397"/>
                </a:moveTo>
                <a:cubicBezTo>
                  <a:pt x="1255271" y="3841497"/>
                  <a:pt x="1251110" y="3840710"/>
                  <a:pt x="1247061" y="3839811"/>
                </a:cubicBezTo>
                <a:cubicBezTo>
                  <a:pt x="1237502" y="3831714"/>
                  <a:pt x="1227830" y="3823841"/>
                  <a:pt x="1218046" y="3816082"/>
                </a:cubicBezTo>
                <a:cubicBezTo>
                  <a:pt x="1221983" y="3816757"/>
                  <a:pt x="1225919" y="3817544"/>
                  <a:pt x="1229855" y="3818218"/>
                </a:cubicBezTo>
                <a:cubicBezTo>
                  <a:pt x="1239864" y="3826203"/>
                  <a:pt x="1249648" y="3834188"/>
                  <a:pt x="1259431" y="3842397"/>
                </a:cubicBezTo>
                <a:close/>
                <a:moveTo>
                  <a:pt x="1233229" y="3836887"/>
                </a:moveTo>
                <a:cubicBezTo>
                  <a:pt x="1229180" y="3835987"/>
                  <a:pt x="1225131" y="3835087"/>
                  <a:pt x="1221195" y="3834188"/>
                </a:cubicBezTo>
                <a:cubicBezTo>
                  <a:pt x="1211411" y="3826203"/>
                  <a:pt x="1201852" y="3818443"/>
                  <a:pt x="1192293" y="3811021"/>
                </a:cubicBezTo>
                <a:cubicBezTo>
                  <a:pt x="1196117" y="3811808"/>
                  <a:pt x="1199941" y="3812595"/>
                  <a:pt x="1203877" y="3813383"/>
                </a:cubicBezTo>
                <a:cubicBezTo>
                  <a:pt x="1213773" y="3821030"/>
                  <a:pt x="1223557" y="3828902"/>
                  <a:pt x="1233229" y="3836887"/>
                </a:cubicBezTo>
                <a:close/>
                <a:moveTo>
                  <a:pt x="1179136" y="3800900"/>
                </a:moveTo>
                <a:cubicBezTo>
                  <a:pt x="1168564" y="3792803"/>
                  <a:pt x="1158218" y="3785155"/>
                  <a:pt x="1148097" y="3777733"/>
                </a:cubicBezTo>
                <a:cubicBezTo>
                  <a:pt x="1151808" y="3778408"/>
                  <a:pt x="1155632" y="3779195"/>
                  <a:pt x="1159455" y="3779870"/>
                </a:cubicBezTo>
                <a:cubicBezTo>
                  <a:pt x="1170026" y="3787517"/>
                  <a:pt x="1180598" y="3795389"/>
                  <a:pt x="1191169" y="3803374"/>
                </a:cubicBezTo>
                <a:cubicBezTo>
                  <a:pt x="1187008" y="3802587"/>
                  <a:pt x="1182959" y="3801687"/>
                  <a:pt x="1179136" y="3800900"/>
                </a:cubicBezTo>
                <a:close/>
                <a:moveTo>
                  <a:pt x="1163166" y="3797301"/>
                </a:moveTo>
                <a:cubicBezTo>
                  <a:pt x="1158893" y="3796289"/>
                  <a:pt x="1154732" y="3795277"/>
                  <a:pt x="1150683" y="3794265"/>
                </a:cubicBezTo>
                <a:cubicBezTo>
                  <a:pt x="1140225" y="3786505"/>
                  <a:pt x="1129878" y="3778970"/>
                  <a:pt x="1119757" y="3771773"/>
                </a:cubicBezTo>
                <a:cubicBezTo>
                  <a:pt x="1123581" y="3772672"/>
                  <a:pt x="1127517" y="3773572"/>
                  <a:pt x="1131678" y="3774472"/>
                </a:cubicBezTo>
                <a:cubicBezTo>
                  <a:pt x="1142249" y="3781894"/>
                  <a:pt x="1152708" y="3789429"/>
                  <a:pt x="1163166" y="3797301"/>
                </a:cubicBezTo>
                <a:close/>
                <a:moveTo>
                  <a:pt x="1074998" y="3763001"/>
                </a:moveTo>
                <a:cubicBezTo>
                  <a:pt x="1072187" y="3762551"/>
                  <a:pt x="1068926" y="3762101"/>
                  <a:pt x="1065327" y="3761539"/>
                </a:cubicBezTo>
                <a:cubicBezTo>
                  <a:pt x="1057680" y="3756366"/>
                  <a:pt x="1050145" y="3751417"/>
                  <a:pt x="1042610" y="3746582"/>
                </a:cubicBezTo>
                <a:cubicBezTo>
                  <a:pt x="1045984" y="3747032"/>
                  <a:pt x="1049133" y="3747369"/>
                  <a:pt x="1051719" y="3747706"/>
                </a:cubicBezTo>
                <a:cubicBezTo>
                  <a:pt x="1059479" y="3752767"/>
                  <a:pt x="1067239" y="3757828"/>
                  <a:pt x="1074998" y="3763001"/>
                </a:cubicBezTo>
                <a:close/>
                <a:moveTo>
                  <a:pt x="1049020" y="3759065"/>
                </a:moveTo>
                <a:cubicBezTo>
                  <a:pt x="1046096" y="3758615"/>
                  <a:pt x="1042947" y="3758165"/>
                  <a:pt x="1039686" y="3757603"/>
                </a:cubicBezTo>
                <a:cubicBezTo>
                  <a:pt x="1032264" y="3752767"/>
                  <a:pt x="1024954" y="3748044"/>
                  <a:pt x="1017756" y="3743433"/>
                </a:cubicBezTo>
                <a:cubicBezTo>
                  <a:pt x="1020793" y="3743770"/>
                  <a:pt x="1023717" y="3744220"/>
                  <a:pt x="1026528" y="3744558"/>
                </a:cubicBezTo>
                <a:cubicBezTo>
                  <a:pt x="1034063" y="3749281"/>
                  <a:pt x="1041485" y="3754117"/>
                  <a:pt x="1049020" y="3759065"/>
                </a:cubicBezTo>
                <a:close/>
                <a:moveTo>
                  <a:pt x="1022592" y="3755016"/>
                </a:moveTo>
                <a:cubicBezTo>
                  <a:pt x="1019781" y="3754566"/>
                  <a:pt x="1016969" y="3754117"/>
                  <a:pt x="1014045" y="3753667"/>
                </a:cubicBezTo>
                <a:cubicBezTo>
                  <a:pt x="1006848" y="3749056"/>
                  <a:pt x="999763" y="3744558"/>
                  <a:pt x="992791" y="3740284"/>
                </a:cubicBezTo>
                <a:cubicBezTo>
                  <a:pt x="995602" y="3740621"/>
                  <a:pt x="998189" y="3740959"/>
                  <a:pt x="1000888" y="3741296"/>
                </a:cubicBezTo>
                <a:cubicBezTo>
                  <a:pt x="1008197" y="3745794"/>
                  <a:pt x="1015395" y="3750293"/>
                  <a:pt x="1022592" y="3755016"/>
                </a:cubicBezTo>
                <a:close/>
                <a:moveTo>
                  <a:pt x="996614" y="3750968"/>
                </a:moveTo>
                <a:cubicBezTo>
                  <a:pt x="993915" y="3750518"/>
                  <a:pt x="991329" y="3750181"/>
                  <a:pt x="988517" y="3749731"/>
                </a:cubicBezTo>
                <a:cubicBezTo>
                  <a:pt x="981545" y="3745345"/>
                  <a:pt x="974797" y="3741184"/>
                  <a:pt x="968050" y="3737135"/>
                </a:cubicBezTo>
                <a:cubicBezTo>
                  <a:pt x="970636" y="3737473"/>
                  <a:pt x="973223" y="3737810"/>
                  <a:pt x="975697" y="3738147"/>
                </a:cubicBezTo>
                <a:cubicBezTo>
                  <a:pt x="982669" y="3742308"/>
                  <a:pt x="989642" y="3746582"/>
                  <a:pt x="996614" y="3750968"/>
                </a:cubicBezTo>
                <a:close/>
                <a:moveTo>
                  <a:pt x="970636" y="3747032"/>
                </a:moveTo>
                <a:cubicBezTo>
                  <a:pt x="967825" y="3746582"/>
                  <a:pt x="965126" y="3746132"/>
                  <a:pt x="962202" y="3745794"/>
                </a:cubicBezTo>
                <a:cubicBezTo>
                  <a:pt x="955679" y="3741746"/>
                  <a:pt x="949156" y="3737923"/>
                  <a:pt x="942746" y="3733986"/>
                </a:cubicBezTo>
                <a:cubicBezTo>
                  <a:pt x="945333" y="3734324"/>
                  <a:pt x="948032" y="3734661"/>
                  <a:pt x="950618" y="3734998"/>
                </a:cubicBezTo>
                <a:cubicBezTo>
                  <a:pt x="957141" y="3738822"/>
                  <a:pt x="963888" y="3742871"/>
                  <a:pt x="970636" y="3747032"/>
                </a:cubicBezTo>
                <a:close/>
                <a:moveTo>
                  <a:pt x="944433" y="3742983"/>
                </a:moveTo>
                <a:cubicBezTo>
                  <a:pt x="941846" y="3742533"/>
                  <a:pt x="939260" y="3742196"/>
                  <a:pt x="936561" y="3741746"/>
                </a:cubicBezTo>
                <a:cubicBezTo>
                  <a:pt x="930376" y="3738035"/>
                  <a:pt x="924078" y="3734324"/>
                  <a:pt x="917893" y="3730725"/>
                </a:cubicBezTo>
                <a:cubicBezTo>
                  <a:pt x="920367" y="3731062"/>
                  <a:pt x="922841" y="3731287"/>
                  <a:pt x="925202" y="3731625"/>
                </a:cubicBezTo>
                <a:cubicBezTo>
                  <a:pt x="931725" y="3735448"/>
                  <a:pt x="938023" y="3739159"/>
                  <a:pt x="944433" y="3742983"/>
                </a:cubicBezTo>
                <a:close/>
                <a:moveTo>
                  <a:pt x="918343" y="3739047"/>
                </a:moveTo>
                <a:cubicBezTo>
                  <a:pt x="915981" y="3738710"/>
                  <a:pt x="913507" y="3738260"/>
                  <a:pt x="911033" y="3737923"/>
                </a:cubicBezTo>
                <a:cubicBezTo>
                  <a:pt x="905072" y="3734436"/>
                  <a:pt x="899112" y="3731062"/>
                  <a:pt x="893264" y="3727689"/>
                </a:cubicBezTo>
                <a:cubicBezTo>
                  <a:pt x="895513" y="3728026"/>
                  <a:pt x="897875" y="3728251"/>
                  <a:pt x="900124" y="3728588"/>
                </a:cubicBezTo>
                <a:cubicBezTo>
                  <a:pt x="906084" y="3731962"/>
                  <a:pt x="912270" y="3735448"/>
                  <a:pt x="918343" y="3739047"/>
                </a:cubicBezTo>
                <a:close/>
                <a:moveTo>
                  <a:pt x="892140" y="3735111"/>
                </a:moveTo>
                <a:cubicBezTo>
                  <a:pt x="889890" y="3734774"/>
                  <a:pt x="887641" y="3734436"/>
                  <a:pt x="885392" y="3734099"/>
                </a:cubicBezTo>
                <a:cubicBezTo>
                  <a:pt x="879769" y="3730838"/>
                  <a:pt x="874146" y="3727801"/>
                  <a:pt x="868523" y="3724652"/>
                </a:cubicBezTo>
                <a:cubicBezTo>
                  <a:pt x="870660" y="3724877"/>
                  <a:pt x="872684" y="3725215"/>
                  <a:pt x="874821" y="3725439"/>
                </a:cubicBezTo>
                <a:cubicBezTo>
                  <a:pt x="880556" y="3728588"/>
                  <a:pt x="886404" y="3731850"/>
                  <a:pt x="892140" y="3735111"/>
                </a:cubicBezTo>
                <a:close/>
                <a:moveTo>
                  <a:pt x="865936" y="3731062"/>
                </a:moveTo>
                <a:cubicBezTo>
                  <a:pt x="863912" y="3730725"/>
                  <a:pt x="861888" y="3730500"/>
                  <a:pt x="859864" y="3730163"/>
                </a:cubicBezTo>
                <a:cubicBezTo>
                  <a:pt x="854578" y="3727239"/>
                  <a:pt x="849292" y="3724315"/>
                  <a:pt x="844007" y="3721504"/>
                </a:cubicBezTo>
                <a:cubicBezTo>
                  <a:pt x="845919" y="3721728"/>
                  <a:pt x="847718" y="3721953"/>
                  <a:pt x="849630" y="3722178"/>
                </a:cubicBezTo>
                <a:cubicBezTo>
                  <a:pt x="855028" y="3725102"/>
                  <a:pt x="860426" y="3728139"/>
                  <a:pt x="865936" y="3731062"/>
                </a:cubicBezTo>
                <a:close/>
                <a:moveTo>
                  <a:pt x="839621" y="3727127"/>
                </a:moveTo>
                <a:cubicBezTo>
                  <a:pt x="837822" y="3726901"/>
                  <a:pt x="836135" y="3726564"/>
                  <a:pt x="834335" y="3726339"/>
                </a:cubicBezTo>
                <a:cubicBezTo>
                  <a:pt x="829387" y="3723640"/>
                  <a:pt x="824439" y="3721054"/>
                  <a:pt x="819491" y="3718467"/>
                </a:cubicBezTo>
                <a:cubicBezTo>
                  <a:pt x="821178" y="3718692"/>
                  <a:pt x="822752" y="3718917"/>
                  <a:pt x="824439" y="3719142"/>
                </a:cubicBezTo>
                <a:cubicBezTo>
                  <a:pt x="829387" y="3721728"/>
                  <a:pt x="834448" y="3724427"/>
                  <a:pt x="839621" y="3727127"/>
                </a:cubicBezTo>
                <a:close/>
                <a:moveTo>
                  <a:pt x="813193" y="3723078"/>
                </a:moveTo>
                <a:cubicBezTo>
                  <a:pt x="811731" y="3722853"/>
                  <a:pt x="810157" y="3722628"/>
                  <a:pt x="808695" y="3722403"/>
                </a:cubicBezTo>
                <a:cubicBezTo>
                  <a:pt x="804084" y="3720042"/>
                  <a:pt x="799473" y="3717680"/>
                  <a:pt x="794975" y="3715318"/>
                </a:cubicBezTo>
                <a:cubicBezTo>
                  <a:pt x="796324" y="3715543"/>
                  <a:pt x="797786" y="3715655"/>
                  <a:pt x="799136" y="3715881"/>
                </a:cubicBezTo>
                <a:cubicBezTo>
                  <a:pt x="803747" y="3718242"/>
                  <a:pt x="808470" y="3720716"/>
                  <a:pt x="813193" y="3723078"/>
                </a:cubicBezTo>
                <a:close/>
                <a:moveTo>
                  <a:pt x="786765" y="3719142"/>
                </a:moveTo>
                <a:cubicBezTo>
                  <a:pt x="785528" y="3718917"/>
                  <a:pt x="784403" y="3718804"/>
                  <a:pt x="783166" y="3718579"/>
                </a:cubicBezTo>
                <a:cubicBezTo>
                  <a:pt x="778893" y="3716443"/>
                  <a:pt x="774732" y="3714419"/>
                  <a:pt x="770571" y="3712282"/>
                </a:cubicBezTo>
                <a:cubicBezTo>
                  <a:pt x="771696" y="3712394"/>
                  <a:pt x="772820" y="3712507"/>
                  <a:pt x="773945" y="3712732"/>
                </a:cubicBezTo>
                <a:cubicBezTo>
                  <a:pt x="778106" y="3714868"/>
                  <a:pt x="782379" y="3717005"/>
                  <a:pt x="786765" y="3719142"/>
                </a:cubicBezTo>
                <a:close/>
                <a:moveTo>
                  <a:pt x="760112" y="3715093"/>
                </a:moveTo>
                <a:cubicBezTo>
                  <a:pt x="759213" y="3714981"/>
                  <a:pt x="758425" y="3714868"/>
                  <a:pt x="757526" y="3714643"/>
                </a:cubicBezTo>
                <a:cubicBezTo>
                  <a:pt x="753702" y="3712844"/>
                  <a:pt x="749991" y="3711045"/>
                  <a:pt x="746280" y="3709245"/>
                </a:cubicBezTo>
                <a:cubicBezTo>
                  <a:pt x="747067" y="3709358"/>
                  <a:pt x="747854" y="3709470"/>
                  <a:pt x="748641" y="3709583"/>
                </a:cubicBezTo>
                <a:cubicBezTo>
                  <a:pt x="752465" y="3711382"/>
                  <a:pt x="756289" y="3713294"/>
                  <a:pt x="760112" y="3715093"/>
                </a:cubicBezTo>
                <a:close/>
                <a:moveTo>
                  <a:pt x="724013" y="3698899"/>
                </a:moveTo>
                <a:cubicBezTo>
                  <a:pt x="719852" y="3696987"/>
                  <a:pt x="715578" y="3695076"/>
                  <a:pt x="711417" y="3693164"/>
                </a:cubicBezTo>
                <a:cubicBezTo>
                  <a:pt x="712092" y="3693276"/>
                  <a:pt x="712654" y="3693276"/>
                  <a:pt x="713329" y="3693389"/>
                </a:cubicBezTo>
                <a:cubicBezTo>
                  <a:pt x="717603" y="3695300"/>
                  <a:pt x="721876" y="3697212"/>
                  <a:pt x="726150" y="3699124"/>
                </a:cubicBezTo>
                <a:cubicBezTo>
                  <a:pt x="725475" y="3699124"/>
                  <a:pt x="724800" y="3699012"/>
                  <a:pt x="724013" y="3698899"/>
                </a:cubicBezTo>
                <a:close/>
                <a:moveTo>
                  <a:pt x="699947" y="3695863"/>
                </a:moveTo>
                <a:cubicBezTo>
                  <a:pt x="699609" y="3695863"/>
                  <a:pt x="699159" y="3695750"/>
                  <a:pt x="698822" y="3695750"/>
                </a:cubicBezTo>
                <a:cubicBezTo>
                  <a:pt x="695111" y="3694063"/>
                  <a:pt x="691287" y="3692489"/>
                  <a:pt x="687576" y="3690802"/>
                </a:cubicBezTo>
                <a:cubicBezTo>
                  <a:pt x="687913" y="3690802"/>
                  <a:pt x="688251" y="3690915"/>
                  <a:pt x="688588" y="3690915"/>
                </a:cubicBezTo>
                <a:cubicBezTo>
                  <a:pt x="692299" y="3692601"/>
                  <a:pt x="696123" y="3694176"/>
                  <a:pt x="699947" y="3695863"/>
                </a:cubicBezTo>
                <a:close/>
                <a:moveTo>
                  <a:pt x="664185" y="3680906"/>
                </a:moveTo>
                <a:cubicBezTo>
                  <a:pt x="660361" y="3679331"/>
                  <a:pt x="656537" y="3677757"/>
                  <a:pt x="652826" y="3676182"/>
                </a:cubicBezTo>
                <a:cubicBezTo>
                  <a:pt x="656650" y="3677757"/>
                  <a:pt x="660586" y="3679331"/>
                  <a:pt x="664522" y="3680906"/>
                </a:cubicBezTo>
                <a:cubicBezTo>
                  <a:pt x="664409" y="3680906"/>
                  <a:pt x="664297" y="3680906"/>
                  <a:pt x="664185" y="3680906"/>
                </a:cubicBezTo>
                <a:close/>
                <a:moveTo>
                  <a:pt x="1749304" y="4421000"/>
                </a:moveTo>
                <a:cubicBezTo>
                  <a:pt x="1749642" y="4421225"/>
                  <a:pt x="1750091" y="4421450"/>
                  <a:pt x="1750429" y="4421563"/>
                </a:cubicBezTo>
                <a:cubicBezTo>
                  <a:pt x="1756614" y="4429885"/>
                  <a:pt x="1762462" y="4437757"/>
                  <a:pt x="1767972" y="4445292"/>
                </a:cubicBezTo>
                <a:cubicBezTo>
                  <a:pt x="1767860" y="4445179"/>
                  <a:pt x="1767635" y="4445067"/>
                  <a:pt x="1767523" y="4444954"/>
                </a:cubicBezTo>
                <a:cubicBezTo>
                  <a:pt x="1761900" y="4437644"/>
                  <a:pt x="1755827" y="4429547"/>
                  <a:pt x="1749304" y="4421000"/>
                </a:cubicBezTo>
                <a:close/>
                <a:moveTo>
                  <a:pt x="1777531" y="4458562"/>
                </a:moveTo>
                <a:cubicBezTo>
                  <a:pt x="1778656" y="4460136"/>
                  <a:pt x="1779781" y="4461711"/>
                  <a:pt x="1780905" y="4463285"/>
                </a:cubicBezTo>
                <a:cubicBezTo>
                  <a:pt x="1779781" y="4461711"/>
                  <a:pt x="1778656" y="4460136"/>
                  <a:pt x="1777419" y="4458562"/>
                </a:cubicBezTo>
                <a:cubicBezTo>
                  <a:pt x="1777531" y="4458449"/>
                  <a:pt x="1777531" y="4458449"/>
                  <a:pt x="1777531" y="4458562"/>
                </a:cubicBezTo>
                <a:close/>
                <a:moveTo>
                  <a:pt x="1789789" y="4465422"/>
                </a:moveTo>
                <a:cubicBezTo>
                  <a:pt x="1790352" y="4465759"/>
                  <a:pt x="1790914" y="4465984"/>
                  <a:pt x="1791476" y="4466321"/>
                </a:cubicBezTo>
                <a:cubicBezTo>
                  <a:pt x="1796987" y="4474081"/>
                  <a:pt x="1802160" y="4481503"/>
                  <a:pt x="1806996" y="4488476"/>
                </a:cubicBezTo>
                <a:cubicBezTo>
                  <a:pt x="1806546" y="4488251"/>
                  <a:pt x="1806209" y="4488026"/>
                  <a:pt x="1805759" y="4487801"/>
                </a:cubicBezTo>
                <a:cubicBezTo>
                  <a:pt x="1800923" y="4480941"/>
                  <a:pt x="1795637" y="4473519"/>
                  <a:pt x="1789789" y="4465422"/>
                </a:cubicBezTo>
                <a:close/>
                <a:moveTo>
                  <a:pt x="1802947" y="4472619"/>
                </a:moveTo>
                <a:cubicBezTo>
                  <a:pt x="1803959" y="4473182"/>
                  <a:pt x="1804971" y="4473744"/>
                  <a:pt x="1805984" y="4474306"/>
                </a:cubicBezTo>
                <a:cubicBezTo>
                  <a:pt x="1811494" y="4482291"/>
                  <a:pt x="1816555" y="4489825"/>
                  <a:pt x="1821503" y="4497023"/>
                </a:cubicBezTo>
                <a:cubicBezTo>
                  <a:pt x="1820603" y="4496460"/>
                  <a:pt x="1819704" y="4496011"/>
                  <a:pt x="1818916" y="4495561"/>
                </a:cubicBezTo>
                <a:cubicBezTo>
                  <a:pt x="1813968" y="4488363"/>
                  <a:pt x="1808683" y="4480829"/>
                  <a:pt x="1802947" y="4472619"/>
                </a:cubicBezTo>
                <a:close/>
                <a:moveTo>
                  <a:pt x="1817005" y="4480154"/>
                </a:moveTo>
                <a:cubicBezTo>
                  <a:pt x="1818354" y="4480941"/>
                  <a:pt x="1819816" y="4481616"/>
                  <a:pt x="1821166" y="4482403"/>
                </a:cubicBezTo>
                <a:cubicBezTo>
                  <a:pt x="1826564" y="4490500"/>
                  <a:pt x="1831737" y="4498260"/>
                  <a:pt x="1836685" y="4505682"/>
                </a:cubicBezTo>
                <a:cubicBezTo>
                  <a:pt x="1835448" y="4505007"/>
                  <a:pt x="1834098" y="4504220"/>
                  <a:pt x="1832861" y="4503545"/>
                </a:cubicBezTo>
                <a:cubicBezTo>
                  <a:pt x="1827913" y="4496123"/>
                  <a:pt x="1822628" y="4488363"/>
                  <a:pt x="1817005" y="4480154"/>
                </a:cubicBezTo>
                <a:close/>
                <a:moveTo>
                  <a:pt x="1845569" y="4519177"/>
                </a:moveTo>
                <a:cubicBezTo>
                  <a:pt x="1850967" y="4527499"/>
                  <a:pt x="1856028" y="4535259"/>
                  <a:pt x="1860751" y="4542569"/>
                </a:cubicBezTo>
                <a:cubicBezTo>
                  <a:pt x="1859739" y="4542007"/>
                  <a:pt x="1858615" y="4541332"/>
                  <a:pt x="1857602" y="4540769"/>
                </a:cubicBezTo>
                <a:cubicBezTo>
                  <a:pt x="1853104" y="4533797"/>
                  <a:pt x="1847931" y="4526037"/>
                  <a:pt x="1842083" y="4517265"/>
                </a:cubicBezTo>
                <a:cubicBezTo>
                  <a:pt x="1843208" y="4517828"/>
                  <a:pt x="1844445" y="4518503"/>
                  <a:pt x="1845569" y="4519177"/>
                </a:cubicBezTo>
                <a:close/>
                <a:moveTo>
                  <a:pt x="1893252" y="4568547"/>
                </a:moveTo>
                <a:cubicBezTo>
                  <a:pt x="1894939" y="4569447"/>
                  <a:pt x="1896626" y="4570346"/>
                  <a:pt x="1898313" y="4571358"/>
                </a:cubicBezTo>
                <a:cubicBezTo>
                  <a:pt x="1903486" y="4580018"/>
                  <a:pt x="1908322" y="4588002"/>
                  <a:pt x="1912707" y="4595425"/>
                </a:cubicBezTo>
                <a:cubicBezTo>
                  <a:pt x="1911133" y="4594525"/>
                  <a:pt x="1909446" y="4593625"/>
                  <a:pt x="1907872" y="4592613"/>
                </a:cubicBezTo>
                <a:cubicBezTo>
                  <a:pt x="1903711" y="4585641"/>
                  <a:pt x="1898762" y="4577656"/>
                  <a:pt x="1893252" y="4568547"/>
                </a:cubicBezTo>
                <a:close/>
                <a:moveTo>
                  <a:pt x="1940372" y="4642658"/>
                </a:moveTo>
                <a:cubicBezTo>
                  <a:pt x="1943071" y="4647268"/>
                  <a:pt x="1944421" y="4649855"/>
                  <a:pt x="1944533" y="4650080"/>
                </a:cubicBezTo>
                <a:cubicBezTo>
                  <a:pt x="1946108" y="4654241"/>
                  <a:pt x="1947795" y="4658290"/>
                  <a:pt x="1949369" y="4662450"/>
                </a:cubicBezTo>
                <a:cubicBezTo>
                  <a:pt x="1945771" y="4660201"/>
                  <a:pt x="1942172" y="4657952"/>
                  <a:pt x="1938686" y="4655591"/>
                </a:cubicBezTo>
                <a:cubicBezTo>
                  <a:pt x="1936211" y="4649518"/>
                  <a:pt x="1933962" y="4643445"/>
                  <a:pt x="1931601" y="4637484"/>
                </a:cubicBezTo>
                <a:cubicBezTo>
                  <a:pt x="1934412" y="4639171"/>
                  <a:pt x="1937336" y="4640971"/>
                  <a:pt x="1940372" y="4642658"/>
                </a:cubicBezTo>
                <a:close/>
                <a:moveTo>
                  <a:pt x="1949144" y="4647831"/>
                </a:moveTo>
                <a:cubicBezTo>
                  <a:pt x="1951056" y="4648956"/>
                  <a:pt x="1953080" y="4650080"/>
                  <a:pt x="1954992" y="4651205"/>
                </a:cubicBezTo>
                <a:cubicBezTo>
                  <a:pt x="1962752" y="4665037"/>
                  <a:pt x="1966913" y="4672909"/>
                  <a:pt x="1967138" y="4673246"/>
                </a:cubicBezTo>
                <a:cubicBezTo>
                  <a:pt x="1967138" y="4673359"/>
                  <a:pt x="1967250" y="4673472"/>
                  <a:pt x="1967250" y="4673584"/>
                </a:cubicBezTo>
                <a:cubicBezTo>
                  <a:pt x="1963652" y="4671447"/>
                  <a:pt x="1960165" y="4669198"/>
                  <a:pt x="1956567" y="4666949"/>
                </a:cubicBezTo>
                <a:cubicBezTo>
                  <a:pt x="1954092" y="4660651"/>
                  <a:pt x="1951506" y="4654241"/>
                  <a:pt x="1949144" y="4647831"/>
                </a:cubicBezTo>
                <a:close/>
                <a:moveTo>
                  <a:pt x="1971299" y="4683818"/>
                </a:moveTo>
                <a:cubicBezTo>
                  <a:pt x="1973773" y="4690228"/>
                  <a:pt x="1976247" y="4696638"/>
                  <a:pt x="1978721" y="4703048"/>
                </a:cubicBezTo>
                <a:cubicBezTo>
                  <a:pt x="1975235" y="4700799"/>
                  <a:pt x="1971749" y="4698550"/>
                  <a:pt x="1968262" y="4696188"/>
                </a:cubicBezTo>
                <a:cubicBezTo>
                  <a:pt x="1965676" y="4689891"/>
                  <a:pt x="1963089" y="4683593"/>
                  <a:pt x="1960615" y="4677295"/>
                </a:cubicBezTo>
                <a:cubicBezTo>
                  <a:pt x="1964101" y="4679544"/>
                  <a:pt x="1967700" y="4681681"/>
                  <a:pt x="1971299" y="4683818"/>
                </a:cubicBezTo>
                <a:close/>
                <a:moveTo>
                  <a:pt x="1978384" y="4688091"/>
                </a:moveTo>
                <a:cubicBezTo>
                  <a:pt x="1981757" y="4690115"/>
                  <a:pt x="1985131" y="4692027"/>
                  <a:pt x="1988505" y="4694052"/>
                </a:cubicBezTo>
                <a:cubicBezTo>
                  <a:pt x="1989180" y="4695401"/>
                  <a:pt x="1989630" y="4696301"/>
                  <a:pt x="1989742" y="4696413"/>
                </a:cubicBezTo>
                <a:cubicBezTo>
                  <a:pt x="1991991" y="4702486"/>
                  <a:pt x="1994353" y="4708446"/>
                  <a:pt x="1996602" y="4714519"/>
                </a:cubicBezTo>
                <a:cubicBezTo>
                  <a:pt x="1993116" y="4712270"/>
                  <a:pt x="1989517" y="4710133"/>
                  <a:pt x="1986031" y="4707884"/>
                </a:cubicBezTo>
                <a:cubicBezTo>
                  <a:pt x="1983444" y="4701249"/>
                  <a:pt x="1980970" y="4694726"/>
                  <a:pt x="1978384" y="4688091"/>
                </a:cubicBezTo>
                <a:close/>
                <a:moveTo>
                  <a:pt x="2000876" y="4725203"/>
                </a:moveTo>
                <a:cubicBezTo>
                  <a:pt x="2003350" y="4731501"/>
                  <a:pt x="2005824" y="4737798"/>
                  <a:pt x="2008410" y="4744208"/>
                </a:cubicBezTo>
                <a:cubicBezTo>
                  <a:pt x="2005036" y="4741959"/>
                  <a:pt x="2001550" y="4739710"/>
                  <a:pt x="1998176" y="4737348"/>
                </a:cubicBezTo>
                <a:cubicBezTo>
                  <a:pt x="1995590" y="4731276"/>
                  <a:pt x="1993116" y="4725090"/>
                  <a:pt x="1990642" y="4718905"/>
                </a:cubicBezTo>
                <a:cubicBezTo>
                  <a:pt x="1994015" y="4721042"/>
                  <a:pt x="1997502" y="4723178"/>
                  <a:pt x="2000876" y="4725203"/>
                </a:cubicBezTo>
                <a:close/>
                <a:moveTo>
                  <a:pt x="2008185" y="4729589"/>
                </a:moveTo>
                <a:cubicBezTo>
                  <a:pt x="2011672" y="4731725"/>
                  <a:pt x="2015270" y="4733862"/>
                  <a:pt x="2018756" y="4735886"/>
                </a:cubicBezTo>
                <a:cubicBezTo>
                  <a:pt x="2021343" y="4742521"/>
                  <a:pt x="2023817" y="4749269"/>
                  <a:pt x="2026516" y="4755904"/>
                </a:cubicBezTo>
                <a:cubicBezTo>
                  <a:pt x="2023030" y="4753655"/>
                  <a:pt x="2019544" y="4751518"/>
                  <a:pt x="2016170" y="4749156"/>
                </a:cubicBezTo>
                <a:cubicBezTo>
                  <a:pt x="2013359" y="4742634"/>
                  <a:pt x="2010772" y="4736112"/>
                  <a:pt x="2008185" y="4729589"/>
                </a:cubicBezTo>
                <a:close/>
                <a:moveTo>
                  <a:pt x="2030790" y="4766813"/>
                </a:moveTo>
                <a:cubicBezTo>
                  <a:pt x="2033264" y="4772886"/>
                  <a:pt x="2035738" y="4778958"/>
                  <a:pt x="2038212" y="4785144"/>
                </a:cubicBezTo>
                <a:cubicBezTo>
                  <a:pt x="2034838" y="4782894"/>
                  <a:pt x="2031464" y="4780533"/>
                  <a:pt x="2028091" y="4778171"/>
                </a:cubicBezTo>
                <a:cubicBezTo>
                  <a:pt x="2025617" y="4772211"/>
                  <a:pt x="2023142" y="4766363"/>
                  <a:pt x="2020668" y="4760402"/>
                </a:cubicBezTo>
                <a:cubicBezTo>
                  <a:pt x="2024042" y="4762539"/>
                  <a:pt x="2027416" y="4764676"/>
                  <a:pt x="2030790" y="4766813"/>
                </a:cubicBezTo>
                <a:close/>
                <a:moveTo>
                  <a:pt x="2038212" y="4771424"/>
                </a:moveTo>
                <a:cubicBezTo>
                  <a:pt x="2041586" y="4773560"/>
                  <a:pt x="2045072" y="4775585"/>
                  <a:pt x="2048446" y="4777721"/>
                </a:cubicBezTo>
                <a:cubicBezTo>
                  <a:pt x="2051032" y="4784244"/>
                  <a:pt x="2053507" y="4790654"/>
                  <a:pt x="2056093" y="4797064"/>
                </a:cubicBezTo>
                <a:cubicBezTo>
                  <a:pt x="2052607" y="4794815"/>
                  <a:pt x="2049233" y="4792566"/>
                  <a:pt x="2045747" y="4790317"/>
                </a:cubicBezTo>
                <a:cubicBezTo>
                  <a:pt x="2043273" y="4784019"/>
                  <a:pt x="2040799" y="4777721"/>
                  <a:pt x="2038212" y="4771424"/>
                </a:cubicBezTo>
                <a:close/>
                <a:moveTo>
                  <a:pt x="2060704" y="4808535"/>
                </a:moveTo>
                <a:cubicBezTo>
                  <a:pt x="2063178" y="4814720"/>
                  <a:pt x="2065652" y="4820906"/>
                  <a:pt x="2068126" y="4826978"/>
                </a:cubicBezTo>
                <a:cubicBezTo>
                  <a:pt x="2064865" y="4824729"/>
                  <a:pt x="2061604" y="4822480"/>
                  <a:pt x="2058342" y="4820231"/>
                </a:cubicBezTo>
                <a:cubicBezTo>
                  <a:pt x="2055756" y="4814271"/>
                  <a:pt x="2053169" y="4808198"/>
                  <a:pt x="2050695" y="4802125"/>
                </a:cubicBezTo>
                <a:cubicBezTo>
                  <a:pt x="2054069" y="4804262"/>
                  <a:pt x="2057443" y="4806399"/>
                  <a:pt x="2060704" y="4808535"/>
                </a:cubicBezTo>
                <a:close/>
                <a:moveTo>
                  <a:pt x="2068239" y="4813258"/>
                </a:moveTo>
                <a:cubicBezTo>
                  <a:pt x="2071612" y="4815395"/>
                  <a:pt x="2075099" y="4817532"/>
                  <a:pt x="2078473" y="4819556"/>
                </a:cubicBezTo>
                <a:cubicBezTo>
                  <a:pt x="2081059" y="4826079"/>
                  <a:pt x="2083646" y="4832601"/>
                  <a:pt x="2086232" y="4839012"/>
                </a:cubicBezTo>
                <a:cubicBezTo>
                  <a:pt x="2082858" y="4836762"/>
                  <a:pt x="2079485" y="4834513"/>
                  <a:pt x="2076111" y="4832264"/>
                </a:cubicBezTo>
                <a:cubicBezTo>
                  <a:pt x="2073412" y="4825966"/>
                  <a:pt x="2070825" y="4819669"/>
                  <a:pt x="2068239" y="4813258"/>
                </a:cubicBezTo>
                <a:close/>
                <a:moveTo>
                  <a:pt x="2090506" y="4849808"/>
                </a:moveTo>
                <a:cubicBezTo>
                  <a:pt x="2093205" y="4856443"/>
                  <a:pt x="2095904" y="4862966"/>
                  <a:pt x="2098603" y="4869488"/>
                </a:cubicBezTo>
                <a:cubicBezTo>
                  <a:pt x="2095341" y="4867239"/>
                  <a:pt x="2092080" y="4864990"/>
                  <a:pt x="2088819" y="4862628"/>
                </a:cubicBezTo>
                <a:cubicBezTo>
                  <a:pt x="2086007" y="4856218"/>
                  <a:pt x="2083308" y="4849808"/>
                  <a:pt x="2080609" y="4843285"/>
                </a:cubicBezTo>
                <a:cubicBezTo>
                  <a:pt x="2083983" y="4845647"/>
                  <a:pt x="2087244" y="4847784"/>
                  <a:pt x="2090506" y="4849808"/>
                </a:cubicBezTo>
                <a:close/>
                <a:moveTo>
                  <a:pt x="2098153" y="4854756"/>
                </a:moveTo>
                <a:cubicBezTo>
                  <a:pt x="2101527" y="4856893"/>
                  <a:pt x="2104900" y="4859029"/>
                  <a:pt x="2108162" y="4861054"/>
                </a:cubicBezTo>
                <a:cubicBezTo>
                  <a:pt x="2110861" y="4867913"/>
                  <a:pt x="2113672" y="4874774"/>
                  <a:pt x="2116484" y="4881746"/>
                </a:cubicBezTo>
                <a:cubicBezTo>
                  <a:pt x="2113222" y="4879497"/>
                  <a:pt x="2109849" y="4877360"/>
                  <a:pt x="2106475" y="4874998"/>
                </a:cubicBezTo>
                <a:cubicBezTo>
                  <a:pt x="2103776" y="4868251"/>
                  <a:pt x="2100964" y="4861504"/>
                  <a:pt x="2098153" y="4854756"/>
                </a:cubicBezTo>
                <a:close/>
                <a:moveTo>
                  <a:pt x="2120982" y="4892542"/>
                </a:moveTo>
                <a:cubicBezTo>
                  <a:pt x="2123906" y="4899627"/>
                  <a:pt x="2126830" y="4906712"/>
                  <a:pt x="2129754" y="4913910"/>
                </a:cubicBezTo>
                <a:cubicBezTo>
                  <a:pt x="2126493" y="4911660"/>
                  <a:pt x="2123344" y="4909299"/>
                  <a:pt x="2120082" y="4907049"/>
                </a:cubicBezTo>
                <a:cubicBezTo>
                  <a:pt x="2117046" y="4900077"/>
                  <a:pt x="2114122" y="4893217"/>
                  <a:pt x="2111086" y="4886132"/>
                </a:cubicBezTo>
                <a:cubicBezTo>
                  <a:pt x="2114460" y="4888269"/>
                  <a:pt x="2117721" y="4890405"/>
                  <a:pt x="2120982" y="4892542"/>
                </a:cubicBezTo>
                <a:close/>
                <a:moveTo>
                  <a:pt x="2128629" y="4897490"/>
                </a:moveTo>
                <a:cubicBezTo>
                  <a:pt x="2131891" y="4899627"/>
                  <a:pt x="2135264" y="4901651"/>
                  <a:pt x="2138526" y="4903788"/>
                </a:cubicBezTo>
                <a:cubicBezTo>
                  <a:pt x="2141562" y="4911323"/>
                  <a:pt x="2144486" y="4918745"/>
                  <a:pt x="2147523" y="4926055"/>
                </a:cubicBezTo>
                <a:cubicBezTo>
                  <a:pt x="2144261" y="4923918"/>
                  <a:pt x="2141000" y="4921669"/>
                  <a:pt x="2137738" y="4919420"/>
                </a:cubicBezTo>
                <a:cubicBezTo>
                  <a:pt x="2134590" y="4912110"/>
                  <a:pt x="2131553" y="4904800"/>
                  <a:pt x="2128629" y="4897490"/>
                </a:cubicBezTo>
                <a:close/>
                <a:moveTo>
                  <a:pt x="2152021" y="4937188"/>
                </a:moveTo>
                <a:cubicBezTo>
                  <a:pt x="2154720" y="4943711"/>
                  <a:pt x="2157306" y="4950234"/>
                  <a:pt x="2160006" y="4956644"/>
                </a:cubicBezTo>
                <a:cubicBezTo>
                  <a:pt x="2156857" y="4954395"/>
                  <a:pt x="2153820" y="4952258"/>
                  <a:pt x="2150671" y="4950009"/>
                </a:cubicBezTo>
                <a:cubicBezTo>
                  <a:pt x="2147860" y="4943599"/>
                  <a:pt x="2145161" y="4937188"/>
                  <a:pt x="2142462" y="4930891"/>
                </a:cubicBezTo>
                <a:cubicBezTo>
                  <a:pt x="2145723" y="4932915"/>
                  <a:pt x="2148872" y="4935052"/>
                  <a:pt x="2152021" y="4937188"/>
                </a:cubicBezTo>
                <a:close/>
                <a:moveTo>
                  <a:pt x="2164729" y="4968003"/>
                </a:moveTo>
                <a:cubicBezTo>
                  <a:pt x="2167428" y="4974300"/>
                  <a:pt x="2170014" y="4980485"/>
                  <a:pt x="2172713" y="4986783"/>
                </a:cubicBezTo>
                <a:cubicBezTo>
                  <a:pt x="2169789" y="4984534"/>
                  <a:pt x="2166753" y="4982285"/>
                  <a:pt x="2163829" y="4980035"/>
                </a:cubicBezTo>
                <a:cubicBezTo>
                  <a:pt x="2161130" y="4973850"/>
                  <a:pt x="2158431" y="4967777"/>
                  <a:pt x="2155732" y="4961705"/>
                </a:cubicBezTo>
                <a:cubicBezTo>
                  <a:pt x="2158769" y="4963842"/>
                  <a:pt x="2161805" y="4965978"/>
                  <a:pt x="2164729" y="4968003"/>
                </a:cubicBezTo>
                <a:close/>
                <a:moveTo>
                  <a:pt x="2172938" y="4973626"/>
                </a:moveTo>
                <a:cubicBezTo>
                  <a:pt x="2258970" y="5032217"/>
                  <a:pt x="2342077" y="5066742"/>
                  <a:pt x="2406066" y="5066742"/>
                </a:cubicBezTo>
                <a:cubicBezTo>
                  <a:pt x="2485688" y="5066742"/>
                  <a:pt x="2595335" y="5000953"/>
                  <a:pt x="2706895" y="4886244"/>
                </a:cubicBezTo>
                <a:cubicBezTo>
                  <a:pt x="2809908" y="4780420"/>
                  <a:pt x="2897626" y="4649405"/>
                  <a:pt x="2935975" y="4544368"/>
                </a:cubicBezTo>
                <a:cubicBezTo>
                  <a:pt x="3034151" y="4275366"/>
                  <a:pt x="3173826" y="3994217"/>
                  <a:pt x="3321597" y="3696538"/>
                </a:cubicBezTo>
                <a:cubicBezTo>
                  <a:pt x="3331944" y="3675620"/>
                  <a:pt x="3342402" y="3654590"/>
                  <a:pt x="3352861" y="3633560"/>
                </a:cubicBezTo>
                <a:lnTo>
                  <a:pt x="3366469" y="3633560"/>
                </a:lnTo>
                <a:cubicBezTo>
                  <a:pt x="3352074" y="3664149"/>
                  <a:pt x="3337679" y="3694626"/>
                  <a:pt x="3323397" y="3725102"/>
                </a:cubicBezTo>
                <a:cubicBezTo>
                  <a:pt x="3184397" y="4019970"/>
                  <a:pt x="3053157" y="4298532"/>
                  <a:pt x="2955655" y="4565735"/>
                </a:cubicBezTo>
                <a:cubicBezTo>
                  <a:pt x="2878845" y="4776259"/>
                  <a:pt x="2612542" y="5098793"/>
                  <a:pt x="2429458" y="5098793"/>
                </a:cubicBezTo>
                <a:cubicBezTo>
                  <a:pt x="2361083" y="5098793"/>
                  <a:pt x="2272352" y="5059432"/>
                  <a:pt x="2181373" y="4992856"/>
                </a:cubicBezTo>
                <a:cubicBezTo>
                  <a:pt x="2178336" y="4986558"/>
                  <a:pt x="2175637" y="4980035"/>
                  <a:pt x="2172938" y="4973626"/>
                </a:cubicBezTo>
                <a:close/>
                <a:moveTo>
                  <a:pt x="2429233" y="5106552"/>
                </a:moveTo>
                <a:cubicBezTo>
                  <a:pt x="2613779" y="5106552"/>
                  <a:pt x="2882106" y="4781770"/>
                  <a:pt x="2959479" y="4569784"/>
                </a:cubicBezTo>
                <a:cubicBezTo>
                  <a:pt x="3056868" y="4302918"/>
                  <a:pt x="3187996" y="4024581"/>
                  <a:pt x="3326883" y="3729825"/>
                </a:cubicBezTo>
                <a:cubicBezTo>
                  <a:pt x="3341953" y="3697774"/>
                  <a:pt x="3357134" y="3665723"/>
                  <a:pt x="3372204" y="3633560"/>
                </a:cubicBezTo>
                <a:lnTo>
                  <a:pt x="3385924" y="3633560"/>
                </a:lnTo>
                <a:cubicBezTo>
                  <a:pt x="3365681" y="3678881"/>
                  <a:pt x="3345439" y="3724202"/>
                  <a:pt x="3325309" y="3769299"/>
                </a:cubicBezTo>
                <a:cubicBezTo>
                  <a:pt x="3196318" y="4057419"/>
                  <a:pt x="3074524" y="4329459"/>
                  <a:pt x="2979046" y="4591151"/>
                </a:cubicBezTo>
                <a:cubicBezTo>
                  <a:pt x="2900437" y="4806511"/>
                  <a:pt x="2638970" y="5138716"/>
                  <a:pt x="2452624" y="5138716"/>
                </a:cubicBezTo>
                <a:cubicBezTo>
                  <a:pt x="2381775" y="5138716"/>
                  <a:pt x="2289334" y="5096319"/>
                  <a:pt x="2193968" y="5022433"/>
                </a:cubicBezTo>
                <a:cubicBezTo>
                  <a:pt x="2191382" y="5016585"/>
                  <a:pt x="2188908" y="5010737"/>
                  <a:pt x="2186321" y="5004889"/>
                </a:cubicBezTo>
                <a:cubicBezTo>
                  <a:pt x="2275501" y="5068879"/>
                  <a:pt x="2362207" y="5106552"/>
                  <a:pt x="2429233" y="5106552"/>
                </a:cubicBezTo>
                <a:close/>
                <a:moveTo>
                  <a:pt x="3375803" y="3626025"/>
                </a:moveTo>
                <a:cubicBezTo>
                  <a:pt x="3378165" y="3620965"/>
                  <a:pt x="3380526" y="3615904"/>
                  <a:pt x="3383000" y="3610843"/>
                </a:cubicBezTo>
                <a:cubicBezTo>
                  <a:pt x="3387611" y="3610618"/>
                  <a:pt x="3392109" y="3610394"/>
                  <a:pt x="3396383" y="3610281"/>
                </a:cubicBezTo>
                <a:cubicBezTo>
                  <a:pt x="3394021" y="3615567"/>
                  <a:pt x="3391659" y="3620852"/>
                  <a:pt x="3389298" y="3626138"/>
                </a:cubicBezTo>
                <a:lnTo>
                  <a:pt x="3375803" y="3626138"/>
                </a:lnTo>
                <a:close/>
                <a:moveTo>
                  <a:pt x="3386599" y="3602971"/>
                </a:moveTo>
                <a:cubicBezTo>
                  <a:pt x="3388961" y="3597911"/>
                  <a:pt x="3391322" y="3592850"/>
                  <a:pt x="3393684" y="3587789"/>
                </a:cubicBezTo>
                <a:cubicBezTo>
                  <a:pt x="3398182" y="3587339"/>
                  <a:pt x="3402568" y="3587002"/>
                  <a:pt x="3406842" y="3586552"/>
                </a:cubicBezTo>
                <a:cubicBezTo>
                  <a:pt x="3404480" y="3591838"/>
                  <a:pt x="3402118" y="3597011"/>
                  <a:pt x="3399869" y="3602297"/>
                </a:cubicBezTo>
                <a:cubicBezTo>
                  <a:pt x="3395483" y="3602521"/>
                  <a:pt x="3391097" y="3602746"/>
                  <a:pt x="3386599" y="3602971"/>
                </a:cubicBezTo>
                <a:close/>
                <a:moveTo>
                  <a:pt x="3412802" y="3585990"/>
                </a:moveTo>
                <a:cubicBezTo>
                  <a:pt x="3417413" y="3585540"/>
                  <a:pt x="3421798" y="3585090"/>
                  <a:pt x="3426072" y="3584640"/>
                </a:cubicBezTo>
                <a:cubicBezTo>
                  <a:pt x="3423710" y="3590263"/>
                  <a:pt x="3421349" y="3595774"/>
                  <a:pt x="3418987" y="3601397"/>
                </a:cubicBezTo>
                <a:cubicBezTo>
                  <a:pt x="3414601" y="3601622"/>
                  <a:pt x="3410215" y="3601847"/>
                  <a:pt x="3405604" y="3602071"/>
                </a:cubicBezTo>
                <a:cubicBezTo>
                  <a:pt x="3408078" y="3596674"/>
                  <a:pt x="3410440" y="3591388"/>
                  <a:pt x="3412802" y="3585990"/>
                </a:cubicBezTo>
                <a:close/>
                <a:moveTo>
                  <a:pt x="3416401" y="3578118"/>
                </a:moveTo>
                <a:cubicBezTo>
                  <a:pt x="3418762" y="3572832"/>
                  <a:pt x="3421124" y="3567547"/>
                  <a:pt x="3423486" y="3562261"/>
                </a:cubicBezTo>
                <a:cubicBezTo>
                  <a:pt x="3427871" y="3561586"/>
                  <a:pt x="3432257" y="3561024"/>
                  <a:pt x="3436418" y="3560349"/>
                </a:cubicBezTo>
                <a:cubicBezTo>
                  <a:pt x="3434056" y="3565860"/>
                  <a:pt x="3431807" y="3571370"/>
                  <a:pt x="3429446" y="3576881"/>
                </a:cubicBezTo>
                <a:cubicBezTo>
                  <a:pt x="3425172" y="3577218"/>
                  <a:pt x="3420786" y="3577668"/>
                  <a:pt x="3416401" y="3578118"/>
                </a:cubicBezTo>
                <a:close/>
                <a:moveTo>
                  <a:pt x="3442379" y="3559337"/>
                </a:moveTo>
                <a:cubicBezTo>
                  <a:pt x="3446877" y="3558662"/>
                  <a:pt x="3451263" y="3557988"/>
                  <a:pt x="3455536" y="3557200"/>
                </a:cubicBezTo>
                <a:cubicBezTo>
                  <a:pt x="3453175" y="3563048"/>
                  <a:pt x="3450925" y="3568896"/>
                  <a:pt x="3448564" y="3574744"/>
                </a:cubicBezTo>
                <a:cubicBezTo>
                  <a:pt x="3444290" y="3575194"/>
                  <a:pt x="3439905" y="3575644"/>
                  <a:pt x="3435406" y="3576093"/>
                </a:cubicBezTo>
                <a:cubicBezTo>
                  <a:pt x="3437655" y="3570583"/>
                  <a:pt x="3440017" y="3564960"/>
                  <a:pt x="3442379" y="3559337"/>
                </a:cubicBezTo>
                <a:close/>
                <a:moveTo>
                  <a:pt x="3461497" y="3556301"/>
                </a:moveTo>
                <a:cubicBezTo>
                  <a:pt x="3466107" y="3555514"/>
                  <a:pt x="3470494" y="3554726"/>
                  <a:pt x="3474767" y="3553939"/>
                </a:cubicBezTo>
                <a:cubicBezTo>
                  <a:pt x="3472405" y="3560237"/>
                  <a:pt x="3470044" y="3566422"/>
                  <a:pt x="3467682" y="3572720"/>
                </a:cubicBezTo>
                <a:cubicBezTo>
                  <a:pt x="3463409" y="3573282"/>
                  <a:pt x="3458910" y="3573732"/>
                  <a:pt x="3454299" y="3574294"/>
                </a:cubicBezTo>
                <a:cubicBezTo>
                  <a:pt x="3456661" y="3568221"/>
                  <a:pt x="3459135" y="3562261"/>
                  <a:pt x="3461497" y="3556301"/>
                </a:cubicBezTo>
                <a:close/>
                <a:moveTo>
                  <a:pt x="3464758" y="3547979"/>
                </a:moveTo>
                <a:cubicBezTo>
                  <a:pt x="3467120" y="3542018"/>
                  <a:pt x="3469481" y="3535946"/>
                  <a:pt x="3471956" y="3529873"/>
                </a:cubicBezTo>
                <a:cubicBezTo>
                  <a:pt x="3476454" y="3528861"/>
                  <a:pt x="3480727" y="3527849"/>
                  <a:pt x="3485001" y="3526836"/>
                </a:cubicBezTo>
                <a:cubicBezTo>
                  <a:pt x="3482639" y="3533134"/>
                  <a:pt x="3480277" y="3539432"/>
                  <a:pt x="3477916" y="3545730"/>
                </a:cubicBezTo>
                <a:cubicBezTo>
                  <a:pt x="3473530" y="3546517"/>
                  <a:pt x="3469256" y="3547192"/>
                  <a:pt x="3464758" y="3547979"/>
                </a:cubicBezTo>
                <a:close/>
                <a:moveTo>
                  <a:pt x="3475217" y="3521663"/>
                </a:moveTo>
                <a:cubicBezTo>
                  <a:pt x="3477579" y="3515703"/>
                  <a:pt x="3479940" y="3509855"/>
                  <a:pt x="3482189" y="3503895"/>
                </a:cubicBezTo>
                <a:cubicBezTo>
                  <a:pt x="3486575" y="3502657"/>
                  <a:pt x="3490849" y="3501421"/>
                  <a:pt x="3494897" y="3500071"/>
                </a:cubicBezTo>
                <a:cubicBezTo>
                  <a:pt x="3492535" y="3506256"/>
                  <a:pt x="3490286" y="3512441"/>
                  <a:pt x="3487925" y="3518627"/>
                </a:cubicBezTo>
                <a:cubicBezTo>
                  <a:pt x="3483876" y="3519639"/>
                  <a:pt x="3479603" y="3520651"/>
                  <a:pt x="3475217" y="3521663"/>
                </a:cubicBezTo>
                <a:close/>
                <a:moveTo>
                  <a:pt x="3485563" y="3495348"/>
                </a:moveTo>
                <a:cubicBezTo>
                  <a:pt x="3487925" y="3489387"/>
                  <a:pt x="3490286" y="3483427"/>
                  <a:pt x="3492648" y="3477467"/>
                </a:cubicBezTo>
                <a:cubicBezTo>
                  <a:pt x="3496922" y="3476005"/>
                  <a:pt x="3501082" y="3474430"/>
                  <a:pt x="3505019" y="3472968"/>
                </a:cubicBezTo>
                <a:cubicBezTo>
                  <a:pt x="3502657" y="3479154"/>
                  <a:pt x="3500408" y="3485451"/>
                  <a:pt x="3498046" y="3491637"/>
                </a:cubicBezTo>
                <a:cubicBezTo>
                  <a:pt x="3493997" y="3492761"/>
                  <a:pt x="3489949" y="3493998"/>
                  <a:pt x="3485563" y="3495348"/>
                </a:cubicBezTo>
                <a:close/>
                <a:moveTo>
                  <a:pt x="3496134" y="3468470"/>
                </a:moveTo>
                <a:cubicBezTo>
                  <a:pt x="3498383" y="3462622"/>
                  <a:pt x="3500745" y="3456774"/>
                  <a:pt x="3502994" y="3450926"/>
                </a:cubicBezTo>
                <a:cubicBezTo>
                  <a:pt x="3507155" y="3449239"/>
                  <a:pt x="3511204" y="3447440"/>
                  <a:pt x="3515140" y="3445753"/>
                </a:cubicBezTo>
                <a:cubicBezTo>
                  <a:pt x="3512891" y="3451826"/>
                  <a:pt x="3510642" y="3457899"/>
                  <a:pt x="3508392" y="3463971"/>
                </a:cubicBezTo>
                <a:cubicBezTo>
                  <a:pt x="3504456" y="3465433"/>
                  <a:pt x="3500408" y="3467008"/>
                  <a:pt x="3496134" y="3468470"/>
                </a:cubicBezTo>
                <a:close/>
                <a:moveTo>
                  <a:pt x="3506705" y="3441367"/>
                </a:moveTo>
                <a:cubicBezTo>
                  <a:pt x="3508954" y="3435744"/>
                  <a:pt x="3511091" y="3430009"/>
                  <a:pt x="3513340" y="3424386"/>
                </a:cubicBezTo>
                <a:cubicBezTo>
                  <a:pt x="3517389" y="3422474"/>
                  <a:pt x="3521325" y="3420450"/>
                  <a:pt x="3525149" y="3418538"/>
                </a:cubicBezTo>
                <a:cubicBezTo>
                  <a:pt x="3523012" y="3424498"/>
                  <a:pt x="3520763" y="3430346"/>
                  <a:pt x="3518626" y="3436307"/>
                </a:cubicBezTo>
                <a:cubicBezTo>
                  <a:pt x="3514802" y="3437993"/>
                  <a:pt x="3510866" y="3439680"/>
                  <a:pt x="3506705" y="3441367"/>
                </a:cubicBezTo>
                <a:close/>
                <a:moveTo>
                  <a:pt x="3517389" y="3414152"/>
                </a:moveTo>
                <a:cubicBezTo>
                  <a:pt x="3519526" y="3408642"/>
                  <a:pt x="3521662" y="3403131"/>
                  <a:pt x="3523799" y="3397621"/>
                </a:cubicBezTo>
                <a:cubicBezTo>
                  <a:pt x="3527735" y="3395484"/>
                  <a:pt x="3531559" y="3393235"/>
                  <a:pt x="3535270" y="3391098"/>
                </a:cubicBezTo>
                <a:cubicBezTo>
                  <a:pt x="3533133" y="3396833"/>
                  <a:pt x="3531109" y="3402569"/>
                  <a:pt x="3528972" y="3408304"/>
                </a:cubicBezTo>
                <a:cubicBezTo>
                  <a:pt x="3525261" y="3410216"/>
                  <a:pt x="3521325" y="3412240"/>
                  <a:pt x="3517389" y="3414152"/>
                </a:cubicBezTo>
                <a:close/>
                <a:moveTo>
                  <a:pt x="3527735" y="3387499"/>
                </a:moveTo>
                <a:cubicBezTo>
                  <a:pt x="3529872" y="3381876"/>
                  <a:pt x="3532009" y="3376253"/>
                  <a:pt x="3534258" y="3370743"/>
                </a:cubicBezTo>
                <a:cubicBezTo>
                  <a:pt x="3538081" y="3368381"/>
                  <a:pt x="3541793" y="3366020"/>
                  <a:pt x="3545391" y="3363658"/>
                </a:cubicBezTo>
                <a:cubicBezTo>
                  <a:pt x="3543255" y="3369506"/>
                  <a:pt x="3541118" y="3375241"/>
                  <a:pt x="3538981" y="3381089"/>
                </a:cubicBezTo>
                <a:cubicBezTo>
                  <a:pt x="3535382" y="3383113"/>
                  <a:pt x="3531559" y="3385363"/>
                  <a:pt x="3527735" y="3387499"/>
                </a:cubicBezTo>
                <a:close/>
                <a:moveTo>
                  <a:pt x="3552589" y="3358710"/>
                </a:moveTo>
                <a:cubicBezTo>
                  <a:pt x="3556412" y="3356123"/>
                  <a:pt x="3560124" y="3353424"/>
                  <a:pt x="3563610" y="3350837"/>
                </a:cubicBezTo>
                <a:cubicBezTo>
                  <a:pt x="3561473" y="3357023"/>
                  <a:pt x="3559336" y="3363208"/>
                  <a:pt x="3557200" y="3369393"/>
                </a:cubicBezTo>
                <a:cubicBezTo>
                  <a:pt x="3553601" y="3371867"/>
                  <a:pt x="3549890" y="3374229"/>
                  <a:pt x="3545954" y="3376703"/>
                </a:cubicBezTo>
                <a:cubicBezTo>
                  <a:pt x="3548203" y="3370743"/>
                  <a:pt x="3550340" y="3364670"/>
                  <a:pt x="3552589" y="3358710"/>
                </a:cubicBezTo>
                <a:close/>
                <a:moveTo>
                  <a:pt x="3556637" y="3347689"/>
                </a:moveTo>
                <a:cubicBezTo>
                  <a:pt x="3558886" y="3341503"/>
                  <a:pt x="3561136" y="3335318"/>
                  <a:pt x="3563385" y="3329133"/>
                </a:cubicBezTo>
                <a:cubicBezTo>
                  <a:pt x="3567096" y="3326321"/>
                  <a:pt x="3570582" y="3323510"/>
                  <a:pt x="3574068" y="3320698"/>
                </a:cubicBezTo>
                <a:cubicBezTo>
                  <a:pt x="3571932" y="3326996"/>
                  <a:pt x="3569795" y="3333294"/>
                  <a:pt x="3567546" y="3339704"/>
                </a:cubicBezTo>
                <a:cubicBezTo>
                  <a:pt x="3564060" y="3342291"/>
                  <a:pt x="3560348" y="3344990"/>
                  <a:pt x="3556637" y="3347689"/>
                </a:cubicBezTo>
                <a:close/>
                <a:moveTo>
                  <a:pt x="3581491" y="3314288"/>
                </a:moveTo>
                <a:cubicBezTo>
                  <a:pt x="3585652" y="3310577"/>
                  <a:pt x="3589700" y="3306978"/>
                  <a:pt x="3593411" y="3303267"/>
                </a:cubicBezTo>
                <a:cubicBezTo>
                  <a:pt x="3591275" y="3309902"/>
                  <a:pt x="3589138" y="3316425"/>
                  <a:pt x="3587001" y="3323060"/>
                </a:cubicBezTo>
                <a:cubicBezTo>
                  <a:pt x="3583290" y="3326659"/>
                  <a:pt x="3579129" y="3330145"/>
                  <a:pt x="3574856" y="3333744"/>
                </a:cubicBezTo>
                <a:cubicBezTo>
                  <a:pt x="3577105" y="3327333"/>
                  <a:pt x="3579241" y="3320811"/>
                  <a:pt x="3581491" y="3314288"/>
                </a:cubicBezTo>
                <a:close/>
                <a:moveTo>
                  <a:pt x="3601284" y="3295170"/>
                </a:moveTo>
                <a:cubicBezTo>
                  <a:pt x="3605895" y="3290109"/>
                  <a:pt x="3610168" y="3285049"/>
                  <a:pt x="3613879" y="3280101"/>
                </a:cubicBezTo>
                <a:cubicBezTo>
                  <a:pt x="3612080" y="3286173"/>
                  <a:pt x="3610280" y="3292134"/>
                  <a:pt x="3608368" y="3298207"/>
                </a:cubicBezTo>
                <a:cubicBezTo>
                  <a:pt x="3604657" y="3303830"/>
                  <a:pt x="3600159" y="3309565"/>
                  <a:pt x="3594761" y="3315300"/>
                </a:cubicBezTo>
                <a:cubicBezTo>
                  <a:pt x="3597010" y="3308553"/>
                  <a:pt x="3599147" y="3301918"/>
                  <a:pt x="3601284" y="3295170"/>
                </a:cubicBezTo>
                <a:close/>
                <a:moveTo>
                  <a:pt x="3632435" y="3241752"/>
                </a:moveTo>
                <a:cubicBezTo>
                  <a:pt x="3634122" y="3234217"/>
                  <a:pt x="3638395" y="3226345"/>
                  <a:pt x="3644918" y="3218360"/>
                </a:cubicBezTo>
                <a:cubicBezTo>
                  <a:pt x="3642331" y="3227695"/>
                  <a:pt x="3639632" y="3236916"/>
                  <a:pt x="3636933" y="3246250"/>
                </a:cubicBezTo>
                <a:cubicBezTo>
                  <a:pt x="3633110" y="3249961"/>
                  <a:pt x="3629848" y="3253673"/>
                  <a:pt x="3627262" y="3257272"/>
                </a:cubicBezTo>
                <a:cubicBezTo>
                  <a:pt x="3629623" y="3252098"/>
                  <a:pt x="3631310" y="3246925"/>
                  <a:pt x="3632435" y="3241752"/>
                </a:cubicBezTo>
                <a:close/>
                <a:moveTo>
                  <a:pt x="3652453" y="3210151"/>
                </a:moveTo>
                <a:cubicBezTo>
                  <a:pt x="3655264" y="3207227"/>
                  <a:pt x="3658413" y="3204303"/>
                  <a:pt x="3661899" y="3201379"/>
                </a:cubicBezTo>
                <a:cubicBezTo>
                  <a:pt x="3659200" y="3211613"/>
                  <a:pt x="3656389" y="3221959"/>
                  <a:pt x="3653690" y="3232080"/>
                </a:cubicBezTo>
                <a:cubicBezTo>
                  <a:pt x="3650203" y="3234667"/>
                  <a:pt x="3647054" y="3237253"/>
                  <a:pt x="3644018" y="3239840"/>
                </a:cubicBezTo>
                <a:cubicBezTo>
                  <a:pt x="3646830" y="3229944"/>
                  <a:pt x="3649641" y="3220047"/>
                  <a:pt x="3652453" y="3210151"/>
                </a:cubicBezTo>
                <a:close/>
                <a:moveTo>
                  <a:pt x="3668422" y="3195981"/>
                </a:moveTo>
                <a:cubicBezTo>
                  <a:pt x="3671571" y="3193507"/>
                  <a:pt x="3674832" y="3190920"/>
                  <a:pt x="3678318" y="3188446"/>
                </a:cubicBezTo>
                <a:cubicBezTo>
                  <a:pt x="3675619" y="3199243"/>
                  <a:pt x="3672920" y="3209926"/>
                  <a:pt x="3670221" y="3220722"/>
                </a:cubicBezTo>
                <a:cubicBezTo>
                  <a:pt x="3666623" y="3223084"/>
                  <a:pt x="3663249" y="3225333"/>
                  <a:pt x="3659987" y="3227582"/>
                </a:cubicBezTo>
                <a:cubicBezTo>
                  <a:pt x="3662799" y="3217011"/>
                  <a:pt x="3665610" y="3206440"/>
                  <a:pt x="3668422" y="3195981"/>
                </a:cubicBezTo>
                <a:close/>
                <a:moveTo>
                  <a:pt x="3684504" y="3184060"/>
                </a:moveTo>
                <a:cubicBezTo>
                  <a:pt x="3687315" y="3182148"/>
                  <a:pt x="3690239" y="3180124"/>
                  <a:pt x="3693275" y="3178212"/>
                </a:cubicBezTo>
                <a:cubicBezTo>
                  <a:pt x="3690689" y="3189233"/>
                  <a:pt x="3688102" y="3200367"/>
                  <a:pt x="3685403" y="3211388"/>
                </a:cubicBezTo>
                <a:cubicBezTo>
                  <a:pt x="3682254" y="3213187"/>
                  <a:pt x="3679218" y="3215099"/>
                  <a:pt x="3676294" y="3216898"/>
                </a:cubicBezTo>
                <a:cubicBezTo>
                  <a:pt x="3678993" y="3205878"/>
                  <a:pt x="3681692" y="3194969"/>
                  <a:pt x="3684504" y="3184060"/>
                </a:cubicBezTo>
                <a:close/>
                <a:moveTo>
                  <a:pt x="3699123" y="3174389"/>
                </a:moveTo>
                <a:cubicBezTo>
                  <a:pt x="3702047" y="3172589"/>
                  <a:pt x="3705083" y="3170678"/>
                  <a:pt x="3708120" y="3168878"/>
                </a:cubicBezTo>
                <a:cubicBezTo>
                  <a:pt x="3705646" y="3180237"/>
                  <a:pt x="3703059" y="3191595"/>
                  <a:pt x="3700585" y="3202954"/>
                </a:cubicBezTo>
                <a:cubicBezTo>
                  <a:pt x="3697436" y="3204640"/>
                  <a:pt x="3694287" y="3206440"/>
                  <a:pt x="3691251" y="3208127"/>
                </a:cubicBezTo>
                <a:cubicBezTo>
                  <a:pt x="3693837" y="3196881"/>
                  <a:pt x="3696424" y="3185635"/>
                  <a:pt x="3699123" y="3174389"/>
                </a:cubicBezTo>
                <a:close/>
                <a:moveTo>
                  <a:pt x="3713855" y="3165505"/>
                </a:moveTo>
                <a:cubicBezTo>
                  <a:pt x="3716779" y="3163818"/>
                  <a:pt x="3719816" y="3162019"/>
                  <a:pt x="3722964" y="3160331"/>
                </a:cubicBezTo>
                <a:cubicBezTo>
                  <a:pt x="3720603" y="3171915"/>
                  <a:pt x="3718129" y="3183498"/>
                  <a:pt x="3715655" y="3195081"/>
                </a:cubicBezTo>
                <a:cubicBezTo>
                  <a:pt x="3712393" y="3196656"/>
                  <a:pt x="3709244" y="3198343"/>
                  <a:pt x="3706208" y="3199917"/>
                </a:cubicBezTo>
                <a:cubicBezTo>
                  <a:pt x="3708682" y="3188446"/>
                  <a:pt x="3711269" y="3176975"/>
                  <a:pt x="3713855" y="3165505"/>
                </a:cubicBezTo>
                <a:close/>
                <a:moveTo>
                  <a:pt x="3728475" y="3157182"/>
                </a:moveTo>
                <a:cubicBezTo>
                  <a:pt x="3731511" y="3155496"/>
                  <a:pt x="3734548" y="3153921"/>
                  <a:pt x="3737584" y="3152234"/>
                </a:cubicBezTo>
                <a:cubicBezTo>
                  <a:pt x="3735335" y="3164043"/>
                  <a:pt x="3732973" y="3175851"/>
                  <a:pt x="3730724" y="3187659"/>
                </a:cubicBezTo>
                <a:cubicBezTo>
                  <a:pt x="3727463" y="3189233"/>
                  <a:pt x="3724314" y="3190808"/>
                  <a:pt x="3721165" y="3192270"/>
                </a:cubicBezTo>
                <a:cubicBezTo>
                  <a:pt x="3723639" y="3180574"/>
                  <a:pt x="3726001" y="3168878"/>
                  <a:pt x="3728475" y="3157182"/>
                </a:cubicBezTo>
                <a:close/>
                <a:moveTo>
                  <a:pt x="3743095" y="3149311"/>
                </a:moveTo>
                <a:cubicBezTo>
                  <a:pt x="3991517" y="3019082"/>
                  <a:pt x="4575968" y="2867937"/>
                  <a:pt x="4659638" y="2852643"/>
                </a:cubicBezTo>
                <a:cubicBezTo>
                  <a:pt x="4663462" y="2851968"/>
                  <a:pt x="4698099" y="2851518"/>
                  <a:pt x="4703834" y="2851518"/>
                </a:cubicBezTo>
                <a:cubicBezTo>
                  <a:pt x="4749605" y="2851518"/>
                  <a:pt x="5120721" y="2895940"/>
                  <a:pt x="5149848" y="2954418"/>
                </a:cubicBezTo>
                <a:cubicBezTo>
                  <a:pt x="5169641" y="2994117"/>
                  <a:pt x="5295370" y="3037638"/>
                  <a:pt x="5428522" y="3083747"/>
                </a:cubicBezTo>
                <a:cubicBezTo>
                  <a:pt x="5549416" y="3125581"/>
                  <a:pt x="5674470" y="3168878"/>
                  <a:pt x="5683242" y="3200704"/>
                </a:cubicBezTo>
                <a:cubicBezTo>
                  <a:pt x="5704385" y="3277627"/>
                  <a:pt x="5912322" y="3353312"/>
                  <a:pt x="6132292" y="3433383"/>
                </a:cubicBezTo>
                <a:cubicBezTo>
                  <a:pt x="6190321" y="3454525"/>
                  <a:pt x="6248912" y="3475892"/>
                  <a:pt x="6303568" y="3497147"/>
                </a:cubicBezTo>
                <a:cubicBezTo>
                  <a:pt x="6303905" y="3498384"/>
                  <a:pt x="6304243" y="3499734"/>
                  <a:pt x="6304580" y="3500971"/>
                </a:cubicBezTo>
                <a:cubicBezTo>
                  <a:pt x="6250712" y="3482190"/>
                  <a:pt x="6192571" y="3463297"/>
                  <a:pt x="6133417" y="3443954"/>
                </a:cubicBezTo>
                <a:cubicBezTo>
                  <a:pt x="5920981" y="3374679"/>
                  <a:pt x="5701348" y="3303155"/>
                  <a:pt x="5683017" y="3236579"/>
                </a:cubicBezTo>
                <a:cubicBezTo>
                  <a:pt x="5674695" y="3206440"/>
                  <a:pt x="5579442" y="3174839"/>
                  <a:pt x="5423574" y="3126369"/>
                </a:cubicBezTo>
                <a:cubicBezTo>
                  <a:pt x="5295258" y="3086446"/>
                  <a:pt x="5162556" y="3045286"/>
                  <a:pt x="5145462" y="3011098"/>
                </a:cubicBezTo>
                <a:cubicBezTo>
                  <a:pt x="5117235" y="2954531"/>
                  <a:pt x="4729812" y="2914833"/>
                  <a:pt x="4697312" y="2914833"/>
                </a:cubicBezTo>
                <a:cubicBezTo>
                  <a:pt x="4694725" y="2914833"/>
                  <a:pt x="4656939" y="2915170"/>
                  <a:pt x="4652890" y="2915845"/>
                </a:cubicBezTo>
                <a:cubicBezTo>
                  <a:pt x="4588901" y="2927541"/>
                  <a:pt x="3993654" y="3063279"/>
                  <a:pt x="3736010" y="3184848"/>
                </a:cubicBezTo>
                <a:cubicBezTo>
                  <a:pt x="3738372" y="3173152"/>
                  <a:pt x="3740733" y="3161231"/>
                  <a:pt x="3743095" y="3149311"/>
                </a:cubicBezTo>
                <a:close/>
                <a:moveTo>
                  <a:pt x="6393760" y="3626025"/>
                </a:moveTo>
                <a:lnTo>
                  <a:pt x="6393760" y="3626025"/>
                </a:lnTo>
                <a:cubicBezTo>
                  <a:pt x="6393648" y="3625688"/>
                  <a:pt x="6393535" y="3625463"/>
                  <a:pt x="6393423" y="3625126"/>
                </a:cubicBezTo>
                <a:cubicBezTo>
                  <a:pt x="6393535" y="3625351"/>
                  <a:pt x="6393648" y="3625688"/>
                  <a:pt x="6393760" y="3626025"/>
                </a:cubicBezTo>
                <a:close/>
                <a:moveTo>
                  <a:pt x="6403994" y="3640870"/>
                </a:moveTo>
                <a:cubicBezTo>
                  <a:pt x="6412541" y="3666173"/>
                  <a:pt x="6420750" y="3691252"/>
                  <a:pt x="6428623" y="3716218"/>
                </a:cubicBezTo>
                <a:cubicBezTo>
                  <a:pt x="6507457" y="3966103"/>
                  <a:pt x="6660176" y="4267606"/>
                  <a:pt x="6827178" y="4502871"/>
                </a:cubicBezTo>
                <a:cubicBezTo>
                  <a:pt x="7026681" y="4784132"/>
                  <a:pt x="7223822" y="4938988"/>
                  <a:pt x="7382277" y="4938988"/>
                </a:cubicBezTo>
                <a:cubicBezTo>
                  <a:pt x="7616417" y="4938988"/>
                  <a:pt x="7880472" y="4620728"/>
                  <a:pt x="8082786" y="4347340"/>
                </a:cubicBezTo>
                <a:cubicBezTo>
                  <a:pt x="7878335" y="4631749"/>
                  <a:pt x="7618442" y="4964066"/>
                  <a:pt x="7376316" y="4964066"/>
                </a:cubicBezTo>
                <a:cubicBezTo>
                  <a:pt x="7262958" y="4964066"/>
                  <a:pt x="7074813" y="4886807"/>
                  <a:pt x="6822905" y="4518952"/>
                </a:cubicBezTo>
                <a:cubicBezTo>
                  <a:pt x="6661413" y="4283125"/>
                  <a:pt x="6510043" y="3974987"/>
                  <a:pt x="6427948" y="3714981"/>
                </a:cubicBezTo>
                <a:cubicBezTo>
                  <a:pt x="6420188" y="3690352"/>
                  <a:pt x="6412203" y="3665723"/>
                  <a:pt x="6403994" y="3640870"/>
                </a:cubicBezTo>
                <a:lnTo>
                  <a:pt x="6403994" y="3640870"/>
                </a:lnTo>
                <a:close/>
                <a:moveTo>
                  <a:pt x="9376517" y="4299994"/>
                </a:moveTo>
                <a:cubicBezTo>
                  <a:pt x="9501347" y="4599811"/>
                  <a:pt x="9630450" y="4909861"/>
                  <a:pt x="9711533" y="5204504"/>
                </a:cubicBezTo>
                <a:cubicBezTo>
                  <a:pt x="9755280" y="5363634"/>
                  <a:pt x="9866277" y="5574608"/>
                  <a:pt x="9973563" y="5778609"/>
                </a:cubicBezTo>
                <a:cubicBezTo>
                  <a:pt x="10027432" y="5881060"/>
                  <a:pt x="10078263" y="5977774"/>
                  <a:pt x="10121110" y="6068192"/>
                </a:cubicBezTo>
                <a:cubicBezTo>
                  <a:pt x="10174415" y="6180763"/>
                  <a:pt x="10258872" y="6286250"/>
                  <a:pt x="10358849" y="6365422"/>
                </a:cubicBezTo>
                <a:cubicBezTo>
                  <a:pt x="10454777" y="6441332"/>
                  <a:pt x="10556215" y="6484854"/>
                  <a:pt x="10637298" y="6484854"/>
                </a:cubicBezTo>
                <a:cubicBezTo>
                  <a:pt x="10653155" y="6484854"/>
                  <a:pt x="10676884" y="6483392"/>
                  <a:pt x="10691728" y="6480693"/>
                </a:cubicBezTo>
                <a:cubicBezTo>
                  <a:pt x="10993682" y="6425587"/>
                  <a:pt x="11340056" y="5878585"/>
                  <a:pt x="11525051" y="5392424"/>
                </a:cubicBezTo>
                <a:cubicBezTo>
                  <a:pt x="11524827" y="5393323"/>
                  <a:pt x="11524715" y="5394223"/>
                  <a:pt x="11524490" y="5395123"/>
                </a:cubicBezTo>
                <a:cubicBezTo>
                  <a:pt x="11453865" y="5594513"/>
                  <a:pt x="11358387" y="5803125"/>
                  <a:pt x="11252788" y="5984072"/>
                </a:cubicBezTo>
                <a:cubicBezTo>
                  <a:pt x="11060708" y="6313353"/>
                  <a:pt x="10858956" y="6512294"/>
                  <a:pt x="10684644" y="6544119"/>
                </a:cubicBezTo>
                <a:cubicBezTo>
                  <a:pt x="10669687" y="6546819"/>
                  <a:pt x="10646070" y="6548281"/>
                  <a:pt x="10630438" y="6548281"/>
                </a:cubicBezTo>
                <a:cubicBezTo>
                  <a:pt x="10457813" y="6548281"/>
                  <a:pt x="10227384" y="6357999"/>
                  <a:pt x="10116612" y="6124197"/>
                </a:cubicBezTo>
                <a:cubicBezTo>
                  <a:pt x="10077926" y="6042551"/>
                  <a:pt x="10034067" y="5955957"/>
                  <a:pt x="9987508" y="5864191"/>
                </a:cubicBezTo>
                <a:cubicBezTo>
                  <a:pt x="9874824" y="5641971"/>
                  <a:pt x="9758429" y="5412217"/>
                  <a:pt x="9711084" y="5240491"/>
                </a:cubicBezTo>
                <a:cubicBezTo>
                  <a:pt x="9626627" y="4933477"/>
                  <a:pt x="9499210" y="4610832"/>
                  <a:pt x="9375955" y="4298645"/>
                </a:cubicBezTo>
                <a:cubicBezTo>
                  <a:pt x="9376180" y="4299094"/>
                  <a:pt x="9376405" y="4299544"/>
                  <a:pt x="9376517" y="4299994"/>
                </a:cubicBezTo>
                <a:close/>
                <a:moveTo>
                  <a:pt x="13236119" y="3385475"/>
                </a:moveTo>
                <a:cubicBezTo>
                  <a:pt x="13256250" y="3330258"/>
                  <a:pt x="13698552" y="3242764"/>
                  <a:pt x="13757257" y="3242764"/>
                </a:cubicBezTo>
                <a:cubicBezTo>
                  <a:pt x="13773225" y="3242764"/>
                  <a:pt x="13824620" y="3248725"/>
                  <a:pt x="13891645" y="3259183"/>
                </a:cubicBezTo>
                <a:cubicBezTo>
                  <a:pt x="13900417" y="3269867"/>
                  <a:pt x="13909188" y="3280213"/>
                  <a:pt x="13917960" y="3290447"/>
                </a:cubicBezTo>
                <a:cubicBezTo>
                  <a:pt x="13846886" y="3280550"/>
                  <a:pt x="13793468" y="3274927"/>
                  <a:pt x="13781434" y="3274927"/>
                </a:cubicBezTo>
                <a:cubicBezTo>
                  <a:pt x="13741174" y="3274927"/>
                  <a:pt x="13277055" y="3350388"/>
                  <a:pt x="13256475" y="3406955"/>
                </a:cubicBezTo>
                <a:cubicBezTo>
                  <a:pt x="13231509" y="3475217"/>
                  <a:pt x="13003779" y="3550678"/>
                  <a:pt x="12752207" y="3625463"/>
                </a:cubicBezTo>
                <a:cubicBezTo>
                  <a:pt x="12999842" y="3542131"/>
                  <a:pt x="13208004" y="3462510"/>
                  <a:pt x="13236119" y="3385475"/>
                </a:cubicBezTo>
                <a:close/>
                <a:moveTo>
                  <a:pt x="13900753" y="3260645"/>
                </a:moveTo>
                <a:cubicBezTo>
                  <a:pt x="13905590" y="3261432"/>
                  <a:pt x="13910537" y="3262219"/>
                  <a:pt x="13915599" y="3263007"/>
                </a:cubicBezTo>
                <a:cubicBezTo>
                  <a:pt x="13924371" y="3273465"/>
                  <a:pt x="13933254" y="3283699"/>
                  <a:pt x="13942026" y="3293821"/>
                </a:cubicBezTo>
                <a:cubicBezTo>
                  <a:pt x="13937079" y="3293146"/>
                  <a:pt x="13932130" y="3292359"/>
                  <a:pt x="13927295" y="3291684"/>
                </a:cubicBezTo>
                <a:cubicBezTo>
                  <a:pt x="13918410" y="3281675"/>
                  <a:pt x="13909526" y="3271216"/>
                  <a:pt x="13900753" y="3260645"/>
                </a:cubicBezTo>
                <a:close/>
                <a:moveTo>
                  <a:pt x="13924820" y="3264581"/>
                </a:moveTo>
                <a:cubicBezTo>
                  <a:pt x="13929656" y="3265368"/>
                  <a:pt x="13934491" y="3266156"/>
                  <a:pt x="13939440" y="3267055"/>
                </a:cubicBezTo>
                <a:cubicBezTo>
                  <a:pt x="13948212" y="3277402"/>
                  <a:pt x="13957096" y="3287523"/>
                  <a:pt x="13965868" y="3297419"/>
                </a:cubicBezTo>
                <a:cubicBezTo>
                  <a:pt x="13960920" y="3296632"/>
                  <a:pt x="13956084" y="3295957"/>
                  <a:pt x="13951249" y="3295283"/>
                </a:cubicBezTo>
                <a:cubicBezTo>
                  <a:pt x="13942477" y="3285274"/>
                  <a:pt x="13933705" y="3275040"/>
                  <a:pt x="13924820" y="3264581"/>
                </a:cubicBezTo>
                <a:close/>
                <a:moveTo>
                  <a:pt x="13949337" y="3268742"/>
                </a:moveTo>
                <a:cubicBezTo>
                  <a:pt x="13954172" y="3269530"/>
                  <a:pt x="13959008" y="3270429"/>
                  <a:pt x="13963844" y="3271329"/>
                </a:cubicBezTo>
                <a:cubicBezTo>
                  <a:pt x="13972615" y="3281338"/>
                  <a:pt x="13981387" y="3291347"/>
                  <a:pt x="13990384" y="3301243"/>
                </a:cubicBezTo>
                <a:cubicBezTo>
                  <a:pt x="13985548" y="3300456"/>
                  <a:pt x="13980713" y="3299781"/>
                  <a:pt x="13975989" y="3298994"/>
                </a:cubicBezTo>
                <a:cubicBezTo>
                  <a:pt x="13966879" y="3288985"/>
                  <a:pt x="13958109" y="3278864"/>
                  <a:pt x="13949337" y="3268742"/>
                </a:cubicBezTo>
                <a:close/>
                <a:moveTo>
                  <a:pt x="13973403" y="3272903"/>
                </a:moveTo>
                <a:cubicBezTo>
                  <a:pt x="13978125" y="3273803"/>
                  <a:pt x="13982962" y="3274590"/>
                  <a:pt x="13987798" y="3275490"/>
                </a:cubicBezTo>
                <a:cubicBezTo>
                  <a:pt x="13996569" y="3285386"/>
                  <a:pt x="14005341" y="3295170"/>
                  <a:pt x="14014338" y="3304954"/>
                </a:cubicBezTo>
                <a:cubicBezTo>
                  <a:pt x="14009502" y="3304167"/>
                  <a:pt x="14004778" y="3303380"/>
                  <a:pt x="14000056" y="3302705"/>
                </a:cubicBezTo>
                <a:cubicBezTo>
                  <a:pt x="13991058" y="3292921"/>
                  <a:pt x="13982175" y="3282912"/>
                  <a:pt x="13973403" y="3272903"/>
                </a:cubicBezTo>
                <a:close/>
                <a:moveTo>
                  <a:pt x="13997693" y="3277402"/>
                </a:moveTo>
                <a:cubicBezTo>
                  <a:pt x="14002417" y="3278301"/>
                  <a:pt x="14007141" y="3279201"/>
                  <a:pt x="14011976" y="3280101"/>
                </a:cubicBezTo>
                <a:cubicBezTo>
                  <a:pt x="14020748" y="3289772"/>
                  <a:pt x="14029520" y="3299444"/>
                  <a:pt x="14038516" y="3309115"/>
                </a:cubicBezTo>
                <a:cubicBezTo>
                  <a:pt x="14033794" y="3308328"/>
                  <a:pt x="14029070" y="3307541"/>
                  <a:pt x="14024459" y="3306754"/>
                </a:cubicBezTo>
                <a:cubicBezTo>
                  <a:pt x="14015350" y="3296970"/>
                  <a:pt x="14006465" y="3287185"/>
                  <a:pt x="13997693" y="3277402"/>
                </a:cubicBezTo>
                <a:close/>
                <a:moveTo>
                  <a:pt x="14021985" y="3282012"/>
                </a:moveTo>
                <a:cubicBezTo>
                  <a:pt x="14026709" y="3282912"/>
                  <a:pt x="14031320" y="3283812"/>
                  <a:pt x="14036042" y="3284711"/>
                </a:cubicBezTo>
                <a:cubicBezTo>
                  <a:pt x="14044814" y="3294270"/>
                  <a:pt x="14053699" y="3303717"/>
                  <a:pt x="14062582" y="3313163"/>
                </a:cubicBezTo>
                <a:cubicBezTo>
                  <a:pt x="14057860" y="3312377"/>
                  <a:pt x="14053249" y="3311477"/>
                  <a:pt x="14048638" y="3310690"/>
                </a:cubicBezTo>
                <a:cubicBezTo>
                  <a:pt x="14039642" y="3301243"/>
                  <a:pt x="14030757" y="3291684"/>
                  <a:pt x="14021985" y="3282012"/>
                </a:cubicBezTo>
                <a:close/>
                <a:moveTo>
                  <a:pt x="14046276" y="3286736"/>
                </a:moveTo>
                <a:cubicBezTo>
                  <a:pt x="14050888" y="3287635"/>
                  <a:pt x="14055497" y="3288647"/>
                  <a:pt x="14060109" y="3289547"/>
                </a:cubicBezTo>
                <a:cubicBezTo>
                  <a:pt x="14068881" y="3298881"/>
                  <a:pt x="14077766" y="3308216"/>
                  <a:pt x="14086649" y="3317437"/>
                </a:cubicBezTo>
                <a:cubicBezTo>
                  <a:pt x="14082038" y="3316537"/>
                  <a:pt x="14077428" y="3315750"/>
                  <a:pt x="14072817" y="3314963"/>
                </a:cubicBezTo>
                <a:cubicBezTo>
                  <a:pt x="14063932" y="3305629"/>
                  <a:pt x="14055049" y="3296295"/>
                  <a:pt x="14046276" y="3286736"/>
                </a:cubicBezTo>
                <a:close/>
                <a:moveTo>
                  <a:pt x="14070792" y="3291796"/>
                </a:moveTo>
                <a:cubicBezTo>
                  <a:pt x="14075290" y="3292696"/>
                  <a:pt x="14079789" y="3293708"/>
                  <a:pt x="14084400" y="3294608"/>
                </a:cubicBezTo>
                <a:cubicBezTo>
                  <a:pt x="14093172" y="3303830"/>
                  <a:pt x="14102056" y="3312939"/>
                  <a:pt x="14110940" y="3322048"/>
                </a:cubicBezTo>
                <a:cubicBezTo>
                  <a:pt x="14106442" y="3321148"/>
                  <a:pt x="14101943" y="3320361"/>
                  <a:pt x="14097333" y="3319462"/>
                </a:cubicBezTo>
                <a:cubicBezTo>
                  <a:pt x="14088336" y="3310352"/>
                  <a:pt x="14079451" y="3301018"/>
                  <a:pt x="14070792" y="3291796"/>
                </a:cubicBezTo>
                <a:close/>
                <a:moveTo>
                  <a:pt x="14095308" y="3296970"/>
                </a:moveTo>
                <a:cubicBezTo>
                  <a:pt x="14099807" y="3297982"/>
                  <a:pt x="14104193" y="3298881"/>
                  <a:pt x="14108692" y="3299893"/>
                </a:cubicBezTo>
                <a:cubicBezTo>
                  <a:pt x="14117463" y="3308890"/>
                  <a:pt x="14126347" y="3317774"/>
                  <a:pt x="14135232" y="3326771"/>
                </a:cubicBezTo>
                <a:cubicBezTo>
                  <a:pt x="14130846" y="3325871"/>
                  <a:pt x="14126347" y="3324972"/>
                  <a:pt x="14121849" y="3324185"/>
                </a:cubicBezTo>
                <a:cubicBezTo>
                  <a:pt x="14112853" y="3315188"/>
                  <a:pt x="14103968" y="3306079"/>
                  <a:pt x="14095308" y="3296970"/>
                </a:cubicBezTo>
                <a:close/>
                <a:moveTo>
                  <a:pt x="14145915" y="3337455"/>
                </a:moveTo>
                <a:cubicBezTo>
                  <a:pt x="14155136" y="3346452"/>
                  <a:pt x="14164359" y="3355448"/>
                  <a:pt x="14173692" y="3364220"/>
                </a:cubicBezTo>
                <a:cubicBezTo>
                  <a:pt x="14169306" y="3363433"/>
                  <a:pt x="14164809" y="3362646"/>
                  <a:pt x="14160423" y="3361859"/>
                </a:cubicBezTo>
                <a:cubicBezTo>
                  <a:pt x="14150975" y="3352862"/>
                  <a:pt x="14141642" y="3343865"/>
                  <a:pt x="14132421" y="3334643"/>
                </a:cubicBezTo>
                <a:cubicBezTo>
                  <a:pt x="14136918" y="3335655"/>
                  <a:pt x="14141416" y="3336555"/>
                  <a:pt x="14145915" y="3337455"/>
                </a:cubicBezTo>
                <a:close/>
                <a:moveTo>
                  <a:pt x="14183364" y="3373329"/>
                </a:moveTo>
                <a:cubicBezTo>
                  <a:pt x="14193036" y="3382438"/>
                  <a:pt x="14202820" y="3391323"/>
                  <a:pt x="14212717" y="3400207"/>
                </a:cubicBezTo>
                <a:cubicBezTo>
                  <a:pt x="14208331" y="3399533"/>
                  <a:pt x="14203832" y="3398745"/>
                  <a:pt x="14199446" y="3398070"/>
                </a:cubicBezTo>
                <a:cubicBezTo>
                  <a:pt x="14189437" y="3389074"/>
                  <a:pt x="14179540" y="3380077"/>
                  <a:pt x="14169756" y="3370855"/>
                </a:cubicBezTo>
                <a:cubicBezTo>
                  <a:pt x="14174255" y="3371642"/>
                  <a:pt x="14178866" y="3372430"/>
                  <a:pt x="14183364" y="3373329"/>
                </a:cubicBezTo>
                <a:close/>
                <a:moveTo>
                  <a:pt x="14223512" y="3409766"/>
                </a:moveTo>
                <a:cubicBezTo>
                  <a:pt x="14233521" y="3418538"/>
                  <a:pt x="14243530" y="3427197"/>
                  <a:pt x="14253651" y="3435744"/>
                </a:cubicBezTo>
                <a:cubicBezTo>
                  <a:pt x="14249266" y="3435070"/>
                  <a:pt x="14244880" y="3434507"/>
                  <a:pt x="14240494" y="3433832"/>
                </a:cubicBezTo>
                <a:cubicBezTo>
                  <a:pt x="14230260" y="3425173"/>
                  <a:pt x="14220138" y="3416401"/>
                  <a:pt x="14210016" y="3407517"/>
                </a:cubicBezTo>
                <a:cubicBezTo>
                  <a:pt x="14214628" y="3408304"/>
                  <a:pt x="14219126" y="3409092"/>
                  <a:pt x="14223512" y="3409766"/>
                </a:cubicBezTo>
                <a:close/>
                <a:moveTo>
                  <a:pt x="14264784" y="3445078"/>
                </a:moveTo>
                <a:cubicBezTo>
                  <a:pt x="14275581" y="3453963"/>
                  <a:pt x="14286489" y="3462622"/>
                  <a:pt x="14297397" y="3471169"/>
                </a:cubicBezTo>
                <a:cubicBezTo>
                  <a:pt x="14293237" y="3470607"/>
                  <a:pt x="14288963" y="3470157"/>
                  <a:pt x="14284690" y="3469594"/>
                </a:cubicBezTo>
                <a:cubicBezTo>
                  <a:pt x="14273669" y="3461048"/>
                  <a:pt x="14262648" y="3452163"/>
                  <a:pt x="14251740" y="3443167"/>
                </a:cubicBezTo>
                <a:cubicBezTo>
                  <a:pt x="14256013" y="3443729"/>
                  <a:pt x="14260399" y="3444404"/>
                  <a:pt x="14264784" y="3445078"/>
                </a:cubicBezTo>
                <a:close/>
                <a:moveTo>
                  <a:pt x="14277492" y="3446878"/>
                </a:moveTo>
                <a:cubicBezTo>
                  <a:pt x="14281878" y="3447553"/>
                  <a:pt x="14286152" y="3448227"/>
                  <a:pt x="14290425" y="3448902"/>
                </a:cubicBezTo>
                <a:cubicBezTo>
                  <a:pt x="14301109" y="3457562"/>
                  <a:pt x="14311905" y="3466108"/>
                  <a:pt x="14322813" y="3474318"/>
                </a:cubicBezTo>
                <a:cubicBezTo>
                  <a:pt x="14318652" y="3473756"/>
                  <a:pt x="14314491" y="3473193"/>
                  <a:pt x="14310218" y="3472631"/>
                </a:cubicBezTo>
                <a:cubicBezTo>
                  <a:pt x="14299310" y="3464421"/>
                  <a:pt x="14288402" y="3455762"/>
                  <a:pt x="14277492" y="3446878"/>
                </a:cubicBezTo>
                <a:close/>
                <a:moveTo>
                  <a:pt x="14303696" y="3451039"/>
                </a:moveTo>
                <a:cubicBezTo>
                  <a:pt x="14308082" y="3451713"/>
                  <a:pt x="14312355" y="3452388"/>
                  <a:pt x="14316516" y="3453175"/>
                </a:cubicBezTo>
                <a:cubicBezTo>
                  <a:pt x="14327199" y="3461610"/>
                  <a:pt x="14337883" y="3469932"/>
                  <a:pt x="14348680" y="3478029"/>
                </a:cubicBezTo>
                <a:cubicBezTo>
                  <a:pt x="14344519" y="3477467"/>
                  <a:pt x="14340358" y="3476905"/>
                  <a:pt x="14336084" y="3476229"/>
                </a:cubicBezTo>
                <a:cubicBezTo>
                  <a:pt x="14325287" y="3468020"/>
                  <a:pt x="14314491" y="3459586"/>
                  <a:pt x="14303696" y="3451039"/>
                </a:cubicBezTo>
                <a:close/>
                <a:moveTo>
                  <a:pt x="14330349" y="3455425"/>
                </a:moveTo>
                <a:cubicBezTo>
                  <a:pt x="14334510" y="3456212"/>
                  <a:pt x="14338671" y="3456887"/>
                  <a:pt x="14342831" y="3457674"/>
                </a:cubicBezTo>
                <a:cubicBezTo>
                  <a:pt x="14353740" y="3466108"/>
                  <a:pt x="14364312" y="3474093"/>
                  <a:pt x="14374882" y="3481852"/>
                </a:cubicBezTo>
                <a:cubicBezTo>
                  <a:pt x="14370834" y="3481178"/>
                  <a:pt x="14366785" y="3480616"/>
                  <a:pt x="14362624" y="3479941"/>
                </a:cubicBezTo>
                <a:cubicBezTo>
                  <a:pt x="14351716" y="3472069"/>
                  <a:pt x="14341032" y="3463859"/>
                  <a:pt x="14330349" y="3455425"/>
                </a:cubicBezTo>
                <a:close/>
                <a:moveTo>
                  <a:pt x="14357563" y="3460485"/>
                </a:moveTo>
                <a:cubicBezTo>
                  <a:pt x="14361836" y="3461273"/>
                  <a:pt x="14365997" y="3462172"/>
                  <a:pt x="14370160" y="3462959"/>
                </a:cubicBezTo>
                <a:cubicBezTo>
                  <a:pt x="14380955" y="3471169"/>
                  <a:pt x="14391526" y="3478929"/>
                  <a:pt x="14401873" y="3486463"/>
                </a:cubicBezTo>
                <a:cubicBezTo>
                  <a:pt x="14397824" y="3485789"/>
                  <a:pt x="14393776" y="3485002"/>
                  <a:pt x="14389502" y="3484327"/>
                </a:cubicBezTo>
                <a:cubicBezTo>
                  <a:pt x="14378930" y="3476567"/>
                  <a:pt x="14368247" y="3468582"/>
                  <a:pt x="14357563" y="3460485"/>
                </a:cubicBezTo>
                <a:close/>
                <a:moveTo>
                  <a:pt x="14385903" y="3466108"/>
                </a:moveTo>
                <a:cubicBezTo>
                  <a:pt x="14390289" y="3467008"/>
                  <a:pt x="14394675" y="3468020"/>
                  <a:pt x="14398836" y="3469032"/>
                </a:cubicBezTo>
                <a:cubicBezTo>
                  <a:pt x="14409520" y="3477017"/>
                  <a:pt x="14419978" y="3484439"/>
                  <a:pt x="14430325" y="3491749"/>
                </a:cubicBezTo>
                <a:cubicBezTo>
                  <a:pt x="14426277" y="3490849"/>
                  <a:pt x="14422003" y="3490062"/>
                  <a:pt x="14417730" y="3489275"/>
                </a:cubicBezTo>
                <a:cubicBezTo>
                  <a:pt x="14407045" y="3481740"/>
                  <a:pt x="14396475" y="3473981"/>
                  <a:pt x="14385903" y="3466108"/>
                </a:cubicBezTo>
                <a:close/>
                <a:moveTo>
                  <a:pt x="14416155" y="3473193"/>
                </a:moveTo>
                <a:cubicBezTo>
                  <a:pt x="14421215" y="3474430"/>
                  <a:pt x="14425939" y="3475780"/>
                  <a:pt x="14430325" y="3477129"/>
                </a:cubicBezTo>
                <a:cubicBezTo>
                  <a:pt x="14441008" y="3484777"/>
                  <a:pt x="14451355" y="3492086"/>
                  <a:pt x="14461588" y="3499059"/>
                </a:cubicBezTo>
                <a:cubicBezTo>
                  <a:pt x="14457316" y="3497934"/>
                  <a:pt x="14452704" y="3496697"/>
                  <a:pt x="14447868" y="3495573"/>
                </a:cubicBezTo>
                <a:cubicBezTo>
                  <a:pt x="14437298" y="3488375"/>
                  <a:pt x="14426726" y="3480840"/>
                  <a:pt x="14416155" y="3473193"/>
                </a:cubicBezTo>
                <a:close/>
                <a:moveTo>
                  <a:pt x="14478569" y="3502095"/>
                </a:moveTo>
                <a:cubicBezTo>
                  <a:pt x="14480144" y="3502320"/>
                  <a:pt x="14483856" y="3502883"/>
                  <a:pt x="14489366" y="3503782"/>
                </a:cubicBezTo>
                <a:cubicBezTo>
                  <a:pt x="14497238" y="3508955"/>
                  <a:pt x="14504998" y="3514016"/>
                  <a:pt x="14512532" y="3518964"/>
                </a:cubicBezTo>
                <a:cubicBezTo>
                  <a:pt x="14507585" y="3518290"/>
                  <a:pt x="14504210" y="3517952"/>
                  <a:pt x="14502636" y="3517727"/>
                </a:cubicBezTo>
                <a:cubicBezTo>
                  <a:pt x="14500162" y="3514016"/>
                  <a:pt x="14494314" y="3510417"/>
                  <a:pt x="14485542" y="3506818"/>
                </a:cubicBezTo>
                <a:cubicBezTo>
                  <a:pt x="14483180" y="3505244"/>
                  <a:pt x="14480932" y="3503670"/>
                  <a:pt x="14478569" y="3502095"/>
                </a:cubicBezTo>
                <a:close/>
                <a:moveTo>
                  <a:pt x="14527714" y="3528523"/>
                </a:moveTo>
                <a:cubicBezTo>
                  <a:pt x="14536148" y="3533696"/>
                  <a:pt x="14544359" y="3538645"/>
                  <a:pt x="14552456" y="3543480"/>
                </a:cubicBezTo>
                <a:cubicBezTo>
                  <a:pt x="14549081" y="3543143"/>
                  <a:pt x="14546045" y="3542806"/>
                  <a:pt x="14543233" y="3542581"/>
                </a:cubicBezTo>
                <a:cubicBezTo>
                  <a:pt x="14534686" y="3537633"/>
                  <a:pt x="14526141" y="3532572"/>
                  <a:pt x="14517706" y="3527286"/>
                </a:cubicBezTo>
                <a:cubicBezTo>
                  <a:pt x="14520629" y="3527623"/>
                  <a:pt x="14524003" y="3527961"/>
                  <a:pt x="14527714" y="3528523"/>
                </a:cubicBezTo>
                <a:close/>
                <a:moveTo>
                  <a:pt x="14544695" y="3530660"/>
                </a:moveTo>
                <a:cubicBezTo>
                  <a:pt x="14547732" y="3530997"/>
                  <a:pt x="14550881" y="3531447"/>
                  <a:pt x="14554143" y="3531897"/>
                </a:cubicBezTo>
                <a:cubicBezTo>
                  <a:pt x="14562240" y="3536845"/>
                  <a:pt x="14570224" y="3541569"/>
                  <a:pt x="14578097" y="3546067"/>
                </a:cubicBezTo>
                <a:cubicBezTo>
                  <a:pt x="14575060" y="3545730"/>
                  <a:pt x="14572136" y="3545504"/>
                  <a:pt x="14569212" y="3545167"/>
                </a:cubicBezTo>
                <a:cubicBezTo>
                  <a:pt x="14561115" y="3540444"/>
                  <a:pt x="14552906" y="3535608"/>
                  <a:pt x="14544695" y="3530660"/>
                </a:cubicBezTo>
                <a:close/>
                <a:moveTo>
                  <a:pt x="14571461" y="3534034"/>
                </a:moveTo>
                <a:cubicBezTo>
                  <a:pt x="14574385" y="3534371"/>
                  <a:pt x="14577421" y="3534821"/>
                  <a:pt x="14580571" y="3535158"/>
                </a:cubicBezTo>
                <a:cubicBezTo>
                  <a:pt x="14588442" y="3539769"/>
                  <a:pt x="14596090" y="3544268"/>
                  <a:pt x="14603736" y="3548541"/>
                </a:cubicBezTo>
                <a:cubicBezTo>
                  <a:pt x="14600812" y="3548204"/>
                  <a:pt x="14598001" y="3547979"/>
                  <a:pt x="14595302" y="3547754"/>
                </a:cubicBezTo>
                <a:cubicBezTo>
                  <a:pt x="14587430" y="3543255"/>
                  <a:pt x="14579446" y="3538645"/>
                  <a:pt x="14571461" y="3534034"/>
                </a:cubicBezTo>
                <a:close/>
                <a:moveTo>
                  <a:pt x="14598339" y="3537407"/>
                </a:moveTo>
                <a:cubicBezTo>
                  <a:pt x="14601263" y="3537745"/>
                  <a:pt x="14604299" y="3538195"/>
                  <a:pt x="14607336" y="3538532"/>
                </a:cubicBezTo>
                <a:cubicBezTo>
                  <a:pt x="14614759" y="3542806"/>
                  <a:pt x="14622067" y="3547079"/>
                  <a:pt x="14629490" y="3551127"/>
                </a:cubicBezTo>
                <a:cubicBezTo>
                  <a:pt x="14626679" y="3550903"/>
                  <a:pt x="14623980" y="3550565"/>
                  <a:pt x="14621281" y="3550340"/>
                </a:cubicBezTo>
                <a:cubicBezTo>
                  <a:pt x="14613633" y="3546067"/>
                  <a:pt x="14605986" y="3541793"/>
                  <a:pt x="14598339" y="3537407"/>
                </a:cubicBezTo>
                <a:close/>
                <a:moveTo>
                  <a:pt x="14625217" y="3540781"/>
                </a:moveTo>
                <a:cubicBezTo>
                  <a:pt x="14628028" y="3541119"/>
                  <a:pt x="14630839" y="3541456"/>
                  <a:pt x="14633764" y="3541906"/>
                </a:cubicBezTo>
                <a:cubicBezTo>
                  <a:pt x="14640849" y="3545954"/>
                  <a:pt x="14647934" y="3549891"/>
                  <a:pt x="14655019" y="3553714"/>
                </a:cubicBezTo>
                <a:cubicBezTo>
                  <a:pt x="14652432" y="3553489"/>
                  <a:pt x="14649846" y="3553152"/>
                  <a:pt x="14647258" y="3552927"/>
                </a:cubicBezTo>
                <a:cubicBezTo>
                  <a:pt x="14639949" y="3548991"/>
                  <a:pt x="14632639" y="3544830"/>
                  <a:pt x="14625217" y="3540781"/>
                </a:cubicBezTo>
                <a:close/>
                <a:moveTo>
                  <a:pt x="14652207" y="3544155"/>
                </a:moveTo>
                <a:cubicBezTo>
                  <a:pt x="14654906" y="3544492"/>
                  <a:pt x="14657492" y="3544830"/>
                  <a:pt x="14660191" y="3545167"/>
                </a:cubicBezTo>
                <a:cubicBezTo>
                  <a:pt x="14667051" y="3548991"/>
                  <a:pt x="14673800" y="3552589"/>
                  <a:pt x="14680547" y="3556188"/>
                </a:cubicBezTo>
                <a:cubicBezTo>
                  <a:pt x="14678072" y="3555963"/>
                  <a:pt x="14675711" y="3555738"/>
                  <a:pt x="14673237" y="3555514"/>
                </a:cubicBezTo>
                <a:cubicBezTo>
                  <a:pt x="14666264" y="3551802"/>
                  <a:pt x="14659179" y="3547979"/>
                  <a:pt x="14652207" y="3544155"/>
                </a:cubicBezTo>
                <a:close/>
                <a:moveTo>
                  <a:pt x="14679085" y="3547529"/>
                </a:moveTo>
                <a:cubicBezTo>
                  <a:pt x="14681559" y="3547866"/>
                  <a:pt x="14684033" y="3548204"/>
                  <a:pt x="14686619" y="3548429"/>
                </a:cubicBezTo>
                <a:cubicBezTo>
                  <a:pt x="14693142" y="3551915"/>
                  <a:pt x="14699552" y="3555401"/>
                  <a:pt x="14705963" y="3558662"/>
                </a:cubicBezTo>
                <a:cubicBezTo>
                  <a:pt x="14703713" y="3558438"/>
                  <a:pt x="14701464" y="3558212"/>
                  <a:pt x="14699214" y="3557988"/>
                </a:cubicBezTo>
                <a:cubicBezTo>
                  <a:pt x="14692580" y="3554614"/>
                  <a:pt x="14685832" y="3551127"/>
                  <a:pt x="14679085" y="3547529"/>
                </a:cubicBezTo>
                <a:close/>
                <a:moveTo>
                  <a:pt x="14706187" y="3550903"/>
                </a:moveTo>
                <a:cubicBezTo>
                  <a:pt x="14708437" y="3551240"/>
                  <a:pt x="14710798" y="3551465"/>
                  <a:pt x="14713048" y="3551802"/>
                </a:cubicBezTo>
                <a:cubicBezTo>
                  <a:pt x="14719232" y="3555064"/>
                  <a:pt x="14725306" y="3558212"/>
                  <a:pt x="14731490" y="3561361"/>
                </a:cubicBezTo>
                <a:cubicBezTo>
                  <a:pt x="14729467" y="3561136"/>
                  <a:pt x="14727329" y="3560912"/>
                  <a:pt x="14725306" y="3560799"/>
                </a:cubicBezTo>
                <a:cubicBezTo>
                  <a:pt x="14718895" y="3557425"/>
                  <a:pt x="14712598" y="3554164"/>
                  <a:pt x="14706187" y="3550903"/>
                </a:cubicBezTo>
                <a:close/>
                <a:moveTo>
                  <a:pt x="14733177" y="3554276"/>
                </a:moveTo>
                <a:cubicBezTo>
                  <a:pt x="14735202" y="3554501"/>
                  <a:pt x="14737338" y="3554839"/>
                  <a:pt x="14739476" y="3555064"/>
                </a:cubicBezTo>
                <a:cubicBezTo>
                  <a:pt x="14745324" y="3557988"/>
                  <a:pt x="14751059" y="3560912"/>
                  <a:pt x="14756793" y="3563835"/>
                </a:cubicBezTo>
                <a:cubicBezTo>
                  <a:pt x="14754995" y="3563611"/>
                  <a:pt x="14753083" y="3563498"/>
                  <a:pt x="14751283" y="3563273"/>
                </a:cubicBezTo>
                <a:cubicBezTo>
                  <a:pt x="14745324" y="3560237"/>
                  <a:pt x="14739250" y="3557313"/>
                  <a:pt x="14733177" y="3554276"/>
                </a:cubicBezTo>
                <a:close/>
                <a:moveTo>
                  <a:pt x="14760393" y="3557650"/>
                </a:moveTo>
                <a:cubicBezTo>
                  <a:pt x="14762193" y="3557875"/>
                  <a:pt x="14764103" y="3558100"/>
                  <a:pt x="14765903" y="3558325"/>
                </a:cubicBezTo>
                <a:cubicBezTo>
                  <a:pt x="14771301" y="3561024"/>
                  <a:pt x="14776811" y="3563723"/>
                  <a:pt x="14782209" y="3566309"/>
                </a:cubicBezTo>
                <a:cubicBezTo>
                  <a:pt x="14780523" y="3566197"/>
                  <a:pt x="14778949" y="3565972"/>
                  <a:pt x="14777374" y="3565860"/>
                </a:cubicBezTo>
                <a:cubicBezTo>
                  <a:pt x="14771639" y="3563048"/>
                  <a:pt x="14766016" y="3560349"/>
                  <a:pt x="14760393" y="3557650"/>
                </a:cubicBezTo>
                <a:close/>
                <a:moveTo>
                  <a:pt x="14787608" y="3561024"/>
                </a:moveTo>
                <a:cubicBezTo>
                  <a:pt x="14789182" y="3561249"/>
                  <a:pt x="14790756" y="3561361"/>
                  <a:pt x="14792331" y="3561586"/>
                </a:cubicBezTo>
                <a:cubicBezTo>
                  <a:pt x="14797392" y="3564061"/>
                  <a:pt x="14802452" y="3566422"/>
                  <a:pt x="14807400" y="3568784"/>
                </a:cubicBezTo>
                <a:cubicBezTo>
                  <a:pt x="14806051" y="3568671"/>
                  <a:pt x="14804589" y="3568559"/>
                  <a:pt x="14803239" y="3568334"/>
                </a:cubicBezTo>
                <a:cubicBezTo>
                  <a:pt x="14798066" y="3565972"/>
                  <a:pt x="14792894" y="3563498"/>
                  <a:pt x="14787608" y="3561024"/>
                </a:cubicBezTo>
                <a:close/>
                <a:moveTo>
                  <a:pt x="14814935" y="3564398"/>
                </a:moveTo>
                <a:cubicBezTo>
                  <a:pt x="14816172" y="3564510"/>
                  <a:pt x="14817409" y="3564735"/>
                  <a:pt x="14818759" y="3564847"/>
                </a:cubicBezTo>
                <a:cubicBezTo>
                  <a:pt x="14823370" y="3566984"/>
                  <a:pt x="14828094" y="3569121"/>
                  <a:pt x="14832592" y="3571258"/>
                </a:cubicBezTo>
                <a:cubicBezTo>
                  <a:pt x="14831466" y="3571145"/>
                  <a:pt x="14830342" y="3571033"/>
                  <a:pt x="14829218" y="3570920"/>
                </a:cubicBezTo>
                <a:cubicBezTo>
                  <a:pt x="14824607" y="3568784"/>
                  <a:pt x="14819772" y="3566647"/>
                  <a:pt x="14814935" y="3564398"/>
                </a:cubicBezTo>
                <a:close/>
                <a:moveTo>
                  <a:pt x="14842489" y="3567772"/>
                </a:moveTo>
                <a:cubicBezTo>
                  <a:pt x="14843388" y="3567884"/>
                  <a:pt x="14844287" y="3567996"/>
                  <a:pt x="14845300" y="3568109"/>
                </a:cubicBezTo>
                <a:cubicBezTo>
                  <a:pt x="14849461" y="3570021"/>
                  <a:pt x="14853735" y="3571820"/>
                  <a:pt x="14857895" y="3573732"/>
                </a:cubicBezTo>
                <a:cubicBezTo>
                  <a:pt x="14857108" y="3573619"/>
                  <a:pt x="14856321" y="3573619"/>
                  <a:pt x="14855420" y="3573507"/>
                </a:cubicBezTo>
                <a:cubicBezTo>
                  <a:pt x="14851034" y="3571595"/>
                  <a:pt x="14846761" y="3569683"/>
                  <a:pt x="14842489" y="3567772"/>
                </a:cubicBezTo>
                <a:close/>
                <a:moveTo>
                  <a:pt x="14880836" y="3583628"/>
                </a:moveTo>
                <a:cubicBezTo>
                  <a:pt x="14885560" y="3585653"/>
                  <a:pt x="14890171" y="3587564"/>
                  <a:pt x="14894781" y="3589364"/>
                </a:cubicBezTo>
                <a:cubicBezTo>
                  <a:pt x="14894332" y="3589364"/>
                  <a:pt x="14893769" y="3589251"/>
                  <a:pt x="14893319" y="3589251"/>
                </a:cubicBezTo>
                <a:cubicBezTo>
                  <a:pt x="14888484" y="3587339"/>
                  <a:pt x="14883648" y="3585428"/>
                  <a:pt x="14878813" y="3583404"/>
                </a:cubicBezTo>
                <a:cubicBezTo>
                  <a:pt x="14879487" y="3583516"/>
                  <a:pt x="14880162" y="3583516"/>
                  <a:pt x="14880836" y="3583628"/>
                </a:cubicBezTo>
                <a:close/>
                <a:moveTo>
                  <a:pt x="13732965" y="2788878"/>
                </a:moveTo>
                <a:cubicBezTo>
                  <a:pt x="13731953" y="2788316"/>
                  <a:pt x="13731053" y="2787866"/>
                  <a:pt x="13730041" y="2787416"/>
                </a:cubicBezTo>
                <a:cubicBezTo>
                  <a:pt x="13724305" y="2779207"/>
                  <a:pt x="13719020" y="2771672"/>
                  <a:pt x="13714071" y="2764587"/>
                </a:cubicBezTo>
                <a:cubicBezTo>
                  <a:pt x="13714859" y="2765037"/>
                  <a:pt x="13715758" y="2765487"/>
                  <a:pt x="13716545" y="2765937"/>
                </a:cubicBezTo>
                <a:cubicBezTo>
                  <a:pt x="13721381" y="2772572"/>
                  <a:pt x="13726779" y="2780331"/>
                  <a:pt x="13732965" y="2788878"/>
                </a:cubicBezTo>
                <a:close/>
                <a:moveTo>
                  <a:pt x="13693492" y="2744682"/>
                </a:moveTo>
                <a:cubicBezTo>
                  <a:pt x="13692367" y="2744007"/>
                  <a:pt x="13691130" y="2743445"/>
                  <a:pt x="13690005" y="2742770"/>
                </a:cubicBezTo>
                <a:cubicBezTo>
                  <a:pt x="13684158" y="2733998"/>
                  <a:pt x="13678984" y="2726239"/>
                  <a:pt x="13674485" y="2719266"/>
                </a:cubicBezTo>
                <a:cubicBezTo>
                  <a:pt x="13675498" y="2719828"/>
                  <a:pt x="13676623" y="2720503"/>
                  <a:pt x="13677635" y="2721066"/>
                </a:cubicBezTo>
                <a:cubicBezTo>
                  <a:pt x="13681121" y="2726351"/>
                  <a:pt x="13686407" y="2734336"/>
                  <a:pt x="13693492" y="2744682"/>
                </a:cubicBezTo>
                <a:close/>
                <a:moveTo>
                  <a:pt x="13666501" y="2707120"/>
                </a:moveTo>
                <a:cubicBezTo>
                  <a:pt x="13658630" y="2694862"/>
                  <a:pt x="13653906" y="2687440"/>
                  <a:pt x="13652894" y="2685866"/>
                </a:cubicBezTo>
                <a:cubicBezTo>
                  <a:pt x="13652781" y="2685528"/>
                  <a:pt x="13652556" y="2685078"/>
                  <a:pt x="13652444" y="2684741"/>
                </a:cubicBezTo>
                <a:cubicBezTo>
                  <a:pt x="13656380" y="2687103"/>
                  <a:pt x="13660315" y="2689464"/>
                  <a:pt x="13664365" y="2691938"/>
                </a:cubicBezTo>
                <a:cubicBezTo>
                  <a:pt x="13666726" y="2697899"/>
                  <a:pt x="13669088" y="2703859"/>
                  <a:pt x="13671338" y="2709932"/>
                </a:cubicBezTo>
                <a:cubicBezTo>
                  <a:pt x="13669763" y="2708920"/>
                  <a:pt x="13668076" y="2708020"/>
                  <a:pt x="13666501" y="2707120"/>
                </a:cubicBezTo>
                <a:close/>
                <a:moveTo>
                  <a:pt x="13648395" y="2674170"/>
                </a:moveTo>
                <a:cubicBezTo>
                  <a:pt x="13646258" y="2668659"/>
                  <a:pt x="13644122" y="2663149"/>
                  <a:pt x="13641873" y="2657638"/>
                </a:cubicBezTo>
                <a:cubicBezTo>
                  <a:pt x="13645696" y="2660112"/>
                  <a:pt x="13649520" y="2662587"/>
                  <a:pt x="13653343" y="2665061"/>
                </a:cubicBezTo>
                <a:cubicBezTo>
                  <a:pt x="13655593" y="2670346"/>
                  <a:pt x="13657842" y="2675744"/>
                  <a:pt x="13659979" y="2681030"/>
                </a:cubicBezTo>
                <a:cubicBezTo>
                  <a:pt x="13656154" y="2678668"/>
                  <a:pt x="13652219" y="2676419"/>
                  <a:pt x="13648395" y="2674170"/>
                </a:cubicBezTo>
                <a:close/>
                <a:moveTo>
                  <a:pt x="13641198" y="2669896"/>
                </a:moveTo>
                <a:cubicBezTo>
                  <a:pt x="13637375" y="2667647"/>
                  <a:pt x="13633439" y="2665398"/>
                  <a:pt x="13629614" y="2663261"/>
                </a:cubicBezTo>
                <a:cubicBezTo>
                  <a:pt x="13629502" y="2663149"/>
                  <a:pt x="13629389" y="2662811"/>
                  <a:pt x="13629278" y="2662699"/>
                </a:cubicBezTo>
                <a:cubicBezTo>
                  <a:pt x="13627140" y="2656964"/>
                  <a:pt x="13624892" y="2651228"/>
                  <a:pt x="13622642" y="2645493"/>
                </a:cubicBezTo>
                <a:cubicBezTo>
                  <a:pt x="13626578" y="2647854"/>
                  <a:pt x="13630402" y="2650329"/>
                  <a:pt x="13634225" y="2652803"/>
                </a:cubicBezTo>
                <a:cubicBezTo>
                  <a:pt x="13636587" y="2658426"/>
                  <a:pt x="13638949" y="2664161"/>
                  <a:pt x="13641198" y="2669896"/>
                </a:cubicBezTo>
                <a:close/>
                <a:moveTo>
                  <a:pt x="13622417" y="2659100"/>
                </a:moveTo>
                <a:cubicBezTo>
                  <a:pt x="13619830" y="2657638"/>
                  <a:pt x="13617244" y="2656289"/>
                  <a:pt x="13614770" y="2654827"/>
                </a:cubicBezTo>
                <a:cubicBezTo>
                  <a:pt x="13609598" y="2646168"/>
                  <a:pt x="13606448" y="2640770"/>
                  <a:pt x="13605773" y="2639533"/>
                </a:cubicBezTo>
                <a:cubicBezTo>
                  <a:pt x="13605099" y="2637621"/>
                  <a:pt x="13604311" y="2635709"/>
                  <a:pt x="13603524" y="2633797"/>
                </a:cubicBezTo>
                <a:cubicBezTo>
                  <a:pt x="13607460" y="2636159"/>
                  <a:pt x="13611396" y="2638520"/>
                  <a:pt x="13615444" y="2640994"/>
                </a:cubicBezTo>
                <a:cubicBezTo>
                  <a:pt x="13617694" y="2647067"/>
                  <a:pt x="13620055" y="2653028"/>
                  <a:pt x="13622417" y="2659100"/>
                </a:cubicBezTo>
                <a:close/>
                <a:moveTo>
                  <a:pt x="13599138" y="2622888"/>
                </a:moveTo>
                <a:cubicBezTo>
                  <a:pt x="13596777" y="2616816"/>
                  <a:pt x="13594414" y="2610743"/>
                  <a:pt x="13591941" y="2604670"/>
                </a:cubicBezTo>
                <a:cubicBezTo>
                  <a:pt x="13595764" y="2607032"/>
                  <a:pt x="13599588" y="2609506"/>
                  <a:pt x="13603299" y="2611980"/>
                </a:cubicBezTo>
                <a:cubicBezTo>
                  <a:pt x="13605773" y="2617940"/>
                  <a:pt x="13608248" y="2623901"/>
                  <a:pt x="13610722" y="2629861"/>
                </a:cubicBezTo>
                <a:cubicBezTo>
                  <a:pt x="13606897" y="2627499"/>
                  <a:pt x="13603074" y="2625138"/>
                  <a:pt x="13599138" y="2622888"/>
                </a:cubicBezTo>
                <a:close/>
                <a:moveTo>
                  <a:pt x="13592053" y="2618727"/>
                </a:moveTo>
                <a:cubicBezTo>
                  <a:pt x="13588117" y="2616478"/>
                  <a:pt x="13584294" y="2614342"/>
                  <a:pt x="13580470" y="2612092"/>
                </a:cubicBezTo>
                <a:cubicBezTo>
                  <a:pt x="13577996" y="2605570"/>
                  <a:pt x="13575409" y="2599159"/>
                  <a:pt x="13572936" y="2592637"/>
                </a:cubicBezTo>
                <a:cubicBezTo>
                  <a:pt x="13576759" y="2594999"/>
                  <a:pt x="13580582" y="2597360"/>
                  <a:pt x="13584518" y="2599722"/>
                </a:cubicBezTo>
                <a:cubicBezTo>
                  <a:pt x="13586993" y="2606132"/>
                  <a:pt x="13589467" y="2612430"/>
                  <a:pt x="13592053" y="2618727"/>
                </a:cubicBezTo>
                <a:close/>
                <a:moveTo>
                  <a:pt x="13568887" y="2582516"/>
                </a:moveTo>
                <a:cubicBezTo>
                  <a:pt x="13566412" y="2576218"/>
                  <a:pt x="13563826" y="2570033"/>
                  <a:pt x="13561239" y="2563847"/>
                </a:cubicBezTo>
                <a:cubicBezTo>
                  <a:pt x="13564950" y="2566209"/>
                  <a:pt x="13568662" y="2568683"/>
                  <a:pt x="13572373" y="2571157"/>
                </a:cubicBezTo>
                <a:cubicBezTo>
                  <a:pt x="13574959" y="2577230"/>
                  <a:pt x="13577546" y="2583303"/>
                  <a:pt x="13580021" y="2589263"/>
                </a:cubicBezTo>
                <a:cubicBezTo>
                  <a:pt x="13576309" y="2587014"/>
                  <a:pt x="13572598" y="2584765"/>
                  <a:pt x="13568887" y="2582516"/>
                </a:cubicBezTo>
                <a:close/>
                <a:moveTo>
                  <a:pt x="13556516" y="2552489"/>
                </a:moveTo>
                <a:cubicBezTo>
                  <a:pt x="13554154" y="2546754"/>
                  <a:pt x="13551681" y="2541131"/>
                  <a:pt x="13549207" y="2535395"/>
                </a:cubicBezTo>
                <a:cubicBezTo>
                  <a:pt x="13552692" y="2537757"/>
                  <a:pt x="13556179" y="2540231"/>
                  <a:pt x="13559777" y="2542705"/>
                </a:cubicBezTo>
                <a:cubicBezTo>
                  <a:pt x="13562251" y="2548215"/>
                  <a:pt x="13564614" y="2553726"/>
                  <a:pt x="13567088" y="2559237"/>
                </a:cubicBezTo>
                <a:cubicBezTo>
                  <a:pt x="13563601" y="2556987"/>
                  <a:pt x="13560003" y="2554738"/>
                  <a:pt x="13556516" y="2552489"/>
                </a:cubicBezTo>
                <a:close/>
                <a:moveTo>
                  <a:pt x="13548869" y="2547653"/>
                </a:moveTo>
                <a:cubicBezTo>
                  <a:pt x="13545157" y="2545292"/>
                  <a:pt x="13541447" y="2543042"/>
                  <a:pt x="13537736" y="2540793"/>
                </a:cubicBezTo>
                <a:cubicBezTo>
                  <a:pt x="13535261" y="2534720"/>
                  <a:pt x="13532787" y="2528648"/>
                  <a:pt x="13530313" y="2522575"/>
                </a:cubicBezTo>
                <a:cubicBezTo>
                  <a:pt x="13533911" y="2524936"/>
                  <a:pt x="13537511" y="2527411"/>
                  <a:pt x="13541221" y="2529885"/>
                </a:cubicBezTo>
                <a:cubicBezTo>
                  <a:pt x="13543695" y="2535732"/>
                  <a:pt x="13546395" y="2541693"/>
                  <a:pt x="13548869" y="2547653"/>
                </a:cubicBezTo>
                <a:close/>
                <a:moveTo>
                  <a:pt x="13525477" y="2511216"/>
                </a:moveTo>
                <a:cubicBezTo>
                  <a:pt x="13523116" y="2505593"/>
                  <a:pt x="13520642" y="2499970"/>
                  <a:pt x="13518168" y="2494348"/>
                </a:cubicBezTo>
                <a:cubicBezTo>
                  <a:pt x="13521654" y="2496822"/>
                  <a:pt x="13525140" y="2499296"/>
                  <a:pt x="13528626" y="2501882"/>
                </a:cubicBezTo>
                <a:cubicBezTo>
                  <a:pt x="13531100" y="2507280"/>
                  <a:pt x="13533575" y="2512791"/>
                  <a:pt x="13536049" y="2518189"/>
                </a:cubicBezTo>
                <a:cubicBezTo>
                  <a:pt x="13532562" y="2515827"/>
                  <a:pt x="13528964" y="2513466"/>
                  <a:pt x="13525477" y="2511216"/>
                </a:cubicBezTo>
                <a:close/>
                <a:moveTo>
                  <a:pt x="13517493" y="2506043"/>
                </a:moveTo>
                <a:cubicBezTo>
                  <a:pt x="13513895" y="2503682"/>
                  <a:pt x="13510295" y="2501432"/>
                  <a:pt x="13506584" y="2499183"/>
                </a:cubicBezTo>
                <a:cubicBezTo>
                  <a:pt x="13504111" y="2493223"/>
                  <a:pt x="13501523" y="2487150"/>
                  <a:pt x="13499049" y="2481190"/>
                </a:cubicBezTo>
                <a:cubicBezTo>
                  <a:pt x="13502649" y="2483664"/>
                  <a:pt x="13506359" y="2486138"/>
                  <a:pt x="13509957" y="2488725"/>
                </a:cubicBezTo>
                <a:cubicBezTo>
                  <a:pt x="13512545" y="2494460"/>
                  <a:pt x="13515019" y="2500308"/>
                  <a:pt x="13517493" y="2506043"/>
                </a:cubicBezTo>
                <a:close/>
                <a:moveTo>
                  <a:pt x="13493989" y="2469269"/>
                </a:moveTo>
                <a:cubicBezTo>
                  <a:pt x="13491515" y="2463534"/>
                  <a:pt x="13489040" y="2457911"/>
                  <a:pt x="13486566" y="2452175"/>
                </a:cubicBezTo>
                <a:cubicBezTo>
                  <a:pt x="13490053" y="2454649"/>
                  <a:pt x="13493539" y="2457124"/>
                  <a:pt x="13497026" y="2459710"/>
                </a:cubicBezTo>
                <a:cubicBezTo>
                  <a:pt x="13499612" y="2465221"/>
                  <a:pt x="13502086" y="2470731"/>
                  <a:pt x="13504560" y="2476242"/>
                </a:cubicBezTo>
                <a:cubicBezTo>
                  <a:pt x="13500961" y="2473880"/>
                  <a:pt x="13497475" y="2471518"/>
                  <a:pt x="13493989" y="2469269"/>
                </a:cubicBezTo>
                <a:close/>
                <a:moveTo>
                  <a:pt x="13486003" y="2463984"/>
                </a:moveTo>
                <a:cubicBezTo>
                  <a:pt x="13482518" y="2461734"/>
                  <a:pt x="13478920" y="2459485"/>
                  <a:pt x="13475433" y="2457236"/>
                </a:cubicBezTo>
                <a:cubicBezTo>
                  <a:pt x="13472847" y="2451163"/>
                  <a:pt x="13470260" y="2445090"/>
                  <a:pt x="13467674" y="2439018"/>
                </a:cubicBezTo>
                <a:cubicBezTo>
                  <a:pt x="13471159" y="2441379"/>
                  <a:pt x="13474534" y="2443741"/>
                  <a:pt x="13478019" y="2446215"/>
                </a:cubicBezTo>
                <a:cubicBezTo>
                  <a:pt x="13480718" y="2452175"/>
                  <a:pt x="13483305" y="2458136"/>
                  <a:pt x="13486003" y="2463984"/>
                </a:cubicBezTo>
                <a:close/>
                <a:moveTo>
                  <a:pt x="13462950" y="2427884"/>
                </a:moveTo>
                <a:cubicBezTo>
                  <a:pt x="13460251" y="2421699"/>
                  <a:pt x="13457552" y="2415738"/>
                  <a:pt x="13454853" y="2409553"/>
                </a:cubicBezTo>
                <a:cubicBezTo>
                  <a:pt x="13458114" y="2411915"/>
                  <a:pt x="13461376" y="2414276"/>
                  <a:pt x="13464637" y="2416750"/>
                </a:cubicBezTo>
                <a:cubicBezTo>
                  <a:pt x="13467449" y="2422711"/>
                  <a:pt x="13470148" y="2428671"/>
                  <a:pt x="13472847" y="2434632"/>
                </a:cubicBezTo>
                <a:cubicBezTo>
                  <a:pt x="13469472" y="2432270"/>
                  <a:pt x="13466212" y="2430021"/>
                  <a:pt x="13462950" y="2427884"/>
                </a:cubicBezTo>
                <a:close/>
                <a:moveTo>
                  <a:pt x="13454741" y="2422373"/>
                </a:moveTo>
                <a:cubicBezTo>
                  <a:pt x="13451254" y="2420124"/>
                  <a:pt x="13447768" y="2417763"/>
                  <a:pt x="13444282" y="2415626"/>
                </a:cubicBezTo>
                <a:cubicBezTo>
                  <a:pt x="13441583" y="2409216"/>
                  <a:pt x="13438884" y="2402806"/>
                  <a:pt x="13436185" y="2396508"/>
                </a:cubicBezTo>
                <a:cubicBezTo>
                  <a:pt x="13439559" y="2398869"/>
                  <a:pt x="13442932" y="2401231"/>
                  <a:pt x="13446419" y="2403593"/>
                </a:cubicBezTo>
                <a:cubicBezTo>
                  <a:pt x="13449230" y="2409890"/>
                  <a:pt x="13452042" y="2416076"/>
                  <a:pt x="13454741" y="2422373"/>
                </a:cubicBezTo>
                <a:close/>
                <a:moveTo>
                  <a:pt x="13431236" y="2385037"/>
                </a:moveTo>
                <a:cubicBezTo>
                  <a:pt x="13428650" y="2378964"/>
                  <a:pt x="13425951" y="2372891"/>
                  <a:pt x="13423252" y="2366819"/>
                </a:cubicBezTo>
                <a:cubicBezTo>
                  <a:pt x="13426513" y="2369180"/>
                  <a:pt x="13429663" y="2371654"/>
                  <a:pt x="13432923" y="2374128"/>
                </a:cubicBezTo>
                <a:cubicBezTo>
                  <a:pt x="13435622" y="2379976"/>
                  <a:pt x="13438433" y="2385937"/>
                  <a:pt x="13441132" y="2391897"/>
                </a:cubicBezTo>
                <a:cubicBezTo>
                  <a:pt x="13437872" y="2389535"/>
                  <a:pt x="13434610" y="2387286"/>
                  <a:pt x="13431236" y="2385037"/>
                </a:cubicBezTo>
                <a:close/>
                <a:moveTo>
                  <a:pt x="13417291" y="2353436"/>
                </a:moveTo>
                <a:cubicBezTo>
                  <a:pt x="13414817" y="2347813"/>
                  <a:pt x="13412231" y="2342302"/>
                  <a:pt x="13409757" y="2336792"/>
                </a:cubicBezTo>
                <a:cubicBezTo>
                  <a:pt x="13412681" y="2339154"/>
                  <a:pt x="13415716" y="2341403"/>
                  <a:pt x="13418640" y="2343765"/>
                </a:cubicBezTo>
                <a:cubicBezTo>
                  <a:pt x="13421228" y="2349275"/>
                  <a:pt x="13423927" y="2354673"/>
                  <a:pt x="13426513" y="2360183"/>
                </a:cubicBezTo>
                <a:cubicBezTo>
                  <a:pt x="13423477" y="2357934"/>
                  <a:pt x="13420440" y="2355685"/>
                  <a:pt x="13417291" y="2353436"/>
                </a:cubicBezTo>
                <a:close/>
                <a:moveTo>
                  <a:pt x="13409532" y="2347813"/>
                </a:moveTo>
                <a:cubicBezTo>
                  <a:pt x="13405933" y="2345339"/>
                  <a:pt x="13402447" y="2342865"/>
                  <a:pt x="13398848" y="2340391"/>
                </a:cubicBezTo>
                <a:cubicBezTo>
                  <a:pt x="13396261" y="2334318"/>
                  <a:pt x="13393562" y="2328357"/>
                  <a:pt x="13390863" y="2322397"/>
                </a:cubicBezTo>
                <a:cubicBezTo>
                  <a:pt x="13394463" y="2324984"/>
                  <a:pt x="13397948" y="2327683"/>
                  <a:pt x="13401548" y="2330382"/>
                </a:cubicBezTo>
                <a:cubicBezTo>
                  <a:pt x="13404247" y="2336230"/>
                  <a:pt x="13406833" y="2341965"/>
                  <a:pt x="13409532" y="2347813"/>
                </a:cubicBezTo>
                <a:close/>
                <a:moveTo>
                  <a:pt x="13390638" y="2334880"/>
                </a:moveTo>
                <a:cubicBezTo>
                  <a:pt x="13387153" y="2332519"/>
                  <a:pt x="13383778" y="2330269"/>
                  <a:pt x="13380293" y="2328020"/>
                </a:cubicBezTo>
                <a:cubicBezTo>
                  <a:pt x="13377594" y="2321722"/>
                  <a:pt x="13374895" y="2315312"/>
                  <a:pt x="13372084" y="2308902"/>
                </a:cubicBezTo>
                <a:cubicBezTo>
                  <a:pt x="13375457" y="2311264"/>
                  <a:pt x="13378831" y="2313738"/>
                  <a:pt x="13382204" y="2316099"/>
                </a:cubicBezTo>
                <a:cubicBezTo>
                  <a:pt x="13385128" y="2322397"/>
                  <a:pt x="13387939" y="2328582"/>
                  <a:pt x="13390638" y="2334880"/>
                </a:cubicBezTo>
                <a:close/>
                <a:moveTo>
                  <a:pt x="13367135" y="2297319"/>
                </a:moveTo>
                <a:cubicBezTo>
                  <a:pt x="13364661" y="2291583"/>
                  <a:pt x="13362075" y="2285848"/>
                  <a:pt x="13359599" y="2280113"/>
                </a:cubicBezTo>
                <a:cubicBezTo>
                  <a:pt x="13362861" y="2282587"/>
                  <a:pt x="13366123" y="2285061"/>
                  <a:pt x="13369383" y="2287535"/>
                </a:cubicBezTo>
                <a:cubicBezTo>
                  <a:pt x="13371971" y="2293045"/>
                  <a:pt x="13374445" y="2298556"/>
                  <a:pt x="13377031" y="2304179"/>
                </a:cubicBezTo>
                <a:cubicBezTo>
                  <a:pt x="13373657" y="2301930"/>
                  <a:pt x="13370396" y="2299568"/>
                  <a:pt x="13367135" y="2297319"/>
                </a:cubicBezTo>
                <a:close/>
                <a:moveTo>
                  <a:pt x="13358925" y="2291696"/>
                </a:moveTo>
                <a:cubicBezTo>
                  <a:pt x="13355664" y="2289447"/>
                  <a:pt x="13352291" y="2287310"/>
                  <a:pt x="13349029" y="2285173"/>
                </a:cubicBezTo>
                <a:cubicBezTo>
                  <a:pt x="13346443" y="2278988"/>
                  <a:pt x="13343856" y="2272803"/>
                  <a:pt x="13341157" y="2266730"/>
                </a:cubicBezTo>
                <a:cubicBezTo>
                  <a:pt x="13344418" y="2268979"/>
                  <a:pt x="13347567" y="2271228"/>
                  <a:pt x="13350829" y="2273702"/>
                </a:cubicBezTo>
                <a:cubicBezTo>
                  <a:pt x="13353640" y="2279775"/>
                  <a:pt x="13356339" y="2285735"/>
                  <a:pt x="13358925" y="2291696"/>
                </a:cubicBezTo>
                <a:close/>
                <a:moveTo>
                  <a:pt x="13336096" y="2254809"/>
                </a:moveTo>
                <a:cubicBezTo>
                  <a:pt x="13333397" y="2248736"/>
                  <a:pt x="13330811" y="2242776"/>
                  <a:pt x="13328112" y="2236703"/>
                </a:cubicBezTo>
                <a:cubicBezTo>
                  <a:pt x="13331148" y="2239065"/>
                  <a:pt x="13334183" y="2241426"/>
                  <a:pt x="13337333" y="2243788"/>
                </a:cubicBezTo>
                <a:cubicBezTo>
                  <a:pt x="13340032" y="2249636"/>
                  <a:pt x="13342730" y="2255484"/>
                  <a:pt x="13345318" y="2261332"/>
                </a:cubicBezTo>
                <a:cubicBezTo>
                  <a:pt x="13342282" y="2259195"/>
                  <a:pt x="13339245" y="2256946"/>
                  <a:pt x="13336096" y="2254809"/>
                </a:cubicBezTo>
                <a:close/>
                <a:moveTo>
                  <a:pt x="13327774" y="2249074"/>
                </a:moveTo>
                <a:cubicBezTo>
                  <a:pt x="13244216" y="2192282"/>
                  <a:pt x="13165158" y="2160343"/>
                  <a:pt x="13103418" y="2160343"/>
                </a:cubicBezTo>
                <a:cubicBezTo>
                  <a:pt x="12918422" y="2160343"/>
                  <a:pt x="12649644" y="2485126"/>
                  <a:pt x="12572384" y="2697112"/>
                </a:cubicBezTo>
                <a:cubicBezTo>
                  <a:pt x="12474771" y="2964652"/>
                  <a:pt x="12342743" y="3243776"/>
                  <a:pt x="12203069" y="3539207"/>
                </a:cubicBezTo>
                <a:cubicBezTo>
                  <a:pt x="12188337" y="3570470"/>
                  <a:pt x="12173492" y="3601847"/>
                  <a:pt x="12158648" y="3633223"/>
                </a:cubicBezTo>
                <a:lnTo>
                  <a:pt x="12144140" y="3633223"/>
                </a:lnTo>
                <a:cubicBezTo>
                  <a:pt x="12164046" y="3588801"/>
                  <a:pt x="12183951" y="3544492"/>
                  <a:pt x="12203744" y="3500296"/>
                </a:cubicBezTo>
                <a:cubicBezTo>
                  <a:pt x="12333521" y="3211275"/>
                  <a:pt x="12456102" y="2938224"/>
                  <a:pt x="12551917" y="2675632"/>
                </a:cubicBezTo>
                <a:cubicBezTo>
                  <a:pt x="12630526" y="2460272"/>
                  <a:pt x="12892332" y="2128067"/>
                  <a:pt x="13079239" y="2128067"/>
                </a:cubicBezTo>
                <a:cubicBezTo>
                  <a:pt x="13145478" y="2128067"/>
                  <a:pt x="13230721" y="2165179"/>
                  <a:pt x="13319565" y="2230293"/>
                </a:cubicBezTo>
                <a:cubicBezTo>
                  <a:pt x="13322264" y="2236591"/>
                  <a:pt x="13324962" y="2242776"/>
                  <a:pt x="13327774" y="2249074"/>
                </a:cubicBezTo>
                <a:close/>
                <a:moveTo>
                  <a:pt x="13079239" y="2120533"/>
                </a:moveTo>
                <a:cubicBezTo>
                  <a:pt x="12890870" y="2120533"/>
                  <a:pt x="12627041" y="2454987"/>
                  <a:pt x="12547982" y="2671808"/>
                </a:cubicBezTo>
                <a:cubicBezTo>
                  <a:pt x="12452279" y="2934063"/>
                  <a:pt x="12329698" y="3207002"/>
                  <a:pt x="12200032" y="3495910"/>
                </a:cubicBezTo>
                <a:cubicBezTo>
                  <a:pt x="12179565" y="3541569"/>
                  <a:pt x="12158984" y="3587452"/>
                  <a:pt x="12138404" y="3633335"/>
                </a:cubicBezTo>
                <a:lnTo>
                  <a:pt x="12123786" y="3633335"/>
                </a:lnTo>
                <a:cubicBezTo>
                  <a:pt x="12151000" y="3569121"/>
                  <a:pt x="12178328" y="3505019"/>
                  <a:pt x="12205542" y="3441255"/>
                </a:cubicBezTo>
                <a:cubicBezTo>
                  <a:pt x="12323737" y="3164380"/>
                  <a:pt x="12435410" y="2902800"/>
                  <a:pt x="12527513" y="2650329"/>
                </a:cubicBezTo>
                <a:cubicBezTo>
                  <a:pt x="12610059" y="2424060"/>
                  <a:pt x="12867928" y="2088369"/>
                  <a:pt x="13055060" y="2088369"/>
                </a:cubicBezTo>
                <a:cubicBezTo>
                  <a:pt x="13125797" y="2088369"/>
                  <a:pt x="13213853" y="2128067"/>
                  <a:pt x="13305845" y="2199817"/>
                </a:cubicBezTo>
                <a:cubicBezTo>
                  <a:pt x="13308544" y="2205777"/>
                  <a:pt x="13311355" y="2211962"/>
                  <a:pt x="13314054" y="2218035"/>
                </a:cubicBezTo>
                <a:cubicBezTo>
                  <a:pt x="13227236" y="2155733"/>
                  <a:pt x="13144128" y="2120533"/>
                  <a:pt x="13079239" y="2120533"/>
                </a:cubicBezTo>
                <a:close/>
                <a:moveTo>
                  <a:pt x="12134919" y="3640870"/>
                </a:moveTo>
                <a:cubicBezTo>
                  <a:pt x="12132331" y="3646606"/>
                  <a:pt x="12129745" y="3652453"/>
                  <a:pt x="12127159" y="3658189"/>
                </a:cubicBezTo>
                <a:cubicBezTo>
                  <a:pt x="12122211" y="3658414"/>
                  <a:pt x="12117375" y="3658751"/>
                  <a:pt x="12112876" y="3658976"/>
                </a:cubicBezTo>
                <a:cubicBezTo>
                  <a:pt x="12115462" y="3652903"/>
                  <a:pt x="12117937" y="3646943"/>
                  <a:pt x="12120524" y="3640870"/>
                </a:cubicBezTo>
                <a:lnTo>
                  <a:pt x="12134919" y="3640870"/>
                </a:lnTo>
                <a:close/>
                <a:moveTo>
                  <a:pt x="12107028" y="3659314"/>
                </a:moveTo>
                <a:cubicBezTo>
                  <a:pt x="12101855" y="3659651"/>
                  <a:pt x="12097131" y="3659876"/>
                  <a:pt x="12092522" y="3660101"/>
                </a:cubicBezTo>
                <a:cubicBezTo>
                  <a:pt x="12095108" y="3653691"/>
                  <a:pt x="12097694" y="3647280"/>
                  <a:pt x="12100281" y="3640870"/>
                </a:cubicBezTo>
                <a:lnTo>
                  <a:pt x="12114788" y="3640870"/>
                </a:lnTo>
                <a:cubicBezTo>
                  <a:pt x="12112202" y="3647055"/>
                  <a:pt x="12109616" y="3653128"/>
                  <a:pt x="12107028" y="3659314"/>
                </a:cubicBezTo>
                <a:close/>
                <a:moveTo>
                  <a:pt x="12086899" y="3660550"/>
                </a:moveTo>
                <a:cubicBezTo>
                  <a:pt x="12081725" y="3660888"/>
                  <a:pt x="12076777" y="3661225"/>
                  <a:pt x="12072278" y="3661563"/>
                </a:cubicBezTo>
                <a:cubicBezTo>
                  <a:pt x="12074865" y="3654703"/>
                  <a:pt x="12077451" y="3647842"/>
                  <a:pt x="12080039" y="3640983"/>
                </a:cubicBezTo>
                <a:lnTo>
                  <a:pt x="12094658" y="3640983"/>
                </a:lnTo>
                <a:cubicBezTo>
                  <a:pt x="12092071" y="3647393"/>
                  <a:pt x="12089485" y="3653915"/>
                  <a:pt x="12086899" y="3660550"/>
                </a:cubicBezTo>
                <a:close/>
                <a:moveTo>
                  <a:pt x="12083749" y="3668310"/>
                </a:moveTo>
                <a:cubicBezTo>
                  <a:pt x="12081163" y="3674833"/>
                  <a:pt x="12078577" y="3681468"/>
                  <a:pt x="12075878" y="3687991"/>
                </a:cubicBezTo>
                <a:cubicBezTo>
                  <a:pt x="12070704" y="3688665"/>
                  <a:pt x="12065981" y="3689227"/>
                  <a:pt x="12061483" y="3689902"/>
                </a:cubicBezTo>
                <a:cubicBezTo>
                  <a:pt x="12064069" y="3683042"/>
                  <a:pt x="12066655" y="3676182"/>
                  <a:pt x="12069354" y="3669322"/>
                </a:cubicBezTo>
                <a:cubicBezTo>
                  <a:pt x="12073853" y="3668985"/>
                  <a:pt x="12078689" y="3668648"/>
                  <a:pt x="12083749" y="3668310"/>
                </a:cubicBezTo>
                <a:close/>
                <a:moveTo>
                  <a:pt x="12055747" y="3690689"/>
                </a:moveTo>
                <a:cubicBezTo>
                  <a:pt x="12050462" y="3691477"/>
                  <a:pt x="12045626" y="3692264"/>
                  <a:pt x="12041352" y="3692939"/>
                </a:cubicBezTo>
                <a:cubicBezTo>
                  <a:pt x="12043938" y="3685516"/>
                  <a:pt x="12046637" y="3678094"/>
                  <a:pt x="12049225" y="3670784"/>
                </a:cubicBezTo>
                <a:cubicBezTo>
                  <a:pt x="12053610" y="3670447"/>
                  <a:pt x="12058446" y="3669997"/>
                  <a:pt x="12063619" y="3669660"/>
                </a:cubicBezTo>
                <a:cubicBezTo>
                  <a:pt x="12061032" y="3676632"/>
                  <a:pt x="12058334" y="3683717"/>
                  <a:pt x="12055747" y="3690689"/>
                </a:cubicBezTo>
                <a:close/>
                <a:moveTo>
                  <a:pt x="12052711" y="3698562"/>
                </a:moveTo>
                <a:cubicBezTo>
                  <a:pt x="12050012" y="3705647"/>
                  <a:pt x="12047425" y="3712619"/>
                  <a:pt x="12044726" y="3719704"/>
                </a:cubicBezTo>
                <a:cubicBezTo>
                  <a:pt x="12039552" y="3720828"/>
                  <a:pt x="12034830" y="3722066"/>
                  <a:pt x="12030444" y="3723190"/>
                </a:cubicBezTo>
                <a:cubicBezTo>
                  <a:pt x="12033143" y="3715768"/>
                  <a:pt x="12035729" y="3708233"/>
                  <a:pt x="12038428" y="3700811"/>
                </a:cubicBezTo>
                <a:cubicBezTo>
                  <a:pt x="12042814" y="3700136"/>
                  <a:pt x="12047538" y="3699349"/>
                  <a:pt x="12052711" y="3698562"/>
                </a:cubicBezTo>
                <a:close/>
                <a:moveTo>
                  <a:pt x="12041802" y="3727801"/>
                </a:moveTo>
                <a:cubicBezTo>
                  <a:pt x="12039103" y="3734998"/>
                  <a:pt x="12036405" y="3742083"/>
                  <a:pt x="12033706" y="3749281"/>
                </a:cubicBezTo>
                <a:cubicBezTo>
                  <a:pt x="12028644" y="3750855"/>
                  <a:pt x="12024033" y="3752430"/>
                  <a:pt x="12019761" y="3754004"/>
                </a:cubicBezTo>
                <a:cubicBezTo>
                  <a:pt x="12022460" y="3746470"/>
                  <a:pt x="12025159" y="3738822"/>
                  <a:pt x="12027745" y="3731287"/>
                </a:cubicBezTo>
                <a:cubicBezTo>
                  <a:pt x="12032018" y="3730050"/>
                  <a:pt x="12036630" y="3728926"/>
                  <a:pt x="12041802" y="3727801"/>
                </a:cubicBezTo>
                <a:close/>
                <a:moveTo>
                  <a:pt x="12030669" y="3757378"/>
                </a:moveTo>
                <a:cubicBezTo>
                  <a:pt x="12027970" y="3764463"/>
                  <a:pt x="12025384" y="3771435"/>
                  <a:pt x="12022796" y="3778520"/>
                </a:cubicBezTo>
                <a:cubicBezTo>
                  <a:pt x="12017848" y="3780432"/>
                  <a:pt x="12013237" y="3782456"/>
                  <a:pt x="12008964" y="3784368"/>
                </a:cubicBezTo>
                <a:cubicBezTo>
                  <a:pt x="12011550" y="3776946"/>
                  <a:pt x="12014249" y="3769411"/>
                  <a:pt x="12016837" y="3761989"/>
                </a:cubicBezTo>
                <a:cubicBezTo>
                  <a:pt x="12020998" y="3760414"/>
                  <a:pt x="12025607" y="3758952"/>
                  <a:pt x="12030669" y="3757378"/>
                </a:cubicBezTo>
                <a:close/>
                <a:moveTo>
                  <a:pt x="12019536" y="3787067"/>
                </a:moveTo>
                <a:cubicBezTo>
                  <a:pt x="12016837" y="3794152"/>
                  <a:pt x="12014249" y="3801349"/>
                  <a:pt x="12011550" y="3808434"/>
                </a:cubicBezTo>
                <a:cubicBezTo>
                  <a:pt x="12006715" y="3810796"/>
                  <a:pt x="12002104" y="3813158"/>
                  <a:pt x="11997943" y="3815519"/>
                </a:cubicBezTo>
                <a:cubicBezTo>
                  <a:pt x="12000529" y="3807984"/>
                  <a:pt x="12003228" y="3800562"/>
                  <a:pt x="12005815" y="3793027"/>
                </a:cubicBezTo>
                <a:cubicBezTo>
                  <a:pt x="12009975" y="3791116"/>
                  <a:pt x="12014474" y="3789091"/>
                  <a:pt x="12019536" y="3787067"/>
                </a:cubicBezTo>
                <a:close/>
                <a:moveTo>
                  <a:pt x="12008177" y="3817544"/>
                </a:moveTo>
                <a:cubicBezTo>
                  <a:pt x="12005591" y="3824516"/>
                  <a:pt x="12003003" y="3831489"/>
                  <a:pt x="12000417" y="3838349"/>
                </a:cubicBezTo>
                <a:cubicBezTo>
                  <a:pt x="11995582" y="3841047"/>
                  <a:pt x="11991083" y="3843859"/>
                  <a:pt x="11987035" y="3846558"/>
                </a:cubicBezTo>
                <a:cubicBezTo>
                  <a:pt x="11989621" y="3839248"/>
                  <a:pt x="11992095" y="3831938"/>
                  <a:pt x="11994681" y="3824629"/>
                </a:cubicBezTo>
                <a:cubicBezTo>
                  <a:pt x="11998730" y="3822380"/>
                  <a:pt x="12003228" y="3819905"/>
                  <a:pt x="12008177" y="3817544"/>
                </a:cubicBezTo>
                <a:close/>
                <a:moveTo>
                  <a:pt x="11996819" y="3848358"/>
                </a:moveTo>
                <a:cubicBezTo>
                  <a:pt x="11994345" y="3855105"/>
                  <a:pt x="11991757" y="3861853"/>
                  <a:pt x="11989283" y="3868713"/>
                </a:cubicBezTo>
                <a:cubicBezTo>
                  <a:pt x="11984561" y="3871862"/>
                  <a:pt x="11980175" y="3875010"/>
                  <a:pt x="11976126" y="3878047"/>
                </a:cubicBezTo>
                <a:cubicBezTo>
                  <a:pt x="11978600" y="3871074"/>
                  <a:pt x="11980961" y="3863989"/>
                  <a:pt x="11983435" y="3857017"/>
                </a:cubicBezTo>
                <a:cubicBezTo>
                  <a:pt x="11987484" y="3854093"/>
                  <a:pt x="11991870" y="3851169"/>
                  <a:pt x="11996819" y="3848358"/>
                </a:cubicBezTo>
                <a:close/>
                <a:moveTo>
                  <a:pt x="11985235" y="3879509"/>
                </a:moveTo>
                <a:cubicBezTo>
                  <a:pt x="11982874" y="3886031"/>
                  <a:pt x="11980400" y="3892554"/>
                  <a:pt x="11978037" y="3899189"/>
                </a:cubicBezTo>
                <a:cubicBezTo>
                  <a:pt x="11973426" y="3902675"/>
                  <a:pt x="11969042" y="3906274"/>
                  <a:pt x="11965104" y="3909760"/>
                </a:cubicBezTo>
                <a:cubicBezTo>
                  <a:pt x="11967467" y="3903013"/>
                  <a:pt x="11969828" y="3896265"/>
                  <a:pt x="11972077" y="3889517"/>
                </a:cubicBezTo>
                <a:cubicBezTo>
                  <a:pt x="11976014" y="3886256"/>
                  <a:pt x="11980400" y="3882882"/>
                  <a:pt x="11985235" y="3879509"/>
                </a:cubicBezTo>
                <a:close/>
                <a:moveTo>
                  <a:pt x="11931367" y="3971838"/>
                </a:moveTo>
                <a:cubicBezTo>
                  <a:pt x="11928331" y="3977798"/>
                  <a:pt x="11925969" y="3983758"/>
                  <a:pt x="11924732" y="3989606"/>
                </a:cubicBezTo>
                <a:cubicBezTo>
                  <a:pt x="11924058" y="3992868"/>
                  <a:pt x="11922708" y="3996129"/>
                  <a:pt x="11920796" y="3999390"/>
                </a:cubicBezTo>
                <a:cubicBezTo>
                  <a:pt x="11923382" y="3991293"/>
                  <a:pt x="11926081" y="3983196"/>
                  <a:pt x="11928668" y="3974987"/>
                </a:cubicBezTo>
                <a:cubicBezTo>
                  <a:pt x="11929568" y="3974087"/>
                  <a:pt x="11930580" y="3972962"/>
                  <a:pt x="11931367" y="3971838"/>
                </a:cubicBezTo>
                <a:close/>
                <a:moveTo>
                  <a:pt x="11911574" y="4011648"/>
                </a:moveTo>
                <a:cubicBezTo>
                  <a:pt x="11908426" y="4015022"/>
                  <a:pt x="11904714" y="4018508"/>
                  <a:pt x="11900553" y="4021995"/>
                </a:cubicBezTo>
                <a:cubicBezTo>
                  <a:pt x="11903589" y="4011873"/>
                  <a:pt x="11906739" y="4001639"/>
                  <a:pt x="11909775" y="3991518"/>
                </a:cubicBezTo>
                <a:cubicBezTo>
                  <a:pt x="11913824" y="3988594"/>
                  <a:pt x="11917534" y="3985558"/>
                  <a:pt x="11920909" y="3982746"/>
                </a:cubicBezTo>
                <a:cubicBezTo>
                  <a:pt x="11917759" y="3992418"/>
                  <a:pt x="11914723" y="4001977"/>
                  <a:pt x="11911574" y="4011648"/>
                </a:cubicBezTo>
                <a:close/>
                <a:moveTo>
                  <a:pt x="11893693" y="4027505"/>
                </a:moveTo>
                <a:cubicBezTo>
                  <a:pt x="11890320" y="4029979"/>
                  <a:pt x="11886833" y="4032566"/>
                  <a:pt x="11883010" y="4035152"/>
                </a:cubicBezTo>
                <a:cubicBezTo>
                  <a:pt x="11886047" y="4024469"/>
                  <a:pt x="11889194" y="4013785"/>
                  <a:pt x="11892231" y="4003101"/>
                </a:cubicBezTo>
                <a:cubicBezTo>
                  <a:pt x="11896167" y="4000740"/>
                  <a:pt x="11899766" y="3998491"/>
                  <a:pt x="11903252" y="3996242"/>
                </a:cubicBezTo>
                <a:cubicBezTo>
                  <a:pt x="11899991" y="4006588"/>
                  <a:pt x="11896842" y="4017047"/>
                  <a:pt x="11893693" y="4027505"/>
                </a:cubicBezTo>
                <a:close/>
                <a:moveTo>
                  <a:pt x="11876712" y="4039201"/>
                </a:moveTo>
                <a:cubicBezTo>
                  <a:pt x="11873564" y="4041225"/>
                  <a:pt x="11870302" y="4043249"/>
                  <a:pt x="11866928" y="4045274"/>
                </a:cubicBezTo>
                <a:cubicBezTo>
                  <a:pt x="11869852" y="4034253"/>
                  <a:pt x="11872888" y="4023232"/>
                  <a:pt x="11875812" y="4012211"/>
                </a:cubicBezTo>
                <a:cubicBezTo>
                  <a:pt x="11879298" y="4010299"/>
                  <a:pt x="11882785" y="4008500"/>
                  <a:pt x="11886047" y="4006588"/>
                </a:cubicBezTo>
                <a:cubicBezTo>
                  <a:pt x="11882897" y="4017496"/>
                  <a:pt x="11879748" y="4028405"/>
                  <a:pt x="11876712" y="4039201"/>
                </a:cubicBezTo>
                <a:close/>
                <a:moveTo>
                  <a:pt x="11860856" y="4048760"/>
                </a:moveTo>
                <a:cubicBezTo>
                  <a:pt x="11857707" y="4050559"/>
                  <a:pt x="11854332" y="4052471"/>
                  <a:pt x="11850959" y="4054271"/>
                </a:cubicBezTo>
                <a:cubicBezTo>
                  <a:pt x="11853771" y="4043025"/>
                  <a:pt x="11856695" y="4031666"/>
                  <a:pt x="11859506" y="4020420"/>
                </a:cubicBezTo>
                <a:cubicBezTo>
                  <a:pt x="11863104" y="4018733"/>
                  <a:pt x="11866479" y="4016934"/>
                  <a:pt x="11869852" y="4015247"/>
                </a:cubicBezTo>
                <a:cubicBezTo>
                  <a:pt x="11866815" y="4026493"/>
                  <a:pt x="11863891" y="4037626"/>
                  <a:pt x="11860856" y="4048760"/>
                </a:cubicBezTo>
                <a:close/>
                <a:moveTo>
                  <a:pt x="11845111" y="4057419"/>
                </a:moveTo>
                <a:cubicBezTo>
                  <a:pt x="11841737" y="4059219"/>
                  <a:pt x="11838364" y="4060906"/>
                  <a:pt x="11834764" y="4062705"/>
                </a:cubicBezTo>
                <a:cubicBezTo>
                  <a:pt x="11837463" y="4051122"/>
                  <a:pt x="11840275" y="4039651"/>
                  <a:pt x="11842974" y="4028067"/>
                </a:cubicBezTo>
                <a:cubicBezTo>
                  <a:pt x="11846573" y="4026381"/>
                  <a:pt x="11850171" y="4024806"/>
                  <a:pt x="11853658" y="4023119"/>
                </a:cubicBezTo>
                <a:cubicBezTo>
                  <a:pt x="11850847" y="4034590"/>
                  <a:pt x="11848035" y="4046061"/>
                  <a:pt x="11845111" y="4057419"/>
                </a:cubicBezTo>
                <a:close/>
                <a:moveTo>
                  <a:pt x="11829141" y="4065629"/>
                </a:moveTo>
                <a:cubicBezTo>
                  <a:pt x="11825880" y="4067203"/>
                  <a:pt x="11822507" y="4068890"/>
                  <a:pt x="11819132" y="4070465"/>
                </a:cubicBezTo>
                <a:cubicBezTo>
                  <a:pt x="11821719" y="4058656"/>
                  <a:pt x="11824418" y="4046960"/>
                  <a:pt x="11827005" y="4035152"/>
                </a:cubicBezTo>
                <a:cubicBezTo>
                  <a:pt x="11830491" y="4033690"/>
                  <a:pt x="11833978" y="4032116"/>
                  <a:pt x="11837351" y="4030654"/>
                </a:cubicBezTo>
                <a:cubicBezTo>
                  <a:pt x="11834652" y="4042350"/>
                  <a:pt x="11831953" y="4053933"/>
                  <a:pt x="11829141" y="4065629"/>
                </a:cubicBezTo>
                <a:close/>
                <a:moveTo>
                  <a:pt x="11813622" y="4073051"/>
                </a:moveTo>
                <a:cubicBezTo>
                  <a:pt x="11810360" y="4074626"/>
                  <a:pt x="11806987" y="4076200"/>
                  <a:pt x="11803500" y="4077662"/>
                </a:cubicBezTo>
                <a:cubicBezTo>
                  <a:pt x="11805976" y="4065741"/>
                  <a:pt x="11808562" y="4053708"/>
                  <a:pt x="11811036" y="4041787"/>
                </a:cubicBezTo>
                <a:cubicBezTo>
                  <a:pt x="11814634" y="4040325"/>
                  <a:pt x="11818121" y="4038864"/>
                  <a:pt x="11821606" y="4037402"/>
                </a:cubicBezTo>
                <a:cubicBezTo>
                  <a:pt x="11818907" y="4049322"/>
                  <a:pt x="11816321" y="4061243"/>
                  <a:pt x="11813622" y="4073051"/>
                </a:cubicBezTo>
                <a:close/>
                <a:moveTo>
                  <a:pt x="11798103" y="4080249"/>
                </a:moveTo>
                <a:cubicBezTo>
                  <a:pt x="11794730" y="4081711"/>
                  <a:pt x="11791355" y="4083285"/>
                  <a:pt x="11787868" y="4084747"/>
                </a:cubicBezTo>
                <a:cubicBezTo>
                  <a:pt x="11790231" y="4072602"/>
                  <a:pt x="11792592" y="4060456"/>
                  <a:pt x="11795066" y="4048198"/>
                </a:cubicBezTo>
                <a:cubicBezTo>
                  <a:pt x="11798665" y="4046848"/>
                  <a:pt x="11802151" y="4045386"/>
                  <a:pt x="11805638" y="4044037"/>
                </a:cubicBezTo>
                <a:cubicBezTo>
                  <a:pt x="11803164" y="4056070"/>
                  <a:pt x="11800576" y="4068103"/>
                  <a:pt x="11798103" y="4080249"/>
                </a:cubicBezTo>
                <a:close/>
                <a:moveTo>
                  <a:pt x="11782583" y="4086996"/>
                </a:moveTo>
                <a:cubicBezTo>
                  <a:pt x="11523478" y="4198668"/>
                  <a:pt x="10993120" y="4324173"/>
                  <a:pt x="10888982" y="4343179"/>
                </a:cubicBezTo>
                <a:cubicBezTo>
                  <a:pt x="10885383" y="4343853"/>
                  <a:pt x="10849059" y="4344191"/>
                  <a:pt x="10844898" y="4344191"/>
                </a:cubicBezTo>
                <a:cubicBezTo>
                  <a:pt x="10797440" y="4344191"/>
                  <a:pt x="10400234" y="4298645"/>
                  <a:pt x="10373356" y="4241853"/>
                </a:cubicBezTo>
                <a:cubicBezTo>
                  <a:pt x="10356263" y="4205753"/>
                  <a:pt x="10232220" y="4167405"/>
                  <a:pt x="10100980" y="4126807"/>
                </a:cubicBezTo>
                <a:cubicBezTo>
                  <a:pt x="9990883" y="4092731"/>
                  <a:pt x="9865940" y="4054158"/>
                  <a:pt x="9858518" y="4026943"/>
                </a:cubicBezTo>
                <a:cubicBezTo>
                  <a:pt x="9839174" y="3956881"/>
                  <a:pt x="9626964" y="3888056"/>
                  <a:pt x="9402270" y="3815295"/>
                </a:cubicBezTo>
                <a:cubicBezTo>
                  <a:pt x="9337157" y="3794152"/>
                  <a:pt x="9271368" y="3772897"/>
                  <a:pt x="9210977" y="3751643"/>
                </a:cubicBezTo>
                <a:cubicBezTo>
                  <a:pt x="9210640" y="3750518"/>
                  <a:pt x="9210302" y="3749393"/>
                  <a:pt x="9210077" y="3748269"/>
                </a:cubicBezTo>
                <a:cubicBezTo>
                  <a:pt x="9269569" y="3766825"/>
                  <a:pt x="9335020" y="3785605"/>
                  <a:pt x="9401596" y="3804723"/>
                </a:cubicBezTo>
                <a:cubicBezTo>
                  <a:pt x="9618417" y="3867026"/>
                  <a:pt x="9842661" y="3931352"/>
                  <a:pt x="9859080" y="3990956"/>
                </a:cubicBezTo>
                <a:cubicBezTo>
                  <a:pt x="9866277" y="4016934"/>
                  <a:pt x="9957369" y="4043812"/>
                  <a:pt x="10106490" y="4084747"/>
                </a:cubicBezTo>
                <a:cubicBezTo>
                  <a:pt x="10227047" y="4117923"/>
                  <a:pt x="10363685" y="4155484"/>
                  <a:pt x="10378080" y="4185848"/>
                </a:cubicBezTo>
                <a:cubicBezTo>
                  <a:pt x="10404507" y="4241628"/>
                  <a:pt x="10817121" y="4280764"/>
                  <a:pt x="10851983" y="4280764"/>
                </a:cubicBezTo>
                <a:cubicBezTo>
                  <a:pt x="10854570" y="4280764"/>
                  <a:pt x="10892581" y="4280539"/>
                  <a:pt x="10896292" y="4279864"/>
                </a:cubicBezTo>
                <a:cubicBezTo>
                  <a:pt x="10904051" y="4278402"/>
                  <a:pt x="11503122" y="4160770"/>
                  <a:pt x="11789893" y="4050334"/>
                </a:cubicBezTo>
                <a:cubicBezTo>
                  <a:pt x="11787307" y="4062480"/>
                  <a:pt x="11784946" y="4074738"/>
                  <a:pt x="11782583" y="4086996"/>
                </a:cubicBezTo>
                <a:close/>
                <a:moveTo>
                  <a:pt x="8702324" y="2742320"/>
                </a:moveTo>
                <a:cubicBezTo>
                  <a:pt x="8448841" y="2372779"/>
                  <a:pt x="8259459" y="2295295"/>
                  <a:pt x="8145201" y="2295295"/>
                </a:cubicBezTo>
                <a:cubicBezTo>
                  <a:pt x="7906787" y="2295295"/>
                  <a:pt x="7651617" y="2614117"/>
                  <a:pt x="7448291" y="2895265"/>
                </a:cubicBezTo>
                <a:cubicBezTo>
                  <a:pt x="7647793" y="2611642"/>
                  <a:pt x="7905550" y="2270216"/>
                  <a:pt x="8151049" y="2270216"/>
                </a:cubicBezTo>
                <a:cubicBezTo>
                  <a:pt x="8266544" y="2270216"/>
                  <a:pt x="8456713" y="2349275"/>
                  <a:pt x="8706372" y="2726126"/>
                </a:cubicBezTo>
                <a:cubicBezTo>
                  <a:pt x="8854144" y="2949133"/>
                  <a:pt x="8996405" y="3242427"/>
                  <a:pt x="9084011" y="3502657"/>
                </a:cubicBezTo>
                <a:cubicBezTo>
                  <a:pt x="8998992" y="3252323"/>
                  <a:pt x="8855381" y="2965215"/>
                  <a:pt x="8702324" y="2742320"/>
                </a:cubicBezTo>
                <a:close/>
                <a:moveTo>
                  <a:pt x="5817069" y="2023255"/>
                </a:moveTo>
                <a:cubicBezTo>
                  <a:pt x="5763313" y="1827914"/>
                  <a:pt x="5621502" y="1553625"/>
                  <a:pt x="5496447" y="1311725"/>
                </a:cubicBezTo>
                <a:cubicBezTo>
                  <a:pt x="5457986" y="1237390"/>
                  <a:pt x="5421774" y="1167215"/>
                  <a:pt x="5388936" y="1101314"/>
                </a:cubicBezTo>
                <a:cubicBezTo>
                  <a:pt x="5279963" y="882468"/>
                  <a:pt x="5062917" y="711080"/>
                  <a:pt x="4894790" y="711080"/>
                </a:cubicBezTo>
                <a:cubicBezTo>
                  <a:pt x="4879608" y="711080"/>
                  <a:pt x="4855992" y="712430"/>
                  <a:pt x="4840135" y="715354"/>
                </a:cubicBezTo>
                <a:cubicBezTo>
                  <a:pt x="4664811" y="747405"/>
                  <a:pt x="4462272" y="947020"/>
                  <a:pt x="4269854" y="1277650"/>
                </a:cubicBezTo>
                <a:cubicBezTo>
                  <a:pt x="4165942" y="1456236"/>
                  <a:pt x="4071701" y="1661699"/>
                  <a:pt x="4001301" y="1858952"/>
                </a:cubicBezTo>
                <a:cubicBezTo>
                  <a:pt x="4072825" y="1643368"/>
                  <a:pt x="4170890" y="1417437"/>
                  <a:pt x="4278401" y="1225582"/>
                </a:cubicBezTo>
                <a:cubicBezTo>
                  <a:pt x="4520863" y="792951"/>
                  <a:pt x="4721266" y="674868"/>
                  <a:pt x="4846770" y="651927"/>
                </a:cubicBezTo>
                <a:cubicBezTo>
                  <a:pt x="4862852" y="649003"/>
                  <a:pt x="4886243" y="647653"/>
                  <a:pt x="4901201" y="647653"/>
                </a:cubicBezTo>
                <a:cubicBezTo>
                  <a:pt x="5069102" y="647653"/>
                  <a:pt x="5280638" y="818254"/>
                  <a:pt x="5393210" y="1044522"/>
                </a:cubicBezTo>
                <a:cubicBezTo>
                  <a:pt x="5414465" y="1087144"/>
                  <a:pt x="5436956" y="1131790"/>
                  <a:pt x="5460123" y="1177786"/>
                </a:cubicBezTo>
                <a:cubicBezTo>
                  <a:pt x="5599010" y="1453537"/>
                  <a:pt x="5756453" y="1766061"/>
                  <a:pt x="5817294" y="1987268"/>
                </a:cubicBezTo>
                <a:cubicBezTo>
                  <a:pt x="5900963" y="2291471"/>
                  <a:pt x="6018371" y="2610405"/>
                  <a:pt x="6134204" y="2920793"/>
                </a:cubicBezTo>
                <a:cubicBezTo>
                  <a:pt x="6016684" y="2622326"/>
                  <a:pt x="5897590" y="2315537"/>
                  <a:pt x="5817069" y="2023255"/>
                </a:cubicBezTo>
                <a:close/>
                <a:moveTo>
                  <a:pt x="2319023" y="3881421"/>
                </a:moveTo>
                <a:cubicBezTo>
                  <a:pt x="2298893" y="3936638"/>
                  <a:pt x="1858839" y="4024131"/>
                  <a:pt x="1800473" y="4024131"/>
                </a:cubicBezTo>
                <a:cubicBezTo>
                  <a:pt x="1781243" y="4024131"/>
                  <a:pt x="1709831" y="4015247"/>
                  <a:pt x="1621888" y="4000290"/>
                </a:cubicBezTo>
                <a:cubicBezTo>
                  <a:pt x="1613228" y="3989944"/>
                  <a:pt x="1604569" y="3979710"/>
                  <a:pt x="1595910" y="3969814"/>
                </a:cubicBezTo>
                <a:cubicBezTo>
                  <a:pt x="1688464" y="3983871"/>
                  <a:pt x="1762687" y="3991968"/>
                  <a:pt x="1777194" y="3991968"/>
                </a:cubicBezTo>
                <a:cubicBezTo>
                  <a:pt x="1817229" y="3991968"/>
                  <a:pt x="2278875" y="3916395"/>
                  <a:pt x="2299455" y="3859941"/>
                </a:cubicBezTo>
                <a:cubicBezTo>
                  <a:pt x="2324196" y="3792128"/>
                  <a:pt x="2547315" y="3717342"/>
                  <a:pt x="2795176" y="3643232"/>
                </a:cubicBezTo>
                <a:cubicBezTo>
                  <a:pt x="2551139" y="3725889"/>
                  <a:pt x="2346913" y="3804948"/>
                  <a:pt x="2319023" y="3881421"/>
                </a:cubicBezTo>
                <a:close/>
                <a:moveTo>
                  <a:pt x="1612666" y="3998716"/>
                </a:moveTo>
                <a:cubicBezTo>
                  <a:pt x="1608055" y="3997928"/>
                  <a:pt x="1603444" y="3997141"/>
                  <a:pt x="1598834" y="3996242"/>
                </a:cubicBezTo>
                <a:cubicBezTo>
                  <a:pt x="1590174" y="3986008"/>
                  <a:pt x="1581515" y="3975999"/>
                  <a:pt x="1572856" y="3966103"/>
                </a:cubicBezTo>
                <a:cubicBezTo>
                  <a:pt x="1577466" y="3966777"/>
                  <a:pt x="1582077" y="3967564"/>
                  <a:pt x="1586688" y="3968239"/>
                </a:cubicBezTo>
                <a:cubicBezTo>
                  <a:pt x="1595235" y="3978248"/>
                  <a:pt x="1604007" y="3988369"/>
                  <a:pt x="1612666" y="3998716"/>
                </a:cubicBezTo>
                <a:close/>
                <a:moveTo>
                  <a:pt x="1589387" y="3994667"/>
                </a:moveTo>
                <a:cubicBezTo>
                  <a:pt x="1584889" y="3993880"/>
                  <a:pt x="1580278" y="3992980"/>
                  <a:pt x="1575667" y="3992193"/>
                </a:cubicBezTo>
                <a:cubicBezTo>
                  <a:pt x="1567008" y="3982072"/>
                  <a:pt x="1558348" y="3972288"/>
                  <a:pt x="1549689" y="3962504"/>
                </a:cubicBezTo>
                <a:cubicBezTo>
                  <a:pt x="1554300" y="3963291"/>
                  <a:pt x="1558798" y="3963966"/>
                  <a:pt x="1563296" y="3964753"/>
                </a:cubicBezTo>
                <a:cubicBezTo>
                  <a:pt x="1572068" y="3974424"/>
                  <a:pt x="1580728" y="3984433"/>
                  <a:pt x="1589387" y="3994667"/>
                </a:cubicBezTo>
                <a:close/>
                <a:moveTo>
                  <a:pt x="1565658" y="3990281"/>
                </a:moveTo>
                <a:cubicBezTo>
                  <a:pt x="1561160" y="3989494"/>
                  <a:pt x="1556661" y="3988594"/>
                  <a:pt x="1552163" y="3987695"/>
                </a:cubicBezTo>
                <a:cubicBezTo>
                  <a:pt x="1543616" y="3977911"/>
                  <a:pt x="1534844" y="3968127"/>
                  <a:pt x="1526072" y="3958568"/>
                </a:cubicBezTo>
                <a:cubicBezTo>
                  <a:pt x="1530571" y="3959355"/>
                  <a:pt x="1534957" y="3960030"/>
                  <a:pt x="1539455" y="3960817"/>
                </a:cubicBezTo>
                <a:cubicBezTo>
                  <a:pt x="1548339" y="3970601"/>
                  <a:pt x="1557111" y="3980385"/>
                  <a:pt x="1565658" y="3990281"/>
                </a:cubicBezTo>
                <a:close/>
                <a:moveTo>
                  <a:pt x="1542379" y="3985895"/>
                </a:moveTo>
                <a:cubicBezTo>
                  <a:pt x="1537993" y="3984996"/>
                  <a:pt x="1533495" y="3984208"/>
                  <a:pt x="1528996" y="3983309"/>
                </a:cubicBezTo>
                <a:cubicBezTo>
                  <a:pt x="1520449" y="3973637"/>
                  <a:pt x="1511678" y="3964078"/>
                  <a:pt x="1502906" y="3954631"/>
                </a:cubicBezTo>
                <a:cubicBezTo>
                  <a:pt x="1507292" y="3955419"/>
                  <a:pt x="1511678" y="3956206"/>
                  <a:pt x="1516176" y="3956881"/>
                </a:cubicBezTo>
                <a:cubicBezTo>
                  <a:pt x="1525060" y="3966552"/>
                  <a:pt x="1533720" y="3976224"/>
                  <a:pt x="1542379" y="3985895"/>
                </a:cubicBezTo>
                <a:close/>
                <a:moveTo>
                  <a:pt x="1518875" y="3981284"/>
                </a:moveTo>
                <a:cubicBezTo>
                  <a:pt x="1514489" y="3980385"/>
                  <a:pt x="1510103" y="3979485"/>
                  <a:pt x="1505717" y="3978585"/>
                </a:cubicBezTo>
                <a:cubicBezTo>
                  <a:pt x="1497170" y="3969139"/>
                  <a:pt x="1488511" y="3959692"/>
                  <a:pt x="1479739" y="3950471"/>
                </a:cubicBezTo>
                <a:cubicBezTo>
                  <a:pt x="1484125" y="3951258"/>
                  <a:pt x="1488399" y="3952045"/>
                  <a:pt x="1492672" y="3952832"/>
                </a:cubicBezTo>
                <a:cubicBezTo>
                  <a:pt x="1501556" y="3962279"/>
                  <a:pt x="1510328" y="3971725"/>
                  <a:pt x="1518875" y="3981284"/>
                </a:cubicBezTo>
                <a:close/>
                <a:moveTo>
                  <a:pt x="1495483" y="3976561"/>
                </a:moveTo>
                <a:cubicBezTo>
                  <a:pt x="1491098" y="3975661"/>
                  <a:pt x="1486824" y="3974762"/>
                  <a:pt x="1482438" y="3973862"/>
                </a:cubicBezTo>
                <a:cubicBezTo>
                  <a:pt x="1473891" y="3964641"/>
                  <a:pt x="1465232" y="3955419"/>
                  <a:pt x="1456460" y="3946197"/>
                </a:cubicBezTo>
                <a:cubicBezTo>
                  <a:pt x="1460734" y="3946984"/>
                  <a:pt x="1465007" y="3947772"/>
                  <a:pt x="1469280" y="3948559"/>
                </a:cubicBezTo>
                <a:cubicBezTo>
                  <a:pt x="1478052" y="3957780"/>
                  <a:pt x="1486824" y="3967115"/>
                  <a:pt x="1495483" y="3976561"/>
                </a:cubicBezTo>
                <a:close/>
                <a:moveTo>
                  <a:pt x="1471867" y="3971500"/>
                </a:moveTo>
                <a:cubicBezTo>
                  <a:pt x="1467594" y="3970601"/>
                  <a:pt x="1463320" y="3969589"/>
                  <a:pt x="1459047" y="3968689"/>
                </a:cubicBezTo>
                <a:cubicBezTo>
                  <a:pt x="1450500" y="3959580"/>
                  <a:pt x="1441841" y="3950583"/>
                  <a:pt x="1433069" y="3941586"/>
                </a:cubicBezTo>
                <a:cubicBezTo>
                  <a:pt x="1437342" y="3942373"/>
                  <a:pt x="1441503" y="3943273"/>
                  <a:pt x="1445777" y="3944060"/>
                </a:cubicBezTo>
                <a:cubicBezTo>
                  <a:pt x="1454548" y="3953169"/>
                  <a:pt x="1463320" y="3962279"/>
                  <a:pt x="1471867" y="3971500"/>
                </a:cubicBezTo>
                <a:close/>
                <a:moveTo>
                  <a:pt x="1448251" y="3966327"/>
                </a:moveTo>
                <a:cubicBezTo>
                  <a:pt x="1443977" y="3965315"/>
                  <a:pt x="1439816" y="3964415"/>
                  <a:pt x="1435543" y="3963403"/>
                </a:cubicBezTo>
                <a:cubicBezTo>
                  <a:pt x="1426996" y="3954519"/>
                  <a:pt x="1418337" y="3945635"/>
                  <a:pt x="1409677" y="3936863"/>
                </a:cubicBezTo>
                <a:cubicBezTo>
                  <a:pt x="1413838" y="3937763"/>
                  <a:pt x="1417999" y="3938550"/>
                  <a:pt x="1422273" y="3939449"/>
                </a:cubicBezTo>
                <a:cubicBezTo>
                  <a:pt x="1430932" y="3948334"/>
                  <a:pt x="1439591" y="3957331"/>
                  <a:pt x="1448251" y="3966327"/>
                </a:cubicBezTo>
                <a:close/>
                <a:moveTo>
                  <a:pt x="1424297" y="3960817"/>
                </a:moveTo>
                <a:cubicBezTo>
                  <a:pt x="1420136" y="3959804"/>
                  <a:pt x="1415975" y="3958792"/>
                  <a:pt x="1411814" y="3957893"/>
                </a:cubicBezTo>
                <a:cubicBezTo>
                  <a:pt x="1403267" y="3949234"/>
                  <a:pt x="1394608" y="3940574"/>
                  <a:pt x="1385948" y="3931915"/>
                </a:cubicBezTo>
                <a:cubicBezTo>
                  <a:pt x="1390109" y="3932814"/>
                  <a:pt x="1394158" y="3933714"/>
                  <a:pt x="1398319" y="3934614"/>
                </a:cubicBezTo>
                <a:cubicBezTo>
                  <a:pt x="1407091" y="3943273"/>
                  <a:pt x="1415750" y="3952045"/>
                  <a:pt x="1424297" y="3960817"/>
                </a:cubicBezTo>
                <a:close/>
                <a:moveTo>
                  <a:pt x="1374815" y="3920894"/>
                </a:moveTo>
                <a:cubicBezTo>
                  <a:pt x="1365818" y="3912122"/>
                  <a:pt x="1356709" y="3903463"/>
                  <a:pt x="1347600" y="3894916"/>
                </a:cubicBezTo>
                <a:cubicBezTo>
                  <a:pt x="1351761" y="3895703"/>
                  <a:pt x="1355922" y="3896490"/>
                  <a:pt x="1360083" y="3897390"/>
                </a:cubicBezTo>
                <a:cubicBezTo>
                  <a:pt x="1369304" y="3906049"/>
                  <a:pt x="1378301" y="3914821"/>
                  <a:pt x="1387298" y="3923705"/>
                </a:cubicBezTo>
                <a:cubicBezTo>
                  <a:pt x="1383137" y="3922806"/>
                  <a:pt x="1378976" y="3921906"/>
                  <a:pt x="1374815" y="3920894"/>
                </a:cubicBezTo>
                <a:close/>
                <a:moveTo>
                  <a:pt x="1337703" y="3885694"/>
                </a:moveTo>
                <a:cubicBezTo>
                  <a:pt x="1328257" y="3876922"/>
                  <a:pt x="1318698" y="3868263"/>
                  <a:pt x="1309026" y="3859716"/>
                </a:cubicBezTo>
                <a:cubicBezTo>
                  <a:pt x="1313075" y="3860391"/>
                  <a:pt x="1317123" y="3861178"/>
                  <a:pt x="1321284" y="3861853"/>
                </a:cubicBezTo>
                <a:cubicBezTo>
                  <a:pt x="1330956" y="3870512"/>
                  <a:pt x="1340627" y="3879284"/>
                  <a:pt x="1350186" y="3888168"/>
                </a:cubicBezTo>
                <a:cubicBezTo>
                  <a:pt x="1345913" y="3887381"/>
                  <a:pt x="1341752" y="3886594"/>
                  <a:pt x="1337703" y="3885694"/>
                </a:cubicBezTo>
                <a:close/>
                <a:moveTo>
                  <a:pt x="1297668" y="3849819"/>
                </a:moveTo>
                <a:cubicBezTo>
                  <a:pt x="1287996" y="3841385"/>
                  <a:pt x="1278212" y="3832950"/>
                  <a:pt x="1268316" y="3824741"/>
                </a:cubicBezTo>
                <a:cubicBezTo>
                  <a:pt x="1272252" y="3825416"/>
                  <a:pt x="1276188" y="3825978"/>
                  <a:pt x="1280236" y="3826653"/>
                </a:cubicBezTo>
                <a:cubicBezTo>
                  <a:pt x="1290245" y="3834975"/>
                  <a:pt x="1300254" y="3843409"/>
                  <a:pt x="1310151" y="3852069"/>
                </a:cubicBezTo>
                <a:cubicBezTo>
                  <a:pt x="1305877" y="3851281"/>
                  <a:pt x="1301716" y="3850494"/>
                  <a:pt x="1297668" y="3849819"/>
                </a:cubicBezTo>
                <a:close/>
                <a:moveTo>
                  <a:pt x="1256732" y="3815295"/>
                </a:moveTo>
                <a:cubicBezTo>
                  <a:pt x="1246274" y="3806748"/>
                  <a:pt x="1235703" y="3798313"/>
                  <a:pt x="1225131" y="3790216"/>
                </a:cubicBezTo>
                <a:cubicBezTo>
                  <a:pt x="1228955" y="3790778"/>
                  <a:pt x="1232666" y="3791228"/>
                  <a:pt x="1236602" y="3791791"/>
                </a:cubicBezTo>
                <a:cubicBezTo>
                  <a:pt x="1247511" y="3800112"/>
                  <a:pt x="1258307" y="3808547"/>
                  <a:pt x="1268991" y="3817319"/>
                </a:cubicBezTo>
                <a:cubicBezTo>
                  <a:pt x="1264830" y="3816644"/>
                  <a:pt x="1260781" y="3815969"/>
                  <a:pt x="1256732" y="3815295"/>
                </a:cubicBezTo>
                <a:close/>
                <a:moveTo>
                  <a:pt x="1243575" y="3813045"/>
                </a:moveTo>
                <a:cubicBezTo>
                  <a:pt x="1239526" y="3812371"/>
                  <a:pt x="1235365" y="3811696"/>
                  <a:pt x="1231429" y="3810908"/>
                </a:cubicBezTo>
                <a:cubicBezTo>
                  <a:pt x="1220970" y="3802587"/>
                  <a:pt x="1210512" y="3794377"/>
                  <a:pt x="1200053" y="3786392"/>
                </a:cubicBezTo>
                <a:cubicBezTo>
                  <a:pt x="1203764" y="3786955"/>
                  <a:pt x="1207588" y="3787517"/>
                  <a:pt x="1211411" y="3788079"/>
                </a:cubicBezTo>
                <a:cubicBezTo>
                  <a:pt x="1222207" y="3796289"/>
                  <a:pt x="1232891" y="3804611"/>
                  <a:pt x="1243575" y="3813045"/>
                </a:cubicBezTo>
                <a:close/>
                <a:moveTo>
                  <a:pt x="1217822" y="3808547"/>
                </a:moveTo>
                <a:cubicBezTo>
                  <a:pt x="1213661" y="3807760"/>
                  <a:pt x="1209612" y="3806972"/>
                  <a:pt x="1205676" y="3806298"/>
                </a:cubicBezTo>
                <a:cubicBezTo>
                  <a:pt x="1195330" y="3798201"/>
                  <a:pt x="1184984" y="3790216"/>
                  <a:pt x="1174525" y="3782456"/>
                </a:cubicBezTo>
                <a:cubicBezTo>
                  <a:pt x="1178236" y="3783131"/>
                  <a:pt x="1182060" y="3783694"/>
                  <a:pt x="1185883" y="3784368"/>
                </a:cubicBezTo>
                <a:cubicBezTo>
                  <a:pt x="1196567" y="3792240"/>
                  <a:pt x="1207138" y="3800225"/>
                  <a:pt x="1217822" y="3808547"/>
                </a:cubicBezTo>
                <a:close/>
                <a:moveTo>
                  <a:pt x="1160692" y="3772448"/>
                </a:moveTo>
                <a:cubicBezTo>
                  <a:pt x="1149671" y="3764463"/>
                  <a:pt x="1138650" y="3756703"/>
                  <a:pt x="1127629" y="3749281"/>
                </a:cubicBezTo>
                <a:cubicBezTo>
                  <a:pt x="1131116" y="3749843"/>
                  <a:pt x="1134602" y="3750293"/>
                  <a:pt x="1138200" y="3750855"/>
                </a:cubicBezTo>
                <a:cubicBezTo>
                  <a:pt x="1149671" y="3758502"/>
                  <a:pt x="1161030" y="3766262"/>
                  <a:pt x="1172388" y="3774472"/>
                </a:cubicBezTo>
                <a:cubicBezTo>
                  <a:pt x="1168339" y="3773684"/>
                  <a:pt x="1164403" y="3773010"/>
                  <a:pt x="1160692" y="3772448"/>
                </a:cubicBezTo>
                <a:close/>
                <a:moveTo>
                  <a:pt x="1145173" y="3769636"/>
                </a:moveTo>
                <a:cubicBezTo>
                  <a:pt x="1141124" y="3768849"/>
                  <a:pt x="1137301" y="3768174"/>
                  <a:pt x="1133477" y="3767387"/>
                </a:cubicBezTo>
                <a:cubicBezTo>
                  <a:pt x="1122119" y="3759402"/>
                  <a:pt x="1111098" y="3751867"/>
                  <a:pt x="1100189" y="3744782"/>
                </a:cubicBezTo>
                <a:cubicBezTo>
                  <a:pt x="1103675" y="3745457"/>
                  <a:pt x="1107387" y="3746020"/>
                  <a:pt x="1111098" y="3746694"/>
                </a:cubicBezTo>
                <a:cubicBezTo>
                  <a:pt x="1122456" y="3754004"/>
                  <a:pt x="1133814" y="3761651"/>
                  <a:pt x="1145173" y="3769636"/>
                </a:cubicBezTo>
                <a:close/>
                <a:moveTo>
                  <a:pt x="1116158" y="3763676"/>
                </a:moveTo>
                <a:cubicBezTo>
                  <a:pt x="1111660" y="3762663"/>
                  <a:pt x="1107499" y="3761651"/>
                  <a:pt x="1103563" y="3760639"/>
                </a:cubicBezTo>
                <a:cubicBezTo>
                  <a:pt x="1092205" y="3752879"/>
                  <a:pt x="1080959" y="3745345"/>
                  <a:pt x="1070050" y="3738372"/>
                </a:cubicBezTo>
                <a:cubicBezTo>
                  <a:pt x="1073761" y="3739272"/>
                  <a:pt x="1077810" y="3740284"/>
                  <a:pt x="1082083" y="3741184"/>
                </a:cubicBezTo>
                <a:cubicBezTo>
                  <a:pt x="1093442" y="3748381"/>
                  <a:pt x="1104800" y="3755803"/>
                  <a:pt x="1116158" y="3763676"/>
                </a:cubicBezTo>
                <a:close/>
                <a:moveTo>
                  <a:pt x="1061953" y="3741409"/>
                </a:moveTo>
                <a:cubicBezTo>
                  <a:pt x="1059929" y="3741184"/>
                  <a:pt x="1056780" y="3740734"/>
                  <a:pt x="1052619" y="3740171"/>
                </a:cubicBezTo>
                <a:cubicBezTo>
                  <a:pt x="1044184" y="3734774"/>
                  <a:pt x="1035862" y="3729601"/>
                  <a:pt x="1027765" y="3724765"/>
                </a:cubicBezTo>
                <a:cubicBezTo>
                  <a:pt x="1031252" y="3725102"/>
                  <a:pt x="1034063" y="3725439"/>
                  <a:pt x="1036312" y="3725664"/>
                </a:cubicBezTo>
                <a:cubicBezTo>
                  <a:pt x="1044859" y="3730725"/>
                  <a:pt x="1053406" y="3736011"/>
                  <a:pt x="1061953" y="3741409"/>
                </a:cubicBezTo>
                <a:close/>
                <a:moveTo>
                  <a:pt x="1036425" y="3738147"/>
                </a:moveTo>
                <a:cubicBezTo>
                  <a:pt x="1033613" y="3737810"/>
                  <a:pt x="1030577" y="3737360"/>
                  <a:pt x="1027428" y="3737023"/>
                </a:cubicBezTo>
                <a:cubicBezTo>
                  <a:pt x="1019218" y="3731962"/>
                  <a:pt x="1011234" y="3727014"/>
                  <a:pt x="1003249" y="3722290"/>
                </a:cubicBezTo>
                <a:cubicBezTo>
                  <a:pt x="1006173" y="3722628"/>
                  <a:pt x="1008872" y="3722853"/>
                  <a:pt x="1011459" y="3723078"/>
                </a:cubicBezTo>
                <a:cubicBezTo>
                  <a:pt x="1019781" y="3728026"/>
                  <a:pt x="1028103" y="3732974"/>
                  <a:pt x="1036425" y="3738147"/>
                </a:cubicBezTo>
                <a:close/>
                <a:moveTo>
                  <a:pt x="1010784" y="3734886"/>
                </a:moveTo>
                <a:cubicBezTo>
                  <a:pt x="1007973" y="3734549"/>
                  <a:pt x="1005161" y="3734211"/>
                  <a:pt x="1002125" y="3733762"/>
                </a:cubicBezTo>
                <a:cubicBezTo>
                  <a:pt x="994140" y="3728926"/>
                  <a:pt x="986380" y="3724202"/>
                  <a:pt x="978733" y="3719816"/>
                </a:cubicBezTo>
                <a:cubicBezTo>
                  <a:pt x="981432" y="3720042"/>
                  <a:pt x="984019" y="3720379"/>
                  <a:pt x="986605" y="3720604"/>
                </a:cubicBezTo>
                <a:cubicBezTo>
                  <a:pt x="994702" y="3725215"/>
                  <a:pt x="1002687" y="3730050"/>
                  <a:pt x="1010784" y="3734886"/>
                </a:cubicBezTo>
                <a:close/>
                <a:moveTo>
                  <a:pt x="985143" y="3731625"/>
                </a:moveTo>
                <a:cubicBezTo>
                  <a:pt x="982444" y="3731287"/>
                  <a:pt x="979745" y="3730950"/>
                  <a:pt x="976934" y="3730613"/>
                </a:cubicBezTo>
                <a:cubicBezTo>
                  <a:pt x="969287" y="3726002"/>
                  <a:pt x="961752" y="3721616"/>
                  <a:pt x="954329" y="3717455"/>
                </a:cubicBezTo>
                <a:cubicBezTo>
                  <a:pt x="956804" y="3717680"/>
                  <a:pt x="959390" y="3717905"/>
                  <a:pt x="961752" y="3718242"/>
                </a:cubicBezTo>
                <a:cubicBezTo>
                  <a:pt x="969511" y="3722516"/>
                  <a:pt x="977271" y="3727014"/>
                  <a:pt x="985143" y="3731625"/>
                </a:cubicBezTo>
                <a:close/>
                <a:moveTo>
                  <a:pt x="959390" y="3728476"/>
                </a:moveTo>
                <a:cubicBezTo>
                  <a:pt x="956804" y="3728139"/>
                  <a:pt x="954217" y="3727801"/>
                  <a:pt x="951630" y="3727464"/>
                </a:cubicBezTo>
                <a:cubicBezTo>
                  <a:pt x="944208" y="3723190"/>
                  <a:pt x="937011" y="3719029"/>
                  <a:pt x="929813" y="3714981"/>
                </a:cubicBezTo>
                <a:cubicBezTo>
                  <a:pt x="932175" y="3715206"/>
                  <a:pt x="934537" y="3715431"/>
                  <a:pt x="936898" y="3715655"/>
                </a:cubicBezTo>
                <a:cubicBezTo>
                  <a:pt x="944433" y="3719816"/>
                  <a:pt x="951855" y="3724090"/>
                  <a:pt x="959390" y="3728476"/>
                </a:cubicBezTo>
                <a:close/>
                <a:moveTo>
                  <a:pt x="933749" y="3725215"/>
                </a:moveTo>
                <a:cubicBezTo>
                  <a:pt x="931163" y="3724877"/>
                  <a:pt x="928689" y="3724540"/>
                  <a:pt x="925990" y="3724202"/>
                </a:cubicBezTo>
                <a:cubicBezTo>
                  <a:pt x="919017" y="3720154"/>
                  <a:pt x="912045" y="3716330"/>
                  <a:pt x="905185" y="3712507"/>
                </a:cubicBezTo>
                <a:cubicBezTo>
                  <a:pt x="907546" y="3712732"/>
                  <a:pt x="909796" y="3712957"/>
                  <a:pt x="912045" y="3713181"/>
                </a:cubicBezTo>
                <a:cubicBezTo>
                  <a:pt x="919242" y="3717117"/>
                  <a:pt x="926440" y="3721054"/>
                  <a:pt x="933749" y="3725215"/>
                </a:cubicBezTo>
                <a:close/>
                <a:moveTo>
                  <a:pt x="907996" y="3721953"/>
                </a:moveTo>
                <a:cubicBezTo>
                  <a:pt x="905635" y="3721616"/>
                  <a:pt x="903273" y="3721391"/>
                  <a:pt x="900799" y="3721054"/>
                </a:cubicBezTo>
                <a:cubicBezTo>
                  <a:pt x="894164" y="3717342"/>
                  <a:pt x="887529" y="3713631"/>
                  <a:pt x="880894" y="3710145"/>
                </a:cubicBezTo>
                <a:cubicBezTo>
                  <a:pt x="883030" y="3710370"/>
                  <a:pt x="885167" y="3710595"/>
                  <a:pt x="887304" y="3710820"/>
                </a:cubicBezTo>
                <a:cubicBezTo>
                  <a:pt x="894164" y="3714306"/>
                  <a:pt x="901024" y="3718130"/>
                  <a:pt x="907996" y="3721953"/>
                </a:cubicBezTo>
                <a:close/>
                <a:moveTo>
                  <a:pt x="882131" y="3718692"/>
                </a:moveTo>
                <a:cubicBezTo>
                  <a:pt x="879881" y="3718467"/>
                  <a:pt x="877745" y="3718130"/>
                  <a:pt x="875495" y="3717905"/>
                </a:cubicBezTo>
                <a:cubicBezTo>
                  <a:pt x="869085" y="3714419"/>
                  <a:pt x="862788" y="3711045"/>
                  <a:pt x="856490" y="3707671"/>
                </a:cubicBezTo>
                <a:cubicBezTo>
                  <a:pt x="858514" y="3707896"/>
                  <a:pt x="860426" y="3708121"/>
                  <a:pt x="862450" y="3708233"/>
                </a:cubicBezTo>
                <a:cubicBezTo>
                  <a:pt x="868973" y="3711607"/>
                  <a:pt x="875608" y="3715093"/>
                  <a:pt x="882131" y="3718692"/>
                </a:cubicBezTo>
                <a:close/>
                <a:moveTo>
                  <a:pt x="856377" y="3715431"/>
                </a:moveTo>
                <a:cubicBezTo>
                  <a:pt x="854353" y="3715206"/>
                  <a:pt x="852329" y="3714981"/>
                  <a:pt x="850305" y="3714643"/>
                </a:cubicBezTo>
                <a:cubicBezTo>
                  <a:pt x="844232" y="3711382"/>
                  <a:pt x="838271" y="3708233"/>
                  <a:pt x="832199" y="3705197"/>
                </a:cubicBezTo>
                <a:cubicBezTo>
                  <a:pt x="833998" y="3705422"/>
                  <a:pt x="835797" y="3705534"/>
                  <a:pt x="837597" y="3705759"/>
                </a:cubicBezTo>
                <a:cubicBezTo>
                  <a:pt x="843782" y="3708908"/>
                  <a:pt x="850080" y="3712169"/>
                  <a:pt x="856377" y="3715431"/>
                </a:cubicBezTo>
                <a:close/>
                <a:moveTo>
                  <a:pt x="830399" y="3712169"/>
                </a:moveTo>
                <a:cubicBezTo>
                  <a:pt x="828600" y="3711944"/>
                  <a:pt x="826801" y="3711719"/>
                  <a:pt x="825001" y="3711495"/>
                </a:cubicBezTo>
                <a:cubicBezTo>
                  <a:pt x="819266" y="3708570"/>
                  <a:pt x="813643" y="3705647"/>
                  <a:pt x="807907" y="3702723"/>
                </a:cubicBezTo>
                <a:cubicBezTo>
                  <a:pt x="809482" y="3702835"/>
                  <a:pt x="811169" y="3703060"/>
                  <a:pt x="812743" y="3703173"/>
                </a:cubicBezTo>
                <a:cubicBezTo>
                  <a:pt x="818591" y="3706209"/>
                  <a:pt x="824551" y="3709133"/>
                  <a:pt x="830399" y="3712169"/>
                </a:cubicBezTo>
                <a:close/>
                <a:moveTo>
                  <a:pt x="804534" y="3708908"/>
                </a:moveTo>
                <a:cubicBezTo>
                  <a:pt x="802959" y="3708683"/>
                  <a:pt x="801385" y="3708458"/>
                  <a:pt x="799810" y="3708346"/>
                </a:cubicBezTo>
                <a:cubicBezTo>
                  <a:pt x="794412" y="3705647"/>
                  <a:pt x="789127" y="3702947"/>
                  <a:pt x="783729" y="3700361"/>
                </a:cubicBezTo>
                <a:cubicBezTo>
                  <a:pt x="785191" y="3700473"/>
                  <a:pt x="786540" y="3700586"/>
                  <a:pt x="787890" y="3700811"/>
                </a:cubicBezTo>
                <a:cubicBezTo>
                  <a:pt x="793400" y="3703397"/>
                  <a:pt x="798911" y="3706209"/>
                  <a:pt x="804534" y="3708908"/>
                </a:cubicBezTo>
                <a:close/>
                <a:moveTo>
                  <a:pt x="778443" y="3705647"/>
                </a:moveTo>
                <a:cubicBezTo>
                  <a:pt x="777094" y="3705534"/>
                  <a:pt x="775744" y="3705309"/>
                  <a:pt x="774395" y="3705197"/>
                </a:cubicBezTo>
                <a:cubicBezTo>
                  <a:pt x="769446" y="3702723"/>
                  <a:pt x="764386" y="3700361"/>
                  <a:pt x="759438" y="3697999"/>
                </a:cubicBezTo>
                <a:cubicBezTo>
                  <a:pt x="760562" y="3698112"/>
                  <a:pt x="761799" y="3698224"/>
                  <a:pt x="762924" y="3698337"/>
                </a:cubicBezTo>
                <a:cubicBezTo>
                  <a:pt x="768209" y="3700699"/>
                  <a:pt x="773382" y="3703173"/>
                  <a:pt x="778443" y="3705647"/>
                </a:cubicBezTo>
                <a:close/>
                <a:moveTo>
                  <a:pt x="752353" y="3702498"/>
                </a:moveTo>
                <a:cubicBezTo>
                  <a:pt x="751340" y="3702385"/>
                  <a:pt x="750216" y="3702273"/>
                  <a:pt x="749204" y="3702048"/>
                </a:cubicBezTo>
                <a:cubicBezTo>
                  <a:pt x="744593" y="3699911"/>
                  <a:pt x="739982" y="3697662"/>
                  <a:pt x="735484" y="3695638"/>
                </a:cubicBezTo>
                <a:cubicBezTo>
                  <a:pt x="736383" y="3695750"/>
                  <a:pt x="737283" y="3695863"/>
                  <a:pt x="738183" y="3695863"/>
                </a:cubicBezTo>
                <a:cubicBezTo>
                  <a:pt x="742906" y="3697999"/>
                  <a:pt x="747629" y="3700249"/>
                  <a:pt x="752353" y="3702498"/>
                </a:cubicBezTo>
                <a:close/>
                <a:moveTo>
                  <a:pt x="713892" y="3685854"/>
                </a:moveTo>
                <a:cubicBezTo>
                  <a:pt x="708831" y="3683604"/>
                  <a:pt x="703770" y="3681355"/>
                  <a:pt x="698822" y="3679219"/>
                </a:cubicBezTo>
                <a:cubicBezTo>
                  <a:pt x="699272" y="3679219"/>
                  <a:pt x="699834" y="3679331"/>
                  <a:pt x="700284" y="3679331"/>
                </a:cubicBezTo>
                <a:cubicBezTo>
                  <a:pt x="705457" y="3681468"/>
                  <a:pt x="710743" y="3683717"/>
                  <a:pt x="716028" y="3686079"/>
                </a:cubicBezTo>
                <a:cubicBezTo>
                  <a:pt x="715354" y="3685966"/>
                  <a:pt x="714566" y="3685854"/>
                  <a:pt x="713892" y="3685854"/>
                </a:cubicBezTo>
                <a:close/>
                <a:moveTo>
                  <a:pt x="1828813" y="4509843"/>
                </a:moveTo>
                <a:cubicBezTo>
                  <a:pt x="1829600" y="4510293"/>
                  <a:pt x="1830275" y="4510630"/>
                  <a:pt x="1831062" y="4511080"/>
                </a:cubicBezTo>
                <a:cubicBezTo>
                  <a:pt x="1836573" y="4519402"/>
                  <a:pt x="1841746" y="4527049"/>
                  <a:pt x="1846356" y="4534022"/>
                </a:cubicBezTo>
                <a:cubicBezTo>
                  <a:pt x="1845682" y="4533685"/>
                  <a:pt x="1845120" y="4533235"/>
                  <a:pt x="1844445" y="4532897"/>
                </a:cubicBezTo>
                <a:cubicBezTo>
                  <a:pt x="1840171" y="4526487"/>
                  <a:pt x="1834998" y="4518840"/>
                  <a:pt x="1828813" y="4509843"/>
                </a:cubicBezTo>
                <a:close/>
                <a:moveTo>
                  <a:pt x="1854678" y="4546730"/>
                </a:moveTo>
                <a:cubicBezTo>
                  <a:pt x="1860864" y="4556064"/>
                  <a:pt x="1865699" y="4563711"/>
                  <a:pt x="1869411" y="4569447"/>
                </a:cubicBezTo>
                <a:cubicBezTo>
                  <a:pt x="1867049" y="4567985"/>
                  <a:pt x="1864800" y="4566523"/>
                  <a:pt x="1862438" y="4565061"/>
                </a:cubicBezTo>
                <a:cubicBezTo>
                  <a:pt x="1860976" y="4561237"/>
                  <a:pt x="1859514" y="4557414"/>
                  <a:pt x="1858052" y="4553590"/>
                </a:cubicBezTo>
                <a:lnTo>
                  <a:pt x="1857715" y="4552803"/>
                </a:lnTo>
                <a:cubicBezTo>
                  <a:pt x="1857602" y="4552578"/>
                  <a:pt x="1855916" y="4550104"/>
                  <a:pt x="1853104" y="4545718"/>
                </a:cubicBezTo>
                <a:cubicBezTo>
                  <a:pt x="1853554" y="4546055"/>
                  <a:pt x="1854116" y="4546392"/>
                  <a:pt x="1854678" y="4546730"/>
                </a:cubicBezTo>
                <a:close/>
                <a:moveTo>
                  <a:pt x="1877395" y="4582492"/>
                </a:moveTo>
                <a:cubicBezTo>
                  <a:pt x="1879419" y="4587778"/>
                  <a:pt x="1881444" y="4593063"/>
                  <a:pt x="1883468" y="4598349"/>
                </a:cubicBezTo>
                <a:cubicBezTo>
                  <a:pt x="1879982" y="4595987"/>
                  <a:pt x="1876496" y="4593625"/>
                  <a:pt x="1873009" y="4591264"/>
                </a:cubicBezTo>
                <a:cubicBezTo>
                  <a:pt x="1870873" y="4586203"/>
                  <a:pt x="1868848" y="4581030"/>
                  <a:pt x="1866712" y="4575969"/>
                </a:cubicBezTo>
                <a:cubicBezTo>
                  <a:pt x="1870310" y="4578106"/>
                  <a:pt x="1873796" y="4580355"/>
                  <a:pt x="1877395" y="4582492"/>
                </a:cubicBezTo>
                <a:close/>
                <a:moveTo>
                  <a:pt x="1884593" y="4586878"/>
                </a:moveTo>
                <a:cubicBezTo>
                  <a:pt x="1886842" y="4588227"/>
                  <a:pt x="1889091" y="4589577"/>
                  <a:pt x="1891340" y="4590927"/>
                </a:cubicBezTo>
                <a:cubicBezTo>
                  <a:pt x="1895951" y="4598349"/>
                  <a:pt x="1898762" y="4602959"/>
                  <a:pt x="1899437" y="4604197"/>
                </a:cubicBezTo>
                <a:cubicBezTo>
                  <a:pt x="1900224" y="4606221"/>
                  <a:pt x="1901012" y="4608245"/>
                  <a:pt x="1901799" y="4610270"/>
                </a:cubicBezTo>
                <a:cubicBezTo>
                  <a:pt x="1898200" y="4608020"/>
                  <a:pt x="1894602" y="4605659"/>
                  <a:pt x="1891003" y="4603297"/>
                </a:cubicBezTo>
                <a:cubicBezTo>
                  <a:pt x="1888866" y="4597899"/>
                  <a:pt x="1886729" y="4592388"/>
                  <a:pt x="1884593" y="4586878"/>
                </a:cubicBezTo>
                <a:close/>
                <a:moveTo>
                  <a:pt x="1903261" y="4599811"/>
                </a:moveTo>
                <a:lnTo>
                  <a:pt x="1902924" y="4599136"/>
                </a:lnTo>
                <a:cubicBezTo>
                  <a:pt x="1902811" y="4599024"/>
                  <a:pt x="1902361" y="4598236"/>
                  <a:pt x="1901687" y="4596999"/>
                </a:cubicBezTo>
                <a:cubicBezTo>
                  <a:pt x="1902924" y="4597674"/>
                  <a:pt x="1904161" y="4598461"/>
                  <a:pt x="1905285" y="4599136"/>
                </a:cubicBezTo>
                <a:cubicBezTo>
                  <a:pt x="1911020" y="4608582"/>
                  <a:pt x="1915294" y="4615780"/>
                  <a:pt x="1918105" y="4620616"/>
                </a:cubicBezTo>
                <a:cubicBezTo>
                  <a:pt x="1915069" y="4618704"/>
                  <a:pt x="1912033" y="4616792"/>
                  <a:pt x="1908996" y="4614880"/>
                </a:cubicBezTo>
                <a:cubicBezTo>
                  <a:pt x="1907085" y="4609932"/>
                  <a:pt x="1905173" y="4604871"/>
                  <a:pt x="1903261" y="4599811"/>
                </a:cubicBezTo>
                <a:close/>
                <a:moveTo>
                  <a:pt x="1924291" y="4633099"/>
                </a:moveTo>
                <a:cubicBezTo>
                  <a:pt x="1926540" y="4639059"/>
                  <a:pt x="1928902" y="4644907"/>
                  <a:pt x="1931151" y="4650867"/>
                </a:cubicBezTo>
                <a:cubicBezTo>
                  <a:pt x="1927665" y="4648506"/>
                  <a:pt x="1924066" y="4646256"/>
                  <a:pt x="1920580" y="4643782"/>
                </a:cubicBezTo>
                <a:cubicBezTo>
                  <a:pt x="1918218" y="4638047"/>
                  <a:pt x="1915856" y="4632311"/>
                  <a:pt x="1913607" y="4626576"/>
                </a:cubicBezTo>
                <a:cubicBezTo>
                  <a:pt x="1917206" y="4628713"/>
                  <a:pt x="1920692" y="4630962"/>
                  <a:pt x="1924291" y="4633099"/>
                </a:cubicBezTo>
                <a:close/>
                <a:moveTo>
                  <a:pt x="1943071" y="4666387"/>
                </a:moveTo>
                <a:cubicBezTo>
                  <a:pt x="1946558" y="4668636"/>
                  <a:pt x="1949931" y="4670772"/>
                  <a:pt x="1953418" y="4672909"/>
                </a:cubicBezTo>
                <a:cubicBezTo>
                  <a:pt x="1955779" y="4678982"/>
                  <a:pt x="1958141" y="4685055"/>
                  <a:pt x="1960615" y="4691128"/>
                </a:cubicBezTo>
                <a:cubicBezTo>
                  <a:pt x="1957241" y="4688878"/>
                  <a:pt x="1953868" y="4686517"/>
                  <a:pt x="1950494" y="4684268"/>
                </a:cubicBezTo>
                <a:cubicBezTo>
                  <a:pt x="1947907" y="4678307"/>
                  <a:pt x="1945433" y="4672347"/>
                  <a:pt x="1943071" y="4666387"/>
                </a:cubicBezTo>
                <a:close/>
                <a:moveTo>
                  <a:pt x="1965338" y="4702599"/>
                </a:moveTo>
                <a:cubicBezTo>
                  <a:pt x="1967588" y="4708109"/>
                  <a:pt x="1969837" y="4713620"/>
                  <a:pt x="1972198" y="4719130"/>
                </a:cubicBezTo>
                <a:cubicBezTo>
                  <a:pt x="1969050" y="4716881"/>
                  <a:pt x="1965901" y="4714632"/>
                  <a:pt x="1962752" y="4712270"/>
                </a:cubicBezTo>
                <a:cubicBezTo>
                  <a:pt x="1960390" y="4706872"/>
                  <a:pt x="1957916" y="4701474"/>
                  <a:pt x="1955554" y="4695963"/>
                </a:cubicBezTo>
                <a:cubicBezTo>
                  <a:pt x="1958703" y="4698212"/>
                  <a:pt x="1961965" y="4700462"/>
                  <a:pt x="1965338" y="4702599"/>
                </a:cubicBezTo>
                <a:close/>
                <a:moveTo>
                  <a:pt x="1972986" y="4707547"/>
                </a:moveTo>
                <a:cubicBezTo>
                  <a:pt x="1976359" y="4709684"/>
                  <a:pt x="1979733" y="4711932"/>
                  <a:pt x="1983107" y="4714069"/>
                </a:cubicBezTo>
                <a:cubicBezTo>
                  <a:pt x="1985469" y="4720030"/>
                  <a:pt x="1987943" y="4725990"/>
                  <a:pt x="1990417" y="4731950"/>
                </a:cubicBezTo>
                <a:cubicBezTo>
                  <a:pt x="1987043" y="4729589"/>
                  <a:pt x="1983669" y="4727227"/>
                  <a:pt x="1980295" y="4724866"/>
                </a:cubicBezTo>
                <a:cubicBezTo>
                  <a:pt x="1977821" y="4719130"/>
                  <a:pt x="1975347" y="4713395"/>
                  <a:pt x="1972986" y="4707547"/>
                </a:cubicBezTo>
                <a:close/>
                <a:moveTo>
                  <a:pt x="1995028" y="4743534"/>
                </a:moveTo>
                <a:cubicBezTo>
                  <a:pt x="1997277" y="4748819"/>
                  <a:pt x="1999526" y="4754217"/>
                  <a:pt x="2001775" y="4759503"/>
                </a:cubicBezTo>
                <a:cubicBezTo>
                  <a:pt x="1998514" y="4757141"/>
                  <a:pt x="1995253" y="4754667"/>
                  <a:pt x="1992104" y="4752305"/>
                </a:cubicBezTo>
                <a:cubicBezTo>
                  <a:pt x="1989855" y="4747245"/>
                  <a:pt x="1987718" y="4742072"/>
                  <a:pt x="1985469" y="4737011"/>
                </a:cubicBezTo>
                <a:cubicBezTo>
                  <a:pt x="1988730" y="4739148"/>
                  <a:pt x="1991879" y="4741285"/>
                  <a:pt x="1995028" y="4743534"/>
                </a:cubicBezTo>
                <a:close/>
                <a:moveTo>
                  <a:pt x="2003012" y="4748819"/>
                </a:moveTo>
                <a:cubicBezTo>
                  <a:pt x="2006386" y="4751068"/>
                  <a:pt x="2009647" y="4753205"/>
                  <a:pt x="2013021" y="4755454"/>
                </a:cubicBezTo>
                <a:cubicBezTo>
                  <a:pt x="2015383" y="4761190"/>
                  <a:pt x="2017744" y="4766925"/>
                  <a:pt x="2020106" y="4772661"/>
                </a:cubicBezTo>
                <a:cubicBezTo>
                  <a:pt x="2016845" y="4770299"/>
                  <a:pt x="2013471" y="4767937"/>
                  <a:pt x="2010210" y="4765576"/>
                </a:cubicBezTo>
                <a:cubicBezTo>
                  <a:pt x="2007736" y="4759953"/>
                  <a:pt x="2005374" y="4754442"/>
                  <a:pt x="2003012" y="4748819"/>
                </a:cubicBezTo>
                <a:close/>
                <a:moveTo>
                  <a:pt x="2025279" y="4785031"/>
                </a:moveTo>
                <a:cubicBezTo>
                  <a:pt x="2027641" y="4790429"/>
                  <a:pt x="2029890" y="4795940"/>
                  <a:pt x="2032252" y="4801338"/>
                </a:cubicBezTo>
                <a:cubicBezTo>
                  <a:pt x="2029103" y="4798976"/>
                  <a:pt x="2025954" y="4796614"/>
                  <a:pt x="2022805" y="4794253"/>
                </a:cubicBezTo>
                <a:cubicBezTo>
                  <a:pt x="2020443" y="4788967"/>
                  <a:pt x="2017969" y="4783682"/>
                  <a:pt x="2015608" y="4778284"/>
                </a:cubicBezTo>
                <a:cubicBezTo>
                  <a:pt x="2018869" y="4780533"/>
                  <a:pt x="2022130" y="4782782"/>
                  <a:pt x="2025279" y="4785031"/>
                </a:cubicBezTo>
                <a:close/>
                <a:moveTo>
                  <a:pt x="2033376" y="4790542"/>
                </a:moveTo>
                <a:cubicBezTo>
                  <a:pt x="2036525" y="4792679"/>
                  <a:pt x="2039787" y="4794928"/>
                  <a:pt x="2042935" y="4797064"/>
                </a:cubicBezTo>
                <a:cubicBezTo>
                  <a:pt x="2045297" y="4802912"/>
                  <a:pt x="2047884" y="4808648"/>
                  <a:pt x="2050245" y="4814495"/>
                </a:cubicBezTo>
                <a:cubicBezTo>
                  <a:pt x="2047096" y="4812246"/>
                  <a:pt x="2043947" y="4809885"/>
                  <a:pt x="2040686" y="4807635"/>
                </a:cubicBezTo>
                <a:cubicBezTo>
                  <a:pt x="2038324" y="4801900"/>
                  <a:pt x="2035850" y="4796277"/>
                  <a:pt x="2033376" y="4790542"/>
                </a:cubicBezTo>
                <a:close/>
                <a:moveTo>
                  <a:pt x="2055193" y="4825966"/>
                </a:moveTo>
                <a:cubicBezTo>
                  <a:pt x="2057667" y="4831814"/>
                  <a:pt x="2060254" y="4837662"/>
                  <a:pt x="2062728" y="4843510"/>
                </a:cubicBezTo>
                <a:cubicBezTo>
                  <a:pt x="2059804" y="4841261"/>
                  <a:pt x="2056880" y="4839012"/>
                  <a:pt x="2053956" y="4836762"/>
                </a:cubicBezTo>
                <a:cubicBezTo>
                  <a:pt x="2051370" y="4831027"/>
                  <a:pt x="2048671" y="4825179"/>
                  <a:pt x="2046084" y="4819444"/>
                </a:cubicBezTo>
                <a:cubicBezTo>
                  <a:pt x="2049121" y="4821693"/>
                  <a:pt x="2052157" y="4823830"/>
                  <a:pt x="2055193" y="4825966"/>
                </a:cubicBezTo>
                <a:close/>
                <a:moveTo>
                  <a:pt x="2063178" y="4831589"/>
                </a:moveTo>
                <a:cubicBezTo>
                  <a:pt x="2066439" y="4833838"/>
                  <a:pt x="2069588" y="4835975"/>
                  <a:pt x="2072737" y="4838112"/>
                </a:cubicBezTo>
                <a:cubicBezTo>
                  <a:pt x="2075324" y="4844410"/>
                  <a:pt x="2077910" y="4850595"/>
                  <a:pt x="2080497" y="4856780"/>
                </a:cubicBezTo>
                <a:cubicBezTo>
                  <a:pt x="2077348" y="4854531"/>
                  <a:pt x="2074311" y="4852282"/>
                  <a:pt x="2071163" y="4849920"/>
                </a:cubicBezTo>
                <a:cubicBezTo>
                  <a:pt x="2068688" y="4843847"/>
                  <a:pt x="2065877" y="4837774"/>
                  <a:pt x="2063178" y="4831589"/>
                </a:cubicBezTo>
                <a:close/>
                <a:moveTo>
                  <a:pt x="2085557" y="4868363"/>
                </a:moveTo>
                <a:cubicBezTo>
                  <a:pt x="2088256" y="4874774"/>
                  <a:pt x="2091068" y="4880959"/>
                  <a:pt x="2093767" y="4887257"/>
                </a:cubicBezTo>
                <a:cubicBezTo>
                  <a:pt x="2090843" y="4885008"/>
                  <a:pt x="2087919" y="4882758"/>
                  <a:pt x="2084995" y="4880397"/>
                </a:cubicBezTo>
                <a:cubicBezTo>
                  <a:pt x="2082184" y="4874324"/>
                  <a:pt x="2079372" y="4868139"/>
                  <a:pt x="2076673" y="4861953"/>
                </a:cubicBezTo>
                <a:cubicBezTo>
                  <a:pt x="2079597" y="4864202"/>
                  <a:pt x="2082521" y="4866227"/>
                  <a:pt x="2085557" y="4868363"/>
                </a:cubicBezTo>
                <a:close/>
                <a:moveTo>
                  <a:pt x="2093992" y="4874324"/>
                </a:moveTo>
                <a:cubicBezTo>
                  <a:pt x="2097141" y="4876461"/>
                  <a:pt x="2100290" y="4878710"/>
                  <a:pt x="2103326" y="4880847"/>
                </a:cubicBezTo>
                <a:cubicBezTo>
                  <a:pt x="2106137" y="4887594"/>
                  <a:pt x="2108949" y="4894229"/>
                  <a:pt x="2111760" y="4900864"/>
                </a:cubicBezTo>
                <a:cubicBezTo>
                  <a:pt x="2108724" y="4898615"/>
                  <a:pt x="2105688" y="4896366"/>
                  <a:pt x="2102539" y="4894004"/>
                </a:cubicBezTo>
                <a:cubicBezTo>
                  <a:pt x="2099727" y="4887482"/>
                  <a:pt x="2096803" y="4880959"/>
                  <a:pt x="2093992" y="4874324"/>
                </a:cubicBezTo>
                <a:close/>
                <a:moveTo>
                  <a:pt x="2116934" y="4912785"/>
                </a:moveTo>
                <a:cubicBezTo>
                  <a:pt x="2119408" y="4918520"/>
                  <a:pt x="2121882" y="4924368"/>
                  <a:pt x="2124356" y="4929991"/>
                </a:cubicBezTo>
                <a:cubicBezTo>
                  <a:pt x="2121544" y="4927742"/>
                  <a:pt x="2118620" y="4925493"/>
                  <a:pt x="2115809" y="4923244"/>
                </a:cubicBezTo>
                <a:cubicBezTo>
                  <a:pt x="2113222" y="4917621"/>
                  <a:pt x="2110636" y="4911885"/>
                  <a:pt x="2108049" y="4906262"/>
                </a:cubicBezTo>
                <a:cubicBezTo>
                  <a:pt x="2110973" y="4908511"/>
                  <a:pt x="2114010" y="4910648"/>
                  <a:pt x="2116934" y="4912785"/>
                </a:cubicBezTo>
                <a:close/>
                <a:moveTo>
                  <a:pt x="2125143" y="4918745"/>
                </a:moveTo>
                <a:cubicBezTo>
                  <a:pt x="2128292" y="4920994"/>
                  <a:pt x="2131441" y="4923131"/>
                  <a:pt x="2134477" y="4925268"/>
                </a:cubicBezTo>
                <a:cubicBezTo>
                  <a:pt x="2137064" y="4931453"/>
                  <a:pt x="2139650" y="4937526"/>
                  <a:pt x="2142349" y="4943824"/>
                </a:cubicBezTo>
                <a:cubicBezTo>
                  <a:pt x="2139201" y="4941575"/>
                  <a:pt x="2136164" y="4939213"/>
                  <a:pt x="2133015" y="4936851"/>
                </a:cubicBezTo>
                <a:cubicBezTo>
                  <a:pt x="2130429" y="4930779"/>
                  <a:pt x="2127842" y="4924818"/>
                  <a:pt x="2125143" y="4918745"/>
                </a:cubicBezTo>
                <a:close/>
                <a:moveTo>
                  <a:pt x="2147523" y="4955632"/>
                </a:moveTo>
                <a:cubicBezTo>
                  <a:pt x="2149997" y="4961480"/>
                  <a:pt x="2152583" y="4967328"/>
                  <a:pt x="2155170" y="4973288"/>
                </a:cubicBezTo>
                <a:cubicBezTo>
                  <a:pt x="2152246" y="4970926"/>
                  <a:pt x="2149209" y="4968565"/>
                  <a:pt x="2146286" y="4966203"/>
                </a:cubicBezTo>
                <a:cubicBezTo>
                  <a:pt x="2143699" y="4960580"/>
                  <a:pt x="2141225" y="4954732"/>
                  <a:pt x="2138638" y="4948997"/>
                </a:cubicBezTo>
                <a:cubicBezTo>
                  <a:pt x="2141562" y="4951358"/>
                  <a:pt x="2144486" y="4953495"/>
                  <a:pt x="2147523" y="4955632"/>
                </a:cubicBezTo>
                <a:close/>
                <a:moveTo>
                  <a:pt x="2160680" y="4985771"/>
                </a:moveTo>
                <a:cubicBezTo>
                  <a:pt x="2162929" y="4990832"/>
                  <a:pt x="2165179" y="4996005"/>
                  <a:pt x="2167540" y="5001178"/>
                </a:cubicBezTo>
                <a:cubicBezTo>
                  <a:pt x="2164841" y="4998929"/>
                  <a:pt x="2162030" y="4996567"/>
                  <a:pt x="2159331" y="4994318"/>
                </a:cubicBezTo>
                <a:cubicBezTo>
                  <a:pt x="2156969" y="4989370"/>
                  <a:pt x="2154720" y="4984422"/>
                  <a:pt x="2152358" y="4979361"/>
                </a:cubicBezTo>
                <a:cubicBezTo>
                  <a:pt x="2155057" y="4981497"/>
                  <a:pt x="2157869" y="4983634"/>
                  <a:pt x="2160680" y="4985771"/>
                </a:cubicBezTo>
                <a:close/>
                <a:moveTo>
                  <a:pt x="2169340" y="4992406"/>
                </a:moveTo>
                <a:cubicBezTo>
                  <a:pt x="2172151" y="4994543"/>
                  <a:pt x="2174962" y="4996680"/>
                  <a:pt x="2177774" y="4998704"/>
                </a:cubicBezTo>
                <a:cubicBezTo>
                  <a:pt x="2180136" y="5004214"/>
                  <a:pt x="2182497" y="5009837"/>
                  <a:pt x="2184971" y="5015348"/>
                </a:cubicBezTo>
                <a:cubicBezTo>
                  <a:pt x="2182272" y="5013211"/>
                  <a:pt x="2179573" y="5011074"/>
                  <a:pt x="2176762" y="5008938"/>
                </a:cubicBezTo>
                <a:cubicBezTo>
                  <a:pt x="2174288" y="5003427"/>
                  <a:pt x="2171814" y="4997917"/>
                  <a:pt x="2169340" y="4992406"/>
                </a:cubicBezTo>
                <a:close/>
                <a:moveTo>
                  <a:pt x="2190707" y="5028393"/>
                </a:moveTo>
                <a:cubicBezTo>
                  <a:pt x="2193181" y="5033904"/>
                  <a:pt x="2195543" y="5039414"/>
                  <a:pt x="2198017" y="5044925"/>
                </a:cubicBezTo>
                <a:cubicBezTo>
                  <a:pt x="2195430" y="5042788"/>
                  <a:pt x="2192956" y="5040539"/>
                  <a:pt x="2190370" y="5038290"/>
                </a:cubicBezTo>
                <a:cubicBezTo>
                  <a:pt x="2187895" y="5032891"/>
                  <a:pt x="2185421" y="5027606"/>
                  <a:pt x="2182947" y="5022320"/>
                </a:cubicBezTo>
                <a:cubicBezTo>
                  <a:pt x="2185534" y="5024232"/>
                  <a:pt x="2188120" y="5026369"/>
                  <a:pt x="2190707" y="5028393"/>
                </a:cubicBezTo>
                <a:close/>
                <a:moveTo>
                  <a:pt x="2199591" y="5035366"/>
                </a:moveTo>
                <a:cubicBezTo>
                  <a:pt x="2292820" y="5106103"/>
                  <a:pt x="2383012" y="5146363"/>
                  <a:pt x="2452512" y="5146363"/>
                </a:cubicBezTo>
                <a:cubicBezTo>
                  <a:pt x="2640431" y="5146363"/>
                  <a:pt x="2903811" y="4811909"/>
                  <a:pt x="2982982" y="4595087"/>
                </a:cubicBezTo>
                <a:cubicBezTo>
                  <a:pt x="3078348" y="4333732"/>
                  <a:pt x="3200141" y="4061693"/>
                  <a:pt x="3329020" y="3773797"/>
                </a:cubicBezTo>
                <a:cubicBezTo>
                  <a:pt x="3349825" y="3727239"/>
                  <a:pt x="3370854" y="3680456"/>
                  <a:pt x="3391659" y="3633560"/>
                </a:cubicBezTo>
                <a:lnTo>
                  <a:pt x="3405492" y="3633560"/>
                </a:lnTo>
                <a:cubicBezTo>
                  <a:pt x="3377827" y="3699012"/>
                  <a:pt x="3350050" y="3764351"/>
                  <a:pt x="3322384" y="3829352"/>
                </a:cubicBezTo>
                <a:cubicBezTo>
                  <a:pt x="3205090" y="4104989"/>
                  <a:pt x="3094317" y="4365333"/>
                  <a:pt x="3002663" y="4616567"/>
                </a:cubicBezTo>
                <a:cubicBezTo>
                  <a:pt x="2959816" y="4733862"/>
                  <a:pt x="2873560" y="4874774"/>
                  <a:pt x="2777632" y="4984309"/>
                </a:cubicBezTo>
                <a:cubicBezTo>
                  <a:pt x="2667872" y="5109589"/>
                  <a:pt x="2560698" y="5178526"/>
                  <a:pt x="2476016" y="5178526"/>
                </a:cubicBezTo>
                <a:cubicBezTo>
                  <a:pt x="2400668" y="5178526"/>
                  <a:pt x="2305865" y="5133430"/>
                  <a:pt x="2207576" y="5052684"/>
                </a:cubicBezTo>
                <a:cubicBezTo>
                  <a:pt x="2204877" y="5046949"/>
                  <a:pt x="2202290" y="5041213"/>
                  <a:pt x="2199591" y="5035366"/>
                </a:cubicBezTo>
                <a:close/>
                <a:moveTo>
                  <a:pt x="3395033" y="3626025"/>
                </a:moveTo>
                <a:cubicBezTo>
                  <a:pt x="3397395" y="3620628"/>
                  <a:pt x="3399869" y="3615229"/>
                  <a:pt x="3402231" y="3609944"/>
                </a:cubicBezTo>
                <a:cubicBezTo>
                  <a:pt x="3406954" y="3609719"/>
                  <a:pt x="3411452" y="3609494"/>
                  <a:pt x="3415726" y="3609269"/>
                </a:cubicBezTo>
                <a:cubicBezTo>
                  <a:pt x="3413364" y="3614892"/>
                  <a:pt x="3411002" y="3620402"/>
                  <a:pt x="3408641" y="3626025"/>
                </a:cubicBezTo>
                <a:lnTo>
                  <a:pt x="3395033" y="3626025"/>
                </a:lnTo>
                <a:close/>
                <a:moveTo>
                  <a:pt x="3421574" y="3608932"/>
                </a:moveTo>
                <a:cubicBezTo>
                  <a:pt x="3426297" y="3608707"/>
                  <a:pt x="3430908" y="3608482"/>
                  <a:pt x="3435181" y="3608257"/>
                </a:cubicBezTo>
                <a:cubicBezTo>
                  <a:pt x="3432820" y="3614217"/>
                  <a:pt x="3430458" y="3620065"/>
                  <a:pt x="3428096" y="3626025"/>
                </a:cubicBezTo>
                <a:lnTo>
                  <a:pt x="3414376" y="3626025"/>
                </a:lnTo>
                <a:cubicBezTo>
                  <a:pt x="3416738" y="3620290"/>
                  <a:pt x="3419100" y="3614667"/>
                  <a:pt x="3421574" y="3608932"/>
                </a:cubicBezTo>
                <a:close/>
                <a:moveTo>
                  <a:pt x="3424835" y="3601172"/>
                </a:moveTo>
                <a:cubicBezTo>
                  <a:pt x="3427197" y="3595549"/>
                  <a:pt x="3429671" y="3589813"/>
                  <a:pt x="3432032" y="3584190"/>
                </a:cubicBezTo>
                <a:cubicBezTo>
                  <a:pt x="3436643" y="3583741"/>
                  <a:pt x="3441141" y="3583291"/>
                  <a:pt x="3445415" y="3582841"/>
                </a:cubicBezTo>
                <a:cubicBezTo>
                  <a:pt x="3443053" y="3588801"/>
                  <a:pt x="3440692" y="3594649"/>
                  <a:pt x="3438330" y="3600610"/>
                </a:cubicBezTo>
                <a:cubicBezTo>
                  <a:pt x="3433944" y="3600722"/>
                  <a:pt x="3429446" y="3600947"/>
                  <a:pt x="3424835" y="3601172"/>
                </a:cubicBezTo>
                <a:close/>
                <a:moveTo>
                  <a:pt x="3451151" y="3582054"/>
                </a:moveTo>
                <a:cubicBezTo>
                  <a:pt x="3455874" y="3581492"/>
                  <a:pt x="3460372" y="3581042"/>
                  <a:pt x="3464645" y="3580479"/>
                </a:cubicBezTo>
                <a:cubicBezTo>
                  <a:pt x="3462284" y="3586777"/>
                  <a:pt x="3459922" y="3593075"/>
                  <a:pt x="3457561" y="3599260"/>
                </a:cubicBezTo>
                <a:cubicBezTo>
                  <a:pt x="3453175" y="3599485"/>
                  <a:pt x="3448676" y="3599822"/>
                  <a:pt x="3443953" y="3600047"/>
                </a:cubicBezTo>
                <a:cubicBezTo>
                  <a:pt x="3446427" y="3594087"/>
                  <a:pt x="3448789" y="3588127"/>
                  <a:pt x="3451151" y="3582054"/>
                </a:cubicBezTo>
                <a:close/>
                <a:moveTo>
                  <a:pt x="3470494" y="3579805"/>
                </a:moveTo>
                <a:cubicBezTo>
                  <a:pt x="3475217" y="3579242"/>
                  <a:pt x="3479715" y="3578680"/>
                  <a:pt x="3483876" y="3578118"/>
                </a:cubicBezTo>
                <a:cubicBezTo>
                  <a:pt x="3481514" y="3584753"/>
                  <a:pt x="3479153" y="3591500"/>
                  <a:pt x="3476679" y="3598136"/>
                </a:cubicBezTo>
                <a:cubicBezTo>
                  <a:pt x="3472405" y="3598473"/>
                  <a:pt x="3467907" y="3598698"/>
                  <a:pt x="3463184" y="3599035"/>
                </a:cubicBezTo>
                <a:cubicBezTo>
                  <a:pt x="3465658" y="3592625"/>
                  <a:pt x="3468019" y="3586215"/>
                  <a:pt x="3470494" y="3579805"/>
                </a:cubicBezTo>
                <a:close/>
                <a:moveTo>
                  <a:pt x="3473417" y="3572045"/>
                </a:moveTo>
                <a:cubicBezTo>
                  <a:pt x="3475779" y="3565635"/>
                  <a:pt x="3478253" y="3559337"/>
                  <a:pt x="3480615" y="3552927"/>
                </a:cubicBezTo>
                <a:cubicBezTo>
                  <a:pt x="3485226" y="3552027"/>
                  <a:pt x="3489611" y="3551240"/>
                  <a:pt x="3493885" y="3550340"/>
                </a:cubicBezTo>
                <a:cubicBezTo>
                  <a:pt x="3491523" y="3556976"/>
                  <a:pt x="3489162" y="3563723"/>
                  <a:pt x="3486688" y="3570358"/>
                </a:cubicBezTo>
                <a:cubicBezTo>
                  <a:pt x="3482414" y="3570920"/>
                  <a:pt x="3478028" y="3571483"/>
                  <a:pt x="3473417" y="3572045"/>
                </a:cubicBezTo>
                <a:close/>
                <a:moveTo>
                  <a:pt x="3483651" y="3544718"/>
                </a:moveTo>
                <a:cubicBezTo>
                  <a:pt x="3486013" y="3538307"/>
                  <a:pt x="3488487" y="3531897"/>
                  <a:pt x="3490961" y="3525374"/>
                </a:cubicBezTo>
                <a:cubicBezTo>
                  <a:pt x="3495459" y="3524250"/>
                  <a:pt x="3499733" y="3523125"/>
                  <a:pt x="3503894" y="3522001"/>
                </a:cubicBezTo>
                <a:cubicBezTo>
                  <a:pt x="3501532" y="3528748"/>
                  <a:pt x="3499170" y="3535496"/>
                  <a:pt x="3496696" y="3542243"/>
                </a:cubicBezTo>
                <a:cubicBezTo>
                  <a:pt x="3492535" y="3543030"/>
                  <a:pt x="3488150" y="3543818"/>
                  <a:pt x="3483651" y="3544718"/>
                </a:cubicBezTo>
                <a:close/>
                <a:moveTo>
                  <a:pt x="3493997" y="3517165"/>
                </a:moveTo>
                <a:cubicBezTo>
                  <a:pt x="3496359" y="3510867"/>
                  <a:pt x="3498721" y="3504457"/>
                  <a:pt x="3501082" y="3498159"/>
                </a:cubicBezTo>
                <a:cubicBezTo>
                  <a:pt x="3505468" y="3496810"/>
                  <a:pt x="3509742" y="3495348"/>
                  <a:pt x="3513790" y="3493998"/>
                </a:cubicBezTo>
                <a:cubicBezTo>
                  <a:pt x="3511429" y="3500633"/>
                  <a:pt x="3509067" y="3507268"/>
                  <a:pt x="3506705" y="3513903"/>
                </a:cubicBezTo>
                <a:cubicBezTo>
                  <a:pt x="3502657" y="3514916"/>
                  <a:pt x="3498383" y="3516040"/>
                  <a:pt x="3493997" y="3517165"/>
                </a:cubicBezTo>
                <a:close/>
                <a:moveTo>
                  <a:pt x="3504231" y="3489612"/>
                </a:moveTo>
                <a:cubicBezTo>
                  <a:pt x="3506593" y="3483202"/>
                  <a:pt x="3509067" y="3476792"/>
                  <a:pt x="3511429" y="3470382"/>
                </a:cubicBezTo>
                <a:cubicBezTo>
                  <a:pt x="3515702" y="3468695"/>
                  <a:pt x="3519863" y="3467008"/>
                  <a:pt x="3523799" y="3465321"/>
                </a:cubicBezTo>
                <a:cubicBezTo>
                  <a:pt x="3521438" y="3471956"/>
                  <a:pt x="3519076" y="3478704"/>
                  <a:pt x="3516714" y="3485339"/>
                </a:cubicBezTo>
                <a:cubicBezTo>
                  <a:pt x="3512778" y="3486801"/>
                  <a:pt x="3508617" y="3488263"/>
                  <a:pt x="3504231" y="3489612"/>
                </a:cubicBezTo>
                <a:close/>
                <a:moveTo>
                  <a:pt x="3514690" y="3461497"/>
                </a:moveTo>
                <a:cubicBezTo>
                  <a:pt x="3517051" y="3455312"/>
                  <a:pt x="3519301" y="3449015"/>
                  <a:pt x="3521662" y="3442717"/>
                </a:cubicBezTo>
                <a:cubicBezTo>
                  <a:pt x="3525823" y="3440805"/>
                  <a:pt x="3529872" y="3438893"/>
                  <a:pt x="3533696" y="3436869"/>
                </a:cubicBezTo>
                <a:cubicBezTo>
                  <a:pt x="3531446" y="3443392"/>
                  <a:pt x="3529085" y="3449914"/>
                  <a:pt x="3526835" y="3456437"/>
                </a:cubicBezTo>
                <a:cubicBezTo>
                  <a:pt x="3523012" y="3458236"/>
                  <a:pt x="3518963" y="3459923"/>
                  <a:pt x="3514690" y="3461497"/>
                </a:cubicBezTo>
                <a:close/>
                <a:moveTo>
                  <a:pt x="3525149" y="3433270"/>
                </a:moveTo>
                <a:cubicBezTo>
                  <a:pt x="3527398" y="3427197"/>
                  <a:pt x="3529647" y="3421124"/>
                  <a:pt x="3531896" y="3415052"/>
                </a:cubicBezTo>
                <a:cubicBezTo>
                  <a:pt x="3535945" y="3412915"/>
                  <a:pt x="3539881" y="3410666"/>
                  <a:pt x="3543592" y="3408529"/>
                </a:cubicBezTo>
                <a:cubicBezTo>
                  <a:pt x="3541343" y="3414827"/>
                  <a:pt x="3539206" y="3421237"/>
                  <a:pt x="3536957" y="3427535"/>
                </a:cubicBezTo>
                <a:cubicBezTo>
                  <a:pt x="3533246" y="3429447"/>
                  <a:pt x="3529309" y="3431358"/>
                  <a:pt x="3525149" y="3433270"/>
                </a:cubicBezTo>
                <a:close/>
                <a:moveTo>
                  <a:pt x="3535720" y="3404706"/>
                </a:moveTo>
                <a:cubicBezTo>
                  <a:pt x="3537857" y="3398745"/>
                  <a:pt x="3539993" y="3392897"/>
                  <a:pt x="3542243" y="3386937"/>
                </a:cubicBezTo>
                <a:cubicBezTo>
                  <a:pt x="3546178" y="3384575"/>
                  <a:pt x="3550002" y="3382101"/>
                  <a:pt x="3553601" y="3379740"/>
                </a:cubicBezTo>
                <a:cubicBezTo>
                  <a:pt x="3551464" y="3385812"/>
                  <a:pt x="3549327" y="3391998"/>
                  <a:pt x="3547191" y="3398070"/>
                </a:cubicBezTo>
                <a:cubicBezTo>
                  <a:pt x="3543592" y="3400319"/>
                  <a:pt x="3539768" y="3402569"/>
                  <a:pt x="3535720" y="3404706"/>
                </a:cubicBezTo>
                <a:close/>
                <a:moveTo>
                  <a:pt x="3560573" y="3375016"/>
                </a:moveTo>
                <a:cubicBezTo>
                  <a:pt x="3564959" y="3371980"/>
                  <a:pt x="3569120" y="3368944"/>
                  <a:pt x="3573056" y="3365907"/>
                </a:cubicBezTo>
                <a:cubicBezTo>
                  <a:pt x="3570920" y="3372430"/>
                  <a:pt x="3568783" y="3379065"/>
                  <a:pt x="3566646" y="3385587"/>
                </a:cubicBezTo>
                <a:cubicBezTo>
                  <a:pt x="3562710" y="3388399"/>
                  <a:pt x="3558549" y="3391210"/>
                  <a:pt x="3554051" y="3394022"/>
                </a:cubicBezTo>
                <a:cubicBezTo>
                  <a:pt x="3556187" y="3387724"/>
                  <a:pt x="3558437" y="3381426"/>
                  <a:pt x="3560573" y="3375016"/>
                </a:cubicBezTo>
                <a:close/>
                <a:moveTo>
                  <a:pt x="3564285" y="3364445"/>
                </a:moveTo>
                <a:cubicBezTo>
                  <a:pt x="3566534" y="3358035"/>
                  <a:pt x="3568670" y="3351737"/>
                  <a:pt x="3570920" y="3345327"/>
                </a:cubicBezTo>
                <a:cubicBezTo>
                  <a:pt x="3575193" y="3341953"/>
                  <a:pt x="3579354" y="3338579"/>
                  <a:pt x="3583178" y="3335206"/>
                </a:cubicBezTo>
                <a:cubicBezTo>
                  <a:pt x="3581041" y="3341728"/>
                  <a:pt x="3578904" y="3348363"/>
                  <a:pt x="3576767" y="3354886"/>
                </a:cubicBezTo>
                <a:cubicBezTo>
                  <a:pt x="3572832" y="3358035"/>
                  <a:pt x="3568670" y="3361296"/>
                  <a:pt x="3564285" y="3364445"/>
                </a:cubicBezTo>
                <a:close/>
                <a:moveTo>
                  <a:pt x="3590600" y="3328233"/>
                </a:moveTo>
                <a:cubicBezTo>
                  <a:pt x="3595323" y="3323622"/>
                  <a:pt x="3599597" y="3319124"/>
                  <a:pt x="3603308" y="3314513"/>
                </a:cubicBezTo>
                <a:cubicBezTo>
                  <a:pt x="3601284" y="3320923"/>
                  <a:pt x="3599372" y="3327446"/>
                  <a:pt x="3597348" y="3333856"/>
                </a:cubicBezTo>
                <a:cubicBezTo>
                  <a:pt x="3593636" y="3338692"/>
                  <a:pt x="3589250" y="3343528"/>
                  <a:pt x="3583965" y="3348363"/>
                </a:cubicBezTo>
                <a:cubicBezTo>
                  <a:pt x="3586214" y="3341616"/>
                  <a:pt x="3588463" y="3334981"/>
                  <a:pt x="3590600" y="3328233"/>
                </a:cubicBezTo>
                <a:close/>
                <a:moveTo>
                  <a:pt x="3612304" y="3302368"/>
                </a:moveTo>
                <a:cubicBezTo>
                  <a:pt x="3612417" y="3302143"/>
                  <a:pt x="3612530" y="3301918"/>
                  <a:pt x="3612754" y="3301693"/>
                </a:cubicBezTo>
                <a:cubicBezTo>
                  <a:pt x="3612530" y="3302030"/>
                  <a:pt x="3612417" y="3302368"/>
                  <a:pt x="3612304" y="3302705"/>
                </a:cubicBezTo>
                <a:cubicBezTo>
                  <a:pt x="3612304" y="3302593"/>
                  <a:pt x="3612304" y="3302480"/>
                  <a:pt x="3612304" y="3302368"/>
                </a:cubicBezTo>
                <a:close/>
                <a:moveTo>
                  <a:pt x="3623213" y="3277177"/>
                </a:moveTo>
                <a:cubicBezTo>
                  <a:pt x="3624563" y="3270991"/>
                  <a:pt x="3628161" y="3264581"/>
                  <a:pt x="3633784" y="3258059"/>
                </a:cubicBezTo>
                <a:cubicBezTo>
                  <a:pt x="3631085" y="3267393"/>
                  <a:pt x="3628386" y="3276727"/>
                  <a:pt x="3625800" y="3286061"/>
                </a:cubicBezTo>
                <a:cubicBezTo>
                  <a:pt x="3620627" y="3290897"/>
                  <a:pt x="3616578" y="3295620"/>
                  <a:pt x="3613767" y="3300231"/>
                </a:cubicBezTo>
                <a:cubicBezTo>
                  <a:pt x="3618265" y="3292584"/>
                  <a:pt x="3621414" y="3284824"/>
                  <a:pt x="3623213" y="3277177"/>
                </a:cubicBezTo>
                <a:close/>
                <a:moveTo>
                  <a:pt x="3641094" y="3250187"/>
                </a:moveTo>
                <a:cubicBezTo>
                  <a:pt x="3644131" y="3247375"/>
                  <a:pt x="3647504" y="3244451"/>
                  <a:pt x="3651216" y="3241527"/>
                </a:cubicBezTo>
                <a:cubicBezTo>
                  <a:pt x="3648404" y="3251986"/>
                  <a:pt x="3645593" y="3262332"/>
                  <a:pt x="3642781" y="3272791"/>
                </a:cubicBezTo>
                <a:cubicBezTo>
                  <a:pt x="3639070" y="3275265"/>
                  <a:pt x="3635696" y="3277851"/>
                  <a:pt x="3632547" y="3280326"/>
                </a:cubicBezTo>
                <a:cubicBezTo>
                  <a:pt x="3635359" y="3270204"/>
                  <a:pt x="3638170" y="3260195"/>
                  <a:pt x="3641094" y="3250187"/>
                </a:cubicBezTo>
                <a:close/>
                <a:moveTo>
                  <a:pt x="3657513" y="3236691"/>
                </a:moveTo>
                <a:cubicBezTo>
                  <a:pt x="3660774" y="3234330"/>
                  <a:pt x="3664261" y="3231856"/>
                  <a:pt x="3667972" y="3229494"/>
                </a:cubicBezTo>
                <a:cubicBezTo>
                  <a:pt x="3665160" y="3240403"/>
                  <a:pt x="3662462" y="3251311"/>
                  <a:pt x="3659650" y="3262219"/>
                </a:cubicBezTo>
                <a:cubicBezTo>
                  <a:pt x="3655826" y="3264469"/>
                  <a:pt x="3652228" y="3266606"/>
                  <a:pt x="3648854" y="3268742"/>
                </a:cubicBezTo>
                <a:cubicBezTo>
                  <a:pt x="3651778" y="3257946"/>
                  <a:pt x="3654702" y="3247375"/>
                  <a:pt x="3657513" y="3236691"/>
                </a:cubicBezTo>
                <a:close/>
                <a:moveTo>
                  <a:pt x="3674045" y="3225558"/>
                </a:moveTo>
                <a:cubicBezTo>
                  <a:pt x="3677081" y="3223646"/>
                  <a:pt x="3680117" y="3221847"/>
                  <a:pt x="3683379" y="3219935"/>
                </a:cubicBezTo>
                <a:cubicBezTo>
                  <a:pt x="3680680" y="3231181"/>
                  <a:pt x="3677981" y="3242427"/>
                  <a:pt x="3675282" y="3253560"/>
                </a:cubicBezTo>
                <a:cubicBezTo>
                  <a:pt x="3671908" y="3255360"/>
                  <a:pt x="3668647" y="3257046"/>
                  <a:pt x="3665610" y="3258733"/>
                </a:cubicBezTo>
                <a:cubicBezTo>
                  <a:pt x="3668422" y="3247712"/>
                  <a:pt x="3671233" y="3236579"/>
                  <a:pt x="3674045" y="3225558"/>
                </a:cubicBezTo>
                <a:close/>
                <a:moveTo>
                  <a:pt x="3689114" y="3216449"/>
                </a:moveTo>
                <a:cubicBezTo>
                  <a:pt x="3692151" y="3214649"/>
                  <a:pt x="3695412" y="3212963"/>
                  <a:pt x="3698673" y="3211163"/>
                </a:cubicBezTo>
                <a:cubicBezTo>
                  <a:pt x="3696087" y="3222634"/>
                  <a:pt x="3693500" y="3234105"/>
                  <a:pt x="3690914" y="3245688"/>
                </a:cubicBezTo>
                <a:cubicBezTo>
                  <a:pt x="3687540" y="3247375"/>
                  <a:pt x="3684166" y="3248949"/>
                  <a:pt x="3681017" y="3250636"/>
                </a:cubicBezTo>
                <a:cubicBezTo>
                  <a:pt x="3683716" y="3239278"/>
                  <a:pt x="3686415" y="3227919"/>
                  <a:pt x="3689114" y="3216449"/>
                </a:cubicBezTo>
                <a:close/>
                <a:moveTo>
                  <a:pt x="3704296" y="3208239"/>
                </a:moveTo>
                <a:cubicBezTo>
                  <a:pt x="3707445" y="3206552"/>
                  <a:pt x="3710594" y="3204978"/>
                  <a:pt x="3713855" y="3203291"/>
                </a:cubicBezTo>
                <a:cubicBezTo>
                  <a:pt x="3711381" y="3214987"/>
                  <a:pt x="3708907" y="3226795"/>
                  <a:pt x="3706433" y="3238491"/>
                </a:cubicBezTo>
                <a:cubicBezTo>
                  <a:pt x="3703059" y="3240065"/>
                  <a:pt x="3699686" y="3241527"/>
                  <a:pt x="3696424" y="3243102"/>
                </a:cubicBezTo>
                <a:cubicBezTo>
                  <a:pt x="3699123" y="3231406"/>
                  <a:pt x="3701710" y="3219822"/>
                  <a:pt x="3704296" y="3208239"/>
                </a:cubicBezTo>
                <a:close/>
                <a:moveTo>
                  <a:pt x="3719366" y="3200479"/>
                </a:moveTo>
                <a:cubicBezTo>
                  <a:pt x="3722515" y="3198905"/>
                  <a:pt x="3725776" y="3197331"/>
                  <a:pt x="3729037" y="3195756"/>
                </a:cubicBezTo>
                <a:cubicBezTo>
                  <a:pt x="3726676" y="3207677"/>
                  <a:pt x="3724314" y="3219710"/>
                  <a:pt x="3721952" y="3231631"/>
                </a:cubicBezTo>
                <a:cubicBezTo>
                  <a:pt x="3718579" y="3233093"/>
                  <a:pt x="3715205" y="3234555"/>
                  <a:pt x="3711944" y="3236017"/>
                </a:cubicBezTo>
                <a:cubicBezTo>
                  <a:pt x="3714418" y="3224208"/>
                  <a:pt x="3716892" y="3212288"/>
                  <a:pt x="3719366" y="3200479"/>
                </a:cubicBezTo>
                <a:close/>
                <a:moveTo>
                  <a:pt x="3734548" y="3193170"/>
                </a:moveTo>
                <a:cubicBezTo>
                  <a:pt x="3978697" y="3078124"/>
                  <a:pt x="4545829" y="2943285"/>
                  <a:pt x="4653565" y="2923605"/>
                </a:cubicBezTo>
                <a:cubicBezTo>
                  <a:pt x="4657164" y="2922930"/>
                  <a:pt x="4693376" y="2922593"/>
                  <a:pt x="4697424" y="2922593"/>
                </a:cubicBezTo>
                <a:cubicBezTo>
                  <a:pt x="4742071" y="2922593"/>
                  <a:pt x="5116223" y="2964202"/>
                  <a:pt x="5141976" y="3016046"/>
                </a:cubicBezTo>
                <a:cubicBezTo>
                  <a:pt x="5160082" y="3052371"/>
                  <a:pt x="5287723" y="3092069"/>
                  <a:pt x="5422787" y="3134016"/>
                </a:cubicBezTo>
                <a:cubicBezTo>
                  <a:pt x="5539070" y="3170116"/>
                  <a:pt x="5670984" y="3211163"/>
                  <a:pt x="5678856" y="3239840"/>
                </a:cubicBezTo>
                <a:cubicBezTo>
                  <a:pt x="5698199" y="3309902"/>
                  <a:pt x="5909173" y="3378727"/>
                  <a:pt x="6132517" y="3451489"/>
                </a:cubicBezTo>
                <a:cubicBezTo>
                  <a:pt x="6191671" y="3470719"/>
                  <a:pt x="6251387" y="3490175"/>
                  <a:pt x="6306942" y="3509630"/>
                </a:cubicBezTo>
                <a:cubicBezTo>
                  <a:pt x="6307279" y="3510980"/>
                  <a:pt x="6307616" y="3512217"/>
                  <a:pt x="6308066" y="3513566"/>
                </a:cubicBezTo>
                <a:cubicBezTo>
                  <a:pt x="6253186" y="3496585"/>
                  <a:pt x="6193920" y="3479491"/>
                  <a:pt x="6133641" y="3462060"/>
                </a:cubicBezTo>
                <a:cubicBezTo>
                  <a:pt x="5918057" y="3399757"/>
                  <a:pt x="5695163" y="3335431"/>
                  <a:pt x="5678744" y="3275827"/>
                </a:cubicBezTo>
                <a:cubicBezTo>
                  <a:pt x="5671209" y="3248499"/>
                  <a:pt x="5575169" y="3220160"/>
                  <a:pt x="5417839" y="3176638"/>
                </a:cubicBezTo>
                <a:cubicBezTo>
                  <a:pt x="5293683" y="3142338"/>
                  <a:pt x="5152997" y="3103427"/>
                  <a:pt x="5137702" y="3072726"/>
                </a:cubicBezTo>
                <a:cubicBezTo>
                  <a:pt x="5112287" y="3021669"/>
                  <a:pt x="4723852" y="2986019"/>
                  <a:pt x="4691014" y="2986019"/>
                </a:cubicBezTo>
                <a:cubicBezTo>
                  <a:pt x="4688540" y="2986019"/>
                  <a:pt x="4650529" y="2986357"/>
                  <a:pt x="4646930" y="2986919"/>
                </a:cubicBezTo>
                <a:cubicBezTo>
                  <a:pt x="4638833" y="2988381"/>
                  <a:pt x="3997927" y="3115798"/>
                  <a:pt x="3727350" y="3229269"/>
                </a:cubicBezTo>
                <a:cubicBezTo>
                  <a:pt x="3729712" y="3217348"/>
                  <a:pt x="3732186" y="3205203"/>
                  <a:pt x="3734548" y="3193170"/>
                </a:cubicBezTo>
                <a:close/>
                <a:moveTo>
                  <a:pt x="6387350" y="3622877"/>
                </a:moveTo>
                <a:cubicBezTo>
                  <a:pt x="6387687" y="3623889"/>
                  <a:pt x="6388025" y="3624901"/>
                  <a:pt x="6388362" y="3626025"/>
                </a:cubicBezTo>
                <a:lnTo>
                  <a:pt x="6388362" y="3626025"/>
                </a:lnTo>
                <a:cubicBezTo>
                  <a:pt x="6388025" y="3625013"/>
                  <a:pt x="6387687" y="3623889"/>
                  <a:pt x="6387350" y="3622877"/>
                </a:cubicBezTo>
                <a:cubicBezTo>
                  <a:pt x="6387350" y="3622877"/>
                  <a:pt x="6387350" y="3622877"/>
                  <a:pt x="6387350" y="3622877"/>
                </a:cubicBezTo>
                <a:close/>
                <a:moveTo>
                  <a:pt x="6398708" y="3640870"/>
                </a:moveTo>
                <a:cubicBezTo>
                  <a:pt x="6407368" y="3666848"/>
                  <a:pt x="6415802" y="3692714"/>
                  <a:pt x="6423899" y="3718355"/>
                </a:cubicBezTo>
                <a:cubicBezTo>
                  <a:pt x="6506219" y="3979260"/>
                  <a:pt x="6657927" y="4288186"/>
                  <a:pt x="6819868" y="4524575"/>
                </a:cubicBezTo>
                <a:cubicBezTo>
                  <a:pt x="7072902" y="4894117"/>
                  <a:pt x="7262171" y="4971601"/>
                  <a:pt x="7376429" y="4971601"/>
                </a:cubicBezTo>
                <a:cubicBezTo>
                  <a:pt x="7613044" y="4971601"/>
                  <a:pt x="7865965" y="4657165"/>
                  <a:pt x="8068054" y="4377816"/>
                </a:cubicBezTo>
                <a:cubicBezTo>
                  <a:pt x="7869563" y="4659864"/>
                  <a:pt x="7614056" y="4996567"/>
                  <a:pt x="7370469" y="4996567"/>
                </a:cubicBezTo>
                <a:cubicBezTo>
                  <a:pt x="7254973" y="4996567"/>
                  <a:pt x="7064917" y="4917508"/>
                  <a:pt x="6815707" y="4540657"/>
                </a:cubicBezTo>
                <a:cubicBezTo>
                  <a:pt x="6659389" y="4304380"/>
                  <a:pt x="6509031" y="3988707"/>
                  <a:pt x="6423224" y="3716893"/>
                </a:cubicBezTo>
                <a:cubicBezTo>
                  <a:pt x="6415127" y="3691814"/>
                  <a:pt x="6406918" y="3666398"/>
                  <a:pt x="6398708" y="3640870"/>
                </a:cubicBezTo>
                <a:lnTo>
                  <a:pt x="6398708" y="3640870"/>
                </a:lnTo>
                <a:close/>
                <a:moveTo>
                  <a:pt x="9706923" y="5243640"/>
                </a:moveTo>
                <a:cubicBezTo>
                  <a:pt x="9754493" y="5416378"/>
                  <a:pt x="9871113" y="5646469"/>
                  <a:pt x="9984022" y="5869139"/>
                </a:cubicBezTo>
                <a:cubicBezTo>
                  <a:pt x="10030468" y="5960793"/>
                  <a:pt x="10074327" y="6047387"/>
                  <a:pt x="10113013" y="6128920"/>
                </a:cubicBezTo>
                <a:cubicBezTo>
                  <a:pt x="10224573" y="6364410"/>
                  <a:pt x="10456689" y="6555928"/>
                  <a:pt x="10630551" y="6555928"/>
                </a:cubicBezTo>
                <a:cubicBezTo>
                  <a:pt x="10645733" y="6555928"/>
                  <a:pt x="10669349" y="6554579"/>
                  <a:pt x="10685206" y="6551655"/>
                </a:cubicBezTo>
                <a:cubicBezTo>
                  <a:pt x="10860530" y="6519603"/>
                  <a:pt x="11063294" y="6319988"/>
                  <a:pt x="11256161" y="5989358"/>
                </a:cubicBezTo>
                <a:cubicBezTo>
                  <a:pt x="11355913" y="5818420"/>
                  <a:pt x="11446667" y="5622853"/>
                  <a:pt x="11516055" y="5433584"/>
                </a:cubicBezTo>
                <a:cubicBezTo>
                  <a:pt x="11445318" y="5641296"/>
                  <a:pt x="11350515" y="5857106"/>
                  <a:pt x="11246940" y="6041427"/>
                </a:cubicBezTo>
                <a:cubicBezTo>
                  <a:pt x="11004028" y="6474057"/>
                  <a:pt x="10803513" y="6592140"/>
                  <a:pt x="10678008" y="6615081"/>
                </a:cubicBezTo>
                <a:cubicBezTo>
                  <a:pt x="10661927" y="6618005"/>
                  <a:pt x="10638535" y="6619355"/>
                  <a:pt x="10623466" y="6619355"/>
                </a:cubicBezTo>
                <a:cubicBezTo>
                  <a:pt x="10449941" y="6619355"/>
                  <a:pt x="10223673" y="6428511"/>
                  <a:pt x="10108290" y="6184924"/>
                </a:cubicBezTo>
                <a:cubicBezTo>
                  <a:pt x="10076689" y="6118124"/>
                  <a:pt x="10042276" y="6048061"/>
                  <a:pt x="10005952" y="5973951"/>
                </a:cubicBezTo>
                <a:cubicBezTo>
                  <a:pt x="9890119" y="5737786"/>
                  <a:pt x="9758766" y="5470021"/>
                  <a:pt x="9706360" y="5279627"/>
                </a:cubicBezTo>
                <a:cubicBezTo>
                  <a:pt x="9621004" y="4969352"/>
                  <a:pt x="9500223" y="4643670"/>
                  <a:pt x="9381803" y="4327434"/>
                </a:cubicBezTo>
                <a:cubicBezTo>
                  <a:pt x="9501909" y="4631637"/>
                  <a:pt x="9624715" y="4945173"/>
                  <a:pt x="9706923" y="5243640"/>
                </a:cubicBezTo>
                <a:close/>
                <a:moveTo>
                  <a:pt x="13260636" y="3410891"/>
                </a:moveTo>
                <a:cubicBezTo>
                  <a:pt x="13278967" y="3360621"/>
                  <a:pt x="13738475" y="3282687"/>
                  <a:pt x="13781547" y="3282687"/>
                </a:cubicBezTo>
                <a:cubicBezTo>
                  <a:pt x="13794592" y="3282687"/>
                  <a:pt x="13851496" y="3288985"/>
                  <a:pt x="13925946" y="3299781"/>
                </a:cubicBezTo>
                <a:cubicBezTo>
                  <a:pt x="13935279" y="3310465"/>
                  <a:pt x="13944500" y="3320923"/>
                  <a:pt x="13953835" y="3331045"/>
                </a:cubicBezTo>
                <a:cubicBezTo>
                  <a:pt x="13873314" y="3320698"/>
                  <a:pt x="13813149" y="3314851"/>
                  <a:pt x="13805726" y="3314851"/>
                </a:cubicBezTo>
                <a:cubicBezTo>
                  <a:pt x="13765128" y="3314851"/>
                  <a:pt x="13299321" y="3382101"/>
                  <a:pt x="13280990" y="3432370"/>
                </a:cubicBezTo>
                <a:cubicBezTo>
                  <a:pt x="13259512" y="3491299"/>
                  <a:pt x="13039991" y="3556526"/>
                  <a:pt x="12792468" y="3621302"/>
                </a:cubicBezTo>
                <a:cubicBezTo>
                  <a:pt x="13035267" y="3548316"/>
                  <a:pt x="13235894" y="3478479"/>
                  <a:pt x="13260636" y="3410891"/>
                </a:cubicBezTo>
                <a:close/>
                <a:moveTo>
                  <a:pt x="13935279" y="3301018"/>
                </a:moveTo>
                <a:cubicBezTo>
                  <a:pt x="13940227" y="3301693"/>
                  <a:pt x="13945176" y="3302480"/>
                  <a:pt x="13950123" y="3303267"/>
                </a:cubicBezTo>
                <a:cubicBezTo>
                  <a:pt x="13959458" y="3313726"/>
                  <a:pt x="13968679" y="3324072"/>
                  <a:pt x="13977902" y="3334081"/>
                </a:cubicBezTo>
                <a:cubicBezTo>
                  <a:pt x="13972953" y="3333406"/>
                  <a:pt x="13968118" y="3332844"/>
                  <a:pt x="13963281" y="3332169"/>
                </a:cubicBezTo>
                <a:cubicBezTo>
                  <a:pt x="13954060" y="3322048"/>
                  <a:pt x="13944725" y="3311702"/>
                  <a:pt x="13935279" y="3301018"/>
                </a:cubicBezTo>
                <a:close/>
                <a:moveTo>
                  <a:pt x="13959571" y="3304729"/>
                </a:moveTo>
                <a:cubicBezTo>
                  <a:pt x="13964518" y="3305516"/>
                  <a:pt x="13969355" y="3306191"/>
                  <a:pt x="13974415" y="3306978"/>
                </a:cubicBezTo>
                <a:cubicBezTo>
                  <a:pt x="13983748" y="3317325"/>
                  <a:pt x="13992971" y="3327559"/>
                  <a:pt x="14002304" y="3337455"/>
                </a:cubicBezTo>
                <a:cubicBezTo>
                  <a:pt x="13997469" y="3336780"/>
                  <a:pt x="13992633" y="3336105"/>
                  <a:pt x="13987798" y="3335431"/>
                </a:cubicBezTo>
                <a:cubicBezTo>
                  <a:pt x="13978463" y="3325422"/>
                  <a:pt x="13969017" y="3315188"/>
                  <a:pt x="13959571" y="3304729"/>
                </a:cubicBezTo>
                <a:close/>
                <a:moveTo>
                  <a:pt x="13984649" y="3308553"/>
                </a:moveTo>
                <a:cubicBezTo>
                  <a:pt x="13989484" y="3309340"/>
                  <a:pt x="13994320" y="3310127"/>
                  <a:pt x="13999155" y="3310915"/>
                </a:cubicBezTo>
                <a:cubicBezTo>
                  <a:pt x="14008378" y="3321036"/>
                  <a:pt x="14017711" y="3331045"/>
                  <a:pt x="14027159" y="3340941"/>
                </a:cubicBezTo>
                <a:cubicBezTo>
                  <a:pt x="14022323" y="3340266"/>
                  <a:pt x="14017486" y="3339592"/>
                  <a:pt x="14012764" y="3338917"/>
                </a:cubicBezTo>
                <a:cubicBezTo>
                  <a:pt x="14003316" y="3328908"/>
                  <a:pt x="13993870" y="3318786"/>
                  <a:pt x="13984649" y="3308553"/>
                </a:cubicBezTo>
                <a:close/>
                <a:moveTo>
                  <a:pt x="14009052" y="3312489"/>
                </a:moveTo>
                <a:cubicBezTo>
                  <a:pt x="14013775" y="3313276"/>
                  <a:pt x="14018612" y="3314063"/>
                  <a:pt x="14023447" y="3314851"/>
                </a:cubicBezTo>
                <a:cubicBezTo>
                  <a:pt x="14032669" y="3324747"/>
                  <a:pt x="14042003" y="3334643"/>
                  <a:pt x="14051449" y="3344315"/>
                </a:cubicBezTo>
                <a:cubicBezTo>
                  <a:pt x="14046727" y="3343640"/>
                  <a:pt x="14041890" y="3342965"/>
                  <a:pt x="14037167" y="3342291"/>
                </a:cubicBezTo>
                <a:cubicBezTo>
                  <a:pt x="14027720" y="3332507"/>
                  <a:pt x="14018387" y="3322498"/>
                  <a:pt x="14009052" y="3312489"/>
                </a:cubicBezTo>
                <a:close/>
                <a:moveTo>
                  <a:pt x="14033681" y="3316650"/>
                </a:moveTo>
                <a:cubicBezTo>
                  <a:pt x="14038405" y="3317437"/>
                  <a:pt x="14043127" y="3318224"/>
                  <a:pt x="14047851" y="3319124"/>
                </a:cubicBezTo>
                <a:cubicBezTo>
                  <a:pt x="14057072" y="3328908"/>
                  <a:pt x="14066407" y="3338579"/>
                  <a:pt x="14075853" y="3348139"/>
                </a:cubicBezTo>
                <a:cubicBezTo>
                  <a:pt x="14071129" y="3347464"/>
                  <a:pt x="14066407" y="3346676"/>
                  <a:pt x="14061683" y="3346002"/>
                </a:cubicBezTo>
                <a:cubicBezTo>
                  <a:pt x="14052237" y="3336218"/>
                  <a:pt x="14042902" y="3326434"/>
                  <a:pt x="14033681" y="3316650"/>
                </a:cubicBezTo>
                <a:close/>
                <a:moveTo>
                  <a:pt x="14058196" y="3320811"/>
                </a:moveTo>
                <a:cubicBezTo>
                  <a:pt x="14062808" y="3321598"/>
                  <a:pt x="14067531" y="3322498"/>
                  <a:pt x="14072143" y="3323285"/>
                </a:cubicBezTo>
                <a:cubicBezTo>
                  <a:pt x="14081364" y="3332844"/>
                  <a:pt x="14090697" y="3342403"/>
                  <a:pt x="14100145" y="3351737"/>
                </a:cubicBezTo>
                <a:cubicBezTo>
                  <a:pt x="14095534" y="3350950"/>
                  <a:pt x="14090810" y="3350275"/>
                  <a:pt x="14086200" y="3349601"/>
                </a:cubicBezTo>
                <a:cubicBezTo>
                  <a:pt x="14076752" y="3340154"/>
                  <a:pt x="14067419" y="3330482"/>
                  <a:pt x="14058196" y="3320811"/>
                </a:cubicBezTo>
                <a:close/>
                <a:moveTo>
                  <a:pt x="14082826" y="3325309"/>
                </a:moveTo>
                <a:cubicBezTo>
                  <a:pt x="14087437" y="3326209"/>
                  <a:pt x="14092047" y="3326996"/>
                  <a:pt x="14096658" y="3327896"/>
                </a:cubicBezTo>
                <a:cubicBezTo>
                  <a:pt x="14105880" y="3337343"/>
                  <a:pt x="14115214" y="3346564"/>
                  <a:pt x="14124548" y="3355898"/>
                </a:cubicBezTo>
                <a:cubicBezTo>
                  <a:pt x="14119938" y="3355111"/>
                  <a:pt x="14115439" y="3354436"/>
                  <a:pt x="14110828" y="3353649"/>
                </a:cubicBezTo>
                <a:cubicBezTo>
                  <a:pt x="14101382" y="3344202"/>
                  <a:pt x="14092047" y="3334756"/>
                  <a:pt x="14082826" y="3325309"/>
                </a:cubicBezTo>
                <a:close/>
                <a:moveTo>
                  <a:pt x="14107566" y="3329920"/>
                </a:moveTo>
                <a:cubicBezTo>
                  <a:pt x="14112177" y="3330820"/>
                  <a:pt x="14116676" y="3331720"/>
                  <a:pt x="14121287" y="3332507"/>
                </a:cubicBezTo>
                <a:cubicBezTo>
                  <a:pt x="14130508" y="3341728"/>
                  <a:pt x="14139729" y="3350837"/>
                  <a:pt x="14149177" y="3359947"/>
                </a:cubicBezTo>
                <a:cubicBezTo>
                  <a:pt x="14144678" y="3359160"/>
                  <a:pt x="14140180" y="3358372"/>
                  <a:pt x="14135681" y="3357698"/>
                </a:cubicBezTo>
                <a:cubicBezTo>
                  <a:pt x="14126122" y="3348476"/>
                  <a:pt x="14116789" y="3339254"/>
                  <a:pt x="14107566" y="3329920"/>
                </a:cubicBezTo>
                <a:close/>
                <a:moveTo>
                  <a:pt x="14158398" y="3368831"/>
                </a:moveTo>
                <a:cubicBezTo>
                  <a:pt x="14168069" y="3378053"/>
                  <a:pt x="14177853" y="3387274"/>
                  <a:pt x="14187750" y="3396271"/>
                </a:cubicBezTo>
                <a:cubicBezTo>
                  <a:pt x="14183251" y="3395596"/>
                  <a:pt x="14178866" y="3394922"/>
                  <a:pt x="14174368" y="3394247"/>
                </a:cubicBezTo>
                <a:cubicBezTo>
                  <a:pt x="14164359" y="3385138"/>
                  <a:pt x="14154462" y="3375916"/>
                  <a:pt x="14144678" y="3366469"/>
                </a:cubicBezTo>
                <a:cubicBezTo>
                  <a:pt x="14149177" y="3367144"/>
                  <a:pt x="14153787" y="3367931"/>
                  <a:pt x="14158398" y="3368831"/>
                </a:cubicBezTo>
                <a:close/>
                <a:moveTo>
                  <a:pt x="14198209" y="3405718"/>
                </a:moveTo>
                <a:cubicBezTo>
                  <a:pt x="14208218" y="3414715"/>
                  <a:pt x="14218340" y="3423599"/>
                  <a:pt x="14228460" y="3432258"/>
                </a:cubicBezTo>
                <a:cubicBezTo>
                  <a:pt x="14224074" y="3431696"/>
                  <a:pt x="14219689" y="3431021"/>
                  <a:pt x="14215190" y="3430459"/>
                </a:cubicBezTo>
                <a:cubicBezTo>
                  <a:pt x="14204844" y="3421687"/>
                  <a:pt x="14194610" y="3412690"/>
                  <a:pt x="14184489" y="3403581"/>
                </a:cubicBezTo>
                <a:cubicBezTo>
                  <a:pt x="14189212" y="3404256"/>
                  <a:pt x="14193710" y="3404930"/>
                  <a:pt x="14198209" y="3405718"/>
                </a:cubicBezTo>
                <a:close/>
                <a:moveTo>
                  <a:pt x="14239257" y="3441367"/>
                </a:moveTo>
                <a:cubicBezTo>
                  <a:pt x="14250053" y="3450477"/>
                  <a:pt x="14261073" y="3459361"/>
                  <a:pt x="14271982" y="3468020"/>
                </a:cubicBezTo>
                <a:cubicBezTo>
                  <a:pt x="14267708" y="3467570"/>
                  <a:pt x="14263547" y="3467008"/>
                  <a:pt x="14259274" y="3466558"/>
                </a:cubicBezTo>
                <a:cubicBezTo>
                  <a:pt x="14248140" y="3457786"/>
                  <a:pt x="14237007" y="3448790"/>
                  <a:pt x="14226099" y="3439455"/>
                </a:cubicBezTo>
                <a:cubicBezTo>
                  <a:pt x="14230485" y="3440130"/>
                  <a:pt x="14234871" y="3440805"/>
                  <a:pt x="14239257" y="3441367"/>
                </a:cubicBezTo>
                <a:close/>
                <a:moveTo>
                  <a:pt x="14283790" y="3477354"/>
                </a:moveTo>
                <a:cubicBezTo>
                  <a:pt x="14295374" y="3486351"/>
                  <a:pt x="14306956" y="3494898"/>
                  <a:pt x="14318652" y="3503332"/>
                </a:cubicBezTo>
                <a:cubicBezTo>
                  <a:pt x="14314717" y="3502995"/>
                  <a:pt x="14310781" y="3502545"/>
                  <a:pt x="14306732" y="3502208"/>
                </a:cubicBezTo>
                <a:cubicBezTo>
                  <a:pt x="14294811" y="3493773"/>
                  <a:pt x="14283004" y="3484889"/>
                  <a:pt x="14271195" y="3475892"/>
                </a:cubicBezTo>
                <a:cubicBezTo>
                  <a:pt x="14275356" y="3476342"/>
                  <a:pt x="14279629" y="3476792"/>
                  <a:pt x="14283790" y="3477354"/>
                </a:cubicBezTo>
                <a:close/>
                <a:moveTo>
                  <a:pt x="14296949" y="3478929"/>
                </a:moveTo>
                <a:cubicBezTo>
                  <a:pt x="14301109" y="3479491"/>
                  <a:pt x="14305270" y="3479941"/>
                  <a:pt x="14309431" y="3480503"/>
                </a:cubicBezTo>
                <a:cubicBezTo>
                  <a:pt x="14320902" y="3489275"/>
                  <a:pt x="14332485" y="3497709"/>
                  <a:pt x="14344068" y="3505919"/>
                </a:cubicBezTo>
                <a:cubicBezTo>
                  <a:pt x="14340133" y="3505469"/>
                  <a:pt x="14336197" y="3505132"/>
                  <a:pt x="14332260" y="3504682"/>
                </a:cubicBezTo>
                <a:cubicBezTo>
                  <a:pt x="14320340" y="3496360"/>
                  <a:pt x="14308643" y="3487813"/>
                  <a:pt x="14296949" y="3478929"/>
                </a:cubicBezTo>
                <a:close/>
                <a:moveTo>
                  <a:pt x="14322926" y="3482302"/>
                </a:moveTo>
                <a:cubicBezTo>
                  <a:pt x="14327087" y="3482865"/>
                  <a:pt x="14331248" y="3483427"/>
                  <a:pt x="14335296" y="3483989"/>
                </a:cubicBezTo>
                <a:cubicBezTo>
                  <a:pt x="14346655" y="3492536"/>
                  <a:pt x="14358126" y="3500746"/>
                  <a:pt x="14369597" y="3508730"/>
                </a:cubicBezTo>
                <a:cubicBezTo>
                  <a:pt x="14365661" y="3508280"/>
                  <a:pt x="14361725" y="3507831"/>
                  <a:pt x="14357788" y="3507381"/>
                </a:cubicBezTo>
                <a:cubicBezTo>
                  <a:pt x="14346206" y="3499284"/>
                  <a:pt x="14334510" y="3490849"/>
                  <a:pt x="14322926" y="3482302"/>
                </a:cubicBezTo>
                <a:close/>
                <a:moveTo>
                  <a:pt x="14349354" y="3485901"/>
                </a:moveTo>
                <a:cubicBezTo>
                  <a:pt x="14353515" y="3486463"/>
                  <a:pt x="14357563" y="3487026"/>
                  <a:pt x="14361613" y="3487701"/>
                </a:cubicBezTo>
                <a:cubicBezTo>
                  <a:pt x="14372971" y="3496022"/>
                  <a:pt x="14384328" y="3504007"/>
                  <a:pt x="14395687" y="3511879"/>
                </a:cubicBezTo>
                <a:cubicBezTo>
                  <a:pt x="14391864" y="3511429"/>
                  <a:pt x="14387928" y="3510980"/>
                  <a:pt x="14383992" y="3510417"/>
                </a:cubicBezTo>
                <a:cubicBezTo>
                  <a:pt x="14372408" y="3502433"/>
                  <a:pt x="14360825" y="3494223"/>
                  <a:pt x="14349354" y="3485901"/>
                </a:cubicBezTo>
                <a:close/>
                <a:moveTo>
                  <a:pt x="14376232" y="3489837"/>
                </a:moveTo>
                <a:cubicBezTo>
                  <a:pt x="14380392" y="3490512"/>
                  <a:pt x="14384441" y="3491074"/>
                  <a:pt x="14388378" y="3491749"/>
                </a:cubicBezTo>
                <a:cubicBezTo>
                  <a:pt x="14399848" y="3500071"/>
                  <a:pt x="14411206" y="3507831"/>
                  <a:pt x="14422227" y="3515253"/>
                </a:cubicBezTo>
                <a:cubicBezTo>
                  <a:pt x="14418404" y="3514691"/>
                  <a:pt x="14414581" y="3514241"/>
                  <a:pt x="14410645" y="3513679"/>
                </a:cubicBezTo>
                <a:cubicBezTo>
                  <a:pt x="14399174" y="3506031"/>
                  <a:pt x="14387703" y="3498047"/>
                  <a:pt x="14376232" y="3489837"/>
                </a:cubicBezTo>
                <a:close/>
                <a:moveTo>
                  <a:pt x="14403897" y="3494336"/>
                </a:moveTo>
                <a:cubicBezTo>
                  <a:pt x="14408170" y="3495010"/>
                  <a:pt x="14412219" y="3495798"/>
                  <a:pt x="14416155" y="3496472"/>
                </a:cubicBezTo>
                <a:cubicBezTo>
                  <a:pt x="14427626" y="3504569"/>
                  <a:pt x="14438872" y="3512104"/>
                  <a:pt x="14449893" y="3519302"/>
                </a:cubicBezTo>
                <a:cubicBezTo>
                  <a:pt x="14446070" y="3518739"/>
                  <a:pt x="14442132" y="3518064"/>
                  <a:pt x="14438084" y="3517502"/>
                </a:cubicBezTo>
                <a:cubicBezTo>
                  <a:pt x="14426613" y="3510080"/>
                  <a:pt x="14415255" y="3502320"/>
                  <a:pt x="14403897" y="3494336"/>
                </a:cubicBezTo>
                <a:close/>
                <a:moveTo>
                  <a:pt x="14432799" y="3499734"/>
                </a:moveTo>
                <a:cubicBezTo>
                  <a:pt x="14437298" y="3500633"/>
                  <a:pt x="14441571" y="3501533"/>
                  <a:pt x="14445619" y="3502433"/>
                </a:cubicBezTo>
                <a:cubicBezTo>
                  <a:pt x="14457090" y="3510305"/>
                  <a:pt x="14468336" y="3517615"/>
                  <a:pt x="14479357" y="3524700"/>
                </a:cubicBezTo>
                <a:cubicBezTo>
                  <a:pt x="14475421" y="3523912"/>
                  <a:pt x="14471373" y="3523125"/>
                  <a:pt x="14466987" y="3522338"/>
                </a:cubicBezTo>
                <a:cubicBezTo>
                  <a:pt x="14455628" y="3515028"/>
                  <a:pt x="14444157" y="3507494"/>
                  <a:pt x="14432799" y="3499734"/>
                </a:cubicBezTo>
                <a:close/>
                <a:moveTo>
                  <a:pt x="14464849" y="3507044"/>
                </a:moveTo>
                <a:cubicBezTo>
                  <a:pt x="14470923" y="3508730"/>
                  <a:pt x="14476321" y="3510305"/>
                  <a:pt x="14481044" y="3511992"/>
                </a:cubicBezTo>
                <a:cubicBezTo>
                  <a:pt x="14487454" y="3516153"/>
                  <a:pt x="14493752" y="3520314"/>
                  <a:pt x="14499937" y="3524250"/>
                </a:cubicBezTo>
                <a:lnTo>
                  <a:pt x="14500274" y="3525037"/>
                </a:lnTo>
                <a:lnTo>
                  <a:pt x="14501399" y="3525149"/>
                </a:lnTo>
                <a:cubicBezTo>
                  <a:pt x="14506797" y="3528523"/>
                  <a:pt x="14512194" y="3532010"/>
                  <a:pt x="14517481" y="3535271"/>
                </a:cubicBezTo>
                <a:cubicBezTo>
                  <a:pt x="14512982" y="3533246"/>
                  <a:pt x="14507022" y="3531335"/>
                  <a:pt x="14499937" y="3529423"/>
                </a:cubicBezTo>
                <a:cubicBezTo>
                  <a:pt x="14488129" y="3522226"/>
                  <a:pt x="14476546" y="3514803"/>
                  <a:pt x="14464849" y="3507044"/>
                </a:cubicBezTo>
                <a:close/>
                <a:moveTo>
                  <a:pt x="14526815" y="3540894"/>
                </a:moveTo>
                <a:cubicBezTo>
                  <a:pt x="14526590" y="3540894"/>
                  <a:pt x="14526252" y="3540894"/>
                  <a:pt x="14526028" y="3540781"/>
                </a:cubicBezTo>
                <a:cubicBezTo>
                  <a:pt x="14525803" y="3540444"/>
                  <a:pt x="14525353" y="3540107"/>
                  <a:pt x="14525015" y="3539769"/>
                </a:cubicBezTo>
                <a:cubicBezTo>
                  <a:pt x="14525578" y="3540107"/>
                  <a:pt x="14526252" y="3540444"/>
                  <a:pt x="14526815" y="3540894"/>
                </a:cubicBezTo>
                <a:close/>
                <a:moveTo>
                  <a:pt x="14559428" y="3551690"/>
                </a:moveTo>
                <a:cubicBezTo>
                  <a:pt x="14562240" y="3552027"/>
                  <a:pt x="14565276" y="3552252"/>
                  <a:pt x="14568424" y="3552589"/>
                </a:cubicBezTo>
                <a:cubicBezTo>
                  <a:pt x="14577534" y="3557762"/>
                  <a:pt x="14586531" y="3562598"/>
                  <a:pt x="14595189" y="3567209"/>
                </a:cubicBezTo>
                <a:cubicBezTo>
                  <a:pt x="14592490" y="3566984"/>
                  <a:pt x="14589904" y="3566872"/>
                  <a:pt x="14587430" y="3566647"/>
                </a:cubicBezTo>
                <a:cubicBezTo>
                  <a:pt x="14578097" y="3561924"/>
                  <a:pt x="14568762" y="3556976"/>
                  <a:pt x="14559428" y="3551690"/>
                </a:cubicBezTo>
                <a:close/>
                <a:moveTo>
                  <a:pt x="14585968" y="3554389"/>
                </a:moveTo>
                <a:cubicBezTo>
                  <a:pt x="14588667" y="3554614"/>
                  <a:pt x="14591479" y="3554951"/>
                  <a:pt x="14594403" y="3555289"/>
                </a:cubicBezTo>
                <a:cubicBezTo>
                  <a:pt x="14603288" y="3560237"/>
                  <a:pt x="14611835" y="3564847"/>
                  <a:pt x="14620382" y="3569234"/>
                </a:cubicBezTo>
                <a:cubicBezTo>
                  <a:pt x="14617794" y="3569008"/>
                  <a:pt x="14615320" y="3568896"/>
                  <a:pt x="14612846" y="3568671"/>
                </a:cubicBezTo>
                <a:cubicBezTo>
                  <a:pt x="14603849" y="3564061"/>
                  <a:pt x="14594966" y="3559337"/>
                  <a:pt x="14585968" y="3554389"/>
                </a:cubicBezTo>
                <a:close/>
                <a:moveTo>
                  <a:pt x="14612396" y="3556976"/>
                </a:moveTo>
                <a:cubicBezTo>
                  <a:pt x="14615095" y="3557200"/>
                  <a:pt x="14617681" y="3557538"/>
                  <a:pt x="14620493" y="3557762"/>
                </a:cubicBezTo>
                <a:cubicBezTo>
                  <a:pt x="14629040" y="3562373"/>
                  <a:pt x="14637362" y="3566759"/>
                  <a:pt x="14645572" y="3570920"/>
                </a:cubicBezTo>
                <a:cubicBezTo>
                  <a:pt x="14643097" y="3570696"/>
                  <a:pt x="14640736" y="3570583"/>
                  <a:pt x="14638375" y="3570358"/>
                </a:cubicBezTo>
                <a:cubicBezTo>
                  <a:pt x="14629715" y="3566197"/>
                  <a:pt x="14621056" y="3561699"/>
                  <a:pt x="14612396" y="3556976"/>
                </a:cubicBezTo>
                <a:close/>
                <a:moveTo>
                  <a:pt x="14638824" y="3559674"/>
                </a:moveTo>
                <a:cubicBezTo>
                  <a:pt x="14641411" y="3559899"/>
                  <a:pt x="14643885" y="3560237"/>
                  <a:pt x="14646584" y="3560462"/>
                </a:cubicBezTo>
                <a:cubicBezTo>
                  <a:pt x="14654568" y="3564735"/>
                  <a:pt x="14662554" y="3568896"/>
                  <a:pt x="14670538" y="3572945"/>
                </a:cubicBezTo>
                <a:cubicBezTo>
                  <a:pt x="14668288" y="3572832"/>
                  <a:pt x="14666039" y="3572607"/>
                  <a:pt x="14663903" y="3572495"/>
                </a:cubicBezTo>
                <a:cubicBezTo>
                  <a:pt x="14655580" y="3568334"/>
                  <a:pt x="14647146" y="3564061"/>
                  <a:pt x="14638824" y="3559674"/>
                </a:cubicBezTo>
                <a:close/>
                <a:moveTo>
                  <a:pt x="14665253" y="3562261"/>
                </a:moveTo>
                <a:cubicBezTo>
                  <a:pt x="14667614" y="3562486"/>
                  <a:pt x="14670088" y="3562711"/>
                  <a:pt x="14672561" y="3562936"/>
                </a:cubicBezTo>
                <a:cubicBezTo>
                  <a:pt x="14680322" y="3566984"/>
                  <a:pt x="14687968" y="3570808"/>
                  <a:pt x="14695504" y="3574631"/>
                </a:cubicBezTo>
                <a:cubicBezTo>
                  <a:pt x="14693368" y="3574519"/>
                  <a:pt x="14691343" y="3574294"/>
                  <a:pt x="14689318" y="3574182"/>
                </a:cubicBezTo>
                <a:cubicBezTo>
                  <a:pt x="14681334" y="3570470"/>
                  <a:pt x="14673349" y="3566422"/>
                  <a:pt x="14665253" y="3562261"/>
                </a:cubicBezTo>
                <a:close/>
                <a:moveTo>
                  <a:pt x="14691793" y="3564960"/>
                </a:moveTo>
                <a:cubicBezTo>
                  <a:pt x="14694042" y="3565185"/>
                  <a:pt x="14696292" y="3565410"/>
                  <a:pt x="14698540" y="3565635"/>
                </a:cubicBezTo>
                <a:cubicBezTo>
                  <a:pt x="14705963" y="3569458"/>
                  <a:pt x="14713272" y="3573057"/>
                  <a:pt x="14720582" y="3576543"/>
                </a:cubicBezTo>
                <a:cubicBezTo>
                  <a:pt x="14718671" y="3576431"/>
                  <a:pt x="14716759" y="3576206"/>
                  <a:pt x="14714846" y="3576093"/>
                </a:cubicBezTo>
                <a:cubicBezTo>
                  <a:pt x="14707200" y="3572495"/>
                  <a:pt x="14699552" y="3568784"/>
                  <a:pt x="14691793" y="3564960"/>
                </a:cubicBezTo>
                <a:close/>
                <a:moveTo>
                  <a:pt x="14718333" y="3567547"/>
                </a:moveTo>
                <a:cubicBezTo>
                  <a:pt x="14720469" y="3567772"/>
                  <a:pt x="14722494" y="3567996"/>
                  <a:pt x="14724630" y="3568221"/>
                </a:cubicBezTo>
                <a:cubicBezTo>
                  <a:pt x="14731715" y="3571708"/>
                  <a:pt x="14738688" y="3575194"/>
                  <a:pt x="14745660" y="3578455"/>
                </a:cubicBezTo>
                <a:cubicBezTo>
                  <a:pt x="14743862" y="3578343"/>
                  <a:pt x="14742174" y="3578230"/>
                  <a:pt x="14740375" y="3578118"/>
                </a:cubicBezTo>
                <a:cubicBezTo>
                  <a:pt x="14733065" y="3574631"/>
                  <a:pt x="14725756" y="3571145"/>
                  <a:pt x="14718333" y="3567547"/>
                </a:cubicBezTo>
                <a:close/>
                <a:moveTo>
                  <a:pt x="14744873" y="3570246"/>
                </a:moveTo>
                <a:cubicBezTo>
                  <a:pt x="14746786" y="3570470"/>
                  <a:pt x="14748697" y="3570583"/>
                  <a:pt x="14750609" y="3570808"/>
                </a:cubicBezTo>
                <a:cubicBezTo>
                  <a:pt x="14757356" y="3574069"/>
                  <a:pt x="14763991" y="3577218"/>
                  <a:pt x="14770627" y="3580254"/>
                </a:cubicBezTo>
                <a:cubicBezTo>
                  <a:pt x="14769052" y="3580142"/>
                  <a:pt x="14767478" y="3580030"/>
                  <a:pt x="14765903" y="3579917"/>
                </a:cubicBezTo>
                <a:cubicBezTo>
                  <a:pt x="14758931" y="3576768"/>
                  <a:pt x="14751958" y="3573507"/>
                  <a:pt x="14744873" y="3570246"/>
                </a:cubicBezTo>
                <a:close/>
                <a:moveTo>
                  <a:pt x="14771526" y="3572832"/>
                </a:moveTo>
                <a:cubicBezTo>
                  <a:pt x="14773213" y="3573057"/>
                  <a:pt x="14774900" y="3573170"/>
                  <a:pt x="14776586" y="3573394"/>
                </a:cubicBezTo>
                <a:cubicBezTo>
                  <a:pt x="14782885" y="3576431"/>
                  <a:pt x="14789182" y="3579355"/>
                  <a:pt x="14795480" y="3582166"/>
                </a:cubicBezTo>
                <a:cubicBezTo>
                  <a:pt x="14794131" y="3582054"/>
                  <a:pt x="14792669" y="3581942"/>
                  <a:pt x="14791319" y="3581829"/>
                </a:cubicBezTo>
                <a:cubicBezTo>
                  <a:pt x="14784797" y="3578905"/>
                  <a:pt x="14778161" y="3575869"/>
                  <a:pt x="14771526" y="3572832"/>
                </a:cubicBezTo>
                <a:close/>
                <a:moveTo>
                  <a:pt x="14798179" y="3575419"/>
                </a:moveTo>
                <a:cubicBezTo>
                  <a:pt x="14799641" y="3575531"/>
                  <a:pt x="14801103" y="3575756"/>
                  <a:pt x="14802678" y="3575869"/>
                </a:cubicBezTo>
                <a:cubicBezTo>
                  <a:pt x="14808638" y="3578568"/>
                  <a:pt x="14814598" y="3581267"/>
                  <a:pt x="14820446" y="3583853"/>
                </a:cubicBezTo>
                <a:cubicBezTo>
                  <a:pt x="14819209" y="3583741"/>
                  <a:pt x="14817972" y="3583628"/>
                  <a:pt x="14816848" y="3583628"/>
                </a:cubicBezTo>
                <a:cubicBezTo>
                  <a:pt x="14810662" y="3581042"/>
                  <a:pt x="14804477" y="3578343"/>
                  <a:pt x="14798179" y="3575419"/>
                </a:cubicBezTo>
                <a:close/>
                <a:moveTo>
                  <a:pt x="14824944" y="3578118"/>
                </a:moveTo>
                <a:cubicBezTo>
                  <a:pt x="14826181" y="3578230"/>
                  <a:pt x="14827418" y="3578343"/>
                  <a:pt x="14828655" y="3578455"/>
                </a:cubicBezTo>
                <a:cubicBezTo>
                  <a:pt x="14834278" y="3580929"/>
                  <a:pt x="14839788" y="3583404"/>
                  <a:pt x="14845300" y="3585765"/>
                </a:cubicBezTo>
                <a:cubicBezTo>
                  <a:pt x="14844287" y="3585653"/>
                  <a:pt x="14843275" y="3585653"/>
                  <a:pt x="14842263" y="3585540"/>
                </a:cubicBezTo>
                <a:cubicBezTo>
                  <a:pt x="14836641" y="3583178"/>
                  <a:pt x="14830792" y="3580704"/>
                  <a:pt x="14824944" y="3578118"/>
                </a:cubicBezTo>
                <a:close/>
                <a:moveTo>
                  <a:pt x="14851822" y="3580817"/>
                </a:moveTo>
                <a:cubicBezTo>
                  <a:pt x="14852834" y="3580929"/>
                  <a:pt x="14853735" y="3581042"/>
                  <a:pt x="14854746" y="3581154"/>
                </a:cubicBezTo>
                <a:cubicBezTo>
                  <a:pt x="14859919" y="3583404"/>
                  <a:pt x="14864980" y="3585540"/>
                  <a:pt x="14870041" y="3587677"/>
                </a:cubicBezTo>
                <a:cubicBezTo>
                  <a:pt x="14869253" y="3587564"/>
                  <a:pt x="14868579" y="3587564"/>
                  <a:pt x="14867792" y="3587564"/>
                </a:cubicBezTo>
                <a:cubicBezTo>
                  <a:pt x="14862505" y="3585315"/>
                  <a:pt x="14857220" y="3583066"/>
                  <a:pt x="14851822" y="3580817"/>
                </a:cubicBezTo>
                <a:close/>
                <a:moveTo>
                  <a:pt x="14892870" y="3596898"/>
                </a:moveTo>
                <a:cubicBezTo>
                  <a:pt x="14898381" y="3599035"/>
                  <a:pt x="14903778" y="3601172"/>
                  <a:pt x="14909064" y="3603196"/>
                </a:cubicBezTo>
                <a:cubicBezTo>
                  <a:pt x="14903328" y="3601172"/>
                  <a:pt x="14897593" y="3599035"/>
                  <a:pt x="14891744" y="3596898"/>
                </a:cubicBezTo>
                <a:cubicBezTo>
                  <a:pt x="14892195" y="3596786"/>
                  <a:pt x="14892532" y="3596898"/>
                  <a:pt x="14892870" y="3596898"/>
                </a:cubicBezTo>
                <a:close/>
                <a:moveTo>
                  <a:pt x="14918399" y="3598810"/>
                </a:moveTo>
                <a:cubicBezTo>
                  <a:pt x="14919636" y="3599260"/>
                  <a:pt x="14920872" y="3599822"/>
                  <a:pt x="14922222" y="3600272"/>
                </a:cubicBezTo>
                <a:cubicBezTo>
                  <a:pt x="14920872" y="3599822"/>
                  <a:pt x="14919523" y="3599260"/>
                  <a:pt x="14918174" y="3598810"/>
                </a:cubicBezTo>
                <a:cubicBezTo>
                  <a:pt x="14918286" y="3598810"/>
                  <a:pt x="14918399" y="3598810"/>
                  <a:pt x="14918399" y="3598810"/>
                </a:cubicBezTo>
                <a:close/>
                <a:moveTo>
                  <a:pt x="13743423" y="2782356"/>
                </a:moveTo>
                <a:cubicBezTo>
                  <a:pt x="13743087" y="2781906"/>
                  <a:pt x="13742749" y="2781568"/>
                  <a:pt x="13742524" y="2781119"/>
                </a:cubicBezTo>
                <a:cubicBezTo>
                  <a:pt x="13742749" y="2781231"/>
                  <a:pt x="13742861" y="2781344"/>
                  <a:pt x="13743087" y="2781456"/>
                </a:cubicBezTo>
                <a:cubicBezTo>
                  <a:pt x="13743087" y="2781681"/>
                  <a:pt x="13743310" y="2782018"/>
                  <a:pt x="13743423" y="2782356"/>
                </a:cubicBezTo>
                <a:close/>
                <a:moveTo>
                  <a:pt x="13755232" y="2788766"/>
                </a:moveTo>
                <a:cubicBezTo>
                  <a:pt x="13757593" y="2790228"/>
                  <a:pt x="13759956" y="2791690"/>
                  <a:pt x="13762204" y="2793152"/>
                </a:cubicBezTo>
                <a:cubicBezTo>
                  <a:pt x="13763554" y="2796526"/>
                  <a:pt x="13764790" y="2799899"/>
                  <a:pt x="13766140" y="2803273"/>
                </a:cubicBezTo>
                <a:cubicBezTo>
                  <a:pt x="13761754" y="2797538"/>
                  <a:pt x="13758156" y="2792702"/>
                  <a:pt x="13755232" y="2788766"/>
                </a:cubicBezTo>
                <a:close/>
                <a:moveTo>
                  <a:pt x="13731503" y="2765937"/>
                </a:moveTo>
                <a:cubicBezTo>
                  <a:pt x="13727229" y="2760089"/>
                  <a:pt x="13724531" y="2756265"/>
                  <a:pt x="13723743" y="2755141"/>
                </a:cubicBezTo>
                <a:cubicBezTo>
                  <a:pt x="13722731" y="2752329"/>
                  <a:pt x="13721607" y="2749630"/>
                  <a:pt x="13720595" y="2746819"/>
                </a:cubicBezTo>
                <a:cubicBezTo>
                  <a:pt x="13724531" y="2749293"/>
                  <a:pt x="13728466" y="2751767"/>
                  <a:pt x="13732290" y="2754241"/>
                </a:cubicBezTo>
                <a:cubicBezTo>
                  <a:pt x="13734540" y="2759527"/>
                  <a:pt x="13736676" y="2764812"/>
                  <a:pt x="13738701" y="2770098"/>
                </a:cubicBezTo>
                <a:cubicBezTo>
                  <a:pt x="13736225" y="2768748"/>
                  <a:pt x="13733864" y="2767286"/>
                  <a:pt x="13731503" y="2765937"/>
                </a:cubicBezTo>
                <a:close/>
                <a:moveTo>
                  <a:pt x="13719807" y="2759189"/>
                </a:moveTo>
                <a:cubicBezTo>
                  <a:pt x="13719356" y="2758964"/>
                  <a:pt x="13718908" y="2758739"/>
                  <a:pt x="13718570" y="2758514"/>
                </a:cubicBezTo>
                <a:cubicBezTo>
                  <a:pt x="13711147" y="2747943"/>
                  <a:pt x="13705862" y="2740296"/>
                  <a:pt x="13702825" y="2735910"/>
                </a:cubicBezTo>
                <a:cubicBezTo>
                  <a:pt x="13706312" y="2738047"/>
                  <a:pt x="13709798" y="2740184"/>
                  <a:pt x="13713285" y="2742320"/>
                </a:cubicBezTo>
                <a:cubicBezTo>
                  <a:pt x="13715421" y="2747943"/>
                  <a:pt x="13717671" y="2753566"/>
                  <a:pt x="13719807" y="2759189"/>
                </a:cubicBezTo>
                <a:close/>
                <a:moveTo>
                  <a:pt x="13697427" y="2725001"/>
                </a:moveTo>
                <a:cubicBezTo>
                  <a:pt x="13695291" y="2719491"/>
                  <a:pt x="13693154" y="2714093"/>
                  <a:pt x="13690905" y="2708583"/>
                </a:cubicBezTo>
                <a:cubicBezTo>
                  <a:pt x="13694616" y="2710944"/>
                  <a:pt x="13698439" y="2713418"/>
                  <a:pt x="13702264" y="2716005"/>
                </a:cubicBezTo>
                <a:cubicBezTo>
                  <a:pt x="13704512" y="2721290"/>
                  <a:pt x="13706761" y="2726688"/>
                  <a:pt x="13709011" y="2731974"/>
                </a:cubicBezTo>
                <a:cubicBezTo>
                  <a:pt x="13705188" y="2729612"/>
                  <a:pt x="13701251" y="2727251"/>
                  <a:pt x="13697427" y="2725001"/>
                </a:cubicBezTo>
                <a:close/>
                <a:moveTo>
                  <a:pt x="13690230" y="2720728"/>
                </a:moveTo>
                <a:cubicBezTo>
                  <a:pt x="13686970" y="2718816"/>
                  <a:pt x="13683820" y="2716904"/>
                  <a:pt x="13680559" y="2715105"/>
                </a:cubicBezTo>
                <a:cubicBezTo>
                  <a:pt x="13678423" y="2711956"/>
                  <a:pt x="13677073" y="2709707"/>
                  <a:pt x="13676510" y="2708920"/>
                </a:cubicBezTo>
                <a:cubicBezTo>
                  <a:pt x="13674936" y="2704759"/>
                  <a:pt x="13673248" y="2700598"/>
                  <a:pt x="13671674" y="2696324"/>
                </a:cubicBezTo>
                <a:cubicBezTo>
                  <a:pt x="13674710" y="2698236"/>
                  <a:pt x="13677747" y="2700148"/>
                  <a:pt x="13680784" y="2702060"/>
                </a:cubicBezTo>
                <a:cubicBezTo>
                  <a:pt x="13681570" y="2702622"/>
                  <a:pt x="13682471" y="2703184"/>
                  <a:pt x="13683370" y="2703747"/>
                </a:cubicBezTo>
                <a:cubicBezTo>
                  <a:pt x="13685619" y="2709370"/>
                  <a:pt x="13687981" y="2714993"/>
                  <a:pt x="13690230" y="2720728"/>
                </a:cubicBezTo>
                <a:close/>
                <a:moveTo>
                  <a:pt x="13667400" y="2685528"/>
                </a:moveTo>
                <a:cubicBezTo>
                  <a:pt x="13665377" y="2680355"/>
                  <a:pt x="13663239" y="2675294"/>
                  <a:pt x="13661103" y="2670234"/>
                </a:cubicBezTo>
                <a:cubicBezTo>
                  <a:pt x="13664814" y="2672708"/>
                  <a:pt x="13668413" y="2675182"/>
                  <a:pt x="13672124" y="2677656"/>
                </a:cubicBezTo>
                <a:cubicBezTo>
                  <a:pt x="13674373" y="2682604"/>
                  <a:pt x="13676510" y="2687553"/>
                  <a:pt x="13678646" y="2692501"/>
                </a:cubicBezTo>
                <a:cubicBezTo>
                  <a:pt x="13674936" y="2690252"/>
                  <a:pt x="13671112" y="2687890"/>
                  <a:pt x="13667400" y="2685528"/>
                </a:cubicBezTo>
                <a:close/>
                <a:moveTo>
                  <a:pt x="13659191" y="2660225"/>
                </a:moveTo>
                <a:cubicBezTo>
                  <a:pt x="13658179" y="2659550"/>
                  <a:pt x="13657055" y="2658875"/>
                  <a:pt x="13656043" y="2658088"/>
                </a:cubicBezTo>
                <a:cubicBezTo>
                  <a:pt x="13653906" y="2653140"/>
                  <a:pt x="13651770" y="2648079"/>
                  <a:pt x="13649520" y="2643131"/>
                </a:cubicBezTo>
                <a:cubicBezTo>
                  <a:pt x="13652894" y="2645493"/>
                  <a:pt x="13656267" y="2647967"/>
                  <a:pt x="13659641" y="2650441"/>
                </a:cubicBezTo>
                <a:cubicBezTo>
                  <a:pt x="13662003" y="2655277"/>
                  <a:pt x="13664253" y="2660112"/>
                  <a:pt x="13666501" y="2665061"/>
                </a:cubicBezTo>
                <a:cubicBezTo>
                  <a:pt x="13663915" y="2663374"/>
                  <a:pt x="13661554" y="2661799"/>
                  <a:pt x="13659191" y="2660225"/>
                </a:cubicBezTo>
                <a:close/>
                <a:moveTo>
                  <a:pt x="13648058" y="2652915"/>
                </a:moveTo>
                <a:cubicBezTo>
                  <a:pt x="13644460" y="2650553"/>
                  <a:pt x="13640748" y="2648192"/>
                  <a:pt x="13637149" y="2645943"/>
                </a:cubicBezTo>
                <a:cubicBezTo>
                  <a:pt x="13634901" y="2640545"/>
                  <a:pt x="13632651" y="2635147"/>
                  <a:pt x="13630402" y="2629748"/>
                </a:cubicBezTo>
                <a:cubicBezTo>
                  <a:pt x="13634000" y="2632223"/>
                  <a:pt x="13637487" y="2634697"/>
                  <a:pt x="13641085" y="2637171"/>
                </a:cubicBezTo>
                <a:cubicBezTo>
                  <a:pt x="13643335" y="2642456"/>
                  <a:pt x="13645696" y="2647629"/>
                  <a:pt x="13648058" y="2652915"/>
                </a:cubicBezTo>
                <a:close/>
                <a:moveTo>
                  <a:pt x="13629502" y="2641219"/>
                </a:moveTo>
                <a:cubicBezTo>
                  <a:pt x="13625791" y="2638858"/>
                  <a:pt x="13621968" y="2636608"/>
                  <a:pt x="13618256" y="2634247"/>
                </a:cubicBezTo>
                <a:cubicBezTo>
                  <a:pt x="13615895" y="2628511"/>
                  <a:pt x="13613646" y="2622664"/>
                  <a:pt x="13611171" y="2616928"/>
                </a:cubicBezTo>
                <a:cubicBezTo>
                  <a:pt x="13614883" y="2619402"/>
                  <a:pt x="13618593" y="2621764"/>
                  <a:pt x="13622305" y="2624350"/>
                </a:cubicBezTo>
                <a:cubicBezTo>
                  <a:pt x="13624667" y="2629861"/>
                  <a:pt x="13627140" y="2635484"/>
                  <a:pt x="13629502" y="2641219"/>
                </a:cubicBezTo>
                <a:close/>
                <a:moveTo>
                  <a:pt x="13598688" y="2600959"/>
                </a:moveTo>
                <a:cubicBezTo>
                  <a:pt x="13594977" y="2598597"/>
                  <a:pt x="13591267" y="2596236"/>
                  <a:pt x="13587555" y="2593874"/>
                </a:cubicBezTo>
                <a:cubicBezTo>
                  <a:pt x="13585193" y="2588026"/>
                  <a:pt x="13582720" y="2582178"/>
                  <a:pt x="13580244" y="2576330"/>
                </a:cubicBezTo>
                <a:cubicBezTo>
                  <a:pt x="13583956" y="2578804"/>
                  <a:pt x="13587555" y="2581279"/>
                  <a:pt x="13591267" y="2583865"/>
                </a:cubicBezTo>
                <a:cubicBezTo>
                  <a:pt x="13593740" y="2589601"/>
                  <a:pt x="13596327" y="2595336"/>
                  <a:pt x="13598688" y="2600959"/>
                </a:cubicBezTo>
                <a:close/>
                <a:moveTo>
                  <a:pt x="13575184" y="2564522"/>
                </a:moveTo>
                <a:cubicBezTo>
                  <a:pt x="13572936" y="2559237"/>
                  <a:pt x="13570573" y="2553951"/>
                  <a:pt x="13568212" y="2548665"/>
                </a:cubicBezTo>
                <a:cubicBezTo>
                  <a:pt x="13571699" y="2551139"/>
                  <a:pt x="13575184" y="2553726"/>
                  <a:pt x="13578671" y="2556313"/>
                </a:cubicBezTo>
                <a:cubicBezTo>
                  <a:pt x="13581032" y="2561373"/>
                  <a:pt x="13583394" y="2566434"/>
                  <a:pt x="13585756" y="2571607"/>
                </a:cubicBezTo>
                <a:cubicBezTo>
                  <a:pt x="13582157" y="2569245"/>
                  <a:pt x="13578671" y="2566884"/>
                  <a:pt x="13575184" y="2564522"/>
                </a:cubicBezTo>
                <a:close/>
                <a:moveTo>
                  <a:pt x="13562814" y="2536632"/>
                </a:moveTo>
                <a:cubicBezTo>
                  <a:pt x="13560677" y="2531909"/>
                  <a:pt x="13558428" y="2527186"/>
                  <a:pt x="13556179" y="2522462"/>
                </a:cubicBezTo>
                <a:cubicBezTo>
                  <a:pt x="13559552" y="2525049"/>
                  <a:pt x="13562814" y="2527523"/>
                  <a:pt x="13566076" y="2530109"/>
                </a:cubicBezTo>
                <a:cubicBezTo>
                  <a:pt x="13568324" y="2534608"/>
                  <a:pt x="13570461" y="2539106"/>
                  <a:pt x="13572711" y="2543717"/>
                </a:cubicBezTo>
                <a:cubicBezTo>
                  <a:pt x="13569336" y="2541243"/>
                  <a:pt x="13566076" y="2538881"/>
                  <a:pt x="13562814" y="2536632"/>
                </a:cubicBezTo>
                <a:close/>
                <a:moveTo>
                  <a:pt x="13554042" y="2530447"/>
                </a:moveTo>
                <a:cubicBezTo>
                  <a:pt x="13550780" y="2528198"/>
                  <a:pt x="13547407" y="2525836"/>
                  <a:pt x="13544145" y="2523587"/>
                </a:cubicBezTo>
                <a:cubicBezTo>
                  <a:pt x="13541897" y="2518414"/>
                  <a:pt x="13539759" y="2513353"/>
                  <a:pt x="13537398" y="2508180"/>
                </a:cubicBezTo>
                <a:cubicBezTo>
                  <a:pt x="13540660" y="2510542"/>
                  <a:pt x="13543808" y="2512903"/>
                  <a:pt x="13547069" y="2515377"/>
                </a:cubicBezTo>
                <a:cubicBezTo>
                  <a:pt x="13549431" y="2520438"/>
                  <a:pt x="13551793" y="2525386"/>
                  <a:pt x="13554042" y="2530447"/>
                </a:cubicBezTo>
                <a:close/>
                <a:moveTo>
                  <a:pt x="13531325" y="2495135"/>
                </a:moveTo>
                <a:cubicBezTo>
                  <a:pt x="13529076" y="2490299"/>
                  <a:pt x="13526939" y="2485463"/>
                  <a:pt x="13524690" y="2480740"/>
                </a:cubicBezTo>
                <a:cubicBezTo>
                  <a:pt x="13527614" y="2482989"/>
                  <a:pt x="13530538" y="2485351"/>
                  <a:pt x="13533462" y="2487600"/>
                </a:cubicBezTo>
                <a:cubicBezTo>
                  <a:pt x="13535824" y="2492323"/>
                  <a:pt x="13538185" y="2497046"/>
                  <a:pt x="13540435" y="2501770"/>
                </a:cubicBezTo>
                <a:cubicBezTo>
                  <a:pt x="13537511" y="2499521"/>
                  <a:pt x="13534362" y="2497271"/>
                  <a:pt x="13531325" y="2495135"/>
                </a:cubicBezTo>
                <a:close/>
                <a:moveTo>
                  <a:pt x="13522665" y="2488950"/>
                </a:moveTo>
                <a:cubicBezTo>
                  <a:pt x="13519405" y="2486588"/>
                  <a:pt x="13516143" y="2484339"/>
                  <a:pt x="13512769" y="2482089"/>
                </a:cubicBezTo>
                <a:cubicBezTo>
                  <a:pt x="13510408" y="2476691"/>
                  <a:pt x="13507934" y="2471518"/>
                  <a:pt x="13505573" y="2466120"/>
                </a:cubicBezTo>
                <a:cubicBezTo>
                  <a:pt x="13508833" y="2468594"/>
                  <a:pt x="13512095" y="2471068"/>
                  <a:pt x="13515469" y="2473542"/>
                </a:cubicBezTo>
                <a:cubicBezTo>
                  <a:pt x="13517943" y="2478603"/>
                  <a:pt x="13520304" y="2483776"/>
                  <a:pt x="13522665" y="2488950"/>
                </a:cubicBezTo>
                <a:close/>
                <a:moveTo>
                  <a:pt x="13500061" y="2453975"/>
                </a:moveTo>
                <a:cubicBezTo>
                  <a:pt x="13497587" y="2448689"/>
                  <a:pt x="13495226" y="2443403"/>
                  <a:pt x="13492752" y="2438230"/>
                </a:cubicBezTo>
                <a:cubicBezTo>
                  <a:pt x="13495789" y="2440592"/>
                  <a:pt x="13498824" y="2443066"/>
                  <a:pt x="13501861" y="2445428"/>
                </a:cubicBezTo>
                <a:cubicBezTo>
                  <a:pt x="13504334" y="2450488"/>
                  <a:pt x="13506810" y="2455661"/>
                  <a:pt x="13509283" y="2460722"/>
                </a:cubicBezTo>
                <a:cubicBezTo>
                  <a:pt x="13506247" y="2458473"/>
                  <a:pt x="13503210" y="2456224"/>
                  <a:pt x="13500061" y="2453975"/>
                </a:cubicBezTo>
                <a:close/>
                <a:moveTo>
                  <a:pt x="13491290" y="2447564"/>
                </a:moveTo>
                <a:cubicBezTo>
                  <a:pt x="13487916" y="2445203"/>
                  <a:pt x="13484543" y="2442729"/>
                  <a:pt x="13481169" y="2440367"/>
                </a:cubicBezTo>
                <a:cubicBezTo>
                  <a:pt x="13478582" y="2434632"/>
                  <a:pt x="13475996" y="2429009"/>
                  <a:pt x="13473408" y="2423386"/>
                </a:cubicBezTo>
                <a:cubicBezTo>
                  <a:pt x="13476670" y="2425860"/>
                  <a:pt x="13479932" y="2428334"/>
                  <a:pt x="13483305" y="2430920"/>
                </a:cubicBezTo>
                <a:cubicBezTo>
                  <a:pt x="13486003" y="2436431"/>
                  <a:pt x="13488704" y="2441941"/>
                  <a:pt x="13491290" y="2447564"/>
                </a:cubicBezTo>
                <a:close/>
                <a:moveTo>
                  <a:pt x="13467785" y="2410903"/>
                </a:moveTo>
                <a:cubicBezTo>
                  <a:pt x="13465424" y="2405842"/>
                  <a:pt x="13463063" y="2400669"/>
                  <a:pt x="13460589" y="2395608"/>
                </a:cubicBezTo>
                <a:cubicBezTo>
                  <a:pt x="13463624" y="2398082"/>
                  <a:pt x="13466661" y="2400444"/>
                  <a:pt x="13469810" y="2402918"/>
                </a:cubicBezTo>
                <a:cubicBezTo>
                  <a:pt x="13472284" y="2407979"/>
                  <a:pt x="13474870" y="2412927"/>
                  <a:pt x="13477345" y="2417988"/>
                </a:cubicBezTo>
                <a:cubicBezTo>
                  <a:pt x="13474084" y="2415626"/>
                  <a:pt x="13470934" y="2413264"/>
                  <a:pt x="13467785" y="2410903"/>
                </a:cubicBezTo>
                <a:close/>
                <a:moveTo>
                  <a:pt x="13458789" y="2404380"/>
                </a:moveTo>
                <a:cubicBezTo>
                  <a:pt x="13455753" y="2402131"/>
                  <a:pt x="13452603" y="2399994"/>
                  <a:pt x="13449567" y="2397745"/>
                </a:cubicBezTo>
                <a:cubicBezTo>
                  <a:pt x="13446980" y="2392122"/>
                  <a:pt x="13444507" y="2386499"/>
                  <a:pt x="13441920" y="2380876"/>
                </a:cubicBezTo>
                <a:cubicBezTo>
                  <a:pt x="13444957" y="2383238"/>
                  <a:pt x="13447881" y="2385487"/>
                  <a:pt x="13450916" y="2387849"/>
                </a:cubicBezTo>
                <a:cubicBezTo>
                  <a:pt x="13453617" y="2393359"/>
                  <a:pt x="13456203" y="2398869"/>
                  <a:pt x="13458789" y="2404380"/>
                </a:cubicBezTo>
                <a:close/>
                <a:moveTo>
                  <a:pt x="13435509" y="2366819"/>
                </a:moveTo>
                <a:cubicBezTo>
                  <a:pt x="13433148" y="2361645"/>
                  <a:pt x="13430787" y="2356585"/>
                  <a:pt x="13428424" y="2351412"/>
                </a:cubicBezTo>
                <a:cubicBezTo>
                  <a:pt x="13431125" y="2353548"/>
                  <a:pt x="13433711" y="2355685"/>
                  <a:pt x="13436410" y="2357934"/>
                </a:cubicBezTo>
                <a:cubicBezTo>
                  <a:pt x="13438884" y="2362995"/>
                  <a:pt x="13441470" y="2368056"/>
                  <a:pt x="13443944" y="2373116"/>
                </a:cubicBezTo>
                <a:cubicBezTo>
                  <a:pt x="13441020" y="2371092"/>
                  <a:pt x="13438208" y="2368955"/>
                  <a:pt x="13435509" y="2366819"/>
                </a:cubicBezTo>
                <a:close/>
                <a:moveTo>
                  <a:pt x="13421790" y="2338029"/>
                </a:moveTo>
                <a:cubicBezTo>
                  <a:pt x="13419766" y="2333868"/>
                  <a:pt x="13417854" y="2329707"/>
                  <a:pt x="13415829" y="2325546"/>
                </a:cubicBezTo>
                <a:cubicBezTo>
                  <a:pt x="13418192" y="2327570"/>
                  <a:pt x="13420553" y="2329595"/>
                  <a:pt x="13422914" y="2331619"/>
                </a:cubicBezTo>
                <a:cubicBezTo>
                  <a:pt x="13425051" y="2335667"/>
                  <a:pt x="13427075" y="2339828"/>
                  <a:pt x="13429212" y="2343877"/>
                </a:cubicBezTo>
                <a:cubicBezTo>
                  <a:pt x="13426739" y="2341965"/>
                  <a:pt x="13424263" y="2339941"/>
                  <a:pt x="13421790" y="2338029"/>
                </a:cubicBezTo>
                <a:close/>
                <a:moveTo>
                  <a:pt x="13412231" y="2330494"/>
                </a:moveTo>
                <a:cubicBezTo>
                  <a:pt x="13409532" y="2328357"/>
                  <a:pt x="13406721" y="2326221"/>
                  <a:pt x="13404022" y="2324084"/>
                </a:cubicBezTo>
                <a:cubicBezTo>
                  <a:pt x="13401772" y="2319248"/>
                  <a:pt x="13399523" y="2314525"/>
                  <a:pt x="13397274" y="2309802"/>
                </a:cubicBezTo>
                <a:cubicBezTo>
                  <a:pt x="13399973" y="2312051"/>
                  <a:pt x="13402785" y="2314413"/>
                  <a:pt x="13405484" y="2316774"/>
                </a:cubicBezTo>
                <a:cubicBezTo>
                  <a:pt x="13407732" y="2321273"/>
                  <a:pt x="13409982" y="2325884"/>
                  <a:pt x="13412231" y="2330494"/>
                </a:cubicBezTo>
                <a:close/>
                <a:moveTo>
                  <a:pt x="13395812" y="2317899"/>
                </a:moveTo>
                <a:cubicBezTo>
                  <a:pt x="13392325" y="2315312"/>
                  <a:pt x="13388952" y="2312838"/>
                  <a:pt x="13385466" y="2310364"/>
                </a:cubicBezTo>
                <a:cubicBezTo>
                  <a:pt x="13383104" y="2305078"/>
                  <a:pt x="13380742" y="2299793"/>
                  <a:pt x="13378381" y="2294507"/>
                </a:cubicBezTo>
                <a:cubicBezTo>
                  <a:pt x="13381867" y="2297206"/>
                  <a:pt x="13385353" y="2300130"/>
                  <a:pt x="13388727" y="2302942"/>
                </a:cubicBezTo>
                <a:cubicBezTo>
                  <a:pt x="13391201" y="2307890"/>
                  <a:pt x="13393450" y="2312951"/>
                  <a:pt x="13395812" y="2317899"/>
                </a:cubicBezTo>
                <a:close/>
                <a:moveTo>
                  <a:pt x="13372307" y="2281462"/>
                </a:moveTo>
                <a:cubicBezTo>
                  <a:pt x="13369946" y="2276401"/>
                  <a:pt x="13367585" y="2271341"/>
                  <a:pt x="13365222" y="2266280"/>
                </a:cubicBezTo>
                <a:cubicBezTo>
                  <a:pt x="13368484" y="2268979"/>
                  <a:pt x="13371746" y="2271678"/>
                  <a:pt x="13375119" y="2274490"/>
                </a:cubicBezTo>
                <a:cubicBezTo>
                  <a:pt x="13377481" y="2279325"/>
                  <a:pt x="13379843" y="2284161"/>
                  <a:pt x="13382091" y="2288997"/>
                </a:cubicBezTo>
                <a:cubicBezTo>
                  <a:pt x="13378943" y="2286523"/>
                  <a:pt x="13375682" y="2284049"/>
                  <a:pt x="13372307" y="2281462"/>
                </a:cubicBezTo>
                <a:close/>
                <a:moveTo>
                  <a:pt x="13363311" y="2274602"/>
                </a:moveTo>
                <a:cubicBezTo>
                  <a:pt x="13360162" y="2272240"/>
                  <a:pt x="13357126" y="2269879"/>
                  <a:pt x="13353976" y="2267630"/>
                </a:cubicBezTo>
                <a:cubicBezTo>
                  <a:pt x="13351503" y="2262119"/>
                  <a:pt x="13349029" y="2256609"/>
                  <a:pt x="13346443" y="2251098"/>
                </a:cubicBezTo>
                <a:cubicBezTo>
                  <a:pt x="13349479" y="2253572"/>
                  <a:pt x="13352514" y="2255821"/>
                  <a:pt x="13355664" y="2258408"/>
                </a:cubicBezTo>
                <a:cubicBezTo>
                  <a:pt x="13358250" y="2263581"/>
                  <a:pt x="13360725" y="2269092"/>
                  <a:pt x="13363311" y="2274602"/>
                </a:cubicBezTo>
                <a:close/>
                <a:moveTo>
                  <a:pt x="13340482" y="2237828"/>
                </a:moveTo>
                <a:cubicBezTo>
                  <a:pt x="13338008" y="2232542"/>
                  <a:pt x="13335534" y="2227257"/>
                  <a:pt x="13333059" y="2221971"/>
                </a:cubicBezTo>
                <a:cubicBezTo>
                  <a:pt x="13335983" y="2224445"/>
                  <a:pt x="13338795" y="2226919"/>
                  <a:pt x="13341719" y="2229506"/>
                </a:cubicBezTo>
                <a:cubicBezTo>
                  <a:pt x="13344193" y="2234454"/>
                  <a:pt x="13346555" y="2239627"/>
                  <a:pt x="13349029" y="2244688"/>
                </a:cubicBezTo>
                <a:cubicBezTo>
                  <a:pt x="13346217" y="2242326"/>
                  <a:pt x="13343293" y="2240077"/>
                  <a:pt x="13340482" y="2237828"/>
                </a:cubicBezTo>
                <a:close/>
                <a:moveTo>
                  <a:pt x="13331261" y="2230743"/>
                </a:moveTo>
                <a:cubicBezTo>
                  <a:pt x="13328449" y="2228606"/>
                  <a:pt x="13325525" y="2226582"/>
                  <a:pt x="13322714" y="2224445"/>
                </a:cubicBezTo>
                <a:cubicBezTo>
                  <a:pt x="13320126" y="2218710"/>
                  <a:pt x="13317652" y="2212862"/>
                  <a:pt x="13315066" y="2207239"/>
                </a:cubicBezTo>
                <a:cubicBezTo>
                  <a:pt x="13317877" y="2209488"/>
                  <a:pt x="13320689" y="2211737"/>
                  <a:pt x="13323388" y="2213986"/>
                </a:cubicBezTo>
                <a:cubicBezTo>
                  <a:pt x="13326087" y="2219609"/>
                  <a:pt x="13328673" y="2225232"/>
                  <a:pt x="13331261" y="2230743"/>
                </a:cubicBezTo>
                <a:close/>
                <a:moveTo>
                  <a:pt x="13308993" y="2193856"/>
                </a:moveTo>
                <a:cubicBezTo>
                  <a:pt x="13306406" y="2188233"/>
                  <a:pt x="13303933" y="2182610"/>
                  <a:pt x="13301346" y="2177100"/>
                </a:cubicBezTo>
                <a:cubicBezTo>
                  <a:pt x="13303820" y="2179236"/>
                  <a:pt x="13306406" y="2181373"/>
                  <a:pt x="13308880" y="2183622"/>
                </a:cubicBezTo>
                <a:cubicBezTo>
                  <a:pt x="13311580" y="2189133"/>
                  <a:pt x="13314279" y="2194756"/>
                  <a:pt x="13316978" y="2200266"/>
                </a:cubicBezTo>
                <a:cubicBezTo>
                  <a:pt x="13314279" y="2198130"/>
                  <a:pt x="13311580" y="2195880"/>
                  <a:pt x="13308993" y="2193856"/>
                </a:cubicBezTo>
                <a:close/>
                <a:moveTo>
                  <a:pt x="13299659" y="2186771"/>
                </a:moveTo>
                <a:cubicBezTo>
                  <a:pt x="13210029" y="2118509"/>
                  <a:pt x="13124335" y="2080722"/>
                  <a:pt x="13054948" y="2080722"/>
                </a:cubicBezTo>
                <a:cubicBezTo>
                  <a:pt x="12969254" y="2080722"/>
                  <a:pt x="12860955" y="2150222"/>
                  <a:pt x="12750183" y="2276289"/>
                </a:cubicBezTo>
                <a:cubicBezTo>
                  <a:pt x="12653356" y="2386499"/>
                  <a:pt x="12566425" y="2528310"/>
                  <a:pt x="12523352" y="2646393"/>
                </a:cubicBezTo>
                <a:cubicBezTo>
                  <a:pt x="12431361" y="2898526"/>
                  <a:pt x="12319801" y="3159994"/>
                  <a:pt x="12201607" y="3436757"/>
                </a:cubicBezTo>
                <a:cubicBezTo>
                  <a:pt x="12173717" y="3501983"/>
                  <a:pt x="12145827" y="3567434"/>
                  <a:pt x="12117937" y="3633223"/>
                </a:cubicBezTo>
                <a:lnTo>
                  <a:pt x="12103205" y="3633223"/>
                </a:lnTo>
                <a:cubicBezTo>
                  <a:pt x="12140317" y="3540894"/>
                  <a:pt x="12177653" y="3448902"/>
                  <a:pt x="12214877" y="3357360"/>
                </a:cubicBezTo>
                <a:cubicBezTo>
                  <a:pt x="12319015" y="3101290"/>
                  <a:pt x="12417304" y="2859390"/>
                  <a:pt x="12502885" y="2624913"/>
                </a:cubicBezTo>
                <a:cubicBezTo>
                  <a:pt x="12547419" y="2502894"/>
                  <a:pt x="12633450" y="2358384"/>
                  <a:pt x="12727466" y="2247612"/>
                </a:cubicBezTo>
                <a:cubicBezTo>
                  <a:pt x="12836551" y="2119183"/>
                  <a:pt x="12944175" y="2048446"/>
                  <a:pt x="13030543" y="2048446"/>
                </a:cubicBezTo>
                <a:cubicBezTo>
                  <a:pt x="13107915" y="2048446"/>
                  <a:pt x="13199795" y="2093655"/>
                  <a:pt x="13291112" y="2168778"/>
                </a:cubicBezTo>
                <a:cubicBezTo>
                  <a:pt x="13294149" y="2174738"/>
                  <a:pt x="13296960" y="2180811"/>
                  <a:pt x="13299659" y="2186771"/>
                </a:cubicBezTo>
                <a:close/>
                <a:moveTo>
                  <a:pt x="13030769" y="2040911"/>
                </a:moveTo>
                <a:cubicBezTo>
                  <a:pt x="12835427" y="2040911"/>
                  <a:pt x="12585318" y="2384475"/>
                  <a:pt x="12499062" y="2621089"/>
                </a:cubicBezTo>
                <a:cubicBezTo>
                  <a:pt x="12413592" y="2855454"/>
                  <a:pt x="12315303" y="3097242"/>
                  <a:pt x="12211165" y="3353199"/>
                </a:cubicBezTo>
                <a:cubicBezTo>
                  <a:pt x="12173379" y="3446090"/>
                  <a:pt x="12135480" y="3539544"/>
                  <a:pt x="12097807" y="3633335"/>
                </a:cubicBezTo>
                <a:lnTo>
                  <a:pt x="12082963" y="3633335"/>
                </a:lnTo>
                <a:cubicBezTo>
                  <a:pt x="12134244" y="3498609"/>
                  <a:pt x="12186312" y="3364557"/>
                  <a:pt x="12238043" y="3231406"/>
                </a:cubicBezTo>
                <a:cubicBezTo>
                  <a:pt x="12323625" y="3011098"/>
                  <a:pt x="12404371" y="2802936"/>
                  <a:pt x="12478594" y="2599722"/>
                </a:cubicBezTo>
                <a:cubicBezTo>
                  <a:pt x="12568674" y="2352986"/>
                  <a:pt x="12813048" y="2008861"/>
                  <a:pt x="13006591" y="2008861"/>
                </a:cubicBezTo>
                <a:cubicBezTo>
                  <a:pt x="13087561" y="2008861"/>
                  <a:pt x="13183151" y="2058343"/>
                  <a:pt x="13277730" y="2140438"/>
                </a:cubicBezTo>
                <a:cubicBezTo>
                  <a:pt x="13280204" y="2145499"/>
                  <a:pt x="13282565" y="2150447"/>
                  <a:pt x="13285039" y="2155508"/>
                </a:cubicBezTo>
                <a:cubicBezTo>
                  <a:pt x="13195747" y="2083758"/>
                  <a:pt x="13106342" y="2040911"/>
                  <a:pt x="13030769" y="2040911"/>
                </a:cubicBezTo>
                <a:close/>
                <a:moveTo>
                  <a:pt x="13006478" y="2001101"/>
                </a:moveTo>
                <a:cubicBezTo>
                  <a:pt x="12811360" y="2001101"/>
                  <a:pt x="12565076" y="2347476"/>
                  <a:pt x="12474545" y="2595673"/>
                </a:cubicBezTo>
                <a:cubicBezTo>
                  <a:pt x="12400435" y="2798887"/>
                  <a:pt x="12319576" y="3006937"/>
                  <a:pt x="12234107" y="3227245"/>
                </a:cubicBezTo>
                <a:cubicBezTo>
                  <a:pt x="12181926" y="3361746"/>
                  <a:pt x="12129296" y="3497260"/>
                  <a:pt x="12077564" y="3633223"/>
                </a:cubicBezTo>
                <a:lnTo>
                  <a:pt x="12062832" y="3633223"/>
                </a:lnTo>
                <a:cubicBezTo>
                  <a:pt x="12137954" y="3424386"/>
                  <a:pt x="12214427" y="3219710"/>
                  <a:pt x="12287863" y="3022906"/>
                </a:cubicBezTo>
                <a:cubicBezTo>
                  <a:pt x="12346004" y="2867150"/>
                  <a:pt x="12400997" y="2719941"/>
                  <a:pt x="12454190" y="2574306"/>
                </a:cubicBezTo>
                <a:cubicBezTo>
                  <a:pt x="12503111" y="2440142"/>
                  <a:pt x="12586442" y="2292033"/>
                  <a:pt x="12677085" y="2177999"/>
                </a:cubicBezTo>
                <a:cubicBezTo>
                  <a:pt x="12752995" y="2082634"/>
                  <a:pt x="12867477" y="1968938"/>
                  <a:pt x="12982299" y="1968938"/>
                </a:cubicBezTo>
                <a:cubicBezTo>
                  <a:pt x="13066869" y="1968938"/>
                  <a:pt x="13166395" y="2022918"/>
                  <a:pt x="13264234" y="2112661"/>
                </a:cubicBezTo>
                <a:cubicBezTo>
                  <a:pt x="13266484" y="2117047"/>
                  <a:pt x="13268620" y="2121545"/>
                  <a:pt x="13270870" y="2126043"/>
                </a:cubicBezTo>
                <a:cubicBezTo>
                  <a:pt x="13178428" y="2047884"/>
                  <a:pt x="13085536" y="2001101"/>
                  <a:pt x="13006478" y="2001101"/>
                </a:cubicBezTo>
                <a:close/>
                <a:moveTo>
                  <a:pt x="12074640" y="3640870"/>
                </a:moveTo>
                <a:cubicBezTo>
                  <a:pt x="12071941" y="3647842"/>
                  <a:pt x="12069354" y="3654815"/>
                  <a:pt x="12066655" y="3661900"/>
                </a:cubicBezTo>
                <a:cubicBezTo>
                  <a:pt x="12061258" y="3662350"/>
                  <a:pt x="12056421" y="3662687"/>
                  <a:pt x="12052037" y="3663025"/>
                </a:cubicBezTo>
                <a:cubicBezTo>
                  <a:pt x="12054735" y="3655602"/>
                  <a:pt x="12057322" y="3648292"/>
                  <a:pt x="12060021" y="3640870"/>
                </a:cubicBezTo>
                <a:lnTo>
                  <a:pt x="12074640" y="3640870"/>
                </a:lnTo>
                <a:close/>
                <a:moveTo>
                  <a:pt x="12046525" y="3663587"/>
                </a:moveTo>
                <a:cubicBezTo>
                  <a:pt x="12040453" y="3664149"/>
                  <a:pt x="12035504" y="3664711"/>
                  <a:pt x="12031456" y="3665274"/>
                </a:cubicBezTo>
                <a:cubicBezTo>
                  <a:pt x="12034267" y="3657177"/>
                  <a:pt x="12036966" y="3649080"/>
                  <a:pt x="12039777" y="3640870"/>
                </a:cubicBezTo>
                <a:lnTo>
                  <a:pt x="12054623" y="3640870"/>
                </a:lnTo>
                <a:cubicBezTo>
                  <a:pt x="12051924" y="3648405"/>
                  <a:pt x="12049225" y="3655940"/>
                  <a:pt x="12046525" y="3663587"/>
                </a:cubicBezTo>
                <a:close/>
                <a:moveTo>
                  <a:pt x="12043713" y="3671346"/>
                </a:moveTo>
                <a:cubicBezTo>
                  <a:pt x="12041014" y="3678881"/>
                  <a:pt x="12038315" y="3686529"/>
                  <a:pt x="12035617" y="3694063"/>
                </a:cubicBezTo>
                <a:cubicBezTo>
                  <a:pt x="12029432" y="3695188"/>
                  <a:pt x="12024483" y="3696312"/>
                  <a:pt x="12020547" y="3697325"/>
                </a:cubicBezTo>
                <a:cubicBezTo>
                  <a:pt x="12023246" y="3689227"/>
                  <a:pt x="12026058" y="3681130"/>
                  <a:pt x="12028757" y="3673033"/>
                </a:cubicBezTo>
                <a:cubicBezTo>
                  <a:pt x="12032805" y="3672471"/>
                  <a:pt x="12037754" y="3671909"/>
                  <a:pt x="12043713" y="3671346"/>
                </a:cubicBezTo>
                <a:close/>
                <a:moveTo>
                  <a:pt x="12032805" y="3701935"/>
                </a:moveTo>
                <a:cubicBezTo>
                  <a:pt x="12030106" y="3709583"/>
                  <a:pt x="12027295" y="3717230"/>
                  <a:pt x="12024596" y="3724877"/>
                </a:cubicBezTo>
                <a:cubicBezTo>
                  <a:pt x="12018748" y="3726564"/>
                  <a:pt x="12013688" y="3728363"/>
                  <a:pt x="12009527" y="3730050"/>
                </a:cubicBezTo>
                <a:cubicBezTo>
                  <a:pt x="12012338" y="3721841"/>
                  <a:pt x="12015037" y="3713631"/>
                  <a:pt x="12017848" y="3705422"/>
                </a:cubicBezTo>
                <a:cubicBezTo>
                  <a:pt x="12021672" y="3704297"/>
                  <a:pt x="12026621" y="3703060"/>
                  <a:pt x="12032805" y="3701935"/>
                </a:cubicBezTo>
                <a:close/>
                <a:moveTo>
                  <a:pt x="11983548" y="3807647"/>
                </a:moveTo>
                <a:cubicBezTo>
                  <a:pt x="11987035" y="3803936"/>
                  <a:pt x="11992207" y="3800112"/>
                  <a:pt x="11999292" y="3796289"/>
                </a:cubicBezTo>
                <a:cubicBezTo>
                  <a:pt x="11996593" y="3804049"/>
                  <a:pt x="11993895" y="3811808"/>
                  <a:pt x="11991196" y="3819456"/>
                </a:cubicBezTo>
                <a:cubicBezTo>
                  <a:pt x="11985122" y="3823279"/>
                  <a:pt x="11979950" y="3827103"/>
                  <a:pt x="11975789" y="3830926"/>
                </a:cubicBezTo>
                <a:cubicBezTo>
                  <a:pt x="11978375" y="3823279"/>
                  <a:pt x="11980961" y="3815519"/>
                  <a:pt x="11983548" y="3807647"/>
                </a:cubicBezTo>
                <a:close/>
                <a:moveTo>
                  <a:pt x="11970727" y="3846446"/>
                </a:moveTo>
                <a:cubicBezTo>
                  <a:pt x="11973539" y="3840710"/>
                  <a:pt x="11979274" y="3834975"/>
                  <a:pt x="11987821" y="3829239"/>
                </a:cubicBezTo>
                <a:cubicBezTo>
                  <a:pt x="11985235" y="3836774"/>
                  <a:pt x="11982536" y="3844196"/>
                  <a:pt x="11979950" y="3851731"/>
                </a:cubicBezTo>
                <a:cubicBezTo>
                  <a:pt x="11973651" y="3856455"/>
                  <a:pt x="11968366" y="3861290"/>
                  <a:pt x="11964318" y="3866013"/>
                </a:cubicBezTo>
                <a:cubicBezTo>
                  <a:pt x="11966454" y="3859378"/>
                  <a:pt x="11968591" y="3852856"/>
                  <a:pt x="11970727" y="3846446"/>
                </a:cubicBezTo>
                <a:close/>
                <a:moveTo>
                  <a:pt x="11959145" y="3886144"/>
                </a:moveTo>
                <a:cubicBezTo>
                  <a:pt x="11960831" y="3878384"/>
                  <a:pt x="11966679" y="3870512"/>
                  <a:pt x="11976126" y="3862640"/>
                </a:cubicBezTo>
                <a:cubicBezTo>
                  <a:pt x="11973651" y="3869837"/>
                  <a:pt x="11971065" y="3877035"/>
                  <a:pt x="11968591" y="3884344"/>
                </a:cubicBezTo>
                <a:cubicBezTo>
                  <a:pt x="11961957" y="3890192"/>
                  <a:pt x="11956446" y="3896153"/>
                  <a:pt x="11952509" y="3902001"/>
                </a:cubicBezTo>
                <a:cubicBezTo>
                  <a:pt x="11953297" y="3899526"/>
                  <a:pt x="11954084" y="3897052"/>
                  <a:pt x="11954872" y="3894691"/>
                </a:cubicBezTo>
                <a:cubicBezTo>
                  <a:pt x="11957008" y="3891654"/>
                  <a:pt x="11958470" y="3888843"/>
                  <a:pt x="11959145" y="3886144"/>
                </a:cubicBezTo>
                <a:close/>
                <a:moveTo>
                  <a:pt x="11937665" y="3930903"/>
                </a:moveTo>
                <a:cubicBezTo>
                  <a:pt x="11934403" y="3934389"/>
                  <a:pt x="11930242" y="3938100"/>
                  <a:pt x="11925070" y="3941699"/>
                </a:cubicBezTo>
                <a:cubicBezTo>
                  <a:pt x="11928219" y="3931577"/>
                  <a:pt x="11931254" y="3921456"/>
                  <a:pt x="11934403" y="3911222"/>
                </a:cubicBezTo>
                <a:cubicBezTo>
                  <a:pt x="11939352" y="3908298"/>
                  <a:pt x="11943513" y="3905374"/>
                  <a:pt x="11946886" y="3902451"/>
                </a:cubicBezTo>
                <a:cubicBezTo>
                  <a:pt x="11943851" y="3912009"/>
                  <a:pt x="11940814" y="3921456"/>
                  <a:pt x="11937665" y="3930903"/>
                </a:cubicBezTo>
                <a:close/>
                <a:moveTo>
                  <a:pt x="11933954" y="3942149"/>
                </a:moveTo>
                <a:cubicBezTo>
                  <a:pt x="11930805" y="3951933"/>
                  <a:pt x="11927656" y="3961716"/>
                  <a:pt x="11924507" y="3971388"/>
                </a:cubicBezTo>
                <a:cubicBezTo>
                  <a:pt x="11921246" y="3974874"/>
                  <a:pt x="11917197" y="3978473"/>
                  <a:pt x="11912587" y="3982184"/>
                </a:cubicBezTo>
                <a:cubicBezTo>
                  <a:pt x="11915736" y="3971838"/>
                  <a:pt x="11918996" y="3961267"/>
                  <a:pt x="11922258" y="3950808"/>
                </a:cubicBezTo>
                <a:cubicBezTo>
                  <a:pt x="11926644" y="3947996"/>
                  <a:pt x="11930580" y="3945072"/>
                  <a:pt x="11933954" y="3942149"/>
                </a:cubicBezTo>
                <a:close/>
                <a:moveTo>
                  <a:pt x="11905951" y="3987245"/>
                </a:moveTo>
                <a:cubicBezTo>
                  <a:pt x="11902465" y="3989719"/>
                  <a:pt x="11898754" y="3992081"/>
                  <a:pt x="11894705" y="3994555"/>
                </a:cubicBezTo>
                <a:cubicBezTo>
                  <a:pt x="11897854" y="3983646"/>
                  <a:pt x="11901003" y="3972625"/>
                  <a:pt x="11904152" y="3961716"/>
                </a:cubicBezTo>
                <a:cubicBezTo>
                  <a:pt x="11908313" y="3959467"/>
                  <a:pt x="11912136" y="3957218"/>
                  <a:pt x="11915847" y="3955081"/>
                </a:cubicBezTo>
                <a:cubicBezTo>
                  <a:pt x="11912474" y="3965765"/>
                  <a:pt x="11909212" y="3976561"/>
                  <a:pt x="11905951" y="3987245"/>
                </a:cubicBezTo>
                <a:close/>
                <a:moveTo>
                  <a:pt x="11888408" y="3998266"/>
                </a:moveTo>
                <a:cubicBezTo>
                  <a:pt x="11885146" y="4000178"/>
                  <a:pt x="11881660" y="4002089"/>
                  <a:pt x="11877948" y="4004113"/>
                </a:cubicBezTo>
                <a:cubicBezTo>
                  <a:pt x="11880985" y="3992755"/>
                  <a:pt x="11884134" y="3981509"/>
                  <a:pt x="11887171" y="3970151"/>
                </a:cubicBezTo>
                <a:cubicBezTo>
                  <a:pt x="11890881" y="3968352"/>
                  <a:pt x="11894481" y="3966665"/>
                  <a:pt x="11897966" y="3964865"/>
                </a:cubicBezTo>
                <a:cubicBezTo>
                  <a:pt x="11894817" y="3975999"/>
                  <a:pt x="11891669" y="3987132"/>
                  <a:pt x="11888408" y="3998266"/>
                </a:cubicBezTo>
                <a:close/>
                <a:moveTo>
                  <a:pt x="11872102" y="4007262"/>
                </a:moveTo>
                <a:cubicBezTo>
                  <a:pt x="11868727" y="4009062"/>
                  <a:pt x="11865240" y="4010749"/>
                  <a:pt x="11861642" y="4012548"/>
                </a:cubicBezTo>
                <a:cubicBezTo>
                  <a:pt x="11864566" y="4000965"/>
                  <a:pt x="11867603" y="3989381"/>
                  <a:pt x="11870527" y="3977798"/>
                </a:cubicBezTo>
                <a:cubicBezTo>
                  <a:pt x="11874238" y="3976224"/>
                  <a:pt x="11877948" y="3974537"/>
                  <a:pt x="11881435" y="3972962"/>
                </a:cubicBezTo>
                <a:cubicBezTo>
                  <a:pt x="11878286" y="3984321"/>
                  <a:pt x="11875137" y="3995792"/>
                  <a:pt x="11872102" y="4007262"/>
                </a:cubicBezTo>
                <a:close/>
                <a:moveTo>
                  <a:pt x="11855794" y="4015247"/>
                </a:moveTo>
                <a:cubicBezTo>
                  <a:pt x="11852309" y="4016934"/>
                  <a:pt x="11848709" y="4018621"/>
                  <a:pt x="11844999" y="4020308"/>
                </a:cubicBezTo>
                <a:cubicBezTo>
                  <a:pt x="11847810" y="4008500"/>
                  <a:pt x="11850622" y="3996579"/>
                  <a:pt x="11853546" y="3984770"/>
                </a:cubicBezTo>
                <a:cubicBezTo>
                  <a:pt x="11857369" y="3983196"/>
                  <a:pt x="11861192" y="3981734"/>
                  <a:pt x="11864904" y="3980160"/>
                </a:cubicBezTo>
                <a:cubicBezTo>
                  <a:pt x="11861755" y="3991855"/>
                  <a:pt x="11858831" y="4003551"/>
                  <a:pt x="11855794" y="4015247"/>
                </a:cubicBezTo>
                <a:close/>
                <a:moveTo>
                  <a:pt x="11839376" y="4022782"/>
                </a:moveTo>
                <a:cubicBezTo>
                  <a:pt x="11835889" y="4024356"/>
                  <a:pt x="11832403" y="4025818"/>
                  <a:pt x="11828804" y="4027393"/>
                </a:cubicBezTo>
                <a:cubicBezTo>
                  <a:pt x="11831503" y="4015359"/>
                  <a:pt x="11834203" y="4003214"/>
                  <a:pt x="11836902" y="3991181"/>
                </a:cubicBezTo>
                <a:cubicBezTo>
                  <a:pt x="11840613" y="3989831"/>
                  <a:pt x="11844323" y="3988369"/>
                  <a:pt x="11847923" y="3987020"/>
                </a:cubicBezTo>
                <a:cubicBezTo>
                  <a:pt x="11845111" y="3998940"/>
                  <a:pt x="11842187" y="4010861"/>
                  <a:pt x="11839376" y="4022782"/>
                </a:cubicBezTo>
                <a:close/>
                <a:moveTo>
                  <a:pt x="11823406" y="4029642"/>
                </a:moveTo>
                <a:cubicBezTo>
                  <a:pt x="11819920" y="4031104"/>
                  <a:pt x="11816321" y="4032566"/>
                  <a:pt x="11812723" y="4034028"/>
                </a:cubicBezTo>
                <a:cubicBezTo>
                  <a:pt x="11815309" y="4021770"/>
                  <a:pt x="11817896" y="4009512"/>
                  <a:pt x="11820482" y="3997141"/>
                </a:cubicBezTo>
                <a:cubicBezTo>
                  <a:pt x="11824306" y="3995792"/>
                  <a:pt x="11827905" y="3994442"/>
                  <a:pt x="11831503" y="3993093"/>
                </a:cubicBezTo>
                <a:cubicBezTo>
                  <a:pt x="11828804" y="4005351"/>
                  <a:pt x="11826105" y="4017496"/>
                  <a:pt x="11823406" y="4029642"/>
                </a:cubicBezTo>
                <a:close/>
                <a:moveTo>
                  <a:pt x="11807325" y="4036164"/>
                </a:moveTo>
                <a:cubicBezTo>
                  <a:pt x="11803838" y="4037626"/>
                  <a:pt x="11800240" y="4038976"/>
                  <a:pt x="11796641" y="4040438"/>
                </a:cubicBezTo>
                <a:cubicBezTo>
                  <a:pt x="11799114" y="4027955"/>
                  <a:pt x="11801589" y="4015472"/>
                  <a:pt x="11804063" y="4002989"/>
                </a:cubicBezTo>
                <a:cubicBezTo>
                  <a:pt x="11807886" y="4001639"/>
                  <a:pt x="11811599" y="4000402"/>
                  <a:pt x="11815197" y="3999053"/>
                </a:cubicBezTo>
                <a:cubicBezTo>
                  <a:pt x="11812498" y="4011424"/>
                  <a:pt x="11809911" y="4023794"/>
                  <a:pt x="11807325" y="4036164"/>
                </a:cubicBezTo>
                <a:close/>
                <a:moveTo>
                  <a:pt x="11791243" y="4042462"/>
                </a:moveTo>
                <a:cubicBezTo>
                  <a:pt x="11530225" y="4142551"/>
                  <a:pt x="10996155" y="4253886"/>
                  <a:pt x="10895505" y="4272217"/>
                </a:cubicBezTo>
                <a:cubicBezTo>
                  <a:pt x="10892468" y="4272779"/>
                  <a:pt x="10856931" y="4273116"/>
                  <a:pt x="10851758" y="4273116"/>
                </a:cubicBezTo>
                <a:cubicBezTo>
                  <a:pt x="10805312" y="4273116"/>
                  <a:pt x="10405070" y="4230832"/>
                  <a:pt x="10381566" y="4181237"/>
                </a:cubicBezTo>
                <a:cubicBezTo>
                  <a:pt x="10366047" y="4148512"/>
                  <a:pt x="10240317" y="4113874"/>
                  <a:pt x="10107165" y="4077325"/>
                </a:cubicBezTo>
                <a:cubicBezTo>
                  <a:pt x="9995943" y="4046736"/>
                  <a:pt x="9869876" y="4012098"/>
                  <a:pt x="9863241" y="3987919"/>
                </a:cubicBezTo>
                <a:cubicBezTo>
                  <a:pt x="9845810" y="3924605"/>
                  <a:pt x="9630450" y="3862752"/>
                  <a:pt x="9402383" y="3797301"/>
                </a:cubicBezTo>
                <a:cubicBezTo>
                  <a:pt x="9336032" y="3778295"/>
                  <a:pt x="9269006" y="3758952"/>
                  <a:pt x="9207716" y="3739722"/>
                </a:cubicBezTo>
                <a:cubicBezTo>
                  <a:pt x="9207378" y="3738597"/>
                  <a:pt x="9207041" y="3737360"/>
                  <a:pt x="9206704" y="3736236"/>
                </a:cubicBezTo>
                <a:cubicBezTo>
                  <a:pt x="9267319" y="3752767"/>
                  <a:pt x="9334008" y="3769636"/>
                  <a:pt x="9401821" y="3786617"/>
                </a:cubicBezTo>
                <a:cubicBezTo>
                  <a:pt x="9611557" y="3839361"/>
                  <a:pt x="9849296" y="3899189"/>
                  <a:pt x="9863803" y="3951820"/>
                </a:cubicBezTo>
                <a:cubicBezTo>
                  <a:pt x="9870213" y="3975099"/>
                  <a:pt x="9962093" y="3998940"/>
                  <a:pt x="10112788" y="4035265"/>
                </a:cubicBezTo>
                <a:cubicBezTo>
                  <a:pt x="10235031" y="4064842"/>
                  <a:pt x="10373581" y="4098242"/>
                  <a:pt x="10386289" y="4125120"/>
                </a:cubicBezTo>
                <a:cubicBezTo>
                  <a:pt x="10410580" y="4176401"/>
                  <a:pt x="10838938" y="4209577"/>
                  <a:pt x="10858731" y="4209577"/>
                </a:cubicBezTo>
                <a:cubicBezTo>
                  <a:pt x="10859068" y="4209577"/>
                  <a:pt x="10899328" y="4209352"/>
                  <a:pt x="10902702" y="4208790"/>
                </a:cubicBezTo>
                <a:lnTo>
                  <a:pt x="10910349" y="4207440"/>
                </a:lnTo>
                <a:cubicBezTo>
                  <a:pt x="11132119" y="4167179"/>
                  <a:pt x="11568236" y="4082948"/>
                  <a:pt x="11798665" y="4004788"/>
                </a:cubicBezTo>
                <a:cubicBezTo>
                  <a:pt x="11796192" y="4017384"/>
                  <a:pt x="11793717" y="4029867"/>
                  <a:pt x="11791243" y="4042462"/>
                </a:cubicBezTo>
                <a:close/>
                <a:moveTo>
                  <a:pt x="8709521" y="2720616"/>
                </a:moveTo>
                <a:cubicBezTo>
                  <a:pt x="8458737" y="2342078"/>
                  <a:pt x="8267444" y="2262681"/>
                  <a:pt x="8151049" y="2262681"/>
                </a:cubicBezTo>
                <a:cubicBezTo>
                  <a:pt x="7910048" y="2262681"/>
                  <a:pt x="7658139" y="2588363"/>
                  <a:pt x="7460211" y="2868275"/>
                </a:cubicBezTo>
                <a:cubicBezTo>
                  <a:pt x="7662638" y="2573744"/>
                  <a:pt x="7907687" y="2237603"/>
                  <a:pt x="8156784" y="2237603"/>
                </a:cubicBezTo>
                <a:cubicBezTo>
                  <a:pt x="8369895" y="2237603"/>
                  <a:pt x="8577157" y="2491423"/>
                  <a:pt x="8713345" y="2704421"/>
                </a:cubicBezTo>
                <a:cubicBezTo>
                  <a:pt x="8873712" y="2955093"/>
                  <a:pt x="9001578" y="3249624"/>
                  <a:pt x="9077375" y="3468358"/>
                </a:cubicBezTo>
                <a:cubicBezTo>
                  <a:pt x="8988983" y="3215212"/>
                  <a:pt x="8851782" y="2935413"/>
                  <a:pt x="8709521" y="2720616"/>
                </a:cubicBezTo>
                <a:close/>
                <a:moveTo>
                  <a:pt x="9078275" y="3470719"/>
                </a:moveTo>
                <a:cubicBezTo>
                  <a:pt x="9080074" y="3475892"/>
                  <a:pt x="9081874" y="3481065"/>
                  <a:pt x="9083560" y="3486239"/>
                </a:cubicBezTo>
                <a:cubicBezTo>
                  <a:pt x="9081874" y="3481065"/>
                  <a:pt x="9080074" y="3475892"/>
                  <a:pt x="9078275" y="3470719"/>
                </a:cubicBezTo>
                <a:close/>
                <a:moveTo>
                  <a:pt x="5821455" y="1984119"/>
                </a:moveTo>
                <a:cubicBezTo>
                  <a:pt x="5760277" y="1761900"/>
                  <a:pt x="5602722" y="1449038"/>
                  <a:pt x="5463609" y="1172838"/>
                </a:cubicBezTo>
                <a:cubicBezTo>
                  <a:pt x="5440443" y="1126842"/>
                  <a:pt x="5417951" y="1082196"/>
                  <a:pt x="5396696" y="1039574"/>
                </a:cubicBezTo>
                <a:cubicBezTo>
                  <a:pt x="5283337" y="811731"/>
                  <a:pt x="5070227" y="639893"/>
                  <a:pt x="4901088" y="639893"/>
                </a:cubicBezTo>
                <a:cubicBezTo>
                  <a:pt x="4886019" y="639893"/>
                  <a:pt x="4862402" y="641243"/>
                  <a:pt x="4846096" y="644167"/>
                </a:cubicBezTo>
                <a:cubicBezTo>
                  <a:pt x="4719804" y="667221"/>
                  <a:pt x="4518277" y="785866"/>
                  <a:pt x="4274802" y="1220296"/>
                </a:cubicBezTo>
                <a:cubicBezTo>
                  <a:pt x="4177188" y="1394608"/>
                  <a:pt x="4087220" y="1596922"/>
                  <a:pt x="4017833" y="1794288"/>
                </a:cubicBezTo>
                <a:cubicBezTo>
                  <a:pt x="4088794" y="1577804"/>
                  <a:pt x="4182473" y="1355247"/>
                  <a:pt x="4283462" y="1168115"/>
                </a:cubicBezTo>
                <a:cubicBezTo>
                  <a:pt x="4522550" y="724913"/>
                  <a:pt x="4724977" y="604131"/>
                  <a:pt x="4852618" y="580852"/>
                </a:cubicBezTo>
                <a:cubicBezTo>
                  <a:pt x="4869150" y="577816"/>
                  <a:pt x="4892091" y="576466"/>
                  <a:pt x="4907386" y="576466"/>
                </a:cubicBezTo>
                <a:cubicBezTo>
                  <a:pt x="5076075" y="576466"/>
                  <a:pt x="5283674" y="747405"/>
                  <a:pt x="5400857" y="982894"/>
                </a:cubicBezTo>
                <a:cubicBezTo>
                  <a:pt x="5538732" y="1259994"/>
                  <a:pt x="5747232" y="1678680"/>
                  <a:pt x="5821342" y="1948133"/>
                </a:cubicBezTo>
                <a:cubicBezTo>
                  <a:pt x="5905800" y="2255034"/>
                  <a:pt x="6016909" y="2576105"/>
                  <a:pt x="6128018" y="2890204"/>
                </a:cubicBezTo>
                <a:cubicBezTo>
                  <a:pt x="6015559" y="2588251"/>
                  <a:pt x="5902650" y="2279100"/>
                  <a:pt x="5821455" y="1984119"/>
                </a:cubicBezTo>
                <a:close/>
                <a:moveTo>
                  <a:pt x="2295406" y="3856005"/>
                </a:moveTo>
                <a:cubicBezTo>
                  <a:pt x="2277076" y="3906274"/>
                  <a:pt x="1819929" y="3984208"/>
                  <a:pt x="1777194" y="3984321"/>
                </a:cubicBezTo>
                <a:cubicBezTo>
                  <a:pt x="1761675" y="3984321"/>
                  <a:pt x="1683628" y="3975324"/>
                  <a:pt x="1587700" y="3960367"/>
                </a:cubicBezTo>
                <a:cubicBezTo>
                  <a:pt x="1578478" y="3949908"/>
                  <a:pt x="1569369" y="3939787"/>
                  <a:pt x="1560148" y="3929778"/>
                </a:cubicBezTo>
                <a:cubicBezTo>
                  <a:pt x="1662598" y="3943835"/>
                  <a:pt x="1745256" y="3952157"/>
                  <a:pt x="1753915" y="3952157"/>
                </a:cubicBezTo>
                <a:cubicBezTo>
                  <a:pt x="1794288" y="3952157"/>
                  <a:pt x="2257508" y="3884907"/>
                  <a:pt x="2275951" y="3834638"/>
                </a:cubicBezTo>
                <a:cubicBezTo>
                  <a:pt x="2297318" y="3776046"/>
                  <a:pt x="2512565" y="3711382"/>
                  <a:pt x="2756489" y="3647168"/>
                </a:cubicBezTo>
                <a:cubicBezTo>
                  <a:pt x="2517064" y="3719479"/>
                  <a:pt x="2319922" y="3788754"/>
                  <a:pt x="2295406" y="3856005"/>
                </a:cubicBezTo>
                <a:close/>
                <a:moveTo>
                  <a:pt x="1578029" y="3958792"/>
                </a:moveTo>
                <a:cubicBezTo>
                  <a:pt x="1573530" y="3958118"/>
                  <a:pt x="1568919" y="3957331"/>
                  <a:pt x="1564309" y="3956656"/>
                </a:cubicBezTo>
                <a:cubicBezTo>
                  <a:pt x="1555087" y="3946310"/>
                  <a:pt x="1545978" y="3936413"/>
                  <a:pt x="1536756" y="3926517"/>
                </a:cubicBezTo>
                <a:cubicBezTo>
                  <a:pt x="1541367" y="3927191"/>
                  <a:pt x="1545865" y="3927754"/>
                  <a:pt x="1550364" y="3928429"/>
                </a:cubicBezTo>
                <a:cubicBezTo>
                  <a:pt x="1559585" y="3938212"/>
                  <a:pt x="1568807" y="3948446"/>
                  <a:pt x="1578029" y="3958792"/>
                </a:cubicBezTo>
                <a:close/>
                <a:moveTo>
                  <a:pt x="1554525" y="3954969"/>
                </a:moveTo>
                <a:cubicBezTo>
                  <a:pt x="1550026" y="3954182"/>
                  <a:pt x="1545528" y="3953507"/>
                  <a:pt x="1540917" y="3952720"/>
                </a:cubicBezTo>
                <a:cubicBezTo>
                  <a:pt x="1531695" y="3942598"/>
                  <a:pt x="1522586" y="3932702"/>
                  <a:pt x="1513477" y="3923030"/>
                </a:cubicBezTo>
                <a:cubicBezTo>
                  <a:pt x="1517975" y="3923705"/>
                  <a:pt x="1522474" y="3924380"/>
                  <a:pt x="1526860" y="3924942"/>
                </a:cubicBezTo>
                <a:cubicBezTo>
                  <a:pt x="1536081" y="3934839"/>
                  <a:pt x="1545303" y="3944735"/>
                  <a:pt x="1554525" y="3954969"/>
                </a:cubicBezTo>
                <a:close/>
                <a:moveTo>
                  <a:pt x="1530458" y="3951033"/>
                </a:moveTo>
                <a:cubicBezTo>
                  <a:pt x="1525960" y="3950246"/>
                  <a:pt x="1521462" y="3949458"/>
                  <a:pt x="1516963" y="3948671"/>
                </a:cubicBezTo>
                <a:cubicBezTo>
                  <a:pt x="1507854" y="3938887"/>
                  <a:pt x="1498745" y="3929103"/>
                  <a:pt x="1489523" y="3919544"/>
                </a:cubicBezTo>
                <a:cubicBezTo>
                  <a:pt x="1493909" y="3920219"/>
                  <a:pt x="1498408" y="3920894"/>
                  <a:pt x="1502793" y="3921568"/>
                </a:cubicBezTo>
                <a:cubicBezTo>
                  <a:pt x="1512128" y="3931240"/>
                  <a:pt x="1521349" y="3941024"/>
                  <a:pt x="1530458" y="3951033"/>
                </a:cubicBezTo>
                <a:close/>
                <a:moveTo>
                  <a:pt x="1506842" y="3946872"/>
                </a:moveTo>
                <a:cubicBezTo>
                  <a:pt x="1502456" y="3946085"/>
                  <a:pt x="1497958" y="3945297"/>
                  <a:pt x="1493459" y="3944510"/>
                </a:cubicBezTo>
                <a:cubicBezTo>
                  <a:pt x="1484350" y="3934839"/>
                  <a:pt x="1475241" y="3925280"/>
                  <a:pt x="1466019" y="3915833"/>
                </a:cubicBezTo>
                <a:cubicBezTo>
                  <a:pt x="1470405" y="3916508"/>
                  <a:pt x="1474791" y="3917183"/>
                  <a:pt x="1479177" y="3917857"/>
                </a:cubicBezTo>
                <a:cubicBezTo>
                  <a:pt x="1488511" y="3927417"/>
                  <a:pt x="1497733" y="3937088"/>
                  <a:pt x="1506842" y="3946872"/>
                </a:cubicBezTo>
                <a:close/>
                <a:moveTo>
                  <a:pt x="1483225" y="3942711"/>
                </a:moveTo>
                <a:cubicBezTo>
                  <a:pt x="1478840" y="3941924"/>
                  <a:pt x="1474341" y="3941137"/>
                  <a:pt x="1469955" y="3940237"/>
                </a:cubicBezTo>
                <a:cubicBezTo>
                  <a:pt x="1460959" y="3930790"/>
                  <a:pt x="1451737" y="3921344"/>
                  <a:pt x="1442515" y="3912122"/>
                </a:cubicBezTo>
                <a:cubicBezTo>
                  <a:pt x="1446901" y="3912797"/>
                  <a:pt x="1451175" y="3913584"/>
                  <a:pt x="1455448" y="3914259"/>
                </a:cubicBezTo>
                <a:cubicBezTo>
                  <a:pt x="1464895" y="3923593"/>
                  <a:pt x="1474116" y="3933039"/>
                  <a:pt x="1483225" y="3942711"/>
                </a:cubicBezTo>
                <a:close/>
                <a:moveTo>
                  <a:pt x="1459497" y="3938212"/>
                </a:moveTo>
                <a:cubicBezTo>
                  <a:pt x="1455111" y="3937425"/>
                  <a:pt x="1450725" y="3936526"/>
                  <a:pt x="1446451" y="3935738"/>
                </a:cubicBezTo>
                <a:cubicBezTo>
                  <a:pt x="1437455" y="3926404"/>
                  <a:pt x="1428345" y="3917183"/>
                  <a:pt x="1419124" y="3908073"/>
                </a:cubicBezTo>
                <a:cubicBezTo>
                  <a:pt x="1423397" y="3908860"/>
                  <a:pt x="1427671" y="3909536"/>
                  <a:pt x="1432056" y="3910210"/>
                </a:cubicBezTo>
                <a:cubicBezTo>
                  <a:pt x="1441166" y="3919544"/>
                  <a:pt x="1450387" y="3928766"/>
                  <a:pt x="1459497" y="3938212"/>
                </a:cubicBezTo>
                <a:close/>
                <a:moveTo>
                  <a:pt x="1435543" y="3933602"/>
                </a:moveTo>
                <a:cubicBezTo>
                  <a:pt x="1431269" y="3932702"/>
                  <a:pt x="1426996" y="3931915"/>
                  <a:pt x="1422610" y="3931015"/>
                </a:cubicBezTo>
                <a:cubicBezTo>
                  <a:pt x="1413613" y="3921906"/>
                  <a:pt x="1404504" y="3912909"/>
                  <a:pt x="1395282" y="3903913"/>
                </a:cubicBezTo>
                <a:cubicBezTo>
                  <a:pt x="1399556" y="3904700"/>
                  <a:pt x="1403829" y="3905374"/>
                  <a:pt x="1408103" y="3906162"/>
                </a:cubicBezTo>
                <a:cubicBezTo>
                  <a:pt x="1417324" y="3915271"/>
                  <a:pt x="1426546" y="3924380"/>
                  <a:pt x="1435543" y="3933602"/>
                </a:cubicBezTo>
                <a:close/>
                <a:moveTo>
                  <a:pt x="1411476" y="3928766"/>
                </a:moveTo>
                <a:cubicBezTo>
                  <a:pt x="1407203" y="3927866"/>
                  <a:pt x="1403042" y="3926967"/>
                  <a:pt x="1398769" y="3926067"/>
                </a:cubicBezTo>
                <a:cubicBezTo>
                  <a:pt x="1389772" y="3917183"/>
                  <a:pt x="1380663" y="3908298"/>
                  <a:pt x="1371441" y="3899526"/>
                </a:cubicBezTo>
                <a:cubicBezTo>
                  <a:pt x="1375602" y="3900314"/>
                  <a:pt x="1379875" y="3901101"/>
                  <a:pt x="1384036" y="3901888"/>
                </a:cubicBezTo>
                <a:cubicBezTo>
                  <a:pt x="1393371" y="3910772"/>
                  <a:pt x="1402480" y="3919769"/>
                  <a:pt x="1411476" y="3928766"/>
                </a:cubicBezTo>
                <a:close/>
                <a:moveTo>
                  <a:pt x="1361994" y="3890530"/>
                </a:moveTo>
                <a:cubicBezTo>
                  <a:pt x="1352435" y="3881533"/>
                  <a:pt x="1342876" y="3872649"/>
                  <a:pt x="1333205" y="3863989"/>
                </a:cubicBezTo>
                <a:cubicBezTo>
                  <a:pt x="1337366" y="3864664"/>
                  <a:pt x="1341414" y="3865339"/>
                  <a:pt x="1345575" y="3866013"/>
                </a:cubicBezTo>
                <a:cubicBezTo>
                  <a:pt x="1355359" y="3874898"/>
                  <a:pt x="1365031" y="3883782"/>
                  <a:pt x="1374590" y="3892891"/>
                </a:cubicBezTo>
                <a:cubicBezTo>
                  <a:pt x="1370429" y="3892104"/>
                  <a:pt x="1366268" y="3891317"/>
                  <a:pt x="1361994" y="3890530"/>
                </a:cubicBezTo>
                <a:close/>
                <a:moveTo>
                  <a:pt x="1322296" y="3854205"/>
                </a:moveTo>
                <a:cubicBezTo>
                  <a:pt x="1312512" y="3845546"/>
                  <a:pt x="1302728" y="3836999"/>
                  <a:pt x="1292832" y="3828565"/>
                </a:cubicBezTo>
                <a:cubicBezTo>
                  <a:pt x="1296768" y="3829127"/>
                  <a:pt x="1300817" y="3829802"/>
                  <a:pt x="1304865" y="3830364"/>
                </a:cubicBezTo>
                <a:cubicBezTo>
                  <a:pt x="1314986" y="3838911"/>
                  <a:pt x="1324995" y="3847570"/>
                  <a:pt x="1334892" y="3856342"/>
                </a:cubicBezTo>
                <a:cubicBezTo>
                  <a:pt x="1330618" y="3855667"/>
                  <a:pt x="1326457" y="3854880"/>
                  <a:pt x="1322296" y="3854205"/>
                </a:cubicBezTo>
                <a:close/>
                <a:moveTo>
                  <a:pt x="1281586" y="3819230"/>
                </a:moveTo>
                <a:cubicBezTo>
                  <a:pt x="1271015" y="3810459"/>
                  <a:pt x="1260444" y="3801912"/>
                  <a:pt x="1249760" y="3793477"/>
                </a:cubicBezTo>
                <a:cubicBezTo>
                  <a:pt x="1253584" y="3793927"/>
                  <a:pt x="1257407" y="3794490"/>
                  <a:pt x="1261231" y="3794939"/>
                </a:cubicBezTo>
                <a:cubicBezTo>
                  <a:pt x="1272139" y="3803486"/>
                  <a:pt x="1283048" y="3812146"/>
                  <a:pt x="1293844" y="3821030"/>
                </a:cubicBezTo>
                <a:cubicBezTo>
                  <a:pt x="1289796" y="3820468"/>
                  <a:pt x="1285635" y="3819905"/>
                  <a:pt x="1281586" y="3819230"/>
                </a:cubicBezTo>
                <a:close/>
                <a:moveTo>
                  <a:pt x="1237389" y="3784031"/>
                </a:moveTo>
                <a:cubicBezTo>
                  <a:pt x="1226144" y="3775484"/>
                  <a:pt x="1214898" y="3767049"/>
                  <a:pt x="1203539" y="3759065"/>
                </a:cubicBezTo>
                <a:cubicBezTo>
                  <a:pt x="1207026" y="3759402"/>
                  <a:pt x="1210624" y="3759852"/>
                  <a:pt x="1214110" y="3760189"/>
                </a:cubicBezTo>
                <a:cubicBezTo>
                  <a:pt x="1225806" y="3768399"/>
                  <a:pt x="1237502" y="3776833"/>
                  <a:pt x="1249085" y="3785605"/>
                </a:cubicBezTo>
                <a:cubicBezTo>
                  <a:pt x="1245149" y="3785043"/>
                  <a:pt x="1241213" y="3784480"/>
                  <a:pt x="1237389" y="3784031"/>
                </a:cubicBezTo>
                <a:close/>
                <a:moveTo>
                  <a:pt x="1223894" y="3782119"/>
                </a:moveTo>
                <a:cubicBezTo>
                  <a:pt x="1219958" y="3781557"/>
                  <a:pt x="1216135" y="3780994"/>
                  <a:pt x="1212311" y="3780432"/>
                </a:cubicBezTo>
                <a:cubicBezTo>
                  <a:pt x="1201178" y="3772110"/>
                  <a:pt x="1189932" y="3763901"/>
                  <a:pt x="1178686" y="3756028"/>
                </a:cubicBezTo>
                <a:cubicBezTo>
                  <a:pt x="1182172" y="3756478"/>
                  <a:pt x="1185658" y="3756816"/>
                  <a:pt x="1189257" y="3757266"/>
                </a:cubicBezTo>
                <a:cubicBezTo>
                  <a:pt x="1200840" y="3765363"/>
                  <a:pt x="1212424" y="3773572"/>
                  <a:pt x="1223894" y="3782119"/>
                </a:cubicBezTo>
                <a:close/>
                <a:moveTo>
                  <a:pt x="1198366" y="3778520"/>
                </a:moveTo>
                <a:cubicBezTo>
                  <a:pt x="1194430" y="3777958"/>
                  <a:pt x="1190606" y="3777283"/>
                  <a:pt x="1186783" y="3776721"/>
                </a:cubicBezTo>
                <a:cubicBezTo>
                  <a:pt x="1175762" y="3768511"/>
                  <a:pt x="1164628" y="3760639"/>
                  <a:pt x="1153382" y="3752879"/>
                </a:cubicBezTo>
                <a:cubicBezTo>
                  <a:pt x="1156869" y="3753329"/>
                  <a:pt x="1160355" y="3753779"/>
                  <a:pt x="1163841" y="3754229"/>
                </a:cubicBezTo>
                <a:cubicBezTo>
                  <a:pt x="1175537" y="3762101"/>
                  <a:pt x="1187008" y="3770086"/>
                  <a:pt x="1198366" y="3778520"/>
                </a:cubicBezTo>
                <a:close/>
                <a:moveTo>
                  <a:pt x="1139775" y="3743770"/>
                </a:moveTo>
                <a:cubicBezTo>
                  <a:pt x="1127629" y="3735673"/>
                  <a:pt x="1115484" y="3727801"/>
                  <a:pt x="1103226" y="3720379"/>
                </a:cubicBezTo>
                <a:cubicBezTo>
                  <a:pt x="1106150" y="3720716"/>
                  <a:pt x="1109073" y="3721054"/>
                  <a:pt x="1112110" y="3721391"/>
                </a:cubicBezTo>
                <a:cubicBezTo>
                  <a:pt x="1124930" y="3728926"/>
                  <a:pt x="1137638" y="3736910"/>
                  <a:pt x="1150346" y="3745232"/>
                </a:cubicBezTo>
                <a:cubicBezTo>
                  <a:pt x="1146860" y="3744670"/>
                  <a:pt x="1143261" y="3744220"/>
                  <a:pt x="1139775" y="3743770"/>
                </a:cubicBezTo>
                <a:close/>
                <a:moveTo>
                  <a:pt x="1124031" y="3741521"/>
                </a:moveTo>
                <a:cubicBezTo>
                  <a:pt x="1120432" y="3740959"/>
                  <a:pt x="1116833" y="3740397"/>
                  <a:pt x="1113347" y="3739947"/>
                </a:cubicBezTo>
                <a:cubicBezTo>
                  <a:pt x="1101314" y="3732074"/>
                  <a:pt x="1089168" y="3724427"/>
                  <a:pt x="1077023" y="3717230"/>
                </a:cubicBezTo>
                <a:cubicBezTo>
                  <a:pt x="1079946" y="3717567"/>
                  <a:pt x="1082870" y="3718017"/>
                  <a:pt x="1086132" y="3718355"/>
                </a:cubicBezTo>
                <a:cubicBezTo>
                  <a:pt x="1098840" y="3725664"/>
                  <a:pt x="1111435" y="3733424"/>
                  <a:pt x="1124031" y="3741521"/>
                </a:cubicBezTo>
                <a:close/>
                <a:moveTo>
                  <a:pt x="1096253" y="3737023"/>
                </a:moveTo>
                <a:cubicBezTo>
                  <a:pt x="1092317" y="3736348"/>
                  <a:pt x="1088606" y="3735673"/>
                  <a:pt x="1085120" y="3734886"/>
                </a:cubicBezTo>
                <a:cubicBezTo>
                  <a:pt x="1072749" y="3727014"/>
                  <a:pt x="1060603" y="3719592"/>
                  <a:pt x="1048683" y="3712732"/>
                </a:cubicBezTo>
                <a:cubicBezTo>
                  <a:pt x="1051719" y="3713294"/>
                  <a:pt x="1054981" y="3713856"/>
                  <a:pt x="1058579" y="3714419"/>
                </a:cubicBezTo>
                <a:cubicBezTo>
                  <a:pt x="1071175" y="3721616"/>
                  <a:pt x="1083658" y="3729151"/>
                  <a:pt x="1096253" y="3737023"/>
                </a:cubicBezTo>
                <a:close/>
                <a:moveTo>
                  <a:pt x="1064427" y="3730163"/>
                </a:moveTo>
                <a:cubicBezTo>
                  <a:pt x="1052619" y="3726901"/>
                  <a:pt x="1045197" y="3723640"/>
                  <a:pt x="1043735" y="3720379"/>
                </a:cubicBezTo>
                <a:lnTo>
                  <a:pt x="1043060" y="3718692"/>
                </a:lnTo>
                <a:lnTo>
                  <a:pt x="1041823" y="3718579"/>
                </a:lnTo>
                <a:cubicBezTo>
                  <a:pt x="1041485" y="3718579"/>
                  <a:pt x="1039799" y="3718355"/>
                  <a:pt x="1036875" y="3718130"/>
                </a:cubicBezTo>
                <a:cubicBezTo>
                  <a:pt x="1027428" y="3712619"/>
                  <a:pt x="1018206" y="3707334"/>
                  <a:pt x="1009097" y="3702385"/>
                </a:cubicBezTo>
                <a:cubicBezTo>
                  <a:pt x="1012246" y="3702610"/>
                  <a:pt x="1014608" y="3702835"/>
                  <a:pt x="1016295" y="3702947"/>
                </a:cubicBezTo>
                <a:cubicBezTo>
                  <a:pt x="1032376" y="3711270"/>
                  <a:pt x="1048458" y="3720491"/>
                  <a:pt x="1064427" y="3730163"/>
                </a:cubicBezTo>
                <a:close/>
                <a:moveTo>
                  <a:pt x="1020343" y="3716443"/>
                </a:moveTo>
                <a:cubicBezTo>
                  <a:pt x="1017869" y="3716218"/>
                  <a:pt x="1015057" y="3715881"/>
                  <a:pt x="1012134" y="3715655"/>
                </a:cubicBezTo>
                <a:cubicBezTo>
                  <a:pt x="1003024" y="3710370"/>
                  <a:pt x="994028" y="3705309"/>
                  <a:pt x="985143" y="3700586"/>
                </a:cubicBezTo>
                <a:cubicBezTo>
                  <a:pt x="987617" y="3700811"/>
                  <a:pt x="989867" y="3700923"/>
                  <a:pt x="992116" y="3701148"/>
                </a:cubicBezTo>
                <a:cubicBezTo>
                  <a:pt x="1001562" y="3705984"/>
                  <a:pt x="1010896" y="3711045"/>
                  <a:pt x="1020343" y="3716443"/>
                </a:cubicBezTo>
                <a:close/>
                <a:moveTo>
                  <a:pt x="995152" y="3713856"/>
                </a:moveTo>
                <a:cubicBezTo>
                  <a:pt x="992678" y="3713631"/>
                  <a:pt x="989979" y="3713294"/>
                  <a:pt x="987280" y="3713069"/>
                </a:cubicBezTo>
                <a:cubicBezTo>
                  <a:pt x="978396" y="3708008"/>
                  <a:pt x="969624" y="3703173"/>
                  <a:pt x="961189" y="3698674"/>
                </a:cubicBezTo>
                <a:cubicBezTo>
                  <a:pt x="963439" y="3698899"/>
                  <a:pt x="965688" y="3699012"/>
                  <a:pt x="967825" y="3699124"/>
                </a:cubicBezTo>
                <a:cubicBezTo>
                  <a:pt x="976934" y="3703847"/>
                  <a:pt x="986043" y="3708796"/>
                  <a:pt x="995152" y="3713856"/>
                </a:cubicBezTo>
                <a:close/>
                <a:moveTo>
                  <a:pt x="969961" y="3711382"/>
                </a:moveTo>
                <a:cubicBezTo>
                  <a:pt x="967487" y="3711157"/>
                  <a:pt x="965013" y="3710932"/>
                  <a:pt x="962427" y="3710595"/>
                </a:cubicBezTo>
                <a:cubicBezTo>
                  <a:pt x="953767" y="3705759"/>
                  <a:pt x="945333" y="3701261"/>
                  <a:pt x="937123" y="3696875"/>
                </a:cubicBezTo>
                <a:cubicBezTo>
                  <a:pt x="939260" y="3696987"/>
                  <a:pt x="941397" y="3697212"/>
                  <a:pt x="943421" y="3697325"/>
                </a:cubicBezTo>
                <a:cubicBezTo>
                  <a:pt x="952305" y="3701823"/>
                  <a:pt x="961077" y="3706546"/>
                  <a:pt x="969961" y="3711382"/>
                </a:cubicBezTo>
                <a:close/>
                <a:moveTo>
                  <a:pt x="944770" y="3708796"/>
                </a:moveTo>
                <a:cubicBezTo>
                  <a:pt x="942409" y="3708570"/>
                  <a:pt x="940047" y="3708346"/>
                  <a:pt x="937573" y="3708121"/>
                </a:cubicBezTo>
                <a:cubicBezTo>
                  <a:pt x="929251" y="3703622"/>
                  <a:pt x="921154" y="3699236"/>
                  <a:pt x="913169" y="3695188"/>
                </a:cubicBezTo>
                <a:cubicBezTo>
                  <a:pt x="915194" y="3695300"/>
                  <a:pt x="917218" y="3695525"/>
                  <a:pt x="919242" y="3695638"/>
                </a:cubicBezTo>
                <a:cubicBezTo>
                  <a:pt x="927677" y="3699799"/>
                  <a:pt x="936224" y="3704185"/>
                  <a:pt x="944770" y="3708796"/>
                </a:cubicBezTo>
                <a:close/>
                <a:moveTo>
                  <a:pt x="919580" y="3706321"/>
                </a:moveTo>
                <a:cubicBezTo>
                  <a:pt x="917330" y="3706096"/>
                  <a:pt x="915081" y="3705872"/>
                  <a:pt x="912720" y="3705647"/>
                </a:cubicBezTo>
                <a:cubicBezTo>
                  <a:pt x="904735" y="3701373"/>
                  <a:pt x="896863" y="3697212"/>
                  <a:pt x="889103" y="3693389"/>
                </a:cubicBezTo>
                <a:cubicBezTo>
                  <a:pt x="891015" y="3693501"/>
                  <a:pt x="892927" y="3693726"/>
                  <a:pt x="894839" y="3693838"/>
                </a:cubicBezTo>
                <a:cubicBezTo>
                  <a:pt x="903048" y="3697774"/>
                  <a:pt x="911258" y="3701935"/>
                  <a:pt x="919580" y="3706321"/>
                </a:cubicBezTo>
                <a:close/>
                <a:moveTo>
                  <a:pt x="894276" y="3703735"/>
                </a:moveTo>
                <a:cubicBezTo>
                  <a:pt x="892140" y="3703510"/>
                  <a:pt x="890003" y="3703285"/>
                  <a:pt x="887754" y="3703060"/>
                </a:cubicBezTo>
                <a:cubicBezTo>
                  <a:pt x="880219" y="3699124"/>
                  <a:pt x="872684" y="3695188"/>
                  <a:pt x="865262" y="3691477"/>
                </a:cubicBezTo>
                <a:cubicBezTo>
                  <a:pt x="867061" y="3691589"/>
                  <a:pt x="868748" y="3691702"/>
                  <a:pt x="870547" y="3691814"/>
                </a:cubicBezTo>
                <a:cubicBezTo>
                  <a:pt x="878419" y="3695750"/>
                  <a:pt x="886404" y="3699686"/>
                  <a:pt x="894276" y="3703735"/>
                </a:cubicBezTo>
                <a:close/>
                <a:moveTo>
                  <a:pt x="868973" y="3701261"/>
                </a:moveTo>
                <a:cubicBezTo>
                  <a:pt x="866949" y="3701036"/>
                  <a:pt x="864924" y="3700811"/>
                  <a:pt x="863013" y="3700699"/>
                </a:cubicBezTo>
                <a:cubicBezTo>
                  <a:pt x="855815" y="3696987"/>
                  <a:pt x="848618" y="3693389"/>
                  <a:pt x="841420" y="3689902"/>
                </a:cubicBezTo>
                <a:cubicBezTo>
                  <a:pt x="842995" y="3690015"/>
                  <a:pt x="844682" y="3690127"/>
                  <a:pt x="846256" y="3690240"/>
                </a:cubicBezTo>
                <a:cubicBezTo>
                  <a:pt x="853791" y="3693726"/>
                  <a:pt x="861438" y="3697437"/>
                  <a:pt x="868973" y="3701261"/>
                </a:cubicBezTo>
                <a:close/>
                <a:moveTo>
                  <a:pt x="843669" y="3698674"/>
                </a:moveTo>
                <a:cubicBezTo>
                  <a:pt x="841870" y="3698449"/>
                  <a:pt x="840071" y="3698337"/>
                  <a:pt x="838159" y="3698112"/>
                </a:cubicBezTo>
                <a:cubicBezTo>
                  <a:pt x="831299" y="3694626"/>
                  <a:pt x="824327" y="3691252"/>
                  <a:pt x="817579" y="3687991"/>
                </a:cubicBezTo>
                <a:cubicBezTo>
                  <a:pt x="819041" y="3688103"/>
                  <a:pt x="820503" y="3688215"/>
                  <a:pt x="821965" y="3688328"/>
                </a:cubicBezTo>
                <a:cubicBezTo>
                  <a:pt x="829162" y="3691702"/>
                  <a:pt x="836360" y="3695076"/>
                  <a:pt x="843669" y="3698674"/>
                </a:cubicBezTo>
                <a:close/>
                <a:moveTo>
                  <a:pt x="818254" y="3696200"/>
                </a:moveTo>
                <a:cubicBezTo>
                  <a:pt x="816567" y="3696088"/>
                  <a:pt x="814992" y="3695863"/>
                  <a:pt x="813306" y="3695750"/>
                </a:cubicBezTo>
                <a:cubicBezTo>
                  <a:pt x="806783" y="3692489"/>
                  <a:pt x="800148" y="3689340"/>
                  <a:pt x="793738" y="3686304"/>
                </a:cubicBezTo>
                <a:cubicBezTo>
                  <a:pt x="795087" y="3686416"/>
                  <a:pt x="796324" y="3686529"/>
                  <a:pt x="797674" y="3686641"/>
                </a:cubicBezTo>
                <a:cubicBezTo>
                  <a:pt x="804421" y="3689677"/>
                  <a:pt x="811281" y="3692826"/>
                  <a:pt x="818254" y="3696200"/>
                </a:cubicBezTo>
                <a:close/>
                <a:moveTo>
                  <a:pt x="792725" y="3693614"/>
                </a:moveTo>
                <a:cubicBezTo>
                  <a:pt x="791264" y="3693501"/>
                  <a:pt x="789802" y="3693276"/>
                  <a:pt x="788452" y="3693164"/>
                </a:cubicBezTo>
                <a:cubicBezTo>
                  <a:pt x="782267" y="3690127"/>
                  <a:pt x="776082" y="3687203"/>
                  <a:pt x="769896" y="3684392"/>
                </a:cubicBezTo>
                <a:cubicBezTo>
                  <a:pt x="771021" y="3684504"/>
                  <a:pt x="772145" y="3684504"/>
                  <a:pt x="773270" y="3684617"/>
                </a:cubicBezTo>
                <a:cubicBezTo>
                  <a:pt x="779680" y="3687653"/>
                  <a:pt x="786203" y="3690577"/>
                  <a:pt x="792725" y="3693614"/>
                </a:cubicBezTo>
                <a:close/>
                <a:moveTo>
                  <a:pt x="767310" y="3691139"/>
                </a:moveTo>
                <a:cubicBezTo>
                  <a:pt x="766073" y="3691027"/>
                  <a:pt x="764836" y="3690915"/>
                  <a:pt x="763599" y="3690802"/>
                </a:cubicBezTo>
                <a:cubicBezTo>
                  <a:pt x="757751" y="3688103"/>
                  <a:pt x="751903" y="3685404"/>
                  <a:pt x="746167" y="3682818"/>
                </a:cubicBezTo>
                <a:cubicBezTo>
                  <a:pt x="747067" y="3682930"/>
                  <a:pt x="748079" y="3682930"/>
                  <a:pt x="748979" y="3683042"/>
                </a:cubicBezTo>
                <a:cubicBezTo>
                  <a:pt x="755052" y="3685516"/>
                  <a:pt x="761124" y="3688328"/>
                  <a:pt x="767310" y="3691139"/>
                </a:cubicBezTo>
                <a:close/>
                <a:moveTo>
                  <a:pt x="741669" y="3688553"/>
                </a:moveTo>
                <a:cubicBezTo>
                  <a:pt x="740657" y="3688440"/>
                  <a:pt x="739645" y="3688328"/>
                  <a:pt x="738745" y="3688215"/>
                </a:cubicBezTo>
                <a:cubicBezTo>
                  <a:pt x="733234" y="3685741"/>
                  <a:pt x="727836" y="3683267"/>
                  <a:pt x="722438" y="3680906"/>
                </a:cubicBezTo>
                <a:cubicBezTo>
                  <a:pt x="723113" y="3680906"/>
                  <a:pt x="723900" y="3681018"/>
                  <a:pt x="724575" y="3681018"/>
                </a:cubicBezTo>
                <a:cubicBezTo>
                  <a:pt x="730311" y="3683492"/>
                  <a:pt x="735934" y="3685966"/>
                  <a:pt x="741669" y="3688553"/>
                </a:cubicBezTo>
                <a:close/>
                <a:moveTo>
                  <a:pt x="700734" y="3671684"/>
                </a:moveTo>
                <a:cubicBezTo>
                  <a:pt x="696235" y="3669772"/>
                  <a:pt x="691625" y="3667973"/>
                  <a:pt x="687126" y="3666173"/>
                </a:cubicBezTo>
                <a:cubicBezTo>
                  <a:pt x="691962" y="3667973"/>
                  <a:pt x="696798" y="3669884"/>
                  <a:pt x="701746" y="3671796"/>
                </a:cubicBezTo>
                <a:cubicBezTo>
                  <a:pt x="701409" y="3671796"/>
                  <a:pt x="701071" y="3671796"/>
                  <a:pt x="700734" y="3671684"/>
                </a:cubicBezTo>
                <a:close/>
                <a:moveTo>
                  <a:pt x="676330" y="3669884"/>
                </a:moveTo>
                <a:cubicBezTo>
                  <a:pt x="674418" y="3669097"/>
                  <a:pt x="672394" y="3668310"/>
                  <a:pt x="670482" y="3667523"/>
                </a:cubicBezTo>
                <a:cubicBezTo>
                  <a:pt x="672507" y="3668310"/>
                  <a:pt x="674531" y="3669097"/>
                  <a:pt x="676667" y="3669884"/>
                </a:cubicBezTo>
                <a:cubicBezTo>
                  <a:pt x="676555" y="3669997"/>
                  <a:pt x="676443" y="3669884"/>
                  <a:pt x="676330" y="3669884"/>
                </a:cubicBezTo>
                <a:close/>
                <a:moveTo>
                  <a:pt x="1792039" y="4488251"/>
                </a:moveTo>
                <a:cubicBezTo>
                  <a:pt x="1799911" y="4499047"/>
                  <a:pt x="1805196" y="4506469"/>
                  <a:pt x="1807671" y="4509956"/>
                </a:cubicBezTo>
                <a:cubicBezTo>
                  <a:pt x="1804297" y="4507819"/>
                  <a:pt x="1801035" y="4505570"/>
                  <a:pt x="1797662" y="4503433"/>
                </a:cubicBezTo>
                <a:cubicBezTo>
                  <a:pt x="1795637" y="4498372"/>
                  <a:pt x="1793613" y="4493199"/>
                  <a:pt x="1791701" y="4488139"/>
                </a:cubicBezTo>
                <a:cubicBezTo>
                  <a:pt x="1791814" y="4488026"/>
                  <a:pt x="1791926" y="4488139"/>
                  <a:pt x="1792039" y="4488251"/>
                </a:cubicBezTo>
                <a:close/>
                <a:moveTo>
                  <a:pt x="1813181" y="4508269"/>
                </a:moveTo>
                <a:cubicBezTo>
                  <a:pt x="1815655" y="4511755"/>
                  <a:pt x="1817679" y="4514791"/>
                  <a:pt x="1819704" y="4517603"/>
                </a:cubicBezTo>
                <a:cubicBezTo>
                  <a:pt x="1818467" y="4516816"/>
                  <a:pt x="1817117" y="4516029"/>
                  <a:pt x="1815880" y="4515129"/>
                </a:cubicBezTo>
                <a:cubicBezTo>
                  <a:pt x="1814980" y="4512880"/>
                  <a:pt x="1814081" y="4510518"/>
                  <a:pt x="1813181" y="4508269"/>
                </a:cubicBezTo>
                <a:close/>
                <a:moveTo>
                  <a:pt x="1829150" y="4531323"/>
                </a:moveTo>
                <a:cubicBezTo>
                  <a:pt x="1830387" y="4533010"/>
                  <a:pt x="1831175" y="4534360"/>
                  <a:pt x="1831624" y="4534922"/>
                </a:cubicBezTo>
                <a:cubicBezTo>
                  <a:pt x="1833311" y="4539420"/>
                  <a:pt x="1834998" y="4543806"/>
                  <a:pt x="1836797" y="4548304"/>
                </a:cubicBezTo>
                <a:cubicBezTo>
                  <a:pt x="1833424" y="4546055"/>
                  <a:pt x="1829937" y="4543693"/>
                  <a:pt x="1826339" y="4541219"/>
                </a:cubicBezTo>
                <a:cubicBezTo>
                  <a:pt x="1824090" y="4535934"/>
                  <a:pt x="1821953" y="4530761"/>
                  <a:pt x="1819929" y="4525475"/>
                </a:cubicBezTo>
                <a:cubicBezTo>
                  <a:pt x="1822965" y="4527387"/>
                  <a:pt x="1826114" y="4529299"/>
                  <a:pt x="1829150" y="4531323"/>
                </a:cubicBezTo>
                <a:close/>
                <a:moveTo>
                  <a:pt x="1837810" y="4536608"/>
                </a:moveTo>
                <a:cubicBezTo>
                  <a:pt x="1839047" y="4537396"/>
                  <a:pt x="1840284" y="4538071"/>
                  <a:pt x="1841521" y="4538858"/>
                </a:cubicBezTo>
                <a:cubicBezTo>
                  <a:pt x="1848831" y="4549766"/>
                  <a:pt x="1853216" y="4556401"/>
                  <a:pt x="1854229" y="4557976"/>
                </a:cubicBezTo>
                <a:cubicBezTo>
                  <a:pt x="1854566" y="4558763"/>
                  <a:pt x="1854791" y="4559550"/>
                  <a:pt x="1855128" y="4560338"/>
                </a:cubicBezTo>
                <a:cubicBezTo>
                  <a:pt x="1851642" y="4558088"/>
                  <a:pt x="1848043" y="4555727"/>
                  <a:pt x="1844445" y="4553365"/>
                </a:cubicBezTo>
                <a:cubicBezTo>
                  <a:pt x="1842083" y="4547742"/>
                  <a:pt x="1839946" y="4542119"/>
                  <a:pt x="1837810" y="4536608"/>
                </a:cubicBezTo>
                <a:close/>
                <a:moveTo>
                  <a:pt x="1859289" y="4571246"/>
                </a:moveTo>
                <a:cubicBezTo>
                  <a:pt x="1861201" y="4576082"/>
                  <a:pt x="1863113" y="4581030"/>
                  <a:pt x="1865137" y="4585866"/>
                </a:cubicBezTo>
                <a:cubicBezTo>
                  <a:pt x="1861763" y="4583504"/>
                  <a:pt x="1858390" y="4581142"/>
                  <a:pt x="1855016" y="4578781"/>
                </a:cubicBezTo>
                <a:cubicBezTo>
                  <a:pt x="1852992" y="4574058"/>
                  <a:pt x="1850967" y="4569334"/>
                  <a:pt x="1849055" y="4564611"/>
                </a:cubicBezTo>
                <a:cubicBezTo>
                  <a:pt x="1852542" y="4566860"/>
                  <a:pt x="1855916" y="4569109"/>
                  <a:pt x="1859289" y="4571246"/>
                </a:cubicBezTo>
                <a:close/>
                <a:moveTo>
                  <a:pt x="1870310" y="4598349"/>
                </a:moveTo>
                <a:cubicBezTo>
                  <a:pt x="1872335" y="4603072"/>
                  <a:pt x="1874359" y="4607908"/>
                  <a:pt x="1876383" y="4612631"/>
                </a:cubicBezTo>
                <a:cubicBezTo>
                  <a:pt x="1873234" y="4610382"/>
                  <a:pt x="1870085" y="4608020"/>
                  <a:pt x="1867049" y="4605659"/>
                </a:cubicBezTo>
                <a:cubicBezTo>
                  <a:pt x="1864912" y="4601048"/>
                  <a:pt x="1862776" y="4596437"/>
                  <a:pt x="1860751" y="4591713"/>
                </a:cubicBezTo>
                <a:cubicBezTo>
                  <a:pt x="1863900" y="4593963"/>
                  <a:pt x="1867161" y="4596212"/>
                  <a:pt x="1870310" y="4598349"/>
                </a:cubicBezTo>
                <a:close/>
                <a:moveTo>
                  <a:pt x="1878182" y="4603634"/>
                </a:moveTo>
                <a:cubicBezTo>
                  <a:pt x="1879644" y="4604647"/>
                  <a:pt x="1881219" y="4605659"/>
                  <a:pt x="1882681" y="4606671"/>
                </a:cubicBezTo>
                <a:cubicBezTo>
                  <a:pt x="1884480" y="4607908"/>
                  <a:pt x="1886392" y="4609145"/>
                  <a:pt x="1888304" y="4610382"/>
                </a:cubicBezTo>
                <a:cubicBezTo>
                  <a:pt x="1890441" y="4615555"/>
                  <a:pt x="1892465" y="4620728"/>
                  <a:pt x="1894714" y="4625901"/>
                </a:cubicBezTo>
                <a:cubicBezTo>
                  <a:pt x="1891453" y="4623540"/>
                  <a:pt x="1888079" y="4621178"/>
                  <a:pt x="1884818" y="4618816"/>
                </a:cubicBezTo>
                <a:cubicBezTo>
                  <a:pt x="1882568" y="4613756"/>
                  <a:pt x="1880319" y="4608695"/>
                  <a:pt x="1878182" y="4603634"/>
                </a:cubicBezTo>
                <a:close/>
                <a:moveTo>
                  <a:pt x="1895951" y="4615330"/>
                </a:moveTo>
                <a:cubicBezTo>
                  <a:pt x="1899437" y="4617579"/>
                  <a:pt x="1902811" y="4619716"/>
                  <a:pt x="1906297" y="4621965"/>
                </a:cubicBezTo>
                <a:cubicBezTo>
                  <a:pt x="1908434" y="4627476"/>
                  <a:pt x="1910683" y="4632986"/>
                  <a:pt x="1912932" y="4638497"/>
                </a:cubicBezTo>
                <a:cubicBezTo>
                  <a:pt x="1909559" y="4636135"/>
                  <a:pt x="1906185" y="4633886"/>
                  <a:pt x="1902811" y="4631524"/>
                </a:cubicBezTo>
                <a:cubicBezTo>
                  <a:pt x="1900337" y="4626126"/>
                  <a:pt x="1898088" y="4620728"/>
                  <a:pt x="1895951" y="4615330"/>
                </a:cubicBezTo>
                <a:close/>
                <a:moveTo>
                  <a:pt x="1917318" y="4649518"/>
                </a:moveTo>
                <a:cubicBezTo>
                  <a:pt x="1919568" y="4654916"/>
                  <a:pt x="1921817" y="4660201"/>
                  <a:pt x="1924066" y="4665599"/>
                </a:cubicBezTo>
                <a:cubicBezTo>
                  <a:pt x="1920805" y="4663238"/>
                  <a:pt x="1917656" y="4660876"/>
                  <a:pt x="1914507" y="4658514"/>
                </a:cubicBezTo>
                <a:cubicBezTo>
                  <a:pt x="1912145" y="4653341"/>
                  <a:pt x="1909784" y="4648056"/>
                  <a:pt x="1907534" y="4642770"/>
                </a:cubicBezTo>
                <a:cubicBezTo>
                  <a:pt x="1910796" y="4645019"/>
                  <a:pt x="1914057" y="4647268"/>
                  <a:pt x="1917318" y="4649518"/>
                </a:cubicBezTo>
                <a:close/>
                <a:moveTo>
                  <a:pt x="1929464" y="4677857"/>
                </a:moveTo>
                <a:cubicBezTo>
                  <a:pt x="1931488" y="4682468"/>
                  <a:pt x="1933512" y="4687192"/>
                  <a:pt x="1935649" y="4691803"/>
                </a:cubicBezTo>
                <a:cubicBezTo>
                  <a:pt x="1932725" y="4689553"/>
                  <a:pt x="1929801" y="4687192"/>
                  <a:pt x="1926877" y="4684942"/>
                </a:cubicBezTo>
                <a:cubicBezTo>
                  <a:pt x="1924741" y="4680444"/>
                  <a:pt x="1922604" y="4675946"/>
                  <a:pt x="1920467" y="4671335"/>
                </a:cubicBezTo>
                <a:cubicBezTo>
                  <a:pt x="1923391" y="4673584"/>
                  <a:pt x="1926428" y="4675721"/>
                  <a:pt x="1929464" y="4677857"/>
                </a:cubicBezTo>
                <a:close/>
                <a:moveTo>
                  <a:pt x="1937786" y="4683818"/>
                </a:moveTo>
                <a:cubicBezTo>
                  <a:pt x="1941047" y="4686067"/>
                  <a:pt x="1944196" y="4688316"/>
                  <a:pt x="1947457" y="4690565"/>
                </a:cubicBezTo>
                <a:cubicBezTo>
                  <a:pt x="1949594" y="4695738"/>
                  <a:pt x="1951843" y="4700912"/>
                  <a:pt x="1954092" y="4705972"/>
                </a:cubicBezTo>
                <a:cubicBezTo>
                  <a:pt x="1953193" y="4705297"/>
                  <a:pt x="1952293" y="4704623"/>
                  <a:pt x="1951394" y="4703948"/>
                </a:cubicBezTo>
                <a:cubicBezTo>
                  <a:pt x="1949032" y="4702261"/>
                  <a:pt x="1946783" y="4700462"/>
                  <a:pt x="1944533" y="4698662"/>
                </a:cubicBezTo>
                <a:cubicBezTo>
                  <a:pt x="1942284" y="4693714"/>
                  <a:pt x="1940035" y="4688766"/>
                  <a:pt x="1937786" y="4683818"/>
                </a:cubicBezTo>
                <a:close/>
                <a:moveTo>
                  <a:pt x="1950494" y="4711708"/>
                </a:moveTo>
                <a:cubicBezTo>
                  <a:pt x="1953530" y="4713957"/>
                  <a:pt x="1956567" y="4716206"/>
                  <a:pt x="1959603" y="4718455"/>
                </a:cubicBezTo>
                <a:cubicBezTo>
                  <a:pt x="1961515" y="4722841"/>
                  <a:pt x="1963427" y="4727227"/>
                  <a:pt x="1965451" y="4731501"/>
                </a:cubicBezTo>
                <a:cubicBezTo>
                  <a:pt x="1962527" y="4729139"/>
                  <a:pt x="1959491" y="4726777"/>
                  <a:pt x="1956567" y="4724303"/>
                </a:cubicBezTo>
                <a:cubicBezTo>
                  <a:pt x="1954542" y="4720142"/>
                  <a:pt x="1952518" y="4715869"/>
                  <a:pt x="1950494" y="4711708"/>
                </a:cubicBezTo>
                <a:close/>
                <a:moveTo>
                  <a:pt x="1968037" y="4724528"/>
                </a:moveTo>
                <a:cubicBezTo>
                  <a:pt x="1971074" y="4726777"/>
                  <a:pt x="1974110" y="4728914"/>
                  <a:pt x="1977259" y="4731051"/>
                </a:cubicBezTo>
                <a:cubicBezTo>
                  <a:pt x="1979396" y="4735999"/>
                  <a:pt x="1981533" y="4740835"/>
                  <a:pt x="1983669" y="4745670"/>
                </a:cubicBezTo>
                <a:cubicBezTo>
                  <a:pt x="1980745" y="4743421"/>
                  <a:pt x="1977709" y="4741059"/>
                  <a:pt x="1974785" y="4738810"/>
                </a:cubicBezTo>
                <a:cubicBezTo>
                  <a:pt x="1972536" y="4734087"/>
                  <a:pt x="1970287" y="4729364"/>
                  <a:pt x="1968037" y="4724528"/>
                </a:cubicBezTo>
                <a:close/>
                <a:moveTo>
                  <a:pt x="1989517" y="4759166"/>
                </a:moveTo>
                <a:cubicBezTo>
                  <a:pt x="1991541" y="4763776"/>
                  <a:pt x="1993791" y="4768387"/>
                  <a:pt x="1995815" y="4772998"/>
                </a:cubicBezTo>
                <a:cubicBezTo>
                  <a:pt x="1993116" y="4770861"/>
                  <a:pt x="1990417" y="4768612"/>
                  <a:pt x="1987718" y="4766475"/>
                </a:cubicBezTo>
                <a:cubicBezTo>
                  <a:pt x="1985581" y="4761977"/>
                  <a:pt x="1983444" y="4757479"/>
                  <a:pt x="1981308" y="4753093"/>
                </a:cubicBezTo>
                <a:cubicBezTo>
                  <a:pt x="1984119" y="4755117"/>
                  <a:pt x="1986818" y="4757141"/>
                  <a:pt x="1989517" y="4759166"/>
                </a:cubicBezTo>
                <a:close/>
                <a:moveTo>
                  <a:pt x="1998401" y="4765801"/>
                </a:moveTo>
                <a:cubicBezTo>
                  <a:pt x="2001438" y="4768050"/>
                  <a:pt x="2004474" y="4770299"/>
                  <a:pt x="2007511" y="4772436"/>
                </a:cubicBezTo>
                <a:cubicBezTo>
                  <a:pt x="2009647" y="4777384"/>
                  <a:pt x="2011784" y="4782445"/>
                  <a:pt x="2014033" y="4787393"/>
                </a:cubicBezTo>
                <a:cubicBezTo>
                  <a:pt x="2011109" y="4785144"/>
                  <a:pt x="2008073" y="4782782"/>
                  <a:pt x="2005149" y="4780420"/>
                </a:cubicBezTo>
                <a:cubicBezTo>
                  <a:pt x="2002787" y="4775585"/>
                  <a:pt x="2000651" y="4770636"/>
                  <a:pt x="1998401" y="4765801"/>
                </a:cubicBezTo>
                <a:close/>
                <a:moveTo>
                  <a:pt x="2019656" y="4799876"/>
                </a:moveTo>
                <a:cubicBezTo>
                  <a:pt x="2021905" y="4804937"/>
                  <a:pt x="2024155" y="4809997"/>
                  <a:pt x="2026516" y="4814945"/>
                </a:cubicBezTo>
                <a:cubicBezTo>
                  <a:pt x="2023817" y="4812696"/>
                  <a:pt x="2021118" y="4810447"/>
                  <a:pt x="2018419" y="4808198"/>
                </a:cubicBezTo>
                <a:cubicBezTo>
                  <a:pt x="2015945" y="4803249"/>
                  <a:pt x="2013583" y="4798189"/>
                  <a:pt x="2011222" y="4793241"/>
                </a:cubicBezTo>
                <a:cubicBezTo>
                  <a:pt x="2014033" y="4795602"/>
                  <a:pt x="2016845" y="4797739"/>
                  <a:pt x="2019656" y="4799876"/>
                </a:cubicBezTo>
                <a:close/>
                <a:moveTo>
                  <a:pt x="2028428" y="4806511"/>
                </a:moveTo>
                <a:cubicBezTo>
                  <a:pt x="2031464" y="4808760"/>
                  <a:pt x="2034501" y="4811009"/>
                  <a:pt x="2037537" y="4813258"/>
                </a:cubicBezTo>
                <a:cubicBezTo>
                  <a:pt x="2040011" y="4818769"/>
                  <a:pt x="2042485" y="4824280"/>
                  <a:pt x="2044960" y="4829790"/>
                </a:cubicBezTo>
                <a:cubicBezTo>
                  <a:pt x="2041923" y="4827428"/>
                  <a:pt x="2038999" y="4825067"/>
                  <a:pt x="2035963" y="4822592"/>
                </a:cubicBezTo>
                <a:cubicBezTo>
                  <a:pt x="2033489" y="4817307"/>
                  <a:pt x="2031015" y="4812022"/>
                  <a:pt x="2028428" y="4806511"/>
                </a:cubicBezTo>
                <a:close/>
                <a:moveTo>
                  <a:pt x="2050695" y="4842498"/>
                </a:moveTo>
                <a:cubicBezTo>
                  <a:pt x="2053169" y="4847896"/>
                  <a:pt x="2055643" y="4853181"/>
                  <a:pt x="2058117" y="4858467"/>
                </a:cubicBezTo>
                <a:cubicBezTo>
                  <a:pt x="2055306" y="4856105"/>
                  <a:pt x="2052494" y="4853744"/>
                  <a:pt x="2049570" y="4851270"/>
                </a:cubicBezTo>
                <a:cubicBezTo>
                  <a:pt x="2047096" y="4846209"/>
                  <a:pt x="2044622" y="4841036"/>
                  <a:pt x="2042261" y="4835863"/>
                </a:cubicBezTo>
                <a:cubicBezTo>
                  <a:pt x="2045072" y="4838112"/>
                  <a:pt x="2047884" y="4840361"/>
                  <a:pt x="2050695" y="4842498"/>
                </a:cubicBezTo>
                <a:close/>
                <a:moveTo>
                  <a:pt x="2059692" y="4849358"/>
                </a:moveTo>
                <a:cubicBezTo>
                  <a:pt x="2062503" y="4851495"/>
                  <a:pt x="2065315" y="4853631"/>
                  <a:pt x="2068126" y="4855655"/>
                </a:cubicBezTo>
                <a:cubicBezTo>
                  <a:pt x="2070713" y="4861391"/>
                  <a:pt x="2073187" y="4867239"/>
                  <a:pt x="2075773" y="4872974"/>
                </a:cubicBezTo>
                <a:cubicBezTo>
                  <a:pt x="2073074" y="4870838"/>
                  <a:pt x="2070375" y="4868589"/>
                  <a:pt x="2067676" y="4866452"/>
                </a:cubicBezTo>
                <a:cubicBezTo>
                  <a:pt x="2064977" y="4860829"/>
                  <a:pt x="2062391" y="4855093"/>
                  <a:pt x="2059692" y="4849358"/>
                </a:cubicBezTo>
                <a:close/>
                <a:moveTo>
                  <a:pt x="2081734" y="4886132"/>
                </a:moveTo>
                <a:cubicBezTo>
                  <a:pt x="2083983" y="4891080"/>
                  <a:pt x="2086232" y="4896028"/>
                  <a:pt x="2088594" y="4900977"/>
                </a:cubicBezTo>
                <a:cubicBezTo>
                  <a:pt x="2086120" y="4898952"/>
                  <a:pt x="2083758" y="4896816"/>
                  <a:pt x="2081284" y="4894791"/>
                </a:cubicBezTo>
                <a:cubicBezTo>
                  <a:pt x="2078922" y="4889956"/>
                  <a:pt x="2076448" y="4885008"/>
                  <a:pt x="2074086" y="4880172"/>
                </a:cubicBezTo>
                <a:cubicBezTo>
                  <a:pt x="2076673" y="4882083"/>
                  <a:pt x="2079260" y="4884108"/>
                  <a:pt x="2081734" y="4886132"/>
                </a:cubicBezTo>
                <a:close/>
                <a:moveTo>
                  <a:pt x="2090955" y="4893217"/>
                </a:moveTo>
                <a:cubicBezTo>
                  <a:pt x="2093654" y="4895354"/>
                  <a:pt x="2096466" y="4897378"/>
                  <a:pt x="2099165" y="4899515"/>
                </a:cubicBezTo>
                <a:cubicBezTo>
                  <a:pt x="2101527" y="4904913"/>
                  <a:pt x="2104001" y="4910311"/>
                  <a:pt x="2106362" y="4915709"/>
                </a:cubicBezTo>
                <a:cubicBezTo>
                  <a:pt x="2103663" y="4913460"/>
                  <a:pt x="2100964" y="4911323"/>
                  <a:pt x="2098153" y="4909074"/>
                </a:cubicBezTo>
                <a:cubicBezTo>
                  <a:pt x="2095679" y="4903788"/>
                  <a:pt x="2093317" y="4898502"/>
                  <a:pt x="2090955" y="4893217"/>
                </a:cubicBezTo>
                <a:close/>
                <a:moveTo>
                  <a:pt x="2112210" y="4928754"/>
                </a:moveTo>
                <a:cubicBezTo>
                  <a:pt x="2114460" y="4933702"/>
                  <a:pt x="2116709" y="4938650"/>
                  <a:pt x="2118958" y="4943599"/>
                </a:cubicBezTo>
                <a:cubicBezTo>
                  <a:pt x="2116596" y="4941575"/>
                  <a:pt x="2114235" y="4939550"/>
                  <a:pt x="2111873" y="4937414"/>
                </a:cubicBezTo>
                <a:cubicBezTo>
                  <a:pt x="2109511" y="4932578"/>
                  <a:pt x="2107150" y="4927630"/>
                  <a:pt x="2104788" y="4922681"/>
                </a:cubicBezTo>
                <a:cubicBezTo>
                  <a:pt x="2107262" y="4924706"/>
                  <a:pt x="2109736" y="4926730"/>
                  <a:pt x="2112210" y="4928754"/>
                </a:cubicBezTo>
                <a:close/>
                <a:moveTo>
                  <a:pt x="2121657" y="4936176"/>
                </a:moveTo>
                <a:cubicBezTo>
                  <a:pt x="2124356" y="4938313"/>
                  <a:pt x="2127055" y="4940450"/>
                  <a:pt x="2129866" y="4942474"/>
                </a:cubicBezTo>
                <a:cubicBezTo>
                  <a:pt x="2132341" y="4947985"/>
                  <a:pt x="2134702" y="4953383"/>
                  <a:pt x="2137176" y="4958781"/>
                </a:cubicBezTo>
                <a:cubicBezTo>
                  <a:pt x="2134477" y="4956644"/>
                  <a:pt x="2131891" y="4954395"/>
                  <a:pt x="2129192" y="4952146"/>
                </a:cubicBezTo>
                <a:cubicBezTo>
                  <a:pt x="2126718" y="4946860"/>
                  <a:pt x="2124243" y="4941575"/>
                  <a:pt x="2121657" y="4936176"/>
                </a:cubicBezTo>
                <a:close/>
                <a:moveTo>
                  <a:pt x="2143024" y="4971938"/>
                </a:moveTo>
                <a:cubicBezTo>
                  <a:pt x="2145161" y="4976662"/>
                  <a:pt x="2147298" y="4981160"/>
                  <a:pt x="2149434" y="4985771"/>
                </a:cubicBezTo>
                <a:cubicBezTo>
                  <a:pt x="2146960" y="4983634"/>
                  <a:pt x="2144599" y="4981497"/>
                  <a:pt x="2142124" y="4979248"/>
                </a:cubicBezTo>
                <a:cubicBezTo>
                  <a:pt x="2139988" y="4974862"/>
                  <a:pt x="2137851" y="4970364"/>
                  <a:pt x="2135714" y="4965866"/>
                </a:cubicBezTo>
                <a:cubicBezTo>
                  <a:pt x="2138188" y="4968003"/>
                  <a:pt x="2140550" y="4970027"/>
                  <a:pt x="2143024" y="4971938"/>
                </a:cubicBezTo>
                <a:close/>
                <a:moveTo>
                  <a:pt x="2156182" y="5000278"/>
                </a:moveTo>
                <a:cubicBezTo>
                  <a:pt x="2158206" y="5004552"/>
                  <a:pt x="2160230" y="5008938"/>
                  <a:pt x="2162255" y="5013211"/>
                </a:cubicBezTo>
                <a:cubicBezTo>
                  <a:pt x="2160230" y="5011299"/>
                  <a:pt x="2158094" y="5009500"/>
                  <a:pt x="2156069" y="5007476"/>
                </a:cubicBezTo>
                <a:cubicBezTo>
                  <a:pt x="2153933" y="5003202"/>
                  <a:pt x="2151796" y="4998929"/>
                  <a:pt x="2149772" y="4994768"/>
                </a:cubicBezTo>
                <a:cubicBezTo>
                  <a:pt x="2151796" y="4996567"/>
                  <a:pt x="2154045" y="4998366"/>
                  <a:pt x="2156182" y="5000278"/>
                </a:cubicBezTo>
                <a:close/>
                <a:moveTo>
                  <a:pt x="2165853" y="5008263"/>
                </a:moveTo>
                <a:cubicBezTo>
                  <a:pt x="2168440" y="5010400"/>
                  <a:pt x="2171139" y="5012761"/>
                  <a:pt x="2173725" y="5014898"/>
                </a:cubicBezTo>
                <a:cubicBezTo>
                  <a:pt x="2175975" y="5019846"/>
                  <a:pt x="2178224" y="5024794"/>
                  <a:pt x="2180473" y="5029743"/>
                </a:cubicBezTo>
                <a:cubicBezTo>
                  <a:pt x="2177887" y="5027493"/>
                  <a:pt x="2175412" y="5025244"/>
                  <a:pt x="2172826" y="5022995"/>
                </a:cubicBezTo>
                <a:cubicBezTo>
                  <a:pt x="2170577" y="5018047"/>
                  <a:pt x="2168215" y="5013211"/>
                  <a:pt x="2165853" y="5008263"/>
                </a:cubicBezTo>
                <a:close/>
                <a:moveTo>
                  <a:pt x="2187895" y="5045599"/>
                </a:moveTo>
                <a:cubicBezTo>
                  <a:pt x="2189920" y="5049985"/>
                  <a:pt x="2191944" y="5054259"/>
                  <a:pt x="2194081" y="5058645"/>
                </a:cubicBezTo>
                <a:cubicBezTo>
                  <a:pt x="2191831" y="5056508"/>
                  <a:pt x="2189582" y="5054371"/>
                  <a:pt x="2187333" y="5052234"/>
                </a:cubicBezTo>
                <a:cubicBezTo>
                  <a:pt x="2185196" y="5047961"/>
                  <a:pt x="2183172" y="5043800"/>
                  <a:pt x="2181035" y="5039526"/>
                </a:cubicBezTo>
                <a:cubicBezTo>
                  <a:pt x="2183285" y="5041663"/>
                  <a:pt x="2185534" y="5043575"/>
                  <a:pt x="2187895" y="5045599"/>
                </a:cubicBezTo>
                <a:close/>
                <a:moveTo>
                  <a:pt x="2197679" y="5053921"/>
                </a:moveTo>
                <a:cubicBezTo>
                  <a:pt x="2199928" y="5055833"/>
                  <a:pt x="2202290" y="5057745"/>
                  <a:pt x="2204539" y="5059657"/>
                </a:cubicBezTo>
                <a:cubicBezTo>
                  <a:pt x="2206788" y="5064605"/>
                  <a:pt x="2209038" y="5069441"/>
                  <a:pt x="2211287" y="5074276"/>
                </a:cubicBezTo>
                <a:cubicBezTo>
                  <a:pt x="2209038" y="5072252"/>
                  <a:pt x="2206788" y="5070228"/>
                  <a:pt x="2204539" y="5068204"/>
                </a:cubicBezTo>
                <a:cubicBezTo>
                  <a:pt x="2202290" y="5063480"/>
                  <a:pt x="2199928" y="5058757"/>
                  <a:pt x="2197679" y="5053921"/>
                </a:cubicBezTo>
                <a:close/>
                <a:moveTo>
                  <a:pt x="2214098" y="5067417"/>
                </a:moveTo>
                <a:cubicBezTo>
                  <a:pt x="2306203" y="5141302"/>
                  <a:pt x="2398644" y="5186174"/>
                  <a:pt x="2475904" y="5186174"/>
                </a:cubicBezTo>
                <a:cubicBezTo>
                  <a:pt x="2561598" y="5186174"/>
                  <a:pt x="2669671" y="5116674"/>
                  <a:pt x="2780218" y="4990607"/>
                </a:cubicBezTo>
                <a:cubicBezTo>
                  <a:pt x="2876708" y="4880509"/>
                  <a:pt x="2963527" y="4738698"/>
                  <a:pt x="3006599" y="4620503"/>
                </a:cubicBezTo>
                <a:cubicBezTo>
                  <a:pt x="3098141" y="4369494"/>
                  <a:pt x="3208913" y="4109263"/>
                  <a:pt x="3326208" y="3833738"/>
                </a:cubicBezTo>
                <a:cubicBezTo>
                  <a:pt x="3354435" y="3767274"/>
                  <a:pt x="3382888" y="3700586"/>
                  <a:pt x="3411115" y="3633560"/>
                </a:cubicBezTo>
                <a:lnTo>
                  <a:pt x="3425060" y="3633560"/>
                </a:lnTo>
                <a:cubicBezTo>
                  <a:pt x="3387386" y="3727576"/>
                  <a:pt x="3349375" y="3821367"/>
                  <a:pt x="3311588" y="3914483"/>
                </a:cubicBezTo>
                <a:cubicBezTo>
                  <a:pt x="3208463" y="4168754"/>
                  <a:pt x="3111074" y="4408967"/>
                  <a:pt x="3026167" y="4641871"/>
                </a:cubicBezTo>
                <a:cubicBezTo>
                  <a:pt x="2940360" y="4876910"/>
                  <a:pt x="2692500" y="5218337"/>
                  <a:pt x="2499183" y="5218337"/>
                </a:cubicBezTo>
                <a:cubicBezTo>
                  <a:pt x="2416975" y="5218337"/>
                  <a:pt x="2318461" y="5167055"/>
                  <a:pt x="2221408" y="5083161"/>
                </a:cubicBezTo>
                <a:cubicBezTo>
                  <a:pt x="2218934" y="5077988"/>
                  <a:pt x="2216460" y="5072702"/>
                  <a:pt x="2214098" y="5067417"/>
                </a:cubicBezTo>
                <a:close/>
                <a:moveTo>
                  <a:pt x="2499070" y="5225984"/>
                </a:moveTo>
                <a:cubicBezTo>
                  <a:pt x="2693962" y="5225984"/>
                  <a:pt x="2943847" y="4882421"/>
                  <a:pt x="3030103" y="4645806"/>
                </a:cubicBezTo>
                <a:cubicBezTo>
                  <a:pt x="3115010" y="4413016"/>
                  <a:pt x="3212399" y="4172915"/>
                  <a:pt x="3315412" y="3918757"/>
                </a:cubicBezTo>
                <a:cubicBezTo>
                  <a:pt x="3353761" y="3824179"/>
                  <a:pt x="3392334" y="3729038"/>
                  <a:pt x="3430570" y="3633560"/>
                </a:cubicBezTo>
                <a:lnTo>
                  <a:pt x="3444628" y="3633560"/>
                </a:lnTo>
                <a:cubicBezTo>
                  <a:pt x="3392559" y="3770760"/>
                  <a:pt x="3339591" y="3907399"/>
                  <a:pt x="3287072" y="4042912"/>
                </a:cubicBezTo>
                <a:cubicBezTo>
                  <a:pt x="3202728" y="4260633"/>
                  <a:pt x="3122994" y="4466209"/>
                  <a:pt x="3049671" y="4667174"/>
                </a:cubicBezTo>
                <a:cubicBezTo>
                  <a:pt x="2959591" y="4913910"/>
                  <a:pt x="2715442" y="5258035"/>
                  <a:pt x="2522349" y="5258035"/>
                </a:cubicBezTo>
                <a:cubicBezTo>
                  <a:pt x="2436655" y="5258035"/>
                  <a:pt x="2334430" y="5202480"/>
                  <a:pt x="2234566" y="5111276"/>
                </a:cubicBezTo>
                <a:cubicBezTo>
                  <a:pt x="2232317" y="5106552"/>
                  <a:pt x="2230180" y="5101829"/>
                  <a:pt x="2227931" y="5097106"/>
                </a:cubicBezTo>
                <a:cubicBezTo>
                  <a:pt x="2322847" y="5177402"/>
                  <a:pt x="2418774" y="5225984"/>
                  <a:pt x="2499070" y="5225984"/>
                </a:cubicBezTo>
                <a:close/>
                <a:moveTo>
                  <a:pt x="3433607" y="3626025"/>
                </a:moveTo>
                <a:cubicBezTo>
                  <a:pt x="3435968" y="3619953"/>
                  <a:pt x="3438443" y="3613992"/>
                  <a:pt x="3440804" y="3607920"/>
                </a:cubicBezTo>
                <a:cubicBezTo>
                  <a:pt x="3445640" y="3607694"/>
                  <a:pt x="3450251" y="3607357"/>
                  <a:pt x="3454524" y="3607132"/>
                </a:cubicBezTo>
                <a:cubicBezTo>
                  <a:pt x="3452163" y="3613430"/>
                  <a:pt x="3449801" y="3619728"/>
                  <a:pt x="3447439" y="3626025"/>
                </a:cubicBezTo>
                <a:lnTo>
                  <a:pt x="3433607" y="3626025"/>
                </a:lnTo>
                <a:close/>
                <a:moveTo>
                  <a:pt x="3460260" y="3606795"/>
                </a:moveTo>
                <a:cubicBezTo>
                  <a:pt x="3465095" y="3606458"/>
                  <a:pt x="3469706" y="3606233"/>
                  <a:pt x="3473980" y="3605895"/>
                </a:cubicBezTo>
                <a:cubicBezTo>
                  <a:pt x="3471618" y="3612530"/>
                  <a:pt x="3469144" y="3619278"/>
                  <a:pt x="3466782" y="3625913"/>
                </a:cubicBezTo>
                <a:lnTo>
                  <a:pt x="3452950" y="3625913"/>
                </a:lnTo>
                <a:cubicBezTo>
                  <a:pt x="3455424" y="3619615"/>
                  <a:pt x="3457786" y="3613205"/>
                  <a:pt x="3460260" y="3606795"/>
                </a:cubicBezTo>
                <a:close/>
                <a:moveTo>
                  <a:pt x="3479490" y="3605558"/>
                </a:moveTo>
                <a:cubicBezTo>
                  <a:pt x="3484663" y="3605220"/>
                  <a:pt x="3489274" y="3604883"/>
                  <a:pt x="3493548" y="3604546"/>
                </a:cubicBezTo>
                <a:cubicBezTo>
                  <a:pt x="3491073" y="3611743"/>
                  <a:pt x="3488712" y="3618828"/>
                  <a:pt x="3486238" y="3626025"/>
                </a:cubicBezTo>
                <a:lnTo>
                  <a:pt x="3472180" y="3626025"/>
                </a:lnTo>
                <a:cubicBezTo>
                  <a:pt x="3474654" y="3619166"/>
                  <a:pt x="3477016" y="3612418"/>
                  <a:pt x="3479490" y="3605558"/>
                </a:cubicBezTo>
                <a:close/>
                <a:moveTo>
                  <a:pt x="3482302" y="3597798"/>
                </a:moveTo>
                <a:cubicBezTo>
                  <a:pt x="3484776" y="3590938"/>
                  <a:pt x="3487137" y="3584190"/>
                  <a:pt x="3489611" y="3577331"/>
                </a:cubicBezTo>
                <a:cubicBezTo>
                  <a:pt x="3494672" y="3576656"/>
                  <a:pt x="3499283" y="3575981"/>
                  <a:pt x="3503557" y="3575306"/>
                </a:cubicBezTo>
                <a:cubicBezTo>
                  <a:pt x="3501082" y="3582504"/>
                  <a:pt x="3498721" y="3589589"/>
                  <a:pt x="3496247" y="3596786"/>
                </a:cubicBezTo>
                <a:cubicBezTo>
                  <a:pt x="3491861" y="3597123"/>
                  <a:pt x="3487250" y="3597461"/>
                  <a:pt x="3482302" y="3597798"/>
                </a:cubicBezTo>
                <a:close/>
                <a:moveTo>
                  <a:pt x="3492311" y="3569571"/>
                </a:moveTo>
                <a:cubicBezTo>
                  <a:pt x="3494785" y="3562711"/>
                  <a:pt x="3497146" y="3555963"/>
                  <a:pt x="3499620" y="3549103"/>
                </a:cubicBezTo>
                <a:cubicBezTo>
                  <a:pt x="3504456" y="3548091"/>
                  <a:pt x="3509067" y="3546966"/>
                  <a:pt x="3513340" y="3545954"/>
                </a:cubicBezTo>
                <a:cubicBezTo>
                  <a:pt x="3510979" y="3553152"/>
                  <a:pt x="3508505" y="3560349"/>
                  <a:pt x="3506143" y="3567547"/>
                </a:cubicBezTo>
                <a:cubicBezTo>
                  <a:pt x="3501870" y="3568221"/>
                  <a:pt x="3497259" y="3568896"/>
                  <a:pt x="3492311" y="3569571"/>
                </a:cubicBezTo>
                <a:close/>
                <a:moveTo>
                  <a:pt x="3502544" y="3541006"/>
                </a:moveTo>
                <a:cubicBezTo>
                  <a:pt x="3505019" y="3534146"/>
                  <a:pt x="3507380" y="3527174"/>
                  <a:pt x="3509854" y="3520314"/>
                </a:cubicBezTo>
                <a:cubicBezTo>
                  <a:pt x="3514690" y="3518964"/>
                  <a:pt x="3519188" y="3517502"/>
                  <a:pt x="3523349" y="3516153"/>
                </a:cubicBezTo>
                <a:cubicBezTo>
                  <a:pt x="3520875" y="3523463"/>
                  <a:pt x="3518514" y="3530660"/>
                  <a:pt x="3516039" y="3537970"/>
                </a:cubicBezTo>
                <a:cubicBezTo>
                  <a:pt x="3511878" y="3538982"/>
                  <a:pt x="3507268" y="3539994"/>
                  <a:pt x="3502544" y="3541006"/>
                </a:cubicBezTo>
                <a:close/>
                <a:moveTo>
                  <a:pt x="3512666" y="3512217"/>
                </a:moveTo>
                <a:cubicBezTo>
                  <a:pt x="3515027" y="3505357"/>
                  <a:pt x="3517501" y="3498609"/>
                  <a:pt x="3519863" y="3491861"/>
                </a:cubicBezTo>
                <a:cubicBezTo>
                  <a:pt x="3524586" y="3490175"/>
                  <a:pt x="3529085" y="3488375"/>
                  <a:pt x="3533246" y="3486688"/>
                </a:cubicBezTo>
                <a:cubicBezTo>
                  <a:pt x="3530884" y="3493886"/>
                  <a:pt x="3528410" y="3501083"/>
                  <a:pt x="3526048" y="3508168"/>
                </a:cubicBezTo>
                <a:cubicBezTo>
                  <a:pt x="3521887" y="3509405"/>
                  <a:pt x="3517501" y="3510755"/>
                  <a:pt x="3512666" y="3512217"/>
                </a:cubicBezTo>
                <a:close/>
                <a:moveTo>
                  <a:pt x="3522900" y="3483202"/>
                </a:moveTo>
                <a:cubicBezTo>
                  <a:pt x="3525261" y="3476342"/>
                  <a:pt x="3527735" y="3469482"/>
                  <a:pt x="3530097" y="3462622"/>
                </a:cubicBezTo>
                <a:cubicBezTo>
                  <a:pt x="3534708" y="3460598"/>
                  <a:pt x="3539094" y="3458461"/>
                  <a:pt x="3543255" y="3456437"/>
                </a:cubicBezTo>
                <a:cubicBezTo>
                  <a:pt x="3540893" y="3463634"/>
                  <a:pt x="3538419" y="3470832"/>
                  <a:pt x="3536057" y="3478141"/>
                </a:cubicBezTo>
                <a:cubicBezTo>
                  <a:pt x="3532009" y="3479828"/>
                  <a:pt x="3527623" y="3481515"/>
                  <a:pt x="3522900" y="3483202"/>
                </a:cubicBezTo>
                <a:close/>
                <a:moveTo>
                  <a:pt x="3533246" y="3453850"/>
                </a:moveTo>
                <a:cubicBezTo>
                  <a:pt x="3535608" y="3447103"/>
                  <a:pt x="3537969" y="3440468"/>
                  <a:pt x="3540331" y="3433720"/>
                </a:cubicBezTo>
                <a:cubicBezTo>
                  <a:pt x="3544941" y="3431358"/>
                  <a:pt x="3549215" y="3428884"/>
                  <a:pt x="3553263" y="3426523"/>
                </a:cubicBezTo>
                <a:cubicBezTo>
                  <a:pt x="3550902" y="3433608"/>
                  <a:pt x="3548653" y="3440580"/>
                  <a:pt x="3546291" y="3447665"/>
                </a:cubicBezTo>
                <a:cubicBezTo>
                  <a:pt x="3542130" y="3449689"/>
                  <a:pt x="3537857" y="3451713"/>
                  <a:pt x="3533246" y="3453850"/>
                </a:cubicBezTo>
                <a:close/>
                <a:moveTo>
                  <a:pt x="3543592" y="3424049"/>
                </a:moveTo>
                <a:cubicBezTo>
                  <a:pt x="3545841" y="3417526"/>
                  <a:pt x="3548090" y="3411003"/>
                  <a:pt x="3550340" y="3404481"/>
                </a:cubicBezTo>
                <a:cubicBezTo>
                  <a:pt x="3554838" y="3401781"/>
                  <a:pt x="3558999" y="3399083"/>
                  <a:pt x="3563047" y="3396271"/>
                </a:cubicBezTo>
                <a:cubicBezTo>
                  <a:pt x="3560798" y="3403019"/>
                  <a:pt x="3558549" y="3409879"/>
                  <a:pt x="3556412" y="3416626"/>
                </a:cubicBezTo>
                <a:cubicBezTo>
                  <a:pt x="3552476" y="3419100"/>
                  <a:pt x="3548203" y="3421574"/>
                  <a:pt x="3543592" y="3424049"/>
                </a:cubicBezTo>
                <a:close/>
                <a:moveTo>
                  <a:pt x="3570020" y="3391323"/>
                </a:moveTo>
                <a:cubicBezTo>
                  <a:pt x="3574856" y="3387724"/>
                  <a:pt x="3579241" y="3384126"/>
                  <a:pt x="3583065" y="3380527"/>
                </a:cubicBezTo>
                <a:cubicBezTo>
                  <a:pt x="3580816" y="3387724"/>
                  <a:pt x="3578567" y="3394922"/>
                  <a:pt x="3576318" y="3402119"/>
                </a:cubicBezTo>
                <a:cubicBezTo>
                  <a:pt x="3572606" y="3405493"/>
                  <a:pt x="3568108" y="3408866"/>
                  <a:pt x="3563160" y="3412353"/>
                </a:cubicBezTo>
                <a:cubicBezTo>
                  <a:pt x="3565409" y="3405380"/>
                  <a:pt x="3567771" y="3398408"/>
                  <a:pt x="3570020" y="3391323"/>
                </a:cubicBezTo>
                <a:close/>
                <a:moveTo>
                  <a:pt x="3573618" y="3380302"/>
                </a:moveTo>
                <a:cubicBezTo>
                  <a:pt x="3575868" y="3373554"/>
                  <a:pt x="3578117" y="3366694"/>
                  <a:pt x="3580254" y="3359947"/>
                </a:cubicBezTo>
                <a:cubicBezTo>
                  <a:pt x="3584977" y="3355898"/>
                  <a:pt x="3589250" y="3351850"/>
                  <a:pt x="3593074" y="3347801"/>
                </a:cubicBezTo>
                <a:cubicBezTo>
                  <a:pt x="3590937" y="3354549"/>
                  <a:pt x="3588913" y="3361296"/>
                  <a:pt x="3586776" y="3368156"/>
                </a:cubicBezTo>
                <a:cubicBezTo>
                  <a:pt x="3583178" y="3372205"/>
                  <a:pt x="3578792" y="3376253"/>
                  <a:pt x="3573618" y="3380302"/>
                </a:cubicBezTo>
                <a:close/>
                <a:moveTo>
                  <a:pt x="3601396" y="3338129"/>
                </a:moveTo>
                <a:cubicBezTo>
                  <a:pt x="3607806" y="3329695"/>
                  <a:pt x="3611967" y="3321148"/>
                  <a:pt x="3613879" y="3312601"/>
                </a:cubicBezTo>
                <a:cubicBezTo>
                  <a:pt x="3615004" y="3307653"/>
                  <a:pt x="3617927" y="3302480"/>
                  <a:pt x="3622538" y="3297194"/>
                </a:cubicBezTo>
                <a:cubicBezTo>
                  <a:pt x="3619839" y="3306528"/>
                  <a:pt x="3617141" y="3315975"/>
                  <a:pt x="3614441" y="3325309"/>
                </a:cubicBezTo>
                <a:cubicBezTo>
                  <a:pt x="3606569" y="3332169"/>
                  <a:pt x="3601621" y="3338917"/>
                  <a:pt x="3600272" y="3345327"/>
                </a:cubicBezTo>
                <a:cubicBezTo>
                  <a:pt x="3599484" y="3348926"/>
                  <a:pt x="3598022" y="3352637"/>
                  <a:pt x="3595886" y="3356236"/>
                </a:cubicBezTo>
                <a:cubicBezTo>
                  <a:pt x="3597572" y="3350275"/>
                  <a:pt x="3599484" y="3344202"/>
                  <a:pt x="3601396" y="3338129"/>
                </a:cubicBezTo>
                <a:close/>
                <a:moveTo>
                  <a:pt x="3629736" y="3289997"/>
                </a:moveTo>
                <a:cubicBezTo>
                  <a:pt x="3632885" y="3287185"/>
                  <a:pt x="3636371" y="3284374"/>
                  <a:pt x="3640307" y="3281562"/>
                </a:cubicBezTo>
                <a:cubicBezTo>
                  <a:pt x="3637496" y="3291909"/>
                  <a:pt x="3634684" y="3302368"/>
                  <a:pt x="3631873" y="3312714"/>
                </a:cubicBezTo>
                <a:cubicBezTo>
                  <a:pt x="3627937" y="3315188"/>
                  <a:pt x="3624338" y="3317550"/>
                  <a:pt x="3621076" y="3320024"/>
                </a:cubicBezTo>
                <a:cubicBezTo>
                  <a:pt x="3624000" y="3309902"/>
                  <a:pt x="3626812" y="3300006"/>
                  <a:pt x="3629736" y="3289997"/>
                </a:cubicBezTo>
                <a:close/>
                <a:moveTo>
                  <a:pt x="3646605" y="3277177"/>
                </a:moveTo>
                <a:cubicBezTo>
                  <a:pt x="3650091" y="3274927"/>
                  <a:pt x="3653690" y="3272566"/>
                  <a:pt x="3657626" y="3270317"/>
                </a:cubicBezTo>
                <a:cubicBezTo>
                  <a:pt x="3654814" y="3281113"/>
                  <a:pt x="3652115" y="3291909"/>
                  <a:pt x="3649416" y="3302817"/>
                </a:cubicBezTo>
                <a:cubicBezTo>
                  <a:pt x="3645480" y="3304842"/>
                  <a:pt x="3641544" y="3306978"/>
                  <a:pt x="3638058" y="3309003"/>
                </a:cubicBezTo>
                <a:cubicBezTo>
                  <a:pt x="3640869" y="3298319"/>
                  <a:pt x="3643681" y="3287748"/>
                  <a:pt x="3646605" y="3277177"/>
                </a:cubicBezTo>
                <a:close/>
                <a:moveTo>
                  <a:pt x="3663586" y="3266830"/>
                </a:moveTo>
                <a:cubicBezTo>
                  <a:pt x="3666735" y="3265031"/>
                  <a:pt x="3669996" y="3263232"/>
                  <a:pt x="3673482" y="3261432"/>
                </a:cubicBezTo>
                <a:cubicBezTo>
                  <a:pt x="3670783" y="3272566"/>
                  <a:pt x="3668197" y="3283699"/>
                  <a:pt x="3665498" y="3294833"/>
                </a:cubicBezTo>
                <a:cubicBezTo>
                  <a:pt x="3662012" y="3296520"/>
                  <a:pt x="3658525" y="3298094"/>
                  <a:pt x="3655264" y="3299781"/>
                </a:cubicBezTo>
                <a:cubicBezTo>
                  <a:pt x="3657963" y="3288760"/>
                  <a:pt x="3660774" y="3277851"/>
                  <a:pt x="3663586" y="3266830"/>
                </a:cubicBezTo>
                <a:close/>
                <a:moveTo>
                  <a:pt x="3679105" y="3258508"/>
                </a:moveTo>
                <a:cubicBezTo>
                  <a:pt x="3682367" y="3256822"/>
                  <a:pt x="3685740" y="3255135"/>
                  <a:pt x="3689227" y="3253560"/>
                </a:cubicBezTo>
                <a:cubicBezTo>
                  <a:pt x="3686640" y="3264919"/>
                  <a:pt x="3684054" y="3276389"/>
                  <a:pt x="3681467" y="3287748"/>
                </a:cubicBezTo>
                <a:cubicBezTo>
                  <a:pt x="3677868" y="3289322"/>
                  <a:pt x="3674382" y="3290784"/>
                  <a:pt x="3671008" y="3292359"/>
                </a:cubicBezTo>
                <a:cubicBezTo>
                  <a:pt x="3673708" y="3281000"/>
                  <a:pt x="3676406" y="3269754"/>
                  <a:pt x="3679105" y="3258508"/>
                </a:cubicBezTo>
                <a:close/>
                <a:moveTo>
                  <a:pt x="3694737" y="3250861"/>
                </a:moveTo>
                <a:cubicBezTo>
                  <a:pt x="3697998" y="3249287"/>
                  <a:pt x="3701372" y="3247712"/>
                  <a:pt x="3704859" y="3246250"/>
                </a:cubicBezTo>
                <a:cubicBezTo>
                  <a:pt x="3702384" y="3257834"/>
                  <a:pt x="3699910" y="3269530"/>
                  <a:pt x="3697436" y="3281113"/>
                </a:cubicBezTo>
                <a:cubicBezTo>
                  <a:pt x="3693837" y="3282575"/>
                  <a:pt x="3690351" y="3283924"/>
                  <a:pt x="3686865" y="3285386"/>
                </a:cubicBezTo>
                <a:cubicBezTo>
                  <a:pt x="3689564" y="3273915"/>
                  <a:pt x="3692151" y="3262332"/>
                  <a:pt x="3694737" y="3250861"/>
                </a:cubicBezTo>
                <a:close/>
                <a:moveTo>
                  <a:pt x="3710369" y="3243776"/>
                </a:moveTo>
                <a:cubicBezTo>
                  <a:pt x="3713743" y="3242314"/>
                  <a:pt x="3717117" y="3240852"/>
                  <a:pt x="3720490" y="3239390"/>
                </a:cubicBezTo>
                <a:cubicBezTo>
                  <a:pt x="3718129" y="3251199"/>
                  <a:pt x="3715767" y="3263007"/>
                  <a:pt x="3713518" y="3274815"/>
                </a:cubicBezTo>
                <a:cubicBezTo>
                  <a:pt x="3709919" y="3276165"/>
                  <a:pt x="3706433" y="3277514"/>
                  <a:pt x="3702947" y="3278864"/>
                </a:cubicBezTo>
                <a:cubicBezTo>
                  <a:pt x="3705421" y="3267168"/>
                  <a:pt x="3707895" y="3255472"/>
                  <a:pt x="3710369" y="3243776"/>
                </a:cubicBezTo>
                <a:close/>
                <a:moveTo>
                  <a:pt x="3725888" y="3237141"/>
                </a:moveTo>
                <a:cubicBezTo>
                  <a:pt x="3972849" y="3133904"/>
                  <a:pt x="4548416" y="3012673"/>
                  <a:pt x="4647605" y="2994679"/>
                </a:cubicBezTo>
                <a:cubicBezTo>
                  <a:pt x="4650641" y="2994117"/>
                  <a:pt x="4685953" y="2993779"/>
                  <a:pt x="4691127" y="2993779"/>
                </a:cubicBezTo>
                <a:cubicBezTo>
                  <a:pt x="4736223" y="2993779"/>
                  <a:pt x="5111050" y="3031116"/>
                  <a:pt x="5134216" y="3077674"/>
                </a:cubicBezTo>
                <a:cubicBezTo>
                  <a:pt x="5150635" y="3110625"/>
                  <a:pt x="5280076" y="3146387"/>
                  <a:pt x="5417164" y="3184285"/>
                </a:cubicBezTo>
                <a:cubicBezTo>
                  <a:pt x="5534571" y="3216674"/>
                  <a:pt x="5667610" y="3253448"/>
                  <a:pt x="5674583" y="3279088"/>
                </a:cubicBezTo>
                <a:cubicBezTo>
                  <a:pt x="5692014" y="3342403"/>
                  <a:pt x="5906137" y="3404256"/>
                  <a:pt x="6132855" y="3469707"/>
                </a:cubicBezTo>
                <a:cubicBezTo>
                  <a:pt x="6193133" y="3487138"/>
                  <a:pt x="6253973" y="3504682"/>
                  <a:pt x="6310540" y="3522226"/>
                </a:cubicBezTo>
                <a:cubicBezTo>
                  <a:pt x="6310877" y="3523575"/>
                  <a:pt x="6311328" y="3524925"/>
                  <a:pt x="6311665" y="3526274"/>
                </a:cubicBezTo>
                <a:cubicBezTo>
                  <a:pt x="6255773" y="3511092"/>
                  <a:pt x="6195270" y="3495798"/>
                  <a:pt x="6133867" y="3480278"/>
                </a:cubicBezTo>
                <a:cubicBezTo>
                  <a:pt x="5925367" y="3427535"/>
                  <a:pt x="5688978" y="3367706"/>
                  <a:pt x="5674470" y="3315075"/>
                </a:cubicBezTo>
                <a:cubicBezTo>
                  <a:pt x="5667723" y="3290672"/>
                  <a:pt x="5570783" y="3265481"/>
                  <a:pt x="5411990" y="3226907"/>
                </a:cubicBezTo>
                <a:cubicBezTo>
                  <a:pt x="5286036" y="3196318"/>
                  <a:pt x="5143325" y="3161681"/>
                  <a:pt x="5129830" y="3134466"/>
                </a:cubicBezTo>
                <a:cubicBezTo>
                  <a:pt x="5106439" y="3087570"/>
                  <a:pt x="4703385" y="3057206"/>
                  <a:pt x="4684604" y="3057206"/>
                </a:cubicBezTo>
                <a:cubicBezTo>
                  <a:pt x="4684267" y="3057206"/>
                  <a:pt x="4644231" y="3057431"/>
                  <a:pt x="4640857" y="3057994"/>
                </a:cubicBezTo>
                <a:lnTo>
                  <a:pt x="4635347" y="3059006"/>
                </a:lnTo>
                <a:cubicBezTo>
                  <a:pt x="4403906" y="3101178"/>
                  <a:pt x="3937874" y="3191483"/>
                  <a:pt x="3718691" y="3272791"/>
                </a:cubicBezTo>
                <a:cubicBezTo>
                  <a:pt x="3721165" y="3260983"/>
                  <a:pt x="3723527" y="3249062"/>
                  <a:pt x="3725888" y="3237141"/>
                </a:cubicBezTo>
                <a:close/>
                <a:moveTo>
                  <a:pt x="6382064" y="3622764"/>
                </a:moveTo>
                <a:cubicBezTo>
                  <a:pt x="6382402" y="3623889"/>
                  <a:pt x="6382739" y="3625013"/>
                  <a:pt x="6383189" y="3626025"/>
                </a:cubicBezTo>
                <a:lnTo>
                  <a:pt x="6383189" y="3626025"/>
                </a:lnTo>
                <a:cubicBezTo>
                  <a:pt x="6382739" y="3624901"/>
                  <a:pt x="6382402" y="3623776"/>
                  <a:pt x="6382064" y="3622764"/>
                </a:cubicBezTo>
                <a:cubicBezTo>
                  <a:pt x="6381952" y="3622764"/>
                  <a:pt x="6382064" y="3622764"/>
                  <a:pt x="6382064" y="3622764"/>
                </a:cubicBezTo>
                <a:close/>
                <a:moveTo>
                  <a:pt x="6393310" y="3640870"/>
                </a:moveTo>
                <a:cubicBezTo>
                  <a:pt x="6402082" y="3667523"/>
                  <a:pt x="6410629" y="3694176"/>
                  <a:pt x="6418951" y="3720491"/>
                </a:cubicBezTo>
                <a:cubicBezTo>
                  <a:pt x="6504982" y="3992980"/>
                  <a:pt x="6655678" y="4309441"/>
                  <a:pt x="6812334" y="4546280"/>
                </a:cubicBezTo>
                <a:cubicBezTo>
                  <a:pt x="6950546" y="4755229"/>
                  <a:pt x="7159495" y="5004214"/>
                  <a:pt x="7370244" y="5004214"/>
                </a:cubicBezTo>
                <a:cubicBezTo>
                  <a:pt x="7609445" y="5004214"/>
                  <a:pt x="7859105" y="4683031"/>
                  <a:pt x="8055908" y="4404806"/>
                </a:cubicBezTo>
                <a:cubicBezTo>
                  <a:pt x="7854719" y="4697538"/>
                  <a:pt x="7611582" y="5029293"/>
                  <a:pt x="7364284" y="5029293"/>
                </a:cubicBezTo>
                <a:cubicBezTo>
                  <a:pt x="7151173" y="5029293"/>
                  <a:pt x="6944248" y="4775472"/>
                  <a:pt x="6808173" y="4562474"/>
                </a:cubicBezTo>
                <a:cubicBezTo>
                  <a:pt x="6627788" y="4280314"/>
                  <a:pt x="6488451" y="3941811"/>
                  <a:pt x="6418164" y="3719029"/>
                </a:cubicBezTo>
                <a:cubicBezTo>
                  <a:pt x="6410067" y="3693164"/>
                  <a:pt x="6401745" y="3667073"/>
                  <a:pt x="6393310" y="3640870"/>
                </a:cubicBezTo>
                <a:lnTo>
                  <a:pt x="6393310" y="3640870"/>
                </a:lnTo>
                <a:close/>
                <a:moveTo>
                  <a:pt x="9702087" y="5282776"/>
                </a:moveTo>
                <a:cubicBezTo>
                  <a:pt x="9754718" y="5474069"/>
                  <a:pt x="9886295" y="5742172"/>
                  <a:pt x="10002240" y="5978787"/>
                </a:cubicBezTo>
                <a:cubicBezTo>
                  <a:pt x="10038565" y="6052897"/>
                  <a:pt x="10072865" y="6122847"/>
                  <a:pt x="10104579" y="6189648"/>
                </a:cubicBezTo>
                <a:cubicBezTo>
                  <a:pt x="10220749" y="6434922"/>
                  <a:pt x="10448704" y="6627002"/>
                  <a:pt x="10623466" y="6627002"/>
                </a:cubicBezTo>
                <a:cubicBezTo>
                  <a:pt x="10638535" y="6627002"/>
                  <a:pt x="10662264" y="6625652"/>
                  <a:pt x="10678458" y="6622729"/>
                </a:cubicBezTo>
                <a:cubicBezTo>
                  <a:pt x="10804750" y="6599674"/>
                  <a:pt x="11006390" y="6481030"/>
                  <a:pt x="11250314" y="6046599"/>
                </a:cubicBezTo>
                <a:cubicBezTo>
                  <a:pt x="11343655" y="5880272"/>
                  <a:pt x="11430024" y="5688529"/>
                  <a:pt x="11498061" y="5500047"/>
                </a:cubicBezTo>
                <a:cubicBezTo>
                  <a:pt x="11428225" y="5707760"/>
                  <a:pt x="11338032" y="5919521"/>
                  <a:pt x="11241092" y="6098893"/>
                </a:cubicBezTo>
                <a:cubicBezTo>
                  <a:pt x="11001554" y="6542095"/>
                  <a:pt x="10799127" y="6662876"/>
                  <a:pt x="10671373" y="6686155"/>
                </a:cubicBezTo>
                <a:cubicBezTo>
                  <a:pt x="10654842" y="6689192"/>
                  <a:pt x="10631900" y="6690542"/>
                  <a:pt x="10616494" y="6690542"/>
                </a:cubicBezTo>
                <a:cubicBezTo>
                  <a:pt x="10531024" y="6690542"/>
                  <a:pt x="10431610" y="6645221"/>
                  <a:pt x="10336582" y="6563013"/>
                </a:cubicBezTo>
                <a:cubicBezTo>
                  <a:pt x="10242229" y="6481367"/>
                  <a:pt x="10158109" y="6368683"/>
                  <a:pt x="10099967" y="6245765"/>
                </a:cubicBezTo>
                <a:cubicBezTo>
                  <a:pt x="10080850" y="6205504"/>
                  <a:pt x="10060944" y="6163670"/>
                  <a:pt x="10040477" y="6120936"/>
                </a:cubicBezTo>
                <a:cubicBezTo>
                  <a:pt x="9909912" y="5847771"/>
                  <a:pt x="9761915" y="5538171"/>
                  <a:pt x="9701637" y="5318988"/>
                </a:cubicBezTo>
                <a:cubicBezTo>
                  <a:pt x="9615381" y="5005564"/>
                  <a:pt x="9501010" y="4677520"/>
                  <a:pt x="9387426" y="4357011"/>
                </a:cubicBezTo>
                <a:cubicBezTo>
                  <a:pt x="9502696" y="4664925"/>
                  <a:pt x="9619092" y="4981273"/>
                  <a:pt x="9702087" y="5282776"/>
                </a:cubicBezTo>
                <a:close/>
                <a:moveTo>
                  <a:pt x="13285039" y="3436194"/>
                </a:moveTo>
                <a:cubicBezTo>
                  <a:pt x="13301346" y="3391548"/>
                  <a:pt x="13762204" y="3322385"/>
                  <a:pt x="13805726" y="3322385"/>
                </a:cubicBezTo>
                <a:cubicBezTo>
                  <a:pt x="13819446" y="3322385"/>
                  <a:pt x="13881298" y="3328458"/>
                  <a:pt x="13961144" y="3338917"/>
                </a:cubicBezTo>
                <a:cubicBezTo>
                  <a:pt x="13971040" y="3349601"/>
                  <a:pt x="13980824" y="3360059"/>
                  <a:pt x="13990721" y="3370180"/>
                </a:cubicBezTo>
                <a:cubicBezTo>
                  <a:pt x="13904015" y="3360284"/>
                  <a:pt x="13837776" y="3354661"/>
                  <a:pt x="13830017" y="3354661"/>
                </a:cubicBezTo>
                <a:cubicBezTo>
                  <a:pt x="13805276" y="3354661"/>
                  <a:pt x="13322264" y="3411678"/>
                  <a:pt x="13305507" y="3457674"/>
                </a:cubicBezTo>
                <a:cubicBezTo>
                  <a:pt x="13287289" y="3507718"/>
                  <a:pt x="13076203" y="3563161"/>
                  <a:pt x="12833178" y="3618266"/>
                </a:cubicBezTo>
                <a:cubicBezTo>
                  <a:pt x="13070692" y="3555289"/>
                  <a:pt x="13263560" y="3494898"/>
                  <a:pt x="13285039" y="3436194"/>
                </a:cubicBezTo>
                <a:close/>
                <a:moveTo>
                  <a:pt x="13970817" y="3340154"/>
                </a:moveTo>
                <a:cubicBezTo>
                  <a:pt x="13975652" y="3340829"/>
                  <a:pt x="13980601" y="3341503"/>
                  <a:pt x="13985548" y="3342178"/>
                </a:cubicBezTo>
                <a:cubicBezTo>
                  <a:pt x="13995445" y="3352749"/>
                  <a:pt x="14005228" y="3362983"/>
                  <a:pt x="14015125" y="3372992"/>
                </a:cubicBezTo>
                <a:cubicBezTo>
                  <a:pt x="14010290" y="3372430"/>
                  <a:pt x="14005454" y="3371867"/>
                  <a:pt x="14000617" y="3371305"/>
                </a:cubicBezTo>
                <a:cubicBezTo>
                  <a:pt x="13990721" y="3361184"/>
                  <a:pt x="13980713" y="3350837"/>
                  <a:pt x="13970817" y="3340154"/>
                </a:cubicBezTo>
                <a:close/>
                <a:moveTo>
                  <a:pt x="13995332" y="3343415"/>
                </a:moveTo>
                <a:cubicBezTo>
                  <a:pt x="14000168" y="3344090"/>
                  <a:pt x="14005003" y="3344765"/>
                  <a:pt x="14009952" y="3345440"/>
                </a:cubicBezTo>
                <a:cubicBezTo>
                  <a:pt x="14019849" y="3355898"/>
                  <a:pt x="14029633" y="3366020"/>
                  <a:pt x="14039529" y="3375803"/>
                </a:cubicBezTo>
                <a:cubicBezTo>
                  <a:pt x="14034693" y="3375241"/>
                  <a:pt x="14029858" y="3374679"/>
                  <a:pt x="14025134" y="3374117"/>
                </a:cubicBezTo>
                <a:cubicBezTo>
                  <a:pt x="14015238" y="3364220"/>
                  <a:pt x="14005341" y="3353986"/>
                  <a:pt x="13995332" y="3343415"/>
                </a:cubicBezTo>
                <a:close/>
                <a:moveTo>
                  <a:pt x="14020635" y="3347014"/>
                </a:moveTo>
                <a:cubicBezTo>
                  <a:pt x="14025472" y="3347689"/>
                  <a:pt x="14030194" y="3348363"/>
                  <a:pt x="14035143" y="3349038"/>
                </a:cubicBezTo>
                <a:cubicBezTo>
                  <a:pt x="14044927" y="3359160"/>
                  <a:pt x="14054823" y="3369168"/>
                  <a:pt x="14064832" y="3378952"/>
                </a:cubicBezTo>
                <a:cubicBezTo>
                  <a:pt x="14060109" y="3378390"/>
                  <a:pt x="14055385" y="3377715"/>
                  <a:pt x="14050662" y="3377153"/>
                </a:cubicBezTo>
                <a:cubicBezTo>
                  <a:pt x="14040428" y="3367257"/>
                  <a:pt x="14030419" y="3357248"/>
                  <a:pt x="14020635" y="3347014"/>
                </a:cubicBezTo>
                <a:close/>
                <a:moveTo>
                  <a:pt x="14045265" y="3350613"/>
                </a:moveTo>
                <a:cubicBezTo>
                  <a:pt x="14049987" y="3351287"/>
                  <a:pt x="14054823" y="3352075"/>
                  <a:pt x="14059546" y="3352749"/>
                </a:cubicBezTo>
                <a:cubicBezTo>
                  <a:pt x="14069331" y="3362758"/>
                  <a:pt x="14079226" y="3372542"/>
                  <a:pt x="14089123" y="3382214"/>
                </a:cubicBezTo>
                <a:cubicBezTo>
                  <a:pt x="14084400" y="3381652"/>
                  <a:pt x="14079789" y="3380977"/>
                  <a:pt x="14075065" y="3380414"/>
                </a:cubicBezTo>
                <a:cubicBezTo>
                  <a:pt x="14065058" y="3370518"/>
                  <a:pt x="14055049" y="3360621"/>
                  <a:pt x="14045265" y="3350613"/>
                </a:cubicBezTo>
                <a:close/>
                <a:moveTo>
                  <a:pt x="14070005" y="3354324"/>
                </a:moveTo>
                <a:cubicBezTo>
                  <a:pt x="14074729" y="3354998"/>
                  <a:pt x="14079451" y="3355786"/>
                  <a:pt x="14084175" y="3356460"/>
                </a:cubicBezTo>
                <a:cubicBezTo>
                  <a:pt x="14093959" y="3366244"/>
                  <a:pt x="14103743" y="3375916"/>
                  <a:pt x="14113752" y="3385475"/>
                </a:cubicBezTo>
                <a:cubicBezTo>
                  <a:pt x="14109141" y="3384800"/>
                  <a:pt x="14104530" y="3384238"/>
                  <a:pt x="14099920" y="3383563"/>
                </a:cubicBezTo>
                <a:cubicBezTo>
                  <a:pt x="14089798" y="3374004"/>
                  <a:pt x="14079902" y="3364220"/>
                  <a:pt x="14070005" y="3354324"/>
                </a:cubicBezTo>
                <a:close/>
                <a:moveTo>
                  <a:pt x="14094746" y="3358147"/>
                </a:moveTo>
                <a:cubicBezTo>
                  <a:pt x="14099357" y="3358935"/>
                  <a:pt x="14104081" y="3359609"/>
                  <a:pt x="14108803" y="3360397"/>
                </a:cubicBezTo>
                <a:cubicBezTo>
                  <a:pt x="14118587" y="3369956"/>
                  <a:pt x="14128372" y="3379515"/>
                  <a:pt x="14138267" y="3388849"/>
                </a:cubicBezTo>
                <a:cubicBezTo>
                  <a:pt x="14133657" y="3388174"/>
                  <a:pt x="14129159" y="3387612"/>
                  <a:pt x="14124548" y="3386937"/>
                </a:cubicBezTo>
                <a:cubicBezTo>
                  <a:pt x="14114539" y="3377490"/>
                  <a:pt x="14104642" y="3367931"/>
                  <a:pt x="14094746" y="3358147"/>
                </a:cubicBezTo>
                <a:close/>
                <a:moveTo>
                  <a:pt x="14119600" y="3362196"/>
                </a:moveTo>
                <a:cubicBezTo>
                  <a:pt x="14124210" y="3362983"/>
                  <a:pt x="14128821" y="3363770"/>
                  <a:pt x="14133545" y="3364557"/>
                </a:cubicBezTo>
                <a:cubicBezTo>
                  <a:pt x="14143216" y="3374004"/>
                  <a:pt x="14153000" y="3383338"/>
                  <a:pt x="14162897" y="3392560"/>
                </a:cubicBezTo>
                <a:cubicBezTo>
                  <a:pt x="14158398" y="3391885"/>
                  <a:pt x="14153899" y="3391210"/>
                  <a:pt x="14149402" y="3390536"/>
                </a:cubicBezTo>
                <a:cubicBezTo>
                  <a:pt x="14139393" y="3381202"/>
                  <a:pt x="14129497" y="3371755"/>
                  <a:pt x="14119600" y="3362196"/>
                </a:cubicBezTo>
                <a:close/>
                <a:moveTo>
                  <a:pt x="14173131" y="3401781"/>
                </a:moveTo>
                <a:cubicBezTo>
                  <a:pt x="14183140" y="3411003"/>
                  <a:pt x="14193260" y="3420000"/>
                  <a:pt x="14203494" y="3428884"/>
                </a:cubicBezTo>
                <a:cubicBezTo>
                  <a:pt x="14199108" y="3428322"/>
                  <a:pt x="14194610" y="3427760"/>
                  <a:pt x="14190225" y="3427197"/>
                </a:cubicBezTo>
                <a:cubicBezTo>
                  <a:pt x="14179878" y="3418201"/>
                  <a:pt x="14169531" y="3409092"/>
                  <a:pt x="14159299" y="3399757"/>
                </a:cubicBezTo>
                <a:cubicBezTo>
                  <a:pt x="14163908" y="3400432"/>
                  <a:pt x="14168520" y="3401107"/>
                  <a:pt x="14173131" y="3401781"/>
                </a:cubicBezTo>
                <a:close/>
                <a:moveTo>
                  <a:pt x="14213954" y="3437881"/>
                </a:moveTo>
                <a:cubicBezTo>
                  <a:pt x="14224862" y="3447215"/>
                  <a:pt x="14235883" y="3456324"/>
                  <a:pt x="14246903" y="3465209"/>
                </a:cubicBezTo>
                <a:cubicBezTo>
                  <a:pt x="14242630" y="3464759"/>
                  <a:pt x="14238356" y="3464309"/>
                  <a:pt x="14234083" y="3463747"/>
                </a:cubicBezTo>
                <a:cubicBezTo>
                  <a:pt x="14222837" y="3454750"/>
                  <a:pt x="14211704" y="3445528"/>
                  <a:pt x="14200570" y="3436082"/>
                </a:cubicBezTo>
                <a:cubicBezTo>
                  <a:pt x="14205069" y="3436757"/>
                  <a:pt x="14209567" y="3437319"/>
                  <a:pt x="14213954" y="3437881"/>
                </a:cubicBezTo>
                <a:close/>
                <a:moveTo>
                  <a:pt x="14258374" y="3474318"/>
                </a:moveTo>
                <a:cubicBezTo>
                  <a:pt x="14270071" y="3483427"/>
                  <a:pt x="14281765" y="3492311"/>
                  <a:pt x="14293574" y="3500858"/>
                </a:cubicBezTo>
                <a:cubicBezTo>
                  <a:pt x="14289638" y="3500521"/>
                  <a:pt x="14285590" y="3500071"/>
                  <a:pt x="14281542" y="3499734"/>
                </a:cubicBezTo>
                <a:cubicBezTo>
                  <a:pt x="14269508" y="3491074"/>
                  <a:pt x="14257588" y="3482078"/>
                  <a:pt x="14245666" y="3472856"/>
                </a:cubicBezTo>
                <a:cubicBezTo>
                  <a:pt x="14249940" y="3473306"/>
                  <a:pt x="14254101" y="3473756"/>
                  <a:pt x="14258374" y="3474318"/>
                </a:cubicBezTo>
                <a:close/>
                <a:moveTo>
                  <a:pt x="14305832" y="3509742"/>
                </a:moveTo>
                <a:cubicBezTo>
                  <a:pt x="14318652" y="3518852"/>
                  <a:pt x="14331586" y="3527623"/>
                  <a:pt x="14344519" y="3535946"/>
                </a:cubicBezTo>
                <a:cubicBezTo>
                  <a:pt x="14341144" y="3535721"/>
                  <a:pt x="14337659" y="3535496"/>
                  <a:pt x="14334059" y="3535158"/>
                </a:cubicBezTo>
                <a:cubicBezTo>
                  <a:pt x="14320677" y="3526724"/>
                  <a:pt x="14307294" y="3517840"/>
                  <a:pt x="14294025" y="3508618"/>
                </a:cubicBezTo>
                <a:cubicBezTo>
                  <a:pt x="14297960" y="3508955"/>
                  <a:pt x="14301896" y="3509405"/>
                  <a:pt x="14305832" y="3509742"/>
                </a:cubicBezTo>
                <a:close/>
                <a:moveTo>
                  <a:pt x="14319553" y="3511092"/>
                </a:moveTo>
                <a:cubicBezTo>
                  <a:pt x="14323489" y="3511429"/>
                  <a:pt x="14327312" y="3511879"/>
                  <a:pt x="14331135" y="3512217"/>
                </a:cubicBezTo>
                <a:cubicBezTo>
                  <a:pt x="14343843" y="3521101"/>
                  <a:pt x="14356664" y="3529648"/>
                  <a:pt x="14369597" y="3537857"/>
                </a:cubicBezTo>
                <a:cubicBezTo>
                  <a:pt x="14366222" y="3537633"/>
                  <a:pt x="14362737" y="3537295"/>
                  <a:pt x="14359250" y="3537070"/>
                </a:cubicBezTo>
                <a:cubicBezTo>
                  <a:pt x="14345981" y="3528748"/>
                  <a:pt x="14332710" y="3520089"/>
                  <a:pt x="14319553" y="3511092"/>
                </a:cubicBezTo>
                <a:close/>
                <a:moveTo>
                  <a:pt x="14345305" y="3513679"/>
                </a:moveTo>
                <a:cubicBezTo>
                  <a:pt x="14349128" y="3514129"/>
                  <a:pt x="14353066" y="3514466"/>
                  <a:pt x="14356776" y="3514916"/>
                </a:cubicBezTo>
                <a:cubicBezTo>
                  <a:pt x="14369372" y="3523575"/>
                  <a:pt x="14382080" y="3532010"/>
                  <a:pt x="14394788" y="3539994"/>
                </a:cubicBezTo>
                <a:cubicBezTo>
                  <a:pt x="14391413" y="3539657"/>
                  <a:pt x="14388040" y="3539432"/>
                  <a:pt x="14384553" y="3539095"/>
                </a:cubicBezTo>
                <a:cubicBezTo>
                  <a:pt x="14371397" y="3530997"/>
                  <a:pt x="14358351" y="3522450"/>
                  <a:pt x="14345305" y="3513679"/>
                </a:cubicBezTo>
                <a:close/>
                <a:moveTo>
                  <a:pt x="14371284" y="3516378"/>
                </a:moveTo>
                <a:cubicBezTo>
                  <a:pt x="14375107" y="3516827"/>
                  <a:pt x="14378930" y="3517277"/>
                  <a:pt x="14382755" y="3517615"/>
                </a:cubicBezTo>
                <a:cubicBezTo>
                  <a:pt x="14395238" y="3526049"/>
                  <a:pt x="14407833" y="3534259"/>
                  <a:pt x="14420429" y="3542018"/>
                </a:cubicBezTo>
                <a:cubicBezTo>
                  <a:pt x="14417054" y="3541681"/>
                  <a:pt x="14413681" y="3541456"/>
                  <a:pt x="14410194" y="3541119"/>
                </a:cubicBezTo>
                <a:cubicBezTo>
                  <a:pt x="14397149" y="3533359"/>
                  <a:pt x="14384217" y="3525037"/>
                  <a:pt x="14371284" y="3516378"/>
                </a:cubicBezTo>
                <a:close/>
                <a:moveTo>
                  <a:pt x="14397712" y="3519414"/>
                </a:moveTo>
                <a:cubicBezTo>
                  <a:pt x="14401535" y="3519864"/>
                  <a:pt x="14405358" y="3520314"/>
                  <a:pt x="14409070" y="3520764"/>
                </a:cubicBezTo>
                <a:cubicBezTo>
                  <a:pt x="14421440" y="3528973"/>
                  <a:pt x="14433923" y="3536958"/>
                  <a:pt x="14446406" y="3544492"/>
                </a:cubicBezTo>
                <a:cubicBezTo>
                  <a:pt x="14443146" y="3544155"/>
                  <a:pt x="14439771" y="3543818"/>
                  <a:pt x="14436284" y="3543480"/>
                </a:cubicBezTo>
                <a:cubicBezTo>
                  <a:pt x="14423353" y="3535946"/>
                  <a:pt x="14410532" y="3527849"/>
                  <a:pt x="14397712" y="3519414"/>
                </a:cubicBezTo>
                <a:close/>
                <a:moveTo>
                  <a:pt x="14424702" y="3522900"/>
                </a:moveTo>
                <a:cubicBezTo>
                  <a:pt x="14428638" y="3523463"/>
                  <a:pt x="14432461" y="3523912"/>
                  <a:pt x="14436173" y="3524475"/>
                </a:cubicBezTo>
                <a:cubicBezTo>
                  <a:pt x="14448881" y="3532684"/>
                  <a:pt x="14461251" y="3540331"/>
                  <a:pt x="14473284" y="3547529"/>
                </a:cubicBezTo>
                <a:cubicBezTo>
                  <a:pt x="14470022" y="3547192"/>
                  <a:pt x="14466537" y="3546742"/>
                  <a:pt x="14462939" y="3546404"/>
                </a:cubicBezTo>
                <a:cubicBezTo>
                  <a:pt x="14450118" y="3538869"/>
                  <a:pt x="14437410" y="3531110"/>
                  <a:pt x="14424702" y="3522900"/>
                </a:cubicBezTo>
                <a:close/>
                <a:moveTo>
                  <a:pt x="14452704" y="3526949"/>
                </a:moveTo>
                <a:cubicBezTo>
                  <a:pt x="14456753" y="3527623"/>
                  <a:pt x="14460576" y="3528186"/>
                  <a:pt x="14464399" y="3528861"/>
                </a:cubicBezTo>
                <a:cubicBezTo>
                  <a:pt x="14476996" y="3536845"/>
                  <a:pt x="14489254" y="3544268"/>
                  <a:pt x="14501286" y="3551240"/>
                </a:cubicBezTo>
                <a:cubicBezTo>
                  <a:pt x="14498026" y="3550790"/>
                  <a:pt x="14494426" y="3550228"/>
                  <a:pt x="14490716" y="3549778"/>
                </a:cubicBezTo>
                <a:cubicBezTo>
                  <a:pt x="14478008" y="3542468"/>
                  <a:pt x="14465300" y="3534933"/>
                  <a:pt x="14452704" y="3526949"/>
                </a:cubicBezTo>
                <a:close/>
                <a:moveTo>
                  <a:pt x="14482730" y="3532234"/>
                </a:moveTo>
                <a:cubicBezTo>
                  <a:pt x="14487454" y="3533134"/>
                  <a:pt x="14491840" y="3534146"/>
                  <a:pt x="14495888" y="3535158"/>
                </a:cubicBezTo>
                <a:cubicBezTo>
                  <a:pt x="14508596" y="3542918"/>
                  <a:pt x="14520967" y="3550340"/>
                  <a:pt x="14532888" y="3557088"/>
                </a:cubicBezTo>
                <a:cubicBezTo>
                  <a:pt x="14529514" y="3556301"/>
                  <a:pt x="14525578" y="3555401"/>
                  <a:pt x="14520741" y="3554501"/>
                </a:cubicBezTo>
                <a:cubicBezTo>
                  <a:pt x="14508033" y="3547304"/>
                  <a:pt x="14495326" y="3539994"/>
                  <a:pt x="14482730" y="3532234"/>
                </a:cubicBezTo>
                <a:close/>
                <a:moveTo>
                  <a:pt x="14579446" y="3573732"/>
                </a:moveTo>
                <a:cubicBezTo>
                  <a:pt x="14581807" y="3573957"/>
                  <a:pt x="14584394" y="3574069"/>
                  <a:pt x="14586980" y="3574294"/>
                </a:cubicBezTo>
                <a:cubicBezTo>
                  <a:pt x="14597439" y="3579580"/>
                  <a:pt x="14607674" y="3584640"/>
                  <a:pt x="14617570" y="3589139"/>
                </a:cubicBezTo>
                <a:cubicBezTo>
                  <a:pt x="14615770" y="3589026"/>
                  <a:pt x="14613971" y="3588914"/>
                  <a:pt x="14612171" y="3588914"/>
                </a:cubicBezTo>
                <a:cubicBezTo>
                  <a:pt x="14601263" y="3584190"/>
                  <a:pt x="14590354" y="3579130"/>
                  <a:pt x="14579446" y="3573732"/>
                </a:cubicBezTo>
                <a:close/>
                <a:moveTo>
                  <a:pt x="14605311" y="3575644"/>
                </a:moveTo>
                <a:cubicBezTo>
                  <a:pt x="14607674" y="3575869"/>
                  <a:pt x="14610035" y="3575981"/>
                  <a:pt x="14612509" y="3576206"/>
                </a:cubicBezTo>
                <a:cubicBezTo>
                  <a:pt x="14622630" y="3581267"/>
                  <a:pt x="14632527" y="3586102"/>
                  <a:pt x="14642085" y="3590376"/>
                </a:cubicBezTo>
                <a:cubicBezTo>
                  <a:pt x="14640398" y="3590263"/>
                  <a:pt x="14638600" y="3590263"/>
                  <a:pt x="14637025" y="3590151"/>
                </a:cubicBezTo>
                <a:cubicBezTo>
                  <a:pt x="14626453" y="3585653"/>
                  <a:pt x="14615883" y="3580817"/>
                  <a:pt x="14605311" y="3575644"/>
                </a:cubicBezTo>
                <a:close/>
                <a:moveTo>
                  <a:pt x="14631177" y="3577555"/>
                </a:moveTo>
                <a:cubicBezTo>
                  <a:pt x="14633426" y="3577668"/>
                  <a:pt x="14635676" y="3577893"/>
                  <a:pt x="14638037" y="3578118"/>
                </a:cubicBezTo>
                <a:cubicBezTo>
                  <a:pt x="14647821" y="3582954"/>
                  <a:pt x="14657380" y="3587452"/>
                  <a:pt x="14666715" y="3591613"/>
                </a:cubicBezTo>
                <a:cubicBezTo>
                  <a:pt x="14665028" y="3591500"/>
                  <a:pt x="14663340" y="3591500"/>
                  <a:pt x="14661766" y="3591388"/>
                </a:cubicBezTo>
                <a:cubicBezTo>
                  <a:pt x="14651532" y="3587002"/>
                  <a:pt x="14641411" y="3582504"/>
                  <a:pt x="14631177" y="3577555"/>
                </a:cubicBezTo>
                <a:close/>
                <a:moveTo>
                  <a:pt x="14657042" y="3579467"/>
                </a:moveTo>
                <a:cubicBezTo>
                  <a:pt x="14659179" y="3579580"/>
                  <a:pt x="14661316" y="3579805"/>
                  <a:pt x="14663566" y="3579917"/>
                </a:cubicBezTo>
                <a:cubicBezTo>
                  <a:pt x="14673012" y="3584528"/>
                  <a:pt x="14682234" y="3588801"/>
                  <a:pt x="14691230" y="3592738"/>
                </a:cubicBezTo>
                <a:cubicBezTo>
                  <a:pt x="14689655" y="3592625"/>
                  <a:pt x="14688193" y="3592625"/>
                  <a:pt x="14686619" y="3592513"/>
                </a:cubicBezTo>
                <a:cubicBezTo>
                  <a:pt x="14676722" y="3588464"/>
                  <a:pt x="14666938" y="3584078"/>
                  <a:pt x="14657042" y="3579467"/>
                </a:cubicBezTo>
                <a:close/>
                <a:moveTo>
                  <a:pt x="14682908" y="3581379"/>
                </a:moveTo>
                <a:cubicBezTo>
                  <a:pt x="14684820" y="3581492"/>
                  <a:pt x="14686731" y="3581716"/>
                  <a:pt x="14688644" y="3581829"/>
                </a:cubicBezTo>
                <a:cubicBezTo>
                  <a:pt x="14697641" y="3586102"/>
                  <a:pt x="14706412" y="3590151"/>
                  <a:pt x="14715297" y="3593974"/>
                </a:cubicBezTo>
                <a:cubicBezTo>
                  <a:pt x="14713947" y="3593862"/>
                  <a:pt x="14712710" y="3593862"/>
                  <a:pt x="14711361" y="3593750"/>
                </a:cubicBezTo>
                <a:cubicBezTo>
                  <a:pt x="14702026" y="3589926"/>
                  <a:pt x="14692467" y="3585765"/>
                  <a:pt x="14682908" y="3581379"/>
                </a:cubicBezTo>
                <a:close/>
                <a:moveTo>
                  <a:pt x="14708887" y="3583291"/>
                </a:moveTo>
                <a:cubicBezTo>
                  <a:pt x="14710685" y="3583404"/>
                  <a:pt x="14712485" y="3583516"/>
                  <a:pt x="14714172" y="3583741"/>
                </a:cubicBezTo>
                <a:cubicBezTo>
                  <a:pt x="14722719" y="3587789"/>
                  <a:pt x="14731266" y="3591500"/>
                  <a:pt x="14739701" y="3595212"/>
                </a:cubicBezTo>
                <a:cubicBezTo>
                  <a:pt x="14738464" y="3595099"/>
                  <a:pt x="14737338" y="3595099"/>
                  <a:pt x="14736101" y="3594987"/>
                </a:cubicBezTo>
                <a:cubicBezTo>
                  <a:pt x="14727218" y="3591388"/>
                  <a:pt x="14718108" y="3587452"/>
                  <a:pt x="14708887" y="3583291"/>
                </a:cubicBezTo>
                <a:close/>
                <a:moveTo>
                  <a:pt x="14734864" y="3585203"/>
                </a:moveTo>
                <a:cubicBezTo>
                  <a:pt x="14736439" y="3585315"/>
                  <a:pt x="14738126" y="3585428"/>
                  <a:pt x="14739813" y="3585540"/>
                </a:cubicBezTo>
                <a:cubicBezTo>
                  <a:pt x="14748023" y="3589364"/>
                  <a:pt x="14756232" y="3592850"/>
                  <a:pt x="14764329" y="3596336"/>
                </a:cubicBezTo>
                <a:cubicBezTo>
                  <a:pt x="14763317" y="3596336"/>
                  <a:pt x="14762193" y="3596224"/>
                  <a:pt x="14761179" y="3596224"/>
                </a:cubicBezTo>
                <a:cubicBezTo>
                  <a:pt x="14752409" y="3592738"/>
                  <a:pt x="14743636" y="3589139"/>
                  <a:pt x="14734864" y="3585203"/>
                </a:cubicBezTo>
                <a:close/>
                <a:moveTo>
                  <a:pt x="14760843" y="3587115"/>
                </a:moveTo>
                <a:cubicBezTo>
                  <a:pt x="14762305" y="3587227"/>
                  <a:pt x="14763767" y="3587339"/>
                  <a:pt x="14765228" y="3587452"/>
                </a:cubicBezTo>
                <a:cubicBezTo>
                  <a:pt x="14773101" y="3590938"/>
                  <a:pt x="14780860" y="3594312"/>
                  <a:pt x="14788620" y="3597573"/>
                </a:cubicBezTo>
                <a:cubicBezTo>
                  <a:pt x="14787720" y="3597573"/>
                  <a:pt x="14786820" y="3597461"/>
                  <a:pt x="14785921" y="3597461"/>
                </a:cubicBezTo>
                <a:cubicBezTo>
                  <a:pt x="14777599" y="3594200"/>
                  <a:pt x="14769278" y="3590826"/>
                  <a:pt x="14760843" y="3587115"/>
                </a:cubicBezTo>
                <a:close/>
                <a:moveTo>
                  <a:pt x="14786820" y="3589026"/>
                </a:moveTo>
                <a:cubicBezTo>
                  <a:pt x="14788170" y="3589139"/>
                  <a:pt x="14789407" y="3589251"/>
                  <a:pt x="14790756" y="3589364"/>
                </a:cubicBezTo>
                <a:cubicBezTo>
                  <a:pt x="14798179" y="3592625"/>
                  <a:pt x="14805602" y="3595774"/>
                  <a:pt x="14812912" y="3598698"/>
                </a:cubicBezTo>
                <a:cubicBezTo>
                  <a:pt x="14812124" y="3598698"/>
                  <a:pt x="14811450" y="3598585"/>
                  <a:pt x="14810662" y="3598585"/>
                </a:cubicBezTo>
                <a:cubicBezTo>
                  <a:pt x="14802790" y="3595662"/>
                  <a:pt x="14794917" y="3592513"/>
                  <a:pt x="14786820" y="3589026"/>
                </a:cubicBezTo>
                <a:close/>
                <a:moveTo>
                  <a:pt x="13806401" y="2839035"/>
                </a:moveTo>
                <a:cubicBezTo>
                  <a:pt x="13807638" y="2839823"/>
                  <a:pt x="13808875" y="2840610"/>
                  <a:pt x="13810224" y="2841397"/>
                </a:cubicBezTo>
                <a:cubicBezTo>
                  <a:pt x="13810786" y="2842859"/>
                  <a:pt x="13811349" y="2844208"/>
                  <a:pt x="13811912" y="2845670"/>
                </a:cubicBezTo>
                <a:cubicBezTo>
                  <a:pt x="13809887" y="2843309"/>
                  <a:pt x="13808087" y="2841060"/>
                  <a:pt x="13806401" y="2839035"/>
                </a:cubicBezTo>
                <a:close/>
                <a:moveTo>
                  <a:pt x="13794030" y="2823291"/>
                </a:moveTo>
                <a:cubicBezTo>
                  <a:pt x="13792344" y="2819017"/>
                  <a:pt x="13790769" y="2814632"/>
                  <a:pt x="13788970" y="2810358"/>
                </a:cubicBezTo>
                <a:cubicBezTo>
                  <a:pt x="13792793" y="2812832"/>
                  <a:pt x="13796505" y="2815419"/>
                  <a:pt x="13800328" y="2818005"/>
                </a:cubicBezTo>
                <a:cubicBezTo>
                  <a:pt x="13802128" y="2822054"/>
                  <a:pt x="13803926" y="2826215"/>
                  <a:pt x="13805613" y="2830376"/>
                </a:cubicBezTo>
                <a:cubicBezTo>
                  <a:pt x="13801790" y="2827902"/>
                  <a:pt x="13797967" y="2825653"/>
                  <a:pt x="13794030" y="2823291"/>
                </a:cubicBezTo>
                <a:close/>
                <a:moveTo>
                  <a:pt x="13786945" y="2819017"/>
                </a:moveTo>
                <a:cubicBezTo>
                  <a:pt x="13785595" y="2818230"/>
                  <a:pt x="13784246" y="2817443"/>
                  <a:pt x="13782896" y="2816656"/>
                </a:cubicBezTo>
                <a:cubicBezTo>
                  <a:pt x="13776262" y="2808221"/>
                  <a:pt x="13772101" y="2802823"/>
                  <a:pt x="13770976" y="2801361"/>
                </a:cubicBezTo>
                <a:cubicBezTo>
                  <a:pt x="13770526" y="2800124"/>
                  <a:pt x="13770076" y="2799000"/>
                  <a:pt x="13769627" y="2797763"/>
                </a:cubicBezTo>
                <a:cubicBezTo>
                  <a:pt x="13773563" y="2800237"/>
                  <a:pt x="13777498" y="2802823"/>
                  <a:pt x="13781434" y="2805297"/>
                </a:cubicBezTo>
                <a:cubicBezTo>
                  <a:pt x="13783234" y="2809908"/>
                  <a:pt x="13785146" y="2814407"/>
                  <a:pt x="13786945" y="2819017"/>
                </a:cubicBezTo>
                <a:close/>
                <a:moveTo>
                  <a:pt x="13765016" y="2786179"/>
                </a:moveTo>
                <a:cubicBezTo>
                  <a:pt x="13763103" y="2781456"/>
                  <a:pt x="13761192" y="2776845"/>
                  <a:pt x="13759280" y="2772122"/>
                </a:cubicBezTo>
                <a:cubicBezTo>
                  <a:pt x="13762880" y="2774596"/>
                  <a:pt x="13766478" y="2777070"/>
                  <a:pt x="13769963" y="2779544"/>
                </a:cubicBezTo>
                <a:cubicBezTo>
                  <a:pt x="13772101" y="2784043"/>
                  <a:pt x="13774125" y="2788653"/>
                  <a:pt x="13776149" y="2793152"/>
                </a:cubicBezTo>
                <a:cubicBezTo>
                  <a:pt x="13772326" y="2790790"/>
                  <a:pt x="13768614" y="2788429"/>
                  <a:pt x="13765016" y="2786179"/>
                </a:cubicBezTo>
                <a:close/>
                <a:moveTo>
                  <a:pt x="13757480" y="2781456"/>
                </a:moveTo>
                <a:cubicBezTo>
                  <a:pt x="13753545" y="2778982"/>
                  <a:pt x="13749609" y="2776620"/>
                  <a:pt x="13745898" y="2774371"/>
                </a:cubicBezTo>
                <a:cubicBezTo>
                  <a:pt x="13743986" y="2769310"/>
                  <a:pt x="13741961" y="2764250"/>
                  <a:pt x="13739937" y="2759077"/>
                </a:cubicBezTo>
                <a:cubicBezTo>
                  <a:pt x="13743761" y="2761551"/>
                  <a:pt x="13747471" y="2764025"/>
                  <a:pt x="13751296" y="2766611"/>
                </a:cubicBezTo>
                <a:cubicBezTo>
                  <a:pt x="13753319" y="2771672"/>
                  <a:pt x="13755457" y="2776620"/>
                  <a:pt x="13757480" y="2781456"/>
                </a:cubicBezTo>
                <a:close/>
                <a:moveTo>
                  <a:pt x="13735551" y="2748618"/>
                </a:moveTo>
                <a:cubicBezTo>
                  <a:pt x="13733639" y="2743895"/>
                  <a:pt x="13731616" y="2739284"/>
                  <a:pt x="13729478" y="2734561"/>
                </a:cubicBezTo>
                <a:cubicBezTo>
                  <a:pt x="13732965" y="2737035"/>
                  <a:pt x="13736451" y="2739509"/>
                  <a:pt x="13739937" y="2741983"/>
                </a:cubicBezTo>
                <a:cubicBezTo>
                  <a:pt x="13742073" y="2746481"/>
                  <a:pt x="13744211" y="2751092"/>
                  <a:pt x="13746234" y="2755590"/>
                </a:cubicBezTo>
                <a:cubicBezTo>
                  <a:pt x="13742636" y="2753341"/>
                  <a:pt x="13739149" y="2750980"/>
                  <a:pt x="13735551" y="2748618"/>
                </a:cubicBezTo>
                <a:close/>
                <a:moveTo>
                  <a:pt x="13727680" y="2743557"/>
                </a:moveTo>
                <a:cubicBezTo>
                  <a:pt x="13723968" y="2741196"/>
                  <a:pt x="13720257" y="2738834"/>
                  <a:pt x="13716434" y="2736472"/>
                </a:cubicBezTo>
                <a:cubicBezTo>
                  <a:pt x="13714409" y="2731412"/>
                  <a:pt x="13712273" y="2726351"/>
                  <a:pt x="13710135" y="2721290"/>
                </a:cubicBezTo>
                <a:cubicBezTo>
                  <a:pt x="13713734" y="2723652"/>
                  <a:pt x="13717333" y="2726239"/>
                  <a:pt x="13721044" y="2728713"/>
                </a:cubicBezTo>
                <a:cubicBezTo>
                  <a:pt x="13723294" y="2733773"/>
                  <a:pt x="13725542" y="2738722"/>
                  <a:pt x="13727680" y="2743557"/>
                </a:cubicBezTo>
                <a:close/>
                <a:moveTo>
                  <a:pt x="13705299" y="2709820"/>
                </a:moveTo>
                <a:cubicBezTo>
                  <a:pt x="13703501" y="2705546"/>
                  <a:pt x="13701588" y="2701385"/>
                  <a:pt x="13699676" y="2697112"/>
                </a:cubicBezTo>
                <a:cubicBezTo>
                  <a:pt x="13703050" y="2699586"/>
                  <a:pt x="13706312" y="2701947"/>
                  <a:pt x="13709685" y="2704421"/>
                </a:cubicBezTo>
                <a:cubicBezTo>
                  <a:pt x="13711710" y="2708470"/>
                  <a:pt x="13713622" y="2712631"/>
                  <a:pt x="13715533" y="2716680"/>
                </a:cubicBezTo>
                <a:cubicBezTo>
                  <a:pt x="13712048" y="2714318"/>
                  <a:pt x="13708673" y="2712069"/>
                  <a:pt x="13705299" y="2709820"/>
                </a:cubicBezTo>
                <a:close/>
                <a:moveTo>
                  <a:pt x="13697202" y="2704421"/>
                </a:moveTo>
                <a:cubicBezTo>
                  <a:pt x="13693492" y="2702060"/>
                  <a:pt x="13689892" y="2699698"/>
                  <a:pt x="13686407" y="2697449"/>
                </a:cubicBezTo>
                <a:cubicBezTo>
                  <a:pt x="13684494" y="2692726"/>
                  <a:pt x="13682471" y="2688115"/>
                  <a:pt x="13680446" y="2683392"/>
                </a:cubicBezTo>
                <a:cubicBezTo>
                  <a:pt x="13683933" y="2685866"/>
                  <a:pt x="13687531" y="2688340"/>
                  <a:pt x="13691018" y="2690814"/>
                </a:cubicBezTo>
                <a:cubicBezTo>
                  <a:pt x="13693041" y="2695425"/>
                  <a:pt x="13695066" y="2699923"/>
                  <a:pt x="13697202" y="2704421"/>
                </a:cubicBezTo>
                <a:close/>
                <a:moveTo>
                  <a:pt x="13674823" y="2670684"/>
                </a:moveTo>
                <a:cubicBezTo>
                  <a:pt x="13672800" y="2666073"/>
                  <a:pt x="13670662" y="2661574"/>
                  <a:pt x="13668639" y="2656964"/>
                </a:cubicBezTo>
                <a:cubicBezTo>
                  <a:pt x="13671786" y="2659325"/>
                  <a:pt x="13675048" y="2661687"/>
                  <a:pt x="13678197" y="2664161"/>
                </a:cubicBezTo>
                <a:cubicBezTo>
                  <a:pt x="13680446" y="2668547"/>
                  <a:pt x="13682583" y="2673045"/>
                  <a:pt x="13684720" y="2677431"/>
                </a:cubicBezTo>
                <a:cubicBezTo>
                  <a:pt x="13681347" y="2675182"/>
                  <a:pt x="13677972" y="2672933"/>
                  <a:pt x="13674823" y="2670684"/>
                </a:cubicBezTo>
                <a:close/>
                <a:moveTo>
                  <a:pt x="13662791" y="2644818"/>
                </a:moveTo>
                <a:cubicBezTo>
                  <a:pt x="13660878" y="2640657"/>
                  <a:pt x="13658855" y="2636608"/>
                  <a:pt x="13656830" y="2632560"/>
                </a:cubicBezTo>
                <a:cubicBezTo>
                  <a:pt x="13659641" y="2634809"/>
                  <a:pt x="13662565" y="2637058"/>
                  <a:pt x="13665377" y="2639308"/>
                </a:cubicBezTo>
                <a:cubicBezTo>
                  <a:pt x="13667513" y="2643244"/>
                  <a:pt x="13669538" y="2647292"/>
                  <a:pt x="13671561" y="2651228"/>
                </a:cubicBezTo>
                <a:cubicBezTo>
                  <a:pt x="13668639" y="2649091"/>
                  <a:pt x="13665715" y="2646955"/>
                  <a:pt x="13662791" y="2644818"/>
                </a:cubicBezTo>
                <a:close/>
                <a:moveTo>
                  <a:pt x="13653681" y="2638183"/>
                </a:moveTo>
                <a:cubicBezTo>
                  <a:pt x="13650531" y="2635934"/>
                  <a:pt x="13647384" y="2633685"/>
                  <a:pt x="13644234" y="2631435"/>
                </a:cubicBezTo>
                <a:cubicBezTo>
                  <a:pt x="13642097" y="2626825"/>
                  <a:pt x="13639961" y="2622214"/>
                  <a:pt x="13637824" y="2617603"/>
                </a:cubicBezTo>
                <a:cubicBezTo>
                  <a:pt x="13640860" y="2619965"/>
                  <a:pt x="13644009" y="2622326"/>
                  <a:pt x="13647046" y="2624688"/>
                </a:cubicBezTo>
                <a:cubicBezTo>
                  <a:pt x="13649182" y="2629186"/>
                  <a:pt x="13651432" y="2633685"/>
                  <a:pt x="13653681" y="2638183"/>
                </a:cubicBezTo>
                <a:close/>
                <a:moveTo>
                  <a:pt x="13635575" y="2625475"/>
                </a:moveTo>
                <a:cubicBezTo>
                  <a:pt x="13632201" y="2623113"/>
                  <a:pt x="13628828" y="2620864"/>
                  <a:pt x="13625453" y="2618615"/>
                </a:cubicBezTo>
                <a:cubicBezTo>
                  <a:pt x="13623205" y="2613554"/>
                  <a:pt x="13620955" y="2608494"/>
                  <a:pt x="13618706" y="2603433"/>
                </a:cubicBezTo>
                <a:cubicBezTo>
                  <a:pt x="13622080" y="2605907"/>
                  <a:pt x="13625341" y="2608269"/>
                  <a:pt x="13628602" y="2610743"/>
                </a:cubicBezTo>
                <a:cubicBezTo>
                  <a:pt x="13630964" y="2615691"/>
                  <a:pt x="13633326" y="2620527"/>
                  <a:pt x="13635575" y="2625475"/>
                </a:cubicBezTo>
                <a:close/>
                <a:moveTo>
                  <a:pt x="13612745" y="2590388"/>
                </a:moveTo>
                <a:cubicBezTo>
                  <a:pt x="13610722" y="2586114"/>
                  <a:pt x="13608697" y="2581841"/>
                  <a:pt x="13606673" y="2577567"/>
                </a:cubicBezTo>
                <a:cubicBezTo>
                  <a:pt x="13609709" y="2579929"/>
                  <a:pt x="13612745" y="2582291"/>
                  <a:pt x="13615669" y="2584652"/>
                </a:cubicBezTo>
                <a:cubicBezTo>
                  <a:pt x="13617807" y="2588813"/>
                  <a:pt x="13619830" y="2592862"/>
                  <a:pt x="13621855" y="2597023"/>
                </a:cubicBezTo>
                <a:cubicBezTo>
                  <a:pt x="13618931" y="2594886"/>
                  <a:pt x="13615782" y="2592637"/>
                  <a:pt x="13612745" y="2590388"/>
                </a:cubicBezTo>
                <a:close/>
                <a:moveTo>
                  <a:pt x="13603975" y="2584202"/>
                </a:moveTo>
                <a:cubicBezTo>
                  <a:pt x="13600713" y="2581841"/>
                  <a:pt x="13597451" y="2579592"/>
                  <a:pt x="13594078" y="2577342"/>
                </a:cubicBezTo>
                <a:cubicBezTo>
                  <a:pt x="13591941" y="2572507"/>
                  <a:pt x="13589692" y="2567671"/>
                  <a:pt x="13587555" y="2562948"/>
                </a:cubicBezTo>
                <a:cubicBezTo>
                  <a:pt x="13587555" y="2562948"/>
                  <a:pt x="13587555" y="2562948"/>
                  <a:pt x="13587555" y="2562948"/>
                </a:cubicBezTo>
                <a:cubicBezTo>
                  <a:pt x="13590816" y="2565422"/>
                  <a:pt x="13594078" y="2567896"/>
                  <a:pt x="13597226" y="2570370"/>
                </a:cubicBezTo>
                <a:cubicBezTo>
                  <a:pt x="13599588" y="2574981"/>
                  <a:pt x="13601725" y="2579592"/>
                  <a:pt x="13603975" y="2584202"/>
                </a:cubicBezTo>
                <a:close/>
                <a:moveTo>
                  <a:pt x="13589467" y="2555975"/>
                </a:moveTo>
                <a:cubicBezTo>
                  <a:pt x="13586881" y="2554063"/>
                  <a:pt x="13584182" y="2552039"/>
                  <a:pt x="13581594" y="2550127"/>
                </a:cubicBezTo>
                <a:cubicBezTo>
                  <a:pt x="13579683" y="2545966"/>
                  <a:pt x="13577658" y="2541805"/>
                  <a:pt x="13575635" y="2537644"/>
                </a:cubicBezTo>
                <a:cubicBezTo>
                  <a:pt x="13578559" y="2540006"/>
                  <a:pt x="13581594" y="2542368"/>
                  <a:pt x="13584518" y="2544842"/>
                </a:cubicBezTo>
                <a:cubicBezTo>
                  <a:pt x="13586543" y="2548890"/>
                  <a:pt x="13588568" y="2552826"/>
                  <a:pt x="13590591" y="2556875"/>
                </a:cubicBezTo>
                <a:cubicBezTo>
                  <a:pt x="13590253" y="2556650"/>
                  <a:pt x="13589917" y="2556313"/>
                  <a:pt x="13589467" y="2555975"/>
                </a:cubicBezTo>
                <a:close/>
                <a:moveTo>
                  <a:pt x="13568662" y="2523137"/>
                </a:moveTo>
                <a:cubicBezTo>
                  <a:pt x="13566750" y="2519313"/>
                  <a:pt x="13564838" y="2515490"/>
                  <a:pt x="13562927" y="2511666"/>
                </a:cubicBezTo>
                <a:cubicBezTo>
                  <a:pt x="13565513" y="2513803"/>
                  <a:pt x="13568099" y="2516052"/>
                  <a:pt x="13570686" y="2518301"/>
                </a:cubicBezTo>
                <a:cubicBezTo>
                  <a:pt x="13572711" y="2522012"/>
                  <a:pt x="13574621" y="2525724"/>
                  <a:pt x="13576646" y="2529435"/>
                </a:cubicBezTo>
                <a:cubicBezTo>
                  <a:pt x="13573947" y="2527298"/>
                  <a:pt x="13571361" y="2525274"/>
                  <a:pt x="13568662" y="2523137"/>
                </a:cubicBezTo>
                <a:close/>
                <a:moveTo>
                  <a:pt x="13558878" y="2515602"/>
                </a:moveTo>
                <a:cubicBezTo>
                  <a:pt x="13555842" y="2513241"/>
                  <a:pt x="13552805" y="2510991"/>
                  <a:pt x="13549656" y="2508630"/>
                </a:cubicBezTo>
                <a:cubicBezTo>
                  <a:pt x="13547520" y="2504244"/>
                  <a:pt x="13545495" y="2499858"/>
                  <a:pt x="13543359" y="2495472"/>
                </a:cubicBezTo>
                <a:cubicBezTo>
                  <a:pt x="13546395" y="2497946"/>
                  <a:pt x="13549431" y="2500420"/>
                  <a:pt x="13552355" y="2502894"/>
                </a:cubicBezTo>
                <a:cubicBezTo>
                  <a:pt x="13554605" y="2507055"/>
                  <a:pt x="13556741" y="2511329"/>
                  <a:pt x="13558878" y="2515602"/>
                </a:cubicBezTo>
                <a:close/>
                <a:moveTo>
                  <a:pt x="13536723" y="2481865"/>
                </a:moveTo>
                <a:cubicBezTo>
                  <a:pt x="13534587" y="2477591"/>
                  <a:pt x="13532562" y="2473318"/>
                  <a:pt x="13530426" y="2469157"/>
                </a:cubicBezTo>
                <a:cubicBezTo>
                  <a:pt x="13533125" y="2471406"/>
                  <a:pt x="13535711" y="2473655"/>
                  <a:pt x="13538410" y="2476017"/>
                </a:cubicBezTo>
                <a:cubicBezTo>
                  <a:pt x="13540660" y="2480178"/>
                  <a:pt x="13542909" y="2484339"/>
                  <a:pt x="13545045" y="2488612"/>
                </a:cubicBezTo>
                <a:cubicBezTo>
                  <a:pt x="13542233" y="2486363"/>
                  <a:pt x="13539422" y="2484114"/>
                  <a:pt x="13536723" y="2481865"/>
                </a:cubicBezTo>
                <a:close/>
                <a:moveTo>
                  <a:pt x="13526826" y="2474217"/>
                </a:moveTo>
                <a:cubicBezTo>
                  <a:pt x="13524127" y="2472081"/>
                  <a:pt x="13521316" y="2469944"/>
                  <a:pt x="13518617" y="2467920"/>
                </a:cubicBezTo>
                <a:cubicBezTo>
                  <a:pt x="13516368" y="2463084"/>
                  <a:pt x="13514007" y="2458248"/>
                  <a:pt x="13511645" y="2453525"/>
                </a:cubicBezTo>
                <a:cubicBezTo>
                  <a:pt x="13514231" y="2455661"/>
                  <a:pt x="13516819" y="2457798"/>
                  <a:pt x="13519405" y="2459935"/>
                </a:cubicBezTo>
                <a:cubicBezTo>
                  <a:pt x="13521879" y="2464658"/>
                  <a:pt x="13524465" y="2469382"/>
                  <a:pt x="13526826" y="2474217"/>
                </a:cubicBezTo>
                <a:close/>
                <a:moveTo>
                  <a:pt x="13505122" y="2439805"/>
                </a:moveTo>
                <a:cubicBezTo>
                  <a:pt x="13503098" y="2435756"/>
                  <a:pt x="13501074" y="2431820"/>
                  <a:pt x="13499049" y="2427772"/>
                </a:cubicBezTo>
                <a:cubicBezTo>
                  <a:pt x="13501299" y="2429683"/>
                  <a:pt x="13503435" y="2431708"/>
                  <a:pt x="13505684" y="2433619"/>
                </a:cubicBezTo>
                <a:cubicBezTo>
                  <a:pt x="13507821" y="2437556"/>
                  <a:pt x="13509846" y="2441379"/>
                  <a:pt x="13511982" y="2445315"/>
                </a:cubicBezTo>
                <a:cubicBezTo>
                  <a:pt x="13509621" y="2443516"/>
                  <a:pt x="13507371" y="2441604"/>
                  <a:pt x="13505122" y="2439805"/>
                </a:cubicBezTo>
                <a:close/>
                <a:moveTo>
                  <a:pt x="13494888" y="2431708"/>
                </a:moveTo>
                <a:cubicBezTo>
                  <a:pt x="13492077" y="2429571"/>
                  <a:pt x="13489378" y="2427322"/>
                  <a:pt x="13486566" y="2425185"/>
                </a:cubicBezTo>
                <a:cubicBezTo>
                  <a:pt x="13484430" y="2420687"/>
                  <a:pt x="13482293" y="2416188"/>
                  <a:pt x="13480157" y="2411690"/>
                </a:cubicBezTo>
                <a:cubicBezTo>
                  <a:pt x="13482856" y="2413939"/>
                  <a:pt x="13485555" y="2416188"/>
                  <a:pt x="13488254" y="2418550"/>
                </a:cubicBezTo>
                <a:cubicBezTo>
                  <a:pt x="13490390" y="2422823"/>
                  <a:pt x="13492640" y="2427322"/>
                  <a:pt x="13494888" y="2431708"/>
                </a:cubicBezTo>
                <a:close/>
                <a:moveTo>
                  <a:pt x="13472284" y="2395946"/>
                </a:moveTo>
                <a:cubicBezTo>
                  <a:pt x="13470260" y="2391897"/>
                  <a:pt x="13468235" y="2387736"/>
                  <a:pt x="13466212" y="2383688"/>
                </a:cubicBezTo>
                <a:cubicBezTo>
                  <a:pt x="13468573" y="2385712"/>
                  <a:pt x="13470822" y="2387849"/>
                  <a:pt x="13473184" y="2389873"/>
                </a:cubicBezTo>
                <a:cubicBezTo>
                  <a:pt x="13475320" y="2393921"/>
                  <a:pt x="13477569" y="2397970"/>
                  <a:pt x="13479706" y="2402018"/>
                </a:cubicBezTo>
                <a:cubicBezTo>
                  <a:pt x="13477120" y="2399994"/>
                  <a:pt x="13474758" y="2397970"/>
                  <a:pt x="13472284" y="2395946"/>
                </a:cubicBezTo>
                <a:close/>
                <a:moveTo>
                  <a:pt x="13462162" y="2387624"/>
                </a:moveTo>
                <a:cubicBezTo>
                  <a:pt x="13459240" y="2385262"/>
                  <a:pt x="13456428" y="2383013"/>
                  <a:pt x="13453504" y="2380651"/>
                </a:cubicBezTo>
                <a:cubicBezTo>
                  <a:pt x="13451254" y="2375928"/>
                  <a:pt x="13448893" y="2371317"/>
                  <a:pt x="13446643" y="2366594"/>
                </a:cubicBezTo>
                <a:cubicBezTo>
                  <a:pt x="13449454" y="2368955"/>
                  <a:pt x="13452266" y="2371429"/>
                  <a:pt x="13455190" y="2373904"/>
                </a:cubicBezTo>
                <a:cubicBezTo>
                  <a:pt x="13457440" y="2378514"/>
                  <a:pt x="13459801" y="2383125"/>
                  <a:pt x="13462162" y="2387624"/>
                </a:cubicBezTo>
                <a:close/>
                <a:moveTo>
                  <a:pt x="13414817" y="2316099"/>
                </a:moveTo>
                <a:cubicBezTo>
                  <a:pt x="13412681" y="2314300"/>
                  <a:pt x="13410656" y="2312501"/>
                  <a:pt x="13408520" y="2310701"/>
                </a:cubicBezTo>
                <a:cubicBezTo>
                  <a:pt x="13406495" y="2306653"/>
                  <a:pt x="13404471" y="2302717"/>
                  <a:pt x="13402447" y="2298781"/>
                </a:cubicBezTo>
                <a:cubicBezTo>
                  <a:pt x="13404471" y="2300693"/>
                  <a:pt x="13406495" y="2302604"/>
                  <a:pt x="13408520" y="2304516"/>
                </a:cubicBezTo>
                <a:cubicBezTo>
                  <a:pt x="13410656" y="2308340"/>
                  <a:pt x="13412794" y="2312163"/>
                  <a:pt x="13414817" y="2316099"/>
                </a:cubicBezTo>
                <a:close/>
                <a:moveTo>
                  <a:pt x="13398061" y="2302042"/>
                </a:moveTo>
                <a:cubicBezTo>
                  <a:pt x="13395587" y="2300018"/>
                  <a:pt x="13393113" y="2298106"/>
                  <a:pt x="13390638" y="2296082"/>
                </a:cubicBezTo>
                <a:cubicBezTo>
                  <a:pt x="13388502" y="2291583"/>
                  <a:pt x="13386365" y="2286973"/>
                  <a:pt x="13384116" y="2282587"/>
                </a:cubicBezTo>
                <a:cubicBezTo>
                  <a:pt x="13386590" y="2284723"/>
                  <a:pt x="13388952" y="2286860"/>
                  <a:pt x="13391426" y="2288997"/>
                </a:cubicBezTo>
                <a:cubicBezTo>
                  <a:pt x="13393787" y="2293270"/>
                  <a:pt x="13395925" y="2297656"/>
                  <a:pt x="13398061" y="2302042"/>
                </a:cubicBezTo>
                <a:close/>
                <a:moveTo>
                  <a:pt x="13376806" y="2267405"/>
                </a:moveTo>
                <a:cubicBezTo>
                  <a:pt x="13374895" y="2263469"/>
                  <a:pt x="13372983" y="2259532"/>
                  <a:pt x="13371070" y="2255709"/>
                </a:cubicBezTo>
                <a:cubicBezTo>
                  <a:pt x="13373095" y="2257508"/>
                  <a:pt x="13375006" y="2259307"/>
                  <a:pt x="13377031" y="2261219"/>
                </a:cubicBezTo>
                <a:cubicBezTo>
                  <a:pt x="13379056" y="2265155"/>
                  <a:pt x="13381079" y="2268979"/>
                  <a:pt x="13383217" y="2272915"/>
                </a:cubicBezTo>
                <a:cubicBezTo>
                  <a:pt x="13381079" y="2271003"/>
                  <a:pt x="13378943" y="2269204"/>
                  <a:pt x="13376806" y="2267405"/>
                </a:cubicBezTo>
                <a:close/>
                <a:moveTo>
                  <a:pt x="13368034" y="2260095"/>
                </a:moveTo>
                <a:cubicBezTo>
                  <a:pt x="13364886" y="2257508"/>
                  <a:pt x="13361849" y="2254809"/>
                  <a:pt x="13358700" y="2252335"/>
                </a:cubicBezTo>
                <a:cubicBezTo>
                  <a:pt x="13356452" y="2247612"/>
                  <a:pt x="13354202" y="2243001"/>
                  <a:pt x="13351953" y="2238278"/>
                </a:cubicBezTo>
                <a:cubicBezTo>
                  <a:pt x="13355102" y="2241089"/>
                  <a:pt x="13358250" y="2244013"/>
                  <a:pt x="13361399" y="2246824"/>
                </a:cubicBezTo>
                <a:cubicBezTo>
                  <a:pt x="13363649" y="2251210"/>
                  <a:pt x="13365785" y="2255596"/>
                  <a:pt x="13368034" y="2260095"/>
                </a:cubicBezTo>
                <a:close/>
                <a:moveTo>
                  <a:pt x="13344755" y="2223433"/>
                </a:moveTo>
                <a:cubicBezTo>
                  <a:pt x="13342507" y="2218822"/>
                  <a:pt x="13340257" y="2214324"/>
                  <a:pt x="13338008" y="2209713"/>
                </a:cubicBezTo>
                <a:cubicBezTo>
                  <a:pt x="13340932" y="2212412"/>
                  <a:pt x="13343744" y="2215111"/>
                  <a:pt x="13346555" y="2217810"/>
                </a:cubicBezTo>
                <a:cubicBezTo>
                  <a:pt x="13348804" y="2222083"/>
                  <a:pt x="13351052" y="2226357"/>
                  <a:pt x="13353190" y="2230743"/>
                </a:cubicBezTo>
                <a:cubicBezTo>
                  <a:pt x="13350378" y="2228269"/>
                  <a:pt x="13347567" y="2225907"/>
                  <a:pt x="13344755" y="2223433"/>
                </a:cubicBezTo>
                <a:close/>
                <a:moveTo>
                  <a:pt x="13334296" y="2214324"/>
                </a:moveTo>
                <a:cubicBezTo>
                  <a:pt x="13331710" y="2212187"/>
                  <a:pt x="13329123" y="2210050"/>
                  <a:pt x="13326537" y="2207914"/>
                </a:cubicBezTo>
                <a:cubicBezTo>
                  <a:pt x="13324063" y="2202740"/>
                  <a:pt x="13321701" y="2197680"/>
                  <a:pt x="13319227" y="2192507"/>
                </a:cubicBezTo>
                <a:cubicBezTo>
                  <a:pt x="13321813" y="2194756"/>
                  <a:pt x="13324288" y="2197005"/>
                  <a:pt x="13326875" y="2199367"/>
                </a:cubicBezTo>
                <a:cubicBezTo>
                  <a:pt x="13329236" y="2204427"/>
                  <a:pt x="13331822" y="2209376"/>
                  <a:pt x="13334296" y="2214324"/>
                </a:cubicBezTo>
                <a:close/>
                <a:moveTo>
                  <a:pt x="13312029" y="2177887"/>
                </a:moveTo>
                <a:cubicBezTo>
                  <a:pt x="13310118" y="2173951"/>
                  <a:pt x="13308206" y="2170015"/>
                  <a:pt x="13306181" y="2166079"/>
                </a:cubicBezTo>
                <a:cubicBezTo>
                  <a:pt x="13308431" y="2168103"/>
                  <a:pt x="13310567" y="2170240"/>
                  <a:pt x="13312817" y="2172376"/>
                </a:cubicBezTo>
                <a:cubicBezTo>
                  <a:pt x="13314841" y="2176313"/>
                  <a:pt x="13316866" y="2180024"/>
                  <a:pt x="13318889" y="2183960"/>
                </a:cubicBezTo>
                <a:cubicBezTo>
                  <a:pt x="13316641" y="2181823"/>
                  <a:pt x="13314279" y="2179799"/>
                  <a:pt x="13312029" y="2177887"/>
                </a:cubicBezTo>
                <a:close/>
                <a:moveTo>
                  <a:pt x="13301684" y="2169115"/>
                </a:moveTo>
                <a:cubicBezTo>
                  <a:pt x="13299434" y="2167203"/>
                  <a:pt x="13297185" y="2165404"/>
                  <a:pt x="13294935" y="2163492"/>
                </a:cubicBezTo>
                <a:cubicBezTo>
                  <a:pt x="13292799" y="2158769"/>
                  <a:pt x="13290551" y="2154271"/>
                  <a:pt x="13288413" y="2149660"/>
                </a:cubicBezTo>
                <a:cubicBezTo>
                  <a:pt x="13290662" y="2151684"/>
                  <a:pt x="13292799" y="2153596"/>
                  <a:pt x="13295048" y="2155620"/>
                </a:cubicBezTo>
                <a:cubicBezTo>
                  <a:pt x="13297298" y="2160118"/>
                  <a:pt x="13299547" y="2164617"/>
                  <a:pt x="13301684" y="2169115"/>
                </a:cubicBezTo>
                <a:close/>
                <a:moveTo>
                  <a:pt x="13281441" y="2135040"/>
                </a:moveTo>
                <a:cubicBezTo>
                  <a:pt x="13279641" y="2131216"/>
                  <a:pt x="13277730" y="2127280"/>
                  <a:pt x="13275930" y="2123569"/>
                </a:cubicBezTo>
                <a:cubicBezTo>
                  <a:pt x="13277730" y="2125256"/>
                  <a:pt x="13279528" y="2126943"/>
                  <a:pt x="13281216" y="2128630"/>
                </a:cubicBezTo>
                <a:cubicBezTo>
                  <a:pt x="13283128" y="2132453"/>
                  <a:pt x="13285151" y="2136277"/>
                  <a:pt x="13287064" y="2140101"/>
                </a:cubicBezTo>
                <a:cubicBezTo>
                  <a:pt x="13285264" y="2138414"/>
                  <a:pt x="13283353" y="2136727"/>
                  <a:pt x="13281441" y="2135040"/>
                </a:cubicBezTo>
                <a:close/>
                <a:moveTo>
                  <a:pt x="13267946" y="2107487"/>
                </a:moveTo>
                <a:cubicBezTo>
                  <a:pt x="13266146" y="2103889"/>
                  <a:pt x="13264459" y="2100403"/>
                  <a:pt x="13262660" y="2096804"/>
                </a:cubicBezTo>
                <a:cubicBezTo>
                  <a:pt x="13264009" y="2098153"/>
                  <a:pt x="13265471" y="2099615"/>
                  <a:pt x="13266820" y="2101077"/>
                </a:cubicBezTo>
                <a:cubicBezTo>
                  <a:pt x="13268733" y="2104564"/>
                  <a:pt x="13270533" y="2108050"/>
                  <a:pt x="13272331" y="2111536"/>
                </a:cubicBezTo>
                <a:cubicBezTo>
                  <a:pt x="13270870" y="2110186"/>
                  <a:pt x="13269408" y="2108837"/>
                  <a:pt x="13267946" y="2107487"/>
                </a:cubicBezTo>
                <a:close/>
                <a:moveTo>
                  <a:pt x="13256363" y="2096916"/>
                </a:moveTo>
                <a:cubicBezTo>
                  <a:pt x="13161110" y="2012010"/>
                  <a:pt x="13064731" y="1961178"/>
                  <a:pt x="12982299" y="1961178"/>
                </a:cubicBezTo>
                <a:cubicBezTo>
                  <a:pt x="12780098" y="1961178"/>
                  <a:pt x="12543258" y="2314862"/>
                  <a:pt x="12450141" y="2570258"/>
                </a:cubicBezTo>
                <a:cubicBezTo>
                  <a:pt x="12396948" y="2716005"/>
                  <a:pt x="12342068" y="2863101"/>
                  <a:pt x="12283927" y="3018858"/>
                </a:cubicBezTo>
                <a:cubicBezTo>
                  <a:pt x="12209928" y="3216898"/>
                  <a:pt x="12133007" y="3423036"/>
                  <a:pt x="12057434" y="3633223"/>
                </a:cubicBezTo>
                <a:lnTo>
                  <a:pt x="12042364" y="3633223"/>
                </a:lnTo>
                <a:cubicBezTo>
                  <a:pt x="12161684" y="3283250"/>
                  <a:pt x="12286852" y="2940361"/>
                  <a:pt x="12405608" y="2615129"/>
                </a:cubicBezTo>
                <a:lnTo>
                  <a:pt x="12429787" y="2548890"/>
                </a:lnTo>
                <a:cubicBezTo>
                  <a:pt x="12520991" y="2298893"/>
                  <a:pt x="12751983" y="1929127"/>
                  <a:pt x="12958120" y="1929127"/>
                </a:cubicBezTo>
                <a:cubicBezTo>
                  <a:pt x="13044601" y="1929127"/>
                  <a:pt x="13146490" y="1983670"/>
                  <a:pt x="13250064" y="2084321"/>
                </a:cubicBezTo>
                <a:cubicBezTo>
                  <a:pt x="13252089" y="2088369"/>
                  <a:pt x="13254225" y="2092755"/>
                  <a:pt x="13256363" y="2096916"/>
                </a:cubicBezTo>
                <a:close/>
                <a:moveTo>
                  <a:pt x="12958120" y="1921480"/>
                </a:moveTo>
                <a:cubicBezTo>
                  <a:pt x="12839813" y="1921480"/>
                  <a:pt x="12724655" y="2038775"/>
                  <a:pt x="12648857" y="2137177"/>
                </a:cubicBezTo>
                <a:cubicBezTo>
                  <a:pt x="12560352" y="2252110"/>
                  <a:pt x="12476907" y="2404492"/>
                  <a:pt x="12425738" y="2544954"/>
                </a:cubicBezTo>
                <a:lnTo>
                  <a:pt x="12401559" y="2611193"/>
                </a:lnTo>
                <a:cubicBezTo>
                  <a:pt x="12282465" y="2937549"/>
                  <a:pt x="12156735" y="3281900"/>
                  <a:pt x="12037079" y="3633223"/>
                </a:cubicBezTo>
                <a:lnTo>
                  <a:pt x="12022347" y="3633223"/>
                </a:lnTo>
                <a:cubicBezTo>
                  <a:pt x="12134018" y="3286961"/>
                  <a:pt x="12261436" y="2917982"/>
                  <a:pt x="12405383" y="2523474"/>
                </a:cubicBezTo>
                <a:cubicBezTo>
                  <a:pt x="12494901" y="2278201"/>
                  <a:pt x="12717457" y="1889204"/>
                  <a:pt x="12933941" y="1889204"/>
                </a:cubicBezTo>
                <a:cubicBezTo>
                  <a:pt x="13024246" y="1889204"/>
                  <a:pt x="13129846" y="1948245"/>
                  <a:pt x="13235782" y="2056768"/>
                </a:cubicBezTo>
                <a:cubicBezTo>
                  <a:pt x="13237469" y="2060029"/>
                  <a:pt x="13239156" y="2063291"/>
                  <a:pt x="13240956" y="2066665"/>
                </a:cubicBezTo>
                <a:cubicBezTo>
                  <a:pt x="13140529" y="1972424"/>
                  <a:pt x="13042240" y="1921480"/>
                  <a:pt x="12958120" y="1921480"/>
                </a:cubicBezTo>
                <a:close/>
                <a:moveTo>
                  <a:pt x="12034380" y="3640870"/>
                </a:moveTo>
                <a:cubicBezTo>
                  <a:pt x="12031568" y="3649305"/>
                  <a:pt x="12028644" y="3657739"/>
                  <a:pt x="12025833" y="3666061"/>
                </a:cubicBezTo>
                <a:cubicBezTo>
                  <a:pt x="12019536" y="3667186"/>
                  <a:pt x="12016949" y="3668198"/>
                  <a:pt x="12015824" y="3669210"/>
                </a:cubicBezTo>
                <a:cubicBezTo>
                  <a:pt x="12015150" y="3669660"/>
                  <a:pt x="12013237" y="3669997"/>
                  <a:pt x="12010313" y="3670447"/>
                </a:cubicBezTo>
                <a:cubicBezTo>
                  <a:pt x="12013462" y="3660550"/>
                  <a:pt x="12016612" y="3650767"/>
                  <a:pt x="12019761" y="3640870"/>
                </a:cubicBezTo>
                <a:lnTo>
                  <a:pt x="12034380" y="3640870"/>
                </a:lnTo>
                <a:close/>
                <a:moveTo>
                  <a:pt x="12018635" y="3674945"/>
                </a:moveTo>
                <a:cubicBezTo>
                  <a:pt x="12018522" y="3675170"/>
                  <a:pt x="12018410" y="3675395"/>
                  <a:pt x="12018299" y="3675395"/>
                </a:cubicBezTo>
                <a:cubicBezTo>
                  <a:pt x="12018973" y="3674945"/>
                  <a:pt x="12020660" y="3674383"/>
                  <a:pt x="12023134" y="3673933"/>
                </a:cubicBezTo>
                <a:cubicBezTo>
                  <a:pt x="12020322" y="3682368"/>
                  <a:pt x="12017398" y="3690689"/>
                  <a:pt x="12014587" y="3699124"/>
                </a:cubicBezTo>
                <a:cubicBezTo>
                  <a:pt x="12007053" y="3701711"/>
                  <a:pt x="12005478" y="3703847"/>
                  <a:pt x="12004915" y="3705647"/>
                </a:cubicBezTo>
                <a:cubicBezTo>
                  <a:pt x="12003904" y="3706546"/>
                  <a:pt x="12001541" y="3707334"/>
                  <a:pt x="11998168" y="3708233"/>
                </a:cubicBezTo>
                <a:cubicBezTo>
                  <a:pt x="12001317" y="3698224"/>
                  <a:pt x="12004578" y="3688103"/>
                  <a:pt x="12007839" y="3678094"/>
                </a:cubicBezTo>
                <a:cubicBezTo>
                  <a:pt x="12015487" y="3676969"/>
                  <a:pt x="12017848" y="3675957"/>
                  <a:pt x="12018635" y="3674945"/>
                </a:cubicBezTo>
                <a:close/>
                <a:moveTo>
                  <a:pt x="12008964" y="3709695"/>
                </a:moveTo>
                <a:cubicBezTo>
                  <a:pt x="12009527" y="3709020"/>
                  <a:pt x="12010426" y="3708458"/>
                  <a:pt x="12011663" y="3707783"/>
                </a:cubicBezTo>
                <a:cubicBezTo>
                  <a:pt x="12008851" y="3716218"/>
                  <a:pt x="12005927" y="3724765"/>
                  <a:pt x="12003116" y="3733199"/>
                </a:cubicBezTo>
                <a:cubicBezTo>
                  <a:pt x="11998281" y="3735898"/>
                  <a:pt x="11995469" y="3738597"/>
                  <a:pt x="11994906" y="3741409"/>
                </a:cubicBezTo>
                <a:cubicBezTo>
                  <a:pt x="11993895" y="3742983"/>
                  <a:pt x="11990858" y="3744670"/>
                  <a:pt x="11986023" y="3746357"/>
                </a:cubicBezTo>
                <a:cubicBezTo>
                  <a:pt x="11989171" y="3736236"/>
                  <a:pt x="11992433" y="3726227"/>
                  <a:pt x="11995582" y="3716105"/>
                </a:cubicBezTo>
                <a:cubicBezTo>
                  <a:pt x="12007053" y="3713519"/>
                  <a:pt x="12008515" y="3711382"/>
                  <a:pt x="12008964" y="3709695"/>
                </a:cubicBezTo>
                <a:close/>
                <a:moveTo>
                  <a:pt x="11999067" y="3744558"/>
                </a:moveTo>
                <a:cubicBezTo>
                  <a:pt x="11999180" y="3744220"/>
                  <a:pt x="11999405" y="3743883"/>
                  <a:pt x="11999630" y="3743545"/>
                </a:cubicBezTo>
                <a:cubicBezTo>
                  <a:pt x="11996931" y="3751643"/>
                  <a:pt x="11994120" y="3759852"/>
                  <a:pt x="11991421" y="3767949"/>
                </a:cubicBezTo>
                <a:cubicBezTo>
                  <a:pt x="11987709" y="3770986"/>
                  <a:pt x="11985460" y="3774022"/>
                  <a:pt x="11984785" y="3777171"/>
                </a:cubicBezTo>
                <a:cubicBezTo>
                  <a:pt x="11983886" y="3779757"/>
                  <a:pt x="11980062" y="3782344"/>
                  <a:pt x="11973764" y="3785155"/>
                </a:cubicBezTo>
                <a:cubicBezTo>
                  <a:pt x="11977026" y="3774809"/>
                  <a:pt x="11980287" y="3764463"/>
                  <a:pt x="11983548" y="3754117"/>
                </a:cubicBezTo>
                <a:cubicBezTo>
                  <a:pt x="11993332" y="3750855"/>
                  <a:pt x="11998393" y="3747706"/>
                  <a:pt x="11999067" y="3744558"/>
                </a:cubicBezTo>
                <a:close/>
                <a:moveTo>
                  <a:pt x="11985460" y="3786055"/>
                </a:moveTo>
                <a:cubicBezTo>
                  <a:pt x="11983548" y="3791903"/>
                  <a:pt x="11981524" y="3797863"/>
                  <a:pt x="11979612" y="3803711"/>
                </a:cubicBezTo>
                <a:cubicBezTo>
                  <a:pt x="11977138" y="3806635"/>
                  <a:pt x="11975451" y="3809672"/>
                  <a:pt x="11974777" y="3812708"/>
                </a:cubicBezTo>
                <a:cubicBezTo>
                  <a:pt x="11974214" y="3815519"/>
                  <a:pt x="11970727" y="3819118"/>
                  <a:pt x="11961731" y="3823616"/>
                </a:cubicBezTo>
                <a:cubicBezTo>
                  <a:pt x="11964881" y="3813607"/>
                  <a:pt x="11968028" y="3803599"/>
                  <a:pt x="11971178" y="3793590"/>
                </a:cubicBezTo>
                <a:cubicBezTo>
                  <a:pt x="11978713" y="3790666"/>
                  <a:pt x="11982986" y="3788192"/>
                  <a:pt x="11985460" y="3786055"/>
                </a:cubicBezTo>
                <a:close/>
                <a:moveTo>
                  <a:pt x="11972977" y="3823504"/>
                </a:moveTo>
                <a:cubicBezTo>
                  <a:pt x="11970840" y="3830139"/>
                  <a:pt x="11968591" y="3836662"/>
                  <a:pt x="11966454" y="3843297"/>
                </a:cubicBezTo>
                <a:cubicBezTo>
                  <a:pt x="11965667" y="3844871"/>
                  <a:pt x="11965104" y="3846558"/>
                  <a:pt x="11964768" y="3848132"/>
                </a:cubicBezTo>
                <a:cubicBezTo>
                  <a:pt x="11963980" y="3851731"/>
                  <a:pt x="11960044" y="3856455"/>
                  <a:pt x="11949585" y="3862527"/>
                </a:cubicBezTo>
                <a:cubicBezTo>
                  <a:pt x="11952734" y="3852293"/>
                  <a:pt x="11955996" y="3842060"/>
                  <a:pt x="11959145" y="3831826"/>
                </a:cubicBezTo>
                <a:cubicBezTo>
                  <a:pt x="11965104" y="3829015"/>
                  <a:pt x="11969716" y="3826203"/>
                  <a:pt x="11972977" y="3823504"/>
                </a:cubicBezTo>
                <a:close/>
                <a:moveTo>
                  <a:pt x="11959819" y="3863202"/>
                </a:moveTo>
                <a:cubicBezTo>
                  <a:pt x="11956782" y="3872536"/>
                  <a:pt x="11953746" y="3881758"/>
                  <a:pt x="11950711" y="3891092"/>
                </a:cubicBezTo>
                <a:cubicBezTo>
                  <a:pt x="11947787" y="3894578"/>
                  <a:pt x="11943400" y="3898402"/>
                  <a:pt x="11937102" y="3902563"/>
                </a:cubicBezTo>
                <a:cubicBezTo>
                  <a:pt x="11940251" y="3892329"/>
                  <a:pt x="11943513" y="3882095"/>
                  <a:pt x="11946662" y="3871862"/>
                </a:cubicBezTo>
                <a:cubicBezTo>
                  <a:pt x="11952060" y="3868825"/>
                  <a:pt x="11956446" y="3865901"/>
                  <a:pt x="11959819" y="3863202"/>
                </a:cubicBezTo>
                <a:close/>
                <a:moveTo>
                  <a:pt x="11930693" y="3906386"/>
                </a:moveTo>
                <a:cubicBezTo>
                  <a:pt x="11926982" y="3908523"/>
                  <a:pt x="11922932" y="3910660"/>
                  <a:pt x="11918210" y="3912909"/>
                </a:cubicBezTo>
                <a:cubicBezTo>
                  <a:pt x="11921359" y="3902225"/>
                  <a:pt x="11924394" y="3891429"/>
                  <a:pt x="11927543" y="3880746"/>
                </a:cubicBezTo>
                <a:cubicBezTo>
                  <a:pt x="11932267" y="3878834"/>
                  <a:pt x="11936428" y="3876922"/>
                  <a:pt x="11940364" y="3875010"/>
                </a:cubicBezTo>
                <a:cubicBezTo>
                  <a:pt x="11937215" y="3885469"/>
                  <a:pt x="11933954" y="3895928"/>
                  <a:pt x="11930693" y="3906386"/>
                </a:cubicBezTo>
                <a:close/>
                <a:moveTo>
                  <a:pt x="11928106" y="3914933"/>
                </a:moveTo>
                <a:cubicBezTo>
                  <a:pt x="11924844" y="3925392"/>
                  <a:pt x="11921695" y="3935738"/>
                  <a:pt x="11918547" y="3946197"/>
                </a:cubicBezTo>
                <a:cubicBezTo>
                  <a:pt x="11914948" y="3948446"/>
                  <a:pt x="11910900" y="3950808"/>
                  <a:pt x="11906626" y="3953169"/>
                </a:cubicBezTo>
                <a:cubicBezTo>
                  <a:pt x="11909663" y="3942486"/>
                  <a:pt x="11912812" y="3931802"/>
                  <a:pt x="11915960" y="3921231"/>
                </a:cubicBezTo>
                <a:cubicBezTo>
                  <a:pt x="11920233" y="3919094"/>
                  <a:pt x="11924394" y="3916958"/>
                  <a:pt x="11928106" y="3914933"/>
                </a:cubicBezTo>
                <a:close/>
                <a:moveTo>
                  <a:pt x="11900440" y="3956318"/>
                </a:moveTo>
                <a:cubicBezTo>
                  <a:pt x="11896955" y="3958118"/>
                  <a:pt x="11893355" y="3959917"/>
                  <a:pt x="11889532" y="3961716"/>
                </a:cubicBezTo>
                <a:cubicBezTo>
                  <a:pt x="11892569" y="3950695"/>
                  <a:pt x="11895493" y="3939787"/>
                  <a:pt x="11898529" y="3928878"/>
                </a:cubicBezTo>
                <a:cubicBezTo>
                  <a:pt x="11902578" y="3927191"/>
                  <a:pt x="11906288" y="3925505"/>
                  <a:pt x="11909888" y="3923930"/>
                </a:cubicBezTo>
                <a:cubicBezTo>
                  <a:pt x="11906739" y="3934726"/>
                  <a:pt x="11903589" y="3945522"/>
                  <a:pt x="11900440" y="3956318"/>
                </a:cubicBezTo>
                <a:close/>
                <a:moveTo>
                  <a:pt x="11883684" y="3964528"/>
                </a:moveTo>
                <a:cubicBezTo>
                  <a:pt x="11880198" y="3966103"/>
                  <a:pt x="11876486" y="3967789"/>
                  <a:pt x="11872663" y="3969364"/>
                </a:cubicBezTo>
                <a:cubicBezTo>
                  <a:pt x="11875587" y="3958118"/>
                  <a:pt x="11878399" y="3946872"/>
                  <a:pt x="11881323" y="3935738"/>
                </a:cubicBezTo>
                <a:cubicBezTo>
                  <a:pt x="11885259" y="3934276"/>
                  <a:pt x="11889082" y="3932702"/>
                  <a:pt x="11892794" y="3931240"/>
                </a:cubicBezTo>
                <a:cubicBezTo>
                  <a:pt x="11889645" y="3942261"/>
                  <a:pt x="11886721" y="3953395"/>
                  <a:pt x="11883684" y="3964528"/>
                </a:cubicBezTo>
                <a:close/>
                <a:moveTo>
                  <a:pt x="11866928" y="3971725"/>
                </a:moveTo>
                <a:cubicBezTo>
                  <a:pt x="11863217" y="3973300"/>
                  <a:pt x="11859394" y="3974874"/>
                  <a:pt x="11855457" y="3976336"/>
                </a:cubicBezTo>
                <a:cubicBezTo>
                  <a:pt x="11858268" y="3964865"/>
                  <a:pt x="11860967" y="3953395"/>
                  <a:pt x="11863778" y="3941924"/>
                </a:cubicBezTo>
                <a:cubicBezTo>
                  <a:pt x="11867828" y="3940462"/>
                  <a:pt x="11871764" y="3939112"/>
                  <a:pt x="11875587" y="3937650"/>
                </a:cubicBezTo>
                <a:cubicBezTo>
                  <a:pt x="11872776" y="3949121"/>
                  <a:pt x="11869852" y="3960480"/>
                  <a:pt x="11866928" y="3971725"/>
                </a:cubicBezTo>
                <a:close/>
                <a:moveTo>
                  <a:pt x="11849946" y="3978585"/>
                </a:moveTo>
                <a:cubicBezTo>
                  <a:pt x="11846348" y="3979935"/>
                  <a:pt x="11842637" y="3981397"/>
                  <a:pt x="11838813" y="3982859"/>
                </a:cubicBezTo>
                <a:cubicBezTo>
                  <a:pt x="11841512" y="3971163"/>
                  <a:pt x="11844098" y="3959467"/>
                  <a:pt x="11846798" y="3947772"/>
                </a:cubicBezTo>
                <a:cubicBezTo>
                  <a:pt x="11850734" y="3946534"/>
                  <a:pt x="11854557" y="3945185"/>
                  <a:pt x="11858268" y="3943948"/>
                </a:cubicBezTo>
                <a:cubicBezTo>
                  <a:pt x="11855569" y="3955419"/>
                  <a:pt x="11852758" y="3967002"/>
                  <a:pt x="11849946" y="3978585"/>
                </a:cubicBezTo>
                <a:close/>
                <a:moveTo>
                  <a:pt x="11833415" y="3984883"/>
                </a:moveTo>
                <a:cubicBezTo>
                  <a:pt x="11829817" y="3986232"/>
                  <a:pt x="11825992" y="3987582"/>
                  <a:pt x="11822282" y="3988932"/>
                </a:cubicBezTo>
                <a:cubicBezTo>
                  <a:pt x="11824755" y="3977011"/>
                  <a:pt x="11827342" y="3965090"/>
                  <a:pt x="11829817" y="3953169"/>
                </a:cubicBezTo>
                <a:cubicBezTo>
                  <a:pt x="11833753" y="3951933"/>
                  <a:pt x="11837688" y="3950695"/>
                  <a:pt x="11841399" y="3949458"/>
                </a:cubicBezTo>
                <a:cubicBezTo>
                  <a:pt x="11838813" y="3961267"/>
                  <a:pt x="11836114" y="3973075"/>
                  <a:pt x="11833415" y="3984883"/>
                </a:cubicBezTo>
                <a:close/>
                <a:moveTo>
                  <a:pt x="11816884" y="3990731"/>
                </a:moveTo>
                <a:cubicBezTo>
                  <a:pt x="11813172" y="3992081"/>
                  <a:pt x="11809461" y="3993317"/>
                  <a:pt x="11805638" y="3994667"/>
                </a:cubicBezTo>
                <a:cubicBezTo>
                  <a:pt x="11807999" y="3982521"/>
                  <a:pt x="11810473" y="3970376"/>
                  <a:pt x="11812835" y="3958230"/>
                </a:cubicBezTo>
                <a:cubicBezTo>
                  <a:pt x="11816771" y="3957106"/>
                  <a:pt x="11820707" y="3955869"/>
                  <a:pt x="11824530" y="3954744"/>
                </a:cubicBezTo>
                <a:cubicBezTo>
                  <a:pt x="11821944" y="3966777"/>
                  <a:pt x="11819470" y="3978698"/>
                  <a:pt x="11816884" y="3990731"/>
                </a:cubicBezTo>
                <a:close/>
                <a:moveTo>
                  <a:pt x="11800353" y="3996466"/>
                </a:moveTo>
                <a:cubicBezTo>
                  <a:pt x="11606922" y="4061580"/>
                  <a:pt x="11248964" y="4138278"/>
                  <a:pt x="10909787" y="4199905"/>
                </a:cubicBezTo>
                <a:lnTo>
                  <a:pt x="10902140" y="4201255"/>
                </a:lnTo>
                <a:cubicBezTo>
                  <a:pt x="10899441" y="4201705"/>
                  <a:pt x="10863904" y="4202042"/>
                  <a:pt x="10858731" y="4202042"/>
                </a:cubicBezTo>
                <a:cubicBezTo>
                  <a:pt x="10811835" y="4202042"/>
                  <a:pt x="10410805" y="4164593"/>
                  <a:pt x="10389888" y="4120509"/>
                </a:cubicBezTo>
                <a:cubicBezTo>
                  <a:pt x="10375943" y="4091157"/>
                  <a:pt x="10248414" y="4060343"/>
                  <a:pt x="10113350" y="4027730"/>
                </a:cubicBezTo>
                <a:cubicBezTo>
                  <a:pt x="10001116" y="4000627"/>
                  <a:pt x="9873812" y="3969926"/>
                  <a:pt x="9867964" y="3948671"/>
                </a:cubicBezTo>
                <a:cubicBezTo>
                  <a:pt x="9852445" y="3892217"/>
                  <a:pt x="9633824" y="3837224"/>
                  <a:pt x="9402383" y="3778970"/>
                </a:cubicBezTo>
                <a:cubicBezTo>
                  <a:pt x="9334795" y="3761989"/>
                  <a:pt x="9266532" y="3744782"/>
                  <a:pt x="9204117" y="3727689"/>
                </a:cubicBezTo>
                <a:cubicBezTo>
                  <a:pt x="9203779" y="3726451"/>
                  <a:pt x="9203442" y="3725327"/>
                  <a:pt x="9203105" y="3724090"/>
                </a:cubicBezTo>
                <a:cubicBezTo>
                  <a:pt x="9264733" y="3738710"/>
                  <a:pt x="9332658" y="3753442"/>
                  <a:pt x="9401821" y="3768399"/>
                </a:cubicBezTo>
                <a:cubicBezTo>
                  <a:pt x="9614594" y="3814507"/>
                  <a:pt x="9855819" y="3866801"/>
                  <a:pt x="9868414" y="3912684"/>
                </a:cubicBezTo>
                <a:cubicBezTo>
                  <a:pt x="9874262" y="3933714"/>
                  <a:pt x="9967378" y="3954182"/>
                  <a:pt x="10118973" y="3985895"/>
                </a:cubicBezTo>
                <a:cubicBezTo>
                  <a:pt x="10242903" y="4011761"/>
                  <a:pt x="10383365" y="4041113"/>
                  <a:pt x="10394386" y="4064504"/>
                </a:cubicBezTo>
                <a:cubicBezTo>
                  <a:pt x="10415191" y="4108363"/>
                  <a:pt x="10846135" y="4138615"/>
                  <a:pt x="10865478" y="4138615"/>
                </a:cubicBezTo>
                <a:cubicBezTo>
                  <a:pt x="10865928" y="4138615"/>
                  <a:pt x="10906188" y="4138390"/>
                  <a:pt x="10909112" y="4137828"/>
                </a:cubicBezTo>
                <a:cubicBezTo>
                  <a:pt x="10916197" y="4136478"/>
                  <a:pt x="10933291" y="4133667"/>
                  <a:pt x="10958257" y="4129618"/>
                </a:cubicBezTo>
                <a:cubicBezTo>
                  <a:pt x="11368171" y="4062143"/>
                  <a:pt x="11649769" y="4005913"/>
                  <a:pt x="11807438" y="3959804"/>
                </a:cubicBezTo>
                <a:cubicBezTo>
                  <a:pt x="11805188" y="3971950"/>
                  <a:pt x="11802826" y="3984208"/>
                  <a:pt x="11800353" y="3996466"/>
                </a:cubicBezTo>
                <a:close/>
                <a:moveTo>
                  <a:pt x="8716606" y="2698911"/>
                </a:moveTo>
                <a:cubicBezTo>
                  <a:pt x="8579743" y="2485013"/>
                  <a:pt x="8371469" y="2229956"/>
                  <a:pt x="8156784" y="2229956"/>
                </a:cubicBezTo>
                <a:cubicBezTo>
                  <a:pt x="7913085" y="2229956"/>
                  <a:pt x="7673997" y="2548328"/>
                  <a:pt x="7474381" y="2837348"/>
                </a:cubicBezTo>
                <a:cubicBezTo>
                  <a:pt x="7671522" y="2543942"/>
                  <a:pt x="7911510" y="2204877"/>
                  <a:pt x="8162520" y="2204877"/>
                </a:cubicBezTo>
                <a:cubicBezTo>
                  <a:pt x="8379453" y="2204877"/>
                  <a:pt x="8585704" y="2464658"/>
                  <a:pt x="8720430" y="2682492"/>
                </a:cubicBezTo>
                <a:cubicBezTo>
                  <a:pt x="8863590" y="2914046"/>
                  <a:pt x="9004277" y="3224321"/>
                  <a:pt x="9099418" y="3517840"/>
                </a:cubicBezTo>
                <a:cubicBezTo>
                  <a:pt x="9026769" y="3295058"/>
                  <a:pt x="8890918" y="2971062"/>
                  <a:pt x="8716606" y="2698911"/>
                </a:cubicBezTo>
                <a:close/>
                <a:moveTo>
                  <a:pt x="5825729" y="1944871"/>
                </a:moveTo>
                <a:cubicBezTo>
                  <a:pt x="5751280" y="1674407"/>
                  <a:pt x="5542668" y="1255271"/>
                  <a:pt x="5404568" y="977946"/>
                </a:cubicBezTo>
                <a:cubicBezTo>
                  <a:pt x="5286598" y="740882"/>
                  <a:pt x="5077424" y="568707"/>
                  <a:pt x="4907498" y="568707"/>
                </a:cubicBezTo>
                <a:cubicBezTo>
                  <a:pt x="4892091" y="568707"/>
                  <a:pt x="4868925" y="570056"/>
                  <a:pt x="4852168" y="573093"/>
                </a:cubicBezTo>
                <a:cubicBezTo>
                  <a:pt x="4723740" y="596597"/>
                  <a:pt x="4520188" y="717940"/>
                  <a:pt x="4279975" y="1162942"/>
                </a:cubicBezTo>
                <a:cubicBezTo>
                  <a:pt x="4189446" y="1330731"/>
                  <a:pt x="4104651" y="1527085"/>
                  <a:pt x="4036951" y="1722089"/>
                </a:cubicBezTo>
                <a:cubicBezTo>
                  <a:pt x="4099928" y="1527647"/>
                  <a:pt x="4184610" y="1310938"/>
                  <a:pt x="4288747" y="1110648"/>
                </a:cubicBezTo>
                <a:cubicBezTo>
                  <a:pt x="4418863" y="860201"/>
                  <a:pt x="4623426" y="552738"/>
                  <a:pt x="4858803" y="509778"/>
                </a:cubicBezTo>
                <a:cubicBezTo>
                  <a:pt x="4873760" y="507079"/>
                  <a:pt x="4895352" y="505280"/>
                  <a:pt x="4913909" y="505280"/>
                </a:cubicBezTo>
                <a:cubicBezTo>
                  <a:pt x="5083497" y="505280"/>
                  <a:pt x="5287048" y="676330"/>
                  <a:pt x="5408954" y="921154"/>
                </a:cubicBezTo>
                <a:cubicBezTo>
                  <a:pt x="5557063" y="1218609"/>
                  <a:pt x="5749593" y="1631447"/>
                  <a:pt x="5825953" y="1908884"/>
                </a:cubicBezTo>
                <a:cubicBezTo>
                  <a:pt x="5911085" y="2218260"/>
                  <a:pt x="6016234" y="2540681"/>
                  <a:pt x="6122508" y="2858491"/>
                </a:cubicBezTo>
                <a:cubicBezTo>
                  <a:pt x="6014660" y="2553389"/>
                  <a:pt x="5907599" y="2242439"/>
                  <a:pt x="5825729" y="1944871"/>
                </a:cubicBezTo>
                <a:close/>
                <a:moveTo>
                  <a:pt x="2271790" y="3830701"/>
                </a:moveTo>
                <a:cubicBezTo>
                  <a:pt x="2255483" y="3875348"/>
                  <a:pt x="1797099" y="3944510"/>
                  <a:pt x="1753802" y="3944510"/>
                </a:cubicBezTo>
                <a:cubicBezTo>
                  <a:pt x="1737608" y="3944510"/>
                  <a:pt x="1653714" y="3935851"/>
                  <a:pt x="1552500" y="3921681"/>
                </a:cubicBezTo>
                <a:cubicBezTo>
                  <a:pt x="1542829" y="3911222"/>
                  <a:pt x="1533045" y="3901101"/>
                  <a:pt x="1523374" y="3891205"/>
                </a:cubicBezTo>
                <a:cubicBezTo>
                  <a:pt x="1631784" y="3904475"/>
                  <a:pt x="1721302" y="3912347"/>
                  <a:pt x="1730523" y="3912347"/>
                </a:cubicBezTo>
                <a:cubicBezTo>
                  <a:pt x="1755152" y="3912347"/>
                  <a:pt x="2235466" y="3855330"/>
                  <a:pt x="2252222" y="3809334"/>
                </a:cubicBezTo>
                <a:cubicBezTo>
                  <a:pt x="2270328" y="3759627"/>
                  <a:pt x="2477590" y="3704635"/>
                  <a:pt x="2717129" y="3649867"/>
                </a:cubicBezTo>
                <a:cubicBezTo>
                  <a:pt x="2482876" y="3712282"/>
                  <a:pt x="2293157" y="3772335"/>
                  <a:pt x="2271790" y="3830701"/>
                </a:cubicBezTo>
                <a:close/>
                <a:moveTo>
                  <a:pt x="1542829" y="3920219"/>
                </a:moveTo>
                <a:cubicBezTo>
                  <a:pt x="1538330" y="3919544"/>
                  <a:pt x="1533720" y="3918869"/>
                  <a:pt x="1529109" y="3918195"/>
                </a:cubicBezTo>
                <a:cubicBezTo>
                  <a:pt x="1519437" y="3907961"/>
                  <a:pt x="1509766" y="3897840"/>
                  <a:pt x="1500094" y="3888168"/>
                </a:cubicBezTo>
                <a:cubicBezTo>
                  <a:pt x="1504480" y="3888730"/>
                  <a:pt x="1508979" y="3889293"/>
                  <a:pt x="1513365" y="3889855"/>
                </a:cubicBezTo>
                <a:cubicBezTo>
                  <a:pt x="1523149" y="3899751"/>
                  <a:pt x="1532932" y="3909873"/>
                  <a:pt x="1542829" y="3920219"/>
                </a:cubicBezTo>
                <a:close/>
                <a:moveTo>
                  <a:pt x="1519212" y="3916845"/>
                </a:moveTo>
                <a:cubicBezTo>
                  <a:pt x="1514714" y="3916171"/>
                  <a:pt x="1510103" y="3915496"/>
                  <a:pt x="1505605" y="3914821"/>
                </a:cubicBezTo>
                <a:cubicBezTo>
                  <a:pt x="1495933" y="3904700"/>
                  <a:pt x="1486262" y="3894803"/>
                  <a:pt x="1476590" y="3885244"/>
                </a:cubicBezTo>
                <a:cubicBezTo>
                  <a:pt x="1480976" y="3885806"/>
                  <a:pt x="1485362" y="3886369"/>
                  <a:pt x="1489748" y="3886931"/>
                </a:cubicBezTo>
                <a:cubicBezTo>
                  <a:pt x="1499532" y="3896602"/>
                  <a:pt x="1509316" y="3906499"/>
                  <a:pt x="1519212" y="3916845"/>
                </a:cubicBezTo>
                <a:close/>
                <a:moveTo>
                  <a:pt x="1494696" y="3913134"/>
                </a:moveTo>
                <a:cubicBezTo>
                  <a:pt x="1490310" y="3912459"/>
                  <a:pt x="1485812" y="3911784"/>
                  <a:pt x="1481314" y="3911110"/>
                </a:cubicBezTo>
                <a:cubicBezTo>
                  <a:pt x="1471755" y="3901213"/>
                  <a:pt x="1461971" y="3891542"/>
                  <a:pt x="1452187" y="3881983"/>
                </a:cubicBezTo>
                <a:cubicBezTo>
                  <a:pt x="1456573" y="3882545"/>
                  <a:pt x="1460959" y="3883220"/>
                  <a:pt x="1465232" y="3883782"/>
                </a:cubicBezTo>
                <a:cubicBezTo>
                  <a:pt x="1475128" y="3893341"/>
                  <a:pt x="1485025" y="3903237"/>
                  <a:pt x="1494696" y="3913134"/>
                </a:cubicBezTo>
                <a:close/>
                <a:moveTo>
                  <a:pt x="1470855" y="3909423"/>
                </a:moveTo>
                <a:cubicBezTo>
                  <a:pt x="1466469" y="3908748"/>
                  <a:pt x="1462083" y="3908073"/>
                  <a:pt x="1457585" y="3907286"/>
                </a:cubicBezTo>
                <a:cubicBezTo>
                  <a:pt x="1448026" y="3897615"/>
                  <a:pt x="1438354" y="3888056"/>
                  <a:pt x="1428570" y="3878609"/>
                </a:cubicBezTo>
                <a:cubicBezTo>
                  <a:pt x="1432844" y="3879171"/>
                  <a:pt x="1437230" y="3879846"/>
                  <a:pt x="1441503" y="3880408"/>
                </a:cubicBezTo>
                <a:cubicBezTo>
                  <a:pt x="1451512" y="3889967"/>
                  <a:pt x="1461183" y="3899639"/>
                  <a:pt x="1470855" y="3909423"/>
                </a:cubicBezTo>
                <a:close/>
                <a:moveTo>
                  <a:pt x="1447014" y="3905599"/>
                </a:moveTo>
                <a:cubicBezTo>
                  <a:pt x="1442628" y="3904925"/>
                  <a:pt x="1438354" y="3904137"/>
                  <a:pt x="1433968" y="3903463"/>
                </a:cubicBezTo>
                <a:cubicBezTo>
                  <a:pt x="1424409" y="3893904"/>
                  <a:pt x="1414625" y="3884570"/>
                  <a:pt x="1404954" y="3875235"/>
                </a:cubicBezTo>
                <a:cubicBezTo>
                  <a:pt x="1409227" y="3875910"/>
                  <a:pt x="1413613" y="3876472"/>
                  <a:pt x="1417887" y="3877147"/>
                </a:cubicBezTo>
                <a:cubicBezTo>
                  <a:pt x="1427558" y="3886481"/>
                  <a:pt x="1437342" y="3895928"/>
                  <a:pt x="1447014" y="3905599"/>
                </a:cubicBezTo>
                <a:close/>
                <a:moveTo>
                  <a:pt x="1423060" y="3901551"/>
                </a:moveTo>
                <a:cubicBezTo>
                  <a:pt x="1418786" y="3900763"/>
                  <a:pt x="1414513" y="3900089"/>
                  <a:pt x="1410239" y="3899302"/>
                </a:cubicBezTo>
                <a:cubicBezTo>
                  <a:pt x="1400680" y="3889967"/>
                  <a:pt x="1391009" y="3880746"/>
                  <a:pt x="1381225" y="3871636"/>
                </a:cubicBezTo>
                <a:cubicBezTo>
                  <a:pt x="1385498" y="3872311"/>
                  <a:pt x="1389659" y="3872986"/>
                  <a:pt x="1393933" y="3873548"/>
                </a:cubicBezTo>
                <a:cubicBezTo>
                  <a:pt x="1403717" y="3882770"/>
                  <a:pt x="1413388" y="3892104"/>
                  <a:pt x="1423060" y="3901551"/>
                </a:cubicBezTo>
                <a:close/>
                <a:moveTo>
                  <a:pt x="1398881" y="3897277"/>
                </a:moveTo>
                <a:cubicBezTo>
                  <a:pt x="1394608" y="3896490"/>
                  <a:pt x="1390447" y="3895703"/>
                  <a:pt x="1386173" y="3895028"/>
                </a:cubicBezTo>
                <a:cubicBezTo>
                  <a:pt x="1376614" y="3885806"/>
                  <a:pt x="1366943" y="3876810"/>
                  <a:pt x="1357159" y="3867925"/>
                </a:cubicBezTo>
                <a:cubicBezTo>
                  <a:pt x="1361320" y="3868600"/>
                  <a:pt x="1365481" y="3869275"/>
                  <a:pt x="1369754" y="3869950"/>
                </a:cubicBezTo>
                <a:cubicBezTo>
                  <a:pt x="1379650" y="3878947"/>
                  <a:pt x="1389322" y="3888056"/>
                  <a:pt x="1398881" y="3897277"/>
                </a:cubicBezTo>
                <a:close/>
                <a:moveTo>
                  <a:pt x="1346812" y="3858366"/>
                </a:moveTo>
                <a:cubicBezTo>
                  <a:pt x="1337028" y="3849482"/>
                  <a:pt x="1327132" y="3840710"/>
                  <a:pt x="1317123" y="3832163"/>
                </a:cubicBezTo>
                <a:cubicBezTo>
                  <a:pt x="1321172" y="3832726"/>
                  <a:pt x="1325220" y="3833288"/>
                  <a:pt x="1329269" y="3833850"/>
                </a:cubicBezTo>
                <a:cubicBezTo>
                  <a:pt x="1339390" y="3842510"/>
                  <a:pt x="1349511" y="3851394"/>
                  <a:pt x="1359408" y="3860391"/>
                </a:cubicBezTo>
                <a:cubicBezTo>
                  <a:pt x="1355134" y="3859716"/>
                  <a:pt x="1350973" y="3859041"/>
                  <a:pt x="1346812" y="3858366"/>
                </a:cubicBezTo>
                <a:close/>
                <a:moveTo>
                  <a:pt x="1306215" y="3822942"/>
                </a:moveTo>
                <a:cubicBezTo>
                  <a:pt x="1295643" y="3813945"/>
                  <a:pt x="1284960" y="3805173"/>
                  <a:pt x="1274164" y="3796626"/>
                </a:cubicBezTo>
                <a:cubicBezTo>
                  <a:pt x="1277987" y="3797076"/>
                  <a:pt x="1281811" y="3797526"/>
                  <a:pt x="1285747" y="3798088"/>
                </a:cubicBezTo>
                <a:cubicBezTo>
                  <a:pt x="1296768" y="3806748"/>
                  <a:pt x="1307789" y="3815632"/>
                  <a:pt x="1318585" y="3824741"/>
                </a:cubicBezTo>
                <a:cubicBezTo>
                  <a:pt x="1314424" y="3824066"/>
                  <a:pt x="1310263" y="3823504"/>
                  <a:pt x="1306215" y="3822942"/>
                </a:cubicBezTo>
                <a:close/>
                <a:moveTo>
                  <a:pt x="1262131" y="3787180"/>
                </a:moveTo>
                <a:cubicBezTo>
                  <a:pt x="1250772" y="3778408"/>
                  <a:pt x="1239414" y="3769861"/>
                  <a:pt x="1227943" y="3761539"/>
                </a:cubicBezTo>
                <a:cubicBezTo>
                  <a:pt x="1231429" y="3761876"/>
                  <a:pt x="1235028" y="3762326"/>
                  <a:pt x="1238627" y="3762663"/>
                </a:cubicBezTo>
                <a:cubicBezTo>
                  <a:pt x="1250435" y="3771098"/>
                  <a:pt x="1262243" y="3779645"/>
                  <a:pt x="1273939" y="3788642"/>
                </a:cubicBezTo>
                <a:cubicBezTo>
                  <a:pt x="1269890" y="3788192"/>
                  <a:pt x="1265954" y="3787742"/>
                  <a:pt x="1262131" y="3787180"/>
                </a:cubicBezTo>
                <a:close/>
                <a:moveTo>
                  <a:pt x="1215235" y="3752655"/>
                </a:moveTo>
                <a:cubicBezTo>
                  <a:pt x="1202752" y="3743883"/>
                  <a:pt x="1190157" y="3735448"/>
                  <a:pt x="1177561" y="3727464"/>
                </a:cubicBezTo>
                <a:cubicBezTo>
                  <a:pt x="1180485" y="3727689"/>
                  <a:pt x="1183521" y="3727913"/>
                  <a:pt x="1186670" y="3728251"/>
                </a:cubicBezTo>
                <a:cubicBezTo>
                  <a:pt x="1199828" y="3736460"/>
                  <a:pt x="1212986" y="3744895"/>
                  <a:pt x="1226031" y="3753892"/>
                </a:cubicBezTo>
                <a:cubicBezTo>
                  <a:pt x="1222320" y="3753442"/>
                  <a:pt x="1218721" y="3753105"/>
                  <a:pt x="1215235" y="3752655"/>
                </a:cubicBezTo>
                <a:close/>
                <a:moveTo>
                  <a:pt x="1201178" y="3751193"/>
                </a:moveTo>
                <a:cubicBezTo>
                  <a:pt x="1197579" y="3750743"/>
                  <a:pt x="1193980" y="3750405"/>
                  <a:pt x="1190494" y="3749956"/>
                </a:cubicBezTo>
                <a:cubicBezTo>
                  <a:pt x="1178123" y="3741409"/>
                  <a:pt x="1165640" y="3733087"/>
                  <a:pt x="1153158" y="3725327"/>
                </a:cubicBezTo>
                <a:cubicBezTo>
                  <a:pt x="1156081" y="3725552"/>
                  <a:pt x="1159118" y="3725889"/>
                  <a:pt x="1162154" y="3726114"/>
                </a:cubicBezTo>
                <a:cubicBezTo>
                  <a:pt x="1175200" y="3734099"/>
                  <a:pt x="1188245" y="3742421"/>
                  <a:pt x="1201178" y="3751193"/>
                </a:cubicBezTo>
                <a:close/>
                <a:moveTo>
                  <a:pt x="1176099" y="3748381"/>
                </a:moveTo>
                <a:cubicBezTo>
                  <a:pt x="1172501" y="3747931"/>
                  <a:pt x="1169014" y="3747482"/>
                  <a:pt x="1165416" y="3747144"/>
                </a:cubicBezTo>
                <a:cubicBezTo>
                  <a:pt x="1153158" y="3738822"/>
                  <a:pt x="1140787" y="3730725"/>
                  <a:pt x="1128529" y="3723078"/>
                </a:cubicBezTo>
                <a:cubicBezTo>
                  <a:pt x="1131453" y="3723415"/>
                  <a:pt x="1134377" y="3723640"/>
                  <a:pt x="1137413" y="3723978"/>
                </a:cubicBezTo>
                <a:cubicBezTo>
                  <a:pt x="1150346" y="3731625"/>
                  <a:pt x="1163279" y="3739722"/>
                  <a:pt x="1176099" y="3748381"/>
                </a:cubicBezTo>
                <a:close/>
                <a:moveTo>
                  <a:pt x="1113572" y="3714081"/>
                </a:moveTo>
                <a:cubicBezTo>
                  <a:pt x="1099627" y="3705872"/>
                  <a:pt x="1085682" y="3698112"/>
                  <a:pt x="1071625" y="3690802"/>
                </a:cubicBezTo>
                <a:cubicBezTo>
                  <a:pt x="1073761" y="3690915"/>
                  <a:pt x="1075898" y="3691139"/>
                  <a:pt x="1078147" y="3691252"/>
                </a:cubicBezTo>
                <a:cubicBezTo>
                  <a:pt x="1092879" y="3698562"/>
                  <a:pt x="1107611" y="3706434"/>
                  <a:pt x="1122344" y="3714868"/>
                </a:cubicBezTo>
                <a:cubicBezTo>
                  <a:pt x="1119307" y="3714643"/>
                  <a:pt x="1116383" y="3714419"/>
                  <a:pt x="1113572" y="3714081"/>
                </a:cubicBezTo>
                <a:close/>
                <a:moveTo>
                  <a:pt x="1096478" y="3712282"/>
                </a:moveTo>
                <a:cubicBezTo>
                  <a:pt x="1093554" y="3711944"/>
                  <a:pt x="1090630" y="3711607"/>
                  <a:pt x="1087819" y="3711270"/>
                </a:cubicBezTo>
                <a:cubicBezTo>
                  <a:pt x="1073986" y="3703285"/>
                  <a:pt x="1060154" y="3695750"/>
                  <a:pt x="1046434" y="3688665"/>
                </a:cubicBezTo>
                <a:cubicBezTo>
                  <a:pt x="1048458" y="3688890"/>
                  <a:pt x="1050595" y="3689003"/>
                  <a:pt x="1052731" y="3689227"/>
                </a:cubicBezTo>
                <a:cubicBezTo>
                  <a:pt x="1067351" y="3696312"/>
                  <a:pt x="1081858" y="3704072"/>
                  <a:pt x="1096478" y="3712282"/>
                </a:cubicBezTo>
                <a:close/>
                <a:moveTo>
                  <a:pt x="1069488" y="3708908"/>
                </a:moveTo>
                <a:cubicBezTo>
                  <a:pt x="1066451" y="3708458"/>
                  <a:pt x="1063527" y="3708121"/>
                  <a:pt x="1060716" y="3707671"/>
                </a:cubicBezTo>
                <a:cubicBezTo>
                  <a:pt x="1046883" y="3699799"/>
                  <a:pt x="1033051" y="3692489"/>
                  <a:pt x="1019218" y="3685629"/>
                </a:cubicBezTo>
                <a:cubicBezTo>
                  <a:pt x="1021243" y="3685854"/>
                  <a:pt x="1023379" y="3686191"/>
                  <a:pt x="1025629" y="3686529"/>
                </a:cubicBezTo>
                <a:cubicBezTo>
                  <a:pt x="1040248" y="3693276"/>
                  <a:pt x="1054868" y="3700811"/>
                  <a:pt x="1069488" y="3708908"/>
                </a:cubicBezTo>
                <a:close/>
                <a:moveTo>
                  <a:pt x="1039236" y="3703847"/>
                </a:moveTo>
                <a:cubicBezTo>
                  <a:pt x="1033838" y="3702723"/>
                  <a:pt x="1029565" y="3701486"/>
                  <a:pt x="1026528" y="3700361"/>
                </a:cubicBezTo>
                <a:cubicBezTo>
                  <a:pt x="1024954" y="3699461"/>
                  <a:pt x="1023379" y="3698674"/>
                  <a:pt x="1021805" y="3697887"/>
                </a:cubicBezTo>
                <a:cubicBezTo>
                  <a:pt x="1021580" y="3697662"/>
                  <a:pt x="1021243" y="3697437"/>
                  <a:pt x="1021130" y="3697212"/>
                </a:cubicBezTo>
                <a:lnTo>
                  <a:pt x="1020455" y="3695525"/>
                </a:lnTo>
                <a:lnTo>
                  <a:pt x="1019218" y="3695413"/>
                </a:lnTo>
                <a:cubicBezTo>
                  <a:pt x="1018994" y="3695413"/>
                  <a:pt x="1018206" y="3695300"/>
                  <a:pt x="1016857" y="3695188"/>
                </a:cubicBezTo>
                <a:cubicBezTo>
                  <a:pt x="1005948" y="3689453"/>
                  <a:pt x="995377" y="3684167"/>
                  <a:pt x="985031" y="3679331"/>
                </a:cubicBezTo>
                <a:cubicBezTo>
                  <a:pt x="986830" y="3679444"/>
                  <a:pt x="988517" y="3679556"/>
                  <a:pt x="989867" y="3679556"/>
                </a:cubicBezTo>
                <a:cubicBezTo>
                  <a:pt x="1006286" y="3686866"/>
                  <a:pt x="1022817" y="3695076"/>
                  <a:pt x="1039236" y="3703847"/>
                </a:cubicBezTo>
                <a:close/>
                <a:moveTo>
                  <a:pt x="999088" y="3693951"/>
                </a:moveTo>
                <a:cubicBezTo>
                  <a:pt x="997064" y="3693838"/>
                  <a:pt x="994815" y="3693614"/>
                  <a:pt x="992453" y="3693501"/>
                </a:cubicBezTo>
                <a:cubicBezTo>
                  <a:pt x="981882" y="3687991"/>
                  <a:pt x="971536" y="3682930"/>
                  <a:pt x="961527" y="3678207"/>
                </a:cubicBezTo>
                <a:cubicBezTo>
                  <a:pt x="963101" y="3678319"/>
                  <a:pt x="964676" y="3678319"/>
                  <a:pt x="966138" y="3678431"/>
                </a:cubicBezTo>
                <a:cubicBezTo>
                  <a:pt x="977159" y="3683267"/>
                  <a:pt x="988067" y="3688440"/>
                  <a:pt x="999088" y="3693951"/>
                </a:cubicBezTo>
                <a:close/>
                <a:moveTo>
                  <a:pt x="974460" y="3692039"/>
                </a:moveTo>
                <a:cubicBezTo>
                  <a:pt x="972435" y="3691927"/>
                  <a:pt x="970299" y="3691702"/>
                  <a:pt x="968162" y="3691589"/>
                </a:cubicBezTo>
                <a:cubicBezTo>
                  <a:pt x="957928" y="3686416"/>
                  <a:pt x="947919" y="3681468"/>
                  <a:pt x="938135" y="3676969"/>
                </a:cubicBezTo>
                <a:cubicBezTo>
                  <a:pt x="939597" y="3677082"/>
                  <a:pt x="941059" y="3677082"/>
                  <a:pt x="942521" y="3677195"/>
                </a:cubicBezTo>
                <a:cubicBezTo>
                  <a:pt x="953092" y="3681805"/>
                  <a:pt x="963776" y="3686866"/>
                  <a:pt x="974460" y="3692039"/>
                </a:cubicBezTo>
                <a:close/>
                <a:moveTo>
                  <a:pt x="949719" y="3690240"/>
                </a:moveTo>
                <a:cubicBezTo>
                  <a:pt x="947807" y="3690127"/>
                  <a:pt x="945783" y="3689902"/>
                  <a:pt x="943758" y="3689790"/>
                </a:cubicBezTo>
                <a:cubicBezTo>
                  <a:pt x="933862" y="3684842"/>
                  <a:pt x="924190" y="3680118"/>
                  <a:pt x="914744" y="3675845"/>
                </a:cubicBezTo>
                <a:cubicBezTo>
                  <a:pt x="916093" y="3675957"/>
                  <a:pt x="917443" y="3675957"/>
                  <a:pt x="918792" y="3676070"/>
                </a:cubicBezTo>
                <a:cubicBezTo>
                  <a:pt x="929139" y="3680456"/>
                  <a:pt x="939485" y="3685292"/>
                  <a:pt x="949719" y="3690240"/>
                </a:cubicBezTo>
                <a:close/>
                <a:moveTo>
                  <a:pt x="925090" y="3688440"/>
                </a:moveTo>
                <a:cubicBezTo>
                  <a:pt x="923291" y="3688328"/>
                  <a:pt x="921379" y="3688215"/>
                  <a:pt x="919467" y="3687991"/>
                </a:cubicBezTo>
                <a:cubicBezTo>
                  <a:pt x="909908" y="3683267"/>
                  <a:pt x="900574" y="3678769"/>
                  <a:pt x="891465" y="3674720"/>
                </a:cubicBezTo>
                <a:cubicBezTo>
                  <a:pt x="892702" y="3674833"/>
                  <a:pt x="893939" y="3674833"/>
                  <a:pt x="895176" y="3674945"/>
                </a:cubicBezTo>
                <a:cubicBezTo>
                  <a:pt x="905072" y="3679106"/>
                  <a:pt x="915081" y="3683604"/>
                  <a:pt x="925090" y="3688440"/>
                </a:cubicBezTo>
                <a:close/>
                <a:moveTo>
                  <a:pt x="900686" y="3686529"/>
                </a:moveTo>
                <a:cubicBezTo>
                  <a:pt x="898887" y="3686416"/>
                  <a:pt x="897088" y="3686304"/>
                  <a:pt x="895176" y="3686079"/>
                </a:cubicBezTo>
                <a:cubicBezTo>
                  <a:pt x="885954" y="3681580"/>
                  <a:pt x="876958" y="3677307"/>
                  <a:pt x="868186" y="3673483"/>
                </a:cubicBezTo>
                <a:cubicBezTo>
                  <a:pt x="869310" y="3673596"/>
                  <a:pt x="870435" y="3673596"/>
                  <a:pt x="871559" y="3673596"/>
                </a:cubicBezTo>
                <a:cubicBezTo>
                  <a:pt x="881118" y="3677757"/>
                  <a:pt x="890902" y="3682030"/>
                  <a:pt x="900686" y="3686529"/>
                </a:cubicBezTo>
                <a:close/>
                <a:moveTo>
                  <a:pt x="875945" y="3684729"/>
                </a:moveTo>
                <a:cubicBezTo>
                  <a:pt x="874258" y="3684617"/>
                  <a:pt x="872572" y="3684504"/>
                  <a:pt x="870885" y="3684392"/>
                </a:cubicBezTo>
                <a:cubicBezTo>
                  <a:pt x="862000" y="3680118"/>
                  <a:pt x="853341" y="3676182"/>
                  <a:pt x="844907" y="3672471"/>
                </a:cubicBezTo>
                <a:cubicBezTo>
                  <a:pt x="845919" y="3672471"/>
                  <a:pt x="846931" y="3672584"/>
                  <a:pt x="847943" y="3672584"/>
                </a:cubicBezTo>
                <a:cubicBezTo>
                  <a:pt x="857165" y="3676407"/>
                  <a:pt x="866499" y="3680456"/>
                  <a:pt x="875945" y="3684729"/>
                </a:cubicBezTo>
                <a:close/>
                <a:moveTo>
                  <a:pt x="851092" y="3682930"/>
                </a:moveTo>
                <a:cubicBezTo>
                  <a:pt x="849630" y="3682818"/>
                  <a:pt x="848168" y="3682705"/>
                  <a:pt x="846706" y="3682592"/>
                </a:cubicBezTo>
                <a:cubicBezTo>
                  <a:pt x="838271" y="3678656"/>
                  <a:pt x="829950" y="3674945"/>
                  <a:pt x="821740" y="3671346"/>
                </a:cubicBezTo>
                <a:cubicBezTo>
                  <a:pt x="822527" y="3671346"/>
                  <a:pt x="823314" y="3671459"/>
                  <a:pt x="824102" y="3671459"/>
                </a:cubicBezTo>
                <a:cubicBezTo>
                  <a:pt x="833098" y="3675058"/>
                  <a:pt x="842095" y="3678769"/>
                  <a:pt x="851092" y="3682930"/>
                </a:cubicBezTo>
                <a:close/>
                <a:moveTo>
                  <a:pt x="826351" y="3681018"/>
                </a:moveTo>
                <a:cubicBezTo>
                  <a:pt x="825001" y="3680906"/>
                  <a:pt x="823764" y="3680793"/>
                  <a:pt x="822415" y="3680681"/>
                </a:cubicBezTo>
                <a:cubicBezTo>
                  <a:pt x="814430" y="3676969"/>
                  <a:pt x="806446" y="3673483"/>
                  <a:pt x="798461" y="3670110"/>
                </a:cubicBezTo>
                <a:cubicBezTo>
                  <a:pt x="799136" y="3670110"/>
                  <a:pt x="799810" y="3670222"/>
                  <a:pt x="800485" y="3670222"/>
                </a:cubicBezTo>
                <a:cubicBezTo>
                  <a:pt x="809032" y="3673596"/>
                  <a:pt x="817691" y="3677195"/>
                  <a:pt x="826351" y="3681018"/>
                </a:cubicBezTo>
                <a:close/>
                <a:moveTo>
                  <a:pt x="1732435" y="4431572"/>
                </a:moveTo>
                <a:cubicBezTo>
                  <a:pt x="1737159" y="4437307"/>
                  <a:pt x="1740195" y="4441131"/>
                  <a:pt x="1741207" y="4442368"/>
                </a:cubicBezTo>
                <a:cubicBezTo>
                  <a:pt x="1741882" y="4444167"/>
                  <a:pt x="1742669" y="4445966"/>
                  <a:pt x="1743344" y="4447878"/>
                </a:cubicBezTo>
                <a:cubicBezTo>
                  <a:pt x="1739745" y="4445404"/>
                  <a:pt x="1736259" y="4443042"/>
                  <a:pt x="1732773" y="4440568"/>
                </a:cubicBezTo>
                <a:cubicBezTo>
                  <a:pt x="1731086" y="4436632"/>
                  <a:pt x="1729399" y="4432696"/>
                  <a:pt x="1727824" y="4428647"/>
                </a:cubicBezTo>
                <a:cubicBezTo>
                  <a:pt x="1729286" y="4429660"/>
                  <a:pt x="1730861" y="4430672"/>
                  <a:pt x="1732435" y="4431572"/>
                </a:cubicBezTo>
                <a:close/>
                <a:moveTo>
                  <a:pt x="1747617" y="4444842"/>
                </a:moveTo>
                <a:cubicBezTo>
                  <a:pt x="1751553" y="4449902"/>
                  <a:pt x="1754927" y="4454063"/>
                  <a:pt x="1757401" y="4457437"/>
                </a:cubicBezTo>
                <a:cubicBezTo>
                  <a:pt x="1755152" y="4455975"/>
                  <a:pt x="1753015" y="4454513"/>
                  <a:pt x="1750766" y="4453051"/>
                </a:cubicBezTo>
                <a:cubicBezTo>
                  <a:pt x="1749754" y="4450240"/>
                  <a:pt x="1748742" y="4447541"/>
                  <a:pt x="1747617" y="4444842"/>
                </a:cubicBezTo>
                <a:close/>
                <a:moveTo>
                  <a:pt x="1766285" y="4472057"/>
                </a:moveTo>
                <a:cubicBezTo>
                  <a:pt x="1768085" y="4476555"/>
                  <a:pt x="1769772" y="4481054"/>
                  <a:pt x="1771683" y="4485552"/>
                </a:cubicBezTo>
                <a:cubicBezTo>
                  <a:pt x="1768310" y="4483190"/>
                  <a:pt x="1764936" y="4480829"/>
                  <a:pt x="1761675" y="4478467"/>
                </a:cubicBezTo>
                <a:cubicBezTo>
                  <a:pt x="1759763" y="4474081"/>
                  <a:pt x="1757851" y="4469695"/>
                  <a:pt x="1755939" y="4465309"/>
                </a:cubicBezTo>
                <a:cubicBezTo>
                  <a:pt x="1759425" y="4467559"/>
                  <a:pt x="1762912" y="4469920"/>
                  <a:pt x="1766285" y="4472057"/>
                </a:cubicBezTo>
                <a:close/>
                <a:moveTo>
                  <a:pt x="1773708" y="4476780"/>
                </a:moveTo>
                <a:cubicBezTo>
                  <a:pt x="1776182" y="4478355"/>
                  <a:pt x="1778656" y="4479929"/>
                  <a:pt x="1781018" y="4481391"/>
                </a:cubicBezTo>
                <a:cubicBezTo>
                  <a:pt x="1783829" y="4485214"/>
                  <a:pt x="1785741" y="4487689"/>
                  <a:pt x="1786416" y="4488588"/>
                </a:cubicBezTo>
                <a:cubicBezTo>
                  <a:pt x="1787653" y="4491850"/>
                  <a:pt x="1788890" y="4494999"/>
                  <a:pt x="1790127" y="4498260"/>
                </a:cubicBezTo>
                <a:cubicBezTo>
                  <a:pt x="1786641" y="4495898"/>
                  <a:pt x="1783042" y="4493537"/>
                  <a:pt x="1779556" y="4491063"/>
                </a:cubicBezTo>
                <a:cubicBezTo>
                  <a:pt x="1777531" y="4486339"/>
                  <a:pt x="1775620" y="4481503"/>
                  <a:pt x="1773708" y="4476780"/>
                </a:cubicBezTo>
                <a:close/>
                <a:moveTo>
                  <a:pt x="1794288" y="4508831"/>
                </a:moveTo>
                <a:cubicBezTo>
                  <a:pt x="1796200" y="4513442"/>
                  <a:pt x="1797999" y="4517940"/>
                  <a:pt x="1799911" y="4522551"/>
                </a:cubicBezTo>
                <a:cubicBezTo>
                  <a:pt x="1796762" y="4520302"/>
                  <a:pt x="1793501" y="4517940"/>
                  <a:pt x="1790352" y="4515466"/>
                </a:cubicBezTo>
                <a:cubicBezTo>
                  <a:pt x="1788328" y="4510968"/>
                  <a:pt x="1786303" y="4506582"/>
                  <a:pt x="1784279" y="4502083"/>
                </a:cubicBezTo>
                <a:cubicBezTo>
                  <a:pt x="1787653" y="4504445"/>
                  <a:pt x="1791026" y="4506694"/>
                  <a:pt x="1794288" y="4508831"/>
                </a:cubicBezTo>
                <a:close/>
                <a:moveTo>
                  <a:pt x="1802048" y="4514004"/>
                </a:moveTo>
                <a:cubicBezTo>
                  <a:pt x="1805534" y="4516253"/>
                  <a:pt x="1809020" y="4518503"/>
                  <a:pt x="1812506" y="4520752"/>
                </a:cubicBezTo>
                <a:cubicBezTo>
                  <a:pt x="1814418" y="4525700"/>
                  <a:pt x="1816442" y="4530761"/>
                  <a:pt x="1818467" y="4535709"/>
                </a:cubicBezTo>
                <a:cubicBezTo>
                  <a:pt x="1815093" y="4533347"/>
                  <a:pt x="1811719" y="4530986"/>
                  <a:pt x="1808233" y="4528511"/>
                </a:cubicBezTo>
                <a:cubicBezTo>
                  <a:pt x="1806096" y="4523676"/>
                  <a:pt x="1804072" y="4518840"/>
                  <a:pt x="1802048" y="4514004"/>
                </a:cubicBezTo>
                <a:close/>
                <a:moveTo>
                  <a:pt x="1823302" y="4547292"/>
                </a:moveTo>
                <a:cubicBezTo>
                  <a:pt x="1824989" y="4551341"/>
                  <a:pt x="1826676" y="4555277"/>
                  <a:pt x="1828475" y="4559325"/>
                </a:cubicBezTo>
                <a:cubicBezTo>
                  <a:pt x="1825327" y="4556964"/>
                  <a:pt x="1822178" y="4554602"/>
                  <a:pt x="1819029" y="4552128"/>
                </a:cubicBezTo>
                <a:cubicBezTo>
                  <a:pt x="1817229" y="4548304"/>
                  <a:pt x="1815430" y="4544481"/>
                  <a:pt x="1813743" y="4540545"/>
                </a:cubicBezTo>
                <a:cubicBezTo>
                  <a:pt x="1816892" y="4542906"/>
                  <a:pt x="1820154" y="4545155"/>
                  <a:pt x="1823302" y="4547292"/>
                </a:cubicBezTo>
                <a:close/>
                <a:moveTo>
                  <a:pt x="1831287" y="4552803"/>
                </a:moveTo>
                <a:cubicBezTo>
                  <a:pt x="1834661" y="4555052"/>
                  <a:pt x="1838035" y="4557301"/>
                  <a:pt x="1841296" y="4559550"/>
                </a:cubicBezTo>
                <a:cubicBezTo>
                  <a:pt x="1843095" y="4564049"/>
                  <a:pt x="1845007" y="4568435"/>
                  <a:pt x="1846806" y="4572933"/>
                </a:cubicBezTo>
                <a:cubicBezTo>
                  <a:pt x="1843545" y="4570571"/>
                  <a:pt x="1840284" y="4568210"/>
                  <a:pt x="1837022" y="4565735"/>
                </a:cubicBezTo>
                <a:cubicBezTo>
                  <a:pt x="1835110" y="4561462"/>
                  <a:pt x="1833199" y="4557076"/>
                  <a:pt x="1831287" y="4552803"/>
                </a:cubicBezTo>
                <a:close/>
                <a:moveTo>
                  <a:pt x="1852317" y="4585866"/>
                </a:moveTo>
                <a:cubicBezTo>
                  <a:pt x="1854229" y="4590252"/>
                  <a:pt x="1856140" y="4594525"/>
                  <a:pt x="1858052" y="4598911"/>
                </a:cubicBezTo>
                <a:cubicBezTo>
                  <a:pt x="1855128" y="4596662"/>
                  <a:pt x="1852204" y="4594413"/>
                  <a:pt x="1849280" y="4592163"/>
                </a:cubicBezTo>
                <a:cubicBezTo>
                  <a:pt x="1847256" y="4587890"/>
                  <a:pt x="1845232" y="4583729"/>
                  <a:pt x="1843208" y="4579455"/>
                </a:cubicBezTo>
                <a:cubicBezTo>
                  <a:pt x="1846356" y="4581592"/>
                  <a:pt x="1849393" y="4583729"/>
                  <a:pt x="1852317" y="4585866"/>
                </a:cubicBezTo>
                <a:close/>
                <a:moveTo>
                  <a:pt x="1863675" y="4611169"/>
                </a:moveTo>
                <a:cubicBezTo>
                  <a:pt x="1865587" y="4615218"/>
                  <a:pt x="1867386" y="4619154"/>
                  <a:pt x="1869298" y="4623202"/>
                </a:cubicBezTo>
                <a:cubicBezTo>
                  <a:pt x="1866712" y="4621066"/>
                  <a:pt x="1864125" y="4618929"/>
                  <a:pt x="1861651" y="4616905"/>
                </a:cubicBezTo>
                <a:cubicBezTo>
                  <a:pt x="1859627" y="4612968"/>
                  <a:pt x="1857602" y="4609145"/>
                  <a:pt x="1855691" y="4605209"/>
                </a:cubicBezTo>
                <a:cubicBezTo>
                  <a:pt x="1858390" y="4607121"/>
                  <a:pt x="1861089" y="4609145"/>
                  <a:pt x="1863675" y="4611169"/>
                </a:cubicBezTo>
                <a:close/>
                <a:moveTo>
                  <a:pt x="1872897" y="4618029"/>
                </a:moveTo>
                <a:cubicBezTo>
                  <a:pt x="1875821" y="4620166"/>
                  <a:pt x="1878632" y="4622302"/>
                  <a:pt x="1881556" y="4624439"/>
                </a:cubicBezTo>
                <a:cubicBezTo>
                  <a:pt x="1883581" y="4628937"/>
                  <a:pt x="1885605" y="4633436"/>
                  <a:pt x="1887629" y="4637934"/>
                </a:cubicBezTo>
                <a:cubicBezTo>
                  <a:pt x="1884818" y="4635685"/>
                  <a:pt x="1882006" y="4633548"/>
                  <a:pt x="1879307" y="4631299"/>
                </a:cubicBezTo>
                <a:cubicBezTo>
                  <a:pt x="1877058" y="4626801"/>
                  <a:pt x="1874921" y="4622415"/>
                  <a:pt x="1872897" y="4618029"/>
                </a:cubicBezTo>
                <a:close/>
                <a:moveTo>
                  <a:pt x="1890103" y="4630512"/>
                </a:moveTo>
                <a:cubicBezTo>
                  <a:pt x="1893252" y="4632761"/>
                  <a:pt x="1896288" y="4634898"/>
                  <a:pt x="1899437" y="4637147"/>
                </a:cubicBezTo>
                <a:cubicBezTo>
                  <a:pt x="1901574" y="4642095"/>
                  <a:pt x="1903711" y="4647044"/>
                  <a:pt x="1905847" y="4651992"/>
                </a:cubicBezTo>
                <a:cubicBezTo>
                  <a:pt x="1902811" y="4649630"/>
                  <a:pt x="1899775" y="4647381"/>
                  <a:pt x="1896738" y="4645019"/>
                </a:cubicBezTo>
                <a:cubicBezTo>
                  <a:pt x="1894489" y="4640183"/>
                  <a:pt x="1892240" y="4635348"/>
                  <a:pt x="1890103" y="4630512"/>
                </a:cubicBezTo>
                <a:close/>
                <a:moveTo>
                  <a:pt x="1911583" y="4664925"/>
                </a:moveTo>
                <a:cubicBezTo>
                  <a:pt x="1913495" y="4669086"/>
                  <a:pt x="1915407" y="4673246"/>
                  <a:pt x="1917318" y="4677408"/>
                </a:cubicBezTo>
                <a:cubicBezTo>
                  <a:pt x="1914619" y="4675158"/>
                  <a:pt x="1911808" y="4673022"/>
                  <a:pt x="1909109" y="4670772"/>
                </a:cubicBezTo>
                <a:cubicBezTo>
                  <a:pt x="1907085" y="4666724"/>
                  <a:pt x="1905173" y="4662675"/>
                  <a:pt x="1903148" y="4658627"/>
                </a:cubicBezTo>
                <a:cubicBezTo>
                  <a:pt x="1906072" y="4660764"/>
                  <a:pt x="1908884" y="4662788"/>
                  <a:pt x="1911583" y="4664925"/>
                </a:cubicBezTo>
                <a:close/>
                <a:moveTo>
                  <a:pt x="1923841" y="4691128"/>
                </a:moveTo>
                <a:cubicBezTo>
                  <a:pt x="1925415" y="4694389"/>
                  <a:pt x="1926990" y="4697650"/>
                  <a:pt x="1928564" y="4700912"/>
                </a:cubicBezTo>
                <a:cubicBezTo>
                  <a:pt x="1926203" y="4698775"/>
                  <a:pt x="1923728" y="4696751"/>
                  <a:pt x="1921367" y="4694614"/>
                </a:cubicBezTo>
                <a:cubicBezTo>
                  <a:pt x="1919680" y="4691465"/>
                  <a:pt x="1918105" y="4688316"/>
                  <a:pt x="1916531" y="4685167"/>
                </a:cubicBezTo>
                <a:cubicBezTo>
                  <a:pt x="1918893" y="4687192"/>
                  <a:pt x="1921367" y="4689103"/>
                  <a:pt x="1923841" y="4691128"/>
                </a:cubicBezTo>
                <a:close/>
                <a:moveTo>
                  <a:pt x="1933400" y="4698550"/>
                </a:moveTo>
                <a:cubicBezTo>
                  <a:pt x="1936099" y="4700687"/>
                  <a:pt x="1938798" y="4702711"/>
                  <a:pt x="1941497" y="4704848"/>
                </a:cubicBezTo>
                <a:cubicBezTo>
                  <a:pt x="1943296" y="4708784"/>
                  <a:pt x="1945096" y="4712607"/>
                  <a:pt x="1946895" y="4716431"/>
                </a:cubicBezTo>
                <a:cubicBezTo>
                  <a:pt x="1944196" y="4714182"/>
                  <a:pt x="1941497" y="4711932"/>
                  <a:pt x="1938798" y="4709684"/>
                </a:cubicBezTo>
                <a:cubicBezTo>
                  <a:pt x="1936999" y="4705972"/>
                  <a:pt x="1935199" y="4702261"/>
                  <a:pt x="1933400" y="4698550"/>
                </a:cubicBezTo>
                <a:close/>
                <a:moveTo>
                  <a:pt x="1954092" y="4731501"/>
                </a:moveTo>
                <a:cubicBezTo>
                  <a:pt x="1955779" y="4735099"/>
                  <a:pt x="1957466" y="4738585"/>
                  <a:pt x="1959266" y="4742072"/>
                </a:cubicBezTo>
                <a:cubicBezTo>
                  <a:pt x="1957016" y="4740047"/>
                  <a:pt x="1954655" y="4738023"/>
                  <a:pt x="1952406" y="4735999"/>
                </a:cubicBezTo>
                <a:cubicBezTo>
                  <a:pt x="1950606" y="4732513"/>
                  <a:pt x="1948807" y="4729027"/>
                  <a:pt x="1947008" y="4725653"/>
                </a:cubicBezTo>
                <a:cubicBezTo>
                  <a:pt x="1949369" y="4727677"/>
                  <a:pt x="1951731" y="4729589"/>
                  <a:pt x="1954092" y="4731501"/>
                </a:cubicBezTo>
                <a:close/>
                <a:moveTo>
                  <a:pt x="1963764" y="4739373"/>
                </a:moveTo>
                <a:cubicBezTo>
                  <a:pt x="1966351" y="4741509"/>
                  <a:pt x="1969050" y="4743534"/>
                  <a:pt x="1971636" y="4745670"/>
                </a:cubicBezTo>
                <a:cubicBezTo>
                  <a:pt x="1971749" y="4745783"/>
                  <a:pt x="1971974" y="4745895"/>
                  <a:pt x="1972086" y="4746008"/>
                </a:cubicBezTo>
                <a:cubicBezTo>
                  <a:pt x="1973998" y="4750056"/>
                  <a:pt x="1975910" y="4754217"/>
                  <a:pt x="1977821" y="4758266"/>
                </a:cubicBezTo>
                <a:cubicBezTo>
                  <a:pt x="1975122" y="4756017"/>
                  <a:pt x="1972423" y="4753655"/>
                  <a:pt x="1969612" y="4751293"/>
                </a:cubicBezTo>
                <a:cubicBezTo>
                  <a:pt x="1967812" y="4747357"/>
                  <a:pt x="1965788" y="4743309"/>
                  <a:pt x="1963764" y="4739373"/>
                </a:cubicBezTo>
                <a:close/>
                <a:moveTo>
                  <a:pt x="1984569" y="4772098"/>
                </a:moveTo>
                <a:cubicBezTo>
                  <a:pt x="1986593" y="4776259"/>
                  <a:pt x="1988617" y="4780308"/>
                  <a:pt x="1990642" y="4784469"/>
                </a:cubicBezTo>
                <a:cubicBezTo>
                  <a:pt x="1988280" y="4782332"/>
                  <a:pt x="1985806" y="4780195"/>
                  <a:pt x="1983444" y="4777946"/>
                </a:cubicBezTo>
                <a:cubicBezTo>
                  <a:pt x="1981308" y="4773898"/>
                  <a:pt x="1979283" y="4769962"/>
                  <a:pt x="1977147" y="4765913"/>
                </a:cubicBezTo>
                <a:cubicBezTo>
                  <a:pt x="1979621" y="4767937"/>
                  <a:pt x="1982095" y="4770074"/>
                  <a:pt x="1984569" y="4772098"/>
                </a:cubicBezTo>
                <a:close/>
                <a:moveTo>
                  <a:pt x="1994578" y="4780195"/>
                </a:moveTo>
                <a:cubicBezTo>
                  <a:pt x="1996940" y="4782107"/>
                  <a:pt x="1999413" y="4784019"/>
                  <a:pt x="2001775" y="4785931"/>
                </a:cubicBezTo>
                <a:cubicBezTo>
                  <a:pt x="2003912" y="4790542"/>
                  <a:pt x="2006161" y="4795153"/>
                  <a:pt x="2008298" y="4799763"/>
                </a:cubicBezTo>
                <a:cubicBezTo>
                  <a:pt x="2005936" y="4797739"/>
                  <a:pt x="2003575" y="4795715"/>
                  <a:pt x="2001213" y="4793691"/>
                </a:cubicBezTo>
                <a:cubicBezTo>
                  <a:pt x="1999076" y="4789305"/>
                  <a:pt x="1996827" y="4784694"/>
                  <a:pt x="1994578" y="4780195"/>
                </a:cubicBezTo>
                <a:close/>
                <a:moveTo>
                  <a:pt x="2015158" y="4813933"/>
                </a:moveTo>
                <a:cubicBezTo>
                  <a:pt x="2017070" y="4817982"/>
                  <a:pt x="2018981" y="4822030"/>
                  <a:pt x="2021006" y="4825966"/>
                </a:cubicBezTo>
                <a:cubicBezTo>
                  <a:pt x="2019094" y="4824280"/>
                  <a:pt x="2017182" y="4822480"/>
                  <a:pt x="2015383" y="4820793"/>
                </a:cubicBezTo>
                <a:cubicBezTo>
                  <a:pt x="2013246" y="4816857"/>
                  <a:pt x="2011222" y="4812809"/>
                  <a:pt x="2009198" y="4808872"/>
                </a:cubicBezTo>
                <a:cubicBezTo>
                  <a:pt x="2011109" y="4810560"/>
                  <a:pt x="2013134" y="4812246"/>
                  <a:pt x="2015158" y="4813933"/>
                </a:cubicBezTo>
                <a:close/>
                <a:moveTo>
                  <a:pt x="2025167" y="4822143"/>
                </a:moveTo>
                <a:cubicBezTo>
                  <a:pt x="2027753" y="4824280"/>
                  <a:pt x="2030227" y="4826304"/>
                  <a:pt x="2032814" y="4828328"/>
                </a:cubicBezTo>
                <a:cubicBezTo>
                  <a:pt x="2035063" y="4833051"/>
                  <a:pt x="2037312" y="4837774"/>
                  <a:pt x="2039562" y="4842498"/>
                </a:cubicBezTo>
                <a:cubicBezTo>
                  <a:pt x="2037087" y="4840361"/>
                  <a:pt x="2034726" y="4838224"/>
                  <a:pt x="2032252" y="4835975"/>
                </a:cubicBezTo>
                <a:cubicBezTo>
                  <a:pt x="2029890" y="4831477"/>
                  <a:pt x="2027416" y="4826866"/>
                  <a:pt x="2025167" y="4822143"/>
                </a:cubicBezTo>
                <a:close/>
                <a:moveTo>
                  <a:pt x="2046309" y="4856893"/>
                </a:moveTo>
                <a:cubicBezTo>
                  <a:pt x="2048221" y="4860829"/>
                  <a:pt x="2050245" y="4864765"/>
                  <a:pt x="2052269" y="4868701"/>
                </a:cubicBezTo>
                <a:cubicBezTo>
                  <a:pt x="2050133" y="4866789"/>
                  <a:pt x="2048108" y="4864765"/>
                  <a:pt x="2045972" y="4862853"/>
                </a:cubicBezTo>
                <a:cubicBezTo>
                  <a:pt x="2043947" y="4859029"/>
                  <a:pt x="2041923" y="4855206"/>
                  <a:pt x="2039899" y="4851270"/>
                </a:cubicBezTo>
                <a:cubicBezTo>
                  <a:pt x="2042148" y="4853181"/>
                  <a:pt x="2044172" y="4855093"/>
                  <a:pt x="2046309" y="4856893"/>
                </a:cubicBezTo>
                <a:close/>
                <a:moveTo>
                  <a:pt x="2056768" y="4865777"/>
                </a:moveTo>
                <a:cubicBezTo>
                  <a:pt x="2059354" y="4867913"/>
                  <a:pt x="2061941" y="4870050"/>
                  <a:pt x="2064415" y="4872187"/>
                </a:cubicBezTo>
                <a:cubicBezTo>
                  <a:pt x="2066552" y="4876686"/>
                  <a:pt x="2068688" y="4881184"/>
                  <a:pt x="2070825" y="4885682"/>
                </a:cubicBezTo>
                <a:cubicBezTo>
                  <a:pt x="2068239" y="4883433"/>
                  <a:pt x="2065765" y="4881184"/>
                  <a:pt x="2063178" y="4878935"/>
                </a:cubicBezTo>
                <a:cubicBezTo>
                  <a:pt x="2061154" y="4874549"/>
                  <a:pt x="2059017" y="4870163"/>
                  <a:pt x="2056768" y="4865777"/>
                </a:cubicBezTo>
                <a:close/>
                <a:moveTo>
                  <a:pt x="2078135" y="4900302"/>
                </a:moveTo>
                <a:cubicBezTo>
                  <a:pt x="2080047" y="4904238"/>
                  <a:pt x="2082071" y="4908287"/>
                  <a:pt x="2083983" y="4912222"/>
                </a:cubicBezTo>
                <a:cubicBezTo>
                  <a:pt x="2081734" y="4910198"/>
                  <a:pt x="2079597" y="4908062"/>
                  <a:pt x="2077348" y="4906037"/>
                </a:cubicBezTo>
                <a:cubicBezTo>
                  <a:pt x="2075324" y="4902214"/>
                  <a:pt x="2073299" y="4898278"/>
                  <a:pt x="2071275" y="4894454"/>
                </a:cubicBezTo>
                <a:cubicBezTo>
                  <a:pt x="2073637" y="4896366"/>
                  <a:pt x="2075886" y="4898390"/>
                  <a:pt x="2078135" y="4900302"/>
                </a:cubicBezTo>
                <a:close/>
                <a:moveTo>
                  <a:pt x="2088594" y="4909299"/>
                </a:moveTo>
                <a:cubicBezTo>
                  <a:pt x="2090731" y="4911098"/>
                  <a:pt x="2092867" y="4912897"/>
                  <a:pt x="2095004" y="4914697"/>
                </a:cubicBezTo>
                <a:cubicBezTo>
                  <a:pt x="2097141" y="4919307"/>
                  <a:pt x="2099390" y="4923694"/>
                  <a:pt x="2101527" y="4928304"/>
                </a:cubicBezTo>
                <a:cubicBezTo>
                  <a:pt x="2099502" y="4926392"/>
                  <a:pt x="2097366" y="4924593"/>
                  <a:pt x="2095341" y="4922681"/>
                </a:cubicBezTo>
                <a:cubicBezTo>
                  <a:pt x="2092980" y="4918183"/>
                  <a:pt x="2090731" y="4913685"/>
                  <a:pt x="2088594" y="4909299"/>
                </a:cubicBezTo>
                <a:close/>
                <a:moveTo>
                  <a:pt x="2119070" y="4952033"/>
                </a:moveTo>
                <a:cubicBezTo>
                  <a:pt x="2121207" y="4953945"/>
                  <a:pt x="2123456" y="4955745"/>
                  <a:pt x="2125593" y="4957544"/>
                </a:cubicBezTo>
                <a:cubicBezTo>
                  <a:pt x="2127505" y="4961592"/>
                  <a:pt x="2129417" y="4965641"/>
                  <a:pt x="2131328" y="4969689"/>
                </a:cubicBezTo>
                <a:cubicBezTo>
                  <a:pt x="2129192" y="4967777"/>
                  <a:pt x="2127055" y="4965641"/>
                  <a:pt x="2124918" y="4963616"/>
                </a:cubicBezTo>
                <a:cubicBezTo>
                  <a:pt x="2123006" y="4959793"/>
                  <a:pt x="2120982" y="4955969"/>
                  <a:pt x="2119070" y="4952033"/>
                </a:cubicBezTo>
                <a:close/>
                <a:moveTo>
                  <a:pt x="2153033" y="5014111"/>
                </a:moveTo>
                <a:cubicBezTo>
                  <a:pt x="2154495" y="5017035"/>
                  <a:pt x="2156069" y="5020071"/>
                  <a:pt x="2157531" y="5022995"/>
                </a:cubicBezTo>
                <a:cubicBezTo>
                  <a:pt x="2156294" y="5021646"/>
                  <a:pt x="2154945" y="5020409"/>
                  <a:pt x="2153708" y="5019059"/>
                </a:cubicBezTo>
                <a:cubicBezTo>
                  <a:pt x="2152133" y="5016135"/>
                  <a:pt x="2150559" y="5013211"/>
                  <a:pt x="2149097" y="5010287"/>
                </a:cubicBezTo>
                <a:cubicBezTo>
                  <a:pt x="2150334" y="5011637"/>
                  <a:pt x="2151684" y="5012874"/>
                  <a:pt x="2153033" y="5014111"/>
                </a:cubicBezTo>
                <a:close/>
                <a:moveTo>
                  <a:pt x="2165066" y="5025357"/>
                </a:moveTo>
                <a:cubicBezTo>
                  <a:pt x="2166865" y="5027044"/>
                  <a:pt x="2168665" y="5028731"/>
                  <a:pt x="2170464" y="5030305"/>
                </a:cubicBezTo>
                <a:cubicBezTo>
                  <a:pt x="2172264" y="5034016"/>
                  <a:pt x="2174063" y="5037727"/>
                  <a:pt x="2175750" y="5041326"/>
                </a:cubicBezTo>
                <a:cubicBezTo>
                  <a:pt x="2174063" y="5039639"/>
                  <a:pt x="2172376" y="5037952"/>
                  <a:pt x="2170577" y="5036265"/>
                </a:cubicBezTo>
                <a:cubicBezTo>
                  <a:pt x="2168777" y="5032667"/>
                  <a:pt x="2166978" y="5028955"/>
                  <a:pt x="2165066" y="5025357"/>
                </a:cubicBezTo>
                <a:close/>
                <a:moveTo>
                  <a:pt x="2183959" y="5057857"/>
                </a:moveTo>
                <a:cubicBezTo>
                  <a:pt x="2185421" y="5060781"/>
                  <a:pt x="2186883" y="5063705"/>
                  <a:pt x="2188345" y="5066629"/>
                </a:cubicBezTo>
                <a:cubicBezTo>
                  <a:pt x="2186996" y="5065280"/>
                  <a:pt x="2185759" y="5063930"/>
                  <a:pt x="2184409" y="5062581"/>
                </a:cubicBezTo>
                <a:cubicBezTo>
                  <a:pt x="2182835" y="5059769"/>
                  <a:pt x="2181373" y="5056845"/>
                  <a:pt x="2179798" y="5053921"/>
                </a:cubicBezTo>
                <a:cubicBezTo>
                  <a:pt x="2181260" y="5055271"/>
                  <a:pt x="2182610" y="5056508"/>
                  <a:pt x="2183959" y="5057857"/>
                </a:cubicBezTo>
                <a:close/>
                <a:moveTo>
                  <a:pt x="2195430" y="5068541"/>
                </a:moveTo>
                <a:cubicBezTo>
                  <a:pt x="2197342" y="5070340"/>
                  <a:pt x="2199366" y="5072140"/>
                  <a:pt x="2201278" y="5073939"/>
                </a:cubicBezTo>
                <a:cubicBezTo>
                  <a:pt x="2203077" y="5077650"/>
                  <a:pt x="2204764" y="5081249"/>
                  <a:pt x="2206564" y="5084960"/>
                </a:cubicBezTo>
                <a:cubicBezTo>
                  <a:pt x="2204539" y="5083048"/>
                  <a:pt x="2202628" y="5081024"/>
                  <a:pt x="2200603" y="5079112"/>
                </a:cubicBezTo>
                <a:cubicBezTo>
                  <a:pt x="2198916" y="5075626"/>
                  <a:pt x="2197230" y="5072027"/>
                  <a:pt x="2195430" y="5068541"/>
                </a:cubicBezTo>
                <a:close/>
                <a:moveTo>
                  <a:pt x="2211737" y="5083273"/>
                </a:moveTo>
                <a:cubicBezTo>
                  <a:pt x="2213761" y="5085073"/>
                  <a:pt x="2215785" y="5086872"/>
                  <a:pt x="2217810" y="5088559"/>
                </a:cubicBezTo>
                <a:cubicBezTo>
                  <a:pt x="2219721" y="5092720"/>
                  <a:pt x="2221746" y="5097106"/>
                  <a:pt x="2223657" y="5101267"/>
                </a:cubicBezTo>
                <a:cubicBezTo>
                  <a:pt x="2221746" y="5099468"/>
                  <a:pt x="2219834" y="5097668"/>
                  <a:pt x="2218034" y="5095869"/>
                </a:cubicBezTo>
                <a:cubicBezTo>
                  <a:pt x="2215898" y="5091708"/>
                  <a:pt x="2213873" y="5087434"/>
                  <a:pt x="2211737" y="5083273"/>
                </a:cubicBezTo>
                <a:close/>
                <a:moveTo>
                  <a:pt x="2230967" y="5116674"/>
                </a:moveTo>
                <a:cubicBezTo>
                  <a:pt x="2232654" y="5120272"/>
                  <a:pt x="2234341" y="5123871"/>
                  <a:pt x="2236140" y="5127470"/>
                </a:cubicBezTo>
                <a:cubicBezTo>
                  <a:pt x="2234566" y="5125895"/>
                  <a:pt x="2232992" y="5124321"/>
                  <a:pt x="2231417" y="5122746"/>
                </a:cubicBezTo>
                <a:cubicBezTo>
                  <a:pt x="2229618" y="5119148"/>
                  <a:pt x="2227818" y="5115662"/>
                  <a:pt x="2226019" y="5112063"/>
                </a:cubicBezTo>
                <a:cubicBezTo>
                  <a:pt x="2227706" y="5113637"/>
                  <a:pt x="2229393" y="5115212"/>
                  <a:pt x="2230967" y="5116674"/>
                </a:cubicBezTo>
                <a:close/>
                <a:moveTo>
                  <a:pt x="2241876" y="5126458"/>
                </a:moveTo>
                <a:cubicBezTo>
                  <a:pt x="2339490" y="5213164"/>
                  <a:pt x="2438792" y="5265795"/>
                  <a:pt x="2522349" y="5265795"/>
                </a:cubicBezTo>
                <a:cubicBezTo>
                  <a:pt x="2611305" y="5265795"/>
                  <a:pt x="2720278" y="5192809"/>
                  <a:pt x="2829026" y="5060107"/>
                </a:cubicBezTo>
                <a:cubicBezTo>
                  <a:pt x="2920905" y="4948097"/>
                  <a:pt x="3007049" y="4798976"/>
                  <a:pt x="3053719" y="4671110"/>
                </a:cubicBezTo>
                <a:cubicBezTo>
                  <a:pt x="3127043" y="4470258"/>
                  <a:pt x="3206664" y="4264682"/>
                  <a:pt x="3291009" y="4047073"/>
                </a:cubicBezTo>
                <a:cubicBezTo>
                  <a:pt x="3344089" y="3910098"/>
                  <a:pt x="3397507" y="3772110"/>
                  <a:pt x="3450138" y="3633560"/>
                </a:cubicBezTo>
                <a:lnTo>
                  <a:pt x="3464083" y="3633560"/>
                </a:lnTo>
                <a:cubicBezTo>
                  <a:pt x="3387611" y="3846558"/>
                  <a:pt x="3309789" y="4055395"/>
                  <a:pt x="3234891" y="4256135"/>
                </a:cubicBezTo>
                <a:cubicBezTo>
                  <a:pt x="3178437" y="4407618"/>
                  <a:pt x="3125019" y="4550666"/>
                  <a:pt x="3073287" y="4692589"/>
                </a:cubicBezTo>
                <a:cubicBezTo>
                  <a:pt x="2980733" y="4946410"/>
                  <a:pt x="2745806" y="5297958"/>
                  <a:pt x="2545741" y="5297958"/>
                </a:cubicBezTo>
                <a:cubicBezTo>
                  <a:pt x="2456561" y="5297958"/>
                  <a:pt x="2350849" y="5237792"/>
                  <a:pt x="2247949" y="5138940"/>
                </a:cubicBezTo>
                <a:cubicBezTo>
                  <a:pt x="2245924" y="5134892"/>
                  <a:pt x="2243900" y="5130619"/>
                  <a:pt x="2241876" y="5126458"/>
                </a:cubicBezTo>
                <a:close/>
                <a:moveTo>
                  <a:pt x="2545741" y="5305605"/>
                </a:moveTo>
                <a:cubicBezTo>
                  <a:pt x="2747605" y="5305605"/>
                  <a:pt x="2984219" y="4951921"/>
                  <a:pt x="3077336" y="4696526"/>
                </a:cubicBezTo>
                <a:cubicBezTo>
                  <a:pt x="3129067" y="4554715"/>
                  <a:pt x="3182373" y="4411666"/>
                  <a:pt x="3238940" y="4260184"/>
                </a:cubicBezTo>
                <a:cubicBezTo>
                  <a:pt x="3314287" y="4058206"/>
                  <a:pt x="3392559" y="3848020"/>
                  <a:pt x="3469481" y="3633673"/>
                </a:cubicBezTo>
                <a:lnTo>
                  <a:pt x="3483764" y="3633673"/>
                </a:lnTo>
                <a:cubicBezTo>
                  <a:pt x="3361745" y="3992305"/>
                  <a:pt x="3233542" y="4343628"/>
                  <a:pt x="3112086" y="4676620"/>
                </a:cubicBezTo>
                <a:lnTo>
                  <a:pt x="3097016" y="4718005"/>
                </a:lnTo>
                <a:cubicBezTo>
                  <a:pt x="3045960" y="4857792"/>
                  <a:pt x="2963077" y="5009500"/>
                  <a:pt x="2875246" y="5123758"/>
                </a:cubicBezTo>
                <a:cubicBezTo>
                  <a:pt x="2800124" y="5221373"/>
                  <a:pt x="2686090" y="5337769"/>
                  <a:pt x="2569132" y="5337769"/>
                </a:cubicBezTo>
                <a:cubicBezTo>
                  <a:pt x="2478378" y="5337769"/>
                  <a:pt x="2370754" y="5277715"/>
                  <a:pt x="2262118" y="5167280"/>
                </a:cubicBezTo>
                <a:cubicBezTo>
                  <a:pt x="2260094" y="5163232"/>
                  <a:pt x="2258070" y="5159183"/>
                  <a:pt x="2256046" y="5155135"/>
                </a:cubicBezTo>
                <a:cubicBezTo>
                  <a:pt x="2356247" y="5249038"/>
                  <a:pt x="2458810" y="5305605"/>
                  <a:pt x="2545741" y="5305605"/>
                </a:cubicBezTo>
                <a:close/>
                <a:moveTo>
                  <a:pt x="2569020" y="5345416"/>
                </a:moveTo>
                <a:cubicBezTo>
                  <a:pt x="2687215" y="5345416"/>
                  <a:pt x="2802260" y="5228121"/>
                  <a:pt x="2877946" y="5129719"/>
                </a:cubicBezTo>
                <a:cubicBezTo>
                  <a:pt x="2966226" y="5014898"/>
                  <a:pt x="3049559" y="4862516"/>
                  <a:pt x="3100840" y="4721942"/>
                </a:cubicBezTo>
                <a:lnTo>
                  <a:pt x="3115909" y="4680557"/>
                </a:lnTo>
                <a:cubicBezTo>
                  <a:pt x="3237815" y="4346440"/>
                  <a:pt x="3366581" y="3993655"/>
                  <a:pt x="3488937" y="3633673"/>
                </a:cubicBezTo>
                <a:lnTo>
                  <a:pt x="3502994" y="3633673"/>
                </a:lnTo>
                <a:cubicBezTo>
                  <a:pt x="3391322" y="3980610"/>
                  <a:pt x="3264018" y="4349589"/>
                  <a:pt x="3120295" y="4743421"/>
                </a:cubicBezTo>
                <a:cubicBezTo>
                  <a:pt x="3030778" y="4988695"/>
                  <a:pt x="2808333" y="5377692"/>
                  <a:pt x="2592074" y="5377692"/>
                </a:cubicBezTo>
                <a:cubicBezTo>
                  <a:pt x="2497608" y="5377692"/>
                  <a:pt x="2386499" y="5313140"/>
                  <a:pt x="2275726" y="5194721"/>
                </a:cubicBezTo>
                <a:cubicBezTo>
                  <a:pt x="2274152" y="5191572"/>
                  <a:pt x="2272465" y="5188535"/>
                  <a:pt x="2270890" y="5185386"/>
                </a:cubicBezTo>
                <a:cubicBezTo>
                  <a:pt x="2376490" y="5289074"/>
                  <a:pt x="2480627" y="5345416"/>
                  <a:pt x="2569020" y="5345416"/>
                </a:cubicBezTo>
                <a:close/>
                <a:moveTo>
                  <a:pt x="3491636" y="3626025"/>
                </a:moveTo>
                <a:cubicBezTo>
                  <a:pt x="3494110" y="3618716"/>
                  <a:pt x="3496584" y="3611406"/>
                  <a:pt x="3499058" y="3604096"/>
                </a:cubicBezTo>
                <a:cubicBezTo>
                  <a:pt x="3504344" y="3603646"/>
                  <a:pt x="3508954" y="3603196"/>
                  <a:pt x="3513003" y="3602746"/>
                </a:cubicBezTo>
                <a:cubicBezTo>
                  <a:pt x="3510529" y="3610506"/>
                  <a:pt x="3508055" y="3618153"/>
                  <a:pt x="3505581" y="3625913"/>
                </a:cubicBezTo>
                <a:lnTo>
                  <a:pt x="3491636" y="3625913"/>
                </a:lnTo>
                <a:close/>
                <a:moveTo>
                  <a:pt x="3501645" y="3596336"/>
                </a:moveTo>
                <a:cubicBezTo>
                  <a:pt x="3504119" y="3589026"/>
                  <a:pt x="3506593" y="3581716"/>
                  <a:pt x="3509067" y="3574407"/>
                </a:cubicBezTo>
                <a:cubicBezTo>
                  <a:pt x="3514353" y="3573507"/>
                  <a:pt x="3518851" y="3572720"/>
                  <a:pt x="3522787" y="3571820"/>
                </a:cubicBezTo>
                <a:cubicBezTo>
                  <a:pt x="3520313" y="3579580"/>
                  <a:pt x="3517839" y="3587227"/>
                  <a:pt x="3515365" y="3594987"/>
                </a:cubicBezTo>
                <a:cubicBezTo>
                  <a:pt x="3511429" y="3595549"/>
                  <a:pt x="3506818" y="3595886"/>
                  <a:pt x="3501645" y="3596336"/>
                </a:cubicBezTo>
                <a:close/>
                <a:moveTo>
                  <a:pt x="3511766" y="3566647"/>
                </a:moveTo>
                <a:cubicBezTo>
                  <a:pt x="3514240" y="3559337"/>
                  <a:pt x="3516714" y="3551915"/>
                  <a:pt x="3519188" y="3544492"/>
                </a:cubicBezTo>
                <a:cubicBezTo>
                  <a:pt x="3524249" y="3543143"/>
                  <a:pt x="3528860" y="3541906"/>
                  <a:pt x="3532908" y="3540556"/>
                </a:cubicBezTo>
                <a:cubicBezTo>
                  <a:pt x="3530434" y="3548316"/>
                  <a:pt x="3527960" y="3556188"/>
                  <a:pt x="3525374" y="3564061"/>
                </a:cubicBezTo>
                <a:cubicBezTo>
                  <a:pt x="3521438" y="3564847"/>
                  <a:pt x="3516827" y="3565747"/>
                  <a:pt x="3511766" y="3566647"/>
                </a:cubicBezTo>
                <a:close/>
                <a:moveTo>
                  <a:pt x="3521887" y="3536508"/>
                </a:moveTo>
                <a:cubicBezTo>
                  <a:pt x="3524362" y="3529085"/>
                  <a:pt x="3526948" y="3521551"/>
                  <a:pt x="3529422" y="3514129"/>
                </a:cubicBezTo>
                <a:cubicBezTo>
                  <a:pt x="3534370" y="3512329"/>
                  <a:pt x="3538869" y="3510642"/>
                  <a:pt x="3542917" y="3508843"/>
                </a:cubicBezTo>
                <a:cubicBezTo>
                  <a:pt x="3540443" y="3516827"/>
                  <a:pt x="3537969" y="3524700"/>
                  <a:pt x="3535382" y="3532684"/>
                </a:cubicBezTo>
                <a:cubicBezTo>
                  <a:pt x="3531446" y="3533921"/>
                  <a:pt x="3526948" y="3535271"/>
                  <a:pt x="3521887" y="3536508"/>
                </a:cubicBezTo>
                <a:close/>
                <a:moveTo>
                  <a:pt x="3532009" y="3506031"/>
                </a:moveTo>
                <a:cubicBezTo>
                  <a:pt x="3534483" y="3498609"/>
                  <a:pt x="3536957" y="3491299"/>
                  <a:pt x="3539431" y="3483877"/>
                </a:cubicBezTo>
                <a:cubicBezTo>
                  <a:pt x="3544379" y="3481628"/>
                  <a:pt x="3548878" y="3479491"/>
                  <a:pt x="3552814" y="3477242"/>
                </a:cubicBezTo>
                <a:cubicBezTo>
                  <a:pt x="3550340" y="3485002"/>
                  <a:pt x="3547866" y="3492874"/>
                  <a:pt x="3545391" y="3500633"/>
                </a:cubicBezTo>
                <a:cubicBezTo>
                  <a:pt x="3541568" y="3502545"/>
                  <a:pt x="3537069" y="3504344"/>
                  <a:pt x="3532009" y="3506031"/>
                </a:cubicBezTo>
                <a:close/>
                <a:moveTo>
                  <a:pt x="3542243" y="3475443"/>
                </a:moveTo>
                <a:cubicBezTo>
                  <a:pt x="3544717" y="3468020"/>
                  <a:pt x="3547191" y="3460598"/>
                  <a:pt x="3549665" y="3453175"/>
                </a:cubicBezTo>
                <a:cubicBezTo>
                  <a:pt x="3554501" y="3450477"/>
                  <a:pt x="3558999" y="3447890"/>
                  <a:pt x="3562935" y="3445191"/>
                </a:cubicBezTo>
                <a:cubicBezTo>
                  <a:pt x="3560461" y="3452951"/>
                  <a:pt x="3558099" y="3460710"/>
                  <a:pt x="3555625" y="3468582"/>
                </a:cubicBezTo>
                <a:cubicBezTo>
                  <a:pt x="3551801" y="3470832"/>
                  <a:pt x="3547303" y="3473081"/>
                  <a:pt x="3542243" y="3475443"/>
                </a:cubicBezTo>
                <a:close/>
                <a:moveTo>
                  <a:pt x="3552589" y="3444066"/>
                </a:moveTo>
                <a:cubicBezTo>
                  <a:pt x="3554950" y="3436869"/>
                  <a:pt x="3557424" y="3429559"/>
                  <a:pt x="3559786" y="3422362"/>
                </a:cubicBezTo>
                <a:cubicBezTo>
                  <a:pt x="3564622" y="3419213"/>
                  <a:pt x="3569008" y="3416176"/>
                  <a:pt x="3572944" y="3413027"/>
                </a:cubicBezTo>
                <a:cubicBezTo>
                  <a:pt x="3570582" y="3420562"/>
                  <a:pt x="3568221" y="3427985"/>
                  <a:pt x="3565971" y="3435519"/>
                </a:cubicBezTo>
                <a:cubicBezTo>
                  <a:pt x="3562148" y="3438443"/>
                  <a:pt x="3557649" y="3441255"/>
                  <a:pt x="3552589" y="3444066"/>
                </a:cubicBezTo>
                <a:close/>
                <a:moveTo>
                  <a:pt x="3580141" y="3406842"/>
                </a:moveTo>
                <a:cubicBezTo>
                  <a:pt x="3588351" y="3399083"/>
                  <a:pt x="3593524" y="3391210"/>
                  <a:pt x="3595211" y="3383338"/>
                </a:cubicBezTo>
                <a:cubicBezTo>
                  <a:pt x="3595773" y="3380752"/>
                  <a:pt x="3597348" y="3377940"/>
                  <a:pt x="3599934" y="3375016"/>
                </a:cubicBezTo>
                <a:cubicBezTo>
                  <a:pt x="3597235" y="3384350"/>
                  <a:pt x="3594536" y="3393572"/>
                  <a:pt x="3591837" y="3402906"/>
                </a:cubicBezTo>
                <a:cubicBezTo>
                  <a:pt x="3585876" y="3407517"/>
                  <a:pt x="3582503" y="3411903"/>
                  <a:pt x="3581603" y="3416176"/>
                </a:cubicBezTo>
                <a:cubicBezTo>
                  <a:pt x="3580591" y="3420562"/>
                  <a:pt x="3577667" y="3425061"/>
                  <a:pt x="3573169" y="3429559"/>
                </a:cubicBezTo>
                <a:cubicBezTo>
                  <a:pt x="3575418" y="3422024"/>
                  <a:pt x="3577780" y="3414377"/>
                  <a:pt x="3580141" y="3406842"/>
                </a:cubicBezTo>
                <a:close/>
                <a:moveTo>
                  <a:pt x="3590825" y="3380752"/>
                </a:moveTo>
                <a:cubicBezTo>
                  <a:pt x="3589813" y="3385138"/>
                  <a:pt x="3587564" y="3389523"/>
                  <a:pt x="3584077" y="3393910"/>
                </a:cubicBezTo>
                <a:cubicBezTo>
                  <a:pt x="3586214" y="3386825"/>
                  <a:pt x="3588463" y="3379852"/>
                  <a:pt x="3590600" y="3372767"/>
                </a:cubicBezTo>
                <a:cubicBezTo>
                  <a:pt x="3597910" y="3364557"/>
                  <a:pt x="3602633" y="3356236"/>
                  <a:pt x="3604433" y="3347914"/>
                </a:cubicBezTo>
                <a:cubicBezTo>
                  <a:pt x="3605220" y="3344202"/>
                  <a:pt x="3607581" y="3340266"/>
                  <a:pt x="3611068" y="3336330"/>
                </a:cubicBezTo>
                <a:cubicBezTo>
                  <a:pt x="3608368" y="3345552"/>
                  <a:pt x="3605669" y="3354886"/>
                  <a:pt x="3602971" y="3364108"/>
                </a:cubicBezTo>
                <a:cubicBezTo>
                  <a:pt x="3596110" y="3369956"/>
                  <a:pt x="3591949" y="3375466"/>
                  <a:pt x="3590825" y="3380752"/>
                </a:cubicBezTo>
                <a:close/>
                <a:moveTo>
                  <a:pt x="3618265" y="3329470"/>
                </a:moveTo>
                <a:cubicBezTo>
                  <a:pt x="3621414" y="3326771"/>
                  <a:pt x="3625237" y="3324072"/>
                  <a:pt x="3629399" y="3321373"/>
                </a:cubicBezTo>
                <a:cubicBezTo>
                  <a:pt x="3626587" y="3331720"/>
                  <a:pt x="3623776" y="3341953"/>
                  <a:pt x="3620964" y="3352299"/>
                </a:cubicBezTo>
                <a:cubicBezTo>
                  <a:pt x="3616691" y="3354661"/>
                  <a:pt x="3612979" y="3357023"/>
                  <a:pt x="3609606" y="3359272"/>
                </a:cubicBezTo>
                <a:cubicBezTo>
                  <a:pt x="3612530" y="3349375"/>
                  <a:pt x="3615453" y="3339479"/>
                  <a:pt x="3618265" y="3329470"/>
                </a:cubicBezTo>
                <a:close/>
                <a:moveTo>
                  <a:pt x="3635584" y="3317550"/>
                </a:moveTo>
                <a:cubicBezTo>
                  <a:pt x="3639182" y="3315413"/>
                  <a:pt x="3643006" y="3313276"/>
                  <a:pt x="3647167" y="3311027"/>
                </a:cubicBezTo>
                <a:cubicBezTo>
                  <a:pt x="3644355" y="3321823"/>
                  <a:pt x="3641657" y="3332507"/>
                  <a:pt x="3638845" y="3343303"/>
                </a:cubicBezTo>
                <a:cubicBezTo>
                  <a:pt x="3634572" y="3345214"/>
                  <a:pt x="3630635" y="3347126"/>
                  <a:pt x="3626924" y="3349038"/>
                </a:cubicBezTo>
                <a:cubicBezTo>
                  <a:pt x="3629848" y="3338579"/>
                  <a:pt x="3632772" y="3328121"/>
                  <a:pt x="3635584" y="3317550"/>
                </a:cubicBezTo>
                <a:close/>
                <a:moveTo>
                  <a:pt x="3653015" y="3308103"/>
                </a:moveTo>
                <a:cubicBezTo>
                  <a:pt x="3656389" y="3306416"/>
                  <a:pt x="3659762" y="3304729"/>
                  <a:pt x="3663361" y="3303042"/>
                </a:cubicBezTo>
                <a:cubicBezTo>
                  <a:pt x="3660662" y="3314063"/>
                  <a:pt x="3657963" y="3325084"/>
                  <a:pt x="3655377" y="3336218"/>
                </a:cubicBezTo>
                <a:cubicBezTo>
                  <a:pt x="3651665" y="3337792"/>
                  <a:pt x="3647954" y="3339254"/>
                  <a:pt x="3644580" y="3340716"/>
                </a:cubicBezTo>
                <a:cubicBezTo>
                  <a:pt x="3647392" y="3329920"/>
                  <a:pt x="3650203" y="3319012"/>
                  <a:pt x="3653015" y="3308103"/>
                </a:cubicBezTo>
                <a:close/>
                <a:moveTo>
                  <a:pt x="3669097" y="3300568"/>
                </a:moveTo>
                <a:cubicBezTo>
                  <a:pt x="3672470" y="3298994"/>
                  <a:pt x="3676069" y="3297532"/>
                  <a:pt x="3679668" y="3295957"/>
                </a:cubicBezTo>
                <a:cubicBezTo>
                  <a:pt x="3677081" y="3307203"/>
                  <a:pt x="3674607" y="3318562"/>
                  <a:pt x="3672020" y="3329808"/>
                </a:cubicBezTo>
                <a:cubicBezTo>
                  <a:pt x="3668197" y="3331270"/>
                  <a:pt x="3664598" y="3332619"/>
                  <a:pt x="3661000" y="3333969"/>
                </a:cubicBezTo>
                <a:cubicBezTo>
                  <a:pt x="3663698" y="3322835"/>
                  <a:pt x="3666397" y="3311702"/>
                  <a:pt x="3669097" y="3300568"/>
                </a:cubicBezTo>
                <a:close/>
                <a:moveTo>
                  <a:pt x="3685066" y="3293596"/>
                </a:moveTo>
                <a:cubicBezTo>
                  <a:pt x="3688552" y="3292134"/>
                  <a:pt x="3692038" y="3290784"/>
                  <a:pt x="3695749" y="3289322"/>
                </a:cubicBezTo>
                <a:cubicBezTo>
                  <a:pt x="3693275" y="3300793"/>
                  <a:pt x="3690914" y="3312377"/>
                  <a:pt x="3688440" y="3323847"/>
                </a:cubicBezTo>
                <a:cubicBezTo>
                  <a:pt x="3684616" y="3325197"/>
                  <a:pt x="3680905" y="3326434"/>
                  <a:pt x="3677419" y="3327783"/>
                </a:cubicBezTo>
                <a:cubicBezTo>
                  <a:pt x="3680005" y="3316425"/>
                  <a:pt x="3682479" y="3305067"/>
                  <a:pt x="3685066" y="3293596"/>
                </a:cubicBezTo>
                <a:close/>
                <a:moveTo>
                  <a:pt x="3701147" y="3287185"/>
                </a:moveTo>
                <a:cubicBezTo>
                  <a:pt x="3704634" y="3285836"/>
                  <a:pt x="3708232" y="3284487"/>
                  <a:pt x="3711831" y="3283137"/>
                </a:cubicBezTo>
                <a:cubicBezTo>
                  <a:pt x="3709469" y="3294833"/>
                  <a:pt x="3707220" y="3306641"/>
                  <a:pt x="3704859" y="3318337"/>
                </a:cubicBezTo>
                <a:cubicBezTo>
                  <a:pt x="3701035" y="3319574"/>
                  <a:pt x="3697436" y="3320811"/>
                  <a:pt x="3693837" y="3322048"/>
                </a:cubicBezTo>
                <a:cubicBezTo>
                  <a:pt x="3696199" y="3310465"/>
                  <a:pt x="3698673" y="3298769"/>
                  <a:pt x="3701147" y="3287185"/>
                </a:cubicBezTo>
                <a:close/>
                <a:moveTo>
                  <a:pt x="3717117" y="3281113"/>
                </a:moveTo>
                <a:cubicBezTo>
                  <a:pt x="3900538" y="3213637"/>
                  <a:pt x="4278738" y="3131654"/>
                  <a:pt x="4635909" y="3066540"/>
                </a:cubicBezTo>
                <a:lnTo>
                  <a:pt x="4641420" y="3065528"/>
                </a:lnTo>
                <a:cubicBezTo>
                  <a:pt x="4644118" y="3065078"/>
                  <a:pt x="4679656" y="3064741"/>
                  <a:pt x="4684604" y="3064741"/>
                </a:cubicBezTo>
                <a:cubicBezTo>
                  <a:pt x="4728688" y="3064741"/>
                  <a:pt x="5106101" y="3098929"/>
                  <a:pt x="5126231" y="3139189"/>
                </a:cubicBezTo>
                <a:cubicBezTo>
                  <a:pt x="5140964" y="3168654"/>
                  <a:pt x="5272316" y="3200592"/>
                  <a:pt x="5411316" y="3234330"/>
                </a:cubicBezTo>
                <a:cubicBezTo>
                  <a:pt x="5529735" y="3263119"/>
                  <a:pt x="5664012" y="3295620"/>
                  <a:pt x="5670197" y="3318112"/>
                </a:cubicBezTo>
                <a:cubicBezTo>
                  <a:pt x="5685716" y="3374567"/>
                  <a:pt x="5902988" y="3429559"/>
                  <a:pt x="6133079" y="3487813"/>
                </a:cubicBezTo>
                <a:cubicBezTo>
                  <a:pt x="6194482" y="3503332"/>
                  <a:pt x="6256447" y="3519077"/>
                  <a:pt x="6314027" y="3534708"/>
                </a:cubicBezTo>
                <a:cubicBezTo>
                  <a:pt x="6314476" y="3536058"/>
                  <a:pt x="6314814" y="3537520"/>
                  <a:pt x="6315263" y="3538869"/>
                </a:cubicBezTo>
                <a:cubicBezTo>
                  <a:pt x="6258359" y="3525599"/>
                  <a:pt x="6196732" y="3512104"/>
                  <a:pt x="6133979" y="3498384"/>
                </a:cubicBezTo>
                <a:cubicBezTo>
                  <a:pt x="5922443" y="3452276"/>
                  <a:pt x="5682680" y="3399982"/>
                  <a:pt x="5670085" y="3354099"/>
                </a:cubicBezTo>
                <a:cubicBezTo>
                  <a:pt x="5664012" y="3332057"/>
                  <a:pt x="5565835" y="3310352"/>
                  <a:pt x="5406143" y="3276839"/>
                </a:cubicBezTo>
                <a:cubicBezTo>
                  <a:pt x="5278501" y="3250074"/>
                  <a:pt x="5133766" y="3219710"/>
                  <a:pt x="5121958" y="3195981"/>
                </a:cubicBezTo>
                <a:cubicBezTo>
                  <a:pt x="5101491" y="3154821"/>
                  <a:pt x="4697087" y="3128168"/>
                  <a:pt x="4678306" y="3128168"/>
                </a:cubicBezTo>
                <a:cubicBezTo>
                  <a:pt x="4677969" y="3128168"/>
                  <a:pt x="4637821" y="3128393"/>
                  <a:pt x="4634897" y="3128955"/>
                </a:cubicBezTo>
                <a:cubicBezTo>
                  <a:pt x="4627924" y="3130192"/>
                  <a:pt x="4611393" y="3133004"/>
                  <a:pt x="4587327" y="3136940"/>
                </a:cubicBezTo>
                <a:cubicBezTo>
                  <a:pt x="4150085" y="3209251"/>
                  <a:pt x="3859490" y="3268630"/>
                  <a:pt x="3710032" y="3316537"/>
                </a:cubicBezTo>
                <a:cubicBezTo>
                  <a:pt x="3712393" y="3304842"/>
                  <a:pt x="3714755" y="3293034"/>
                  <a:pt x="3717117" y="3281113"/>
                </a:cubicBezTo>
                <a:close/>
                <a:moveTo>
                  <a:pt x="6376666" y="3622539"/>
                </a:moveTo>
                <a:cubicBezTo>
                  <a:pt x="6377003" y="3623664"/>
                  <a:pt x="6377454" y="3624901"/>
                  <a:pt x="6377791" y="3626025"/>
                </a:cubicBezTo>
                <a:lnTo>
                  <a:pt x="6377791" y="3626025"/>
                </a:lnTo>
                <a:cubicBezTo>
                  <a:pt x="6377341" y="3624901"/>
                  <a:pt x="6377003" y="3623664"/>
                  <a:pt x="6376666" y="3622539"/>
                </a:cubicBezTo>
                <a:cubicBezTo>
                  <a:pt x="6376666" y="3622539"/>
                  <a:pt x="6376666" y="3622539"/>
                  <a:pt x="6376666" y="3622539"/>
                </a:cubicBezTo>
                <a:close/>
                <a:moveTo>
                  <a:pt x="6387912" y="3640870"/>
                </a:moveTo>
                <a:cubicBezTo>
                  <a:pt x="6396796" y="3668310"/>
                  <a:pt x="6405569" y="3695525"/>
                  <a:pt x="6414115" y="3722628"/>
                </a:cubicBezTo>
                <a:cubicBezTo>
                  <a:pt x="6484515" y="3945860"/>
                  <a:pt x="6624301" y="4285150"/>
                  <a:pt x="6805023" y="4567985"/>
                </a:cubicBezTo>
                <a:cubicBezTo>
                  <a:pt x="6941774" y="4781882"/>
                  <a:pt x="7149711" y="5036940"/>
                  <a:pt x="7364396" y="5036940"/>
                </a:cubicBezTo>
                <a:cubicBezTo>
                  <a:pt x="7606296" y="5036940"/>
                  <a:pt x="7843248" y="4723178"/>
                  <a:pt x="8041626" y="4436070"/>
                </a:cubicBezTo>
                <a:cubicBezTo>
                  <a:pt x="7845609" y="4727789"/>
                  <a:pt x="7607533" y="5061906"/>
                  <a:pt x="7358436" y="5061906"/>
                </a:cubicBezTo>
                <a:cubicBezTo>
                  <a:pt x="7141502" y="5061906"/>
                  <a:pt x="6935589" y="4802125"/>
                  <a:pt x="6800975" y="4584291"/>
                </a:cubicBezTo>
                <a:cubicBezTo>
                  <a:pt x="6653541" y="4345653"/>
                  <a:pt x="6508694" y="4023007"/>
                  <a:pt x="6413440" y="3721166"/>
                </a:cubicBezTo>
                <a:cubicBezTo>
                  <a:pt x="6405006" y="3694513"/>
                  <a:pt x="6396459" y="3667748"/>
                  <a:pt x="6387912" y="3640870"/>
                </a:cubicBezTo>
                <a:lnTo>
                  <a:pt x="6387912" y="3640870"/>
                </a:lnTo>
                <a:close/>
                <a:moveTo>
                  <a:pt x="9697363" y="5321912"/>
                </a:moveTo>
                <a:cubicBezTo>
                  <a:pt x="9757979" y="5541995"/>
                  <a:pt x="9906088" y="5851932"/>
                  <a:pt x="10036878" y="6125434"/>
                </a:cubicBezTo>
                <a:cubicBezTo>
                  <a:pt x="10057346" y="6168280"/>
                  <a:pt x="10077364" y="6210003"/>
                  <a:pt x="10096369" y="6250264"/>
                </a:cubicBezTo>
                <a:cubicBezTo>
                  <a:pt x="10154960" y="6374081"/>
                  <a:pt x="10239530" y="6487440"/>
                  <a:pt x="10334558" y="6569648"/>
                </a:cubicBezTo>
                <a:cubicBezTo>
                  <a:pt x="10430260" y="6652418"/>
                  <a:pt x="10530462" y="6698076"/>
                  <a:pt x="10616718" y="6698076"/>
                </a:cubicBezTo>
                <a:cubicBezTo>
                  <a:pt x="10632237" y="6698076"/>
                  <a:pt x="10655291" y="6696727"/>
                  <a:pt x="10672048" y="6693691"/>
                </a:cubicBezTo>
                <a:cubicBezTo>
                  <a:pt x="10800589" y="6670186"/>
                  <a:pt x="11004253" y="6548843"/>
                  <a:pt x="11244691" y="6103842"/>
                </a:cubicBezTo>
                <a:cubicBezTo>
                  <a:pt x="11331285" y="5943587"/>
                  <a:pt x="11412480" y="5757579"/>
                  <a:pt x="11478719" y="5571571"/>
                </a:cubicBezTo>
                <a:cubicBezTo>
                  <a:pt x="11416641" y="5758929"/>
                  <a:pt x="11334883" y="5965066"/>
                  <a:pt x="11235357" y="6156247"/>
                </a:cubicBezTo>
                <a:cubicBezTo>
                  <a:pt x="11105016" y="6406694"/>
                  <a:pt x="10900228" y="6714158"/>
                  <a:pt x="10664851" y="6757117"/>
                </a:cubicBezTo>
                <a:cubicBezTo>
                  <a:pt x="10649894" y="6759817"/>
                  <a:pt x="10628302" y="6761616"/>
                  <a:pt x="10609746" y="6761616"/>
                </a:cubicBezTo>
                <a:cubicBezTo>
                  <a:pt x="10431722" y="6761616"/>
                  <a:pt x="10218724" y="6574483"/>
                  <a:pt x="10091758" y="6306493"/>
                </a:cubicBezTo>
                <a:cubicBezTo>
                  <a:pt x="9937239" y="5980136"/>
                  <a:pt x="9766414" y="5610820"/>
                  <a:pt x="9696914" y="5358124"/>
                </a:cubicBezTo>
                <a:cubicBezTo>
                  <a:pt x="9609870" y="5042001"/>
                  <a:pt x="9501797" y="4711932"/>
                  <a:pt x="9392823" y="4387488"/>
                </a:cubicBezTo>
                <a:cubicBezTo>
                  <a:pt x="9503259" y="4699112"/>
                  <a:pt x="9613581" y="5017597"/>
                  <a:pt x="9697363" y="5321912"/>
                </a:cubicBezTo>
                <a:close/>
                <a:moveTo>
                  <a:pt x="13309443" y="3461497"/>
                </a:moveTo>
                <a:cubicBezTo>
                  <a:pt x="13322938" y="3424611"/>
                  <a:pt x="13782110" y="3362196"/>
                  <a:pt x="13829905" y="3362196"/>
                </a:cubicBezTo>
                <a:cubicBezTo>
                  <a:pt x="13844413" y="3362196"/>
                  <a:pt x="13912562" y="3368269"/>
                  <a:pt x="13998819" y="3378390"/>
                </a:cubicBezTo>
                <a:cubicBezTo>
                  <a:pt x="14009277" y="3388961"/>
                  <a:pt x="14019624" y="3399195"/>
                  <a:pt x="14030082" y="3409092"/>
                </a:cubicBezTo>
                <a:cubicBezTo>
                  <a:pt x="13936066" y="3399757"/>
                  <a:pt x="13862518" y="3394359"/>
                  <a:pt x="13854196" y="3394359"/>
                </a:cubicBezTo>
                <a:cubicBezTo>
                  <a:pt x="13839576" y="3394359"/>
                  <a:pt x="13713059" y="3407067"/>
                  <a:pt x="13586881" y="3424386"/>
                </a:cubicBezTo>
                <a:cubicBezTo>
                  <a:pt x="13338795" y="3458461"/>
                  <a:pt x="13332047" y="3476905"/>
                  <a:pt x="13329911" y="3482977"/>
                </a:cubicBezTo>
                <a:cubicBezTo>
                  <a:pt x="13314728" y="3524475"/>
                  <a:pt x="13112302" y="3570470"/>
                  <a:pt x="12874339" y="3616579"/>
                </a:cubicBezTo>
                <a:cubicBezTo>
                  <a:pt x="13106117" y="3563048"/>
                  <a:pt x="13291112" y="3511654"/>
                  <a:pt x="13309443" y="3461497"/>
                </a:cubicBezTo>
                <a:close/>
                <a:moveTo>
                  <a:pt x="14008939" y="3379627"/>
                </a:moveTo>
                <a:cubicBezTo>
                  <a:pt x="14013663" y="3380189"/>
                  <a:pt x="14018499" y="3380752"/>
                  <a:pt x="14023447" y="3381426"/>
                </a:cubicBezTo>
                <a:cubicBezTo>
                  <a:pt x="14033906" y="3391885"/>
                  <a:pt x="14044252" y="3401894"/>
                  <a:pt x="14054598" y="3411678"/>
                </a:cubicBezTo>
                <a:cubicBezTo>
                  <a:pt x="14049874" y="3411228"/>
                  <a:pt x="14045152" y="3410666"/>
                  <a:pt x="14040428" y="3410216"/>
                </a:cubicBezTo>
                <a:cubicBezTo>
                  <a:pt x="14029970" y="3400319"/>
                  <a:pt x="14019511" y="3390086"/>
                  <a:pt x="14008939" y="3379627"/>
                </a:cubicBezTo>
                <a:close/>
                <a:moveTo>
                  <a:pt x="14033794" y="3382664"/>
                </a:moveTo>
                <a:cubicBezTo>
                  <a:pt x="14038516" y="3383226"/>
                  <a:pt x="14043240" y="3383900"/>
                  <a:pt x="14048076" y="3384463"/>
                </a:cubicBezTo>
                <a:cubicBezTo>
                  <a:pt x="14058421" y="3394696"/>
                  <a:pt x="14068768" y="3404593"/>
                  <a:pt x="14079115" y="3414265"/>
                </a:cubicBezTo>
                <a:cubicBezTo>
                  <a:pt x="14074391" y="3413815"/>
                  <a:pt x="14069667" y="3413253"/>
                  <a:pt x="14065058" y="3412803"/>
                </a:cubicBezTo>
                <a:cubicBezTo>
                  <a:pt x="14054598" y="3403019"/>
                  <a:pt x="14044252" y="3393010"/>
                  <a:pt x="14033794" y="3382664"/>
                </a:cubicBezTo>
                <a:close/>
                <a:moveTo>
                  <a:pt x="14059322" y="3385925"/>
                </a:moveTo>
                <a:cubicBezTo>
                  <a:pt x="14064044" y="3386487"/>
                  <a:pt x="14068768" y="3387162"/>
                  <a:pt x="14073603" y="3387724"/>
                </a:cubicBezTo>
                <a:cubicBezTo>
                  <a:pt x="14083837" y="3397621"/>
                  <a:pt x="14094184" y="3407404"/>
                  <a:pt x="14104530" y="3416964"/>
                </a:cubicBezTo>
                <a:cubicBezTo>
                  <a:pt x="14099920" y="3416401"/>
                  <a:pt x="14095308" y="3415951"/>
                  <a:pt x="14090697" y="3415389"/>
                </a:cubicBezTo>
                <a:cubicBezTo>
                  <a:pt x="14080127" y="3405830"/>
                  <a:pt x="14069667" y="3395934"/>
                  <a:pt x="14059322" y="3385925"/>
                </a:cubicBezTo>
                <a:close/>
                <a:moveTo>
                  <a:pt x="14084175" y="3389186"/>
                </a:moveTo>
                <a:cubicBezTo>
                  <a:pt x="14088899" y="3389861"/>
                  <a:pt x="14093621" y="3390423"/>
                  <a:pt x="14098345" y="3391098"/>
                </a:cubicBezTo>
                <a:cubicBezTo>
                  <a:pt x="14108467" y="3400882"/>
                  <a:pt x="14118812" y="3410441"/>
                  <a:pt x="14129159" y="3419888"/>
                </a:cubicBezTo>
                <a:cubicBezTo>
                  <a:pt x="14124548" y="3419325"/>
                  <a:pt x="14119938" y="3418876"/>
                  <a:pt x="14115439" y="3418313"/>
                </a:cubicBezTo>
                <a:cubicBezTo>
                  <a:pt x="14104980" y="3408754"/>
                  <a:pt x="14094522" y="3398970"/>
                  <a:pt x="14084175" y="3389186"/>
                </a:cubicBezTo>
                <a:close/>
                <a:moveTo>
                  <a:pt x="14109141" y="3392560"/>
                </a:moveTo>
                <a:cubicBezTo>
                  <a:pt x="14113865" y="3393235"/>
                  <a:pt x="14118476" y="3393910"/>
                  <a:pt x="14123198" y="3394472"/>
                </a:cubicBezTo>
                <a:cubicBezTo>
                  <a:pt x="14133320" y="3404031"/>
                  <a:pt x="14143554" y="3413477"/>
                  <a:pt x="14153787" y="3422699"/>
                </a:cubicBezTo>
                <a:cubicBezTo>
                  <a:pt x="14149289" y="3422137"/>
                  <a:pt x="14144791" y="3421574"/>
                  <a:pt x="14140292" y="3421124"/>
                </a:cubicBezTo>
                <a:cubicBezTo>
                  <a:pt x="14129833" y="3411791"/>
                  <a:pt x="14119487" y="3402231"/>
                  <a:pt x="14109141" y="3392560"/>
                </a:cubicBezTo>
                <a:close/>
                <a:moveTo>
                  <a:pt x="14134106" y="3396046"/>
                </a:moveTo>
                <a:cubicBezTo>
                  <a:pt x="14138718" y="3396721"/>
                  <a:pt x="14143441" y="3397396"/>
                  <a:pt x="14148053" y="3398070"/>
                </a:cubicBezTo>
                <a:cubicBezTo>
                  <a:pt x="14158173" y="3407404"/>
                  <a:pt x="14168294" y="3416739"/>
                  <a:pt x="14178529" y="3425735"/>
                </a:cubicBezTo>
                <a:cubicBezTo>
                  <a:pt x="14174030" y="3425173"/>
                  <a:pt x="14169644" y="3424611"/>
                  <a:pt x="14165145" y="3424049"/>
                </a:cubicBezTo>
                <a:cubicBezTo>
                  <a:pt x="14154800" y="3414827"/>
                  <a:pt x="14144453" y="3405605"/>
                  <a:pt x="14134106" y="3396046"/>
                </a:cubicBezTo>
                <a:close/>
                <a:moveTo>
                  <a:pt x="14188874" y="3434620"/>
                </a:moveTo>
                <a:cubicBezTo>
                  <a:pt x="14199784" y="3444066"/>
                  <a:pt x="14210917" y="3453400"/>
                  <a:pt x="14222050" y="3462510"/>
                </a:cubicBezTo>
                <a:cubicBezTo>
                  <a:pt x="14217777" y="3462060"/>
                  <a:pt x="14213391" y="3461610"/>
                  <a:pt x="14209117" y="3461160"/>
                </a:cubicBezTo>
                <a:cubicBezTo>
                  <a:pt x="14197759" y="3451939"/>
                  <a:pt x="14186513" y="3442604"/>
                  <a:pt x="14175379" y="3432933"/>
                </a:cubicBezTo>
                <a:cubicBezTo>
                  <a:pt x="14179878" y="3433495"/>
                  <a:pt x="14184377" y="3434057"/>
                  <a:pt x="14188874" y="3434620"/>
                </a:cubicBezTo>
                <a:close/>
                <a:moveTo>
                  <a:pt x="14233071" y="3471394"/>
                </a:moveTo>
                <a:cubicBezTo>
                  <a:pt x="14244767" y="3480728"/>
                  <a:pt x="14256575" y="3489725"/>
                  <a:pt x="14268496" y="3498497"/>
                </a:cubicBezTo>
                <a:cubicBezTo>
                  <a:pt x="14264448" y="3498159"/>
                  <a:pt x="14260399" y="3497822"/>
                  <a:pt x="14256462" y="3497484"/>
                </a:cubicBezTo>
                <a:cubicBezTo>
                  <a:pt x="14244317" y="3488600"/>
                  <a:pt x="14232284" y="3479491"/>
                  <a:pt x="14220251" y="3469932"/>
                </a:cubicBezTo>
                <a:cubicBezTo>
                  <a:pt x="14224524" y="3470494"/>
                  <a:pt x="14228798" y="3470944"/>
                  <a:pt x="14233071" y="3471394"/>
                </a:cubicBezTo>
                <a:close/>
                <a:moveTo>
                  <a:pt x="14280529" y="3507381"/>
                </a:moveTo>
                <a:cubicBezTo>
                  <a:pt x="14293462" y="3516715"/>
                  <a:pt x="14306507" y="3525599"/>
                  <a:pt x="14319553" y="3534146"/>
                </a:cubicBezTo>
                <a:cubicBezTo>
                  <a:pt x="14316066" y="3533921"/>
                  <a:pt x="14312579" y="3533696"/>
                  <a:pt x="14309094" y="3533472"/>
                </a:cubicBezTo>
                <a:cubicBezTo>
                  <a:pt x="14295599" y="3524925"/>
                  <a:pt x="14282103" y="3515815"/>
                  <a:pt x="14268721" y="3506369"/>
                </a:cubicBezTo>
                <a:cubicBezTo>
                  <a:pt x="14272657" y="3506706"/>
                  <a:pt x="14276593" y="3507044"/>
                  <a:pt x="14280529" y="3507381"/>
                </a:cubicBezTo>
                <a:close/>
                <a:moveTo>
                  <a:pt x="14333048" y="3542693"/>
                </a:moveTo>
                <a:cubicBezTo>
                  <a:pt x="14347779" y="3551915"/>
                  <a:pt x="14362624" y="3560687"/>
                  <a:pt x="14377581" y="3568784"/>
                </a:cubicBezTo>
                <a:cubicBezTo>
                  <a:pt x="14374882" y="3568671"/>
                  <a:pt x="14372183" y="3568559"/>
                  <a:pt x="14369484" y="3568334"/>
                </a:cubicBezTo>
                <a:cubicBezTo>
                  <a:pt x="14353740" y="3560124"/>
                  <a:pt x="14338108" y="3551353"/>
                  <a:pt x="14322588" y="3541906"/>
                </a:cubicBezTo>
                <a:cubicBezTo>
                  <a:pt x="14326188" y="3542243"/>
                  <a:pt x="14329673" y="3542468"/>
                  <a:pt x="14333048" y="3542693"/>
                </a:cubicBezTo>
                <a:close/>
                <a:moveTo>
                  <a:pt x="14347892" y="3543705"/>
                </a:moveTo>
                <a:cubicBezTo>
                  <a:pt x="14351378" y="3543930"/>
                  <a:pt x="14354751" y="3544268"/>
                  <a:pt x="14358238" y="3544492"/>
                </a:cubicBezTo>
                <a:cubicBezTo>
                  <a:pt x="14372859" y="3553489"/>
                  <a:pt x="14387477" y="3562149"/>
                  <a:pt x="14402210" y="3570021"/>
                </a:cubicBezTo>
                <a:cubicBezTo>
                  <a:pt x="14399624" y="3569908"/>
                  <a:pt x="14396924" y="3569796"/>
                  <a:pt x="14394225" y="3569571"/>
                </a:cubicBezTo>
                <a:cubicBezTo>
                  <a:pt x="14378705" y="3561699"/>
                  <a:pt x="14363298" y="3553039"/>
                  <a:pt x="14347892" y="3543705"/>
                </a:cubicBezTo>
                <a:close/>
                <a:moveTo>
                  <a:pt x="14373307" y="3545730"/>
                </a:moveTo>
                <a:cubicBezTo>
                  <a:pt x="14376794" y="3545954"/>
                  <a:pt x="14380167" y="3546292"/>
                  <a:pt x="14383542" y="3546517"/>
                </a:cubicBezTo>
                <a:cubicBezTo>
                  <a:pt x="14397937" y="3555401"/>
                  <a:pt x="14412443" y="3563723"/>
                  <a:pt x="14426951" y="3571483"/>
                </a:cubicBezTo>
                <a:cubicBezTo>
                  <a:pt x="14424364" y="3571370"/>
                  <a:pt x="14421778" y="3571145"/>
                  <a:pt x="14419079" y="3571033"/>
                </a:cubicBezTo>
                <a:cubicBezTo>
                  <a:pt x="14403785" y="3563161"/>
                  <a:pt x="14388489" y="3554726"/>
                  <a:pt x="14373307" y="3545730"/>
                </a:cubicBezTo>
                <a:close/>
                <a:moveTo>
                  <a:pt x="14398949" y="3547754"/>
                </a:moveTo>
                <a:cubicBezTo>
                  <a:pt x="14402323" y="3548091"/>
                  <a:pt x="14405696" y="3548316"/>
                  <a:pt x="14409070" y="3548653"/>
                </a:cubicBezTo>
                <a:cubicBezTo>
                  <a:pt x="14423353" y="3557313"/>
                  <a:pt x="14437635" y="3565410"/>
                  <a:pt x="14451916" y="3572945"/>
                </a:cubicBezTo>
                <a:cubicBezTo>
                  <a:pt x="14449443" y="3572832"/>
                  <a:pt x="14446856" y="3572607"/>
                  <a:pt x="14444157" y="3572495"/>
                </a:cubicBezTo>
                <a:cubicBezTo>
                  <a:pt x="14429088" y="3564847"/>
                  <a:pt x="14414018" y="3556638"/>
                  <a:pt x="14398949" y="3547754"/>
                </a:cubicBezTo>
                <a:close/>
                <a:moveTo>
                  <a:pt x="14424927" y="3550003"/>
                </a:moveTo>
                <a:cubicBezTo>
                  <a:pt x="14428300" y="3550340"/>
                  <a:pt x="14431675" y="3550678"/>
                  <a:pt x="14434935" y="3550903"/>
                </a:cubicBezTo>
                <a:cubicBezTo>
                  <a:pt x="14448992" y="3559225"/>
                  <a:pt x="14463162" y="3567209"/>
                  <a:pt x="14477220" y="3574519"/>
                </a:cubicBezTo>
                <a:cubicBezTo>
                  <a:pt x="14474746" y="3574294"/>
                  <a:pt x="14472160" y="3574182"/>
                  <a:pt x="14469573" y="3573957"/>
                </a:cubicBezTo>
                <a:cubicBezTo>
                  <a:pt x="14454728" y="3566647"/>
                  <a:pt x="14439771" y="3558662"/>
                  <a:pt x="14424927" y="3550003"/>
                </a:cubicBezTo>
                <a:close/>
                <a:moveTo>
                  <a:pt x="14451467" y="3552589"/>
                </a:moveTo>
                <a:cubicBezTo>
                  <a:pt x="14454840" y="3552927"/>
                  <a:pt x="14458215" y="3553264"/>
                  <a:pt x="14461477" y="3553602"/>
                </a:cubicBezTo>
                <a:cubicBezTo>
                  <a:pt x="14475421" y="3561699"/>
                  <a:pt x="14489254" y="3569458"/>
                  <a:pt x="14503198" y="3576543"/>
                </a:cubicBezTo>
                <a:cubicBezTo>
                  <a:pt x="14500725" y="3576319"/>
                  <a:pt x="14498250" y="3576093"/>
                  <a:pt x="14495663" y="3575981"/>
                </a:cubicBezTo>
                <a:cubicBezTo>
                  <a:pt x="14480932" y="3568671"/>
                  <a:pt x="14466199" y="3560912"/>
                  <a:pt x="14451467" y="3552589"/>
                </a:cubicBezTo>
                <a:close/>
                <a:moveTo>
                  <a:pt x="14478794" y="3555514"/>
                </a:moveTo>
                <a:cubicBezTo>
                  <a:pt x="14482281" y="3555963"/>
                  <a:pt x="14485767" y="3556301"/>
                  <a:pt x="14489029" y="3556750"/>
                </a:cubicBezTo>
                <a:cubicBezTo>
                  <a:pt x="14503311" y="3564847"/>
                  <a:pt x="14517143" y="3572270"/>
                  <a:pt x="14530638" y="3579017"/>
                </a:cubicBezTo>
                <a:cubicBezTo>
                  <a:pt x="14528052" y="3578793"/>
                  <a:pt x="14525240" y="3578455"/>
                  <a:pt x="14522429" y="3578230"/>
                </a:cubicBezTo>
                <a:cubicBezTo>
                  <a:pt x="14507922" y="3571258"/>
                  <a:pt x="14493302" y="3563611"/>
                  <a:pt x="14478794" y="3555514"/>
                </a:cubicBezTo>
                <a:close/>
                <a:moveTo>
                  <a:pt x="14507810" y="3559337"/>
                </a:moveTo>
                <a:cubicBezTo>
                  <a:pt x="14511633" y="3559899"/>
                  <a:pt x="14515231" y="3560462"/>
                  <a:pt x="14518605" y="3561136"/>
                </a:cubicBezTo>
                <a:cubicBezTo>
                  <a:pt x="14533226" y="3569234"/>
                  <a:pt x="14547283" y="3576543"/>
                  <a:pt x="14560890" y="3583178"/>
                </a:cubicBezTo>
                <a:cubicBezTo>
                  <a:pt x="14558416" y="3582728"/>
                  <a:pt x="14555380" y="3582166"/>
                  <a:pt x="14551668" y="3581604"/>
                </a:cubicBezTo>
                <a:cubicBezTo>
                  <a:pt x="14537161" y="3574744"/>
                  <a:pt x="14522541" y="3567322"/>
                  <a:pt x="14507810" y="3559337"/>
                </a:cubicBezTo>
                <a:close/>
                <a:moveTo>
                  <a:pt x="14587205" y="3595324"/>
                </a:moveTo>
                <a:cubicBezTo>
                  <a:pt x="14599913" y="3600947"/>
                  <a:pt x="14612171" y="3605895"/>
                  <a:pt x="14623980" y="3610169"/>
                </a:cubicBezTo>
                <a:cubicBezTo>
                  <a:pt x="14610260" y="3605783"/>
                  <a:pt x="14596539" y="3600722"/>
                  <a:pt x="14582707" y="3595099"/>
                </a:cubicBezTo>
                <a:cubicBezTo>
                  <a:pt x="14584056" y="3595212"/>
                  <a:pt x="14585518" y="3595212"/>
                  <a:pt x="14587205" y="3595324"/>
                </a:cubicBezTo>
                <a:close/>
                <a:moveTo>
                  <a:pt x="14612058" y="3596561"/>
                </a:moveTo>
                <a:cubicBezTo>
                  <a:pt x="14624092" y="3601734"/>
                  <a:pt x="14635676" y="3606345"/>
                  <a:pt x="14646922" y="3610506"/>
                </a:cubicBezTo>
                <a:cubicBezTo>
                  <a:pt x="14633989" y="3606345"/>
                  <a:pt x="14620943" y="3601622"/>
                  <a:pt x="14607897" y="3596336"/>
                </a:cubicBezTo>
                <a:cubicBezTo>
                  <a:pt x="14609136" y="3596449"/>
                  <a:pt x="14610596" y="3596449"/>
                  <a:pt x="14612058" y="3596561"/>
                </a:cubicBezTo>
                <a:close/>
                <a:moveTo>
                  <a:pt x="14636800" y="3597798"/>
                </a:moveTo>
                <a:cubicBezTo>
                  <a:pt x="14648159" y="3602634"/>
                  <a:pt x="14658954" y="3606907"/>
                  <a:pt x="14669526" y="3610731"/>
                </a:cubicBezTo>
                <a:cubicBezTo>
                  <a:pt x="14657380" y="3606795"/>
                  <a:pt x="14645235" y="3602409"/>
                  <a:pt x="14632864" y="3597573"/>
                </a:cubicBezTo>
                <a:cubicBezTo>
                  <a:pt x="14634214" y="3597573"/>
                  <a:pt x="14635563" y="3597686"/>
                  <a:pt x="14636800" y="3597798"/>
                </a:cubicBezTo>
                <a:close/>
                <a:moveTo>
                  <a:pt x="14661653" y="3598923"/>
                </a:moveTo>
                <a:cubicBezTo>
                  <a:pt x="14672225" y="3603309"/>
                  <a:pt x="14682345" y="3607245"/>
                  <a:pt x="14692129" y="3610843"/>
                </a:cubicBezTo>
                <a:cubicBezTo>
                  <a:pt x="14680883" y="3607245"/>
                  <a:pt x="14669526" y="3603196"/>
                  <a:pt x="14658168" y="3598698"/>
                </a:cubicBezTo>
                <a:cubicBezTo>
                  <a:pt x="14659292" y="3598810"/>
                  <a:pt x="14660529" y="3598923"/>
                  <a:pt x="14661653" y="3598923"/>
                </a:cubicBezTo>
                <a:close/>
                <a:moveTo>
                  <a:pt x="14686506" y="3600160"/>
                </a:moveTo>
                <a:cubicBezTo>
                  <a:pt x="14696966" y="3604433"/>
                  <a:pt x="14706975" y="3608369"/>
                  <a:pt x="14716646" y="3611856"/>
                </a:cubicBezTo>
                <a:cubicBezTo>
                  <a:pt x="14705625" y="3608369"/>
                  <a:pt x="14694379" y="3604321"/>
                  <a:pt x="14683133" y="3600047"/>
                </a:cubicBezTo>
                <a:cubicBezTo>
                  <a:pt x="14684258" y="3600047"/>
                  <a:pt x="14685382" y="3600160"/>
                  <a:pt x="14686506" y="3600160"/>
                </a:cubicBezTo>
                <a:close/>
                <a:moveTo>
                  <a:pt x="14711361" y="3601397"/>
                </a:moveTo>
                <a:cubicBezTo>
                  <a:pt x="14720357" y="3605108"/>
                  <a:pt x="14729016" y="3608369"/>
                  <a:pt x="14737451" y="3611406"/>
                </a:cubicBezTo>
                <a:cubicBezTo>
                  <a:pt x="14727892" y="3608369"/>
                  <a:pt x="14718221" y="3604996"/>
                  <a:pt x="14708437" y="3601285"/>
                </a:cubicBezTo>
                <a:cubicBezTo>
                  <a:pt x="14709336" y="3601285"/>
                  <a:pt x="14710349" y="3601397"/>
                  <a:pt x="14711361" y="3601397"/>
                </a:cubicBezTo>
                <a:close/>
                <a:moveTo>
                  <a:pt x="14735764" y="3602634"/>
                </a:moveTo>
                <a:cubicBezTo>
                  <a:pt x="14741386" y="3604883"/>
                  <a:pt x="14747009" y="3607132"/>
                  <a:pt x="14752521" y="3609156"/>
                </a:cubicBezTo>
                <a:cubicBezTo>
                  <a:pt x="14746223" y="3607020"/>
                  <a:pt x="14739924" y="3604883"/>
                  <a:pt x="14733627" y="3602521"/>
                </a:cubicBezTo>
                <a:cubicBezTo>
                  <a:pt x="14734414" y="3602521"/>
                  <a:pt x="14735089" y="3602521"/>
                  <a:pt x="14735764" y="3602634"/>
                </a:cubicBezTo>
                <a:close/>
                <a:moveTo>
                  <a:pt x="14760618" y="3603871"/>
                </a:moveTo>
                <a:cubicBezTo>
                  <a:pt x="14764891" y="3605558"/>
                  <a:pt x="14769278" y="3607357"/>
                  <a:pt x="14773551" y="3608932"/>
                </a:cubicBezTo>
                <a:cubicBezTo>
                  <a:pt x="14768715" y="3607357"/>
                  <a:pt x="14763878" y="3605558"/>
                  <a:pt x="14758931" y="3603759"/>
                </a:cubicBezTo>
                <a:cubicBezTo>
                  <a:pt x="14759494" y="3603759"/>
                  <a:pt x="14760055" y="3603759"/>
                  <a:pt x="14760618" y="3603871"/>
                </a:cubicBezTo>
                <a:close/>
                <a:moveTo>
                  <a:pt x="14785471" y="3604996"/>
                </a:moveTo>
                <a:cubicBezTo>
                  <a:pt x="14788958" y="3606345"/>
                  <a:pt x="14792556" y="3607807"/>
                  <a:pt x="14795930" y="3609044"/>
                </a:cubicBezTo>
                <a:cubicBezTo>
                  <a:pt x="14792106" y="3607694"/>
                  <a:pt x="14788170" y="3606345"/>
                  <a:pt x="14784234" y="3604883"/>
                </a:cubicBezTo>
                <a:cubicBezTo>
                  <a:pt x="14784684" y="3604996"/>
                  <a:pt x="14785133" y="3604996"/>
                  <a:pt x="14785471" y="3604996"/>
                </a:cubicBezTo>
                <a:close/>
                <a:moveTo>
                  <a:pt x="14810324" y="3606233"/>
                </a:moveTo>
                <a:cubicBezTo>
                  <a:pt x="14812799" y="3607245"/>
                  <a:pt x="14815386" y="3608144"/>
                  <a:pt x="14817859" y="3609044"/>
                </a:cubicBezTo>
                <a:cubicBezTo>
                  <a:pt x="14815160" y="3608144"/>
                  <a:pt x="14812349" y="3607132"/>
                  <a:pt x="14809650" y="3606120"/>
                </a:cubicBezTo>
                <a:cubicBezTo>
                  <a:pt x="14809875" y="3606233"/>
                  <a:pt x="14810100" y="3606233"/>
                  <a:pt x="14810324" y="3606233"/>
                </a:cubicBezTo>
                <a:close/>
                <a:moveTo>
                  <a:pt x="14835178" y="3607470"/>
                </a:moveTo>
                <a:cubicBezTo>
                  <a:pt x="14835853" y="3607694"/>
                  <a:pt x="14836415" y="3607920"/>
                  <a:pt x="14837089" y="3608144"/>
                </a:cubicBezTo>
                <a:cubicBezTo>
                  <a:pt x="14836415" y="3607920"/>
                  <a:pt x="14835627" y="3607694"/>
                  <a:pt x="14834953" y="3607357"/>
                </a:cubicBezTo>
                <a:cubicBezTo>
                  <a:pt x="14835066" y="3607470"/>
                  <a:pt x="14835178" y="3607470"/>
                  <a:pt x="14835178" y="3607470"/>
                </a:cubicBezTo>
                <a:close/>
                <a:moveTo>
                  <a:pt x="13891307" y="2919331"/>
                </a:moveTo>
                <a:cubicBezTo>
                  <a:pt x="13890295" y="2918206"/>
                  <a:pt x="13889396" y="2917420"/>
                  <a:pt x="13888946" y="2916857"/>
                </a:cubicBezTo>
                <a:cubicBezTo>
                  <a:pt x="13887709" y="2913596"/>
                  <a:pt x="13886472" y="2910335"/>
                  <a:pt x="13885123" y="2907073"/>
                </a:cubicBezTo>
                <a:cubicBezTo>
                  <a:pt x="13888833" y="2909547"/>
                  <a:pt x="13892544" y="2912021"/>
                  <a:pt x="13896144" y="2914495"/>
                </a:cubicBezTo>
                <a:cubicBezTo>
                  <a:pt x="13897831" y="2918094"/>
                  <a:pt x="13899404" y="2921580"/>
                  <a:pt x="13900979" y="2925179"/>
                </a:cubicBezTo>
                <a:cubicBezTo>
                  <a:pt x="13897718" y="2923267"/>
                  <a:pt x="13894569" y="2921243"/>
                  <a:pt x="13891307" y="2919331"/>
                </a:cubicBezTo>
                <a:close/>
                <a:moveTo>
                  <a:pt x="13880962" y="2910559"/>
                </a:moveTo>
                <a:cubicBezTo>
                  <a:pt x="13873539" y="2902687"/>
                  <a:pt x="13868703" y="2897289"/>
                  <a:pt x="13866342" y="2894815"/>
                </a:cubicBezTo>
                <a:cubicBezTo>
                  <a:pt x="13870052" y="2897177"/>
                  <a:pt x="13873652" y="2899538"/>
                  <a:pt x="13877250" y="2901900"/>
                </a:cubicBezTo>
                <a:cubicBezTo>
                  <a:pt x="13878599" y="2904824"/>
                  <a:pt x="13879836" y="2907748"/>
                  <a:pt x="13880962" y="2910559"/>
                </a:cubicBezTo>
                <a:close/>
                <a:moveTo>
                  <a:pt x="13844413" y="2873560"/>
                </a:moveTo>
                <a:cubicBezTo>
                  <a:pt x="13843174" y="2872211"/>
                  <a:pt x="13842275" y="2871199"/>
                  <a:pt x="13841825" y="2870636"/>
                </a:cubicBezTo>
                <a:cubicBezTo>
                  <a:pt x="13840363" y="2866588"/>
                  <a:pt x="13838677" y="2862652"/>
                  <a:pt x="13837102" y="2858716"/>
                </a:cubicBezTo>
                <a:cubicBezTo>
                  <a:pt x="13840813" y="2861190"/>
                  <a:pt x="13844524" y="2863664"/>
                  <a:pt x="13848236" y="2866138"/>
                </a:cubicBezTo>
                <a:cubicBezTo>
                  <a:pt x="13850259" y="2870636"/>
                  <a:pt x="13852172" y="2875022"/>
                  <a:pt x="13854084" y="2879520"/>
                </a:cubicBezTo>
                <a:cubicBezTo>
                  <a:pt x="13850822" y="2877609"/>
                  <a:pt x="13847560" y="2875584"/>
                  <a:pt x="13844413" y="2873560"/>
                </a:cubicBezTo>
                <a:close/>
                <a:moveTo>
                  <a:pt x="13834852" y="2867150"/>
                </a:moveTo>
                <a:cubicBezTo>
                  <a:pt x="13825406" y="2856241"/>
                  <a:pt x="13819671" y="2849381"/>
                  <a:pt x="13818096" y="2847470"/>
                </a:cubicBezTo>
                <a:cubicBezTo>
                  <a:pt x="13817871" y="2846907"/>
                  <a:pt x="13817647" y="2846458"/>
                  <a:pt x="13817535" y="2845895"/>
                </a:cubicBezTo>
                <a:cubicBezTo>
                  <a:pt x="13821470" y="2848369"/>
                  <a:pt x="13825294" y="2850843"/>
                  <a:pt x="13829342" y="2853430"/>
                </a:cubicBezTo>
                <a:cubicBezTo>
                  <a:pt x="13831254" y="2858153"/>
                  <a:pt x="13833054" y="2862652"/>
                  <a:pt x="13834852" y="2867150"/>
                </a:cubicBezTo>
                <a:close/>
                <a:moveTo>
                  <a:pt x="13813261" y="2834987"/>
                </a:moveTo>
                <a:cubicBezTo>
                  <a:pt x="13811686" y="2831163"/>
                  <a:pt x="13810112" y="2827340"/>
                  <a:pt x="13808537" y="2823516"/>
                </a:cubicBezTo>
                <a:cubicBezTo>
                  <a:pt x="13812135" y="2825990"/>
                  <a:pt x="13815735" y="2828464"/>
                  <a:pt x="13819333" y="2831051"/>
                </a:cubicBezTo>
                <a:cubicBezTo>
                  <a:pt x="13821020" y="2834649"/>
                  <a:pt x="13822707" y="2838248"/>
                  <a:pt x="13824282" y="2841959"/>
                </a:cubicBezTo>
                <a:cubicBezTo>
                  <a:pt x="13820570" y="2839598"/>
                  <a:pt x="13816859" y="2837236"/>
                  <a:pt x="13813261" y="2834987"/>
                </a:cubicBezTo>
                <a:close/>
                <a:moveTo>
                  <a:pt x="13803027" y="2810808"/>
                </a:moveTo>
                <a:cubicBezTo>
                  <a:pt x="13801340" y="2807097"/>
                  <a:pt x="13799653" y="2803273"/>
                  <a:pt x="13797854" y="2799562"/>
                </a:cubicBezTo>
                <a:cubicBezTo>
                  <a:pt x="13801002" y="2801924"/>
                  <a:pt x="13804151" y="2804285"/>
                  <a:pt x="13807300" y="2806647"/>
                </a:cubicBezTo>
                <a:cubicBezTo>
                  <a:pt x="13809213" y="2810246"/>
                  <a:pt x="13811011" y="2813844"/>
                  <a:pt x="13812811" y="2817555"/>
                </a:cubicBezTo>
                <a:cubicBezTo>
                  <a:pt x="13809436" y="2815306"/>
                  <a:pt x="13806289" y="2813057"/>
                  <a:pt x="13803027" y="2810808"/>
                </a:cubicBezTo>
                <a:close/>
                <a:moveTo>
                  <a:pt x="13794705" y="2805297"/>
                </a:moveTo>
                <a:cubicBezTo>
                  <a:pt x="13791106" y="2802936"/>
                  <a:pt x="13787620" y="2800574"/>
                  <a:pt x="13784133" y="2798325"/>
                </a:cubicBezTo>
                <a:cubicBezTo>
                  <a:pt x="13782335" y="2794051"/>
                  <a:pt x="13780422" y="2789778"/>
                  <a:pt x="13778623" y="2785505"/>
                </a:cubicBezTo>
                <a:cubicBezTo>
                  <a:pt x="13782110" y="2787979"/>
                  <a:pt x="13785483" y="2790453"/>
                  <a:pt x="13788970" y="2792927"/>
                </a:cubicBezTo>
                <a:cubicBezTo>
                  <a:pt x="13790769" y="2797088"/>
                  <a:pt x="13792793" y="2801136"/>
                  <a:pt x="13794705" y="2805297"/>
                </a:cubicBezTo>
                <a:close/>
                <a:moveTo>
                  <a:pt x="13773225" y="2773921"/>
                </a:moveTo>
                <a:cubicBezTo>
                  <a:pt x="13771425" y="2770210"/>
                  <a:pt x="13769739" y="2766387"/>
                  <a:pt x="13767940" y="2762675"/>
                </a:cubicBezTo>
                <a:cubicBezTo>
                  <a:pt x="13770976" y="2765037"/>
                  <a:pt x="13774125" y="2767399"/>
                  <a:pt x="13777161" y="2769873"/>
                </a:cubicBezTo>
                <a:cubicBezTo>
                  <a:pt x="13779073" y="2773471"/>
                  <a:pt x="13780985" y="2777070"/>
                  <a:pt x="13782784" y="2780669"/>
                </a:cubicBezTo>
                <a:cubicBezTo>
                  <a:pt x="13779636" y="2778420"/>
                  <a:pt x="13776374" y="2776170"/>
                  <a:pt x="13773225" y="2773921"/>
                </a:cubicBezTo>
                <a:close/>
                <a:moveTo>
                  <a:pt x="13764453" y="2767848"/>
                </a:moveTo>
                <a:cubicBezTo>
                  <a:pt x="13761192" y="2765599"/>
                  <a:pt x="13757818" y="2763350"/>
                  <a:pt x="13754445" y="2761101"/>
                </a:cubicBezTo>
                <a:cubicBezTo>
                  <a:pt x="13752645" y="2756827"/>
                  <a:pt x="13750733" y="2752667"/>
                  <a:pt x="13748822" y="2748505"/>
                </a:cubicBezTo>
                <a:cubicBezTo>
                  <a:pt x="13751970" y="2750867"/>
                  <a:pt x="13755119" y="2753116"/>
                  <a:pt x="13758381" y="2755590"/>
                </a:cubicBezTo>
                <a:cubicBezTo>
                  <a:pt x="13760404" y="2759639"/>
                  <a:pt x="13762429" y="2763800"/>
                  <a:pt x="13764453" y="2767848"/>
                </a:cubicBezTo>
                <a:close/>
                <a:moveTo>
                  <a:pt x="13742861" y="2735798"/>
                </a:moveTo>
                <a:cubicBezTo>
                  <a:pt x="13741399" y="2732649"/>
                  <a:pt x="13739825" y="2729500"/>
                  <a:pt x="13738363" y="2726351"/>
                </a:cubicBezTo>
                <a:cubicBezTo>
                  <a:pt x="13741062" y="2728488"/>
                  <a:pt x="13743873" y="2730737"/>
                  <a:pt x="13746572" y="2732874"/>
                </a:cubicBezTo>
                <a:cubicBezTo>
                  <a:pt x="13748259" y="2735910"/>
                  <a:pt x="13749834" y="2738946"/>
                  <a:pt x="13751408" y="2741983"/>
                </a:cubicBezTo>
                <a:cubicBezTo>
                  <a:pt x="13748597" y="2739959"/>
                  <a:pt x="13745673" y="2737822"/>
                  <a:pt x="13742861" y="2735798"/>
                </a:cubicBezTo>
                <a:close/>
                <a:moveTo>
                  <a:pt x="13733864" y="2729387"/>
                </a:moveTo>
                <a:cubicBezTo>
                  <a:pt x="13730602" y="2727026"/>
                  <a:pt x="13727342" y="2724777"/>
                  <a:pt x="13724080" y="2722527"/>
                </a:cubicBezTo>
                <a:cubicBezTo>
                  <a:pt x="13722393" y="2718816"/>
                  <a:pt x="13720595" y="2714993"/>
                  <a:pt x="13718795" y="2711281"/>
                </a:cubicBezTo>
                <a:cubicBezTo>
                  <a:pt x="13722057" y="2713756"/>
                  <a:pt x="13725205" y="2716230"/>
                  <a:pt x="13728466" y="2718704"/>
                </a:cubicBezTo>
                <a:cubicBezTo>
                  <a:pt x="13730379" y="2722303"/>
                  <a:pt x="13732064" y="2725789"/>
                  <a:pt x="13733864" y="2729387"/>
                </a:cubicBezTo>
                <a:close/>
                <a:moveTo>
                  <a:pt x="13712160" y="2697337"/>
                </a:moveTo>
                <a:cubicBezTo>
                  <a:pt x="13710473" y="2693738"/>
                  <a:pt x="13708673" y="2690252"/>
                  <a:pt x="13706874" y="2686653"/>
                </a:cubicBezTo>
                <a:cubicBezTo>
                  <a:pt x="13709685" y="2688902"/>
                  <a:pt x="13712497" y="2691151"/>
                  <a:pt x="13715196" y="2693513"/>
                </a:cubicBezTo>
                <a:cubicBezTo>
                  <a:pt x="13717108" y="2696887"/>
                  <a:pt x="13718908" y="2700373"/>
                  <a:pt x="13720707" y="2703747"/>
                </a:cubicBezTo>
                <a:cubicBezTo>
                  <a:pt x="13717896" y="2701610"/>
                  <a:pt x="13714972" y="2699361"/>
                  <a:pt x="13712160" y="2697337"/>
                </a:cubicBezTo>
                <a:close/>
                <a:moveTo>
                  <a:pt x="13702600" y="2690364"/>
                </a:moveTo>
                <a:cubicBezTo>
                  <a:pt x="13699565" y="2688115"/>
                  <a:pt x="13696528" y="2685978"/>
                  <a:pt x="13693492" y="2683841"/>
                </a:cubicBezTo>
                <a:cubicBezTo>
                  <a:pt x="13691579" y="2679793"/>
                  <a:pt x="13689668" y="2675632"/>
                  <a:pt x="13687644" y="2671583"/>
                </a:cubicBezTo>
                <a:cubicBezTo>
                  <a:pt x="13690568" y="2673832"/>
                  <a:pt x="13693492" y="2676194"/>
                  <a:pt x="13696416" y="2678443"/>
                </a:cubicBezTo>
                <a:cubicBezTo>
                  <a:pt x="13698552" y="2682379"/>
                  <a:pt x="13700689" y="2686428"/>
                  <a:pt x="13702600" y="2690364"/>
                </a:cubicBezTo>
                <a:close/>
                <a:moveTo>
                  <a:pt x="13681347" y="2658651"/>
                </a:moveTo>
                <a:cubicBezTo>
                  <a:pt x="13679547" y="2655164"/>
                  <a:pt x="13677747" y="2651566"/>
                  <a:pt x="13675947" y="2648079"/>
                </a:cubicBezTo>
                <a:cubicBezTo>
                  <a:pt x="13678535" y="2650216"/>
                  <a:pt x="13681009" y="2652353"/>
                  <a:pt x="13683595" y="2654489"/>
                </a:cubicBezTo>
                <a:cubicBezTo>
                  <a:pt x="13685508" y="2657863"/>
                  <a:pt x="13687306" y="2661349"/>
                  <a:pt x="13689218" y="2664723"/>
                </a:cubicBezTo>
                <a:cubicBezTo>
                  <a:pt x="13686519" y="2662587"/>
                  <a:pt x="13683933" y="2660562"/>
                  <a:pt x="13681347" y="2658651"/>
                </a:cubicBezTo>
                <a:close/>
                <a:moveTo>
                  <a:pt x="13656830" y="2623563"/>
                </a:moveTo>
                <a:cubicBezTo>
                  <a:pt x="13654356" y="2621651"/>
                  <a:pt x="13651994" y="2619740"/>
                  <a:pt x="13649520" y="2617828"/>
                </a:cubicBezTo>
                <a:cubicBezTo>
                  <a:pt x="13647945" y="2614679"/>
                  <a:pt x="13646371" y="2611642"/>
                  <a:pt x="13644797" y="2608494"/>
                </a:cubicBezTo>
                <a:cubicBezTo>
                  <a:pt x="13647159" y="2610518"/>
                  <a:pt x="13649632" y="2612542"/>
                  <a:pt x="13651994" y="2614567"/>
                </a:cubicBezTo>
                <a:cubicBezTo>
                  <a:pt x="13653568" y="2617603"/>
                  <a:pt x="13655255" y="2620639"/>
                  <a:pt x="13656830" y="2623563"/>
                </a:cubicBezTo>
                <a:close/>
                <a:moveTo>
                  <a:pt x="13639511" y="2610181"/>
                </a:moveTo>
                <a:cubicBezTo>
                  <a:pt x="13636812" y="2608156"/>
                  <a:pt x="13634000" y="2606020"/>
                  <a:pt x="13631301" y="2603995"/>
                </a:cubicBezTo>
                <a:cubicBezTo>
                  <a:pt x="13629502" y="2600284"/>
                  <a:pt x="13627703" y="2596461"/>
                  <a:pt x="13625791" y="2592749"/>
                </a:cubicBezTo>
                <a:cubicBezTo>
                  <a:pt x="13628490" y="2594886"/>
                  <a:pt x="13631189" y="2597135"/>
                  <a:pt x="13633775" y="2599384"/>
                </a:cubicBezTo>
                <a:cubicBezTo>
                  <a:pt x="13635687" y="2602983"/>
                  <a:pt x="13637600" y="2606582"/>
                  <a:pt x="13639511" y="2610181"/>
                </a:cubicBezTo>
                <a:close/>
                <a:moveTo>
                  <a:pt x="13618593" y="2578467"/>
                </a:moveTo>
                <a:cubicBezTo>
                  <a:pt x="13617131" y="2575543"/>
                  <a:pt x="13615557" y="2572619"/>
                  <a:pt x="13614095" y="2569695"/>
                </a:cubicBezTo>
                <a:cubicBezTo>
                  <a:pt x="13616345" y="2571607"/>
                  <a:pt x="13618593" y="2573631"/>
                  <a:pt x="13620843" y="2575543"/>
                </a:cubicBezTo>
                <a:cubicBezTo>
                  <a:pt x="13622417" y="2578355"/>
                  <a:pt x="13623991" y="2581166"/>
                  <a:pt x="13625566" y="2583978"/>
                </a:cubicBezTo>
                <a:cubicBezTo>
                  <a:pt x="13623205" y="2582178"/>
                  <a:pt x="13620955" y="2580379"/>
                  <a:pt x="13618593" y="2578467"/>
                </a:cubicBezTo>
                <a:close/>
                <a:moveTo>
                  <a:pt x="13608359" y="2570483"/>
                </a:moveTo>
                <a:cubicBezTo>
                  <a:pt x="13605660" y="2568346"/>
                  <a:pt x="13602961" y="2566209"/>
                  <a:pt x="13600150" y="2564185"/>
                </a:cubicBezTo>
                <a:cubicBezTo>
                  <a:pt x="13598352" y="2560586"/>
                  <a:pt x="13596664" y="2556987"/>
                  <a:pt x="13594865" y="2553501"/>
                </a:cubicBezTo>
                <a:cubicBezTo>
                  <a:pt x="13597564" y="2555750"/>
                  <a:pt x="13600150" y="2558000"/>
                  <a:pt x="13602849" y="2560249"/>
                </a:cubicBezTo>
                <a:cubicBezTo>
                  <a:pt x="13604761" y="2563622"/>
                  <a:pt x="13606561" y="2566996"/>
                  <a:pt x="13608359" y="2570483"/>
                </a:cubicBezTo>
                <a:close/>
                <a:moveTo>
                  <a:pt x="13587106" y="2537869"/>
                </a:moveTo>
                <a:cubicBezTo>
                  <a:pt x="13585418" y="2534608"/>
                  <a:pt x="13583731" y="2531459"/>
                  <a:pt x="13582044" y="2528198"/>
                </a:cubicBezTo>
                <a:cubicBezTo>
                  <a:pt x="13584294" y="2530109"/>
                  <a:pt x="13586430" y="2532134"/>
                  <a:pt x="13588679" y="2534046"/>
                </a:cubicBezTo>
                <a:cubicBezTo>
                  <a:pt x="13590366" y="2537082"/>
                  <a:pt x="13592166" y="2540231"/>
                  <a:pt x="13593853" y="2543380"/>
                </a:cubicBezTo>
                <a:cubicBezTo>
                  <a:pt x="13591603" y="2541468"/>
                  <a:pt x="13589354" y="2539669"/>
                  <a:pt x="13587106" y="2537869"/>
                </a:cubicBezTo>
                <a:close/>
                <a:moveTo>
                  <a:pt x="13562251" y="2502782"/>
                </a:moveTo>
                <a:cubicBezTo>
                  <a:pt x="13560003" y="2500870"/>
                  <a:pt x="13557865" y="2499071"/>
                  <a:pt x="13555617" y="2497271"/>
                </a:cubicBezTo>
                <a:cubicBezTo>
                  <a:pt x="13553704" y="2493560"/>
                  <a:pt x="13551793" y="2489962"/>
                  <a:pt x="13549881" y="2486250"/>
                </a:cubicBezTo>
                <a:cubicBezTo>
                  <a:pt x="13552018" y="2488162"/>
                  <a:pt x="13554154" y="2490074"/>
                  <a:pt x="13556291" y="2491986"/>
                </a:cubicBezTo>
                <a:cubicBezTo>
                  <a:pt x="13558315" y="2495585"/>
                  <a:pt x="13560228" y="2499183"/>
                  <a:pt x="13562251" y="2502782"/>
                </a:cubicBezTo>
                <a:close/>
                <a:moveTo>
                  <a:pt x="13541447" y="2470394"/>
                </a:moveTo>
                <a:cubicBezTo>
                  <a:pt x="13540210" y="2468032"/>
                  <a:pt x="13538860" y="2465670"/>
                  <a:pt x="13537623" y="2463309"/>
                </a:cubicBezTo>
                <a:cubicBezTo>
                  <a:pt x="13539198" y="2464883"/>
                  <a:pt x="13540772" y="2466345"/>
                  <a:pt x="13542458" y="2467920"/>
                </a:cubicBezTo>
                <a:cubicBezTo>
                  <a:pt x="13543808" y="2470169"/>
                  <a:pt x="13545157" y="2472530"/>
                  <a:pt x="13546507" y="2474780"/>
                </a:cubicBezTo>
                <a:cubicBezTo>
                  <a:pt x="13544821" y="2473318"/>
                  <a:pt x="13543134" y="2471856"/>
                  <a:pt x="13541447" y="2470394"/>
                </a:cubicBezTo>
                <a:close/>
                <a:moveTo>
                  <a:pt x="13529750" y="2460272"/>
                </a:moveTo>
                <a:cubicBezTo>
                  <a:pt x="13527389" y="2458248"/>
                  <a:pt x="13525028" y="2456224"/>
                  <a:pt x="13522665" y="2454312"/>
                </a:cubicBezTo>
                <a:cubicBezTo>
                  <a:pt x="13520980" y="2451051"/>
                  <a:pt x="13519292" y="2447789"/>
                  <a:pt x="13517605" y="2444528"/>
                </a:cubicBezTo>
                <a:cubicBezTo>
                  <a:pt x="13519966" y="2446665"/>
                  <a:pt x="13522329" y="2448801"/>
                  <a:pt x="13524578" y="2451051"/>
                </a:cubicBezTo>
                <a:cubicBezTo>
                  <a:pt x="13526265" y="2453975"/>
                  <a:pt x="13528065" y="2457124"/>
                  <a:pt x="13529750" y="2460272"/>
                </a:cubicBezTo>
                <a:close/>
                <a:moveTo>
                  <a:pt x="13508159" y="2426872"/>
                </a:moveTo>
                <a:cubicBezTo>
                  <a:pt x="13506697" y="2424060"/>
                  <a:pt x="13505122" y="2421249"/>
                  <a:pt x="13503548" y="2418550"/>
                </a:cubicBezTo>
                <a:cubicBezTo>
                  <a:pt x="13505348" y="2420349"/>
                  <a:pt x="13507146" y="2422036"/>
                  <a:pt x="13508946" y="2423835"/>
                </a:cubicBezTo>
                <a:cubicBezTo>
                  <a:pt x="13510520" y="2426535"/>
                  <a:pt x="13512095" y="2429233"/>
                  <a:pt x="13513669" y="2431933"/>
                </a:cubicBezTo>
                <a:cubicBezTo>
                  <a:pt x="13511870" y="2430133"/>
                  <a:pt x="13509957" y="2428446"/>
                  <a:pt x="13508159" y="2426872"/>
                </a:cubicBezTo>
                <a:close/>
                <a:moveTo>
                  <a:pt x="13496013" y="2416076"/>
                </a:moveTo>
                <a:cubicBezTo>
                  <a:pt x="13494214" y="2414501"/>
                  <a:pt x="13492414" y="2412927"/>
                  <a:pt x="13490727" y="2411465"/>
                </a:cubicBezTo>
                <a:cubicBezTo>
                  <a:pt x="13488928" y="2407979"/>
                  <a:pt x="13487129" y="2404492"/>
                  <a:pt x="13485329" y="2401119"/>
                </a:cubicBezTo>
                <a:cubicBezTo>
                  <a:pt x="13487017" y="2402693"/>
                  <a:pt x="13488704" y="2404267"/>
                  <a:pt x="13490390" y="2405842"/>
                </a:cubicBezTo>
                <a:cubicBezTo>
                  <a:pt x="13492302" y="2409216"/>
                  <a:pt x="13494102" y="2412702"/>
                  <a:pt x="13496013" y="2416076"/>
                </a:cubicBezTo>
                <a:close/>
                <a:moveTo>
                  <a:pt x="13476332" y="2384475"/>
                </a:moveTo>
                <a:cubicBezTo>
                  <a:pt x="13475320" y="2382563"/>
                  <a:pt x="13474309" y="2380651"/>
                  <a:pt x="13473184" y="2378627"/>
                </a:cubicBezTo>
                <a:cubicBezTo>
                  <a:pt x="13474309" y="2379751"/>
                  <a:pt x="13475433" y="2380876"/>
                  <a:pt x="13476557" y="2382001"/>
                </a:cubicBezTo>
                <a:cubicBezTo>
                  <a:pt x="13477682" y="2383912"/>
                  <a:pt x="13478695" y="2385712"/>
                  <a:pt x="13479819" y="2387624"/>
                </a:cubicBezTo>
                <a:cubicBezTo>
                  <a:pt x="13478695" y="2386499"/>
                  <a:pt x="13477569" y="2385487"/>
                  <a:pt x="13476332" y="2384475"/>
                </a:cubicBezTo>
                <a:close/>
                <a:moveTo>
                  <a:pt x="13464300" y="2373679"/>
                </a:moveTo>
                <a:cubicBezTo>
                  <a:pt x="13462275" y="2371879"/>
                  <a:pt x="13460364" y="2370192"/>
                  <a:pt x="13458339" y="2368506"/>
                </a:cubicBezTo>
                <a:cubicBezTo>
                  <a:pt x="13456877" y="2365694"/>
                  <a:pt x="13455415" y="2362883"/>
                  <a:pt x="13453840" y="2359959"/>
                </a:cubicBezTo>
                <a:cubicBezTo>
                  <a:pt x="13455753" y="2361758"/>
                  <a:pt x="13457665" y="2363557"/>
                  <a:pt x="13459576" y="2365469"/>
                </a:cubicBezTo>
                <a:cubicBezTo>
                  <a:pt x="13461150" y="2368168"/>
                  <a:pt x="13462725" y="2370867"/>
                  <a:pt x="13464300" y="2373679"/>
                </a:cubicBezTo>
                <a:close/>
                <a:moveTo>
                  <a:pt x="13449118" y="2346688"/>
                </a:moveTo>
                <a:cubicBezTo>
                  <a:pt x="13447768" y="2345339"/>
                  <a:pt x="13446306" y="2344102"/>
                  <a:pt x="13444844" y="2342865"/>
                </a:cubicBezTo>
                <a:cubicBezTo>
                  <a:pt x="13443495" y="2340391"/>
                  <a:pt x="13442258" y="2338029"/>
                  <a:pt x="13440909" y="2335667"/>
                </a:cubicBezTo>
                <a:cubicBezTo>
                  <a:pt x="13442258" y="2337017"/>
                  <a:pt x="13443720" y="2338479"/>
                  <a:pt x="13445070" y="2339828"/>
                </a:cubicBezTo>
                <a:cubicBezTo>
                  <a:pt x="13446532" y="2342078"/>
                  <a:pt x="13447881" y="2344327"/>
                  <a:pt x="13449118" y="2346688"/>
                </a:cubicBezTo>
                <a:close/>
                <a:moveTo>
                  <a:pt x="13416730" y="2303279"/>
                </a:moveTo>
                <a:cubicBezTo>
                  <a:pt x="13415042" y="2301705"/>
                  <a:pt x="13413355" y="2300130"/>
                  <a:pt x="13411668" y="2298443"/>
                </a:cubicBezTo>
                <a:cubicBezTo>
                  <a:pt x="13410319" y="2295969"/>
                  <a:pt x="13408969" y="2293495"/>
                  <a:pt x="13407732" y="2291021"/>
                </a:cubicBezTo>
                <a:cubicBezTo>
                  <a:pt x="13409419" y="2292708"/>
                  <a:pt x="13410994" y="2294395"/>
                  <a:pt x="13412681" y="2296082"/>
                </a:cubicBezTo>
                <a:cubicBezTo>
                  <a:pt x="13413918" y="2298443"/>
                  <a:pt x="13415268" y="2300805"/>
                  <a:pt x="13416730" y="2303279"/>
                </a:cubicBezTo>
                <a:close/>
                <a:moveTo>
                  <a:pt x="13399185" y="2287085"/>
                </a:moveTo>
                <a:cubicBezTo>
                  <a:pt x="13397611" y="2285735"/>
                  <a:pt x="13396036" y="2284386"/>
                  <a:pt x="13394575" y="2282924"/>
                </a:cubicBezTo>
                <a:cubicBezTo>
                  <a:pt x="13392888" y="2279663"/>
                  <a:pt x="13391201" y="2276401"/>
                  <a:pt x="13389514" y="2273140"/>
                </a:cubicBezTo>
                <a:cubicBezTo>
                  <a:pt x="13390976" y="2274602"/>
                  <a:pt x="13392551" y="2276064"/>
                  <a:pt x="13394013" y="2277526"/>
                </a:cubicBezTo>
                <a:cubicBezTo>
                  <a:pt x="13395700" y="2280675"/>
                  <a:pt x="13397498" y="2283936"/>
                  <a:pt x="13399185" y="2287085"/>
                </a:cubicBezTo>
                <a:close/>
                <a:moveTo>
                  <a:pt x="13380068" y="2255147"/>
                </a:moveTo>
                <a:cubicBezTo>
                  <a:pt x="13378493" y="2252223"/>
                  <a:pt x="13377031" y="2249299"/>
                  <a:pt x="13375569" y="2246487"/>
                </a:cubicBezTo>
                <a:cubicBezTo>
                  <a:pt x="13376356" y="2247274"/>
                  <a:pt x="13377144" y="2248062"/>
                  <a:pt x="13377930" y="2248961"/>
                </a:cubicBezTo>
                <a:cubicBezTo>
                  <a:pt x="13379730" y="2251998"/>
                  <a:pt x="13381417" y="2255147"/>
                  <a:pt x="13383217" y="2258183"/>
                </a:cubicBezTo>
                <a:cubicBezTo>
                  <a:pt x="13382091" y="2257171"/>
                  <a:pt x="13381079" y="2256159"/>
                  <a:pt x="13380068" y="2255147"/>
                </a:cubicBezTo>
                <a:close/>
                <a:moveTo>
                  <a:pt x="13367921" y="2244013"/>
                </a:moveTo>
                <a:cubicBezTo>
                  <a:pt x="13366235" y="2242439"/>
                  <a:pt x="13364548" y="2240864"/>
                  <a:pt x="13362861" y="2239402"/>
                </a:cubicBezTo>
                <a:cubicBezTo>
                  <a:pt x="13360838" y="2235579"/>
                  <a:pt x="13358925" y="2231643"/>
                  <a:pt x="13356900" y="2227819"/>
                </a:cubicBezTo>
                <a:cubicBezTo>
                  <a:pt x="13358475" y="2229281"/>
                  <a:pt x="13360050" y="2230855"/>
                  <a:pt x="13361512" y="2232430"/>
                </a:cubicBezTo>
                <a:cubicBezTo>
                  <a:pt x="13363649" y="2236253"/>
                  <a:pt x="13365785" y="2240077"/>
                  <a:pt x="13367921" y="2244013"/>
                </a:cubicBezTo>
                <a:close/>
                <a:moveTo>
                  <a:pt x="13347905" y="2210500"/>
                </a:moveTo>
                <a:cubicBezTo>
                  <a:pt x="13346668" y="2208139"/>
                  <a:pt x="13345429" y="2205889"/>
                  <a:pt x="13344193" y="2203528"/>
                </a:cubicBezTo>
                <a:cubicBezTo>
                  <a:pt x="13345206" y="2204540"/>
                  <a:pt x="13346217" y="2205552"/>
                  <a:pt x="13347117" y="2206677"/>
                </a:cubicBezTo>
                <a:cubicBezTo>
                  <a:pt x="13348466" y="2209038"/>
                  <a:pt x="13349815" y="2211287"/>
                  <a:pt x="13351052" y="2213649"/>
                </a:cubicBezTo>
                <a:cubicBezTo>
                  <a:pt x="13350041" y="2212525"/>
                  <a:pt x="13349029" y="2211512"/>
                  <a:pt x="13347905" y="2210500"/>
                </a:cubicBezTo>
                <a:close/>
                <a:moveTo>
                  <a:pt x="13337558" y="2200716"/>
                </a:moveTo>
                <a:cubicBezTo>
                  <a:pt x="13335084" y="2198355"/>
                  <a:pt x="13332498" y="2196105"/>
                  <a:pt x="13330023" y="2193744"/>
                </a:cubicBezTo>
                <a:cubicBezTo>
                  <a:pt x="13328449" y="2190595"/>
                  <a:pt x="13326875" y="2187334"/>
                  <a:pt x="13325300" y="2184297"/>
                </a:cubicBezTo>
                <a:cubicBezTo>
                  <a:pt x="13327886" y="2186771"/>
                  <a:pt x="13330360" y="2189358"/>
                  <a:pt x="13332947" y="2191944"/>
                </a:cubicBezTo>
                <a:cubicBezTo>
                  <a:pt x="13334409" y="2194868"/>
                  <a:pt x="13335983" y="2197792"/>
                  <a:pt x="13337558" y="2200716"/>
                </a:cubicBezTo>
                <a:close/>
                <a:moveTo>
                  <a:pt x="13316078" y="2166754"/>
                </a:moveTo>
                <a:cubicBezTo>
                  <a:pt x="13314953" y="2164504"/>
                  <a:pt x="13313716" y="2162255"/>
                  <a:pt x="13312592" y="2160006"/>
                </a:cubicBezTo>
                <a:cubicBezTo>
                  <a:pt x="13314841" y="2162368"/>
                  <a:pt x="13316978" y="2164617"/>
                  <a:pt x="13319227" y="2166978"/>
                </a:cubicBezTo>
                <a:cubicBezTo>
                  <a:pt x="13320351" y="2169003"/>
                  <a:pt x="13321477" y="2170914"/>
                  <a:pt x="13322489" y="2172939"/>
                </a:cubicBezTo>
                <a:cubicBezTo>
                  <a:pt x="13320351" y="2170802"/>
                  <a:pt x="13318215" y="2168778"/>
                  <a:pt x="13316078" y="2166754"/>
                </a:cubicBezTo>
                <a:close/>
                <a:moveTo>
                  <a:pt x="13303933" y="2155283"/>
                </a:moveTo>
                <a:cubicBezTo>
                  <a:pt x="13302020" y="2153483"/>
                  <a:pt x="13300109" y="2151796"/>
                  <a:pt x="13298310" y="2149997"/>
                </a:cubicBezTo>
                <a:cubicBezTo>
                  <a:pt x="13296735" y="2146848"/>
                  <a:pt x="13295048" y="2143587"/>
                  <a:pt x="13293473" y="2140438"/>
                </a:cubicBezTo>
                <a:cubicBezTo>
                  <a:pt x="13295386" y="2142237"/>
                  <a:pt x="13297185" y="2144149"/>
                  <a:pt x="13298985" y="2146061"/>
                </a:cubicBezTo>
                <a:cubicBezTo>
                  <a:pt x="13300671" y="2149097"/>
                  <a:pt x="13302245" y="2152246"/>
                  <a:pt x="13303933" y="2155283"/>
                </a:cubicBezTo>
                <a:close/>
                <a:moveTo>
                  <a:pt x="13284477" y="2123007"/>
                </a:moveTo>
                <a:cubicBezTo>
                  <a:pt x="13283128" y="2120420"/>
                  <a:pt x="13281778" y="2117721"/>
                  <a:pt x="13280429" y="2115135"/>
                </a:cubicBezTo>
                <a:cubicBezTo>
                  <a:pt x="13281778" y="2116597"/>
                  <a:pt x="13283128" y="2117946"/>
                  <a:pt x="13284477" y="2119408"/>
                </a:cubicBezTo>
                <a:cubicBezTo>
                  <a:pt x="13285827" y="2121882"/>
                  <a:pt x="13287289" y="2124581"/>
                  <a:pt x="13288638" y="2127055"/>
                </a:cubicBezTo>
                <a:cubicBezTo>
                  <a:pt x="13287176" y="2125706"/>
                  <a:pt x="13285827" y="2124356"/>
                  <a:pt x="13284477" y="2123007"/>
                </a:cubicBezTo>
                <a:close/>
                <a:moveTo>
                  <a:pt x="13256363" y="2081622"/>
                </a:moveTo>
                <a:cubicBezTo>
                  <a:pt x="13255462" y="2080722"/>
                  <a:pt x="13254563" y="2079935"/>
                  <a:pt x="13253776" y="2079035"/>
                </a:cubicBezTo>
                <a:cubicBezTo>
                  <a:pt x="13252539" y="2076561"/>
                  <a:pt x="13251190" y="2074087"/>
                  <a:pt x="13249952" y="2071613"/>
                </a:cubicBezTo>
                <a:cubicBezTo>
                  <a:pt x="13250740" y="2072400"/>
                  <a:pt x="13251526" y="2073300"/>
                  <a:pt x="13252314" y="2074199"/>
                </a:cubicBezTo>
                <a:cubicBezTo>
                  <a:pt x="13253664" y="2076674"/>
                  <a:pt x="13255013" y="2079148"/>
                  <a:pt x="13256363" y="2081622"/>
                </a:cubicBezTo>
                <a:close/>
                <a:moveTo>
                  <a:pt x="13239606" y="2051820"/>
                </a:moveTo>
                <a:cubicBezTo>
                  <a:pt x="13238931" y="2050471"/>
                  <a:pt x="13238257" y="2049121"/>
                  <a:pt x="13237581" y="2047884"/>
                </a:cubicBezTo>
                <a:cubicBezTo>
                  <a:pt x="13238369" y="2049346"/>
                  <a:pt x="13239268" y="2050808"/>
                  <a:pt x="13240055" y="2052270"/>
                </a:cubicBezTo>
                <a:cubicBezTo>
                  <a:pt x="13239944" y="2052157"/>
                  <a:pt x="13239831" y="2052045"/>
                  <a:pt x="13239606" y="2051820"/>
                </a:cubicBezTo>
                <a:close/>
                <a:moveTo>
                  <a:pt x="13225436" y="2037538"/>
                </a:moveTo>
                <a:cubicBezTo>
                  <a:pt x="13123099" y="1936437"/>
                  <a:pt x="13021435" y="1881669"/>
                  <a:pt x="12933941" y="1881669"/>
                </a:cubicBezTo>
                <a:cubicBezTo>
                  <a:pt x="12715546" y="1881669"/>
                  <a:pt x="12491302" y="2273028"/>
                  <a:pt x="12401334" y="2519651"/>
                </a:cubicBezTo>
                <a:cubicBezTo>
                  <a:pt x="12256937" y="2915508"/>
                  <a:pt x="12129071" y="3285836"/>
                  <a:pt x="12017060" y="3633223"/>
                </a:cubicBezTo>
                <a:lnTo>
                  <a:pt x="12001766" y="3633223"/>
                </a:lnTo>
                <a:cubicBezTo>
                  <a:pt x="12118949" y="3249062"/>
                  <a:pt x="12246590" y="2866475"/>
                  <a:pt x="12380980" y="2498171"/>
                </a:cubicBezTo>
                <a:cubicBezTo>
                  <a:pt x="12437210" y="2344102"/>
                  <a:pt x="12517504" y="2189358"/>
                  <a:pt x="12601287" y="2073412"/>
                </a:cubicBezTo>
                <a:cubicBezTo>
                  <a:pt x="12707223" y="1926878"/>
                  <a:pt x="12813948" y="1849393"/>
                  <a:pt x="12909762" y="1849393"/>
                </a:cubicBezTo>
                <a:cubicBezTo>
                  <a:pt x="13005353" y="1849393"/>
                  <a:pt x="13112302" y="1911471"/>
                  <a:pt x="13221275" y="2029553"/>
                </a:cubicBezTo>
                <a:cubicBezTo>
                  <a:pt x="13222512" y="2032252"/>
                  <a:pt x="13223974" y="2034839"/>
                  <a:pt x="13225436" y="2037538"/>
                </a:cubicBezTo>
                <a:close/>
                <a:moveTo>
                  <a:pt x="12014474" y="3640870"/>
                </a:moveTo>
                <a:cubicBezTo>
                  <a:pt x="12011214" y="3650991"/>
                  <a:pt x="12008065" y="3661113"/>
                  <a:pt x="12004803" y="3671122"/>
                </a:cubicBezTo>
                <a:cubicBezTo>
                  <a:pt x="12000754" y="3671572"/>
                  <a:pt x="11995694" y="3672021"/>
                  <a:pt x="11989734" y="3672471"/>
                </a:cubicBezTo>
                <a:cubicBezTo>
                  <a:pt x="11992883" y="3661900"/>
                  <a:pt x="11996143" y="3651329"/>
                  <a:pt x="11999405" y="3640870"/>
                </a:cubicBezTo>
                <a:lnTo>
                  <a:pt x="12014474" y="3640870"/>
                </a:lnTo>
                <a:close/>
                <a:moveTo>
                  <a:pt x="12002329" y="3678769"/>
                </a:moveTo>
                <a:cubicBezTo>
                  <a:pt x="11999067" y="3689003"/>
                  <a:pt x="11995694" y="3699349"/>
                  <a:pt x="11992433" y="3709583"/>
                </a:cubicBezTo>
                <a:cubicBezTo>
                  <a:pt x="11988384" y="3710370"/>
                  <a:pt x="11983435" y="3711270"/>
                  <a:pt x="11977700" y="3712169"/>
                </a:cubicBezTo>
                <a:cubicBezTo>
                  <a:pt x="11980849" y="3701486"/>
                  <a:pt x="11984111" y="3690915"/>
                  <a:pt x="11987372" y="3680231"/>
                </a:cubicBezTo>
                <a:cubicBezTo>
                  <a:pt x="11993444" y="3679669"/>
                  <a:pt x="11998393" y="3679219"/>
                  <a:pt x="12002329" y="3678769"/>
                </a:cubicBezTo>
                <a:close/>
                <a:moveTo>
                  <a:pt x="11989959" y="3717342"/>
                </a:moveTo>
                <a:cubicBezTo>
                  <a:pt x="11986697" y="3727689"/>
                  <a:pt x="11983435" y="3737923"/>
                  <a:pt x="11980175" y="3748269"/>
                </a:cubicBezTo>
                <a:cubicBezTo>
                  <a:pt x="11976126" y="3749393"/>
                  <a:pt x="11971290" y="3750630"/>
                  <a:pt x="11965780" y="3751755"/>
                </a:cubicBezTo>
                <a:cubicBezTo>
                  <a:pt x="11968929" y="3741071"/>
                  <a:pt x="11972189" y="3730388"/>
                  <a:pt x="11975339" y="3719704"/>
                </a:cubicBezTo>
                <a:cubicBezTo>
                  <a:pt x="11981299" y="3718917"/>
                  <a:pt x="11986023" y="3718130"/>
                  <a:pt x="11989959" y="3717342"/>
                </a:cubicBezTo>
                <a:close/>
                <a:moveTo>
                  <a:pt x="11977812" y="3755916"/>
                </a:moveTo>
                <a:cubicBezTo>
                  <a:pt x="11974439" y="3766487"/>
                  <a:pt x="11971065" y="3777058"/>
                  <a:pt x="11967803" y="3787629"/>
                </a:cubicBezTo>
                <a:cubicBezTo>
                  <a:pt x="11963755" y="3789091"/>
                  <a:pt x="11959145" y="3790553"/>
                  <a:pt x="11953858" y="3792128"/>
                </a:cubicBezTo>
                <a:cubicBezTo>
                  <a:pt x="11957120" y="3781332"/>
                  <a:pt x="11960382" y="3770423"/>
                  <a:pt x="11963531" y="3759627"/>
                </a:cubicBezTo>
                <a:cubicBezTo>
                  <a:pt x="11968929" y="3758278"/>
                  <a:pt x="11973651" y="3757153"/>
                  <a:pt x="11977812" y="3755916"/>
                </a:cubicBezTo>
                <a:close/>
                <a:moveTo>
                  <a:pt x="11965217" y="3795726"/>
                </a:moveTo>
                <a:cubicBezTo>
                  <a:pt x="11961957" y="3805960"/>
                  <a:pt x="11958807" y="3816194"/>
                  <a:pt x="11955546" y="3826428"/>
                </a:cubicBezTo>
                <a:cubicBezTo>
                  <a:pt x="11951722" y="3828115"/>
                  <a:pt x="11947336" y="3829802"/>
                  <a:pt x="11942051" y="3831601"/>
                </a:cubicBezTo>
                <a:cubicBezTo>
                  <a:pt x="11945200" y="3821030"/>
                  <a:pt x="11948348" y="3810459"/>
                  <a:pt x="11951497" y="3799775"/>
                </a:cubicBezTo>
                <a:cubicBezTo>
                  <a:pt x="11956782" y="3798426"/>
                  <a:pt x="11961281" y="3797076"/>
                  <a:pt x="11965217" y="3795726"/>
                </a:cubicBezTo>
                <a:close/>
                <a:moveTo>
                  <a:pt x="11953072" y="3834525"/>
                </a:moveTo>
                <a:cubicBezTo>
                  <a:pt x="11949810" y="3844984"/>
                  <a:pt x="11946550" y="3855442"/>
                  <a:pt x="11943288" y="3865901"/>
                </a:cubicBezTo>
                <a:cubicBezTo>
                  <a:pt x="11939577" y="3867813"/>
                  <a:pt x="11935191" y="3869725"/>
                  <a:pt x="11930242" y="3871862"/>
                </a:cubicBezTo>
                <a:cubicBezTo>
                  <a:pt x="11933391" y="3861178"/>
                  <a:pt x="11936541" y="3850382"/>
                  <a:pt x="11939801" y="3839698"/>
                </a:cubicBezTo>
                <a:cubicBezTo>
                  <a:pt x="11944637" y="3837899"/>
                  <a:pt x="11949023" y="3836212"/>
                  <a:pt x="11953072" y="3834525"/>
                </a:cubicBezTo>
                <a:close/>
                <a:moveTo>
                  <a:pt x="11924394" y="3874223"/>
                </a:moveTo>
                <a:cubicBezTo>
                  <a:pt x="11920683" y="3875685"/>
                  <a:pt x="11916635" y="3877147"/>
                  <a:pt x="11912362" y="3878721"/>
                </a:cubicBezTo>
                <a:cubicBezTo>
                  <a:pt x="11915398" y="3867701"/>
                  <a:pt x="11918435" y="3856567"/>
                  <a:pt x="11921470" y="3845546"/>
                </a:cubicBezTo>
                <a:cubicBezTo>
                  <a:pt x="11925856" y="3844196"/>
                  <a:pt x="11930017" y="3842959"/>
                  <a:pt x="11933954" y="3841610"/>
                </a:cubicBezTo>
                <a:cubicBezTo>
                  <a:pt x="11930805" y="3852519"/>
                  <a:pt x="11927543" y="3863315"/>
                  <a:pt x="11924394" y="3874223"/>
                </a:cubicBezTo>
                <a:close/>
                <a:moveTo>
                  <a:pt x="11921808" y="3882995"/>
                </a:moveTo>
                <a:cubicBezTo>
                  <a:pt x="11918659" y="3893904"/>
                  <a:pt x="11915511" y="3904700"/>
                  <a:pt x="11912249" y="3915608"/>
                </a:cubicBezTo>
                <a:cubicBezTo>
                  <a:pt x="11908651" y="3917295"/>
                  <a:pt x="11904826" y="3918869"/>
                  <a:pt x="11900665" y="3920669"/>
                </a:cubicBezTo>
                <a:cubicBezTo>
                  <a:pt x="11903702" y="3909536"/>
                  <a:pt x="11906739" y="3898514"/>
                  <a:pt x="11909775" y="3887493"/>
                </a:cubicBezTo>
                <a:cubicBezTo>
                  <a:pt x="11914049" y="3886031"/>
                  <a:pt x="11918097" y="3884570"/>
                  <a:pt x="11921808" y="3882995"/>
                </a:cubicBezTo>
                <a:close/>
                <a:moveTo>
                  <a:pt x="11894930" y="3923030"/>
                </a:moveTo>
                <a:cubicBezTo>
                  <a:pt x="11891219" y="3924492"/>
                  <a:pt x="11887396" y="3926067"/>
                  <a:pt x="11883235" y="3927529"/>
                </a:cubicBezTo>
                <a:cubicBezTo>
                  <a:pt x="11886159" y="3916171"/>
                  <a:pt x="11889194" y="3904812"/>
                  <a:pt x="11892118" y="3893454"/>
                </a:cubicBezTo>
                <a:cubicBezTo>
                  <a:pt x="11896279" y="3892104"/>
                  <a:pt x="11900328" y="3890755"/>
                  <a:pt x="11904152" y="3889405"/>
                </a:cubicBezTo>
                <a:cubicBezTo>
                  <a:pt x="11901116" y="3900651"/>
                  <a:pt x="11898079" y="3911897"/>
                  <a:pt x="11894930" y="3923030"/>
                </a:cubicBezTo>
                <a:close/>
                <a:moveTo>
                  <a:pt x="11877725" y="3929665"/>
                </a:moveTo>
                <a:cubicBezTo>
                  <a:pt x="11873900" y="3931015"/>
                  <a:pt x="11869964" y="3932477"/>
                  <a:pt x="11865803" y="3933939"/>
                </a:cubicBezTo>
                <a:cubicBezTo>
                  <a:pt x="11868615" y="3922356"/>
                  <a:pt x="11871426" y="3910660"/>
                  <a:pt x="11874238" y="3899077"/>
                </a:cubicBezTo>
                <a:cubicBezTo>
                  <a:pt x="11878511" y="3897840"/>
                  <a:pt x="11882672" y="3896602"/>
                  <a:pt x="11886608" y="3895253"/>
                </a:cubicBezTo>
                <a:cubicBezTo>
                  <a:pt x="11883684" y="3906724"/>
                  <a:pt x="11880647" y="3918195"/>
                  <a:pt x="11877725" y="3929665"/>
                </a:cubicBezTo>
                <a:close/>
                <a:moveTo>
                  <a:pt x="11860293" y="3935738"/>
                </a:moveTo>
                <a:cubicBezTo>
                  <a:pt x="11856582" y="3936975"/>
                  <a:pt x="11852645" y="3938325"/>
                  <a:pt x="11848709" y="3939562"/>
                </a:cubicBezTo>
                <a:cubicBezTo>
                  <a:pt x="11851408" y="3927754"/>
                  <a:pt x="11854107" y="3915833"/>
                  <a:pt x="11856806" y="3904025"/>
                </a:cubicBezTo>
                <a:cubicBezTo>
                  <a:pt x="11860967" y="3902900"/>
                  <a:pt x="11864904" y="3901776"/>
                  <a:pt x="11868840" y="3900651"/>
                </a:cubicBezTo>
                <a:cubicBezTo>
                  <a:pt x="11866028" y="3912347"/>
                  <a:pt x="11863104" y="3924043"/>
                  <a:pt x="11860293" y="3935738"/>
                </a:cubicBezTo>
                <a:close/>
                <a:moveTo>
                  <a:pt x="11843311" y="3941361"/>
                </a:moveTo>
                <a:cubicBezTo>
                  <a:pt x="11839488" y="3942598"/>
                  <a:pt x="11835664" y="3943835"/>
                  <a:pt x="11831615" y="3945072"/>
                </a:cubicBezTo>
                <a:cubicBezTo>
                  <a:pt x="11834203" y="3933039"/>
                  <a:pt x="11836789" y="3920894"/>
                  <a:pt x="11839376" y="3908860"/>
                </a:cubicBezTo>
                <a:cubicBezTo>
                  <a:pt x="11843537" y="3907736"/>
                  <a:pt x="11847585" y="3906724"/>
                  <a:pt x="11851521" y="3905599"/>
                </a:cubicBezTo>
                <a:cubicBezTo>
                  <a:pt x="11848709" y="3917407"/>
                  <a:pt x="11846010" y="3929328"/>
                  <a:pt x="11843311" y="3941361"/>
                </a:cubicBezTo>
                <a:close/>
                <a:moveTo>
                  <a:pt x="11826330" y="3946647"/>
                </a:moveTo>
                <a:cubicBezTo>
                  <a:pt x="11822507" y="3947772"/>
                  <a:pt x="11818571" y="3949008"/>
                  <a:pt x="11814523" y="3950133"/>
                </a:cubicBezTo>
                <a:cubicBezTo>
                  <a:pt x="11816996" y="3937875"/>
                  <a:pt x="11819470" y="3925505"/>
                  <a:pt x="11821944" y="3913247"/>
                </a:cubicBezTo>
                <a:cubicBezTo>
                  <a:pt x="11826105" y="3912234"/>
                  <a:pt x="11830153" y="3911222"/>
                  <a:pt x="11834203" y="3910098"/>
                </a:cubicBezTo>
                <a:cubicBezTo>
                  <a:pt x="11831503" y="3922243"/>
                  <a:pt x="11828916" y="3934389"/>
                  <a:pt x="11826330" y="3946647"/>
                </a:cubicBezTo>
                <a:close/>
                <a:moveTo>
                  <a:pt x="11809349" y="3951595"/>
                </a:moveTo>
                <a:cubicBezTo>
                  <a:pt x="11671586" y="3991631"/>
                  <a:pt x="11415404" y="4046736"/>
                  <a:pt x="10958032" y="4121971"/>
                </a:cubicBezTo>
                <a:cubicBezTo>
                  <a:pt x="10933066" y="4126132"/>
                  <a:pt x="10915860" y="4128943"/>
                  <a:pt x="10908775" y="4130181"/>
                </a:cubicBezTo>
                <a:cubicBezTo>
                  <a:pt x="10906526" y="4130630"/>
                  <a:pt x="10870764" y="4130855"/>
                  <a:pt x="10865703" y="4130855"/>
                </a:cubicBezTo>
                <a:cubicBezTo>
                  <a:pt x="10833540" y="4130855"/>
                  <a:pt x="10416653" y="4098467"/>
                  <a:pt x="10398210" y="4059668"/>
                </a:cubicBezTo>
                <a:cubicBezTo>
                  <a:pt x="10386851" y="4035602"/>
                  <a:pt x="10280465" y="4011761"/>
                  <a:pt x="10119648" y="3978135"/>
                </a:cubicBezTo>
                <a:cubicBezTo>
                  <a:pt x="10011912" y="3955644"/>
                  <a:pt x="9877749" y="3927641"/>
                  <a:pt x="9872800" y="3909423"/>
                </a:cubicBezTo>
                <a:cubicBezTo>
                  <a:pt x="9859080" y="3859716"/>
                  <a:pt x="9637311" y="3811696"/>
                  <a:pt x="9402608" y="3760752"/>
                </a:cubicBezTo>
                <a:cubicBezTo>
                  <a:pt x="9335470" y="3746244"/>
                  <a:pt x="9265408" y="3730950"/>
                  <a:pt x="9200856" y="3715655"/>
                </a:cubicBezTo>
                <a:cubicBezTo>
                  <a:pt x="9200518" y="3714419"/>
                  <a:pt x="9200181" y="3713181"/>
                  <a:pt x="9199731" y="3711944"/>
                </a:cubicBezTo>
                <a:cubicBezTo>
                  <a:pt x="9258660" y="3723753"/>
                  <a:pt x="9326360" y="3736348"/>
                  <a:pt x="9402045" y="3750181"/>
                </a:cubicBezTo>
                <a:cubicBezTo>
                  <a:pt x="9617855" y="3789654"/>
                  <a:pt x="9862454" y="3834525"/>
                  <a:pt x="9873250" y="3873436"/>
                </a:cubicBezTo>
                <a:cubicBezTo>
                  <a:pt x="9877973" y="3890755"/>
                  <a:pt x="9957594" y="3906611"/>
                  <a:pt x="10125383" y="3936301"/>
                </a:cubicBezTo>
                <a:cubicBezTo>
                  <a:pt x="10251001" y="3958568"/>
                  <a:pt x="10393374" y="3983758"/>
                  <a:pt x="10402821" y="4003551"/>
                </a:cubicBezTo>
                <a:cubicBezTo>
                  <a:pt x="10420702" y="4041337"/>
                  <a:pt x="10852995" y="4067316"/>
                  <a:pt x="10872563" y="4067316"/>
                </a:cubicBezTo>
                <a:cubicBezTo>
                  <a:pt x="10873013" y="4067316"/>
                  <a:pt x="10913386" y="4067091"/>
                  <a:pt x="10915860" y="4066641"/>
                </a:cubicBezTo>
                <a:cubicBezTo>
                  <a:pt x="10924406" y="4065067"/>
                  <a:pt x="10952972" y="4061018"/>
                  <a:pt x="10996381" y="4054833"/>
                </a:cubicBezTo>
                <a:cubicBezTo>
                  <a:pt x="11397073" y="3997478"/>
                  <a:pt x="11665176" y="3951820"/>
                  <a:pt x="11816771" y="3914371"/>
                </a:cubicBezTo>
                <a:cubicBezTo>
                  <a:pt x="11814297" y="3926854"/>
                  <a:pt x="11811822" y="3939225"/>
                  <a:pt x="11809349" y="3951595"/>
                </a:cubicBezTo>
                <a:close/>
                <a:moveTo>
                  <a:pt x="8723803" y="2677206"/>
                </a:moveTo>
                <a:cubicBezTo>
                  <a:pt x="8588403" y="2458361"/>
                  <a:pt x="8381141" y="2197342"/>
                  <a:pt x="8162632" y="2197342"/>
                </a:cubicBezTo>
                <a:cubicBezTo>
                  <a:pt x="7916908" y="2197342"/>
                  <a:pt x="7682544" y="2518864"/>
                  <a:pt x="7487877" y="2807097"/>
                </a:cubicBezTo>
                <a:cubicBezTo>
                  <a:pt x="7688616" y="2501320"/>
                  <a:pt x="7914772" y="2172264"/>
                  <a:pt x="8168368" y="2172264"/>
                </a:cubicBezTo>
                <a:cubicBezTo>
                  <a:pt x="8343129" y="2172264"/>
                  <a:pt x="8536446" y="2341178"/>
                  <a:pt x="8727627" y="2660675"/>
                </a:cubicBezTo>
                <a:cubicBezTo>
                  <a:pt x="8907675" y="2961841"/>
                  <a:pt x="9032729" y="3300568"/>
                  <a:pt x="9092558" y="3480278"/>
                </a:cubicBezTo>
                <a:cubicBezTo>
                  <a:pt x="8997417" y="3196431"/>
                  <a:pt x="8861791" y="2900325"/>
                  <a:pt x="8723803" y="2677206"/>
                </a:cubicBezTo>
                <a:close/>
                <a:moveTo>
                  <a:pt x="5830114" y="1905735"/>
                </a:moveTo>
                <a:cubicBezTo>
                  <a:pt x="5753529" y="1627624"/>
                  <a:pt x="5560774" y="1214111"/>
                  <a:pt x="5412440" y="916318"/>
                </a:cubicBezTo>
                <a:cubicBezTo>
                  <a:pt x="5289747" y="669808"/>
                  <a:pt x="5084734" y="497632"/>
                  <a:pt x="4913796" y="497632"/>
                </a:cubicBezTo>
                <a:cubicBezTo>
                  <a:pt x="4895015" y="497632"/>
                  <a:pt x="4873198" y="499432"/>
                  <a:pt x="4858128" y="502131"/>
                </a:cubicBezTo>
                <a:cubicBezTo>
                  <a:pt x="4621289" y="545315"/>
                  <a:pt x="4415714" y="854241"/>
                  <a:pt x="4285036" y="1105700"/>
                </a:cubicBezTo>
                <a:cubicBezTo>
                  <a:pt x="4187534" y="1293395"/>
                  <a:pt x="4106901" y="1495596"/>
                  <a:pt x="4045273" y="1680367"/>
                </a:cubicBezTo>
                <a:cubicBezTo>
                  <a:pt x="4215424" y="1135389"/>
                  <a:pt x="4518502" y="501906"/>
                  <a:pt x="4864651" y="438704"/>
                </a:cubicBezTo>
                <a:cubicBezTo>
                  <a:pt x="4880171" y="435892"/>
                  <a:pt x="4901313" y="434093"/>
                  <a:pt x="4920094" y="434093"/>
                </a:cubicBezTo>
                <a:cubicBezTo>
                  <a:pt x="5090469" y="434093"/>
                  <a:pt x="5289972" y="605031"/>
                  <a:pt x="5416601" y="859414"/>
                </a:cubicBezTo>
                <a:cubicBezTo>
                  <a:pt x="5556276" y="1140112"/>
                  <a:pt x="5748469" y="1573081"/>
                  <a:pt x="5830001" y="1869636"/>
                </a:cubicBezTo>
                <a:cubicBezTo>
                  <a:pt x="5915808" y="2181486"/>
                  <a:pt x="6014884" y="2504244"/>
                  <a:pt x="6116548" y="2825428"/>
                </a:cubicBezTo>
                <a:cubicBezTo>
                  <a:pt x="6013760" y="2517402"/>
                  <a:pt x="5912547" y="2205327"/>
                  <a:pt x="5830114" y="1905735"/>
                </a:cubicBezTo>
                <a:close/>
                <a:moveTo>
                  <a:pt x="2248286" y="3805286"/>
                </a:moveTo>
                <a:cubicBezTo>
                  <a:pt x="2234791" y="3842172"/>
                  <a:pt x="1778094" y="3904587"/>
                  <a:pt x="1730636" y="3904587"/>
                </a:cubicBezTo>
                <a:cubicBezTo>
                  <a:pt x="1713655" y="3904587"/>
                  <a:pt x="1622450" y="3896153"/>
                  <a:pt x="1514939" y="3882545"/>
                </a:cubicBezTo>
                <a:cubicBezTo>
                  <a:pt x="1504705" y="3872311"/>
                  <a:pt x="1494584" y="3862302"/>
                  <a:pt x="1484350" y="3852743"/>
                </a:cubicBezTo>
                <a:cubicBezTo>
                  <a:pt x="1599733" y="3865114"/>
                  <a:pt x="1697573" y="3872536"/>
                  <a:pt x="1707244" y="3872536"/>
                </a:cubicBezTo>
                <a:cubicBezTo>
                  <a:pt x="1721752" y="3872536"/>
                  <a:pt x="1847706" y="3859828"/>
                  <a:pt x="1973098" y="3842510"/>
                </a:cubicBezTo>
                <a:cubicBezTo>
                  <a:pt x="2219721" y="3808434"/>
                  <a:pt x="2226469" y="3789991"/>
                  <a:pt x="2228718" y="3783918"/>
                </a:cubicBezTo>
                <a:cubicBezTo>
                  <a:pt x="2243788" y="3742646"/>
                  <a:pt x="2442728" y="3696875"/>
                  <a:pt x="2677431" y="3651216"/>
                </a:cubicBezTo>
                <a:cubicBezTo>
                  <a:pt x="2448576" y="3704297"/>
                  <a:pt x="2266504" y="3755466"/>
                  <a:pt x="2248286" y="3805286"/>
                </a:cubicBezTo>
                <a:close/>
                <a:moveTo>
                  <a:pt x="1504705" y="3881308"/>
                </a:moveTo>
                <a:cubicBezTo>
                  <a:pt x="1500207" y="3880746"/>
                  <a:pt x="1495708" y="3880183"/>
                  <a:pt x="1491210" y="3879509"/>
                </a:cubicBezTo>
                <a:cubicBezTo>
                  <a:pt x="1481089" y="3869387"/>
                  <a:pt x="1470855" y="3859604"/>
                  <a:pt x="1460734" y="3850157"/>
                </a:cubicBezTo>
                <a:cubicBezTo>
                  <a:pt x="1465007" y="3850607"/>
                  <a:pt x="1469393" y="3851057"/>
                  <a:pt x="1473666" y="3851619"/>
                </a:cubicBezTo>
                <a:cubicBezTo>
                  <a:pt x="1484013" y="3861178"/>
                  <a:pt x="1494359" y="3871074"/>
                  <a:pt x="1504705" y="3881308"/>
                </a:cubicBezTo>
                <a:close/>
                <a:moveTo>
                  <a:pt x="1480864" y="3878159"/>
                </a:moveTo>
                <a:cubicBezTo>
                  <a:pt x="1476478" y="3877597"/>
                  <a:pt x="1471980" y="3876922"/>
                  <a:pt x="1467594" y="3876360"/>
                </a:cubicBezTo>
                <a:cubicBezTo>
                  <a:pt x="1457472" y="3866463"/>
                  <a:pt x="1447351" y="3856792"/>
                  <a:pt x="1437230" y="3847458"/>
                </a:cubicBezTo>
                <a:cubicBezTo>
                  <a:pt x="1441503" y="3847908"/>
                  <a:pt x="1445777" y="3848470"/>
                  <a:pt x="1450050" y="3848920"/>
                </a:cubicBezTo>
                <a:cubicBezTo>
                  <a:pt x="1460284" y="3858366"/>
                  <a:pt x="1470518" y="3868150"/>
                  <a:pt x="1480864" y="3878159"/>
                </a:cubicBezTo>
                <a:close/>
                <a:moveTo>
                  <a:pt x="1456123" y="3874785"/>
                </a:moveTo>
                <a:cubicBezTo>
                  <a:pt x="1451737" y="3874223"/>
                  <a:pt x="1447351" y="3873548"/>
                  <a:pt x="1442965" y="3872986"/>
                </a:cubicBezTo>
                <a:cubicBezTo>
                  <a:pt x="1432956" y="3863315"/>
                  <a:pt x="1422835" y="3853868"/>
                  <a:pt x="1412601" y="3844646"/>
                </a:cubicBezTo>
                <a:cubicBezTo>
                  <a:pt x="1416874" y="3845209"/>
                  <a:pt x="1421036" y="3845658"/>
                  <a:pt x="1425309" y="3846108"/>
                </a:cubicBezTo>
                <a:cubicBezTo>
                  <a:pt x="1435655" y="3855442"/>
                  <a:pt x="1445889" y="3865001"/>
                  <a:pt x="1456123" y="3874785"/>
                </a:cubicBezTo>
                <a:close/>
                <a:moveTo>
                  <a:pt x="1432056" y="3871412"/>
                </a:moveTo>
                <a:cubicBezTo>
                  <a:pt x="1427671" y="3870737"/>
                  <a:pt x="1423397" y="3870175"/>
                  <a:pt x="1419011" y="3869500"/>
                </a:cubicBezTo>
                <a:cubicBezTo>
                  <a:pt x="1409002" y="3860053"/>
                  <a:pt x="1398993" y="3850719"/>
                  <a:pt x="1388760" y="3841610"/>
                </a:cubicBezTo>
                <a:cubicBezTo>
                  <a:pt x="1392921" y="3842172"/>
                  <a:pt x="1397194" y="3842622"/>
                  <a:pt x="1401355" y="3843184"/>
                </a:cubicBezTo>
                <a:cubicBezTo>
                  <a:pt x="1411814" y="3852406"/>
                  <a:pt x="1421935" y="3861853"/>
                  <a:pt x="1432056" y="3871412"/>
                </a:cubicBezTo>
                <a:close/>
                <a:moveTo>
                  <a:pt x="1407878" y="3867925"/>
                </a:moveTo>
                <a:cubicBezTo>
                  <a:pt x="1403604" y="3867251"/>
                  <a:pt x="1399331" y="3866688"/>
                  <a:pt x="1395057" y="3866013"/>
                </a:cubicBezTo>
                <a:cubicBezTo>
                  <a:pt x="1385161" y="3856680"/>
                  <a:pt x="1375040" y="3847683"/>
                  <a:pt x="1364918" y="3838686"/>
                </a:cubicBezTo>
                <a:cubicBezTo>
                  <a:pt x="1369079" y="3839248"/>
                  <a:pt x="1373240" y="3839811"/>
                  <a:pt x="1377401" y="3840261"/>
                </a:cubicBezTo>
                <a:cubicBezTo>
                  <a:pt x="1387635" y="3849257"/>
                  <a:pt x="1397869" y="3858479"/>
                  <a:pt x="1407878" y="3867925"/>
                </a:cubicBezTo>
                <a:close/>
                <a:moveTo>
                  <a:pt x="1383699" y="3864214"/>
                </a:moveTo>
                <a:cubicBezTo>
                  <a:pt x="1379426" y="3863539"/>
                  <a:pt x="1375265" y="3862865"/>
                  <a:pt x="1370991" y="3862190"/>
                </a:cubicBezTo>
                <a:cubicBezTo>
                  <a:pt x="1361095" y="3853081"/>
                  <a:pt x="1351086" y="3844196"/>
                  <a:pt x="1341077" y="3835425"/>
                </a:cubicBezTo>
                <a:cubicBezTo>
                  <a:pt x="1345125" y="3835987"/>
                  <a:pt x="1349287" y="3836549"/>
                  <a:pt x="1353335" y="3837112"/>
                </a:cubicBezTo>
                <a:cubicBezTo>
                  <a:pt x="1363569" y="3845996"/>
                  <a:pt x="1373690" y="3854993"/>
                  <a:pt x="1383699" y="3864214"/>
                </a:cubicBezTo>
                <a:close/>
                <a:moveTo>
                  <a:pt x="1330506" y="3826428"/>
                </a:moveTo>
                <a:cubicBezTo>
                  <a:pt x="1319822" y="3817319"/>
                  <a:pt x="1309139" y="3808322"/>
                  <a:pt x="1298230" y="3799550"/>
                </a:cubicBezTo>
                <a:cubicBezTo>
                  <a:pt x="1302054" y="3800000"/>
                  <a:pt x="1305990" y="3800450"/>
                  <a:pt x="1309813" y="3800900"/>
                </a:cubicBezTo>
                <a:cubicBezTo>
                  <a:pt x="1320947" y="3809784"/>
                  <a:pt x="1331968" y="3818781"/>
                  <a:pt x="1342876" y="3828115"/>
                </a:cubicBezTo>
                <a:cubicBezTo>
                  <a:pt x="1338828" y="3827553"/>
                  <a:pt x="1334667" y="3826990"/>
                  <a:pt x="1330506" y="3826428"/>
                </a:cubicBezTo>
                <a:close/>
                <a:moveTo>
                  <a:pt x="1286534" y="3790216"/>
                </a:moveTo>
                <a:cubicBezTo>
                  <a:pt x="1275176" y="3781219"/>
                  <a:pt x="1263705" y="3772448"/>
                  <a:pt x="1252122" y="3764013"/>
                </a:cubicBezTo>
                <a:cubicBezTo>
                  <a:pt x="1255720" y="3764351"/>
                  <a:pt x="1259207" y="3764688"/>
                  <a:pt x="1262805" y="3765025"/>
                </a:cubicBezTo>
                <a:cubicBezTo>
                  <a:pt x="1274726" y="3773572"/>
                  <a:pt x="1286647" y="3782344"/>
                  <a:pt x="1298342" y="3791565"/>
                </a:cubicBezTo>
                <a:cubicBezTo>
                  <a:pt x="1294519" y="3791228"/>
                  <a:pt x="1290470" y="3790778"/>
                  <a:pt x="1286534" y="3790216"/>
                </a:cubicBezTo>
                <a:close/>
                <a:moveTo>
                  <a:pt x="1239639" y="3755241"/>
                </a:moveTo>
                <a:cubicBezTo>
                  <a:pt x="1227043" y="3746244"/>
                  <a:pt x="1214335" y="3737585"/>
                  <a:pt x="1201515" y="3729488"/>
                </a:cubicBezTo>
                <a:cubicBezTo>
                  <a:pt x="1204551" y="3729713"/>
                  <a:pt x="1207588" y="3729938"/>
                  <a:pt x="1210737" y="3730163"/>
                </a:cubicBezTo>
                <a:cubicBezTo>
                  <a:pt x="1224007" y="3738485"/>
                  <a:pt x="1237389" y="3747144"/>
                  <a:pt x="1250547" y="3756366"/>
                </a:cubicBezTo>
                <a:cubicBezTo>
                  <a:pt x="1246836" y="3755916"/>
                  <a:pt x="1243237" y="3755579"/>
                  <a:pt x="1239639" y="3755241"/>
                </a:cubicBezTo>
                <a:close/>
                <a:moveTo>
                  <a:pt x="1187683" y="3720716"/>
                </a:moveTo>
                <a:cubicBezTo>
                  <a:pt x="1173175" y="3711832"/>
                  <a:pt x="1158668" y="3703397"/>
                  <a:pt x="1144161" y="3695638"/>
                </a:cubicBezTo>
                <a:cubicBezTo>
                  <a:pt x="1146410" y="3695750"/>
                  <a:pt x="1148659" y="3695863"/>
                  <a:pt x="1151021" y="3695975"/>
                </a:cubicBezTo>
                <a:cubicBezTo>
                  <a:pt x="1166315" y="3703847"/>
                  <a:pt x="1181610" y="3712282"/>
                  <a:pt x="1196679" y="3721391"/>
                </a:cubicBezTo>
                <a:cubicBezTo>
                  <a:pt x="1193643" y="3721166"/>
                  <a:pt x="1190606" y="3720941"/>
                  <a:pt x="1187683" y="3720716"/>
                </a:cubicBezTo>
                <a:close/>
                <a:moveTo>
                  <a:pt x="1172163" y="3719479"/>
                </a:moveTo>
                <a:cubicBezTo>
                  <a:pt x="1169127" y="3719254"/>
                  <a:pt x="1166203" y="3719029"/>
                  <a:pt x="1163279" y="3718692"/>
                </a:cubicBezTo>
                <a:cubicBezTo>
                  <a:pt x="1148996" y="3710032"/>
                  <a:pt x="1134602" y="3701823"/>
                  <a:pt x="1120207" y="3694176"/>
                </a:cubicBezTo>
                <a:cubicBezTo>
                  <a:pt x="1122456" y="3694288"/>
                  <a:pt x="1124705" y="3694401"/>
                  <a:pt x="1126954" y="3694626"/>
                </a:cubicBezTo>
                <a:cubicBezTo>
                  <a:pt x="1142136" y="3702273"/>
                  <a:pt x="1157206" y="3710595"/>
                  <a:pt x="1172163" y="3719479"/>
                </a:cubicBezTo>
                <a:close/>
                <a:moveTo>
                  <a:pt x="1147422" y="3717342"/>
                </a:moveTo>
                <a:cubicBezTo>
                  <a:pt x="1144498" y="3717117"/>
                  <a:pt x="1141574" y="3716780"/>
                  <a:pt x="1138650" y="3716555"/>
                </a:cubicBezTo>
                <a:cubicBezTo>
                  <a:pt x="1124593" y="3708121"/>
                  <a:pt x="1110423" y="3700136"/>
                  <a:pt x="1096253" y="3692714"/>
                </a:cubicBezTo>
                <a:cubicBezTo>
                  <a:pt x="1098390" y="3692826"/>
                  <a:pt x="1100639" y="3693051"/>
                  <a:pt x="1102888" y="3693164"/>
                </a:cubicBezTo>
                <a:cubicBezTo>
                  <a:pt x="1117733" y="3700586"/>
                  <a:pt x="1132577" y="3708683"/>
                  <a:pt x="1147422" y="3717342"/>
                </a:cubicBezTo>
                <a:close/>
                <a:moveTo>
                  <a:pt x="1079047" y="3683830"/>
                </a:moveTo>
                <a:cubicBezTo>
                  <a:pt x="1062178" y="3675507"/>
                  <a:pt x="1045309" y="3668085"/>
                  <a:pt x="1028440" y="3661450"/>
                </a:cubicBezTo>
                <a:cubicBezTo>
                  <a:pt x="1047108" y="3667973"/>
                  <a:pt x="1065777" y="3675507"/>
                  <a:pt x="1084445" y="3684167"/>
                </a:cubicBezTo>
                <a:cubicBezTo>
                  <a:pt x="1082533" y="3684054"/>
                  <a:pt x="1080734" y="3683942"/>
                  <a:pt x="1079047" y="3683830"/>
                </a:cubicBezTo>
                <a:close/>
                <a:moveTo>
                  <a:pt x="1053743" y="3681805"/>
                </a:moveTo>
                <a:cubicBezTo>
                  <a:pt x="1038112" y="3674270"/>
                  <a:pt x="1022480" y="3667410"/>
                  <a:pt x="1006848" y="3661225"/>
                </a:cubicBezTo>
                <a:cubicBezTo>
                  <a:pt x="1024279" y="3667298"/>
                  <a:pt x="1041710" y="3674270"/>
                  <a:pt x="1059142" y="3682255"/>
                </a:cubicBezTo>
                <a:cubicBezTo>
                  <a:pt x="1057230" y="3682143"/>
                  <a:pt x="1055543" y="3682030"/>
                  <a:pt x="1053743" y="3681805"/>
                </a:cubicBezTo>
                <a:close/>
                <a:moveTo>
                  <a:pt x="1027091" y="3679219"/>
                </a:moveTo>
                <a:cubicBezTo>
                  <a:pt x="1013258" y="3672696"/>
                  <a:pt x="999313" y="3666623"/>
                  <a:pt x="985481" y="3661113"/>
                </a:cubicBezTo>
                <a:cubicBezTo>
                  <a:pt x="1001112" y="3666511"/>
                  <a:pt x="1016744" y="3672808"/>
                  <a:pt x="1032376" y="3679781"/>
                </a:cubicBezTo>
                <a:cubicBezTo>
                  <a:pt x="1030577" y="3679556"/>
                  <a:pt x="1028778" y="3679331"/>
                  <a:pt x="1027091" y="3679219"/>
                </a:cubicBezTo>
                <a:close/>
                <a:moveTo>
                  <a:pt x="990429" y="3672021"/>
                </a:moveTo>
                <a:cubicBezTo>
                  <a:pt x="981882" y="3668198"/>
                  <a:pt x="973448" y="3664599"/>
                  <a:pt x="964901" y="3661338"/>
                </a:cubicBezTo>
                <a:cubicBezTo>
                  <a:pt x="974347" y="3664599"/>
                  <a:pt x="983794" y="3668310"/>
                  <a:pt x="993240" y="3672246"/>
                </a:cubicBezTo>
                <a:cubicBezTo>
                  <a:pt x="992453" y="3672134"/>
                  <a:pt x="991553" y="3672021"/>
                  <a:pt x="990429" y="3672021"/>
                </a:cubicBezTo>
                <a:close/>
                <a:moveTo>
                  <a:pt x="966025" y="3670784"/>
                </a:moveTo>
                <a:cubicBezTo>
                  <a:pt x="956129" y="3666398"/>
                  <a:pt x="946457" y="3662462"/>
                  <a:pt x="937011" y="3658976"/>
                </a:cubicBezTo>
                <a:cubicBezTo>
                  <a:pt x="947807" y="3662575"/>
                  <a:pt x="958603" y="3666623"/>
                  <a:pt x="969399" y="3671009"/>
                </a:cubicBezTo>
                <a:cubicBezTo>
                  <a:pt x="968274" y="3670897"/>
                  <a:pt x="967150" y="3670784"/>
                  <a:pt x="966025" y="3670784"/>
                </a:cubicBezTo>
                <a:close/>
                <a:moveTo>
                  <a:pt x="942409" y="3669660"/>
                </a:moveTo>
                <a:cubicBezTo>
                  <a:pt x="933187" y="3665723"/>
                  <a:pt x="924078" y="3662012"/>
                  <a:pt x="915306" y="3658751"/>
                </a:cubicBezTo>
                <a:cubicBezTo>
                  <a:pt x="925315" y="3662125"/>
                  <a:pt x="935324" y="3665836"/>
                  <a:pt x="945445" y="3669884"/>
                </a:cubicBezTo>
                <a:cubicBezTo>
                  <a:pt x="944433" y="3669660"/>
                  <a:pt x="943421" y="3669660"/>
                  <a:pt x="942409" y="3669660"/>
                </a:cubicBezTo>
                <a:close/>
                <a:moveTo>
                  <a:pt x="918792" y="3668423"/>
                </a:moveTo>
                <a:cubicBezTo>
                  <a:pt x="910245" y="3664824"/>
                  <a:pt x="901811" y="3661450"/>
                  <a:pt x="893601" y="3658301"/>
                </a:cubicBezTo>
                <a:cubicBezTo>
                  <a:pt x="902823" y="3661450"/>
                  <a:pt x="912157" y="3664824"/>
                  <a:pt x="921491" y="3668535"/>
                </a:cubicBezTo>
                <a:cubicBezTo>
                  <a:pt x="920592" y="3668535"/>
                  <a:pt x="919692" y="3668535"/>
                  <a:pt x="918792" y="3668423"/>
                </a:cubicBezTo>
                <a:close/>
                <a:moveTo>
                  <a:pt x="895063" y="3667298"/>
                </a:moveTo>
                <a:cubicBezTo>
                  <a:pt x="887191" y="3664037"/>
                  <a:pt x="879544" y="3661000"/>
                  <a:pt x="872009" y="3658189"/>
                </a:cubicBezTo>
                <a:cubicBezTo>
                  <a:pt x="880444" y="3661000"/>
                  <a:pt x="888991" y="3664149"/>
                  <a:pt x="897425" y="3667410"/>
                </a:cubicBezTo>
                <a:cubicBezTo>
                  <a:pt x="896750" y="3667410"/>
                  <a:pt x="895963" y="3667298"/>
                  <a:pt x="895063" y="3667298"/>
                </a:cubicBezTo>
                <a:close/>
                <a:moveTo>
                  <a:pt x="871447" y="3666061"/>
                </a:moveTo>
                <a:cubicBezTo>
                  <a:pt x="865487" y="3663587"/>
                  <a:pt x="859751" y="3661338"/>
                  <a:pt x="854016" y="3659088"/>
                </a:cubicBezTo>
                <a:cubicBezTo>
                  <a:pt x="860538" y="3661338"/>
                  <a:pt x="867061" y="3663587"/>
                  <a:pt x="873584" y="3666173"/>
                </a:cubicBezTo>
                <a:cubicBezTo>
                  <a:pt x="872909" y="3666173"/>
                  <a:pt x="872122" y="3666173"/>
                  <a:pt x="871447" y="3666061"/>
                </a:cubicBezTo>
                <a:close/>
                <a:moveTo>
                  <a:pt x="847831" y="3664937"/>
                </a:moveTo>
                <a:cubicBezTo>
                  <a:pt x="842995" y="3663025"/>
                  <a:pt x="838271" y="3661113"/>
                  <a:pt x="833548" y="3659314"/>
                </a:cubicBezTo>
                <a:cubicBezTo>
                  <a:pt x="838834" y="3661113"/>
                  <a:pt x="844119" y="3663025"/>
                  <a:pt x="849517" y="3665049"/>
                </a:cubicBezTo>
                <a:cubicBezTo>
                  <a:pt x="848955" y="3665049"/>
                  <a:pt x="848393" y="3664937"/>
                  <a:pt x="847831" y="3664937"/>
                </a:cubicBezTo>
                <a:close/>
                <a:moveTo>
                  <a:pt x="824102" y="3663812"/>
                </a:moveTo>
                <a:cubicBezTo>
                  <a:pt x="820166" y="3662237"/>
                  <a:pt x="816342" y="3660663"/>
                  <a:pt x="812518" y="3659201"/>
                </a:cubicBezTo>
                <a:cubicBezTo>
                  <a:pt x="816792" y="3660663"/>
                  <a:pt x="821178" y="3662237"/>
                  <a:pt x="825451" y="3663812"/>
                </a:cubicBezTo>
                <a:cubicBezTo>
                  <a:pt x="825001" y="3663812"/>
                  <a:pt x="824551" y="3663812"/>
                  <a:pt x="824102" y="3663812"/>
                </a:cubicBezTo>
                <a:close/>
                <a:moveTo>
                  <a:pt x="800935" y="3662687"/>
                </a:moveTo>
                <a:cubicBezTo>
                  <a:pt x="799473" y="3662125"/>
                  <a:pt x="798011" y="3661563"/>
                  <a:pt x="796662" y="3661000"/>
                </a:cubicBezTo>
                <a:cubicBezTo>
                  <a:pt x="798236" y="3661563"/>
                  <a:pt x="799810" y="3662125"/>
                  <a:pt x="801385" y="3662687"/>
                </a:cubicBezTo>
                <a:cubicBezTo>
                  <a:pt x="801272" y="3662687"/>
                  <a:pt x="801048" y="3662687"/>
                  <a:pt x="800935" y="3662687"/>
                </a:cubicBezTo>
                <a:close/>
                <a:moveTo>
                  <a:pt x="777319" y="3661450"/>
                </a:moveTo>
                <a:cubicBezTo>
                  <a:pt x="777206" y="3661450"/>
                  <a:pt x="777206" y="3661450"/>
                  <a:pt x="777094" y="3661338"/>
                </a:cubicBezTo>
                <a:cubicBezTo>
                  <a:pt x="777206" y="3661450"/>
                  <a:pt x="777206" y="3661450"/>
                  <a:pt x="777319" y="3661450"/>
                </a:cubicBezTo>
                <a:cubicBezTo>
                  <a:pt x="777319" y="3661450"/>
                  <a:pt x="777319" y="3661450"/>
                  <a:pt x="777319" y="3661450"/>
                </a:cubicBezTo>
                <a:close/>
                <a:moveTo>
                  <a:pt x="1650790" y="4349926"/>
                </a:moveTo>
                <a:cubicBezTo>
                  <a:pt x="1651127" y="4350826"/>
                  <a:pt x="1651577" y="4351838"/>
                  <a:pt x="1651914" y="4352737"/>
                </a:cubicBezTo>
                <a:cubicBezTo>
                  <a:pt x="1648428" y="4350376"/>
                  <a:pt x="1644942" y="4347902"/>
                  <a:pt x="1641568" y="4345540"/>
                </a:cubicBezTo>
                <a:cubicBezTo>
                  <a:pt x="1640219" y="4342391"/>
                  <a:pt x="1638869" y="4339243"/>
                  <a:pt x="1637520" y="4336206"/>
                </a:cubicBezTo>
                <a:cubicBezTo>
                  <a:pt x="1644717" y="4343628"/>
                  <a:pt x="1649328" y="4348464"/>
                  <a:pt x="1650790" y="4349926"/>
                </a:cubicBezTo>
                <a:close/>
                <a:moveTo>
                  <a:pt x="1683403" y="4381977"/>
                </a:moveTo>
                <a:cubicBezTo>
                  <a:pt x="1690263" y="4389737"/>
                  <a:pt x="1694649" y="4394685"/>
                  <a:pt x="1695886" y="4396147"/>
                </a:cubicBezTo>
                <a:cubicBezTo>
                  <a:pt x="1696561" y="4397946"/>
                  <a:pt x="1697235" y="4399633"/>
                  <a:pt x="1697910" y="4401433"/>
                </a:cubicBezTo>
                <a:cubicBezTo>
                  <a:pt x="1694424" y="4399071"/>
                  <a:pt x="1690938" y="4396709"/>
                  <a:pt x="1687564" y="4394235"/>
                </a:cubicBezTo>
                <a:cubicBezTo>
                  <a:pt x="1685652" y="4389849"/>
                  <a:pt x="1683740" y="4385463"/>
                  <a:pt x="1681941" y="4381077"/>
                </a:cubicBezTo>
                <a:cubicBezTo>
                  <a:pt x="1682503" y="4381415"/>
                  <a:pt x="1682953" y="4381752"/>
                  <a:pt x="1683403" y="4381977"/>
                </a:cubicBezTo>
                <a:close/>
                <a:moveTo>
                  <a:pt x="1703646" y="4401770"/>
                </a:moveTo>
                <a:cubicBezTo>
                  <a:pt x="1706345" y="4404919"/>
                  <a:pt x="1708594" y="4407618"/>
                  <a:pt x="1710618" y="4409980"/>
                </a:cubicBezTo>
                <a:cubicBezTo>
                  <a:pt x="1708931" y="4408855"/>
                  <a:pt x="1707244" y="4407730"/>
                  <a:pt x="1705558" y="4406606"/>
                </a:cubicBezTo>
                <a:cubicBezTo>
                  <a:pt x="1704995" y="4404919"/>
                  <a:pt x="1704320" y="4403344"/>
                  <a:pt x="1703646" y="4401770"/>
                </a:cubicBezTo>
                <a:close/>
                <a:moveTo>
                  <a:pt x="1720402" y="4423924"/>
                </a:moveTo>
                <a:cubicBezTo>
                  <a:pt x="1721864" y="4427523"/>
                  <a:pt x="1723214" y="4431234"/>
                  <a:pt x="1724676" y="4434833"/>
                </a:cubicBezTo>
                <a:cubicBezTo>
                  <a:pt x="1721302" y="4432471"/>
                  <a:pt x="1718041" y="4430110"/>
                  <a:pt x="1714667" y="4427635"/>
                </a:cubicBezTo>
                <a:cubicBezTo>
                  <a:pt x="1713092" y="4424149"/>
                  <a:pt x="1711518" y="4420663"/>
                  <a:pt x="1710056" y="4417177"/>
                </a:cubicBezTo>
                <a:cubicBezTo>
                  <a:pt x="1713542" y="4419538"/>
                  <a:pt x="1716916" y="4421788"/>
                  <a:pt x="1720402" y="4423924"/>
                </a:cubicBezTo>
                <a:close/>
                <a:moveTo>
                  <a:pt x="1730074" y="4447766"/>
                </a:moveTo>
                <a:cubicBezTo>
                  <a:pt x="1731648" y="4451364"/>
                  <a:pt x="1733222" y="4454963"/>
                  <a:pt x="1734797" y="4458562"/>
                </a:cubicBezTo>
                <a:cubicBezTo>
                  <a:pt x="1731873" y="4456313"/>
                  <a:pt x="1729061" y="4454063"/>
                  <a:pt x="1726138" y="4451814"/>
                </a:cubicBezTo>
                <a:cubicBezTo>
                  <a:pt x="1724451" y="4448328"/>
                  <a:pt x="1722764" y="4444954"/>
                  <a:pt x="1721077" y="4441468"/>
                </a:cubicBezTo>
                <a:cubicBezTo>
                  <a:pt x="1724113" y="4443605"/>
                  <a:pt x="1727150" y="4445742"/>
                  <a:pt x="1730074" y="4447766"/>
                </a:cubicBezTo>
                <a:close/>
                <a:moveTo>
                  <a:pt x="1738396" y="4453501"/>
                </a:moveTo>
                <a:cubicBezTo>
                  <a:pt x="1741657" y="4455750"/>
                  <a:pt x="1744918" y="4458000"/>
                  <a:pt x="1748180" y="4460136"/>
                </a:cubicBezTo>
                <a:cubicBezTo>
                  <a:pt x="1749866" y="4464185"/>
                  <a:pt x="1751553" y="4468233"/>
                  <a:pt x="1753240" y="4472282"/>
                </a:cubicBezTo>
                <a:cubicBezTo>
                  <a:pt x="1750091" y="4469920"/>
                  <a:pt x="1746942" y="4467671"/>
                  <a:pt x="1743794" y="4465309"/>
                </a:cubicBezTo>
                <a:cubicBezTo>
                  <a:pt x="1741994" y="4461373"/>
                  <a:pt x="1740082" y="4457437"/>
                  <a:pt x="1738396" y="4453501"/>
                </a:cubicBezTo>
                <a:close/>
                <a:moveTo>
                  <a:pt x="1758301" y="4483865"/>
                </a:moveTo>
                <a:cubicBezTo>
                  <a:pt x="1759988" y="4487576"/>
                  <a:pt x="1761675" y="4491287"/>
                  <a:pt x="1763362" y="4494886"/>
                </a:cubicBezTo>
                <a:cubicBezTo>
                  <a:pt x="1760550" y="4492637"/>
                  <a:pt x="1757739" y="4490388"/>
                  <a:pt x="1754927" y="4488139"/>
                </a:cubicBezTo>
                <a:cubicBezTo>
                  <a:pt x="1753128" y="4484652"/>
                  <a:pt x="1751328" y="4481054"/>
                  <a:pt x="1749642" y="4477455"/>
                </a:cubicBezTo>
                <a:cubicBezTo>
                  <a:pt x="1752565" y="4479704"/>
                  <a:pt x="1755489" y="4481841"/>
                  <a:pt x="1758301" y="4483865"/>
                </a:cubicBezTo>
                <a:close/>
                <a:moveTo>
                  <a:pt x="1766960" y="4490163"/>
                </a:moveTo>
                <a:cubicBezTo>
                  <a:pt x="1769997" y="4492299"/>
                  <a:pt x="1773145" y="4494549"/>
                  <a:pt x="1776182" y="4496686"/>
                </a:cubicBezTo>
                <a:cubicBezTo>
                  <a:pt x="1777981" y="4500847"/>
                  <a:pt x="1779781" y="4505007"/>
                  <a:pt x="1781580" y="4509056"/>
                </a:cubicBezTo>
                <a:cubicBezTo>
                  <a:pt x="1778656" y="4506807"/>
                  <a:pt x="1775732" y="4504558"/>
                  <a:pt x="1772696" y="4502309"/>
                </a:cubicBezTo>
                <a:cubicBezTo>
                  <a:pt x="1770896" y="4498260"/>
                  <a:pt x="1768872" y="4494211"/>
                  <a:pt x="1766960" y="4490163"/>
                </a:cubicBezTo>
                <a:close/>
                <a:moveTo>
                  <a:pt x="1787428" y="4521652"/>
                </a:moveTo>
                <a:cubicBezTo>
                  <a:pt x="1788777" y="4524575"/>
                  <a:pt x="1790239" y="4527612"/>
                  <a:pt x="1791589" y="4530536"/>
                </a:cubicBezTo>
                <a:cubicBezTo>
                  <a:pt x="1789002" y="4528399"/>
                  <a:pt x="1786416" y="4526375"/>
                  <a:pt x="1783942" y="4524238"/>
                </a:cubicBezTo>
                <a:cubicBezTo>
                  <a:pt x="1782480" y="4521426"/>
                  <a:pt x="1781018" y="4518615"/>
                  <a:pt x="1779556" y="4515803"/>
                </a:cubicBezTo>
                <a:cubicBezTo>
                  <a:pt x="1782142" y="4517828"/>
                  <a:pt x="1784841" y="4519740"/>
                  <a:pt x="1787428" y="4521652"/>
                </a:cubicBezTo>
                <a:close/>
                <a:moveTo>
                  <a:pt x="1796425" y="4528287"/>
                </a:moveTo>
                <a:cubicBezTo>
                  <a:pt x="1799349" y="4530423"/>
                  <a:pt x="1802272" y="4532560"/>
                  <a:pt x="1805196" y="4534697"/>
                </a:cubicBezTo>
                <a:cubicBezTo>
                  <a:pt x="1806771" y="4538183"/>
                  <a:pt x="1808345" y="4541782"/>
                  <a:pt x="1809920" y="4545268"/>
                </a:cubicBezTo>
                <a:cubicBezTo>
                  <a:pt x="1806996" y="4543019"/>
                  <a:pt x="1804184" y="4540769"/>
                  <a:pt x="1801260" y="4538408"/>
                </a:cubicBezTo>
                <a:cubicBezTo>
                  <a:pt x="1799686" y="4535034"/>
                  <a:pt x="1797999" y="4531660"/>
                  <a:pt x="1796425" y="4528287"/>
                </a:cubicBezTo>
                <a:close/>
                <a:moveTo>
                  <a:pt x="1816555" y="4559550"/>
                </a:moveTo>
                <a:cubicBezTo>
                  <a:pt x="1818129" y="4562812"/>
                  <a:pt x="1819704" y="4566073"/>
                  <a:pt x="1821278" y="4569334"/>
                </a:cubicBezTo>
                <a:cubicBezTo>
                  <a:pt x="1818804" y="4567310"/>
                  <a:pt x="1816442" y="4565286"/>
                  <a:pt x="1813968" y="4563261"/>
                </a:cubicBezTo>
                <a:cubicBezTo>
                  <a:pt x="1812281" y="4560112"/>
                  <a:pt x="1810707" y="4556964"/>
                  <a:pt x="1809020" y="4553703"/>
                </a:cubicBezTo>
                <a:cubicBezTo>
                  <a:pt x="1811607" y="4555614"/>
                  <a:pt x="1814081" y="4557638"/>
                  <a:pt x="1816555" y="4559550"/>
                </a:cubicBezTo>
                <a:close/>
                <a:moveTo>
                  <a:pt x="1825889" y="4566523"/>
                </a:moveTo>
                <a:cubicBezTo>
                  <a:pt x="1828813" y="4568659"/>
                  <a:pt x="1831624" y="4570796"/>
                  <a:pt x="1834548" y="4572933"/>
                </a:cubicBezTo>
                <a:cubicBezTo>
                  <a:pt x="1836348" y="4576757"/>
                  <a:pt x="1838035" y="4580580"/>
                  <a:pt x="1839834" y="4584516"/>
                </a:cubicBezTo>
                <a:cubicBezTo>
                  <a:pt x="1837022" y="4582267"/>
                  <a:pt x="1834211" y="4580018"/>
                  <a:pt x="1831399" y="4577656"/>
                </a:cubicBezTo>
                <a:cubicBezTo>
                  <a:pt x="1829488" y="4573945"/>
                  <a:pt x="1827688" y="4570234"/>
                  <a:pt x="1825889" y="4566523"/>
                </a:cubicBezTo>
                <a:close/>
                <a:moveTo>
                  <a:pt x="1846019" y="4597562"/>
                </a:moveTo>
                <a:cubicBezTo>
                  <a:pt x="1847706" y="4601048"/>
                  <a:pt x="1849393" y="4604421"/>
                  <a:pt x="1851080" y="4607908"/>
                </a:cubicBezTo>
                <a:cubicBezTo>
                  <a:pt x="1848606" y="4605771"/>
                  <a:pt x="1846132" y="4603634"/>
                  <a:pt x="1843657" y="4601385"/>
                </a:cubicBezTo>
                <a:cubicBezTo>
                  <a:pt x="1841858" y="4598124"/>
                  <a:pt x="1840171" y="4594862"/>
                  <a:pt x="1838372" y="4591489"/>
                </a:cubicBezTo>
                <a:cubicBezTo>
                  <a:pt x="1840958" y="4593513"/>
                  <a:pt x="1843545" y="4595537"/>
                  <a:pt x="1846019" y="4597562"/>
                </a:cubicBezTo>
                <a:close/>
                <a:moveTo>
                  <a:pt x="1859177" y="4623652"/>
                </a:moveTo>
                <a:cubicBezTo>
                  <a:pt x="1860301" y="4625901"/>
                  <a:pt x="1861426" y="4628151"/>
                  <a:pt x="1862663" y="4630399"/>
                </a:cubicBezTo>
                <a:cubicBezTo>
                  <a:pt x="1860639" y="4628488"/>
                  <a:pt x="1858615" y="4626576"/>
                  <a:pt x="1856590" y="4624777"/>
                </a:cubicBezTo>
                <a:cubicBezTo>
                  <a:pt x="1855466" y="4622752"/>
                  <a:pt x="1854229" y="4620616"/>
                  <a:pt x="1853104" y="4618591"/>
                </a:cubicBezTo>
                <a:cubicBezTo>
                  <a:pt x="1855016" y="4620166"/>
                  <a:pt x="1857040" y="4621853"/>
                  <a:pt x="1859177" y="4623652"/>
                </a:cubicBezTo>
                <a:close/>
                <a:moveTo>
                  <a:pt x="1869973" y="4632536"/>
                </a:moveTo>
                <a:cubicBezTo>
                  <a:pt x="1872110" y="4634336"/>
                  <a:pt x="1874359" y="4636022"/>
                  <a:pt x="1876496" y="4637822"/>
                </a:cubicBezTo>
                <a:cubicBezTo>
                  <a:pt x="1877958" y="4640746"/>
                  <a:pt x="1879419" y="4643782"/>
                  <a:pt x="1880881" y="4646706"/>
                </a:cubicBezTo>
                <a:cubicBezTo>
                  <a:pt x="1878745" y="4644907"/>
                  <a:pt x="1876608" y="4642995"/>
                  <a:pt x="1874584" y="4641196"/>
                </a:cubicBezTo>
                <a:cubicBezTo>
                  <a:pt x="1873009" y="4638272"/>
                  <a:pt x="1871547" y="4635348"/>
                  <a:pt x="1869973" y="4632536"/>
                </a:cubicBezTo>
                <a:close/>
                <a:moveTo>
                  <a:pt x="1886504" y="4645694"/>
                </a:moveTo>
                <a:cubicBezTo>
                  <a:pt x="1888979" y="4647606"/>
                  <a:pt x="1891453" y="4649630"/>
                  <a:pt x="1893927" y="4651542"/>
                </a:cubicBezTo>
                <a:cubicBezTo>
                  <a:pt x="1895614" y="4655141"/>
                  <a:pt x="1897413" y="4658739"/>
                  <a:pt x="1899100" y="4662450"/>
                </a:cubicBezTo>
                <a:cubicBezTo>
                  <a:pt x="1896626" y="4660426"/>
                  <a:pt x="1894264" y="4658290"/>
                  <a:pt x="1891790" y="4656265"/>
                </a:cubicBezTo>
                <a:cubicBezTo>
                  <a:pt x="1890103" y="4652779"/>
                  <a:pt x="1888304" y="4649293"/>
                  <a:pt x="1886504" y="4645694"/>
                </a:cubicBezTo>
                <a:close/>
                <a:moveTo>
                  <a:pt x="1906297" y="4676845"/>
                </a:moveTo>
                <a:cubicBezTo>
                  <a:pt x="1907647" y="4679432"/>
                  <a:pt x="1908884" y="4682131"/>
                  <a:pt x="1910233" y="4684718"/>
                </a:cubicBezTo>
                <a:cubicBezTo>
                  <a:pt x="1908209" y="4682918"/>
                  <a:pt x="1906185" y="4681119"/>
                  <a:pt x="1904273" y="4679319"/>
                </a:cubicBezTo>
                <a:cubicBezTo>
                  <a:pt x="1902924" y="4676845"/>
                  <a:pt x="1901574" y="4674259"/>
                  <a:pt x="1900224" y="4671785"/>
                </a:cubicBezTo>
                <a:cubicBezTo>
                  <a:pt x="1902136" y="4673472"/>
                  <a:pt x="1904161" y="4675158"/>
                  <a:pt x="1906297" y="4676845"/>
                </a:cubicBezTo>
                <a:close/>
                <a:moveTo>
                  <a:pt x="1919118" y="4702149"/>
                </a:moveTo>
                <a:cubicBezTo>
                  <a:pt x="1920242" y="4704398"/>
                  <a:pt x="1921479" y="4706535"/>
                  <a:pt x="1922604" y="4708784"/>
                </a:cubicBezTo>
                <a:cubicBezTo>
                  <a:pt x="1921254" y="4707434"/>
                  <a:pt x="1919905" y="4706197"/>
                  <a:pt x="1918443" y="4704848"/>
                </a:cubicBezTo>
                <a:cubicBezTo>
                  <a:pt x="1917206" y="4702599"/>
                  <a:pt x="1915969" y="4700462"/>
                  <a:pt x="1914619" y="4698212"/>
                </a:cubicBezTo>
                <a:cubicBezTo>
                  <a:pt x="1916194" y="4699562"/>
                  <a:pt x="1917656" y="4700799"/>
                  <a:pt x="1919118" y="4702149"/>
                </a:cubicBezTo>
                <a:close/>
                <a:moveTo>
                  <a:pt x="1930476" y="4711932"/>
                </a:moveTo>
                <a:cubicBezTo>
                  <a:pt x="1932500" y="4713620"/>
                  <a:pt x="1934525" y="4715306"/>
                  <a:pt x="1936436" y="4716993"/>
                </a:cubicBezTo>
                <a:cubicBezTo>
                  <a:pt x="1937898" y="4719917"/>
                  <a:pt x="1939473" y="4722954"/>
                  <a:pt x="1940935" y="4725878"/>
                </a:cubicBezTo>
                <a:cubicBezTo>
                  <a:pt x="1939023" y="4724078"/>
                  <a:pt x="1936999" y="4722279"/>
                  <a:pt x="1935087" y="4720480"/>
                </a:cubicBezTo>
                <a:cubicBezTo>
                  <a:pt x="1933625" y="4717668"/>
                  <a:pt x="1932050" y="4714744"/>
                  <a:pt x="1930476" y="4711932"/>
                </a:cubicBezTo>
                <a:close/>
                <a:moveTo>
                  <a:pt x="1949144" y="4741622"/>
                </a:moveTo>
                <a:cubicBezTo>
                  <a:pt x="1950606" y="4744433"/>
                  <a:pt x="1952068" y="4747132"/>
                  <a:pt x="1953530" y="4749944"/>
                </a:cubicBezTo>
                <a:cubicBezTo>
                  <a:pt x="1952181" y="4748594"/>
                  <a:pt x="1950831" y="4747245"/>
                  <a:pt x="1949369" y="4745895"/>
                </a:cubicBezTo>
                <a:cubicBezTo>
                  <a:pt x="1947795" y="4743196"/>
                  <a:pt x="1946220" y="4740385"/>
                  <a:pt x="1944646" y="4737686"/>
                </a:cubicBezTo>
                <a:cubicBezTo>
                  <a:pt x="1946220" y="4739035"/>
                  <a:pt x="1947682" y="4740385"/>
                  <a:pt x="1949144" y="4741622"/>
                </a:cubicBezTo>
                <a:close/>
                <a:moveTo>
                  <a:pt x="1960728" y="4751856"/>
                </a:moveTo>
                <a:cubicBezTo>
                  <a:pt x="1962639" y="4753543"/>
                  <a:pt x="1964551" y="4755229"/>
                  <a:pt x="1966575" y="4756804"/>
                </a:cubicBezTo>
                <a:cubicBezTo>
                  <a:pt x="1968375" y="4760290"/>
                  <a:pt x="1970062" y="4763776"/>
                  <a:pt x="1971861" y="4767263"/>
                </a:cubicBezTo>
                <a:cubicBezTo>
                  <a:pt x="1970062" y="4765576"/>
                  <a:pt x="1968150" y="4763889"/>
                  <a:pt x="1966351" y="4762090"/>
                </a:cubicBezTo>
                <a:cubicBezTo>
                  <a:pt x="1964439" y="4758716"/>
                  <a:pt x="1962639" y="4755342"/>
                  <a:pt x="1960728" y="4751856"/>
                </a:cubicBezTo>
                <a:close/>
                <a:moveTo>
                  <a:pt x="1980295" y="4783457"/>
                </a:moveTo>
                <a:cubicBezTo>
                  <a:pt x="1981533" y="4785931"/>
                  <a:pt x="1982882" y="4788292"/>
                  <a:pt x="1984119" y="4790767"/>
                </a:cubicBezTo>
                <a:cubicBezTo>
                  <a:pt x="1982770" y="4789417"/>
                  <a:pt x="1981533" y="4788180"/>
                  <a:pt x="1980183" y="4786830"/>
                </a:cubicBezTo>
                <a:cubicBezTo>
                  <a:pt x="1978834" y="4784469"/>
                  <a:pt x="1977484" y="4782107"/>
                  <a:pt x="1976135" y="4779745"/>
                </a:cubicBezTo>
                <a:cubicBezTo>
                  <a:pt x="1977484" y="4780983"/>
                  <a:pt x="1978834" y="4782220"/>
                  <a:pt x="1980295" y="4783457"/>
                </a:cubicBezTo>
                <a:close/>
                <a:moveTo>
                  <a:pt x="1991991" y="4794028"/>
                </a:moveTo>
                <a:cubicBezTo>
                  <a:pt x="1994015" y="4795827"/>
                  <a:pt x="1996040" y="4797626"/>
                  <a:pt x="1998064" y="4799314"/>
                </a:cubicBezTo>
                <a:cubicBezTo>
                  <a:pt x="1999751" y="4802800"/>
                  <a:pt x="2001663" y="4806173"/>
                  <a:pt x="2003350" y="4809547"/>
                </a:cubicBezTo>
                <a:cubicBezTo>
                  <a:pt x="2001325" y="4807635"/>
                  <a:pt x="1999301" y="4805611"/>
                  <a:pt x="1997164" y="4803587"/>
                </a:cubicBezTo>
                <a:cubicBezTo>
                  <a:pt x="1995478" y="4800438"/>
                  <a:pt x="1993791" y="4797177"/>
                  <a:pt x="1991991" y="4794028"/>
                </a:cubicBezTo>
                <a:close/>
                <a:moveTo>
                  <a:pt x="2012121" y="4826304"/>
                </a:moveTo>
                <a:cubicBezTo>
                  <a:pt x="2013471" y="4828778"/>
                  <a:pt x="2014821" y="4831364"/>
                  <a:pt x="2016170" y="4833838"/>
                </a:cubicBezTo>
                <a:cubicBezTo>
                  <a:pt x="2014708" y="4832377"/>
                  <a:pt x="2013246" y="4830915"/>
                  <a:pt x="2011784" y="4829453"/>
                </a:cubicBezTo>
                <a:cubicBezTo>
                  <a:pt x="2010322" y="4826978"/>
                  <a:pt x="2008860" y="4824392"/>
                  <a:pt x="2007511" y="4821918"/>
                </a:cubicBezTo>
                <a:cubicBezTo>
                  <a:pt x="2008973" y="4823380"/>
                  <a:pt x="2010547" y="4824842"/>
                  <a:pt x="2012121" y="4826304"/>
                </a:cubicBezTo>
                <a:close/>
                <a:moveTo>
                  <a:pt x="2024379" y="4837550"/>
                </a:moveTo>
                <a:cubicBezTo>
                  <a:pt x="2025954" y="4838899"/>
                  <a:pt x="2027416" y="4840249"/>
                  <a:pt x="2028990" y="4841598"/>
                </a:cubicBezTo>
                <a:cubicBezTo>
                  <a:pt x="2030677" y="4844859"/>
                  <a:pt x="2032252" y="4848121"/>
                  <a:pt x="2033939" y="4851382"/>
                </a:cubicBezTo>
                <a:cubicBezTo>
                  <a:pt x="2032589" y="4850033"/>
                  <a:pt x="2031127" y="4848683"/>
                  <a:pt x="2029778" y="4847334"/>
                </a:cubicBezTo>
                <a:cubicBezTo>
                  <a:pt x="2027978" y="4844072"/>
                  <a:pt x="2026179" y="4840811"/>
                  <a:pt x="2024379" y="4837550"/>
                </a:cubicBezTo>
                <a:close/>
                <a:moveTo>
                  <a:pt x="2042710" y="4868363"/>
                </a:moveTo>
                <a:cubicBezTo>
                  <a:pt x="2044060" y="4870838"/>
                  <a:pt x="2045409" y="4873312"/>
                  <a:pt x="2046647" y="4875786"/>
                </a:cubicBezTo>
                <a:cubicBezTo>
                  <a:pt x="2045859" y="4874998"/>
                  <a:pt x="2045072" y="4874212"/>
                  <a:pt x="2044397" y="4873424"/>
                </a:cubicBezTo>
                <a:cubicBezTo>
                  <a:pt x="2042935" y="4870838"/>
                  <a:pt x="2041473" y="4868363"/>
                  <a:pt x="2040011" y="4865777"/>
                </a:cubicBezTo>
                <a:cubicBezTo>
                  <a:pt x="2040911" y="4866677"/>
                  <a:pt x="2041811" y="4867464"/>
                  <a:pt x="2042710" y="4868363"/>
                </a:cubicBezTo>
                <a:close/>
                <a:moveTo>
                  <a:pt x="2054968" y="4879722"/>
                </a:moveTo>
                <a:cubicBezTo>
                  <a:pt x="2056655" y="4881296"/>
                  <a:pt x="2058342" y="4882758"/>
                  <a:pt x="2060029" y="4884333"/>
                </a:cubicBezTo>
                <a:cubicBezTo>
                  <a:pt x="2061716" y="4887594"/>
                  <a:pt x="2063290" y="4890855"/>
                  <a:pt x="2064977" y="4894004"/>
                </a:cubicBezTo>
                <a:cubicBezTo>
                  <a:pt x="2063290" y="4892430"/>
                  <a:pt x="2061716" y="4890743"/>
                  <a:pt x="2060029" y="4889056"/>
                </a:cubicBezTo>
                <a:cubicBezTo>
                  <a:pt x="2058342" y="4886020"/>
                  <a:pt x="2056768" y="4882871"/>
                  <a:pt x="2054968" y="4879722"/>
                </a:cubicBezTo>
                <a:close/>
                <a:moveTo>
                  <a:pt x="2074086" y="4911436"/>
                </a:moveTo>
                <a:cubicBezTo>
                  <a:pt x="2074986" y="4913010"/>
                  <a:pt x="2075773" y="4914697"/>
                  <a:pt x="2076673" y="4916271"/>
                </a:cubicBezTo>
                <a:cubicBezTo>
                  <a:pt x="2075548" y="4915147"/>
                  <a:pt x="2074424" y="4914022"/>
                  <a:pt x="2073412" y="4912897"/>
                </a:cubicBezTo>
                <a:cubicBezTo>
                  <a:pt x="2072512" y="4911323"/>
                  <a:pt x="2071612" y="4909748"/>
                  <a:pt x="2070825" y="4908174"/>
                </a:cubicBezTo>
                <a:cubicBezTo>
                  <a:pt x="2071837" y="4909299"/>
                  <a:pt x="2072962" y="4910423"/>
                  <a:pt x="2074086" y="4911436"/>
                </a:cubicBezTo>
                <a:close/>
                <a:moveTo>
                  <a:pt x="2086345" y="4922906"/>
                </a:moveTo>
                <a:cubicBezTo>
                  <a:pt x="2088256" y="4924706"/>
                  <a:pt x="2090168" y="4926392"/>
                  <a:pt x="2092080" y="4928079"/>
                </a:cubicBezTo>
                <a:cubicBezTo>
                  <a:pt x="2093429" y="4930779"/>
                  <a:pt x="2094779" y="4933477"/>
                  <a:pt x="2096129" y="4936064"/>
                </a:cubicBezTo>
                <a:cubicBezTo>
                  <a:pt x="2094217" y="4934152"/>
                  <a:pt x="2092305" y="4932240"/>
                  <a:pt x="2090393" y="4930329"/>
                </a:cubicBezTo>
                <a:cubicBezTo>
                  <a:pt x="2089044" y="4927854"/>
                  <a:pt x="2087694" y="4925380"/>
                  <a:pt x="2086345" y="4922906"/>
                </a:cubicBezTo>
                <a:close/>
                <a:moveTo>
                  <a:pt x="2105238" y="4954057"/>
                </a:moveTo>
                <a:cubicBezTo>
                  <a:pt x="2105350" y="4954170"/>
                  <a:pt x="2105463" y="4954170"/>
                  <a:pt x="2105463" y="4954282"/>
                </a:cubicBezTo>
                <a:cubicBezTo>
                  <a:pt x="2106587" y="4956419"/>
                  <a:pt x="2107712" y="4958556"/>
                  <a:pt x="2108837" y="4960580"/>
                </a:cubicBezTo>
                <a:cubicBezTo>
                  <a:pt x="2107375" y="4959006"/>
                  <a:pt x="2105913" y="4957544"/>
                  <a:pt x="2104451" y="4955969"/>
                </a:cubicBezTo>
                <a:cubicBezTo>
                  <a:pt x="2103326" y="4953945"/>
                  <a:pt x="2102201" y="4951921"/>
                  <a:pt x="2101077" y="4950009"/>
                </a:cubicBezTo>
                <a:cubicBezTo>
                  <a:pt x="2102539" y="4951358"/>
                  <a:pt x="2103888" y="4952708"/>
                  <a:pt x="2105238" y="4954057"/>
                </a:cubicBezTo>
                <a:close/>
                <a:moveTo>
                  <a:pt x="2117833" y="4965866"/>
                </a:moveTo>
                <a:cubicBezTo>
                  <a:pt x="2119183" y="4967103"/>
                  <a:pt x="2120532" y="4968340"/>
                  <a:pt x="2121769" y="4969577"/>
                </a:cubicBezTo>
                <a:cubicBezTo>
                  <a:pt x="2123231" y="4972613"/>
                  <a:pt x="2124806" y="4975537"/>
                  <a:pt x="2126268" y="4978574"/>
                </a:cubicBezTo>
                <a:cubicBezTo>
                  <a:pt x="2125031" y="4977337"/>
                  <a:pt x="2123906" y="4976212"/>
                  <a:pt x="2122669" y="4974975"/>
                </a:cubicBezTo>
                <a:cubicBezTo>
                  <a:pt x="2121095" y="4971938"/>
                  <a:pt x="2119520" y="4968902"/>
                  <a:pt x="2117833" y="4965866"/>
                </a:cubicBezTo>
                <a:close/>
                <a:moveTo>
                  <a:pt x="2136501" y="4998254"/>
                </a:moveTo>
                <a:cubicBezTo>
                  <a:pt x="2137626" y="5000391"/>
                  <a:pt x="2138751" y="5002527"/>
                  <a:pt x="2139875" y="5004552"/>
                </a:cubicBezTo>
                <a:cubicBezTo>
                  <a:pt x="2139313" y="5003989"/>
                  <a:pt x="2138751" y="5003315"/>
                  <a:pt x="2138188" y="5002752"/>
                </a:cubicBezTo>
                <a:cubicBezTo>
                  <a:pt x="2136951" y="5000616"/>
                  <a:pt x="2135827" y="4998479"/>
                  <a:pt x="2134590" y="4996230"/>
                </a:cubicBezTo>
                <a:cubicBezTo>
                  <a:pt x="2135264" y="4997017"/>
                  <a:pt x="2135939" y="4997692"/>
                  <a:pt x="2136501" y="4998254"/>
                </a:cubicBezTo>
                <a:close/>
                <a:moveTo>
                  <a:pt x="2164504" y="5038739"/>
                </a:moveTo>
                <a:cubicBezTo>
                  <a:pt x="2165291" y="5039526"/>
                  <a:pt x="2166078" y="5040314"/>
                  <a:pt x="2166865" y="5041101"/>
                </a:cubicBezTo>
                <a:cubicBezTo>
                  <a:pt x="2167878" y="5043013"/>
                  <a:pt x="2168890" y="5045037"/>
                  <a:pt x="2169902" y="5046949"/>
                </a:cubicBezTo>
                <a:cubicBezTo>
                  <a:pt x="2169227" y="5046162"/>
                  <a:pt x="2168552" y="5045487"/>
                  <a:pt x="2167765" y="5044700"/>
                </a:cubicBezTo>
                <a:cubicBezTo>
                  <a:pt x="2166641" y="5042788"/>
                  <a:pt x="2165516" y="5040764"/>
                  <a:pt x="2164504" y="5038739"/>
                </a:cubicBezTo>
                <a:close/>
                <a:moveTo>
                  <a:pt x="2180473" y="5067191"/>
                </a:moveTo>
                <a:cubicBezTo>
                  <a:pt x="2180810" y="5067754"/>
                  <a:pt x="2181035" y="5068316"/>
                  <a:pt x="2181373" y="5068879"/>
                </a:cubicBezTo>
                <a:cubicBezTo>
                  <a:pt x="2181035" y="5068316"/>
                  <a:pt x="2180698" y="5067641"/>
                  <a:pt x="2180361" y="5067079"/>
                </a:cubicBezTo>
                <a:cubicBezTo>
                  <a:pt x="2180473" y="5067079"/>
                  <a:pt x="2180473" y="5067191"/>
                  <a:pt x="2180473" y="5067191"/>
                </a:cubicBezTo>
                <a:close/>
                <a:moveTo>
                  <a:pt x="2195093" y="5082261"/>
                </a:moveTo>
                <a:cubicBezTo>
                  <a:pt x="2195880" y="5083048"/>
                  <a:pt x="2196667" y="5083835"/>
                  <a:pt x="2197342" y="5084510"/>
                </a:cubicBezTo>
                <a:cubicBezTo>
                  <a:pt x="2198354" y="5086534"/>
                  <a:pt x="2199366" y="5088446"/>
                  <a:pt x="2200378" y="5090471"/>
                </a:cubicBezTo>
                <a:cubicBezTo>
                  <a:pt x="2199591" y="5089683"/>
                  <a:pt x="2198916" y="5088896"/>
                  <a:pt x="2198129" y="5087996"/>
                </a:cubicBezTo>
                <a:cubicBezTo>
                  <a:pt x="2197230" y="5086085"/>
                  <a:pt x="2196217" y="5084173"/>
                  <a:pt x="2195093" y="5082261"/>
                </a:cubicBezTo>
                <a:close/>
                <a:moveTo>
                  <a:pt x="2210050" y="5096993"/>
                </a:moveTo>
                <a:cubicBezTo>
                  <a:pt x="2211624" y="5098455"/>
                  <a:pt x="2213199" y="5100030"/>
                  <a:pt x="2214773" y="5101492"/>
                </a:cubicBezTo>
                <a:cubicBezTo>
                  <a:pt x="2216235" y="5104416"/>
                  <a:pt x="2217697" y="5107227"/>
                  <a:pt x="2219047" y="5110151"/>
                </a:cubicBezTo>
                <a:cubicBezTo>
                  <a:pt x="2217472" y="5108577"/>
                  <a:pt x="2216010" y="5107002"/>
                  <a:pt x="2214436" y="5105315"/>
                </a:cubicBezTo>
                <a:cubicBezTo>
                  <a:pt x="2212974" y="5102504"/>
                  <a:pt x="2211512" y="5099692"/>
                  <a:pt x="2210050" y="5096993"/>
                </a:cubicBezTo>
                <a:close/>
                <a:moveTo>
                  <a:pt x="2240526" y="5140515"/>
                </a:moveTo>
                <a:cubicBezTo>
                  <a:pt x="2241651" y="5141640"/>
                  <a:pt x="2242775" y="5142764"/>
                  <a:pt x="2243900" y="5143889"/>
                </a:cubicBezTo>
                <a:cubicBezTo>
                  <a:pt x="2245587" y="5147263"/>
                  <a:pt x="2247161" y="5150524"/>
                  <a:pt x="2248848" y="5153785"/>
                </a:cubicBezTo>
                <a:cubicBezTo>
                  <a:pt x="2247724" y="5152661"/>
                  <a:pt x="2246712" y="5151536"/>
                  <a:pt x="2245587" y="5150299"/>
                </a:cubicBezTo>
                <a:cubicBezTo>
                  <a:pt x="2243900" y="5147038"/>
                  <a:pt x="2242213" y="5143776"/>
                  <a:pt x="2240526" y="5140515"/>
                </a:cubicBezTo>
                <a:close/>
                <a:moveTo>
                  <a:pt x="2258182" y="5172341"/>
                </a:moveTo>
                <a:cubicBezTo>
                  <a:pt x="2259195" y="5174365"/>
                  <a:pt x="2260207" y="5176502"/>
                  <a:pt x="2261219" y="5178526"/>
                </a:cubicBezTo>
                <a:cubicBezTo>
                  <a:pt x="2260769" y="5178076"/>
                  <a:pt x="2260319" y="5177514"/>
                  <a:pt x="2259869" y="5176952"/>
                </a:cubicBezTo>
                <a:cubicBezTo>
                  <a:pt x="2258745" y="5174815"/>
                  <a:pt x="2257508" y="5172678"/>
                  <a:pt x="2256383" y="5170429"/>
                </a:cubicBezTo>
                <a:cubicBezTo>
                  <a:pt x="2256945" y="5171216"/>
                  <a:pt x="2257508" y="5171779"/>
                  <a:pt x="2258182" y="5172341"/>
                </a:cubicBezTo>
                <a:close/>
                <a:moveTo>
                  <a:pt x="2286297" y="5214626"/>
                </a:moveTo>
                <a:cubicBezTo>
                  <a:pt x="2393471" y="5325173"/>
                  <a:pt x="2500645" y="5385226"/>
                  <a:pt x="2592299" y="5385226"/>
                </a:cubicBezTo>
                <a:cubicBezTo>
                  <a:pt x="2810357" y="5385226"/>
                  <a:pt x="3034489" y="4993868"/>
                  <a:pt x="3124456" y="4747245"/>
                </a:cubicBezTo>
                <a:cubicBezTo>
                  <a:pt x="3268629" y="4351950"/>
                  <a:pt x="3396383" y="3981734"/>
                  <a:pt x="3508392" y="3633673"/>
                </a:cubicBezTo>
                <a:lnTo>
                  <a:pt x="3522787" y="3633673"/>
                </a:lnTo>
                <a:cubicBezTo>
                  <a:pt x="3405604" y="4018733"/>
                  <a:pt x="3278076" y="4401320"/>
                  <a:pt x="3144024" y="4768725"/>
                </a:cubicBezTo>
                <a:cubicBezTo>
                  <a:pt x="3087795" y="4922794"/>
                  <a:pt x="3007499" y="5077650"/>
                  <a:pt x="2923829" y="5193483"/>
                </a:cubicBezTo>
                <a:cubicBezTo>
                  <a:pt x="2818005" y="5340018"/>
                  <a:pt x="2711393" y="5417502"/>
                  <a:pt x="2615578" y="5417502"/>
                </a:cubicBezTo>
                <a:cubicBezTo>
                  <a:pt x="2515827" y="5417502"/>
                  <a:pt x="2403705" y="5349802"/>
                  <a:pt x="2289896" y="5221373"/>
                </a:cubicBezTo>
                <a:cubicBezTo>
                  <a:pt x="2288659" y="5219124"/>
                  <a:pt x="2287534" y="5216875"/>
                  <a:pt x="2286297" y="5214626"/>
                </a:cubicBezTo>
                <a:close/>
                <a:moveTo>
                  <a:pt x="3510866" y="3626025"/>
                </a:moveTo>
                <a:cubicBezTo>
                  <a:pt x="3513453" y="3618041"/>
                  <a:pt x="3515927" y="3610169"/>
                  <a:pt x="3518514" y="3602184"/>
                </a:cubicBezTo>
                <a:cubicBezTo>
                  <a:pt x="3525486" y="3601285"/>
                  <a:pt x="3530097" y="3600497"/>
                  <a:pt x="3533133" y="3599710"/>
                </a:cubicBezTo>
                <a:cubicBezTo>
                  <a:pt x="3530434" y="3608482"/>
                  <a:pt x="3527848" y="3617141"/>
                  <a:pt x="3525149" y="3625913"/>
                </a:cubicBezTo>
                <a:lnTo>
                  <a:pt x="3510866" y="3625913"/>
                </a:lnTo>
                <a:close/>
                <a:moveTo>
                  <a:pt x="3535495" y="3591950"/>
                </a:moveTo>
                <a:cubicBezTo>
                  <a:pt x="3535495" y="3591950"/>
                  <a:pt x="3535495" y="3591950"/>
                  <a:pt x="3535495" y="3591950"/>
                </a:cubicBezTo>
                <a:cubicBezTo>
                  <a:pt x="3535495" y="3591838"/>
                  <a:pt x="3535495" y="3591838"/>
                  <a:pt x="3535495" y="3591950"/>
                </a:cubicBezTo>
                <a:cubicBezTo>
                  <a:pt x="3535495" y="3591950"/>
                  <a:pt x="3535495" y="3591950"/>
                  <a:pt x="3535495" y="3591950"/>
                </a:cubicBezTo>
                <a:close/>
                <a:moveTo>
                  <a:pt x="3535608" y="3591500"/>
                </a:moveTo>
                <a:cubicBezTo>
                  <a:pt x="3534033" y="3592513"/>
                  <a:pt x="3529085" y="3593412"/>
                  <a:pt x="3520988" y="3594424"/>
                </a:cubicBezTo>
                <a:cubicBezTo>
                  <a:pt x="3523574" y="3586440"/>
                  <a:pt x="3526048" y="3578568"/>
                  <a:pt x="3528635" y="3570583"/>
                </a:cubicBezTo>
                <a:cubicBezTo>
                  <a:pt x="3535945" y="3568896"/>
                  <a:pt x="3540555" y="3567322"/>
                  <a:pt x="3543367" y="3565972"/>
                </a:cubicBezTo>
                <a:cubicBezTo>
                  <a:pt x="3540781" y="3574519"/>
                  <a:pt x="3538194" y="3583066"/>
                  <a:pt x="3535608" y="3591500"/>
                </a:cubicBezTo>
                <a:close/>
                <a:moveTo>
                  <a:pt x="3544379" y="3557200"/>
                </a:moveTo>
                <a:cubicBezTo>
                  <a:pt x="3542917" y="3559000"/>
                  <a:pt x="3538419" y="3560799"/>
                  <a:pt x="3531109" y="3562711"/>
                </a:cubicBezTo>
                <a:cubicBezTo>
                  <a:pt x="3533696" y="3554614"/>
                  <a:pt x="3536282" y="3546629"/>
                  <a:pt x="3538756" y="3538532"/>
                </a:cubicBezTo>
                <a:cubicBezTo>
                  <a:pt x="3545616" y="3535946"/>
                  <a:pt x="3550677" y="3533472"/>
                  <a:pt x="3553826" y="3530885"/>
                </a:cubicBezTo>
                <a:cubicBezTo>
                  <a:pt x="3551464" y="3538757"/>
                  <a:pt x="3549102" y="3546629"/>
                  <a:pt x="3546741" y="3554501"/>
                </a:cubicBezTo>
                <a:cubicBezTo>
                  <a:pt x="3545054" y="3555401"/>
                  <a:pt x="3544604" y="3556413"/>
                  <a:pt x="3544379" y="3557200"/>
                </a:cubicBezTo>
                <a:close/>
                <a:moveTo>
                  <a:pt x="3553601" y="3522226"/>
                </a:moveTo>
                <a:cubicBezTo>
                  <a:pt x="3552701" y="3524925"/>
                  <a:pt x="3548428" y="3527736"/>
                  <a:pt x="3541343" y="3530435"/>
                </a:cubicBezTo>
                <a:cubicBezTo>
                  <a:pt x="3543929" y="3522226"/>
                  <a:pt x="3546516" y="3514016"/>
                  <a:pt x="3549102" y="3505919"/>
                </a:cubicBezTo>
                <a:cubicBezTo>
                  <a:pt x="3556525" y="3502208"/>
                  <a:pt x="3561810" y="3498497"/>
                  <a:pt x="3564734" y="3494673"/>
                </a:cubicBezTo>
                <a:cubicBezTo>
                  <a:pt x="3562485" y="3502320"/>
                  <a:pt x="3560124" y="3509967"/>
                  <a:pt x="3557874" y="3517615"/>
                </a:cubicBezTo>
                <a:cubicBezTo>
                  <a:pt x="3555288" y="3519189"/>
                  <a:pt x="3553938" y="3520764"/>
                  <a:pt x="3553601" y="3522226"/>
                </a:cubicBezTo>
                <a:close/>
                <a:moveTo>
                  <a:pt x="3562935" y="3486913"/>
                </a:moveTo>
                <a:cubicBezTo>
                  <a:pt x="3562148" y="3490399"/>
                  <a:pt x="3558324" y="3493998"/>
                  <a:pt x="3551689" y="3497597"/>
                </a:cubicBezTo>
                <a:cubicBezTo>
                  <a:pt x="3554275" y="3489500"/>
                  <a:pt x="3556750" y="3481403"/>
                  <a:pt x="3559336" y="3473418"/>
                </a:cubicBezTo>
                <a:cubicBezTo>
                  <a:pt x="3569345" y="3467008"/>
                  <a:pt x="3575193" y="3460598"/>
                  <a:pt x="3576655" y="3454075"/>
                </a:cubicBezTo>
                <a:cubicBezTo>
                  <a:pt x="3576767" y="3453738"/>
                  <a:pt x="3576880" y="3453288"/>
                  <a:pt x="3577105" y="3452951"/>
                </a:cubicBezTo>
                <a:cubicBezTo>
                  <a:pt x="3574518" y="3461497"/>
                  <a:pt x="3572044" y="3470157"/>
                  <a:pt x="3569458" y="3478704"/>
                </a:cubicBezTo>
                <a:cubicBezTo>
                  <a:pt x="3563947" y="3482190"/>
                  <a:pt x="3563385" y="3484889"/>
                  <a:pt x="3562935" y="3486913"/>
                </a:cubicBezTo>
                <a:close/>
                <a:moveTo>
                  <a:pt x="3572157" y="3451601"/>
                </a:moveTo>
                <a:cubicBezTo>
                  <a:pt x="3571257" y="3455762"/>
                  <a:pt x="3567771" y="3459923"/>
                  <a:pt x="3562260" y="3464084"/>
                </a:cubicBezTo>
                <a:cubicBezTo>
                  <a:pt x="3564734" y="3456100"/>
                  <a:pt x="3567209" y="3448227"/>
                  <a:pt x="3569683" y="3440243"/>
                </a:cubicBezTo>
                <a:cubicBezTo>
                  <a:pt x="3578792" y="3433045"/>
                  <a:pt x="3584302" y="3425961"/>
                  <a:pt x="3585876" y="3418763"/>
                </a:cubicBezTo>
                <a:cubicBezTo>
                  <a:pt x="3586214" y="3417301"/>
                  <a:pt x="3587001" y="3415727"/>
                  <a:pt x="3588463" y="3413927"/>
                </a:cubicBezTo>
                <a:cubicBezTo>
                  <a:pt x="3585764" y="3423261"/>
                  <a:pt x="3582953" y="3432483"/>
                  <a:pt x="3580254" y="3441817"/>
                </a:cubicBezTo>
                <a:cubicBezTo>
                  <a:pt x="3575643" y="3445191"/>
                  <a:pt x="3572944" y="3448340"/>
                  <a:pt x="3572157" y="3451601"/>
                </a:cubicBezTo>
                <a:close/>
                <a:moveTo>
                  <a:pt x="3595548" y="3407854"/>
                </a:moveTo>
                <a:cubicBezTo>
                  <a:pt x="3598697" y="3405718"/>
                  <a:pt x="3602633" y="3403356"/>
                  <a:pt x="3607694" y="3400769"/>
                </a:cubicBezTo>
                <a:cubicBezTo>
                  <a:pt x="3604770" y="3411228"/>
                  <a:pt x="3601958" y="3421574"/>
                  <a:pt x="3599034" y="3431921"/>
                </a:cubicBezTo>
                <a:cubicBezTo>
                  <a:pt x="3594311" y="3433832"/>
                  <a:pt x="3590150" y="3435857"/>
                  <a:pt x="3586664" y="3437769"/>
                </a:cubicBezTo>
                <a:cubicBezTo>
                  <a:pt x="3589588" y="3427872"/>
                  <a:pt x="3592512" y="3417863"/>
                  <a:pt x="3595548" y="3407854"/>
                </a:cubicBezTo>
                <a:close/>
                <a:moveTo>
                  <a:pt x="3598247" y="3398408"/>
                </a:moveTo>
                <a:cubicBezTo>
                  <a:pt x="3601171" y="3388399"/>
                  <a:pt x="3604095" y="3378503"/>
                  <a:pt x="3606907" y="3368494"/>
                </a:cubicBezTo>
                <a:cubicBezTo>
                  <a:pt x="3610056" y="3366020"/>
                  <a:pt x="3613991" y="3363433"/>
                  <a:pt x="3618602" y="3360734"/>
                </a:cubicBezTo>
                <a:cubicBezTo>
                  <a:pt x="3615791" y="3371080"/>
                  <a:pt x="3612867" y="3381539"/>
                  <a:pt x="3610056" y="3391885"/>
                </a:cubicBezTo>
                <a:cubicBezTo>
                  <a:pt x="3605669" y="3394134"/>
                  <a:pt x="3601733" y="3396271"/>
                  <a:pt x="3598247" y="3398408"/>
                </a:cubicBezTo>
                <a:close/>
                <a:moveTo>
                  <a:pt x="3624675" y="3357360"/>
                </a:moveTo>
                <a:cubicBezTo>
                  <a:pt x="3628274" y="3355448"/>
                  <a:pt x="3632322" y="3353424"/>
                  <a:pt x="3636708" y="3351400"/>
                </a:cubicBezTo>
                <a:cubicBezTo>
                  <a:pt x="3633897" y="3362196"/>
                  <a:pt x="3631198" y="3372992"/>
                  <a:pt x="3628386" y="3383788"/>
                </a:cubicBezTo>
                <a:cubicBezTo>
                  <a:pt x="3623888" y="3385587"/>
                  <a:pt x="3619727" y="3387274"/>
                  <a:pt x="3615903" y="3389074"/>
                </a:cubicBezTo>
                <a:cubicBezTo>
                  <a:pt x="3618940" y="3378615"/>
                  <a:pt x="3621751" y="3368044"/>
                  <a:pt x="3624675" y="3357360"/>
                </a:cubicBezTo>
                <a:close/>
                <a:moveTo>
                  <a:pt x="3642556" y="3348926"/>
                </a:moveTo>
                <a:cubicBezTo>
                  <a:pt x="3646042" y="3347464"/>
                  <a:pt x="3649641" y="3345889"/>
                  <a:pt x="3653465" y="3344315"/>
                </a:cubicBezTo>
                <a:cubicBezTo>
                  <a:pt x="3650766" y="3355448"/>
                  <a:pt x="3648067" y="3366582"/>
                  <a:pt x="3645368" y="3377603"/>
                </a:cubicBezTo>
                <a:cubicBezTo>
                  <a:pt x="3641431" y="3378952"/>
                  <a:pt x="3637608" y="3380302"/>
                  <a:pt x="3634009" y="3381764"/>
                </a:cubicBezTo>
                <a:cubicBezTo>
                  <a:pt x="3636821" y="3370743"/>
                  <a:pt x="3639632" y="3359834"/>
                  <a:pt x="3642556" y="3348926"/>
                </a:cubicBezTo>
                <a:close/>
                <a:moveTo>
                  <a:pt x="3658975" y="3342066"/>
                </a:moveTo>
                <a:cubicBezTo>
                  <a:pt x="3662462" y="3340716"/>
                  <a:pt x="3666285" y="3339254"/>
                  <a:pt x="3670109" y="3337905"/>
                </a:cubicBezTo>
                <a:cubicBezTo>
                  <a:pt x="3667522" y="3349263"/>
                  <a:pt x="3664936" y="3360621"/>
                  <a:pt x="3662236" y="3372092"/>
                </a:cubicBezTo>
                <a:cubicBezTo>
                  <a:pt x="3658300" y="3373329"/>
                  <a:pt x="3654477" y="3374567"/>
                  <a:pt x="3650766" y="3375803"/>
                </a:cubicBezTo>
                <a:cubicBezTo>
                  <a:pt x="3653577" y="3364557"/>
                  <a:pt x="3656276" y="3353312"/>
                  <a:pt x="3658975" y="3342066"/>
                </a:cubicBezTo>
                <a:close/>
                <a:moveTo>
                  <a:pt x="3675507" y="3335880"/>
                </a:moveTo>
                <a:cubicBezTo>
                  <a:pt x="3679105" y="3334643"/>
                  <a:pt x="3682817" y="3333294"/>
                  <a:pt x="3686640" y="3331944"/>
                </a:cubicBezTo>
                <a:cubicBezTo>
                  <a:pt x="3684166" y="3343528"/>
                  <a:pt x="3681692" y="3355224"/>
                  <a:pt x="3679105" y="3366807"/>
                </a:cubicBezTo>
                <a:cubicBezTo>
                  <a:pt x="3675169" y="3367931"/>
                  <a:pt x="3671233" y="3369168"/>
                  <a:pt x="3667522" y="3370293"/>
                </a:cubicBezTo>
                <a:cubicBezTo>
                  <a:pt x="3670334" y="3358822"/>
                  <a:pt x="3672920" y="3347351"/>
                  <a:pt x="3675507" y="3335880"/>
                </a:cubicBezTo>
                <a:close/>
                <a:moveTo>
                  <a:pt x="3692038" y="3330145"/>
                </a:moveTo>
                <a:cubicBezTo>
                  <a:pt x="3695637" y="3328908"/>
                  <a:pt x="3699348" y="3327671"/>
                  <a:pt x="3703284" y="3326434"/>
                </a:cubicBezTo>
                <a:cubicBezTo>
                  <a:pt x="3700922" y="3338355"/>
                  <a:pt x="3698448" y="3350163"/>
                  <a:pt x="3696087" y="3362083"/>
                </a:cubicBezTo>
                <a:cubicBezTo>
                  <a:pt x="3692151" y="3363208"/>
                  <a:pt x="3688327" y="3364220"/>
                  <a:pt x="3684504" y="3365345"/>
                </a:cubicBezTo>
                <a:cubicBezTo>
                  <a:pt x="3686978" y="3353537"/>
                  <a:pt x="3689564" y="3341841"/>
                  <a:pt x="3692038" y="3330145"/>
                </a:cubicBezTo>
                <a:close/>
                <a:moveTo>
                  <a:pt x="3708457" y="3324747"/>
                </a:moveTo>
                <a:cubicBezTo>
                  <a:pt x="3836548" y="3284037"/>
                  <a:pt x="4094755" y="3226120"/>
                  <a:pt x="4587777" y="3144587"/>
                </a:cubicBezTo>
                <a:cubicBezTo>
                  <a:pt x="4611843" y="3140651"/>
                  <a:pt x="4628487" y="3137839"/>
                  <a:pt x="4635459" y="3136603"/>
                </a:cubicBezTo>
                <a:cubicBezTo>
                  <a:pt x="4637709" y="3136153"/>
                  <a:pt x="4673358" y="3135928"/>
                  <a:pt x="4678306" y="3135928"/>
                </a:cubicBezTo>
                <a:cubicBezTo>
                  <a:pt x="4709345" y="3135928"/>
                  <a:pt x="5100253" y="3164605"/>
                  <a:pt x="5118359" y="3200929"/>
                </a:cubicBezTo>
                <a:cubicBezTo>
                  <a:pt x="5130393" y="3225108"/>
                  <a:pt x="5239928" y="3249737"/>
                  <a:pt x="5405581" y="3284599"/>
                </a:cubicBezTo>
                <a:cubicBezTo>
                  <a:pt x="5519164" y="3308440"/>
                  <a:pt x="5660638" y="3338129"/>
                  <a:pt x="5665924" y="3357360"/>
                </a:cubicBezTo>
                <a:cubicBezTo>
                  <a:pt x="5679644" y="3407067"/>
                  <a:pt x="5900064" y="3455087"/>
                  <a:pt x="6133417" y="3506031"/>
                </a:cubicBezTo>
                <a:cubicBezTo>
                  <a:pt x="6194595" y="3519414"/>
                  <a:pt x="6258134" y="3533246"/>
                  <a:pt x="6317738" y="3547304"/>
                </a:cubicBezTo>
                <a:cubicBezTo>
                  <a:pt x="6318187" y="3548766"/>
                  <a:pt x="6318525" y="3550228"/>
                  <a:pt x="6318975" y="3551577"/>
                </a:cubicBezTo>
                <a:cubicBezTo>
                  <a:pt x="6264320" y="3540781"/>
                  <a:pt x="6202579" y="3529198"/>
                  <a:pt x="6134316" y="3516603"/>
                </a:cubicBezTo>
                <a:cubicBezTo>
                  <a:pt x="5919744" y="3477017"/>
                  <a:pt x="5676607" y="3432258"/>
                  <a:pt x="5665924" y="3393347"/>
                </a:cubicBezTo>
                <a:cubicBezTo>
                  <a:pt x="5660975" y="3375129"/>
                  <a:pt x="5577081" y="3358372"/>
                  <a:pt x="5400407" y="3326996"/>
                </a:cubicBezTo>
                <a:cubicBezTo>
                  <a:pt x="5270967" y="3303942"/>
                  <a:pt x="5124320" y="3277851"/>
                  <a:pt x="5114311" y="3257721"/>
                </a:cubicBezTo>
                <a:cubicBezTo>
                  <a:pt x="5096205" y="3221284"/>
                  <a:pt x="4676169" y="3199467"/>
                  <a:pt x="4672121" y="3199467"/>
                </a:cubicBezTo>
                <a:cubicBezTo>
                  <a:pt x="4671671" y="3199467"/>
                  <a:pt x="4631636" y="3199580"/>
                  <a:pt x="4629049" y="3200142"/>
                </a:cubicBezTo>
                <a:cubicBezTo>
                  <a:pt x="4620615" y="3201717"/>
                  <a:pt x="4592500" y="3205765"/>
                  <a:pt x="4549990" y="3211838"/>
                </a:cubicBezTo>
                <a:cubicBezTo>
                  <a:pt x="4121183" y="3273465"/>
                  <a:pt x="3845095" y="3321711"/>
                  <a:pt x="3701485" y="3360734"/>
                </a:cubicBezTo>
                <a:cubicBezTo>
                  <a:pt x="3703621" y="3348701"/>
                  <a:pt x="3706095" y="3336668"/>
                  <a:pt x="3708457" y="3324747"/>
                </a:cubicBezTo>
                <a:close/>
                <a:moveTo>
                  <a:pt x="6367782" y="3611181"/>
                </a:moveTo>
                <a:cubicBezTo>
                  <a:pt x="6368119" y="3612418"/>
                  <a:pt x="6368569" y="3613543"/>
                  <a:pt x="6368907" y="3614779"/>
                </a:cubicBezTo>
                <a:cubicBezTo>
                  <a:pt x="6368907" y="3614779"/>
                  <a:pt x="6368907" y="3614779"/>
                  <a:pt x="6368907" y="3614779"/>
                </a:cubicBezTo>
                <a:cubicBezTo>
                  <a:pt x="6368456" y="3613543"/>
                  <a:pt x="6368119" y="3612305"/>
                  <a:pt x="6367782" y="3611181"/>
                </a:cubicBezTo>
                <a:cubicBezTo>
                  <a:pt x="6367782" y="3611181"/>
                  <a:pt x="6367782" y="3611181"/>
                  <a:pt x="6367782" y="3611181"/>
                </a:cubicBezTo>
                <a:close/>
                <a:moveTo>
                  <a:pt x="6371381" y="3622314"/>
                </a:moveTo>
                <a:cubicBezTo>
                  <a:pt x="6371718" y="3623551"/>
                  <a:pt x="6372168" y="3624788"/>
                  <a:pt x="6372506" y="3625913"/>
                </a:cubicBezTo>
                <a:lnTo>
                  <a:pt x="6372393" y="3625913"/>
                </a:lnTo>
                <a:cubicBezTo>
                  <a:pt x="6372055" y="3624788"/>
                  <a:pt x="6371606" y="3623551"/>
                  <a:pt x="6371381" y="3622314"/>
                </a:cubicBezTo>
                <a:cubicBezTo>
                  <a:pt x="6371268" y="3622314"/>
                  <a:pt x="6371268" y="3622314"/>
                  <a:pt x="6371381" y="3622314"/>
                </a:cubicBezTo>
                <a:close/>
                <a:moveTo>
                  <a:pt x="6382626" y="3640870"/>
                </a:moveTo>
                <a:cubicBezTo>
                  <a:pt x="6391623" y="3668872"/>
                  <a:pt x="6400508" y="3696762"/>
                  <a:pt x="6409279" y="3724652"/>
                </a:cubicBezTo>
                <a:cubicBezTo>
                  <a:pt x="6579880" y="4265244"/>
                  <a:pt x="6973375" y="5069441"/>
                  <a:pt x="7358436" y="5069441"/>
                </a:cubicBezTo>
                <a:cubicBezTo>
                  <a:pt x="7602473" y="5069441"/>
                  <a:pt x="7835151" y="4752193"/>
                  <a:pt x="8028580" y="4465534"/>
                </a:cubicBezTo>
                <a:cubicBezTo>
                  <a:pt x="7829078" y="4769512"/>
                  <a:pt x="7604497" y="5094519"/>
                  <a:pt x="7352363" y="5094519"/>
                </a:cubicBezTo>
                <a:cubicBezTo>
                  <a:pt x="6948859" y="5094519"/>
                  <a:pt x="6569197" y="4232631"/>
                  <a:pt x="6408492" y="3723303"/>
                </a:cubicBezTo>
                <a:cubicBezTo>
                  <a:pt x="6399833" y="3695863"/>
                  <a:pt x="6391173" y="3668423"/>
                  <a:pt x="6382402" y="3640870"/>
                </a:cubicBezTo>
                <a:lnTo>
                  <a:pt x="6382626" y="3640870"/>
                </a:lnTo>
                <a:close/>
                <a:moveTo>
                  <a:pt x="9692640" y="5361048"/>
                </a:moveTo>
                <a:cubicBezTo>
                  <a:pt x="9762365" y="5614531"/>
                  <a:pt x="9933303" y="5984297"/>
                  <a:pt x="10088047" y="6310991"/>
                </a:cubicBezTo>
                <a:cubicBezTo>
                  <a:pt x="10215801" y="6580669"/>
                  <a:pt x="10430260" y="6769150"/>
                  <a:pt x="10609633" y="6769150"/>
                </a:cubicBezTo>
                <a:cubicBezTo>
                  <a:pt x="10628414" y="6769150"/>
                  <a:pt x="10650231" y="6767351"/>
                  <a:pt x="10665300" y="6764652"/>
                </a:cubicBezTo>
                <a:cubicBezTo>
                  <a:pt x="10902140" y="6721355"/>
                  <a:pt x="11107940" y="6412542"/>
                  <a:pt x="11238843" y="6161083"/>
                </a:cubicBezTo>
                <a:cubicBezTo>
                  <a:pt x="11331622" y="5982835"/>
                  <a:pt x="11409106" y="5791542"/>
                  <a:pt x="11469497" y="5614531"/>
                </a:cubicBezTo>
                <a:cubicBezTo>
                  <a:pt x="11297659" y="6152986"/>
                  <a:pt x="10998855" y="6765889"/>
                  <a:pt x="10658216" y="6828079"/>
                </a:cubicBezTo>
                <a:cubicBezTo>
                  <a:pt x="10642696" y="6830890"/>
                  <a:pt x="10621441" y="6832690"/>
                  <a:pt x="10602773" y="6832690"/>
                </a:cubicBezTo>
                <a:cubicBezTo>
                  <a:pt x="10424075" y="6832690"/>
                  <a:pt x="10215351" y="6645558"/>
                  <a:pt x="10083436" y="6367108"/>
                </a:cubicBezTo>
                <a:cubicBezTo>
                  <a:pt x="9972552" y="6133081"/>
                  <a:pt x="9774286" y="5695727"/>
                  <a:pt x="9692078" y="5397147"/>
                </a:cubicBezTo>
                <a:cubicBezTo>
                  <a:pt x="9604247" y="5077988"/>
                  <a:pt x="9502247" y="4747245"/>
                  <a:pt x="9397884" y="4418526"/>
                </a:cubicBezTo>
                <a:cubicBezTo>
                  <a:pt x="9503709" y="4733975"/>
                  <a:pt x="9608183" y="5054146"/>
                  <a:pt x="9692640" y="5361048"/>
                </a:cubicBezTo>
                <a:close/>
                <a:moveTo>
                  <a:pt x="13333960" y="3486913"/>
                </a:moveTo>
                <a:cubicBezTo>
                  <a:pt x="13345429" y="3455425"/>
                  <a:pt x="13805951" y="3402007"/>
                  <a:pt x="13854196" y="3402007"/>
                </a:cubicBezTo>
                <a:cubicBezTo>
                  <a:pt x="13869716" y="3402007"/>
                  <a:pt x="13945288" y="3407854"/>
                  <a:pt x="14038741" y="3417413"/>
                </a:cubicBezTo>
                <a:cubicBezTo>
                  <a:pt x="14050212" y="3428097"/>
                  <a:pt x="14061571" y="3438443"/>
                  <a:pt x="14072929" y="3448452"/>
                </a:cubicBezTo>
                <a:cubicBezTo>
                  <a:pt x="13965980" y="3439455"/>
                  <a:pt x="13880624" y="3434282"/>
                  <a:pt x="13878374" y="3434282"/>
                </a:cubicBezTo>
                <a:cubicBezTo>
                  <a:pt x="13873427" y="3434282"/>
                  <a:pt x="13366572" y="3474880"/>
                  <a:pt x="13354314" y="3508393"/>
                </a:cubicBezTo>
                <a:cubicBezTo>
                  <a:pt x="13342169" y="3541793"/>
                  <a:pt x="13148514" y="3578905"/>
                  <a:pt x="12916173" y="3616129"/>
                </a:cubicBezTo>
                <a:cubicBezTo>
                  <a:pt x="13141766" y="3571708"/>
                  <a:pt x="13318553" y="3528861"/>
                  <a:pt x="13333960" y="3486913"/>
                </a:cubicBezTo>
                <a:close/>
                <a:moveTo>
                  <a:pt x="14081364" y="3447215"/>
                </a:moveTo>
                <a:cubicBezTo>
                  <a:pt x="14070792" y="3437993"/>
                  <a:pt x="14060109" y="3428434"/>
                  <a:pt x="14049426" y="3418538"/>
                </a:cubicBezTo>
                <a:cubicBezTo>
                  <a:pt x="14054035" y="3418988"/>
                  <a:pt x="14058647" y="3419550"/>
                  <a:pt x="14063370" y="3420000"/>
                </a:cubicBezTo>
                <a:cubicBezTo>
                  <a:pt x="14074729" y="3430571"/>
                  <a:pt x="14086087" y="3440693"/>
                  <a:pt x="14097446" y="3450477"/>
                </a:cubicBezTo>
                <a:cubicBezTo>
                  <a:pt x="14092947" y="3450027"/>
                  <a:pt x="14088336" y="3449689"/>
                  <a:pt x="14083950" y="3449352"/>
                </a:cubicBezTo>
                <a:cubicBezTo>
                  <a:pt x="14083051" y="3448565"/>
                  <a:pt x="14082263" y="3447890"/>
                  <a:pt x="14081364" y="3447215"/>
                </a:cubicBezTo>
                <a:close/>
                <a:moveTo>
                  <a:pt x="14107791" y="3450814"/>
                </a:moveTo>
                <a:cubicBezTo>
                  <a:pt x="14096658" y="3441367"/>
                  <a:pt x="14085525" y="3431358"/>
                  <a:pt x="14074279" y="3421124"/>
                </a:cubicBezTo>
                <a:cubicBezTo>
                  <a:pt x="14078890" y="3421574"/>
                  <a:pt x="14083500" y="3422137"/>
                  <a:pt x="14088223" y="3422587"/>
                </a:cubicBezTo>
                <a:cubicBezTo>
                  <a:pt x="14099582" y="3433045"/>
                  <a:pt x="14110828" y="3442942"/>
                  <a:pt x="14122186" y="3452613"/>
                </a:cubicBezTo>
                <a:cubicBezTo>
                  <a:pt x="14117688" y="3452163"/>
                  <a:pt x="14113189" y="3451826"/>
                  <a:pt x="14108692" y="3451376"/>
                </a:cubicBezTo>
                <a:cubicBezTo>
                  <a:pt x="14108354" y="3451264"/>
                  <a:pt x="14108016" y="3451039"/>
                  <a:pt x="14107791" y="3450814"/>
                </a:cubicBezTo>
                <a:close/>
                <a:moveTo>
                  <a:pt x="14100032" y="3424049"/>
                </a:moveTo>
                <a:cubicBezTo>
                  <a:pt x="14104642" y="3424611"/>
                  <a:pt x="14109253" y="3425061"/>
                  <a:pt x="14113865" y="3425623"/>
                </a:cubicBezTo>
                <a:cubicBezTo>
                  <a:pt x="14124998" y="3435744"/>
                  <a:pt x="14136244" y="3445528"/>
                  <a:pt x="14147602" y="3455087"/>
                </a:cubicBezTo>
                <a:cubicBezTo>
                  <a:pt x="14143216" y="3454637"/>
                  <a:pt x="14138718" y="3454300"/>
                  <a:pt x="14134332" y="3453850"/>
                </a:cubicBezTo>
                <a:cubicBezTo>
                  <a:pt x="14122860" y="3444179"/>
                  <a:pt x="14111391" y="3434170"/>
                  <a:pt x="14100032" y="3424049"/>
                </a:cubicBezTo>
                <a:close/>
                <a:moveTo>
                  <a:pt x="14125110" y="3426860"/>
                </a:moveTo>
                <a:cubicBezTo>
                  <a:pt x="14129722" y="3427422"/>
                  <a:pt x="14134219" y="3427872"/>
                  <a:pt x="14138830" y="3428434"/>
                </a:cubicBezTo>
                <a:cubicBezTo>
                  <a:pt x="14149964" y="3438331"/>
                  <a:pt x="14161097" y="3448002"/>
                  <a:pt x="14172343" y="3457449"/>
                </a:cubicBezTo>
                <a:cubicBezTo>
                  <a:pt x="14167957" y="3456999"/>
                  <a:pt x="14163571" y="3456549"/>
                  <a:pt x="14159186" y="3456212"/>
                </a:cubicBezTo>
                <a:cubicBezTo>
                  <a:pt x="14147715" y="3446653"/>
                  <a:pt x="14136356" y="3436869"/>
                  <a:pt x="14125110" y="3426860"/>
                </a:cubicBezTo>
                <a:close/>
                <a:moveTo>
                  <a:pt x="14150189" y="3429784"/>
                </a:moveTo>
                <a:cubicBezTo>
                  <a:pt x="14154800" y="3430346"/>
                  <a:pt x="14159299" y="3430908"/>
                  <a:pt x="14163908" y="3431471"/>
                </a:cubicBezTo>
                <a:cubicBezTo>
                  <a:pt x="14174929" y="3441142"/>
                  <a:pt x="14186063" y="3450701"/>
                  <a:pt x="14197197" y="3459923"/>
                </a:cubicBezTo>
                <a:cubicBezTo>
                  <a:pt x="14192811" y="3459473"/>
                  <a:pt x="14188538" y="3459023"/>
                  <a:pt x="14184152" y="3458574"/>
                </a:cubicBezTo>
                <a:cubicBezTo>
                  <a:pt x="14172793" y="3449239"/>
                  <a:pt x="14161435" y="3439680"/>
                  <a:pt x="14150189" y="3429784"/>
                </a:cubicBezTo>
                <a:close/>
                <a:moveTo>
                  <a:pt x="14207993" y="3468695"/>
                </a:moveTo>
                <a:cubicBezTo>
                  <a:pt x="14219800" y="3478254"/>
                  <a:pt x="14231722" y="3487475"/>
                  <a:pt x="14243643" y="3496360"/>
                </a:cubicBezTo>
                <a:cubicBezTo>
                  <a:pt x="14239593" y="3496022"/>
                  <a:pt x="14235545" y="3495685"/>
                  <a:pt x="14231496" y="3495348"/>
                </a:cubicBezTo>
                <a:cubicBezTo>
                  <a:pt x="14219239" y="3486351"/>
                  <a:pt x="14207094" y="3476905"/>
                  <a:pt x="14194947" y="3467233"/>
                </a:cubicBezTo>
                <a:cubicBezTo>
                  <a:pt x="14199333" y="3467795"/>
                  <a:pt x="14203607" y="3468245"/>
                  <a:pt x="14207993" y="3468695"/>
                </a:cubicBezTo>
                <a:close/>
                <a:moveTo>
                  <a:pt x="14255563" y="3505132"/>
                </a:moveTo>
                <a:cubicBezTo>
                  <a:pt x="14268609" y="3514578"/>
                  <a:pt x="14281653" y="3523687"/>
                  <a:pt x="14294924" y="3532459"/>
                </a:cubicBezTo>
                <a:cubicBezTo>
                  <a:pt x="14291438" y="3532234"/>
                  <a:pt x="14287951" y="3532010"/>
                  <a:pt x="14284353" y="3531784"/>
                </a:cubicBezTo>
                <a:cubicBezTo>
                  <a:pt x="14270632" y="3523013"/>
                  <a:pt x="14257025" y="3513791"/>
                  <a:pt x="14243530" y="3504232"/>
                </a:cubicBezTo>
                <a:cubicBezTo>
                  <a:pt x="14247466" y="3504457"/>
                  <a:pt x="14251515" y="3504794"/>
                  <a:pt x="14255563" y="3505132"/>
                </a:cubicBezTo>
                <a:close/>
                <a:moveTo>
                  <a:pt x="14308194" y="3540894"/>
                </a:moveTo>
                <a:cubicBezTo>
                  <a:pt x="14323151" y="3550340"/>
                  <a:pt x="14338108" y="3559225"/>
                  <a:pt x="14353291" y="3567547"/>
                </a:cubicBezTo>
                <a:cubicBezTo>
                  <a:pt x="14350590" y="3567434"/>
                  <a:pt x="14347779" y="3567322"/>
                  <a:pt x="14345080" y="3567209"/>
                </a:cubicBezTo>
                <a:cubicBezTo>
                  <a:pt x="14329224" y="3558887"/>
                  <a:pt x="14313367" y="3549891"/>
                  <a:pt x="14297623" y="3540219"/>
                </a:cubicBezTo>
                <a:cubicBezTo>
                  <a:pt x="14301109" y="3540444"/>
                  <a:pt x="14304595" y="3540669"/>
                  <a:pt x="14308194" y="3540894"/>
                </a:cubicBezTo>
                <a:close/>
                <a:moveTo>
                  <a:pt x="14515118" y="3585090"/>
                </a:moveTo>
                <a:cubicBezTo>
                  <a:pt x="14517256" y="3585315"/>
                  <a:pt x="14519279" y="3585428"/>
                  <a:pt x="14521304" y="3585653"/>
                </a:cubicBezTo>
                <a:cubicBezTo>
                  <a:pt x="14537948" y="3593637"/>
                  <a:pt x="14554592" y="3600835"/>
                  <a:pt x="14571124" y="3607132"/>
                </a:cubicBezTo>
                <a:cubicBezTo>
                  <a:pt x="14570899" y="3607132"/>
                  <a:pt x="14570561" y="3607132"/>
                  <a:pt x="14570336" y="3607020"/>
                </a:cubicBezTo>
                <a:cubicBezTo>
                  <a:pt x="14551893" y="3600835"/>
                  <a:pt x="14533562" y="3593412"/>
                  <a:pt x="14515118" y="3585090"/>
                </a:cubicBezTo>
                <a:close/>
                <a:moveTo>
                  <a:pt x="13968005" y="2992880"/>
                </a:moveTo>
                <a:cubicBezTo>
                  <a:pt x="13969355" y="2993779"/>
                  <a:pt x="13970704" y="2994679"/>
                  <a:pt x="13972054" y="2995579"/>
                </a:cubicBezTo>
                <a:cubicBezTo>
                  <a:pt x="13972279" y="2996141"/>
                  <a:pt x="13972615" y="2996703"/>
                  <a:pt x="13972840" y="2997265"/>
                </a:cubicBezTo>
                <a:cubicBezTo>
                  <a:pt x="13971153" y="2995804"/>
                  <a:pt x="13969578" y="2994342"/>
                  <a:pt x="13968005" y="2992880"/>
                </a:cubicBezTo>
                <a:close/>
                <a:moveTo>
                  <a:pt x="13942364" y="2969038"/>
                </a:moveTo>
                <a:cubicBezTo>
                  <a:pt x="13939215" y="2966114"/>
                  <a:pt x="13937079" y="2963977"/>
                  <a:pt x="13936178" y="2963190"/>
                </a:cubicBezTo>
                <a:cubicBezTo>
                  <a:pt x="13935054" y="2960266"/>
                  <a:pt x="13933930" y="2957342"/>
                  <a:pt x="13932693" y="2954418"/>
                </a:cubicBezTo>
                <a:cubicBezTo>
                  <a:pt x="13936291" y="2956893"/>
                  <a:pt x="13939890" y="2959367"/>
                  <a:pt x="13943488" y="2961841"/>
                </a:cubicBezTo>
                <a:cubicBezTo>
                  <a:pt x="13945288" y="2965552"/>
                  <a:pt x="13946975" y="2969263"/>
                  <a:pt x="13948549" y="2972862"/>
                </a:cubicBezTo>
                <a:cubicBezTo>
                  <a:pt x="13946638" y="2971512"/>
                  <a:pt x="13944500" y="2970275"/>
                  <a:pt x="13942364" y="2969038"/>
                </a:cubicBezTo>
                <a:close/>
                <a:moveTo>
                  <a:pt x="13927070" y="2954306"/>
                </a:moveTo>
                <a:cubicBezTo>
                  <a:pt x="13922121" y="2949470"/>
                  <a:pt x="13918298" y="2945647"/>
                  <a:pt x="13915824" y="2943172"/>
                </a:cubicBezTo>
                <a:cubicBezTo>
                  <a:pt x="13918861" y="2945084"/>
                  <a:pt x="13921783" y="2947109"/>
                  <a:pt x="13924820" y="2949021"/>
                </a:cubicBezTo>
                <a:cubicBezTo>
                  <a:pt x="13925608" y="2950820"/>
                  <a:pt x="13926394" y="2952619"/>
                  <a:pt x="13927070" y="2954306"/>
                </a:cubicBezTo>
                <a:close/>
                <a:moveTo>
                  <a:pt x="13908626" y="2930015"/>
                </a:moveTo>
                <a:cubicBezTo>
                  <a:pt x="13907277" y="2926753"/>
                  <a:pt x="13905927" y="2923605"/>
                  <a:pt x="13904578" y="2920343"/>
                </a:cubicBezTo>
                <a:cubicBezTo>
                  <a:pt x="13907951" y="2922705"/>
                  <a:pt x="13911438" y="2925179"/>
                  <a:pt x="13914811" y="2927653"/>
                </a:cubicBezTo>
                <a:cubicBezTo>
                  <a:pt x="13916385" y="2930690"/>
                  <a:pt x="13917847" y="2933838"/>
                  <a:pt x="13919309" y="2936875"/>
                </a:cubicBezTo>
                <a:cubicBezTo>
                  <a:pt x="13915824" y="2934626"/>
                  <a:pt x="13912224" y="2932376"/>
                  <a:pt x="13908626" y="2930015"/>
                </a:cubicBezTo>
                <a:close/>
                <a:moveTo>
                  <a:pt x="13899629" y="2909210"/>
                </a:moveTo>
                <a:cubicBezTo>
                  <a:pt x="13898167" y="2906174"/>
                  <a:pt x="13896818" y="2903137"/>
                  <a:pt x="13895356" y="2900101"/>
                </a:cubicBezTo>
                <a:cubicBezTo>
                  <a:pt x="13898167" y="2902237"/>
                  <a:pt x="13900866" y="2904374"/>
                  <a:pt x="13903565" y="2906511"/>
                </a:cubicBezTo>
                <a:cubicBezTo>
                  <a:pt x="13905252" y="2909435"/>
                  <a:pt x="13906827" y="2912359"/>
                  <a:pt x="13908401" y="2915283"/>
                </a:cubicBezTo>
                <a:cubicBezTo>
                  <a:pt x="13905477" y="2913258"/>
                  <a:pt x="13902553" y="2911234"/>
                  <a:pt x="13899629" y="2909210"/>
                </a:cubicBezTo>
                <a:close/>
                <a:moveTo>
                  <a:pt x="13890633" y="2903137"/>
                </a:moveTo>
                <a:cubicBezTo>
                  <a:pt x="13887371" y="2900888"/>
                  <a:pt x="13883997" y="2898751"/>
                  <a:pt x="13880624" y="2896502"/>
                </a:cubicBezTo>
                <a:cubicBezTo>
                  <a:pt x="13879049" y="2892903"/>
                  <a:pt x="13877475" y="2889192"/>
                  <a:pt x="13875788" y="2885593"/>
                </a:cubicBezTo>
                <a:cubicBezTo>
                  <a:pt x="13878937" y="2887843"/>
                  <a:pt x="13882086" y="2890204"/>
                  <a:pt x="13885123" y="2892454"/>
                </a:cubicBezTo>
                <a:cubicBezTo>
                  <a:pt x="13887034" y="2896052"/>
                  <a:pt x="13888946" y="2899651"/>
                  <a:pt x="13890633" y="2903137"/>
                </a:cubicBezTo>
                <a:close/>
                <a:moveTo>
                  <a:pt x="13872527" y="2891216"/>
                </a:moveTo>
                <a:cubicBezTo>
                  <a:pt x="13868928" y="2888855"/>
                  <a:pt x="13865217" y="2886605"/>
                  <a:pt x="13861618" y="2884244"/>
                </a:cubicBezTo>
                <a:cubicBezTo>
                  <a:pt x="13859931" y="2880083"/>
                  <a:pt x="13858245" y="2876034"/>
                  <a:pt x="13856445" y="2871873"/>
                </a:cubicBezTo>
                <a:cubicBezTo>
                  <a:pt x="13859931" y="2874235"/>
                  <a:pt x="13863305" y="2876709"/>
                  <a:pt x="13866792" y="2879183"/>
                </a:cubicBezTo>
                <a:cubicBezTo>
                  <a:pt x="13868815" y="2883232"/>
                  <a:pt x="13870728" y="2887168"/>
                  <a:pt x="13872527" y="2891216"/>
                </a:cubicBezTo>
                <a:close/>
                <a:moveTo>
                  <a:pt x="13851047" y="2859503"/>
                </a:moveTo>
                <a:cubicBezTo>
                  <a:pt x="13849810" y="2856804"/>
                  <a:pt x="13848461" y="2854105"/>
                  <a:pt x="13847224" y="2851406"/>
                </a:cubicBezTo>
                <a:cubicBezTo>
                  <a:pt x="13850259" y="2853655"/>
                  <a:pt x="13853183" y="2856017"/>
                  <a:pt x="13856107" y="2858266"/>
                </a:cubicBezTo>
                <a:cubicBezTo>
                  <a:pt x="13857457" y="2860740"/>
                  <a:pt x="13858806" y="2863326"/>
                  <a:pt x="13860156" y="2865801"/>
                </a:cubicBezTo>
                <a:cubicBezTo>
                  <a:pt x="13857119" y="2863664"/>
                  <a:pt x="13854084" y="2861640"/>
                  <a:pt x="13851047" y="2859503"/>
                </a:cubicBezTo>
                <a:close/>
                <a:moveTo>
                  <a:pt x="13842388" y="2853767"/>
                </a:moveTo>
                <a:cubicBezTo>
                  <a:pt x="13839013" y="2851518"/>
                  <a:pt x="13835640" y="2849269"/>
                  <a:pt x="13832266" y="2847020"/>
                </a:cubicBezTo>
                <a:cubicBezTo>
                  <a:pt x="13830804" y="2843758"/>
                  <a:pt x="13829455" y="2840385"/>
                  <a:pt x="13827993" y="2837123"/>
                </a:cubicBezTo>
                <a:cubicBezTo>
                  <a:pt x="13831254" y="2839485"/>
                  <a:pt x="13834627" y="2841959"/>
                  <a:pt x="13837889" y="2844321"/>
                </a:cubicBezTo>
                <a:cubicBezTo>
                  <a:pt x="13839351" y="2847470"/>
                  <a:pt x="13840926" y="2850618"/>
                  <a:pt x="13842388" y="2853767"/>
                </a:cubicBezTo>
                <a:close/>
                <a:moveTo>
                  <a:pt x="13821696" y="2823853"/>
                </a:moveTo>
                <a:cubicBezTo>
                  <a:pt x="13820234" y="2820704"/>
                  <a:pt x="13818659" y="2817443"/>
                  <a:pt x="13817084" y="2814294"/>
                </a:cubicBezTo>
                <a:cubicBezTo>
                  <a:pt x="13819783" y="2816431"/>
                  <a:pt x="13822482" y="2818455"/>
                  <a:pt x="13825068" y="2820592"/>
                </a:cubicBezTo>
                <a:cubicBezTo>
                  <a:pt x="13826756" y="2823628"/>
                  <a:pt x="13828443" y="2826777"/>
                  <a:pt x="13830130" y="2829814"/>
                </a:cubicBezTo>
                <a:cubicBezTo>
                  <a:pt x="13827319" y="2827789"/>
                  <a:pt x="13824507" y="2825765"/>
                  <a:pt x="13821696" y="2823853"/>
                </a:cubicBezTo>
                <a:close/>
                <a:moveTo>
                  <a:pt x="13800215" y="2793489"/>
                </a:moveTo>
                <a:cubicBezTo>
                  <a:pt x="13797517" y="2791465"/>
                  <a:pt x="13794818" y="2789441"/>
                  <a:pt x="13792006" y="2787416"/>
                </a:cubicBezTo>
                <a:cubicBezTo>
                  <a:pt x="13790432" y="2784268"/>
                  <a:pt x="13788970" y="2781119"/>
                  <a:pt x="13787395" y="2777970"/>
                </a:cubicBezTo>
                <a:cubicBezTo>
                  <a:pt x="13789981" y="2779994"/>
                  <a:pt x="13792568" y="2782131"/>
                  <a:pt x="13795155" y="2784268"/>
                </a:cubicBezTo>
                <a:cubicBezTo>
                  <a:pt x="13796841" y="2787304"/>
                  <a:pt x="13798528" y="2790340"/>
                  <a:pt x="13800215" y="2793489"/>
                </a:cubicBezTo>
                <a:close/>
                <a:moveTo>
                  <a:pt x="13769402" y="2755478"/>
                </a:moveTo>
                <a:cubicBezTo>
                  <a:pt x="13766703" y="2753454"/>
                  <a:pt x="13764004" y="2751429"/>
                  <a:pt x="13761418" y="2749405"/>
                </a:cubicBezTo>
                <a:cubicBezTo>
                  <a:pt x="13760179" y="2746931"/>
                  <a:pt x="13758942" y="2744344"/>
                  <a:pt x="13757593" y="2741870"/>
                </a:cubicBezTo>
                <a:cubicBezTo>
                  <a:pt x="13760292" y="2744007"/>
                  <a:pt x="13762880" y="2746256"/>
                  <a:pt x="13765466" y="2748393"/>
                </a:cubicBezTo>
                <a:cubicBezTo>
                  <a:pt x="13766703" y="2750755"/>
                  <a:pt x="13768052" y="2753116"/>
                  <a:pt x="13769402" y="2755478"/>
                </a:cubicBezTo>
                <a:close/>
                <a:moveTo>
                  <a:pt x="13737464" y="2716567"/>
                </a:moveTo>
                <a:cubicBezTo>
                  <a:pt x="13735214" y="2714768"/>
                  <a:pt x="13732965" y="2713081"/>
                  <a:pt x="13730828" y="2711394"/>
                </a:cubicBezTo>
                <a:cubicBezTo>
                  <a:pt x="13729366" y="2708470"/>
                  <a:pt x="13727791" y="2705658"/>
                  <a:pt x="13726330" y="2702735"/>
                </a:cubicBezTo>
                <a:cubicBezTo>
                  <a:pt x="13728466" y="2704534"/>
                  <a:pt x="13730602" y="2706333"/>
                  <a:pt x="13732740" y="2708133"/>
                </a:cubicBezTo>
                <a:cubicBezTo>
                  <a:pt x="13734314" y="2711057"/>
                  <a:pt x="13735889" y="2713868"/>
                  <a:pt x="13737464" y="2716567"/>
                </a:cubicBezTo>
                <a:close/>
                <a:moveTo>
                  <a:pt x="13706874" y="2678556"/>
                </a:moveTo>
                <a:cubicBezTo>
                  <a:pt x="13704512" y="2676644"/>
                  <a:pt x="13702151" y="2674845"/>
                  <a:pt x="13699789" y="2672933"/>
                </a:cubicBezTo>
                <a:cubicBezTo>
                  <a:pt x="13698327" y="2670121"/>
                  <a:pt x="13696865" y="2667310"/>
                  <a:pt x="13695291" y="2664386"/>
                </a:cubicBezTo>
                <a:cubicBezTo>
                  <a:pt x="13697540" y="2666410"/>
                  <a:pt x="13699901" y="2668434"/>
                  <a:pt x="13702151" y="2670346"/>
                </a:cubicBezTo>
                <a:cubicBezTo>
                  <a:pt x="13703726" y="2673158"/>
                  <a:pt x="13705299" y="2675857"/>
                  <a:pt x="13706874" y="2678556"/>
                </a:cubicBezTo>
                <a:close/>
                <a:moveTo>
                  <a:pt x="13685844" y="2647180"/>
                </a:moveTo>
                <a:cubicBezTo>
                  <a:pt x="13685057" y="2645718"/>
                  <a:pt x="13684158" y="2644256"/>
                  <a:pt x="13683370" y="2642794"/>
                </a:cubicBezTo>
                <a:cubicBezTo>
                  <a:pt x="13685057" y="2644368"/>
                  <a:pt x="13686857" y="2645943"/>
                  <a:pt x="13688543" y="2647629"/>
                </a:cubicBezTo>
                <a:cubicBezTo>
                  <a:pt x="13689331" y="2648866"/>
                  <a:pt x="13690117" y="2650104"/>
                  <a:pt x="13690793" y="2651453"/>
                </a:cubicBezTo>
                <a:cubicBezTo>
                  <a:pt x="13689218" y="2649991"/>
                  <a:pt x="13687531" y="2648642"/>
                  <a:pt x="13685844" y="2647180"/>
                </a:cubicBezTo>
                <a:close/>
                <a:moveTo>
                  <a:pt x="13672800" y="2624350"/>
                </a:moveTo>
                <a:cubicBezTo>
                  <a:pt x="13672800" y="2624350"/>
                  <a:pt x="13672800" y="2624350"/>
                  <a:pt x="13672800" y="2624350"/>
                </a:cubicBezTo>
                <a:cubicBezTo>
                  <a:pt x="13672800" y="2624350"/>
                  <a:pt x="13672912" y="2624463"/>
                  <a:pt x="13673023" y="2624575"/>
                </a:cubicBezTo>
                <a:cubicBezTo>
                  <a:pt x="13672912" y="2624575"/>
                  <a:pt x="13672800" y="2624463"/>
                  <a:pt x="13672800" y="2624350"/>
                </a:cubicBezTo>
                <a:close/>
                <a:moveTo>
                  <a:pt x="13658742" y="2611980"/>
                </a:moveTo>
                <a:cubicBezTo>
                  <a:pt x="13657393" y="2610855"/>
                  <a:pt x="13656154" y="2609618"/>
                  <a:pt x="13654805" y="2608494"/>
                </a:cubicBezTo>
                <a:cubicBezTo>
                  <a:pt x="13654131" y="2607257"/>
                  <a:pt x="13653456" y="2606020"/>
                  <a:pt x="13652781" y="2604895"/>
                </a:cubicBezTo>
                <a:cubicBezTo>
                  <a:pt x="13654131" y="2606132"/>
                  <a:pt x="13655368" y="2607369"/>
                  <a:pt x="13656717" y="2608606"/>
                </a:cubicBezTo>
                <a:cubicBezTo>
                  <a:pt x="13657393" y="2609731"/>
                  <a:pt x="13658067" y="2610855"/>
                  <a:pt x="13658742" y="2611980"/>
                </a:cubicBezTo>
                <a:close/>
                <a:moveTo>
                  <a:pt x="13642435" y="2597922"/>
                </a:moveTo>
                <a:cubicBezTo>
                  <a:pt x="13640524" y="2596348"/>
                  <a:pt x="13638612" y="2594774"/>
                  <a:pt x="13636699" y="2593199"/>
                </a:cubicBezTo>
                <a:cubicBezTo>
                  <a:pt x="13635575" y="2591062"/>
                  <a:pt x="13634338" y="2588813"/>
                  <a:pt x="13633214" y="2586677"/>
                </a:cubicBezTo>
                <a:cubicBezTo>
                  <a:pt x="13635125" y="2588363"/>
                  <a:pt x="13637037" y="2590163"/>
                  <a:pt x="13638837" y="2591850"/>
                </a:cubicBezTo>
                <a:cubicBezTo>
                  <a:pt x="13640074" y="2593874"/>
                  <a:pt x="13641198" y="2595898"/>
                  <a:pt x="13642435" y="2597922"/>
                </a:cubicBezTo>
                <a:close/>
                <a:moveTo>
                  <a:pt x="13610384" y="2557325"/>
                </a:moveTo>
                <a:cubicBezTo>
                  <a:pt x="13608697" y="2555863"/>
                  <a:pt x="13607010" y="2554401"/>
                  <a:pt x="13605211" y="2552939"/>
                </a:cubicBezTo>
                <a:cubicBezTo>
                  <a:pt x="13603862" y="2550465"/>
                  <a:pt x="13602513" y="2547991"/>
                  <a:pt x="13601274" y="2545517"/>
                </a:cubicBezTo>
                <a:cubicBezTo>
                  <a:pt x="13602849" y="2546978"/>
                  <a:pt x="13604423" y="2548440"/>
                  <a:pt x="13605998" y="2549902"/>
                </a:cubicBezTo>
                <a:cubicBezTo>
                  <a:pt x="13607460" y="2552377"/>
                  <a:pt x="13608922" y="2554850"/>
                  <a:pt x="13610384" y="2557325"/>
                </a:cubicBezTo>
                <a:close/>
                <a:moveTo>
                  <a:pt x="13562364" y="2489062"/>
                </a:moveTo>
                <a:cubicBezTo>
                  <a:pt x="13561352" y="2488162"/>
                  <a:pt x="13560453" y="2487375"/>
                  <a:pt x="13559440" y="2486475"/>
                </a:cubicBezTo>
                <a:cubicBezTo>
                  <a:pt x="13558653" y="2485126"/>
                  <a:pt x="13557865" y="2483776"/>
                  <a:pt x="13557191" y="2482427"/>
                </a:cubicBezTo>
                <a:cubicBezTo>
                  <a:pt x="13558203" y="2483439"/>
                  <a:pt x="13559102" y="2484339"/>
                  <a:pt x="13560115" y="2485351"/>
                </a:cubicBezTo>
                <a:cubicBezTo>
                  <a:pt x="13560789" y="2486588"/>
                  <a:pt x="13561577" y="2487825"/>
                  <a:pt x="13562364" y="2489062"/>
                </a:cubicBezTo>
                <a:close/>
                <a:moveTo>
                  <a:pt x="13544821" y="2461059"/>
                </a:moveTo>
                <a:cubicBezTo>
                  <a:pt x="13544821" y="2461059"/>
                  <a:pt x="13544821" y="2461059"/>
                  <a:pt x="13544821" y="2461059"/>
                </a:cubicBezTo>
                <a:cubicBezTo>
                  <a:pt x="13544821" y="2461059"/>
                  <a:pt x="13544821" y="2461059"/>
                  <a:pt x="13544821" y="2461059"/>
                </a:cubicBezTo>
                <a:cubicBezTo>
                  <a:pt x="13544821" y="2461172"/>
                  <a:pt x="13544821" y="2461059"/>
                  <a:pt x="13544821" y="2461059"/>
                </a:cubicBezTo>
                <a:close/>
                <a:moveTo>
                  <a:pt x="13529863" y="2446777"/>
                </a:moveTo>
                <a:cubicBezTo>
                  <a:pt x="13528964" y="2445878"/>
                  <a:pt x="13527952" y="2444978"/>
                  <a:pt x="13527051" y="2444191"/>
                </a:cubicBezTo>
                <a:cubicBezTo>
                  <a:pt x="13526040" y="2442391"/>
                  <a:pt x="13525028" y="2440704"/>
                  <a:pt x="13524015" y="2438905"/>
                </a:cubicBezTo>
                <a:cubicBezTo>
                  <a:pt x="13524803" y="2439692"/>
                  <a:pt x="13525589" y="2440479"/>
                  <a:pt x="13526377" y="2441379"/>
                </a:cubicBezTo>
                <a:cubicBezTo>
                  <a:pt x="13527614" y="2443066"/>
                  <a:pt x="13528739" y="2444865"/>
                  <a:pt x="13529863" y="2446777"/>
                </a:cubicBezTo>
                <a:close/>
                <a:moveTo>
                  <a:pt x="13496801" y="2403368"/>
                </a:moveTo>
                <a:cubicBezTo>
                  <a:pt x="13495676" y="2402356"/>
                  <a:pt x="13494663" y="2401344"/>
                  <a:pt x="13493539" y="2400332"/>
                </a:cubicBezTo>
                <a:cubicBezTo>
                  <a:pt x="13492977" y="2399432"/>
                  <a:pt x="13492527" y="2398532"/>
                  <a:pt x="13491964" y="2397632"/>
                </a:cubicBezTo>
                <a:cubicBezTo>
                  <a:pt x="13493088" y="2398869"/>
                  <a:pt x="13494327" y="2399994"/>
                  <a:pt x="13495451" y="2401231"/>
                </a:cubicBezTo>
                <a:cubicBezTo>
                  <a:pt x="13495900" y="2401906"/>
                  <a:pt x="13496350" y="2402693"/>
                  <a:pt x="13496801" y="2403368"/>
                </a:cubicBezTo>
                <a:close/>
                <a:moveTo>
                  <a:pt x="13463962" y="2360633"/>
                </a:moveTo>
                <a:cubicBezTo>
                  <a:pt x="13463512" y="2360183"/>
                  <a:pt x="13463063" y="2359846"/>
                  <a:pt x="13462725" y="2359396"/>
                </a:cubicBezTo>
                <a:cubicBezTo>
                  <a:pt x="13462051" y="2358159"/>
                  <a:pt x="13461263" y="2356922"/>
                  <a:pt x="13460589" y="2355573"/>
                </a:cubicBezTo>
                <a:cubicBezTo>
                  <a:pt x="13460925" y="2355910"/>
                  <a:pt x="13461263" y="2356360"/>
                  <a:pt x="13461601" y="2356697"/>
                </a:cubicBezTo>
                <a:cubicBezTo>
                  <a:pt x="13462275" y="2358047"/>
                  <a:pt x="13463175" y="2359284"/>
                  <a:pt x="13463962" y="2360633"/>
                </a:cubicBezTo>
                <a:close/>
                <a:moveTo>
                  <a:pt x="13399973" y="2274602"/>
                </a:moveTo>
                <a:cubicBezTo>
                  <a:pt x="13398960" y="2273590"/>
                  <a:pt x="13397948" y="2272578"/>
                  <a:pt x="13396824" y="2271566"/>
                </a:cubicBezTo>
                <a:cubicBezTo>
                  <a:pt x="13395700" y="2269541"/>
                  <a:pt x="13394575" y="2267405"/>
                  <a:pt x="13393337" y="2265380"/>
                </a:cubicBezTo>
                <a:cubicBezTo>
                  <a:pt x="13394238" y="2266392"/>
                  <a:pt x="13395249" y="2267405"/>
                  <a:pt x="13396149" y="2268417"/>
                </a:cubicBezTo>
                <a:cubicBezTo>
                  <a:pt x="13397611" y="2270441"/>
                  <a:pt x="13398848" y="2272465"/>
                  <a:pt x="13399973" y="2274602"/>
                </a:cubicBezTo>
                <a:close/>
                <a:moveTo>
                  <a:pt x="13365335" y="2227482"/>
                </a:moveTo>
                <a:cubicBezTo>
                  <a:pt x="13365110" y="2227257"/>
                  <a:pt x="13364886" y="2227032"/>
                  <a:pt x="13364773" y="2226919"/>
                </a:cubicBezTo>
                <a:cubicBezTo>
                  <a:pt x="13364098" y="2225682"/>
                  <a:pt x="13363424" y="2224445"/>
                  <a:pt x="13362749" y="2223208"/>
                </a:cubicBezTo>
                <a:cubicBezTo>
                  <a:pt x="13362861" y="2223321"/>
                  <a:pt x="13362861" y="2223321"/>
                  <a:pt x="13362974" y="2223433"/>
                </a:cubicBezTo>
                <a:cubicBezTo>
                  <a:pt x="13363760" y="2224783"/>
                  <a:pt x="13364548" y="2226132"/>
                  <a:pt x="13365335" y="2227482"/>
                </a:cubicBezTo>
                <a:close/>
                <a:moveTo>
                  <a:pt x="13334971" y="2185309"/>
                </a:moveTo>
                <a:cubicBezTo>
                  <a:pt x="13334634" y="2184972"/>
                  <a:pt x="13334183" y="2184522"/>
                  <a:pt x="13333847" y="2184185"/>
                </a:cubicBezTo>
                <a:cubicBezTo>
                  <a:pt x="13333284" y="2183173"/>
                  <a:pt x="13332723" y="2182048"/>
                  <a:pt x="13332160" y="2181036"/>
                </a:cubicBezTo>
                <a:cubicBezTo>
                  <a:pt x="13332498" y="2181373"/>
                  <a:pt x="13332723" y="2181711"/>
                  <a:pt x="13333059" y="2182048"/>
                </a:cubicBezTo>
                <a:cubicBezTo>
                  <a:pt x="13333622" y="2183060"/>
                  <a:pt x="13334296" y="2184185"/>
                  <a:pt x="13334971" y="2185309"/>
                </a:cubicBezTo>
                <a:close/>
                <a:moveTo>
                  <a:pt x="13306857" y="2145274"/>
                </a:moveTo>
                <a:cubicBezTo>
                  <a:pt x="13305282" y="2143699"/>
                  <a:pt x="13303707" y="2142125"/>
                  <a:pt x="13302133" y="2140550"/>
                </a:cubicBezTo>
                <a:cubicBezTo>
                  <a:pt x="13301346" y="2139089"/>
                  <a:pt x="13300558" y="2137627"/>
                  <a:pt x="13299772" y="2136165"/>
                </a:cubicBezTo>
                <a:cubicBezTo>
                  <a:pt x="13301459" y="2138076"/>
                  <a:pt x="13303146" y="2139988"/>
                  <a:pt x="13304944" y="2141900"/>
                </a:cubicBezTo>
                <a:cubicBezTo>
                  <a:pt x="13305620" y="2143025"/>
                  <a:pt x="13306294" y="2144149"/>
                  <a:pt x="13306857" y="2145274"/>
                </a:cubicBezTo>
                <a:close/>
                <a:moveTo>
                  <a:pt x="13209018" y="2007736"/>
                </a:moveTo>
                <a:cubicBezTo>
                  <a:pt x="13104317" y="1898875"/>
                  <a:pt x="13001755" y="1841859"/>
                  <a:pt x="12909650" y="1841859"/>
                </a:cubicBezTo>
                <a:cubicBezTo>
                  <a:pt x="12676522" y="1841859"/>
                  <a:pt x="12459139" y="2268642"/>
                  <a:pt x="12376819" y="2494348"/>
                </a:cubicBezTo>
                <a:cubicBezTo>
                  <a:pt x="12241979" y="2863889"/>
                  <a:pt x="12114000" y="3247825"/>
                  <a:pt x="11996481" y="3633335"/>
                </a:cubicBezTo>
                <a:lnTo>
                  <a:pt x="11981637" y="3633335"/>
                </a:lnTo>
                <a:cubicBezTo>
                  <a:pt x="12102643" y="3213525"/>
                  <a:pt x="12228484" y="2823403"/>
                  <a:pt x="12356351" y="2472980"/>
                </a:cubicBezTo>
                <a:cubicBezTo>
                  <a:pt x="12414941" y="2312276"/>
                  <a:pt x="12495012" y="2154046"/>
                  <a:pt x="12575871" y="2038775"/>
                </a:cubicBezTo>
                <a:cubicBezTo>
                  <a:pt x="12682370" y="1886842"/>
                  <a:pt x="12786507" y="1809808"/>
                  <a:pt x="12885472" y="1809808"/>
                </a:cubicBezTo>
                <a:cubicBezTo>
                  <a:pt x="12993433" y="1809808"/>
                  <a:pt x="13104543" y="1886617"/>
                  <a:pt x="13206880" y="2003912"/>
                </a:cubicBezTo>
                <a:cubicBezTo>
                  <a:pt x="13207556" y="2005149"/>
                  <a:pt x="13208342" y="2006387"/>
                  <a:pt x="13209018" y="2007736"/>
                </a:cubicBezTo>
                <a:close/>
                <a:moveTo>
                  <a:pt x="11994120" y="3640870"/>
                </a:moveTo>
                <a:cubicBezTo>
                  <a:pt x="11990858" y="3651554"/>
                  <a:pt x="11987596" y="3662237"/>
                  <a:pt x="11984336" y="3672921"/>
                </a:cubicBezTo>
                <a:cubicBezTo>
                  <a:pt x="11979950" y="3673258"/>
                  <a:pt x="11975113" y="3673596"/>
                  <a:pt x="11969828" y="3673821"/>
                </a:cubicBezTo>
                <a:cubicBezTo>
                  <a:pt x="11972977" y="3662800"/>
                  <a:pt x="11976126" y="3651891"/>
                  <a:pt x="11979387" y="3640870"/>
                </a:cubicBezTo>
                <a:lnTo>
                  <a:pt x="11994120" y="3640870"/>
                </a:lnTo>
                <a:close/>
                <a:moveTo>
                  <a:pt x="11982086" y="3680568"/>
                </a:moveTo>
                <a:cubicBezTo>
                  <a:pt x="11978825" y="3691364"/>
                  <a:pt x="11975564" y="3702048"/>
                  <a:pt x="11972414" y="3712844"/>
                </a:cubicBezTo>
                <a:cubicBezTo>
                  <a:pt x="11968141" y="3713406"/>
                  <a:pt x="11963419" y="3714081"/>
                  <a:pt x="11958470" y="3714643"/>
                </a:cubicBezTo>
                <a:cubicBezTo>
                  <a:pt x="11961619" y="3703622"/>
                  <a:pt x="11964768" y="3692601"/>
                  <a:pt x="11967803" y="3681580"/>
                </a:cubicBezTo>
                <a:cubicBezTo>
                  <a:pt x="11972977" y="3681243"/>
                  <a:pt x="11977812" y="3680906"/>
                  <a:pt x="11982086" y="3680568"/>
                </a:cubicBezTo>
                <a:close/>
                <a:moveTo>
                  <a:pt x="11969941" y="3720604"/>
                </a:moveTo>
                <a:cubicBezTo>
                  <a:pt x="11966679" y="3731400"/>
                  <a:pt x="11963419" y="3742196"/>
                  <a:pt x="11960269" y="3752992"/>
                </a:cubicBezTo>
                <a:cubicBezTo>
                  <a:pt x="11956108" y="3753892"/>
                  <a:pt x="11951497" y="3754679"/>
                  <a:pt x="11946662" y="3755579"/>
                </a:cubicBezTo>
                <a:cubicBezTo>
                  <a:pt x="11949810" y="3744445"/>
                  <a:pt x="11952959" y="3733424"/>
                  <a:pt x="11956108" y="3722403"/>
                </a:cubicBezTo>
                <a:cubicBezTo>
                  <a:pt x="11961281" y="3721728"/>
                  <a:pt x="11965780" y="3721166"/>
                  <a:pt x="11969941" y="3720604"/>
                </a:cubicBezTo>
                <a:close/>
                <a:moveTo>
                  <a:pt x="11957908" y="3760752"/>
                </a:moveTo>
                <a:cubicBezTo>
                  <a:pt x="11954646" y="3771660"/>
                  <a:pt x="11951385" y="3782681"/>
                  <a:pt x="11948123" y="3793590"/>
                </a:cubicBezTo>
                <a:cubicBezTo>
                  <a:pt x="11944075" y="3794714"/>
                  <a:pt x="11939688" y="3795726"/>
                  <a:pt x="11935079" y="3796851"/>
                </a:cubicBezTo>
                <a:cubicBezTo>
                  <a:pt x="11938228" y="3785718"/>
                  <a:pt x="11941376" y="3774472"/>
                  <a:pt x="11944412" y="3763338"/>
                </a:cubicBezTo>
                <a:cubicBezTo>
                  <a:pt x="11949249" y="3762551"/>
                  <a:pt x="11953746" y="3761651"/>
                  <a:pt x="11957908" y="3760752"/>
                </a:cubicBezTo>
                <a:close/>
                <a:moveTo>
                  <a:pt x="11945874" y="3801462"/>
                </a:moveTo>
                <a:cubicBezTo>
                  <a:pt x="11942725" y="3812146"/>
                  <a:pt x="11939577" y="3822942"/>
                  <a:pt x="11936315" y="3833625"/>
                </a:cubicBezTo>
                <a:cubicBezTo>
                  <a:pt x="11932492" y="3834862"/>
                  <a:pt x="11928331" y="3836212"/>
                  <a:pt x="11923720" y="3837561"/>
                </a:cubicBezTo>
                <a:cubicBezTo>
                  <a:pt x="11926757" y="3826540"/>
                  <a:pt x="11929905" y="3815632"/>
                  <a:pt x="11932941" y="3804611"/>
                </a:cubicBezTo>
                <a:cubicBezTo>
                  <a:pt x="11937552" y="3803599"/>
                  <a:pt x="11941938" y="3802474"/>
                  <a:pt x="11945874" y="3801462"/>
                </a:cubicBezTo>
                <a:close/>
                <a:moveTo>
                  <a:pt x="11918097" y="3839248"/>
                </a:moveTo>
                <a:cubicBezTo>
                  <a:pt x="11914161" y="3840373"/>
                  <a:pt x="11909888" y="3841610"/>
                  <a:pt x="11905389" y="3842735"/>
                </a:cubicBezTo>
                <a:cubicBezTo>
                  <a:pt x="11908313" y="3831376"/>
                  <a:pt x="11911350" y="3820130"/>
                  <a:pt x="11914385" y="3808772"/>
                </a:cubicBezTo>
                <a:cubicBezTo>
                  <a:pt x="11918996" y="3807760"/>
                  <a:pt x="11923382" y="3806860"/>
                  <a:pt x="11927431" y="3805960"/>
                </a:cubicBezTo>
                <a:cubicBezTo>
                  <a:pt x="11924282" y="3816981"/>
                  <a:pt x="11921246" y="3828115"/>
                  <a:pt x="11918097" y="3839248"/>
                </a:cubicBezTo>
                <a:close/>
                <a:moveTo>
                  <a:pt x="11915847" y="3847233"/>
                </a:moveTo>
                <a:cubicBezTo>
                  <a:pt x="11912812" y="3858366"/>
                  <a:pt x="11909663" y="3869612"/>
                  <a:pt x="11906626" y="3880746"/>
                </a:cubicBezTo>
                <a:cubicBezTo>
                  <a:pt x="11902803" y="3882095"/>
                  <a:pt x="11898754" y="3883445"/>
                  <a:pt x="11894481" y="3884794"/>
                </a:cubicBezTo>
                <a:cubicBezTo>
                  <a:pt x="11897405" y="3873436"/>
                  <a:pt x="11900328" y="3862078"/>
                  <a:pt x="11903364" y="3850832"/>
                </a:cubicBezTo>
                <a:cubicBezTo>
                  <a:pt x="11907638" y="3849595"/>
                  <a:pt x="11911911" y="3848358"/>
                  <a:pt x="11915847" y="3847233"/>
                </a:cubicBezTo>
                <a:close/>
                <a:moveTo>
                  <a:pt x="11888971" y="3886481"/>
                </a:moveTo>
                <a:cubicBezTo>
                  <a:pt x="11885033" y="3887718"/>
                  <a:pt x="11880760" y="3888955"/>
                  <a:pt x="11876375" y="3890305"/>
                </a:cubicBezTo>
                <a:cubicBezTo>
                  <a:pt x="11879187" y="3878721"/>
                  <a:pt x="11882109" y="3867026"/>
                  <a:pt x="11884921" y="3855442"/>
                </a:cubicBezTo>
                <a:cubicBezTo>
                  <a:pt x="11889419" y="3854318"/>
                  <a:pt x="11893693" y="3853193"/>
                  <a:pt x="11897854" y="3852181"/>
                </a:cubicBezTo>
                <a:cubicBezTo>
                  <a:pt x="11894817" y="3863652"/>
                  <a:pt x="11891893" y="3875010"/>
                  <a:pt x="11888971" y="3886481"/>
                </a:cubicBezTo>
                <a:close/>
                <a:moveTo>
                  <a:pt x="11870976" y="3891879"/>
                </a:moveTo>
                <a:cubicBezTo>
                  <a:pt x="11867040" y="3893004"/>
                  <a:pt x="11862992" y="3894128"/>
                  <a:pt x="11858831" y="3895366"/>
                </a:cubicBezTo>
                <a:cubicBezTo>
                  <a:pt x="11861530" y="3883557"/>
                  <a:pt x="11864229" y="3871636"/>
                  <a:pt x="11867040" y="3859828"/>
                </a:cubicBezTo>
                <a:cubicBezTo>
                  <a:pt x="11871314" y="3858816"/>
                  <a:pt x="11875587" y="3857804"/>
                  <a:pt x="11879636" y="3856904"/>
                </a:cubicBezTo>
                <a:cubicBezTo>
                  <a:pt x="11876712" y="3868488"/>
                  <a:pt x="11873787" y="3880183"/>
                  <a:pt x="11870976" y="3891879"/>
                </a:cubicBezTo>
                <a:close/>
                <a:moveTo>
                  <a:pt x="11853433" y="3896828"/>
                </a:moveTo>
                <a:cubicBezTo>
                  <a:pt x="11849497" y="3897952"/>
                  <a:pt x="11845449" y="3898964"/>
                  <a:pt x="11841175" y="3900089"/>
                </a:cubicBezTo>
                <a:cubicBezTo>
                  <a:pt x="11843762" y="3887943"/>
                  <a:pt x="11846348" y="3875910"/>
                  <a:pt x="11849047" y="3863764"/>
                </a:cubicBezTo>
                <a:cubicBezTo>
                  <a:pt x="11853320" y="3862865"/>
                  <a:pt x="11857594" y="3861853"/>
                  <a:pt x="11861755" y="3860953"/>
                </a:cubicBezTo>
                <a:cubicBezTo>
                  <a:pt x="11858943" y="3872874"/>
                  <a:pt x="11856245" y="3884907"/>
                  <a:pt x="11853433" y="3896828"/>
                </a:cubicBezTo>
                <a:close/>
                <a:moveTo>
                  <a:pt x="11836001" y="3901438"/>
                </a:moveTo>
                <a:cubicBezTo>
                  <a:pt x="11832065" y="3902451"/>
                  <a:pt x="11827905" y="3903575"/>
                  <a:pt x="11823631" y="3904587"/>
                </a:cubicBezTo>
                <a:cubicBezTo>
                  <a:pt x="11826105" y="3892217"/>
                  <a:pt x="11828580" y="3879959"/>
                  <a:pt x="11831054" y="3867588"/>
                </a:cubicBezTo>
                <a:cubicBezTo>
                  <a:pt x="11835440" y="3866688"/>
                  <a:pt x="11839601" y="3865789"/>
                  <a:pt x="11843762" y="3864889"/>
                </a:cubicBezTo>
                <a:cubicBezTo>
                  <a:pt x="11841175" y="3877147"/>
                  <a:pt x="11838588" y="3889293"/>
                  <a:pt x="11836001" y="3901438"/>
                </a:cubicBezTo>
                <a:close/>
                <a:moveTo>
                  <a:pt x="11818458" y="3905937"/>
                </a:moveTo>
                <a:cubicBezTo>
                  <a:pt x="11760204" y="3920444"/>
                  <a:pt x="11679571" y="3937538"/>
                  <a:pt x="11568349" y="3957668"/>
                </a:cubicBezTo>
                <a:cubicBezTo>
                  <a:pt x="11358275" y="3995567"/>
                  <a:pt x="11122560" y="4029305"/>
                  <a:pt x="10996044" y="4047410"/>
                </a:cubicBezTo>
                <a:cubicBezTo>
                  <a:pt x="10952634" y="4053596"/>
                  <a:pt x="10923957" y="4057757"/>
                  <a:pt x="10915410" y="4059331"/>
                </a:cubicBezTo>
                <a:cubicBezTo>
                  <a:pt x="10913273" y="4059668"/>
                  <a:pt x="10876049" y="4059894"/>
                  <a:pt x="10872563" y="4059894"/>
                </a:cubicBezTo>
                <a:cubicBezTo>
                  <a:pt x="10840062" y="4059894"/>
                  <a:pt x="10422164" y="4032228"/>
                  <a:pt x="10406532" y="3999053"/>
                </a:cubicBezTo>
                <a:cubicBezTo>
                  <a:pt x="10396635" y="3978135"/>
                  <a:pt x="10289011" y="3957668"/>
                  <a:pt x="10125946" y="3928878"/>
                </a:cubicBezTo>
                <a:cubicBezTo>
                  <a:pt x="10012137" y="3908748"/>
                  <a:pt x="9883259" y="3885919"/>
                  <a:pt x="9877523" y="3870400"/>
                </a:cubicBezTo>
                <a:cubicBezTo>
                  <a:pt x="9866503" y="3830476"/>
                  <a:pt x="9682294" y="3793927"/>
                  <a:pt x="9402608" y="3742646"/>
                </a:cubicBezTo>
                <a:cubicBezTo>
                  <a:pt x="9334233" y="3730163"/>
                  <a:pt x="9262933" y="3717117"/>
                  <a:pt x="9197370" y="3703847"/>
                </a:cubicBezTo>
                <a:cubicBezTo>
                  <a:pt x="9197032" y="3702610"/>
                  <a:pt x="9196583" y="3701261"/>
                  <a:pt x="9196245" y="3700024"/>
                </a:cubicBezTo>
                <a:cubicBezTo>
                  <a:pt x="9256073" y="3709920"/>
                  <a:pt x="9325011" y="3720379"/>
                  <a:pt x="9402158" y="3731962"/>
                </a:cubicBezTo>
                <a:cubicBezTo>
                  <a:pt x="9621004" y="3764913"/>
                  <a:pt x="9869089" y="3802249"/>
                  <a:pt x="9877973" y="3834300"/>
                </a:cubicBezTo>
                <a:cubicBezTo>
                  <a:pt x="9882021" y="3849145"/>
                  <a:pt x="9958382" y="3861740"/>
                  <a:pt x="10131681" y="3887044"/>
                </a:cubicBezTo>
                <a:cubicBezTo>
                  <a:pt x="10252687" y="3904700"/>
                  <a:pt x="10403271" y="3926629"/>
                  <a:pt x="10411030" y="3942936"/>
                </a:cubicBezTo>
                <a:cubicBezTo>
                  <a:pt x="10426437" y="3975437"/>
                  <a:pt x="10875037" y="3996354"/>
                  <a:pt x="10879423" y="3996354"/>
                </a:cubicBezTo>
                <a:cubicBezTo>
                  <a:pt x="10879873" y="3996354"/>
                  <a:pt x="10920245" y="3996242"/>
                  <a:pt x="10922382" y="3995792"/>
                </a:cubicBezTo>
                <a:cubicBezTo>
                  <a:pt x="10930929" y="3994217"/>
                  <a:pt x="10969840" y="3989606"/>
                  <a:pt x="11028656" y="3982521"/>
                </a:cubicBezTo>
                <a:cubicBezTo>
                  <a:pt x="11335108" y="3945747"/>
                  <a:pt x="11646620" y="3905487"/>
                  <a:pt x="11825880" y="3868713"/>
                </a:cubicBezTo>
                <a:cubicBezTo>
                  <a:pt x="11823518" y="3881083"/>
                  <a:pt x="11820932" y="3893454"/>
                  <a:pt x="11818458" y="3905937"/>
                </a:cubicBezTo>
                <a:close/>
                <a:moveTo>
                  <a:pt x="8168368" y="2164729"/>
                </a:moveTo>
                <a:cubicBezTo>
                  <a:pt x="7919945" y="2164729"/>
                  <a:pt x="7698513" y="2476916"/>
                  <a:pt x="7501372" y="2776170"/>
                </a:cubicBezTo>
                <a:cubicBezTo>
                  <a:pt x="7697276" y="2470619"/>
                  <a:pt x="7918483" y="2139651"/>
                  <a:pt x="8174103" y="2139651"/>
                </a:cubicBezTo>
                <a:cubicBezTo>
                  <a:pt x="8354375" y="2139651"/>
                  <a:pt x="8542969" y="2307665"/>
                  <a:pt x="8734600" y="2638970"/>
                </a:cubicBezTo>
                <a:cubicBezTo>
                  <a:pt x="8864603" y="2863889"/>
                  <a:pt x="8996855" y="3171352"/>
                  <a:pt x="9100767" y="3489387"/>
                </a:cubicBezTo>
                <a:cubicBezTo>
                  <a:pt x="8931178" y="2974211"/>
                  <a:pt x="8561525" y="2164729"/>
                  <a:pt x="8168368" y="2164729"/>
                </a:cubicBezTo>
                <a:close/>
                <a:moveTo>
                  <a:pt x="5834387" y="1866600"/>
                </a:moveTo>
                <a:cubicBezTo>
                  <a:pt x="5752630" y="1569482"/>
                  <a:pt x="5560212" y="1135839"/>
                  <a:pt x="5420313" y="854691"/>
                </a:cubicBezTo>
                <a:cubicBezTo>
                  <a:pt x="5292784" y="598621"/>
                  <a:pt x="5091819" y="426558"/>
                  <a:pt x="4920206" y="426558"/>
                </a:cubicBezTo>
                <a:cubicBezTo>
                  <a:pt x="4901313" y="426558"/>
                  <a:pt x="4879833" y="428358"/>
                  <a:pt x="4864201" y="431169"/>
                </a:cubicBezTo>
                <a:cubicBezTo>
                  <a:pt x="4532222" y="491785"/>
                  <a:pt x="4239828" y="1073424"/>
                  <a:pt x="4065403" y="1601645"/>
                </a:cubicBezTo>
                <a:cubicBezTo>
                  <a:pt x="4133216" y="1383025"/>
                  <a:pt x="4214412" y="1171264"/>
                  <a:pt x="4298981" y="995940"/>
                </a:cubicBezTo>
                <a:cubicBezTo>
                  <a:pt x="4480378" y="620101"/>
                  <a:pt x="4678081" y="402942"/>
                  <a:pt x="4870724" y="367742"/>
                </a:cubicBezTo>
                <a:cubicBezTo>
                  <a:pt x="4886806" y="364818"/>
                  <a:pt x="4907611" y="363019"/>
                  <a:pt x="4926504" y="363019"/>
                </a:cubicBezTo>
                <a:cubicBezTo>
                  <a:pt x="5097554" y="363019"/>
                  <a:pt x="5293009" y="533732"/>
                  <a:pt x="5424474" y="797899"/>
                </a:cubicBezTo>
                <a:cubicBezTo>
                  <a:pt x="5590014" y="1130441"/>
                  <a:pt x="5758590" y="1555087"/>
                  <a:pt x="5834387" y="1830613"/>
                </a:cubicBezTo>
                <a:cubicBezTo>
                  <a:pt x="5916258" y="2128180"/>
                  <a:pt x="6008587" y="2448689"/>
                  <a:pt x="6110475" y="2789441"/>
                </a:cubicBezTo>
                <a:cubicBezTo>
                  <a:pt x="6012523" y="2479165"/>
                  <a:pt x="5917270" y="2167766"/>
                  <a:pt x="5834387" y="1866600"/>
                </a:cubicBezTo>
                <a:close/>
                <a:moveTo>
                  <a:pt x="2224670" y="3779982"/>
                </a:moveTo>
                <a:cubicBezTo>
                  <a:pt x="2213199" y="3811471"/>
                  <a:pt x="1755264" y="3864889"/>
                  <a:pt x="1707244" y="3864889"/>
                </a:cubicBezTo>
                <a:cubicBezTo>
                  <a:pt x="1689251" y="3864889"/>
                  <a:pt x="1589499" y="3856904"/>
                  <a:pt x="1475241" y="3844309"/>
                </a:cubicBezTo>
                <a:cubicBezTo>
                  <a:pt x="1464107" y="3833963"/>
                  <a:pt x="1452974" y="3823841"/>
                  <a:pt x="1441841" y="3814170"/>
                </a:cubicBezTo>
                <a:cubicBezTo>
                  <a:pt x="1569819" y="3825753"/>
                  <a:pt x="1681491" y="3832613"/>
                  <a:pt x="1683965" y="3832613"/>
                </a:cubicBezTo>
                <a:cubicBezTo>
                  <a:pt x="1688913" y="3832613"/>
                  <a:pt x="2192844" y="3792015"/>
                  <a:pt x="2205102" y="3758502"/>
                </a:cubicBezTo>
                <a:cubicBezTo>
                  <a:pt x="2217247" y="3725215"/>
                  <a:pt x="2407753" y="3688440"/>
                  <a:pt x="2637170" y="3651329"/>
                </a:cubicBezTo>
                <a:cubicBezTo>
                  <a:pt x="2414276" y="3695638"/>
                  <a:pt x="2239964" y="3738147"/>
                  <a:pt x="2224670" y="3779982"/>
                </a:cubicBezTo>
                <a:close/>
                <a:moveTo>
                  <a:pt x="1438242" y="3819680"/>
                </a:moveTo>
                <a:cubicBezTo>
                  <a:pt x="1447014" y="3827215"/>
                  <a:pt x="1455673" y="3835087"/>
                  <a:pt x="1464445" y="3843072"/>
                </a:cubicBezTo>
                <a:cubicBezTo>
                  <a:pt x="1460171" y="3842622"/>
                  <a:pt x="1455785" y="3842060"/>
                  <a:pt x="1451512" y="3841610"/>
                </a:cubicBezTo>
                <a:cubicBezTo>
                  <a:pt x="1440379" y="3831376"/>
                  <a:pt x="1429245" y="3821480"/>
                  <a:pt x="1418224" y="3812033"/>
                </a:cubicBezTo>
                <a:cubicBezTo>
                  <a:pt x="1422273" y="3812371"/>
                  <a:pt x="1426321" y="3812820"/>
                  <a:pt x="1430370" y="3813158"/>
                </a:cubicBezTo>
                <a:cubicBezTo>
                  <a:pt x="1433069" y="3815407"/>
                  <a:pt x="1435655" y="3817431"/>
                  <a:pt x="1438242" y="3819680"/>
                </a:cubicBezTo>
                <a:close/>
                <a:moveTo>
                  <a:pt x="1412938" y="3816082"/>
                </a:moveTo>
                <a:cubicBezTo>
                  <a:pt x="1422160" y="3823841"/>
                  <a:pt x="1431269" y="3832051"/>
                  <a:pt x="1440491" y="3840373"/>
                </a:cubicBezTo>
                <a:cubicBezTo>
                  <a:pt x="1436217" y="3839923"/>
                  <a:pt x="1431944" y="3839361"/>
                  <a:pt x="1427671" y="3838911"/>
                </a:cubicBezTo>
                <a:cubicBezTo>
                  <a:pt x="1416537" y="3828902"/>
                  <a:pt x="1405516" y="3819118"/>
                  <a:pt x="1394495" y="3809784"/>
                </a:cubicBezTo>
                <a:cubicBezTo>
                  <a:pt x="1398544" y="3810234"/>
                  <a:pt x="1402592" y="3810571"/>
                  <a:pt x="1406641" y="3810908"/>
                </a:cubicBezTo>
                <a:cubicBezTo>
                  <a:pt x="1408890" y="3812708"/>
                  <a:pt x="1410914" y="3814282"/>
                  <a:pt x="1412938" y="3816082"/>
                </a:cubicBezTo>
                <a:close/>
                <a:moveTo>
                  <a:pt x="1415637" y="3837336"/>
                </a:moveTo>
                <a:cubicBezTo>
                  <a:pt x="1411364" y="3836774"/>
                  <a:pt x="1407203" y="3836324"/>
                  <a:pt x="1402930" y="3835762"/>
                </a:cubicBezTo>
                <a:cubicBezTo>
                  <a:pt x="1392021" y="3825978"/>
                  <a:pt x="1381000" y="3816531"/>
                  <a:pt x="1369867" y="3807197"/>
                </a:cubicBezTo>
                <a:cubicBezTo>
                  <a:pt x="1373915" y="3807647"/>
                  <a:pt x="1377964" y="3807984"/>
                  <a:pt x="1382012" y="3808434"/>
                </a:cubicBezTo>
                <a:cubicBezTo>
                  <a:pt x="1393258" y="3817881"/>
                  <a:pt x="1404504" y="3827553"/>
                  <a:pt x="1415637" y="3837336"/>
                </a:cubicBezTo>
                <a:close/>
                <a:moveTo>
                  <a:pt x="1391571" y="3834412"/>
                </a:moveTo>
                <a:cubicBezTo>
                  <a:pt x="1387410" y="3833850"/>
                  <a:pt x="1383137" y="3833400"/>
                  <a:pt x="1378976" y="3832838"/>
                </a:cubicBezTo>
                <a:cubicBezTo>
                  <a:pt x="1368180" y="3823279"/>
                  <a:pt x="1357159" y="3813945"/>
                  <a:pt x="1346138" y="3804836"/>
                </a:cubicBezTo>
                <a:cubicBezTo>
                  <a:pt x="1350186" y="3805286"/>
                  <a:pt x="1354122" y="3805623"/>
                  <a:pt x="1358171" y="3806073"/>
                </a:cubicBezTo>
                <a:cubicBezTo>
                  <a:pt x="1369304" y="3815295"/>
                  <a:pt x="1380438" y="3824741"/>
                  <a:pt x="1391571" y="3834412"/>
                </a:cubicBezTo>
                <a:close/>
                <a:moveTo>
                  <a:pt x="1367280" y="3831376"/>
                </a:moveTo>
                <a:cubicBezTo>
                  <a:pt x="1363119" y="3830814"/>
                  <a:pt x="1358958" y="3830251"/>
                  <a:pt x="1354685" y="3829689"/>
                </a:cubicBezTo>
                <a:cubicBezTo>
                  <a:pt x="1343888" y="3820355"/>
                  <a:pt x="1333092" y="3811134"/>
                  <a:pt x="1322184" y="3802249"/>
                </a:cubicBezTo>
                <a:cubicBezTo>
                  <a:pt x="1326120" y="3802699"/>
                  <a:pt x="1330056" y="3803149"/>
                  <a:pt x="1333880" y="3803486"/>
                </a:cubicBezTo>
                <a:cubicBezTo>
                  <a:pt x="1345238" y="3812595"/>
                  <a:pt x="1356259" y="3821817"/>
                  <a:pt x="1367280" y="3831376"/>
                </a:cubicBezTo>
                <a:close/>
                <a:moveTo>
                  <a:pt x="1310825" y="3793140"/>
                </a:moveTo>
                <a:cubicBezTo>
                  <a:pt x="1299355" y="3784031"/>
                  <a:pt x="1287771" y="3775034"/>
                  <a:pt x="1276188" y="3766375"/>
                </a:cubicBezTo>
                <a:cubicBezTo>
                  <a:pt x="1279787" y="3766712"/>
                  <a:pt x="1283385" y="3767049"/>
                  <a:pt x="1286984" y="3767387"/>
                </a:cubicBezTo>
                <a:cubicBezTo>
                  <a:pt x="1299017" y="3776159"/>
                  <a:pt x="1311050" y="3785155"/>
                  <a:pt x="1322859" y="3794490"/>
                </a:cubicBezTo>
                <a:cubicBezTo>
                  <a:pt x="1318810" y="3794040"/>
                  <a:pt x="1314874" y="3793590"/>
                  <a:pt x="1310825" y="3793140"/>
                </a:cubicBezTo>
                <a:close/>
                <a:moveTo>
                  <a:pt x="1263817" y="3757490"/>
                </a:moveTo>
                <a:cubicBezTo>
                  <a:pt x="1251110" y="3748381"/>
                  <a:pt x="1238289" y="3739497"/>
                  <a:pt x="1225356" y="3731175"/>
                </a:cubicBezTo>
                <a:cubicBezTo>
                  <a:pt x="1228393" y="3731400"/>
                  <a:pt x="1231542" y="3731625"/>
                  <a:pt x="1234690" y="3731850"/>
                </a:cubicBezTo>
                <a:cubicBezTo>
                  <a:pt x="1248186" y="3740397"/>
                  <a:pt x="1261568" y="3749168"/>
                  <a:pt x="1274838" y="3758502"/>
                </a:cubicBezTo>
                <a:cubicBezTo>
                  <a:pt x="1271127" y="3758278"/>
                  <a:pt x="1267529" y="3757828"/>
                  <a:pt x="1263817" y="3757490"/>
                </a:cubicBezTo>
                <a:close/>
                <a:moveTo>
                  <a:pt x="1211749" y="3722628"/>
                </a:moveTo>
                <a:cubicBezTo>
                  <a:pt x="1197129" y="3713519"/>
                  <a:pt x="1182397" y="3704972"/>
                  <a:pt x="1167665" y="3696987"/>
                </a:cubicBezTo>
                <a:cubicBezTo>
                  <a:pt x="1169914" y="3697100"/>
                  <a:pt x="1172276" y="3697212"/>
                  <a:pt x="1174637" y="3697325"/>
                </a:cubicBezTo>
                <a:cubicBezTo>
                  <a:pt x="1190157" y="3705309"/>
                  <a:pt x="1205563" y="3714081"/>
                  <a:pt x="1220858" y="3723303"/>
                </a:cubicBezTo>
                <a:cubicBezTo>
                  <a:pt x="1217822" y="3723078"/>
                  <a:pt x="1214785" y="3722853"/>
                  <a:pt x="1211749" y="3722628"/>
                </a:cubicBezTo>
                <a:close/>
                <a:moveTo>
                  <a:pt x="1606031" y="4305055"/>
                </a:moveTo>
                <a:cubicBezTo>
                  <a:pt x="1606144" y="4305505"/>
                  <a:pt x="1606368" y="4305955"/>
                  <a:pt x="1606593" y="4306292"/>
                </a:cubicBezTo>
                <a:cubicBezTo>
                  <a:pt x="1603220" y="4303930"/>
                  <a:pt x="1599733" y="4301456"/>
                  <a:pt x="1596359" y="4299094"/>
                </a:cubicBezTo>
                <a:cubicBezTo>
                  <a:pt x="1595460" y="4297070"/>
                  <a:pt x="1594560" y="4295046"/>
                  <a:pt x="1593661" y="4292909"/>
                </a:cubicBezTo>
                <a:cubicBezTo>
                  <a:pt x="1598159" y="4297408"/>
                  <a:pt x="1602320" y="4301456"/>
                  <a:pt x="1606031" y="4305055"/>
                </a:cubicBezTo>
                <a:close/>
                <a:moveTo>
                  <a:pt x="1629535" y="4330246"/>
                </a:moveTo>
                <a:cubicBezTo>
                  <a:pt x="1630772" y="4333394"/>
                  <a:pt x="1632009" y="4336431"/>
                  <a:pt x="1633246" y="4339580"/>
                </a:cubicBezTo>
                <a:cubicBezTo>
                  <a:pt x="1630097" y="4337218"/>
                  <a:pt x="1626836" y="4334969"/>
                  <a:pt x="1623800" y="4332607"/>
                </a:cubicBezTo>
                <a:cubicBezTo>
                  <a:pt x="1622338" y="4329571"/>
                  <a:pt x="1620988" y="4326647"/>
                  <a:pt x="1619526" y="4323611"/>
                </a:cubicBezTo>
                <a:cubicBezTo>
                  <a:pt x="1622787" y="4325860"/>
                  <a:pt x="1626161" y="4328109"/>
                  <a:pt x="1629535" y="4330246"/>
                </a:cubicBezTo>
                <a:close/>
                <a:moveTo>
                  <a:pt x="1638419" y="4351838"/>
                </a:moveTo>
                <a:cubicBezTo>
                  <a:pt x="1639769" y="4354874"/>
                  <a:pt x="1641231" y="4357911"/>
                  <a:pt x="1642693" y="4360947"/>
                </a:cubicBezTo>
                <a:cubicBezTo>
                  <a:pt x="1640219" y="4358923"/>
                  <a:pt x="1637745" y="4357011"/>
                  <a:pt x="1635270" y="4354987"/>
                </a:cubicBezTo>
                <a:cubicBezTo>
                  <a:pt x="1633583" y="4351950"/>
                  <a:pt x="1632009" y="4349026"/>
                  <a:pt x="1630435" y="4345990"/>
                </a:cubicBezTo>
                <a:cubicBezTo>
                  <a:pt x="1633021" y="4347902"/>
                  <a:pt x="1635720" y="4349926"/>
                  <a:pt x="1638419" y="4351838"/>
                </a:cubicBezTo>
                <a:close/>
                <a:moveTo>
                  <a:pt x="1647304" y="4358023"/>
                </a:moveTo>
                <a:cubicBezTo>
                  <a:pt x="1650340" y="4360160"/>
                  <a:pt x="1653376" y="4362297"/>
                  <a:pt x="1656525" y="4364321"/>
                </a:cubicBezTo>
                <a:cubicBezTo>
                  <a:pt x="1657987" y="4367920"/>
                  <a:pt x="1659562" y="4371518"/>
                  <a:pt x="1661136" y="4375117"/>
                </a:cubicBezTo>
                <a:cubicBezTo>
                  <a:pt x="1658212" y="4372980"/>
                  <a:pt x="1655401" y="4370844"/>
                  <a:pt x="1652589" y="4368594"/>
                </a:cubicBezTo>
                <a:cubicBezTo>
                  <a:pt x="1650790" y="4365108"/>
                  <a:pt x="1648991" y="4361622"/>
                  <a:pt x="1647304" y="4358023"/>
                </a:cubicBezTo>
                <a:close/>
                <a:moveTo>
                  <a:pt x="1664510" y="4369719"/>
                </a:moveTo>
                <a:cubicBezTo>
                  <a:pt x="1667884" y="4371968"/>
                  <a:pt x="1671257" y="4374217"/>
                  <a:pt x="1674631" y="4376354"/>
                </a:cubicBezTo>
                <a:cubicBezTo>
                  <a:pt x="1676206" y="4380403"/>
                  <a:pt x="1677892" y="4384564"/>
                  <a:pt x="1679579" y="4388612"/>
                </a:cubicBezTo>
                <a:cubicBezTo>
                  <a:pt x="1676318" y="4386363"/>
                  <a:pt x="1673169" y="4384001"/>
                  <a:pt x="1670020" y="4381640"/>
                </a:cubicBezTo>
                <a:cubicBezTo>
                  <a:pt x="1668109" y="4377703"/>
                  <a:pt x="1666197" y="4373655"/>
                  <a:pt x="1664510" y="4369719"/>
                </a:cubicBezTo>
                <a:close/>
                <a:moveTo>
                  <a:pt x="1684303" y="4399746"/>
                </a:moveTo>
                <a:cubicBezTo>
                  <a:pt x="1685427" y="4402332"/>
                  <a:pt x="1686552" y="4404806"/>
                  <a:pt x="1687789" y="4407393"/>
                </a:cubicBezTo>
                <a:cubicBezTo>
                  <a:pt x="1684977" y="4405256"/>
                  <a:pt x="1682278" y="4403007"/>
                  <a:pt x="1679467" y="4400870"/>
                </a:cubicBezTo>
                <a:cubicBezTo>
                  <a:pt x="1678230" y="4398508"/>
                  <a:pt x="1676993" y="4396147"/>
                  <a:pt x="1675868" y="4393785"/>
                </a:cubicBezTo>
                <a:cubicBezTo>
                  <a:pt x="1678680" y="4395810"/>
                  <a:pt x="1681491" y="4397834"/>
                  <a:pt x="1684303" y="4399746"/>
                </a:cubicBezTo>
                <a:close/>
                <a:moveTo>
                  <a:pt x="1692737" y="4405593"/>
                </a:moveTo>
                <a:cubicBezTo>
                  <a:pt x="1695886" y="4407730"/>
                  <a:pt x="1699035" y="4409867"/>
                  <a:pt x="1702184" y="4412004"/>
                </a:cubicBezTo>
                <a:cubicBezTo>
                  <a:pt x="1703533" y="4415153"/>
                  <a:pt x="1704770" y="4418301"/>
                  <a:pt x="1706120" y="4421450"/>
                </a:cubicBezTo>
                <a:cubicBezTo>
                  <a:pt x="1703083" y="4419201"/>
                  <a:pt x="1700047" y="4416839"/>
                  <a:pt x="1697010" y="4414590"/>
                </a:cubicBezTo>
                <a:cubicBezTo>
                  <a:pt x="1695549" y="4411666"/>
                  <a:pt x="1694199" y="4408630"/>
                  <a:pt x="1692737" y="4405593"/>
                </a:cubicBezTo>
                <a:close/>
                <a:moveTo>
                  <a:pt x="1712193" y="4435058"/>
                </a:moveTo>
                <a:cubicBezTo>
                  <a:pt x="1713542" y="4438094"/>
                  <a:pt x="1715004" y="4441131"/>
                  <a:pt x="1716466" y="4444055"/>
                </a:cubicBezTo>
                <a:cubicBezTo>
                  <a:pt x="1713992" y="4442030"/>
                  <a:pt x="1711518" y="4440119"/>
                  <a:pt x="1709044" y="4438094"/>
                </a:cubicBezTo>
                <a:cubicBezTo>
                  <a:pt x="1707469" y="4435170"/>
                  <a:pt x="1705895" y="4432246"/>
                  <a:pt x="1704433" y="4429322"/>
                </a:cubicBezTo>
                <a:cubicBezTo>
                  <a:pt x="1707019" y="4431234"/>
                  <a:pt x="1709606" y="4433146"/>
                  <a:pt x="1712193" y="4435058"/>
                </a:cubicBezTo>
                <a:close/>
                <a:moveTo>
                  <a:pt x="1732998" y="4465085"/>
                </a:moveTo>
                <a:cubicBezTo>
                  <a:pt x="1735472" y="4466996"/>
                  <a:pt x="1737946" y="4468908"/>
                  <a:pt x="1740420" y="4470707"/>
                </a:cubicBezTo>
                <a:cubicBezTo>
                  <a:pt x="1741882" y="4473744"/>
                  <a:pt x="1743344" y="4476893"/>
                  <a:pt x="1744806" y="4479929"/>
                </a:cubicBezTo>
                <a:cubicBezTo>
                  <a:pt x="1742444" y="4478017"/>
                  <a:pt x="1740082" y="4475993"/>
                  <a:pt x="1737721" y="4473969"/>
                </a:cubicBezTo>
                <a:cubicBezTo>
                  <a:pt x="1736146" y="4471045"/>
                  <a:pt x="1734572" y="4468121"/>
                  <a:pt x="1732998" y="4465085"/>
                </a:cubicBezTo>
                <a:close/>
                <a:moveTo>
                  <a:pt x="1762687" y="4502758"/>
                </a:moveTo>
                <a:cubicBezTo>
                  <a:pt x="1765048" y="4504670"/>
                  <a:pt x="1767523" y="4506469"/>
                  <a:pt x="1769884" y="4508381"/>
                </a:cubicBezTo>
                <a:cubicBezTo>
                  <a:pt x="1771009" y="4510630"/>
                  <a:pt x="1772133" y="4512992"/>
                  <a:pt x="1773258" y="4515241"/>
                </a:cubicBezTo>
                <a:cubicBezTo>
                  <a:pt x="1770896" y="4513217"/>
                  <a:pt x="1768422" y="4511193"/>
                  <a:pt x="1766060" y="4509168"/>
                </a:cubicBezTo>
                <a:cubicBezTo>
                  <a:pt x="1764936" y="4507032"/>
                  <a:pt x="1763811" y="4504895"/>
                  <a:pt x="1762687" y="4502758"/>
                </a:cubicBezTo>
                <a:close/>
                <a:moveTo>
                  <a:pt x="1792826" y="4540882"/>
                </a:moveTo>
                <a:cubicBezTo>
                  <a:pt x="1794850" y="4542569"/>
                  <a:pt x="1796987" y="4544143"/>
                  <a:pt x="1799011" y="4545830"/>
                </a:cubicBezTo>
                <a:cubicBezTo>
                  <a:pt x="1800361" y="4548417"/>
                  <a:pt x="1801598" y="4551116"/>
                  <a:pt x="1802947" y="4553703"/>
                </a:cubicBezTo>
                <a:cubicBezTo>
                  <a:pt x="1800923" y="4552015"/>
                  <a:pt x="1799011" y="4550216"/>
                  <a:pt x="1797099" y="4548529"/>
                </a:cubicBezTo>
                <a:cubicBezTo>
                  <a:pt x="1795637" y="4545943"/>
                  <a:pt x="1794288" y="4543469"/>
                  <a:pt x="1792826" y="4540882"/>
                </a:cubicBezTo>
                <a:close/>
                <a:moveTo>
                  <a:pt x="1822178" y="4578331"/>
                </a:moveTo>
                <a:cubicBezTo>
                  <a:pt x="1824202" y="4580018"/>
                  <a:pt x="1826114" y="4581592"/>
                  <a:pt x="1828138" y="4583167"/>
                </a:cubicBezTo>
                <a:cubicBezTo>
                  <a:pt x="1829488" y="4585866"/>
                  <a:pt x="1830950" y="4588565"/>
                  <a:pt x="1832299" y="4591264"/>
                </a:cubicBezTo>
                <a:cubicBezTo>
                  <a:pt x="1830387" y="4589577"/>
                  <a:pt x="1828475" y="4587890"/>
                  <a:pt x="1826676" y="4586203"/>
                </a:cubicBezTo>
                <a:cubicBezTo>
                  <a:pt x="1825102" y="4583616"/>
                  <a:pt x="1823640" y="4580917"/>
                  <a:pt x="1822178" y="4578331"/>
                </a:cubicBezTo>
                <a:close/>
                <a:moveTo>
                  <a:pt x="1841296" y="4608358"/>
                </a:moveTo>
                <a:cubicBezTo>
                  <a:pt x="1841971" y="4609595"/>
                  <a:pt x="1842645" y="4610944"/>
                  <a:pt x="1843320" y="4612181"/>
                </a:cubicBezTo>
                <a:cubicBezTo>
                  <a:pt x="1842083" y="4611056"/>
                  <a:pt x="1840958" y="4609932"/>
                  <a:pt x="1839721" y="4608808"/>
                </a:cubicBezTo>
                <a:cubicBezTo>
                  <a:pt x="1839047" y="4607570"/>
                  <a:pt x="1838259" y="4606446"/>
                  <a:pt x="1837585" y="4605209"/>
                </a:cubicBezTo>
                <a:cubicBezTo>
                  <a:pt x="1838822" y="4606221"/>
                  <a:pt x="1840059" y="4607233"/>
                  <a:pt x="1841296" y="4608358"/>
                </a:cubicBezTo>
                <a:close/>
                <a:moveTo>
                  <a:pt x="1884030" y="4658065"/>
                </a:moveTo>
                <a:cubicBezTo>
                  <a:pt x="1885605" y="4659414"/>
                  <a:pt x="1887292" y="4660876"/>
                  <a:pt x="1888866" y="4662226"/>
                </a:cubicBezTo>
                <a:cubicBezTo>
                  <a:pt x="1889878" y="4664137"/>
                  <a:pt x="1890890" y="4665937"/>
                  <a:pt x="1891790" y="4667849"/>
                </a:cubicBezTo>
                <a:cubicBezTo>
                  <a:pt x="1890103" y="4666274"/>
                  <a:pt x="1888529" y="4664700"/>
                  <a:pt x="1886842" y="4663125"/>
                </a:cubicBezTo>
                <a:cubicBezTo>
                  <a:pt x="1885942" y="4661438"/>
                  <a:pt x="1884930" y="4659752"/>
                  <a:pt x="1884030" y="4658065"/>
                </a:cubicBezTo>
                <a:close/>
                <a:moveTo>
                  <a:pt x="1902024" y="4686742"/>
                </a:moveTo>
                <a:cubicBezTo>
                  <a:pt x="1902699" y="4688091"/>
                  <a:pt x="1903486" y="4689441"/>
                  <a:pt x="1904161" y="4690678"/>
                </a:cubicBezTo>
                <a:cubicBezTo>
                  <a:pt x="1903261" y="4689778"/>
                  <a:pt x="1902474" y="4688991"/>
                  <a:pt x="1901574" y="4688091"/>
                </a:cubicBezTo>
                <a:cubicBezTo>
                  <a:pt x="1900787" y="4686742"/>
                  <a:pt x="1900000" y="4685505"/>
                  <a:pt x="1899212" y="4684155"/>
                </a:cubicBezTo>
                <a:cubicBezTo>
                  <a:pt x="1900112" y="4685055"/>
                  <a:pt x="1901124" y="4685954"/>
                  <a:pt x="1902024" y="4686742"/>
                </a:cubicBezTo>
                <a:close/>
                <a:moveTo>
                  <a:pt x="1929689" y="4723853"/>
                </a:moveTo>
                <a:cubicBezTo>
                  <a:pt x="1930476" y="4724528"/>
                  <a:pt x="1931151" y="4725203"/>
                  <a:pt x="1931938" y="4725990"/>
                </a:cubicBezTo>
                <a:cubicBezTo>
                  <a:pt x="1932950" y="4727902"/>
                  <a:pt x="1933962" y="4729813"/>
                  <a:pt x="1935087" y="4731613"/>
                </a:cubicBezTo>
                <a:cubicBezTo>
                  <a:pt x="1934525" y="4731051"/>
                  <a:pt x="1933962" y="4730489"/>
                  <a:pt x="1933400" y="4729813"/>
                </a:cubicBezTo>
                <a:cubicBezTo>
                  <a:pt x="1932163" y="4727902"/>
                  <a:pt x="1930926" y="4725878"/>
                  <a:pt x="1929689" y="4723853"/>
                </a:cubicBezTo>
                <a:close/>
                <a:moveTo>
                  <a:pt x="1960952" y="4765576"/>
                </a:moveTo>
                <a:cubicBezTo>
                  <a:pt x="1961627" y="4766251"/>
                  <a:pt x="1962414" y="4766925"/>
                  <a:pt x="1963089" y="4767600"/>
                </a:cubicBezTo>
                <a:cubicBezTo>
                  <a:pt x="1963764" y="4768949"/>
                  <a:pt x="1964551" y="4770299"/>
                  <a:pt x="1965338" y="4771536"/>
                </a:cubicBezTo>
                <a:cubicBezTo>
                  <a:pt x="1964664" y="4770861"/>
                  <a:pt x="1963989" y="4770074"/>
                  <a:pt x="1963314" y="4769399"/>
                </a:cubicBezTo>
                <a:cubicBezTo>
                  <a:pt x="1962527" y="4768275"/>
                  <a:pt x="1961740" y="4766925"/>
                  <a:pt x="1960952" y="4765576"/>
                </a:cubicBezTo>
                <a:close/>
                <a:moveTo>
                  <a:pt x="1992104" y="4807186"/>
                </a:moveTo>
                <a:cubicBezTo>
                  <a:pt x="1992778" y="4807860"/>
                  <a:pt x="1993453" y="4808423"/>
                  <a:pt x="1994015" y="4809097"/>
                </a:cubicBezTo>
                <a:cubicBezTo>
                  <a:pt x="1994915" y="4810672"/>
                  <a:pt x="1995815" y="4812246"/>
                  <a:pt x="1996602" y="4813821"/>
                </a:cubicBezTo>
                <a:cubicBezTo>
                  <a:pt x="1996040" y="4813258"/>
                  <a:pt x="1995478" y="4812696"/>
                  <a:pt x="1994915" y="4812022"/>
                </a:cubicBezTo>
                <a:cubicBezTo>
                  <a:pt x="1994015" y="4810447"/>
                  <a:pt x="1993003" y="4808872"/>
                  <a:pt x="1992104" y="4807186"/>
                </a:cubicBezTo>
                <a:close/>
                <a:moveTo>
                  <a:pt x="2026404" y="4852732"/>
                </a:moveTo>
                <a:cubicBezTo>
                  <a:pt x="2027191" y="4854194"/>
                  <a:pt x="2027978" y="4855655"/>
                  <a:pt x="2028878" y="4857230"/>
                </a:cubicBezTo>
                <a:cubicBezTo>
                  <a:pt x="2028091" y="4856330"/>
                  <a:pt x="2027304" y="4855543"/>
                  <a:pt x="2026516" y="4854643"/>
                </a:cubicBezTo>
                <a:cubicBezTo>
                  <a:pt x="2025617" y="4853181"/>
                  <a:pt x="2024717" y="4851607"/>
                  <a:pt x="2023817" y="4850145"/>
                </a:cubicBezTo>
                <a:cubicBezTo>
                  <a:pt x="2024717" y="4851045"/>
                  <a:pt x="2025617" y="4851944"/>
                  <a:pt x="2026404" y="4852732"/>
                </a:cubicBezTo>
                <a:close/>
                <a:moveTo>
                  <a:pt x="2056543" y="4894341"/>
                </a:moveTo>
                <a:cubicBezTo>
                  <a:pt x="2056655" y="4894454"/>
                  <a:pt x="2056768" y="4894567"/>
                  <a:pt x="2056768" y="4894567"/>
                </a:cubicBezTo>
                <a:cubicBezTo>
                  <a:pt x="2056993" y="4895016"/>
                  <a:pt x="2057330" y="4895579"/>
                  <a:pt x="2057555" y="4896028"/>
                </a:cubicBezTo>
                <a:cubicBezTo>
                  <a:pt x="2057555" y="4896028"/>
                  <a:pt x="2057443" y="4895916"/>
                  <a:pt x="2057443" y="4895916"/>
                </a:cubicBezTo>
                <a:cubicBezTo>
                  <a:pt x="2057105" y="4895354"/>
                  <a:pt x="2056768" y="4894791"/>
                  <a:pt x="2056543" y="4894341"/>
                </a:cubicBezTo>
                <a:close/>
                <a:moveTo>
                  <a:pt x="2086120" y="4935052"/>
                </a:moveTo>
                <a:cubicBezTo>
                  <a:pt x="2086569" y="4935502"/>
                  <a:pt x="2087019" y="4935952"/>
                  <a:pt x="2087357" y="4936402"/>
                </a:cubicBezTo>
                <a:cubicBezTo>
                  <a:pt x="2087806" y="4937301"/>
                  <a:pt x="2088369" y="4938201"/>
                  <a:pt x="2088931" y="4939213"/>
                </a:cubicBezTo>
                <a:cubicBezTo>
                  <a:pt x="2088594" y="4938763"/>
                  <a:pt x="2088144" y="4938313"/>
                  <a:pt x="2087806" y="4937976"/>
                </a:cubicBezTo>
                <a:cubicBezTo>
                  <a:pt x="2087244" y="4936851"/>
                  <a:pt x="2086682" y="4935952"/>
                  <a:pt x="2086120" y="4935052"/>
                </a:cubicBezTo>
                <a:close/>
                <a:moveTo>
                  <a:pt x="2118283" y="4979923"/>
                </a:moveTo>
                <a:cubicBezTo>
                  <a:pt x="2119070" y="4980711"/>
                  <a:pt x="2119745" y="4981497"/>
                  <a:pt x="2120532" y="4982285"/>
                </a:cubicBezTo>
                <a:cubicBezTo>
                  <a:pt x="2121095" y="4983409"/>
                  <a:pt x="2121657" y="4984422"/>
                  <a:pt x="2122219" y="4985434"/>
                </a:cubicBezTo>
                <a:cubicBezTo>
                  <a:pt x="2121432" y="4984534"/>
                  <a:pt x="2120645" y="4983747"/>
                  <a:pt x="2119970" y="4982847"/>
                </a:cubicBezTo>
                <a:cubicBezTo>
                  <a:pt x="2119408" y="4981947"/>
                  <a:pt x="2118845" y="4980935"/>
                  <a:pt x="2118283" y="4979923"/>
                </a:cubicBezTo>
                <a:close/>
                <a:moveTo>
                  <a:pt x="2210725" y="5110263"/>
                </a:moveTo>
                <a:cubicBezTo>
                  <a:pt x="2210837" y="5110376"/>
                  <a:pt x="2210950" y="5110601"/>
                  <a:pt x="2211174" y="5110713"/>
                </a:cubicBezTo>
                <a:cubicBezTo>
                  <a:pt x="2211737" y="5111726"/>
                  <a:pt x="2212187" y="5112738"/>
                  <a:pt x="2212749" y="5113750"/>
                </a:cubicBezTo>
                <a:cubicBezTo>
                  <a:pt x="2212749" y="5113750"/>
                  <a:pt x="2212636" y="5113637"/>
                  <a:pt x="2212636" y="5113637"/>
                </a:cubicBezTo>
                <a:cubicBezTo>
                  <a:pt x="2211962" y="5112512"/>
                  <a:pt x="2211399" y="5111388"/>
                  <a:pt x="2210725" y="5110263"/>
                </a:cubicBezTo>
                <a:close/>
                <a:moveTo>
                  <a:pt x="2241426" y="5155022"/>
                </a:moveTo>
                <a:cubicBezTo>
                  <a:pt x="2241876" y="5155472"/>
                  <a:pt x="2242213" y="5155809"/>
                  <a:pt x="2242551" y="5156259"/>
                </a:cubicBezTo>
                <a:cubicBezTo>
                  <a:pt x="2243113" y="5157271"/>
                  <a:pt x="2243563" y="5158283"/>
                  <a:pt x="2244125" y="5159183"/>
                </a:cubicBezTo>
                <a:cubicBezTo>
                  <a:pt x="2243788" y="5158733"/>
                  <a:pt x="2243450" y="5158396"/>
                  <a:pt x="2243113" y="5157946"/>
                </a:cubicBezTo>
                <a:cubicBezTo>
                  <a:pt x="2242551" y="5157047"/>
                  <a:pt x="2241988" y="5156035"/>
                  <a:pt x="2241426" y="5155022"/>
                </a:cubicBezTo>
                <a:close/>
                <a:moveTo>
                  <a:pt x="2302379" y="5244203"/>
                </a:moveTo>
                <a:cubicBezTo>
                  <a:pt x="2411802" y="5362734"/>
                  <a:pt x="2519313" y="5425037"/>
                  <a:pt x="2615578" y="5425037"/>
                </a:cubicBezTo>
                <a:cubicBezTo>
                  <a:pt x="2848481" y="5425037"/>
                  <a:pt x="3065640" y="4998254"/>
                  <a:pt x="3148073" y="4772548"/>
                </a:cubicBezTo>
                <a:cubicBezTo>
                  <a:pt x="3282574" y="4403907"/>
                  <a:pt x="3410440" y="4019970"/>
                  <a:pt x="3528073" y="3633560"/>
                </a:cubicBezTo>
                <a:lnTo>
                  <a:pt x="3542017" y="3633560"/>
                </a:lnTo>
                <a:cubicBezTo>
                  <a:pt x="3420899" y="4054383"/>
                  <a:pt x="3295170" y="4444504"/>
                  <a:pt x="3167641" y="4793915"/>
                </a:cubicBezTo>
                <a:cubicBezTo>
                  <a:pt x="3108937" y="4954620"/>
                  <a:pt x="3029091" y="5112962"/>
                  <a:pt x="2948345" y="5228121"/>
                </a:cubicBezTo>
                <a:cubicBezTo>
                  <a:pt x="2841846" y="5380053"/>
                  <a:pt x="2737821" y="5457088"/>
                  <a:pt x="2638970" y="5457088"/>
                </a:cubicBezTo>
                <a:cubicBezTo>
                  <a:pt x="2526060" y="5457088"/>
                  <a:pt x="2409778" y="5372968"/>
                  <a:pt x="2303616" y="5246339"/>
                </a:cubicBezTo>
                <a:cubicBezTo>
                  <a:pt x="2303054" y="5245665"/>
                  <a:pt x="2302716" y="5244990"/>
                  <a:pt x="2302379" y="5244203"/>
                </a:cubicBezTo>
                <a:close/>
                <a:moveTo>
                  <a:pt x="3530322" y="3626025"/>
                </a:moveTo>
                <a:cubicBezTo>
                  <a:pt x="3533246" y="3616466"/>
                  <a:pt x="3536170" y="3606907"/>
                  <a:pt x="3538981" y="3597348"/>
                </a:cubicBezTo>
                <a:cubicBezTo>
                  <a:pt x="3540893" y="3596674"/>
                  <a:pt x="3545616" y="3595999"/>
                  <a:pt x="3552926" y="3595324"/>
                </a:cubicBezTo>
                <a:cubicBezTo>
                  <a:pt x="3550002" y="3605558"/>
                  <a:pt x="3547078" y="3615792"/>
                  <a:pt x="3544042" y="3626025"/>
                </a:cubicBezTo>
                <a:lnTo>
                  <a:pt x="3530322" y="3626025"/>
                </a:lnTo>
                <a:close/>
                <a:moveTo>
                  <a:pt x="3541343" y="3589589"/>
                </a:moveTo>
                <a:cubicBezTo>
                  <a:pt x="3544267" y="3579805"/>
                  <a:pt x="3547191" y="3570021"/>
                  <a:pt x="3550227" y="3560237"/>
                </a:cubicBezTo>
                <a:cubicBezTo>
                  <a:pt x="3552814" y="3559112"/>
                  <a:pt x="3557424" y="3557875"/>
                  <a:pt x="3563947" y="3556750"/>
                </a:cubicBezTo>
                <a:cubicBezTo>
                  <a:pt x="3561023" y="3567097"/>
                  <a:pt x="3558099" y="3577443"/>
                  <a:pt x="3555175" y="3587789"/>
                </a:cubicBezTo>
                <a:cubicBezTo>
                  <a:pt x="3548653" y="3588351"/>
                  <a:pt x="3544267" y="3589026"/>
                  <a:pt x="3541343" y="3589589"/>
                </a:cubicBezTo>
                <a:close/>
                <a:moveTo>
                  <a:pt x="3552701" y="3552027"/>
                </a:moveTo>
                <a:cubicBezTo>
                  <a:pt x="3555625" y="3542243"/>
                  <a:pt x="3558549" y="3532347"/>
                  <a:pt x="3561473" y="3522563"/>
                </a:cubicBezTo>
                <a:cubicBezTo>
                  <a:pt x="3564397" y="3520988"/>
                  <a:pt x="3569008" y="3519414"/>
                  <a:pt x="3574968" y="3517840"/>
                </a:cubicBezTo>
                <a:cubicBezTo>
                  <a:pt x="3572044" y="3528186"/>
                  <a:pt x="3569120" y="3538532"/>
                  <a:pt x="3566196" y="3548991"/>
                </a:cubicBezTo>
                <a:cubicBezTo>
                  <a:pt x="3560124" y="3550115"/>
                  <a:pt x="3555850" y="3551127"/>
                  <a:pt x="3552701" y="3552027"/>
                </a:cubicBezTo>
                <a:close/>
                <a:moveTo>
                  <a:pt x="3563835" y="3514578"/>
                </a:moveTo>
                <a:cubicBezTo>
                  <a:pt x="3566871" y="3504457"/>
                  <a:pt x="3569907" y="3494336"/>
                  <a:pt x="3572944" y="3484214"/>
                </a:cubicBezTo>
                <a:cubicBezTo>
                  <a:pt x="3576093" y="3482415"/>
                  <a:pt x="3580479" y="3480503"/>
                  <a:pt x="3585989" y="3478591"/>
                </a:cubicBezTo>
                <a:cubicBezTo>
                  <a:pt x="3583065" y="3489163"/>
                  <a:pt x="3580029" y="3499734"/>
                  <a:pt x="3577105" y="3510305"/>
                </a:cubicBezTo>
                <a:cubicBezTo>
                  <a:pt x="3571819" y="3511767"/>
                  <a:pt x="3567321" y="3513229"/>
                  <a:pt x="3563835" y="3514578"/>
                </a:cubicBezTo>
                <a:close/>
                <a:moveTo>
                  <a:pt x="3575530" y="3475443"/>
                </a:moveTo>
                <a:cubicBezTo>
                  <a:pt x="3578454" y="3465659"/>
                  <a:pt x="3581266" y="3455987"/>
                  <a:pt x="3584190" y="3446203"/>
                </a:cubicBezTo>
                <a:cubicBezTo>
                  <a:pt x="3587226" y="3444291"/>
                  <a:pt x="3591387" y="3442154"/>
                  <a:pt x="3596785" y="3439793"/>
                </a:cubicBezTo>
                <a:cubicBezTo>
                  <a:pt x="3593974" y="3450027"/>
                  <a:pt x="3591050" y="3460260"/>
                  <a:pt x="3588238" y="3470494"/>
                </a:cubicBezTo>
                <a:cubicBezTo>
                  <a:pt x="3582953" y="3472406"/>
                  <a:pt x="3578792" y="3473981"/>
                  <a:pt x="3575530" y="3475443"/>
                </a:cubicBezTo>
                <a:close/>
                <a:moveTo>
                  <a:pt x="3602633" y="3437544"/>
                </a:moveTo>
                <a:cubicBezTo>
                  <a:pt x="3606457" y="3436082"/>
                  <a:pt x="3610730" y="3434507"/>
                  <a:pt x="3615678" y="3432933"/>
                </a:cubicBezTo>
                <a:cubicBezTo>
                  <a:pt x="3612867" y="3443616"/>
                  <a:pt x="3610056" y="3454413"/>
                  <a:pt x="3607244" y="3465096"/>
                </a:cubicBezTo>
                <a:cubicBezTo>
                  <a:pt x="3602296" y="3466446"/>
                  <a:pt x="3597797" y="3467683"/>
                  <a:pt x="3593974" y="3468807"/>
                </a:cubicBezTo>
                <a:cubicBezTo>
                  <a:pt x="3596785" y="3458348"/>
                  <a:pt x="3599709" y="3448002"/>
                  <a:pt x="3602633" y="3437544"/>
                </a:cubicBezTo>
                <a:close/>
                <a:moveTo>
                  <a:pt x="3604770" y="3429672"/>
                </a:moveTo>
                <a:cubicBezTo>
                  <a:pt x="3607694" y="3419100"/>
                  <a:pt x="3610618" y="3408529"/>
                  <a:pt x="3613542" y="3397958"/>
                </a:cubicBezTo>
                <a:cubicBezTo>
                  <a:pt x="3617253" y="3396271"/>
                  <a:pt x="3621414" y="3394472"/>
                  <a:pt x="3626137" y="3392672"/>
                </a:cubicBezTo>
                <a:cubicBezTo>
                  <a:pt x="3623326" y="3403469"/>
                  <a:pt x="3620514" y="3414265"/>
                  <a:pt x="3617590" y="3425061"/>
                </a:cubicBezTo>
                <a:cubicBezTo>
                  <a:pt x="3612979" y="3426635"/>
                  <a:pt x="3608706" y="3428209"/>
                  <a:pt x="3604770" y="3429672"/>
                </a:cubicBezTo>
                <a:close/>
                <a:moveTo>
                  <a:pt x="3631760" y="3390423"/>
                </a:moveTo>
                <a:cubicBezTo>
                  <a:pt x="3635359" y="3389074"/>
                  <a:pt x="3639070" y="3387724"/>
                  <a:pt x="3643231" y="3386262"/>
                </a:cubicBezTo>
                <a:cubicBezTo>
                  <a:pt x="3640532" y="3397396"/>
                  <a:pt x="3637720" y="3408529"/>
                  <a:pt x="3635021" y="3419550"/>
                </a:cubicBezTo>
                <a:cubicBezTo>
                  <a:pt x="3630860" y="3420787"/>
                  <a:pt x="3626924" y="3421912"/>
                  <a:pt x="3623213" y="3423149"/>
                </a:cubicBezTo>
                <a:cubicBezTo>
                  <a:pt x="3626025" y="3412353"/>
                  <a:pt x="3628949" y="3401444"/>
                  <a:pt x="3631760" y="3390423"/>
                </a:cubicBezTo>
                <a:close/>
                <a:moveTo>
                  <a:pt x="3648742" y="3384463"/>
                </a:moveTo>
                <a:cubicBezTo>
                  <a:pt x="3652340" y="3383226"/>
                  <a:pt x="3656276" y="3381989"/>
                  <a:pt x="3660325" y="3380639"/>
                </a:cubicBezTo>
                <a:cubicBezTo>
                  <a:pt x="3657738" y="3391998"/>
                  <a:pt x="3655151" y="3403356"/>
                  <a:pt x="3652453" y="3414827"/>
                </a:cubicBezTo>
                <a:cubicBezTo>
                  <a:pt x="3648292" y="3415951"/>
                  <a:pt x="3644243" y="3416964"/>
                  <a:pt x="3640419" y="3418088"/>
                </a:cubicBezTo>
                <a:cubicBezTo>
                  <a:pt x="3643231" y="3406955"/>
                  <a:pt x="3645930" y="3395709"/>
                  <a:pt x="3648742" y="3384463"/>
                </a:cubicBezTo>
                <a:close/>
                <a:moveTo>
                  <a:pt x="3665610" y="3379065"/>
                </a:moveTo>
                <a:cubicBezTo>
                  <a:pt x="3669321" y="3377940"/>
                  <a:pt x="3673258" y="3376703"/>
                  <a:pt x="3677306" y="3375579"/>
                </a:cubicBezTo>
                <a:cubicBezTo>
                  <a:pt x="3674832" y="3387274"/>
                  <a:pt x="3672245" y="3398858"/>
                  <a:pt x="3669771" y="3410441"/>
                </a:cubicBezTo>
                <a:cubicBezTo>
                  <a:pt x="3665610" y="3411453"/>
                  <a:pt x="3661674" y="3412465"/>
                  <a:pt x="3657738" y="3413477"/>
                </a:cubicBezTo>
                <a:cubicBezTo>
                  <a:pt x="3660437" y="3402007"/>
                  <a:pt x="3663024" y="3390536"/>
                  <a:pt x="3665610" y="3379065"/>
                </a:cubicBezTo>
                <a:close/>
                <a:moveTo>
                  <a:pt x="3682592" y="3374004"/>
                </a:moveTo>
                <a:cubicBezTo>
                  <a:pt x="3686303" y="3372880"/>
                  <a:pt x="3690239" y="3371867"/>
                  <a:pt x="3694287" y="3370743"/>
                </a:cubicBezTo>
                <a:cubicBezTo>
                  <a:pt x="3691926" y="3382664"/>
                  <a:pt x="3689452" y="3394472"/>
                  <a:pt x="3687090" y="3406392"/>
                </a:cubicBezTo>
                <a:cubicBezTo>
                  <a:pt x="3682929" y="3407292"/>
                  <a:pt x="3678881" y="3408304"/>
                  <a:pt x="3674944" y="3409204"/>
                </a:cubicBezTo>
                <a:cubicBezTo>
                  <a:pt x="3677531" y="3397396"/>
                  <a:pt x="3680117" y="3385700"/>
                  <a:pt x="3682592" y="3374004"/>
                </a:cubicBezTo>
                <a:close/>
                <a:moveTo>
                  <a:pt x="3699460" y="3369281"/>
                </a:moveTo>
                <a:cubicBezTo>
                  <a:pt x="3758727" y="3353087"/>
                  <a:pt x="3847794" y="3333294"/>
                  <a:pt x="3980834" y="3309115"/>
                </a:cubicBezTo>
                <a:cubicBezTo>
                  <a:pt x="4190008" y="3271104"/>
                  <a:pt x="4424261" y="3237479"/>
                  <a:pt x="4550103" y="3219372"/>
                </a:cubicBezTo>
                <a:cubicBezTo>
                  <a:pt x="4592725" y="3213300"/>
                  <a:pt x="4620840" y="3209251"/>
                  <a:pt x="4629274" y="3207677"/>
                </a:cubicBezTo>
                <a:cubicBezTo>
                  <a:pt x="4631411" y="3207340"/>
                  <a:pt x="4668297" y="3207114"/>
                  <a:pt x="4671896" y="3207114"/>
                </a:cubicBezTo>
                <a:cubicBezTo>
                  <a:pt x="4702373" y="3207114"/>
                  <a:pt x="5095418" y="3232418"/>
                  <a:pt x="5110487" y="3262557"/>
                </a:cubicBezTo>
                <a:cubicBezTo>
                  <a:pt x="5120946" y="3283587"/>
                  <a:pt x="5231831" y="3304729"/>
                  <a:pt x="5399732" y="3334531"/>
                </a:cubicBezTo>
                <a:cubicBezTo>
                  <a:pt x="5513879" y="3354886"/>
                  <a:pt x="5655915" y="3380077"/>
                  <a:pt x="5661538" y="3396496"/>
                </a:cubicBezTo>
                <a:cubicBezTo>
                  <a:pt x="5672559" y="3436419"/>
                  <a:pt x="5855642" y="3472968"/>
                  <a:pt x="6133641" y="3524250"/>
                </a:cubicBezTo>
                <a:cubicBezTo>
                  <a:pt x="6195944" y="3535721"/>
                  <a:pt x="6260608" y="3547641"/>
                  <a:pt x="6321224" y="3559674"/>
                </a:cubicBezTo>
                <a:cubicBezTo>
                  <a:pt x="6321674" y="3561136"/>
                  <a:pt x="6322011" y="3562598"/>
                  <a:pt x="6322461" y="3564061"/>
                </a:cubicBezTo>
                <a:cubicBezTo>
                  <a:pt x="6266906" y="3554951"/>
                  <a:pt x="6204041" y="3545392"/>
                  <a:pt x="6134429" y="3534821"/>
                </a:cubicBezTo>
                <a:cubicBezTo>
                  <a:pt x="5916933" y="3501871"/>
                  <a:pt x="5670309" y="3464534"/>
                  <a:pt x="5661538" y="3432483"/>
                </a:cubicBezTo>
                <a:cubicBezTo>
                  <a:pt x="5657264" y="3416964"/>
                  <a:pt x="5576856" y="3403581"/>
                  <a:pt x="5394447" y="3376928"/>
                </a:cubicBezTo>
                <a:cubicBezTo>
                  <a:pt x="5269730" y="3358710"/>
                  <a:pt x="5114648" y="3335880"/>
                  <a:pt x="5106326" y="3319349"/>
                </a:cubicBezTo>
                <a:cubicBezTo>
                  <a:pt x="5091144" y="3288760"/>
                  <a:pt x="4669759" y="3270542"/>
                  <a:pt x="4665598" y="3270542"/>
                </a:cubicBezTo>
                <a:cubicBezTo>
                  <a:pt x="4665148" y="3270542"/>
                  <a:pt x="4625001" y="3270654"/>
                  <a:pt x="4622864" y="3271104"/>
                </a:cubicBezTo>
                <a:cubicBezTo>
                  <a:pt x="4614317" y="3272678"/>
                  <a:pt x="4575968" y="3277289"/>
                  <a:pt x="4517827" y="3284262"/>
                </a:cubicBezTo>
                <a:cubicBezTo>
                  <a:pt x="4193607" y="3323397"/>
                  <a:pt x="3863651" y="3366357"/>
                  <a:pt x="3692263" y="3405155"/>
                </a:cubicBezTo>
                <a:cubicBezTo>
                  <a:pt x="3694625" y="3393235"/>
                  <a:pt x="3697099" y="3381202"/>
                  <a:pt x="3699460" y="3369281"/>
                </a:cubicBezTo>
                <a:close/>
                <a:moveTo>
                  <a:pt x="6362384" y="3610843"/>
                </a:moveTo>
                <a:cubicBezTo>
                  <a:pt x="6362722" y="3612081"/>
                  <a:pt x="6363171" y="3613317"/>
                  <a:pt x="6363621" y="3614555"/>
                </a:cubicBezTo>
                <a:cubicBezTo>
                  <a:pt x="6363621" y="3614555"/>
                  <a:pt x="6363621" y="3614555"/>
                  <a:pt x="6363621" y="3614555"/>
                </a:cubicBezTo>
                <a:cubicBezTo>
                  <a:pt x="6363171" y="3613317"/>
                  <a:pt x="6362722" y="3612081"/>
                  <a:pt x="6362384" y="3610843"/>
                </a:cubicBezTo>
                <a:cubicBezTo>
                  <a:pt x="6362384" y="3610843"/>
                  <a:pt x="6362384" y="3610843"/>
                  <a:pt x="6362384" y="3610843"/>
                </a:cubicBezTo>
                <a:close/>
                <a:moveTo>
                  <a:pt x="6365983" y="3622202"/>
                </a:moveTo>
                <a:cubicBezTo>
                  <a:pt x="6366432" y="3623439"/>
                  <a:pt x="6366770" y="3624788"/>
                  <a:pt x="6367220" y="3626025"/>
                </a:cubicBezTo>
                <a:lnTo>
                  <a:pt x="6367107" y="3626025"/>
                </a:lnTo>
                <a:cubicBezTo>
                  <a:pt x="6366657" y="3624676"/>
                  <a:pt x="6366320" y="3623439"/>
                  <a:pt x="6365983" y="3622202"/>
                </a:cubicBezTo>
                <a:cubicBezTo>
                  <a:pt x="6365983" y="3622202"/>
                  <a:pt x="6365983" y="3622202"/>
                  <a:pt x="6365983" y="3622202"/>
                </a:cubicBezTo>
                <a:close/>
                <a:moveTo>
                  <a:pt x="6377229" y="3640870"/>
                </a:moveTo>
                <a:cubicBezTo>
                  <a:pt x="6386338" y="3669547"/>
                  <a:pt x="6395447" y="3698224"/>
                  <a:pt x="6404444" y="3726789"/>
                </a:cubicBezTo>
                <a:cubicBezTo>
                  <a:pt x="6565598" y="4237579"/>
                  <a:pt x="6946723" y="5102166"/>
                  <a:pt x="7352475" y="5102166"/>
                </a:cubicBezTo>
                <a:cubicBezTo>
                  <a:pt x="7598986" y="5102166"/>
                  <a:pt x="7818619" y="4794703"/>
                  <a:pt x="8014411" y="4497698"/>
                </a:cubicBezTo>
                <a:cubicBezTo>
                  <a:pt x="7819744" y="4801225"/>
                  <a:pt x="7600223" y="5127245"/>
                  <a:pt x="7346515" y="5127245"/>
                </a:cubicBezTo>
                <a:cubicBezTo>
                  <a:pt x="6870250" y="5127245"/>
                  <a:pt x="6477655" y="3959580"/>
                  <a:pt x="6403769" y="3725552"/>
                </a:cubicBezTo>
                <a:cubicBezTo>
                  <a:pt x="6394885" y="3697212"/>
                  <a:pt x="6386000" y="3669097"/>
                  <a:pt x="6377116" y="3640983"/>
                </a:cubicBezTo>
                <a:lnTo>
                  <a:pt x="6377229" y="3640983"/>
                </a:lnTo>
                <a:close/>
                <a:moveTo>
                  <a:pt x="9687917" y="5400296"/>
                </a:moveTo>
                <a:cubicBezTo>
                  <a:pt x="9770349" y="5699663"/>
                  <a:pt x="9968840" y="6137467"/>
                  <a:pt x="10079838" y="6371832"/>
                </a:cubicBezTo>
                <a:cubicBezTo>
                  <a:pt x="10212539" y="6652081"/>
                  <a:pt x="10422726" y="6840337"/>
                  <a:pt x="10602886" y="6840337"/>
                </a:cubicBezTo>
                <a:cubicBezTo>
                  <a:pt x="10621779" y="6840337"/>
                  <a:pt x="10643258" y="6838538"/>
                  <a:pt x="10658890" y="6835727"/>
                </a:cubicBezTo>
                <a:cubicBezTo>
                  <a:pt x="10983898" y="6776348"/>
                  <a:pt x="11270893" y="6219112"/>
                  <a:pt x="11446555" y="5700675"/>
                </a:cubicBezTo>
                <a:cubicBezTo>
                  <a:pt x="11381104" y="5906587"/>
                  <a:pt x="11304069" y="6104966"/>
                  <a:pt x="11223886" y="6270956"/>
                </a:cubicBezTo>
                <a:cubicBezTo>
                  <a:pt x="11042264" y="6646795"/>
                  <a:pt x="10844448" y="6863954"/>
                  <a:pt x="10651805" y="6899153"/>
                </a:cubicBezTo>
                <a:cubicBezTo>
                  <a:pt x="10635724" y="6902077"/>
                  <a:pt x="10614919" y="6903877"/>
                  <a:pt x="10596026" y="6903877"/>
                </a:cubicBezTo>
                <a:cubicBezTo>
                  <a:pt x="10416653" y="6903877"/>
                  <a:pt x="10212315" y="6717082"/>
                  <a:pt x="10075339" y="6427949"/>
                </a:cubicBezTo>
                <a:cubicBezTo>
                  <a:pt x="9908675" y="6076176"/>
                  <a:pt x="9756517" y="5686955"/>
                  <a:pt x="9687580" y="5436395"/>
                </a:cubicBezTo>
                <a:cubicBezTo>
                  <a:pt x="9604472" y="5134442"/>
                  <a:pt x="9509332" y="4804824"/>
                  <a:pt x="9403058" y="4450690"/>
                </a:cubicBezTo>
                <a:cubicBezTo>
                  <a:pt x="9504046" y="4769624"/>
                  <a:pt x="9602560" y="5090471"/>
                  <a:pt x="9687917" y="5400296"/>
                </a:cubicBezTo>
                <a:close/>
                <a:moveTo>
                  <a:pt x="13358362" y="3512329"/>
                </a:moveTo>
                <a:cubicBezTo>
                  <a:pt x="13372307" y="3484552"/>
                  <a:pt x="13849135" y="3441817"/>
                  <a:pt x="13878487" y="3441817"/>
                </a:cubicBezTo>
                <a:cubicBezTo>
                  <a:pt x="13895130" y="3441817"/>
                  <a:pt x="13980263" y="3447440"/>
                  <a:pt x="14082375" y="3456549"/>
                </a:cubicBezTo>
                <a:cubicBezTo>
                  <a:pt x="14094746" y="3467120"/>
                  <a:pt x="14107117" y="3477242"/>
                  <a:pt x="14119487" y="3486913"/>
                </a:cubicBezTo>
                <a:cubicBezTo>
                  <a:pt x="14002417" y="3478704"/>
                  <a:pt x="13905027" y="3473981"/>
                  <a:pt x="13902666" y="3473981"/>
                </a:cubicBezTo>
                <a:cubicBezTo>
                  <a:pt x="13897606" y="3473981"/>
                  <a:pt x="13389064" y="3505694"/>
                  <a:pt x="13378831" y="3533696"/>
                </a:cubicBezTo>
                <a:cubicBezTo>
                  <a:pt x="13369608" y="3559112"/>
                  <a:pt x="13181014" y="3588351"/>
                  <a:pt x="12959807" y="3616691"/>
                </a:cubicBezTo>
                <a:cubicBezTo>
                  <a:pt x="13177979" y="3580929"/>
                  <a:pt x="13345880" y="3546404"/>
                  <a:pt x="13358362" y="3512329"/>
                </a:cubicBezTo>
                <a:close/>
                <a:moveTo>
                  <a:pt x="14093734" y="3457562"/>
                </a:moveTo>
                <a:cubicBezTo>
                  <a:pt x="14098120" y="3458011"/>
                  <a:pt x="14102619" y="3458348"/>
                  <a:pt x="14107005" y="3458798"/>
                </a:cubicBezTo>
                <a:cubicBezTo>
                  <a:pt x="14119375" y="3469257"/>
                  <a:pt x="14131633" y="3479154"/>
                  <a:pt x="14143890" y="3488713"/>
                </a:cubicBezTo>
                <a:cubicBezTo>
                  <a:pt x="14139618" y="3488375"/>
                  <a:pt x="14135456" y="3488150"/>
                  <a:pt x="14131184" y="3487813"/>
                </a:cubicBezTo>
                <a:cubicBezTo>
                  <a:pt x="14118812" y="3478254"/>
                  <a:pt x="14106217" y="3468020"/>
                  <a:pt x="14093734" y="3457562"/>
                </a:cubicBezTo>
                <a:close/>
                <a:moveTo>
                  <a:pt x="14118700" y="3459811"/>
                </a:moveTo>
                <a:cubicBezTo>
                  <a:pt x="14123086" y="3460260"/>
                  <a:pt x="14127472" y="3460598"/>
                  <a:pt x="14131858" y="3461048"/>
                </a:cubicBezTo>
                <a:cubicBezTo>
                  <a:pt x="14131858" y="3461048"/>
                  <a:pt x="14131970" y="3461160"/>
                  <a:pt x="14131970" y="3461160"/>
                </a:cubicBezTo>
                <a:cubicBezTo>
                  <a:pt x="14144228" y="3471394"/>
                  <a:pt x="14156374" y="3481065"/>
                  <a:pt x="14168520" y="3490399"/>
                </a:cubicBezTo>
                <a:cubicBezTo>
                  <a:pt x="14164359" y="3490062"/>
                  <a:pt x="14160085" y="3489725"/>
                  <a:pt x="14155924" y="3489500"/>
                </a:cubicBezTo>
                <a:cubicBezTo>
                  <a:pt x="14143554" y="3480166"/>
                  <a:pt x="14131071" y="3470157"/>
                  <a:pt x="14118700" y="3459811"/>
                </a:cubicBezTo>
                <a:close/>
                <a:moveTo>
                  <a:pt x="14144678" y="3462285"/>
                </a:moveTo>
                <a:cubicBezTo>
                  <a:pt x="14149064" y="3462735"/>
                  <a:pt x="14153450" y="3463185"/>
                  <a:pt x="14157948" y="3463522"/>
                </a:cubicBezTo>
                <a:cubicBezTo>
                  <a:pt x="14169869" y="3473418"/>
                  <a:pt x="14182014" y="3483090"/>
                  <a:pt x="14194161" y="3492311"/>
                </a:cubicBezTo>
                <a:cubicBezTo>
                  <a:pt x="14190000" y="3491974"/>
                  <a:pt x="14185951" y="3491637"/>
                  <a:pt x="14181790" y="3491412"/>
                </a:cubicBezTo>
                <a:cubicBezTo>
                  <a:pt x="14169306" y="3482078"/>
                  <a:pt x="14156936" y="3472406"/>
                  <a:pt x="14144678" y="3462285"/>
                </a:cubicBezTo>
                <a:close/>
                <a:moveTo>
                  <a:pt x="14169756" y="3464759"/>
                </a:moveTo>
                <a:cubicBezTo>
                  <a:pt x="14174143" y="3465209"/>
                  <a:pt x="14178529" y="3465659"/>
                  <a:pt x="14182915" y="3466108"/>
                </a:cubicBezTo>
                <a:cubicBezTo>
                  <a:pt x="14194835" y="3475780"/>
                  <a:pt x="14206756" y="3485226"/>
                  <a:pt x="14218901" y="3494336"/>
                </a:cubicBezTo>
                <a:cubicBezTo>
                  <a:pt x="14214853" y="3493998"/>
                  <a:pt x="14210692" y="3493661"/>
                  <a:pt x="14206643" y="3493324"/>
                </a:cubicBezTo>
                <a:cubicBezTo>
                  <a:pt x="14194161" y="3484214"/>
                  <a:pt x="14181902" y="3474655"/>
                  <a:pt x="14169756" y="3464759"/>
                </a:cubicBezTo>
                <a:close/>
                <a:moveTo>
                  <a:pt x="14230485" y="3503107"/>
                </a:moveTo>
                <a:cubicBezTo>
                  <a:pt x="14243643" y="3512779"/>
                  <a:pt x="14256912" y="3522001"/>
                  <a:pt x="14270183" y="3530885"/>
                </a:cubicBezTo>
                <a:cubicBezTo>
                  <a:pt x="14266584" y="3530660"/>
                  <a:pt x="14262986" y="3530435"/>
                  <a:pt x="14259386" y="3530210"/>
                </a:cubicBezTo>
                <a:cubicBezTo>
                  <a:pt x="14245666" y="3521326"/>
                  <a:pt x="14231947" y="3511879"/>
                  <a:pt x="14218451" y="3502095"/>
                </a:cubicBezTo>
                <a:cubicBezTo>
                  <a:pt x="14222388" y="3502433"/>
                  <a:pt x="14226436" y="3502770"/>
                  <a:pt x="14230485" y="3503107"/>
                </a:cubicBezTo>
                <a:close/>
                <a:moveTo>
                  <a:pt x="14283115" y="3539319"/>
                </a:moveTo>
                <a:cubicBezTo>
                  <a:pt x="14298185" y="3548991"/>
                  <a:pt x="14313480" y="3558100"/>
                  <a:pt x="14328774" y="3566535"/>
                </a:cubicBezTo>
                <a:cubicBezTo>
                  <a:pt x="14326075" y="3566422"/>
                  <a:pt x="14323264" y="3566309"/>
                  <a:pt x="14320452" y="3566197"/>
                </a:cubicBezTo>
                <a:cubicBezTo>
                  <a:pt x="14304370" y="3557762"/>
                  <a:pt x="14288402" y="3548541"/>
                  <a:pt x="14272657" y="3538645"/>
                </a:cubicBezTo>
                <a:cubicBezTo>
                  <a:pt x="14276142" y="3538869"/>
                  <a:pt x="14279629" y="3539095"/>
                  <a:pt x="14283115" y="3539319"/>
                </a:cubicBezTo>
                <a:close/>
                <a:moveTo>
                  <a:pt x="14344181" y="3574857"/>
                </a:moveTo>
                <a:cubicBezTo>
                  <a:pt x="14362737" y="3584528"/>
                  <a:pt x="14381406" y="3593300"/>
                  <a:pt x="14400185" y="3601059"/>
                </a:cubicBezTo>
                <a:cubicBezTo>
                  <a:pt x="14399399" y="3601059"/>
                  <a:pt x="14398611" y="3601059"/>
                  <a:pt x="14397824" y="3600947"/>
                </a:cubicBezTo>
                <a:cubicBezTo>
                  <a:pt x="14377356" y="3593412"/>
                  <a:pt x="14357001" y="3584528"/>
                  <a:pt x="14336758" y="3574519"/>
                </a:cubicBezTo>
                <a:cubicBezTo>
                  <a:pt x="14339233" y="3574631"/>
                  <a:pt x="14341707" y="3574744"/>
                  <a:pt x="14344181" y="3574857"/>
                </a:cubicBezTo>
                <a:close/>
                <a:moveTo>
                  <a:pt x="14035143" y="3052595"/>
                </a:moveTo>
                <a:cubicBezTo>
                  <a:pt x="14035817" y="3053045"/>
                  <a:pt x="14036492" y="3053495"/>
                  <a:pt x="14037167" y="3054058"/>
                </a:cubicBezTo>
                <a:cubicBezTo>
                  <a:pt x="14037279" y="3054282"/>
                  <a:pt x="14037392" y="3054395"/>
                  <a:pt x="14037392" y="3054620"/>
                </a:cubicBezTo>
                <a:cubicBezTo>
                  <a:pt x="14036605" y="3053945"/>
                  <a:pt x="14035817" y="3053270"/>
                  <a:pt x="14035143" y="3052595"/>
                </a:cubicBezTo>
                <a:close/>
                <a:moveTo>
                  <a:pt x="13991846" y="3014809"/>
                </a:moveTo>
                <a:cubicBezTo>
                  <a:pt x="13988360" y="3011660"/>
                  <a:pt x="13985098" y="3008624"/>
                  <a:pt x="13981950" y="3005700"/>
                </a:cubicBezTo>
                <a:cubicBezTo>
                  <a:pt x="13981387" y="3004126"/>
                  <a:pt x="13980713" y="3002551"/>
                  <a:pt x="13980038" y="3000977"/>
                </a:cubicBezTo>
                <a:cubicBezTo>
                  <a:pt x="13983636" y="3003451"/>
                  <a:pt x="13987123" y="3005925"/>
                  <a:pt x="13990610" y="3008399"/>
                </a:cubicBezTo>
                <a:cubicBezTo>
                  <a:pt x="13991959" y="3011098"/>
                  <a:pt x="13993309" y="3013797"/>
                  <a:pt x="13994545" y="3016384"/>
                </a:cubicBezTo>
                <a:cubicBezTo>
                  <a:pt x="13993757" y="3015934"/>
                  <a:pt x="13992858" y="3015371"/>
                  <a:pt x="13991846" y="3014809"/>
                </a:cubicBezTo>
                <a:close/>
                <a:moveTo>
                  <a:pt x="13966879" y="2984558"/>
                </a:moveTo>
                <a:cubicBezTo>
                  <a:pt x="13963394" y="2982308"/>
                  <a:pt x="13959907" y="2979947"/>
                  <a:pt x="13956422" y="2977698"/>
                </a:cubicBezTo>
                <a:cubicBezTo>
                  <a:pt x="13955072" y="2974436"/>
                  <a:pt x="13953723" y="2971175"/>
                  <a:pt x="13952261" y="2967914"/>
                </a:cubicBezTo>
                <a:cubicBezTo>
                  <a:pt x="13955634" y="2970275"/>
                  <a:pt x="13958895" y="2972749"/>
                  <a:pt x="13962157" y="2975111"/>
                </a:cubicBezTo>
                <a:cubicBezTo>
                  <a:pt x="13963844" y="2978260"/>
                  <a:pt x="13965306" y="2981409"/>
                  <a:pt x="13966879" y="2984558"/>
                </a:cubicBezTo>
                <a:close/>
                <a:moveTo>
                  <a:pt x="13936966" y="2948683"/>
                </a:moveTo>
                <a:cubicBezTo>
                  <a:pt x="13933930" y="2946546"/>
                  <a:pt x="13930780" y="2944522"/>
                  <a:pt x="13927631" y="2942386"/>
                </a:cubicBezTo>
                <a:cubicBezTo>
                  <a:pt x="13926394" y="2939686"/>
                  <a:pt x="13925270" y="2937100"/>
                  <a:pt x="13924033" y="2934401"/>
                </a:cubicBezTo>
                <a:cubicBezTo>
                  <a:pt x="13926957" y="2936650"/>
                  <a:pt x="13929994" y="2938787"/>
                  <a:pt x="13932918" y="2941036"/>
                </a:cubicBezTo>
                <a:cubicBezTo>
                  <a:pt x="13934267" y="2943622"/>
                  <a:pt x="13935617" y="2946209"/>
                  <a:pt x="13936966" y="2948683"/>
                </a:cubicBezTo>
                <a:close/>
                <a:moveTo>
                  <a:pt x="13877250" y="2878059"/>
                </a:moveTo>
                <a:cubicBezTo>
                  <a:pt x="13874663" y="2876147"/>
                  <a:pt x="13872077" y="2874347"/>
                  <a:pt x="13869491" y="2872436"/>
                </a:cubicBezTo>
                <a:cubicBezTo>
                  <a:pt x="13868478" y="2870411"/>
                  <a:pt x="13867466" y="2868500"/>
                  <a:pt x="13866454" y="2866475"/>
                </a:cubicBezTo>
                <a:cubicBezTo>
                  <a:pt x="13869040" y="2868500"/>
                  <a:pt x="13871514" y="2870524"/>
                  <a:pt x="13873988" y="2872548"/>
                </a:cubicBezTo>
                <a:cubicBezTo>
                  <a:pt x="13875226" y="2874347"/>
                  <a:pt x="13876238" y="2876259"/>
                  <a:pt x="13877250" y="2878059"/>
                </a:cubicBezTo>
                <a:close/>
                <a:moveTo>
                  <a:pt x="13858245" y="2850843"/>
                </a:moveTo>
                <a:cubicBezTo>
                  <a:pt x="13857344" y="2849157"/>
                  <a:pt x="13856333" y="2847470"/>
                  <a:pt x="13855433" y="2845783"/>
                </a:cubicBezTo>
                <a:cubicBezTo>
                  <a:pt x="13857008" y="2847132"/>
                  <a:pt x="13858581" y="2848594"/>
                  <a:pt x="13860268" y="2849944"/>
                </a:cubicBezTo>
                <a:cubicBezTo>
                  <a:pt x="13861281" y="2851518"/>
                  <a:pt x="13862293" y="2853093"/>
                  <a:pt x="13863305" y="2854780"/>
                </a:cubicBezTo>
                <a:cubicBezTo>
                  <a:pt x="13861618" y="2853430"/>
                  <a:pt x="13859931" y="2852081"/>
                  <a:pt x="13858245" y="2850843"/>
                </a:cubicBezTo>
                <a:close/>
                <a:moveTo>
                  <a:pt x="13847224" y="2842409"/>
                </a:moveTo>
                <a:cubicBezTo>
                  <a:pt x="13844861" y="2840610"/>
                  <a:pt x="13842500" y="2838810"/>
                  <a:pt x="13840026" y="2837011"/>
                </a:cubicBezTo>
                <a:cubicBezTo>
                  <a:pt x="13838790" y="2834537"/>
                  <a:pt x="13837439" y="2831950"/>
                  <a:pt x="13836089" y="2829364"/>
                </a:cubicBezTo>
                <a:cubicBezTo>
                  <a:pt x="13838339" y="2831163"/>
                  <a:pt x="13840588" y="2833075"/>
                  <a:pt x="13842838" y="2834987"/>
                </a:cubicBezTo>
                <a:cubicBezTo>
                  <a:pt x="13844300" y="2837461"/>
                  <a:pt x="13845873" y="2839935"/>
                  <a:pt x="13847224" y="2842409"/>
                </a:cubicBezTo>
                <a:close/>
                <a:moveTo>
                  <a:pt x="13828443" y="2815194"/>
                </a:moveTo>
                <a:cubicBezTo>
                  <a:pt x="13827544" y="2813507"/>
                  <a:pt x="13826643" y="2811932"/>
                  <a:pt x="13825744" y="2810246"/>
                </a:cubicBezTo>
                <a:cubicBezTo>
                  <a:pt x="13827093" y="2811483"/>
                  <a:pt x="13828443" y="2812607"/>
                  <a:pt x="13829792" y="2813844"/>
                </a:cubicBezTo>
                <a:cubicBezTo>
                  <a:pt x="13830917" y="2815531"/>
                  <a:pt x="13831928" y="2817106"/>
                  <a:pt x="13833054" y="2818792"/>
                </a:cubicBezTo>
                <a:cubicBezTo>
                  <a:pt x="13831367" y="2817555"/>
                  <a:pt x="13829905" y="2816318"/>
                  <a:pt x="13828443" y="2815194"/>
                </a:cubicBezTo>
                <a:close/>
                <a:moveTo>
                  <a:pt x="13801115" y="2780669"/>
                </a:moveTo>
                <a:cubicBezTo>
                  <a:pt x="13800103" y="2779769"/>
                  <a:pt x="13798979" y="2778982"/>
                  <a:pt x="13797967" y="2778082"/>
                </a:cubicBezTo>
                <a:cubicBezTo>
                  <a:pt x="13797517" y="2777408"/>
                  <a:pt x="13797179" y="2776620"/>
                  <a:pt x="13796841" y="2775946"/>
                </a:cubicBezTo>
                <a:cubicBezTo>
                  <a:pt x="13797854" y="2776958"/>
                  <a:pt x="13798979" y="2777857"/>
                  <a:pt x="13799990" y="2778870"/>
                </a:cubicBezTo>
                <a:cubicBezTo>
                  <a:pt x="13800328" y="2779432"/>
                  <a:pt x="13800666" y="2779994"/>
                  <a:pt x="13801115" y="2780669"/>
                </a:cubicBezTo>
                <a:close/>
                <a:moveTo>
                  <a:pt x="13770526" y="2743445"/>
                </a:moveTo>
                <a:cubicBezTo>
                  <a:pt x="13769514" y="2742545"/>
                  <a:pt x="13768503" y="2741645"/>
                  <a:pt x="13767377" y="2740746"/>
                </a:cubicBezTo>
                <a:cubicBezTo>
                  <a:pt x="13766815" y="2739734"/>
                  <a:pt x="13766140" y="2738609"/>
                  <a:pt x="13765578" y="2737597"/>
                </a:cubicBezTo>
                <a:cubicBezTo>
                  <a:pt x="13766590" y="2738497"/>
                  <a:pt x="13767489" y="2739396"/>
                  <a:pt x="13768503" y="2740408"/>
                </a:cubicBezTo>
                <a:cubicBezTo>
                  <a:pt x="13769177" y="2741421"/>
                  <a:pt x="13769852" y="2742433"/>
                  <a:pt x="13770526" y="2743445"/>
                </a:cubicBezTo>
                <a:close/>
                <a:moveTo>
                  <a:pt x="13739712" y="2705996"/>
                </a:moveTo>
                <a:cubicBezTo>
                  <a:pt x="13738475" y="2704871"/>
                  <a:pt x="13737239" y="2703859"/>
                  <a:pt x="13736002" y="2702847"/>
                </a:cubicBezTo>
                <a:cubicBezTo>
                  <a:pt x="13735439" y="2701947"/>
                  <a:pt x="13734876" y="2700935"/>
                  <a:pt x="13734427" y="2700035"/>
                </a:cubicBezTo>
                <a:cubicBezTo>
                  <a:pt x="13735776" y="2701273"/>
                  <a:pt x="13737013" y="2702510"/>
                  <a:pt x="13738250" y="2703747"/>
                </a:cubicBezTo>
                <a:cubicBezTo>
                  <a:pt x="13738813" y="2704534"/>
                  <a:pt x="13739262" y="2705321"/>
                  <a:pt x="13739712" y="2705996"/>
                </a:cubicBezTo>
                <a:close/>
                <a:moveTo>
                  <a:pt x="13705299" y="2663936"/>
                </a:moveTo>
                <a:cubicBezTo>
                  <a:pt x="13704963" y="2663599"/>
                  <a:pt x="13704512" y="2663261"/>
                  <a:pt x="13704175" y="2662924"/>
                </a:cubicBezTo>
                <a:cubicBezTo>
                  <a:pt x="13704062" y="2662699"/>
                  <a:pt x="13703950" y="2662474"/>
                  <a:pt x="13703838" y="2662362"/>
                </a:cubicBezTo>
                <a:cubicBezTo>
                  <a:pt x="13704287" y="2662811"/>
                  <a:pt x="13704625" y="2663149"/>
                  <a:pt x="13705075" y="2663599"/>
                </a:cubicBezTo>
                <a:cubicBezTo>
                  <a:pt x="13705188" y="2663711"/>
                  <a:pt x="13705188" y="2663824"/>
                  <a:pt x="13705299" y="2663936"/>
                </a:cubicBezTo>
                <a:close/>
                <a:moveTo>
                  <a:pt x="13641873" y="2585327"/>
                </a:moveTo>
                <a:cubicBezTo>
                  <a:pt x="13641536" y="2584990"/>
                  <a:pt x="13641198" y="2584765"/>
                  <a:pt x="13640860" y="2584427"/>
                </a:cubicBezTo>
                <a:cubicBezTo>
                  <a:pt x="13640524" y="2583978"/>
                  <a:pt x="13640299" y="2583415"/>
                  <a:pt x="13639961" y="2582965"/>
                </a:cubicBezTo>
                <a:cubicBezTo>
                  <a:pt x="13640299" y="2583303"/>
                  <a:pt x="13640524" y="2583528"/>
                  <a:pt x="13640860" y="2583865"/>
                </a:cubicBezTo>
                <a:cubicBezTo>
                  <a:pt x="13641198" y="2584315"/>
                  <a:pt x="13641536" y="2584765"/>
                  <a:pt x="13641873" y="2585327"/>
                </a:cubicBezTo>
                <a:close/>
                <a:moveTo>
                  <a:pt x="13609934" y="2545067"/>
                </a:moveTo>
                <a:cubicBezTo>
                  <a:pt x="13609709" y="2544842"/>
                  <a:pt x="13609485" y="2544617"/>
                  <a:pt x="13609260" y="2544504"/>
                </a:cubicBezTo>
                <a:cubicBezTo>
                  <a:pt x="13608697" y="2543492"/>
                  <a:pt x="13608135" y="2542480"/>
                  <a:pt x="13607460" y="2541468"/>
                </a:cubicBezTo>
                <a:cubicBezTo>
                  <a:pt x="13607573" y="2541580"/>
                  <a:pt x="13607685" y="2541693"/>
                  <a:pt x="13607798" y="2541805"/>
                </a:cubicBezTo>
                <a:cubicBezTo>
                  <a:pt x="13608472" y="2542817"/>
                  <a:pt x="13609147" y="2543942"/>
                  <a:pt x="13609934" y="2545067"/>
                </a:cubicBezTo>
                <a:close/>
                <a:moveTo>
                  <a:pt x="11974214" y="3640870"/>
                </a:moveTo>
                <a:cubicBezTo>
                  <a:pt x="11971065" y="3652003"/>
                  <a:pt x="11967803" y="3663025"/>
                  <a:pt x="11964655" y="3674158"/>
                </a:cubicBezTo>
                <a:cubicBezTo>
                  <a:pt x="11960044" y="3674383"/>
                  <a:pt x="11955208" y="3674720"/>
                  <a:pt x="11950035" y="3674945"/>
                </a:cubicBezTo>
                <a:cubicBezTo>
                  <a:pt x="11953072" y="3663587"/>
                  <a:pt x="11956221" y="3652229"/>
                  <a:pt x="11959258" y="3640870"/>
                </a:cubicBezTo>
                <a:lnTo>
                  <a:pt x="11974214" y="3640870"/>
                </a:lnTo>
                <a:close/>
                <a:moveTo>
                  <a:pt x="11962518" y="3681918"/>
                </a:moveTo>
                <a:cubicBezTo>
                  <a:pt x="11959369" y="3693051"/>
                  <a:pt x="11956221" y="3704185"/>
                  <a:pt x="11953072" y="3715318"/>
                </a:cubicBezTo>
                <a:cubicBezTo>
                  <a:pt x="11948573" y="3715881"/>
                  <a:pt x="11943851" y="3716330"/>
                  <a:pt x="11938902" y="3716893"/>
                </a:cubicBezTo>
                <a:cubicBezTo>
                  <a:pt x="11941938" y="3705534"/>
                  <a:pt x="11944975" y="3694176"/>
                  <a:pt x="11948012" y="3682818"/>
                </a:cubicBezTo>
                <a:cubicBezTo>
                  <a:pt x="11953184" y="3682368"/>
                  <a:pt x="11958019" y="3682143"/>
                  <a:pt x="11962518" y="3681918"/>
                </a:cubicBezTo>
                <a:close/>
                <a:moveTo>
                  <a:pt x="11950823" y="3722965"/>
                </a:moveTo>
                <a:cubicBezTo>
                  <a:pt x="11947674" y="3734099"/>
                  <a:pt x="11944525" y="3745232"/>
                  <a:pt x="11941263" y="3756478"/>
                </a:cubicBezTo>
                <a:cubicBezTo>
                  <a:pt x="11936877" y="3757266"/>
                  <a:pt x="11932380" y="3757940"/>
                  <a:pt x="11927543" y="3758728"/>
                </a:cubicBezTo>
                <a:cubicBezTo>
                  <a:pt x="11930580" y="3747369"/>
                  <a:pt x="11933617" y="3735898"/>
                  <a:pt x="11936653" y="3724540"/>
                </a:cubicBezTo>
                <a:cubicBezTo>
                  <a:pt x="11941713" y="3723978"/>
                  <a:pt x="11946437" y="3723528"/>
                  <a:pt x="11950823" y="3722965"/>
                </a:cubicBezTo>
                <a:close/>
                <a:moveTo>
                  <a:pt x="11939014" y="3764351"/>
                </a:moveTo>
                <a:cubicBezTo>
                  <a:pt x="11935865" y="3775596"/>
                  <a:pt x="11932716" y="3786842"/>
                  <a:pt x="11929568" y="3798088"/>
                </a:cubicBezTo>
                <a:cubicBezTo>
                  <a:pt x="11925295" y="3799100"/>
                  <a:pt x="11921021" y="3800000"/>
                  <a:pt x="11916297" y="3801012"/>
                </a:cubicBezTo>
                <a:cubicBezTo>
                  <a:pt x="11919334" y="3789541"/>
                  <a:pt x="11922371" y="3778071"/>
                  <a:pt x="11925407" y="3766599"/>
                </a:cubicBezTo>
                <a:cubicBezTo>
                  <a:pt x="11930242" y="3765925"/>
                  <a:pt x="11934741" y="3765137"/>
                  <a:pt x="11939014" y="3764351"/>
                </a:cubicBezTo>
                <a:close/>
                <a:moveTo>
                  <a:pt x="11911012" y="3802137"/>
                </a:moveTo>
                <a:cubicBezTo>
                  <a:pt x="11906626" y="3803037"/>
                  <a:pt x="11902127" y="3803936"/>
                  <a:pt x="11897405" y="3804836"/>
                </a:cubicBezTo>
                <a:cubicBezTo>
                  <a:pt x="11900328" y="3793140"/>
                  <a:pt x="11903252" y="3781332"/>
                  <a:pt x="11906176" y="3769636"/>
                </a:cubicBezTo>
                <a:cubicBezTo>
                  <a:pt x="11911012" y="3768961"/>
                  <a:pt x="11915736" y="3768174"/>
                  <a:pt x="11920121" y="3767499"/>
                </a:cubicBezTo>
                <a:cubicBezTo>
                  <a:pt x="11917085" y="3779083"/>
                  <a:pt x="11914049" y="3790666"/>
                  <a:pt x="11911012" y="3802137"/>
                </a:cubicBezTo>
                <a:close/>
                <a:moveTo>
                  <a:pt x="11908987" y="3809896"/>
                </a:moveTo>
                <a:cubicBezTo>
                  <a:pt x="11905951" y="3821367"/>
                  <a:pt x="11902915" y="3832726"/>
                  <a:pt x="11899991" y="3844196"/>
                </a:cubicBezTo>
                <a:cubicBezTo>
                  <a:pt x="11895830" y="3845209"/>
                  <a:pt x="11891557" y="3846333"/>
                  <a:pt x="11886946" y="3847458"/>
                </a:cubicBezTo>
                <a:cubicBezTo>
                  <a:pt x="11889757" y="3835874"/>
                  <a:pt x="11892681" y="3824179"/>
                  <a:pt x="11895493" y="3812595"/>
                </a:cubicBezTo>
                <a:cubicBezTo>
                  <a:pt x="11900216" y="3811696"/>
                  <a:pt x="11904714" y="3810796"/>
                  <a:pt x="11908987" y="3809896"/>
                </a:cubicBezTo>
                <a:close/>
                <a:moveTo>
                  <a:pt x="11881548" y="3848695"/>
                </a:moveTo>
                <a:cubicBezTo>
                  <a:pt x="11877499" y="3849707"/>
                  <a:pt x="11873226" y="3850607"/>
                  <a:pt x="11868840" y="3851619"/>
                </a:cubicBezTo>
                <a:cubicBezTo>
                  <a:pt x="11871651" y="3839698"/>
                  <a:pt x="11874350" y="3827777"/>
                  <a:pt x="11877162" y="3815857"/>
                </a:cubicBezTo>
                <a:cubicBezTo>
                  <a:pt x="11881660" y="3815069"/>
                  <a:pt x="11886047" y="3814282"/>
                  <a:pt x="11890207" y="3813495"/>
                </a:cubicBezTo>
                <a:cubicBezTo>
                  <a:pt x="11887283" y="3825303"/>
                  <a:pt x="11884472" y="3836999"/>
                  <a:pt x="11881548" y="3848695"/>
                </a:cubicBezTo>
                <a:close/>
                <a:moveTo>
                  <a:pt x="11863555" y="3852856"/>
                </a:moveTo>
                <a:cubicBezTo>
                  <a:pt x="11859394" y="3853755"/>
                  <a:pt x="11855233" y="3854768"/>
                  <a:pt x="11850847" y="3855667"/>
                </a:cubicBezTo>
                <a:cubicBezTo>
                  <a:pt x="11853433" y="3843522"/>
                  <a:pt x="11856132" y="3831376"/>
                  <a:pt x="11858831" y="3819230"/>
                </a:cubicBezTo>
                <a:cubicBezTo>
                  <a:pt x="11863442" y="3818443"/>
                  <a:pt x="11867828" y="3817656"/>
                  <a:pt x="11871989" y="3816981"/>
                </a:cubicBezTo>
                <a:cubicBezTo>
                  <a:pt x="11869178" y="3828902"/>
                  <a:pt x="11866366" y="3840935"/>
                  <a:pt x="11863555" y="3852856"/>
                </a:cubicBezTo>
                <a:close/>
                <a:moveTo>
                  <a:pt x="11845560" y="3856792"/>
                </a:moveTo>
                <a:cubicBezTo>
                  <a:pt x="11841399" y="3857692"/>
                  <a:pt x="11837126" y="3858591"/>
                  <a:pt x="11832741" y="3859491"/>
                </a:cubicBezTo>
                <a:cubicBezTo>
                  <a:pt x="11835215" y="3847120"/>
                  <a:pt x="11837801" y="3834638"/>
                  <a:pt x="11840387" y="3822267"/>
                </a:cubicBezTo>
                <a:cubicBezTo>
                  <a:pt x="11844999" y="3821480"/>
                  <a:pt x="11849385" y="3820805"/>
                  <a:pt x="11853658" y="3820018"/>
                </a:cubicBezTo>
                <a:cubicBezTo>
                  <a:pt x="11850959" y="3832388"/>
                  <a:pt x="11848260" y="3844534"/>
                  <a:pt x="11845560" y="3856792"/>
                </a:cubicBezTo>
                <a:close/>
                <a:moveTo>
                  <a:pt x="11827679" y="3860616"/>
                </a:moveTo>
                <a:cubicBezTo>
                  <a:pt x="11773137" y="3871749"/>
                  <a:pt x="11698914" y="3884907"/>
                  <a:pt x="11598375" y="3900089"/>
                </a:cubicBezTo>
                <a:cubicBezTo>
                  <a:pt x="11396173" y="3930678"/>
                  <a:pt x="11165969" y="3958343"/>
                  <a:pt x="11028431" y="3974874"/>
                </a:cubicBezTo>
                <a:cubicBezTo>
                  <a:pt x="10969503" y="3981959"/>
                  <a:pt x="10930592" y="3986570"/>
                  <a:pt x="10922045" y="3988144"/>
                </a:cubicBezTo>
                <a:cubicBezTo>
                  <a:pt x="10920021" y="3988482"/>
                  <a:pt x="10883021" y="3988594"/>
                  <a:pt x="10879535" y="3988594"/>
                </a:cubicBezTo>
                <a:cubicBezTo>
                  <a:pt x="10847485" y="3988594"/>
                  <a:pt x="10427449" y="3964865"/>
                  <a:pt x="10414853" y="3938212"/>
                </a:cubicBezTo>
                <a:cubicBezTo>
                  <a:pt x="10406419" y="3920556"/>
                  <a:pt x="10302507" y="3904137"/>
                  <a:pt x="10132243" y="3879396"/>
                </a:cubicBezTo>
                <a:cubicBezTo>
                  <a:pt x="10018210" y="3862752"/>
                  <a:pt x="9889106" y="3843972"/>
                  <a:pt x="9882359" y="3831151"/>
                </a:cubicBezTo>
                <a:cubicBezTo>
                  <a:pt x="9873137" y="3797414"/>
                  <a:pt x="9695002" y="3768286"/>
                  <a:pt x="9402720" y="3724427"/>
                </a:cubicBezTo>
                <a:cubicBezTo>
                  <a:pt x="9333220" y="3713969"/>
                  <a:pt x="9260684" y="3703060"/>
                  <a:pt x="9193996" y="3692039"/>
                </a:cubicBezTo>
                <a:cubicBezTo>
                  <a:pt x="9193659" y="3690689"/>
                  <a:pt x="9193208" y="3689453"/>
                  <a:pt x="9192871" y="3688103"/>
                </a:cubicBezTo>
                <a:cubicBezTo>
                  <a:pt x="9253711" y="3695975"/>
                  <a:pt x="9323887" y="3704522"/>
                  <a:pt x="9402383" y="3713744"/>
                </a:cubicBezTo>
                <a:cubicBezTo>
                  <a:pt x="9613357" y="3738822"/>
                  <a:pt x="9875836" y="3769861"/>
                  <a:pt x="9882697" y="3795052"/>
                </a:cubicBezTo>
                <a:cubicBezTo>
                  <a:pt x="9885958" y="3806748"/>
                  <a:pt x="9946123" y="3815519"/>
                  <a:pt x="10138091" y="3837561"/>
                </a:cubicBezTo>
                <a:cubicBezTo>
                  <a:pt x="10259885" y="3851619"/>
                  <a:pt x="10411592" y="3869050"/>
                  <a:pt x="10419352" y="3882095"/>
                </a:cubicBezTo>
                <a:cubicBezTo>
                  <a:pt x="10431722" y="3908298"/>
                  <a:pt x="10881897" y="3925055"/>
                  <a:pt x="10886396" y="3925055"/>
                </a:cubicBezTo>
                <a:cubicBezTo>
                  <a:pt x="10886845" y="3925055"/>
                  <a:pt x="10927330" y="3924942"/>
                  <a:pt x="10929018" y="3924605"/>
                </a:cubicBezTo>
                <a:cubicBezTo>
                  <a:pt x="10936777" y="3923143"/>
                  <a:pt x="10984573" y="3918532"/>
                  <a:pt x="11057109" y="3911560"/>
                </a:cubicBezTo>
                <a:cubicBezTo>
                  <a:pt x="11195659" y="3898177"/>
                  <a:pt x="11427662" y="3875798"/>
                  <a:pt x="11624016" y="3851844"/>
                </a:cubicBezTo>
                <a:cubicBezTo>
                  <a:pt x="11715558" y="3840710"/>
                  <a:pt x="11784045" y="3831039"/>
                  <a:pt x="11835327" y="3822829"/>
                </a:cubicBezTo>
                <a:cubicBezTo>
                  <a:pt x="11832741" y="3835650"/>
                  <a:pt x="11830153" y="3848132"/>
                  <a:pt x="11827679" y="3860616"/>
                </a:cubicBezTo>
                <a:close/>
                <a:moveTo>
                  <a:pt x="8738086" y="2633797"/>
                </a:moveTo>
                <a:cubicBezTo>
                  <a:pt x="8545556" y="2300918"/>
                  <a:pt x="8355837" y="2132116"/>
                  <a:pt x="8174215" y="2132116"/>
                </a:cubicBezTo>
                <a:cubicBezTo>
                  <a:pt x="7923993" y="2132116"/>
                  <a:pt x="7707397" y="2445653"/>
                  <a:pt x="7514979" y="2744682"/>
                </a:cubicBezTo>
                <a:cubicBezTo>
                  <a:pt x="7706272" y="2439242"/>
                  <a:pt x="7922531" y="2107150"/>
                  <a:pt x="8180063" y="2107150"/>
                </a:cubicBezTo>
                <a:cubicBezTo>
                  <a:pt x="8608758" y="2107150"/>
                  <a:pt x="8963679" y="3047760"/>
                  <a:pt x="9108864" y="3497822"/>
                </a:cubicBezTo>
                <a:cubicBezTo>
                  <a:pt x="9004164" y="3174839"/>
                  <a:pt x="8870000" y="2861864"/>
                  <a:pt x="8738086" y="2633797"/>
                </a:cubicBezTo>
                <a:close/>
                <a:moveTo>
                  <a:pt x="5838661" y="1827464"/>
                </a:moveTo>
                <a:cubicBezTo>
                  <a:pt x="5762751" y="1551489"/>
                  <a:pt x="5593837" y="1126168"/>
                  <a:pt x="5428072" y="793063"/>
                </a:cubicBezTo>
                <a:cubicBezTo>
                  <a:pt x="5295708" y="527209"/>
                  <a:pt x="5098904" y="355484"/>
                  <a:pt x="4926504" y="355371"/>
                </a:cubicBezTo>
                <a:cubicBezTo>
                  <a:pt x="4907498" y="355371"/>
                  <a:pt x="4886468" y="357171"/>
                  <a:pt x="4870162" y="360095"/>
                </a:cubicBezTo>
                <a:cubicBezTo>
                  <a:pt x="4676282" y="395519"/>
                  <a:pt x="4477454" y="613690"/>
                  <a:pt x="4295270" y="991104"/>
                </a:cubicBezTo>
                <a:cubicBezTo>
                  <a:pt x="4218798" y="1149672"/>
                  <a:pt x="4145024" y="1337816"/>
                  <a:pt x="4081485" y="1534057"/>
                </a:cubicBezTo>
                <a:cubicBezTo>
                  <a:pt x="4137152" y="1349962"/>
                  <a:pt x="4211150" y="1138313"/>
                  <a:pt x="4304154" y="938473"/>
                </a:cubicBezTo>
                <a:cubicBezTo>
                  <a:pt x="4485439" y="548914"/>
                  <a:pt x="4678081" y="332880"/>
                  <a:pt x="4876797" y="296668"/>
                </a:cubicBezTo>
                <a:cubicBezTo>
                  <a:pt x="4893441" y="293631"/>
                  <a:pt x="4913909" y="291832"/>
                  <a:pt x="4932914" y="291832"/>
                </a:cubicBezTo>
                <a:cubicBezTo>
                  <a:pt x="5104527" y="291832"/>
                  <a:pt x="5295933" y="462095"/>
                  <a:pt x="5432346" y="736159"/>
                </a:cubicBezTo>
                <a:cubicBezTo>
                  <a:pt x="5585065" y="1043060"/>
                  <a:pt x="5752180" y="1476928"/>
                  <a:pt x="5838774" y="1791252"/>
                </a:cubicBezTo>
                <a:cubicBezTo>
                  <a:pt x="5855193" y="1851080"/>
                  <a:pt x="5871837" y="1911358"/>
                  <a:pt x="5888480" y="1971974"/>
                </a:cubicBezTo>
                <a:cubicBezTo>
                  <a:pt x="5960229" y="2232992"/>
                  <a:pt x="6032991" y="2497946"/>
                  <a:pt x="6107326" y="2761213"/>
                </a:cubicBezTo>
                <a:cubicBezTo>
                  <a:pt x="6008362" y="2429908"/>
                  <a:pt x="5918619" y="2117721"/>
                  <a:pt x="5838661" y="1827464"/>
                </a:cubicBezTo>
                <a:close/>
                <a:moveTo>
                  <a:pt x="2201166" y="3754566"/>
                </a:moveTo>
                <a:cubicBezTo>
                  <a:pt x="2188008" y="3780769"/>
                  <a:pt x="1731536" y="3825078"/>
                  <a:pt x="1683965" y="3825078"/>
                </a:cubicBezTo>
                <a:cubicBezTo>
                  <a:pt x="1664847" y="3825078"/>
                  <a:pt x="1554300" y="3817544"/>
                  <a:pt x="1431832" y="3805848"/>
                </a:cubicBezTo>
                <a:cubicBezTo>
                  <a:pt x="1419686" y="3795614"/>
                  <a:pt x="1407653" y="3785830"/>
                  <a:pt x="1395620" y="3776383"/>
                </a:cubicBezTo>
                <a:cubicBezTo>
                  <a:pt x="1532820" y="3786730"/>
                  <a:pt x="1657987" y="3792915"/>
                  <a:pt x="1660686" y="3792915"/>
                </a:cubicBezTo>
                <a:cubicBezTo>
                  <a:pt x="1665634" y="3792915"/>
                  <a:pt x="2171364" y="3761202"/>
                  <a:pt x="2181485" y="3733199"/>
                </a:cubicBezTo>
                <a:cubicBezTo>
                  <a:pt x="2190707" y="3707896"/>
                  <a:pt x="2376377" y="3678881"/>
                  <a:pt x="2594998" y="3650541"/>
                </a:cubicBezTo>
                <a:cubicBezTo>
                  <a:pt x="2379189" y="3686191"/>
                  <a:pt x="2213536" y="3720604"/>
                  <a:pt x="2201166" y="3754566"/>
                </a:cubicBezTo>
                <a:close/>
                <a:moveTo>
                  <a:pt x="1420361" y="3804723"/>
                </a:moveTo>
                <a:cubicBezTo>
                  <a:pt x="1416312" y="3804273"/>
                  <a:pt x="1412151" y="3803936"/>
                  <a:pt x="1408103" y="3803486"/>
                </a:cubicBezTo>
                <a:cubicBezTo>
                  <a:pt x="1396070" y="3793365"/>
                  <a:pt x="1384036" y="3783806"/>
                  <a:pt x="1372116" y="3774584"/>
                </a:cubicBezTo>
                <a:cubicBezTo>
                  <a:pt x="1375939" y="3774922"/>
                  <a:pt x="1379763" y="3775147"/>
                  <a:pt x="1383587" y="3775484"/>
                </a:cubicBezTo>
                <a:cubicBezTo>
                  <a:pt x="1395845" y="3784706"/>
                  <a:pt x="1408103" y="3794490"/>
                  <a:pt x="1420361" y="3804723"/>
                </a:cubicBezTo>
                <a:close/>
                <a:moveTo>
                  <a:pt x="1396294" y="3802249"/>
                </a:moveTo>
                <a:cubicBezTo>
                  <a:pt x="1392246" y="3801799"/>
                  <a:pt x="1388197" y="3801462"/>
                  <a:pt x="1384149" y="3801012"/>
                </a:cubicBezTo>
                <a:cubicBezTo>
                  <a:pt x="1372228" y="3791116"/>
                  <a:pt x="1360307" y="3781669"/>
                  <a:pt x="1348387" y="3772560"/>
                </a:cubicBezTo>
                <a:cubicBezTo>
                  <a:pt x="1352210" y="3772897"/>
                  <a:pt x="1356034" y="3773235"/>
                  <a:pt x="1359858" y="3773460"/>
                </a:cubicBezTo>
                <a:cubicBezTo>
                  <a:pt x="1372116" y="3782681"/>
                  <a:pt x="1384149" y="3792353"/>
                  <a:pt x="1396294" y="3802249"/>
                </a:cubicBezTo>
                <a:close/>
                <a:moveTo>
                  <a:pt x="1371329" y="3799775"/>
                </a:moveTo>
                <a:cubicBezTo>
                  <a:pt x="1367280" y="3799325"/>
                  <a:pt x="1363231" y="3798988"/>
                  <a:pt x="1359295" y="3798538"/>
                </a:cubicBezTo>
                <a:cubicBezTo>
                  <a:pt x="1347600" y="3788979"/>
                  <a:pt x="1335791" y="3779645"/>
                  <a:pt x="1323871" y="3770648"/>
                </a:cubicBezTo>
                <a:cubicBezTo>
                  <a:pt x="1327582" y="3770986"/>
                  <a:pt x="1331293" y="3771323"/>
                  <a:pt x="1335004" y="3771548"/>
                </a:cubicBezTo>
                <a:cubicBezTo>
                  <a:pt x="1347150" y="3780657"/>
                  <a:pt x="1359295" y="3789991"/>
                  <a:pt x="1371329" y="3799775"/>
                </a:cubicBezTo>
                <a:close/>
                <a:moveTo>
                  <a:pt x="1347150" y="3797188"/>
                </a:moveTo>
                <a:cubicBezTo>
                  <a:pt x="1343101" y="3796739"/>
                  <a:pt x="1339165" y="3796289"/>
                  <a:pt x="1335229" y="3795839"/>
                </a:cubicBezTo>
                <a:cubicBezTo>
                  <a:pt x="1323646" y="3786505"/>
                  <a:pt x="1311950" y="3777283"/>
                  <a:pt x="1300142" y="3768511"/>
                </a:cubicBezTo>
                <a:cubicBezTo>
                  <a:pt x="1303853" y="3768849"/>
                  <a:pt x="1307564" y="3769186"/>
                  <a:pt x="1311163" y="3769524"/>
                </a:cubicBezTo>
                <a:cubicBezTo>
                  <a:pt x="1323196" y="3778408"/>
                  <a:pt x="1335229" y="3787629"/>
                  <a:pt x="1347150" y="3797188"/>
                </a:cubicBezTo>
                <a:close/>
                <a:moveTo>
                  <a:pt x="1288109" y="3759740"/>
                </a:moveTo>
                <a:cubicBezTo>
                  <a:pt x="1275176" y="3750405"/>
                  <a:pt x="1262243" y="3741409"/>
                  <a:pt x="1249198" y="3732862"/>
                </a:cubicBezTo>
                <a:cubicBezTo>
                  <a:pt x="1252347" y="3733087"/>
                  <a:pt x="1255495" y="3733312"/>
                  <a:pt x="1258757" y="3733536"/>
                </a:cubicBezTo>
                <a:cubicBezTo>
                  <a:pt x="1272252" y="3742196"/>
                  <a:pt x="1285747" y="3751193"/>
                  <a:pt x="1299017" y="3760752"/>
                </a:cubicBezTo>
                <a:cubicBezTo>
                  <a:pt x="1295419" y="3760414"/>
                  <a:pt x="1291707" y="3760077"/>
                  <a:pt x="1288109" y="3759740"/>
                </a:cubicBezTo>
                <a:close/>
                <a:moveTo>
                  <a:pt x="1235928" y="3724315"/>
                </a:moveTo>
                <a:cubicBezTo>
                  <a:pt x="1221195" y="3714981"/>
                  <a:pt x="1206351" y="3706209"/>
                  <a:pt x="1191394" y="3698112"/>
                </a:cubicBezTo>
                <a:cubicBezTo>
                  <a:pt x="1193643" y="3698224"/>
                  <a:pt x="1195892" y="3698337"/>
                  <a:pt x="1198254" y="3698449"/>
                </a:cubicBezTo>
                <a:cubicBezTo>
                  <a:pt x="1213998" y="3706659"/>
                  <a:pt x="1229630" y="3715543"/>
                  <a:pt x="1245149" y="3724990"/>
                </a:cubicBezTo>
                <a:cubicBezTo>
                  <a:pt x="1242000" y="3724765"/>
                  <a:pt x="1238964" y="3724540"/>
                  <a:pt x="1235928" y="3724315"/>
                </a:cubicBezTo>
                <a:close/>
                <a:moveTo>
                  <a:pt x="1175424" y="3689677"/>
                </a:moveTo>
                <a:cubicBezTo>
                  <a:pt x="1157319" y="3680343"/>
                  <a:pt x="1139213" y="3672021"/>
                  <a:pt x="1120882" y="3664599"/>
                </a:cubicBezTo>
                <a:cubicBezTo>
                  <a:pt x="1121107" y="3664599"/>
                  <a:pt x="1121444" y="3664599"/>
                  <a:pt x="1121669" y="3664599"/>
                </a:cubicBezTo>
                <a:cubicBezTo>
                  <a:pt x="1141687" y="3671796"/>
                  <a:pt x="1161592" y="3680343"/>
                  <a:pt x="1181272" y="3689902"/>
                </a:cubicBezTo>
                <a:cubicBezTo>
                  <a:pt x="1179361" y="3689902"/>
                  <a:pt x="1177336" y="3689790"/>
                  <a:pt x="1175424" y="3689677"/>
                </a:cubicBezTo>
                <a:close/>
                <a:moveTo>
                  <a:pt x="1574205" y="4276715"/>
                </a:moveTo>
                <a:cubicBezTo>
                  <a:pt x="1577016" y="4278627"/>
                  <a:pt x="1579941" y="4280539"/>
                  <a:pt x="1582864" y="4282450"/>
                </a:cubicBezTo>
                <a:cubicBezTo>
                  <a:pt x="1583314" y="4282900"/>
                  <a:pt x="1583876" y="4283350"/>
                  <a:pt x="1584326" y="4283800"/>
                </a:cubicBezTo>
                <a:cubicBezTo>
                  <a:pt x="1585563" y="4286836"/>
                  <a:pt x="1586688" y="4289873"/>
                  <a:pt x="1587925" y="4292909"/>
                </a:cubicBezTo>
                <a:cubicBezTo>
                  <a:pt x="1584889" y="4290660"/>
                  <a:pt x="1581852" y="4288411"/>
                  <a:pt x="1578816" y="4286049"/>
                </a:cubicBezTo>
                <a:cubicBezTo>
                  <a:pt x="1577241" y="4283013"/>
                  <a:pt x="1575667" y="4279864"/>
                  <a:pt x="1574205" y="4276715"/>
                </a:cubicBezTo>
                <a:close/>
                <a:moveTo>
                  <a:pt x="1602657" y="4312140"/>
                </a:moveTo>
                <a:cubicBezTo>
                  <a:pt x="1605581" y="4314164"/>
                  <a:pt x="1608393" y="4316188"/>
                  <a:pt x="1611317" y="4318213"/>
                </a:cubicBezTo>
                <a:cubicBezTo>
                  <a:pt x="1612441" y="4320799"/>
                  <a:pt x="1613566" y="4323386"/>
                  <a:pt x="1614690" y="4325972"/>
                </a:cubicBezTo>
                <a:cubicBezTo>
                  <a:pt x="1611879" y="4323836"/>
                  <a:pt x="1609180" y="4321699"/>
                  <a:pt x="1606368" y="4319562"/>
                </a:cubicBezTo>
                <a:cubicBezTo>
                  <a:pt x="1605131" y="4316975"/>
                  <a:pt x="1603894" y="4314501"/>
                  <a:pt x="1602657" y="4312140"/>
                </a:cubicBezTo>
                <a:close/>
                <a:moveTo>
                  <a:pt x="1659562" y="4381752"/>
                </a:moveTo>
                <a:cubicBezTo>
                  <a:pt x="1661923" y="4383552"/>
                  <a:pt x="1664285" y="4385238"/>
                  <a:pt x="1666647" y="4387038"/>
                </a:cubicBezTo>
                <a:cubicBezTo>
                  <a:pt x="1667546" y="4388949"/>
                  <a:pt x="1668446" y="4390749"/>
                  <a:pt x="1669346" y="4392661"/>
                </a:cubicBezTo>
                <a:cubicBezTo>
                  <a:pt x="1666984" y="4390749"/>
                  <a:pt x="1664622" y="4388837"/>
                  <a:pt x="1662373" y="4386813"/>
                </a:cubicBezTo>
                <a:cubicBezTo>
                  <a:pt x="1661361" y="4385126"/>
                  <a:pt x="1660461" y="4383439"/>
                  <a:pt x="1659562" y="4381752"/>
                </a:cubicBezTo>
                <a:close/>
                <a:moveTo>
                  <a:pt x="1688239" y="4417064"/>
                </a:moveTo>
                <a:cubicBezTo>
                  <a:pt x="1690375" y="4418751"/>
                  <a:pt x="1692512" y="4420438"/>
                  <a:pt x="1694761" y="4422012"/>
                </a:cubicBezTo>
                <a:cubicBezTo>
                  <a:pt x="1695886" y="4424374"/>
                  <a:pt x="1697123" y="4426736"/>
                  <a:pt x="1698360" y="4429097"/>
                </a:cubicBezTo>
                <a:cubicBezTo>
                  <a:pt x="1696223" y="4427298"/>
                  <a:pt x="1694199" y="4425611"/>
                  <a:pt x="1692175" y="4423812"/>
                </a:cubicBezTo>
                <a:cubicBezTo>
                  <a:pt x="1690713" y="4421563"/>
                  <a:pt x="1689476" y="4419314"/>
                  <a:pt x="1688239" y="4417064"/>
                </a:cubicBezTo>
                <a:close/>
                <a:moveTo>
                  <a:pt x="1705670" y="4443380"/>
                </a:moveTo>
                <a:cubicBezTo>
                  <a:pt x="1706570" y="4444954"/>
                  <a:pt x="1707469" y="4446641"/>
                  <a:pt x="1708369" y="4448216"/>
                </a:cubicBezTo>
                <a:cubicBezTo>
                  <a:pt x="1707132" y="4447091"/>
                  <a:pt x="1706007" y="4445966"/>
                  <a:pt x="1704770" y="4444954"/>
                </a:cubicBezTo>
                <a:cubicBezTo>
                  <a:pt x="1703758" y="4443380"/>
                  <a:pt x="1702746" y="4441805"/>
                  <a:pt x="1701734" y="4440119"/>
                </a:cubicBezTo>
                <a:cubicBezTo>
                  <a:pt x="1703083" y="4441243"/>
                  <a:pt x="1704433" y="4442368"/>
                  <a:pt x="1705670" y="4443380"/>
                </a:cubicBezTo>
                <a:close/>
                <a:moveTo>
                  <a:pt x="1732323" y="4478017"/>
                </a:moveTo>
                <a:cubicBezTo>
                  <a:pt x="1733222" y="4478805"/>
                  <a:pt x="1734122" y="4479479"/>
                  <a:pt x="1734909" y="4480267"/>
                </a:cubicBezTo>
                <a:cubicBezTo>
                  <a:pt x="1735134" y="4480829"/>
                  <a:pt x="1735472" y="4481279"/>
                  <a:pt x="1735809" y="4481841"/>
                </a:cubicBezTo>
                <a:cubicBezTo>
                  <a:pt x="1734909" y="4480941"/>
                  <a:pt x="1733897" y="4480041"/>
                  <a:pt x="1732998" y="4479254"/>
                </a:cubicBezTo>
                <a:cubicBezTo>
                  <a:pt x="1732773" y="4478692"/>
                  <a:pt x="1732548" y="4478355"/>
                  <a:pt x="1732323" y="4478017"/>
                </a:cubicBezTo>
                <a:close/>
                <a:moveTo>
                  <a:pt x="1761675" y="4514791"/>
                </a:moveTo>
                <a:cubicBezTo>
                  <a:pt x="1762462" y="4515466"/>
                  <a:pt x="1763249" y="4516253"/>
                  <a:pt x="1764149" y="4516928"/>
                </a:cubicBezTo>
                <a:cubicBezTo>
                  <a:pt x="1764599" y="4517715"/>
                  <a:pt x="1765048" y="4518503"/>
                  <a:pt x="1765498" y="4519290"/>
                </a:cubicBezTo>
                <a:cubicBezTo>
                  <a:pt x="1764711" y="4518503"/>
                  <a:pt x="1763924" y="4517828"/>
                  <a:pt x="1763249" y="4517041"/>
                </a:cubicBezTo>
                <a:cubicBezTo>
                  <a:pt x="1762687" y="4516253"/>
                  <a:pt x="1762237" y="4515579"/>
                  <a:pt x="1761675" y="4514791"/>
                </a:cubicBezTo>
                <a:close/>
                <a:moveTo>
                  <a:pt x="1790914" y="4551341"/>
                </a:moveTo>
                <a:cubicBezTo>
                  <a:pt x="1791926" y="4552240"/>
                  <a:pt x="1792938" y="4553140"/>
                  <a:pt x="1793951" y="4554040"/>
                </a:cubicBezTo>
                <a:cubicBezTo>
                  <a:pt x="1794400" y="4554939"/>
                  <a:pt x="1794963" y="4555727"/>
                  <a:pt x="1795412" y="4556626"/>
                </a:cubicBezTo>
                <a:cubicBezTo>
                  <a:pt x="1794288" y="4555614"/>
                  <a:pt x="1793276" y="4554489"/>
                  <a:pt x="1792264" y="4553477"/>
                </a:cubicBezTo>
                <a:cubicBezTo>
                  <a:pt x="1791701" y="4552690"/>
                  <a:pt x="1791251" y="4552015"/>
                  <a:pt x="1790914" y="4551341"/>
                </a:cubicBezTo>
                <a:close/>
                <a:moveTo>
                  <a:pt x="1823527" y="4592613"/>
                </a:moveTo>
                <a:cubicBezTo>
                  <a:pt x="1823865" y="4592838"/>
                  <a:pt x="1824090" y="4593175"/>
                  <a:pt x="1824314" y="4593401"/>
                </a:cubicBezTo>
                <a:cubicBezTo>
                  <a:pt x="1824314" y="4593513"/>
                  <a:pt x="1824427" y="4593513"/>
                  <a:pt x="1824427" y="4593625"/>
                </a:cubicBezTo>
                <a:cubicBezTo>
                  <a:pt x="1824202" y="4593288"/>
                  <a:pt x="1823865" y="4592951"/>
                  <a:pt x="1823527" y="4592613"/>
                </a:cubicBezTo>
                <a:cubicBezTo>
                  <a:pt x="1823527" y="4592613"/>
                  <a:pt x="1823527" y="4592613"/>
                  <a:pt x="1823527" y="4592613"/>
                </a:cubicBezTo>
                <a:close/>
                <a:moveTo>
                  <a:pt x="1883243" y="4669311"/>
                </a:moveTo>
                <a:cubicBezTo>
                  <a:pt x="1883805" y="4669873"/>
                  <a:pt x="1884368" y="4670435"/>
                  <a:pt x="1884930" y="4670997"/>
                </a:cubicBezTo>
                <a:cubicBezTo>
                  <a:pt x="1885042" y="4671222"/>
                  <a:pt x="1885155" y="4671335"/>
                  <a:pt x="1885267" y="4671560"/>
                </a:cubicBezTo>
                <a:cubicBezTo>
                  <a:pt x="1884593" y="4670885"/>
                  <a:pt x="1883918" y="4670210"/>
                  <a:pt x="1883243" y="4669423"/>
                </a:cubicBezTo>
                <a:cubicBezTo>
                  <a:pt x="1883356" y="4669423"/>
                  <a:pt x="1883243" y="4669423"/>
                  <a:pt x="1883243" y="4669311"/>
                </a:cubicBezTo>
                <a:close/>
                <a:moveTo>
                  <a:pt x="2318461" y="5273217"/>
                </a:moveTo>
                <a:cubicBezTo>
                  <a:pt x="2420574" y="5389162"/>
                  <a:pt x="2531121" y="5464848"/>
                  <a:pt x="2638857" y="5464848"/>
                </a:cubicBezTo>
                <a:cubicBezTo>
                  <a:pt x="2738833" y="5464848"/>
                  <a:pt x="2843983" y="5387138"/>
                  <a:pt x="2951269" y="5234081"/>
                </a:cubicBezTo>
                <a:cubicBezTo>
                  <a:pt x="3032352" y="5118361"/>
                  <a:pt x="3112648" y="4959456"/>
                  <a:pt x="3171577" y="4797964"/>
                </a:cubicBezTo>
                <a:cubicBezTo>
                  <a:pt x="3299555" y="4447316"/>
                  <a:pt x="3425622" y="4055957"/>
                  <a:pt x="3547078" y="3633673"/>
                </a:cubicBezTo>
                <a:lnTo>
                  <a:pt x="3562035" y="3633673"/>
                </a:lnTo>
                <a:cubicBezTo>
                  <a:pt x="3451713" y="4039089"/>
                  <a:pt x="3329357" y="4440906"/>
                  <a:pt x="3191145" y="4819444"/>
                </a:cubicBezTo>
                <a:cubicBezTo>
                  <a:pt x="3071600" y="5147038"/>
                  <a:pt x="2869848" y="5497123"/>
                  <a:pt x="2662136" y="5497123"/>
                </a:cubicBezTo>
                <a:cubicBezTo>
                  <a:pt x="2554625" y="5497011"/>
                  <a:pt x="2436093" y="5419639"/>
                  <a:pt x="2318461" y="5273217"/>
                </a:cubicBezTo>
                <a:cubicBezTo>
                  <a:pt x="2318461" y="5273217"/>
                  <a:pt x="2318461" y="5273217"/>
                  <a:pt x="2318461" y="5273217"/>
                </a:cubicBezTo>
                <a:close/>
                <a:moveTo>
                  <a:pt x="3549327" y="3626025"/>
                </a:moveTo>
                <a:cubicBezTo>
                  <a:pt x="3552364" y="3615567"/>
                  <a:pt x="3555288" y="3605333"/>
                  <a:pt x="3558324" y="3594874"/>
                </a:cubicBezTo>
                <a:cubicBezTo>
                  <a:pt x="3562598" y="3594537"/>
                  <a:pt x="3567433" y="3594200"/>
                  <a:pt x="3572832" y="3593750"/>
                </a:cubicBezTo>
                <a:cubicBezTo>
                  <a:pt x="3569907" y="3604546"/>
                  <a:pt x="3566983" y="3615229"/>
                  <a:pt x="3564060" y="3626025"/>
                </a:cubicBezTo>
                <a:lnTo>
                  <a:pt x="3549327" y="3626025"/>
                </a:lnTo>
                <a:close/>
                <a:moveTo>
                  <a:pt x="3560461" y="3587227"/>
                </a:moveTo>
                <a:cubicBezTo>
                  <a:pt x="3563385" y="3576768"/>
                  <a:pt x="3566421" y="3566309"/>
                  <a:pt x="3569345" y="3555738"/>
                </a:cubicBezTo>
                <a:cubicBezTo>
                  <a:pt x="3573506" y="3555064"/>
                  <a:pt x="3578342" y="3554389"/>
                  <a:pt x="3583628" y="3553602"/>
                </a:cubicBezTo>
                <a:cubicBezTo>
                  <a:pt x="3580703" y="3564398"/>
                  <a:pt x="3577892" y="3575194"/>
                  <a:pt x="3574968" y="3585990"/>
                </a:cubicBezTo>
                <a:cubicBezTo>
                  <a:pt x="3569345" y="3586440"/>
                  <a:pt x="3564509" y="3586890"/>
                  <a:pt x="3560461" y="3587227"/>
                </a:cubicBezTo>
                <a:close/>
                <a:moveTo>
                  <a:pt x="3571482" y="3548091"/>
                </a:moveTo>
                <a:cubicBezTo>
                  <a:pt x="3574518" y="3537520"/>
                  <a:pt x="3577442" y="3527061"/>
                  <a:pt x="3580479" y="3516490"/>
                </a:cubicBezTo>
                <a:cubicBezTo>
                  <a:pt x="3584640" y="3515478"/>
                  <a:pt x="3589250" y="3514466"/>
                  <a:pt x="3594311" y="3513454"/>
                </a:cubicBezTo>
                <a:cubicBezTo>
                  <a:pt x="3591387" y="3524250"/>
                  <a:pt x="3588576" y="3535158"/>
                  <a:pt x="3585652" y="3545954"/>
                </a:cubicBezTo>
                <a:cubicBezTo>
                  <a:pt x="3580254" y="3546742"/>
                  <a:pt x="3575643" y="3547416"/>
                  <a:pt x="3571482" y="3548091"/>
                </a:cubicBezTo>
                <a:close/>
                <a:moveTo>
                  <a:pt x="3582615" y="3508843"/>
                </a:moveTo>
                <a:cubicBezTo>
                  <a:pt x="3585652" y="3498159"/>
                  <a:pt x="3588576" y="3487363"/>
                  <a:pt x="3591612" y="3476679"/>
                </a:cubicBezTo>
                <a:cubicBezTo>
                  <a:pt x="3595661" y="3475443"/>
                  <a:pt x="3600159" y="3474093"/>
                  <a:pt x="3605107" y="3472856"/>
                </a:cubicBezTo>
                <a:cubicBezTo>
                  <a:pt x="3602183" y="3483877"/>
                  <a:pt x="3599259" y="3494786"/>
                  <a:pt x="3596335" y="3505694"/>
                </a:cubicBezTo>
                <a:cubicBezTo>
                  <a:pt x="3591387" y="3506818"/>
                  <a:pt x="3586776" y="3507831"/>
                  <a:pt x="3582615" y="3508843"/>
                </a:cubicBezTo>
                <a:close/>
                <a:moveTo>
                  <a:pt x="3610505" y="3471394"/>
                </a:moveTo>
                <a:cubicBezTo>
                  <a:pt x="3614441" y="3470382"/>
                  <a:pt x="3618602" y="3469482"/>
                  <a:pt x="3622876" y="3468470"/>
                </a:cubicBezTo>
                <a:cubicBezTo>
                  <a:pt x="3620064" y="3479716"/>
                  <a:pt x="3617253" y="3490962"/>
                  <a:pt x="3614441" y="3502208"/>
                </a:cubicBezTo>
                <a:cubicBezTo>
                  <a:pt x="3609943" y="3502995"/>
                  <a:pt x="3605669" y="3503782"/>
                  <a:pt x="3601621" y="3504569"/>
                </a:cubicBezTo>
                <a:cubicBezTo>
                  <a:pt x="3604657" y="3493548"/>
                  <a:pt x="3607581" y="3482528"/>
                  <a:pt x="3610505" y="3471394"/>
                </a:cubicBezTo>
                <a:close/>
                <a:moveTo>
                  <a:pt x="3612530" y="3463747"/>
                </a:moveTo>
                <a:cubicBezTo>
                  <a:pt x="3615341" y="3452951"/>
                  <a:pt x="3618265" y="3442042"/>
                  <a:pt x="3621076" y="3431246"/>
                </a:cubicBezTo>
                <a:cubicBezTo>
                  <a:pt x="3624788" y="3430121"/>
                  <a:pt x="3628724" y="3428884"/>
                  <a:pt x="3632997" y="3427647"/>
                </a:cubicBezTo>
                <a:cubicBezTo>
                  <a:pt x="3630298" y="3438668"/>
                  <a:pt x="3627599" y="3449802"/>
                  <a:pt x="3624788" y="3460823"/>
                </a:cubicBezTo>
                <a:cubicBezTo>
                  <a:pt x="3620514" y="3461835"/>
                  <a:pt x="3616353" y="3462735"/>
                  <a:pt x="3612530" y="3463747"/>
                </a:cubicBezTo>
                <a:close/>
                <a:moveTo>
                  <a:pt x="3638508" y="3426073"/>
                </a:moveTo>
                <a:cubicBezTo>
                  <a:pt x="3642331" y="3425061"/>
                  <a:pt x="3646380" y="3423936"/>
                  <a:pt x="3650653" y="3422811"/>
                </a:cubicBezTo>
                <a:cubicBezTo>
                  <a:pt x="3648067" y="3434170"/>
                  <a:pt x="3645368" y="3445641"/>
                  <a:pt x="3642669" y="3456999"/>
                </a:cubicBezTo>
                <a:cubicBezTo>
                  <a:pt x="3638283" y="3457899"/>
                  <a:pt x="3634122" y="3458798"/>
                  <a:pt x="3630185" y="3459698"/>
                </a:cubicBezTo>
                <a:cubicBezTo>
                  <a:pt x="3632997" y="3448452"/>
                  <a:pt x="3635696" y="3437206"/>
                  <a:pt x="3638508" y="3426073"/>
                </a:cubicBezTo>
                <a:close/>
                <a:moveTo>
                  <a:pt x="3655939" y="3421462"/>
                </a:moveTo>
                <a:cubicBezTo>
                  <a:pt x="3659762" y="3420450"/>
                  <a:pt x="3663811" y="3419438"/>
                  <a:pt x="3668085" y="3418426"/>
                </a:cubicBezTo>
                <a:cubicBezTo>
                  <a:pt x="3665498" y="3430121"/>
                  <a:pt x="3663024" y="3441817"/>
                  <a:pt x="3660437" y="3453400"/>
                </a:cubicBezTo>
                <a:cubicBezTo>
                  <a:pt x="3656051" y="3454188"/>
                  <a:pt x="3651890" y="3455087"/>
                  <a:pt x="3647842" y="3455874"/>
                </a:cubicBezTo>
                <a:cubicBezTo>
                  <a:pt x="3650541" y="3444404"/>
                  <a:pt x="3653240" y="3432933"/>
                  <a:pt x="3655939" y="3421462"/>
                </a:cubicBezTo>
                <a:close/>
                <a:moveTo>
                  <a:pt x="3673258" y="3417188"/>
                </a:moveTo>
                <a:cubicBezTo>
                  <a:pt x="3677194" y="3416289"/>
                  <a:pt x="3681242" y="3415277"/>
                  <a:pt x="3685403" y="3414377"/>
                </a:cubicBezTo>
                <a:cubicBezTo>
                  <a:pt x="3682929" y="3426298"/>
                  <a:pt x="3680567" y="3438219"/>
                  <a:pt x="3678093" y="3450251"/>
                </a:cubicBezTo>
                <a:cubicBezTo>
                  <a:pt x="3673708" y="3451039"/>
                  <a:pt x="3669546" y="3451826"/>
                  <a:pt x="3665498" y="3452501"/>
                </a:cubicBezTo>
                <a:cubicBezTo>
                  <a:pt x="3668197" y="3440693"/>
                  <a:pt x="3670671" y="3428997"/>
                  <a:pt x="3673258" y="3417188"/>
                </a:cubicBezTo>
                <a:close/>
                <a:moveTo>
                  <a:pt x="3690576" y="3413140"/>
                </a:moveTo>
                <a:cubicBezTo>
                  <a:pt x="3746806" y="3400545"/>
                  <a:pt x="3829688" y="3385138"/>
                  <a:pt x="3951369" y="3366582"/>
                </a:cubicBezTo>
                <a:cubicBezTo>
                  <a:pt x="4152672" y="3335880"/>
                  <a:pt x="4381526" y="3308216"/>
                  <a:pt x="4518164" y="3291796"/>
                </a:cubicBezTo>
                <a:cubicBezTo>
                  <a:pt x="4576306" y="3284824"/>
                  <a:pt x="4614767" y="3280101"/>
                  <a:pt x="4623313" y="3278526"/>
                </a:cubicBezTo>
                <a:cubicBezTo>
                  <a:pt x="4625338" y="3278189"/>
                  <a:pt x="4662112" y="3278076"/>
                  <a:pt x="4665598" y="3278076"/>
                </a:cubicBezTo>
                <a:cubicBezTo>
                  <a:pt x="4695625" y="3278076"/>
                  <a:pt x="5090245" y="3299669"/>
                  <a:pt x="5102727" y="3324072"/>
                </a:cubicBezTo>
                <a:cubicBezTo>
                  <a:pt x="5111612" y="3341841"/>
                  <a:pt x="5218673" y="3358710"/>
                  <a:pt x="5393997" y="3384463"/>
                </a:cubicBezTo>
                <a:cubicBezTo>
                  <a:pt x="5514216" y="3402119"/>
                  <a:pt x="5650404" y="3422024"/>
                  <a:pt x="5657264" y="3435632"/>
                </a:cubicBezTo>
                <a:cubicBezTo>
                  <a:pt x="5666486" y="3469370"/>
                  <a:pt x="5843609" y="3498497"/>
                  <a:pt x="6133979" y="3542356"/>
                </a:cubicBezTo>
                <a:cubicBezTo>
                  <a:pt x="6197294" y="3551915"/>
                  <a:pt x="6263195" y="3561924"/>
                  <a:pt x="6324710" y="3572045"/>
                </a:cubicBezTo>
                <a:cubicBezTo>
                  <a:pt x="6325160" y="3573507"/>
                  <a:pt x="6325609" y="3575081"/>
                  <a:pt x="6325947" y="3576543"/>
                </a:cubicBezTo>
                <a:cubicBezTo>
                  <a:pt x="6269492" y="3569234"/>
                  <a:pt x="6205391" y="3561474"/>
                  <a:pt x="6134541" y="3553039"/>
                </a:cubicBezTo>
                <a:cubicBezTo>
                  <a:pt x="5924917" y="3527961"/>
                  <a:pt x="5664012" y="3496810"/>
                  <a:pt x="5657039" y="3471619"/>
                </a:cubicBezTo>
                <a:cubicBezTo>
                  <a:pt x="5653666" y="3459473"/>
                  <a:pt x="5586977" y="3449802"/>
                  <a:pt x="5388374" y="3426747"/>
                </a:cubicBezTo>
                <a:cubicBezTo>
                  <a:pt x="5262645" y="3412128"/>
                  <a:pt x="5106214" y="3394022"/>
                  <a:pt x="5098342" y="3380864"/>
                </a:cubicBezTo>
                <a:cubicBezTo>
                  <a:pt x="5086084" y="3356348"/>
                  <a:pt x="4663237" y="3341503"/>
                  <a:pt x="4659076" y="3341503"/>
                </a:cubicBezTo>
                <a:cubicBezTo>
                  <a:pt x="4658626" y="3341503"/>
                  <a:pt x="4618366" y="3341616"/>
                  <a:pt x="4616678" y="3341953"/>
                </a:cubicBezTo>
                <a:cubicBezTo>
                  <a:pt x="4608919" y="3343415"/>
                  <a:pt x="4561573" y="3347914"/>
                  <a:pt x="4489712" y="3354886"/>
                </a:cubicBezTo>
                <a:cubicBezTo>
                  <a:pt x="4351950" y="3368269"/>
                  <a:pt x="4121295" y="3390648"/>
                  <a:pt x="3926066" y="3414602"/>
                </a:cubicBezTo>
                <a:cubicBezTo>
                  <a:pt x="3813832" y="3428322"/>
                  <a:pt x="3736572" y="3439680"/>
                  <a:pt x="3683154" y="3449127"/>
                </a:cubicBezTo>
                <a:cubicBezTo>
                  <a:pt x="3685740" y="3437206"/>
                  <a:pt x="3688102" y="3425173"/>
                  <a:pt x="3690576" y="3413140"/>
                </a:cubicBezTo>
                <a:close/>
                <a:moveTo>
                  <a:pt x="6357099" y="3610506"/>
                </a:moveTo>
                <a:cubicBezTo>
                  <a:pt x="6357548" y="3611856"/>
                  <a:pt x="6357885" y="3613093"/>
                  <a:pt x="6358336" y="3614442"/>
                </a:cubicBezTo>
                <a:cubicBezTo>
                  <a:pt x="6358336" y="3614442"/>
                  <a:pt x="6358336" y="3614442"/>
                  <a:pt x="6358336" y="3614442"/>
                </a:cubicBezTo>
                <a:cubicBezTo>
                  <a:pt x="6357885" y="3613093"/>
                  <a:pt x="6357436" y="3611743"/>
                  <a:pt x="6357099" y="3610506"/>
                </a:cubicBezTo>
                <a:cubicBezTo>
                  <a:pt x="6357099" y="3610506"/>
                  <a:pt x="6357099" y="3610506"/>
                  <a:pt x="6357099" y="3610506"/>
                </a:cubicBezTo>
                <a:close/>
                <a:moveTo>
                  <a:pt x="6360585" y="3621977"/>
                </a:moveTo>
                <a:cubicBezTo>
                  <a:pt x="6361034" y="3623326"/>
                  <a:pt x="6361371" y="3624676"/>
                  <a:pt x="6361822" y="3625913"/>
                </a:cubicBezTo>
                <a:lnTo>
                  <a:pt x="6361822" y="3625913"/>
                </a:lnTo>
                <a:cubicBezTo>
                  <a:pt x="6361371" y="3624676"/>
                  <a:pt x="6361034" y="3623326"/>
                  <a:pt x="6360585" y="3621977"/>
                </a:cubicBezTo>
                <a:cubicBezTo>
                  <a:pt x="6360585" y="3621977"/>
                  <a:pt x="6360585" y="3621977"/>
                  <a:pt x="6360585" y="3621977"/>
                </a:cubicBezTo>
                <a:close/>
                <a:moveTo>
                  <a:pt x="6371831" y="3640870"/>
                </a:moveTo>
                <a:cubicBezTo>
                  <a:pt x="6381052" y="3670110"/>
                  <a:pt x="6390274" y="3699461"/>
                  <a:pt x="6399608" y="3728926"/>
                </a:cubicBezTo>
                <a:cubicBezTo>
                  <a:pt x="6505995" y="4066191"/>
                  <a:pt x="6645781" y="4395697"/>
                  <a:pt x="6782869" y="4633099"/>
                </a:cubicBezTo>
                <a:cubicBezTo>
                  <a:pt x="6975174" y="4965978"/>
                  <a:pt x="7164893" y="5134780"/>
                  <a:pt x="7346515" y="5134780"/>
                </a:cubicBezTo>
                <a:cubicBezTo>
                  <a:pt x="7594713" y="5134780"/>
                  <a:pt x="7809735" y="4826079"/>
                  <a:pt x="8000916" y="4529186"/>
                </a:cubicBezTo>
                <a:cubicBezTo>
                  <a:pt x="7810859" y="4832601"/>
                  <a:pt x="7596062" y="5159746"/>
                  <a:pt x="7340554" y="5159746"/>
                </a:cubicBezTo>
                <a:cubicBezTo>
                  <a:pt x="6898590" y="5159746"/>
                  <a:pt x="6534897" y="4158183"/>
                  <a:pt x="6398933" y="3727464"/>
                </a:cubicBezTo>
                <a:cubicBezTo>
                  <a:pt x="6389824" y="3698787"/>
                  <a:pt x="6380715" y="3669884"/>
                  <a:pt x="6371831" y="3640870"/>
                </a:cubicBezTo>
                <a:lnTo>
                  <a:pt x="6371831" y="3640870"/>
                </a:lnTo>
                <a:close/>
                <a:moveTo>
                  <a:pt x="9683082" y="5439432"/>
                </a:moveTo>
                <a:cubicBezTo>
                  <a:pt x="9752131" y="5690441"/>
                  <a:pt x="9904626" y="6080337"/>
                  <a:pt x="10071403" y="6432560"/>
                </a:cubicBezTo>
                <a:cubicBezTo>
                  <a:pt x="10209166" y="6723492"/>
                  <a:pt x="10414966" y="6911412"/>
                  <a:pt x="10595801" y="6911412"/>
                </a:cubicBezTo>
                <a:cubicBezTo>
                  <a:pt x="10614806" y="6911412"/>
                  <a:pt x="10635949" y="6909612"/>
                  <a:pt x="10652143" y="6906689"/>
                </a:cubicBezTo>
                <a:cubicBezTo>
                  <a:pt x="10846135" y="6871264"/>
                  <a:pt x="11044963" y="6653092"/>
                  <a:pt x="11227372" y="6275679"/>
                </a:cubicBezTo>
                <a:cubicBezTo>
                  <a:pt x="11300133" y="6125096"/>
                  <a:pt x="11370308" y="5947861"/>
                  <a:pt x="11431711" y="5762415"/>
                </a:cubicBezTo>
                <a:cubicBezTo>
                  <a:pt x="11377168" y="5939313"/>
                  <a:pt x="11306093" y="6139041"/>
                  <a:pt x="11217926" y="6328310"/>
                </a:cubicBezTo>
                <a:cubicBezTo>
                  <a:pt x="11036529" y="6717869"/>
                  <a:pt x="10843773" y="6933904"/>
                  <a:pt x="10645058" y="6970115"/>
                </a:cubicBezTo>
                <a:cubicBezTo>
                  <a:pt x="10628414" y="6973152"/>
                  <a:pt x="10607947" y="6974951"/>
                  <a:pt x="10588941" y="6974951"/>
                </a:cubicBezTo>
                <a:cubicBezTo>
                  <a:pt x="10409006" y="6974951"/>
                  <a:pt x="10208941" y="6788606"/>
                  <a:pt x="10066904" y="6488677"/>
                </a:cubicBezTo>
                <a:cubicBezTo>
                  <a:pt x="9918683" y="6175815"/>
                  <a:pt x="9760678" y="5759153"/>
                  <a:pt x="9682631" y="5475531"/>
                </a:cubicBezTo>
                <a:lnTo>
                  <a:pt x="9640122" y="5320787"/>
                </a:lnTo>
                <a:cubicBezTo>
                  <a:pt x="9564099" y="5044025"/>
                  <a:pt x="9486727" y="4762989"/>
                  <a:pt x="9407781" y="4484090"/>
                </a:cubicBezTo>
                <a:cubicBezTo>
                  <a:pt x="9510344" y="4826754"/>
                  <a:pt x="9602448" y="5146138"/>
                  <a:pt x="9683082" y="5439432"/>
                </a:cubicBezTo>
                <a:close/>
                <a:moveTo>
                  <a:pt x="13382654" y="3537970"/>
                </a:moveTo>
                <a:cubicBezTo>
                  <a:pt x="13397948" y="3515815"/>
                  <a:pt x="13873427" y="3481740"/>
                  <a:pt x="13902666" y="3481740"/>
                </a:cubicBezTo>
                <a:cubicBezTo>
                  <a:pt x="13913349" y="3481740"/>
                  <a:pt x="14013325" y="3487026"/>
                  <a:pt x="14130171" y="3495460"/>
                </a:cubicBezTo>
                <a:cubicBezTo>
                  <a:pt x="14143890" y="3506031"/>
                  <a:pt x="14157611" y="3515815"/>
                  <a:pt x="14171331" y="3525149"/>
                </a:cubicBezTo>
                <a:cubicBezTo>
                  <a:pt x="14044814" y="3518177"/>
                  <a:pt x="13933817" y="3513903"/>
                  <a:pt x="13926957" y="3513903"/>
                </a:cubicBezTo>
                <a:cubicBezTo>
                  <a:pt x="13920097" y="3513903"/>
                  <a:pt x="13793468" y="3520089"/>
                  <a:pt x="13663127" y="3528861"/>
                </a:cubicBezTo>
                <a:cubicBezTo>
                  <a:pt x="13408183" y="3546067"/>
                  <a:pt x="13404921" y="3554839"/>
                  <a:pt x="13403346" y="3559112"/>
                </a:cubicBezTo>
                <a:cubicBezTo>
                  <a:pt x="13395700" y="3577331"/>
                  <a:pt x="13215765" y="3598473"/>
                  <a:pt x="13000067" y="3619166"/>
                </a:cubicBezTo>
                <a:cubicBezTo>
                  <a:pt x="13235445" y="3588351"/>
                  <a:pt x="13373208" y="3563835"/>
                  <a:pt x="13382654" y="3537970"/>
                </a:cubicBezTo>
                <a:close/>
                <a:moveTo>
                  <a:pt x="14142541" y="3496248"/>
                </a:moveTo>
                <a:cubicBezTo>
                  <a:pt x="14146591" y="3496585"/>
                  <a:pt x="14150751" y="3496810"/>
                  <a:pt x="14154800" y="3497147"/>
                </a:cubicBezTo>
                <a:cubicBezTo>
                  <a:pt x="14168407" y="3507494"/>
                  <a:pt x="14182014" y="3517165"/>
                  <a:pt x="14195623" y="3526387"/>
                </a:cubicBezTo>
                <a:cubicBezTo>
                  <a:pt x="14191911" y="3526161"/>
                  <a:pt x="14188087" y="3525937"/>
                  <a:pt x="14184377" y="3525712"/>
                </a:cubicBezTo>
                <a:cubicBezTo>
                  <a:pt x="14170432" y="3516490"/>
                  <a:pt x="14156487" y="3506594"/>
                  <a:pt x="14142541" y="3496248"/>
                </a:cubicBezTo>
                <a:close/>
                <a:moveTo>
                  <a:pt x="14167395" y="3498047"/>
                </a:moveTo>
                <a:cubicBezTo>
                  <a:pt x="14171444" y="3498384"/>
                  <a:pt x="14175605" y="3498609"/>
                  <a:pt x="14179653" y="3498946"/>
                </a:cubicBezTo>
                <a:cubicBezTo>
                  <a:pt x="14193147" y="3509068"/>
                  <a:pt x="14206643" y="3518627"/>
                  <a:pt x="14220138" y="3527736"/>
                </a:cubicBezTo>
                <a:cubicBezTo>
                  <a:pt x="14216427" y="3527511"/>
                  <a:pt x="14212717" y="3527286"/>
                  <a:pt x="14209005" y="3527061"/>
                </a:cubicBezTo>
                <a:cubicBezTo>
                  <a:pt x="14195172" y="3518064"/>
                  <a:pt x="14181228" y="3508280"/>
                  <a:pt x="14167395" y="3498047"/>
                </a:cubicBezTo>
                <a:close/>
                <a:moveTo>
                  <a:pt x="14193373" y="3500071"/>
                </a:moveTo>
                <a:cubicBezTo>
                  <a:pt x="14197421" y="3500409"/>
                  <a:pt x="14201471" y="3500746"/>
                  <a:pt x="14205632" y="3501083"/>
                </a:cubicBezTo>
                <a:cubicBezTo>
                  <a:pt x="14218901" y="3510867"/>
                  <a:pt x="14232172" y="3520314"/>
                  <a:pt x="14245666" y="3529310"/>
                </a:cubicBezTo>
                <a:cubicBezTo>
                  <a:pt x="14243754" y="3529198"/>
                  <a:pt x="14241956" y="3529085"/>
                  <a:pt x="14240044" y="3528973"/>
                </a:cubicBezTo>
                <a:cubicBezTo>
                  <a:pt x="14238244" y="3528861"/>
                  <a:pt x="14236558" y="3528748"/>
                  <a:pt x="14234758" y="3528636"/>
                </a:cubicBezTo>
                <a:cubicBezTo>
                  <a:pt x="14220701" y="3519639"/>
                  <a:pt x="14206981" y="3510080"/>
                  <a:pt x="14193373" y="3500071"/>
                </a:cubicBezTo>
                <a:close/>
                <a:moveTo>
                  <a:pt x="14258262" y="3537745"/>
                </a:moveTo>
                <a:cubicBezTo>
                  <a:pt x="14273556" y="3547641"/>
                  <a:pt x="14288850" y="3556863"/>
                  <a:pt x="14304370" y="3565522"/>
                </a:cubicBezTo>
                <a:cubicBezTo>
                  <a:pt x="14301558" y="3565410"/>
                  <a:pt x="14298859" y="3565297"/>
                  <a:pt x="14296048" y="3565185"/>
                </a:cubicBezTo>
                <a:cubicBezTo>
                  <a:pt x="14279855" y="3556526"/>
                  <a:pt x="14263660" y="3547192"/>
                  <a:pt x="14247691" y="3537183"/>
                </a:cubicBezTo>
                <a:cubicBezTo>
                  <a:pt x="14251289" y="3537295"/>
                  <a:pt x="14254776" y="3537520"/>
                  <a:pt x="14258262" y="3537745"/>
                </a:cubicBezTo>
                <a:close/>
                <a:moveTo>
                  <a:pt x="14319664" y="3573732"/>
                </a:moveTo>
                <a:cubicBezTo>
                  <a:pt x="14338445" y="3583628"/>
                  <a:pt x="14357452" y="3592625"/>
                  <a:pt x="14376457" y="3600385"/>
                </a:cubicBezTo>
                <a:cubicBezTo>
                  <a:pt x="14375670" y="3600385"/>
                  <a:pt x="14374882" y="3600385"/>
                  <a:pt x="14373983" y="3600272"/>
                </a:cubicBezTo>
                <a:cubicBezTo>
                  <a:pt x="14353178" y="3592625"/>
                  <a:pt x="14332597" y="3583516"/>
                  <a:pt x="14312130" y="3573282"/>
                </a:cubicBezTo>
                <a:cubicBezTo>
                  <a:pt x="14314717" y="3573507"/>
                  <a:pt x="14317190" y="3573619"/>
                  <a:pt x="14319664" y="3573732"/>
                </a:cubicBezTo>
                <a:close/>
                <a:moveTo>
                  <a:pt x="14028620" y="3039213"/>
                </a:moveTo>
                <a:cubicBezTo>
                  <a:pt x="14026258" y="3037526"/>
                  <a:pt x="14023785" y="3035839"/>
                  <a:pt x="14021311" y="3034152"/>
                </a:cubicBezTo>
                <a:cubicBezTo>
                  <a:pt x="14020635" y="3032803"/>
                  <a:pt x="14020074" y="3031453"/>
                  <a:pt x="14019398" y="3030216"/>
                </a:cubicBezTo>
                <a:cubicBezTo>
                  <a:pt x="14021872" y="3032128"/>
                  <a:pt x="14024235" y="3034040"/>
                  <a:pt x="14026596" y="3036064"/>
                </a:cubicBezTo>
                <a:cubicBezTo>
                  <a:pt x="14027270" y="3037076"/>
                  <a:pt x="14027945" y="3038088"/>
                  <a:pt x="14028620" y="3039213"/>
                </a:cubicBezTo>
                <a:close/>
                <a:moveTo>
                  <a:pt x="14039417" y="3046860"/>
                </a:moveTo>
                <a:cubicBezTo>
                  <a:pt x="14039865" y="3047197"/>
                  <a:pt x="14040316" y="3047647"/>
                  <a:pt x="14040766" y="3047985"/>
                </a:cubicBezTo>
                <a:cubicBezTo>
                  <a:pt x="14040428" y="3047760"/>
                  <a:pt x="14039978" y="3047422"/>
                  <a:pt x="14039642" y="3047197"/>
                </a:cubicBezTo>
                <a:cubicBezTo>
                  <a:pt x="14039529" y="3047085"/>
                  <a:pt x="14039529" y="3046973"/>
                  <a:pt x="14039417" y="3046860"/>
                </a:cubicBezTo>
                <a:close/>
                <a:moveTo>
                  <a:pt x="14011976" y="3027742"/>
                </a:moveTo>
                <a:cubicBezTo>
                  <a:pt x="14008939" y="3025718"/>
                  <a:pt x="14005791" y="3023693"/>
                  <a:pt x="14002642" y="3021669"/>
                </a:cubicBezTo>
                <a:cubicBezTo>
                  <a:pt x="14001743" y="3019420"/>
                  <a:pt x="14000617" y="3017283"/>
                  <a:pt x="13999606" y="3015034"/>
                </a:cubicBezTo>
                <a:cubicBezTo>
                  <a:pt x="14002642" y="3017283"/>
                  <a:pt x="14005679" y="3019532"/>
                  <a:pt x="14008603" y="3021782"/>
                </a:cubicBezTo>
                <a:cubicBezTo>
                  <a:pt x="14009840" y="3023806"/>
                  <a:pt x="14010964" y="3025830"/>
                  <a:pt x="14011976" y="3027742"/>
                </a:cubicBezTo>
                <a:close/>
                <a:moveTo>
                  <a:pt x="13994095" y="3003338"/>
                </a:moveTo>
                <a:cubicBezTo>
                  <a:pt x="13993196" y="3001539"/>
                  <a:pt x="13992183" y="2999627"/>
                  <a:pt x="13991284" y="2997828"/>
                </a:cubicBezTo>
                <a:cubicBezTo>
                  <a:pt x="13993196" y="2999402"/>
                  <a:pt x="13995107" y="3000977"/>
                  <a:pt x="13996907" y="3002551"/>
                </a:cubicBezTo>
                <a:cubicBezTo>
                  <a:pt x="13998031" y="3004350"/>
                  <a:pt x="13999155" y="3006037"/>
                  <a:pt x="14000281" y="3007837"/>
                </a:cubicBezTo>
                <a:cubicBezTo>
                  <a:pt x="13998256" y="3006262"/>
                  <a:pt x="13996120" y="3004800"/>
                  <a:pt x="13994095" y="3003338"/>
                </a:cubicBezTo>
                <a:close/>
                <a:moveTo>
                  <a:pt x="13969804" y="2972299"/>
                </a:moveTo>
                <a:cubicBezTo>
                  <a:pt x="13968118" y="2971062"/>
                  <a:pt x="13966431" y="2969713"/>
                  <a:pt x="13964743" y="2968476"/>
                </a:cubicBezTo>
                <a:cubicBezTo>
                  <a:pt x="13964181" y="2967464"/>
                  <a:pt x="13963619" y="2966452"/>
                  <a:pt x="13963056" y="2965327"/>
                </a:cubicBezTo>
                <a:cubicBezTo>
                  <a:pt x="13964743" y="2966789"/>
                  <a:pt x="13966431" y="2968138"/>
                  <a:pt x="13968118" y="2969600"/>
                </a:cubicBezTo>
                <a:cubicBezTo>
                  <a:pt x="13968679" y="2970613"/>
                  <a:pt x="13969242" y="2971512"/>
                  <a:pt x="13969804" y="2972299"/>
                </a:cubicBezTo>
                <a:close/>
                <a:moveTo>
                  <a:pt x="13941127" y="2939574"/>
                </a:moveTo>
                <a:cubicBezTo>
                  <a:pt x="13939553" y="2938337"/>
                  <a:pt x="13938091" y="2937212"/>
                  <a:pt x="13936516" y="2936087"/>
                </a:cubicBezTo>
                <a:cubicBezTo>
                  <a:pt x="13935841" y="2934851"/>
                  <a:pt x="13935167" y="2933501"/>
                  <a:pt x="13934491" y="2932264"/>
                </a:cubicBezTo>
                <a:cubicBezTo>
                  <a:pt x="13935841" y="2933501"/>
                  <a:pt x="13937303" y="2934738"/>
                  <a:pt x="13938652" y="2935975"/>
                </a:cubicBezTo>
                <a:cubicBezTo>
                  <a:pt x="13939440" y="2937212"/>
                  <a:pt x="13940339" y="2938337"/>
                  <a:pt x="13941127" y="2939574"/>
                </a:cubicBezTo>
                <a:close/>
                <a:moveTo>
                  <a:pt x="13878937" y="2867263"/>
                </a:moveTo>
                <a:cubicBezTo>
                  <a:pt x="13878262" y="2866700"/>
                  <a:pt x="13877587" y="2866138"/>
                  <a:pt x="13876799" y="2865576"/>
                </a:cubicBezTo>
                <a:cubicBezTo>
                  <a:pt x="13876463" y="2865126"/>
                  <a:pt x="13876238" y="2864564"/>
                  <a:pt x="13875900" y="2864114"/>
                </a:cubicBezTo>
                <a:cubicBezTo>
                  <a:pt x="13876576" y="2864788"/>
                  <a:pt x="13877362" y="2865463"/>
                  <a:pt x="13878038" y="2866138"/>
                </a:cubicBezTo>
                <a:cubicBezTo>
                  <a:pt x="13878374" y="2866363"/>
                  <a:pt x="13878599" y="2866813"/>
                  <a:pt x="13878937" y="2867263"/>
                </a:cubicBezTo>
                <a:close/>
                <a:moveTo>
                  <a:pt x="13847448" y="2830713"/>
                </a:moveTo>
                <a:cubicBezTo>
                  <a:pt x="13846999" y="2830376"/>
                  <a:pt x="13846549" y="2830038"/>
                  <a:pt x="13846211" y="2829701"/>
                </a:cubicBezTo>
                <a:cubicBezTo>
                  <a:pt x="13845873" y="2829139"/>
                  <a:pt x="13845537" y="2828689"/>
                  <a:pt x="13845312" y="2828127"/>
                </a:cubicBezTo>
                <a:cubicBezTo>
                  <a:pt x="13845649" y="2828464"/>
                  <a:pt x="13846098" y="2828801"/>
                  <a:pt x="13846436" y="2829251"/>
                </a:cubicBezTo>
                <a:cubicBezTo>
                  <a:pt x="13846774" y="2829701"/>
                  <a:pt x="13847111" y="2830263"/>
                  <a:pt x="13847448" y="2830713"/>
                </a:cubicBezTo>
                <a:close/>
                <a:moveTo>
                  <a:pt x="12861180" y="1762237"/>
                </a:moveTo>
                <a:cubicBezTo>
                  <a:pt x="12759517" y="1762237"/>
                  <a:pt x="12653917" y="1841634"/>
                  <a:pt x="12547419" y="1998064"/>
                </a:cubicBezTo>
                <a:cubicBezTo>
                  <a:pt x="12440470" y="2155170"/>
                  <a:pt x="12363998" y="2344664"/>
                  <a:pt x="12327898" y="2443516"/>
                </a:cubicBezTo>
                <a:cubicBezTo>
                  <a:pt x="12191261" y="2818005"/>
                  <a:pt x="12068680" y="3219710"/>
                  <a:pt x="11956221" y="3633223"/>
                </a:cubicBezTo>
                <a:lnTo>
                  <a:pt x="11940702" y="3633223"/>
                </a:lnTo>
                <a:cubicBezTo>
                  <a:pt x="12048212" y="3214649"/>
                  <a:pt x="12167418" y="2805972"/>
                  <a:pt x="12307544" y="2422149"/>
                </a:cubicBezTo>
                <a:cubicBezTo>
                  <a:pt x="12383454" y="2214099"/>
                  <a:pt x="12587005" y="1730074"/>
                  <a:pt x="12837001" y="1730074"/>
                </a:cubicBezTo>
                <a:cubicBezTo>
                  <a:pt x="12926407" y="1730074"/>
                  <a:pt x="13041678" y="1790015"/>
                  <a:pt x="13163471" y="1935762"/>
                </a:cubicBezTo>
                <a:cubicBezTo>
                  <a:pt x="13059671" y="1821953"/>
                  <a:pt x="12956208" y="1762237"/>
                  <a:pt x="12861180" y="1762237"/>
                </a:cubicBezTo>
                <a:close/>
                <a:moveTo>
                  <a:pt x="11954084" y="3640870"/>
                </a:moveTo>
                <a:cubicBezTo>
                  <a:pt x="11950934" y="3652341"/>
                  <a:pt x="11947899" y="3663812"/>
                  <a:pt x="11944750" y="3675283"/>
                </a:cubicBezTo>
                <a:cubicBezTo>
                  <a:pt x="11939914" y="3675507"/>
                  <a:pt x="11934966" y="3675733"/>
                  <a:pt x="11929681" y="3676070"/>
                </a:cubicBezTo>
                <a:cubicBezTo>
                  <a:pt x="11932605" y="3664374"/>
                  <a:pt x="11935640" y="3652678"/>
                  <a:pt x="11938677" y="3640983"/>
                </a:cubicBezTo>
                <a:lnTo>
                  <a:pt x="11954084" y="3640983"/>
                </a:lnTo>
                <a:close/>
                <a:moveTo>
                  <a:pt x="11942725" y="3682930"/>
                </a:moveTo>
                <a:cubicBezTo>
                  <a:pt x="11939688" y="3694401"/>
                  <a:pt x="11936541" y="3705872"/>
                  <a:pt x="11933504" y="3717342"/>
                </a:cubicBezTo>
                <a:cubicBezTo>
                  <a:pt x="11928780" y="3717792"/>
                  <a:pt x="11923945" y="3718242"/>
                  <a:pt x="11918884" y="3718804"/>
                </a:cubicBezTo>
                <a:cubicBezTo>
                  <a:pt x="11921808" y="3707109"/>
                  <a:pt x="11924844" y="3695413"/>
                  <a:pt x="11927768" y="3683717"/>
                </a:cubicBezTo>
                <a:cubicBezTo>
                  <a:pt x="11933166" y="3683492"/>
                  <a:pt x="11938115" y="3683155"/>
                  <a:pt x="11942725" y="3682930"/>
                </a:cubicBezTo>
                <a:close/>
                <a:moveTo>
                  <a:pt x="11931479" y="3725102"/>
                </a:moveTo>
                <a:cubicBezTo>
                  <a:pt x="11928442" y="3736573"/>
                  <a:pt x="11925295" y="3748044"/>
                  <a:pt x="11922258" y="3759515"/>
                </a:cubicBezTo>
                <a:cubicBezTo>
                  <a:pt x="11917759" y="3760189"/>
                  <a:pt x="11913036" y="3760864"/>
                  <a:pt x="11908201" y="3761539"/>
                </a:cubicBezTo>
                <a:cubicBezTo>
                  <a:pt x="11911125" y="3749843"/>
                  <a:pt x="11914049" y="3738147"/>
                  <a:pt x="11916973" y="3726451"/>
                </a:cubicBezTo>
                <a:cubicBezTo>
                  <a:pt x="11922033" y="3726114"/>
                  <a:pt x="11926869" y="3725552"/>
                  <a:pt x="11931479" y="3725102"/>
                </a:cubicBezTo>
                <a:close/>
                <a:moveTo>
                  <a:pt x="11902915" y="3762439"/>
                </a:moveTo>
                <a:cubicBezTo>
                  <a:pt x="11898529" y="3763113"/>
                  <a:pt x="11893918" y="3763676"/>
                  <a:pt x="11889194" y="3764351"/>
                </a:cubicBezTo>
                <a:cubicBezTo>
                  <a:pt x="11892006" y="3752317"/>
                  <a:pt x="11894817" y="3740397"/>
                  <a:pt x="11897741" y="3728476"/>
                </a:cubicBezTo>
                <a:cubicBezTo>
                  <a:pt x="11902690" y="3728026"/>
                  <a:pt x="11907301" y="3727576"/>
                  <a:pt x="11911799" y="3727239"/>
                </a:cubicBezTo>
                <a:cubicBezTo>
                  <a:pt x="11908875" y="3738822"/>
                  <a:pt x="11905951" y="3750630"/>
                  <a:pt x="11902915" y="3762439"/>
                </a:cubicBezTo>
                <a:close/>
                <a:moveTo>
                  <a:pt x="11901003" y="3770423"/>
                </a:moveTo>
                <a:cubicBezTo>
                  <a:pt x="11898079" y="3782231"/>
                  <a:pt x="11895155" y="3794040"/>
                  <a:pt x="11892231" y="3805848"/>
                </a:cubicBezTo>
                <a:cubicBezTo>
                  <a:pt x="11887957" y="3806635"/>
                  <a:pt x="11883571" y="3807422"/>
                  <a:pt x="11879074" y="3808210"/>
                </a:cubicBezTo>
                <a:cubicBezTo>
                  <a:pt x="11881886" y="3796176"/>
                  <a:pt x="11884697" y="3784256"/>
                  <a:pt x="11887509" y="3772222"/>
                </a:cubicBezTo>
                <a:cubicBezTo>
                  <a:pt x="11892006" y="3771660"/>
                  <a:pt x="11896617" y="3771098"/>
                  <a:pt x="11901003" y="3770423"/>
                </a:cubicBezTo>
                <a:close/>
                <a:moveTo>
                  <a:pt x="11873787" y="3809222"/>
                </a:moveTo>
                <a:cubicBezTo>
                  <a:pt x="11869401" y="3810009"/>
                  <a:pt x="11865017" y="3810796"/>
                  <a:pt x="11860518" y="3811471"/>
                </a:cubicBezTo>
                <a:cubicBezTo>
                  <a:pt x="11863217" y="3799213"/>
                  <a:pt x="11865916" y="3787067"/>
                  <a:pt x="11868615" y="3774809"/>
                </a:cubicBezTo>
                <a:cubicBezTo>
                  <a:pt x="11873339" y="3774247"/>
                  <a:pt x="11877836" y="3773572"/>
                  <a:pt x="11882222" y="3773010"/>
                </a:cubicBezTo>
                <a:cubicBezTo>
                  <a:pt x="11879298" y="3785043"/>
                  <a:pt x="11876599" y="3797188"/>
                  <a:pt x="11873787" y="3809222"/>
                </a:cubicBezTo>
                <a:close/>
                <a:moveTo>
                  <a:pt x="11855233" y="3812371"/>
                </a:moveTo>
                <a:cubicBezTo>
                  <a:pt x="11850847" y="3813045"/>
                  <a:pt x="11846461" y="3813833"/>
                  <a:pt x="11841849" y="3814620"/>
                </a:cubicBezTo>
                <a:cubicBezTo>
                  <a:pt x="11844436" y="3802137"/>
                  <a:pt x="11847022" y="3789654"/>
                  <a:pt x="11849610" y="3777283"/>
                </a:cubicBezTo>
                <a:cubicBezTo>
                  <a:pt x="11854332" y="3776721"/>
                  <a:pt x="11858831" y="3776159"/>
                  <a:pt x="11863330" y="3775596"/>
                </a:cubicBezTo>
                <a:cubicBezTo>
                  <a:pt x="11860743" y="3787742"/>
                  <a:pt x="11857932" y="3800112"/>
                  <a:pt x="11855233" y="3812371"/>
                </a:cubicBezTo>
                <a:close/>
                <a:moveTo>
                  <a:pt x="8179951" y="2099390"/>
                </a:moveTo>
                <a:cubicBezTo>
                  <a:pt x="7928154" y="2099390"/>
                  <a:pt x="7716281" y="2413489"/>
                  <a:pt x="7528474" y="2712181"/>
                </a:cubicBezTo>
                <a:cubicBezTo>
                  <a:pt x="7715156" y="2406854"/>
                  <a:pt x="7926468" y="2074312"/>
                  <a:pt x="8185686" y="2074312"/>
                </a:cubicBezTo>
                <a:cubicBezTo>
                  <a:pt x="8372144" y="2074312"/>
                  <a:pt x="8561525" y="2249636"/>
                  <a:pt x="8748770" y="2595224"/>
                </a:cubicBezTo>
                <a:cubicBezTo>
                  <a:pt x="8871350" y="2821492"/>
                  <a:pt x="8992918" y="3121421"/>
                  <a:pt x="9110664" y="3487138"/>
                </a:cubicBezTo>
                <a:cubicBezTo>
                  <a:pt x="8963679" y="3033365"/>
                  <a:pt x="8608983" y="2099390"/>
                  <a:pt x="8179951" y="2099390"/>
                </a:cubicBezTo>
                <a:close/>
                <a:moveTo>
                  <a:pt x="5892641" y="1969050"/>
                </a:moveTo>
                <a:cubicBezTo>
                  <a:pt x="5875998" y="1908434"/>
                  <a:pt x="5859466" y="1848269"/>
                  <a:pt x="5842934" y="1788328"/>
                </a:cubicBezTo>
                <a:cubicBezTo>
                  <a:pt x="5756228" y="1473442"/>
                  <a:pt x="5588889" y="1038899"/>
                  <a:pt x="5435944" y="731548"/>
                </a:cubicBezTo>
                <a:cubicBezTo>
                  <a:pt x="5298632" y="455798"/>
                  <a:pt x="5105876" y="284410"/>
                  <a:pt x="4932914" y="284410"/>
                </a:cubicBezTo>
                <a:cubicBezTo>
                  <a:pt x="4913796" y="284410"/>
                  <a:pt x="4893104" y="286209"/>
                  <a:pt x="4876235" y="289245"/>
                </a:cubicBezTo>
                <a:cubicBezTo>
                  <a:pt x="4676282" y="325795"/>
                  <a:pt x="4482515" y="542729"/>
                  <a:pt x="4300443" y="933975"/>
                </a:cubicBezTo>
                <a:cubicBezTo>
                  <a:pt x="4218123" y="1110873"/>
                  <a:pt x="4150647" y="1297218"/>
                  <a:pt x="4097566" y="1465457"/>
                </a:cubicBezTo>
                <a:cubicBezTo>
                  <a:pt x="4152896" y="1278775"/>
                  <a:pt x="4223521" y="1072749"/>
                  <a:pt x="4309327" y="881231"/>
                </a:cubicBezTo>
                <a:cubicBezTo>
                  <a:pt x="4487913" y="483125"/>
                  <a:pt x="4680893" y="262592"/>
                  <a:pt x="4882757" y="225818"/>
                </a:cubicBezTo>
                <a:cubicBezTo>
                  <a:pt x="4899739" y="222669"/>
                  <a:pt x="4920318" y="220983"/>
                  <a:pt x="4939212" y="220983"/>
                </a:cubicBezTo>
                <a:cubicBezTo>
                  <a:pt x="5029292" y="220983"/>
                  <a:pt x="5120834" y="264392"/>
                  <a:pt x="5211363" y="349973"/>
                </a:cubicBezTo>
                <a:cubicBezTo>
                  <a:pt x="5294133" y="428245"/>
                  <a:pt x="5373304" y="540592"/>
                  <a:pt x="5440105" y="674868"/>
                </a:cubicBezTo>
                <a:cubicBezTo>
                  <a:pt x="5604296" y="1004824"/>
                  <a:pt x="5760727" y="1453762"/>
                  <a:pt x="5842934" y="1752453"/>
                </a:cubicBezTo>
                <a:cubicBezTo>
                  <a:pt x="5900851" y="1962977"/>
                  <a:pt x="5958767" y="2182723"/>
                  <a:pt x="6014773" y="2395158"/>
                </a:cubicBezTo>
                <a:cubicBezTo>
                  <a:pt x="6043562" y="2504356"/>
                  <a:pt x="6072576" y="2614342"/>
                  <a:pt x="6101929" y="2724664"/>
                </a:cubicBezTo>
                <a:cubicBezTo>
                  <a:pt x="6031079" y="2472418"/>
                  <a:pt x="5961354" y="2218935"/>
                  <a:pt x="5892641" y="1969050"/>
                </a:cubicBezTo>
                <a:close/>
                <a:moveTo>
                  <a:pt x="2177662" y="3728926"/>
                </a:moveTo>
                <a:cubicBezTo>
                  <a:pt x="2162480" y="3751080"/>
                  <a:pt x="1689701" y="3785155"/>
                  <a:pt x="1660686" y="3785155"/>
                </a:cubicBezTo>
                <a:cubicBezTo>
                  <a:pt x="1648653" y="3785155"/>
                  <a:pt x="1520787" y="3778295"/>
                  <a:pt x="1384599" y="3767724"/>
                </a:cubicBezTo>
                <a:cubicBezTo>
                  <a:pt x="1371104" y="3757490"/>
                  <a:pt x="1357608" y="3747931"/>
                  <a:pt x="1344226" y="3738935"/>
                </a:cubicBezTo>
                <a:cubicBezTo>
                  <a:pt x="1489411" y="3747482"/>
                  <a:pt x="1629648" y="3752992"/>
                  <a:pt x="1637407" y="3752992"/>
                </a:cubicBezTo>
                <a:cubicBezTo>
                  <a:pt x="1644267" y="3752992"/>
                  <a:pt x="1770222" y="3746807"/>
                  <a:pt x="1899775" y="3738035"/>
                </a:cubicBezTo>
                <a:cubicBezTo>
                  <a:pt x="2153258" y="3720828"/>
                  <a:pt x="2156407" y="3712057"/>
                  <a:pt x="2157981" y="3707783"/>
                </a:cubicBezTo>
                <a:cubicBezTo>
                  <a:pt x="2165516" y="3689565"/>
                  <a:pt x="2342977" y="3668535"/>
                  <a:pt x="2556312" y="3647955"/>
                </a:cubicBezTo>
                <a:cubicBezTo>
                  <a:pt x="2323409" y="3678656"/>
                  <a:pt x="2187108" y="3703060"/>
                  <a:pt x="2177662" y="3728926"/>
                </a:cubicBezTo>
                <a:close/>
                <a:moveTo>
                  <a:pt x="1348049" y="3764913"/>
                </a:moveTo>
                <a:cubicBezTo>
                  <a:pt x="1344451" y="3764575"/>
                  <a:pt x="1340852" y="3764351"/>
                  <a:pt x="1337253" y="3764013"/>
                </a:cubicBezTo>
                <a:cubicBezTo>
                  <a:pt x="1323871" y="3754117"/>
                  <a:pt x="1310600" y="3744895"/>
                  <a:pt x="1297443" y="3736123"/>
                </a:cubicBezTo>
                <a:cubicBezTo>
                  <a:pt x="1300704" y="3736348"/>
                  <a:pt x="1304078" y="3736573"/>
                  <a:pt x="1307339" y="3736798"/>
                </a:cubicBezTo>
                <a:cubicBezTo>
                  <a:pt x="1320834" y="3745570"/>
                  <a:pt x="1334442" y="3755016"/>
                  <a:pt x="1348049" y="3764913"/>
                </a:cubicBezTo>
                <a:close/>
                <a:moveTo>
                  <a:pt x="1323083" y="3762888"/>
                </a:moveTo>
                <a:cubicBezTo>
                  <a:pt x="1319372" y="3762551"/>
                  <a:pt x="1315774" y="3762214"/>
                  <a:pt x="1312062" y="3761989"/>
                </a:cubicBezTo>
                <a:cubicBezTo>
                  <a:pt x="1299017" y="3752430"/>
                  <a:pt x="1285972" y="3743320"/>
                  <a:pt x="1272814" y="3734549"/>
                </a:cubicBezTo>
                <a:cubicBezTo>
                  <a:pt x="1275963" y="3734774"/>
                  <a:pt x="1279224" y="3734998"/>
                  <a:pt x="1282486" y="3735224"/>
                </a:cubicBezTo>
                <a:cubicBezTo>
                  <a:pt x="1296093" y="3743883"/>
                  <a:pt x="1309588" y="3753105"/>
                  <a:pt x="1323083" y="3762888"/>
                </a:cubicBezTo>
                <a:close/>
                <a:moveTo>
                  <a:pt x="1259769" y="3726002"/>
                </a:moveTo>
                <a:cubicBezTo>
                  <a:pt x="1244812" y="3716555"/>
                  <a:pt x="1229855" y="3707558"/>
                  <a:pt x="1214785" y="3699236"/>
                </a:cubicBezTo>
                <a:cubicBezTo>
                  <a:pt x="1217034" y="3699349"/>
                  <a:pt x="1219396" y="3699461"/>
                  <a:pt x="1221758" y="3699574"/>
                </a:cubicBezTo>
                <a:cubicBezTo>
                  <a:pt x="1237614" y="3707896"/>
                  <a:pt x="1253471" y="3717005"/>
                  <a:pt x="1269103" y="3726677"/>
                </a:cubicBezTo>
                <a:cubicBezTo>
                  <a:pt x="1265842" y="3726451"/>
                  <a:pt x="1262805" y="3726227"/>
                  <a:pt x="1259769" y="3726002"/>
                </a:cubicBezTo>
                <a:close/>
                <a:moveTo>
                  <a:pt x="1198928" y="3690915"/>
                </a:moveTo>
                <a:cubicBezTo>
                  <a:pt x="1180598" y="3681355"/>
                  <a:pt x="1162154" y="3672808"/>
                  <a:pt x="1143598" y="3665274"/>
                </a:cubicBezTo>
                <a:cubicBezTo>
                  <a:pt x="1143936" y="3665274"/>
                  <a:pt x="1144161" y="3665274"/>
                  <a:pt x="1144498" y="3665274"/>
                </a:cubicBezTo>
                <a:cubicBezTo>
                  <a:pt x="1164853" y="3672696"/>
                  <a:pt x="1184984" y="3681355"/>
                  <a:pt x="1205001" y="3691139"/>
                </a:cubicBezTo>
                <a:cubicBezTo>
                  <a:pt x="1202977" y="3691027"/>
                  <a:pt x="1200953" y="3690915"/>
                  <a:pt x="1198928" y="3690915"/>
                </a:cubicBezTo>
                <a:close/>
                <a:moveTo>
                  <a:pt x="1504818" y="4215312"/>
                </a:moveTo>
                <a:cubicBezTo>
                  <a:pt x="1504593" y="4215087"/>
                  <a:pt x="1504255" y="4214863"/>
                  <a:pt x="1504031" y="4214637"/>
                </a:cubicBezTo>
                <a:cubicBezTo>
                  <a:pt x="1504255" y="4214863"/>
                  <a:pt x="1504480" y="4214975"/>
                  <a:pt x="1504705" y="4215200"/>
                </a:cubicBezTo>
                <a:cubicBezTo>
                  <a:pt x="1504705" y="4215200"/>
                  <a:pt x="1504705" y="4215200"/>
                  <a:pt x="1504818" y="4215312"/>
                </a:cubicBezTo>
                <a:close/>
                <a:moveTo>
                  <a:pt x="1531695" y="4235330"/>
                </a:moveTo>
                <a:cubicBezTo>
                  <a:pt x="1535182" y="4238479"/>
                  <a:pt x="1538443" y="4241515"/>
                  <a:pt x="1541704" y="4244439"/>
                </a:cubicBezTo>
                <a:cubicBezTo>
                  <a:pt x="1541929" y="4245114"/>
                  <a:pt x="1542267" y="4245789"/>
                  <a:pt x="1542604" y="4246464"/>
                </a:cubicBezTo>
                <a:cubicBezTo>
                  <a:pt x="1539792" y="4244327"/>
                  <a:pt x="1536981" y="4242190"/>
                  <a:pt x="1534170" y="4239941"/>
                </a:cubicBezTo>
                <a:cubicBezTo>
                  <a:pt x="1533382" y="4238367"/>
                  <a:pt x="1532595" y="4236905"/>
                  <a:pt x="1531695" y="4235330"/>
                </a:cubicBezTo>
                <a:close/>
                <a:moveTo>
                  <a:pt x="1571394" y="4288973"/>
                </a:moveTo>
                <a:cubicBezTo>
                  <a:pt x="1572968" y="4290210"/>
                  <a:pt x="1574430" y="4291335"/>
                  <a:pt x="1576004" y="4292459"/>
                </a:cubicBezTo>
                <a:cubicBezTo>
                  <a:pt x="1576454" y="4293472"/>
                  <a:pt x="1576904" y="4294371"/>
                  <a:pt x="1577466" y="4295383"/>
                </a:cubicBezTo>
                <a:cubicBezTo>
                  <a:pt x="1575892" y="4294034"/>
                  <a:pt x="1574318" y="4292684"/>
                  <a:pt x="1572856" y="4291222"/>
                </a:cubicBezTo>
                <a:cubicBezTo>
                  <a:pt x="1572293" y="4290547"/>
                  <a:pt x="1571843" y="4289761"/>
                  <a:pt x="1571394" y="4288973"/>
                </a:cubicBezTo>
                <a:close/>
                <a:moveTo>
                  <a:pt x="1599508" y="4322486"/>
                </a:moveTo>
                <a:cubicBezTo>
                  <a:pt x="1600858" y="4323498"/>
                  <a:pt x="1602095" y="4324623"/>
                  <a:pt x="1603444" y="4325635"/>
                </a:cubicBezTo>
                <a:cubicBezTo>
                  <a:pt x="1604119" y="4326985"/>
                  <a:pt x="1604906" y="4328334"/>
                  <a:pt x="1605581" y="4329683"/>
                </a:cubicBezTo>
                <a:cubicBezTo>
                  <a:pt x="1604457" y="4328671"/>
                  <a:pt x="1603220" y="4327547"/>
                  <a:pt x="1602095" y="4326535"/>
                </a:cubicBezTo>
                <a:cubicBezTo>
                  <a:pt x="1601195" y="4325185"/>
                  <a:pt x="1600408" y="4323836"/>
                  <a:pt x="1599508" y="4322486"/>
                </a:cubicBezTo>
                <a:close/>
                <a:moveTo>
                  <a:pt x="1658100" y="4392661"/>
                </a:moveTo>
                <a:cubicBezTo>
                  <a:pt x="1658662" y="4393223"/>
                  <a:pt x="1659337" y="4393673"/>
                  <a:pt x="1659899" y="4394235"/>
                </a:cubicBezTo>
                <a:cubicBezTo>
                  <a:pt x="1660011" y="4394572"/>
                  <a:pt x="1660236" y="4394797"/>
                  <a:pt x="1660349" y="4395135"/>
                </a:cubicBezTo>
                <a:cubicBezTo>
                  <a:pt x="1659674" y="4394572"/>
                  <a:pt x="1659112" y="4393898"/>
                  <a:pt x="1658437" y="4393335"/>
                </a:cubicBezTo>
                <a:cubicBezTo>
                  <a:pt x="1658325" y="4393111"/>
                  <a:pt x="1658212" y="4392886"/>
                  <a:pt x="1658100" y="4392661"/>
                </a:cubicBezTo>
                <a:close/>
                <a:moveTo>
                  <a:pt x="1687901" y="4428310"/>
                </a:moveTo>
                <a:cubicBezTo>
                  <a:pt x="1688126" y="4428535"/>
                  <a:pt x="1688464" y="4428760"/>
                  <a:pt x="1688689" y="4428985"/>
                </a:cubicBezTo>
                <a:cubicBezTo>
                  <a:pt x="1688913" y="4429435"/>
                  <a:pt x="1689251" y="4429997"/>
                  <a:pt x="1689476" y="4430447"/>
                </a:cubicBezTo>
                <a:cubicBezTo>
                  <a:pt x="1689251" y="4430222"/>
                  <a:pt x="1689138" y="4430110"/>
                  <a:pt x="1688913" y="4429885"/>
                </a:cubicBezTo>
                <a:cubicBezTo>
                  <a:pt x="1688576" y="4429435"/>
                  <a:pt x="1688239" y="4428873"/>
                  <a:pt x="1687901" y="4428310"/>
                </a:cubicBezTo>
                <a:close/>
                <a:moveTo>
                  <a:pt x="2662136" y="5504658"/>
                </a:moveTo>
                <a:cubicBezTo>
                  <a:pt x="2763799" y="5504658"/>
                  <a:pt x="2869399" y="5425262"/>
                  <a:pt x="2975785" y="5268831"/>
                </a:cubicBezTo>
                <a:cubicBezTo>
                  <a:pt x="3082509" y="5111838"/>
                  <a:pt x="3159094" y="4922344"/>
                  <a:pt x="3195193" y="4823380"/>
                </a:cubicBezTo>
                <a:cubicBezTo>
                  <a:pt x="3333743" y="4443605"/>
                  <a:pt x="3456548" y="4040438"/>
                  <a:pt x="3567096" y="3633673"/>
                </a:cubicBezTo>
                <a:lnTo>
                  <a:pt x="3581266" y="3633673"/>
                </a:lnTo>
                <a:cubicBezTo>
                  <a:pt x="3473867" y="4052246"/>
                  <a:pt x="3354773" y="4461036"/>
                  <a:pt x="3214649" y="4844747"/>
                </a:cubicBezTo>
                <a:cubicBezTo>
                  <a:pt x="3138739" y="5052797"/>
                  <a:pt x="2935187" y="5536822"/>
                  <a:pt x="2685303" y="5536822"/>
                </a:cubicBezTo>
                <a:cubicBezTo>
                  <a:pt x="2568683" y="5536822"/>
                  <a:pt x="2453862" y="5450453"/>
                  <a:pt x="2349724" y="5319775"/>
                </a:cubicBezTo>
                <a:cubicBezTo>
                  <a:pt x="2456898" y="5441006"/>
                  <a:pt x="2564072" y="5504658"/>
                  <a:pt x="2662136" y="5504658"/>
                </a:cubicBezTo>
                <a:close/>
                <a:moveTo>
                  <a:pt x="3569120" y="3626025"/>
                </a:moveTo>
                <a:cubicBezTo>
                  <a:pt x="3572044" y="3615117"/>
                  <a:pt x="3575081" y="3604321"/>
                  <a:pt x="3578005" y="3593412"/>
                </a:cubicBezTo>
                <a:cubicBezTo>
                  <a:pt x="3582278" y="3593187"/>
                  <a:pt x="3586889" y="3592850"/>
                  <a:pt x="3591725" y="3592625"/>
                </a:cubicBezTo>
                <a:cubicBezTo>
                  <a:pt x="3588913" y="3603759"/>
                  <a:pt x="3586102" y="3614892"/>
                  <a:pt x="3583178" y="3626025"/>
                </a:cubicBezTo>
                <a:lnTo>
                  <a:pt x="3569120" y="3626025"/>
                </a:lnTo>
                <a:close/>
                <a:moveTo>
                  <a:pt x="3580141" y="3585765"/>
                </a:moveTo>
                <a:cubicBezTo>
                  <a:pt x="3583065" y="3574857"/>
                  <a:pt x="3585989" y="3563948"/>
                  <a:pt x="3588913" y="3553039"/>
                </a:cubicBezTo>
                <a:cubicBezTo>
                  <a:pt x="3593074" y="3552477"/>
                  <a:pt x="3597572" y="3552027"/>
                  <a:pt x="3602296" y="3551465"/>
                </a:cubicBezTo>
                <a:cubicBezTo>
                  <a:pt x="3599484" y="3562598"/>
                  <a:pt x="3596673" y="3573732"/>
                  <a:pt x="3593749" y="3584978"/>
                </a:cubicBezTo>
                <a:cubicBezTo>
                  <a:pt x="3588801" y="3585203"/>
                  <a:pt x="3584302" y="3585428"/>
                  <a:pt x="3580141" y="3585765"/>
                </a:cubicBezTo>
                <a:close/>
                <a:moveTo>
                  <a:pt x="3590937" y="3545280"/>
                </a:moveTo>
                <a:cubicBezTo>
                  <a:pt x="3593861" y="3534371"/>
                  <a:pt x="3596785" y="3523350"/>
                  <a:pt x="3599709" y="3512441"/>
                </a:cubicBezTo>
                <a:cubicBezTo>
                  <a:pt x="3603758" y="3511654"/>
                  <a:pt x="3608031" y="3510867"/>
                  <a:pt x="3612642" y="3510192"/>
                </a:cubicBezTo>
                <a:cubicBezTo>
                  <a:pt x="3609830" y="3521326"/>
                  <a:pt x="3607019" y="3532572"/>
                  <a:pt x="3604207" y="3543705"/>
                </a:cubicBezTo>
                <a:cubicBezTo>
                  <a:pt x="3599372" y="3544155"/>
                  <a:pt x="3594986" y="3544718"/>
                  <a:pt x="3590937" y="3545280"/>
                </a:cubicBezTo>
                <a:close/>
                <a:moveTo>
                  <a:pt x="3617815" y="3509293"/>
                </a:moveTo>
                <a:cubicBezTo>
                  <a:pt x="3621976" y="3508618"/>
                  <a:pt x="3626362" y="3507943"/>
                  <a:pt x="3630860" y="3507268"/>
                </a:cubicBezTo>
                <a:cubicBezTo>
                  <a:pt x="3628161" y="3518739"/>
                  <a:pt x="3625462" y="3530210"/>
                  <a:pt x="3622763" y="3541681"/>
                </a:cubicBezTo>
                <a:cubicBezTo>
                  <a:pt x="3618040" y="3542131"/>
                  <a:pt x="3613542" y="3542693"/>
                  <a:pt x="3609381" y="3543143"/>
                </a:cubicBezTo>
                <a:cubicBezTo>
                  <a:pt x="3612192" y="3531784"/>
                  <a:pt x="3615004" y="3520538"/>
                  <a:pt x="3617815" y="3509293"/>
                </a:cubicBezTo>
                <a:close/>
                <a:moveTo>
                  <a:pt x="3619839" y="3501308"/>
                </a:moveTo>
                <a:cubicBezTo>
                  <a:pt x="3622651" y="3489950"/>
                  <a:pt x="3625462" y="3478591"/>
                  <a:pt x="3628274" y="3467233"/>
                </a:cubicBezTo>
                <a:cubicBezTo>
                  <a:pt x="3632322" y="3466333"/>
                  <a:pt x="3636483" y="3465433"/>
                  <a:pt x="3640757" y="3464534"/>
                </a:cubicBezTo>
                <a:cubicBezTo>
                  <a:pt x="3638058" y="3476005"/>
                  <a:pt x="3635359" y="3487588"/>
                  <a:pt x="3632660" y="3499059"/>
                </a:cubicBezTo>
                <a:cubicBezTo>
                  <a:pt x="3628274" y="3499959"/>
                  <a:pt x="3623888" y="3500633"/>
                  <a:pt x="3619839" y="3501308"/>
                </a:cubicBezTo>
                <a:close/>
                <a:moveTo>
                  <a:pt x="3646042" y="3463522"/>
                </a:moveTo>
                <a:cubicBezTo>
                  <a:pt x="3650091" y="3462735"/>
                  <a:pt x="3654365" y="3461835"/>
                  <a:pt x="3658750" y="3461048"/>
                </a:cubicBezTo>
                <a:cubicBezTo>
                  <a:pt x="3656164" y="3472856"/>
                  <a:pt x="3653577" y="3484664"/>
                  <a:pt x="3650991" y="3496360"/>
                </a:cubicBezTo>
                <a:cubicBezTo>
                  <a:pt x="3646492" y="3497035"/>
                  <a:pt x="3642219" y="3497709"/>
                  <a:pt x="3638058" y="3498272"/>
                </a:cubicBezTo>
                <a:cubicBezTo>
                  <a:pt x="3640644" y="3486801"/>
                  <a:pt x="3643343" y="3475217"/>
                  <a:pt x="3646042" y="3463522"/>
                </a:cubicBezTo>
                <a:close/>
                <a:moveTo>
                  <a:pt x="3663923" y="3460148"/>
                </a:moveTo>
                <a:cubicBezTo>
                  <a:pt x="3668085" y="3459361"/>
                  <a:pt x="3672245" y="3458574"/>
                  <a:pt x="3676519" y="3457899"/>
                </a:cubicBezTo>
                <a:cubicBezTo>
                  <a:pt x="3674045" y="3469932"/>
                  <a:pt x="3671571" y="3481965"/>
                  <a:pt x="3669097" y="3493998"/>
                </a:cubicBezTo>
                <a:cubicBezTo>
                  <a:pt x="3664598" y="3494560"/>
                  <a:pt x="3660325" y="3495235"/>
                  <a:pt x="3656051" y="3495798"/>
                </a:cubicBezTo>
                <a:cubicBezTo>
                  <a:pt x="3658638" y="3483877"/>
                  <a:pt x="3661337" y="3472069"/>
                  <a:pt x="3663923" y="3460148"/>
                </a:cubicBezTo>
                <a:close/>
                <a:moveTo>
                  <a:pt x="6333819" y="3585203"/>
                </a:moveTo>
                <a:cubicBezTo>
                  <a:pt x="6333819" y="3585203"/>
                  <a:pt x="6333819" y="3585203"/>
                  <a:pt x="6333819" y="3585203"/>
                </a:cubicBezTo>
                <a:cubicBezTo>
                  <a:pt x="6334269" y="3586665"/>
                  <a:pt x="6334607" y="3588127"/>
                  <a:pt x="6335056" y="3589476"/>
                </a:cubicBezTo>
                <a:cubicBezTo>
                  <a:pt x="6335056" y="3589476"/>
                  <a:pt x="6335056" y="3589476"/>
                  <a:pt x="6335056" y="3589476"/>
                </a:cubicBezTo>
                <a:cubicBezTo>
                  <a:pt x="6334607" y="3588014"/>
                  <a:pt x="6334157" y="3586552"/>
                  <a:pt x="6333819" y="3585203"/>
                </a:cubicBezTo>
                <a:close/>
                <a:moveTo>
                  <a:pt x="6339442" y="3586777"/>
                </a:moveTo>
                <a:cubicBezTo>
                  <a:pt x="6339779" y="3587902"/>
                  <a:pt x="6340117" y="3588914"/>
                  <a:pt x="6340454" y="3590039"/>
                </a:cubicBezTo>
                <a:cubicBezTo>
                  <a:pt x="6340454" y="3590039"/>
                  <a:pt x="6340454" y="3590039"/>
                  <a:pt x="6340454" y="3590039"/>
                </a:cubicBezTo>
                <a:cubicBezTo>
                  <a:pt x="6340005" y="3588914"/>
                  <a:pt x="6339667" y="3587789"/>
                  <a:pt x="6339442" y="3586777"/>
                </a:cubicBezTo>
                <a:close/>
                <a:moveTo>
                  <a:pt x="6345628" y="3590151"/>
                </a:moveTo>
                <a:cubicBezTo>
                  <a:pt x="6345628" y="3590263"/>
                  <a:pt x="6345740" y="3590376"/>
                  <a:pt x="6345740" y="3590601"/>
                </a:cubicBezTo>
                <a:cubicBezTo>
                  <a:pt x="6345740" y="3590601"/>
                  <a:pt x="6345740" y="3590601"/>
                  <a:pt x="6345740" y="3590601"/>
                </a:cubicBezTo>
                <a:cubicBezTo>
                  <a:pt x="6345740" y="3590376"/>
                  <a:pt x="6345628" y="3590263"/>
                  <a:pt x="6345628" y="3590151"/>
                </a:cubicBezTo>
                <a:close/>
                <a:moveTo>
                  <a:pt x="6348101" y="3598360"/>
                </a:moveTo>
                <a:cubicBezTo>
                  <a:pt x="6348552" y="3599710"/>
                  <a:pt x="6348889" y="3601059"/>
                  <a:pt x="6349339" y="3602409"/>
                </a:cubicBezTo>
                <a:cubicBezTo>
                  <a:pt x="6349339" y="3602409"/>
                  <a:pt x="6349339" y="3602409"/>
                  <a:pt x="6349339" y="3602409"/>
                </a:cubicBezTo>
                <a:cubicBezTo>
                  <a:pt x="6348889" y="3601059"/>
                  <a:pt x="6348552" y="3599710"/>
                  <a:pt x="6348101" y="3598360"/>
                </a:cubicBezTo>
                <a:cubicBezTo>
                  <a:pt x="6348101" y="3598360"/>
                  <a:pt x="6348101" y="3598360"/>
                  <a:pt x="6348101" y="3598360"/>
                </a:cubicBezTo>
                <a:close/>
                <a:moveTo>
                  <a:pt x="6351700" y="3610056"/>
                </a:moveTo>
                <a:cubicBezTo>
                  <a:pt x="6352150" y="3611406"/>
                  <a:pt x="6352487" y="3612755"/>
                  <a:pt x="6352937" y="3614217"/>
                </a:cubicBezTo>
                <a:cubicBezTo>
                  <a:pt x="6352937" y="3614217"/>
                  <a:pt x="6352937" y="3614217"/>
                  <a:pt x="6352825" y="3614217"/>
                </a:cubicBezTo>
                <a:cubicBezTo>
                  <a:pt x="6352487" y="3612868"/>
                  <a:pt x="6352150" y="3611518"/>
                  <a:pt x="6351700" y="3610056"/>
                </a:cubicBezTo>
                <a:cubicBezTo>
                  <a:pt x="6351700" y="3610056"/>
                  <a:pt x="6351700" y="3610056"/>
                  <a:pt x="6351700" y="3610056"/>
                </a:cubicBezTo>
                <a:close/>
                <a:moveTo>
                  <a:pt x="6355299" y="3621864"/>
                </a:moveTo>
                <a:cubicBezTo>
                  <a:pt x="6355749" y="3623214"/>
                  <a:pt x="6356199" y="3624676"/>
                  <a:pt x="6356536" y="3626025"/>
                </a:cubicBezTo>
                <a:lnTo>
                  <a:pt x="6356423" y="3626025"/>
                </a:lnTo>
                <a:cubicBezTo>
                  <a:pt x="6356086" y="3624676"/>
                  <a:pt x="6355637" y="3623214"/>
                  <a:pt x="6355299" y="3621864"/>
                </a:cubicBezTo>
                <a:cubicBezTo>
                  <a:pt x="6355299" y="3621864"/>
                  <a:pt x="6355299" y="3621864"/>
                  <a:pt x="6355299" y="3621864"/>
                </a:cubicBezTo>
                <a:close/>
                <a:moveTo>
                  <a:pt x="6366545" y="3640870"/>
                </a:moveTo>
                <a:cubicBezTo>
                  <a:pt x="6375879" y="3671009"/>
                  <a:pt x="6385325" y="3701148"/>
                  <a:pt x="6394772" y="3731062"/>
                </a:cubicBezTo>
                <a:cubicBezTo>
                  <a:pt x="6531073" y="4162906"/>
                  <a:pt x="6896003" y="5167393"/>
                  <a:pt x="7340554" y="5167393"/>
                </a:cubicBezTo>
                <a:cubicBezTo>
                  <a:pt x="7590439" y="5167393"/>
                  <a:pt x="7800850" y="4858017"/>
                  <a:pt x="7987420" y="4561350"/>
                </a:cubicBezTo>
                <a:cubicBezTo>
                  <a:pt x="7801863" y="4864765"/>
                  <a:pt x="7591901" y="5192359"/>
                  <a:pt x="7334594" y="5192359"/>
                </a:cubicBezTo>
                <a:cubicBezTo>
                  <a:pt x="7148137" y="5192359"/>
                  <a:pt x="6958756" y="5017035"/>
                  <a:pt x="6771736" y="4671447"/>
                </a:cubicBezTo>
                <a:cubicBezTo>
                  <a:pt x="6643870" y="4435170"/>
                  <a:pt x="6516790" y="4118372"/>
                  <a:pt x="6394210" y="3729601"/>
                </a:cubicBezTo>
                <a:cubicBezTo>
                  <a:pt x="6384876" y="3700136"/>
                  <a:pt x="6375654" y="3670559"/>
                  <a:pt x="6366545" y="3640758"/>
                </a:cubicBezTo>
                <a:lnTo>
                  <a:pt x="6366545" y="3640758"/>
                </a:lnTo>
                <a:close/>
                <a:moveTo>
                  <a:pt x="9635736" y="5323711"/>
                </a:moveTo>
                <a:lnTo>
                  <a:pt x="9678245" y="5478455"/>
                </a:lnTo>
                <a:cubicBezTo>
                  <a:pt x="9756405" y="5762527"/>
                  <a:pt x="9914747" y="6179864"/>
                  <a:pt x="10063081" y="6493176"/>
                </a:cubicBezTo>
                <a:cubicBezTo>
                  <a:pt x="10206017" y="6794904"/>
                  <a:pt x="10407431" y="6982374"/>
                  <a:pt x="10588828" y="6982486"/>
                </a:cubicBezTo>
                <a:cubicBezTo>
                  <a:pt x="10608059" y="6982486"/>
                  <a:pt x="10628639" y="6980686"/>
                  <a:pt x="10645508" y="6977650"/>
                </a:cubicBezTo>
                <a:cubicBezTo>
                  <a:pt x="10845460" y="6941101"/>
                  <a:pt x="11039340" y="6724167"/>
                  <a:pt x="11221524" y="6332921"/>
                </a:cubicBezTo>
                <a:cubicBezTo>
                  <a:pt x="11298559" y="6167606"/>
                  <a:pt x="11362548" y="5994194"/>
                  <a:pt x="11413942" y="5834951"/>
                </a:cubicBezTo>
                <a:cubicBezTo>
                  <a:pt x="11360186" y="6012525"/>
                  <a:pt x="11292936" y="6205504"/>
                  <a:pt x="11212077" y="6385664"/>
                </a:cubicBezTo>
                <a:cubicBezTo>
                  <a:pt x="11033379" y="6783770"/>
                  <a:pt x="10840287" y="7004303"/>
                  <a:pt x="10638423" y="7041077"/>
                </a:cubicBezTo>
                <a:cubicBezTo>
                  <a:pt x="10621441" y="7044226"/>
                  <a:pt x="10600862" y="7045913"/>
                  <a:pt x="10581968" y="7045913"/>
                </a:cubicBezTo>
                <a:cubicBezTo>
                  <a:pt x="10401583" y="7045913"/>
                  <a:pt x="10205905" y="6860243"/>
                  <a:pt x="10058583" y="6549180"/>
                </a:cubicBezTo>
                <a:cubicBezTo>
                  <a:pt x="9900352" y="6215064"/>
                  <a:pt x="9753256" y="5788730"/>
                  <a:pt x="9677796" y="5514442"/>
                </a:cubicBezTo>
                <a:cubicBezTo>
                  <a:pt x="9620217" y="5305043"/>
                  <a:pt x="9562525" y="5086534"/>
                  <a:pt x="9506857" y="4875224"/>
                </a:cubicBezTo>
                <a:cubicBezTo>
                  <a:pt x="9475594" y="4756467"/>
                  <a:pt x="9443880" y="4636697"/>
                  <a:pt x="9411829" y="4516703"/>
                </a:cubicBezTo>
                <a:cubicBezTo>
                  <a:pt x="9487964" y="4785931"/>
                  <a:pt x="9562412" y="5056845"/>
                  <a:pt x="9635736" y="5323711"/>
                </a:cubicBezTo>
                <a:close/>
                <a:moveTo>
                  <a:pt x="13406946" y="3563498"/>
                </a:moveTo>
                <a:cubicBezTo>
                  <a:pt x="13424151" y="3547529"/>
                  <a:pt x="13898054" y="3521438"/>
                  <a:pt x="13926732" y="3521438"/>
                </a:cubicBezTo>
                <a:cubicBezTo>
                  <a:pt x="13938203" y="3521438"/>
                  <a:pt x="14054373" y="3526049"/>
                  <a:pt x="14183140" y="3533246"/>
                </a:cubicBezTo>
                <a:cubicBezTo>
                  <a:pt x="14199108" y="3543818"/>
                  <a:pt x="14214965" y="3553489"/>
                  <a:pt x="14230822" y="3562486"/>
                </a:cubicBezTo>
                <a:cubicBezTo>
                  <a:pt x="14090023" y="3557088"/>
                  <a:pt x="13955634" y="3553602"/>
                  <a:pt x="13950911" y="3553602"/>
                </a:cubicBezTo>
                <a:cubicBezTo>
                  <a:pt x="13946300" y="3553602"/>
                  <a:pt x="13818434" y="3557762"/>
                  <a:pt x="13688206" y="3563611"/>
                </a:cubicBezTo>
                <a:cubicBezTo>
                  <a:pt x="13430900" y="3575081"/>
                  <a:pt x="13428875" y="3580929"/>
                  <a:pt x="13427750" y="3583966"/>
                </a:cubicBezTo>
                <a:cubicBezTo>
                  <a:pt x="13418866" y="3595774"/>
                  <a:pt x="13250177" y="3609269"/>
                  <a:pt x="13043814" y="3622427"/>
                </a:cubicBezTo>
                <a:cubicBezTo>
                  <a:pt x="13267158" y="3600497"/>
                  <a:pt x="13397723" y="3582616"/>
                  <a:pt x="13406946" y="3563498"/>
                </a:cubicBezTo>
                <a:close/>
                <a:moveTo>
                  <a:pt x="14197308" y="3534034"/>
                </a:moveTo>
                <a:cubicBezTo>
                  <a:pt x="14200795" y="3534259"/>
                  <a:pt x="14204282" y="3534484"/>
                  <a:pt x="14207880" y="3534596"/>
                </a:cubicBezTo>
                <a:cubicBezTo>
                  <a:pt x="14223737" y="3544942"/>
                  <a:pt x="14239481" y="3554501"/>
                  <a:pt x="14255113" y="3563273"/>
                </a:cubicBezTo>
                <a:cubicBezTo>
                  <a:pt x="14252301" y="3563161"/>
                  <a:pt x="14249490" y="3563048"/>
                  <a:pt x="14246678" y="3562936"/>
                </a:cubicBezTo>
                <a:cubicBezTo>
                  <a:pt x="14230372" y="3554276"/>
                  <a:pt x="14213841" y="3544605"/>
                  <a:pt x="14197308" y="3534034"/>
                </a:cubicBezTo>
                <a:close/>
                <a:moveTo>
                  <a:pt x="14222050" y="3535496"/>
                </a:moveTo>
                <a:cubicBezTo>
                  <a:pt x="14225536" y="3535721"/>
                  <a:pt x="14229023" y="3535946"/>
                  <a:pt x="14232508" y="3536170"/>
                </a:cubicBezTo>
                <a:cubicBezTo>
                  <a:pt x="14248140" y="3546404"/>
                  <a:pt x="14263772" y="3555738"/>
                  <a:pt x="14279292" y="3564398"/>
                </a:cubicBezTo>
                <a:cubicBezTo>
                  <a:pt x="14276480" y="3564285"/>
                  <a:pt x="14273781" y="3564173"/>
                  <a:pt x="14270970" y="3564061"/>
                </a:cubicBezTo>
                <a:cubicBezTo>
                  <a:pt x="14254664" y="3555401"/>
                  <a:pt x="14238469" y="3545842"/>
                  <a:pt x="14222050" y="3535496"/>
                </a:cubicBezTo>
                <a:close/>
                <a:moveTo>
                  <a:pt x="14294361" y="3572607"/>
                </a:moveTo>
                <a:cubicBezTo>
                  <a:pt x="14313817" y="3582954"/>
                  <a:pt x="14333160" y="3591950"/>
                  <a:pt x="14352278" y="3599822"/>
                </a:cubicBezTo>
                <a:cubicBezTo>
                  <a:pt x="14351491" y="3599822"/>
                  <a:pt x="14350703" y="3599822"/>
                  <a:pt x="14349916" y="3599822"/>
                </a:cubicBezTo>
                <a:cubicBezTo>
                  <a:pt x="14328999" y="3592063"/>
                  <a:pt x="14307857" y="3582954"/>
                  <a:pt x="14286602" y="3572270"/>
                </a:cubicBezTo>
                <a:cubicBezTo>
                  <a:pt x="14289301" y="3572382"/>
                  <a:pt x="14291887" y="3572495"/>
                  <a:pt x="14294361" y="3572607"/>
                </a:cubicBezTo>
                <a:close/>
                <a:moveTo>
                  <a:pt x="14073492" y="3084084"/>
                </a:moveTo>
                <a:cubicBezTo>
                  <a:pt x="14071692" y="3082847"/>
                  <a:pt x="14070005" y="3081498"/>
                  <a:pt x="14068205" y="3080260"/>
                </a:cubicBezTo>
                <a:cubicBezTo>
                  <a:pt x="14067644" y="3079248"/>
                  <a:pt x="14067081" y="3078124"/>
                  <a:pt x="14066520" y="3077112"/>
                </a:cubicBezTo>
                <a:cubicBezTo>
                  <a:pt x="14068318" y="3078574"/>
                  <a:pt x="14070005" y="3080148"/>
                  <a:pt x="14071805" y="3081610"/>
                </a:cubicBezTo>
                <a:cubicBezTo>
                  <a:pt x="14072366" y="3082510"/>
                  <a:pt x="14072929" y="3083297"/>
                  <a:pt x="14073492" y="3084084"/>
                </a:cubicBezTo>
                <a:close/>
                <a:moveTo>
                  <a:pt x="14015238" y="3019082"/>
                </a:moveTo>
                <a:cubicBezTo>
                  <a:pt x="14014226" y="3018296"/>
                  <a:pt x="14013325" y="3017508"/>
                  <a:pt x="14012313" y="3016834"/>
                </a:cubicBezTo>
                <a:cubicBezTo>
                  <a:pt x="14011976" y="3016271"/>
                  <a:pt x="14011639" y="3015596"/>
                  <a:pt x="14011302" y="3015034"/>
                </a:cubicBezTo>
                <a:cubicBezTo>
                  <a:pt x="14012313" y="3015934"/>
                  <a:pt x="14013325" y="3016834"/>
                  <a:pt x="14014338" y="3017846"/>
                </a:cubicBezTo>
                <a:cubicBezTo>
                  <a:pt x="14014675" y="3018183"/>
                  <a:pt x="14014900" y="3018633"/>
                  <a:pt x="14015238" y="3019082"/>
                </a:cubicBezTo>
                <a:close/>
                <a:moveTo>
                  <a:pt x="12837001" y="1722427"/>
                </a:moveTo>
                <a:cubicBezTo>
                  <a:pt x="12584643" y="1722427"/>
                  <a:pt x="12379854" y="2209038"/>
                  <a:pt x="12303495" y="2418213"/>
                </a:cubicBezTo>
                <a:cubicBezTo>
                  <a:pt x="12163034" y="2803273"/>
                  <a:pt x="12043489" y="3213300"/>
                  <a:pt x="11935640" y="3633223"/>
                </a:cubicBezTo>
                <a:lnTo>
                  <a:pt x="11920458" y="3633223"/>
                </a:lnTo>
                <a:cubicBezTo>
                  <a:pt x="12023922" y="3205990"/>
                  <a:pt x="12140429" y="2787529"/>
                  <a:pt x="12283027" y="2396733"/>
                </a:cubicBezTo>
                <a:cubicBezTo>
                  <a:pt x="12400660" y="2074424"/>
                  <a:pt x="12588016" y="1690151"/>
                  <a:pt x="12812710" y="1690151"/>
                </a:cubicBezTo>
                <a:cubicBezTo>
                  <a:pt x="12917298" y="1690151"/>
                  <a:pt x="13025371" y="1758301"/>
                  <a:pt x="13134681" y="1893028"/>
                </a:cubicBezTo>
                <a:cubicBezTo>
                  <a:pt x="13033355" y="1781131"/>
                  <a:pt x="12931580" y="1722427"/>
                  <a:pt x="12837001" y="1722427"/>
                </a:cubicBezTo>
                <a:close/>
                <a:moveTo>
                  <a:pt x="11933729" y="3640870"/>
                </a:moveTo>
                <a:cubicBezTo>
                  <a:pt x="11930693" y="3652678"/>
                  <a:pt x="11927768" y="3664487"/>
                  <a:pt x="11924732" y="3676182"/>
                </a:cubicBezTo>
                <a:cubicBezTo>
                  <a:pt x="11920008" y="3676407"/>
                  <a:pt x="11915173" y="3676632"/>
                  <a:pt x="11910113" y="3676857"/>
                </a:cubicBezTo>
                <a:cubicBezTo>
                  <a:pt x="11913036" y="3664824"/>
                  <a:pt x="11915847" y="3652791"/>
                  <a:pt x="11918771" y="3640870"/>
                </a:cubicBezTo>
                <a:lnTo>
                  <a:pt x="11933729" y="3640870"/>
                </a:lnTo>
                <a:close/>
                <a:moveTo>
                  <a:pt x="11922708" y="3683942"/>
                </a:moveTo>
                <a:cubicBezTo>
                  <a:pt x="11919672" y="3695750"/>
                  <a:pt x="11916748" y="3707446"/>
                  <a:pt x="11913711" y="3719254"/>
                </a:cubicBezTo>
                <a:cubicBezTo>
                  <a:pt x="11909100" y="3719704"/>
                  <a:pt x="11904377" y="3720154"/>
                  <a:pt x="11899541" y="3720491"/>
                </a:cubicBezTo>
                <a:cubicBezTo>
                  <a:pt x="11902353" y="3708458"/>
                  <a:pt x="11905277" y="3696538"/>
                  <a:pt x="11908088" y="3684504"/>
                </a:cubicBezTo>
                <a:cubicBezTo>
                  <a:pt x="11913261" y="3684392"/>
                  <a:pt x="11918097" y="3684167"/>
                  <a:pt x="11922708" y="3683942"/>
                </a:cubicBezTo>
                <a:close/>
                <a:moveTo>
                  <a:pt x="11894481" y="3721054"/>
                </a:moveTo>
                <a:cubicBezTo>
                  <a:pt x="11889870" y="3721504"/>
                  <a:pt x="11885033" y="3721841"/>
                  <a:pt x="11880198" y="3722290"/>
                </a:cubicBezTo>
                <a:cubicBezTo>
                  <a:pt x="11882897" y="3710032"/>
                  <a:pt x="11885709" y="3697774"/>
                  <a:pt x="11888408" y="3685516"/>
                </a:cubicBezTo>
                <a:cubicBezTo>
                  <a:pt x="11893468" y="3685292"/>
                  <a:pt x="11898417" y="3685066"/>
                  <a:pt x="11903028" y="3684842"/>
                </a:cubicBezTo>
                <a:cubicBezTo>
                  <a:pt x="11900216" y="3696875"/>
                  <a:pt x="11897405" y="3708908"/>
                  <a:pt x="11894481" y="3721054"/>
                </a:cubicBezTo>
                <a:close/>
                <a:moveTo>
                  <a:pt x="11892681" y="3728813"/>
                </a:moveTo>
                <a:cubicBezTo>
                  <a:pt x="11889870" y="3740847"/>
                  <a:pt x="11886946" y="3752879"/>
                  <a:pt x="11884134" y="3764913"/>
                </a:cubicBezTo>
                <a:cubicBezTo>
                  <a:pt x="11879636" y="3765475"/>
                  <a:pt x="11875024" y="3766150"/>
                  <a:pt x="11870302" y="3766712"/>
                </a:cubicBezTo>
                <a:cubicBezTo>
                  <a:pt x="11873001" y="3754454"/>
                  <a:pt x="11875700" y="3742196"/>
                  <a:pt x="11878399" y="3730050"/>
                </a:cubicBezTo>
                <a:cubicBezTo>
                  <a:pt x="11883348" y="3729601"/>
                  <a:pt x="11888070" y="3729151"/>
                  <a:pt x="11892681" y="3728813"/>
                </a:cubicBezTo>
                <a:close/>
                <a:moveTo>
                  <a:pt x="11865240" y="3767387"/>
                </a:moveTo>
                <a:cubicBezTo>
                  <a:pt x="11860743" y="3767949"/>
                  <a:pt x="11856132" y="3768511"/>
                  <a:pt x="11851408" y="3769074"/>
                </a:cubicBezTo>
                <a:cubicBezTo>
                  <a:pt x="11853995" y="3756591"/>
                  <a:pt x="11856582" y="3744108"/>
                  <a:pt x="11859169" y="3731625"/>
                </a:cubicBezTo>
                <a:cubicBezTo>
                  <a:pt x="11864116" y="3731287"/>
                  <a:pt x="11868840" y="3730838"/>
                  <a:pt x="11873451" y="3730500"/>
                </a:cubicBezTo>
                <a:cubicBezTo>
                  <a:pt x="11870640" y="3742758"/>
                  <a:pt x="11867941" y="3755016"/>
                  <a:pt x="11865240" y="3767387"/>
                </a:cubicBezTo>
                <a:close/>
                <a:moveTo>
                  <a:pt x="8752256" y="2590275"/>
                </a:moveTo>
                <a:cubicBezTo>
                  <a:pt x="8564112" y="2242888"/>
                  <a:pt x="8373493" y="2066777"/>
                  <a:pt x="8185686" y="2066777"/>
                </a:cubicBezTo>
                <a:cubicBezTo>
                  <a:pt x="7932428" y="2066777"/>
                  <a:pt x="7725165" y="2380876"/>
                  <a:pt x="7541969" y="2679343"/>
                </a:cubicBezTo>
                <a:cubicBezTo>
                  <a:pt x="7632274" y="2527973"/>
                  <a:pt x="7725840" y="2374353"/>
                  <a:pt x="7828515" y="2255371"/>
                </a:cubicBezTo>
                <a:cubicBezTo>
                  <a:pt x="7952333" y="2111649"/>
                  <a:pt x="8071090" y="2041811"/>
                  <a:pt x="8191534" y="2041811"/>
                </a:cubicBezTo>
                <a:cubicBezTo>
                  <a:pt x="8381028" y="2041811"/>
                  <a:pt x="8570972" y="2220734"/>
                  <a:pt x="8755967" y="2573631"/>
                </a:cubicBezTo>
                <a:cubicBezTo>
                  <a:pt x="8908912" y="2865238"/>
                  <a:pt x="9033404" y="3228369"/>
                  <a:pt x="9117186" y="3491187"/>
                </a:cubicBezTo>
                <a:cubicBezTo>
                  <a:pt x="8998541" y="3121421"/>
                  <a:pt x="8875849" y="2818568"/>
                  <a:pt x="8752256" y="2590275"/>
                </a:cubicBezTo>
                <a:close/>
                <a:moveTo>
                  <a:pt x="6019158" y="2392009"/>
                </a:moveTo>
                <a:cubicBezTo>
                  <a:pt x="5963153" y="2179574"/>
                  <a:pt x="5905237" y="1959828"/>
                  <a:pt x="5847321" y="1749192"/>
                </a:cubicBezTo>
                <a:cubicBezTo>
                  <a:pt x="5765000" y="1450050"/>
                  <a:pt x="5608345" y="1000326"/>
                  <a:pt x="5443817" y="669920"/>
                </a:cubicBezTo>
                <a:cubicBezTo>
                  <a:pt x="5376678" y="534969"/>
                  <a:pt x="5297057" y="422060"/>
                  <a:pt x="5213837" y="343226"/>
                </a:cubicBezTo>
                <a:cubicBezTo>
                  <a:pt x="5122633" y="256970"/>
                  <a:pt x="5030191" y="213223"/>
                  <a:pt x="4939324" y="213223"/>
                </a:cubicBezTo>
                <a:cubicBezTo>
                  <a:pt x="4920318" y="213223"/>
                  <a:pt x="4899514" y="215022"/>
                  <a:pt x="4882308" y="218171"/>
                </a:cubicBezTo>
                <a:cubicBezTo>
                  <a:pt x="4678981" y="255283"/>
                  <a:pt x="4484989" y="476827"/>
                  <a:pt x="4305616" y="876733"/>
                </a:cubicBezTo>
                <a:cubicBezTo>
                  <a:pt x="4230831" y="1043397"/>
                  <a:pt x="4167741" y="1220971"/>
                  <a:pt x="4116122" y="1387411"/>
                </a:cubicBezTo>
                <a:cubicBezTo>
                  <a:pt x="4171002" y="1199041"/>
                  <a:pt x="4237241" y="1002800"/>
                  <a:pt x="4314613" y="823877"/>
                </a:cubicBezTo>
                <a:cubicBezTo>
                  <a:pt x="4490499" y="417336"/>
                  <a:pt x="4683817" y="192305"/>
                  <a:pt x="4888943" y="154744"/>
                </a:cubicBezTo>
                <a:cubicBezTo>
                  <a:pt x="4906598" y="151483"/>
                  <a:pt x="4926729" y="149796"/>
                  <a:pt x="4945734" y="149796"/>
                </a:cubicBezTo>
                <a:cubicBezTo>
                  <a:pt x="5121058" y="149796"/>
                  <a:pt x="5299419" y="314324"/>
                  <a:pt x="5448202" y="613016"/>
                </a:cubicBezTo>
                <a:cubicBezTo>
                  <a:pt x="5643207" y="1004711"/>
                  <a:pt x="5792440" y="1512803"/>
                  <a:pt x="5847545" y="1713093"/>
                </a:cubicBezTo>
                <a:cubicBezTo>
                  <a:pt x="5918057" y="1969275"/>
                  <a:pt x="5984971" y="2237491"/>
                  <a:pt x="6049747" y="2496822"/>
                </a:cubicBezTo>
                <a:cubicBezTo>
                  <a:pt x="6065604" y="2560249"/>
                  <a:pt x="6081573" y="2624125"/>
                  <a:pt x="6097655" y="2688115"/>
                </a:cubicBezTo>
                <a:cubicBezTo>
                  <a:pt x="6071114" y="2589038"/>
                  <a:pt x="6045024" y="2490186"/>
                  <a:pt x="6019158" y="2392009"/>
                </a:cubicBezTo>
                <a:close/>
                <a:moveTo>
                  <a:pt x="2154158" y="3703397"/>
                </a:moveTo>
                <a:cubicBezTo>
                  <a:pt x="2136951" y="3719367"/>
                  <a:pt x="1665972" y="3745457"/>
                  <a:pt x="1637407" y="3745457"/>
                </a:cubicBezTo>
                <a:cubicBezTo>
                  <a:pt x="1624474" y="3745457"/>
                  <a:pt x="1478502" y="3739497"/>
                  <a:pt x="1331743" y="3730613"/>
                </a:cubicBezTo>
                <a:cubicBezTo>
                  <a:pt x="1316111" y="3720491"/>
                  <a:pt x="1300592" y="3711045"/>
                  <a:pt x="1285072" y="3702385"/>
                </a:cubicBezTo>
                <a:cubicBezTo>
                  <a:pt x="1291257" y="3702610"/>
                  <a:pt x="1297443" y="3702947"/>
                  <a:pt x="1303853" y="3703173"/>
                </a:cubicBezTo>
                <a:cubicBezTo>
                  <a:pt x="1454661" y="3709245"/>
                  <a:pt x="1609067" y="3713294"/>
                  <a:pt x="1614016" y="3713294"/>
                </a:cubicBezTo>
                <a:cubicBezTo>
                  <a:pt x="1618626" y="3713294"/>
                  <a:pt x="1745705" y="3709133"/>
                  <a:pt x="1875146" y="3703285"/>
                </a:cubicBezTo>
                <a:cubicBezTo>
                  <a:pt x="2130878" y="3691814"/>
                  <a:pt x="2133015" y="3685966"/>
                  <a:pt x="2134027" y="3682930"/>
                </a:cubicBezTo>
                <a:cubicBezTo>
                  <a:pt x="2142912" y="3671122"/>
                  <a:pt x="2309464" y="3657739"/>
                  <a:pt x="2513690" y="3644581"/>
                </a:cubicBezTo>
                <a:cubicBezTo>
                  <a:pt x="2292707" y="3666398"/>
                  <a:pt x="2163492" y="3684279"/>
                  <a:pt x="2154158" y="3703397"/>
                </a:cubicBezTo>
                <a:close/>
                <a:moveTo>
                  <a:pt x="1317461" y="3729713"/>
                </a:moveTo>
                <a:cubicBezTo>
                  <a:pt x="1314424" y="3729488"/>
                  <a:pt x="1311275" y="3729375"/>
                  <a:pt x="1308239" y="3729151"/>
                </a:cubicBezTo>
                <a:cubicBezTo>
                  <a:pt x="1292719" y="3719142"/>
                  <a:pt x="1277313" y="3709920"/>
                  <a:pt x="1262018" y="3701373"/>
                </a:cubicBezTo>
                <a:cubicBezTo>
                  <a:pt x="1264267" y="3701486"/>
                  <a:pt x="1266629" y="3701598"/>
                  <a:pt x="1268878" y="3701711"/>
                </a:cubicBezTo>
                <a:cubicBezTo>
                  <a:pt x="1285072" y="3710258"/>
                  <a:pt x="1301266" y="3719592"/>
                  <a:pt x="1317461" y="3729713"/>
                </a:cubicBezTo>
                <a:close/>
                <a:moveTo>
                  <a:pt x="1293732" y="3728251"/>
                </a:moveTo>
                <a:cubicBezTo>
                  <a:pt x="1290695" y="3728026"/>
                  <a:pt x="1287659" y="3727913"/>
                  <a:pt x="1284622" y="3727689"/>
                </a:cubicBezTo>
                <a:cubicBezTo>
                  <a:pt x="1269328" y="3717792"/>
                  <a:pt x="1254033" y="3708796"/>
                  <a:pt x="1238852" y="3700361"/>
                </a:cubicBezTo>
                <a:cubicBezTo>
                  <a:pt x="1241101" y="3700473"/>
                  <a:pt x="1243350" y="3700586"/>
                  <a:pt x="1245711" y="3700699"/>
                </a:cubicBezTo>
                <a:cubicBezTo>
                  <a:pt x="1261681" y="3709020"/>
                  <a:pt x="1277650" y="3718242"/>
                  <a:pt x="1293732" y="3728251"/>
                </a:cubicBezTo>
                <a:close/>
                <a:moveTo>
                  <a:pt x="1223220" y="3692039"/>
                </a:moveTo>
                <a:cubicBezTo>
                  <a:pt x="1204326" y="3682143"/>
                  <a:pt x="1185433" y="3673371"/>
                  <a:pt x="1166765" y="3665836"/>
                </a:cubicBezTo>
                <a:cubicBezTo>
                  <a:pt x="1166990" y="3665836"/>
                  <a:pt x="1167215" y="3665836"/>
                  <a:pt x="1167552" y="3665836"/>
                </a:cubicBezTo>
                <a:cubicBezTo>
                  <a:pt x="1188132" y="3673258"/>
                  <a:pt x="1208712" y="3682030"/>
                  <a:pt x="1229630" y="3692264"/>
                </a:cubicBezTo>
                <a:cubicBezTo>
                  <a:pt x="1227381" y="3692264"/>
                  <a:pt x="1225356" y="3692151"/>
                  <a:pt x="1223220" y="3692039"/>
                </a:cubicBezTo>
                <a:close/>
                <a:moveTo>
                  <a:pt x="1527534" y="4242527"/>
                </a:moveTo>
                <a:cubicBezTo>
                  <a:pt x="1528547" y="4243315"/>
                  <a:pt x="1529559" y="4244102"/>
                  <a:pt x="1530571" y="4244889"/>
                </a:cubicBezTo>
                <a:cubicBezTo>
                  <a:pt x="1530908" y="4245452"/>
                  <a:pt x="1531133" y="4246014"/>
                  <a:pt x="1531470" y="4246576"/>
                </a:cubicBezTo>
                <a:cubicBezTo>
                  <a:pt x="1530458" y="4245676"/>
                  <a:pt x="1529446" y="4244664"/>
                  <a:pt x="1528434" y="4243764"/>
                </a:cubicBezTo>
                <a:cubicBezTo>
                  <a:pt x="1528097" y="4243315"/>
                  <a:pt x="1527872" y="4242977"/>
                  <a:pt x="1527534" y="4242527"/>
                </a:cubicBezTo>
                <a:close/>
                <a:moveTo>
                  <a:pt x="2685415" y="5544469"/>
                </a:moveTo>
                <a:cubicBezTo>
                  <a:pt x="2937661" y="5544469"/>
                  <a:pt x="3142337" y="5057857"/>
                  <a:pt x="3218697" y="4848683"/>
                </a:cubicBezTo>
                <a:cubicBezTo>
                  <a:pt x="3359159" y="4463623"/>
                  <a:pt x="3478591" y="4053596"/>
                  <a:pt x="3586326" y="3633673"/>
                </a:cubicBezTo>
                <a:lnTo>
                  <a:pt x="3600721" y="3633673"/>
                </a:lnTo>
                <a:cubicBezTo>
                  <a:pt x="3497371" y="4060906"/>
                  <a:pt x="3380863" y="4479367"/>
                  <a:pt x="3238265" y="4870163"/>
                </a:cubicBezTo>
                <a:cubicBezTo>
                  <a:pt x="3120633" y="5192471"/>
                  <a:pt x="2933275" y="5576745"/>
                  <a:pt x="2708694" y="5576745"/>
                </a:cubicBezTo>
                <a:cubicBezTo>
                  <a:pt x="2601521" y="5576745"/>
                  <a:pt x="2490636" y="5505108"/>
                  <a:pt x="2378739" y="5363747"/>
                </a:cubicBezTo>
                <a:cubicBezTo>
                  <a:pt x="2482988" y="5482166"/>
                  <a:pt x="2588138" y="5544469"/>
                  <a:pt x="2685415" y="5544469"/>
                </a:cubicBezTo>
                <a:close/>
                <a:moveTo>
                  <a:pt x="3588351" y="3626025"/>
                </a:moveTo>
                <a:cubicBezTo>
                  <a:pt x="3591275" y="3614779"/>
                  <a:pt x="3594086" y="3603534"/>
                  <a:pt x="3596898" y="3592288"/>
                </a:cubicBezTo>
                <a:cubicBezTo>
                  <a:pt x="3601284" y="3592063"/>
                  <a:pt x="3605895" y="3591838"/>
                  <a:pt x="3610842" y="3591500"/>
                </a:cubicBezTo>
                <a:cubicBezTo>
                  <a:pt x="3608031" y="3602971"/>
                  <a:pt x="3605332" y="3614442"/>
                  <a:pt x="3602521" y="3626025"/>
                </a:cubicBezTo>
                <a:lnTo>
                  <a:pt x="3588351" y="3626025"/>
                </a:lnTo>
                <a:close/>
                <a:moveTo>
                  <a:pt x="3598922" y="3584528"/>
                </a:moveTo>
                <a:cubicBezTo>
                  <a:pt x="3601733" y="3573282"/>
                  <a:pt x="3604657" y="3562036"/>
                  <a:pt x="3607469" y="3550790"/>
                </a:cubicBezTo>
                <a:cubicBezTo>
                  <a:pt x="3611742" y="3550340"/>
                  <a:pt x="3616241" y="3549891"/>
                  <a:pt x="3620964" y="3549328"/>
                </a:cubicBezTo>
                <a:cubicBezTo>
                  <a:pt x="3618265" y="3560799"/>
                  <a:pt x="3615453" y="3572270"/>
                  <a:pt x="3612754" y="3583741"/>
                </a:cubicBezTo>
                <a:cubicBezTo>
                  <a:pt x="3607806" y="3584078"/>
                  <a:pt x="3603195" y="3584303"/>
                  <a:pt x="3598922" y="3584528"/>
                </a:cubicBezTo>
                <a:close/>
                <a:moveTo>
                  <a:pt x="3626025" y="3548878"/>
                </a:moveTo>
                <a:cubicBezTo>
                  <a:pt x="3630411" y="3548429"/>
                  <a:pt x="3634909" y="3547979"/>
                  <a:pt x="3639632" y="3547529"/>
                </a:cubicBezTo>
                <a:cubicBezTo>
                  <a:pt x="3637046" y="3559337"/>
                  <a:pt x="3634347" y="3571033"/>
                  <a:pt x="3631760" y="3582841"/>
                </a:cubicBezTo>
                <a:cubicBezTo>
                  <a:pt x="3626924" y="3583066"/>
                  <a:pt x="3622201" y="3583291"/>
                  <a:pt x="3617815" y="3583516"/>
                </a:cubicBezTo>
                <a:cubicBezTo>
                  <a:pt x="3620514" y="3572045"/>
                  <a:pt x="3623213" y="3560462"/>
                  <a:pt x="3626025" y="3548878"/>
                </a:cubicBezTo>
                <a:close/>
                <a:moveTo>
                  <a:pt x="3627824" y="3541119"/>
                </a:moveTo>
                <a:cubicBezTo>
                  <a:pt x="3630523" y="3529535"/>
                  <a:pt x="3633334" y="3517952"/>
                  <a:pt x="3636034" y="3506369"/>
                </a:cubicBezTo>
                <a:cubicBezTo>
                  <a:pt x="3640307" y="3505694"/>
                  <a:pt x="3644580" y="3505132"/>
                  <a:pt x="3649079" y="3504457"/>
                </a:cubicBezTo>
                <a:cubicBezTo>
                  <a:pt x="3646492" y="3516265"/>
                  <a:pt x="3643906" y="3527961"/>
                  <a:pt x="3641207" y="3539769"/>
                </a:cubicBezTo>
                <a:cubicBezTo>
                  <a:pt x="3636596" y="3540219"/>
                  <a:pt x="3632097" y="3540669"/>
                  <a:pt x="3627824" y="3541119"/>
                </a:cubicBezTo>
                <a:close/>
                <a:moveTo>
                  <a:pt x="3654252" y="3503782"/>
                </a:moveTo>
                <a:cubicBezTo>
                  <a:pt x="3658525" y="3503220"/>
                  <a:pt x="3662911" y="3502545"/>
                  <a:pt x="3667409" y="3501983"/>
                </a:cubicBezTo>
                <a:cubicBezTo>
                  <a:pt x="3664936" y="3514016"/>
                  <a:pt x="3662462" y="3526049"/>
                  <a:pt x="3659875" y="3538082"/>
                </a:cubicBezTo>
                <a:cubicBezTo>
                  <a:pt x="3655151" y="3538532"/>
                  <a:pt x="3650653" y="3538869"/>
                  <a:pt x="3646380" y="3539319"/>
                </a:cubicBezTo>
                <a:cubicBezTo>
                  <a:pt x="3649079" y="3527511"/>
                  <a:pt x="3651665" y="3515590"/>
                  <a:pt x="3654252" y="3503782"/>
                </a:cubicBezTo>
                <a:close/>
                <a:moveTo>
                  <a:pt x="6337306" y="3597236"/>
                </a:moveTo>
                <a:cubicBezTo>
                  <a:pt x="6337306" y="3597236"/>
                  <a:pt x="6337306" y="3597236"/>
                  <a:pt x="6337306" y="3597236"/>
                </a:cubicBezTo>
                <a:cubicBezTo>
                  <a:pt x="6337755" y="3598698"/>
                  <a:pt x="6338205" y="3600160"/>
                  <a:pt x="6338655" y="3601622"/>
                </a:cubicBezTo>
                <a:cubicBezTo>
                  <a:pt x="6338655" y="3601622"/>
                  <a:pt x="6338655" y="3601622"/>
                  <a:pt x="6338543" y="3601622"/>
                </a:cubicBezTo>
                <a:cubicBezTo>
                  <a:pt x="6338205" y="3600272"/>
                  <a:pt x="6337755" y="3598698"/>
                  <a:pt x="6337306" y="3597236"/>
                </a:cubicBezTo>
                <a:close/>
                <a:moveTo>
                  <a:pt x="6342704" y="3597798"/>
                </a:moveTo>
                <a:cubicBezTo>
                  <a:pt x="6342704" y="3597798"/>
                  <a:pt x="6342704" y="3597798"/>
                  <a:pt x="6342704" y="3597798"/>
                </a:cubicBezTo>
                <a:cubicBezTo>
                  <a:pt x="6343153" y="3599260"/>
                  <a:pt x="6343603" y="3600610"/>
                  <a:pt x="6344053" y="3602071"/>
                </a:cubicBezTo>
                <a:cubicBezTo>
                  <a:pt x="6344053" y="3602071"/>
                  <a:pt x="6344053" y="3602071"/>
                  <a:pt x="6344053" y="3602071"/>
                </a:cubicBezTo>
                <a:cubicBezTo>
                  <a:pt x="6343603" y="3600610"/>
                  <a:pt x="6343153" y="3599260"/>
                  <a:pt x="6342704" y="3597798"/>
                </a:cubicBezTo>
                <a:close/>
                <a:moveTo>
                  <a:pt x="6346415" y="3609719"/>
                </a:moveTo>
                <a:cubicBezTo>
                  <a:pt x="6346864" y="3611181"/>
                  <a:pt x="6347314" y="3612530"/>
                  <a:pt x="6347764" y="3613992"/>
                </a:cubicBezTo>
                <a:cubicBezTo>
                  <a:pt x="6347764" y="3613992"/>
                  <a:pt x="6347764" y="3613992"/>
                  <a:pt x="6347652" y="3613992"/>
                </a:cubicBezTo>
                <a:cubicBezTo>
                  <a:pt x="6347202" y="3612643"/>
                  <a:pt x="6346752" y="3611181"/>
                  <a:pt x="6346415" y="3609719"/>
                </a:cubicBezTo>
                <a:cubicBezTo>
                  <a:pt x="6346302" y="3609719"/>
                  <a:pt x="6346302" y="3609719"/>
                  <a:pt x="6346415" y="3609719"/>
                </a:cubicBezTo>
                <a:close/>
                <a:moveTo>
                  <a:pt x="6350014" y="3621640"/>
                </a:moveTo>
                <a:cubicBezTo>
                  <a:pt x="6350463" y="3623102"/>
                  <a:pt x="6350913" y="3624563"/>
                  <a:pt x="6351363" y="3625913"/>
                </a:cubicBezTo>
                <a:lnTo>
                  <a:pt x="6351251" y="3625913"/>
                </a:lnTo>
                <a:cubicBezTo>
                  <a:pt x="6350800" y="3624563"/>
                  <a:pt x="6350351" y="3623102"/>
                  <a:pt x="6350014" y="3621640"/>
                </a:cubicBezTo>
                <a:cubicBezTo>
                  <a:pt x="6349901" y="3621640"/>
                  <a:pt x="6349901" y="3621640"/>
                  <a:pt x="6350014" y="3621640"/>
                </a:cubicBezTo>
                <a:close/>
                <a:moveTo>
                  <a:pt x="6361147" y="3640870"/>
                </a:moveTo>
                <a:cubicBezTo>
                  <a:pt x="6370706" y="3671796"/>
                  <a:pt x="6380265" y="3702610"/>
                  <a:pt x="6389937" y="3733199"/>
                </a:cubicBezTo>
                <a:cubicBezTo>
                  <a:pt x="6512742" y="4122421"/>
                  <a:pt x="6640046" y="4439781"/>
                  <a:pt x="6768137" y="4676620"/>
                </a:cubicBezTo>
                <a:cubicBezTo>
                  <a:pt x="6956169" y="5024007"/>
                  <a:pt x="7146675" y="5200118"/>
                  <a:pt x="7334594" y="5200118"/>
                </a:cubicBezTo>
                <a:cubicBezTo>
                  <a:pt x="7585941" y="5200118"/>
                  <a:pt x="7791741" y="4890855"/>
                  <a:pt x="7973813" y="4594525"/>
                </a:cubicBezTo>
                <a:cubicBezTo>
                  <a:pt x="7884745" y="4743646"/>
                  <a:pt x="7792528" y="4894454"/>
                  <a:pt x="7691540" y="5011637"/>
                </a:cubicBezTo>
                <a:cubicBezTo>
                  <a:pt x="7567722" y="5155360"/>
                  <a:pt x="7449078" y="5225197"/>
                  <a:pt x="7328634" y="5225197"/>
                </a:cubicBezTo>
                <a:cubicBezTo>
                  <a:pt x="7139140" y="5225197"/>
                  <a:pt x="6949309" y="5046274"/>
                  <a:pt x="6764313" y="4693377"/>
                </a:cubicBezTo>
                <a:cubicBezTo>
                  <a:pt x="6602822" y="4385351"/>
                  <a:pt x="6472932" y="3997141"/>
                  <a:pt x="6389262" y="3731850"/>
                </a:cubicBezTo>
                <a:cubicBezTo>
                  <a:pt x="6379702" y="3701711"/>
                  <a:pt x="6370369" y="3671346"/>
                  <a:pt x="6361147" y="3640870"/>
                </a:cubicBezTo>
                <a:lnTo>
                  <a:pt x="6361147" y="3640870"/>
                </a:lnTo>
                <a:close/>
                <a:moveTo>
                  <a:pt x="9502584" y="4878372"/>
                </a:moveTo>
                <a:cubicBezTo>
                  <a:pt x="9558364" y="5089683"/>
                  <a:pt x="9615943" y="5308192"/>
                  <a:pt x="9673635" y="5517704"/>
                </a:cubicBezTo>
                <a:cubicBezTo>
                  <a:pt x="9749207" y="5792329"/>
                  <a:pt x="9896416" y="6219337"/>
                  <a:pt x="10054984" y="6553904"/>
                </a:cubicBezTo>
                <a:cubicBezTo>
                  <a:pt x="10124484" y="6700663"/>
                  <a:pt x="10207142" y="6823806"/>
                  <a:pt x="10293848" y="6910175"/>
                </a:cubicBezTo>
                <a:cubicBezTo>
                  <a:pt x="10389550" y="7005315"/>
                  <a:pt x="10486490" y="7053560"/>
                  <a:pt x="10582080" y="7053560"/>
                </a:cubicBezTo>
                <a:cubicBezTo>
                  <a:pt x="10601086" y="7053560"/>
                  <a:pt x="10621891" y="7051761"/>
                  <a:pt x="10639097" y="7048612"/>
                </a:cubicBezTo>
                <a:cubicBezTo>
                  <a:pt x="10842424" y="7011500"/>
                  <a:pt x="11036529" y="6789956"/>
                  <a:pt x="11216014" y="6390051"/>
                </a:cubicBezTo>
                <a:cubicBezTo>
                  <a:pt x="11285738" y="6234856"/>
                  <a:pt x="11345230" y="6070216"/>
                  <a:pt x="11394824" y="5914010"/>
                </a:cubicBezTo>
                <a:cubicBezTo>
                  <a:pt x="11341968" y="6091583"/>
                  <a:pt x="11279103" y="6275004"/>
                  <a:pt x="11206454" y="6442906"/>
                </a:cubicBezTo>
                <a:cubicBezTo>
                  <a:pt x="11030456" y="6849447"/>
                  <a:pt x="10837139" y="7074478"/>
                  <a:pt x="10632012" y="7112039"/>
                </a:cubicBezTo>
                <a:cubicBezTo>
                  <a:pt x="10614357" y="7115301"/>
                  <a:pt x="10594226" y="7116987"/>
                  <a:pt x="10575220" y="7116987"/>
                </a:cubicBezTo>
                <a:cubicBezTo>
                  <a:pt x="10391687" y="7116987"/>
                  <a:pt x="10205342" y="6936940"/>
                  <a:pt x="10050486" y="6609908"/>
                </a:cubicBezTo>
                <a:cubicBezTo>
                  <a:pt x="9858855" y="6205392"/>
                  <a:pt x="9713332" y="5699100"/>
                  <a:pt x="9673297" y="5553578"/>
                </a:cubicBezTo>
                <a:cubicBezTo>
                  <a:pt x="9602898" y="5297621"/>
                  <a:pt x="9535985" y="5029855"/>
                  <a:pt x="9471208" y="4770749"/>
                </a:cubicBezTo>
                <a:cubicBezTo>
                  <a:pt x="9453102" y="4698438"/>
                  <a:pt x="9434884" y="4625564"/>
                  <a:pt x="9416553" y="4552690"/>
                </a:cubicBezTo>
                <a:cubicBezTo>
                  <a:pt x="9445455" y="4661776"/>
                  <a:pt x="9474132" y="4770524"/>
                  <a:pt x="9502584" y="4878372"/>
                </a:cubicBezTo>
                <a:close/>
                <a:moveTo>
                  <a:pt x="13431012" y="3589364"/>
                </a:moveTo>
                <a:cubicBezTo>
                  <a:pt x="13446868" y="3578005"/>
                  <a:pt x="13946187" y="3561249"/>
                  <a:pt x="13951024" y="3561249"/>
                </a:cubicBezTo>
                <a:cubicBezTo>
                  <a:pt x="13963619" y="3561249"/>
                  <a:pt x="14102619" y="3564960"/>
                  <a:pt x="14245779" y="3570583"/>
                </a:cubicBezTo>
                <a:cubicBezTo>
                  <a:pt x="14265685" y="3581267"/>
                  <a:pt x="14285477" y="3590713"/>
                  <a:pt x="14305270" y="3598810"/>
                </a:cubicBezTo>
                <a:cubicBezTo>
                  <a:pt x="14299085" y="3598698"/>
                  <a:pt x="14292788" y="3598585"/>
                  <a:pt x="14286264" y="3598473"/>
                </a:cubicBezTo>
                <a:cubicBezTo>
                  <a:pt x="14132421" y="3595436"/>
                  <a:pt x="13977902" y="3593412"/>
                  <a:pt x="13975201" y="3593412"/>
                </a:cubicBezTo>
                <a:cubicBezTo>
                  <a:pt x="13972390" y="3593412"/>
                  <a:pt x="13842838" y="3595549"/>
                  <a:pt x="13713622" y="3598360"/>
                </a:cubicBezTo>
                <a:cubicBezTo>
                  <a:pt x="13483867" y="3603421"/>
                  <a:pt x="13456764" y="3606008"/>
                  <a:pt x="13452829" y="3608707"/>
                </a:cubicBezTo>
                <a:lnTo>
                  <a:pt x="13452829" y="3608594"/>
                </a:lnTo>
                <a:cubicBezTo>
                  <a:pt x="13444507" y="3614442"/>
                  <a:pt x="13289425" y="3620740"/>
                  <a:pt x="13088124" y="3627150"/>
                </a:cubicBezTo>
                <a:cubicBezTo>
                  <a:pt x="13309781" y="3612643"/>
                  <a:pt x="13420665" y="3601734"/>
                  <a:pt x="13431012" y="3589364"/>
                </a:cubicBezTo>
                <a:close/>
                <a:moveTo>
                  <a:pt x="14262310" y="3571258"/>
                </a:moveTo>
                <a:cubicBezTo>
                  <a:pt x="14264897" y="3571370"/>
                  <a:pt x="14267484" y="3571483"/>
                  <a:pt x="14270183" y="3571595"/>
                </a:cubicBezTo>
                <a:cubicBezTo>
                  <a:pt x="14289864" y="3582054"/>
                  <a:pt x="14309431" y="3591275"/>
                  <a:pt x="14328887" y="3599373"/>
                </a:cubicBezTo>
                <a:cubicBezTo>
                  <a:pt x="14328099" y="3599373"/>
                  <a:pt x="14327312" y="3599373"/>
                  <a:pt x="14326525" y="3599373"/>
                </a:cubicBezTo>
                <a:cubicBezTo>
                  <a:pt x="14305158" y="3591388"/>
                  <a:pt x="14283790" y="3582166"/>
                  <a:pt x="14262310" y="3571258"/>
                </a:cubicBezTo>
                <a:close/>
                <a:moveTo>
                  <a:pt x="12812822" y="1682616"/>
                </a:moveTo>
                <a:cubicBezTo>
                  <a:pt x="12585880" y="1682616"/>
                  <a:pt x="12397286" y="2068914"/>
                  <a:pt x="12279091" y="2392909"/>
                </a:cubicBezTo>
                <a:cubicBezTo>
                  <a:pt x="12136043" y="2784942"/>
                  <a:pt x="12019310" y="3204753"/>
                  <a:pt x="11915511" y="3633223"/>
                </a:cubicBezTo>
                <a:lnTo>
                  <a:pt x="11900328" y="3633223"/>
                </a:lnTo>
                <a:cubicBezTo>
                  <a:pt x="11999743" y="3197668"/>
                  <a:pt x="12113326" y="2769648"/>
                  <a:pt x="12258624" y="2371429"/>
                </a:cubicBezTo>
                <a:cubicBezTo>
                  <a:pt x="12305969" y="2241651"/>
                  <a:pt x="12379854" y="2051483"/>
                  <a:pt x="12474658" y="1899213"/>
                </a:cubicBezTo>
                <a:cubicBezTo>
                  <a:pt x="12577446" y="1734122"/>
                  <a:pt x="12683045" y="1650453"/>
                  <a:pt x="12788532" y="1650453"/>
                </a:cubicBezTo>
                <a:cubicBezTo>
                  <a:pt x="12902566" y="1650453"/>
                  <a:pt x="13008727" y="1730411"/>
                  <a:pt x="13102630" y="1846244"/>
                </a:cubicBezTo>
                <a:cubicBezTo>
                  <a:pt x="13004453" y="1737609"/>
                  <a:pt x="12907176" y="1682616"/>
                  <a:pt x="12812822" y="1682616"/>
                </a:cubicBezTo>
                <a:close/>
                <a:moveTo>
                  <a:pt x="11913711" y="3640870"/>
                </a:moveTo>
                <a:cubicBezTo>
                  <a:pt x="11910787" y="3652903"/>
                  <a:pt x="11907863" y="3665049"/>
                  <a:pt x="11904939" y="3677082"/>
                </a:cubicBezTo>
                <a:cubicBezTo>
                  <a:pt x="11900104" y="3677307"/>
                  <a:pt x="11895155" y="3677532"/>
                  <a:pt x="11890095" y="3677757"/>
                </a:cubicBezTo>
                <a:cubicBezTo>
                  <a:pt x="11892906" y="3665499"/>
                  <a:pt x="11895718" y="3653128"/>
                  <a:pt x="11898529" y="3640870"/>
                </a:cubicBezTo>
                <a:lnTo>
                  <a:pt x="11913711" y="3640870"/>
                </a:lnTo>
                <a:close/>
                <a:moveTo>
                  <a:pt x="11885146" y="3677982"/>
                </a:moveTo>
                <a:cubicBezTo>
                  <a:pt x="11880311" y="3678207"/>
                  <a:pt x="11875362" y="3678431"/>
                  <a:pt x="11870302" y="3678544"/>
                </a:cubicBezTo>
                <a:cubicBezTo>
                  <a:pt x="11873001" y="3665949"/>
                  <a:pt x="11875700" y="3653465"/>
                  <a:pt x="11878399" y="3640870"/>
                </a:cubicBezTo>
                <a:lnTo>
                  <a:pt x="11893580" y="3640870"/>
                </a:lnTo>
                <a:cubicBezTo>
                  <a:pt x="11890769" y="3653241"/>
                  <a:pt x="11887957" y="3665611"/>
                  <a:pt x="11885146" y="3677982"/>
                </a:cubicBezTo>
                <a:close/>
                <a:moveTo>
                  <a:pt x="11883459" y="3685629"/>
                </a:moveTo>
                <a:cubicBezTo>
                  <a:pt x="11880647" y="3697999"/>
                  <a:pt x="11877948" y="3710258"/>
                  <a:pt x="11875137" y="3722628"/>
                </a:cubicBezTo>
                <a:cubicBezTo>
                  <a:pt x="11870414" y="3722965"/>
                  <a:pt x="11865691" y="3723415"/>
                  <a:pt x="11860743" y="3723753"/>
                </a:cubicBezTo>
                <a:cubicBezTo>
                  <a:pt x="11863330" y="3711270"/>
                  <a:pt x="11866028" y="3698674"/>
                  <a:pt x="11868615" y="3686191"/>
                </a:cubicBezTo>
                <a:cubicBezTo>
                  <a:pt x="11873787" y="3686079"/>
                  <a:pt x="11878736" y="3685854"/>
                  <a:pt x="11883459" y="3685629"/>
                </a:cubicBezTo>
                <a:close/>
                <a:moveTo>
                  <a:pt x="11855794" y="3724202"/>
                </a:moveTo>
                <a:cubicBezTo>
                  <a:pt x="11652018" y="3740284"/>
                  <a:pt x="11291586" y="3757715"/>
                  <a:pt x="11106141" y="3766712"/>
                </a:cubicBezTo>
                <a:cubicBezTo>
                  <a:pt x="11009988" y="3771323"/>
                  <a:pt x="10946561" y="3774472"/>
                  <a:pt x="10941950" y="3775259"/>
                </a:cubicBezTo>
                <a:cubicBezTo>
                  <a:pt x="10940376" y="3775371"/>
                  <a:pt x="10902252" y="3775484"/>
                  <a:pt x="10900341" y="3775484"/>
                </a:cubicBezTo>
                <a:cubicBezTo>
                  <a:pt x="10882347" y="3775484"/>
                  <a:pt x="10453539" y="3766375"/>
                  <a:pt x="10439258" y="3755466"/>
                </a:cubicBezTo>
                <a:lnTo>
                  <a:pt x="10439258" y="3755466"/>
                </a:lnTo>
                <a:cubicBezTo>
                  <a:pt x="10431835" y="3748494"/>
                  <a:pt x="10361435" y="3743433"/>
                  <a:pt x="10151249" y="3731625"/>
                </a:cubicBezTo>
                <a:cubicBezTo>
                  <a:pt x="10034966" y="3725102"/>
                  <a:pt x="9903164" y="3717680"/>
                  <a:pt x="9895854" y="3712282"/>
                </a:cubicBezTo>
                <a:lnTo>
                  <a:pt x="9895854" y="3712394"/>
                </a:lnTo>
                <a:cubicBezTo>
                  <a:pt x="9884046" y="3699574"/>
                  <a:pt x="9757304" y="3690240"/>
                  <a:pt x="9403058" y="3669772"/>
                </a:cubicBezTo>
                <a:cubicBezTo>
                  <a:pt x="9329959" y="3665499"/>
                  <a:pt x="9253600" y="3661113"/>
                  <a:pt x="9183875" y="3656727"/>
                </a:cubicBezTo>
                <a:cubicBezTo>
                  <a:pt x="9183424" y="3655377"/>
                  <a:pt x="9183087" y="3654028"/>
                  <a:pt x="9182638" y="3652678"/>
                </a:cubicBezTo>
                <a:cubicBezTo>
                  <a:pt x="9242241" y="3654590"/>
                  <a:pt x="9314889" y="3656727"/>
                  <a:pt x="9403058" y="3659201"/>
                </a:cubicBezTo>
                <a:cubicBezTo>
                  <a:pt x="9630338" y="3665723"/>
                  <a:pt x="9887982" y="3673033"/>
                  <a:pt x="9898216" y="3679444"/>
                </a:cubicBezTo>
                <a:lnTo>
                  <a:pt x="9898216" y="3679331"/>
                </a:lnTo>
                <a:cubicBezTo>
                  <a:pt x="9902939" y="3682255"/>
                  <a:pt x="9932741" y="3683830"/>
                  <a:pt x="10157547" y="3690127"/>
                </a:cubicBezTo>
                <a:cubicBezTo>
                  <a:pt x="10289124" y="3693838"/>
                  <a:pt x="10438245" y="3697999"/>
                  <a:pt x="10445330" y="3701261"/>
                </a:cubicBezTo>
                <a:lnTo>
                  <a:pt x="10445330" y="3701148"/>
                </a:lnTo>
                <a:cubicBezTo>
                  <a:pt x="10449604" y="3703397"/>
                  <a:pt x="10476256" y="3705759"/>
                  <a:pt x="10676209" y="3709020"/>
                </a:cubicBezTo>
                <a:cubicBezTo>
                  <a:pt x="10790243" y="3710820"/>
                  <a:pt x="10905064" y="3711944"/>
                  <a:pt x="10907313" y="3711944"/>
                </a:cubicBezTo>
                <a:cubicBezTo>
                  <a:pt x="10907763" y="3711944"/>
                  <a:pt x="10948360" y="3711944"/>
                  <a:pt x="10949035" y="3711832"/>
                </a:cubicBezTo>
                <a:cubicBezTo>
                  <a:pt x="10951847" y="3711382"/>
                  <a:pt x="11025620" y="3709583"/>
                  <a:pt x="11127733" y="3707109"/>
                </a:cubicBezTo>
                <a:cubicBezTo>
                  <a:pt x="11276516" y="3703510"/>
                  <a:pt x="11501435" y="3698112"/>
                  <a:pt x="11685531" y="3692489"/>
                </a:cubicBezTo>
                <a:cubicBezTo>
                  <a:pt x="11760654" y="3690240"/>
                  <a:pt x="11818795" y="3688215"/>
                  <a:pt x="11863891" y="3686416"/>
                </a:cubicBezTo>
                <a:cubicBezTo>
                  <a:pt x="11861079" y="3699012"/>
                  <a:pt x="11858381" y="3711607"/>
                  <a:pt x="11855794" y="3724202"/>
                </a:cubicBezTo>
                <a:close/>
                <a:moveTo>
                  <a:pt x="8759453" y="2568571"/>
                </a:moveTo>
                <a:cubicBezTo>
                  <a:pt x="8573558" y="2213986"/>
                  <a:pt x="8382490" y="2034164"/>
                  <a:pt x="8191534" y="2034164"/>
                </a:cubicBezTo>
                <a:cubicBezTo>
                  <a:pt x="7936814" y="2034164"/>
                  <a:pt x="7734162" y="2347925"/>
                  <a:pt x="7555352" y="2646280"/>
                </a:cubicBezTo>
                <a:cubicBezTo>
                  <a:pt x="7741022" y="2327683"/>
                  <a:pt x="7934790" y="2009085"/>
                  <a:pt x="8197382" y="2009085"/>
                </a:cubicBezTo>
                <a:cubicBezTo>
                  <a:pt x="8300732" y="2009085"/>
                  <a:pt x="8404082" y="2061492"/>
                  <a:pt x="8504283" y="2164842"/>
                </a:cubicBezTo>
                <a:cubicBezTo>
                  <a:pt x="8590989" y="2254134"/>
                  <a:pt x="8678032" y="2384362"/>
                  <a:pt x="8763052" y="2551702"/>
                </a:cubicBezTo>
                <a:cubicBezTo>
                  <a:pt x="8921170" y="2863101"/>
                  <a:pt x="9049935" y="3261657"/>
                  <a:pt x="9124271" y="3496585"/>
                </a:cubicBezTo>
                <a:cubicBezTo>
                  <a:pt x="9040151" y="3232868"/>
                  <a:pt x="8914422" y="2864226"/>
                  <a:pt x="8759453" y="2568571"/>
                </a:cubicBezTo>
                <a:close/>
                <a:moveTo>
                  <a:pt x="6053908" y="2494123"/>
                </a:moveTo>
                <a:cubicBezTo>
                  <a:pt x="5989132" y="2234679"/>
                  <a:pt x="5922106" y="1966463"/>
                  <a:pt x="5851594" y="1710056"/>
                </a:cubicBezTo>
                <a:cubicBezTo>
                  <a:pt x="5796376" y="1509541"/>
                  <a:pt x="5646918" y="1000663"/>
                  <a:pt x="5451576" y="608292"/>
                </a:cubicBezTo>
                <a:cubicBezTo>
                  <a:pt x="5302005" y="307689"/>
                  <a:pt x="5122296" y="142261"/>
                  <a:pt x="4945510" y="142149"/>
                </a:cubicBezTo>
                <a:cubicBezTo>
                  <a:pt x="4926391" y="142149"/>
                  <a:pt x="4906036" y="143948"/>
                  <a:pt x="4888268" y="147209"/>
                </a:cubicBezTo>
                <a:cubicBezTo>
                  <a:pt x="4546279" y="209624"/>
                  <a:pt x="4295383" y="776082"/>
                  <a:pt x="4131417" y="1317573"/>
                </a:cubicBezTo>
                <a:cubicBezTo>
                  <a:pt x="4191358" y="1107049"/>
                  <a:pt x="4253660" y="924528"/>
                  <a:pt x="4319673" y="766523"/>
                </a:cubicBezTo>
                <a:cubicBezTo>
                  <a:pt x="4492861" y="351548"/>
                  <a:pt x="4686403" y="121906"/>
                  <a:pt x="4894903" y="83782"/>
                </a:cubicBezTo>
                <a:cubicBezTo>
                  <a:pt x="4913121" y="80408"/>
                  <a:pt x="4932914" y="78722"/>
                  <a:pt x="4952032" y="78722"/>
                </a:cubicBezTo>
                <a:cubicBezTo>
                  <a:pt x="5174027" y="78722"/>
                  <a:pt x="5348564" y="335804"/>
                  <a:pt x="5455962" y="551500"/>
                </a:cubicBezTo>
                <a:cubicBezTo>
                  <a:pt x="5630162" y="901361"/>
                  <a:pt x="5765225" y="1359746"/>
                  <a:pt x="5851819" y="1674069"/>
                </a:cubicBezTo>
                <a:cubicBezTo>
                  <a:pt x="5929191" y="1955218"/>
                  <a:pt x="5998690" y="2249861"/>
                  <a:pt x="6065829" y="2534833"/>
                </a:cubicBezTo>
                <a:cubicBezTo>
                  <a:pt x="6075051" y="2573856"/>
                  <a:pt x="6084272" y="2612992"/>
                  <a:pt x="6093494" y="2652240"/>
                </a:cubicBezTo>
                <a:cubicBezTo>
                  <a:pt x="6080223" y="2599272"/>
                  <a:pt x="6067066" y="2546529"/>
                  <a:pt x="6053908" y="2494123"/>
                </a:cubicBezTo>
                <a:close/>
                <a:moveTo>
                  <a:pt x="2130991" y="3677532"/>
                </a:moveTo>
                <a:cubicBezTo>
                  <a:pt x="2115022" y="3688890"/>
                  <a:pt x="1618851" y="3705647"/>
                  <a:pt x="1614128" y="3705647"/>
                </a:cubicBezTo>
                <a:cubicBezTo>
                  <a:pt x="1600071" y="3705647"/>
                  <a:pt x="1428458" y="3700923"/>
                  <a:pt x="1269778" y="3694176"/>
                </a:cubicBezTo>
                <a:cubicBezTo>
                  <a:pt x="1250322" y="3683942"/>
                  <a:pt x="1230979" y="3674833"/>
                  <a:pt x="1211749" y="3666961"/>
                </a:cubicBezTo>
                <a:cubicBezTo>
                  <a:pt x="1233116" y="3667410"/>
                  <a:pt x="1256283" y="3667973"/>
                  <a:pt x="1281698" y="3668423"/>
                </a:cubicBezTo>
                <a:cubicBezTo>
                  <a:pt x="1434531" y="3671459"/>
                  <a:pt x="1588262" y="3673483"/>
                  <a:pt x="1590849" y="3673483"/>
                </a:cubicBezTo>
                <a:cubicBezTo>
                  <a:pt x="1593661" y="3673483"/>
                  <a:pt x="1722314" y="3671346"/>
                  <a:pt x="1850855" y="3668535"/>
                </a:cubicBezTo>
                <a:cubicBezTo>
                  <a:pt x="2079147" y="3663475"/>
                  <a:pt x="2106137" y="3660888"/>
                  <a:pt x="2110074" y="3658189"/>
                </a:cubicBezTo>
                <a:lnTo>
                  <a:pt x="2110074" y="3658301"/>
                </a:lnTo>
                <a:cubicBezTo>
                  <a:pt x="2118283" y="3652453"/>
                  <a:pt x="2271790" y="3646156"/>
                  <a:pt x="2471180" y="3639745"/>
                </a:cubicBezTo>
                <a:cubicBezTo>
                  <a:pt x="2251322" y="3654253"/>
                  <a:pt x="2141225" y="3665161"/>
                  <a:pt x="2130991" y="3677532"/>
                </a:cubicBezTo>
                <a:close/>
                <a:moveTo>
                  <a:pt x="1253021" y="3693389"/>
                </a:moveTo>
                <a:cubicBezTo>
                  <a:pt x="1250885" y="3693276"/>
                  <a:pt x="1248748" y="3693164"/>
                  <a:pt x="1246611" y="3693051"/>
                </a:cubicBezTo>
                <a:cubicBezTo>
                  <a:pt x="1227381" y="3682930"/>
                  <a:pt x="1208375" y="3674046"/>
                  <a:pt x="1189369" y="3666286"/>
                </a:cubicBezTo>
                <a:cubicBezTo>
                  <a:pt x="1189594" y="3666286"/>
                  <a:pt x="1189932" y="3666286"/>
                  <a:pt x="1190157" y="3666286"/>
                </a:cubicBezTo>
                <a:cubicBezTo>
                  <a:pt x="1210962" y="3674046"/>
                  <a:pt x="1231879" y="3682930"/>
                  <a:pt x="1253021" y="3693389"/>
                </a:cubicBezTo>
                <a:close/>
                <a:moveTo>
                  <a:pt x="2708694" y="5584279"/>
                </a:moveTo>
                <a:cubicBezTo>
                  <a:pt x="2935525" y="5584279"/>
                  <a:pt x="3124007" y="5197982"/>
                  <a:pt x="3242314" y="4873986"/>
                </a:cubicBezTo>
                <a:cubicBezTo>
                  <a:pt x="3385362" y="4481953"/>
                  <a:pt x="3502095" y="4062143"/>
                  <a:pt x="3605669" y="3633673"/>
                </a:cubicBezTo>
                <a:lnTo>
                  <a:pt x="3620064" y="3633673"/>
                </a:lnTo>
                <a:cubicBezTo>
                  <a:pt x="3520763" y="4069228"/>
                  <a:pt x="3407066" y="4497248"/>
                  <a:pt x="3261769" y="4895466"/>
                </a:cubicBezTo>
                <a:cubicBezTo>
                  <a:pt x="3214424" y="5025244"/>
                  <a:pt x="3140538" y="5215413"/>
                  <a:pt x="3045735" y="5367683"/>
                </a:cubicBezTo>
                <a:cubicBezTo>
                  <a:pt x="2943060" y="5532773"/>
                  <a:pt x="2837460" y="5616443"/>
                  <a:pt x="2731861" y="5616443"/>
                </a:cubicBezTo>
                <a:cubicBezTo>
                  <a:pt x="2614453" y="5616443"/>
                  <a:pt x="2505480" y="5531649"/>
                  <a:pt x="2409440" y="5410080"/>
                </a:cubicBezTo>
                <a:cubicBezTo>
                  <a:pt x="2510878" y="5525688"/>
                  <a:pt x="2611305" y="5584279"/>
                  <a:pt x="2708694" y="5584279"/>
                </a:cubicBezTo>
                <a:close/>
                <a:moveTo>
                  <a:pt x="3607581" y="3626025"/>
                </a:moveTo>
                <a:cubicBezTo>
                  <a:pt x="3610393" y="3614442"/>
                  <a:pt x="3613204" y="3602859"/>
                  <a:pt x="3615903" y="3591275"/>
                </a:cubicBezTo>
                <a:cubicBezTo>
                  <a:pt x="3620402" y="3591051"/>
                  <a:pt x="3625125" y="3590826"/>
                  <a:pt x="3629961" y="3590601"/>
                </a:cubicBezTo>
                <a:cubicBezTo>
                  <a:pt x="3627262" y="3602409"/>
                  <a:pt x="3624563" y="3614217"/>
                  <a:pt x="3621864" y="3626025"/>
                </a:cubicBezTo>
                <a:lnTo>
                  <a:pt x="3607581" y="3626025"/>
                </a:lnTo>
                <a:close/>
                <a:moveTo>
                  <a:pt x="3634909" y="3590376"/>
                </a:moveTo>
                <a:cubicBezTo>
                  <a:pt x="3639407" y="3590151"/>
                  <a:pt x="3644131" y="3589926"/>
                  <a:pt x="3648966" y="3589701"/>
                </a:cubicBezTo>
                <a:cubicBezTo>
                  <a:pt x="3646380" y="3601847"/>
                  <a:pt x="3643793" y="3613880"/>
                  <a:pt x="3641207" y="3626025"/>
                </a:cubicBezTo>
                <a:lnTo>
                  <a:pt x="3626812" y="3626025"/>
                </a:lnTo>
                <a:cubicBezTo>
                  <a:pt x="3629623" y="3614105"/>
                  <a:pt x="3632322" y="3602297"/>
                  <a:pt x="3634909" y="3590376"/>
                </a:cubicBezTo>
                <a:close/>
                <a:moveTo>
                  <a:pt x="3636708" y="3582616"/>
                </a:moveTo>
                <a:cubicBezTo>
                  <a:pt x="3639407" y="3570808"/>
                  <a:pt x="3641994" y="3558887"/>
                  <a:pt x="3644693" y="3547079"/>
                </a:cubicBezTo>
                <a:cubicBezTo>
                  <a:pt x="3649079" y="3546629"/>
                  <a:pt x="3653690" y="3546292"/>
                  <a:pt x="3658300" y="3545842"/>
                </a:cubicBezTo>
                <a:cubicBezTo>
                  <a:pt x="3655826" y="3557875"/>
                  <a:pt x="3653240" y="3569908"/>
                  <a:pt x="3650653" y="3582054"/>
                </a:cubicBezTo>
                <a:cubicBezTo>
                  <a:pt x="3645817" y="3582279"/>
                  <a:pt x="3641094" y="3582391"/>
                  <a:pt x="3636708" y="3582616"/>
                </a:cubicBezTo>
                <a:close/>
                <a:moveTo>
                  <a:pt x="3663249" y="3545392"/>
                </a:moveTo>
                <a:cubicBezTo>
                  <a:pt x="3857466" y="3528636"/>
                  <a:pt x="4247137" y="3509630"/>
                  <a:pt x="4442254" y="3500183"/>
                </a:cubicBezTo>
                <a:cubicBezTo>
                  <a:pt x="4537620" y="3495573"/>
                  <a:pt x="4600597" y="3492424"/>
                  <a:pt x="4605208" y="3491637"/>
                </a:cubicBezTo>
                <a:cubicBezTo>
                  <a:pt x="4606782" y="3491524"/>
                  <a:pt x="4644681" y="3491412"/>
                  <a:pt x="4646593" y="3491412"/>
                </a:cubicBezTo>
                <a:cubicBezTo>
                  <a:pt x="4663574" y="3491412"/>
                  <a:pt x="5066178" y="3499734"/>
                  <a:pt x="5079786" y="3509630"/>
                </a:cubicBezTo>
                <a:lnTo>
                  <a:pt x="5079786" y="3509630"/>
                </a:lnTo>
                <a:cubicBezTo>
                  <a:pt x="5087546" y="3516603"/>
                  <a:pt x="5163343" y="3522001"/>
                  <a:pt x="5376566" y="3534146"/>
                </a:cubicBezTo>
                <a:cubicBezTo>
                  <a:pt x="5498922" y="3541119"/>
                  <a:pt x="5637696" y="3548991"/>
                  <a:pt x="5645231" y="3554614"/>
                </a:cubicBezTo>
                <a:cubicBezTo>
                  <a:pt x="5645231" y="3554614"/>
                  <a:pt x="5645006" y="3554276"/>
                  <a:pt x="5644781" y="3553827"/>
                </a:cubicBezTo>
                <a:cubicBezTo>
                  <a:pt x="5652541" y="3566984"/>
                  <a:pt x="5776583" y="3576319"/>
                  <a:pt x="6135103" y="3597123"/>
                </a:cubicBezTo>
                <a:cubicBezTo>
                  <a:pt x="6201792" y="3600947"/>
                  <a:pt x="6271180" y="3604996"/>
                  <a:pt x="6335731" y="3609156"/>
                </a:cubicBezTo>
                <a:cubicBezTo>
                  <a:pt x="6336181" y="3610731"/>
                  <a:pt x="6336631" y="3612193"/>
                  <a:pt x="6337081" y="3613767"/>
                </a:cubicBezTo>
                <a:cubicBezTo>
                  <a:pt x="6281189" y="3611968"/>
                  <a:pt x="6214725" y="3610056"/>
                  <a:pt x="6135441" y="3607807"/>
                </a:cubicBezTo>
                <a:cubicBezTo>
                  <a:pt x="5909623" y="3601285"/>
                  <a:pt x="5653666" y="3593974"/>
                  <a:pt x="5643432" y="3587564"/>
                </a:cubicBezTo>
                <a:lnTo>
                  <a:pt x="5643432" y="3587677"/>
                </a:lnTo>
                <a:cubicBezTo>
                  <a:pt x="5638708" y="3584640"/>
                  <a:pt x="5608007" y="3582954"/>
                  <a:pt x="5370830" y="3576319"/>
                </a:cubicBezTo>
                <a:cubicBezTo>
                  <a:pt x="5235204" y="3572495"/>
                  <a:pt x="5081360" y="3568221"/>
                  <a:pt x="5074275" y="3564847"/>
                </a:cubicBezTo>
                <a:lnTo>
                  <a:pt x="5074275" y="3564960"/>
                </a:lnTo>
                <a:cubicBezTo>
                  <a:pt x="5070114" y="3562823"/>
                  <a:pt x="5045148" y="3560687"/>
                  <a:pt x="4857342" y="3557650"/>
                </a:cubicBezTo>
                <a:cubicBezTo>
                  <a:pt x="4750617" y="3555963"/>
                  <a:pt x="4642544" y="3554951"/>
                  <a:pt x="4640407" y="3554951"/>
                </a:cubicBezTo>
                <a:cubicBezTo>
                  <a:pt x="4639958" y="3554951"/>
                  <a:pt x="4599585" y="3554951"/>
                  <a:pt x="4599023" y="3555064"/>
                </a:cubicBezTo>
                <a:cubicBezTo>
                  <a:pt x="4596211" y="3555514"/>
                  <a:pt x="4522887" y="3557313"/>
                  <a:pt x="4421449" y="3559787"/>
                </a:cubicBezTo>
                <a:cubicBezTo>
                  <a:pt x="4273565" y="3563385"/>
                  <a:pt x="4050109" y="3568784"/>
                  <a:pt x="3867025" y="3574407"/>
                </a:cubicBezTo>
                <a:cubicBezTo>
                  <a:pt x="3771884" y="3577331"/>
                  <a:pt x="3704184" y="3579805"/>
                  <a:pt x="3655939" y="3581829"/>
                </a:cubicBezTo>
                <a:cubicBezTo>
                  <a:pt x="3658188" y="3569683"/>
                  <a:pt x="3660774" y="3557538"/>
                  <a:pt x="3663249" y="3545392"/>
                </a:cubicBezTo>
                <a:close/>
                <a:moveTo>
                  <a:pt x="6340904" y="3609382"/>
                </a:moveTo>
                <a:cubicBezTo>
                  <a:pt x="6340904" y="3609382"/>
                  <a:pt x="6341016" y="3609382"/>
                  <a:pt x="6340904" y="3609382"/>
                </a:cubicBezTo>
                <a:cubicBezTo>
                  <a:pt x="6341467" y="3610843"/>
                  <a:pt x="6341916" y="3612305"/>
                  <a:pt x="6342366" y="3613880"/>
                </a:cubicBezTo>
                <a:cubicBezTo>
                  <a:pt x="6342366" y="3613880"/>
                  <a:pt x="6342254" y="3613880"/>
                  <a:pt x="6342254" y="3613880"/>
                </a:cubicBezTo>
                <a:cubicBezTo>
                  <a:pt x="6341804" y="3612418"/>
                  <a:pt x="6341354" y="3610956"/>
                  <a:pt x="6340904" y="3609382"/>
                </a:cubicBezTo>
                <a:close/>
                <a:moveTo>
                  <a:pt x="6344615" y="3621527"/>
                </a:moveTo>
                <a:cubicBezTo>
                  <a:pt x="6345065" y="3622989"/>
                  <a:pt x="6345515" y="3624563"/>
                  <a:pt x="6345965" y="3626025"/>
                </a:cubicBezTo>
                <a:lnTo>
                  <a:pt x="6345853" y="3626025"/>
                </a:lnTo>
                <a:cubicBezTo>
                  <a:pt x="6345402" y="3624563"/>
                  <a:pt x="6344953" y="3622989"/>
                  <a:pt x="6344615" y="3621527"/>
                </a:cubicBezTo>
                <a:cubicBezTo>
                  <a:pt x="6344615" y="3621527"/>
                  <a:pt x="6344615" y="3621527"/>
                  <a:pt x="6344615" y="3621527"/>
                </a:cubicBezTo>
                <a:close/>
                <a:moveTo>
                  <a:pt x="6355749" y="3640870"/>
                </a:moveTo>
                <a:cubicBezTo>
                  <a:pt x="6365421" y="3672471"/>
                  <a:pt x="6375092" y="3703960"/>
                  <a:pt x="6384988" y="3735336"/>
                </a:cubicBezTo>
                <a:cubicBezTo>
                  <a:pt x="6468771" y="4000852"/>
                  <a:pt x="6598886" y="4389624"/>
                  <a:pt x="6760714" y="4698325"/>
                </a:cubicBezTo>
                <a:cubicBezTo>
                  <a:pt x="6946610" y="5053022"/>
                  <a:pt x="7137566" y="5232732"/>
                  <a:pt x="7328521" y="5232732"/>
                </a:cubicBezTo>
                <a:cubicBezTo>
                  <a:pt x="7581218" y="5232732"/>
                  <a:pt x="7782632" y="4923918"/>
                  <a:pt x="7960318" y="4627701"/>
                </a:cubicBezTo>
                <a:cubicBezTo>
                  <a:pt x="7775997" y="4943824"/>
                  <a:pt x="7583242" y="5257697"/>
                  <a:pt x="7322561" y="5257697"/>
                </a:cubicBezTo>
                <a:cubicBezTo>
                  <a:pt x="7219211" y="5257697"/>
                  <a:pt x="7115861" y="5205291"/>
                  <a:pt x="7015660" y="5101942"/>
                </a:cubicBezTo>
                <a:cubicBezTo>
                  <a:pt x="6928954" y="5012649"/>
                  <a:pt x="6841910" y="4882421"/>
                  <a:pt x="6757004" y="4715081"/>
                </a:cubicBezTo>
                <a:cubicBezTo>
                  <a:pt x="6590564" y="4387150"/>
                  <a:pt x="6456512" y="3962166"/>
                  <a:pt x="6384426" y="3733874"/>
                </a:cubicBezTo>
                <a:cubicBezTo>
                  <a:pt x="6374754" y="3703060"/>
                  <a:pt x="6365195" y="3672021"/>
                  <a:pt x="6355749" y="3640870"/>
                </a:cubicBezTo>
                <a:lnTo>
                  <a:pt x="6355749" y="3640870"/>
                </a:lnTo>
                <a:close/>
                <a:moveTo>
                  <a:pt x="9466709" y="4773785"/>
                </a:moveTo>
                <a:cubicBezTo>
                  <a:pt x="9531486" y="5032891"/>
                  <a:pt x="9598399" y="5300770"/>
                  <a:pt x="9668799" y="5556839"/>
                </a:cubicBezTo>
                <a:cubicBezTo>
                  <a:pt x="9708947" y="5702586"/>
                  <a:pt x="9854694" y="6209441"/>
                  <a:pt x="10046549" y="6614631"/>
                </a:cubicBezTo>
                <a:cubicBezTo>
                  <a:pt x="10202306" y="6943462"/>
                  <a:pt x="10390000" y="7124635"/>
                  <a:pt x="10574996" y="7124635"/>
                </a:cubicBezTo>
                <a:cubicBezTo>
                  <a:pt x="10594114" y="7124635"/>
                  <a:pt x="10614469" y="7122835"/>
                  <a:pt x="10632350" y="7119574"/>
                </a:cubicBezTo>
                <a:cubicBezTo>
                  <a:pt x="10838938" y="7081900"/>
                  <a:pt x="11033379" y="6855632"/>
                  <a:pt x="11210166" y="6447292"/>
                </a:cubicBezTo>
                <a:cubicBezTo>
                  <a:pt x="11275167" y="6297272"/>
                  <a:pt x="11332184" y="6134993"/>
                  <a:pt x="11381329" y="5975525"/>
                </a:cubicBezTo>
                <a:cubicBezTo>
                  <a:pt x="11323749" y="6174916"/>
                  <a:pt x="11263809" y="6348778"/>
                  <a:pt x="11200606" y="6500261"/>
                </a:cubicBezTo>
                <a:cubicBezTo>
                  <a:pt x="11027307" y="6915235"/>
                  <a:pt x="10833764" y="7144877"/>
                  <a:pt x="10625378" y="7183001"/>
                </a:cubicBezTo>
                <a:cubicBezTo>
                  <a:pt x="10607159" y="7186375"/>
                  <a:pt x="10587366" y="7188061"/>
                  <a:pt x="10568248" y="7188061"/>
                </a:cubicBezTo>
                <a:cubicBezTo>
                  <a:pt x="10335908" y="7188061"/>
                  <a:pt x="10153948" y="6906689"/>
                  <a:pt x="10042164" y="6670636"/>
                </a:cubicBezTo>
                <a:cubicBezTo>
                  <a:pt x="9918346" y="6409281"/>
                  <a:pt x="9796216" y="6056721"/>
                  <a:pt x="9668461" y="5592826"/>
                </a:cubicBezTo>
                <a:cubicBezTo>
                  <a:pt x="9591089" y="5311790"/>
                  <a:pt x="9521589" y="5017147"/>
                  <a:pt x="9454452" y="4732288"/>
                </a:cubicBezTo>
                <a:cubicBezTo>
                  <a:pt x="9443206" y="4684718"/>
                  <a:pt x="9431960" y="4636922"/>
                  <a:pt x="9420601" y="4589015"/>
                </a:cubicBezTo>
                <a:cubicBezTo>
                  <a:pt x="9436008" y="4650755"/>
                  <a:pt x="9451415" y="4712495"/>
                  <a:pt x="9466709" y="4773785"/>
                </a:cubicBezTo>
                <a:close/>
                <a:moveTo>
                  <a:pt x="13235894" y="3629737"/>
                </a:moveTo>
                <a:cubicBezTo>
                  <a:pt x="13425051" y="3622652"/>
                  <a:pt x="13450805" y="3618491"/>
                  <a:pt x="13455077" y="3615117"/>
                </a:cubicBezTo>
                <a:cubicBezTo>
                  <a:pt x="13470822" y="3609382"/>
                  <a:pt x="13970366" y="3601059"/>
                  <a:pt x="13975201" y="3601059"/>
                </a:cubicBezTo>
                <a:cubicBezTo>
                  <a:pt x="13978463" y="3601059"/>
                  <a:pt x="14159973" y="3603421"/>
                  <a:pt x="14325850" y="3606907"/>
                </a:cubicBezTo>
                <a:cubicBezTo>
                  <a:pt x="14359700" y="3619503"/>
                  <a:pt x="14393213" y="3628275"/>
                  <a:pt x="14426389" y="3633223"/>
                </a:cubicBezTo>
                <a:lnTo>
                  <a:pt x="13135919" y="3633223"/>
                </a:lnTo>
                <a:cubicBezTo>
                  <a:pt x="13171455" y="3632098"/>
                  <a:pt x="13204968" y="3630861"/>
                  <a:pt x="13235894" y="3629737"/>
                </a:cubicBezTo>
                <a:close/>
                <a:moveTo>
                  <a:pt x="12234220" y="2346126"/>
                </a:moveTo>
                <a:cubicBezTo>
                  <a:pt x="12291461" y="2189245"/>
                  <a:pt x="12361748" y="2009310"/>
                  <a:pt x="12449467" y="1864350"/>
                </a:cubicBezTo>
                <a:cubicBezTo>
                  <a:pt x="12551242" y="1695999"/>
                  <a:pt x="12657179" y="1610642"/>
                  <a:pt x="12764353" y="1610642"/>
                </a:cubicBezTo>
                <a:cubicBezTo>
                  <a:pt x="12867366" y="1610642"/>
                  <a:pt x="12971727" y="1675869"/>
                  <a:pt x="13075303" y="1804747"/>
                </a:cubicBezTo>
                <a:cubicBezTo>
                  <a:pt x="12988260" y="1707470"/>
                  <a:pt x="12891656" y="1642806"/>
                  <a:pt x="12788645" y="1642806"/>
                </a:cubicBezTo>
                <a:cubicBezTo>
                  <a:pt x="12681920" y="1642806"/>
                  <a:pt x="12575196" y="1727262"/>
                  <a:pt x="12471509" y="1893815"/>
                </a:cubicBezTo>
                <a:cubicBezTo>
                  <a:pt x="12376369" y="2046759"/>
                  <a:pt x="12302146" y="2237491"/>
                  <a:pt x="12254687" y="2367606"/>
                </a:cubicBezTo>
                <a:cubicBezTo>
                  <a:pt x="12108940" y="2767174"/>
                  <a:pt x="11994906" y="3196431"/>
                  <a:pt x="11895380" y="3633335"/>
                </a:cubicBezTo>
                <a:lnTo>
                  <a:pt x="11880086" y="3633335"/>
                </a:lnTo>
                <a:cubicBezTo>
                  <a:pt x="11975226" y="3189346"/>
                  <a:pt x="12086111" y="2751992"/>
                  <a:pt x="12234220" y="2346126"/>
                </a:cubicBezTo>
                <a:close/>
                <a:moveTo>
                  <a:pt x="11873451" y="3640870"/>
                </a:moveTo>
                <a:cubicBezTo>
                  <a:pt x="11870752" y="3653465"/>
                  <a:pt x="11868052" y="3666061"/>
                  <a:pt x="11865353" y="3678769"/>
                </a:cubicBezTo>
                <a:cubicBezTo>
                  <a:pt x="11667988" y="3686529"/>
                  <a:pt x="11324087" y="3694850"/>
                  <a:pt x="11127508" y="3699574"/>
                </a:cubicBezTo>
                <a:cubicBezTo>
                  <a:pt x="11008301" y="3702498"/>
                  <a:pt x="10950835" y="3703847"/>
                  <a:pt x="10948473" y="3704297"/>
                </a:cubicBezTo>
                <a:cubicBezTo>
                  <a:pt x="10947236" y="3704410"/>
                  <a:pt x="10909112" y="3704410"/>
                  <a:pt x="10907201" y="3704410"/>
                </a:cubicBezTo>
                <a:cubicBezTo>
                  <a:pt x="10889095" y="3704410"/>
                  <a:pt x="10459162" y="3699911"/>
                  <a:pt x="10447017" y="3694401"/>
                </a:cubicBezTo>
                <a:lnTo>
                  <a:pt x="10446905" y="3694626"/>
                </a:lnTo>
                <a:cubicBezTo>
                  <a:pt x="10440157" y="3691252"/>
                  <a:pt x="10397198" y="3689115"/>
                  <a:pt x="10157435" y="3682480"/>
                </a:cubicBezTo>
                <a:cubicBezTo>
                  <a:pt x="10033954" y="3678994"/>
                  <a:pt x="9906313" y="3675507"/>
                  <a:pt x="9900015" y="3672808"/>
                </a:cubicBezTo>
                <a:lnTo>
                  <a:pt x="9899903" y="3673258"/>
                </a:lnTo>
                <a:cubicBezTo>
                  <a:pt x="9889106" y="3666961"/>
                  <a:pt x="9809598" y="3663137"/>
                  <a:pt x="9402945" y="3651554"/>
                </a:cubicBezTo>
                <a:cubicBezTo>
                  <a:pt x="9326810" y="3649417"/>
                  <a:pt x="9249776" y="3647168"/>
                  <a:pt x="9180163" y="3645031"/>
                </a:cubicBezTo>
                <a:cubicBezTo>
                  <a:pt x="9179714" y="3643682"/>
                  <a:pt x="9179376" y="3642332"/>
                  <a:pt x="9178926" y="3640983"/>
                </a:cubicBezTo>
                <a:lnTo>
                  <a:pt x="11873451" y="3640983"/>
                </a:lnTo>
                <a:close/>
                <a:moveTo>
                  <a:pt x="8203117" y="1976472"/>
                </a:moveTo>
                <a:cubicBezTo>
                  <a:pt x="8399921" y="1976472"/>
                  <a:pt x="8583904" y="2154495"/>
                  <a:pt x="8765639" y="2520888"/>
                </a:cubicBezTo>
                <a:cubicBezTo>
                  <a:pt x="8910823" y="2813619"/>
                  <a:pt x="9025532" y="3167641"/>
                  <a:pt x="9118648" y="3462397"/>
                </a:cubicBezTo>
                <a:cubicBezTo>
                  <a:pt x="9043075" y="3224321"/>
                  <a:pt x="8918358" y="2845670"/>
                  <a:pt x="8766650" y="2546978"/>
                </a:cubicBezTo>
                <a:cubicBezTo>
                  <a:pt x="8681407" y="2378964"/>
                  <a:pt x="8593913" y="2248286"/>
                  <a:pt x="8506757" y="2158544"/>
                </a:cubicBezTo>
                <a:cubicBezTo>
                  <a:pt x="8405769" y="2054407"/>
                  <a:pt x="8301632" y="2001663"/>
                  <a:pt x="8197382" y="2001663"/>
                </a:cubicBezTo>
                <a:cubicBezTo>
                  <a:pt x="7940975" y="2001663"/>
                  <a:pt x="7750356" y="2302155"/>
                  <a:pt x="7569184" y="2611755"/>
                </a:cubicBezTo>
                <a:cubicBezTo>
                  <a:pt x="7750132" y="2293608"/>
                  <a:pt x="7939400" y="1976472"/>
                  <a:pt x="8203117" y="1976472"/>
                </a:cubicBezTo>
                <a:close/>
                <a:moveTo>
                  <a:pt x="4324847" y="709168"/>
                </a:moveTo>
                <a:cubicBezTo>
                  <a:pt x="4495335" y="285759"/>
                  <a:pt x="4689215" y="51506"/>
                  <a:pt x="4900975" y="12820"/>
                </a:cubicBezTo>
                <a:cubicBezTo>
                  <a:pt x="4919869" y="9334"/>
                  <a:pt x="4939212" y="7647"/>
                  <a:pt x="4958442" y="7647"/>
                </a:cubicBezTo>
                <a:cubicBezTo>
                  <a:pt x="5408504" y="7647"/>
                  <a:pt x="5695613" y="1051607"/>
                  <a:pt x="5849907" y="1612442"/>
                </a:cubicBezTo>
                <a:lnTo>
                  <a:pt x="5856092" y="1634933"/>
                </a:lnTo>
                <a:cubicBezTo>
                  <a:pt x="5938188" y="1933400"/>
                  <a:pt x="6007799" y="2246375"/>
                  <a:pt x="6075051" y="2549003"/>
                </a:cubicBezTo>
                <a:cubicBezTo>
                  <a:pt x="6079886" y="2570820"/>
                  <a:pt x="6084722" y="2592749"/>
                  <a:pt x="6089670" y="2614679"/>
                </a:cubicBezTo>
                <a:cubicBezTo>
                  <a:pt x="6083147" y="2587126"/>
                  <a:pt x="6076625" y="2559574"/>
                  <a:pt x="6070215" y="2532134"/>
                </a:cubicBezTo>
                <a:cubicBezTo>
                  <a:pt x="6002964" y="2247049"/>
                  <a:pt x="5933464" y="1952294"/>
                  <a:pt x="5856092" y="1670920"/>
                </a:cubicBezTo>
                <a:cubicBezTo>
                  <a:pt x="5769499" y="1356147"/>
                  <a:pt x="5634098" y="897200"/>
                  <a:pt x="5459673" y="546665"/>
                </a:cubicBezTo>
                <a:cubicBezTo>
                  <a:pt x="5351712" y="329731"/>
                  <a:pt x="5175939" y="71074"/>
                  <a:pt x="4952145" y="71074"/>
                </a:cubicBezTo>
                <a:cubicBezTo>
                  <a:pt x="4932914" y="71074"/>
                  <a:pt x="4912896" y="72874"/>
                  <a:pt x="4894566" y="76247"/>
                </a:cubicBezTo>
                <a:cubicBezTo>
                  <a:pt x="4684716" y="114596"/>
                  <a:pt x="4490049" y="345363"/>
                  <a:pt x="4316075" y="762249"/>
                </a:cubicBezTo>
                <a:cubicBezTo>
                  <a:pt x="4257709" y="902149"/>
                  <a:pt x="4202154" y="1061166"/>
                  <a:pt x="4148623" y="1241663"/>
                </a:cubicBezTo>
                <a:cubicBezTo>
                  <a:pt x="4199005" y="1059817"/>
                  <a:pt x="4257483" y="876620"/>
                  <a:pt x="4324847" y="709168"/>
                </a:cubicBezTo>
                <a:close/>
                <a:moveTo>
                  <a:pt x="2325770" y="3637159"/>
                </a:moveTo>
                <a:cubicBezTo>
                  <a:pt x="2137626" y="3644244"/>
                  <a:pt x="2112210" y="3648405"/>
                  <a:pt x="2107824" y="3651779"/>
                </a:cubicBezTo>
                <a:cubicBezTo>
                  <a:pt x="2091968" y="3657514"/>
                  <a:pt x="1595685" y="3665836"/>
                  <a:pt x="1590849" y="3665836"/>
                </a:cubicBezTo>
                <a:cubicBezTo>
                  <a:pt x="1587250" y="3665836"/>
                  <a:pt x="1366830" y="3662912"/>
                  <a:pt x="1190606" y="3658751"/>
                </a:cubicBezTo>
                <a:cubicBezTo>
                  <a:pt x="1157768" y="3646830"/>
                  <a:pt x="1125268" y="3638396"/>
                  <a:pt x="1093217" y="3633560"/>
                </a:cubicBezTo>
                <a:lnTo>
                  <a:pt x="2424960" y="3633560"/>
                </a:lnTo>
                <a:cubicBezTo>
                  <a:pt x="2389760" y="3634797"/>
                  <a:pt x="2356359" y="3635922"/>
                  <a:pt x="2325770" y="3637159"/>
                </a:cubicBezTo>
                <a:close/>
                <a:moveTo>
                  <a:pt x="3285498" y="4920770"/>
                </a:moveTo>
                <a:cubicBezTo>
                  <a:pt x="3228256" y="5077650"/>
                  <a:pt x="3157969" y="5257585"/>
                  <a:pt x="3070251" y="5402545"/>
                </a:cubicBezTo>
                <a:cubicBezTo>
                  <a:pt x="2968475" y="5570897"/>
                  <a:pt x="2862539" y="5656253"/>
                  <a:pt x="2755365" y="5656253"/>
                </a:cubicBezTo>
                <a:cubicBezTo>
                  <a:pt x="2649541" y="5656253"/>
                  <a:pt x="2542255" y="5587316"/>
                  <a:pt x="2435981" y="5451352"/>
                </a:cubicBezTo>
                <a:cubicBezTo>
                  <a:pt x="2525498" y="5554590"/>
                  <a:pt x="2625250" y="5624090"/>
                  <a:pt x="2732086" y="5624090"/>
                </a:cubicBezTo>
                <a:cubicBezTo>
                  <a:pt x="2838810" y="5624090"/>
                  <a:pt x="2945534" y="5539633"/>
                  <a:pt x="3049221" y="5373081"/>
                </a:cubicBezTo>
                <a:cubicBezTo>
                  <a:pt x="3144362" y="5220136"/>
                  <a:pt x="3218472" y="5029518"/>
                  <a:pt x="3266043" y="4899290"/>
                </a:cubicBezTo>
                <a:cubicBezTo>
                  <a:pt x="3411790" y="4499722"/>
                  <a:pt x="3525711" y="4070465"/>
                  <a:pt x="3625350" y="3633560"/>
                </a:cubicBezTo>
                <a:lnTo>
                  <a:pt x="3639857" y="3633560"/>
                </a:lnTo>
                <a:cubicBezTo>
                  <a:pt x="3544379" y="4077549"/>
                  <a:pt x="3433607" y="4514791"/>
                  <a:pt x="3285498" y="4920770"/>
                </a:cubicBezTo>
                <a:close/>
                <a:moveTo>
                  <a:pt x="3646267" y="3626025"/>
                </a:moveTo>
                <a:cubicBezTo>
                  <a:pt x="3648854" y="3613880"/>
                  <a:pt x="3651440" y="3601734"/>
                  <a:pt x="3654027" y="3589589"/>
                </a:cubicBezTo>
                <a:cubicBezTo>
                  <a:pt x="3842284" y="3581492"/>
                  <a:pt x="4214187" y="3572495"/>
                  <a:pt x="4421224" y="3567434"/>
                </a:cubicBezTo>
                <a:cubicBezTo>
                  <a:pt x="4539644" y="3564510"/>
                  <a:pt x="4596773" y="3563161"/>
                  <a:pt x="4599023" y="3562711"/>
                </a:cubicBezTo>
                <a:cubicBezTo>
                  <a:pt x="4600259" y="3562598"/>
                  <a:pt x="4638158" y="3562598"/>
                  <a:pt x="4640070" y="3562598"/>
                </a:cubicBezTo>
                <a:cubicBezTo>
                  <a:pt x="4657164" y="3562598"/>
                  <a:pt x="5060668" y="3566759"/>
                  <a:pt x="5072251" y="3571820"/>
                </a:cubicBezTo>
                <a:lnTo>
                  <a:pt x="5072364" y="3571595"/>
                </a:lnTo>
                <a:cubicBezTo>
                  <a:pt x="5079111" y="3574969"/>
                  <a:pt x="5123083" y="3577105"/>
                  <a:pt x="5370606" y="3584078"/>
                </a:cubicBezTo>
                <a:cubicBezTo>
                  <a:pt x="5500496" y="3587677"/>
                  <a:pt x="5634772" y="3591500"/>
                  <a:pt x="5641295" y="3594312"/>
                </a:cubicBezTo>
                <a:lnTo>
                  <a:pt x="5641408" y="3593862"/>
                </a:lnTo>
                <a:cubicBezTo>
                  <a:pt x="5652091" y="3600160"/>
                  <a:pt x="5731037" y="3603983"/>
                  <a:pt x="6135329" y="3615567"/>
                </a:cubicBezTo>
                <a:cubicBezTo>
                  <a:pt x="6204716" y="3617591"/>
                  <a:pt x="6274890" y="3619615"/>
                  <a:pt x="6339330" y="3621527"/>
                </a:cubicBezTo>
                <a:cubicBezTo>
                  <a:pt x="6339779" y="3623102"/>
                  <a:pt x="6340230" y="3624676"/>
                  <a:pt x="6340679" y="3626138"/>
                </a:cubicBezTo>
                <a:lnTo>
                  <a:pt x="3646267" y="3626138"/>
                </a:lnTo>
                <a:close/>
                <a:moveTo>
                  <a:pt x="7316601" y="5290311"/>
                </a:moveTo>
                <a:cubicBezTo>
                  <a:pt x="7119797" y="5290311"/>
                  <a:pt x="6935814" y="5112288"/>
                  <a:pt x="6754080" y="4746008"/>
                </a:cubicBezTo>
                <a:cubicBezTo>
                  <a:pt x="6600347" y="4436182"/>
                  <a:pt x="6480916" y="4057644"/>
                  <a:pt x="6384988" y="3753442"/>
                </a:cubicBezTo>
                <a:lnTo>
                  <a:pt x="6379478" y="3736011"/>
                </a:lnTo>
                <a:cubicBezTo>
                  <a:pt x="6369581" y="3704522"/>
                  <a:pt x="6359910" y="3672696"/>
                  <a:pt x="6350351" y="3640870"/>
                </a:cubicBezTo>
                <a:lnTo>
                  <a:pt x="6350463" y="3640870"/>
                </a:lnTo>
                <a:cubicBezTo>
                  <a:pt x="6360247" y="3673258"/>
                  <a:pt x="6370144" y="3705422"/>
                  <a:pt x="6380153" y="3737360"/>
                </a:cubicBezTo>
                <a:cubicBezTo>
                  <a:pt x="6452239" y="3965877"/>
                  <a:pt x="6586515" y="4391423"/>
                  <a:pt x="6753292" y="4719917"/>
                </a:cubicBezTo>
                <a:cubicBezTo>
                  <a:pt x="6838537" y="4887932"/>
                  <a:pt x="6926030" y="5018609"/>
                  <a:pt x="7013073" y="5108352"/>
                </a:cubicBezTo>
                <a:cubicBezTo>
                  <a:pt x="7114062" y="5212489"/>
                  <a:pt x="7218199" y="5265232"/>
                  <a:pt x="7322449" y="5265232"/>
                </a:cubicBezTo>
                <a:cubicBezTo>
                  <a:pt x="7576944" y="5265232"/>
                  <a:pt x="7766550" y="4969352"/>
                  <a:pt x="7946373" y="4662226"/>
                </a:cubicBezTo>
                <a:cubicBezTo>
                  <a:pt x="7766775" y="4978011"/>
                  <a:pt x="7578294" y="5290311"/>
                  <a:pt x="7316601" y="5290311"/>
                </a:cubicBezTo>
                <a:close/>
                <a:moveTo>
                  <a:pt x="11194759" y="6557727"/>
                </a:moveTo>
                <a:cubicBezTo>
                  <a:pt x="11024270" y="6981137"/>
                  <a:pt x="10830391" y="7215389"/>
                  <a:pt x="10618742" y="7254075"/>
                </a:cubicBezTo>
                <a:cubicBezTo>
                  <a:pt x="10599849" y="7257561"/>
                  <a:pt x="10580506" y="7259248"/>
                  <a:pt x="10561276" y="7259248"/>
                </a:cubicBezTo>
                <a:cubicBezTo>
                  <a:pt x="10111213" y="7259248"/>
                  <a:pt x="9824105" y="6215288"/>
                  <a:pt x="9669811" y="5654454"/>
                </a:cubicBezTo>
                <a:lnTo>
                  <a:pt x="9663626" y="5631962"/>
                </a:lnTo>
                <a:cubicBezTo>
                  <a:pt x="9581530" y="5333495"/>
                  <a:pt x="9511918" y="5020521"/>
                  <a:pt x="9444668" y="4717893"/>
                </a:cubicBezTo>
                <a:cubicBezTo>
                  <a:pt x="9437807" y="4686967"/>
                  <a:pt x="9430947" y="4655928"/>
                  <a:pt x="9423975" y="4624889"/>
                </a:cubicBezTo>
                <a:cubicBezTo>
                  <a:pt x="9432635" y="4661663"/>
                  <a:pt x="9441406" y="4698438"/>
                  <a:pt x="9449953" y="4734987"/>
                </a:cubicBezTo>
                <a:cubicBezTo>
                  <a:pt x="9517204" y="5019959"/>
                  <a:pt x="9586704" y="5314602"/>
                  <a:pt x="9664076" y="5595863"/>
                </a:cubicBezTo>
                <a:cubicBezTo>
                  <a:pt x="9791942" y="6060432"/>
                  <a:pt x="9914298" y="6413442"/>
                  <a:pt x="10038340" y="6675247"/>
                </a:cubicBezTo>
                <a:cubicBezTo>
                  <a:pt x="10150799" y="6912649"/>
                  <a:pt x="10333995" y="7195597"/>
                  <a:pt x="10568136" y="7195597"/>
                </a:cubicBezTo>
                <a:cubicBezTo>
                  <a:pt x="10587366" y="7195597"/>
                  <a:pt x="10607384" y="7193797"/>
                  <a:pt x="10625715" y="7190423"/>
                </a:cubicBezTo>
                <a:cubicBezTo>
                  <a:pt x="10835564" y="7152074"/>
                  <a:pt x="11030231" y="6921308"/>
                  <a:pt x="11204318" y="6504421"/>
                </a:cubicBezTo>
                <a:cubicBezTo>
                  <a:pt x="11258748" y="6373969"/>
                  <a:pt x="11310817" y="6226872"/>
                  <a:pt x="11360973" y="6061219"/>
                </a:cubicBezTo>
                <a:cubicBezTo>
                  <a:pt x="11312841" y="6231258"/>
                  <a:pt x="11257736" y="6401408"/>
                  <a:pt x="11194759" y="6557727"/>
                </a:cubicBezTo>
                <a:close/>
              </a:path>
            </a:pathLst>
          </a:custGeom>
          <a:gradFill flip="none" rotWithShape="1">
            <a:gsLst>
              <a:gs pos="35000">
                <a:srgbClr val="BBF0C8">
                  <a:alpha val="40000"/>
                </a:srgbClr>
              </a:gs>
              <a:gs pos="100000">
                <a:srgbClr val="054547">
                  <a:alpha val="30000"/>
                </a:srgbClr>
              </a:gs>
            </a:gsLst>
            <a:lin ang="2700000" scaled="1"/>
            <a:tileRect/>
          </a:gradFill>
          <a:ln w="11244"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 name="圆角矩形 6"/>
          <p:cNvSpPr/>
          <p:nvPr/>
        </p:nvSpPr>
        <p:spPr>
          <a:xfrm>
            <a:off x="2073275" y="6393180"/>
            <a:ext cx="2576830" cy="43370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dirty="0"/>
          </a:p>
        </p:txBody>
      </p:sp>
      <p:sp>
        <p:nvSpPr>
          <p:cNvPr id="9" name="文本框 8"/>
          <p:cNvSpPr txBox="1"/>
          <p:nvPr/>
        </p:nvSpPr>
        <p:spPr>
          <a:xfrm>
            <a:off x="2073275" y="6393180"/>
            <a:ext cx="2787015" cy="460375"/>
          </a:xfrm>
          <a:prstGeom prst="rect">
            <a:avLst/>
          </a:prstGeom>
          <a:noFill/>
        </p:spPr>
        <p:txBody>
          <a:bodyPr wrap="square" rtlCol="0">
            <a:spAutoFit/>
          </a:bodyPr>
          <a:p>
            <a:r>
              <a:rPr lang="zh-CN" altLang="zh-CN" sz="2400">
                <a:solidFill>
                  <a:schemeClr val="bg1"/>
                </a:solidFill>
                <a:latin typeface="华文行楷" panose="02010800040101010101" charset="-122"/>
                <a:ea typeface="华文行楷" panose="02010800040101010101" charset="-122"/>
              </a:rPr>
              <a:t>指导教师：孙运雷</a:t>
            </a:r>
            <a:endParaRPr lang="zh-CN" altLang="zh-CN" sz="2400">
              <a:solidFill>
                <a:schemeClr val="bg1"/>
              </a:solidFill>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0-#ppt_w/2"/>
                                          </p:val>
                                        </p:tav>
                                        <p:tav tm="100000">
                                          <p:val>
                                            <p:strVal val="#ppt_x"/>
                                          </p:val>
                                        </p:tav>
                                      </p:tavLst>
                                    </p:anim>
                                    <p:anim calcmode="lin" valueType="num">
                                      <p:cBhvr additive="base">
                                        <p:cTn id="11" dur="2000" fill="hold"/>
                                        <p:tgtEl>
                                          <p:spTgt spid="3"/>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000" fill="hold"/>
                                        <p:tgtEl>
                                          <p:spTgt spid="28"/>
                                        </p:tgtEl>
                                        <p:attrNameLst>
                                          <p:attrName>ppt_x</p:attrName>
                                        </p:attrNameLst>
                                      </p:cBhvr>
                                      <p:tavLst>
                                        <p:tav tm="0">
                                          <p:val>
                                            <p:strVal val="1+#ppt_w/2"/>
                                          </p:val>
                                        </p:tav>
                                        <p:tav tm="100000">
                                          <p:val>
                                            <p:strVal val="#ppt_x"/>
                                          </p:val>
                                        </p:tav>
                                      </p:tavLst>
                                    </p:anim>
                                    <p:anim calcmode="lin" valueType="num">
                                      <p:cBhvr additive="base">
                                        <p:cTn id="18" dur="2000" fill="hold"/>
                                        <p:tgtEl>
                                          <p:spTgt spid="28"/>
                                        </p:tgtEl>
                                        <p:attrNameLst>
                                          <p:attrName>ppt_y</p:attrName>
                                        </p:attrNameLst>
                                      </p:cBhvr>
                                      <p:tavLst>
                                        <p:tav tm="0">
                                          <p:val>
                                            <p:strVal val="#ppt_y"/>
                                          </p:val>
                                        </p:tav>
                                        <p:tav tm="100000">
                                          <p:val>
                                            <p:strVal val="#ppt_y"/>
                                          </p:val>
                                        </p:tav>
                                      </p:tavLst>
                                    </p:anim>
                                  </p:childTnLst>
                                </p:cTn>
                              </p:par>
                              <p:par>
                                <p:cTn id="19" presetID="0" presetClass="entr" presetSubtype="0" fill="hold" grpId="0" nodeType="withEffect">
                                  <p:stCondLst>
                                    <p:cond delay="0"/>
                                  </p:stCondLst>
                                  <p:iterate type="lt">
                                    <p:tmPct val="5000"/>
                                  </p:iterate>
                                  <p:childTnLst>
                                    <p:anim to="" calcmode="lin" valueType="num">
                                      <p:cBhvr>
                                        <p:cTn id="20" dur="1000" fill="hold">
                                          <p:stCondLst>
                                            <p:cond delay="0"/>
                                          </p:stCondLst>
                                        </p:cTn>
                                        <p:tgtEl>
                                          <p:spTgt spid="8"/>
                                        </p:tgtEl>
                                        <p:attrNameLst>
                                          <p:attrName>ppt_h</p:attrName>
                                        </p:attrNameLst>
                                      </p:cBhvr>
                                      <p:tavLst>
                                        <p:tav tm="0" fmla="#ppt_h-(#ppt_h-#ppt_h*8)*(1-$)^8">
                                          <p:val>
                                            <p:fltVal val="0"/>
                                          </p:val>
                                        </p:tav>
                                        <p:tav tm="100000">
                                          <p:val>
                                            <p:fltVal val="1"/>
                                          </p:val>
                                        </p:tav>
                                      </p:tavLst>
                                    </p:anim>
                                    <p:anim to="" calcmode="lin" valueType="num">
                                      <p:cBhvr>
                                        <p:cTn id="21" dur="1000" fill="hold">
                                          <p:stCondLst>
                                            <p:cond delay="0"/>
                                          </p:stCondLst>
                                        </p:cTn>
                                        <p:tgtEl>
                                          <p:spTgt spid="8"/>
                                        </p:tgtEl>
                                        <p:attrNameLst>
                                          <p:attrName>ppt_w</p:attrName>
                                        </p:attrNameLst>
                                      </p:cBhvr>
                                      <p:tavLst>
                                        <p:tav tm="0" fmla="#ppt_w-(#ppt_w-#ppt_w*8)*(1-$)^8">
                                          <p:val>
                                            <p:fltVal val="0"/>
                                          </p:val>
                                        </p:tav>
                                        <p:tav tm="100000">
                                          <p:val>
                                            <p:fltVal val="1"/>
                                          </p:val>
                                        </p:tav>
                                      </p:tavLst>
                                    </p:anim>
                                    <p:animEffect filter="fade">
                                      <p:cBhvr additive="base">
                                        <p:cTn id="22" dur="600" fill="hold">
                                          <p:stCondLst>
                                            <p:cond delay="0"/>
                                          </p:stCondLst>
                                        </p:cTn>
                                        <p:tgtEl>
                                          <p:spTgt spid="8"/>
                                        </p:tgtEl>
                                      </p:cBhvr>
                                    </p:animEffect>
                                    <p:set>
                                      <p:cBhvr additive="base">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52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9050" y="0"/>
            <a:ext cx="12272645" cy="6858000"/>
          </a:xfrm>
          <a:prstGeom prst="rect">
            <a:avLst/>
          </a:prstGeom>
        </p:spPr>
      </p:pic>
      <p:cxnSp>
        <p:nvCxnSpPr>
          <p:cNvPr id="2" name="直接连接符 1"/>
          <p:cNvCxnSpPr/>
          <p:nvPr/>
        </p:nvCxnSpPr>
        <p:spPr>
          <a:xfrm>
            <a:off x="262890" y="1192530"/>
            <a:ext cx="11628755" cy="3810"/>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438785" y="351155"/>
            <a:ext cx="2816860" cy="645160"/>
          </a:xfrm>
          <a:prstGeom prst="rect">
            <a:avLst/>
          </a:prstGeom>
          <a:noFill/>
        </p:spPr>
        <p:txBody>
          <a:bodyPr wrap="square" rtlCol="0">
            <a:spAutoFit/>
          </a:bodyPr>
          <a:p>
            <a:r>
              <a:rPr lang="en-US" altLang="zh-CN" sz="3600">
                <a:solidFill>
                  <a:schemeClr val="bg1"/>
                </a:solidFill>
                <a:latin typeface="华文楷体" panose="02010600040101010101" charset="-122"/>
                <a:ea typeface="华文楷体" panose="02010600040101010101" charset="-122"/>
              </a:rPr>
              <a:t>directory</a:t>
            </a:r>
            <a:endParaRPr lang="en-US" altLang="zh-CN" sz="3600">
              <a:solidFill>
                <a:schemeClr val="bg1"/>
              </a:solidFill>
              <a:latin typeface="华文楷体" panose="02010600040101010101" charset="-122"/>
              <a:ea typeface="华文楷体" panose="02010600040101010101" charset="-122"/>
            </a:endParaRPr>
          </a:p>
        </p:txBody>
      </p:sp>
      <p:sp>
        <p:nvSpPr>
          <p:cNvPr id="5" name="文本框 4"/>
          <p:cNvSpPr txBox="1"/>
          <p:nvPr/>
        </p:nvSpPr>
        <p:spPr>
          <a:xfrm>
            <a:off x="730885" y="2026920"/>
            <a:ext cx="2956560" cy="645160"/>
          </a:xfrm>
          <a:prstGeom prst="rect">
            <a:avLst/>
          </a:prstGeom>
          <a:noFill/>
        </p:spPr>
        <p:txBody>
          <a:bodyPr wrap="square" rtlCol="0">
            <a:spAutoFit/>
          </a:bodyPr>
          <a:p>
            <a:pPr algn="ctr"/>
            <a:r>
              <a:rPr lang="zh-CN" altLang="en-US" sz="3600">
                <a:solidFill>
                  <a:schemeClr val="bg1"/>
                </a:solidFill>
                <a:latin typeface="华文行楷" panose="02010800040101010101" charset="-122"/>
                <a:ea typeface="华文行楷" panose="02010800040101010101" charset="-122"/>
              </a:rPr>
              <a:t>壹</a:t>
            </a:r>
            <a:endParaRPr lang="zh-CN" altLang="en-US" sz="3600">
              <a:solidFill>
                <a:schemeClr val="bg1"/>
              </a:solidFill>
              <a:latin typeface="华文行楷" panose="02010800040101010101" charset="-122"/>
              <a:ea typeface="华文行楷" panose="02010800040101010101" charset="-122"/>
            </a:endParaRPr>
          </a:p>
        </p:txBody>
      </p:sp>
      <p:sp>
        <p:nvSpPr>
          <p:cNvPr id="6" name="文本框 5"/>
          <p:cNvSpPr txBox="1"/>
          <p:nvPr/>
        </p:nvSpPr>
        <p:spPr>
          <a:xfrm>
            <a:off x="4265295" y="2057400"/>
            <a:ext cx="2949575" cy="583565"/>
          </a:xfrm>
          <a:prstGeom prst="rect">
            <a:avLst/>
          </a:prstGeom>
          <a:noFill/>
        </p:spPr>
        <p:txBody>
          <a:bodyPr wrap="square" rtlCol="0">
            <a:spAutoFit/>
          </a:bodyPr>
          <a:p>
            <a:pPr algn="ctr"/>
            <a:r>
              <a:rPr lang="zh-CN" altLang="en-US" sz="3200">
                <a:solidFill>
                  <a:schemeClr val="bg1"/>
                </a:solidFill>
                <a:latin typeface="华文行楷" panose="02010800040101010101" charset="-122"/>
                <a:ea typeface="华文行楷" panose="02010800040101010101" charset="-122"/>
              </a:rPr>
              <a:t>贰</a:t>
            </a:r>
            <a:endParaRPr lang="zh-CN" altLang="en-US" sz="3200">
              <a:solidFill>
                <a:schemeClr val="bg1"/>
              </a:solidFill>
              <a:latin typeface="华文行楷" panose="02010800040101010101" charset="-122"/>
              <a:ea typeface="华文行楷" panose="02010800040101010101" charset="-122"/>
            </a:endParaRPr>
          </a:p>
        </p:txBody>
      </p:sp>
      <p:sp>
        <p:nvSpPr>
          <p:cNvPr id="7" name="文本框 6"/>
          <p:cNvSpPr txBox="1"/>
          <p:nvPr/>
        </p:nvSpPr>
        <p:spPr>
          <a:xfrm>
            <a:off x="7998460" y="2058035"/>
            <a:ext cx="3132455" cy="583565"/>
          </a:xfrm>
          <a:prstGeom prst="rect">
            <a:avLst/>
          </a:prstGeom>
          <a:noFill/>
        </p:spPr>
        <p:txBody>
          <a:bodyPr wrap="square" rtlCol="0">
            <a:spAutoFit/>
          </a:bodyPr>
          <a:p>
            <a:pPr algn="ctr"/>
            <a:r>
              <a:rPr lang="zh-CN" altLang="en-US" sz="3200">
                <a:solidFill>
                  <a:schemeClr val="bg1"/>
                </a:solidFill>
                <a:latin typeface="华文行楷" panose="02010800040101010101" charset="-122"/>
                <a:ea typeface="华文行楷" panose="02010800040101010101" charset="-122"/>
              </a:rPr>
              <a:t>叁</a:t>
            </a:r>
            <a:endParaRPr lang="zh-CN" altLang="en-US" sz="3200">
              <a:solidFill>
                <a:schemeClr val="bg1"/>
              </a:solidFill>
              <a:latin typeface="华文行楷" panose="02010800040101010101" charset="-122"/>
              <a:ea typeface="华文行楷" panose="02010800040101010101" charset="-122"/>
            </a:endParaRPr>
          </a:p>
        </p:txBody>
      </p:sp>
      <p:sp>
        <p:nvSpPr>
          <p:cNvPr id="8" name="文本框 7"/>
          <p:cNvSpPr txBox="1"/>
          <p:nvPr/>
        </p:nvSpPr>
        <p:spPr>
          <a:xfrm>
            <a:off x="848360" y="3651885"/>
            <a:ext cx="2722245" cy="460375"/>
          </a:xfrm>
          <a:prstGeom prst="rect">
            <a:avLst/>
          </a:prstGeom>
          <a:no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概念，特点及原理</a:t>
            </a:r>
            <a:endParaRPr lang="zh-CN" altLang="en-US" sz="2400">
              <a:solidFill>
                <a:schemeClr val="bg1"/>
              </a:solidFill>
              <a:latin typeface="华文隶书" panose="02010800040101010101" charset="-122"/>
              <a:ea typeface="华文隶书" panose="02010800040101010101" charset="-122"/>
            </a:endParaRPr>
          </a:p>
        </p:txBody>
      </p:sp>
      <p:sp>
        <p:nvSpPr>
          <p:cNvPr id="9" name="文本框 8"/>
          <p:cNvSpPr txBox="1"/>
          <p:nvPr/>
        </p:nvSpPr>
        <p:spPr>
          <a:xfrm>
            <a:off x="4360545" y="3651885"/>
            <a:ext cx="2759075" cy="460375"/>
          </a:xfrm>
          <a:prstGeom prst="rect">
            <a:avLst/>
          </a:prstGeom>
          <a:no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防伪技术的种类</a:t>
            </a:r>
            <a:endParaRPr lang="zh-CN" altLang="en-US" sz="2400">
              <a:solidFill>
                <a:schemeClr val="bg1"/>
              </a:solidFill>
              <a:latin typeface="华文隶书" panose="02010800040101010101" charset="-122"/>
              <a:ea typeface="华文隶书" panose="02010800040101010101" charset="-122"/>
            </a:endParaRPr>
          </a:p>
        </p:txBody>
      </p:sp>
      <p:sp>
        <p:nvSpPr>
          <p:cNvPr id="10" name="文本框 9"/>
          <p:cNvSpPr txBox="1"/>
          <p:nvPr/>
        </p:nvSpPr>
        <p:spPr>
          <a:xfrm>
            <a:off x="8258175" y="3651885"/>
            <a:ext cx="2612390" cy="460375"/>
          </a:xfrm>
          <a:prstGeom prst="rect">
            <a:avLst/>
          </a:prstGeom>
          <a:no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未来发展趋势</a:t>
            </a:r>
            <a:endParaRPr lang="zh-CN" altLang="en-US" sz="2400">
              <a:solidFill>
                <a:schemeClr val="bg1"/>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3802385" y="2842895"/>
            <a:ext cx="10852237" cy="624845"/>
          </a:xfrm>
        </p:spPr>
        <p:txBody>
          <a:bodyPr/>
          <a:lstStyle/>
          <a:p>
            <a:r>
              <a:rPr lang="zh-CN" altLang="en-US" sz="4400">
                <a:solidFill>
                  <a:schemeClr val="bg1"/>
                </a:solidFill>
                <a:latin typeface="华文隶书" panose="02010800040101010101" charset="-122"/>
                <a:ea typeface="华文隶书" panose="02010800040101010101" charset="-122"/>
                <a:sym typeface="+mn-ea"/>
              </a:rPr>
              <a:t>概念，特点及原理</a:t>
            </a:r>
            <a:br>
              <a:rPr lang="zh-CN" altLang="en-US">
                <a:latin typeface="华文隶书" panose="02010800040101010101" charset="-122"/>
                <a:ea typeface="华文隶书" panose="02010800040101010101" charset="-122"/>
              </a:rPr>
            </a:br>
            <a:br>
              <a:rPr lang="zh-CN" altLang="en-US">
                <a:latin typeface="华文隶书" panose="02010800040101010101" charset="-122"/>
                <a:ea typeface="华文隶书" panose="02010800040101010101" charset="-122"/>
              </a:rPr>
            </a:br>
            <a:endParaRPr lang="zh-CN" altLang="en-US"/>
          </a:p>
        </p:txBody>
      </p:sp>
      <p:sp>
        <p:nvSpPr>
          <p:cNvPr id="3" name="文本占位符 2"/>
          <p:cNvSpPr>
            <a:spLocks noGrp="1"/>
          </p:cNvSpPr>
          <p:nvPr>
            <p:ph type="body" idx="1"/>
            <p:custDataLst>
              <p:tags r:id="rId3"/>
            </p:custDataLst>
          </p:nvPr>
        </p:nvSpPr>
        <p:spPr>
          <a:xfrm>
            <a:off x="3802380" y="3853180"/>
            <a:ext cx="10852237" cy="1077985"/>
          </a:xfrm>
        </p:spPr>
        <p:txBody>
          <a:bodyPr/>
          <a:lstStyle/>
          <a:p>
            <a:r>
              <a:rPr lang="zh-CN" altLang="en-US" sz="1800">
                <a:solidFill>
                  <a:schemeClr val="bg2">
                    <a:lumMod val="75000"/>
                  </a:schemeClr>
                </a:solidFill>
                <a:latin typeface="华文楷体" panose="02010600040101010101" charset="-122"/>
                <a:ea typeface="华文楷体" panose="02010600040101010101" charset="-122"/>
                <a:cs typeface="华文楷体" panose="02010600040101010101" charset="-122"/>
              </a:rPr>
              <a:t>digital anti-counterfeiting</a:t>
            </a:r>
            <a:endParaRPr lang="zh-CN" altLang="en-US" sz="1800">
              <a:solidFill>
                <a:schemeClr val="bg2">
                  <a:lumMod val="75000"/>
                </a:schemeClr>
              </a:solidFill>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custDataLst>
              <p:tags r:id="rId4"/>
            </p:custDataLst>
          </p:nvPr>
        </p:nvSpPr>
        <p:spPr>
          <a:xfrm>
            <a:off x="6597019" y="138049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01</a:t>
            </a:r>
            <a:endParaRPr lang="en-US" altLang="zh-CN" sz="7200" b="1">
              <a:solidFill>
                <a:schemeClr val="bg1">
                  <a:lumMod val="85000"/>
                </a:schemeClr>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1 [转换]-01"/>
          <p:cNvPicPr>
            <a:picLocks noGrp="1" noChangeAspect="1"/>
          </p:cNvPicPr>
          <p:nvPr isPhoto="1">
            <p:custDataLst>
              <p:tags r:id="rId1"/>
            </p:custDataLst>
          </p:nvPr>
        </p:nvPicPr>
        <p:blipFill>
          <a:blip r:embed="rId2">
            <a:lum/>
            <a:extLst>
              <a:ext uri="{28A0092B-C50C-407E-A947-70E740481C1C}">
                <a14:useLocalDpi xmlns:a14="http://schemas.microsoft.com/office/drawing/2010/main" val="0"/>
              </a:ext>
            </a:extLst>
          </a:blip>
          <a:srcRect l="5556" r="5556"/>
          <a:stretch>
            <a:fillRect/>
          </a:stretch>
        </p:blipFill>
        <p:spPr>
          <a:xfrm>
            <a:off x="635" y="0"/>
            <a:ext cx="12228195" cy="6858000"/>
          </a:xfrm>
          <a:prstGeom prst="rect">
            <a:avLst/>
          </a:prstGeom>
        </p:spPr>
      </p:pic>
      <p:sp>
        <p:nvSpPr>
          <p:cNvPr id="2" name="标题 1"/>
          <p:cNvSpPr>
            <a:spLocks noGrp="1"/>
          </p:cNvSpPr>
          <p:nvPr>
            <p:ph type="ctrTitle"/>
          </p:nvPr>
        </p:nvSpPr>
        <p:spPr>
          <a:xfrm>
            <a:off x="401912" y="304821"/>
            <a:ext cx="10852237" cy="899167"/>
          </a:xfrm>
        </p:spPr>
        <p:txBody>
          <a:bodyPr/>
          <a:p>
            <a:pPr algn="l"/>
            <a:r>
              <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壹</a:t>
            </a:r>
            <a:r>
              <a:rPr lang="en-US" altLang="zh-CN"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 · </a:t>
            </a:r>
            <a:r>
              <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概念，特点及原理</a:t>
            </a:r>
            <a:endPar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endParaRPr>
          </a:p>
        </p:txBody>
      </p:sp>
      <p:sp>
        <p:nvSpPr>
          <p:cNvPr id="3" name="副标题 2"/>
          <p:cNvSpPr>
            <a:spLocks noGrp="1"/>
          </p:cNvSpPr>
          <p:nvPr>
            <p:ph type="subTitle" idx="1"/>
          </p:nvPr>
        </p:nvSpPr>
        <p:spPr>
          <a:xfrm>
            <a:off x="401912" y="1203960"/>
            <a:ext cx="10852237" cy="950984"/>
          </a:xfrm>
        </p:spPr>
        <p:txBody>
          <a:bodyPr/>
          <a:p>
            <a:pPr algn="l"/>
            <a:r>
              <a:rPr lang="zh-CN" altLang="en-US" sz="2800">
                <a:solidFill>
                  <a:schemeClr val="bg1">
                    <a:lumMod val="85000"/>
                  </a:schemeClr>
                </a:solidFill>
                <a:latin typeface="华文新魏" panose="02010800040101010101" charset="-122"/>
                <a:ea typeface="华文新魏" panose="02010800040101010101" charset="-122"/>
              </a:rPr>
              <a:t>数字防伪技术又称数码防伪技术，是防伪公司利用计算机、网络通信、信息编码和高科技印刷等</a:t>
            </a:r>
            <a:r>
              <a:rPr lang="zh-CN" altLang="en-US" sz="2800" b="1">
                <a:solidFill>
                  <a:schemeClr val="bg1">
                    <a:lumMod val="85000"/>
                  </a:schemeClr>
                </a:solidFill>
                <a:latin typeface="华文新魏" panose="02010800040101010101" charset="-122"/>
                <a:ea typeface="华文新魏" panose="02010800040101010101" charset="-122"/>
              </a:rPr>
              <a:t>高新技术</a:t>
            </a:r>
            <a:r>
              <a:rPr lang="zh-CN" altLang="en-US" sz="2800">
                <a:solidFill>
                  <a:schemeClr val="bg1">
                    <a:lumMod val="85000"/>
                  </a:schemeClr>
                </a:solidFill>
                <a:latin typeface="华文新魏" panose="02010800040101010101" charset="-122"/>
                <a:ea typeface="华文新魏" panose="02010800040101010101" charset="-122"/>
              </a:rPr>
              <a:t>，自主开发研制的一项具有国际领先水平的综合防伪技术。</a:t>
            </a:r>
            <a:endParaRPr lang="zh-CN" altLang="en-US" sz="2800">
              <a:solidFill>
                <a:schemeClr val="bg1">
                  <a:lumMod val="85000"/>
                </a:schemeClr>
              </a:solidFill>
              <a:latin typeface="华文新魏" panose="02010800040101010101" charset="-122"/>
              <a:ea typeface="华文新魏" panose="02010800040101010101" charset="-122"/>
            </a:endParaRPr>
          </a:p>
        </p:txBody>
      </p:sp>
      <p:cxnSp>
        <p:nvCxnSpPr>
          <p:cNvPr id="4" name="直接连接符 3"/>
          <p:cNvCxnSpPr/>
          <p:nvPr/>
        </p:nvCxnSpPr>
        <p:spPr>
          <a:xfrm flipV="1">
            <a:off x="401955" y="991870"/>
            <a:ext cx="11482070" cy="21590"/>
          </a:xfrm>
          <a:prstGeom prst="line">
            <a:avLst/>
          </a:prstGeom>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401955" y="2663825"/>
            <a:ext cx="10692130" cy="3995420"/>
            <a:chOff x="633" y="4195"/>
            <a:chExt cx="16838" cy="6292"/>
          </a:xfrm>
        </p:grpSpPr>
        <p:sp>
          <p:nvSpPr>
            <p:cNvPr id="9" name="文本框 8"/>
            <p:cNvSpPr txBox="1"/>
            <p:nvPr/>
          </p:nvSpPr>
          <p:spPr>
            <a:xfrm>
              <a:off x="633" y="4195"/>
              <a:ext cx="12804" cy="1016"/>
            </a:xfrm>
            <a:prstGeom prst="rect">
              <a:avLst/>
            </a:prstGeom>
            <a:noFill/>
          </p:spPr>
          <p:txBody>
            <a:bodyPr wrap="square" rtlCol="0">
              <a:spAutoFit/>
            </a:bodyPr>
            <a:p>
              <a:r>
                <a:rPr lang="zh-CN" altLang="en-US" sz="3600">
                  <a:solidFill>
                    <a:schemeClr val="bg1"/>
                  </a:solidFill>
                  <a:latin typeface="华文行楷" panose="02010800040101010101" charset="-122"/>
                  <a:ea typeface="华文行楷" panose="02010800040101010101" charset="-122"/>
                </a:rPr>
                <a:t>特点</a:t>
              </a:r>
              <a:endParaRPr lang="zh-CN" altLang="en-US" sz="3600">
                <a:solidFill>
                  <a:schemeClr val="bg1"/>
                </a:solidFill>
                <a:latin typeface="华文行楷" panose="02010800040101010101" charset="-122"/>
                <a:ea typeface="华文行楷" panose="02010800040101010101" charset="-122"/>
              </a:endParaRPr>
            </a:p>
          </p:txBody>
        </p:sp>
        <p:sp>
          <p:nvSpPr>
            <p:cNvPr id="11" name="文本框 10"/>
            <p:cNvSpPr txBox="1"/>
            <p:nvPr/>
          </p:nvSpPr>
          <p:spPr>
            <a:xfrm>
              <a:off x="2927" y="4915"/>
              <a:ext cx="14544" cy="5572"/>
            </a:xfrm>
            <a:prstGeom prst="rect">
              <a:avLst/>
            </a:prstGeom>
            <a:noFill/>
          </p:spPr>
          <p:txBody>
            <a:bodyPr wrap="square" rtlCol="0">
              <a:spAutoFit/>
            </a:bodyPr>
            <a:p>
              <a:r>
                <a:rPr lang="en-US" altLang="zh-CN" sz="2000" b="1">
                  <a:solidFill>
                    <a:schemeClr val="bg1"/>
                  </a:solidFill>
                  <a:latin typeface="华文行楷" panose="02010800040101010101" charset="-122"/>
                  <a:ea typeface="华文行楷" panose="02010800040101010101" charset="-122"/>
                  <a:cs typeface="华文行楷" panose="02010800040101010101" charset="-122"/>
                </a:rPr>
                <a:t>1.</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不可伪造性</a:t>
              </a:r>
              <a:r>
                <a:rPr lang="zh-CN" altLang="en-US" b="1">
                  <a:solidFill>
                    <a:schemeClr val="bg1"/>
                  </a:solidFill>
                  <a:latin typeface="华文行楷" panose="02010800040101010101" charset="-122"/>
                  <a:ea typeface="华文行楷" panose="02010800040101010101" charset="-122"/>
                  <a:cs typeface="华文行楷" panose="02010800040101010101" charset="-122"/>
                </a:rPr>
                <a:t> </a:t>
              </a:r>
              <a:endParaRPr lang="zh-CN" altLang="en-US">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即贴在产品上的防伪码不能被伪造。同时防伪码无重复， 且与查询数据库中的数据一一对应。</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b="1">
                  <a:solidFill>
                    <a:schemeClr val="bg1"/>
                  </a:solidFill>
                  <a:latin typeface="华文行楷" panose="02010800040101010101" charset="-122"/>
                  <a:ea typeface="华文行楷" panose="02010800040101010101" charset="-122"/>
                  <a:cs typeface="华文行楷" panose="02010800040101010101" charset="-122"/>
                </a:rPr>
                <a:t>2.</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查询方式可行</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目前社 会上 已有 的数字防伪系统所采用的查询手段基本上是电话和网络 ，在电话和网络 日益普及的今天 ，消费者可随时随地进行查询。</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a:solidFill>
                    <a:schemeClr val="bg1"/>
                  </a:solidFill>
                  <a:latin typeface="华文行楷" panose="02010800040101010101" charset="-122"/>
                  <a:ea typeface="华文行楷" panose="02010800040101010101" charset="-122"/>
                  <a:cs typeface="华文行楷" panose="02010800040101010101" charset="-122"/>
                </a:rPr>
                <a:t>3.</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唯一性</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在查询过程中，每个防伪码只提供一次真实性查询 ，若遇多次查询时，查询数据库将提示消费者 ，保证防伪码的唯一性。</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a:solidFill>
                    <a:schemeClr val="bg1"/>
                  </a:solidFill>
                  <a:latin typeface="华文行楷" panose="02010800040101010101" charset="-122"/>
                  <a:ea typeface="华文行楷" panose="02010800040101010101" charset="-122"/>
                  <a:cs typeface="华文行楷" panose="02010800040101010101" charset="-122"/>
                </a:rPr>
                <a:t>4.</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可推广</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防伪码的设计、制作成本应低廉，易被企业接受 ；认证过程所花费的时间、精力 、金钱应足够低 ，易被消费者接受。</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8" name="矩形 7"/>
          <p:cNvSpPr/>
          <p:nvPr/>
        </p:nvSpPr>
        <p:spPr>
          <a:xfrm>
            <a:off x="0" y="1012825"/>
            <a:ext cx="4866005" cy="5836920"/>
          </a:xfrm>
          <a:prstGeom prst="rect">
            <a:avLst/>
          </a:prstGeom>
          <a:noFill/>
          <a:ln>
            <a:noFill/>
          </a:ln>
          <a:extLst>
            <a:ext uri="{909E8E84-426E-40DD-AFC4-6F175D3DCCD1}">
              <a14:hiddenFill xmlns:a14="http://schemas.microsoft.com/office/drawing/2010/main">
                <a:solidFill>
                  <a:schemeClr val="accent6">
                    <a:lumMod val="40000"/>
                    <a:lumOff val="60000"/>
                  </a:schemeClr>
                </a:solidFill>
              </a14:hiddenFill>
            </a:ext>
          </a:extLst>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2" name="标题 1"/>
          <p:cNvSpPr>
            <a:spLocks noGrp="1"/>
          </p:cNvSpPr>
          <p:nvPr>
            <p:ph type="ctrTitle"/>
          </p:nvPr>
        </p:nvSpPr>
        <p:spPr>
          <a:xfrm>
            <a:off x="401912" y="304821"/>
            <a:ext cx="10852237" cy="899167"/>
          </a:xfrm>
        </p:spPr>
        <p:txBody>
          <a:bodyPr/>
          <a:p>
            <a:pPr algn="l"/>
            <a:r>
              <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壹</a:t>
            </a:r>
            <a:r>
              <a:rPr lang="en-US" altLang="zh-CN"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 · </a:t>
            </a:r>
            <a:r>
              <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rPr>
              <a:t>概念，特点及原理</a:t>
            </a:r>
            <a:endParaRPr lang="zh-CN" altLang="en-US" sz="2800" b="1">
              <a:solidFill>
                <a:schemeClr val="bg1">
                  <a:lumMod val="50000"/>
                </a:schemeClr>
              </a:solidFill>
              <a:latin typeface="华文行楷" panose="02010800040101010101" charset="-122"/>
              <a:ea typeface="华文行楷" panose="02010800040101010101" charset="-122"/>
              <a:cs typeface="华文行楷" panose="02010800040101010101" charset="-122"/>
              <a:sym typeface="+mn-ea"/>
            </a:endParaRPr>
          </a:p>
        </p:txBody>
      </p:sp>
      <p:sp>
        <p:nvSpPr>
          <p:cNvPr id="3" name="副标题 2"/>
          <p:cNvSpPr>
            <a:spLocks noGrp="1"/>
          </p:cNvSpPr>
          <p:nvPr>
            <p:ph type="subTitle" idx="1"/>
          </p:nvPr>
        </p:nvSpPr>
        <p:spPr>
          <a:xfrm>
            <a:off x="401912" y="1203960"/>
            <a:ext cx="10852237" cy="950984"/>
          </a:xfrm>
        </p:spPr>
        <p:txBody>
          <a:bodyPr/>
          <a:p>
            <a:pPr algn="l"/>
            <a:r>
              <a:rPr lang="zh-CN" altLang="en-US" sz="4000">
                <a:solidFill>
                  <a:schemeClr val="tx1">
                    <a:lumMod val="65000"/>
                    <a:lumOff val="35000"/>
                  </a:schemeClr>
                </a:solidFill>
                <a:latin typeface="华文新魏" panose="02010800040101010101" charset="-122"/>
                <a:ea typeface="华文新魏" panose="02010800040101010101" charset="-122"/>
              </a:rPr>
              <a:t>原理</a:t>
            </a:r>
            <a:endParaRPr lang="zh-CN" altLang="en-US" sz="4000">
              <a:solidFill>
                <a:schemeClr val="tx1">
                  <a:lumMod val="65000"/>
                  <a:lumOff val="35000"/>
                </a:schemeClr>
              </a:solidFill>
              <a:latin typeface="华文新魏" panose="02010800040101010101" charset="-122"/>
              <a:ea typeface="华文新魏" panose="02010800040101010101" charset="-122"/>
            </a:endParaRPr>
          </a:p>
        </p:txBody>
      </p:sp>
      <p:cxnSp>
        <p:nvCxnSpPr>
          <p:cNvPr id="4" name="直接连接符 3"/>
          <p:cNvCxnSpPr/>
          <p:nvPr/>
        </p:nvCxnSpPr>
        <p:spPr>
          <a:xfrm flipV="1">
            <a:off x="401955" y="99187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401955" y="2155190"/>
            <a:ext cx="3856990" cy="2861310"/>
          </a:xfrm>
          <a:prstGeom prst="rect">
            <a:avLst/>
          </a:prstGeom>
          <a:noFill/>
        </p:spPr>
        <p:txBody>
          <a:bodyPr wrap="square" rtlCol="0">
            <a:spAutoFit/>
          </a:bodyPr>
          <a:p>
            <a:r>
              <a:rPr lang="zh-CN" altLang="en-US" sz="2000">
                <a:solidFill>
                  <a:schemeClr val="bg1"/>
                </a:solidFill>
                <a:latin typeface="华文楷体" panose="02010600040101010101" charset="-122"/>
                <a:ea typeface="华文楷体" panose="02010600040101010101" charset="-122"/>
                <a:cs typeface="华文楷体" panose="02010600040101010101" charset="-122"/>
              </a:rPr>
              <a:t>通过在每个产 品上粘贴防伪标识物，每个标识物中含有一个唯一的防伪识别 码 ，所有这些防伪码都保存在数据库服务器中。消费者购买商 品后 ，可以通过电话或互联网输入防伪码 ，查询服务器会 自动 在数据库中校验该码的真伪 ，并将结果即时反馈给消费者 </a:t>
            </a:r>
            <a:endParaRPr lang="zh-CN" altLang="en-US" sz="2000">
              <a:solidFill>
                <a:schemeClr val="bg1"/>
              </a:solidFill>
              <a:latin typeface="华文楷体" panose="02010600040101010101" charset="-122"/>
              <a:ea typeface="华文楷体" panose="02010600040101010101" charset="-122"/>
              <a:cs typeface="华文楷体" panose="02010600040101010101" charset="-122"/>
            </a:endParaRPr>
          </a:p>
        </p:txBody>
      </p:sp>
      <p:pic>
        <p:nvPicPr>
          <p:cNvPr id="7" name="图片 6"/>
          <p:cNvPicPr>
            <a:picLocks noChangeAspect="1"/>
          </p:cNvPicPr>
          <p:nvPr/>
        </p:nvPicPr>
        <p:blipFill>
          <a:blip r:embed="rId2"/>
          <a:srcRect l="16490" t="34602" r="51312" b="42108"/>
          <a:stretch>
            <a:fillRect/>
          </a:stretch>
        </p:blipFill>
        <p:spPr>
          <a:xfrm>
            <a:off x="4630420" y="2446655"/>
            <a:ext cx="6525895" cy="288480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4336420" y="2923540"/>
            <a:ext cx="10852237" cy="624845"/>
          </a:xfrm>
        </p:spPr>
        <p:txBody>
          <a:bodyPr/>
          <a:lstStyle/>
          <a:p>
            <a:r>
              <a:rPr lang="zh-CN" altLang="en-US">
                <a:solidFill>
                  <a:schemeClr val="bg1"/>
                </a:solidFill>
              </a:rPr>
              <a:t>防伪技术种类</a:t>
            </a:r>
            <a:endParaRPr lang="zh-CN" altLang="en-US">
              <a:solidFill>
                <a:schemeClr val="bg1"/>
              </a:solidFill>
            </a:endParaRPr>
          </a:p>
        </p:txBody>
      </p:sp>
      <p:sp>
        <p:nvSpPr>
          <p:cNvPr id="3" name="文本占位符 2"/>
          <p:cNvSpPr>
            <a:spLocks noGrp="1"/>
          </p:cNvSpPr>
          <p:nvPr>
            <p:ph type="body" idx="1"/>
            <p:custDataLst>
              <p:tags r:id="rId3"/>
            </p:custDataLst>
          </p:nvPr>
        </p:nvSpPr>
        <p:spPr>
          <a:xfrm>
            <a:off x="4336415" y="3732530"/>
            <a:ext cx="10852237" cy="1077985"/>
          </a:xfrm>
        </p:spPr>
        <p:txBody>
          <a:bodyPr/>
          <a:lstStyle/>
          <a:p>
            <a:r>
              <a:rPr>
                <a:solidFill>
                  <a:schemeClr val="bg2">
                    <a:lumMod val="75000"/>
                  </a:schemeClr>
                </a:solidFill>
                <a:latin typeface="华文楷体" panose="02010600040101010101" charset="-122"/>
                <a:ea typeface="华文楷体" panose="02010600040101010101" charset="-122"/>
                <a:cs typeface="华文楷体" panose="02010600040101010101" charset="-122"/>
                <a:sym typeface="+mn-ea"/>
              </a:rPr>
              <a:t>digital anti-counterfeiting</a:t>
            </a:r>
            <a:endParaRPr lang="zh-CN" altLang="en-US">
              <a:solidFill>
                <a:schemeClr val="bg2">
                  <a:lumMod val="75000"/>
                </a:schemeClr>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4"/>
            </p:custDataLst>
          </p:nvPr>
        </p:nvSpPr>
        <p:spPr>
          <a:xfrm>
            <a:off x="6656074" y="161480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02</a:t>
            </a:r>
            <a:endParaRPr lang="en-US" altLang="zh-CN" sz="7200" b="1">
              <a:solidFill>
                <a:schemeClr val="bg1">
                  <a:lumMod val="85000"/>
                </a:schemeClr>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2"/>
          <p:cNvPicPr>
            <a:picLocks noGrp="1" noChangeAspect="1"/>
          </p:cNvPicPr>
          <p:nvPr isPhoto="1">
            <p:custDataLst>
              <p:tags r:id="rId1"/>
            </p:custDataLst>
          </p:nvPr>
        </p:nvPicPr>
        <p:blipFill>
          <a:blip r:embed="rId2">
            <a:lum/>
            <a:extLst>
              <a:ext uri="{28A0092B-C50C-407E-A947-70E740481C1C}">
                <a14:useLocalDpi xmlns:a14="http://schemas.microsoft.com/office/drawing/2010/main" val="0"/>
              </a:ext>
            </a:extLst>
          </a:blip>
          <a:srcRect t="7818" b="7818"/>
          <a:stretch>
            <a:fillRect/>
          </a:stretch>
        </p:blipFill>
        <p:spPr>
          <a:xfrm>
            <a:off x="2" y="0"/>
            <a:ext cx="12191996" cy="6858000"/>
          </a:xfrm>
          <a:prstGeom prst="rect">
            <a:avLst/>
          </a:prstGeom>
        </p:spPr>
      </p:pic>
      <p:sp>
        <p:nvSpPr>
          <p:cNvPr id="102" name="图形 5"/>
          <p:cNvSpPr/>
          <p:nvPr/>
        </p:nvSpPr>
        <p:spPr>
          <a:xfrm>
            <a:off x="-428013" y="319406"/>
            <a:ext cx="12619726" cy="6742509"/>
          </a:xfrm>
          <a:custGeom>
            <a:avLst/>
            <a:gdLst>
              <a:gd name="connsiteX0" fmla="*/ 0 w 12619726"/>
              <a:gd name="connsiteY0" fmla="*/ 4616317 h 6742509"/>
              <a:gd name="connsiteX1" fmla="*/ 117635 w 12619726"/>
              <a:gd name="connsiteY1" fmla="*/ 4633001 h 6742509"/>
              <a:gd name="connsiteX2" fmla="*/ 359974 w 12619726"/>
              <a:gd name="connsiteY2" fmla="*/ 4175470 h 6742509"/>
              <a:gd name="connsiteX3" fmla="*/ 533033 w 12619726"/>
              <a:gd name="connsiteY3" fmla="*/ 4364081 h 6742509"/>
              <a:gd name="connsiteX4" fmla="*/ 586760 w 12619726"/>
              <a:gd name="connsiteY4" fmla="*/ 4433927 h 6742509"/>
              <a:gd name="connsiteX5" fmla="*/ 719948 w 12619726"/>
              <a:gd name="connsiteY5" fmla="*/ 4817654 h 6742509"/>
              <a:gd name="connsiteX6" fmla="*/ 815526 w 12619726"/>
              <a:gd name="connsiteY6" fmla="*/ 5088553 h 6742509"/>
              <a:gd name="connsiteX7" fmla="*/ 1049382 w 12619726"/>
              <a:gd name="connsiteY7" fmla="*/ 4932178 h 6742509"/>
              <a:gd name="connsiteX8" fmla="*/ 1276734 w 12619726"/>
              <a:gd name="connsiteY8" fmla="*/ 5198553 h 6742509"/>
              <a:gd name="connsiteX9" fmla="*/ 1572234 w 12619726"/>
              <a:gd name="connsiteY9" fmla="*/ 5050661 h 6742509"/>
              <a:gd name="connsiteX10" fmla="*/ 1609844 w 12619726"/>
              <a:gd name="connsiteY10" fmla="*/ 4989299 h 6742509"/>
              <a:gd name="connsiteX11" fmla="*/ 1767350 w 12619726"/>
              <a:gd name="connsiteY11" fmla="*/ 4722075 h 6742509"/>
              <a:gd name="connsiteX12" fmla="*/ 1944933 w 12619726"/>
              <a:gd name="connsiteY12" fmla="*/ 4070277 h 6742509"/>
              <a:gd name="connsiteX13" fmla="*/ 2195756 w 12619726"/>
              <a:gd name="connsiteY13" fmla="*/ 3763748 h 6742509"/>
              <a:gd name="connsiteX14" fmla="*/ 2233930 w 12619726"/>
              <a:gd name="connsiteY14" fmla="*/ 3726421 h 6742509"/>
              <a:gd name="connsiteX15" fmla="*/ 2323005 w 12619726"/>
              <a:gd name="connsiteY15" fmla="*/ 3527630 h 6742509"/>
              <a:gd name="connsiteX16" fmla="*/ 2441771 w 12619726"/>
              <a:gd name="connsiteY16" fmla="*/ 3266345 h 6742509"/>
              <a:gd name="connsiteX17" fmla="*/ 2457323 w 12619726"/>
              <a:gd name="connsiteY17" fmla="*/ 3266628 h 6742509"/>
              <a:gd name="connsiteX18" fmla="*/ 2677606 w 12619726"/>
              <a:gd name="connsiteY18" fmla="*/ 3934261 h 6742509"/>
              <a:gd name="connsiteX19" fmla="*/ 2720871 w 12619726"/>
              <a:gd name="connsiteY19" fmla="*/ 3902308 h 6742509"/>
              <a:gd name="connsiteX20" fmla="*/ 2883184 w 12619726"/>
              <a:gd name="connsiteY20" fmla="*/ 3762899 h 6742509"/>
              <a:gd name="connsiteX21" fmla="*/ 3023158 w 12619726"/>
              <a:gd name="connsiteY21" fmla="*/ 3737732 h 6742509"/>
              <a:gd name="connsiteX22" fmla="*/ 3164263 w 12619726"/>
              <a:gd name="connsiteY22" fmla="*/ 3758940 h 6742509"/>
              <a:gd name="connsiteX23" fmla="*/ 3389919 w 12619726"/>
              <a:gd name="connsiteY23" fmla="*/ 3421306 h 6742509"/>
              <a:gd name="connsiteX24" fmla="*/ 3447605 w 12619726"/>
              <a:gd name="connsiteY24" fmla="*/ 3288684 h 6742509"/>
              <a:gd name="connsiteX25" fmla="*/ 3838119 w 12619726"/>
              <a:gd name="connsiteY25" fmla="*/ 2554881 h 6742509"/>
              <a:gd name="connsiteX26" fmla="*/ 3878555 w 12619726"/>
              <a:gd name="connsiteY26" fmla="*/ 2523775 h 6742509"/>
              <a:gd name="connsiteX27" fmla="*/ 4079043 w 12619726"/>
              <a:gd name="connsiteY27" fmla="*/ 2485318 h 6742509"/>
              <a:gd name="connsiteX28" fmla="*/ 4326190 w 12619726"/>
              <a:gd name="connsiteY28" fmla="*/ 2786474 h 6742509"/>
              <a:gd name="connsiteX29" fmla="*/ 4546755 w 12619726"/>
              <a:gd name="connsiteY29" fmla="*/ 2705883 h 6742509"/>
              <a:gd name="connsiteX30" fmla="*/ 4788246 w 12619726"/>
              <a:gd name="connsiteY30" fmla="*/ 2642258 h 6742509"/>
              <a:gd name="connsiteX31" fmla="*/ 5024647 w 12619726"/>
              <a:gd name="connsiteY31" fmla="*/ 2810227 h 6742509"/>
              <a:gd name="connsiteX32" fmla="*/ 5194878 w 12619726"/>
              <a:gd name="connsiteY32" fmla="*/ 2578634 h 6742509"/>
              <a:gd name="connsiteX33" fmla="*/ 5439762 w 12619726"/>
              <a:gd name="connsiteY33" fmla="*/ 2496629 h 6742509"/>
              <a:gd name="connsiteX34" fmla="*/ 5517525 w 12619726"/>
              <a:gd name="connsiteY34" fmla="*/ 2474007 h 6742509"/>
              <a:gd name="connsiteX35" fmla="*/ 5646754 w 12619726"/>
              <a:gd name="connsiteY35" fmla="*/ 2358351 h 6742509"/>
              <a:gd name="connsiteX36" fmla="*/ 5902383 w 12619726"/>
              <a:gd name="connsiteY36" fmla="*/ 2250331 h 6742509"/>
              <a:gd name="connsiteX37" fmla="*/ 6002769 w 12619726"/>
              <a:gd name="connsiteY37" fmla="*/ 2261642 h 6742509"/>
              <a:gd name="connsiteX38" fmla="*/ 6195905 w 12619726"/>
              <a:gd name="connsiteY38" fmla="*/ 2358351 h 6742509"/>
              <a:gd name="connsiteX39" fmla="*/ 6294028 w 12619726"/>
              <a:gd name="connsiteY39" fmla="*/ 2175678 h 6742509"/>
              <a:gd name="connsiteX40" fmla="*/ 6616392 w 12619726"/>
              <a:gd name="connsiteY40" fmla="*/ 1778943 h 6742509"/>
              <a:gd name="connsiteX41" fmla="*/ 6732614 w 12619726"/>
              <a:gd name="connsiteY41" fmla="*/ 1716733 h 6742509"/>
              <a:gd name="connsiteX42" fmla="*/ 6978346 w 12619726"/>
              <a:gd name="connsiteY42" fmla="*/ 1537453 h 6742509"/>
              <a:gd name="connsiteX43" fmla="*/ 7090325 w 12619726"/>
              <a:gd name="connsiteY43" fmla="*/ 1364111 h 6742509"/>
              <a:gd name="connsiteX44" fmla="*/ 7125107 w 12619726"/>
              <a:gd name="connsiteY44" fmla="*/ 1316322 h 6742509"/>
              <a:gd name="connsiteX45" fmla="*/ 7594232 w 12619726"/>
              <a:gd name="connsiteY45" fmla="*/ 1938712 h 6742509"/>
              <a:gd name="connsiteX46" fmla="*/ 7772099 w 12619726"/>
              <a:gd name="connsiteY46" fmla="*/ 1918635 h 6742509"/>
              <a:gd name="connsiteX47" fmla="*/ 7846468 w 12619726"/>
              <a:gd name="connsiteY47" fmla="*/ 1933056 h 6742509"/>
              <a:gd name="connsiteX48" fmla="*/ 8025466 w 12619726"/>
              <a:gd name="connsiteY48" fmla="*/ 2067092 h 6742509"/>
              <a:gd name="connsiteX49" fmla="*/ 8302020 w 12619726"/>
              <a:gd name="connsiteY49" fmla="*/ 2196321 h 6742509"/>
              <a:gd name="connsiteX50" fmla="*/ 8314745 w 12619726"/>
              <a:gd name="connsiteY50" fmla="*/ 2172850 h 6742509"/>
              <a:gd name="connsiteX51" fmla="*/ 8527393 w 12619726"/>
              <a:gd name="connsiteY51" fmla="*/ 1636707 h 6742509"/>
              <a:gd name="connsiteX52" fmla="*/ 8592149 w 12619726"/>
              <a:gd name="connsiteY52" fmla="*/ 1601077 h 6742509"/>
              <a:gd name="connsiteX53" fmla="*/ 8937700 w 12619726"/>
              <a:gd name="connsiteY53" fmla="*/ 1570820 h 6742509"/>
              <a:gd name="connsiteX54" fmla="*/ 9014898 w 12619726"/>
              <a:gd name="connsiteY54" fmla="*/ 1539149 h 6742509"/>
              <a:gd name="connsiteX55" fmla="*/ 9067212 w 12619726"/>
              <a:gd name="connsiteY55" fmla="*/ 1431695 h 6742509"/>
              <a:gd name="connsiteX56" fmla="*/ 9376852 w 12619726"/>
              <a:gd name="connsiteY56" fmla="*/ 946451 h 6742509"/>
              <a:gd name="connsiteX57" fmla="*/ 9663869 w 12619726"/>
              <a:gd name="connsiteY57" fmla="*/ 796863 h 6742509"/>
              <a:gd name="connsiteX58" fmla="*/ 9722121 w 12619726"/>
              <a:gd name="connsiteY58" fmla="*/ 761516 h 6742509"/>
              <a:gd name="connsiteX59" fmla="*/ 9920064 w 12619726"/>
              <a:gd name="connsiteY59" fmla="*/ 455552 h 6742509"/>
              <a:gd name="connsiteX60" fmla="*/ 9992455 w 12619726"/>
              <a:gd name="connsiteY60" fmla="*/ 423598 h 6742509"/>
              <a:gd name="connsiteX61" fmla="*/ 10355539 w 12619726"/>
              <a:gd name="connsiteY61" fmla="*/ 359974 h 6742509"/>
              <a:gd name="connsiteX62" fmla="*/ 10421992 w 12619726"/>
              <a:gd name="connsiteY62" fmla="*/ 326606 h 6742509"/>
              <a:gd name="connsiteX63" fmla="*/ 10623328 w 12619726"/>
              <a:gd name="connsiteY63" fmla="*/ 122442 h 6742509"/>
              <a:gd name="connsiteX64" fmla="*/ 10654999 w 12619726"/>
              <a:gd name="connsiteY64" fmla="*/ 160334 h 6742509"/>
              <a:gd name="connsiteX65" fmla="*/ 10849549 w 12619726"/>
              <a:gd name="connsiteY65" fmla="*/ 425578 h 6742509"/>
              <a:gd name="connsiteX66" fmla="*/ 10910063 w 12619726"/>
              <a:gd name="connsiteY66" fmla="*/ 453007 h 6742509"/>
              <a:gd name="connsiteX67" fmla="*/ 11301707 w 12619726"/>
              <a:gd name="connsiteY67" fmla="*/ 446503 h 6742509"/>
              <a:gd name="connsiteX68" fmla="*/ 11353738 w 12619726"/>
              <a:gd name="connsiteY68" fmla="*/ 423316 h 6742509"/>
              <a:gd name="connsiteX69" fmla="*/ 11483250 w 12619726"/>
              <a:gd name="connsiteY69" fmla="*/ 260437 h 6742509"/>
              <a:gd name="connsiteX70" fmla="*/ 11571193 w 12619726"/>
              <a:gd name="connsiteY70" fmla="*/ 151568 h 6742509"/>
              <a:gd name="connsiteX71" fmla="*/ 11731810 w 12619726"/>
              <a:gd name="connsiteY71" fmla="*/ 171362 h 6742509"/>
              <a:gd name="connsiteX72" fmla="*/ 11837285 w 12619726"/>
              <a:gd name="connsiteY72" fmla="*/ 152133 h 6742509"/>
              <a:gd name="connsiteX73" fmla="*/ 12036360 w 12619726"/>
              <a:gd name="connsiteY73" fmla="*/ 0 h 6742509"/>
              <a:gd name="connsiteX74" fmla="*/ 12055871 w 12619726"/>
              <a:gd name="connsiteY74" fmla="*/ 30540 h 6742509"/>
              <a:gd name="connsiteX75" fmla="*/ 12256076 w 12619726"/>
              <a:gd name="connsiteY75" fmla="*/ 406915 h 6742509"/>
              <a:gd name="connsiteX76" fmla="*/ 12272478 w 12619726"/>
              <a:gd name="connsiteY76" fmla="*/ 429254 h 6742509"/>
              <a:gd name="connsiteX77" fmla="*/ 12509161 w 12619726"/>
              <a:gd name="connsiteY77" fmla="*/ 480154 h 6742509"/>
              <a:gd name="connsiteX78" fmla="*/ 12619727 w 12619726"/>
              <a:gd name="connsiteY78" fmla="*/ 254781 h 6742509"/>
              <a:gd name="connsiteX79" fmla="*/ 12619727 w 12619726"/>
              <a:gd name="connsiteY79" fmla="*/ 6742510 h 6742509"/>
              <a:gd name="connsiteX80" fmla="*/ 0 w 12619726"/>
              <a:gd name="connsiteY80" fmla="*/ 6742510 h 6742509"/>
              <a:gd name="connsiteX81" fmla="*/ 0 w 12619726"/>
              <a:gd name="connsiteY81" fmla="*/ 4616317 h 67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2619726" h="6742509">
                <a:moveTo>
                  <a:pt x="0" y="4616317"/>
                </a:moveTo>
                <a:cubicBezTo>
                  <a:pt x="38175" y="4621973"/>
                  <a:pt x="77198" y="4627346"/>
                  <a:pt x="117635" y="4633001"/>
                </a:cubicBezTo>
                <a:cubicBezTo>
                  <a:pt x="198226" y="4480867"/>
                  <a:pt x="276838" y="4332693"/>
                  <a:pt x="359974" y="4175470"/>
                </a:cubicBezTo>
                <a:cubicBezTo>
                  <a:pt x="423881" y="4244750"/>
                  <a:pt x="479588" y="4304132"/>
                  <a:pt x="533033" y="4364081"/>
                </a:cubicBezTo>
                <a:cubicBezTo>
                  <a:pt x="553393" y="4386703"/>
                  <a:pt x="577994" y="4409608"/>
                  <a:pt x="586760" y="4433927"/>
                </a:cubicBezTo>
                <a:cubicBezTo>
                  <a:pt x="633418" y="4561741"/>
                  <a:pt x="675552" y="4689839"/>
                  <a:pt x="719948" y="4817654"/>
                </a:cubicBezTo>
                <a:cubicBezTo>
                  <a:pt x="750205" y="4905031"/>
                  <a:pt x="781593" y="4992409"/>
                  <a:pt x="815526" y="5088553"/>
                </a:cubicBezTo>
                <a:cubicBezTo>
                  <a:pt x="897814" y="5033694"/>
                  <a:pt x="970487" y="4985057"/>
                  <a:pt x="1049382" y="4932178"/>
                </a:cubicBezTo>
                <a:cubicBezTo>
                  <a:pt x="1127993" y="5024363"/>
                  <a:pt x="1201798" y="5110609"/>
                  <a:pt x="1276734" y="5198553"/>
                </a:cubicBezTo>
                <a:cubicBezTo>
                  <a:pt x="1414163" y="5165751"/>
                  <a:pt x="1557813" y="5141149"/>
                  <a:pt x="1572234" y="5050661"/>
                </a:cubicBezTo>
                <a:cubicBezTo>
                  <a:pt x="1575628" y="5029736"/>
                  <a:pt x="1597119" y="5009941"/>
                  <a:pt x="1609844" y="4989299"/>
                </a:cubicBezTo>
                <a:cubicBezTo>
                  <a:pt x="1663854" y="4900507"/>
                  <a:pt x="1737376" y="4813129"/>
                  <a:pt x="1767350" y="4722075"/>
                </a:cubicBezTo>
                <a:cubicBezTo>
                  <a:pt x="1838609" y="4505752"/>
                  <a:pt x="1897427" y="4288297"/>
                  <a:pt x="1944933" y="4070277"/>
                </a:cubicBezTo>
                <a:cubicBezTo>
                  <a:pt x="1970383" y="3954056"/>
                  <a:pt x="2031180" y="3849994"/>
                  <a:pt x="2195756" y="3763748"/>
                </a:cubicBezTo>
                <a:cubicBezTo>
                  <a:pt x="2214419" y="3753851"/>
                  <a:pt x="2227709" y="3739712"/>
                  <a:pt x="2233930" y="3726421"/>
                </a:cubicBezTo>
                <a:cubicBezTo>
                  <a:pt x="2265319" y="3660252"/>
                  <a:pt x="2293313" y="3593799"/>
                  <a:pt x="2323005" y="3527630"/>
                </a:cubicBezTo>
                <a:cubicBezTo>
                  <a:pt x="2362311" y="3440535"/>
                  <a:pt x="2402182" y="3353440"/>
                  <a:pt x="2441771" y="3266345"/>
                </a:cubicBezTo>
                <a:cubicBezTo>
                  <a:pt x="2446861" y="3266345"/>
                  <a:pt x="2452233" y="3266345"/>
                  <a:pt x="2457323" y="3266628"/>
                </a:cubicBezTo>
                <a:cubicBezTo>
                  <a:pt x="2529714" y="3486627"/>
                  <a:pt x="2602387" y="3706344"/>
                  <a:pt x="2677606" y="3934261"/>
                </a:cubicBezTo>
                <a:cubicBezTo>
                  <a:pt x="2698249" y="3918992"/>
                  <a:pt x="2710408" y="3911074"/>
                  <a:pt x="2720871" y="3902308"/>
                </a:cubicBezTo>
                <a:cubicBezTo>
                  <a:pt x="2776012" y="3856215"/>
                  <a:pt x="2835678" y="3810971"/>
                  <a:pt x="2883184" y="3762899"/>
                </a:cubicBezTo>
                <a:cubicBezTo>
                  <a:pt x="2917400" y="3728401"/>
                  <a:pt x="2955858" y="3722179"/>
                  <a:pt x="3023158" y="3737732"/>
                </a:cubicBezTo>
                <a:cubicBezTo>
                  <a:pt x="3065857" y="3747630"/>
                  <a:pt x="3113929" y="3751588"/>
                  <a:pt x="3164263" y="3758940"/>
                </a:cubicBezTo>
                <a:cubicBezTo>
                  <a:pt x="3241179" y="3644699"/>
                  <a:pt x="3318942" y="3533568"/>
                  <a:pt x="3389919" y="3421306"/>
                </a:cubicBezTo>
                <a:cubicBezTo>
                  <a:pt x="3417065" y="3378324"/>
                  <a:pt x="3430073" y="3333080"/>
                  <a:pt x="3447605" y="3288684"/>
                </a:cubicBezTo>
                <a:cubicBezTo>
                  <a:pt x="3545163" y="3039841"/>
                  <a:pt x="3635085" y="2789867"/>
                  <a:pt x="3838119" y="2554881"/>
                </a:cubicBezTo>
                <a:cubicBezTo>
                  <a:pt x="3848016" y="2543570"/>
                  <a:pt x="3859327" y="2528017"/>
                  <a:pt x="3878555" y="2523775"/>
                </a:cubicBezTo>
                <a:cubicBezTo>
                  <a:pt x="3942463" y="2508788"/>
                  <a:pt x="4010329" y="2498043"/>
                  <a:pt x="4079043" y="2485318"/>
                </a:cubicBezTo>
                <a:cubicBezTo>
                  <a:pt x="4162745" y="2587117"/>
                  <a:pt x="4242489" y="2684958"/>
                  <a:pt x="4326190" y="2786474"/>
                </a:cubicBezTo>
                <a:cubicBezTo>
                  <a:pt x="4404236" y="2757631"/>
                  <a:pt x="4472102" y="2729071"/>
                  <a:pt x="4546755" y="2705883"/>
                </a:cubicBezTo>
                <a:cubicBezTo>
                  <a:pt x="4623105" y="2682130"/>
                  <a:pt x="4705958" y="2663749"/>
                  <a:pt x="4788246" y="2642258"/>
                </a:cubicBezTo>
                <a:cubicBezTo>
                  <a:pt x="4867989" y="2698813"/>
                  <a:pt x="4942642" y="2751975"/>
                  <a:pt x="5024647" y="2810227"/>
                </a:cubicBezTo>
                <a:cubicBezTo>
                  <a:pt x="5085161" y="2727939"/>
                  <a:pt x="5140302" y="2653287"/>
                  <a:pt x="5194878" y="2578634"/>
                </a:cubicBezTo>
                <a:cubicBezTo>
                  <a:pt x="5257654" y="2492953"/>
                  <a:pt x="5257654" y="2492104"/>
                  <a:pt x="5439762" y="2496629"/>
                </a:cubicBezTo>
                <a:cubicBezTo>
                  <a:pt x="5480482" y="2497760"/>
                  <a:pt x="5499710" y="2490690"/>
                  <a:pt x="5517525" y="2474007"/>
                </a:cubicBezTo>
                <a:cubicBezTo>
                  <a:pt x="5559093" y="2434984"/>
                  <a:pt x="5611690" y="2398506"/>
                  <a:pt x="5646754" y="2358351"/>
                </a:cubicBezTo>
                <a:cubicBezTo>
                  <a:pt x="5697371" y="2300099"/>
                  <a:pt x="5780224" y="2266166"/>
                  <a:pt x="5902383" y="2250331"/>
                </a:cubicBezTo>
                <a:cubicBezTo>
                  <a:pt x="5945365" y="2244675"/>
                  <a:pt x="5972229" y="2245241"/>
                  <a:pt x="6002769" y="2261642"/>
                </a:cubicBezTo>
                <a:cubicBezTo>
                  <a:pt x="6062152" y="2293596"/>
                  <a:pt x="6125776" y="2323570"/>
                  <a:pt x="6195905" y="2358351"/>
                </a:cubicBezTo>
                <a:cubicBezTo>
                  <a:pt x="6231535" y="2292182"/>
                  <a:pt x="6262923" y="2233930"/>
                  <a:pt x="6294028" y="2175678"/>
                </a:cubicBezTo>
                <a:cubicBezTo>
                  <a:pt x="6368116" y="2036552"/>
                  <a:pt x="6421277" y="1893468"/>
                  <a:pt x="6616392" y="1778943"/>
                </a:cubicBezTo>
                <a:cubicBezTo>
                  <a:pt x="6653154" y="1757170"/>
                  <a:pt x="6686238" y="1731720"/>
                  <a:pt x="6732614" y="1716733"/>
                </a:cubicBezTo>
                <a:cubicBezTo>
                  <a:pt x="6866366" y="1673185"/>
                  <a:pt x="6942433" y="1614085"/>
                  <a:pt x="6978346" y="1537453"/>
                </a:cubicBezTo>
                <a:cubicBezTo>
                  <a:pt x="7006058" y="1478635"/>
                  <a:pt x="7052150" y="1421797"/>
                  <a:pt x="7090325" y="1364111"/>
                </a:cubicBezTo>
                <a:cubicBezTo>
                  <a:pt x="7101071" y="1347993"/>
                  <a:pt x="7113513" y="1332157"/>
                  <a:pt x="7125107" y="1316322"/>
                </a:cubicBezTo>
                <a:cubicBezTo>
                  <a:pt x="7263950" y="1527556"/>
                  <a:pt x="7391764" y="1737941"/>
                  <a:pt x="7594232" y="1938712"/>
                </a:cubicBezTo>
                <a:cubicBezTo>
                  <a:pt x="7651353" y="1931925"/>
                  <a:pt x="7711019" y="1922594"/>
                  <a:pt x="7772099" y="1918635"/>
                </a:cubicBezTo>
                <a:cubicBezTo>
                  <a:pt x="7795852" y="1916938"/>
                  <a:pt x="7833177" y="1923725"/>
                  <a:pt x="7846468" y="1933056"/>
                </a:cubicBezTo>
                <a:cubicBezTo>
                  <a:pt x="7908679" y="1976887"/>
                  <a:pt x="7955620" y="2026655"/>
                  <a:pt x="8025466" y="2067092"/>
                </a:cubicBezTo>
                <a:cubicBezTo>
                  <a:pt x="8104926" y="2112902"/>
                  <a:pt x="8202766" y="2150794"/>
                  <a:pt x="8302020" y="2196321"/>
                </a:cubicBezTo>
                <a:cubicBezTo>
                  <a:pt x="8309938" y="2181334"/>
                  <a:pt x="8312766" y="2177092"/>
                  <a:pt x="8314745" y="2172850"/>
                </a:cubicBezTo>
                <a:cubicBezTo>
                  <a:pt x="8386287" y="1994136"/>
                  <a:pt x="8458678" y="1815421"/>
                  <a:pt x="8527393" y="1636707"/>
                </a:cubicBezTo>
                <a:cubicBezTo>
                  <a:pt x="8535593" y="1615216"/>
                  <a:pt x="8552842" y="1604753"/>
                  <a:pt x="8592149" y="1601077"/>
                </a:cubicBezTo>
                <a:cubicBezTo>
                  <a:pt x="8707238" y="1590615"/>
                  <a:pt x="8822045" y="1579021"/>
                  <a:pt x="8937700" y="1570820"/>
                </a:cubicBezTo>
                <a:cubicBezTo>
                  <a:pt x="8981814" y="1567710"/>
                  <a:pt x="9006415" y="1563468"/>
                  <a:pt x="9014898" y="1539149"/>
                </a:cubicBezTo>
                <a:cubicBezTo>
                  <a:pt x="9027340" y="1502954"/>
                  <a:pt x="9047983" y="1467324"/>
                  <a:pt x="9067212" y="1431695"/>
                </a:cubicBezTo>
                <a:cubicBezTo>
                  <a:pt x="9156286" y="1267967"/>
                  <a:pt x="9209165" y="1099150"/>
                  <a:pt x="9376852" y="946451"/>
                </a:cubicBezTo>
                <a:cubicBezTo>
                  <a:pt x="9448960" y="880847"/>
                  <a:pt x="9522481" y="826271"/>
                  <a:pt x="9663869" y="796863"/>
                </a:cubicBezTo>
                <a:cubicBezTo>
                  <a:pt x="9689319" y="791490"/>
                  <a:pt x="9712789" y="775089"/>
                  <a:pt x="9722121" y="761516"/>
                </a:cubicBezTo>
                <a:cubicBezTo>
                  <a:pt x="9790270" y="659716"/>
                  <a:pt x="9855308" y="557634"/>
                  <a:pt x="9920064" y="455552"/>
                </a:cubicBezTo>
                <a:cubicBezTo>
                  <a:pt x="9931658" y="437172"/>
                  <a:pt x="9946645" y="425295"/>
                  <a:pt x="9992455" y="423598"/>
                </a:cubicBezTo>
                <a:cubicBezTo>
                  <a:pt x="10124229" y="418508"/>
                  <a:pt x="10242994" y="392776"/>
                  <a:pt x="10355539" y="359974"/>
                </a:cubicBezTo>
                <a:cubicBezTo>
                  <a:pt x="10382120" y="352339"/>
                  <a:pt x="10407853" y="339897"/>
                  <a:pt x="10421992" y="326606"/>
                </a:cubicBezTo>
                <a:cubicBezTo>
                  <a:pt x="10489293" y="261002"/>
                  <a:pt x="10552634" y="194550"/>
                  <a:pt x="10623328" y="122442"/>
                </a:cubicBezTo>
                <a:cubicBezTo>
                  <a:pt x="10637184" y="139126"/>
                  <a:pt x="10647081" y="149588"/>
                  <a:pt x="10654999" y="160334"/>
                </a:cubicBezTo>
                <a:cubicBezTo>
                  <a:pt x="10719472" y="248843"/>
                  <a:pt x="10782531" y="337634"/>
                  <a:pt x="10849549" y="425578"/>
                </a:cubicBezTo>
                <a:cubicBezTo>
                  <a:pt x="10858315" y="437172"/>
                  <a:pt x="10886309" y="450462"/>
                  <a:pt x="10910063" y="453007"/>
                </a:cubicBezTo>
                <a:cubicBezTo>
                  <a:pt x="11040988" y="467429"/>
                  <a:pt x="11172762" y="464884"/>
                  <a:pt x="11301707" y="446503"/>
                </a:cubicBezTo>
                <a:cubicBezTo>
                  <a:pt x="11322350" y="443675"/>
                  <a:pt x="11345538" y="433213"/>
                  <a:pt x="11353738" y="423316"/>
                </a:cubicBezTo>
                <a:cubicBezTo>
                  <a:pt x="11399266" y="369588"/>
                  <a:pt x="11439985" y="314730"/>
                  <a:pt x="11483250" y="260437"/>
                </a:cubicBezTo>
                <a:cubicBezTo>
                  <a:pt x="11511811" y="224241"/>
                  <a:pt x="11541502" y="188329"/>
                  <a:pt x="11571193" y="151568"/>
                </a:cubicBezTo>
                <a:cubicBezTo>
                  <a:pt x="11630011" y="158637"/>
                  <a:pt x="11682325" y="162879"/>
                  <a:pt x="11731810" y="171362"/>
                </a:cubicBezTo>
                <a:cubicBezTo>
                  <a:pt x="11781013" y="179845"/>
                  <a:pt x="11809574" y="174756"/>
                  <a:pt x="11837285" y="152133"/>
                </a:cubicBezTo>
                <a:cubicBezTo>
                  <a:pt x="11898648" y="101799"/>
                  <a:pt x="11965949" y="53445"/>
                  <a:pt x="12036360" y="0"/>
                </a:cubicBezTo>
                <a:cubicBezTo>
                  <a:pt x="12045691" y="14704"/>
                  <a:pt x="12051630" y="22339"/>
                  <a:pt x="12055871" y="30540"/>
                </a:cubicBezTo>
                <a:cubicBezTo>
                  <a:pt x="12122606" y="156092"/>
                  <a:pt x="12189342" y="281362"/>
                  <a:pt x="12256076" y="406915"/>
                </a:cubicBezTo>
                <a:cubicBezTo>
                  <a:pt x="12260318" y="414832"/>
                  <a:pt x="12262297" y="426992"/>
                  <a:pt x="12272478" y="429254"/>
                </a:cubicBezTo>
                <a:cubicBezTo>
                  <a:pt x="12349110" y="447069"/>
                  <a:pt x="12428005" y="462904"/>
                  <a:pt x="12509161" y="480154"/>
                </a:cubicBezTo>
                <a:cubicBezTo>
                  <a:pt x="12546488" y="404087"/>
                  <a:pt x="12582965" y="329717"/>
                  <a:pt x="12619727" y="254781"/>
                </a:cubicBezTo>
                <a:lnTo>
                  <a:pt x="12619727" y="6742510"/>
                </a:lnTo>
                <a:lnTo>
                  <a:pt x="0" y="6742510"/>
                </a:lnTo>
                <a:lnTo>
                  <a:pt x="0" y="4616317"/>
                </a:lnTo>
                <a:close/>
              </a:path>
            </a:pathLst>
          </a:custGeom>
          <a:gradFill>
            <a:gsLst>
              <a:gs pos="0">
                <a:srgbClr val="E7F9EB"/>
              </a:gs>
              <a:gs pos="100000">
                <a:srgbClr val="F2FCF4"/>
              </a:gs>
            </a:gsLst>
            <a:lin ang="4200000" scaled="0"/>
          </a:gradFill>
          <a:ln>
            <a:noFill/>
          </a:ln>
          <a:effectLst>
            <a:outerShdw blurRad="508000" dist="635000" dir="5400000" sx="90000" sy="90000" algn="t" rotWithShape="0">
              <a:srgbClr val="043738">
                <a:alpha val="10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500" b="0" i="0" u="none" strike="noStrike" kern="1200" cap="none" spc="0" normalizeH="0" baseline="0" noProof="0">
              <a:ln>
                <a:noFill/>
              </a:ln>
              <a:solidFill>
                <a:prstClr val="black"/>
              </a:solidFill>
              <a:effectLst/>
              <a:uLnTx/>
              <a:uFillTx/>
              <a:latin typeface="字魂110号-武林江湖体" panose="00000500000000000000" pitchFamily="2" charset="-122"/>
              <a:ea typeface="字魂110号-武林江湖体" panose="00000500000000000000" pitchFamily="2" charset="-122"/>
              <a:cs typeface="+mn-cs"/>
            </a:endParaRPr>
          </a:p>
        </p:txBody>
      </p:sp>
      <p:sp>
        <p:nvSpPr>
          <p:cNvPr id="11" name="图形 2"/>
          <p:cNvSpPr/>
          <p:nvPr/>
        </p:nvSpPr>
        <p:spPr>
          <a:xfrm>
            <a:off x="-1874520" y="8435154"/>
            <a:ext cx="671105" cy="496746"/>
          </a:xfrm>
          <a:custGeom>
            <a:avLst/>
            <a:gdLst>
              <a:gd name="connsiteX0" fmla="*/ 671106 w 671105"/>
              <a:gd name="connsiteY0" fmla="*/ 496747 h 496746"/>
              <a:gd name="connsiteX1" fmla="*/ 20230 w 671105"/>
              <a:gd name="connsiteY1" fmla="*/ 65826 h 496746"/>
              <a:gd name="connsiteX2" fmla="*/ 0 w 671105"/>
              <a:gd name="connsiteY2" fmla="*/ 0 h 496746"/>
              <a:gd name="connsiteX3" fmla="*/ 650876 w 671105"/>
              <a:gd name="connsiteY3" fmla="*/ 430921 h 496746"/>
            </a:gdLst>
            <a:ahLst/>
            <a:cxnLst>
              <a:cxn ang="0">
                <a:pos x="connsiteX0" y="connsiteY0"/>
              </a:cxn>
              <a:cxn ang="0">
                <a:pos x="connsiteX1" y="connsiteY1"/>
              </a:cxn>
              <a:cxn ang="0">
                <a:pos x="connsiteX2" y="connsiteY2"/>
              </a:cxn>
              <a:cxn ang="0">
                <a:pos x="connsiteX3" y="connsiteY3"/>
              </a:cxn>
            </a:cxnLst>
            <a:rect l="l" t="t" r="r" b="b"/>
            <a:pathLst>
              <a:path w="671105" h="496746">
                <a:moveTo>
                  <a:pt x="671106" y="496747"/>
                </a:moveTo>
                <a:lnTo>
                  <a:pt x="20230" y="65826"/>
                </a:lnTo>
                <a:lnTo>
                  <a:pt x="0" y="0"/>
                </a:lnTo>
                <a:lnTo>
                  <a:pt x="650876" y="430921"/>
                </a:lnTo>
                <a:close/>
              </a:path>
            </a:pathLst>
          </a:custGeom>
          <a:solidFill>
            <a:srgbClr val="A6D834"/>
          </a:solidFill>
          <a:ln w="32097" cap="flat">
            <a:noFill/>
            <a:prstDash val="solid"/>
            <a:miter/>
          </a:ln>
          <a:effectLst>
            <a:outerShdw blurRad="635000" dist="635000" dir="2700000" sx="90000" sy="90000" algn="tl" rotWithShape="0">
              <a:srgbClr val="054547">
                <a:alpha val="4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 name="文本框 16"/>
          <p:cNvSpPr txBox="1"/>
          <p:nvPr/>
        </p:nvSpPr>
        <p:spPr>
          <a:xfrm>
            <a:off x="741680" y="523629"/>
            <a:ext cx="1808480" cy="5835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bg1">
                    <a:lumMod val="85000"/>
                  </a:schemeClr>
                </a:solidFill>
                <a:effectLst/>
                <a:uLnTx/>
                <a:uFillTx/>
                <a:latin typeface="思源黑体 CN Bold"/>
                <a:ea typeface="思源黑体 CN Bold"/>
                <a:cs typeface="+mn-cs"/>
              </a:rPr>
              <a:t>防伪方式</a:t>
            </a:r>
            <a:endParaRPr kumimoji="0" lang="zh-CN" altLang="en-US" sz="3200" b="0" i="0" u="none" strike="noStrike" kern="1200" cap="none" spc="0" normalizeH="0" baseline="0" noProof="0" dirty="0">
              <a:ln>
                <a:noFill/>
              </a:ln>
              <a:solidFill>
                <a:schemeClr val="bg1">
                  <a:lumMod val="85000"/>
                </a:schemeClr>
              </a:solidFill>
              <a:effectLst/>
              <a:uLnTx/>
              <a:uFillTx/>
              <a:latin typeface="思源黑体 CN Bold"/>
              <a:ea typeface="思源黑体 CN Bold"/>
              <a:cs typeface="+mn-cs"/>
            </a:endParaRPr>
          </a:p>
        </p:txBody>
      </p:sp>
      <p:sp>
        <p:nvSpPr>
          <p:cNvPr id="28" name="文本框 27"/>
          <p:cNvSpPr txBox="1"/>
          <p:nvPr/>
        </p:nvSpPr>
        <p:spPr>
          <a:xfrm>
            <a:off x="1173391" y="3683502"/>
            <a:ext cx="109982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a:solidFill>
                  <a:schemeClr val="accent6">
                    <a:lumMod val="75000"/>
                  </a:schemeClr>
                </a:solidFill>
                <a:latin typeface="华文仿宋" panose="02010600040101010101" charset="-122"/>
                <a:ea typeface="华文仿宋" panose="02010600040101010101" charset="-122"/>
                <a:sym typeface="+mn-ea"/>
              </a:rPr>
              <a:t>激光防伪</a:t>
            </a:r>
            <a:endParaRPr kumimoji="0" lang="zh-CN" altLang="en-US" sz="1800" b="1"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sym typeface="+mn-ea"/>
            </a:endParaRPr>
          </a:p>
        </p:txBody>
      </p:sp>
      <p:cxnSp>
        <p:nvCxnSpPr>
          <p:cNvPr id="31" name="直接连接符 30"/>
          <p:cNvCxnSpPr/>
          <p:nvPr/>
        </p:nvCxnSpPr>
        <p:spPr>
          <a:xfrm flipV="1">
            <a:off x="833120" y="3726175"/>
            <a:ext cx="0" cy="2884593"/>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643778" y="1935480"/>
            <a:ext cx="0" cy="3943770"/>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423182" y="3669655"/>
            <a:ext cx="0" cy="2397696"/>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192296" y="2835797"/>
            <a:ext cx="0" cy="2969219"/>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904439" y="1672135"/>
            <a:ext cx="0" cy="3116881"/>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885582" y="2678848"/>
            <a:ext cx="0" cy="1791684"/>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931389" y="1463040"/>
            <a:ext cx="0" cy="3007492"/>
          </a:xfrm>
          <a:prstGeom prst="line">
            <a:avLst/>
          </a:prstGeom>
          <a:ln w="12700">
            <a:gradFill flip="none" rotWithShape="1">
              <a:gsLst>
                <a:gs pos="0">
                  <a:srgbClr val="054547"/>
                </a:gs>
                <a:gs pos="100000">
                  <a:srgbClr val="054547">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987625" y="1610361"/>
            <a:ext cx="2245995"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a:solidFill>
                  <a:schemeClr val="accent6">
                    <a:lumMod val="75000"/>
                  </a:schemeClr>
                </a:solidFill>
                <a:latin typeface="华文仿宋" panose="02010600040101010101" charset="-122"/>
                <a:ea typeface="华文仿宋" panose="02010600040101010101" charset="-122"/>
                <a:sym typeface="+mn-ea"/>
              </a:rPr>
              <a:t>查询式数码防伪标签</a:t>
            </a:r>
            <a:endParaRPr kumimoji="0" lang="zh-CN" altLang="en-US" sz="1800" b="1"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sym typeface="+mn-ea"/>
            </a:endParaRPr>
          </a:p>
        </p:txBody>
      </p:sp>
      <p:sp>
        <p:nvSpPr>
          <p:cNvPr id="49" name="文本框 48"/>
          <p:cNvSpPr txBox="1"/>
          <p:nvPr/>
        </p:nvSpPr>
        <p:spPr>
          <a:xfrm>
            <a:off x="7248286" y="1318495"/>
            <a:ext cx="161163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华文仿宋" panose="02010600040101010101" charset="-122"/>
              </a:rPr>
              <a:t>电子识别防伪 </a:t>
            </a:r>
            <a:endParaRPr kumimoji="0" lang="zh-CN" altLang="en-US" sz="1800" b="0"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华文仿宋" panose="02010600040101010101" charset="-122"/>
            </a:endParaRPr>
          </a:p>
        </p:txBody>
      </p:sp>
      <p:sp>
        <p:nvSpPr>
          <p:cNvPr id="51" name="文本框 50"/>
          <p:cNvSpPr txBox="1"/>
          <p:nvPr/>
        </p:nvSpPr>
        <p:spPr>
          <a:xfrm>
            <a:off x="10318687" y="1416790"/>
            <a:ext cx="109728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rPr>
              <a:t>印刷防伪</a:t>
            </a:r>
            <a:endParaRPr kumimoji="0" lang="zh-CN" altLang="en-US" sz="1800" b="0"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endParaRPr>
          </a:p>
        </p:txBody>
      </p:sp>
      <p:sp>
        <p:nvSpPr>
          <p:cNvPr id="53" name="文本框 52"/>
          <p:cNvSpPr txBox="1"/>
          <p:nvPr/>
        </p:nvSpPr>
        <p:spPr>
          <a:xfrm>
            <a:off x="3767029" y="3310801"/>
            <a:ext cx="155829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a:solidFill>
                  <a:schemeClr val="accent6">
                    <a:lumMod val="75000"/>
                  </a:schemeClr>
                </a:solidFill>
                <a:latin typeface="华文仿宋" panose="02010600040101010101" charset="-122"/>
                <a:ea typeface="华文仿宋" panose="02010600040101010101" charset="-122"/>
                <a:sym typeface="+mn-ea"/>
              </a:rPr>
              <a:t>纹理防伪标签</a:t>
            </a:r>
            <a:endParaRPr kumimoji="0" lang="zh-CN" altLang="en-US" sz="1800" b="1"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sym typeface="+mn-ea"/>
            </a:endParaRPr>
          </a:p>
        </p:txBody>
      </p:sp>
      <p:sp>
        <p:nvSpPr>
          <p:cNvPr id="55" name="文本框 54"/>
          <p:cNvSpPr txBox="1"/>
          <p:nvPr/>
        </p:nvSpPr>
        <p:spPr>
          <a:xfrm>
            <a:off x="5536143" y="2507265"/>
            <a:ext cx="2016760" cy="36830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a:solidFill>
                  <a:schemeClr val="accent6">
                    <a:lumMod val="75000"/>
                  </a:schemeClr>
                </a:solidFill>
                <a:latin typeface="华文仿宋" panose="02010600040101010101" charset="-122"/>
                <a:ea typeface="华文仿宋" panose="02010600040101010101" charset="-122"/>
                <a:sym typeface="+mn-ea"/>
              </a:rPr>
              <a:t>安全线防伪纸技术</a:t>
            </a:r>
            <a:endParaRPr kumimoji="0" lang="zh-CN" altLang="en-US" sz="1800" b="1"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mn-cs"/>
              <a:sym typeface="+mn-ea"/>
            </a:endParaRPr>
          </a:p>
        </p:txBody>
      </p:sp>
      <p:sp>
        <p:nvSpPr>
          <p:cNvPr id="57" name="文本框 56"/>
          <p:cNvSpPr txBox="1"/>
          <p:nvPr/>
        </p:nvSpPr>
        <p:spPr>
          <a:xfrm>
            <a:off x="8229600" y="2614295"/>
            <a:ext cx="1702435" cy="1198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a:solidFill>
                  <a:schemeClr val="accent6">
                    <a:lumMod val="75000"/>
                  </a:schemeClr>
                </a:solidFill>
                <a:latin typeface="华文仿宋" panose="02010600040101010101" charset="-122"/>
                <a:ea typeface="华文仿宋" panose="02010600040101010101" charset="-122"/>
                <a:cs typeface="华文仿宋" panose="02010600040101010101" charset="-122"/>
                <a:sym typeface="+mn-ea"/>
              </a:rPr>
              <a:t>纹理防伪、安全线防伪纸技术+移动互联网技术</a:t>
            </a:r>
            <a:endParaRPr kumimoji="0" lang="zh-CN" altLang="en-US" sz="1800" b="1" i="0" u="none" strike="noStrike" kern="1200" cap="none" spc="0" normalizeH="0" baseline="0" noProof="0" dirty="0">
              <a:ln>
                <a:noFill/>
              </a:ln>
              <a:solidFill>
                <a:schemeClr val="accent6">
                  <a:lumMod val="75000"/>
                </a:schemeClr>
              </a:solidFill>
              <a:effectLst/>
              <a:uLnTx/>
              <a:uFillTx/>
              <a:latin typeface="华文仿宋" panose="02010600040101010101" charset="-122"/>
              <a:ea typeface="华文仿宋" panose="02010600040101010101" charset="-122"/>
              <a:cs typeface="华文仿宋" panose="02010600040101010101" charset="-122"/>
              <a:sym typeface="+mn-ea"/>
            </a:endParaRPr>
          </a:p>
        </p:txBody>
      </p:sp>
      <p:grpSp>
        <p:nvGrpSpPr>
          <p:cNvPr id="19" name="组合 18"/>
          <p:cNvGrpSpPr/>
          <p:nvPr/>
        </p:nvGrpSpPr>
        <p:grpSpPr>
          <a:xfrm>
            <a:off x="9620015" y="1428581"/>
            <a:ext cx="622748" cy="622748"/>
            <a:chOff x="9620015" y="1428581"/>
            <a:chExt cx="622748" cy="622748"/>
          </a:xfrm>
        </p:grpSpPr>
        <p:sp>
          <p:nvSpPr>
            <p:cNvPr id="52" name="椭圆 51"/>
            <p:cNvSpPr/>
            <p:nvPr/>
          </p:nvSpPr>
          <p:spPr>
            <a:xfrm>
              <a:off x="9620015" y="1428581"/>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3" name="图形 28"/>
            <p:cNvSpPr/>
            <p:nvPr/>
          </p:nvSpPr>
          <p:spPr>
            <a:xfrm>
              <a:off x="9800280" y="1776861"/>
              <a:ext cx="189013" cy="189013"/>
            </a:xfrm>
            <a:custGeom>
              <a:avLst/>
              <a:gdLst>
                <a:gd name="connsiteX0" fmla="*/ 155301 w 189013"/>
                <a:gd name="connsiteY0" fmla="*/ 52960 h 189013"/>
                <a:gd name="connsiteX1" fmla="*/ 167978 w 189013"/>
                <a:gd name="connsiteY1" fmla="*/ 34330 h 189013"/>
                <a:gd name="connsiteX2" fmla="*/ 154684 w 189013"/>
                <a:gd name="connsiteY2" fmla="*/ 21036 h 189013"/>
                <a:gd name="connsiteX3" fmla="*/ 136054 w 189013"/>
                <a:gd name="connsiteY3" fmla="*/ 33713 h 189013"/>
                <a:gd name="connsiteX4" fmla="*/ 108109 w 189013"/>
                <a:gd name="connsiteY4" fmla="*/ 22115 h 189013"/>
                <a:gd name="connsiteX5" fmla="*/ 103914 w 189013"/>
                <a:gd name="connsiteY5" fmla="*/ 0 h 189013"/>
                <a:gd name="connsiteX6" fmla="*/ 85099 w 189013"/>
                <a:gd name="connsiteY6" fmla="*/ 0 h 189013"/>
                <a:gd name="connsiteX7" fmla="*/ 80904 w 189013"/>
                <a:gd name="connsiteY7" fmla="*/ 22115 h 189013"/>
                <a:gd name="connsiteX8" fmla="*/ 52960 w 189013"/>
                <a:gd name="connsiteY8" fmla="*/ 33713 h 189013"/>
                <a:gd name="connsiteX9" fmla="*/ 34330 w 189013"/>
                <a:gd name="connsiteY9" fmla="*/ 21036 h 189013"/>
                <a:gd name="connsiteX10" fmla="*/ 21036 w 189013"/>
                <a:gd name="connsiteY10" fmla="*/ 34330 h 189013"/>
                <a:gd name="connsiteX11" fmla="*/ 33713 w 189013"/>
                <a:gd name="connsiteY11" fmla="*/ 52960 h 189013"/>
                <a:gd name="connsiteX12" fmla="*/ 22115 w 189013"/>
                <a:gd name="connsiteY12" fmla="*/ 80904 h 189013"/>
                <a:gd name="connsiteX13" fmla="*/ 0 w 189013"/>
                <a:gd name="connsiteY13" fmla="*/ 85099 h 189013"/>
                <a:gd name="connsiteX14" fmla="*/ 0 w 189013"/>
                <a:gd name="connsiteY14" fmla="*/ 103914 h 189013"/>
                <a:gd name="connsiteX15" fmla="*/ 22115 w 189013"/>
                <a:gd name="connsiteY15" fmla="*/ 108109 h 189013"/>
                <a:gd name="connsiteX16" fmla="*/ 33713 w 189013"/>
                <a:gd name="connsiteY16" fmla="*/ 136054 h 189013"/>
                <a:gd name="connsiteX17" fmla="*/ 21036 w 189013"/>
                <a:gd name="connsiteY17" fmla="*/ 154684 h 189013"/>
                <a:gd name="connsiteX18" fmla="*/ 34330 w 189013"/>
                <a:gd name="connsiteY18" fmla="*/ 167978 h 189013"/>
                <a:gd name="connsiteX19" fmla="*/ 52960 w 189013"/>
                <a:gd name="connsiteY19" fmla="*/ 155301 h 189013"/>
                <a:gd name="connsiteX20" fmla="*/ 80904 w 189013"/>
                <a:gd name="connsiteY20" fmla="*/ 166898 h 189013"/>
                <a:gd name="connsiteX21" fmla="*/ 85099 w 189013"/>
                <a:gd name="connsiteY21" fmla="*/ 189013 h 189013"/>
                <a:gd name="connsiteX22" fmla="*/ 103914 w 189013"/>
                <a:gd name="connsiteY22" fmla="*/ 189013 h 189013"/>
                <a:gd name="connsiteX23" fmla="*/ 108109 w 189013"/>
                <a:gd name="connsiteY23" fmla="*/ 166898 h 189013"/>
                <a:gd name="connsiteX24" fmla="*/ 136054 w 189013"/>
                <a:gd name="connsiteY24" fmla="*/ 155301 h 189013"/>
                <a:gd name="connsiteX25" fmla="*/ 154684 w 189013"/>
                <a:gd name="connsiteY25" fmla="*/ 167978 h 189013"/>
                <a:gd name="connsiteX26" fmla="*/ 167978 w 189013"/>
                <a:gd name="connsiteY26" fmla="*/ 154684 h 189013"/>
                <a:gd name="connsiteX27" fmla="*/ 155301 w 189013"/>
                <a:gd name="connsiteY27" fmla="*/ 136054 h 189013"/>
                <a:gd name="connsiteX28" fmla="*/ 166898 w 189013"/>
                <a:gd name="connsiteY28" fmla="*/ 108109 h 189013"/>
                <a:gd name="connsiteX29" fmla="*/ 189013 w 189013"/>
                <a:gd name="connsiteY29" fmla="*/ 103914 h 189013"/>
                <a:gd name="connsiteX30" fmla="*/ 189013 w 189013"/>
                <a:gd name="connsiteY30" fmla="*/ 85099 h 189013"/>
                <a:gd name="connsiteX31" fmla="*/ 166898 w 189013"/>
                <a:gd name="connsiteY31" fmla="*/ 80904 h 189013"/>
                <a:gd name="connsiteX32" fmla="*/ 155301 w 189013"/>
                <a:gd name="connsiteY32" fmla="*/ 52960 h 189013"/>
                <a:gd name="connsiteX33" fmla="*/ 123870 w 189013"/>
                <a:gd name="connsiteY33" fmla="*/ 123840 h 189013"/>
                <a:gd name="connsiteX34" fmla="*/ 65174 w 189013"/>
                <a:gd name="connsiteY34" fmla="*/ 123840 h 189013"/>
                <a:gd name="connsiteX35" fmla="*/ 65174 w 189013"/>
                <a:gd name="connsiteY35" fmla="*/ 65143 h 189013"/>
                <a:gd name="connsiteX36" fmla="*/ 123870 w 189013"/>
                <a:gd name="connsiteY36" fmla="*/ 65143 h 189013"/>
                <a:gd name="connsiteX37" fmla="*/ 123870 w 189013"/>
                <a:gd name="connsiteY37" fmla="*/ 123840 h 18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9013" h="189013">
                  <a:moveTo>
                    <a:pt x="155301" y="52960"/>
                  </a:moveTo>
                  <a:lnTo>
                    <a:pt x="167978" y="34330"/>
                  </a:lnTo>
                  <a:lnTo>
                    <a:pt x="154684" y="21036"/>
                  </a:lnTo>
                  <a:lnTo>
                    <a:pt x="136054" y="33713"/>
                  </a:lnTo>
                  <a:cubicBezTo>
                    <a:pt x="127479" y="27852"/>
                    <a:pt x="117948" y="23966"/>
                    <a:pt x="108109" y="22115"/>
                  </a:cubicBezTo>
                  <a:lnTo>
                    <a:pt x="103914" y="0"/>
                  </a:lnTo>
                  <a:lnTo>
                    <a:pt x="85099" y="0"/>
                  </a:lnTo>
                  <a:lnTo>
                    <a:pt x="80904" y="22115"/>
                  </a:lnTo>
                  <a:cubicBezTo>
                    <a:pt x="71065" y="23966"/>
                    <a:pt x="61534" y="27852"/>
                    <a:pt x="52960" y="33713"/>
                  </a:cubicBezTo>
                  <a:lnTo>
                    <a:pt x="34330" y="21036"/>
                  </a:lnTo>
                  <a:lnTo>
                    <a:pt x="21036" y="34330"/>
                  </a:lnTo>
                  <a:lnTo>
                    <a:pt x="33713" y="52960"/>
                  </a:lnTo>
                  <a:cubicBezTo>
                    <a:pt x="27852" y="61534"/>
                    <a:pt x="23966" y="71065"/>
                    <a:pt x="22115" y="80904"/>
                  </a:cubicBezTo>
                  <a:lnTo>
                    <a:pt x="0" y="85099"/>
                  </a:lnTo>
                  <a:lnTo>
                    <a:pt x="0" y="103914"/>
                  </a:lnTo>
                  <a:lnTo>
                    <a:pt x="22115" y="108109"/>
                  </a:lnTo>
                  <a:cubicBezTo>
                    <a:pt x="23966" y="117948"/>
                    <a:pt x="27852" y="127479"/>
                    <a:pt x="33713" y="136054"/>
                  </a:cubicBezTo>
                  <a:lnTo>
                    <a:pt x="21036" y="154684"/>
                  </a:lnTo>
                  <a:lnTo>
                    <a:pt x="34330" y="167978"/>
                  </a:lnTo>
                  <a:lnTo>
                    <a:pt x="52960" y="155301"/>
                  </a:lnTo>
                  <a:cubicBezTo>
                    <a:pt x="61534" y="161161"/>
                    <a:pt x="71065" y="165048"/>
                    <a:pt x="80904" y="166898"/>
                  </a:cubicBezTo>
                  <a:lnTo>
                    <a:pt x="85099" y="189013"/>
                  </a:lnTo>
                  <a:lnTo>
                    <a:pt x="103914" y="189013"/>
                  </a:lnTo>
                  <a:lnTo>
                    <a:pt x="108109" y="166898"/>
                  </a:lnTo>
                  <a:cubicBezTo>
                    <a:pt x="117948" y="165048"/>
                    <a:pt x="127479" y="161161"/>
                    <a:pt x="136054" y="155301"/>
                  </a:cubicBezTo>
                  <a:lnTo>
                    <a:pt x="154684" y="167978"/>
                  </a:lnTo>
                  <a:lnTo>
                    <a:pt x="167978" y="154684"/>
                  </a:lnTo>
                  <a:lnTo>
                    <a:pt x="155301" y="136054"/>
                  </a:lnTo>
                  <a:cubicBezTo>
                    <a:pt x="161161" y="127479"/>
                    <a:pt x="165048" y="117948"/>
                    <a:pt x="166898" y="108109"/>
                  </a:cubicBezTo>
                  <a:lnTo>
                    <a:pt x="189013" y="103914"/>
                  </a:lnTo>
                  <a:lnTo>
                    <a:pt x="189013" y="85099"/>
                  </a:lnTo>
                  <a:lnTo>
                    <a:pt x="166898" y="80904"/>
                  </a:lnTo>
                  <a:cubicBezTo>
                    <a:pt x="165048" y="71065"/>
                    <a:pt x="161192" y="61534"/>
                    <a:pt x="155301" y="52960"/>
                  </a:cubicBezTo>
                  <a:close/>
                  <a:moveTo>
                    <a:pt x="123870" y="123840"/>
                  </a:moveTo>
                  <a:cubicBezTo>
                    <a:pt x="107646" y="140064"/>
                    <a:pt x="81367" y="140064"/>
                    <a:pt x="65174" y="123840"/>
                  </a:cubicBezTo>
                  <a:cubicBezTo>
                    <a:pt x="48950" y="107616"/>
                    <a:pt x="48950" y="81336"/>
                    <a:pt x="65174" y="65143"/>
                  </a:cubicBezTo>
                  <a:cubicBezTo>
                    <a:pt x="81398" y="48919"/>
                    <a:pt x="107677" y="48919"/>
                    <a:pt x="123870" y="65143"/>
                  </a:cubicBezTo>
                  <a:cubicBezTo>
                    <a:pt x="140095" y="81336"/>
                    <a:pt x="140095" y="107646"/>
                    <a:pt x="123870" y="123840"/>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 name="图形 28"/>
            <p:cNvSpPr/>
            <p:nvPr/>
          </p:nvSpPr>
          <p:spPr>
            <a:xfrm>
              <a:off x="9955580" y="1499078"/>
              <a:ext cx="170969" cy="186916"/>
            </a:xfrm>
            <a:custGeom>
              <a:avLst/>
              <a:gdLst>
                <a:gd name="connsiteX0" fmla="*/ 66994 w 170969"/>
                <a:gd name="connsiteY0" fmla="*/ 0 h 186916"/>
                <a:gd name="connsiteX1" fmla="*/ 0 w 170969"/>
                <a:gd name="connsiteY1" fmla="*/ 51726 h 186916"/>
                <a:gd name="connsiteX2" fmla="*/ 105703 w 170969"/>
                <a:gd name="connsiteY2" fmla="*/ 186916 h 186916"/>
                <a:gd name="connsiteX3" fmla="*/ 170970 w 170969"/>
                <a:gd name="connsiteY3" fmla="*/ 140588 h 186916"/>
                <a:gd name="connsiteX4" fmla="*/ 66994 w 170969"/>
                <a:gd name="connsiteY4" fmla="*/ 0 h 186916"/>
                <a:gd name="connsiteX5" fmla="*/ 123284 w 170969"/>
                <a:gd name="connsiteY5" fmla="*/ 152833 h 186916"/>
                <a:gd name="connsiteX6" fmla="*/ 106135 w 170969"/>
                <a:gd name="connsiteY6" fmla="*/ 135684 h 186916"/>
                <a:gd name="connsiteX7" fmla="*/ 123284 w 170969"/>
                <a:gd name="connsiteY7" fmla="*/ 118534 h 186916"/>
                <a:gd name="connsiteX8" fmla="*/ 140434 w 170969"/>
                <a:gd name="connsiteY8" fmla="*/ 135684 h 186916"/>
                <a:gd name="connsiteX9" fmla="*/ 123284 w 170969"/>
                <a:gd name="connsiteY9" fmla="*/ 152833 h 18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969" h="186916">
                  <a:moveTo>
                    <a:pt x="66994" y="0"/>
                  </a:moveTo>
                  <a:lnTo>
                    <a:pt x="0" y="51726"/>
                  </a:lnTo>
                  <a:lnTo>
                    <a:pt x="105703" y="186916"/>
                  </a:lnTo>
                  <a:lnTo>
                    <a:pt x="170970" y="140588"/>
                  </a:lnTo>
                  <a:lnTo>
                    <a:pt x="66994" y="0"/>
                  </a:lnTo>
                  <a:close/>
                  <a:moveTo>
                    <a:pt x="123284" y="152833"/>
                  </a:moveTo>
                  <a:cubicBezTo>
                    <a:pt x="113815" y="152833"/>
                    <a:pt x="106135" y="145153"/>
                    <a:pt x="106135" y="135684"/>
                  </a:cubicBezTo>
                  <a:cubicBezTo>
                    <a:pt x="106135" y="126215"/>
                    <a:pt x="113815" y="118534"/>
                    <a:pt x="123284" y="118534"/>
                  </a:cubicBezTo>
                  <a:cubicBezTo>
                    <a:pt x="132754" y="118534"/>
                    <a:pt x="140434" y="126215"/>
                    <a:pt x="140434" y="135684"/>
                  </a:cubicBezTo>
                  <a:cubicBezTo>
                    <a:pt x="140434" y="145153"/>
                    <a:pt x="132754" y="152833"/>
                    <a:pt x="123284" y="152833"/>
                  </a:cubicBezTo>
                  <a:close/>
                </a:path>
              </a:pathLst>
            </a:custGeom>
            <a:gradFill>
              <a:gsLst>
                <a:gs pos="0">
                  <a:srgbClr val="479386"/>
                </a:gs>
                <a:gs pos="68000">
                  <a:srgbClr val="032223"/>
                </a:gs>
              </a:gsLst>
              <a:lin ang="2700000" scaled="1"/>
            </a:gradFill>
            <a:ln w="30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 name="图形 28"/>
            <p:cNvSpPr/>
            <p:nvPr/>
          </p:nvSpPr>
          <p:spPr>
            <a:xfrm>
              <a:off x="9761077" y="1565269"/>
              <a:ext cx="268988" cy="282277"/>
            </a:xfrm>
            <a:custGeom>
              <a:avLst/>
              <a:gdLst>
                <a:gd name="connsiteX0" fmla="*/ 185621 w 268988"/>
                <a:gd name="connsiteY0" fmla="*/ 0 h 282277"/>
                <a:gd name="connsiteX1" fmla="*/ 119552 w 268988"/>
                <a:gd name="connsiteY1" fmla="*/ 40869 h 282277"/>
                <a:gd name="connsiteX2" fmla="*/ 38864 w 268988"/>
                <a:gd name="connsiteY2" fmla="*/ 140619 h 282277"/>
                <a:gd name="connsiteX3" fmla="*/ 0 w 268988"/>
                <a:gd name="connsiteY3" fmla="*/ 277135 h 282277"/>
                <a:gd name="connsiteX4" fmla="*/ 48302 w 268988"/>
                <a:gd name="connsiteY4" fmla="*/ 258228 h 282277"/>
                <a:gd name="connsiteX5" fmla="*/ 87166 w 268988"/>
                <a:gd name="connsiteY5" fmla="*/ 167916 h 282277"/>
                <a:gd name="connsiteX6" fmla="*/ 156411 w 268988"/>
                <a:gd name="connsiteY6" fmla="*/ 146233 h 282277"/>
                <a:gd name="connsiteX7" fmla="*/ 195830 w 268988"/>
                <a:gd name="connsiteY7" fmla="*/ 171124 h 282277"/>
                <a:gd name="connsiteX8" fmla="*/ 204806 w 268988"/>
                <a:gd name="connsiteY8" fmla="*/ 225687 h 282277"/>
                <a:gd name="connsiteX9" fmla="*/ 257303 w 268988"/>
                <a:gd name="connsiteY9" fmla="*/ 282256 h 282277"/>
                <a:gd name="connsiteX10" fmla="*/ 256562 w 268988"/>
                <a:gd name="connsiteY10" fmla="*/ 221678 h 282277"/>
                <a:gd name="connsiteX11" fmla="*/ 262855 w 268988"/>
                <a:gd name="connsiteY11" fmla="*/ 169643 h 282277"/>
                <a:gd name="connsiteX12" fmla="*/ 268468 w 268988"/>
                <a:gd name="connsiteY12" fmla="*/ 105950 h 282277"/>
                <a:gd name="connsiteX13" fmla="*/ 185621 w 268988"/>
                <a:gd name="connsiteY13" fmla="*/ 0 h 2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988" h="282277">
                  <a:moveTo>
                    <a:pt x="185621" y="0"/>
                  </a:moveTo>
                  <a:lnTo>
                    <a:pt x="119552" y="40869"/>
                  </a:lnTo>
                  <a:lnTo>
                    <a:pt x="38864" y="140619"/>
                  </a:lnTo>
                  <a:lnTo>
                    <a:pt x="0" y="277135"/>
                  </a:lnTo>
                  <a:cubicBezTo>
                    <a:pt x="0" y="277135"/>
                    <a:pt x="33589" y="297092"/>
                    <a:pt x="48302" y="258228"/>
                  </a:cubicBezTo>
                  <a:cubicBezTo>
                    <a:pt x="63015" y="219364"/>
                    <a:pt x="87166" y="167916"/>
                    <a:pt x="87166" y="167916"/>
                  </a:cubicBezTo>
                  <a:lnTo>
                    <a:pt x="156411" y="146233"/>
                  </a:lnTo>
                  <a:cubicBezTo>
                    <a:pt x="174424" y="140588"/>
                    <a:pt x="193208" y="152432"/>
                    <a:pt x="195830" y="171124"/>
                  </a:cubicBezTo>
                  <a:cubicBezTo>
                    <a:pt x="198421" y="189692"/>
                    <a:pt x="201721" y="211406"/>
                    <a:pt x="204806" y="225687"/>
                  </a:cubicBezTo>
                  <a:cubicBezTo>
                    <a:pt x="211098" y="255082"/>
                    <a:pt x="226859" y="283181"/>
                    <a:pt x="257303" y="282256"/>
                  </a:cubicBezTo>
                  <a:lnTo>
                    <a:pt x="256562" y="221678"/>
                  </a:lnTo>
                  <a:cubicBezTo>
                    <a:pt x="256346" y="204127"/>
                    <a:pt x="258475" y="186639"/>
                    <a:pt x="262855" y="169643"/>
                  </a:cubicBezTo>
                  <a:cubicBezTo>
                    <a:pt x="268222" y="148854"/>
                    <a:pt x="269980" y="127325"/>
                    <a:pt x="268468" y="105950"/>
                  </a:cubicBezTo>
                  <a:lnTo>
                    <a:pt x="185621" y="0"/>
                  </a:lnTo>
                  <a:close/>
                </a:path>
              </a:pathLst>
            </a:custGeom>
            <a:gradFill>
              <a:gsLst>
                <a:gs pos="0">
                  <a:srgbClr val="479386"/>
                </a:gs>
                <a:gs pos="68000">
                  <a:srgbClr val="032223"/>
                </a:gs>
              </a:gsLst>
              <a:lin ang="2700000" scaled="1"/>
            </a:gradFill>
            <a:ln w="30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8" name="组合 17"/>
          <p:cNvGrpSpPr/>
          <p:nvPr/>
        </p:nvGrpSpPr>
        <p:grpSpPr>
          <a:xfrm>
            <a:off x="7574208" y="2626344"/>
            <a:ext cx="622748" cy="622748"/>
            <a:chOff x="7574208" y="2626344"/>
            <a:chExt cx="622748" cy="622748"/>
          </a:xfrm>
        </p:grpSpPr>
        <p:sp>
          <p:nvSpPr>
            <p:cNvPr id="58" name="椭圆 57"/>
            <p:cNvSpPr/>
            <p:nvPr/>
          </p:nvSpPr>
          <p:spPr>
            <a:xfrm>
              <a:off x="7574208" y="2626344"/>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9" name="图形 25"/>
            <p:cNvSpPr/>
            <p:nvPr/>
          </p:nvSpPr>
          <p:spPr>
            <a:xfrm>
              <a:off x="7843988" y="2960868"/>
              <a:ext cx="83544" cy="132794"/>
            </a:xfrm>
            <a:custGeom>
              <a:avLst/>
              <a:gdLst>
                <a:gd name="connsiteX0" fmla="*/ 41772 w 83544"/>
                <a:gd name="connsiteY0" fmla="*/ 0 h 132794"/>
                <a:gd name="connsiteX1" fmla="*/ 0 w 83544"/>
                <a:gd name="connsiteY1" fmla="*/ 28960 h 132794"/>
                <a:gd name="connsiteX2" fmla="*/ 0 w 83544"/>
                <a:gd name="connsiteY2" fmla="*/ 132795 h 132794"/>
                <a:gd name="connsiteX3" fmla="*/ 41772 w 83544"/>
                <a:gd name="connsiteY3" fmla="*/ 132795 h 132794"/>
                <a:gd name="connsiteX4" fmla="*/ 83544 w 83544"/>
                <a:gd name="connsiteY4" fmla="*/ 132795 h 132794"/>
                <a:gd name="connsiteX5" fmla="*/ 83544 w 83544"/>
                <a:gd name="connsiteY5" fmla="*/ 28960 h 132794"/>
                <a:gd name="connsiteX6" fmla="*/ 41772 w 83544"/>
                <a:gd name="connsiteY6" fmla="*/ 0 h 13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44" h="132794">
                  <a:moveTo>
                    <a:pt x="41772" y="0"/>
                  </a:moveTo>
                  <a:cubicBezTo>
                    <a:pt x="0" y="0"/>
                    <a:pt x="0" y="21810"/>
                    <a:pt x="0" y="28960"/>
                  </a:cubicBezTo>
                  <a:lnTo>
                    <a:pt x="0" y="132795"/>
                  </a:lnTo>
                  <a:lnTo>
                    <a:pt x="41772" y="132795"/>
                  </a:lnTo>
                  <a:lnTo>
                    <a:pt x="83544" y="132795"/>
                  </a:lnTo>
                  <a:lnTo>
                    <a:pt x="83544" y="28960"/>
                  </a:lnTo>
                  <a:cubicBezTo>
                    <a:pt x="83544" y="21810"/>
                    <a:pt x="83544" y="0"/>
                    <a:pt x="41772" y="0"/>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 name="图形 25"/>
            <p:cNvSpPr/>
            <p:nvPr/>
          </p:nvSpPr>
          <p:spPr>
            <a:xfrm>
              <a:off x="7699365" y="2782786"/>
              <a:ext cx="372851" cy="310906"/>
            </a:xfrm>
            <a:custGeom>
              <a:avLst/>
              <a:gdLst>
                <a:gd name="connsiteX0" fmla="*/ 186426 w 372851"/>
                <a:gd name="connsiteY0" fmla="*/ 0 h 310906"/>
                <a:gd name="connsiteX1" fmla="*/ 0 w 372851"/>
                <a:gd name="connsiteY1" fmla="*/ 160831 h 310906"/>
                <a:gd name="connsiteX2" fmla="*/ 70792 w 372851"/>
                <a:gd name="connsiteY2" fmla="*/ 160831 h 310906"/>
                <a:gd name="connsiteX3" fmla="*/ 70792 w 372851"/>
                <a:gd name="connsiteY3" fmla="*/ 310907 h 310906"/>
                <a:gd name="connsiteX4" fmla="*/ 129309 w 372851"/>
                <a:gd name="connsiteY4" fmla="*/ 310907 h 310906"/>
                <a:gd name="connsiteX5" fmla="*/ 129309 w 372851"/>
                <a:gd name="connsiteY5" fmla="*/ 310907 h 310906"/>
                <a:gd name="connsiteX6" fmla="*/ 129309 w 372851"/>
                <a:gd name="connsiteY6" fmla="*/ 207043 h 310906"/>
                <a:gd name="connsiteX7" fmla="*/ 186426 w 372851"/>
                <a:gd name="connsiteY7" fmla="*/ 162738 h 310906"/>
                <a:gd name="connsiteX8" fmla="*/ 243542 w 372851"/>
                <a:gd name="connsiteY8" fmla="*/ 207043 h 310906"/>
                <a:gd name="connsiteX9" fmla="*/ 243542 w 372851"/>
                <a:gd name="connsiteY9" fmla="*/ 310877 h 310906"/>
                <a:gd name="connsiteX10" fmla="*/ 243542 w 372851"/>
                <a:gd name="connsiteY10" fmla="*/ 310877 h 310906"/>
                <a:gd name="connsiteX11" fmla="*/ 302059 w 372851"/>
                <a:gd name="connsiteY11" fmla="*/ 310877 h 310906"/>
                <a:gd name="connsiteX12" fmla="*/ 302059 w 372851"/>
                <a:gd name="connsiteY12" fmla="*/ 160831 h 310906"/>
                <a:gd name="connsiteX13" fmla="*/ 372851 w 372851"/>
                <a:gd name="connsiteY13" fmla="*/ 160831 h 310906"/>
                <a:gd name="connsiteX14" fmla="*/ 186426 w 372851"/>
                <a:gd name="connsiteY14" fmla="*/ 0 h 31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851" h="310906">
                  <a:moveTo>
                    <a:pt x="186426" y="0"/>
                  </a:moveTo>
                  <a:lnTo>
                    <a:pt x="0" y="160831"/>
                  </a:lnTo>
                  <a:lnTo>
                    <a:pt x="70792" y="160831"/>
                  </a:lnTo>
                  <a:lnTo>
                    <a:pt x="70792" y="310907"/>
                  </a:lnTo>
                  <a:lnTo>
                    <a:pt x="129309" y="310907"/>
                  </a:lnTo>
                  <a:lnTo>
                    <a:pt x="129309" y="310907"/>
                  </a:lnTo>
                  <a:lnTo>
                    <a:pt x="129309" y="207043"/>
                  </a:lnTo>
                  <a:cubicBezTo>
                    <a:pt x="129309" y="178887"/>
                    <a:pt x="150136" y="162738"/>
                    <a:pt x="186426" y="162738"/>
                  </a:cubicBezTo>
                  <a:cubicBezTo>
                    <a:pt x="222716" y="162738"/>
                    <a:pt x="243542" y="178887"/>
                    <a:pt x="243542" y="207043"/>
                  </a:cubicBezTo>
                  <a:lnTo>
                    <a:pt x="243542" y="310877"/>
                  </a:lnTo>
                  <a:lnTo>
                    <a:pt x="243542" y="310877"/>
                  </a:lnTo>
                  <a:lnTo>
                    <a:pt x="302059" y="310877"/>
                  </a:lnTo>
                  <a:lnTo>
                    <a:pt x="302059" y="160831"/>
                  </a:lnTo>
                  <a:lnTo>
                    <a:pt x="372851" y="160831"/>
                  </a:lnTo>
                  <a:lnTo>
                    <a:pt x="186426" y="0"/>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6" name="组合 15"/>
          <p:cNvGrpSpPr/>
          <p:nvPr/>
        </p:nvGrpSpPr>
        <p:grpSpPr>
          <a:xfrm>
            <a:off x="6593065" y="1330286"/>
            <a:ext cx="622748" cy="622748"/>
            <a:chOff x="6593065" y="1330286"/>
            <a:chExt cx="622748" cy="622748"/>
          </a:xfrm>
        </p:grpSpPr>
        <p:sp>
          <p:nvSpPr>
            <p:cNvPr id="50" name="椭圆 49"/>
            <p:cNvSpPr/>
            <p:nvPr/>
          </p:nvSpPr>
          <p:spPr>
            <a:xfrm>
              <a:off x="6593065" y="1330286"/>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2" name="图形 23"/>
            <p:cNvSpPr/>
            <p:nvPr/>
          </p:nvSpPr>
          <p:spPr>
            <a:xfrm>
              <a:off x="6837000" y="1496563"/>
              <a:ext cx="35577" cy="88669"/>
            </a:xfrm>
            <a:custGeom>
              <a:avLst/>
              <a:gdLst>
                <a:gd name="connsiteX0" fmla="*/ 17789 w 35577"/>
                <a:gd name="connsiteY0" fmla="*/ 88670 h 88669"/>
                <a:gd name="connsiteX1" fmla="*/ 35577 w 35577"/>
                <a:gd name="connsiteY1" fmla="*/ 70854 h 88669"/>
                <a:gd name="connsiteX2" fmla="*/ 35577 w 35577"/>
                <a:gd name="connsiteY2" fmla="*/ 17816 h 88669"/>
                <a:gd name="connsiteX3" fmla="*/ 17789 w 35577"/>
                <a:gd name="connsiteY3" fmla="*/ 0 h 88669"/>
                <a:gd name="connsiteX4" fmla="*/ 0 w 35577"/>
                <a:gd name="connsiteY4" fmla="*/ 17816 h 88669"/>
                <a:gd name="connsiteX5" fmla="*/ 0 w 35577"/>
                <a:gd name="connsiteY5" fmla="*/ 40195 h 88669"/>
                <a:gd name="connsiteX6" fmla="*/ 0 w 35577"/>
                <a:gd name="connsiteY6" fmla="*/ 70854 h 88669"/>
                <a:gd name="connsiteX7" fmla="*/ 17789 w 35577"/>
                <a:gd name="connsiteY7" fmla="*/ 88670 h 8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77" h="88669">
                  <a:moveTo>
                    <a:pt x="17789" y="88670"/>
                  </a:moveTo>
                  <a:cubicBezTo>
                    <a:pt x="27598" y="88670"/>
                    <a:pt x="35577" y="80691"/>
                    <a:pt x="35577" y="70854"/>
                  </a:cubicBezTo>
                  <a:lnTo>
                    <a:pt x="35577" y="17816"/>
                  </a:lnTo>
                  <a:cubicBezTo>
                    <a:pt x="35577" y="8006"/>
                    <a:pt x="27598" y="0"/>
                    <a:pt x="17789" y="0"/>
                  </a:cubicBezTo>
                  <a:cubicBezTo>
                    <a:pt x="7979" y="0"/>
                    <a:pt x="0" y="7979"/>
                    <a:pt x="0" y="17816"/>
                  </a:cubicBezTo>
                  <a:lnTo>
                    <a:pt x="0" y="40195"/>
                  </a:lnTo>
                  <a:lnTo>
                    <a:pt x="0" y="70854"/>
                  </a:lnTo>
                  <a:cubicBezTo>
                    <a:pt x="-27" y="80664"/>
                    <a:pt x="7979" y="88670"/>
                    <a:pt x="17789" y="88670"/>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 name="图形 23"/>
            <p:cNvSpPr/>
            <p:nvPr/>
          </p:nvSpPr>
          <p:spPr>
            <a:xfrm>
              <a:off x="6787323" y="1518943"/>
              <a:ext cx="35577" cy="78013"/>
            </a:xfrm>
            <a:custGeom>
              <a:avLst/>
              <a:gdLst>
                <a:gd name="connsiteX0" fmla="*/ 17789 w 35577"/>
                <a:gd name="connsiteY0" fmla="*/ 78013 h 78013"/>
                <a:gd name="connsiteX1" fmla="*/ 35577 w 35577"/>
                <a:gd name="connsiteY1" fmla="*/ 60197 h 78013"/>
                <a:gd name="connsiteX2" fmla="*/ 35577 w 35577"/>
                <a:gd name="connsiteY2" fmla="*/ 48475 h 78013"/>
                <a:gd name="connsiteX3" fmla="*/ 35577 w 35577"/>
                <a:gd name="connsiteY3" fmla="*/ 17816 h 78013"/>
                <a:gd name="connsiteX4" fmla="*/ 17789 w 35577"/>
                <a:gd name="connsiteY4" fmla="*/ 0 h 78013"/>
                <a:gd name="connsiteX5" fmla="*/ 0 w 35577"/>
                <a:gd name="connsiteY5" fmla="*/ 17816 h 78013"/>
                <a:gd name="connsiteX6" fmla="*/ 0 w 35577"/>
                <a:gd name="connsiteY6" fmla="*/ 60197 h 78013"/>
                <a:gd name="connsiteX7" fmla="*/ 17789 w 35577"/>
                <a:gd name="connsiteY7" fmla="*/ 78013 h 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77" h="78013">
                  <a:moveTo>
                    <a:pt x="17789" y="78013"/>
                  </a:moveTo>
                  <a:cubicBezTo>
                    <a:pt x="27598" y="78013"/>
                    <a:pt x="35577" y="70034"/>
                    <a:pt x="35577" y="60197"/>
                  </a:cubicBezTo>
                  <a:lnTo>
                    <a:pt x="35577" y="48475"/>
                  </a:lnTo>
                  <a:lnTo>
                    <a:pt x="35577" y="17816"/>
                  </a:lnTo>
                  <a:cubicBezTo>
                    <a:pt x="35577" y="8006"/>
                    <a:pt x="27598" y="0"/>
                    <a:pt x="17789" y="0"/>
                  </a:cubicBezTo>
                  <a:cubicBezTo>
                    <a:pt x="7979" y="0"/>
                    <a:pt x="0" y="7979"/>
                    <a:pt x="0" y="17816"/>
                  </a:cubicBezTo>
                  <a:lnTo>
                    <a:pt x="0" y="60197"/>
                  </a:lnTo>
                  <a:cubicBezTo>
                    <a:pt x="0" y="70034"/>
                    <a:pt x="7979" y="78013"/>
                    <a:pt x="17789" y="78013"/>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 name="图形 23"/>
            <p:cNvSpPr/>
            <p:nvPr/>
          </p:nvSpPr>
          <p:spPr>
            <a:xfrm>
              <a:off x="6795958" y="1546677"/>
              <a:ext cx="191050" cy="250133"/>
            </a:xfrm>
            <a:custGeom>
              <a:avLst/>
              <a:gdLst>
                <a:gd name="connsiteX0" fmla="*/ 133456 w 191050"/>
                <a:gd name="connsiteY0" fmla="*/ 0 h 250133"/>
                <a:gd name="connsiteX1" fmla="*/ 132090 w 191050"/>
                <a:gd name="connsiteY1" fmla="*/ 44212 h 250133"/>
                <a:gd name="connsiteX2" fmla="*/ 146627 w 191050"/>
                <a:gd name="connsiteY2" fmla="*/ 73996 h 250133"/>
                <a:gd name="connsiteX3" fmla="*/ 144113 w 191050"/>
                <a:gd name="connsiteY3" fmla="*/ 83014 h 250133"/>
                <a:gd name="connsiteX4" fmla="*/ 79024 w 191050"/>
                <a:gd name="connsiteY4" fmla="*/ 160890 h 250133"/>
                <a:gd name="connsiteX5" fmla="*/ 70581 w 191050"/>
                <a:gd name="connsiteY5" fmla="*/ 166137 h 250133"/>
                <a:gd name="connsiteX6" fmla="*/ 65334 w 191050"/>
                <a:gd name="connsiteY6" fmla="*/ 157693 h 250133"/>
                <a:gd name="connsiteX7" fmla="*/ 115722 w 191050"/>
                <a:gd name="connsiteY7" fmla="*/ 86784 h 250133"/>
                <a:gd name="connsiteX8" fmla="*/ 0 w 191050"/>
                <a:gd name="connsiteY8" fmla="*/ 86784 h 250133"/>
                <a:gd name="connsiteX9" fmla="*/ 0 w 191050"/>
                <a:gd name="connsiteY9" fmla="*/ 88643 h 250133"/>
                <a:gd name="connsiteX10" fmla="*/ 0 w 191050"/>
                <a:gd name="connsiteY10" fmla="*/ 109300 h 250133"/>
                <a:gd name="connsiteX11" fmla="*/ 11504 w 191050"/>
                <a:gd name="connsiteY11" fmla="*/ 163787 h 250133"/>
                <a:gd name="connsiteX12" fmla="*/ 25959 w 191050"/>
                <a:gd name="connsiteY12" fmla="*/ 186220 h 250133"/>
                <a:gd name="connsiteX13" fmla="*/ 27079 w 191050"/>
                <a:gd name="connsiteY13" fmla="*/ 190019 h 250133"/>
                <a:gd name="connsiteX14" fmla="*/ 27079 w 191050"/>
                <a:gd name="connsiteY14" fmla="*/ 250134 h 250133"/>
                <a:gd name="connsiteX15" fmla="*/ 155671 w 191050"/>
                <a:gd name="connsiteY15" fmla="*/ 250134 h 250133"/>
                <a:gd name="connsiteX16" fmla="*/ 155671 w 191050"/>
                <a:gd name="connsiteY16" fmla="*/ 180400 h 250133"/>
                <a:gd name="connsiteX17" fmla="*/ 156081 w 191050"/>
                <a:gd name="connsiteY17" fmla="*/ 178050 h 250133"/>
                <a:gd name="connsiteX18" fmla="*/ 189910 w 191050"/>
                <a:gd name="connsiteY18" fmla="*/ 82030 h 250133"/>
                <a:gd name="connsiteX19" fmla="*/ 186604 w 191050"/>
                <a:gd name="connsiteY19" fmla="*/ 63258 h 250133"/>
                <a:gd name="connsiteX20" fmla="*/ 133456 w 191050"/>
                <a:gd name="connsiteY20" fmla="*/ 0 h 25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1050" h="250133">
                  <a:moveTo>
                    <a:pt x="133456" y="0"/>
                  </a:moveTo>
                  <a:cubicBezTo>
                    <a:pt x="128100" y="7268"/>
                    <a:pt x="121351" y="22215"/>
                    <a:pt x="132090" y="44212"/>
                  </a:cubicBezTo>
                  <a:lnTo>
                    <a:pt x="146627" y="73996"/>
                  </a:lnTo>
                  <a:cubicBezTo>
                    <a:pt x="148184" y="77221"/>
                    <a:pt x="147119" y="81101"/>
                    <a:pt x="144113" y="83014"/>
                  </a:cubicBezTo>
                  <a:cubicBezTo>
                    <a:pt x="143566" y="83369"/>
                    <a:pt x="88834" y="118864"/>
                    <a:pt x="79024" y="160890"/>
                  </a:cubicBezTo>
                  <a:cubicBezTo>
                    <a:pt x="78150" y="164661"/>
                    <a:pt x="74379" y="167038"/>
                    <a:pt x="70581" y="166137"/>
                  </a:cubicBezTo>
                  <a:cubicBezTo>
                    <a:pt x="66783" y="165262"/>
                    <a:pt x="64433" y="161464"/>
                    <a:pt x="65334" y="157693"/>
                  </a:cubicBezTo>
                  <a:cubicBezTo>
                    <a:pt x="72248" y="127963"/>
                    <a:pt x="97250" y="102305"/>
                    <a:pt x="115722" y="86784"/>
                  </a:cubicBezTo>
                  <a:lnTo>
                    <a:pt x="0" y="86784"/>
                  </a:lnTo>
                  <a:lnTo>
                    <a:pt x="0" y="88643"/>
                  </a:lnTo>
                  <a:lnTo>
                    <a:pt x="0" y="109300"/>
                  </a:lnTo>
                  <a:cubicBezTo>
                    <a:pt x="0" y="128182"/>
                    <a:pt x="3880" y="146517"/>
                    <a:pt x="11504" y="163787"/>
                  </a:cubicBezTo>
                  <a:lnTo>
                    <a:pt x="25959" y="186220"/>
                  </a:lnTo>
                  <a:cubicBezTo>
                    <a:pt x="26697" y="187368"/>
                    <a:pt x="27079" y="188680"/>
                    <a:pt x="27079" y="190019"/>
                  </a:cubicBezTo>
                  <a:lnTo>
                    <a:pt x="27079" y="250134"/>
                  </a:lnTo>
                  <a:lnTo>
                    <a:pt x="155671" y="250134"/>
                  </a:lnTo>
                  <a:lnTo>
                    <a:pt x="155671" y="180400"/>
                  </a:lnTo>
                  <a:cubicBezTo>
                    <a:pt x="155671" y="179608"/>
                    <a:pt x="155808" y="178815"/>
                    <a:pt x="156081" y="178050"/>
                  </a:cubicBezTo>
                  <a:lnTo>
                    <a:pt x="189910" y="82030"/>
                  </a:lnTo>
                  <a:cubicBezTo>
                    <a:pt x="192233" y="75609"/>
                    <a:pt x="190948" y="68422"/>
                    <a:pt x="186604" y="63258"/>
                  </a:cubicBezTo>
                  <a:lnTo>
                    <a:pt x="133456" y="0"/>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 name="图形 23"/>
            <p:cNvSpPr/>
            <p:nvPr/>
          </p:nvSpPr>
          <p:spPr>
            <a:xfrm>
              <a:off x="6936354" y="1496563"/>
              <a:ext cx="35577" cy="77330"/>
            </a:xfrm>
            <a:custGeom>
              <a:avLst/>
              <a:gdLst>
                <a:gd name="connsiteX0" fmla="*/ 35577 w 35577"/>
                <a:gd name="connsiteY0" fmla="*/ 70854 h 77330"/>
                <a:gd name="connsiteX1" fmla="*/ 35577 w 35577"/>
                <a:gd name="connsiteY1" fmla="*/ 17816 h 77330"/>
                <a:gd name="connsiteX2" fmla="*/ 17789 w 35577"/>
                <a:gd name="connsiteY2" fmla="*/ 0 h 77330"/>
                <a:gd name="connsiteX3" fmla="*/ 0 w 35577"/>
                <a:gd name="connsiteY3" fmla="*/ 17816 h 77330"/>
                <a:gd name="connsiteX4" fmla="*/ 0 w 35577"/>
                <a:gd name="connsiteY4" fmla="*/ 36452 h 77330"/>
                <a:gd name="connsiteX5" fmla="*/ 34320 w 35577"/>
                <a:gd name="connsiteY5" fmla="*/ 77330 h 77330"/>
                <a:gd name="connsiteX6" fmla="*/ 35577 w 35577"/>
                <a:gd name="connsiteY6" fmla="*/ 70854 h 7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77" h="77330">
                  <a:moveTo>
                    <a:pt x="35577" y="70854"/>
                  </a:moveTo>
                  <a:lnTo>
                    <a:pt x="35577" y="17816"/>
                  </a:lnTo>
                  <a:cubicBezTo>
                    <a:pt x="35577" y="8006"/>
                    <a:pt x="27598" y="0"/>
                    <a:pt x="17789" y="0"/>
                  </a:cubicBezTo>
                  <a:cubicBezTo>
                    <a:pt x="7979" y="0"/>
                    <a:pt x="0" y="7979"/>
                    <a:pt x="0" y="17816"/>
                  </a:cubicBezTo>
                  <a:lnTo>
                    <a:pt x="0" y="36452"/>
                  </a:lnTo>
                  <a:lnTo>
                    <a:pt x="34320" y="77330"/>
                  </a:lnTo>
                  <a:cubicBezTo>
                    <a:pt x="35085" y="75335"/>
                    <a:pt x="35577" y="73149"/>
                    <a:pt x="35577" y="70854"/>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 name="图形 23"/>
            <p:cNvSpPr/>
            <p:nvPr/>
          </p:nvSpPr>
          <p:spPr>
            <a:xfrm>
              <a:off x="6886677" y="1485907"/>
              <a:ext cx="35577" cy="99326"/>
            </a:xfrm>
            <a:custGeom>
              <a:avLst/>
              <a:gdLst>
                <a:gd name="connsiteX0" fmla="*/ 17789 w 35577"/>
                <a:gd name="connsiteY0" fmla="*/ 99327 h 99326"/>
                <a:gd name="connsiteX1" fmla="*/ 23800 w 35577"/>
                <a:gd name="connsiteY1" fmla="*/ 98206 h 99326"/>
                <a:gd name="connsiteX2" fmla="*/ 35577 w 35577"/>
                <a:gd name="connsiteY2" fmla="*/ 47436 h 99326"/>
                <a:gd name="connsiteX3" fmla="*/ 35577 w 35577"/>
                <a:gd name="connsiteY3" fmla="*/ 28473 h 99326"/>
                <a:gd name="connsiteX4" fmla="*/ 35577 w 35577"/>
                <a:gd name="connsiteY4" fmla="*/ 17816 h 99326"/>
                <a:gd name="connsiteX5" fmla="*/ 17789 w 35577"/>
                <a:gd name="connsiteY5" fmla="*/ 0 h 99326"/>
                <a:gd name="connsiteX6" fmla="*/ 0 w 35577"/>
                <a:gd name="connsiteY6" fmla="*/ 17816 h 99326"/>
                <a:gd name="connsiteX7" fmla="*/ 0 w 35577"/>
                <a:gd name="connsiteY7" fmla="*/ 28473 h 99326"/>
                <a:gd name="connsiteX8" fmla="*/ 0 w 35577"/>
                <a:gd name="connsiteY8" fmla="*/ 81511 h 99326"/>
                <a:gd name="connsiteX9" fmla="*/ 17789 w 35577"/>
                <a:gd name="connsiteY9" fmla="*/ 99327 h 9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77" h="99326">
                  <a:moveTo>
                    <a:pt x="17789" y="99327"/>
                  </a:moveTo>
                  <a:cubicBezTo>
                    <a:pt x="19920" y="99327"/>
                    <a:pt x="21915" y="98889"/>
                    <a:pt x="23800" y="98206"/>
                  </a:cubicBezTo>
                  <a:cubicBezTo>
                    <a:pt x="17242" y="74188"/>
                    <a:pt x="26861" y="56180"/>
                    <a:pt x="35577" y="47436"/>
                  </a:cubicBezTo>
                  <a:lnTo>
                    <a:pt x="35577" y="28473"/>
                  </a:lnTo>
                  <a:lnTo>
                    <a:pt x="35577" y="17816"/>
                  </a:lnTo>
                  <a:cubicBezTo>
                    <a:pt x="35577" y="7979"/>
                    <a:pt x="27598" y="0"/>
                    <a:pt x="17789" y="0"/>
                  </a:cubicBezTo>
                  <a:cubicBezTo>
                    <a:pt x="7979" y="0"/>
                    <a:pt x="0" y="7979"/>
                    <a:pt x="0" y="17816"/>
                  </a:cubicBezTo>
                  <a:lnTo>
                    <a:pt x="0" y="28473"/>
                  </a:lnTo>
                  <a:lnTo>
                    <a:pt x="0" y="81511"/>
                  </a:lnTo>
                  <a:cubicBezTo>
                    <a:pt x="-27" y="91320"/>
                    <a:pt x="7979" y="99327"/>
                    <a:pt x="17789" y="99327"/>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 name="图形 23"/>
            <p:cNvSpPr/>
            <p:nvPr/>
          </p:nvSpPr>
          <p:spPr>
            <a:xfrm>
              <a:off x="6692669" y="1536103"/>
              <a:ext cx="233602" cy="109136"/>
            </a:xfrm>
            <a:custGeom>
              <a:avLst/>
              <a:gdLst>
                <a:gd name="connsiteX0" fmla="*/ 222727 w 233602"/>
                <a:gd name="connsiteY0" fmla="*/ 60990 h 109136"/>
                <a:gd name="connsiteX1" fmla="*/ 211770 w 233602"/>
                <a:gd name="connsiteY1" fmla="*/ 63176 h 109136"/>
                <a:gd name="connsiteX2" fmla="*/ 186931 w 233602"/>
                <a:gd name="connsiteY2" fmla="*/ 51043 h 109136"/>
                <a:gd name="connsiteX3" fmla="*/ 162093 w 233602"/>
                <a:gd name="connsiteY3" fmla="*/ 63176 h 109136"/>
                <a:gd name="connsiteX4" fmla="*/ 141708 w 233602"/>
                <a:gd name="connsiteY4" fmla="*/ 55579 h 109136"/>
                <a:gd name="connsiteX5" fmla="*/ 112443 w 233602"/>
                <a:gd name="connsiteY5" fmla="*/ 74898 h 109136"/>
                <a:gd name="connsiteX6" fmla="*/ 80555 w 233602"/>
                <a:gd name="connsiteY6" fmla="*/ 43010 h 109136"/>
                <a:gd name="connsiteX7" fmla="*/ 80555 w 233602"/>
                <a:gd name="connsiteY7" fmla="*/ 13143 h 109136"/>
                <a:gd name="connsiteX8" fmla="*/ 45332 w 233602"/>
                <a:gd name="connsiteY8" fmla="*/ 0 h 109136"/>
                <a:gd name="connsiteX9" fmla="*/ 0 w 233602"/>
                <a:gd name="connsiteY9" fmla="*/ 24210 h 109136"/>
                <a:gd name="connsiteX10" fmla="*/ 39020 w 233602"/>
                <a:gd name="connsiteY10" fmla="*/ 24210 h 109136"/>
                <a:gd name="connsiteX11" fmla="*/ 56536 w 233602"/>
                <a:gd name="connsiteY11" fmla="*/ 54568 h 109136"/>
                <a:gd name="connsiteX12" fmla="*/ 39020 w 233602"/>
                <a:gd name="connsiteY12" fmla="*/ 84926 h 109136"/>
                <a:gd name="connsiteX13" fmla="*/ 0 w 233602"/>
                <a:gd name="connsiteY13" fmla="*/ 84926 h 109136"/>
                <a:gd name="connsiteX14" fmla="*/ 45332 w 233602"/>
                <a:gd name="connsiteY14" fmla="*/ 109136 h 109136"/>
                <a:gd name="connsiteX15" fmla="*/ 91539 w 233602"/>
                <a:gd name="connsiteY15" fmla="*/ 83287 h 109136"/>
                <a:gd name="connsiteX16" fmla="*/ 91539 w 233602"/>
                <a:gd name="connsiteY16" fmla="*/ 83260 h 109136"/>
                <a:gd name="connsiteX17" fmla="*/ 233603 w 233602"/>
                <a:gd name="connsiteY17" fmla="*/ 83260 h 109136"/>
                <a:gd name="connsiteX18" fmla="*/ 222727 w 233602"/>
                <a:gd name="connsiteY18" fmla="*/ 60990 h 10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02" h="109136">
                  <a:moveTo>
                    <a:pt x="222727" y="60990"/>
                  </a:moveTo>
                  <a:cubicBezTo>
                    <a:pt x="219312" y="62329"/>
                    <a:pt x="215678" y="63176"/>
                    <a:pt x="211770" y="63176"/>
                  </a:cubicBezTo>
                  <a:cubicBezTo>
                    <a:pt x="201687" y="63176"/>
                    <a:pt x="192779" y="58366"/>
                    <a:pt x="186931" y="51043"/>
                  </a:cubicBezTo>
                  <a:cubicBezTo>
                    <a:pt x="181084" y="58394"/>
                    <a:pt x="172176" y="63176"/>
                    <a:pt x="162093" y="63176"/>
                  </a:cubicBezTo>
                  <a:cubicBezTo>
                    <a:pt x="154305" y="63176"/>
                    <a:pt x="147228" y="60252"/>
                    <a:pt x="141708" y="55579"/>
                  </a:cubicBezTo>
                  <a:cubicBezTo>
                    <a:pt x="136817" y="66919"/>
                    <a:pt x="125559" y="74898"/>
                    <a:pt x="112443" y="74898"/>
                  </a:cubicBezTo>
                  <a:cubicBezTo>
                    <a:pt x="94873" y="74898"/>
                    <a:pt x="80555" y="60607"/>
                    <a:pt x="80555" y="43010"/>
                  </a:cubicBezTo>
                  <a:lnTo>
                    <a:pt x="80555" y="13143"/>
                  </a:lnTo>
                  <a:cubicBezTo>
                    <a:pt x="71073" y="5000"/>
                    <a:pt x="58831" y="0"/>
                    <a:pt x="45332" y="0"/>
                  </a:cubicBezTo>
                  <a:cubicBezTo>
                    <a:pt x="26423" y="0"/>
                    <a:pt x="9782" y="9618"/>
                    <a:pt x="0" y="24210"/>
                  </a:cubicBezTo>
                  <a:lnTo>
                    <a:pt x="39020" y="24210"/>
                  </a:lnTo>
                  <a:lnTo>
                    <a:pt x="56536" y="54568"/>
                  </a:lnTo>
                  <a:lnTo>
                    <a:pt x="39020" y="84926"/>
                  </a:lnTo>
                  <a:lnTo>
                    <a:pt x="0" y="84926"/>
                  </a:lnTo>
                  <a:cubicBezTo>
                    <a:pt x="9782" y="99518"/>
                    <a:pt x="26423" y="109136"/>
                    <a:pt x="45332" y="109136"/>
                  </a:cubicBezTo>
                  <a:cubicBezTo>
                    <a:pt x="64897" y="109136"/>
                    <a:pt x="81921" y="98753"/>
                    <a:pt x="91539" y="83287"/>
                  </a:cubicBezTo>
                  <a:lnTo>
                    <a:pt x="91539" y="83260"/>
                  </a:lnTo>
                  <a:lnTo>
                    <a:pt x="233603" y="83260"/>
                  </a:lnTo>
                  <a:lnTo>
                    <a:pt x="222727" y="60990"/>
                  </a:ln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 name="图形 23"/>
            <p:cNvSpPr/>
            <p:nvPr/>
          </p:nvSpPr>
          <p:spPr>
            <a:xfrm>
              <a:off x="6980238" y="1511920"/>
              <a:ext cx="135970" cy="157501"/>
            </a:xfrm>
            <a:custGeom>
              <a:avLst/>
              <a:gdLst>
                <a:gd name="connsiteX0" fmla="*/ 52136 w 135970"/>
                <a:gd name="connsiteY0" fmla="*/ 78751 h 157501"/>
                <a:gd name="connsiteX1" fmla="*/ 79270 w 135970"/>
                <a:gd name="connsiteY1" fmla="*/ 31724 h 157501"/>
                <a:gd name="connsiteX2" fmla="*/ 135970 w 135970"/>
                <a:gd name="connsiteY2" fmla="*/ 31724 h 157501"/>
                <a:gd name="connsiteX3" fmla="*/ 72904 w 135970"/>
                <a:gd name="connsiteY3" fmla="*/ 0 h 157501"/>
                <a:gd name="connsiteX4" fmla="*/ 5738 w 135970"/>
                <a:gd name="connsiteY4" fmla="*/ 37982 h 157501"/>
                <a:gd name="connsiteX5" fmla="*/ 5738 w 135970"/>
                <a:gd name="connsiteY5" fmla="*/ 55497 h 157501"/>
                <a:gd name="connsiteX6" fmla="*/ 0 w 135970"/>
                <a:gd name="connsiteY6" fmla="*/ 73450 h 157501"/>
                <a:gd name="connsiteX7" fmla="*/ 13034 w 135970"/>
                <a:gd name="connsiteY7" fmla="*/ 88970 h 157501"/>
                <a:gd name="connsiteX8" fmla="*/ 18827 w 135970"/>
                <a:gd name="connsiteY8" fmla="*/ 121542 h 157501"/>
                <a:gd name="connsiteX9" fmla="*/ 15165 w 135970"/>
                <a:gd name="connsiteY9" fmla="*/ 131953 h 157501"/>
                <a:gd name="connsiteX10" fmla="*/ 72904 w 135970"/>
                <a:gd name="connsiteY10" fmla="*/ 157502 h 157501"/>
                <a:gd name="connsiteX11" fmla="*/ 135970 w 135970"/>
                <a:gd name="connsiteY11" fmla="*/ 125777 h 157501"/>
                <a:gd name="connsiteX12" fmla="*/ 79270 w 135970"/>
                <a:gd name="connsiteY12" fmla="*/ 125777 h 157501"/>
                <a:gd name="connsiteX13" fmla="*/ 52136 w 135970"/>
                <a:gd name="connsiteY13" fmla="*/ 78751 h 15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970" h="157501">
                  <a:moveTo>
                    <a:pt x="52136" y="78751"/>
                  </a:moveTo>
                  <a:lnTo>
                    <a:pt x="79270" y="31724"/>
                  </a:lnTo>
                  <a:lnTo>
                    <a:pt x="135970" y="31724"/>
                  </a:lnTo>
                  <a:cubicBezTo>
                    <a:pt x="121624" y="12488"/>
                    <a:pt x="98753" y="0"/>
                    <a:pt x="72904" y="0"/>
                  </a:cubicBezTo>
                  <a:cubicBezTo>
                    <a:pt x="44376" y="0"/>
                    <a:pt x="19537" y="15247"/>
                    <a:pt x="5738" y="37982"/>
                  </a:cubicBezTo>
                  <a:lnTo>
                    <a:pt x="5738" y="55497"/>
                  </a:lnTo>
                  <a:cubicBezTo>
                    <a:pt x="5738" y="62192"/>
                    <a:pt x="3580" y="68340"/>
                    <a:pt x="0" y="73450"/>
                  </a:cubicBezTo>
                  <a:lnTo>
                    <a:pt x="13034" y="88970"/>
                  </a:lnTo>
                  <a:cubicBezTo>
                    <a:pt x="20603" y="97988"/>
                    <a:pt x="22817" y="110475"/>
                    <a:pt x="18827" y="121542"/>
                  </a:cubicBezTo>
                  <a:lnTo>
                    <a:pt x="15165" y="131953"/>
                  </a:lnTo>
                  <a:cubicBezTo>
                    <a:pt x="29511" y="147610"/>
                    <a:pt x="50005" y="157502"/>
                    <a:pt x="72904" y="157502"/>
                  </a:cubicBezTo>
                  <a:cubicBezTo>
                    <a:pt x="98753" y="157502"/>
                    <a:pt x="121597" y="144987"/>
                    <a:pt x="135970" y="125777"/>
                  </a:cubicBezTo>
                  <a:lnTo>
                    <a:pt x="79270" y="125777"/>
                  </a:lnTo>
                  <a:lnTo>
                    <a:pt x="52136" y="78751"/>
                  </a:ln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15" name="组合 14"/>
          <p:cNvGrpSpPr/>
          <p:nvPr/>
        </p:nvGrpSpPr>
        <p:grpSpPr>
          <a:xfrm>
            <a:off x="4880922" y="2519056"/>
            <a:ext cx="622748" cy="622748"/>
            <a:chOff x="4880922" y="2519056"/>
            <a:chExt cx="622748" cy="622748"/>
          </a:xfrm>
        </p:grpSpPr>
        <p:sp>
          <p:nvSpPr>
            <p:cNvPr id="56" name="椭圆 55"/>
            <p:cNvSpPr/>
            <p:nvPr/>
          </p:nvSpPr>
          <p:spPr>
            <a:xfrm>
              <a:off x="4880922" y="2519056"/>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70" name="图形 21"/>
            <p:cNvSpPr/>
            <p:nvPr/>
          </p:nvSpPr>
          <p:spPr>
            <a:xfrm>
              <a:off x="5165831" y="2633027"/>
              <a:ext cx="51849" cy="56845"/>
            </a:xfrm>
            <a:custGeom>
              <a:avLst/>
              <a:gdLst>
                <a:gd name="connsiteX0" fmla="*/ 51849 w 51849"/>
                <a:gd name="connsiteY0" fmla="*/ 56846 h 56845"/>
                <a:gd name="connsiteX1" fmla="*/ 51849 w 51849"/>
                <a:gd name="connsiteY1" fmla="*/ 0 h 56845"/>
                <a:gd name="connsiteX2" fmla="*/ 0 w 51849"/>
                <a:gd name="connsiteY2" fmla="*/ 0 h 56845"/>
                <a:gd name="connsiteX3" fmla="*/ 0 w 51849"/>
                <a:gd name="connsiteY3" fmla="*/ 56846 h 56845"/>
                <a:gd name="connsiteX4" fmla="*/ 0 w 51849"/>
                <a:gd name="connsiteY4" fmla="*/ 56846 h 56845"/>
                <a:gd name="connsiteX5" fmla="*/ 25909 w 51849"/>
                <a:gd name="connsiteY5" fmla="*/ 51942 h 56845"/>
                <a:gd name="connsiteX6" fmla="*/ 51849 w 51849"/>
                <a:gd name="connsiteY6" fmla="*/ 56846 h 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49" h="56845">
                  <a:moveTo>
                    <a:pt x="51849" y="56846"/>
                  </a:moveTo>
                  <a:lnTo>
                    <a:pt x="51849" y="0"/>
                  </a:lnTo>
                  <a:lnTo>
                    <a:pt x="0" y="0"/>
                  </a:lnTo>
                  <a:lnTo>
                    <a:pt x="0" y="56846"/>
                  </a:lnTo>
                  <a:cubicBezTo>
                    <a:pt x="0" y="56846"/>
                    <a:pt x="0" y="56846"/>
                    <a:pt x="0" y="56846"/>
                  </a:cubicBezTo>
                  <a:cubicBezTo>
                    <a:pt x="8050" y="53731"/>
                    <a:pt x="16779" y="51942"/>
                    <a:pt x="25909" y="51942"/>
                  </a:cubicBezTo>
                  <a:cubicBezTo>
                    <a:pt x="35070" y="51942"/>
                    <a:pt x="43768" y="53731"/>
                    <a:pt x="51849" y="56846"/>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 name="图形 21"/>
            <p:cNvSpPr/>
            <p:nvPr/>
          </p:nvSpPr>
          <p:spPr>
            <a:xfrm>
              <a:off x="5135696" y="2700853"/>
              <a:ext cx="112087" cy="112087"/>
            </a:xfrm>
            <a:custGeom>
              <a:avLst/>
              <a:gdLst>
                <a:gd name="connsiteX0" fmla="*/ 56044 w 112087"/>
                <a:gd name="connsiteY0" fmla="*/ 112088 h 112087"/>
                <a:gd name="connsiteX1" fmla="*/ 112088 w 112087"/>
                <a:gd name="connsiteY1" fmla="*/ 56044 h 112087"/>
                <a:gd name="connsiteX2" fmla="*/ 56044 w 112087"/>
                <a:gd name="connsiteY2" fmla="*/ 0 h 112087"/>
                <a:gd name="connsiteX3" fmla="*/ 0 w 112087"/>
                <a:gd name="connsiteY3" fmla="*/ 56044 h 112087"/>
                <a:gd name="connsiteX4" fmla="*/ 56044 w 112087"/>
                <a:gd name="connsiteY4" fmla="*/ 112088 h 112087"/>
                <a:gd name="connsiteX5" fmla="*/ 56044 w 112087"/>
                <a:gd name="connsiteY5" fmla="*/ 35779 h 112087"/>
                <a:gd name="connsiteX6" fmla="*/ 76308 w 112087"/>
                <a:gd name="connsiteY6" fmla="*/ 56044 h 112087"/>
                <a:gd name="connsiteX7" fmla="*/ 56044 w 112087"/>
                <a:gd name="connsiteY7" fmla="*/ 76309 h 112087"/>
                <a:gd name="connsiteX8" fmla="*/ 35779 w 112087"/>
                <a:gd name="connsiteY8" fmla="*/ 56044 h 112087"/>
                <a:gd name="connsiteX9" fmla="*/ 56044 w 112087"/>
                <a:gd name="connsiteY9" fmla="*/ 35779 h 11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87" h="112087">
                  <a:moveTo>
                    <a:pt x="56044" y="112088"/>
                  </a:moveTo>
                  <a:cubicBezTo>
                    <a:pt x="86950" y="112088"/>
                    <a:pt x="112088" y="86950"/>
                    <a:pt x="112088" y="56044"/>
                  </a:cubicBezTo>
                  <a:cubicBezTo>
                    <a:pt x="112088" y="25138"/>
                    <a:pt x="86950" y="0"/>
                    <a:pt x="56044" y="0"/>
                  </a:cubicBezTo>
                  <a:cubicBezTo>
                    <a:pt x="25138" y="0"/>
                    <a:pt x="0" y="25138"/>
                    <a:pt x="0" y="56044"/>
                  </a:cubicBezTo>
                  <a:cubicBezTo>
                    <a:pt x="31" y="86950"/>
                    <a:pt x="25138" y="112088"/>
                    <a:pt x="56044" y="112088"/>
                  </a:cubicBezTo>
                  <a:close/>
                  <a:moveTo>
                    <a:pt x="56044" y="35779"/>
                  </a:moveTo>
                  <a:cubicBezTo>
                    <a:pt x="67240" y="35779"/>
                    <a:pt x="76308" y="44847"/>
                    <a:pt x="76308" y="56044"/>
                  </a:cubicBezTo>
                  <a:cubicBezTo>
                    <a:pt x="76308" y="67240"/>
                    <a:pt x="67240" y="76309"/>
                    <a:pt x="56044" y="76309"/>
                  </a:cubicBezTo>
                  <a:cubicBezTo>
                    <a:pt x="44847" y="76309"/>
                    <a:pt x="35779" y="67240"/>
                    <a:pt x="35779" y="56044"/>
                  </a:cubicBezTo>
                  <a:cubicBezTo>
                    <a:pt x="35779" y="44847"/>
                    <a:pt x="44847" y="35779"/>
                    <a:pt x="56044" y="35779"/>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图形 21"/>
            <p:cNvSpPr/>
            <p:nvPr/>
          </p:nvSpPr>
          <p:spPr>
            <a:xfrm>
              <a:off x="5243127" y="2745639"/>
              <a:ext cx="111532" cy="223990"/>
            </a:xfrm>
            <a:custGeom>
              <a:avLst/>
              <a:gdLst>
                <a:gd name="connsiteX0" fmla="*/ 111532 w 111532"/>
                <a:gd name="connsiteY0" fmla="*/ 223991 h 223990"/>
                <a:gd name="connsiteX1" fmla="*/ 111532 w 111532"/>
                <a:gd name="connsiteY1" fmla="*/ 63786 h 223990"/>
                <a:gd name="connsiteX2" fmla="*/ 19555 w 111532"/>
                <a:gd name="connsiteY2" fmla="*/ 0 h 223990"/>
                <a:gd name="connsiteX3" fmla="*/ 19555 w 111532"/>
                <a:gd name="connsiteY3" fmla="*/ 0 h 223990"/>
                <a:gd name="connsiteX4" fmla="*/ 20511 w 111532"/>
                <a:gd name="connsiteY4" fmla="*/ 11258 h 223990"/>
                <a:gd name="connsiteX5" fmla="*/ 0 w 111532"/>
                <a:gd name="connsiteY5" fmla="*/ 61442 h 223990"/>
                <a:gd name="connsiteX6" fmla="*/ 63693 w 111532"/>
                <a:gd name="connsiteY6" fmla="*/ 106968 h 223990"/>
                <a:gd name="connsiteX7" fmla="*/ 63693 w 111532"/>
                <a:gd name="connsiteY7" fmla="*/ 205176 h 223990"/>
                <a:gd name="connsiteX8" fmla="*/ 111532 w 111532"/>
                <a:gd name="connsiteY8" fmla="*/ 223991 h 22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32" h="223990">
                  <a:moveTo>
                    <a:pt x="111532" y="223991"/>
                  </a:moveTo>
                  <a:lnTo>
                    <a:pt x="111532" y="63786"/>
                  </a:lnTo>
                  <a:lnTo>
                    <a:pt x="19555" y="0"/>
                  </a:lnTo>
                  <a:cubicBezTo>
                    <a:pt x="19555" y="0"/>
                    <a:pt x="19555" y="0"/>
                    <a:pt x="19555" y="0"/>
                  </a:cubicBezTo>
                  <a:cubicBezTo>
                    <a:pt x="20141" y="3670"/>
                    <a:pt x="20511" y="7403"/>
                    <a:pt x="20511" y="11258"/>
                  </a:cubicBezTo>
                  <a:cubicBezTo>
                    <a:pt x="20511" y="30783"/>
                    <a:pt x="12677" y="48487"/>
                    <a:pt x="0" y="61442"/>
                  </a:cubicBezTo>
                  <a:lnTo>
                    <a:pt x="63693" y="106968"/>
                  </a:lnTo>
                  <a:lnTo>
                    <a:pt x="63693" y="205176"/>
                  </a:lnTo>
                  <a:lnTo>
                    <a:pt x="111532" y="223991"/>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图形 21"/>
            <p:cNvSpPr/>
            <p:nvPr/>
          </p:nvSpPr>
          <p:spPr>
            <a:xfrm>
              <a:off x="5028822" y="2745639"/>
              <a:ext cx="111470" cy="223959"/>
            </a:xfrm>
            <a:custGeom>
              <a:avLst/>
              <a:gdLst>
                <a:gd name="connsiteX0" fmla="*/ 90990 w 111470"/>
                <a:gd name="connsiteY0" fmla="*/ 11258 h 223959"/>
                <a:gd name="connsiteX1" fmla="*/ 91946 w 111470"/>
                <a:gd name="connsiteY1" fmla="*/ 0 h 223959"/>
                <a:gd name="connsiteX2" fmla="*/ 91946 w 111470"/>
                <a:gd name="connsiteY2" fmla="*/ 0 h 223959"/>
                <a:gd name="connsiteX3" fmla="*/ 0 w 111470"/>
                <a:gd name="connsiteY3" fmla="*/ 63755 h 223959"/>
                <a:gd name="connsiteX4" fmla="*/ 0 w 111470"/>
                <a:gd name="connsiteY4" fmla="*/ 223960 h 223959"/>
                <a:gd name="connsiteX5" fmla="*/ 47778 w 111470"/>
                <a:gd name="connsiteY5" fmla="*/ 205145 h 223959"/>
                <a:gd name="connsiteX6" fmla="*/ 47778 w 111470"/>
                <a:gd name="connsiteY6" fmla="*/ 106937 h 223959"/>
                <a:gd name="connsiteX7" fmla="*/ 111471 w 111470"/>
                <a:gd name="connsiteY7" fmla="*/ 61411 h 223959"/>
                <a:gd name="connsiteX8" fmla="*/ 90990 w 111470"/>
                <a:gd name="connsiteY8" fmla="*/ 11258 h 22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70" h="223959">
                  <a:moveTo>
                    <a:pt x="90990" y="11258"/>
                  </a:moveTo>
                  <a:cubicBezTo>
                    <a:pt x="90990" y="7433"/>
                    <a:pt x="91391" y="3670"/>
                    <a:pt x="91946" y="0"/>
                  </a:cubicBezTo>
                  <a:lnTo>
                    <a:pt x="91946" y="0"/>
                  </a:lnTo>
                  <a:lnTo>
                    <a:pt x="0" y="63755"/>
                  </a:lnTo>
                  <a:lnTo>
                    <a:pt x="0" y="223960"/>
                  </a:lnTo>
                  <a:lnTo>
                    <a:pt x="47778" y="205145"/>
                  </a:lnTo>
                  <a:lnTo>
                    <a:pt x="47778" y="106937"/>
                  </a:lnTo>
                  <a:lnTo>
                    <a:pt x="111471" y="61411"/>
                  </a:lnTo>
                  <a:cubicBezTo>
                    <a:pt x="98825" y="48487"/>
                    <a:pt x="90990" y="30783"/>
                    <a:pt x="90990" y="11258"/>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图形 21"/>
            <p:cNvSpPr/>
            <p:nvPr/>
          </p:nvSpPr>
          <p:spPr>
            <a:xfrm>
              <a:off x="5090849" y="2824384"/>
              <a:ext cx="201874" cy="201875"/>
            </a:xfrm>
            <a:custGeom>
              <a:avLst/>
              <a:gdLst>
                <a:gd name="connsiteX0" fmla="*/ 165849 w 201874"/>
                <a:gd name="connsiteY0" fmla="*/ 56599 h 201875"/>
                <a:gd name="connsiteX1" fmla="*/ 179420 w 201874"/>
                <a:gd name="connsiteY1" fmla="*/ 36674 h 201875"/>
                <a:gd name="connsiteX2" fmla="*/ 165201 w 201874"/>
                <a:gd name="connsiteY2" fmla="*/ 22455 h 201875"/>
                <a:gd name="connsiteX3" fmla="*/ 145307 w 201874"/>
                <a:gd name="connsiteY3" fmla="*/ 36026 h 201875"/>
                <a:gd name="connsiteX4" fmla="*/ 115450 w 201874"/>
                <a:gd name="connsiteY4" fmla="*/ 23627 h 201875"/>
                <a:gd name="connsiteX5" fmla="*/ 110977 w 201874"/>
                <a:gd name="connsiteY5" fmla="*/ 0 h 201875"/>
                <a:gd name="connsiteX6" fmla="*/ 90898 w 201874"/>
                <a:gd name="connsiteY6" fmla="*/ 0 h 201875"/>
                <a:gd name="connsiteX7" fmla="*/ 86425 w 201874"/>
                <a:gd name="connsiteY7" fmla="*/ 23627 h 201875"/>
                <a:gd name="connsiteX8" fmla="*/ 56568 w 201874"/>
                <a:gd name="connsiteY8" fmla="*/ 36026 h 201875"/>
                <a:gd name="connsiteX9" fmla="*/ 36674 w 201874"/>
                <a:gd name="connsiteY9" fmla="*/ 22455 h 201875"/>
                <a:gd name="connsiteX10" fmla="*/ 22455 w 201874"/>
                <a:gd name="connsiteY10" fmla="*/ 36674 h 201875"/>
                <a:gd name="connsiteX11" fmla="*/ 36026 w 201874"/>
                <a:gd name="connsiteY11" fmla="*/ 56568 h 201875"/>
                <a:gd name="connsiteX12" fmla="*/ 23627 w 201874"/>
                <a:gd name="connsiteY12" fmla="*/ 86425 h 201875"/>
                <a:gd name="connsiteX13" fmla="*/ 0 w 201874"/>
                <a:gd name="connsiteY13" fmla="*/ 90898 h 201875"/>
                <a:gd name="connsiteX14" fmla="*/ 0 w 201874"/>
                <a:gd name="connsiteY14" fmla="*/ 110977 h 201875"/>
                <a:gd name="connsiteX15" fmla="*/ 23627 w 201874"/>
                <a:gd name="connsiteY15" fmla="*/ 115450 h 201875"/>
                <a:gd name="connsiteX16" fmla="*/ 36026 w 201874"/>
                <a:gd name="connsiteY16" fmla="*/ 145307 h 201875"/>
                <a:gd name="connsiteX17" fmla="*/ 22455 w 201874"/>
                <a:gd name="connsiteY17" fmla="*/ 165202 h 201875"/>
                <a:gd name="connsiteX18" fmla="*/ 36674 w 201874"/>
                <a:gd name="connsiteY18" fmla="*/ 179421 h 201875"/>
                <a:gd name="connsiteX19" fmla="*/ 56568 w 201874"/>
                <a:gd name="connsiteY19" fmla="*/ 165849 h 201875"/>
                <a:gd name="connsiteX20" fmla="*/ 86425 w 201874"/>
                <a:gd name="connsiteY20" fmla="*/ 178249 h 201875"/>
                <a:gd name="connsiteX21" fmla="*/ 90898 w 201874"/>
                <a:gd name="connsiteY21" fmla="*/ 201875 h 201875"/>
                <a:gd name="connsiteX22" fmla="*/ 110977 w 201874"/>
                <a:gd name="connsiteY22" fmla="*/ 201875 h 201875"/>
                <a:gd name="connsiteX23" fmla="*/ 115450 w 201874"/>
                <a:gd name="connsiteY23" fmla="*/ 178249 h 201875"/>
                <a:gd name="connsiteX24" fmla="*/ 145307 w 201874"/>
                <a:gd name="connsiteY24" fmla="*/ 165849 h 201875"/>
                <a:gd name="connsiteX25" fmla="*/ 165201 w 201874"/>
                <a:gd name="connsiteY25" fmla="*/ 179421 h 201875"/>
                <a:gd name="connsiteX26" fmla="*/ 179420 w 201874"/>
                <a:gd name="connsiteY26" fmla="*/ 165202 h 201875"/>
                <a:gd name="connsiteX27" fmla="*/ 165849 w 201874"/>
                <a:gd name="connsiteY27" fmla="*/ 145307 h 201875"/>
                <a:gd name="connsiteX28" fmla="*/ 178248 w 201874"/>
                <a:gd name="connsiteY28" fmla="*/ 115450 h 201875"/>
                <a:gd name="connsiteX29" fmla="*/ 201875 w 201874"/>
                <a:gd name="connsiteY29" fmla="*/ 110977 h 201875"/>
                <a:gd name="connsiteX30" fmla="*/ 201875 w 201874"/>
                <a:gd name="connsiteY30" fmla="*/ 90898 h 201875"/>
                <a:gd name="connsiteX31" fmla="*/ 178248 w 201874"/>
                <a:gd name="connsiteY31" fmla="*/ 86425 h 201875"/>
                <a:gd name="connsiteX32" fmla="*/ 165849 w 201874"/>
                <a:gd name="connsiteY32" fmla="*/ 56599 h 201875"/>
                <a:gd name="connsiteX33" fmla="*/ 132260 w 201874"/>
                <a:gd name="connsiteY33" fmla="*/ 132383 h 201875"/>
                <a:gd name="connsiteX34" fmla="*/ 69523 w 201874"/>
                <a:gd name="connsiteY34" fmla="*/ 132383 h 201875"/>
                <a:gd name="connsiteX35" fmla="*/ 69523 w 201874"/>
                <a:gd name="connsiteY35" fmla="*/ 69646 h 201875"/>
                <a:gd name="connsiteX36" fmla="*/ 132260 w 201874"/>
                <a:gd name="connsiteY36" fmla="*/ 69646 h 201875"/>
                <a:gd name="connsiteX37" fmla="*/ 132260 w 201874"/>
                <a:gd name="connsiteY37" fmla="*/ 132383 h 2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874" h="201875">
                  <a:moveTo>
                    <a:pt x="165849" y="56599"/>
                  </a:moveTo>
                  <a:lnTo>
                    <a:pt x="179420" y="36674"/>
                  </a:lnTo>
                  <a:lnTo>
                    <a:pt x="165201" y="22455"/>
                  </a:lnTo>
                  <a:lnTo>
                    <a:pt x="145307" y="36026"/>
                  </a:lnTo>
                  <a:cubicBezTo>
                    <a:pt x="136146" y="29734"/>
                    <a:pt x="125968" y="25601"/>
                    <a:pt x="115450" y="23627"/>
                  </a:cubicBezTo>
                  <a:lnTo>
                    <a:pt x="110977" y="0"/>
                  </a:lnTo>
                  <a:lnTo>
                    <a:pt x="90898" y="0"/>
                  </a:lnTo>
                  <a:lnTo>
                    <a:pt x="86425" y="23627"/>
                  </a:lnTo>
                  <a:cubicBezTo>
                    <a:pt x="75907" y="25601"/>
                    <a:pt x="65729" y="29734"/>
                    <a:pt x="56568" y="36026"/>
                  </a:cubicBezTo>
                  <a:lnTo>
                    <a:pt x="36674" y="22455"/>
                  </a:lnTo>
                  <a:lnTo>
                    <a:pt x="22455" y="36674"/>
                  </a:lnTo>
                  <a:lnTo>
                    <a:pt x="36026" y="56568"/>
                  </a:lnTo>
                  <a:cubicBezTo>
                    <a:pt x="29734" y="65729"/>
                    <a:pt x="25601" y="75908"/>
                    <a:pt x="23627" y="86425"/>
                  </a:cubicBezTo>
                  <a:lnTo>
                    <a:pt x="0" y="90898"/>
                  </a:lnTo>
                  <a:lnTo>
                    <a:pt x="0" y="110977"/>
                  </a:lnTo>
                  <a:lnTo>
                    <a:pt x="23627" y="115450"/>
                  </a:lnTo>
                  <a:cubicBezTo>
                    <a:pt x="25601" y="125968"/>
                    <a:pt x="29734" y="136146"/>
                    <a:pt x="36026" y="145307"/>
                  </a:cubicBezTo>
                  <a:lnTo>
                    <a:pt x="22455" y="165202"/>
                  </a:lnTo>
                  <a:lnTo>
                    <a:pt x="36674" y="179421"/>
                  </a:lnTo>
                  <a:lnTo>
                    <a:pt x="56568" y="165849"/>
                  </a:lnTo>
                  <a:cubicBezTo>
                    <a:pt x="65729" y="172142"/>
                    <a:pt x="75907" y="176275"/>
                    <a:pt x="86425" y="178249"/>
                  </a:cubicBezTo>
                  <a:lnTo>
                    <a:pt x="90898" y="201875"/>
                  </a:lnTo>
                  <a:lnTo>
                    <a:pt x="110977" y="201875"/>
                  </a:lnTo>
                  <a:lnTo>
                    <a:pt x="115450" y="178249"/>
                  </a:lnTo>
                  <a:cubicBezTo>
                    <a:pt x="125968" y="176275"/>
                    <a:pt x="136146" y="172142"/>
                    <a:pt x="145307" y="165849"/>
                  </a:cubicBezTo>
                  <a:lnTo>
                    <a:pt x="165201" y="179421"/>
                  </a:lnTo>
                  <a:lnTo>
                    <a:pt x="179420" y="165202"/>
                  </a:lnTo>
                  <a:lnTo>
                    <a:pt x="165849" y="145307"/>
                  </a:lnTo>
                  <a:cubicBezTo>
                    <a:pt x="172141" y="136146"/>
                    <a:pt x="176274" y="125968"/>
                    <a:pt x="178248" y="115450"/>
                  </a:cubicBezTo>
                  <a:lnTo>
                    <a:pt x="201875" y="110977"/>
                  </a:lnTo>
                  <a:lnTo>
                    <a:pt x="201875" y="90898"/>
                  </a:lnTo>
                  <a:lnTo>
                    <a:pt x="178248" y="86425"/>
                  </a:lnTo>
                  <a:cubicBezTo>
                    <a:pt x="176274" y="75938"/>
                    <a:pt x="172141" y="65760"/>
                    <a:pt x="165849" y="56599"/>
                  </a:cubicBezTo>
                  <a:close/>
                  <a:moveTo>
                    <a:pt x="132260" y="132383"/>
                  </a:moveTo>
                  <a:cubicBezTo>
                    <a:pt x="114925" y="149718"/>
                    <a:pt x="86826" y="149718"/>
                    <a:pt x="69523" y="132383"/>
                  </a:cubicBezTo>
                  <a:cubicBezTo>
                    <a:pt x="52188" y="115049"/>
                    <a:pt x="52188" y="86950"/>
                    <a:pt x="69523" y="69646"/>
                  </a:cubicBezTo>
                  <a:cubicBezTo>
                    <a:pt x="86857" y="52312"/>
                    <a:pt x="114956" y="52312"/>
                    <a:pt x="132260" y="69646"/>
                  </a:cubicBezTo>
                  <a:cubicBezTo>
                    <a:pt x="149594" y="86950"/>
                    <a:pt x="149594" y="115049"/>
                    <a:pt x="132260" y="132383"/>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4" name="组合 3"/>
          <p:cNvGrpSpPr/>
          <p:nvPr/>
        </p:nvGrpSpPr>
        <p:grpSpPr>
          <a:xfrm>
            <a:off x="3111808" y="3322592"/>
            <a:ext cx="622748" cy="622748"/>
            <a:chOff x="3111808" y="3322592"/>
            <a:chExt cx="622748" cy="622748"/>
          </a:xfrm>
        </p:grpSpPr>
        <p:sp>
          <p:nvSpPr>
            <p:cNvPr id="54" name="椭圆 53"/>
            <p:cNvSpPr/>
            <p:nvPr/>
          </p:nvSpPr>
          <p:spPr>
            <a:xfrm>
              <a:off x="3111808" y="3322592"/>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76" name="图形 43"/>
            <p:cNvSpPr/>
            <p:nvPr/>
          </p:nvSpPr>
          <p:spPr>
            <a:xfrm>
              <a:off x="3439458" y="3696315"/>
              <a:ext cx="48363" cy="67732"/>
            </a:xfrm>
            <a:custGeom>
              <a:avLst/>
              <a:gdLst>
                <a:gd name="connsiteX0" fmla="*/ 0 w 48363"/>
                <a:gd name="connsiteY0" fmla="*/ 67733 h 67732"/>
                <a:gd name="connsiteX1" fmla="*/ 48363 w 48363"/>
                <a:gd name="connsiteY1" fmla="*/ 53468 h 67732"/>
                <a:gd name="connsiteX2" fmla="*/ 36574 w 48363"/>
                <a:gd name="connsiteY2" fmla="*/ 0 h 67732"/>
              </a:gdLst>
              <a:ahLst/>
              <a:cxnLst>
                <a:cxn ang="0">
                  <a:pos x="connsiteX0" y="connsiteY0"/>
                </a:cxn>
                <a:cxn ang="0">
                  <a:pos x="connsiteX1" y="connsiteY1"/>
                </a:cxn>
                <a:cxn ang="0">
                  <a:pos x="connsiteX2" y="connsiteY2"/>
                </a:cxn>
              </a:cxnLst>
              <a:rect l="l" t="t" r="r" b="b"/>
              <a:pathLst>
                <a:path w="48363" h="67732">
                  <a:moveTo>
                    <a:pt x="0" y="67733"/>
                  </a:moveTo>
                  <a:lnTo>
                    <a:pt x="48363" y="53468"/>
                  </a:lnTo>
                  <a:lnTo>
                    <a:pt x="36574" y="0"/>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 name="图形 43"/>
            <p:cNvSpPr/>
            <p:nvPr/>
          </p:nvSpPr>
          <p:spPr>
            <a:xfrm>
              <a:off x="3293224" y="3688827"/>
              <a:ext cx="260257" cy="132124"/>
            </a:xfrm>
            <a:custGeom>
              <a:avLst/>
              <a:gdLst>
                <a:gd name="connsiteX0" fmla="*/ 197475 w 260257"/>
                <a:gd name="connsiteY0" fmla="*/ 0 h 132124"/>
                <a:gd name="connsiteX1" fmla="*/ 211740 w 260257"/>
                <a:gd name="connsiteY1" fmla="*/ 64762 h 132124"/>
                <a:gd name="connsiteX2" fmla="*/ 206201 w 260257"/>
                <a:gd name="connsiteY2" fmla="*/ 74107 h 132124"/>
                <a:gd name="connsiteX3" fmla="*/ 132372 w 260257"/>
                <a:gd name="connsiteY3" fmla="*/ 95891 h 132124"/>
                <a:gd name="connsiteX4" fmla="*/ 130113 w 260257"/>
                <a:gd name="connsiteY4" fmla="*/ 96200 h 132124"/>
                <a:gd name="connsiteX5" fmla="*/ 127854 w 260257"/>
                <a:gd name="connsiteY5" fmla="*/ 95891 h 132124"/>
                <a:gd name="connsiteX6" fmla="*/ 54026 w 260257"/>
                <a:gd name="connsiteY6" fmla="*/ 74107 h 132124"/>
                <a:gd name="connsiteX7" fmla="*/ 48487 w 260257"/>
                <a:gd name="connsiteY7" fmla="*/ 64762 h 132124"/>
                <a:gd name="connsiteX8" fmla="*/ 62751 w 260257"/>
                <a:gd name="connsiteY8" fmla="*/ 0 h 132124"/>
                <a:gd name="connsiteX9" fmla="*/ 0 w 260257"/>
                <a:gd name="connsiteY9" fmla="*/ 111145 h 132124"/>
                <a:gd name="connsiteX10" fmla="*/ 0 w 260257"/>
                <a:gd name="connsiteY10" fmla="*/ 132124 h 132124"/>
                <a:gd name="connsiteX11" fmla="*/ 260257 w 260257"/>
                <a:gd name="connsiteY11" fmla="*/ 132124 h 132124"/>
                <a:gd name="connsiteX12" fmla="*/ 260257 w 260257"/>
                <a:gd name="connsiteY12" fmla="*/ 111145 h 132124"/>
                <a:gd name="connsiteX13" fmla="*/ 197475 w 260257"/>
                <a:gd name="connsiteY13" fmla="*/ 0 h 1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257" h="132124">
                  <a:moveTo>
                    <a:pt x="197475" y="0"/>
                  </a:moveTo>
                  <a:lnTo>
                    <a:pt x="211740" y="64762"/>
                  </a:lnTo>
                  <a:cubicBezTo>
                    <a:pt x="212637" y="68847"/>
                    <a:pt x="210223" y="72931"/>
                    <a:pt x="206201" y="74107"/>
                  </a:cubicBezTo>
                  <a:lnTo>
                    <a:pt x="132372" y="95891"/>
                  </a:lnTo>
                  <a:cubicBezTo>
                    <a:pt x="131629" y="96107"/>
                    <a:pt x="130856" y="96200"/>
                    <a:pt x="130113" y="96200"/>
                  </a:cubicBezTo>
                  <a:cubicBezTo>
                    <a:pt x="129371" y="96200"/>
                    <a:pt x="128597" y="96107"/>
                    <a:pt x="127854" y="95891"/>
                  </a:cubicBezTo>
                  <a:lnTo>
                    <a:pt x="54026" y="74107"/>
                  </a:lnTo>
                  <a:cubicBezTo>
                    <a:pt x="50003" y="72931"/>
                    <a:pt x="47590" y="68847"/>
                    <a:pt x="48487" y="64762"/>
                  </a:cubicBezTo>
                  <a:lnTo>
                    <a:pt x="62751" y="0"/>
                  </a:lnTo>
                  <a:cubicBezTo>
                    <a:pt x="25218" y="22866"/>
                    <a:pt x="0" y="64082"/>
                    <a:pt x="0" y="111145"/>
                  </a:cubicBezTo>
                  <a:lnTo>
                    <a:pt x="0" y="132124"/>
                  </a:lnTo>
                  <a:lnTo>
                    <a:pt x="260257" y="132124"/>
                  </a:lnTo>
                  <a:lnTo>
                    <a:pt x="260257" y="111145"/>
                  </a:lnTo>
                  <a:cubicBezTo>
                    <a:pt x="260257" y="64082"/>
                    <a:pt x="235039" y="22866"/>
                    <a:pt x="197475" y="0"/>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 name="图形 43"/>
            <p:cNvSpPr/>
            <p:nvPr/>
          </p:nvSpPr>
          <p:spPr>
            <a:xfrm>
              <a:off x="3358914" y="3696315"/>
              <a:ext cx="48332" cy="67732"/>
            </a:xfrm>
            <a:custGeom>
              <a:avLst/>
              <a:gdLst>
                <a:gd name="connsiteX0" fmla="*/ 48332 w 48332"/>
                <a:gd name="connsiteY0" fmla="*/ 67733 h 67732"/>
                <a:gd name="connsiteX1" fmla="*/ 11758 w 48332"/>
                <a:gd name="connsiteY1" fmla="*/ 0 h 67732"/>
                <a:gd name="connsiteX2" fmla="*/ 0 w 48332"/>
                <a:gd name="connsiteY2" fmla="*/ 53468 h 67732"/>
              </a:gdLst>
              <a:ahLst/>
              <a:cxnLst>
                <a:cxn ang="0">
                  <a:pos x="connsiteX0" y="connsiteY0"/>
                </a:cxn>
                <a:cxn ang="0">
                  <a:pos x="connsiteX1" y="connsiteY1"/>
                </a:cxn>
                <a:cxn ang="0">
                  <a:pos x="connsiteX2" y="connsiteY2"/>
                </a:cxn>
              </a:cxnLst>
              <a:rect l="l" t="t" r="r" b="b"/>
              <a:pathLst>
                <a:path w="48332" h="67732">
                  <a:moveTo>
                    <a:pt x="48332" y="67733"/>
                  </a:moveTo>
                  <a:lnTo>
                    <a:pt x="11758" y="0"/>
                  </a:lnTo>
                  <a:lnTo>
                    <a:pt x="0" y="53468"/>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 name="图形 43"/>
            <p:cNvSpPr/>
            <p:nvPr/>
          </p:nvSpPr>
          <p:spPr>
            <a:xfrm>
              <a:off x="3321629" y="3553763"/>
              <a:ext cx="203415" cy="79522"/>
            </a:xfrm>
            <a:custGeom>
              <a:avLst/>
              <a:gdLst>
                <a:gd name="connsiteX0" fmla="*/ 28343 w 203415"/>
                <a:gd name="connsiteY0" fmla="*/ 79522 h 79522"/>
                <a:gd name="connsiteX1" fmla="*/ 66681 w 203415"/>
                <a:gd name="connsiteY1" fmla="*/ 79522 h 79522"/>
                <a:gd name="connsiteX2" fmla="*/ 77325 w 203415"/>
                <a:gd name="connsiteY2" fmla="*/ 73364 h 79522"/>
                <a:gd name="connsiteX3" fmla="*/ 83978 w 203415"/>
                <a:gd name="connsiteY3" fmla="*/ 61823 h 79522"/>
                <a:gd name="connsiteX4" fmla="*/ 101708 w 203415"/>
                <a:gd name="connsiteY4" fmla="*/ 51581 h 79522"/>
                <a:gd name="connsiteX5" fmla="*/ 119438 w 203415"/>
                <a:gd name="connsiteY5" fmla="*/ 61823 h 79522"/>
                <a:gd name="connsiteX6" fmla="*/ 126091 w 203415"/>
                <a:gd name="connsiteY6" fmla="*/ 73364 h 79522"/>
                <a:gd name="connsiteX7" fmla="*/ 136735 w 203415"/>
                <a:gd name="connsiteY7" fmla="*/ 79522 h 79522"/>
                <a:gd name="connsiteX8" fmla="*/ 175073 w 203415"/>
                <a:gd name="connsiteY8" fmla="*/ 79522 h 79522"/>
                <a:gd name="connsiteX9" fmla="*/ 203416 w 203415"/>
                <a:gd name="connsiteY9" fmla="*/ 51148 h 79522"/>
                <a:gd name="connsiteX10" fmla="*/ 203416 w 203415"/>
                <a:gd name="connsiteY10" fmla="*/ 28374 h 79522"/>
                <a:gd name="connsiteX11" fmla="*/ 175073 w 203415"/>
                <a:gd name="connsiteY11" fmla="*/ 0 h 79522"/>
                <a:gd name="connsiteX12" fmla="*/ 28343 w 203415"/>
                <a:gd name="connsiteY12" fmla="*/ 0 h 79522"/>
                <a:gd name="connsiteX13" fmla="*/ 0 w 203415"/>
                <a:gd name="connsiteY13" fmla="*/ 28374 h 79522"/>
                <a:gd name="connsiteX14" fmla="*/ 0 w 203415"/>
                <a:gd name="connsiteY14" fmla="*/ 51148 h 79522"/>
                <a:gd name="connsiteX15" fmla="*/ 28343 w 203415"/>
                <a:gd name="connsiteY15" fmla="*/ 79522 h 79522"/>
                <a:gd name="connsiteX16" fmla="*/ 11511 w 203415"/>
                <a:gd name="connsiteY16" fmla="*/ 37595 h 79522"/>
                <a:gd name="connsiteX17" fmla="*/ 40813 w 203415"/>
                <a:gd name="connsiteY17" fmla="*/ 8324 h 79522"/>
                <a:gd name="connsiteX18" fmla="*/ 55078 w 203415"/>
                <a:gd name="connsiteY18" fmla="*/ 8324 h 79522"/>
                <a:gd name="connsiteX19" fmla="*/ 63061 w 203415"/>
                <a:gd name="connsiteY19" fmla="*/ 16276 h 79522"/>
                <a:gd name="connsiteX20" fmla="*/ 55078 w 203415"/>
                <a:gd name="connsiteY20" fmla="*/ 24228 h 79522"/>
                <a:gd name="connsiteX21" fmla="*/ 40813 w 203415"/>
                <a:gd name="connsiteY21" fmla="*/ 24228 h 79522"/>
                <a:gd name="connsiteX22" fmla="*/ 27477 w 203415"/>
                <a:gd name="connsiteY22" fmla="*/ 37564 h 79522"/>
                <a:gd name="connsiteX23" fmla="*/ 27477 w 203415"/>
                <a:gd name="connsiteY23" fmla="*/ 39730 h 79522"/>
                <a:gd name="connsiteX24" fmla="*/ 19494 w 203415"/>
                <a:gd name="connsiteY24" fmla="*/ 47682 h 79522"/>
                <a:gd name="connsiteX25" fmla="*/ 11511 w 203415"/>
                <a:gd name="connsiteY25" fmla="*/ 39730 h 79522"/>
                <a:gd name="connsiteX26" fmla="*/ 11511 w 203415"/>
                <a:gd name="connsiteY26" fmla="*/ 37595 h 7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415" h="79522">
                  <a:moveTo>
                    <a:pt x="28343" y="79522"/>
                  </a:moveTo>
                  <a:lnTo>
                    <a:pt x="66681" y="79522"/>
                  </a:lnTo>
                  <a:cubicBezTo>
                    <a:pt x="71075" y="79522"/>
                    <a:pt x="75128" y="77170"/>
                    <a:pt x="77325" y="73364"/>
                  </a:cubicBezTo>
                  <a:lnTo>
                    <a:pt x="83978" y="61823"/>
                  </a:lnTo>
                  <a:cubicBezTo>
                    <a:pt x="87660" y="55418"/>
                    <a:pt x="94313" y="51581"/>
                    <a:pt x="101708" y="51581"/>
                  </a:cubicBezTo>
                  <a:cubicBezTo>
                    <a:pt x="109103" y="51581"/>
                    <a:pt x="115725" y="55418"/>
                    <a:pt x="119438" y="61823"/>
                  </a:cubicBezTo>
                  <a:lnTo>
                    <a:pt x="126091" y="73364"/>
                  </a:lnTo>
                  <a:cubicBezTo>
                    <a:pt x="128288" y="77139"/>
                    <a:pt x="132372" y="79522"/>
                    <a:pt x="136735" y="79522"/>
                  </a:cubicBezTo>
                  <a:lnTo>
                    <a:pt x="175073" y="79522"/>
                  </a:lnTo>
                  <a:cubicBezTo>
                    <a:pt x="190699" y="79522"/>
                    <a:pt x="203416" y="66805"/>
                    <a:pt x="203416" y="51148"/>
                  </a:cubicBezTo>
                  <a:lnTo>
                    <a:pt x="203416" y="28374"/>
                  </a:lnTo>
                  <a:cubicBezTo>
                    <a:pt x="203416" y="12748"/>
                    <a:pt x="190699" y="0"/>
                    <a:pt x="175073" y="0"/>
                  </a:cubicBezTo>
                  <a:lnTo>
                    <a:pt x="28343" y="0"/>
                  </a:lnTo>
                  <a:cubicBezTo>
                    <a:pt x="12717" y="0"/>
                    <a:pt x="0" y="12717"/>
                    <a:pt x="0" y="28374"/>
                  </a:cubicBezTo>
                  <a:lnTo>
                    <a:pt x="0" y="51148"/>
                  </a:lnTo>
                  <a:cubicBezTo>
                    <a:pt x="0" y="66805"/>
                    <a:pt x="12717" y="79522"/>
                    <a:pt x="28343" y="79522"/>
                  </a:cubicBezTo>
                  <a:close/>
                  <a:moveTo>
                    <a:pt x="11511" y="37595"/>
                  </a:moveTo>
                  <a:cubicBezTo>
                    <a:pt x="11511" y="21443"/>
                    <a:pt x="24661" y="8324"/>
                    <a:pt x="40813" y="8324"/>
                  </a:cubicBezTo>
                  <a:lnTo>
                    <a:pt x="55078" y="8324"/>
                  </a:lnTo>
                  <a:cubicBezTo>
                    <a:pt x="59471" y="8324"/>
                    <a:pt x="63061" y="11882"/>
                    <a:pt x="63061" y="16276"/>
                  </a:cubicBezTo>
                  <a:cubicBezTo>
                    <a:pt x="63061" y="20670"/>
                    <a:pt x="59502" y="24228"/>
                    <a:pt x="55078" y="24228"/>
                  </a:cubicBezTo>
                  <a:lnTo>
                    <a:pt x="40813" y="24228"/>
                  </a:lnTo>
                  <a:cubicBezTo>
                    <a:pt x="33449" y="24228"/>
                    <a:pt x="27477" y="30231"/>
                    <a:pt x="27477" y="37564"/>
                  </a:cubicBezTo>
                  <a:lnTo>
                    <a:pt x="27477" y="39730"/>
                  </a:lnTo>
                  <a:cubicBezTo>
                    <a:pt x="27477" y="44124"/>
                    <a:pt x="23919" y="47682"/>
                    <a:pt x="19494" y="47682"/>
                  </a:cubicBezTo>
                  <a:cubicBezTo>
                    <a:pt x="15100" y="47682"/>
                    <a:pt x="11511" y="44124"/>
                    <a:pt x="11511" y="39730"/>
                  </a:cubicBezTo>
                  <a:lnTo>
                    <a:pt x="11511" y="37595"/>
                  </a:ln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 name="图形 43"/>
            <p:cNvSpPr/>
            <p:nvPr/>
          </p:nvSpPr>
          <p:spPr>
            <a:xfrm>
              <a:off x="3338059" y="3448312"/>
              <a:ext cx="170586" cy="75035"/>
            </a:xfrm>
            <a:custGeom>
              <a:avLst/>
              <a:gdLst>
                <a:gd name="connsiteX0" fmla="*/ 38616 w 170586"/>
                <a:gd name="connsiteY0" fmla="*/ 47930 h 75035"/>
                <a:gd name="connsiteX1" fmla="*/ 85308 w 170586"/>
                <a:gd name="connsiteY1" fmla="*/ 65258 h 75035"/>
                <a:gd name="connsiteX2" fmla="*/ 132001 w 170586"/>
                <a:gd name="connsiteY2" fmla="*/ 47930 h 75035"/>
                <a:gd name="connsiteX3" fmla="*/ 139891 w 170586"/>
                <a:gd name="connsiteY3" fmla="*/ 49291 h 75035"/>
                <a:gd name="connsiteX4" fmla="*/ 170586 w 170586"/>
                <a:gd name="connsiteY4" fmla="*/ 75035 h 75035"/>
                <a:gd name="connsiteX5" fmla="*/ 170586 w 170586"/>
                <a:gd name="connsiteY5" fmla="*/ 37657 h 75035"/>
                <a:gd name="connsiteX6" fmla="*/ 132991 w 170586"/>
                <a:gd name="connsiteY6" fmla="*/ 0 h 75035"/>
                <a:gd name="connsiteX7" fmla="*/ 37595 w 170586"/>
                <a:gd name="connsiteY7" fmla="*/ 0 h 75035"/>
                <a:gd name="connsiteX8" fmla="*/ 0 w 170586"/>
                <a:gd name="connsiteY8" fmla="*/ 37657 h 75035"/>
                <a:gd name="connsiteX9" fmla="*/ 0 w 170586"/>
                <a:gd name="connsiteY9" fmla="*/ 75035 h 75035"/>
                <a:gd name="connsiteX10" fmla="*/ 30726 w 170586"/>
                <a:gd name="connsiteY10" fmla="*/ 49291 h 75035"/>
                <a:gd name="connsiteX11" fmla="*/ 38616 w 170586"/>
                <a:gd name="connsiteY11" fmla="*/ 47930 h 7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586" h="75035">
                  <a:moveTo>
                    <a:pt x="38616" y="47930"/>
                  </a:moveTo>
                  <a:lnTo>
                    <a:pt x="85308" y="65258"/>
                  </a:lnTo>
                  <a:lnTo>
                    <a:pt x="132001" y="47930"/>
                  </a:lnTo>
                  <a:cubicBezTo>
                    <a:pt x="134662" y="46940"/>
                    <a:pt x="137694" y="47435"/>
                    <a:pt x="139891" y="49291"/>
                  </a:cubicBezTo>
                  <a:lnTo>
                    <a:pt x="170586" y="75035"/>
                  </a:lnTo>
                  <a:lnTo>
                    <a:pt x="170586" y="37657"/>
                  </a:lnTo>
                  <a:cubicBezTo>
                    <a:pt x="170586" y="16895"/>
                    <a:pt x="153722" y="0"/>
                    <a:pt x="132991" y="0"/>
                  </a:cubicBezTo>
                  <a:lnTo>
                    <a:pt x="37595" y="0"/>
                  </a:lnTo>
                  <a:cubicBezTo>
                    <a:pt x="16864" y="0"/>
                    <a:pt x="0" y="16895"/>
                    <a:pt x="0" y="37657"/>
                  </a:cubicBezTo>
                  <a:lnTo>
                    <a:pt x="0" y="75035"/>
                  </a:lnTo>
                  <a:lnTo>
                    <a:pt x="30726" y="49291"/>
                  </a:lnTo>
                  <a:cubicBezTo>
                    <a:pt x="32892" y="47435"/>
                    <a:pt x="35955" y="46940"/>
                    <a:pt x="38616" y="47930"/>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 name="图形 43"/>
            <p:cNvSpPr/>
            <p:nvPr/>
          </p:nvSpPr>
          <p:spPr>
            <a:xfrm>
              <a:off x="3349786" y="3621311"/>
              <a:ext cx="147162" cy="139024"/>
            </a:xfrm>
            <a:custGeom>
              <a:avLst/>
              <a:gdLst>
                <a:gd name="connsiteX0" fmla="*/ 146946 w 147162"/>
                <a:gd name="connsiteY0" fmla="*/ 27910 h 139024"/>
                <a:gd name="connsiteX1" fmla="*/ 108608 w 147162"/>
                <a:gd name="connsiteY1" fmla="*/ 27910 h 139024"/>
                <a:gd name="connsiteX2" fmla="*/ 84133 w 147162"/>
                <a:gd name="connsiteY2" fmla="*/ 13800 h 139024"/>
                <a:gd name="connsiteX3" fmla="*/ 77480 w 147162"/>
                <a:gd name="connsiteY3" fmla="*/ 2259 h 139024"/>
                <a:gd name="connsiteX4" fmla="*/ 73550 w 147162"/>
                <a:gd name="connsiteY4" fmla="*/ 0 h 139024"/>
                <a:gd name="connsiteX5" fmla="*/ 69621 w 147162"/>
                <a:gd name="connsiteY5" fmla="*/ 2259 h 139024"/>
                <a:gd name="connsiteX6" fmla="*/ 62968 w 147162"/>
                <a:gd name="connsiteY6" fmla="*/ 13800 h 139024"/>
                <a:gd name="connsiteX7" fmla="*/ 38523 w 147162"/>
                <a:gd name="connsiteY7" fmla="*/ 27910 h 139024"/>
                <a:gd name="connsiteX8" fmla="*/ 186 w 147162"/>
                <a:gd name="connsiteY8" fmla="*/ 27910 h 139024"/>
                <a:gd name="connsiteX9" fmla="*/ 0 w 147162"/>
                <a:gd name="connsiteY9" fmla="*/ 27879 h 139024"/>
                <a:gd name="connsiteX10" fmla="*/ 30045 w 147162"/>
                <a:gd name="connsiteY10" fmla="*/ 58388 h 139024"/>
                <a:gd name="connsiteX11" fmla="*/ 73581 w 147162"/>
                <a:gd name="connsiteY11" fmla="*/ 139024 h 139024"/>
                <a:gd name="connsiteX12" fmla="*/ 117117 w 147162"/>
                <a:gd name="connsiteY12" fmla="*/ 58388 h 139024"/>
                <a:gd name="connsiteX13" fmla="*/ 147163 w 147162"/>
                <a:gd name="connsiteY13" fmla="*/ 27879 h 139024"/>
                <a:gd name="connsiteX14" fmla="*/ 146946 w 147162"/>
                <a:gd name="connsiteY14" fmla="*/ 2791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62" h="139024">
                  <a:moveTo>
                    <a:pt x="146946" y="27910"/>
                  </a:moveTo>
                  <a:lnTo>
                    <a:pt x="108608" y="27910"/>
                  </a:lnTo>
                  <a:cubicBezTo>
                    <a:pt x="98552" y="27910"/>
                    <a:pt x="89176" y="22495"/>
                    <a:pt x="84133" y="13800"/>
                  </a:cubicBezTo>
                  <a:lnTo>
                    <a:pt x="77480" y="2259"/>
                  </a:lnTo>
                  <a:cubicBezTo>
                    <a:pt x="76304" y="217"/>
                    <a:pt x="74355" y="0"/>
                    <a:pt x="73550" y="0"/>
                  </a:cubicBezTo>
                  <a:cubicBezTo>
                    <a:pt x="72746" y="0"/>
                    <a:pt x="70827" y="217"/>
                    <a:pt x="69621" y="2259"/>
                  </a:cubicBezTo>
                  <a:lnTo>
                    <a:pt x="62968" y="13800"/>
                  </a:lnTo>
                  <a:cubicBezTo>
                    <a:pt x="57955" y="22495"/>
                    <a:pt x="48580" y="27910"/>
                    <a:pt x="38523" y="27910"/>
                  </a:cubicBezTo>
                  <a:lnTo>
                    <a:pt x="186" y="27910"/>
                  </a:lnTo>
                  <a:cubicBezTo>
                    <a:pt x="124" y="27910"/>
                    <a:pt x="62" y="27879"/>
                    <a:pt x="0" y="27879"/>
                  </a:cubicBezTo>
                  <a:cubicBezTo>
                    <a:pt x="7302" y="40411"/>
                    <a:pt x="17637" y="50931"/>
                    <a:pt x="30045" y="58388"/>
                  </a:cubicBezTo>
                  <a:lnTo>
                    <a:pt x="73581" y="139024"/>
                  </a:lnTo>
                  <a:lnTo>
                    <a:pt x="117117" y="58388"/>
                  </a:lnTo>
                  <a:cubicBezTo>
                    <a:pt x="129494" y="50931"/>
                    <a:pt x="139860" y="40411"/>
                    <a:pt x="147163" y="27879"/>
                  </a:cubicBezTo>
                  <a:cubicBezTo>
                    <a:pt x="147070" y="27879"/>
                    <a:pt x="147008" y="27910"/>
                    <a:pt x="146946" y="27910"/>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图形 43"/>
            <p:cNvSpPr/>
            <p:nvPr/>
          </p:nvSpPr>
          <p:spPr>
            <a:xfrm>
              <a:off x="3345578" y="3512795"/>
              <a:ext cx="155547" cy="25063"/>
            </a:xfrm>
            <a:custGeom>
              <a:avLst/>
              <a:gdLst>
                <a:gd name="connsiteX0" fmla="*/ 80543 w 155547"/>
                <a:gd name="connsiteY0" fmla="*/ 16740 h 25063"/>
                <a:gd name="connsiteX1" fmla="*/ 79337 w 155547"/>
                <a:gd name="connsiteY1" fmla="*/ 16926 h 25063"/>
                <a:gd name="connsiteX2" fmla="*/ 77789 w 155547"/>
                <a:gd name="connsiteY2" fmla="*/ 17173 h 25063"/>
                <a:gd name="connsiteX3" fmla="*/ 76119 w 155547"/>
                <a:gd name="connsiteY3" fmla="*/ 16926 h 25063"/>
                <a:gd name="connsiteX4" fmla="*/ 75005 w 155547"/>
                <a:gd name="connsiteY4" fmla="*/ 16740 h 25063"/>
                <a:gd name="connsiteX5" fmla="*/ 29890 w 155547"/>
                <a:gd name="connsiteY5" fmla="*/ 0 h 25063"/>
                <a:gd name="connsiteX6" fmla="*/ 0 w 155547"/>
                <a:gd name="connsiteY6" fmla="*/ 25063 h 25063"/>
                <a:gd name="connsiteX7" fmla="*/ 4394 w 155547"/>
                <a:gd name="connsiteY7" fmla="*/ 25063 h 25063"/>
                <a:gd name="connsiteX8" fmla="*/ 151154 w 155547"/>
                <a:gd name="connsiteY8" fmla="*/ 25063 h 25063"/>
                <a:gd name="connsiteX9" fmla="*/ 155548 w 155547"/>
                <a:gd name="connsiteY9" fmla="*/ 25063 h 25063"/>
                <a:gd name="connsiteX10" fmla="*/ 125688 w 155547"/>
                <a:gd name="connsiteY10" fmla="*/ 0 h 25063"/>
                <a:gd name="connsiteX11" fmla="*/ 80543 w 155547"/>
                <a:gd name="connsiteY11" fmla="*/ 16740 h 2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547" h="25063">
                  <a:moveTo>
                    <a:pt x="80543" y="16740"/>
                  </a:moveTo>
                  <a:cubicBezTo>
                    <a:pt x="80141" y="16895"/>
                    <a:pt x="79739" y="16833"/>
                    <a:pt x="79337" y="16926"/>
                  </a:cubicBezTo>
                  <a:cubicBezTo>
                    <a:pt x="78811" y="17049"/>
                    <a:pt x="78315" y="17173"/>
                    <a:pt x="77789" y="17173"/>
                  </a:cubicBezTo>
                  <a:cubicBezTo>
                    <a:pt x="77202" y="17173"/>
                    <a:pt x="76676" y="17049"/>
                    <a:pt x="76119" y="16926"/>
                  </a:cubicBezTo>
                  <a:cubicBezTo>
                    <a:pt x="75747" y="16833"/>
                    <a:pt x="75376" y="16895"/>
                    <a:pt x="75005" y="16740"/>
                  </a:cubicBezTo>
                  <a:lnTo>
                    <a:pt x="29890" y="0"/>
                  </a:lnTo>
                  <a:lnTo>
                    <a:pt x="0" y="25063"/>
                  </a:lnTo>
                  <a:lnTo>
                    <a:pt x="4394" y="25063"/>
                  </a:lnTo>
                  <a:lnTo>
                    <a:pt x="151154" y="25063"/>
                  </a:lnTo>
                  <a:lnTo>
                    <a:pt x="155548" y="25063"/>
                  </a:lnTo>
                  <a:lnTo>
                    <a:pt x="125688" y="0"/>
                  </a:lnTo>
                  <a:lnTo>
                    <a:pt x="80543" y="16740"/>
                  </a:ln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2" name="组合 1"/>
          <p:cNvGrpSpPr/>
          <p:nvPr/>
        </p:nvGrpSpPr>
        <p:grpSpPr>
          <a:xfrm>
            <a:off x="518170" y="3695293"/>
            <a:ext cx="622748" cy="622748"/>
            <a:chOff x="518170" y="3695293"/>
            <a:chExt cx="622748" cy="622748"/>
          </a:xfrm>
        </p:grpSpPr>
        <p:sp>
          <p:nvSpPr>
            <p:cNvPr id="46" name="椭圆 45"/>
            <p:cNvSpPr/>
            <p:nvPr/>
          </p:nvSpPr>
          <p:spPr>
            <a:xfrm>
              <a:off x="518170" y="3695293"/>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84" name="图形 17"/>
            <p:cNvSpPr/>
            <p:nvPr/>
          </p:nvSpPr>
          <p:spPr>
            <a:xfrm>
              <a:off x="758722" y="3862915"/>
              <a:ext cx="141566" cy="62270"/>
            </a:xfrm>
            <a:custGeom>
              <a:avLst/>
              <a:gdLst>
                <a:gd name="connsiteX0" fmla="*/ 110367 w 141566"/>
                <a:gd name="connsiteY0" fmla="*/ 0 h 62270"/>
                <a:gd name="connsiteX1" fmla="*/ 31200 w 141566"/>
                <a:gd name="connsiteY1" fmla="*/ 0 h 62270"/>
                <a:gd name="connsiteX2" fmla="*/ 0 w 141566"/>
                <a:gd name="connsiteY2" fmla="*/ 31251 h 62270"/>
                <a:gd name="connsiteX3" fmla="*/ 0 w 141566"/>
                <a:gd name="connsiteY3" fmla="*/ 62271 h 62270"/>
                <a:gd name="connsiteX4" fmla="*/ 25499 w 141566"/>
                <a:gd name="connsiteY4" fmla="*/ 40906 h 62270"/>
                <a:gd name="connsiteX5" fmla="*/ 32047 w 141566"/>
                <a:gd name="connsiteY5" fmla="*/ 39776 h 62270"/>
                <a:gd name="connsiteX6" fmla="*/ 70796 w 141566"/>
                <a:gd name="connsiteY6" fmla="*/ 54156 h 62270"/>
                <a:gd name="connsiteX7" fmla="*/ 109545 w 141566"/>
                <a:gd name="connsiteY7" fmla="*/ 39776 h 62270"/>
                <a:gd name="connsiteX8" fmla="*/ 116094 w 141566"/>
                <a:gd name="connsiteY8" fmla="*/ 40906 h 62270"/>
                <a:gd name="connsiteX9" fmla="*/ 141567 w 141566"/>
                <a:gd name="connsiteY9" fmla="*/ 62271 h 62270"/>
                <a:gd name="connsiteX10" fmla="*/ 141567 w 141566"/>
                <a:gd name="connsiteY10" fmla="*/ 31251 h 62270"/>
                <a:gd name="connsiteX11" fmla="*/ 110367 w 141566"/>
                <a:gd name="connsiteY11" fmla="*/ 0 h 6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566" h="62270">
                  <a:moveTo>
                    <a:pt x="110367" y="0"/>
                  </a:moveTo>
                  <a:lnTo>
                    <a:pt x="31200" y="0"/>
                  </a:lnTo>
                  <a:cubicBezTo>
                    <a:pt x="13995" y="0"/>
                    <a:pt x="0" y="14021"/>
                    <a:pt x="0" y="31251"/>
                  </a:cubicBezTo>
                  <a:lnTo>
                    <a:pt x="0" y="62271"/>
                  </a:lnTo>
                  <a:lnTo>
                    <a:pt x="25499" y="40906"/>
                  </a:lnTo>
                  <a:cubicBezTo>
                    <a:pt x="27322" y="39365"/>
                    <a:pt x="29839" y="38955"/>
                    <a:pt x="32047" y="39776"/>
                  </a:cubicBezTo>
                  <a:lnTo>
                    <a:pt x="70796" y="54156"/>
                  </a:lnTo>
                  <a:lnTo>
                    <a:pt x="109545" y="39776"/>
                  </a:lnTo>
                  <a:cubicBezTo>
                    <a:pt x="111754" y="38955"/>
                    <a:pt x="114270" y="39365"/>
                    <a:pt x="116094" y="40906"/>
                  </a:cubicBezTo>
                  <a:lnTo>
                    <a:pt x="141567" y="62271"/>
                  </a:lnTo>
                  <a:lnTo>
                    <a:pt x="141567" y="31251"/>
                  </a:lnTo>
                  <a:cubicBezTo>
                    <a:pt x="141593" y="14021"/>
                    <a:pt x="127572" y="0"/>
                    <a:pt x="110367" y="0"/>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图形 17"/>
            <p:cNvSpPr/>
            <p:nvPr/>
          </p:nvSpPr>
          <p:spPr>
            <a:xfrm>
              <a:off x="758722" y="3916429"/>
              <a:ext cx="141592" cy="190869"/>
            </a:xfrm>
            <a:custGeom>
              <a:avLst/>
              <a:gdLst>
                <a:gd name="connsiteX0" fmla="*/ 73107 w 141592"/>
                <a:gd name="connsiteY0" fmla="*/ 13918 h 190869"/>
                <a:gd name="connsiteX1" fmla="*/ 68511 w 141592"/>
                <a:gd name="connsiteY1" fmla="*/ 13918 h 190869"/>
                <a:gd name="connsiteX2" fmla="*/ 31046 w 141592"/>
                <a:gd name="connsiteY2" fmla="*/ 0 h 190869"/>
                <a:gd name="connsiteX3" fmla="*/ 0 w 141592"/>
                <a:gd name="connsiteY3" fmla="*/ 26038 h 190869"/>
                <a:gd name="connsiteX4" fmla="*/ 0 w 141592"/>
                <a:gd name="connsiteY4" fmla="*/ 77755 h 190869"/>
                <a:gd name="connsiteX5" fmla="*/ 31097 w 141592"/>
                <a:gd name="connsiteY5" fmla="*/ 136354 h 190869"/>
                <a:gd name="connsiteX6" fmla="*/ 31097 w 141592"/>
                <a:gd name="connsiteY6" fmla="*/ 190870 h 190869"/>
                <a:gd name="connsiteX7" fmla="*/ 110367 w 141592"/>
                <a:gd name="connsiteY7" fmla="*/ 190870 h 190869"/>
                <a:gd name="connsiteX8" fmla="*/ 110367 w 141592"/>
                <a:gd name="connsiteY8" fmla="*/ 136431 h 190869"/>
                <a:gd name="connsiteX9" fmla="*/ 141593 w 141592"/>
                <a:gd name="connsiteY9" fmla="*/ 77755 h 190869"/>
                <a:gd name="connsiteX10" fmla="*/ 141593 w 141592"/>
                <a:gd name="connsiteY10" fmla="*/ 26038 h 190869"/>
                <a:gd name="connsiteX11" fmla="*/ 110547 w 141592"/>
                <a:gd name="connsiteY11" fmla="*/ 0 h 190869"/>
                <a:gd name="connsiteX12" fmla="*/ 73107 w 141592"/>
                <a:gd name="connsiteY12" fmla="*/ 13918 h 1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592" h="190869">
                  <a:moveTo>
                    <a:pt x="73107" y="13918"/>
                  </a:moveTo>
                  <a:cubicBezTo>
                    <a:pt x="71618" y="14483"/>
                    <a:pt x="69975" y="14483"/>
                    <a:pt x="68511" y="13918"/>
                  </a:cubicBezTo>
                  <a:lnTo>
                    <a:pt x="31046" y="0"/>
                  </a:lnTo>
                  <a:lnTo>
                    <a:pt x="0" y="26038"/>
                  </a:lnTo>
                  <a:lnTo>
                    <a:pt x="0" y="77755"/>
                  </a:lnTo>
                  <a:cubicBezTo>
                    <a:pt x="0" y="102098"/>
                    <a:pt x="12351" y="123591"/>
                    <a:pt x="31097" y="136354"/>
                  </a:cubicBezTo>
                  <a:lnTo>
                    <a:pt x="31097" y="190870"/>
                  </a:lnTo>
                  <a:lnTo>
                    <a:pt x="110367" y="190870"/>
                  </a:lnTo>
                  <a:lnTo>
                    <a:pt x="110367" y="136431"/>
                  </a:lnTo>
                  <a:cubicBezTo>
                    <a:pt x="129190" y="123694"/>
                    <a:pt x="141593" y="102150"/>
                    <a:pt x="141593" y="77755"/>
                  </a:cubicBezTo>
                  <a:lnTo>
                    <a:pt x="141593" y="26038"/>
                  </a:lnTo>
                  <a:lnTo>
                    <a:pt x="110547" y="0"/>
                  </a:lnTo>
                  <a:lnTo>
                    <a:pt x="73107" y="13918"/>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 name="图形 17"/>
            <p:cNvSpPr/>
            <p:nvPr/>
          </p:nvSpPr>
          <p:spPr>
            <a:xfrm>
              <a:off x="667768" y="3819621"/>
              <a:ext cx="323346" cy="191152"/>
            </a:xfrm>
            <a:custGeom>
              <a:avLst/>
              <a:gdLst>
                <a:gd name="connsiteX0" fmla="*/ 284366 w 323346"/>
                <a:gd name="connsiteY0" fmla="*/ 113140 h 191152"/>
                <a:gd name="connsiteX1" fmla="*/ 281490 w 323346"/>
                <a:gd name="connsiteY1" fmla="*/ 113140 h 191152"/>
                <a:gd name="connsiteX2" fmla="*/ 281490 w 323346"/>
                <a:gd name="connsiteY2" fmla="*/ 70206 h 191152"/>
                <a:gd name="connsiteX3" fmla="*/ 211285 w 323346"/>
                <a:gd name="connsiteY3" fmla="*/ 0 h 191152"/>
                <a:gd name="connsiteX4" fmla="*/ 112190 w 323346"/>
                <a:gd name="connsiteY4" fmla="*/ 0 h 191152"/>
                <a:gd name="connsiteX5" fmla="*/ 42010 w 323346"/>
                <a:gd name="connsiteY5" fmla="*/ 70206 h 191152"/>
                <a:gd name="connsiteX6" fmla="*/ 42010 w 323346"/>
                <a:gd name="connsiteY6" fmla="*/ 113166 h 191152"/>
                <a:gd name="connsiteX7" fmla="*/ 39006 w 323346"/>
                <a:gd name="connsiteY7" fmla="*/ 113166 h 191152"/>
                <a:gd name="connsiteX8" fmla="*/ 0 w 323346"/>
                <a:gd name="connsiteY8" fmla="*/ 152146 h 191152"/>
                <a:gd name="connsiteX9" fmla="*/ 39006 w 323346"/>
                <a:gd name="connsiteY9" fmla="*/ 191152 h 191152"/>
                <a:gd name="connsiteX10" fmla="*/ 49611 w 323346"/>
                <a:gd name="connsiteY10" fmla="*/ 191152 h 191152"/>
                <a:gd name="connsiteX11" fmla="*/ 56236 w 323346"/>
                <a:gd name="connsiteY11" fmla="*/ 184553 h 191152"/>
                <a:gd name="connsiteX12" fmla="*/ 56236 w 323346"/>
                <a:gd name="connsiteY12" fmla="*/ 154560 h 191152"/>
                <a:gd name="connsiteX13" fmla="*/ 56339 w 323346"/>
                <a:gd name="connsiteY13" fmla="*/ 154046 h 191152"/>
                <a:gd name="connsiteX14" fmla="*/ 56339 w 323346"/>
                <a:gd name="connsiteY14" fmla="*/ 70206 h 191152"/>
                <a:gd name="connsiteX15" fmla="*/ 112190 w 323346"/>
                <a:gd name="connsiteY15" fmla="*/ 14354 h 191152"/>
                <a:gd name="connsiteX16" fmla="*/ 211285 w 323346"/>
                <a:gd name="connsiteY16" fmla="*/ 14354 h 191152"/>
                <a:gd name="connsiteX17" fmla="*/ 267136 w 323346"/>
                <a:gd name="connsiteY17" fmla="*/ 70206 h 191152"/>
                <a:gd name="connsiteX18" fmla="*/ 267136 w 323346"/>
                <a:gd name="connsiteY18" fmla="*/ 119663 h 191152"/>
                <a:gd name="connsiteX19" fmla="*/ 267110 w 323346"/>
                <a:gd name="connsiteY19" fmla="*/ 119765 h 191152"/>
                <a:gd name="connsiteX20" fmla="*/ 267110 w 323346"/>
                <a:gd name="connsiteY20" fmla="*/ 184553 h 191152"/>
                <a:gd name="connsiteX21" fmla="*/ 273735 w 323346"/>
                <a:gd name="connsiteY21" fmla="*/ 191152 h 191152"/>
                <a:gd name="connsiteX22" fmla="*/ 284341 w 323346"/>
                <a:gd name="connsiteY22" fmla="*/ 191152 h 191152"/>
                <a:gd name="connsiteX23" fmla="*/ 323347 w 323346"/>
                <a:gd name="connsiteY23" fmla="*/ 152146 h 191152"/>
                <a:gd name="connsiteX24" fmla="*/ 284366 w 323346"/>
                <a:gd name="connsiteY24" fmla="*/ 113140 h 19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3346" h="191152">
                  <a:moveTo>
                    <a:pt x="284366" y="113140"/>
                  </a:moveTo>
                  <a:lnTo>
                    <a:pt x="281490" y="113140"/>
                  </a:lnTo>
                  <a:lnTo>
                    <a:pt x="281490" y="70206"/>
                  </a:lnTo>
                  <a:cubicBezTo>
                    <a:pt x="281490" y="31508"/>
                    <a:pt x="250008" y="0"/>
                    <a:pt x="211285" y="0"/>
                  </a:cubicBezTo>
                  <a:lnTo>
                    <a:pt x="112190" y="0"/>
                  </a:lnTo>
                  <a:cubicBezTo>
                    <a:pt x="73493" y="0"/>
                    <a:pt x="42010" y="31508"/>
                    <a:pt x="42010" y="70206"/>
                  </a:cubicBezTo>
                  <a:lnTo>
                    <a:pt x="42010" y="113166"/>
                  </a:lnTo>
                  <a:lnTo>
                    <a:pt x="39006" y="113166"/>
                  </a:lnTo>
                  <a:cubicBezTo>
                    <a:pt x="17513" y="113140"/>
                    <a:pt x="0" y="130653"/>
                    <a:pt x="0" y="152146"/>
                  </a:cubicBezTo>
                  <a:cubicBezTo>
                    <a:pt x="0" y="173665"/>
                    <a:pt x="17513" y="191152"/>
                    <a:pt x="39006" y="191152"/>
                  </a:cubicBezTo>
                  <a:lnTo>
                    <a:pt x="49611" y="191152"/>
                  </a:lnTo>
                  <a:cubicBezTo>
                    <a:pt x="53258" y="191152"/>
                    <a:pt x="56236" y="188199"/>
                    <a:pt x="56236" y="184553"/>
                  </a:cubicBezTo>
                  <a:lnTo>
                    <a:pt x="56236" y="154560"/>
                  </a:lnTo>
                  <a:cubicBezTo>
                    <a:pt x="56236" y="154380"/>
                    <a:pt x="56339" y="154226"/>
                    <a:pt x="56339" y="154046"/>
                  </a:cubicBezTo>
                  <a:lnTo>
                    <a:pt x="56339" y="70206"/>
                  </a:lnTo>
                  <a:cubicBezTo>
                    <a:pt x="56339" y="39417"/>
                    <a:pt x="81402" y="14354"/>
                    <a:pt x="112190" y="14354"/>
                  </a:cubicBezTo>
                  <a:lnTo>
                    <a:pt x="211285" y="14354"/>
                  </a:lnTo>
                  <a:cubicBezTo>
                    <a:pt x="242073" y="14354"/>
                    <a:pt x="267136" y="39417"/>
                    <a:pt x="267136" y="70206"/>
                  </a:cubicBezTo>
                  <a:lnTo>
                    <a:pt x="267136" y="119663"/>
                  </a:lnTo>
                  <a:cubicBezTo>
                    <a:pt x="267136" y="119688"/>
                    <a:pt x="267110" y="119714"/>
                    <a:pt x="267110" y="119765"/>
                  </a:cubicBezTo>
                  <a:lnTo>
                    <a:pt x="267110" y="184553"/>
                  </a:lnTo>
                  <a:cubicBezTo>
                    <a:pt x="267110" y="188199"/>
                    <a:pt x="270063" y="191152"/>
                    <a:pt x="273735" y="191152"/>
                  </a:cubicBezTo>
                  <a:lnTo>
                    <a:pt x="284341" y="191152"/>
                  </a:lnTo>
                  <a:cubicBezTo>
                    <a:pt x="305859" y="191152"/>
                    <a:pt x="323347" y="173665"/>
                    <a:pt x="323347" y="152146"/>
                  </a:cubicBezTo>
                  <a:cubicBezTo>
                    <a:pt x="323372" y="130653"/>
                    <a:pt x="305859" y="113140"/>
                    <a:pt x="284366" y="113140"/>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 name="图形 17"/>
            <p:cNvSpPr/>
            <p:nvPr/>
          </p:nvSpPr>
          <p:spPr>
            <a:xfrm>
              <a:off x="721513" y="4077383"/>
              <a:ext cx="29633" cy="91493"/>
            </a:xfrm>
            <a:custGeom>
              <a:avLst/>
              <a:gdLst>
                <a:gd name="connsiteX0" fmla="*/ 0 w 29633"/>
                <a:gd name="connsiteY0" fmla="*/ 91493 h 91493"/>
                <a:gd name="connsiteX1" fmla="*/ 29633 w 29633"/>
                <a:gd name="connsiteY1" fmla="*/ 91493 h 91493"/>
                <a:gd name="connsiteX2" fmla="*/ 29633 w 29633"/>
                <a:gd name="connsiteY2" fmla="*/ 0 h 91493"/>
                <a:gd name="connsiteX3" fmla="*/ 0 w 29633"/>
                <a:gd name="connsiteY3" fmla="*/ 74083 h 91493"/>
                <a:gd name="connsiteX4" fmla="*/ 0 w 29633"/>
                <a:gd name="connsiteY4" fmla="*/ 91493 h 9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 h="91493">
                  <a:moveTo>
                    <a:pt x="0" y="91493"/>
                  </a:moveTo>
                  <a:lnTo>
                    <a:pt x="29633" y="91493"/>
                  </a:lnTo>
                  <a:lnTo>
                    <a:pt x="29633" y="0"/>
                  </a:lnTo>
                  <a:cubicBezTo>
                    <a:pt x="11324" y="19362"/>
                    <a:pt x="0" y="45400"/>
                    <a:pt x="0" y="74083"/>
                  </a:cubicBezTo>
                  <a:lnTo>
                    <a:pt x="0" y="91493"/>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 name="图形 17"/>
            <p:cNvSpPr/>
            <p:nvPr/>
          </p:nvSpPr>
          <p:spPr>
            <a:xfrm>
              <a:off x="907889" y="4077383"/>
              <a:ext cx="29633" cy="91493"/>
            </a:xfrm>
            <a:custGeom>
              <a:avLst/>
              <a:gdLst>
                <a:gd name="connsiteX0" fmla="*/ 0 w 29633"/>
                <a:gd name="connsiteY0" fmla="*/ 91493 h 91493"/>
                <a:gd name="connsiteX1" fmla="*/ 29633 w 29633"/>
                <a:gd name="connsiteY1" fmla="*/ 91493 h 91493"/>
                <a:gd name="connsiteX2" fmla="*/ 29633 w 29633"/>
                <a:gd name="connsiteY2" fmla="*/ 74083 h 91493"/>
                <a:gd name="connsiteX3" fmla="*/ 0 w 29633"/>
                <a:gd name="connsiteY3" fmla="*/ 0 h 91493"/>
                <a:gd name="connsiteX4" fmla="*/ 0 w 29633"/>
                <a:gd name="connsiteY4" fmla="*/ 91493 h 91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33" h="91493">
                  <a:moveTo>
                    <a:pt x="0" y="91493"/>
                  </a:moveTo>
                  <a:lnTo>
                    <a:pt x="29633" y="91493"/>
                  </a:lnTo>
                  <a:lnTo>
                    <a:pt x="29633" y="74083"/>
                  </a:lnTo>
                  <a:cubicBezTo>
                    <a:pt x="29633" y="45400"/>
                    <a:pt x="18309" y="19362"/>
                    <a:pt x="0" y="0"/>
                  </a:cubicBezTo>
                  <a:lnTo>
                    <a:pt x="0" y="91493"/>
                  </a:ln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 name="图形 17"/>
            <p:cNvSpPr/>
            <p:nvPr/>
          </p:nvSpPr>
          <p:spPr>
            <a:xfrm>
              <a:off x="764371" y="4057354"/>
              <a:ext cx="130268" cy="111548"/>
            </a:xfrm>
            <a:custGeom>
              <a:avLst/>
              <a:gdLst>
                <a:gd name="connsiteX0" fmla="*/ 117942 w 130268"/>
                <a:gd name="connsiteY0" fmla="*/ 56544 h 111548"/>
                <a:gd name="connsiteX1" fmla="*/ 111317 w 130268"/>
                <a:gd name="connsiteY1" fmla="*/ 63144 h 111548"/>
                <a:gd name="connsiteX2" fmla="*/ 18848 w 130268"/>
                <a:gd name="connsiteY2" fmla="*/ 63144 h 111548"/>
                <a:gd name="connsiteX3" fmla="*/ 12223 w 130268"/>
                <a:gd name="connsiteY3" fmla="*/ 56544 h 111548"/>
                <a:gd name="connsiteX4" fmla="*/ 12223 w 130268"/>
                <a:gd name="connsiteY4" fmla="*/ 77 h 111548"/>
                <a:gd name="connsiteX5" fmla="*/ 0 w 130268"/>
                <a:gd name="connsiteY5" fmla="*/ 8191 h 111548"/>
                <a:gd name="connsiteX6" fmla="*/ 0 w 130268"/>
                <a:gd name="connsiteY6" fmla="*/ 111548 h 111548"/>
                <a:gd name="connsiteX7" fmla="*/ 130268 w 130268"/>
                <a:gd name="connsiteY7" fmla="*/ 111548 h 111548"/>
                <a:gd name="connsiteX8" fmla="*/ 130268 w 130268"/>
                <a:gd name="connsiteY8" fmla="*/ 8166 h 111548"/>
                <a:gd name="connsiteX9" fmla="*/ 117917 w 130268"/>
                <a:gd name="connsiteY9" fmla="*/ 0 h 111548"/>
                <a:gd name="connsiteX10" fmla="*/ 117917 w 130268"/>
                <a:gd name="connsiteY10" fmla="*/ 56544 h 111548"/>
                <a:gd name="connsiteX11" fmla="*/ 16255 w 130268"/>
                <a:gd name="connsiteY11" fmla="*/ 101046 h 111548"/>
                <a:gd name="connsiteX12" fmla="*/ 4288 w 130268"/>
                <a:gd name="connsiteY12" fmla="*/ 89105 h 111548"/>
                <a:gd name="connsiteX13" fmla="*/ 16255 w 130268"/>
                <a:gd name="connsiteY13" fmla="*/ 77164 h 111548"/>
                <a:gd name="connsiteX14" fmla="*/ 28195 w 130268"/>
                <a:gd name="connsiteY14" fmla="*/ 89105 h 111548"/>
                <a:gd name="connsiteX15" fmla="*/ 16255 w 130268"/>
                <a:gd name="connsiteY15" fmla="*/ 101046 h 111548"/>
                <a:gd name="connsiteX16" fmla="*/ 123284 w 130268"/>
                <a:gd name="connsiteY16" fmla="*/ 89105 h 111548"/>
                <a:gd name="connsiteX17" fmla="*/ 111317 w 130268"/>
                <a:gd name="connsiteY17" fmla="*/ 101046 h 111548"/>
                <a:gd name="connsiteX18" fmla="*/ 99377 w 130268"/>
                <a:gd name="connsiteY18" fmla="*/ 89105 h 111548"/>
                <a:gd name="connsiteX19" fmla="*/ 111317 w 130268"/>
                <a:gd name="connsiteY19" fmla="*/ 77164 h 111548"/>
                <a:gd name="connsiteX20" fmla="*/ 123284 w 130268"/>
                <a:gd name="connsiteY20" fmla="*/ 89105 h 11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268" h="111548">
                  <a:moveTo>
                    <a:pt x="117942" y="56544"/>
                  </a:moveTo>
                  <a:cubicBezTo>
                    <a:pt x="117942" y="60191"/>
                    <a:pt x="114989" y="63144"/>
                    <a:pt x="111317" y="63144"/>
                  </a:cubicBezTo>
                  <a:lnTo>
                    <a:pt x="18848" y="63144"/>
                  </a:lnTo>
                  <a:cubicBezTo>
                    <a:pt x="15202" y="63144"/>
                    <a:pt x="12223" y="60191"/>
                    <a:pt x="12223" y="56544"/>
                  </a:cubicBezTo>
                  <a:lnTo>
                    <a:pt x="12223" y="77"/>
                  </a:lnTo>
                  <a:cubicBezTo>
                    <a:pt x="7960" y="2491"/>
                    <a:pt x="3903" y="5238"/>
                    <a:pt x="0" y="8191"/>
                  </a:cubicBezTo>
                  <a:lnTo>
                    <a:pt x="0" y="111548"/>
                  </a:lnTo>
                  <a:lnTo>
                    <a:pt x="130268" y="111548"/>
                  </a:lnTo>
                  <a:lnTo>
                    <a:pt x="130268" y="8166"/>
                  </a:lnTo>
                  <a:cubicBezTo>
                    <a:pt x="126339" y="5187"/>
                    <a:pt x="122256" y="2414"/>
                    <a:pt x="117917" y="0"/>
                  </a:cubicBezTo>
                  <a:lnTo>
                    <a:pt x="117917" y="56544"/>
                  </a:lnTo>
                  <a:close/>
                  <a:moveTo>
                    <a:pt x="16255" y="101046"/>
                  </a:moveTo>
                  <a:cubicBezTo>
                    <a:pt x="9655" y="101046"/>
                    <a:pt x="4288" y="95679"/>
                    <a:pt x="4288" y="89105"/>
                  </a:cubicBezTo>
                  <a:cubicBezTo>
                    <a:pt x="4288" y="82506"/>
                    <a:pt x="9655" y="77164"/>
                    <a:pt x="16255" y="77164"/>
                  </a:cubicBezTo>
                  <a:cubicBezTo>
                    <a:pt x="22854" y="77164"/>
                    <a:pt x="28195" y="82531"/>
                    <a:pt x="28195" y="89105"/>
                  </a:cubicBezTo>
                  <a:cubicBezTo>
                    <a:pt x="28221" y="95679"/>
                    <a:pt x="22854" y="101046"/>
                    <a:pt x="16255" y="101046"/>
                  </a:cubicBezTo>
                  <a:close/>
                  <a:moveTo>
                    <a:pt x="123284" y="89105"/>
                  </a:moveTo>
                  <a:cubicBezTo>
                    <a:pt x="123284" y="95704"/>
                    <a:pt x="117917" y="101046"/>
                    <a:pt x="111317" y="101046"/>
                  </a:cubicBezTo>
                  <a:cubicBezTo>
                    <a:pt x="104718" y="101046"/>
                    <a:pt x="99377" y="95679"/>
                    <a:pt x="99377" y="89105"/>
                  </a:cubicBezTo>
                  <a:cubicBezTo>
                    <a:pt x="99377" y="82506"/>
                    <a:pt x="104744" y="77164"/>
                    <a:pt x="111317" y="77164"/>
                  </a:cubicBezTo>
                  <a:cubicBezTo>
                    <a:pt x="117917" y="77139"/>
                    <a:pt x="123284" y="82506"/>
                    <a:pt x="123284" y="89105"/>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3" name="组合 2"/>
          <p:cNvGrpSpPr/>
          <p:nvPr/>
        </p:nvGrpSpPr>
        <p:grpSpPr>
          <a:xfrm>
            <a:off x="2332404" y="1622152"/>
            <a:ext cx="622748" cy="622748"/>
            <a:chOff x="2332404" y="1622152"/>
            <a:chExt cx="622748" cy="622748"/>
          </a:xfrm>
        </p:grpSpPr>
        <p:sp>
          <p:nvSpPr>
            <p:cNvPr id="48" name="椭圆 47"/>
            <p:cNvSpPr/>
            <p:nvPr/>
          </p:nvSpPr>
          <p:spPr>
            <a:xfrm>
              <a:off x="2332404" y="1622152"/>
              <a:ext cx="622748" cy="622748"/>
            </a:xfrm>
            <a:prstGeom prst="ellipse">
              <a:avLst/>
            </a:prstGeom>
            <a:solidFill>
              <a:schemeClr val="bg1"/>
            </a:solidFill>
            <a:ln w="9525" cap="flat" cmpd="sng" algn="ctr">
              <a:gradFill>
                <a:gsLst>
                  <a:gs pos="0">
                    <a:srgbClr val="054547"/>
                  </a:gs>
                  <a:gs pos="100000">
                    <a:srgbClr val="032223"/>
                  </a:gs>
                </a:gsLst>
                <a:lin ang="5400000" scaled="1"/>
              </a:gradFill>
              <a:prstDash val="solid"/>
            </a:ln>
            <a:effectLst>
              <a:outerShdw blurRad="889000" dist="254000" dir="5400000" sx="90000" sy="90000" algn="t" rotWithShape="0">
                <a:srgbClr val="04373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91" name="图形 19"/>
            <p:cNvSpPr/>
            <p:nvPr/>
          </p:nvSpPr>
          <p:spPr>
            <a:xfrm>
              <a:off x="2536468" y="1828049"/>
              <a:ext cx="218254" cy="218254"/>
            </a:xfrm>
            <a:custGeom>
              <a:avLst/>
              <a:gdLst>
                <a:gd name="connsiteX0" fmla="*/ 39635 w 218254"/>
                <a:gd name="connsiteY0" fmla="*/ 24275 h 218254"/>
                <a:gd name="connsiteX1" fmla="*/ 24274 w 218254"/>
                <a:gd name="connsiteY1" fmla="*/ 39635 h 218254"/>
                <a:gd name="connsiteX2" fmla="*/ 38926 w 218254"/>
                <a:gd name="connsiteY2" fmla="*/ 61134 h 218254"/>
                <a:gd name="connsiteX3" fmla="*/ 25570 w 218254"/>
                <a:gd name="connsiteY3" fmla="*/ 93428 h 218254"/>
                <a:gd name="connsiteX4" fmla="*/ 0 w 218254"/>
                <a:gd name="connsiteY4" fmla="*/ 98270 h 218254"/>
                <a:gd name="connsiteX5" fmla="*/ 0 w 218254"/>
                <a:gd name="connsiteY5" fmla="*/ 119985 h 218254"/>
                <a:gd name="connsiteX6" fmla="*/ 25570 w 218254"/>
                <a:gd name="connsiteY6" fmla="*/ 124827 h 218254"/>
                <a:gd name="connsiteX7" fmla="*/ 38926 w 218254"/>
                <a:gd name="connsiteY7" fmla="*/ 157121 h 218254"/>
                <a:gd name="connsiteX8" fmla="*/ 24274 w 218254"/>
                <a:gd name="connsiteY8" fmla="*/ 178620 h 218254"/>
                <a:gd name="connsiteX9" fmla="*/ 39635 w 218254"/>
                <a:gd name="connsiteY9" fmla="*/ 193980 h 218254"/>
                <a:gd name="connsiteX10" fmla="*/ 61133 w 218254"/>
                <a:gd name="connsiteY10" fmla="*/ 179329 h 218254"/>
                <a:gd name="connsiteX11" fmla="*/ 93428 w 218254"/>
                <a:gd name="connsiteY11" fmla="*/ 192685 h 218254"/>
                <a:gd name="connsiteX12" fmla="*/ 98270 w 218254"/>
                <a:gd name="connsiteY12" fmla="*/ 218255 h 218254"/>
                <a:gd name="connsiteX13" fmla="*/ 119984 w 218254"/>
                <a:gd name="connsiteY13" fmla="*/ 218255 h 218254"/>
                <a:gd name="connsiteX14" fmla="*/ 124827 w 218254"/>
                <a:gd name="connsiteY14" fmla="*/ 192685 h 218254"/>
                <a:gd name="connsiteX15" fmla="*/ 157121 w 218254"/>
                <a:gd name="connsiteY15" fmla="*/ 179329 h 218254"/>
                <a:gd name="connsiteX16" fmla="*/ 178620 w 218254"/>
                <a:gd name="connsiteY16" fmla="*/ 193980 h 218254"/>
                <a:gd name="connsiteX17" fmla="*/ 193980 w 218254"/>
                <a:gd name="connsiteY17" fmla="*/ 178620 h 218254"/>
                <a:gd name="connsiteX18" fmla="*/ 179329 w 218254"/>
                <a:gd name="connsiteY18" fmla="*/ 157121 h 218254"/>
                <a:gd name="connsiteX19" fmla="*/ 192685 w 218254"/>
                <a:gd name="connsiteY19" fmla="*/ 124827 h 218254"/>
                <a:gd name="connsiteX20" fmla="*/ 218255 w 218254"/>
                <a:gd name="connsiteY20" fmla="*/ 119985 h 218254"/>
                <a:gd name="connsiteX21" fmla="*/ 218255 w 218254"/>
                <a:gd name="connsiteY21" fmla="*/ 98270 h 218254"/>
                <a:gd name="connsiteX22" fmla="*/ 192685 w 218254"/>
                <a:gd name="connsiteY22" fmla="*/ 93428 h 218254"/>
                <a:gd name="connsiteX23" fmla="*/ 179329 w 218254"/>
                <a:gd name="connsiteY23" fmla="*/ 61134 h 218254"/>
                <a:gd name="connsiteX24" fmla="*/ 193980 w 218254"/>
                <a:gd name="connsiteY24" fmla="*/ 39635 h 218254"/>
                <a:gd name="connsiteX25" fmla="*/ 178620 w 218254"/>
                <a:gd name="connsiteY25" fmla="*/ 24275 h 218254"/>
                <a:gd name="connsiteX26" fmla="*/ 157121 w 218254"/>
                <a:gd name="connsiteY26" fmla="*/ 38926 h 218254"/>
                <a:gd name="connsiteX27" fmla="*/ 124827 w 218254"/>
                <a:gd name="connsiteY27" fmla="*/ 25570 h 218254"/>
                <a:gd name="connsiteX28" fmla="*/ 119984 w 218254"/>
                <a:gd name="connsiteY28" fmla="*/ 0 h 218254"/>
                <a:gd name="connsiteX29" fmla="*/ 98270 w 218254"/>
                <a:gd name="connsiteY29" fmla="*/ 0 h 218254"/>
                <a:gd name="connsiteX30" fmla="*/ 93428 w 218254"/>
                <a:gd name="connsiteY30" fmla="*/ 25570 h 218254"/>
                <a:gd name="connsiteX31" fmla="*/ 61133 w 218254"/>
                <a:gd name="connsiteY31" fmla="*/ 38926 h 218254"/>
                <a:gd name="connsiteX32" fmla="*/ 39635 w 218254"/>
                <a:gd name="connsiteY32" fmla="*/ 24275 h 218254"/>
                <a:gd name="connsiteX33" fmla="*/ 109158 w 218254"/>
                <a:gd name="connsiteY33" fmla="*/ 65945 h 218254"/>
                <a:gd name="connsiteX34" fmla="*/ 152340 w 218254"/>
                <a:gd name="connsiteY34" fmla="*/ 109158 h 218254"/>
                <a:gd name="connsiteX35" fmla="*/ 109158 w 218254"/>
                <a:gd name="connsiteY35" fmla="*/ 152340 h 218254"/>
                <a:gd name="connsiteX36" fmla="*/ 65945 w 218254"/>
                <a:gd name="connsiteY36" fmla="*/ 109158 h 218254"/>
                <a:gd name="connsiteX37" fmla="*/ 109158 w 218254"/>
                <a:gd name="connsiteY37" fmla="*/ 65945 h 21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254" h="218254">
                  <a:moveTo>
                    <a:pt x="39635" y="24275"/>
                  </a:moveTo>
                  <a:lnTo>
                    <a:pt x="24274" y="39635"/>
                  </a:lnTo>
                  <a:lnTo>
                    <a:pt x="38926" y="61134"/>
                  </a:lnTo>
                  <a:cubicBezTo>
                    <a:pt x="32387" y="70695"/>
                    <a:pt x="27791" y="81645"/>
                    <a:pt x="25570" y="93428"/>
                  </a:cubicBezTo>
                  <a:lnTo>
                    <a:pt x="0" y="98270"/>
                  </a:lnTo>
                  <a:lnTo>
                    <a:pt x="0" y="119985"/>
                  </a:lnTo>
                  <a:lnTo>
                    <a:pt x="25570" y="124827"/>
                  </a:lnTo>
                  <a:cubicBezTo>
                    <a:pt x="27791" y="136641"/>
                    <a:pt x="32387" y="147590"/>
                    <a:pt x="38926" y="157121"/>
                  </a:cubicBezTo>
                  <a:lnTo>
                    <a:pt x="24274" y="178620"/>
                  </a:lnTo>
                  <a:lnTo>
                    <a:pt x="39635" y="193980"/>
                  </a:lnTo>
                  <a:lnTo>
                    <a:pt x="61133" y="179329"/>
                  </a:lnTo>
                  <a:cubicBezTo>
                    <a:pt x="70695" y="185868"/>
                    <a:pt x="81645" y="190464"/>
                    <a:pt x="93428" y="192685"/>
                  </a:cubicBezTo>
                  <a:lnTo>
                    <a:pt x="98270" y="218255"/>
                  </a:lnTo>
                  <a:lnTo>
                    <a:pt x="119984" y="218255"/>
                  </a:lnTo>
                  <a:lnTo>
                    <a:pt x="124827" y="192685"/>
                  </a:lnTo>
                  <a:cubicBezTo>
                    <a:pt x="136640" y="190464"/>
                    <a:pt x="147590" y="185868"/>
                    <a:pt x="157121" y="179329"/>
                  </a:cubicBezTo>
                  <a:lnTo>
                    <a:pt x="178620" y="193980"/>
                  </a:lnTo>
                  <a:lnTo>
                    <a:pt x="193980" y="178620"/>
                  </a:lnTo>
                  <a:lnTo>
                    <a:pt x="179329" y="157121"/>
                  </a:lnTo>
                  <a:cubicBezTo>
                    <a:pt x="185868" y="147560"/>
                    <a:pt x="190464" y="136610"/>
                    <a:pt x="192685" y="124827"/>
                  </a:cubicBezTo>
                  <a:lnTo>
                    <a:pt x="218255" y="119985"/>
                  </a:lnTo>
                  <a:lnTo>
                    <a:pt x="218255" y="98270"/>
                  </a:lnTo>
                  <a:lnTo>
                    <a:pt x="192685" y="93428"/>
                  </a:lnTo>
                  <a:cubicBezTo>
                    <a:pt x="190464" y="81614"/>
                    <a:pt x="185868" y="70664"/>
                    <a:pt x="179329" y="61134"/>
                  </a:cubicBezTo>
                  <a:lnTo>
                    <a:pt x="193980" y="39635"/>
                  </a:lnTo>
                  <a:lnTo>
                    <a:pt x="178620" y="24275"/>
                  </a:lnTo>
                  <a:lnTo>
                    <a:pt x="157121" y="38926"/>
                  </a:lnTo>
                  <a:cubicBezTo>
                    <a:pt x="147559" y="32387"/>
                    <a:pt x="136610" y="27791"/>
                    <a:pt x="124827" y="25570"/>
                  </a:cubicBezTo>
                  <a:lnTo>
                    <a:pt x="119984" y="0"/>
                  </a:lnTo>
                  <a:lnTo>
                    <a:pt x="98270" y="0"/>
                  </a:lnTo>
                  <a:lnTo>
                    <a:pt x="93428" y="25570"/>
                  </a:lnTo>
                  <a:cubicBezTo>
                    <a:pt x="81614" y="27791"/>
                    <a:pt x="70664" y="32387"/>
                    <a:pt x="61133" y="38926"/>
                  </a:cubicBezTo>
                  <a:lnTo>
                    <a:pt x="39635" y="24275"/>
                  </a:lnTo>
                  <a:close/>
                  <a:moveTo>
                    <a:pt x="109158" y="65945"/>
                  </a:moveTo>
                  <a:cubicBezTo>
                    <a:pt x="133001" y="65945"/>
                    <a:pt x="152340" y="85285"/>
                    <a:pt x="152340" y="109158"/>
                  </a:cubicBezTo>
                  <a:cubicBezTo>
                    <a:pt x="152340" y="133032"/>
                    <a:pt x="133001" y="152340"/>
                    <a:pt x="109158" y="152340"/>
                  </a:cubicBezTo>
                  <a:cubicBezTo>
                    <a:pt x="85315" y="152340"/>
                    <a:pt x="65945" y="133001"/>
                    <a:pt x="65945" y="109158"/>
                  </a:cubicBezTo>
                  <a:cubicBezTo>
                    <a:pt x="65945" y="85316"/>
                    <a:pt x="85285" y="65945"/>
                    <a:pt x="109158" y="65945"/>
                  </a:cubicBezTo>
                  <a:close/>
                </a:path>
              </a:pathLst>
            </a:custGeom>
            <a:gradFill>
              <a:gsLst>
                <a:gs pos="0">
                  <a:srgbClr val="479386"/>
                </a:gs>
                <a:gs pos="68000">
                  <a:srgbClr val="032223"/>
                </a:gs>
              </a:gsLst>
              <a:lin ang="2700000" scaled="1"/>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图形 19"/>
            <p:cNvSpPr/>
            <p:nvPr/>
          </p:nvSpPr>
          <p:spPr>
            <a:xfrm>
              <a:off x="2681787" y="1759287"/>
              <a:ext cx="180644" cy="229399"/>
            </a:xfrm>
            <a:custGeom>
              <a:avLst/>
              <a:gdLst>
                <a:gd name="connsiteX0" fmla="*/ 179010 w 180644"/>
                <a:gd name="connsiteY0" fmla="*/ 182423 h 229399"/>
                <a:gd name="connsiteX1" fmla="*/ 166980 w 180644"/>
                <a:gd name="connsiteY1" fmla="*/ 180511 h 229399"/>
                <a:gd name="connsiteX2" fmla="*/ 143199 w 180644"/>
                <a:gd name="connsiteY2" fmla="*/ 197691 h 229399"/>
                <a:gd name="connsiteX3" fmla="*/ 144772 w 180644"/>
                <a:gd name="connsiteY3" fmla="*/ 174897 h 229399"/>
                <a:gd name="connsiteX4" fmla="*/ 10846 w 180644"/>
                <a:gd name="connsiteY4" fmla="*/ 287 h 229399"/>
                <a:gd name="connsiteX5" fmla="*/ 298 w 180644"/>
                <a:gd name="connsiteY5" fmla="*/ 6363 h 229399"/>
                <a:gd name="connsiteX6" fmla="*/ 6374 w 180644"/>
                <a:gd name="connsiteY6" fmla="*/ 16912 h 229399"/>
                <a:gd name="connsiteX7" fmla="*/ 127561 w 180644"/>
                <a:gd name="connsiteY7" fmla="*/ 174897 h 229399"/>
                <a:gd name="connsiteX8" fmla="*/ 125988 w 180644"/>
                <a:gd name="connsiteY8" fmla="*/ 196241 h 229399"/>
                <a:gd name="connsiteX9" fmla="*/ 107698 w 180644"/>
                <a:gd name="connsiteY9" fmla="*/ 170980 h 229399"/>
                <a:gd name="connsiteX10" fmla="*/ 95668 w 180644"/>
                <a:gd name="connsiteY10" fmla="*/ 169068 h 229399"/>
                <a:gd name="connsiteX11" fmla="*/ 93756 w 180644"/>
                <a:gd name="connsiteY11" fmla="*/ 181097 h 229399"/>
                <a:gd name="connsiteX12" fmla="*/ 128764 w 180644"/>
                <a:gd name="connsiteY12" fmla="*/ 229399 h 229399"/>
                <a:gd name="connsiteX13" fmla="*/ 177067 w 180644"/>
                <a:gd name="connsiteY13" fmla="*/ 194452 h 229399"/>
                <a:gd name="connsiteX14" fmla="*/ 179010 w 180644"/>
                <a:gd name="connsiteY14" fmla="*/ 182423 h 22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644" h="229399">
                  <a:moveTo>
                    <a:pt x="179010" y="182423"/>
                  </a:moveTo>
                  <a:cubicBezTo>
                    <a:pt x="176234" y="178568"/>
                    <a:pt x="170867" y="177704"/>
                    <a:pt x="166980" y="180511"/>
                  </a:cubicBezTo>
                  <a:lnTo>
                    <a:pt x="143199" y="197691"/>
                  </a:lnTo>
                  <a:cubicBezTo>
                    <a:pt x="144217" y="190011"/>
                    <a:pt x="144772" y="182392"/>
                    <a:pt x="144772" y="174897"/>
                  </a:cubicBezTo>
                  <a:cubicBezTo>
                    <a:pt x="144772" y="93345"/>
                    <a:pt x="89715" y="21539"/>
                    <a:pt x="10846" y="287"/>
                  </a:cubicBezTo>
                  <a:cubicBezTo>
                    <a:pt x="6251" y="-916"/>
                    <a:pt x="1531" y="1768"/>
                    <a:pt x="298" y="6363"/>
                  </a:cubicBezTo>
                  <a:cubicBezTo>
                    <a:pt x="-936" y="10959"/>
                    <a:pt x="1778" y="15678"/>
                    <a:pt x="6374" y="16912"/>
                  </a:cubicBezTo>
                  <a:cubicBezTo>
                    <a:pt x="77717" y="36128"/>
                    <a:pt x="127561" y="101117"/>
                    <a:pt x="127561" y="174897"/>
                  </a:cubicBezTo>
                  <a:cubicBezTo>
                    <a:pt x="127561" y="181899"/>
                    <a:pt x="126975" y="189024"/>
                    <a:pt x="125988" y="196241"/>
                  </a:cubicBezTo>
                  <a:lnTo>
                    <a:pt x="107698" y="170980"/>
                  </a:lnTo>
                  <a:cubicBezTo>
                    <a:pt x="104922" y="167124"/>
                    <a:pt x="99524" y="166322"/>
                    <a:pt x="95668" y="169068"/>
                  </a:cubicBezTo>
                  <a:cubicBezTo>
                    <a:pt x="91813" y="171874"/>
                    <a:pt x="90949" y="177241"/>
                    <a:pt x="93756" y="181097"/>
                  </a:cubicBezTo>
                  <a:lnTo>
                    <a:pt x="128764" y="229399"/>
                  </a:lnTo>
                  <a:lnTo>
                    <a:pt x="177067" y="194452"/>
                  </a:lnTo>
                  <a:cubicBezTo>
                    <a:pt x="180953" y="191646"/>
                    <a:pt x="181786" y="186279"/>
                    <a:pt x="179010" y="182423"/>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图形 19"/>
            <p:cNvSpPr/>
            <p:nvPr/>
          </p:nvSpPr>
          <p:spPr>
            <a:xfrm>
              <a:off x="2514785" y="2044379"/>
              <a:ext cx="262416" cy="71324"/>
            </a:xfrm>
            <a:custGeom>
              <a:avLst/>
              <a:gdLst>
                <a:gd name="connsiteX0" fmla="*/ 247711 w 262416"/>
                <a:gd name="connsiteY0" fmla="*/ 4423 h 71324"/>
                <a:gd name="connsiteX1" fmla="*/ 130842 w 262416"/>
                <a:gd name="connsiteY1" fmla="*/ 53527 h 71324"/>
                <a:gd name="connsiteX2" fmla="*/ 30567 w 262416"/>
                <a:gd name="connsiteY2" fmla="*/ 19074 h 71324"/>
                <a:gd name="connsiteX3" fmla="*/ 60578 w 262416"/>
                <a:gd name="connsiteY3" fmla="*/ 17192 h 71324"/>
                <a:gd name="connsiteX4" fmla="*/ 68629 w 262416"/>
                <a:gd name="connsiteY4" fmla="*/ 8062 h 71324"/>
                <a:gd name="connsiteX5" fmla="*/ 59499 w 262416"/>
                <a:gd name="connsiteY5" fmla="*/ 12 h 71324"/>
                <a:gd name="connsiteX6" fmla="*/ 0 w 262416"/>
                <a:gd name="connsiteY6" fmla="*/ 3775 h 71324"/>
                <a:gd name="connsiteX7" fmla="*/ 3670 w 262416"/>
                <a:gd name="connsiteY7" fmla="*/ 63243 h 71324"/>
                <a:gd name="connsiteX8" fmla="*/ 12245 w 262416"/>
                <a:gd name="connsiteY8" fmla="*/ 71324 h 71324"/>
                <a:gd name="connsiteX9" fmla="*/ 12770 w 262416"/>
                <a:gd name="connsiteY9" fmla="*/ 71293 h 71324"/>
                <a:gd name="connsiteX10" fmla="*/ 20820 w 262416"/>
                <a:gd name="connsiteY10" fmla="*/ 62163 h 71324"/>
                <a:gd name="connsiteX11" fmla="*/ 18938 w 262416"/>
                <a:gd name="connsiteY11" fmla="*/ 31905 h 71324"/>
                <a:gd name="connsiteX12" fmla="*/ 130780 w 262416"/>
                <a:gd name="connsiteY12" fmla="*/ 70738 h 71324"/>
                <a:gd name="connsiteX13" fmla="*/ 259956 w 262416"/>
                <a:gd name="connsiteY13" fmla="*/ 16483 h 71324"/>
                <a:gd name="connsiteX14" fmla="*/ 259833 w 262416"/>
                <a:gd name="connsiteY14" fmla="*/ 4299 h 71324"/>
                <a:gd name="connsiteX15" fmla="*/ 247711 w 262416"/>
                <a:gd name="connsiteY15" fmla="*/ 4423 h 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2416" h="71324">
                  <a:moveTo>
                    <a:pt x="247711" y="4423"/>
                  </a:moveTo>
                  <a:cubicBezTo>
                    <a:pt x="216620" y="36069"/>
                    <a:pt x="175103" y="53527"/>
                    <a:pt x="130842" y="53527"/>
                  </a:cubicBezTo>
                  <a:cubicBezTo>
                    <a:pt x="94044" y="53527"/>
                    <a:pt x="59159" y="41344"/>
                    <a:pt x="30567" y="19074"/>
                  </a:cubicBezTo>
                  <a:lnTo>
                    <a:pt x="60578" y="17192"/>
                  </a:lnTo>
                  <a:cubicBezTo>
                    <a:pt x="65328" y="16884"/>
                    <a:pt x="68937" y="12812"/>
                    <a:pt x="68629" y="8062"/>
                  </a:cubicBezTo>
                  <a:cubicBezTo>
                    <a:pt x="68320" y="3343"/>
                    <a:pt x="64465" y="-235"/>
                    <a:pt x="59499" y="12"/>
                  </a:cubicBezTo>
                  <a:lnTo>
                    <a:pt x="0" y="3775"/>
                  </a:lnTo>
                  <a:lnTo>
                    <a:pt x="3670" y="63243"/>
                  </a:lnTo>
                  <a:cubicBezTo>
                    <a:pt x="3948" y="67808"/>
                    <a:pt x="7742" y="71324"/>
                    <a:pt x="12245" y="71324"/>
                  </a:cubicBezTo>
                  <a:cubicBezTo>
                    <a:pt x="12430" y="71324"/>
                    <a:pt x="12615" y="71324"/>
                    <a:pt x="12770" y="71293"/>
                  </a:cubicBezTo>
                  <a:cubicBezTo>
                    <a:pt x="17520" y="71016"/>
                    <a:pt x="21128" y="66914"/>
                    <a:pt x="20820" y="62163"/>
                  </a:cubicBezTo>
                  <a:lnTo>
                    <a:pt x="18938" y="31905"/>
                  </a:lnTo>
                  <a:cubicBezTo>
                    <a:pt x="50708" y="57012"/>
                    <a:pt x="89665" y="70738"/>
                    <a:pt x="130780" y="70738"/>
                  </a:cubicBezTo>
                  <a:cubicBezTo>
                    <a:pt x="179730" y="70738"/>
                    <a:pt x="225596" y="51460"/>
                    <a:pt x="259956" y="16483"/>
                  </a:cubicBezTo>
                  <a:cubicBezTo>
                    <a:pt x="263287" y="13090"/>
                    <a:pt x="263226" y="7661"/>
                    <a:pt x="259833" y="4299"/>
                  </a:cubicBezTo>
                  <a:cubicBezTo>
                    <a:pt x="256471" y="968"/>
                    <a:pt x="251042" y="1030"/>
                    <a:pt x="247711" y="4423"/>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图形 19"/>
            <p:cNvSpPr/>
            <p:nvPr/>
          </p:nvSpPr>
          <p:spPr>
            <a:xfrm>
              <a:off x="2464663" y="1737748"/>
              <a:ext cx="147497" cy="249396"/>
            </a:xfrm>
            <a:custGeom>
              <a:avLst/>
              <a:gdLst>
                <a:gd name="connsiteX0" fmla="*/ 17211 w 147497"/>
                <a:gd name="connsiteY0" fmla="*/ 196437 h 249396"/>
                <a:gd name="connsiteX1" fmla="*/ 119799 w 147497"/>
                <a:gd name="connsiteY1" fmla="*/ 44806 h 249396"/>
                <a:gd name="connsiteX2" fmla="*/ 106783 w 147497"/>
                <a:gd name="connsiteY2" fmla="*/ 72812 h 249396"/>
                <a:gd name="connsiteX3" fmla="*/ 110947 w 147497"/>
                <a:gd name="connsiteY3" fmla="*/ 84256 h 249396"/>
                <a:gd name="connsiteX4" fmla="*/ 114556 w 147497"/>
                <a:gd name="connsiteY4" fmla="*/ 85058 h 249396"/>
                <a:gd name="connsiteX5" fmla="*/ 122359 w 147497"/>
                <a:gd name="connsiteY5" fmla="*/ 80061 h 249396"/>
                <a:gd name="connsiteX6" fmla="*/ 147498 w 147497"/>
                <a:gd name="connsiteY6" fmla="*/ 25960 h 249396"/>
                <a:gd name="connsiteX7" fmla="*/ 93520 w 147497"/>
                <a:gd name="connsiteY7" fmla="*/ 822 h 249396"/>
                <a:gd name="connsiteX8" fmla="*/ 82077 w 147497"/>
                <a:gd name="connsiteY8" fmla="*/ 4986 h 249396"/>
                <a:gd name="connsiteX9" fmla="*/ 86241 w 147497"/>
                <a:gd name="connsiteY9" fmla="*/ 16429 h 249396"/>
                <a:gd name="connsiteX10" fmla="*/ 113137 w 147497"/>
                <a:gd name="connsiteY10" fmla="*/ 28952 h 249396"/>
                <a:gd name="connsiteX11" fmla="*/ 0 w 147497"/>
                <a:gd name="connsiteY11" fmla="*/ 196437 h 249396"/>
                <a:gd name="connsiteX12" fmla="*/ 6231 w 147497"/>
                <a:gd name="connsiteY12" fmla="*/ 242981 h 249396"/>
                <a:gd name="connsiteX13" fmla="*/ 14559 w 147497"/>
                <a:gd name="connsiteY13" fmla="*/ 249397 h 249396"/>
                <a:gd name="connsiteX14" fmla="*/ 16779 w 147497"/>
                <a:gd name="connsiteY14" fmla="*/ 249088 h 249396"/>
                <a:gd name="connsiteX15" fmla="*/ 22887 w 147497"/>
                <a:gd name="connsiteY15" fmla="*/ 238570 h 249396"/>
                <a:gd name="connsiteX16" fmla="*/ 17211 w 147497"/>
                <a:gd name="connsiteY16" fmla="*/ 196437 h 24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497" h="249396">
                  <a:moveTo>
                    <a:pt x="17211" y="196437"/>
                  </a:moveTo>
                  <a:cubicBezTo>
                    <a:pt x="17211" y="129258"/>
                    <a:pt x="58573" y="69512"/>
                    <a:pt x="119799" y="44806"/>
                  </a:cubicBezTo>
                  <a:lnTo>
                    <a:pt x="106783" y="72812"/>
                  </a:lnTo>
                  <a:cubicBezTo>
                    <a:pt x="104778" y="77131"/>
                    <a:pt x="106660" y="82251"/>
                    <a:pt x="110947" y="84256"/>
                  </a:cubicBezTo>
                  <a:cubicBezTo>
                    <a:pt x="112119" y="84811"/>
                    <a:pt x="113353" y="85058"/>
                    <a:pt x="114556" y="85058"/>
                  </a:cubicBezTo>
                  <a:cubicBezTo>
                    <a:pt x="117795" y="85058"/>
                    <a:pt x="120910" y="83207"/>
                    <a:pt x="122359" y="80061"/>
                  </a:cubicBezTo>
                  <a:lnTo>
                    <a:pt x="147498" y="25960"/>
                  </a:lnTo>
                  <a:lnTo>
                    <a:pt x="93520" y="822"/>
                  </a:lnTo>
                  <a:cubicBezTo>
                    <a:pt x="89202" y="-1214"/>
                    <a:pt x="84082" y="667"/>
                    <a:pt x="82077" y="4986"/>
                  </a:cubicBezTo>
                  <a:cubicBezTo>
                    <a:pt x="80072" y="9304"/>
                    <a:pt x="81953" y="14424"/>
                    <a:pt x="86241" y="16429"/>
                  </a:cubicBezTo>
                  <a:lnTo>
                    <a:pt x="113137" y="28952"/>
                  </a:lnTo>
                  <a:cubicBezTo>
                    <a:pt x="45619" y="56280"/>
                    <a:pt x="0" y="122256"/>
                    <a:pt x="0" y="196437"/>
                  </a:cubicBezTo>
                  <a:cubicBezTo>
                    <a:pt x="0" y="211705"/>
                    <a:pt x="2097" y="227343"/>
                    <a:pt x="6231" y="242981"/>
                  </a:cubicBezTo>
                  <a:cubicBezTo>
                    <a:pt x="7248" y="246836"/>
                    <a:pt x="10734" y="249397"/>
                    <a:pt x="14559" y="249397"/>
                  </a:cubicBezTo>
                  <a:cubicBezTo>
                    <a:pt x="15299" y="249397"/>
                    <a:pt x="16039" y="249304"/>
                    <a:pt x="16779" y="249088"/>
                  </a:cubicBezTo>
                  <a:cubicBezTo>
                    <a:pt x="21375" y="247885"/>
                    <a:pt x="24120" y="243166"/>
                    <a:pt x="22887" y="238570"/>
                  </a:cubicBezTo>
                  <a:cubicBezTo>
                    <a:pt x="19123" y="224351"/>
                    <a:pt x="17211" y="210193"/>
                    <a:pt x="17211" y="196437"/>
                  </a:cubicBezTo>
                  <a:close/>
                </a:path>
              </a:pathLst>
            </a:custGeom>
            <a:gradFill flip="none" rotWithShape="1">
              <a:gsLst>
                <a:gs pos="0">
                  <a:srgbClr val="479386"/>
                </a:gs>
                <a:gs pos="94000">
                  <a:srgbClr val="BBF0C8"/>
                </a:gs>
              </a:gsLst>
              <a:lin ang="13500000" scaled="1"/>
              <a:tileRect/>
            </a:gradFill>
            <a:ln w="306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grpSp>
        <p:nvGrpSpPr>
          <p:cNvPr id="69" name="组合 68"/>
          <p:cNvGrpSpPr/>
          <p:nvPr/>
        </p:nvGrpSpPr>
        <p:grpSpPr>
          <a:xfrm>
            <a:off x="-1874520" y="3407320"/>
            <a:ext cx="13807439" cy="5524581"/>
            <a:chOff x="-1874520" y="3407320"/>
            <a:chExt cx="13807439" cy="5524581"/>
          </a:xfrm>
        </p:grpSpPr>
        <p:sp>
          <p:nvSpPr>
            <p:cNvPr id="75" name="图形 2"/>
            <p:cNvSpPr/>
            <p:nvPr/>
          </p:nvSpPr>
          <p:spPr>
            <a:xfrm>
              <a:off x="9660793" y="3726175"/>
              <a:ext cx="1953271" cy="1274458"/>
            </a:xfrm>
            <a:custGeom>
              <a:avLst/>
              <a:gdLst>
                <a:gd name="connsiteX0" fmla="*/ 1953272 w 1953271"/>
                <a:gd name="connsiteY0" fmla="*/ 1195789 h 1274458"/>
                <a:gd name="connsiteX1" fmla="*/ 1953272 w 1953271"/>
                <a:gd name="connsiteY1" fmla="*/ 1274459 h 1274458"/>
                <a:gd name="connsiteX2" fmla="*/ 4174 w 1953271"/>
                <a:gd name="connsiteY2" fmla="*/ 86698 h 1274458"/>
                <a:gd name="connsiteX3" fmla="*/ 0 w 1953271"/>
                <a:gd name="connsiteY3" fmla="*/ 0 h 1274458"/>
              </a:gdLst>
              <a:ahLst/>
              <a:cxnLst>
                <a:cxn ang="0">
                  <a:pos x="connsiteX0" y="connsiteY0"/>
                </a:cxn>
                <a:cxn ang="0">
                  <a:pos x="connsiteX1" y="connsiteY1"/>
                </a:cxn>
                <a:cxn ang="0">
                  <a:pos x="connsiteX2" y="connsiteY2"/>
                </a:cxn>
                <a:cxn ang="0">
                  <a:pos x="connsiteX3" y="connsiteY3"/>
                </a:cxn>
              </a:cxnLst>
              <a:rect l="l" t="t" r="r" b="b"/>
              <a:pathLst>
                <a:path w="1953271" h="1274458">
                  <a:moveTo>
                    <a:pt x="1953272" y="1195789"/>
                  </a:moveTo>
                  <a:lnTo>
                    <a:pt x="1953272" y="1274459"/>
                  </a:lnTo>
                  <a:lnTo>
                    <a:pt x="4174" y="86698"/>
                  </a:lnTo>
                  <a:lnTo>
                    <a:pt x="0" y="0"/>
                  </a:lnTo>
                  <a:close/>
                </a:path>
              </a:pathLst>
            </a:custGeom>
            <a:gradFill>
              <a:gsLst>
                <a:gs pos="35000">
                  <a:srgbClr val="BBF0C8"/>
                </a:gs>
                <a:gs pos="100000">
                  <a:srgbClr val="075F61"/>
                </a:gs>
              </a:gsLst>
              <a:lin ang="10800000" scaled="1"/>
            </a:gradFill>
            <a:ln w="32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图形 2"/>
            <p:cNvSpPr/>
            <p:nvPr/>
          </p:nvSpPr>
          <p:spPr>
            <a:xfrm>
              <a:off x="7963120" y="3719753"/>
              <a:ext cx="3547549" cy="2426577"/>
            </a:xfrm>
            <a:custGeom>
              <a:avLst/>
              <a:gdLst>
                <a:gd name="connsiteX0" fmla="*/ 650556 w 3547549"/>
                <a:gd name="connsiteY0" fmla="*/ 2426578 h 2426577"/>
                <a:gd name="connsiteX1" fmla="*/ 0 w 3547549"/>
                <a:gd name="connsiteY1" fmla="*/ 1995657 h 2426577"/>
                <a:gd name="connsiteX2" fmla="*/ 2896672 w 3547549"/>
                <a:gd name="connsiteY2" fmla="*/ 0 h 2426577"/>
                <a:gd name="connsiteX3" fmla="*/ 3547549 w 3547549"/>
                <a:gd name="connsiteY3" fmla="*/ 431242 h 2426577"/>
              </a:gdLst>
              <a:ahLst/>
              <a:cxnLst>
                <a:cxn ang="0">
                  <a:pos x="connsiteX0" y="connsiteY0"/>
                </a:cxn>
                <a:cxn ang="0">
                  <a:pos x="connsiteX1" y="connsiteY1"/>
                </a:cxn>
                <a:cxn ang="0">
                  <a:pos x="connsiteX2" y="connsiteY2"/>
                </a:cxn>
                <a:cxn ang="0">
                  <a:pos x="connsiteX3" y="connsiteY3"/>
                </a:cxn>
              </a:cxnLst>
              <a:rect l="l" t="t" r="r" b="b"/>
              <a:pathLst>
                <a:path w="3547549" h="2426577">
                  <a:moveTo>
                    <a:pt x="650556" y="2426578"/>
                  </a:moveTo>
                  <a:lnTo>
                    <a:pt x="0" y="1995657"/>
                  </a:lnTo>
                  <a:lnTo>
                    <a:pt x="2896672" y="0"/>
                  </a:lnTo>
                  <a:lnTo>
                    <a:pt x="3547549" y="431242"/>
                  </a:lnTo>
                  <a:close/>
                </a:path>
              </a:pathLst>
            </a:custGeom>
            <a:gradFill flip="none" rotWithShape="1">
              <a:gsLst>
                <a:gs pos="18000">
                  <a:srgbClr val="479386"/>
                </a:gs>
                <a:gs pos="79000">
                  <a:srgbClr val="075F61"/>
                </a:gs>
              </a:gsLst>
              <a:lin ang="8100000" scaled="1"/>
              <a:tileRect/>
            </a:gradFill>
            <a:ln w="32097" cap="flat">
              <a:noFill/>
              <a:prstDash val="solid"/>
              <a:miter/>
            </a:ln>
            <a:effectLst>
              <a:outerShdw blurRad="635000" dist="889000" dir="2700000" sx="90000" sy="90000" algn="tl" rotWithShape="0">
                <a:srgbClr val="054547">
                  <a:alpha val="5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 name="图形 2"/>
            <p:cNvSpPr/>
            <p:nvPr/>
          </p:nvSpPr>
          <p:spPr>
            <a:xfrm>
              <a:off x="7380318" y="4096728"/>
              <a:ext cx="1186476" cy="2161988"/>
            </a:xfrm>
            <a:custGeom>
              <a:avLst/>
              <a:gdLst>
                <a:gd name="connsiteX0" fmla="*/ 1186477 w 1186476"/>
                <a:gd name="connsiteY0" fmla="*/ 2161988 h 2161988"/>
                <a:gd name="connsiteX1" fmla="*/ 535600 w 1186476"/>
                <a:gd name="connsiteY1" fmla="*/ 1731068 h 2161988"/>
                <a:gd name="connsiteX2" fmla="*/ 0 w 1186476"/>
                <a:gd name="connsiteY2" fmla="*/ 0 h 2161988"/>
                <a:gd name="connsiteX3" fmla="*/ 650876 w 1186476"/>
                <a:gd name="connsiteY3" fmla="*/ 430921 h 2161988"/>
              </a:gdLst>
              <a:ahLst/>
              <a:cxnLst>
                <a:cxn ang="0">
                  <a:pos x="connsiteX0" y="connsiteY0"/>
                </a:cxn>
                <a:cxn ang="0">
                  <a:pos x="connsiteX1" y="connsiteY1"/>
                </a:cxn>
                <a:cxn ang="0">
                  <a:pos x="connsiteX2" y="connsiteY2"/>
                </a:cxn>
                <a:cxn ang="0">
                  <a:pos x="connsiteX3" y="connsiteY3"/>
                </a:cxn>
              </a:cxnLst>
              <a:rect l="l" t="t" r="r" b="b"/>
              <a:pathLst>
                <a:path w="1186476" h="2161988">
                  <a:moveTo>
                    <a:pt x="1186477" y="2161988"/>
                  </a:moveTo>
                  <a:lnTo>
                    <a:pt x="535600" y="1731068"/>
                  </a:lnTo>
                  <a:lnTo>
                    <a:pt x="0" y="0"/>
                  </a:lnTo>
                  <a:lnTo>
                    <a:pt x="650876" y="430921"/>
                  </a:lnTo>
                  <a:close/>
                </a:path>
              </a:pathLst>
            </a:custGeom>
            <a:gradFill flip="none" rotWithShape="1">
              <a:gsLst>
                <a:gs pos="35000">
                  <a:srgbClr val="054547"/>
                </a:gs>
                <a:gs pos="100000">
                  <a:srgbClr val="032223"/>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95" name="图形 2"/>
            <p:cNvSpPr/>
            <p:nvPr/>
          </p:nvSpPr>
          <p:spPr>
            <a:xfrm>
              <a:off x="3534143" y="3984342"/>
              <a:ext cx="4543932" cy="3113096"/>
            </a:xfrm>
            <a:custGeom>
              <a:avLst/>
              <a:gdLst>
                <a:gd name="connsiteX0" fmla="*/ 650555 w 4543932"/>
                <a:gd name="connsiteY0" fmla="*/ 3113096 h 3113096"/>
                <a:gd name="connsiteX1" fmla="*/ 0 w 4543932"/>
                <a:gd name="connsiteY1" fmla="*/ 2682176 h 3113096"/>
                <a:gd name="connsiteX2" fmla="*/ 3893377 w 4543932"/>
                <a:gd name="connsiteY2" fmla="*/ 0 h 3113096"/>
                <a:gd name="connsiteX3" fmla="*/ 4543933 w 4543932"/>
                <a:gd name="connsiteY3" fmla="*/ 430921 h 3113096"/>
              </a:gdLst>
              <a:ahLst/>
              <a:cxnLst>
                <a:cxn ang="0">
                  <a:pos x="connsiteX0" y="connsiteY0"/>
                </a:cxn>
                <a:cxn ang="0">
                  <a:pos x="connsiteX1" y="connsiteY1"/>
                </a:cxn>
                <a:cxn ang="0">
                  <a:pos x="connsiteX2" y="connsiteY2"/>
                </a:cxn>
                <a:cxn ang="0">
                  <a:pos x="connsiteX3" y="connsiteY3"/>
                </a:cxn>
              </a:cxnLst>
              <a:rect l="l" t="t" r="r" b="b"/>
              <a:pathLst>
                <a:path w="4543932" h="3113096">
                  <a:moveTo>
                    <a:pt x="650555" y="3113096"/>
                  </a:moveTo>
                  <a:lnTo>
                    <a:pt x="0" y="2682176"/>
                  </a:lnTo>
                  <a:lnTo>
                    <a:pt x="3893377" y="0"/>
                  </a:lnTo>
                  <a:lnTo>
                    <a:pt x="4543933" y="430921"/>
                  </a:lnTo>
                  <a:close/>
                </a:path>
              </a:pathLst>
            </a:custGeom>
            <a:gradFill flip="none" rotWithShape="1">
              <a:gsLst>
                <a:gs pos="18000">
                  <a:srgbClr val="BBF0C8"/>
                </a:gs>
                <a:gs pos="79000">
                  <a:srgbClr val="075F61"/>
                </a:gs>
              </a:gsLst>
              <a:lin ang="8100000" scaled="1"/>
              <a:tileRect/>
            </a:gradFill>
            <a:ln w="32097" cap="flat">
              <a:noFill/>
              <a:prstDash val="solid"/>
              <a:miter/>
            </a:ln>
            <a:effectLst>
              <a:outerShdw blurRad="635000" dist="889000" dir="2700000" sx="90000" sy="90000" algn="tl" rotWithShape="0">
                <a:srgbClr val="054547">
                  <a:alpha val="5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图形 2"/>
            <p:cNvSpPr/>
            <p:nvPr/>
          </p:nvSpPr>
          <p:spPr>
            <a:xfrm>
              <a:off x="2987625" y="5165360"/>
              <a:ext cx="1150192" cy="2044464"/>
            </a:xfrm>
            <a:custGeom>
              <a:avLst/>
              <a:gdLst>
                <a:gd name="connsiteX0" fmla="*/ 1150192 w 1150192"/>
                <a:gd name="connsiteY0" fmla="*/ 2044464 h 2044464"/>
                <a:gd name="connsiteX1" fmla="*/ 499316 w 1150192"/>
                <a:gd name="connsiteY1" fmla="*/ 1613223 h 2044464"/>
                <a:gd name="connsiteX2" fmla="*/ 0 w 1150192"/>
                <a:gd name="connsiteY2" fmla="*/ 0 h 2044464"/>
                <a:gd name="connsiteX3" fmla="*/ 650876 w 1150192"/>
                <a:gd name="connsiteY3" fmla="*/ 430921 h 2044464"/>
              </a:gdLst>
              <a:ahLst/>
              <a:cxnLst>
                <a:cxn ang="0">
                  <a:pos x="connsiteX0" y="connsiteY0"/>
                </a:cxn>
                <a:cxn ang="0">
                  <a:pos x="connsiteX1" y="connsiteY1"/>
                </a:cxn>
                <a:cxn ang="0">
                  <a:pos x="connsiteX2" y="connsiteY2"/>
                </a:cxn>
                <a:cxn ang="0">
                  <a:pos x="connsiteX3" y="connsiteY3"/>
                </a:cxn>
              </a:cxnLst>
              <a:rect l="l" t="t" r="r" b="b"/>
              <a:pathLst>
                <a:path w="1150192" h="2044464">
                  <a:moveTo>
                    <a:pt x="1150192" y="2044464"/>
                  </a:moveTo>
                  <a:lnTo>
                    <a:pt x="499316" y="1613223"/>
                  </a:lnTo>
                  <a:lnTo>
                    <a:pt x="0" y="0"/>
                  </a:lnTo>
                  <a:lnTo>
                    <a:pt x="650876" y="430921"/>
                  </a:lnTo>
                  <a:close/>
                </a:path>
              </a:pathLst>
            </a:custGeom>
            <a:gradFill flip="none" rotWithShape="1">
              <a:gsLst>
                <a:gs pos="35000">
                  <a:srgbClr val="054547"/>
                </a:gs>
                <a:gs pos="100000">
                  <a:srgbClr val="032223"/>
                </a:gs>
              </a:gsLst>
              <a:lin ang="10800000" scaled="1"/>
              <a:tileRect/>
            </a:gradFill>
            <a:ln w="25400" cap="flat" cmpd="sng" algn="ctr">
              <a:noFill/>
              <a:prstDash val="solid"/>
            </a:ln>
            <a:effectLst>
              <a:outerShdw blurRad="635000" dist="635000" dir="2700000" sx="90000" sy="90000" algn="tl" rotWithShape="0">
                <a:srgbClr val="05454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97" name="图形 2"/>
            <p:cNvSpPr/>
            <p:nvPr/>
          </p:nvSpPr>
          <p:spPr>
            <a:xfrm>
              <a:off x="-1874520" y="5053295"/>
              <a:ext cx="5560224" cy="3812780"/>
            </a:xfrm>
            <a:custGeom>
              <a:avLst/>
              <a:gdLst>
                <a:gd name="connsiteX0" fmla="*/ 650876 w 5560224"/>
                <a:gd name="connsiteY0" fmla="*/ 3812780 h 3812780"/>
                <a:gd name="connsiteX1" fmla="*/ 0 w 5560224"/>
                <a:gd name="connsiteY1" fmla="*/ 3381860 h 3812780"/>
                <a:gd name="connsiteX2" fmla="*/ 4909348 w 5560224"/>
                <a:gd name="connsiteY2" fmla="*/ 0 h 3812780"/>
                <a:gd name="connsiteX3" fmla="*/ 5560224 w 5560224"/>
                <a:gd name="connsiteY3" fmla="*/ 430921 h 3812780"/>
              </a:gdLst>
              <a:ahLst/>
              <a:cxnLst>
                <a:cxn ang="0">
                  <a:pos x="connsiteX0" y="connsiteY0"/>
                </a:cxn>
                <a:cxn ang="0">
                  <a:pos x="connsiteX1" y="connsiteY1"/>
                </a:cxn>
                <a:cxn ang="0">
                  <a:pos x="connsiteX2" y="connsiteY2"/>
                </a:cxn>
                <a:cxn ang="0">
                  <a:pos x="connsiteX3" y="connsiteY3"/>
                </a:cxn>
              </a:cxnLst>
              <a:rect l="l" t="t" r="r" b="b"/>
              <a:pathLst>
                <a:path w="5560224" h="3812780">
                  <a:moveTo>
                    <a:pt x="650876" y="3812780"/>
                  </a:moveTo>
                  <a:lnTo>
                    <a:pt x="0" y="3381860"/>
                  </a:lnTo>
                  <a:lnTo>
                    <a:pt x="4909348" y="0"/>
                  </a:lnTo>
                  <a:lnTo>
                    <a:pt x="5560224" y="430921"/>
                  </a:lnTo>
                  <a:close/>
                </a:path>
              </a:pathLst>
            </a:custGeom>
            <a:gradFill flip="none" rotWithShape="1">
              <a:gsLst>
                <a:gs pos="23000">
                  <a:srgbClr val="BBF0C8"/>
                </a:gs>
                <a:gs pos="100000">
                  <a:srgbClr val="075F61">
                    <a:alpha val="0"/>
                  </a:srgbClr>
                </a:gs>
              </a:gsLst>
              <a:lin ang="8100000" scaled="1"/>
              <a:tileRect/>
            </a:gradFill>
            <a:ln w="32097" cap="flat">
              <a:noFill/>
              <a:prstDash val="solid"/>
              <a:miter/>
            </a:ln>
            <a:effectLst>
              <a:outerShdw blurRad="635000" dist="889000" dir="2700000" sx="90000" sy="90000" algn="tl" rotWithShape="0">
                <a:srgbClr val="054547">
                  <a:alpha val="5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 name="图形 2"/>
            <p:cNvSpPr/>
            <p:nvPr/>
          </p:nvSpPr>
          <p:spPr>
            <a:xfrm>
              <a:off x="-1874520" y="8435154"/>
              <a:ext cx="671105" cy="496746"/>
            </a:xfrm>
            <a:custGeom>
              <a:avLst/>
              <a:gdLst>
                <a:gd name="connsiteX0" fmla="*/ 671106 w 671105"/>
                <a:gd name="connsiteY0" fmla="*/ 496747 h 496746"/>
                <a:gd name="connsiteX1" fmla="*/ 20230 w 671105"/>
                <a:gd name="connsiteY1" fmla="*/ 65826 h 496746"/>
                <a:gd name="connsiteX2" fmla="*/ 0 w 671105"/>
                <a:gd name="connsiteY2" fmla="*/ 0 h 496746"/>
                <a:gd name="connsiteX3" fmla="*/ 650876 w 671105"/>
                <a:gd name="connsiteY3" fmla="*/ 430921 h 496746"/>
              </a:gdLst>
              <a:ahLst/>
              <a:cxnLst>
                <a:cxn ang="0">
                  <a:pos x="connsiteX0" y="connsiteY0"/>
                </a:cxn>
                <a:cxn ang="0">
                  <a:pos x="connsiteX1" y="connsiteY1"/>
                </a:cxn>
                <a:cxn ang="0">
                  <a:pos x="connsiteX2" y="connsiteY2"/>
                </a:cxn>
                <a:cxn ang="0">
                  <a:pos x="connsiteX3" y="connsiteY3"/>
                </a:cxn>
              </a:cxnLst>
              <a:rect l="l" t="t" r="r" b="b"/>
              <a:pathLst>
                <a:path w="671105" h="496746">
                  <a:moveTo>
                    <a:pt x="671106" y="496747"/>
                  </a:moveTo>
                  <a:lnTo>
                    <a:pt x="20230" y="65826"/>
                  </a:lnTo>
                  <a:lnTo>
                    <a:pt x="0" y="0"/>
                  </a:lnTo>
                  <a:lnTo>
                    <a:pt x="650876" y="430921"/>
                  </a:lnTo>
                  <a:close/>
                </a:path>
              </a:pathLst>
            </a:custGeom>
            <a:solidFill>
              <a:srgbClr val="A6D834"/>
            </a:solidFill>
            <a:ln w="32097" cap="flat">
              <a:noFill/>
              <a:prstDash val="solid"/>
              <a:miter/>
            </a:ln>
            <a:effectLst>
              <a:outerShdw blurRad="635000" dist="635000" dir="2700000" sx="90000" sy="90000" algn="tl" rotWithShape="0">
                <a:srgbClr val="054547">
                  <a:alpha val="4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 name="图形 2"/>
            <p:cNvSpPr/>
            <p:nvPr/>
          </p:nvSpPr>
          <p:spPr>
            <a:xfrm>
              <a:off x="-1223643" y="4150995"/>
              <a:ext cx="12754863" cy="4780906"/>
            </a:xfrm>
            <a:custGeom>
              <a:avLst/>
              <a:gdLst>
                <a:gd name="connsiteX0" fmla="*/ 12734313 w 12754863"/>
                <a:gd name="connsiteY0" fmla="*/ 0 h 4780906"/>
                <a:gd name="connsiteX1" fmla="*/ 12754863 w 12754863"/>
                <a:gd name="connsiteY1" fmla="*/ 65505 h 4780906"/>
                <a:gd name="connsiteX2" fmla="*/ 9790439 w 12754863"/>
                <a:gd name="connsiteY2" fmla="*/ 2107722 h 4780906"/>
                <a:gd name="connsiteX3" fmla="*/ 9254838 w 12754863"/>
                <a:gd name="connsiteY3" fmla="*/ 376654 h 4780906"/>
                <a:gd name="connsiteX4" fmla="*/ 5361461 w 12754863"/>
                <a:gd name="connsiteY4" fmla="*/ 3058830 h 4780906"/>
                <a:gd name="connsiteX5" fmla="*/ 4862146 w 12754863"/>
                <a:gd name="connsiteY5" fmla="*/ 1445286 h 4780906"/>
                <a:gd name="connsiteX6" fmla="*/ 20229 w 12754863"/>
                <a:gd name="connsiteY6" fmla="*/ 4780907 h 4780906"/>
                <a:gd name="connsiteX7" fmla="*/ 0 w 12754863"/>
                <a:gd name="connsiteY7" fmla="*/ 4715080 h 4780906"/>
                <a:gd name="connsiteX8" fmla="*/ 4909348 w 12754863"/>
                <a:gd name="connsiteY8" fmla="*/ 1333221 h 4780906"/>
                <a:gd name="connsiteX9" fmla="*/ 5408342 w 12754863"/>
                <a:gd name="connsiteY9" fmla="*/ 2946444 h 4780906"/>
                <a:gd name="connsiteX10" fmla="*/ 9301719 w 12754863"/>
                <a:gd name="connsiteY10" fmla="*/ 264268 h 4780906"/>
                <a:gd name="connsiteX11" fmla="*/ 9837319 w 12754863"/>
                <a:gd name="connsiteY11" fmla="*/ 1995336 h 478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4863" h="4780906">
                  <a:moveTo>
                    <a:pt x="12734313" y="0"/>
                  </a:moveTo>
                  <a:lnTo>
                    <a:pt x="12754863" y="65505"/>
                  </a:lnTo>
                  <a:lnTo>
                    <a:pt x="9790439" y="2107722"/>
                  </a:lnTo>
                  <a:lnTo>
                    <a:pt x="9254838" y="376654"/>
                  </a:lnTo>
                  <a:lnTo>
                    <a:pt x="5361461" y="3058830"/>
                  </a:lnTo>
                  <a:lnTo>
                    <a:pt x="4862146" y="1445286"/>
                  </a:lnTo>
                  <a:lnTo>
                    <a:pt x="20229" y="4780907"/>
                  </a:lnTo>
                  <a:lnTo>
                    <a:pt x="0" y="4715080"/>
                  </a:lnTo>
                  <a:lnTo>
                    <a:pt x="4909348" y="1333221"/>
                  </a:lnTo>
                  <a:lnTo>
                    <a:pt x="5408342" y="2946444"/>
                  </a:lnTo>
                  <a:lnTo>
                    <a:pt x="9301719" y="264268"/>
                  </a:lnTo>
                  <a:lnTo>
                    <a:pt x="9837319" y="1995336"/>
                  </a:lnTo>
                  <a:close/>
                </a:path>
              </a:pathLst>
            </a:custGeom>
            <a:gradFill>
              <a:gsLst>
                <a:gs pos="2000">
                  <a:srgbClr val="075F61"/>
                </a:gs>
                <a:gs pos="100000">
                  <a:schemeClr val="bg1"/>
                </a:gs>
                <a:gs pos="57000">
                  <a:srgbClr val="054547"/>
                </a:gs>
              </a:gsLst>
              <a:lin ang="10800000" scaled="1"/>
            </a:gradFill>
            <a:ln w="32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 name="图形 2"/>
            <p:cNvSpPr/>
            <p:nvPr/>
          </p:nvSpPr>
          <p:spPr>
            <a:xfrm>
              <a:off x="9660793" y="3407320"/>
              <a:ext cx="2272126" cy="1514643"/>
            </a:xfrm>
            <a:custGeom>
              <a:avLst/>
              <a:gdLst>
                <a:gd name="connsiteX0" fmla="*/ 0 w 2272126"/>
                <a:gd name="connsiteY0" fmla="*/ 318856 h 1514643"/>
                <a:gd name="connsiteX1" fmla="*/ 1953272 w 2272126"/>
                <a:gd name="connsiteY1" fmla="*/ 1514644 h 1514643"/>
                <a:gd name="connsiteX2" fmla="*/ 2272127 w 2272126"/>
                <a:gd name="connsiteY2" fmla="*/ 0 h 1514643"/>
              </a:gdLst>
              <a:ahLst/>
              <a:cxnLst>
                <a:cxn ang="0">
                  <a:pos x="connsiteX0" y="connsiteY0"/>
                </a:cxn>
                <a:cxn ang="0">
                  <a:pos x="connsiteX1" y="connsiteY1"/>
                </a:cxn>
                <a:cxn ang="0">
                  <a:pos x="connsiteX2" y="connsiteY2"/>
                </a:cxn>
              </a:cxnLst>
              <a:rect l="l" t="t" r="r" b="b"/>
              <a:pathLst>
                <a:path w="2272126" h="1514643">
                  <a:moveTo>
                    <a:pt x="0" y="318856"/>
                  </a:moveTo>
                  <a:lnTo>
                    <a:pt x="1953272" y="1514644"/>
                  </a:lnTo>
                  <a:lnTo>
                    <a:pt x="2272127" y="0"/>
                  </a:lnTo>
                  <a:close/>
                </a:path>
              </a:pathLst>
            </a:custGeom>
            <a:gradFill flip="none" rotWithShape="1">
              <a:gsLst>
                <a:gs pos="0">
                  <a:srgbClr val="BBF0C8"/>
                </a:gs>
                <a:gs pos="79000">
                  <a:srgbClr val="075F61"/>
                </a:gs>
              </a:gsLst>
              <a:lin ang="8100000" scaled="1"/>
              <a:tileRect/>
            </a:gradFill>
            <a:ln w="32097" cap="flat">
              <a:noFill/>
              <a:prstDash val="solid"/>
              <a:miter/>
            </a:ln>
            <a:effectLst>
              <a:outerShdw blurRad="635000" dist="889000" dir="2700000" sx="90000" sy="90000" algn="tl" rotWithShape="0">
                <a:srgbClr val="054547">
                  <a:alpha val="5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 name="图形 2"/>
            <p:cNvSpPr/>
            <p:nvPr/>
          </p:nvSpPr>
          <p:spPr>
            <a:xfrm>
              <a:off x="11614064" y="3407320"/>
              <a:ext cx="318855" cy="1593314"/>
            </a:xfrm>
            <a:custGeom>
              <a:avLst/>
              <a:gdLst>
                <a:gd name="connsiteX0" fmla="*/ 318855 w 318855"/>
                <a:gd name="connsiteY0" fmla="*/ 0 h 1593314"/>
                <a:gd name="connsiteX1" fmla="*/ 312433 w 318855"/>
                <a:gd name="connsiteY1" fmla="*/ 96331 h 1593314"/>
                <a:gd name="connsiteX2" fmla="*/ 0 w 318855"/>
                <a:gd name="connsiteY2" fmla="*/ 1593314 h 1593314"/>
                <a:gd name="connsiteX3" fmla="*/ 0 w 318855"/>
                <a:gd name="connsiteY3" fmla="*/ 1514644 h 1593314"/>
              </a:gdLst>
              <a:ahLst/>
              <a:cxnLst>
                <a:cxn ang="0">
                  <a:pos x="connsiteX0" y="connsiteY0"/>
                </a:cxn>
                <a:cxn ang="0">
                  <a:pos x="connsiteX1" y="connsiteY1"/>
                </a:cxn>
                <a:cxn ang="0">
                  <a:pos x="connsiteX2" y="connsiteY2"/>
                </a:cxn>
                <a:cxn ang="0">
                  <a:pos x="connsiteX3" y="connsiteY3"/>
                </a:cxn>
              </a:cxnLst>
              <a:rect l="l" t="t" r="r" b="b"/>
              <a:pathLst>
                <a:path w="318855" h="1593314">
                  <a:moveTo>
                    <a:pt x="318855" y="0"/>
                  </a:moveTo>
                  <a:lnTo>
                    <a:pt x="312433" y="96331"/>
                  </a:lnTo>
                  <a:lnTo>
                    <a:pt x="0" y="1593314"/>
                  </a:lnTo>
                  <a:lnTo>
                    <a:pt x="0" y="1514644"/>
                  </a:lnTo>
                  <a:close/>
                </a:path>
              </a:pathLst>
            </a:custGeom>
            <a:gradFill>
              <a:gsLst>
                <a:gs pos="35000">
                  <a:srgbClr val="BBF0C8"/>
                </a:gs>
                <a:gs pos="100000">
                  <a:srgbClr val="075F61"/>
                </a:gs>
              </a:gsLst>
              <a:lin ang="10800000" scaled="1"/>
            </a:gradFill>
            <a:ln w="320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10" name="文本框 15"/>
          <p:cNvSpPr txBox="1"/>
          <p:nvPr>
            <p:custDataLst>
              <p:tags r:id="rId2"/>
            </p:custDataLst>
          </p:nvPr>
        </p:nvSpPr>
        <p:spPr>
          <a:xfrm>
            <a:off x="3233736" y="665058"/>
            <a:ext cx="5724529" cy="63995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fontAlgn="auto">
              <a:lnSpc>
                <a:spcPct val="100000"/>
              </a:lnSpc>
            </a:pPr>
            <a:r>
              <a:rPr lang="zh-CN" altLang="en-US" sz="3200" b="1">
                <a:solidFill>
                  <a:schemeClr val="bg1"/>
                </a:solidFill>
                <a:sym typeface="+mn-ea"/>
              </a:rPr>
              <a:t>激光防伪</a:t>
            </a:r>
            <a:endParaRPr lang="zh-CN" altLang="en-US" sz="32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2" name="文本框 2"/>
          <p:cNvSpPr txBox="1"/>
          <p:nvPr>
            <p:custDataLst>
              <p:tags r:id="rId3"/>
            </p:custDataLst>
          </p:nvPr>
        </p:nvSpPr>
        <p:spPr>
          <a:xfrm>
            <a:off x="1522279" y="1460651"/>
            <a:ext cx="9147442" cy="757099"/>
          </a:xfrm>
          <a:prstGeom prst="rect">
            <a:avLst/>
          </a:prstGeom>
          <a:noFill/>
          <a:ln>
            <a:noFill/>
          </a:ln>
        </p:spPr>
        <p:txBody>
          <a:bodyPr wrap="square" lIns="101600" tIns="0" rIns="82550" bIns="0" rtlCol="0">
            <a:noAutofit/>
          </a:bodyPr>
          <a:lstStyle>
            <a:defPPr>
              <a:defRPr lang="zh-CN"/>
            </a:defPPr>
            <a:lvl1pPr fontAlgn="auto">
              <a:lnSpc>
                <a:spcPct val="130000"/>
              </a:lnSpc>
              <a:spcAft>
                <a:spcPts val="1000"/>
              </a:spcAft>
              <a:defRPr sz="1600" spc="150"/>
            </a:lvl1pPr>
          </a:lstStyle>
          <a:p>
            <a:pPr algn="ctr"/>
            <a:r>
              <a:rPr lang="en-US" altLang="zh-CN">
                <a:solidFill>
                  <a:schemeClr val="bg1"/>
                </a:solidFill>
                <a:sym typeface="+mn-ea"/>
              </a:rPr>
              <a:t>    </a:t>
            </a:r>
            <a:r>
              <a:rPr lang="en-US">
                <a:solidFill>
                  <a:schemeClr val="bg1"/>
                </a:solidFill>
                <a:sym typeface="+mn-ea"/>
              </a:rPr>
              <a:t>1.</a:t>
            </a:r>
            <a:r>
              <a:rPr lang="zh-CN" altLang="en-US">
                <a:solidFill>
                  <a:schemeClr val="bg1"/>
                </a:solidFill>
                <a:sym typeface="+mn-ea"/>
              </a:rPr>
              <a:t>以</a:t>
            </a:r>
            <a:r>
              <a:rPr lang="zh-CN" altLang="en-US" b="1">
                <a:solidFill>
                  <a:schemeClr val="bg1"/>
                </a:solidFill>
                <a:sym typeface="+mn-ea"/>
              </a:rPr>
              <a:t>激光防伪</a:t>
            </a:r>
            <a:r>
              <a:rPr lang="zh-CN" altLang="en-US">
                <a:solidFill>
                  <a:schemeClr val="bg1"/>
                </a:solidFill>
                <a:sym typeface="+mn-ea"/>
              </a:rPr>
              <a:t>为代表的产品，消费者也没有辨认标签真假的能力，标签也易于伪造，在缺乏可对比性的情况下，伪造品与真品难以确认；其次是</a:t>
            </a:r>
            <a:r>
              <a:rPr lang="zh-CN" altLang="en-US" b="1">
                <a:solidFill>
                  <a:schemeClr val="bg1"/>
                </a:solidFill>
                <a:sym typeface="+mn-ea"/>
              </a:rPr>
              <a:t>温变标签</a:t>
            </a:r>
            <a:r>
              <a:rPr lang="zh-CN" altLang="en-US">
                <a:solidFill>
                  <a:schemeClr val="bg1"/>
                </a:solidFill>
                <a:sym typeface="+mn-ea"/>
              </a:rPr>
              <a:t>，消费者虽然易于识别但也易于伪造。同时演变的还有核径迹防伪等等。</a:t>
            </a:r>
            <a:endParaRPr lang="zh-CN" altLang="en-US">
              <a:solidFill>
                <a:schemeClr val="bg1"/>
              </a:solidFill>
            </a:endParaRPr>
          </a:p>
          <a:p>
            <a:pPr algn="ctr"/>
            <a:endParaRPr lang="en-US" altLang="zh-CN" dirty="0" err="1">
              <a:solidFill>
                <a:srgbClr val="000000">
                  <a:lumMod val="50000"/>
                  <a:lumOff val="50000"/>
                </a:srgbClr>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4552259" y="3225822"/>
            <a:ext cx="3227424" cy="3227424"/>
          </a:xfrm>
          <a:prstGeom prst="rect">
            <a:avLst/>
          </a:prstGeom>
          <a:solidFill>
            <a:sysClr val="window" lastClr="FFFFFF">
              <a:lumMod val="85000"/>
            </a:sysClr>
          </a:solidFill>
          <a:ln>
            <a:noFill/>
          </a:ln>
          <a:effectLst>
            <a:outerShdw blurRad="127000" dist="38100" dir="16200000" rotWithShape="0">
              <a:prstClr val="black">
                <a:alpha val="20000"/>
              </a:prstClr>
            </a:outerShdw>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11" name="PA-图片 5" descr="D:\study\ppt\数字防伪\照片\2.jpg2"/>
          <p:cNvPicPr>
            <a:picLocks noChangeAspect="1"/>
          </p:cNvPicPr>
          <p:nvPr>
            <p:custDataLst>
              <p:tags r:id="rId5"/>
            </p:custDataLst>
          </p:nvPr>
        </p:nvPicPr>
        <p:blipFill>
          <a:blip r:embed="rId6"/>
          <a:srcRect l="18384" r="18384"/>
          <a:stretch>
            <a:fillRect/>
          </a:stretch>
        </p:blipFill>
        <p:spPr>
          <a:xfrm>
            <a:off x="1337863" y="3332881"/>
            <a:ext cx="2701996" cy="2702016"/>
          </a:xfrm>
          <a:prstGeom prst="rect">
            <a:avLst/>
          </a:prstGeom>
          <a:effectLst>
            <a:outerShdw blurRad="127000" dist="38100" dir="16200000" rotWithShape="0">
              <a:prstClr val="black">
                <a:alpha val="20000"/>
              </a:prstClr>
            </a:outerShdw>
          </a:effectLst>
        </p:spPr>
      </p:pic>
      <p:pic>
        <p:nvPicPr>
          <p:cNvPr id="17" name="PA-图片 13" descr="D:\study\ppt\数字防伪\照片\5.jpg5"/>
          <p:cNvPicPr>
            <a:picLocks noChangeAspect="1"/>
          </p:cNvPicPr>
          <p:nvPr>
            <p:custDataLst>
              <p:tags r:id="rId7"/>
            </p:custDataLst>
          </p:nvPr>
        </p:nvPicPr>
        <p:blipFill>
          <a:blip r:embed="rId8"/>
          <a:srcRect l="21634" r="21634"/>
          <a:stretch>
            <a:fillRect/>
          </a:stretch>
        </p:blipFill>
        <p:spPr>
          <a:xfrm>
            <a:off x="8155019" y="3333022"/>
            <a:ext cx="2701996" cy="2701737"/>
          </a:xfrm>
          <a:prstGeom prst="rect">
            <a:avLst/>
          </a:prstGeom>
          <a:effectLst>
            <a:outerShdw blurRad="127000" dist="38100" dir="16200000" rotWithShape="0">
              <a:prstClr val="black">
                <a:alpha val="20000"/>
              </a:prstClr>
            </a:outerShdw>
          </a:effectLst>
        </p:spPr>
      </p:pic>
      <p:pic>
        <p:nvPicPr>
          <p:cNvPr id="19" name="PA-图片 11" descr="D:\study\ppt\数字防伪\照片\1.jpg1"/>
          <p:cNvPicPr>
            <a:picLocks noChangeAspect="1"/>
          </p:cNvPicPr>
          <p:nvPr>
            <p:custDataLst>
              <p:tags r:id="rId9"/>
            </p:custDataLst>
          </p:nvPr>
        </p:nvPicPr>
        <p:blipFill>
          <a:blip r:embed="rId10"/>
          <a:srcRect/>
          <a:stretch>
            <a:fillRect/>
          </a:stretch>
        </p:blipFill>
        <p:spPr>
          <a:xfrm>
            <a:off x="4417552" y="3070179"/>
            <a:ext cx="3227423" cy="3227420"/>
          </a:xfrm>
          <a:prstGeom prst="rect">
            <a:avLst/>
          </a:prstGeom>
          <a:effectLst>
            <a:outerShdw blurRad="127000" dist="38100" dir="16200000" rotWithShape="0">
              <a:prstClr val="black">
                <a:alpha val="20000"/>
              </a:prstClr>
            </a:outerShdw>
          </a:effectLst>
        </p:spPr>
      </p:pic>
      <p:pic>
        <p:nvPicPr>
          <p:cNvPr id="20" name="PA-图片 6" descr="D:\study\ppt\数字防伪\照片\4.jpg4"/>
          <p:cNvPicPr>
            <a:picLocks noChangeAspect="1"/>
          </p:cNvPicPr>
          <p:nvPr>
            <p:custDataLst>
              <p:tags r:id="rId11"/>
            </p:custDataLst>
          </p:nvPr>
        </p:nvPicPr>
        <p:blipFill>
          <a:blip r:embed="rId12"/>
          <a:srcRect t="370" b="370"/>
          <a:stretch>
            <a:fillRect/>
          </a:stretch>
        </p:blipFill>
        <p:spPr>
          <a:xfrm>
            <a:off x="11232089" y="3332882"/>
            <a:ext cx="2701737" cy="2701737"/>
          </a:xfrm>
          <a:prstGeom prst="rect">
            <a:avLst/>
          </a:prstGeom>
          <a:effectLst>
            <a:outerShdw blurRad="127000" dist="38100" dir="16200000" rotWithShape="0">
              <a:prstClr val="black">
                <a:alpha val="20000"/>
              </a:prstClr>
            </a:outerShdw>
          </a:effectLst>
        </p:spPr>
      </p:pic>
      <p:pic>
        <p:nvPicPr>
          <p:cNvPr id="21" name="PA-图片 8" descr="D:\study\ppt\数字防伪\照片\3.jpg3"/>
          <p:cNvPicPr>
            <a:picLocks noChangeAspect="1"/>
          </p:cNvPicPr>
          <p:nvPr>
            <p:custDataLst>
              <p:tags r:id="rId13"/>
            </p:custDataLst>
          </p:nvPr>
        </p:nvPicPr>
        <p:blipFill>
          <a:blip r:embed="rId14"/>
          <a:srcRect l="17153" r="17153"/>
          <a:stretch>
            <a:fillRect/>
          </a:stretch>
        </p:blipFill>
        <p:spPr>
          <a:xfrm>
            <a:off x="-1741827" y="3332622"/>
            <a:ext cx="2701996" cy="2701996"/>
          </a:xfrm>
          <a:prstGeom prst="rect">
            <a:avLst/>
          </a:prstGeom>
          <a:effectLst>
            <a:outerShdw blurRad="127000" dist="38100" dir="16200000" rotWithShape="0">
              <a:prstClr val="black">
                <a:alpha val="20000"/>
              </a:prstClr>
            </a:outerShdw>
          </a:effectLst>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1"/>
                                        </p:tgtEl>
                                        <p:attrNameLst>
                                          <p:attrName>ppt_x</p:attrName>
                                        </p:attrNameLst>
                                      </p:cBhvr>
                                      <p:tavLst>
                                        <p:tav tm="0">
                                          <p:val>
                                            <p:strVal val="ppt_x"/>
                                          </p:val>
                                        </p:tav>
                                        <p:tav tm="100000">
                                          <p:val>
                                            <p:strVal val="#ppt_x+0.252599"/>
                                          </p:val>
                                        </p:tav>
                                      </p:tavLst>
                                    </p:anim>
                                    <p:anim calcmode="lin" valueType="num">
                                      <p:cBhvr additive="base">
                                        <p:cTn id="7"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8"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9" dur="500" fill="hold">
                                          <p:stCondLst>
                                            <p:cond delay="0"/>
                                          </p:stCondLst>
                                        </p:cTn>
                                        <p:tgtEl>
                                          <p:spTgt spid="21"/>
                                        </p:tgtEl>
                                        <p:attrNameLst>
                                          <p:attrName>ppt_h</p:attrName>
                                        </p:attrNameLst>
                                      </p:cBhvr>
                                      <p:tavLst>
                                        <p:tav tm="0">
                                          <p:val>
                                            <p:strVal val="ppt_h"/>
                                          </p:val>
                                        </p:tav>
                                        <p:tav tm="100000">
                                          <p:val>
                                            <p:strVal val="#ppt_h+2.93873e-06"/>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1"/>
                                        </p:tgtEl>
                                        <p:attrNameLst>
                                          <p:attrName>ppt_x</p:attrName>
                                        </p:attrNameLst>
                                      </p:cBhvr>
                                      <p:tavLst>
                                        <p:tav tm="0">
                                          <p:val>
                                            <p:strVal val="ppt_x"/>
                                          </p:val>
                                        </p:tav>
                                        <p:tav tm="100000">
                                          <p:val>
                                            <p:strVal val="#ppt_x+0.274147"/>
                                          </p:val>
                                        </p:tav>
                                      </p:tavLst>
                                    </p:anim>
                                    <p:anim calcmode="lin" valueType="num">
                                      <p:cBhvr additive="base">
                                        <p:cTn id="12" dur="500" fill="hold">
                                          <p:stCondLst>
                                            <p:cond delay="0"/>
                                          </p:stCondLst>
                                        </p:cTn>
                                        <p:tgtEl>
                                          <p:spTgt spid="11"/>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11"/>
                                        </p:tgtEl>
                                        <p:attrNameLst>
                                          <p:attrName>ppt_w</p:attrName>
                                        </p:attrNameLst>
                                      </p:cBhvr>
                                      <p:tavLst>
                                        <p:tav tm="0">
                                          <p:val>
                                            <p:strVal val="ppt_w"/>
                                          </p:val>
                                        </p:tav>
                                        <p:tav tm="100000">
                                          <p:val>
                                            <p:strVal val="#ppt_w+0.043096"/>
                                          </p:val>
                                        </p:tav>
                                      </p:tavLst>
                                    </p:anim>
                                    <p:anim calcmode="lin" valueType="num">
                                      <p:cBhvr additive="base">
                                        <p:cTn id="14" dur="500" fill="hold">
                                          <p:stCondLst>
                                            <p:cond delay="0"/>
                                          </p:stCondLst>
                                        </p:cTn>
                                        <p:tgtEl>
                                          <p:spTgt spid="11"/>
                                        </p:tgtEl>
                                        <p:attrNameLst>
                                          <p:attrName>ppt_h</p:attrName>
                                        </p:attrNameLst>
                                      </p:cBhvr>
                                      <p:tavLst>
                                        <p:tav tm="0">
                                          <p:val>
                                            <p:strVal val="ppt_h"/>
                                          </p:val>
                                        </p:tav>
                                        <p:tav tm="100000">
                                          <p:val>
                                            <p:strVal val="#ppt_h+0.0766118"/>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9"/>
                                        </p:tgtEl>
                                        <p:attrNameLst>
                                          <p:attrName>ppt_x</p:attrName>
                                        </p:attrNameLst>
                                      </p:cBhvr>
                                      <p:tavLst>
                                        <p:tav tm="0">
                                          <p:val>
                                            <p:strVal val="ppt_x"/>
                                          </p:val>
                                        </p:tav>
                                        <p:tav tm="100000">
                                          <p:val>
                                            <p:strVal val="#ppt_x+0.285003"/>
                                          </p:val>
                                        </p:tav>
                                      </p:tavLst>
                                    </p:anim>
                                    <p:anim calcmode="lin" valueType="num">
                                      <p:cBhvr additive="base">
                                        <p:cTn id="17" dur="500" fill="hold">
                                          <p:stCondLst>
                                            <p:cond delay="0"/>
                                          </p:stCondLst>
                                        </p:cTn>
                                        <p:tgtEl>
                                          <p:spTgt spid="19"/>
                                        </p:tgtEl>
                                        <p:attrNameLst>
                                          <p:attrName>ppt_y</p:attrName>
                                        </p:attrNameLst>
                                      </p:cBhvr>
                                      <p:tavLst>
                                        <p:tav tm="0">
                                          <p:val>
                                            <p:strVal val="ppt_y"/>
                                          </p:val>
                                        </p:tav>
                                        <p:tav tm="100000">
                                          <p:val>
                                            <p:strVal val="#ppt_y+2.26056e-07"/>
                                          </p:val>
                                        </p:tav>
                                      </p:tavLst>
                                    </p:anim>
                                    <p:anim calcmode="lin" valueType="num">
                                      <p:cBhvr additive="base">
                                        <p:cTn id="18"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9"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7"/>
                                        </p:tgtEl>
                                        <p:attrNameLst>
                                          <p:attrName>ppt_x</p:attrName>
                                        </p:attrNameLst>
                                      </p:cBhvr>
                                      <p:tavLst>
                                        <p:tav tm="0">
                                          <p:val>
                                            <p:strVal val="ppt_x"/>
                                          </p:val>
                                        </p:tav>
                                        <p:tav tm="100000">
                                          <p:val>
                                            <p:strVal val="#ppt_x+0.252374"/>
                                          </p:val>
                                        </p:tav>
                                      </p:tavLst>
                                    </p:anim>
                                    <p:anim calcmode="lin" valueType="num">
                                      <p:cBhvr additive="base">
                                        <p:cTn id="22" dur="500" fill="hold">
                                          <p:stCondLst>
                                            <p:cond delay="0"/>
                                          </p:stCondLst>
                                        </p:cTn>
                                        <p:tgtEl>
                                          <p:spTgt spid="17"/>
                                        </p:tgtEl>
                                        <p:attrNameLst>
                                          <p:attrName>ppt_y</p:attrName>
                                        </p:attrNameLst>
                                      </p:cBhvr>
                                      <p:tavLst>
                                        <p:tav tm="0">
                                          <p:val>
                                            <p:strVal val="ppt_y"/>
                                          </p:val>
                                        </p:tav>
                                        <p:tav tm="100000">
                                          <p:val>
                                            <p:strVal val="#ppt_y+-2.04581e-05"/>
                                          </p:val>
                                        </p:tav>
                                      </p:tavLst>
                                    </p:anim>
                                    <p:anim calcmode="lin" valueType="num">
                                      <p:cBhvr additive="base">
                                        <p:cTn id="23" dur="500" fill="hold">
                                          <p:stCondLst>
                                            <p:cond delay="0"/>
                                          </p:stCondLst>
                                        </p:cTn>
                                        <p:tgtEl>
                                          <p:spTgt spid="17"/>
                                        </p:tgtEl>
                                        <p:attrNameLst>
                                          <p:attrName>ppt_w</p:attrName>
                                        </p:attrNameLst>
                                      </p:cBhvr>
                                      <p:tavLst>
                                        <p:tav tm="0">
                                          <p:val>
                                            <p:strVal val="ppt_w"/>
                                          </p:val>
                                        </p:tav>
                                        <p:tav tm="100000">
                                          <p:val>
                                            <p:strVal val="#ppt_w+-2.12351e-05"/>
                                          </p:val>
                                        </p:tav>
                                      </p:tavLst>
                                    </p:anim>
                                    <p:anim calcmode="lin" valueType="num">
                                      <p:cBhvr additive="base">
                                        <p:cTn id="24" dur="500" fill="hold">
                                          <p:stCondLst>
                                            <p:cond delay="0"/>
                                          </p:stCondLst>
                                        </p:cTn>
                                        <p:tgtEl>
                                          <p:spTgt spid="17"/>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27" dur="500" fill="hold">
                                          <p:stCondLst>
                                            <p:cond delay="0"/>
                                          </p:stCondLst>
                                        </p:cTn>
                                        <p:tgtEl>
                                          <p:spTgt spid="20"/>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28"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29" dur="500" fill="hold">
                                          <p:stCondLst>
                                            <p:cond delay="0"/>
                                          </p:stCondLst>
                                        </p:cTn>
                                        <p:tgtEl>
                                          <p:spTgt spid="20"/>
                                        </p:tgtEl>
                                        <p:attrNameLst>
                                          <p:attrName>ppt_h</p:attrName>
                                        </p:attrNameLst>
                                      </p:cBhvr>
                                      <p:tavLst>
                                        <p:tav tm="0">
                                          <p:val>
                                            <p:strVal val="ppt_h"/>
                                          </p:val>
                                        </p:tav>
                                        <p:tav tm="100000">
                                          <p:val>
                                            <p:strVal val="#ppt_h+3.77514e-05"/>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calcmode="lin" valueType="num">
                                      <p:cBhvr additive="base">
                                        <p:cTn id="33" dur="500" fill="hold">
                                          <p:stCondLst>
                                            <p:cond delay="0"/>
                                          </p:stCondLst>
                                        </p:cTn>
                                        <p:tgtEl>
                                          <p:spTgt spid="21"/>
                                        </p:tgtEl>
                                        <p:attrNameLst>
                                          <p:attrName>ppt_x</p:attrName>
                                        </p:attrNameLst>
                                      </p:cBhvr>
                                      <p:tavLst>
                                        <p:tav tm="0">
                                          <p:val>
                                            <p:strVal val="ppt_x"/>
                                          </p:val>
                                        </p:tav>
                                        <p:tav tm="100000">
                                          <p:val>
                                            <p:strVal val="#ppt_x+0.526746"/>
                                          </p:val>
                                        </p:tav>
                                      </p:tavLst>
                                    </p:anim>
                                    <p:anim calcmode="lin" valueType="num">
                                      <p:cBhvr additive="base">
                                        <p:cTn id="34"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35" dur="500" fill="hold">
                                          <p:stCondLst>
                                            <p:cond delay="0"/>
                                          </p:stCondLst>
                                        </p:cTn>
                                        <p:tgtEl>
                                          <p:spTgt spid="21"/>
                                        </p:tgtEl>
                                        <p:attrNameLst>
                                          <p:attrName>ppt_w</p:attrName>
                                        </p:attrNameLst>
                                      </p:cBhvr>
                                      <p:tavLst>
                                        <p:tav tm="0">
                                          <p:val>
                                            <p:strVal val="ppt_w"/>
                                          </p:val>
                                        </p:tav>
                                        <p:tav tm="100000">
                                          <p:val>
                                            <p:strVal val="#ppt_w+0.043096"/>
                                          </p:val>
                                        </p:tav>
                                      </p:tavLst>
                                    </p:anim>
                                    <p:anim calcmode="lin" valueType="num">
                                      <p:cBhvr additive="base">
                                        <p:cTn id="36" dur="500" fill="hold">
                                          <p:stCondLst>
                                            <p:cond delay="0"/>
                                          </p:stCondLst>
                                        </p:cTn>
                                        <p:tgtEl>
                                          <p:spTgt spid="21"/>
                                        </p:tgtEl>
                                        <p:attrNameLst>
                                          <p:attrName>ppt_h</p:attrName>
                                        </p:attrNameLst>
                                      </p:cBhvr>
                                      <p:tavLst>
                                        <p:tav tm="0">
                                          <p:val>
                                            <p:strVal val="ppt_h"/>
                                          </p:val>
                                        </p:tav>
                                        <p:tav tm="100000">
                                          <p:val>
                                            <p:strVal val="#ppt_h+0.0766148"/>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11"/>
                                        </p:tgtEl>
                                        <p:attrNameLst>
                                          <p:attrName>ppt_x</p:attrName>
                                        </p:attrNameLst>
                                      </p:cBhvr>
                                      <p:tavLst>
                                        <p:tav tm="0">
                                          <p:val>
                                            <p:strVal val="ppt_x"/>
                                          </p:val>
                                        </p:tav>
                                        <p:tav tm="100000">
                                          <p:val>
                                            <p:strVal val="#ppt_x+0.55915"/>
                                          </p:val>
                                        </p:tav>
                                      </p:tavLst>
                                    </p:anim>
                                    <p:anim calcmode="lin" valueType="num">
                                      <p:cBhvr additive="base">
                                        <p:cTn id="39" dur="500" fill="hold">
                                          <p:stCondLst>
                                            <p:cond delay="0"/>
                                          </p:stCondLst>
                                        </p:cTn>
                                        <p:tgtEl>
                                          <p:spTgt spid="11"/>
                                        </p:tgtEl>
                                        <p:attrNameLst>
                                          <p:attrName>ppt_y</p:attrName>
                                        </p:attrNameLst>
                                      </p:cBhvr>
                                      <p:tavLst>
                                        <p:tav tm="0">
                                          <p:val>
                                            <p:strVal val="ppt_y"/>
                                          </p:val>
                                        </p:tav>
                                        <p:tav tm="100000">
                                          <p:val>
                                            <p:strVal val="#ppt_y+2.26056e-07"/>
                                          </p:val>
                                        </p:tav>
                                      </p:tavLst>
                                    </p:anim>
                                    <p:anim calcmode="lin" valueType="num">
                                      <p:cBhvr additive="base">
                                        <p:cTn id="40"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41"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strVal val="#ppt_x+0.537376"/>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strVal val="#ppt_y+-2.0232e-05"/>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0.0431173"/>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17"/>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49" dur="500" fill="hold">
                                          <p:stCondLst>
                                            <p:cond delay="0"/>
                                          </p:stCondLst>
                                        </p:cTn>
                                        <p:tgtEl>
                                          <p:spTgt spid="17"/>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50"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17"/>
                                        </p:tgtEl>
                                        <p:attrNameLst>
                                          <p:attrName>ppt_h</p:attrName>
                                        </p:attrNameLst>
                                      </p:cBhvr>
                                      <p:tavLst>
                                        <p:tav tm="0">
                                          <p:val>
                                            <p:strVal val="ppt_h"/>
                                          </p:val>
                                        </p:tav>
                                        <p:tav tm="100000">
                                          <p:val>
                                            <p:strVal val="#ppt_h+3.77514e-05"/>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
                                        </p:tgtEl>
                                        <p:attrNameLst>
                                          <p:attrName>ppt_x</p:attrName>
                                        </p:attrNameLst>
                                      </p:cBhvr>
                                      <p:tavLst>
                                        <p:tav tm="0">
                                          <p:val>
                                            <p:strVal val="ppt_x"/>
                                          </p:val>
                                        </p:tav>
                                        <p:tav tm="100000">
                                          <p:val>
                                            <p:strVal val="#ppt_x+-0.811524"/>
                                          </p:val>
                                        </p:tav>
                                      </p:tavLst>
                                    </p:anim>
                                    <p:anim calcmode="lin" valueType="num">
                                      <p:cBhvr additive="base">
                                        <p:cTn id="54"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55"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56" dur="500" fill="hold">
                                          <p:stCondLst>
                                            <p:cond delay="0"/>
                                          </p:stCondLst>
                                        </p:cTn>
                                        <p:tgtEl>
                                          <p:spTgt spid="20"/>
                                        </p:tgtEl>
                                        <p:attrNameLst>
                                          <p:attrName>ppt_h</p:attrName>
                                        </p:attrNameLst>
                                      </p:cBhvr>
                                      <p:tavLst>
                                        <p:tav tm="0">
                                          <p:val>
                                            <p:strVal val="ppt_h"/>
                                          </p:val>
                                        </p:tav>
                                        <p:tav tm="100000">
                                          <p:val>
                                            <p:strVal val="#ppt_h+4.06901e-05"/>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calcmode="lin" valueType="num">
                                      <p:cBhvr additive="base">
                                        <p:cTn id="60" dur="500" fill="hold">
                                          <p:stCondLst>
                                            <p:cond delay="0"/>
                                          </p:stCondLst>
                                        </p:cTn>
                                        <p:tgtEl>
                                          <p:spTgt spid="21"/>
                                        </p:tgtEl>
                                        <p:attrNameLst>
                                          <p:attrName>ppt_x</p:attrName>
                                        </p:attrNameLst>
                                      </p:cBhvr>
                                      <p:tavLst>
                                        <p:tav tm="0">
                                          <p:val>
                                            <p:strVal val="ppt_x"/>
                                          </p:val>
                                        </p:tav>
                                        <p:tav tm="100000">
                                          <p:val>
                                            <p:strVal val="#ppt_x+0.811749"/>
                                          </p:val>
                                        </p:tav>
                                      </p:tavLst>
                                    </p:anim>
                                    <p:anim calcmode="lin" valueType="num">
                                      <p:cBhvr additive="base">
                                        <p:cTn id="61" dur="500" fill="hold">
                                          <p:stCondLst>
                                            <p:cond delay="0"/>
                                          </p:stCondLst>
                                        </p:cTn>
                                        <p:tgtEl>
                                          <p:spTgt spid="21"/>
                                        </p:tgtEl>
                                        <p:attrNameLst>
                                          <p:attrName>ppt_y</p:attrName>
                                        </p:attrNameLst>
                                      </p:cBhvr>
                                      <p:tavLst>
                                        <p:tav tm="0">
                                          <p:val>
                                            <p:strVal val="ppt_y"/>
                                          </p:val>
                                        </p:tav>
                                        <p:tav tm="100000">
                                          <p:val>
                                            <p:strVal val="#ppt_y+3.94468e-05"/>
                                          </p:val>
                                        </p:tav>
                                      </p:tavLst>
                                    </p:anim>
                                    <p:anim calcmode="lin" valueType="num">
                                      <p:cBhvr additive="base">
                                        <p:cTn id="62"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63"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11"/>
                                        </p:tgtEl>
                                        <p:attrNameLst>
                                          <p:attrName>ppt_x</p:attrName>
                                        </p:attrNameLst>
                                      </p:cBhvr>
                                      <p:tavLst>
                                        <p:tav tm="0">
                                          <p:val>
                                            <p:strVal val="ppt_x"/>
                                          </p:val>
                                        </p:tav>
                                        <p:tav tm="100000">
                                          <p:val>
                                            <p:strVal val="#ppt_x+0.811524"/>
                                          </p:val>
                                        </p:tav>
                                      </p:tavLst>
                                    </p:anim>
                                    <p:anim calcmode="lin" valueType="num">
                                      <p:cBhvr additive="base">
                                        <p:cTn id="66" dur="500" fill="hold">
                                          <p:stCondLst>
                                            <p:cond delay="0"/>
                                          </p:stCondLst>
                                        </p:cTn>
                                        <p:tgtEl>
                                          <p:spTgt spid="11"/>
                                        </p:tgtEl>
                                        <p:attrNameLst>
                                          <p:attrName>ppt_y</p:attrName>
                                        </p:attrNameLst>
                                      </p:cBhvr>
                                      <p:tavLst>
                                        <p:tav tm="0">
                                          <p:val>
                                            <p:strVal val="ppt_y"/>
                                          </p:val>
                                        </p:tav>
                                        <p:tav tm="100000">
                                          <p:val>
                                            <p:strVal val="#ppt_y+-2.0232e-05"/>
                                          </p:val>
                                        </p:tav>
                                      </p:tavLst>
                                    </p:anim>
                                    <p:anim calcmode="lin" valueType="num">
                                      <p:cBhvr additive="base">
                                        <p:cTn id="67" dur="500" fill="hold">
                                          <p:stCondLst>
                                            <p:cond delay="0"/>
                                          </p:stCondLst>
                                        </p:cTn>
                                        <p:tgtEl>
                                          <p:spTgt spid="11"/>
                                        </p:tgtEl>
                                        <p:attrNameLst>
                                          <p:attrName>ppt_w</p:attrName>
                                        </p:attrNameLst>
                                      </p:cBhvr>
                                      <p:tavLst>
                                        <p:tav tm="0">
                                          <p:val>
                                            <p:strVal val="ppt_w"/>
                                          </p:val>
                                        </p:tav>
                                        <p:tav tm="100000">
                                          <p:val>
                                            <p:strVal val="#ppt_w+-2.12351e-05"/>
                                          </p:val>
                                        </p:tav>
                                      </p:tavLst>
                                    </p:anim>
                                    <p:anim calcmode="lin" valueType="num">
                                      <p:cBhvr additive="base">
                                        <p:cTn id="68"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19"/>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71" dur="500" fill="hold">
                                          <p:stCondLst>
                                            <p:cond delay="0"/>
                                          </p:stCondLst>
                                        </p:cTn>
                                        <p:tgtEl>
                                          <p:spTgt spid="19"/>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72"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73" dur="500" fill="hold">
                                          <p:stCondLst>
                                            <p:cond delay="0"/>
                                          </p:stCondLst>
                                        </p:cTn>
                                        <p:tgtEl>
                                          <p:spTgt spid="19"/>
                                        </p:tgtEl>
                                        <p:attrNameLst>
                                          <p:attrName>ppt_h</p:attrName>
                                        </p:attrNameLst>
                                      </p:cBhvr>
                                      <p:tavLst>
                                        <p:tav tm="0">
                                          <p:val>
                                            <p:strVal val="ppt_h"/>
                                          </p:val>
                                        </p:tav>
                                        <p:tav tm="100000">
                                          <p:val>
                                            <p:strVal val="#ppt_h+-0.0766148"/>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17"/>
                                        </p:tgtEl>
                                        <p:attrNameLst>
                                          <p:attrName>ppt_x</p:attrName>
                                        </p:attrNameLst>
                                      </p:cBhvr>
                                      <p:tavLst>
                                        <p:tav tm="0">
                                          <p:val>
                                            <p:strVal val="ppt_x"/>
                                          </p:val>
                                        </p:tav>
                                        <p:tav tm="100000">
                                          <p:val>
                                            <p:strVal val="#ppt_x+-0.55915"/>
                                          </p:val>
                                        </p:tav>
                                      </p:tavLst>
                                    </p:anim>
                                    <p:anim calcmode="lin" valueType="num">
                                      <p:cBhvr additive="base">
                                        <p:cTn id="76"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77"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78" dur="500" fill="hold">
                                          <p:stCondLst>
                                            <p:cond delay="0"/>
                                          </p:stCondLst>
                                        </p:cTn>
                                        <p:tgtEl>
                                          <p:spTgt spid="17"/>
                                        </p:tgtEl>
                                        <p:attrNameLst>
                                          <p:attrName>ppt_h</p:attrName>
                                        </p:attrNameLst>
                                      </p:cBhvr>
                                      <p:tavLst>
                                        <p:tav tm="0">
                                          <p:val>
                                            <p:strVal val="ppt_h"/>
                                          </p:val>
                                        </p:tav>
                                        <p:tav tm="100000">
                                          <p:val>
                                            <p:strVal val="#ppt_h+4.06901e-05"/>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0"/>
                                        </p:tgtEl>
                                        <p:attrNameLst>
                                          <p:attrName>ppt_x</p:attrName>
                                        </p:attrNameLst>
                                      </p:cBhvr>
                                      <p:tavLst>
                                        <p:tav tm="0">
                                          <p:val>
                                            <p:strVal val="ppt_x"/>
                                          </p:val>
                                        </p:tav>
                                        <p:tav tm="100000">
                                          <p:val>
                                            <p:strVal val="#ppt_x+-0.537376"/>
                                          </p:val>
                                        </p:tav>
                                      </p:tavLst>
                                    </p:anim>
                                    <p:anim calcmode="lin" valueType="num">
                                      <p:cBhvr additive="base">
                                        <p:cTn id="81"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82" dur="500" fill="hold">
                                          <p:stCondLst>
                                            <p:cond delay="0"/>
                                          </p:stCondLst>
                                        </p:cTn>
                                        <p:tgtEl>
                                          <p:spTgt spid="20"/>
                                        </p:tgtEl>
                                        <p:attrNameLst>
                                          <p:attrName>ppt_w</p:attrName>
                                        </p:attrNameLst>
                                      </p:cBhvr>
                                      <p:tavLst>
                                        <p:tav tm="0">
                                          <p:val>
                                            <p:strVal val="ppt_w"/>
                                          </p:val>
                                        </p:tav>
                                        <p:tav tm="100000">
                                          <p:val>
                                            <p:strVal val="#ppt_w+0.0431173"/>
                                          </p:val>
                                        </p:tav>
                                      </p:tavLst>
                                    </p:anim>
                                    <p:anim calcmode="lin" valueType="num">
                                      <p:cBhvr additive="base">
                                        <p:cTn id="83" dur="500" fill="hold">
                                          <p:stCondLst>
                                            <p:cond delay="0"/>
                                          </p:stCondLst>
                                        </p:cTn>
                                        <p:tgtEl>
                                          <p:spTgt spid="20"/>
                                        </p:tgtEl>
                                        <p:attrNameLst>
                                          <p:attrName>ppt_h</p:attrName>
                                        </p:attrNameLst>
                                      </p:cBhvr>
                                      <p:tavLst>
                                        <p:tav tm="0">
                                          <p:val>
                                            <p:strVal val="ppt_h"/>
                                          </p:val>
                                        </p:tav>
                                        <p:tav tm="100000">
                                          <p:val>
                                            <p:strVal val="#ppt_h+0.0766525"/>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calcmode="lin" valueType="num">
                                      <p:cBhvr additive="base">
                                        <p:cTn id="87" dur="500" fill="hold">
                                          <p:stCondLst>
                                            <p:cond delay="0"/>
                                          </p:stCondLst>
                                        </p:cTn>
                                        <p:tgtEl>
                                          <p:spTgt spid="21"/>
                                        </p:tgtEl>
                                        <p:attrNameLst>
                                          <p:attrName>ppt_x</p:attrName>
                                        </p:attrNameLst>
                                      </p:cBhvr>
                                      <p:tavLst>
                                        <p:tav tm="0">
                                          <p:val>
                                            <p:strVal val="ppt_x"/>
                                          </p:val>
                                        </p:tav>
                                        <p:tav tm="100000">
                                          <p:val>
                                            <p:strVal val="#ppt_x+1.06412"/>
                                          </p:val>
                                        </p:tav>
                                      </p:tavLst>
                                    </p:anim>
                                    <p:anim calcmode="lin" valueType="num">
                                      <p:cBhvr additive="base">
                                        <p:cTn id="88" dur="500" fill="hold">
                                          <p:stCondLst>
                                            <p:cond delay="0"/>
                                          </p:stCondLst>
                                        </p:cTn>
                                        <p:tgtEl>
                                          <p:spTgt spid="21"/>
                                        </p:tgtEl>
                                        <p:attrNameLst>
                                          <p:attrName>ppt_y</p:attrName>
                                        </p:attrNameLst>
                                      </p:cBhvr>
                                      <p:tavLst>
                                        <p:tav tm="0">
                                          <p:val>
                                            <p:strVal val="ppt_y"/>
                                          </p:val>
                                        </p:tav>
                                        <p:tav tm="100000">
                                          <p:val>
                                            <p:strVal val="#ppt_y+1.89887e-05"/>
                                          </p:val>
                                        </p:tav>
                                      </p:tavLst>
                                    </p:anim>
                                    <p:anim calcmode="lin" valueType="num">
                                      <p:cBhvr additive="base">
                                        <p:cTn id="89" dur="500" fill="hold">
                                          <p:stCondLst>
                                            <p:cond delay="0"/>
                                          </p:stCondLst>
                                        </p:cTn>
                                        <p:tgtEl>
                                          <p:spTgt spid="21"/>
                                        </p:tgtEl>
                                        <p:attrNameLst>
                                          <p:attrName>ppt_w</p:attrName>
                                        </p:attrNameLst>
                                      </p:cBhvr>
                                      <p:tavLst>
                                        <p:tav tm="0">
                                          <p:val>
                                            <p:strVal val="ppt_w"/>
                                          </p:val>
                                        </p:tav>
                                        <p:tav tm="100000">
                                          <p:val>
                                            <p:strVal val="#ppt_w+-2.12351e-05"/>
                                          </p:val>
                                        </p:tav>
                                      </p:tavLst>
                                    </p:anim>
                                    <p:anim calcmode="lin" valueType="num">
                                      <p:cBhvr additive="base">
                                        <p:cTn id="90"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91" presetID="35" presetClass="path" presetSubtype="0" accel="50000" decel="50000" fill="hold" nodeType="withEffect">
                                  <p:stCondLst>
                                    <p:cond delay="0"/>
                                  </p:stCondLst>
                                  <p:childTnLst>
                                    <p:anim calcmode="lin" valueType="num">
                                      <p:cBhvr additive="base">
                                        <p:cTn id="92" dur="500" fill="hold">
                                          <p:stCondLst>
                                            <p:cond delay="0"/>
                                          </p:stCondLst>
                                        </p:cTn>
                                        <p:tgtEl>
                                          <p:spTgt spid="11"/>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93" dur="500" fill="hold">
                                          <p:stCondLst>
                                            <p:cond delay="0"/>
                                          </p:stCondLst>
                                        </p:cTn>
                                        <p:tgtEl>
                                          <p:spTgt spid="11"/>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94"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1"/>
                                        </p:tgtEl>
                                        <p:attrNameLst>
                                          <p:attrName>ppt_h</p:attrName>
                                        </p:attrNameLst>
                                      </p:cBhvr>
                                      <p:tavLst>
                                        <p:tav tm="0">
                                          <p:val>
                                            <p:strVal val="ppt_h"/>
                                          </p:val>
                                        </p:tav>
                                        <p:tav tm="100000">
                                          <p:val>
                                            <p:strVal val="#ppt_h+-2.93873e-06"/>
                                          </p:val>
                                        </p:tav>
                                      </p:tavLst>
                                    </p:anim>
                                  </p:childTnLst>
                                </p:cTn>
                              </p:par>
                              <p:par>
                                <p:cTn id="96" presetID="35" presetClass="path" presetSubtype="0" accel="50000" decel="50000" fill="hold" nodeType="withEffect">
                                  <p:stCondLst>
                                    <p:cond delay="0"/>
                                  </p:stCondLst>
                                  <p:childTnLst>
                                    <p:anim calcmode="lin" valueType="num">
                                      <p:cBhvr additive="base">
                                        <p:cTn id="97" dur="500" fill="hold">
                                          <p:stCondLst>
                                            <p:cond delay="0"/>
                                          </p:stCondLst>
                                        </p:cTn>
                                        <p:tgtEl>
                                          <p:spTgt spid="19"/>
                                        </p:tgtEl>
                                        <p:attrNameLst>
                                          <p:attrName>ppt_x</p:attrName>
                                        </p:attrNameLst>
                                      </p:cBhvr>
                                      <p:tavLst>
                                        <p:tav tm="0">
                                          <p:val>
                                            <p:strVal val="ppt_x"/>
                                          </p:val>
                                        </p:tav>
                                        <p:tav tm="100000">
                                          <p:val>
                                            <p:strVal val="#ppt_x+-0.274147"/>
                                          </p:val>
                                        </p:tav>
                                      </p:tavLst>
                                    </p:anim>
                                    <p:anim calcmode="lin" valueType="num">
                                      <p:cBhvr additive="base">
                                        <p:cTn id="98" dur="500" fill="hold">
                                          <p:stCondLst>
                                            <p:cond delay="0"/>
                                          </p:stCondLst>
                                        </p:cTn>
                                        <p:tgtEl>
                                          <p:spTgt spid="19"/>
                                        </p:tgtEl>
                                        <p:attrNameLst>
                                          <p:attrName>ppt_y</p:attrName>
                                        </p:attrNameLst>
                                      </p:cBhvr>
                                      <p:tavLst>
                                        <p:tav tm="0">
                                          <p:val>
                                            <p:strVal val="ppt_y"/>
                                          </p:val>
                                        </p:tav>
                                        <p:tav tm="100000">
                                          <p:val>
                                            <p:strVal val="#ppt_y+0"/>
                                          </p:val>
                                        </p:tav>
                                      </p:tavLst>
                                    </p:anim>
                                    <p:anim calcmode="lin" valueType="num">
                                      <p:cBhvr additive="base">
                                        <p:cTn id="99"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00" dur="500" fill="hold">
                                          <p:stCondLst>
                                            <p:cond delay="0"/>
                                          </p:stCondLst>
                                        </p:cTn>
                                        <p:tgtEl>
                                          <p:spTgt spid="19"/>
                                        </p:tgtEl>
                                        <p:attrNameLst>
                                          <p:attrName>ppt_h</p:attrName>
                                        </p:attrNameLst>
                                      </p:cBhvr>
                                      <p:tavLst>
                                        <p:tav tm="0">
                                          <p:val>
                                            <p:strVal val="ppt_h"/>
                                          </p:val>
                                        </p:tav>
                                        <p:tav tm="100000">
                                          <p:val>
                                            <p:strVal val="#ppt_h+-0.0766118"/>
                                          </p:val>
                                        </p:tav>
                                      </p:tavLst>
                                    </p:anim>
                                  </p:childTnLst>
                                </p:cTn>
                              </p:par>
                              <p:par>
                                <p:cTn id="101" presetID="35" presetClass="path" presetSubtype="0" accel="50000" decel="50000" fill="hold" nodeType="withEffect">
                                  <p:stCondLst>
                                    <p:cond delay="0"/>
                                  </p:stCondLst>
                                  <p:childTnLst>
                                    <p:anim calcmode="lin" valueType="num">
                                      <p:cBhvr additive="base">
                                        <p:cTn id="102" dur="500" fill="hold">
                                          <p:stCondLst>
                                            <p:cond delay="0"/>
                                          </p:stCondLst>
                                        </p:cTn>
                                        <p:tgtEl>
                                          <p:spTgt spid="17"/>
                                        </p:tgtEl>
                                        <p:attrNameLst>
                                          <p:attrName>ppt_x</p:attrName>
                                        </p:attrNameLst>
                                      </p:cBhvr>
                                      <p:tavLst>
                                        <p:tav tm="0">
                                          <p:val>
                                            <p:strVal val="ppt_x"/>
                                          </p:val>
                                        </p:tav>
                                        <p:tav tm="100000">
                                          <p:val>
                                            <p:strVal val="#ppt_x+-0.285003"/>
                                          </p:val>
                                        </p:tav>
                                      </p:tavLst>
                                    </p:anim>
                                    <p:anim calcmode="lin" valueType="num">
                                      <p:cBhvr additive="base">
                                        <p:cTn id="103"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104" dur="500" fill="hold">
                                          <p:stCondLst>
                                            <p:cond delay="0"/>
                                          </p:stCondLst>
                                        </p:cTn>
                                        <p:tgtEl>
                                          <p:spTgt spid="17"/>
                                        </p:tgtEl>
                                        <p:attrNameLst>
                                          <p:attrName>ppt_w</p:attrName>
                                        </p:attrNameLst>
                                      </p:cBhvr>
                                      <p:tavLst>
                                        <p:tav tm="0">
                                          <p:val>
                                            <p:strVal val="ppt_w"/>
                                          </p:val>
                                        </p:tav>
                                        <p:tav tm="100000">
                                          <p:val>
                                            <p:strVal val="#ppt_w+0.043096"/>
                                          </p:val>
                                        </p:tav>
                                      </p:tavLst>
                                    </p:anim>
                                    <p:anim calcmode="lin" valueType="num">
                                      <p:cBhvr additive="base">
                                        <p:cTn id="105" dur="500" fill="hold">
                                          <p:stCondLst>
                                            <p:cond delay="0"/>
                                          </p:stCondLst>
                                        </p:cTn>
                                        <p:tgtEl>
                                          <p:spTgt spid="17"/>
                                        </p:tgtEl>
                                        <p:attrNameLst>
                                          <p:attrName>ppt_h</p:attrName>
                                        </p:attrNameLst>
                                      </p:cBhvr>
                                      <p:tavLst>
                                        <p:tav tm="0">
                                          <p:val>
                                            <p:strVal val="ppt_h"/>
                                          </p:val>
                                        </p:tav>
                                        <p:tav tm="100000">
                                          <p:val>
                                            <p:strVal val="#ppt_h+0.0766525"/>
                                          </p:val>
                                        </p:tav>
                                      </p:tavLst>
                                    </p:anim>
                                  </p:childTnLst>
                                </p:cTn>
                              </p:par>
                              <p:par>
                                <p:cTn id="106" presetID="35" presetClass="path" presetSubtype="0" accel="50000" decel="50000" fill="hold" nodeType="withEffect">
                                  <p:stCondLst>
                                    <p:cond delay="0"/>
                                  </p:stCondLst>
                                  <p:childTnLst>
                                    <p:anim calcmode="lin" valueType="num">
                                      <p:cBhvr additive="base">
                                        <p:cTn id="107" dur="500" fill="hold">
                                          <p:stCondLst>
                                            <p:cond delay="0"/>
                                          </p:stCondLst>
                                        </p:cTn>
                                        <p:tgtEl>
                                          <p:spTgt spid="20"/>
                                        </p:tgtEl>
                                        <p:attrNameLst>
                                          <p:attrName>ppt_x</p:attrName>
                                        </p:attrNameLst>
                                      </p:cBhvr>
                                      <p:tavLst>
                                        <p:tav tm="0">
                                          <p:val>
                                            <p:strVal val="ppt_x"/>
                                          </p:val>
                                        </p:tav>
                                        <p:tav tm="100000">
                                          <p:val>
                                            <p:strVal val="#ppt_x+-0.252374"/>
                                          </p:val>
                                        </p:tav>
                                      </p:tavLst>
                                    </p:anim>
                                    <p:anim calcmode="lin" valueType="num">
                                      <p:cBhvr additive="base">
                                        <p:cTn id="108" dur="500" fill="hold">
                                          <p:stCondLst>
                                            <p:cond delay="0"/>
                                          </p:stCondLst>
                                        </p:cTn>
                                        <p:tgtEl>
                                          <p:spTgt spid="20"/>
                                        </p:tgtEl>
                                        <p:attrNameLst>
                                          <p:attrName>ppt_y</p:attrName>
                                        </p:attrNameLst>
                                      </p:cBhvr>
                                      <p:tavLst>
                                        <p:tav tm="0">
                                          <p:val>
                                            <p:strVal val="ppt_y"/>
                                          </p:val>
                                        </p:tav>
                                        <p:tav tm="100000">
                                          <p:val>
                                            <p:strVal val="#ppt_y+2.04581e-05"/>
                                          </p:val>
                                        </p:tav>
                                      </p:tavLst>
                                    </p:anim>
                                    <p:anim calcmode="lin" valueType="num">
                                      <p:cBhvr additive="base">
                                        <p:cTn id="109"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110" dur="500" fill="hold">
                                          <p:stCondLst>
                                            <p:cond delay="0"/>
                                          </p:stCondLst>
                                        </p:cTn>
                                        <p:tgtEl>
                                          <p:spTgt spid="20"/>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10" name="文本框 15"/>
          <p:cNvSpPr txBox="1"/>
          <p:nvPr>
            <p:custDataLst>
              <p:tags r:id="rId2"/>
            </p:custDataLst>
          </p:nvPr>
        </p:nvSpPr>
        <p:spPr>
          <a:xfrm>
            <a:off x="3233736" y="665058"/>
            <a:ext cx="5724529" cy="63995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fontAlgn="auto">
              <a:lnSpc>
                <a:spcPct val="100000"/>
              </a:lnSpc>
            </a:pPr>
            <a:r>
              <a:rPr lang="zh-CN" altLang="en-US" sz="3200" b="1">
                <a:solidFill>
                  <a:schemeClr val="bg1"/>
                </a:solidFill>
                <a:sym typeface="+mn-ea"/>
              </a:rPr>
              <a:t>查询式数码防伪标签</a:t>
            </a:r>
            <a:endParaRPr lang="zh-CN" altLang="en-US" sz="32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2" name="文本框 2"/>
          <p:cNvSpPr txBox="1"/>
          <p:nvPr>
            <p:custDataLst>
              <p:tags r:id="rId3"/>
            </p:custDataLst>
          </p:nvPr>
        </p:nvSpPr>
        <p:spPr>
          <a:xfrm>
            <a:off x="1522279" y="1460651"/>
            <a:ext cx="9147442" cy="757099"/>
          </a:xfrm>
          <a:prstGeom prst="rect">
            <a:avLst/>
          </a:prstGeom>
          <a:noFill/>
          <a:ln>
            <a:noFill/>
          </a:ln>
        </p:spPr>
        <p:txBody>
          <a:bodyPr wrap="square" lIns="101600" tIns="0" rIns="82550" bIns="0" rtlCol="0">
            <a:noAutofit/>
          </a:bodyPr>
          <a:lstStyle>
            <a:defPPr>
              <a:defRPr lang="zh-CN"/>
            </a:defPPr>
            <a:lvl1pPr fontAlgn="auto">
              <a:lnSpc>
                <a:spcPct val="130000"/>
              </a:lnSpc>
              <a:spcAft>
                <a:spcPts val="1000"/>
              </a:spcAft>
              <a:defRPr sz="1600" spc="150"/>
            </a:lvl1pPr>
          </a:lstStyle>
          <a:p>
            <a:pPr algn="ctr"/>
            <a:r>
              <a:rPr lang="en-US" altLang="zh-CN">
                <a:sym typeface="+mn-ea"/>
              </a:rPr>
              <a:t>    </a:t>
            </a:r>
            <a:r>
              <a:rPr lang="en-US" altLang="zh-CN">
                <a:solidFill>
                  <a:schemeClr val="bg1"/>
                </a:solidFill>
                <a:sym typeface="+mn-ea"/>
              </a:rPr>
              <a:t>2.</a:t>
            </a:r>
            <a:r>
              <a:rPr lang="zh-CN" altLang="en-US" b="1">
                <a:solidFill>
                  <a:schemeClr val="bg1"/>
                </a:solidFill>
                <a:sym typeface="+mn-ea"/>
              </a:rPr>
              <a:t>查询式数码防伪标签</a:t>
            </a:r>
            <a:r>
              <a:rPr lang="zh-CN" altLang="en-US">
                <a:solidFill>
                  <a:schemeClr val="bg1"/>
                </a:solidFill>
                <a:sym typeface="+mn-ea"/>
              </a:rPr>
              <a:t>，消费者可以通过电话、短信、互联网查询数码标签的真伪，但由于防伪数码只是印刷在纸张表面，因此其本身很容易被伪造</a:t>
            </a:r>
            <a:endParaRPr lang="en-US" altLang="zh-CN" dirty="0" err="1">
              <a:solidFill>
                <a:srgbClr val="000000">
                  <a:lumMod val="50000"/>
                  <a:lumOff val="50000"/>
                </a:srgbClr>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4552259" y="3225822"/>
            <a:ext cx="3227424" cy="3227424"/>
          </a:xfrm>
          <a:prstGeom prst="rect">
            <a:avLst/>
          </a:prstGeom>
          <a:solidFill>
            <a:sysClr val="window" lastClr="FFFFFF">
              <a:lumMod val="85000"/>
            </a:sysClr>
          </a:solidFill>
          <a:ln>
            <a:noFill/>
          </a:ln>
          <a:effectLst>
            <a:outerShdw blurRad="127000" dist="38100" dir="16200000" rotWithShape="0">
              <a:prstClr val="black">
                <a:alpha val="20000"/>
              </a:prstClr>
            </a:outerShdw>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11" name="PA-图片 5" descr="D:\study\ppt\数字防伪\照片\2.2.jpg2.2"/>
          <p:cNvPicPr>
            <a:picLocks noChangeAspect="1"/>
          </p:cNvPicPr>
          <p:nvPr>
            <p:custDataLst>
              <p:tags r:id="rId5"/>
            </p:custDataLst>
          </p:nvPr>
        </p:nvPicPr>
        <p:blipFill>
          <a:blip r:embed="rId6"/>
          <a:srcRect t="9259" b="9259"/>
          <a:stretch>
            <a:fillRect/>
          </a:stretch>
        </p:blipFill>
        <p:spPr>
          <a:xfrm>
            <a:off x="1337863" y="3332881"/>
            <a:ext cx="2701996" cy="2702016"/>
          </a:xfrm>
          <a:prstGeom prst="rect">
            <a:avLst/>
          </a:prstGeom>
          <a:effectLst>
            <a:outerShdw blurRad="127000" dist="38100" dir="16200000" rotWithShape="0">
              <a:prstClr val="black">
                <a:alpha val="20000"/>
              </a:prstClr>
            </a:outerShdw>
          </a:effectLst>
        </p:spPr>
      </p:pic>
      <p:pic>
        <p:nvPicPr>
          <p:cNvPr id="17" name="PA-图片 13" descr="D:\study\ppt\数字防伪\照片\2.5.jpg2.5"/>
          <p:cNvPicPr>
            <a:picLocks noChangeAspect="1"/>
          </p:cNvPicPr>
          <p:nvPr>
            <p:custDataLst>
              <p:tags r:id="rId7"/>
            </p:custDataLst>
          </p:nvPr>
        </p:nvPicPr>
        <p:blipFill>
          <a:blip r:embed="rId8"/>
          <a:srcRect t="931" b="931"/>
          <a:stretch>
            <a:fillRect/>
          </a:stretch>
        </p:blipFill>
        <p:spPr>
          <a:xfrm>
            <a:off x="8155019" y="3333022"/>
            <a:ext cx="2701996" cy="2701737"/>
          </a:xfrm>
          <a:prstGeom prst="rect">
            <a:avLst/>
          </a:prstGeom>
          <a:effectLst>
            <a:outerShdw blurRad="127000" dist="38100" dir="16200000" rotWithShape="0">
              <a:prstClr val="black">
                <a:alpha val="20000"/>
              </a:prstClr>
            </a:outerShdw>
          </a:effectLst>
        </p:spPr>
      </p:pic>
      <p:pic>
        <p:nvPicPr>
          <p:cNvPr id="19" name="PA-图片 11" descr="D:\study\ppt\数字防伪\照片\2.1.jpg2.1"/>
          <p:cNvPicPr>
            <a:picLocks noChangeAspect="1"/>
          </p:cNvPicPr>
          <p:nvPr>
            <p:custDataLst>
              <p:tags r:id="rId9"/>
            </p:custDataLst>
          </p:nvPr>
        </p:nvPicPr>
        <p:blipFill>
          <a:blip r:embed="rId10"/>
          <a:srcRect l="34447" r="34447"/>
          <a:stretch>
            <a:fillRect/>
          </a:stretch>
        </p:blipFill>
        <p:spPr>
          <a:xfrm>
            <a:off x="4417552" y="3070179"/>
            <a:ext cx="3227423" cy="3227420"/>
          </a:xfrm>
          <a:prstGeom prst="rect">
            <a:avLst/>
          </a:prstGeom>
          <a:effectLst>
            <a:outerShdw blurRad="127000" dist="38100" dir="16200000" rotWithShape="0">
              <a:prstClr val="black">
                <a:alpha val="20000"/>
              </a:prstClr>
            </a:outerShdw>
          </a:effectLst>
        </p:spPr>
      </p:pic>
      <p:pic>
        <p:nvPicPr>
          <p:cNvPr id="20" name="PA-图片 6" descr="D:\study\ppt\数字防伪\照片\2.4.jpg2.4"/>
          <p:cNvPicPr>
            <a:picLocks noChangeAspect="1"/>
          </p:cNvPicPr>
          <p:nvPr>
            <p:custDataLst>
              <p:tags r:id="rId11"/>
            </p:custDataLst>
          </p:nvPr>
        </p:nvPicPr>
        <p:blipFill>
          <a:blip r:embed="rId12"/>
          <a:srcRect l="18701" r="18701"/>
          <a:stretch>
            <a:fillRect/>
          </a:stretch>
        </p:blipFill>
        <p:spPr>
          <a:xfrm>
            <a:off x="11232089" y="3332882"/>
            <a:ext cx="2701737" cy="2701737"/>
          </a:xfrm>
          <a:prstGeom prst="rect">
            <a:avLst/>
          </a:prstGeom>
          <a:effectLst>
            <a:outerShdw blurRad="127000" dist="38100" dir="16200000" rotWithShape="0">
              <a:prstClr val="black">
                <a:alpha val="20000"/>
              </a:prstClr>
            </a:outerShdw>
          </a:effectLst>
        </p:spPr>
      </p:pic>
      <p:pic>
        <p:nvPicPr>
          <p:cNvPr id="21" name="PA-图片 8" descr="D:\study\ppt\数字防伪\照片\2.3.jpg2.3"/>
          <p:cNvPicPr>
            <a:picLocks noChangeAspect="1"/>
          </p:cNvPicPr>
          <p:nvPr>
            <p:custDataLst>
              <p:tags r:id="rId13"/>
            </p:custDataLst>
          </p:nvPr>
        </p:nvPicPr>
        <p:blipFill>
          <a:blip r:embed="rId14"/>
          <a:srcRect l="27574" r="27574"/>
          <a:stretch>
            <a:fillRect/>
          </a:stretch>
        </p:blipFill>
        <p:spPr>
          <a:xfrm>
            <a:off x="-1741827" y="3332622"/>
            <a:ext cx="2701996" cy="2701996"/>
          </a:xfrm>
          <a:prstGeom prst="rect">
            <a:avLst/>
          </a:prstGeom>
          <a:effectLst>
            <a:outerShdw blurRad="127000" dist="38100" dir="16200000" rotWithShape="0">
              <a:prstClr val="black">
                <a:alpha val="20000"/>
              </a:prstClr>
            </a:outerShdw>
          </a:effectLst>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1"/>
                                        </p:tgtEl>
                                        <p:attrNameLst>
                                          <p:attrName>ppt_x</p:attrName>
                                        </p:attrNameLst>
                                      </p:cBhvr>
                                      <p:tavLst>
                                        <p:tav tm="0">
                                          <p:val>
                                            <p:strVal val="ppt_x"/>
                                          </p:val>
                                        </p:tav>
                                        <p:tav tm="100000">
                                          <p:val>
                                            <p:strVal val="#ppt_x+0.252599"/>
                                          </p:val>
                                        </p:tav>
                                      </p:tavLst>
                                    </p:anim>
                                    <p:anim calcmode="lin" valueType="num">
                                      <p:cBhvr additive="base">
                                        <p:cTn id="7"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8"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9" dur="500" fill="hold">
                                          <p:stCondLst>
                                            <p:cond delay="0"/>
                                          </p:stCondLst>
                                        </p:cTn>
                                        <p:tgtEl>
                                          <p:spTgt spid="21"/>
                                        </p:tgtEl>
                                        <p:attrNameLst>
                                          <p:attrName>ppt_h</p:attrName>
                                        </p:attrNameLst>
                                      </p:cBhvr>
                                      <p:tavLst>
                                        <p:tav tm="0">
                                          <p:val>
                                            <p:strVal val="ppt_h"/>
                                          </p:val>
                                        </p:tav>
                                        <p:tav tm="100000">
                                          <p:val>
                                            <p:strVal val="#ppt_h+2.93873e-06"/>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1"/>
                                        </p:tgtEl>
                                        <p:attrNameLst>
                                          <p:attrName>ppt_x</p:attrName>
                                        </p:attrNameLst>
                                      </p:cBhvr>
                                      <p:tavLst>
                                        <p:tav tm="0">
                                          <p:val>
                                            <p:strVal val="ppt_x"/>
                                          </p:val>
                                        </p:tav>
                                        <p:tav tm="100000">
                                          <p:val>
                                            <p:strVal val="#ppt_x+0.274147"/>
                                          </p:val>
                                        </p:tav>
                                      </p:tavLst>
                                    </p:anim>
                                    <p:anim calcmode="lin" valueType="num">
                                      <p:cBhvr additive="base">
                                        <p:cTn id="12" dur="500" fill="hold">
                                          <p:stCondLst>
                                            <p:cond delay="0"/>
                                          </p:stCondLst>
                                        </p:cTn>
                                        <p:tgtEl>
                                          <p:spTgt spid="11"/>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11"/>
                                        </p:tgtEl>
                                        <p:attrNameLst>
                                          <p:attrName>ppt_w</p:attrName>
                                        </p:attrNameLst>
                                      </p:cBhvr>
                                      <p:tavLst>
                                        <p:tav tm="0">
                                          <p:val>
                                            <p:strVal val="ppt_w"/>
                                          </p:val>
                                        </p:tav>
                                        <p:tav tm="100000">
                                          <p:val>
                                            <p:strVal val="#ppt_w+0.043096"/>
                                          </p:val>
                                        </p:tav>
                                      </p:tavLst>
                                    </p:anim>
                                    <p:anim calcmode="lin" valueType="num">
                                      <p:cBhvr additive="base">
                                        <p:cTn id="14" dur="500" fill="hold">
                                          <p:stCondLst>
                                            <p:cond delay="0"/>
                                          </p:stCondLst>
                                        </p:cTn>
                                        <p:tgtEl>
                                          <p:spTgt spid="11"/>
                                        </p:tgtEl>
                                        <p:attrNameLst>
                                          <p:attrName>ppt_h</p:attrName>
                                        </p:attrNameLst>
                                      </p:cBhvr>
                                      <p:tavLst>
                                        <p:tav tm="0">
                                          <p:val>
                                            <p:strVal val="ppt_h"/>
                                          </p:val>
                                        </p:tav>
                                        <p:tav tm="100000">
                                          <p:val>
                                            <p:strVal val="#ppt_h+0.0766118"/>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9"/>
                                        </p:tgtEl>
                                        <p:attrNameLst>
                                          <p:attrName>ppt_x</p:attrName>
                                        </p:attrNameLst>
                                      </p:cBhvr>
                                      <p:tavLst>
                                        <p:tav tm="0">
                                          <p:val>
                                            <p:strVal val="ppt_x"/>
                                          </p:val>
                                        </p:tav>
                                        <p:tav tm="100000">
                                          <p:val>
                                            <p:strVal val="#ppt_x+0.285003"/>
                                          </p:val>
                                        </p:tav>
                                      </p:tavLst>
                                    </p:anim>
                                    <p:anim calcmode="lin" valueType="num">
                                      <p:cBhvr additive="base">
                                        <p:cTn id="17" dur="500" fill="hold">
                                          <p:stCondLst>
                                            <p:cond delay="0"/>
                                          </p:stCondLst>
                                        </p:cTn>
                                        <p:tgtEl>
                                          <p:spTgt spid="19"/>
                                        </p:tgtEl>
                                        <p:attrNameLst>
                                          <p:attrName>ppt_y</p:attrName>
                                        </p:attrNameLst>
                                      </p:cBhvr>
                                      <p:tavLst>
                                        <p:tav tm="0">
                                          <p:val>
                                            <p:strVal val="ppt_y"/>
                                          </p:val>
                                        </p:tav>
                                        <p:tav tm="100000">
                                          <p:val>
                                            <p:strVal val="#ppt_y+2.26056e-07"/>
                                          </p:val>
                                        </p:tav>
                                      </p:tavLst>
                                    </p:anim>
                                    <p:anim calcmode="lin" valueType="num">
                                      <p:cBhvr additive="base">
                                        <p:cTn id="18"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9"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7"/>
                                        </p:tgtEl>
                                        <p:attrNameLst>
                                          <p:attrName>ppt_x</p:attrName>
                                        </p:attrNameLst>
                                      </p:cBhvr>
                                      <p:tavLst>
                                        <p:tav tm="0">
                                          <p:val>
                                            <p:strVal val="ppt_x"/>
                                          </p:val>
                                        </p:tav>
                                        <p:tav tm="100000">
                                          <p:val>
                                            <p:strVal val="#ppt_x+0.252374"/>
                                          </p:val>
                                        </p:tav>
                                      </p:tavLst>
                                    </p:anim>
                                    <p:anim calcmode="lin" valueType="num">
                                      <p:cBhvr additive="base">
                                        <p:cTn id="22" dur="500" fill="hold">
                                          <p:stCondLst>
                                            <p:cond delay="0"/>
                                          </p:stCondLst>
                                        </p:cTn>
                                        <p:tgtEl>
                                          <p:spTgt spid="17"/>
                                        </p:tgtEl>
                                        <p:attrNameLst>
                                          <p:attrName>ppt_y</p:attrName>
                                        </p:attrNameLst>
                                      </p:cBhvr>
                                      <p:tavLst>
                                        <p:tav tm="0">
                                          <p:val>
                                            <p:strVal val="ppt_y"/>
                                          </p:val>
                                        </p:tav>
                                        <p:tav tm="100000">
                                          <p:val>
                                            <p:strVal val="#ppt_y+-2.04581e-05"/>
                                          </p:val>
                                        </p:tav>
                                      </p:tavLst>
                                    </p:anim>
                                    <p:anim calcmode="lin" valueType="num">
                                      <p:cBhvr additive="base">
                                        <p:cTn id="23" dur="500" fill="hold">
                                          <p:stCondLst>
                                            <p:cond delay="0"/>
                                          </p:stCondLst>
                                        </p:cTn>
                                        <p:tgtEl>
                                          <p:spTgt spid="17"/>
                                        </p:tgtEl>
                                        <p:attrNameLst>
                                          <p:attrName>ppt_w</p:attrName>
                                        </p:attrNameLst>
                                      </p:cBhvr>
                                      <p:tavLst>
                                        <p:tav tm="0">
                                          <p:val>
                                            <p:strVal val="ppt_w"/>
                                          </p:val>
                                        </p:tav>
                                        <p:tav tm="100000">
                                          <p:val>
                                            <p:strVal val="#ppt_w+-2.12351e-05"/>
                                          </p:val>
                                        </p:tav>
                                      </p:tavLst>
                                    </p:anim>
                                    <p:anim calcmode="lin" valueType="num">
                                      <p:cBhvr additive="base">
                                        <p:cTn id="24" dur="500" fill="hold">
                                          <p:stCondLst>
                                            <p:cond delay="0"/>
                                          </p:stCondLst>
                                        </p:cTn>
                                        <p:tgtEl>
                                          <p:spTgt spid="17"/>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27" dur="500" fill="hold">
                                          <p:stCondLst>
                                            <p:cond delay="0"/>
                                          </p:stCondLst>
                                        </p:cTn>
                                        <p:tgtEl>
                                          <p:spTgt spid="20"/>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28"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29" dur="500" fill="hold">
                                          <p:stCondLst>
                                            <p:cond delay="0"/>
                                          </p:stCondLst>
                                        </p:cTn>
                                        <p:tgtEl>
                                          <p:spTgt spid="20"/>
                                        </p:tgtEl>
                                        <p:attrNameLst>
                                          <p:attrName>ppt_h</p:attrName>
                                        </p:attrNameLst>
                                      </p:cBhvr>
                                      <p:tavLst>
                                        <p:tav tm="0">
                                          <p:val>
                                            <p:strVal val="ppt_h"/>
                                          </p:val>
                                        </p:tav>
                                        <p:tav tm="100000">
                                          <p:val>
                                            <p:strVal val="#ppt_h+3.77514e-05"/>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calcmode="lin" valueType="num">
                                      <p:cBhvr additive="base">
                                        <p:cTn id="33" dur="500" fill="hold">
                                          <p:stCondLst>
                                            <p:cond delay="0"/>
                                          </p:stCondLst>
                                        </p:cTn>
                                        <p:tgtEl>
                                          <p:spTgt spid="21"/>
                                        </p:tgtEl>
                                        <p:attrNameLst>
                                          <p:attrName>ppt_x</p:attrName>
                                        </p:attrNameLst>
                                      </p:cBhvr>
                                      <p:tavLst>
                                        <p:tav tm="0">
                                          <p:val>
                                            <p:strVal val="ppt_x"/>
                                          </p:val>
                                        </p:tav>
                                        <p:tav tm="100000">
                                          <p:val>
                                            <p:strVal val="#ppt_x+0.526746"/>
                                          </p:val>
                                        </p:tav>
                                      </p:tavLst>
                                    </p:anim>
                                    <p:anim calcmode="lin" valueType="num">
                                      <p:cBhvr additive="base">
                                        <p:cTn id="34"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35" dur="500" fill="hold">
                                          <p:stCondLst>
                                            <p:cond delay="0"/>
                                          </p:stCondLst>
                                        </p:cTn>
                                        <p:tgtEl>
                                          <p:spTgt spid="21"/>
                                        </p:tgtEl>
                                        <p:attrNameLst>
                                          <p:attrName>ppt_w</p:attrName>
                                        </p:attrNameLst>
                                      </p:cBhvr>
                                      <p:tavLst>
                                        <p:tav tm="0">
                                          <p:val>
                                            <p:strVal val="ppt_w"/>
                                          </p:val>
                                        </p:tav>
                                        <p:tav tm="100000">
                                          <p:val>
                                            <p:strVal val="#ppt_w+0.043096"/>
                                          </p:val>
                                        </p:tav>
                                      </p:tavLst>
                                    </p:anim>
                                    <p:anim calcmode="lin" valueType="num">
                                      <p:cBhvr additive="base">
                                        <p:cTn id="36" dur="500" fill="hold">
                                          <p:stCondLst>
                                            <p:cond delay="0"/>
                                          </p:stCondLst>
                                        </p:cTn>
                                        <p:tgtEl>
                                          <p:spTgt spid="21"/>
                                        </p:tgtEl>
                                        <p:attrNameLst>
                                          <p:attrName>ppt_h</p:attrName>
                                        </p:attrNameLst>
                                      </p:cBhvr>
                                      <p:tavLst>
                                        <p:tav tm="0">
                                          <p:val>
                                            <p:strVal val="ppt_h"/>
                                          </p:val>
                                        </p:tav>
                                        <p:tav tm="100000">
                                          <p:val>
                                            <p:strVal val="#ppt_h+0.0766148"/>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11"/>
                                        </p:tgtEl>
                                        <p:attrNameLst>
                                          <p:attrName>ppt_x</p:attrName>
                                        </p:attrNameLst>
                                      </p:cBhvr>
                                      <p:tavLst>
                                        <p:tav tm="0">
                                          <p:val>
                                            <p:strVal val="ppt_x"/>
                                          </p:val>
                                        </p:tav>
                                        <p:tav tm="100000">
                                          <p:val>
                                            <p:strVal val="#ppt_x+0.55915"/>
                                          </p:val>
                                        </p:tav>
                                      </p:tavLst>
                                    </p:anim>
                                    <p:anim calcmode="lin" valueType="num">
                                      <p:cBhvr additive="base">
                                        <p:cTn id="39" dur="500" fill="hold">
                                          <p:stCondLst>
                                            <p:cond delay="0"/>
                                          </p:stCondLst>
                                        </p:cTn>
                                        <p:tgtEl>
                                          <p:spTgt spid="11"/>
                                        </p:tgtEl>
                                        <p:attrNameLst>
                                          <p:attrName>ppt_y</p:attrName>
                                        </p:attrNameLst>
                                      </p:cBhvr>
                                      <p:tavLst>
                                        <p:tav tm="0">
                                          <p:val>
                                            <p:strVal val="ppt_y"/>
                                          </p:val>
                                        </p:tav>
                                        <p:tav tm="100000">
                                          <p:val>
                                            <p:strVal val="#ppt_y+2.26056e-07"/>
                                          </p:val>
                                        </p:tav>
                                      </p:tavLst>
                                    </p:anim>
                                    <p:anim calcmode="lin" valueType="num">
                                      <p:cBhvr additive="base">
                                        <p:cTn id="40"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41"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strVal val="#ppt_x+0.537376"/>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strVal val="#ppt_y+-2.0232e-05"/>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0.0431173"/>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17"/>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49" dur="500" fill="hold">
                                          <p:stCondLst>
                                            <p:cond delay="0"/>
                                          </p:stCondLst>
                                        </p:cTn>
                                        <p:tgtEl>
                                          <p:spTgt spid="17"/>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50"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17"/>
                                        </p:tgtEl>
                                        <p:attrNameLst>
                                          <p:attrName>ppt_h</p:attrName>
                                        </p:attrNameLst>
                                      </p:cBhvr>
                                      <p:tavLst>
                                        <p:tav tm="0">
                                          <p:val>
                                            <p:strVal val="ppt_h"/>
                                          </p:val>
                                        </p:tav>
                                        <p:tav tm="100000">
                                          <p:val>
                                            <p:strVal val="#ppt_h+3.77514e-05"/>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
                                        </p:tgtEl>
                                        <p:attrNameLst>
                                          <p:attrName>ppt_x</p:attrName>
                                        </p:attrNameLst>
                                      </p:cBhvr>
                                      <p:tavLst>
                                        <p:tav tm="0">
                                          <p:val>
                                            <p:strVal val="ppt_x"/>
                                          </p:val>
                                        </p:tav>
                                        <p:tav tm="100000">
                                          <p:val>
                                            <p:strVal val="#ppt_x+-0.811524"/>
                                          </p:val>
                                        </p:tav>
                                      </p:tavLst>
                                    </p:anim>
                                    <p:anim calcmode="lin" valueType="num">
                                      <p:cBhvr additive="base">
                                        <p:cTn id="54"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55"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56" dur="500" fill="hold">
                                          <p:stCondLst>
                                            <p:cond delay="0"/>
                                          </p:stCondLst>
                                        </p:cTn>
                                        <p:tgtEl>
                                          <p:spTgt spid="20"/>
                                        </p:tgtEl>
                                        <p:attrNameLst>
                                          <p:attrName>ppt_h</p:attrName>
                                        </p:attrNameLst>
                                      </p:cBhvr>
                                      <p:tavLst>
                                        <p:tav tm="0">
                                          <p:val>
                                            <p:strVal val="ppt_h"/>
                                          </p:val>
                                        </p:tav>
                                        <p:tav tm="100000">
                                          <p:val>
                                            <p:strVal val="#ppt_h+4.06901e-05"/>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calcmode="lin" valueType="num">
                                      <p:cBhvr additive="base">
                                        <p:cTn id="60" dur="500" fill="hold">
                                          <p:stCondLst>
                                            <p:cond delay="0"/>
                                          </p:stCondLst>
                                        </p:cTn>
                                        <p:tgtEl>
                                          <p:spTgt spid="21"/>
                                        </p:tgtEl>
                                        <p:attrNameLst>
                                          <p:attrName>ppt_x</p:attrName>
                                        </p:attrNameLst>
                                      </p:cBhvr>
                                      <p:tavLst>
                                        <p:tav tm="0">
                                          <p:val>
                                            <p:strVal val="ppt_x"/>
                                          </p:val>
                                        </p:tav>
                                        <p:tav tm="100000">
                                          <p:val>
                                            <p:strVal val="#ppt_x+0.811749"/>
                                          </p:val>
                                        </p:tav>
                                      </p:tavLst>
                                    </p:anim>
                                    <p:anim calcmode="lin" valueType="num">
                                      <p:cBhvr additive="base">
                                        <p:cTn id="61" dur="500" fill="hold">
                                          <p:stCondLst>
                                            <p:cond delay="0"/>
                                          </p:stCondLst>
                                        </p:cTn>
                                        <p:tgtEl>
                                          <p:spTgt spid="21"/>
                                        </p:tgtEl>
                                        <p:attrNameLst>
                                          <p:attrName>ppt_y</p:attrName>
                                        </p:attrNameLst>
                                      </p:cBhvr>
                                      <p:tavLst>
                                        <p:tav tm="0">
                                          <p:val>
                                            <p:strVal val="ppt_y"/>
                                          </p:val>
                                        </p:tav>
                                        <p:tav tm="100000">
                                          <p:val>
                                            <p:strVal val="#ppt_y+3.94468e-05"/>
                                          </p:val>
                                        </p:tav>
                                      </p:tavLst>
                                    </p:anim>
                                    <p:anim calcmode="lin" valueType="num">
                                      <p:cBhvr additive="base">
                                        <p:cTn id="62"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63"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11"/>
                                        </p:tgtEl>
                                        <p:attrNameLst>
                                          <p:attrName>ppt_x</p:attrName>
                                        </p:attrNameLst>
                                      </p:cBhvr>
                                      <p:tavLst>
                                        <p:tav tm="0">
                                          <p:val>
                                            <p:strVal val="ppt_x"/>
                                          </p:val>
                                        </p:tav>
                                        <p:tav tm="100000">
                                          <p:val>
                                            <p:strVal val="#ppt_x+0.811524"/>
                                          </p:val>
                                        </p:tav>
                                      </p:tavLst>
                                    </p:anim>
                                    <p:anim calcmode="lin" valueType="num">
                                      <p:cBhvr additive="base">
                                        <p:cTn id="66" dur="500" fill="hold">
                                          <p:stCondLst>
                                            <p:cond delay="0"/>
                                          </p:stCondLst>
                                        </p:cTn>
                                        <p:tgtEl>
                                          <p:spTgt spid="11"/>
                                        </p:tgtEl>
                                        <p:attrNameLst>
                                          <p:attrName>ppt_y</p:attrName>
                                        </p:attrNameLst>
                                      </p:cBhvr>
                                      <p:tavLst>
                                        <p:tav tm="0">
                                          <p:val>
                                            <p:strVal val="ppt_y"/>
                                          </p:val>
                                        </p:tav>
                                        <p:tav tm="100000">
                                          <p:val>
                                            <p:strVal val="#ppt_y+-2.0232e-05"/>
                                          </p:val>
                                        </p:tav>
                                      </p:tavLst>
                                    </p:anim>
                                    <p:anim calcmode="lin" valueType="num">
                                      <p:cBhvr additive="base">
                                        <p:cTn id="67" dur="500" fill="hold">
                                          <p:stCondLst>
                                            <p:cond delay="0"/>
                                          </p:stCondLst>
                                        </p:cTn>
                                        <p:tgtEl>
                                          <p:spTgt spid="11"/>
                                        </p:tgtEl>
                                        <p:attrNameLst>
                                          <p:attrName>ppt_w</p:attrName>
                                        </p:attrNameLst>
                                      </p:cBhvr>
                                      <p:tavLst>
                                        <p:tav tm="0">
                                          <p:val>
                                            <p:strVal val="ppt_w"/>
                                          </p:val>
                                        </p:tav>
                                        <p:tav tm="100000">
                                          <p:val>
                                            <p:strVal val="#ppt_w+-2.12351e-05"/>
                                          </p:val>
                                        </p:tav>
                                      </p:tavLst>
                                    </p:anim>
                                    <p:anim calcmode="lin" valueType="num">
                                      <p:cBhvr additive="base">
                                        <p:cTn id="68"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19"/>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71" dur="500" fill="hold">
                                          <p:stCondLst>
                                            <p:cond delay="0"/>
                                          </p:stCondLst>
                                        </p:cTn>
                                        <p:tgtEl>
                                          <p:spTgt spid="19"/>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72"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73" dur="500" fill="hold">
                                          <p:stCondLst>
                                            <p:cond delay="0"/>
                                          </p:stCondLst>
                                        </p:cTn>
                                        <p:tgtEl>
                                          <p:spTgt spid="19"/>
                                        </p:tgtEl>
                                        <p:attrNameLst>
                                          <p:attrName>ppt_h</p:attrName>
                                        </p:attrNameLst>
                                      </p:cBhvr>
                                      <p:tavLst>
                                        <p:tav tm="0">
                                          <p:val>
                                            <p:strVal val="ppt_h"/>
                                          </p:val>
                                        </p:tav>
                                        <p:tav tm="100000">
                                          <p:val>
                                            <p:strVal val="#ppt_h+-0.0766148"/>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17"/>
                                        </p:tgtEl>
                                        <p:attrNameLst>
                                          <p:attrName>ppt_x</p:attrName>
                                        </p:attrNameLst>
                                      </p:cBhvr>
                                      <p:tavLst>
                                        <p:tav tm="0">
                                          <p:val>
                                            <p:strVal val="ppt_x"/>
                                          </p:val>
                                        </p:tav>
                                        <p:tav tm="100000">
                                          <p:val>
                                            <p:strVal val="#ppt_x+-0.55915"/>
                                          </p:val>
                                        </p:tav>
                                      </p:tavLst>
                                    </p:anim>
                                    <p:anim calcmode="lin" valueType="num">
                                      <p:cBhvr additive="base">
                                        <p:cTn id="76"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77"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78" dur="500" fill="hold">
                                          <p:stCondLst>
                                            <p:cond delay="0"/>
                                          </p:stCondLst>
                                        </p:cTn>
                                        <p:tgtEl>
                                          <p:spTgt spid="17"/>
                                        </p:tgtEl>
                                        <p:attrNameLst>
                                          <p:attrName>ppt_h</p:attrName>
                                        </p:attrNameLst>
                                      </p:cBhvr>
                                      <p:tavLst>
                                        <p:tav tm="0">
                                          <p:val>
                                            <p:strVal val="ppt_h"/>
                                          </p:val>
                                        </p:tav>
                                        <p:tav tm="100000">
                                          <p:val>
                                            <p:strVal val="#ppt_h+4.06901e-05"/>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0"/>
                                        </p:tgtEl>
                                        <p:attrNameLst>
                                          <p:attrName>ppt_x</p:attrName>
                                        </p:attrNameLst>
                                      </p:cBhvr>
                                      <p:tavLst>
                                        <p:tav tm="0">
                                          <p:val>
                                            <p:strVal val="ppt_x"/>
                                          </p:val>
                                        </p:tav>
                                        <p:tav tm="100000">
                                          <p:val>
                                            <p:strVal val="#ppt_x+-0.537376"/>
                                          </p:val>
                                        </p:tav>
                                      </p:tavLst>
                                    </p:anim>
                                    <p:anim calcmode="lin" valueType="num">
                                      <p:cBhvr additive="base">
                                        <p:cTn id="81"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82" dur="500" fill="hold">
                                          <p:stCondLst>
                                            <p:cond delay="0"/>
                                          </p:stCondLst>
                                        </p:cTn>
                                        <p:tgtEl>
                                          <p:spTgt spid="20"/>
                                        </p:tgtEl>
                                        <p:attrNameLst>
                                          <p:attrName>ppt_w</p:attrName>
                                        </p:attrNameLst>
                                      </p:cBhvr>
                                      <p:tavLst>
                                        <p:tav tm="0">
                                          <p:val>
                                            <p:strVal val="ppt_w"/>
                                          </p:val>
                                        </p:tav>
                                        <p:tav tm="100000">
                                          <p:val>
                                            <p:strVal val="#ppt_w+0.0431173"/>
                                          </p:val>
                                        </p:tav>
                                      </p:tavLst>
                                    </p:anim>
                                    <p:anim calcmode="lin" valueType="num">
                                      <p:cBhvr additive="base">
                                        <p:cTn id="83" dur="500" fill="hold">
                                          <p:stCondLst>
                                            <p:cond delay="0"/>
                                          </p:stCondLst>
                                        </p:cTn>
                                        <p:tgtEl>
                                          <p:spTgt spid="20"/>
                                        </p:tgtEl>
                                        <p:attrNameLst>
                                          <p:attrName>ppt_h</p:attrName>
                                        </p:attrNameLst>
                                      </p:cBhvr>
                                      <p:tavLst>
                                        <p:tav tm="0">
                                          <p:val>
                                            <p:strVal val="ppt_h"/>
                                          </p:val>
                                        </p:tav>
                                        <p:tav tm="100000">
                                          <p:val>
                                            <p:strVal val="#ppt_h+0.0766525"/>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calcmode="lin" valueType="num">
                                      <p:cBhvr additive="base">
                                        <p:cTn id="87" dur="500" fill="hold">
                                          <p:stCondLst>
                                            <p:cond delay="0"/>
                                          </p:stCondLst>
                                        </p:cTn>
                                        <p:tgtEl>
                                          <p:spTgt spid="21"/>
                                        </p:tgtEl>
                                        <p:attrNameLst>
                                          <p:attrName>ppt_x</p:attrName>
                                        </p:attrNameLst>
                                      </p:cBhvr>
                                      <p:tavLst>
                                        <p:tav tm="0">
                                          <p:val>
                                            <p:strVal val="ppt_x"/>
                                          </p:val>
                                        </p:tav>
                                        <p:tav tm="100000">
                                          <p:val>
                                            <p:strVal val="#ppt_x+1.06412"/>
                                          </p:val>
                                        </p:tav>
                                      </p:tavLst>
                                    </p:anim>
                                    <p:anim calcmode="lin" valueType="num">
                                      <p:cBhvr additive="base">
                                        <p:cTn id="88" dur="500" fill="hold">
                                          <p:stCondLst>
                                            <p:cond delay="0"/>
                                          </p:stCondLst>
                                        </p:cTn>
                                        <p:tgtEl>
                                          <p:spTgt spid="21"/>
                                        </p:tgtEl>
                                        <p:attrNameLst>
                                          <p:attrName>ppt_y</p:attrName>
                                        </p:attrNameLst>
                                      </p:cBhvr>
                                      <p:tavLst>
                                        <p:tav tm="0">
                                          <p:val>
                                            <p:strVal val="ppt_y"/>
                                          </p:val>
                                        </p:tav>
                                        <p:tav tm="100000">
                                          <p:val>
                                            <p:strVal val="#ppt_y+1.89887e-05"/>
                                          </p:val>
                                        </p:tav>
                                      </p:tavLst>
                                    </p:anim>
                                    <p:anim calcmode="lin" valueType="num">
                                      <p:cBhvr additive="base">
                                        <p:cTn id="89" dur="500" fill="hold">
                                          <p:stCondLst>
                                            <p:cond delay="0"/>
                                          </p:stCondLst>
                                        </p:cTn>
                                        <p:tgtEl>
                                          <p:spTgt spid="21"/>
                                        </p:tgtEl>
                                        <p:attrNameLst>
                                          <p:attrName>ppt_w</p:attrName>
                                        </p:attrNameLst>
                                      </p:cBhvr>
                                      <p:tavLst>
                                        <p:tav tm="0">
                                          <p:val>
                                            <p:strVal val="ppt_w"/>
                                          </p:val>
                                        </p:tav>
                                        <p:tav tm="100000">
                                          <p:val>
                                            <p:strVal val="#ppt_w+-2.12351e-05"/>
                                          </p:val>
                                        </p:tav>
                                      </p:tavLst>
                                    </p:anim>
                                    <p:anim calcmode="lin" valueType="num">
                                      <p:cBhvr additive="base">
                                        <p:cTn id="90"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91" presetID="35" presetClass="path" presetSubtype="0" accel="50000" decel="50000" fill="hold" nodeType="withEffect">
                                  <p:stCondLst>
                                    <p:cond delay="0"/>
                                  </p:stCondLst>
                                  <p:childTnLst>
                                    <p:anim calcmode="lin" valueType="num">
                                      <p:cBhvr additive="base">
                                        <p:cTn id="92" dur="500" fill="hold">
                                          <p:stCondLst>
                                            <p:cond delay="0"/>
                                          </p:stCondLst>
                                        </p:cTn>
                                        <p:tgtEl>
                                          <p:spTgt spid="11"/>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93" dur="500" fill="hold">
                                          <p:stCondLst>
                                            <p:cond delay="0"/>
                                          </p:stCondLst>
                                        </p:cTn>
                                        <p:tgtEl>
                                          <p:spTgt spid="11"/>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94"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1"/>
                                        </p:tgtEl>
                                        <p:attrNameLst>
                                          <p:attrName>ppt_h</p:attrName>
                                        </p:attrNameLst>
                                      </p:cBhvr>
                                      <p:tavLst>
                                        <p:tav tm="0">
                                          <p:val>
                                            <p:strVal val="ppt_h"/>
                                          </p:val>
                                        </p:tav>
                                        <p:tav tm="100000">
                                          <p:val>
                                            <p:strVal val="#ppt_h+-2.93873e-06"/>
                                          </p:val>
                                        </p:tav>
                                      </p:tavLst>
                                    </p:anim>
                                  </p:childTnLst>
                                </p:cTn>
                              </p:par>
                              <p:par>
                                <p:cTn id="96" presetID="35" presetClass="path" presetSubtype="0" accel="50000" decel="50000" fill="hold" nodeType="withEffect">
                                  <p:stCondLst>
                                    <p:cond delay="0"/>
                                  </p:stCondLst>
                                  <p:childTnLst>
                                    <p:anim calcmode="lin" valueType="num">
                                      <p:cBhvr additive="base">
                                        <p:cTn id="97" dur="500" fill="hold">
                                          <p:stCondLst>
                                            <p:cond delay="0"/>
                                          </p:stCondLst>
                                        </p:cTn>
                                        <p:tgtEl>
                                          <p:spTgt spid="19"/>
                                        </p:tgtEl>
                                        <p:attrNameLst>
                                          <p:attrName>ppt_x</p:attrName>
                                        </p:attrNameLst>
                                      </p:cBhvr>
                                      <p:tavLst>
                                        <p:tav tm="0">
                                          <p:val>
                                            <p:strVal val="ppt_x"/>
                                          </p:val>
                                        </p:tav>
                                        <p:tav tm="100000">
                                          <p:val>
                                            <p:strVal val="#ppt_x+-0.274147"/>
                                          </p:val>
                                        </p:tav>
                                      </p:tavLst>
                                    </p:anim>
                                    <p:anim calcmode="lin" valueType="num">
                                      <p:cBhvr additive="base">
                                        <p:cTn id="98" dur="500" fill="hold">
                                          <p:stCondLst>
                                            <p:cond delay="0"/>
                                          </p:stCondLst>
                                        </p:cTn>
                                        <p:tgtEl>
                                          <p:spTgt spid="19"/>
                                        </p:tgtEl>
                                        <p:attrNameLst>
                                          <p:attrName>ppt_y</p:attrName>
                                        </p:attrNameLst>
                                      </p:cBhvr>
                                      <p:tavLst>
                                        <p:tav tm="0">
                                          <p:val>
                                            <p:strVal val="ppt_y"/>
                                          </p:val>
                                        </p:tav>
                                        <p:tav tm="100000">
                                          <p:val>
                                            <p:strVal val="#ppt_y+0"/>
                                          </p:val>
                                        </p:tav>
                                      </p:tavLst>
                                    </p:anim>
                                    <p:anim calcmode="lin" valueType="num">
                                      <p:cBhvr additive="base">
                                        <p:cTn id="99"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00" dur="500" fill="hold">
                                          <p:stCondLst>
                                            <p:cond delay="0"/>
                                          </p:stCondLst>
                                        </p:cTn>
                                        <p:tgtEl>
                                          <p:spTgt spid="19"/>
                                        </p:tgtEl>
                                        <p:attrNameLst>
                                          <p:attrName>ppt_h</p:attrName>
                                        </p:attrNameLst>
                                      </p:cBhvr>
                                      <p:tavLst>
                                        <p:tav tm="0">
                                          <p:val>
                                            <p:strVal val="ppt_h"/>
                                          </p:val>
                                        </p:tav>
                                        <p:tav tm="100000">
                                          <p:val>
                                            <p:strVal val="#ppt_h+-0.0766118"/>
                                          </p:val>
                                        </p:tav>
                                      </p:tavLst>
                                    </p:anim>
                                  </p:childTnLst>
                                </p:cTn>
                              </p:par>
                              <p:par>
                                <p:cTn id="101" presetID="35" presetClass="path" presetSubtype="0" accel="50000" decel="50000" fill="hold" nodeType="withEffect">
                                  <p:stCondLst>
                                    <p:cond delay="0"/>
                                  </p:stCondLst>
                                  <p:childTnLst>
                                    <p:anim calcmode="lin" valueType="num">
                                      <p:cBhvr additive="base">
                                        <p:cTn id="102" dur="500" fill="hold">
                                          <p:stCondLst>
                                            <p:cond delay="0"/>
                                          </p:stCondLst>
                                        </p:cTn>
                                        <p:tgtEl>
                                          <p:spTgt spid="17"/>
                                        </p:tgtEl>
                                        <p:attrNameLst>
                                          <p:attrName>ppt_x</p:attrName>
                                        </p:attrNameLst>
                                      </p:cBhvr>
                                      <p:tavLst>
                                        <p:tav tm="0">
                                          <p:val>
                                            <p:strVal val="ppt_x"/>
                                          </p:val>
                                        </p:tav>
                                        <p:tav tm="100000">
                                          <p:val>
                                            <p:strVal val="#ppt_x+-0.285003"/>
                                          </p:val>
                                        </p:tav>
                                      </p:tavLst>
                                    </p:anim>
                                    <p:anim calcmode="lin" valueType="num">
                                      <p:cBhvr additive="base">
                                        <p:cTn id="103"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104" dur="500" fill="hold">
                                          <p:stCondLst>
                                            <p:cond delay="0"/>
                                          </p:stCondLst>
                                        </p:cTn>
                                        <p:tgtEl>
                                          <p:spTgt spid="17"/>
                                        </p:tgtEl>
                                        <p:attrNameLst>
                                          <p:attrName>ppt_w</p:attrName>
                                        </p:attrNameLst>
                                      </p:cBhvr>
                                      <p:tavLst>
                                        <p:tav tm="0">
                                          <p:val>
                                            <p:strVal val="ppt_w"/>
                                          </p:val>
                                        </p:tav>
                                        <p:tav tm="100000">
                                          <p:val>
                                            <p:strVal val="#ppt_w+0.043096"/>
                                          </p:val>
                                        </p:tav>
                                      </p:tavLst>
                                    </p:anim>
                                    <p:anim calcmode="lin" valueType="num">
                                      <p:cBhvr additive="base">
                                        <p:cTn id="105" dur="500" fill="hold">
                                          <p:stCondLst>
                                            <p:cond delay="0"/>
                                          </p:stCondLst>
                                        </p:cTn>
                                        <p:tgtEl>
                                          <p:spTgt spid="17"/>
                                        </p:tgtEl>
                                        <p:attrNameLst>
                                          <p:attrName>ppt_h</p:attrName>
                                        </p:attrNameLst>
                                      </p:cBhvr>
                                      <p:tavLst>
                                        <p:tav tm="0">
                                          <p:val>
                                            <p:strVal val="ppt_h"/>
                                          </p:val>
                                        </p:tav>
                                        <p:tav tm="100000">
                                          <p:val>
                                            <p:strVal val="#ppt_h+0.0766525"/>
                                          </p:val>
                                        </p:tav>
                                      </p:tavLst>
                                    </p:anim>
                                  </p:childTnLst>
                                </p:cTn>
                              </p:par>
                              <p:par>
                                <p:cTn id="106" presetID="35" presetClass="path" presetSubtype="0" accel="50000" decel="50000" fill="hold" nodeType="withEffect">
                                  <p:stCondLst>
                                    <p:cond delay="0"/>
                                  </p:stCondLst>
                                  <p:childTnLst>
                                    <p:anim calcmode="lin" valueType="num">
                                      <p:cBhvr additive="base">
                                        <p:cTn id="107" dur="500" fill="hold">
                                          <p:stCondLst>
                                            <p:cond delay="0"/>
                                          </p:stCondLst>
                                        </p:cTn>
                                        <p:tgtEl>
                                          <p:spTgt spid="20"/>
                                        </p:tgtEl>
                                        <p:attrNameLst>
                                          <p:attrName>ppt_x</p:attrName>
                                        </p:attrNameLst>
                                      </p:cBhvr>
                                      <p:tavLst>
                                        <p:tav tm="0">
                                          <p:val>
                                            <p:strVal val="ppt_x"/>
                                          </p:val>
                                        </p:tav>
                                        <p:tav tm="100000">
                                          <p:val>
                                            <p:strVal val="#ppt_x+-0.252374"/>
                                          </p:val>
                                        </p:tav>
                                      </p:tavLst>
                                    </p:anim>
                                    <p:anim calcmode="lin" valueType="num">
                                      <p:cBhvr additive="base">
                                        <p:cTn id="108" dur="500" fill="hold">
                                          <p:stCondLst>
                                            <p:cond delay="0"/>
                                          </p:stCondLst>
                                        </p:cTn>
                                        <p:tgtEl>
                                          <p:spTgt spid="20"/>
                                        </p:tgtEl>
                                        <p:attrNameLst>
                                          <p:attrName>ppt_y</p:attrName>
                                        </p:attrNameLst>
                                      </p:cBhvr>
                                      <p:tavLst>
                                        <p:tav tm="0">
                                          <p:val>
                                            <p:strVal val="ppt_y"/>
                                          </p:val>
                                        </p:tav>
                                        <p:tav tm="100000">
                                          <p:val>
                                            <p:strVal val="#ppt_y+2.04581e-05"/>
                                          </p:val>
                                        </p:tav>
                                      </p:tavLst>
                                    </p:anim>
                                    <p:anim calcmode="lin" valueType="num">
                                      <p:cBhvr additive="base">
                                        <p:cTn id="109"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110" dur="500" fill="hold">
                                          <p:stCondLst>
                                            <p:cond delay="0"/>
                                          </p:stCondLst>
                                        </p:cTn>
                                        <p:tgtEl>
                                          <p:spTgt spid="20"/>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10" name="文本框 15"/>
          <p:cNvSpPr txBox="1"/>
          <p:nvPr>
            <p:custDataLst>
              <p:tags r:id="rId2"/>
            </p:custDataLst>
          </p:nvPr>
        </p:nvSpPr>
        <p:spPr>
          <a:xfrm>
            <a:off x="3233736" y="665058"/>
            <a:ext cx="5724529" cy="63995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fontAlgn="auto">
              <a:lnSpc>
                <a:spcPct val="100000"/>
              </a:lnSpc>
            </a:pPr>
            <a:r>
              <a:rPr lang="zh-CN" altLang="en-US" sz="3200" b="1">
                <a:solidFill>
                  <a:schemeClr val="bg1"/>
                </a:solidFill>
                <a:sym typeface="+mn-ea"/>
              </a:rPr>
              <a:t>纹理防伪标签</a:t>
            </a:r>
            <a:endParaRPr lang="zh-CN" altLang="en-US" sz="32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2" name="文本框 2"/>
          <p:cNvSpPr txBox="1"/>
          <p:nvPr>
            <p:custDataLst>
              <p:tags r:id="rId3"/>
            </p:custDataLst>
          </p:nvPr>
        </p:nvSpPr>
        <p:spPr>
          <a:xfrm>
            <a:off x="1522279" y="1460651"/>
            <a:ext cx="9147442" cy="757099"/>
          </a:xfrm>
          <a:prstGeom prst="rect">
            <a:avLst/>
          </a:prstGeom>
          <a:noFill/>
          <a:ln>
            <a:noFill/>
          </a:ln>
        </p:spPr>
        <p:txBody>
          <a:bodyPr wrap="square" lIns="101600" tIns="0" rIns="82550" bIns="0" rtlCol="0">
            <a:noAutofit/>
          </a:bodyPr>
          <a:lstStyle>
            <a:defPPr>
              <a:defRPr lang="zh-CN"/>
            </a:defPPr>
            <a:lvl1pPr fontAlgn="auto">
              <a:lnSpc>
                <a:spcPct val="130000"/>
              </a:lnSpc>
              <a:spcAft>
                <a:spcPts val="1000"/>
              </a:spcAft>
              <a:defRPr sz="1600" spc="150"/>
            </a:lvl1pPr>
          </a:lstStyle>
          <a:p>
            <a:pPr algn="ctr"/>
            <a:r>
              <a:rPr lang="en-US" altLang="zh-CN">
                <a:solidFill>
                  <a:schemeClr val="bg1"/>
                </a:solidFill>
                <a:sym typeface="+mn-ea"/>
              </a:rPr>
              <a:t>   3.</a:t>
            </a:r>
            <a:r>
              <a:rPr lang="zh-CN" altLang="en-US" b="1">
                <a:solidFill>
                  <a:schemeClr val="bg1"/>
                </a:solidFill>
                <a:sym typeface="+mn-ea"/>
              </a:rPr>
              <a:t>纹理防伪标签</a:t>
            </a:r>
            <a:r>
              <a:rPr lang="zh-CN" altLang="en-US">
                <a:solidFill>
                  <a:schemeClr val="bg1"/>
                </a:solidFill>
                <a:sym typeface="+mn-ea"/>
              </a:rPr>
              <a:t>，纹理防伪是以包装材料本身固有的斑纹记号为防伪识别标记的一种防伪技术。自然界的斑纹总是千差万别的，如指纹、木纹、石纹、斑马纹、冰纹、干裂的地面等纹理都是随机的、唯一的、不可能有两个完全一样的。利用这一原理，选用纹理清晰的包装材料制成防伪标签，对每一枚标签材料的斑纹记号进行拍摄、编号、建档、存入防伪数据库中。消费者可通过互联网、传真、电话查询档案、辨别真伪。随机原理上提高了伪造难度。</a:t>
            </a:r>
            <a:endParaRPr lang="zh-CN" altLang="en-US">
              <a:solidFill>
                <a:schemeClr val="bg1"/>
              </a:solidFill>
            </a:endParaRPr>
          </a:p>
          <a:p>
            <a:pPr algn="ctr"/>
            <a:endParaRPr lang="en-US" altLang="zh-CN" dirty="0" err="1">
              <a:solidFill>
                <a:srgbClr val="000000">
                  <a:lumMod val="50000"/>
                  <a:lumOff val="50000"/>
                </a:srgbClr>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4552259" y="3225822"/>
            <a:ext cx="3227424" cy="3227424"/>
          </a:xfrm>
          <a:prstGeom prst="rect">
            <a:avLst/>
          </a:prstGeom>
          <a:solidFill>
            <a:sysClr val="window" lastClr="FFFFFF">
              <a:lumMod val="85000"/>
            </a:sysClr>
          </a:solidFill>
          <a:ln>
            <a:noFill/>
          </a:ln>
          <a:effectLst>
            <a:outerShdw blurRad="127000" dist="38100" dir="16200000" rotWithShape="0">
              <a:prstClr val="black">
                <a:alpha val="20000"/>
              </a:prstClr>
            </a:outerShdw>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11" name="PA-图片 5" descr="D:\study\ppt\数字防伪\照片\3.2.jpg3.2"/>
          <p:cNvPicPr>
            <a:picLocks noChangeAspect="1"/>
          </p:cNvPicPr>
          <p:nvPr>
            <p:custDataLst>
              <p:tags r:id="rId5"/>
            </p:custDataLst>
          </p:nvPr>
        </p:nvPicPr>
        <p:blipFill>
          <a:blip r:embed="rId6"/>
          <a:srcRect l="17934" r="17934"/>
          <a:stretch>
            <a:fillRect/>
          </a:stretch>
        </p:blipFill>
        <p:spPr>
          <a:xfrm>
            <a:off x="1337863" y="3332881"/>
            <a:ext cx="2701996" cy="2702016"/>
          </a:xfrm>
          <a:prstGeom prst="rect">
            <a:avLst/>
          </a:prstGeom>
          <a:effectLst>
            <a:outerShdw blurRad="127000" dist="38100" dir="16200000" rotWithShape="0">
              <a:prstClr val="black">
                <a:alpha val="20000"/>
              </a:prstClr>
            </a:outerShdw>
          </a:effectLst>
        </p:spPr>
      </p:pic>
      <p:pic>
        <p:nvPicPr>
          <p:cNvPr id="17" name="PA-图片 13" descr="D:\study\ppt\数字防伪\照片\3.5.jpg3.5"/>
          <p:cNvPicPr>
            <a:picLocks noChangeAspect="1"/>
          </p:cNvPicPr>
          <p:nvPr>
            <p:custDataLst>
              <p:tags r:id="rId7"/>
            </p:custDataLst>
          </p:nvPr>
        </p:nvPicPr>
        <p:blipFill>
          <a:blip r:embed="rId8"/>
          <a:srcRect l="24127" r="24127"/>
          <a:stretch>
            <a:fillRect/>
          </a:stretch>
        </p:blipFill>
        <p:spPr>
          <a:xfrm>
            <a:off x="8155019" y="3333022"/>
            <a:ext cx="2701996" cy="2701737"/>
          </a:xfrm>
          <a:prstGeom prst="rect">
            <a:avLst/>
          </a:prstGeom>
          <a:effectLst>
            <a:outerShdw blurRad="127000" dist="38100" dir="16200000" rotWithShape="0">
              <a:prstClr val="black">
                <a:alpha val="20000"/>
              </a:prstClr>
            </a:outerShdw>
          </a:effectLst>
        </p:spPr>
      </p:pic>
      <p:pic>
        <p:nvPicPr>
          <p:cNvPr id="19" name="PA-图片 11" descr="D:\study\ppt\数字防伪\照片\3.1.jpg3.1"/>
          <p:cNvPicPr>
            <a:picLocks noChangeAspect="1"/>
          </p:cNvPicPr>
          <p:nvPr>
            <p:custDataLst>
              <p:tags r:id="rId9"/>
            </p:custDataLst>
          </p:nvPr>
        </p:nvPicPr>
        <p:blipFill>
          <a:blip r:embed="rId10"/>
          <a:srcRect t="14444" b="14444"/>
          <a:stretch>
            <a:fillRect/>
          </a:stretch>
        </p:blipFill>
        <p:spPr>
          <a:xfrm>
            <a:off x="4417552" y="3070179"/>
            <a:ext cx="3227423" cy="3227420"/>
          </a:xfrm>
          <a:prstGeom prst="rect">
            <a:avLst/>
          </a:prstGeom>
          <a:effectLst>
            <a:outerShdw blurRad="127000" dist="38100" dir="16200000" rotWithShape="0">
              <a:prstClr val="black">
                <a:alpha val="20000"/>
              </a:prstClr>
            </a:outerShdw>
          </a:effectLst>
        </p:spPr>
      </p:pic>
      <p:pic>
        <p:nvPicPr>
          <p:cNvPr id="20" name="PA-图片 6" descr="D:\study\ppt\数字防伪\照片\3.4.jpg3.4"/>
          <p:cNvPicPr>
            <a:picLocks noChangeAspect="1"/>
          </p:cNvPicPr>
          <p:nvPr>
            <p:custDataLst>
              <p:tags r:id="rId11"/>
            </p:custDataLst>
          </p:nvPr>
        </p:nvPicPr>
        <p:blipFill>
          <a:blip r:embed="rId12"/>
          <a:srcRect l="4082" r="4082"/>
          <a:stretch>
            <a:fillRect/>
          </a:stretch>
        </p:blipFill>
        <p:spPr>
          <a:xfrm>
            <a:off x="11232089" y="3332882"/>
            <a:ext cx="2701737" cy="2701737"/>
          </a:xfrm>
          <a:prstGeom prst="rect">
            <a:avLst/>
          </a:prstGeom>
          <a:effectLst>
            <a:outerShdw blurRad="127000" dist="38100" dir="16200000" rotWithShape="0">
              <a:prstClr val="black">
                <a:alpha val="20000"/>
              </a:prstClr>
            </a:outerShdw>
          </a:effectLst>
        </p:spPr>
      </p:pic>
      <p:pic>
        <p:nvPicPr>
          <p:cNvPr id="21" name="PA-图片 8" descr="D:\study\ppt\数字防伪\照片\3.3.jpg3.3"/>
          <p:cNvPicPr>
            <a:picLocks noChangeAspect="1"/>
          </p:cNvPicPr>
          <p:nvPr>
            <p:custDataLst>
              <p:tags r:id="rId13"/>
            </p:custDataLst>
          </p:nvPr>
        </p:nvPicPr>
        <p:blipFill>
          <a:blip r:embed="rId14"/>
          <a:srcRect t="4981" b="4981"/>
          <a:stretch>
            <a:fillRect/>
          </a:stretch>
        </p:blipFill>
        <p:spPr>
          <a:xfrm>
            <a:off x="-1741827" y="3332622"/>
            <a:ext cx="2701996" cy="2701996"/>
          </a:xfrm>
          <a:prstGeom prst="rect">
            <a:avLst/>
          </a:prstGeom>
          <a:effectLst>
            <a:outerShdw blurRad="127000" dist="38100" dir="16200000" rotWithShape="0">
              <a:prstClr val="black">
                <a:alpha val="20000"/>
              </a:prstClr>
            </a:outerShdw>
          </a:effectLst>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1"/>
                                        </p:tgtEl>
                                        <p:attrNameLst>
                                          <p:attrName>ppt_x</p:attrName>
                                        </p:attrNameLst>
                                      </p:cBhvr>
                                      <p:tavLst>
                                        <p:tav tm="0">
                                          <p:val>
                                            <p:strVal val="ppt_x"/>
                                          </p:val>
                                        </p:tav>
                                        <p:tav tm="100000">
                                          <p:val>
                                            <p:strVal val="#ppt_x+0.252599"/>
                                          </p:val>
                                        </p:tav>
                                      </p:tavLst>
                                    </p:anim>
                                    <p:anim calcmode="lin" valueType="num">
                                      <p:cBhvr additive="base">
                                        <p:cTn id="7"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8"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9" dur="500" fill="hold">
                                          <p:stCondLst>
                                            <p:cond delay="0"/>
                                          </p:stCondLst>
                                        </p:cTn>
                                        <p:tgtEl>
                                          <p:spTgt spid="21"/>
                                        </p:tgtEl>
                                        <p:attrNameLst>
                                          <p:attrName>ppt_h</p:attrName>
                                        </p:attrNameLst>
                                      </p:cBhvr>
                                      <p:tavLst>
                                        <p:tav tm="0">
                                          <p:val>
                                            <p:strVal val="ppt_h"/>
                                          </p:val>
                                        </p:tav>
                                        <p:tav tm="100000">
                                          <p:val>
                                            <p:strVal val="#ppt_h+2.93873e-06"/>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1"/>
                                        </p:tgtEl>
                                        <p:attrNameLst>
                                          <p:attrName>ppt_x</p:attrName>
                                        </p:attrNameLst>
                                      </p:cBhvr>
                                      <p:tavLst>
                                        <p:tav tm="0">
                                          <p:val>
                                            <p:strVal val="ppt_x"/>
                                          </p:val>
                                        </p:tav>
                                        <p:tav tm="100000">
                                          <p:val>
                                            <p:strVal val="#ppt_x+0.274147"/>
                                          </p:val>
                                        </p:tav>
                                      </p:tavLst>
                                    </p:anim>
                                    <p:anim calcmode="lin" valueType="num">
                                      <p:cBhvr additive="base">
                                        <p:cTn id="12" dur="500" fill="hold">
                                          <p:stCondLst>
                                            <p:cond delay="0"/>
                                          </p:stCondLst>
                                        </p:cTn>
                                        <p:tgtEl>
                                          <p:spTgt spid="11"/>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11"/>
                                        </p:tgtEl>
                                        <p:attrNameLst>
                                          <p:attrName>ppt_w</p:attrName>
                                        </p:attrNameLst>
                                      </p:cBhvr>
                                      <p:tavLst>
                                        <p:tav tm="0">
                                          <p:val>
                                            <p:strVal val="ppt_w"/>
                                          </p:val>
                                        </p:tav>
                                        <p:tav tm="100000">
                                          <p:val>
                                            <p:strVal val="#ppt_w+0.043096"/>
                                          </p:val>
                                        </p:tav>
                                      </p:tavLst>
                                    </p:anim>
                                    <p:anim calcmode="lin" valueType="num">
                                      <p:cBhvr additive="base">
                                        <p:cTn id="14" dur="500" fill="hold">
                                          <p:stCondLst>
                                            <p:cond delay="0"/>
                                          </p:stCondLst>
                                        </p:cTn>
                                        <p:tgtEl>
                                          <p:spTgt spid="11"/>
                                        </p:tgtEl>
                                        <p:attrNameLst>
                                          <p:attrName>ppt_h</p:attrName>
                                        </p:attrNameLst>
                                      </p:cBhvr>
                                      <p:tavLst>
                                        <p:tav tm="0">
                                          <p:val>
                                            <p:strVal val="ppt_h"/>
                                          </p:val>
                                        </p:tav>
                                        <p:tav tm="100000">
                                          <p:val>
                                            <p:strVal val="#ppt_h+0.0766118"/>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9"/>
                                        </p:tgtEl>
                                        <p:attrNameLst>
                                          <p:attrName>ppt_x</p:attrName>
                                        </p:attrNameLst>
                                      </p:cBhvr>
                                      <p:tavLst>
                                        <p:tav tm="0">
                                          <p:val>
                                            <p:strVal val="ppt_x"/>
                                          </p:val>
                                        </p:tav>
                                        <p:tav tm="100000">
                                          <p:val>
                                            <p:strVal val="#ppt_x+0.285003"/>
                                          </p:val>
                                        </p:tav>
                                      </p:tavLst>
                                    </p:anim>
                                    <p:anim calcmode="lin" valueType="num">
                                      <p:cBhvr additive="base">
                                        <p:cTn id="17" dur="500" fill="hold">
                                          <p:stCondLst>
                                            <p:cond delay="0"/>
                                          </p:stCondLst>
                                        </p:cTn>
                                        <p:tgtEl>
                                          <p:spTgt spid="19"/>
                                        </p:tgtEl>
                                        <p:attrNameLst>
                                          <p:attrName>ppt_y</p:attrName>
                                        </p:attrNameLst>
                                      </p:cBhvr>
                                      <p:tavLst>
                                        <p:tav tm="0">
                                          <p:val>
                                            <p:strVal val="ppt_y"/>
                                          </p:val>
                                        </p:tav>
                                        <p:tav tm="100000">
                                          <p:val>
                                            <p:strVal val="#ppt_y+2.26056e-07"/>
                                          </p:val>
                                        </p:tav>
                                      </p:tavLst>
                                    </p:anim>
                                    <p:anim calcmode="lin" valueType="num">
                                      <p:cBhvr additive="base">
                                        <p:cTn id="18"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9"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7"/>
                                        </p:tgtEl>
                                        <p:attrNameLst>
                                          <p:attrName>ppt_x</p:attrName>
                                        </p:attrNameLst>
                                      </p:cBhvr>
                                      <p:tavLst>
                                        <p:tav tm="0">
                                          <p:val>
                                            <p:strVal val="ppt_x"/>
                                          </p:val>
                                        </p:tav>
                                        <p:tav tm="100000">
                                          <p:val>
                                            <p:strVal val="#ppt_x+0.252374"/>
                                          </p:val>
                                        </p:tav>
                                      </p:tavLst>
                                    </p:anim>
                                    <p:anim calcmode="lin" valueType="num">
                                      <p:cBhvr additive="base">
                                        <p:cTn id="22" dur="500" fill="hold">
                                          <p:stCondLst>
                                            <p:cond delay="0"/>
                                          </p:stCondLst>
                                        </p:cTn>
                                        <p:tgtEl>
                                          <p:spTgt spid="17"/>
                                        </p:tgtEl>
                                        <p:attrNameLst>
                                          <p:attrName>ppt_y</p:attrName>
                                        </p:attrNameLst>
                                      </p:cBhvr>
                                      <p:tavLst>
                                        <p:tav tm="0">
                                          <p:val>
                                            <p:strVal val="ppt_y"/>
                                          </p:val>
                                        </p:tav>
                                        <p:tav tm="100000">
                                          <p:val>
                                            <p:strVal val="#ppt_y+-2.04581e-05"/>
                                          </p:val>
                                        </p:tav>
                                      </p:tavLst>
                                    </p:anim>
                                    <p:anim calcmode="lin" valueType="num">
                                      <p:cBhvr additive="base">
                                        <p:cTn id="23" dur="500" fill="hold">
                                          <p:stCondLst>
                                            <p:cond delay="0"/>
                                          </p:stCondLst>
                                        </p:cTn>
                                        <p:tgtEl>
                                          <p:spTgt spid="17"/>
                                        </p:tgtEl>
                                        <p:attrNameLst>
                                          <p:attrName>ppt_w</p:attrName>
                                        </p:attrNameLst>
                                      </p:cBhvr>
                                      <p:tavLst>
                                        <p:tav tm="0">
                                          <p:val>
                                            <p:strVal val="ppt_w"/>
                                          </p:val>
                                        </p:tav>
                                        <p:tav tm="100000">
                                          <p:val>
                                            <p:strVal val="#ppt_w+-2.12351e-05"/>
                                          </p:val>
                                        </p:tav>
                                      </p:tavLst>
                                    </p:anim>
                                    <p:anim calcmode="lin" valueType="num">
                                      <p:cBhvr additive="base">
                                        <p:cTn id="24" dur="500" fill="hold">
                                          <p:stCondLst>
                                            <p:cond delay="0"/>
                                          </p:stCondLst>
                                        </p:cTn>
                                        <p:tgtEl>
                                          <p:spTgt spid="17"/>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27" dur="500" fill="hold">
                                          <p:stCondLst>
                                            <p:cond delay="0"/>
                                          </p:stCondLst>
                                        </p:cTn>
                                        <p:tgtEl>
                                          <p:spTgt spid="20"/>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28"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29" dur="500" fill="hold">
                                          <p:stCondLst>
                                            <p:cond delay="0"/>
                                          </p:stCondLst>
                                        </p:cTn>
                                        <p:tgtEl>
                                          <p:spTgt spid="20"/>
                                        </p:tgtEl>
                                        <p:attrNameLst>
                                          <p:attrName>ppt_h</p:attrName>
                                        </p:attrNameLst>
                                      </p:cBhvr>
                                      <p:tavLst>
                                        <p:tav tm="0">
                                          <p:val>
                                            <p:strVal val="ppt_h"/>
                                          </p:val>
                                        </p:tav>
                                        <p:tav tm="100000">
                                          <p:val>
                                            <p:strVal val="#ppt_h+3.77514e-05"/>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calcmode="lin" valueType="num">
                                      <p:cBhvr additive="base">
                                        <p:cTn id="33" dur="500" fill="hold">
                                          <p:stCondLst>
                                            <p:cond delay="0"/>
                                          </p:stCondLst>
                                        </p:cTn>
                                        <p:tgtEl>
                                          <p:spTgt spid="21"/>
                                        </p:tgtEl>
                                        <p:attrNameLst>
                                          <p:attrName>ppt_x</p:attrName>
                                        </p:attrNameLst>
                                      </p:cBhvr>
                                      <p:tavLst>
                                        <p:tav tm="0">
                                          <p:val>
                                            <p:strVal val="ppt_x"/>
                                          </p:val>
                                        </p:tav>
                                        <p:tav tm="100000">
                                          <p:val>
                                            <p:strVal val="#ppt_x+0.526746"/>
                                          </p:val>
                                        </p:tav>
                                      </p:tavLst>
                                    </p:anim>
                                    <p:anim calcmode="lin" valueType="num">
                                      <p:cBhvr additive="base">
                                        <p:cTn id="34"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35" dur="500" fill="hold">
                                          <p:stCondLst>
                                            <p:cond delay="0"/>
                                          </p:stCondLst>
                                        </p:cTn>
                                        <p:tgtEl>
                                          <p:spTgt spid="21"/>
                                        </p:tgtEl>
                                        <p:attrNameLst>
                                          <p:attrName>ppt_w</p:attrName>
                                        </p:attrNameLst>
                                      </p:cBhvr>
                                      <p:tavLst>
                                        <p:tav tm="0">
                                          <p:val>
                                            <p:strVal val="ppt_w"/>
                                          </p:val>
                                        </p:tav>
                                        <p:tav tm="100000">
                                          <p:val>
                                            <p:strVal val="#ppt_w+0.043096"/>
                                          </p:val>
                                        </p:tav>
                                      </p:tavLst>
                                    </p:anim>
                                    <p:anim calcmode="lin" valueType="num">
                                      <p:cBhvr additive="base">
                                        <p:cTn id="36" dur="500" fill="hold">
                                          <p:stCondLst>
                                            <p:cond delay="0"/>
                                          </p:stCondLst>
                                        </p:cTn>
                                        <p:tgtEl>
                                          <p:spTgt spid="21"/>
                                        </p:tgtEl>
                                        <p:attrNameLst>
                                          <p:attrName>ppt_h</p:attrName>
                                        </p:attrNameLst>
                                      </p:cBhvr>
                                      <p:tavLst>
                                        <p:tav tm="0">
                                          <p:val>
                                            <p:strVal val="ppt_h"/>
                                          </p:val>
                                        </p:tav>
                                        <p:tav tm="100000">
                                          <p:val>
                                            <p:strVal val="#ppt_h+0.0766148"/>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11"/>
                                        </p:tgtEl>
                                        <p:attrNameLst>
                                          <p:attrName>ppt_x</p:attrName>
                                        </p:attrNameLst>
                                      </p:cBhvr>
                                      <p:tavLst>
                                        <p:tav tm="0">
                                          <p:val>
                                            <p:strVal val="ppt_x"/>
                                          </p:val>
                                        </p:tav>
                                        <p:tav tm="100000">
                                          <p:val>
                                            <p:strVal val="#ppt_x+0.55915"/>
                                          </p:val>
                                        </p:tav>
                                      </p:tavLst>
                                    </p:anim>
                                    <p:anim calcmode="lin" valueType="num">
                                      <p:cBhvr additive="base">
                                        <p:cTn id="39" dur="500" fill="hold">
                                          <p:stCondLst>
                                            <p:cond delay="0"/>
                                          </p:stCondLst>
                                        </p:cTn>
                                        <p:tgtEl>
                                          <p:spTgt spid="11"/>
                                        </p:tgtEl>
                                        <p:attrNameLst>
                                          <p:attrName>ppt_y</p:attrName>
                                        </p:attrNameLst>
                                      </p:cBhvr>
                                      <p:tavLst>
                                        <p:tav tm="0">
                                          <p:val>
                                            <p:strVal val="ppt_y"/>
                                          </p:val>
                                        </p:tav>
                                        <p:tav tm="100000">
                                          <p:val>
                                            <p:strVal val="#ppt_y+2.26056e-07"/>
                                          </p:val>
                                        </p:tav>
                                      </p:tavLst>
                                    </p:anim>
                                    <p:anim calcmode="lin" valueType="num">
                                      <p:cBhvr additive="base">
                                        <p:cTn id="40"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41"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strVal val="#ppt_x+0.537376"/>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strVal val="#ppt_y+-2.0232e-05"/>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0.0431173"/>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17"/>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49" dur="500" fill="hold">
                                          <p:stCondLst>
                                            <p:cond delay="0"/>
                                          </p:stCondLst>
                                        </p:cTn>
                                        <p:tgtEl>
                                          <p:spTgt spid="17"/>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50"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17"/>
                                        </p:tgtEl>
                                        <p:attrNameLst>
                                          <p:attrName>ppt_h</p:attrName>
                                        </p:attrNameLst>
                                      </p:cBhvr>
                                      <p:tavLst>
                                        <p:tav tm="0">
                                          <p:val>
                                            <p:strVal val="ppt_h"/>
                                          </p:val>
                                        </p:tav>
                                        <p:tav tm="100000">
                                          <p:val>
                                            <p:strVal val="#ppt_h+3.77514e-05"/>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
                                        </p:tgtEl>
                                        <p:attrNameLst>
                                          <p:attrName>ppt_x</p:attrName>
                                        </p:attrNameLst>
                                      </p:cBhvr>
                                      <p:tavLst>
                                        <p:tav tm="0">
                                          <p:val>
                                            <p:strVal val="ppt_x"/>
                                          </p:val>
                                        </p:tav>
                                        <p:tav tm="100000">
                                          <p:val>
                                            <p:strVal val="#ppt_x+-0.811524"/>
                                          </p:val>
                                        </p:tav>
                                      </p:tavLst>
                                    </p:anim>
                                    <p:anim calcmode="lin" valueType="num">
                                      <p:cBhvr additive="base">
                                        <p:cTn id="54"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55"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56" dur="500" fill="hold">
                                          <p:stCondLst>
                                            <p:cond delay="0"/>
                                          </p:stCondLst>
                                        </p:cTn>
                                        <p:tgtEl>
                                          <p:spTgt spid="20"/>
                                        </p:tgtEl>
                                        <p:attrNameLst>
                                          <p:attrName>ppt_h</p:attrName>
                                        </p:attrNameLst>
                                      </p:cBhvr>
                                      <p:tavLst>
                                        <p:tav tm="0">
                                          <p:val>
                                            <p:strVal val="ppt_h"/>
                                          </p:val>
                                        </p:tav>
                                        <p:tav tm="100000">
                                          <p:val>
                                            <p:strVal val="#ppt_h+4.06901e-05"/>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calcmode="lin" valueType="num">
                                      <p:cBhvr additive="base">
                                        <p:cTn id="60" dur="500" fill="hold">
                                          <p:stCondLst>
                                            <p:cond delay="0"/>
                                          </p:stCondLst>
                                        </p:cTn>
                                        <p:tgtEl>
                                          <p:spTgt spid="21"/>
                                        </p:tgtEl>
                                        <p:attrNameLst>
                                          <p:attrName>ppt_x</p:attrName>
                                        </p:attrNameLst>
                                      </p:cBhvr>
                                      <p:tavLst>
                                        <p:tav tm="0">
                                          <p:val>
                                            <p:strVal val="ppt_x"/>
                                          </p:val>
                                        </p:tav>
                                        <p:tav tm="100000">
                                          <p:val>
                                            <p:strVal val="#ppt_x+0.811749"/>
                                          </p:val>
                                        </p:tav>
                                      </p:tavLst>
                                    </p:anim>
                                    <p:anim calcmode="lin" valueType="num">
                                      <p:cBhvr additive="base">
                                        <p:cTn id="61" dur="500" fill="hold">
                                          <p:stCondLst>
                                            <p:cond delay="0"/>
                                          </p:stCondLst>
                                        </p:cTn>
                                        <p:tgtEl>
                                          <p:spTgt spid="21"/>
                                        </p:tgtEl>
                                        <p:attrNameLst>
                                          <p:attrName>ppt_y</p:attrName>
                                        </p:attrNameLst>
                                      </p:cBhvr>
                                      <p:tavLst>
                                        <p:tav tm="0">
                                          <p:val>
                                            <p:strVal val="ppt_y"/>
                                          </p:val>
                                        </p:tav>
                                        <p:tav tm="100000">
                                          <p:val>
                                            <p:strVal val="#ppt_y+3.94468e-05"/>
                                          </p:val>
                                        </p:tav>
                                      </p:tavLst>
                                    </p:anim>
                                    <p:anim calcmode="lin" valueType="num">
                                      <p:cBhvr additive="base">
                                        <p:cTn id="62"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63"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11"/>
                                        </p:tgtEl>
                                        <p:attrNameLst>
                                          <p:attrName>ppt_x</p:attrName>
                                        </p:attrNameLst>
                                      </p:cBhvr>
                                      <p:tavLst>
                                        <p:tav tm="0">
                                          <p:val>
                                            <p:strVal val="ppt_x"/>
                                          </p:val>
                                        </p:tav>
                                        <p:tav tm="100000">
                                          <p:val>
                                            <p:strVal val="#ppt_x+0.811524"/>
                                          </p:val>
                                        </p:tav>
                                      </p:tavLst>
                                    </p:anim>
                                    <p:anim calcmode="lin" valueType="num">
                                      <p:cBhvr additive="base">
                                        <p:cTn id="66" dur="500" fill="hold">
                                          <p:stCondLst>
                                            <p:cond delay="0"/>
                                          </p:stCondLst>
                                        </p:cTn>
                                        <p:tgtEl>
                                          <p:spTgt spid="11"/>
                                        </p:tgtEl>
                                        <p:attrNameLst>
                                          <p:attrName>ppt_y</p:attrName>
                                        </p:attrNameLst>
                                      </p:cBhvr>
                                      <p:tavLst>
                                        <p:tav tm="0">
                                          <p:val>
                                            <p:strVal val="ppt_y"/>
                                          </p:val>
                                        </p:tav>
                                        <p:tav tm="100000">
                                          <p:val>
                                            <p:strVal val="#ppt_y+-2.0232e-05"/>
                                          </p:val>
                                        </p:tav>
                                      </p:tavLst>
                                    </p:anim>
                                    <p:anim calcmode="lin" valueType="num">
                                      <p:cBhvr additive="base">
                                        <p:cTn id="67" dur="500" fill="hold">
                                          <p:stCondLst>
                                            <p:cond delay="0"/>
                                          </p:stCondLst>
                                        </p:cTn>
                                        <p:tgtEl>
                                          <p:spTgt spid="11"/>
                                        </p:tgtEl>
                                        <p:attrNameLst>
                                          <p:attrName>ppt_w</p:attrName>
                                        </p:attrNameLst>
                                      </p:cBhvr>
                                      <p:tavLst>
                                        <p:tav tm="0">
                                          <p:val>
                                            <p:strVal val="ppt_w"/>
                                          </p:val>
                                        </p:tav>
                                        <p:tav tm="100000">
                                          <p:val>
                                            <p:strVal val="#ppt_w+-2.12351e-05"/>
                                          </p:val>
                                        </p:tav>
                                      </p:tavLst>
                                    </p:anim>
                                    <p:anim calcmode="lin" valueType="num">
                                      <p:cBhvr additive="base">
                                        <p:cTn id="68"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19"/>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71" dur="500" fill="hold">
                                          <p:stCondLst>
                                            <p:cond delay="0"/>
                                          </p:stCondLst>
                                        </p:cTn>
                                        <p:tgtEl>
                                          <p:spTgt spid="19"/>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72"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73" dur="500" fill="hold">
                                          <p:stCondLst>
                                            <p:cond delay="0"/>
                                          </p:stCondLst>
                                        </p:cTn>
                                        <p:tgtEl>
                                          <p:spTgt spid="19"/>
                                        </p:tgtEl>
                                        <p:attrNameLst>
                                          <p:attrName>ppt_h</p:attrName>
                                        </p:attrNameLst>
                                      </p:cBhvr>
                                      <p:tavLst>
                                        <p:tav tm="0">
                                          <p:val>
                                            <p:strVal val="ppt_h"/>
                                          </p:val>
                                        </p:tav>
                                        <p:tav tm="100000">
                                          <p:val>
                                            <p:strVal val="#ppt_h+-0.0766148"/>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17"/>
                                        </p:tgtEl>
                                        <p:attrNameLst>
                                          <p:attrName>ppt_x</p:attrName>
                                        </p:attrNameLst>
                                      </p:cBhvr>
                                      <p:tavLst>
                                        <p:tav tm="0">
                                          <p:val>
                                            <p:strVal val="ppt_x"/>
                                          </p:val>
                                        </p:tav>
                                        <p:tav tm="100000">
                                          <p:val>
                                            <p:strVal val="#ppt_x+-0.55915"/>
                                          </p:val>
                                        </p:tav>
                                      </p:tavLst>
                                    </p:anim>
                                    <p:anim calcmode="lin" valueType="num">
                                      <p:cBhvr additive="base">
                                        <p:cTn id="76"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77"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78" dur="500" fill="hold">
                                          <p:stCondLst>
                                            <p:cond delay="0"/>
                                          </p:stCondLst>
                                        </p:cTn>
                                        <p:tgtEl>
                                          <p:spTgt spid="17"/>
                                        </p:tgtEl>
                                        <p:attrNameLst>
                                          <p:attrName>ppt_h</p:attrName>
                                        </p:attrNameLst>
                                      </p:cBhvr>
                                      <p:tavLst>
                                        <p:tav tm="0">
                                          <p:val>
                                            <p:strVal val="ppt_h"/>
                                          </p:val>
                                        </p:tav>
                                        <p:tav tm="100000">
                                          <p:val>
                                            <p:strVal val="#ppt_h+4.06901e-05"/>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0"/>
                                        </p:tgtEl>
                                        <p:attrNameLst>
                                          <p:attrName>ppt_x</p:attrName>
                                        </p:attrNameLst>
                                      </p:cBhvr>
                                      <p:tavLst>
                                        <p:tav tm="0">
                                          <p:val>
                                            <p:strVal val="ppt_x"/>
                                          </p:val>
                                        </p:tav>
                                        <p:tav tm="100000">
                                          <p:val>
                                            <p:strVal val="#ppt_x+-0.537376"/>
                                          </p:val>
                                        </p:tav>
                                      </p:tavLst>
                                    </p:anim>
                                    <p:anim calcmode="lin" valueType="num">
                                      <p:cBhvr additive="base">
                                        <p:cTn id="81"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82" dur="500" fill="hold">
                                          <p:stCondLst>
                                            <p:cond delay="0"/>
                                          </p:stCondLst>
                                        </p:cTn>
                                        <p:tgtEl>
                                          <p:spTgt spid="20"/>
                                        </p:tgtEl>
                                        <p:attrNameLst>
                                          <p:attrName>ppt_w</p:attrName>
                                        </p:attrNameLst>
                                      </p:cBhvr>
                                      <p:tavLst>
                                        <p:tav tm="0">
                                          <p:val>
                                            <p:strVal val="ppt_w"/>
                                          </p:val>
                                        </p:tav>
                                        <p:tav tm="100000">
                                          <p:val>
                                            <p:strVal val="#ppt_w+0.0431173"/>
                                          </p:val>
                                        </p:tav>
                                      </p:tavLst>
                                    </p:anim>
                                    <p:anim calcmode="lin" valueType="num">
                                      <p:cBhvr additive="base">
                                        <p:cTn id="83" dur="500" fill="hold">
                                          <p:stCondLst>
                                            <p:cond delay="0"/>
                                          </p:stCondLst>
                                        </p:cTn>
                                        <p:tgtEl>
                                          <p:spTgt spid="20"/>
                                        </p:tgtEl>
                                        <p:attrNameLst>
                                          <p:attrName>ppt_h</p:attrName>
                                        </p:attrNameLst>
                                      </p:cBhvr>
                                      <p:tavLst>
                                        <p:tav tm="0">
                                          <p:val>
                                            <p:strVal val="ppt_h"/>
                                          </p:val>
                                        </p:tav>
                                        <p:tav tm="100000">
                                          <p:val>
                                            <p:strVal val="#ppt_h+0.0766525"/>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calcmode="lin" valueType="num">
                                      <p:cBhvr additive="base">
                                        <p:cTn id="87" dur="500" fill="hold">
                                          <p:stCondLst>
                                            <p:cond delay="0"/>
                                          </p:stCondLst>
                                        </p:cTn>
                                        <p:tgtEl>
                                          <p:spTgt spid="21"/>
                                        </p:tgtEl>
                                        <p:attrNameLst>
                                          <p:attrName>ppt_x</p:attrName>
                                        </p:attrNameLst>
                                      </p:cBhvr>
                                      <p:tavLst>
                                        <p:tav tm="0">
                                          <p:val>
                                            <p:strVal val="ppt_x"/>
                                          </p:val>
                                        </p:tav>
                                        <p:tav tm="100000">
                                          <p:val>
                                            <p:strVal val="#ppt_x+1.06412"/>
                                          </p:val>
                                        </p:tav>
                                      </p:tavLst>
                                    </p:anim>
                                    <p:anim calcmode="lin" valueType="num">
                                      <p:cBhvr additive="base">
                                        <p:cTn id="88" dur="500" fill="hold">
                                          <p:stCondLst>
                                            <p:cond delay="0"/>
                                          </p:stCondLst>
                                        </p:cTn>
                                        <p:tgtEl>
                                          <p:spTgt spid="21"/>
                                        </p:tgtEl>
                                        <p:attrNameLst>
                                          <p:attrName>ppt_y</p:attrName>
                                        </p:attrNameLst>
                                      </p:cBhvr>
                                      <p:tavLst>
                                        <p:tav tm="0">
                                          <p:val>
                                            <p:strVal val="ppt_y"/>
                                          </p:val>
                                        </p:tav>
                                        <p:tav tm="100000">
                                          <p:val>
                                            <p:strVal val="#ppt_y+1.89887e-05"/>
                                          </p:val>
                                        </p:tav>
                                      </p:tavLst>
                                    </p:anim>
                                    <p:anim calcmode="lin" valueType="num">
                                      <p:cBhvr additive="base">
                                        <p:cTn id="89" dur="500" fill="hold">
                                          <p:stCondLst>
                                            <p:cond delay="0"/>
                                          </p:stCondLst>
                                        </p:cTn>
                                        <p:tgtEl>
                                          <p:spTgt spid="21"/>
                                        </p:tgtEl>
                                        <p:attrNameLst>
                                          <p:attrName>ppt_w</p:attrName>
                                        </p:attrNameLst>
                                      </p:cBhvr>
                                      <p:tavLst>
                                        <p:tav tm="0">
                                          <p:val>
                                            <p:strVal val="ppt_w"/>
                                          </p:val>
                                        </p:tav>
                                        <p:tav tm="100000">
                                          <p:val>
                                            <p:strVal val="#ppt_w+-2.12351e-05"/>
                                          </p:val>
                                        </p:tav>
                                      </p:tavLst>
                                    </p:anim>
                                    <p:anim calcmode="lin" valueType="num">
                                      <p:cBhvr additive="base">
                                        <p:cTn id="90"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91" presetID="35" presetClass="path" presetSubtype="0" accel="50000" decel="50000" fill="hold" nodeType="withEffect">
                                  <p:stCondLst>
                                    <p:cond delay="0"/>
                                  </p:stCondLst>
                                  <p:childTnLst>
                                    <p:anim calcmode="lin" valueType="num">
                                      <p:cBhvr additive="base">
                                        <p:cTn id="92" dur="500" fill="hold">
                                          <p:stCondLst>
                                            <p:cond delay="0"/>
                                          </p:stCondLst>
                                        </p:cTn>
                                        <p:tgtEl>
                                          <p:spTgt spid="11"/>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93" dur="500" fill="hold">
                                          <p:stCondLst>
                                            <p:cond delay="0"/>
                                          </p:stCondLst>
                                        </p:cTn>
                                        <p:tgtEl>
                                          <p:spTgt spid="11"/>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94"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1"/>
                                        </p:tgtEl>
                                        <p:attrNameLst>
                                          <p:attrName>ppt_h</p:attrName>
                                        </p:attrNameLst>
                                      </p:cBhvr>
                                      <p:tavLst>
                                        <p:tav tm="0">
                                          <p:val>
                                            <p:strVal val="ppt_h"/>
                                          </p:val>
                                        </p:tav>
                                        <p:tav tm="100000">
                                          <p:val>
                                            <p:strVal val="#ppt_h+-2.93873e-06"/>
                                          </p:val>
                                        </p:tav>
                                      </p:tavLst>
                                    </p:anim>
                                  </p:childTnLst>
                                </p:cTn>
                              </p:par>
                              <p:par>
                                <p:cTn id="96" presetID="35" presetClass="path" presetSubtype="0" accel="50000" decel="50000" fill="hold" nodeType="withEffect">
                                  <p:stCondLst>
                                    <p:cond delay="0"/>
                                  </p:stCondLst>
                                  <p:childTnLst>
                                    <p:anim calcmode="lin" valueType="num">
                                      <p:cBhvr additive="base">
                                        <p:cTn id="97" dur="500" fill="hold">
                                          <p:stCondLst>
                                            <p:cond delay="0"/>
                                          </p:stCondLst>
                                        </p:cTn>
                                        <p:tgtEl>
                                          <p:spTgt spid="19"/>
                                        </p:tgtEl>
                                        <p:attrNameLst>
                                          <p:attrName>ppt_x</p:attrName>
                                        </p:attrNameLst>
                                      </p:cBhvr>
                                      <p:tavLst>
                                        <p:tav tm="0">
                                          <p:val>
                                            <p:strVal val="ppt_x"/>
                                          </p:val>
                                        </p:tav>
                                        <p:tav tm="100000">
                                          <p:val>
                                            <p:strVal val="#ppt_x+-0.274147"/>
                                          </p:val>
                                        </p:tav>
                                      </p:tavLst>
                                    </p:anim>
                                    <p:anim calcmode="lin" valueType="num">
                                      <p:cBhvr additive="base">
                                        <p:cTn id="98" dur="500" fill="hold">
                                          <p:stCondLst>
                                            <p:cond delay="0"/>
                                          </p:stCondLst>
                                        </p:cTn>
                                        <p:tgtEl>
                                          <p:spTgt spid="19"/>
                                        </p:tgtEl>
                                        <p:attrNameLst>
                                          <p:attrName>ppt_y</p:attrName>
                                        </p:attrNameLst>
                                      </p:cBhvr>
                                      <p:tavLst>
                                        <p:tav tm="0">
                                          <p:val>
                                            <p:strVal val="ppt_y"/>
                                          </p:val>
                                        </p:tav>
                                        <p:tav tm="100000">
                                          <p:val>
                                            <p:strVal val="#ppt_y+0"/>
                                          </p:val>
                                        </p:tav>
                                      </p:tavLst>
                                    </p:anim>
                                    <p:anim calcmode="lin" valueType="num">
                                      <p:cBhvr additive="base">
                                        <p:cTn id="99"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00" dur="500" fill="hold">
                                          <p:stCondLst>
                                            <p:cond delay="0"/>
                                          </p:stCondLst>
                                        </p:cTn>
                                        <p:tgtEl>
                                          <p:spTgt spid="19"/>
                                        </p:tgtEl>
                                        <p:attrNameLst>
                                          <p:attrName>ppt_h</p:attrName>
                                        </p:attrNameLst>
                                      </p:cBhvr>
                                      <p:tavLst>
                                        <p:tav tm="0">
                                          <p:val>
                                            <p:strVal val="ppt_h"/>
                                          </p:val>
                                        </p:tav>
                                        <p:tav tm="100000">
                                          <p:val>
                                            <p:strVal val="#ppt_h+-0.0766118"/>
                                          </p:val>
                                        </p:tav>
                                      </p:tavLst>
                                    </p:anim>
                                  </p:childTnLst>
                                </p:cTn>
                              </p:par>
                              <p:par>
                                <p:cTn id="101" presetID="35" presetClass="path" presetSubtype="0" accel="50000" decel="50000" fill="hold" nodeType="withEffect">
                                  <p:stCondLst>
                                    <p:cond delay="0"/>
                                  </p:stCondLst>
                                  <p:childTnLst>
                                    <p:anim calcmode="lin" valueType="num">
                                      <p:cBhvr additive="base">
                                        <p:cTn id="102" dur="500" fill="hold">
                                          <p:stCondLst>
                                            <p:cond delay="0"/>
                                          </p:stCondLst>
                                        </p:cTn>
                                        <p:tgtEl>
                                          <p:spTgt spid="17"/>
                                        </p:tgtEl>
                                        <p:attrNameLst>
                                          <p:attrName>ppt_x</p:attrName>
                                        </p:attrNameLst>
                                      </p:cBhvr>
                                      <p:tavLst>
                                        <p:tav tm="0">
                                          <p:val>
                                            <p:strVal val="ppt_x"/>
                                          </p:val>
                                        </p:tav>
                                        <p:tav tm="100000">
                                          <p:val>
                                            <p:strVal val="#ppt_x+-0.285003"/>
                                          </p:val>
                                        </p:tav>
                                      </p:tavLst>
                                    </p:anim>
                                    <p:anim calcmode="lin" valueType="num">
                                      <p:cBhvr additive="base">
                                        <p:cTn id="103"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104" dur="500" fill="hold">
                                          <p:stCondLst>
                                            <p:cond delay="0"/>
                                          </p:stCondLst>
                                        </p:cTn>
                                        <p:tgtEl>
                                          <p:spTgt spid="17"/>
                                        </p:tgtEl>
                                        <p:attrNameLst>
                                          <p:attrName>ppt_w</p:attrName>
                                        </p:attrNameLst>
                                      </p:cBhvr>
                                      <p:tavLst>
                                        <p:tav tm="0">
                                          <p:val>
                                            <p:strVal val="ppt_w"/>
                                          </p:val>
                                        </p:tav>
                                        <p:tav tm="100000">
                                          <p:val>
                                            <p:strVal val="#ppt_w+0.043096"/>
                                          </p:val>
                                        </p:tav>
                                      </p:tavLst>
                                    </p:anim>
                                    <p:anim calcmode="lin" valueType="num">
                                      <p:cBhvr additive="base">
                                        <p:cTn id="105" dur="500" fill="hold">
                                          <p:stCondLst>
                                            <p:cond delay="0"/>
                                          </p:stCondLst>
                                        </p:cTn>
                                        <p:tgtEl>
                                          <p:spTgt spid="17"/>
                                        </p:tgtEl>
                                        <p:attrNameLst>
                                          <p:attrName>ppt_h</p:attrName>
                                        </p:attrNameLst>
                                      </p:cBhvr>
                                      <p:tavLst>
                                        <p:tav tm="0">
                                          <p:val>
                                            <p:strVal val="ppt_h"/>
                                          </p:val>
                                        </p:tav>
                                        <p:tav tm="100000">
                                          <p:val>
                                            <p:strVal val="#ppt_h+0.0766525"/>
                                          </p:val>
                                        </p:tav>
                                      </p:tavLst>
                                    </p:anim>
                                  </p:childTnLst>
                                </p:cTn>
                              </p:par>
                              <p:par>
                                <p:cTn id="106" presetID="35" presetClass="path" presetSubtype="0" accel="50000" decel="50000" fill="hold" nodeType="withEffect">
                                  <p:stCondLst>
                                    <p:cond delay="0"/>
                                  </p:stCondLst>
                                  <p:childTnLst>
                                    <p:anim calcmode="lin" valueType="num">
                                      <p:cBhvr additive="base">
                                        <p:cTn id="107" dur="500" fill="hold">
                                          <p:stCondLst>
                                            <p:cond delay="0"/>
                                          </p:stCondLst>
                                        </p:cTn>
                                        <p:tgtEl>
                                          <p:spTgt spid="20"/>
                                        </p:tgtEl>
                                        <p:attrNameLst>
                                          <p:attrName>ppt_x</p:attrName>
                                        </p:attrNameLst>
                                      </p:cBhvr>
                                      <p:tavLst>
                                        <p:tav tm="0">
                                          <p:val>
                                            <p:strVal val="ppt_x"/>
                                          </p:val>
                                        </p:tav>
                                        <p:tav tm="100000">
                                          <p:val>
                                            <p:strVal val="#ppt_x+-0.252374"/>
                                          </p:val>
                                        </p:tav>
                                      </p:tavLst>
                                    </p:anim>
                                    <p:anim calcmode="lin" valueType="num">
                                      <p:cBhvr additive="base">
                                        <p:cTn id="108" dur="500" fill="hold">
                                          <p:stCondLst>
                                            <p:cond delay="0"/>
                                          </p:stCondLst>
                                        </p:cTn>
                                        <p:tgtEl>
                                          <p:spTgt spid="20"/>
                                        </p:tgtEl>
                                        <p:attrNameLst>
                                          <p:attrName>ppt_y</p:attrName>
                                        </p:attrNameLst>
                                      </p:cBhvr>
                                      <p:tavLst>
                                        <p:tav tm="0">
                                          <p:val>
                                            <p:strVal val="ppt_y"/>
                                          </p:val>
                                        </p:tav>
                                        <p:tav tm="100000">
                                          <p:val>
                                            <p:strVal val="#ppt_y+2.04581e-05"/>
                                          </p:val>
                                        </p:tav>
                                      </p:tavLst>
                                    </p:anim>
                                    <p:anim calcmode="lin" valueType="num">
                                      <p:cBhvr additive="base">
                                        <p:cTn id="109"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110" dur="500" fill="hold">
                                          <p:stCondLst>
                                            <p:cond delay="0"/>
                                          </p:stCondLst>
                                        </p:cTn>
                                        <p:tgtEl>
                                          <p:spTgt spid="20"/>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10" name="文本框 15"/>
          <p:cNvSpPr txBox="1"/>
          <p:nvPr>
            <p:custDataLst>
              <p:tags r:id="rId2"/>
            </p:custDataLst>
          </p:nvPr>
        </p:nvSpPr>
        <p:spPr>
          <a:xfrm>
            <a:off x="3233736" y="665058"/>
            <a:ext cx="5724529" cy="63995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fontAlgn="auto">
              <a:lnSpc>
                <a:spcPct val="100000"/>
              </a:lnSpc>
            </a:pPr>
            <a:r>
              <a:rPr lang="zh-CN" altLang="en-US" sz="3200" b="1">
                <a:solidFill>
                  <a:schemeClr val="bg1">
                    <a:lumMod val="95000"/>
                  </a:schemeClr>
                </a:solidFill>
                <a:sym typeface="+mn-ea"/>
              </a:rPr>
              <a:t>安全线防伪纸技术</a:t>
            </a:r>
            <a:endParaRPr lang="zh-CN" altLang="en-US" sz="32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2" name="文本框 2"/>
          <p:cNvSpPr txBox="1"/>
          <p:nvPr>
            <p:custDataLst>
              <p:tags r:id="rId3"/>
            </p:custDataLst>
          </p:nvPr>
        </p:nvSpPr>
        <p:spPr>
          <a:xfrm>
            <a:off x="1522279" y="1460651"/>
            <a:ext cx="9147442" cy="757099"/>
          </a:xfrm>
          <a:prstGeom prst="rect">
            <a:avLst/>
          </a:prstGeom>
          <a:noFill/>
          <a:ln>
            <a:noFill/>
          </a:ln>
        </p:spPr>
        <p:txBody>
          <a:bodyPr wrap="square" lIns="101600" tIns="0" rIns="82550" bIns="0" rtlCol="0">
            <a:noAutofit/>
          </a:bodyPr>
          <a:lstStyle>
            <a:defPPr>
              <a:defRPr lang="zh-CN"/>
            </a:defPPr>
            <a:lvl1pPr fontAlgn="auto">
              <a:lnSpc>
                <a:spcPct val="130000"/>
              </a:lnSpc>
              <a:spcAft>
                <a:spcPts val="1000"/>
              </a:spcAft>
              <a:defRPr sz="1600" spc="150"/>
            </a:lvl1pPr>
          </a:lstStyle>
          <a:p>
            <a:pPr algn="ctr"/>
            <a:r>
              <a:rPr lang="en-US" altLang="zh-CN">
                <a:solidFill>
                  <a:schemeClr val="bg1">
                    <a:lumMod val="95000"/>
                  </a:schemeClr>
                </a:solidFill>
                <a:sym typeface="+mn-ea"/>
              </a:rPr>
              <a:t>4.</a:t>
            </a:r>
            <a:r>
              <a:rPr lang="zh-CN" altLang="en-US" b="1">
                <a:solidFill>
                  <a:schemeClr val="bg1">
                    <a:lumMod val="95000"/>
                  </a:schemeClr>
                </a:solidFill>
                <a:sym typeface="+mn-ea"/>
              </a:rPr>
              <a:t>安全线防伪纸技术</a:t>
            </a:r>
            <a:r>
              <a:rPr lang="zh-CN" altLang="en-US">
                <a:solidFill>
                  <a:schemeClr val="bg1">
                    <a:lumMod val="95000"/>
                  </a:schemeClr>
                </a:solidFill>
                <a:sym typeface="+mn-ea"/>
              </a:rPr>
              <a:t>及其应用产品，包括各类产品防伪说明书及合格证、防伪瓶贴、防伪标签等。消费者可以通过辨认安全线是否嵌埋在纸张中间来轻松实现真伪识别。这类防伪技术产品的仿制门槛极高，无法用印刷的方法实现伪造，真正做到了“易于识别、难于伪造”，因此，是目前和未来相当长的时期内最为有效的防伪技术产品。</a:t>
            </a:r>
            <a:endParaRPr lang="zh-CN" altLang="en-US">
              <a:solidFill>
                <a:schemeClr val="bg1">
                  <a:lumMod val="95000"/>
                </a:schemeClr>
              </a:solidFill>
            </a:endParaRPr>
          </a:p>
          <a:p>
            <a:pPr algn="ctr"/>
            <a:endParaRPr lang="en-US" altLang="zh-CN" dirty="0" err="1">
              <a:solidFill>
                <a:srgbClr val="000000">
                  <a:lumMod val="50000"/>
                  <a:lumOff val="50000"/>
                </a:srgbClr>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4552259" y="3225822"/>
            <a:ext cx="3227424" cy="3227424"/>
          </a:xfrm>
          <a:prstGeom prst="rect">
            <a:avLst/>
          </a:prstGeom>
          <a:solidFill>
            <a:sysClr val="window" lastClr="FFFFFF">
              <a:lumMod val="85000"/>
            </a:sysClr>
          </a:solidFill>
          <a:ln>
            <a:noFill/>
          </a:ln>
          <a:effectLst>
            <a:outerShdw blurRad="127000" dist="38100" dir="16200000" rotWithShape="0">
              <a:prstClr val="black">
                <a:alpha val="20000"/>
              </a:prstClr>
            </a:outerShdw>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11" name="PA-图片 5" descr="D:\study\ppt\数字防伪\照片\4.2.jpg4.2"/>
          <p:cNvPicPr>
            <a:picLocks noChangeAspect="1"/>
          </p:cNvPicPr>
          <p:nvPr>
            <p:custDataLst>
              <p:tags r:id="rId5"/>
            </p:custDataLst>
          </p:nvPr>
        </p:nvPicPr>
        <p:blipFill>
          <a:blip r:embed="rId6"/>
          <a:srcRect l="14462" r="14462"/>
          <a:stretch>
            <a:fillRect/>
          </a:stretch>
        </p:blipFill>
        <p:spPr>
          <a:xfrm>
            <a:off x="1337863" y="3332881"/>
            <a:ext cx="2701996" cy="2702016"/>
          </a:xfrm>
          <a:prstGeom prst="rect">
            <a:avLst/>
          </a:prstGeom>
          <a:effectLst>
            <a:outerShdw blurRad="127000" dist="38100" dir="16200000" rotWithShape="0">
              <a:prstClr val="black">
                <a:alpha val="20000"/>
              </a:prstClr>
            </a:outerShdw>
          </a:effectLst>
        </p:spPr>
      </p:pic>
      <p:pic>
        <p:nvPicPr>
          <p:cNvPr id="17" name="PA-图片 13" descr="D:\study\ppt\数字防伪\照片\4.5.jpg4.5"/>
          <p:cNvPicPr>
            <a:picLocks noChangeAspect="1"/>
          </p:cNvPicPr>
          <p:nvPr>
            <p:custDataLst>
              <p:tags r:id="rId7"/>
            </p:custDataLst>
          </p:nvPr>
        </p:nvPicPr>
        <p:blipFill>
          <a:blip r:embed="rId8"/>
          <a:srcRect l="12496" r="12496"/>
          <a:stretch>
            <a:fillRect/>
          </a:stretch>
        </p:blipFill>
        <p:spPr>
          <a:xfrm>
            <a:off x="8155019" y="3333022"/>
            <a:ext cx="2701996" cy="2701737"/>
          </a:xfrm>
          <a:prstGeom prst="rect">
            <a:avLst/>
          </a:prstGeom>
          <a:effectLst>
            <a:outerShdw blurRad="127000" dist="38100" dir="16200000" rotWithShape="0">
              <a:prstClr val="black">
                <a:alpha val="20000"/>
              </a:prstClr>
            </a:outerShdw>
          </a:effectLst>
        </p:spPr>
      </p:pic>
      <p:pic>
        <p:nvPicPr>
          <p:cNvPr id="19" name="PA-图片 11" descr="D:\study\ppt\数字防伪\照片\4.1.jpg4.1"/>
          <p:cNvPicPr>
            <a:picLocks noChangeAspect="1"/>
          </p:cNvPicPr>
          <p:nvPr>
            <p:custDataLst>
              <p:tags r:id="rId9"/>
            </p:custDataLst>
          </p:nvPr>
        </p:nvPicPr>
        <p:blipFill>
          <a:blip r:embed="rId10"/>
          <a:srcRect/>
          <a:stretch>
            <a:fillRect/>
          </a:stretch>
        </p:blipFill>
        <p:spPr>
          <a:xfrm>
            <a:off x="4417552" y="3070179"/>
            <a:ext cx="3227423" cy="3227420"/>
          </a:xfrm>
          <a:prstGeom prst="rect">
            <a:avLst/>
          </a:prstGeom>
          <a:effectLst>
            <a:outerShdw blurRad="127000" dist="38100" dir="16200000" rotWithShape="0">
              <a:prstClr val="black">
                <a:alpha val="20000"/>
              </a:prstClr>
            </a:outerShdw>
          </a:effectLst>
        </p:spPr>
      </p:pic>
      <p:pic>
        <p:nvPicPr>
          <p:cNvPr id="20" name="PA-图片 6" descr="D:\study\ppt\数字防伪\照片\4.4.jpg4.4"/>
          <p:cNvPicPr>
            <a:picLocks noChangeAspect="1"/>
          </p:cNvPicPr>
          <p:nvPr>
            <p:custDataLst>
              <p:tags r:id="rId11"/>
            </p:custDataLst>
          </p:nvPr>
        </p:nvPicPr>
        <p:blipFill>
          <a:blip r:embed="rId12"/>
          <a:srcRect l="12401" r="12401"/>
          <a:stretch>
            <a:fillRect/>
          </a:stretch>
        </p:blipFill>
        <p:spPr>
          <a:xfrm>
            <a:off x="11232089" y="3332882"/>
            <a:ext cx="2701737" cy="2701737"/>
          </a:xfrm>
          <a:prstGeom prst="rect">
            <a:avLst/>
          </a:prstGeom>
          <a:effectLst>
            <a:outerShdw blurRad="127000" dist="38100" dir="16200000" rotWithShape="0">
              <a:prstClr val="black">
                <a:alpha val="20000"/>
              </a:prstClr>
            </a:outerShdw>
          </a:effectLst>
        </p:spPr>
      </p:pic>
      <p:pic>
        <p:nvPicPr>
          <p:cNvPr id="21" name="PA-图片 8" descr="D:\study\ppt\数字防伪\照片\4.3.jpg4.3"/>
          <p:cNvPicPr>
            <a:picLocks noChangeAspect="1"/>
          </p:cNvPicPr>
          <p:nvPr>
            <p:custDataLst>
              <p:tags r:id="rId13"/>
            </p:custDataLst>
          </p:nvPr>
        </p:nvPicPr>
        <p:blipFill>
          <a:blip r:embed="rId14"/>
          <a:srcRect l="14593" r="14593"/>
          <a:stretch>
            <a:fillRect/>
          </a:stretch>
        </p:blipFill>
        <p:spPr>
          <a:xfrm>
            <a:off x="-1741827" y="3332622"/>
            <a:ext cx="2701996" cy="2701996"/>
          </a:xfrm>
          <a:prstGeom prst="rect">
            <a:avLst/>
          </a:prstGeom>
          <a:effectLst>
            <a:outerShdw blurRad="127000" dist="38100" dir="16200000" rotWithShape="0">
              <a:prstClr val="black">
                <a:alpha val="20000"/>
              </a:prstClr>
            </a:outerShdw>
          </a:effectLst>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1"/>
                                        </p:tgtEl>
                                        <p:attrNameLst>
                                          <p:attrName>ppt_x</p:attrName>
                                        </p:attrNameLst>
                                      </p:cBhvr>
                                      <p:tavLst>
                                        <p:tav tm="0">
                                          <p:val>
                                            <p:strVal val="ppt_x"/>
                                          </p:val>
                                        </p:tav>
                                        <p:tav tm="100000">
                                          <p:val>
                                            <p:strVal val="#ppt_x+0.252599"/>
                                          </p:val>
                                        </p:tav>
                                      </p:tavLst>
                                    </p:anim>
                                    <p:anim calcmode="lin" valueType="num">
                                      <p:cBhvr additive="base">
                                        <p:cTn id="7"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8"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9" dur="500" fill="hold">
                                          <p:stCondLst>
                                            <p:cond delay="0"/>
                                          </p:stCondLst>
                                        </p:cTn>
                                        <p:tgtEl>
                                          <p:spTgt spid="21"/>
                                        </p:tgtEl>
                                        <p:attrNameLst>
                                          <p:attrName>ppt_h</p:attrName>
                                        </p:attrNameLst>
                                      </p:cBhvr>
                                      <p:tavLst>
                                        <p:tav tm="0">
                                          <p:val>
                                            <p:strVal val="ppt_h"/>
                                          </p:val>
                                        </p:tav>
                                        <p:tav tm="100000">
                                          <p:val>
                                            <p:strVal val="#ppt_h+2.93873e-06"/>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1"/>
                                        </p:tgtEl>
                                        <p:attrNameLst>
                                          <p:attrName>ppt_x</p:attrName>
                                        </p:attrNameLst>
                                      </p:cBhvr>
                                      <p:tavLst>
                                        <p:tav tm="0">
                                          <p:val>
                                            <p:strVal val="ppt_x"/>
                                          </p:val>
                                        </p:tav>
                                        <p:tav tm="100000">
                                          <p:val>
                                            <p:strVal val="#ppt_x+0.274147"/>
                                          </p:val>
                                        </p:tav>
                                      </p:tavLst>
                                    </p:anim>
                                    <p:anim calcmode="lin" valueType="num">
                                      <p:cBhvr additive="base">
                                        <p:cTn id="12" dur="500" fill="hold">
                                          <p:stCondLst>
                                            <p:cond delay="0"/>
                                          </p:stCondLst>
                                        </p:cTn>
                                        <p:tgtEl>
                                          <p:spTgt spid="11"/>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11"/>
                                        </p:tgtEl>
                                        <p:attrNameLst>
                                          <p:attrName>ppt_w</p:attrName>
                                        </p:attrNameLst>
                                      </p:cBhvr>
                                      <p:tavLst>
                                        <p:tav tm="0">
                                          <p:val>
                                            <p:strVal val="ppt_w"/>
                                          </p:val>
                                        </p:tav>
                                        <p:tav tm="100000">
                                          <p:val>
                                            <p:strVal val="#ppt_w+0.043096"/>
                                          </p:val>
                                        </p:tav>
                                      </p:tavLst>
                                    </p:anim>
                                    <p:anim calcmode="lin" valueType="num">
                                      <p:cBhvr additive="base">
                                        <p:cTn id="14" dur="500" fill="hold">
                                          <p:stCondLst>
                                            <p:cond delay="0"/>
                                          </p:stCondLst>
                                        </p:cTn>
                                        <p:tgtEl>
                                          <p:spTgt spid="11"/>
                                        </p:tgtEl>
                                        <p:attrNameLst>
                                          <p:attrName>ppt_h</p:attrName>
                                        </p:attrNameLst>
                                      </p:cBhvr>
                                      <p:tavLst>
                                        <p:tav tm="0">
                                          <p:val>
                                            <p:strVal val="ppt_h"/>
                                          </p:val>
                                        </p:tav>
                                        <p:tav tm="100000">
                                          <p:val>
                                            <p:strVal val="#ppt_h+0.0766118"/>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9"/>
                                        </p:tgtEl>
                                        <p:attrNameLst>
                                          <p:attrName>ppt_x</p:attrName>
                                        </p:attrNameLst>
                                      </p:cBhvr>
                                      <p:tavLst>
                                        <p:tav tm="0">
                                          <p:val>
                                            <p:strVal val="ppt_x"/>
                                          </p:val>
                                        </p:tav>
                                        <p:tav tm="100000">
                                          <p:val>
                                            <p:strVal val="#ppt_x+0.285003"/>
                                          </p:val>
                                        </p:tav>
                                      </p:tavLst>
                                    </p:anim>
                                    <p:anim calcmode="lin" valueType="num">
                                      <p:cBhvr additive="base">
                                        <p:cTn id="17" dur="500" fill="hold">
                                          <p:stCondLst>
                                            <p:cond delay="0"/>
                                          </p:stCondLst>
                                        </p:cTn>
                                        <p:tgtEl>
                                          <p:spTgt spid="19"/>
                                        </p:tgtEl>
                                        <p:attrNameLst>
                                          <p:attrName>ppt_y</p:attrName>
                                        </p:attrNameLst>
                                      </p:cBhvr>
                                      <p:tavLst>
                                        <p:tav tm="0">
                                          <p:val>
                                            <p:strVal val="ppt_y"/>
                                          </p:val>
                                        </p:tav>
                                        <p:tav tm="100000">
                                          <p:val>
                                            <p:strVal val="#ppt_y+2.26056e-07"/>
                                          </p:val>
                                        </p:tav>
                                      </p:tavLst>
                                    </p:anim>
                                    <p:anim calcmode="lin" valueType="num">
                                      <p:cBhvr additive="base">
                                        <p:cTn id="18"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9"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7"/>
                                        </p:tgtEl>
                                        <p:attrNameLst>
                                          <p:attrName>ppt_x</p:attrName>
                                        </p:attrNameLst>
                                      </p:cBhvr>
                                      <p:tavLst>
                                        <p:tav tm="0">
                                          <p:val>
                                            <p:strVal val="ppt_x"/>
                                          </p:val>
                                        </p:tav>
                                        <p:tav tm="100000">
                                          <p:val>
                                            <p:strVal val="#ppt_x+0.252374"/>
                                          </p:val>
                                        </p:tav>
                                      </p:tavLst>
                                    </p:anim>
                                    <p:anim calcmode="lin" valueType="num">
                                      <p:cBhvr additive="base">
                                        <p:cTn id="22" dur="500" fill="hold">
                                          <p:stCondLst>
                                            <p:cond delay="0"/>
                                          </p:stCondLst>
                                        </p:cTn>
                                        <p:tgtEl>
                                          <p:spTgt spid="17"/>
                                        </p:tgtEl>
                                        <p:attrNameLst>
                                          <p:attrName>ppt_y</p:attrName>
                                        </p:attrNameLst>
                                      </p:cBhvr>
                                      <p:tavLst>
                                        <p:tav tm="0">
                                          <p:val>
                                            <p:strVal val="ppt_y"/>
                                          </p:val>
                                        </p:tav>
                                        <p:tav tm="100000">
                                          <p:val>
                                            <p:strVal val="#ppt_y+-2.04581e-05"/>
                                          </p:val>
                                        </p:tav>
                                      </p:tavLst>
                                    </p:anim>
                                    <p:anim calcmode="lin" valueType="num">
                                      <p:cBhvr additive="base">
                                        <p:cTn id="23" dur="500" fill="hold">
                                          <p:stCondLst>
                                            <p:cond delay="0"/>
                                          </p:stCondLst>
                                        </p:cTn>
                                        <p:tgtEl>
                                          <p:spTgt spid="17"/>
                                        </p:tgtEl>
                                        <p:attrNameLst>
                                          <p:attrName>ppt_w</p:attrName>
                                        </p:attrNameLst>
                                      </p:cBhvr>
                                      <p:tavLst>
                                        <p:tav tm="0">
                                          <p:val>
                                            <p:strVal val="ppt_w"/>
                                          </p:val>
                                        </p:tav>
                                        <p:tav tm="100000">
                                          <p:val>
                                            <p:strVal val="#ppt_w+-2.12351e-05"/>
                                          </p:val>
                                        </p:tav>
                                      </p:tavLst>
                                    </p:anim>
                                    <p:anim calcmode="lin" valueType="num">
                                      <p:cBhvr additive="base">
                                        <p:cTn id="24" dur="500" fill="hold">
                                          <p:stCondLst>
                                            <p:cond delay="0"/>
                                          </p:stCondLst>
                                        </p:cTn>
                                        <p:tgtEl>
                                          <p:spTgt spid="17"/>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27" dur="500" fill="hold">
                                          <p:stCondLst>
                                            <p:cond delay="0"/>
                                          </p:stCondLst>
                                        </p:cTn>
                                        <p:tgtEl>
                                          <p:spTgt spid="20"/>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28"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29" dur="500" fill="hold">
                                          <p:stCondLst>
                                            <p:cond delay="0"/>
                                          </p:stCondLst>
                                        </p:cTn>
                                        <p:tgtEl>
                                          <p:spTgt spid="20"/>
                                        </p:tgtEl>
                                        <p:attrNameLst>
                                          <p:attrName>ppt_h</p:attrName>
                                        </p:attrNameLst>
                                      </p:cBhvr>
                                      <p:tavLst>
                                        <p:tav tm="0">
                                          <p:val>
                                            <p:strVal val="ppt_h"/>
                                          </p:val>
                                        </p:tav>
                                        <p:tav tm="100000">
                                          <p:val>
                                            <p:strVal val="#ppt_h+3.77514e-05"/>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calcmode="lin" valueType="num">
                                      <p:cBhvr additive="base">
                                        <p:cTn id="33" dur="500" fill="hold">
                                          <p:stCondLst>
                                            <p:cond delay="0"/>
                                          </p:stCondLst>
                                        </p:cTn>
                                        <p:tgtEl>
                                          <p:spTgt spid="21"/>
                                        </p:tgtEl>
                                        <p:attrNameLst>
                                          <p:attrName>ppt_x</p:attrName>
                                        </p:attrNameLst>
                                      </p:cBhvr>
                                      <p:tavLst>
                                        <p:tav tm="0">
                                          <p:val>
                                            <p:strVal val="ppt_x"/>
                                          </p:val>
                                        </p:tav>
                                        <p:tav tm="100000">
                                          <p:val>
                                            <p:strVal val="#ppt_x+0.526746"/>
                                          </p:val>
                                        </p:tav>
                                      </p:tavLst>
                                    </p:anim>
                                    <p:anim calcmode="lin" valueType="num">
                                      <p:cBhvr additive="base">
                                        <p:cTn id="34"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35" dur="500" fill="hold">
                                          <p:stCondLst>
                                            <p:cond delay="0"/>
                                          </p:stCondLst>
                                        </p:cTn>
                                        <p:tgtEl>
                                          <p:spTgt spid="21"/>
                                        </p:tgtEl>
                                        <p:attrNameLst>
                                          <p:attrName>ppt_w</p:attrName>
                                        </p:attrNameLst>
                                      </p:cBhvr>
                                      <p:tavLst>
                                        <p:tav tm="0">
                                          <p:val>
                                            <p:strVal val="ppt_w"/>
                                          </p:val>
                                        </p:tav>
                                        <p:tav tm="100000">
                                          <p:val>
                                            <p:strVal val="#ppt_w+0.043096"/>
                                          </p:val>
                                        </p:tav>
                                      </p:tavLst>
                                    </p:anim>
                                    <p:anim calcmode="lin" valueType="num">
                                      <p:cBhvr additive="base">
                                        <p:cTn id="36" dur="500" fill="hold">
                                          <p:stCondLst>
                                            <p:cond delay="0"/>
                                          </p:stCondLst>
                                        </p:cTn>
                                        <p:tgtEl>
                                          <p:spTgt spid="21"/>
                                        </p:tgtEl>
                                        <p:attrNameLst>
                                          <p:attrName>ppt_h</p:attrName>
                                        </p:attrNameLst>
                                      </p:cBhvr>
                                      <p:tavLst>
                                        <p:tav tm="0">
                                          <p:val>
                                            <p:strVal val="ppt_h"/>
                                          </p:val>
                                        </p:tav>
                                        <p:tav tm="100000">
                                          <p:val>
                                            <p:strVal val="#ppt_h+0.0766148"/>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11"/>
                                        </p:tgtEl>
                                        <p:attrNameLst>
                                          <p:attrName>ppt_x</p:attrName>
                                        </p:attrNameLst>
                                      </p:cBhvr>
                                      <p:tavLst>
                                        <p:tav tm="0">
                                          <p:val>
                                            <p:strVal val="ppt_x"/>
                                          </p:val>
                                        </p:tav>
                                        <p:tav tm="100000">
                                          <p:val>
                                            <p:strVal val="#ppt_x+0.55915"/>
                                          </p:val>
                                        </p:tav>
                                      </p:tavLst>
                                    </p:anim>
                                    <p:anim calcmode="lin" valueType="num">
                                      <p:cBhvr additive="base">
                                        <p:cTn id="39" dur="500" fill="hold">
                                          <p:stCondLst>
                                            <p:cond delay="0"/>
                                          </p:stCondLst>
                                        </p:cTn>
                                        <p:tgtEl>
                                          <p:spTgt spid="11"/>
                                        </p:tgtEl>
                                        <p:attrNameLst>
                                          <p:attrName>ppt_y</p:attrName>
                                        </p:attrNameLst>
                                      </p:cBhvr>
                                      <p:tavLst>
                                        <p:tav tm="0">
                                          <p:val>
                                            <p:strVal val="ppt_y"/>
                                          </p:val>
                                        </p:tav>
                                        <p:tav tm="100000">
                                          <p:val>
                                            <p:strVal val="#ppt_y+2.26056e-07"/>
                                          </p:val>
                                        </p:tav>
                                      </p:tavLst>
                                    </p:anim>
                                    <p:anim calcmode="lin" valueType="num">
                                      <p:cBhvr additive="base">
                                        <p:cTn id="40"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41"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strVal val="#ppt_x+0.537376"/>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strVal val="#ppt_y+-2.0232e-05"/>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0.0431173"/>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17"/>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49" dur="500" fill="hold">
                                          <p:stCondLst>
                                            <p:cond delay="0"/>
                                          </p:stCondLst>
                                        </p:cTn>
                                        <p:tgtEl>
                                          <p:spTgt spid="17"/>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50"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17"/>
                                        </p:tgtEl>
                                        <p:attrNameLst>
                                          <p:attrName>ppt_h</p:attrName>
                                        </p:attrNameLst>
                                      </p:cBhvr>
                                      <p:tavLst>
                                        <p:tav tm="0">
                                          <p:val>
                                            <p:strVal val="ppt_h"/>
                                          </p:val>
                                        </p:tav>
                                        <p:tav tm="100000">
                                          <p:val>
                                            <p:strVal val="#ppt_h+3.77514e-05"/>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
                                        </p:tgtEl>
                                        <p:attrNameLst>
                                          <p:attrName>ppt_x</p:attrName>
                                        </p:attrNameLst>
                                      </p:cBhvr>
                                      <p:tavLst>
                                        <p:tav tm="0">
                                          <p:val>
                                            <p:strVal val="ppt_x"/>
                                          </p:val>
                                        </p:tav>
                                        <p:tav tm="100000">
                                          <p:val>
                                            <p:strVal val="#ppt_x+-0.811524"/>
                                          </p:val>
                                        </p:tav>
                                      </p:tavLst>
                                    </p:anim>
                                    <p:anim calcmode="lin" valueType="num">
                                      <p:cBhvr additive="base">
                                        <p:cTn id="54"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55"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56" dur="500" fill="hold">
                                          <p:stCondLst>
                                            <p:cond delay="0"/>
                                          </p:stCondLst>
                                        </p:cTn>
                                        <p:tgtEl>
                                          <p:spTgt spid="20"/>
                                        </p:tgtEl>
                                        <p:attrNameLst>
                                          <p:attrName>ppt_h</p:attrName>
                                        </p:attrNameLst>
                                      </p:cBhvr>
                                      <p:tavLst>
                                        <p:tav tm="0">
                                          <p:val>
                                            <p:strVal val="ppt_h"/>
                                          </p:val>
                                        </p:tav>
                                        <p:tav tm="100000">
                                          <p:val>
                                            <p:strVal val="#ppt_h+4.06901e-05"/>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calcmode="lin" valueType="num">
                                      <p:cBhvr additive="base">
                                        <p:cTn id="60" dur="500" fill="hold">
                                          <p:stCondLst>
                                            <p:cond delay="0"/>
                                          </p:stCondLst>
                                        </p:cTn>
                                        <p:tgtEl>
                                          <p:spTgt spid="21"/>
                                        </p:tgtEl>
                                        <p:attrNameLst>
                                          <p:attrName>ppt_x</p:attrName>
                                        </p:attrNameLst>
                                      </p:cBhvr>
                                      <p:tavLst>
                                        <p:tav tm="0">
                                          <p:val>
                                            <p:strVal val="ppt_x"/>
                                          </p:val>
                                        </p:tav>
                                        <p:tav tm="100000">
                                          <p:val>
                                            <p:strVal val="#ppt_x+0.811749"/>
                                          </p:val>
                                        </p:tav>
                                      </p:tavLst>
                                    </p:anim>
                                    <p:anim calcmode="lin" valueType="num">
                                      <p:cBhvr additive="base">
                                        <p:cTn id="61" dur="500" fill="hold">
                                          <p:stCondLst>
                                            <p:cond delay="0"/>
                                          </p:stCondLst>
                                        </p:cTn>
                                        <p:tgtEl>
                                          <p:spTgt spid="21"/>
                                        </p:tgtEl>
                                        <p:attrNameLst>
                                          <p:attrName>ppt_y</p:attrName>
                                        </p:attrNameLst>
                                      </p:cBhvr>
                                      <p:tavLst>
                                        <p:tav tm="0">
                                          <p:val>
                                            <p:strVal val="ppt_y"/>
                                          </p:val>
                                        </p:tav>
                                        <p:tav tm="100000">
                                          <p:val>
                                            <p:strVal val="#ppt_y+3.94468e-05"/>
                                          </p:val>
                                        </p:tav>
                                      </p:tavLst>
                                    </p:anim>
                                    <p:anim calcmode="lin" valueType="num">
                                      <p:cBhvr additive="base">
                                        <p:cTn id="62"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63"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11"/>
                                        </p:tgtEl>
                                        <p:attrNameLst>
                                          <p:attrName>ppt_x</p:attrName>
                                        </p:attrNameLst>
                                      </p:cBhvr>
                                      <p:tavLst>
                                        <p:tav tm="0">
                                          <p:val>
                                            <p:strVal val="ppt_x"/>
                                          </p:val>
                                        </p:tav>
                                        <p:tav tm="100000">
                                          <p:val>
                                            <p:strVal val="#ppt_x+0.811524"/>
                                          </p:val>
                                        </p:tav>
                                      </p:tavLst>
                                    </p:anim>
                                    <p:anim calcmode="lin" valueType="num">
                                      <p:cBhvr additive="base">
                                        <p:cTn id="66" dur="500" fill="hold">
                                          <p:stCondLst>
                                            <p:cond delay="0"/>
                                          </p:stCondLst>
                                        </p:cTn>
                                        <p:tgtEl>
                                          <p:spTgt spid="11"/>
                                        </p:tgtEl>
                                        <p:attrNameLst>
                                          <p:attrName>ppt_y</p:attrName>
                                        </p:attrNameLst>
                                      </p:cBhvr>
                                      <p:tavLst>
                                        <p:tav tm="0">
                                          <p:val>
                                            <p:strVal val="ppt_y"/>
                                          </p:val>
                                        </p:tav>
                                        <p:tav tm="100000">
                                          <p:val>
                                            <p:strVal val="#ppt_y+-2.0232e-05"/>
                                          </p:val>
                                        </p:tav>
                                      </p:tavLst>
                                    </p:anim>
                                    <p:anim calcmode="lin" valueType="num">
                                      <p:cBhvr additive="base">
                                        <p:cTn id="67" dur="500" fill="hold">
                                          <p:stCondLst>
                                            <p:cond delay="0"/>
                                          </p:stCondLst>
                                        </p:cTn>
                                        <p:tgtEl>
                                          <p:spTgt spid="11"/>
                                        </p:tgtEl>
                                        <p:attrNameLst>
                                          <p:attrName>ppt_w</p:attrName>
                                        </p:attrNameLst>
                                      </p:cBhvr>
                                      <p:tavLst>
                                        <p:tav tm="0">
                                          <p:val>
                                            <p:strVal val="ppt_w"/>
                                          </p:val>
                                        </p:tav>
                                        <p:tav tm="100000">
                                          <p:val>
                                            <p:strVal val="#ppt_w+-2.12351e-05"/>
                                          </p:val>
                                        </p:tav>
                                      </p:tavLst>
                                    </p:anim>
                                    <p:anim calcmode="lin" valueType="num">
                                      <p:cBhvr additive="base">
                                        <p:cTn id="68"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19"/>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71" dur="500" fill="hold">
                                          <p:stCondLst>
                                            <p:cond delay="0"/>
                                          </p:stCondLst>
                                        </p:cTn>
                                        <p:tgtEl>
                                          <p:spTgt spid="19"/>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72"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73" dur="500" fill="hold">
                                          <p:stCondLst>
                                            <p:cond delay="0"/>
                                          </p:stCondLst>
                                        </p:cTn>
                                        <p:tgtEl>
                                          <p:spTgt spid="19"/>
                                        </p:tgtEl>
                                        <p:attrNameLst>
                                          <p:attrName>ppt_h</p:attrName>
                                        </p:attrNameLst>
                                      </p:cBhvr>
                                      <p:tavLst>
                                        <p:tav tm="0">
                                          <p:val>
                                            <p:strVal val="ppt_h"/>
                                          </p:val>
                                        </p:tav>
                                        <p:tav tm="100000">
                                          <p:val>
                                            <p:strVal val="#ppt_h+-0.0766148"/>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17"/>
                                        </p:tgtEl>
                                        <p:attrNameLst>
                                          <p:attrName>ppt_x</p:attrName>
                                        </p:attrNameLst>
                                      </p:cBhvr>
                                      <p:tavLst>
                                        <p:tav tm="0">
                                          <p:val>
                                            <p:strVal val="ppt_x"/>
                                          </p:val>
                                        </p:tav>
                                        <p:tav tm="100000">
                                          <p:val>
                                            <p:strVal val="#ppt_x+-0.55915"/>
                                          </p:val>
                                        </p:tav>
                                      </p:tavLst>
                                    </p:anim>
                                    <p:anim calcmode="lin" valueType="num">
                                      <p:cBhvr additive="base">
                                        <p:cTn id="76"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77"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78" dur="500" fill="hold">
                                          <p:stCondLst>
                                            <p:cond delay="0"/>
                                          </p:stCondLst>
                                        </p:cTn>
                                        <p:tgtEl>
                                          <p:spTgt spid="17"/>
                                        </p:tgtEl>
                                        <p:attrNameLst>
                                          <p:attrName>ppt_h</p:attrName>
                                        </p:attrNameLst>
                                      </p:cBhvr>
                                      <p:tavLst>
                                        <p:tav tm="0">
                                          <p:val>
                                            <p:strVal val="ppt_h"/>
                                          </p:val>
                                        </p:tav>
                                        <p:tav tm="100000">
                                          <p:val>
                                            <p:strVal val="#ppt_h+4.06901e-05"/>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0"/>
                                        </p:tgtEl>
                                        <p:attrNameLst>
                                          <p:attrName>ppt_x</p:attrName>
                                        </p:attrNameLst>
                                      </p:cBhvr>
                                      <p:tavLst>
                                        <p:tav tm="0">
                                          <p:val>
                                            <p:strVal val="ppt_x"/>
                                          </p:val>
                                        </p:tav>
                                        <p:tav tm="100000">
                                          <p:val>
                                            <p:strVal val="#ppt_x+-0.537376"/>
                                          </p:val>
                                        </p:tav>
                                      </p:tavLst>
                                    </p:anim>
                                    <p:anim calcmode="lin" valueType="num">
                                      <p:cBhvr additive="base">
                                        <p:cTn id="81"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82" dur="500" fill="hold">
                                          <p:stCondLst>
                                            <p:cond delay="0"/>
                                          </p:stCondLst>
                                        </p:cTn>
                                        <p:tgtEl>
                                          <p:spTgt spid="20"/>
                                        </p:tgtEl>
                                        <p:attrNameLst>
                                          <p:attrName>ppt_w</p:attrName>
                                        </p:attrNameLst>
                                      </p:cBhvr>
                                      <p:tavLst>
                                        <p:tav tm="0">
                                          <p:val>
                                            <p:strVal val="ppt_w"/>
                                          </p:val>
                                        </p:tav>
                                        <p:tav tm="100000">
                                          <p:val>
                                            <p:strVal val="#ppt_w+0.0431173"/>
                                          </p:val>
                                        </p:tav>
                                      </p:tavLst>
                                    </p:anim>
                                    <p:anim calcmode="lin" valueType="num">
                                      <p:cBhvr additive="base">
                                        <p:cTn id="83" dur="500" fill="hold">
                                          <p:stCondLst>
                                            <p:cond delay="0"/>
                                          </p:stCondLst>
                                        </p:cTn>
                                        <p:tgtEl>
                                          <p:spTgt spid="20"/>
                                        </p:tgtEl>
                                        <p:attrNameLst>
                                          <p:attrName>ppt_h</p:attrName>
                                        </p:attrNameLst>
                                      </p:cBhvr>
                                      <p:tavLst>
                                        <p:tav tm="0">
                                          <p:val>
                                            <p:strVal val="ppt_h"/>
                                          </p:val>
                                        </p:tav>
                                        <p:tav tm="100000">
                                          <p:val>
                                            <p:strVal val="#ppt_h+0.0766525"/>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calcmode="lin" valueType="num">
                                      <p:cBhvr additive="base">
                                        <p:cTn id="87" dur="500" fill="hold">
                                          <p:stCondLst>
                                            <p:cond delay="0"/>
                                          </p:stCondLst>
                                        </p:cTn>
                                        <p:tgtEl>
                                          <p:spTgt spid="21"/>
                                        </p:tgtEl>
                                        <p:attrNameLst>
                                          <p:attrName>ppt_x</p:attrName>
                                        </p:attrNameLst>
                                      </p:cBhvr>
                                      <p:tavLst>
                                        <p:tav tm="0">
                                          <p:val>
                                            <p:strVal val="ppt_x"/>
                                          </p:val>
                                        </p:tav>
                                        <p:tav tm="100000">
                                          <p:val>
                                            <p:strVal val="#ppt_x+1.06412"/>
                                          </p:val>
                                        </p:tav>
                                      </p:tavLst>
                                    </p:anim>
                                    <p:anim calcmode="lin" valueType="num">
                                      <p:cBhvr additive="base">
                                        <p:cTn id="88" dur="500" fill="hold">
                                          <p:stCondLst>
                                            <p:cond delay="0"/>
                                          </p:stCondLst>
                                        </p:cTn>
                                        <p:tgtEl>
                                          <p:spTgt spid="21"/>
                                        </p:tgtEl>
                                        <p:attrNameLst>
                                          <p:attrName>ppt_y</p:attrName>
                                        </p:attrNameLst>
                                      </p:cBhvr>
                                      <p:tavLst>
                                        <p:tav tm="0">
                                          <p:val>
                                            <p:strVal val="ppt_y"/>
                                          </p:val>
                                        </p:tav>
                                        <p:tav tm="100000">
                                          <p:val>
                                            <p:strVal val="#ppt_y+1.89887e-05"/>
                                          </p:val>
                                        </p:tav>
                                      </p:tavLst>
                                    </p:anim>
                                    <p:anim calcmode="lin" valueType="num">
                                      <p:cBhvr additive="base">
                                        <p:cTn id="89" dur="500" fill="hold">
                                          <p:stCondLst>
                                            <p:cond delay="0"/>
                                          </p:stCondLst>
                                        </p:cTn>
                                        <p:tgtEl>
                                          <p:spTgt spid="21"/>
                                        </p:tgtEl>
                                        <p:attrNameLst>
                                          <p:attrName>ppt_w</p:attrName>
                                        </p:attrNameLst>
                                      </p:cBhvr>
                                      <p:tavLst>
                                        <p:tav tm="0">
                                          <p:val>
                                            <p:strVal val="ppt_w"/>
                                          </p:val>
                                        </p:tav>
                                        <p:tav tm="100000">
                                          <p:val>
                                            <p:strVal val="#ppt_w+-2.12351e-05"/>
                                          </p:val>
                                        </p:tav>
                                      </p:tavLst>
                                    </p:anim>
                                    <p:anim calcmode="lin" valueType="num">
                                      <p:cBhvr additive="base">
                                        <p:cTn id="90"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91" presetID="35" presetClass="path" presetSubtype="0" accel="50000" decel="50000" fill="hold" nodeType="withEffect">
                                  <p:stCondLst>
                                    <p:cond delay="0"/>
                                  </p:stCondLst>
                                  <p:childTnLst>
                                    <p:anim calcmode="lin" valueType="num">
                                      <p:cBhvr additive="base">
                                        <p:cTn id="92" dur="500" fill="hold">
                                          <p:stCondLst>
                                            <p:cond delay="0"/>
                                          </p:stCondLst>
                                        </p:cTn>
                                        <p:tgtEl>
                                          <p:spTgt spid="11"/>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93" dur="500" fill="hold">
                                          <p:stCondLst>
                                            <p:cond delay="0"/>
                                          </p:stCondLst>
                                        </p:cTn>
                                        <p:tgtEl>
                                          <p:spTgt spid="11"/>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94"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1"/>
                                        </p:tgtEl>
                                        <p:attrNameLst>
                                          <p:attrName>ppt_h</p:attrName>
                                        </p:attrNameLst>
                                      </p:cBhvr>
                                      <p:tavLst>
                                        <p:tav tm="0">
                                          <p:val>
                                            <p:strVal val="ppt_h"/>
                                          </p:val>
                                        </p:tav>
                                        <p:tav tm="100000">
                                          <p:val>
                                            <p:strVal val="#ppt_h+-2.93873e-06"/>
                                          </p:val>
                                        </p:tav>
                                      </p:tavLst>
                                    </p:anim>
                                  </p:childTnLst>
                                </p:cTn>
                              </p:par>
                              <p:par>
                                <p:cTn id="96" presetID="35" presetClass="path" presetSubtype="0" accel="50000" decel="50000" fill="hold" nodeType="withEffect">
                                  <p:stCondLst>
                                    <p:cond delay="0"/>
                                  </p:stCondLst>
                                  <p:childTnLst>
                                    <p:anim calcmode="lin" valueType="num">
                                      <p:cBhvr additive="base">
                                        <p:cTn id="97" dur="500" fill="hold">
                                          <p:stCondLst>
                                            <p:cond delay="0"/>
                                          </p:stCondLst>
                                        </p:cTn>
                                        <p:tgtEl>
                                          <p:spTgt spid="19"/>
                                        </p:tgtEl>
                                        <p:attrNameLst>
                                          <p:attrName>ppt_x</p:attrName>
                                        </p:attrNameLst>
                                      </p:cBhvr>
                                      <p:tavLst>
                                        <p:tav tm="0">
                                          <p:val>
                                            <p:strVal val="ppt_x"/>
                                          </p:val>
                                        </p:tav>
                                        <p:tav tm="100000">
                                          <p:val>
                                            <p:strVal val="#ppt_x+-0.274147"/>
                                          </p:val>
                                        </p:tav>
                                      </p:tavLst>
                                    </p:anim>
                                    <p:anim calcmode="lin" valueType="num">
                                      <p:cBhvr additive="base">
                                        <p:cTn id="98" dur="500" fill="hold">
                                          <p:stCondLst>
                                            <p:cond delay="0"/>
                                          </p:stCondLst>
                                        </p:cTn>
                                        <p:tgtEl>
                                          <p:spTgt spid="19"/>
                                        </p:tgtEl>
                                        <p:attrNameLst>
                                          <p:attrName>ppt_y</p:attrName>
                                        </p:attrNameLst>
                                      </p:cBhvr>
                                      <p:tavLst>
                                        <p:tav tm="0">
                                          <p:val>
                                            <p:strVal val="ppt_y"/>
                                          </p:val>
                                        </p:tav>
                                        <p:tav tm="100000">
                                          <p:val>
                                            <p:strVal val="#ppt_y+0"/>
                                          </p:val>
                                        </p:tav>
                                      </p:tavLst>
                                    </p:anim>
                                    <p:anim calcmode="lin" valueType="num">
                                      <p:cBhvr additive="base">
                                        <p:cTn id="99"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00" dur="500" fill="hold">
                                          <p:stCondLst>
                                            <p:cond delay="0"/>
                                          </p:stCondLst>
                                        </p:cTn>
                                        <p:tgtEl>
                                          <p:spTgt spid="19"/>
                                        </p:tgtEl>
                                        <p:attrNameLst>
                                          <p:attrName>ppt_h</p:attrName>
                                        </p:attrNameLst>
                                      </p:cBhvr>
                                      <p:tavLst>
                                        <p:tav tm="0">
                                          <p:val>
                                            <p:strVal val="ppt_h"/>
                                          </p:val>
                                        </p:tav>
                                        <p:tav tm="100000">
                                          <p:val>
                                            <p:strVal val="#ppt_h+-0.0766118"/>
                                          </p:val>
                                        </p:tav>
                                      </p:tavLst>
                                    </p:anim>
                                  </p:childTnLst>
                                </p:cTn>
                              </p:par>
                              <p:par>
                                <p:cTn id="101" presetID="35" presetClass="path" presetSubtype="0" accel="50000" decel="50000" fill="hold" nodeType="withEffect">
                                  <p:stCondLst>
                                    <p:cond delay="0"/>
                                  </p:stCondLst>
                                  <p:childTnLst>
                                    <p:anim calcmode="lin" valueType="num">
                                      <p:cBhvr additive="base">
                                        <p:cTn id="102" dur="500" fill="hold">
                                          <p:stCondLst>
                                            <p:cond delay="0"/>
                                          </p:stCondLst>
                                        </p:cTn>
                                        <p:tgtEl>
                                          <p:spTgt spid="17"/>
                                        </p:tgtEl>
                                        <p:attrNameLst>
                                          <p:attrName>ppt_x</p:attrName>
                                        </p:attrNameLst>
                                      </p:cBhvr>
                                      <p:tavLst>
                                        <p:tav tm="0">
                                          <p:val>
                                            <p:strVal val="ppt_x"/>
                                          </p:val>
                                        </p:tav>
                                        <p:tav tm="100000">
                                          <p:val>
                                            <p:strVal val="#ppt_x+-0.285003"/>
                                          </p:val>
                                        </p:tav>
                                      </p:tavLst>
                                    </p:anim>
                                    <p:anim calcmode="lin" valueType="num">
                                      <p:cBhvr additive="base">
                                        <p:cTn id="103"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104" dur="500" fill="hold">
                                          <p:stCondLst>
                                            <p:cond delay="0"/>
                                          </p:stCondLst>
                                        </p:cTn>
                                        <p:tgtEl>
                                          <p:spTgt spid="17"/>
                                        </p:tgtEl>
                                        <p:attrNameLst>
                                          <p:attrName>ppt_w</p:attrName>
                                        </p:attrNameLst>
                                      </p:cBhvr>
                                      <p:tavLst>
                                        <p:tav tm="0">
                                          <p:val>
                                            <p:strVal val="ppt_w"/>
                                          </p:val>
                                        </p:tav>
                                        <p:tav tm="100000">
                                          <p:val>
                                            <p:strVal val="#ppt_w+0.043096"/>
                                          </p:val>
                                        </p:tav>
                                      </p:tavLst>
                                    </p:anim>
                                    <p:anim calcmode="lin" valueType="num">
                                      <p:cBhvr additive="base">
                                        <p:cTn id="105" dur="500" fill="hold">
                                          <p:stCondLst>
                                            <p:cond delay="0"/>
                                          </p:stCondLst>
                                        </p:cTn>
                                        <p:tgtEl>
                                          <p:spTgt spid="17"/>
                                        </p:tgtEl>
                                        <p:attrNameLst>
                                          <p:attrName>ppt_h</p:attrName>
                                        </p:attrNameLst>
                                      </p:cBhvr>
                                      <p:tavLst>
                                        <p:tav tm="0">
                                          <p:val>
                                            <p:strVal val="ppt_h"/>
                                          </p:val>
                                        </p:tav>
                                        <p:tav tm="100000">
                                          <p:val>
                                            <p:strVal val="#ppt_h+0.0766525"/>
                                          </p:val>
                                        </p:tav>
                                      </p:tavLst>
                                    </p:anim>
                                  </p:childTnLst>
                                </p:cTn>
                              </p:par>
                              <p:par>
                                <p:cTn id="106" presetID="35" presetClass="path" presetSubtype="0" accel="50000" decel="50000" fill="hold" nodeType="withEffect">
                                  <p:stCondLst>
                                    <p:cond delay="0"/>
                                  </p:stCondLst>
                                  <p:childTnLst>
                                    <p:anim calcmode="lin" valueType="num">
                                      <p:cBhvr additive="base">
                                        <p:cTn id="107" dur="500" fill="hold">
                                          <p:stCondLst>
                                            <p:cond delay="0"/>
                                          </p:stCondLst>
                                        </p:cTn>
                                        <p:tgtEl>
                                          <p:spTgt spid="20"/>
                                        </p:tgtEl>
                                        <p:attrNameLst>
                                          <p:attrName>ppt_x</p:attrName>
                                        </p:attrNameLst>
                                      </p:cBhvr>
                                      <p:tavLst>
                                        <p:tav tm="0">
                                          <p:val>
                                            <p:strVal val="ppt_x"/>
                                          </p:val>
                                        </p:tav>
                                        <p:tav tm="100000">
                                          <p:val>
                                            <p:strVal val="#ppt_x+-0.252374"/>
                                          </p:val>
                                        </p:tav>
                                      </p:tavLst>
                                    </p:anim>
                                    <p:anim calcmode="lin" valueType="num">
                                      <p:cBhvr additive="base">
                                        <p:cTn id="108" dur="500" fill="hold">
                                          <p:stCondLst>
                                            <p:cond delay="0"/>
                                          </p:stCondLst>
                                        </p:cTn>
                                        <p:tgtEl>
                                          <p:spTgt spid="20"/>
                                        </p:tgtEl>
                                        <p:attrNameLst>
                                          <p:attrName>ppt_y</p:attrName>
                                        </p:attrNameLst>
                                      </p:cBhvr>
                                      <p:tavLst>
                                        <p:tav tm="0">
                                          <p:val>
                                            <p:strVal val="ppt_y"/>
                                          </p:val>
                                        </p:tav>
                                        <p:tav tm="100000">
                                          <p:val>
                                            <p:strVal val="#ppt_y+2.04581e-05"/>
                                          </p:val>
                                        </p:tav>
                                      </p:tavLst>
                                    </p:anim>
                                    <p:anim calcmode="lin" valueType="num">
                                      <p:cBhvr additive="base">
                                        <p:cTn id="109"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110" dur="500" fill="hold">
                                          <p:stCondLst>
                                            <p:cond delay="0"/>
                                          </p:stCondLst>
                                        </p:cTn>
                                        <p:tgtEl>
                                          <p:spTgt spid="20"/>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矩形 167"/>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 name="直接连接符 5"/>
          <p:cNvCxnSpPr/>
          <p:nvPr/>
        </p:nvCxnSpPr>
        <p:spPr>
          <a:xfrm rot="5400000">
            <a:off x="2309595" y="3427905"/>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a:off x="4202400" y="1535099"/>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a:off x="4202400" y="5321314"/>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6095205" y="3428509"/>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67984" y="528687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椭圆 9"/>
          <p:cNvSpPr/>
          <p:nvPr/>
        </p:nvSpPr>
        <p:spPr>
          <a:xfrm>
            <a:off x="7952015" y="528687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椭圆 11"/>
          <p:cNvSpPr/>
          <p:nvPr/>
        </p:nvSpPr>
        <p:spPr>
          <a:xfrm>
            <a:off x="7952015" y="149940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椭圆 13"/>
          <p:cNvSpPr/>
          <p:nvPr/>
        </p:nvSpPr>
        <p:spPr>
          <a:xfrm>
            <a:off x="4167984" y="150416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矩形 12"/>
          <p:cNvSpPr/>
          <p:nvPr/>
        </p:nvSpPr>
        <p:spPr>
          <a:xfrm>
            <a:off x="4207897" y="1533526"/>
            <a:ext cx="3781425" cy="3790951"/>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6" name="直接连接符 15"/>
          <p:cNvCxnSpPr/>
          <p:nvPr/>
        </p:nvCxnSpPr>
        <p:spPr>
          <a:xfrm>
            <a:off x="3123143" y="220218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a:off x="4001687" y="10786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6096000" y="-75962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8900000" flipV="1">
            <a:off x="3990635" y="4296493"/>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6089651" y="516398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2700000">
            <a:off x="8190313" y="4296493"/>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57807" y="220218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8900000" flipV="1">
            <a:off x="8190313" y="10786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832732" y="635798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椭圆 24"/>
          <p:cNvSpPr/>
          <p:nvPr/>
        </p:nvSpPr>
        <p:spPr>
          <a:xfrm>
            <a:off x="4832732" y="635798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椭圆 25"/>
          <p:cNvSpPr/>
          <p:nvPr/>
        </p:nvSpPr>
        <p:spPr>
          <a:xfrm>
            <a:off x="3089655" y="46172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椭圆 26"/>
          <p:cNvSpPr/>
          <p:nvPr/>
        </p:nvSpPr>
        <p:spPr>
          <a:xfrm>
            <a:off x="7284627" y="4278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八边形 27"/>
          <p:cNvSpPr/>
          <p:nvPr/>
        </p:nvSpPr>
        <p:spPr>
          <a:xfrm>
            <a:off x="3134195" y="467195"/>
            <a:ext cx="5923612" cy="5923612"/>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29" name="直接连接符 28"/>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椭圆 34"/>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椭圆 35"/>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椭圆 36"/>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39" name="直接连接符 38"/>
          <p:cNvCxnSpPr>
            <a:stCxn id="50" idx="4"/>
            <a:endCxn id="50" idx="5"/>
          </p:cNvCxnSpPr>
          <p:nvPr/>
        </p:nvCxnSpPr>
        <p:spPr>
          <a:xfrm rot="5400000" flipH="1" flipV="1">
            <a:off x="6096001" y="-748029"/>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50" idx="4"/>
            <a:endCxn id="50" idx="3"/>
          </p:cNvCxnSpPr>
          <p:nvPr/>
        </p:nvCxnSpPr>
        <p:spPr>
          <a:xfrm rot="16200000" flipH="1" flipV="1">
            <a:off x="2526983"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50" idx="3"/>
            <a:endCxn id="50" idx="2"/>
          </p:cNvCxnSpPr>
          <p:nvPr/>
        </p:nvCxnSpPr>
        <p:spPr>
          <a:xfrm rot="10800000" flipH="1" flipV="1">
            <a:off x="3134996" y="3429001"/>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0" idx="2"/>
            <a:endCxn id="50" idx="1"/>
          </p:cNvCxnSpPr>
          <p:nvPr/>
        </p:nvCxnSpPr>
        <p:spPr>
          <a:xfrm rot="16200000" flipH="1">
            <a:off x="6096001" y="4116071"/>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50" idx="1"/>
            <a:endCxn id="50" idx="0"/>
          </p:cNvCxnSpPr>
          <p:nvPr/>
        </p:nvCxnSpPr>
        <p:spPr>
          <a:xfrm rot="5400000" flipH="1" flipV="1">
            <a:off x="7232969" y="4037014"/>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0" idx="5"/>
            <a:endCxn id="50" idx="0"/>
          </p:cNvCxnSpPr>
          <p:nvPr/>
        </p:nvCxnSpPr>
        <p:spPr>
          <a:xfrm rot="16200000" flipH="1">
            <a:off x="7232967"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4317591" y="96127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椭圆 45"/>
          <p:cNvSpPr/>
          <p:nvPr/>
        </p:nvSpPr>
        <p:spPr>
          <a:xfrm>
            <a:off x="4317591" y="96127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7" name="椭圆 46"/>
          <p:cNvSpPr/>
          <p:nvPr/>
        </p:nvSpPr>
        <p:spPr>
          <a:xfrm>
            <a:off x="3105535" y="3394119"/>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椭圆 47"/>
          <p:cNvSpPr/>
          <p:nvPr/>
        </p:nvSpPr>
        <p:spPr>
          <a:xfrm>
            <a:off x="7806915" y="582283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7806915" y="582283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六边形 49"/>
          <p:cNvSpPr/>
          <p:nvPr/>
        </p:nvSpPr>
        <p:spPr>
          <a:xfrm>
            <a:off x="3134995" y="996951"/>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51" name="椭圆 50"/>
          <p:cNvSpPr/>
          <p:nvPr/>
        </p:nvSpPr>
        <p:spPr>
          <a:xfrm>
            <a:off x="2931887" y="264887"/>
            <a:ext cx="6328228" cy="632822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52" name="椭圆 51"/>
          <p:cNvSpPr/>
          <p:nvPr/>
        </p:nvSpPr>
        <p:spPr>
          <a:xfrm>
            <a:off x="6060000" y="6556832"/>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53" name="直接连接符 52"/>
          <p:cNvCxnSpPr/>
          <p:nvPr/>
        </p:nvCxnSpPr>
        <p:spPr>
          <a:xfrm rot="2700000">
            <a:off x="3928167" y="-8073"/>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6100039" y="-896273"/>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8100000">
            <a:off x="8263835" y="0"/>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3031893" y="2155724"/>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8100000">
            <a:off x="3931603" y="4322956"/>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6100039" y="5223868"/>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2700000">
            <a:off x="8263833" y="4327596"/>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9160109" y="2163798"/>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2700000">
            <a:off x="2999580" y="21180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椭圆 61"/>
          <p:cNvSpPr/>
          <p:nvPr/>
        </p:nvSpPr>
        <p:spPr>
          <a:xfrm rot="2700000">
            <a:off x="2997199" y="465527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椭圆 62"/>
          <p:cNvSpPr/>
          <p:nvPr/>
        </p:nvSpPr>
        <p:spPr>
          <a:xfrm rot="2700000">
            <a:off x="2997199" y="465527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 name="椭圆 63"/>
          <p:cNvSpPr/>
          <p:nvPr/>
        </p:nvSpPr>
        <p:spPr>
          <a:xfrm rot="2700000">
            <a:off x="9122568" y="212321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5" name="八边形 64"/>
          <p:cNvSpPr/>
          <p:nvPr/>
        </p:nvSpPr>
        <p:spPr>
          <a:xfrm>
            <a:off x="3038475" y="371475"/>
            <a:ext cx="6115051" cy="6115051"/>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66" name="直接连接符 65"/>
          <p:cNvCxnSpPr/>
          <p:nvPr/>
        </p:nvCxnSpPr>
        <p:spPr>
          <a:xfrm rot="5400000">
            <a:off x="1756491" y="3431921"/>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393697"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93697"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flipH="1">
            <a:off x="7159511" y="3431921"/>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6096417"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096417"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rot="2700000">
            <a:off x="3367283" y="5036184"/>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3" name="椭圆 72"/>
          <p:cNvSpPr/>
          <p:nvPr/>
        </p:nvSpPr>
        <p:spPr>
          <a:xfrm rot="2700000">
            <a:off x="6063443" y="3000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rot="2700000">
            <a:off x="8758245" y="17478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5" name="椭圆 74"/>
          <p:cNvSpPr/>
          <p:nvPr/>
        </p:nvSpPr>
        <p:spPr>
          <a:xfrm rot="2700000">
            <a:off x="8758245" y="17478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6" name="椭圆 75"/>
          <p:cNvSpPr/>
          <p:nvPr/>
        </p:nvSpPr>
        <p:spPr>
          <a:xfrm rot="2700000">
            <a:off x="3367283" y="5036184"/>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77" name="组合 76"/>
          <p:cNvGrpSpPr/>
          <p:nvPr/>
        </p:nvGrpSpPr>
        <p:grpSpPr>
          <a:xfrm>
            <a:off x="3393696" y="337563"/>
            <a:ext cx="5404608" cy="6182875"/>
            <a:chOff x="9489281" y="337563"/>
            <a:chExt cx="5404608" cy="6182874"/>
          </a:xfrm>
        </p:grpSpPr>
        <p:cxnSp>
          <p:nvCxnSpPr>
            <p:cNvPr id="78" name="直接连接符 77"/>
            <p:cNvCxnSpPr/>
            <p:nvPr/>
          </p:nvCxnSpPr>
          <p:spPr>
            <a:xfrm rot="5400000">
              <a:off x="7852075" y="3431920"/>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489281"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9489281"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6200000" flipH="1">
              <a:off x="13255095" y="3431920"/>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2192000"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192000"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直接连接符 83"/>
          <p:cNvCxnSpPr/>
          <p:nvPr/>
        </p:nvCxnSpPr>
        <p:spPr>
          <a:xfrm rot="5400000">
            <a:off x="850995"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819400" y="1460501"/>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5400000">
            <a:off x="7402607"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819400" y="5395913"/>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2783509"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9" name="椭圆 88"/>
          <p:cNvSpPr/>
          <p:nvPr/>
        </p:nvSpPr>
        <p:spPr>
          <a:xfrm>
            <a:off x="9333535"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椭圆 89"/>
          <p:cNvSpPr/>
          <p:nvPr/>
        </p:nvSpPr>
        <p:spPr>
          <a:xfrm>
            <a:off x="2783509" y="142467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1" name="椭圆 90"/>
          <p:cNvSpPr/>
          <p:nvPr/>
        </p:nvSpPr>
        <p:spPr>
          <a:xfrm>
            <a:off x="9333535" y="142229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2" name="矩形 91"/>
          <p:cNvSpPr/>
          <p:nvPr/>
        </p:nvSpPr>
        <p:spPr>
          <a:xfrm>
            <a:off x="2819400" y="1460500"/>
            <a:ext cx="6553200" cy="39370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93" name="直接连接符 92"/>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rot="2700000">
            <a:off x="3115851" y="338999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8" name="椭圆 97"/>
          <p:cNvSpPr/>
          <p:nvPr/>
        </p:nvSpPr>
        <p:spPr>
          <a:xfrm rot="2700000">
            <a:off x="3115851" y="338999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9" name="椭圆 98"/>
          <p:cNvSpPr/>
          <p:nvPr/>
        </p:nvSpPr>
        <p:spPr>
          <a:xfrm rot="2700000">
            <a:off x="9002299"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椭圆 99"/>
          <p:cNvSpPr/>
          <p:nvPr/>
        </p:nvSpPr>
        <p:spPr>
          <a:xfrm rot="2700000">
            <a:off x="9002299"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1" name="矩形 100"/>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02" name="直接连接符 101"/>
          <p:cNvCxnSpPr>
            <a:stCxn id="113" idx="4"/>
            <a:endCxn id="113" idx="5"/>
          </p:cNvCxnSpPr>
          <p:nvPr/>
        </p:nvCxnSpPr>
        <p:spPr>
          <a:xfrm rot="5400000" flipH="1" flipV="1">
            <a:off x="6096001" y="-748029"/>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13" idx="4"/>
            <a:endCxn id="113" idx="3"/>
          </p:cNvCxnSpPr>
          <p:nvPr/>
        </p:nvCxnSpPr>
        <p:spPr>
          <a:xfrm rot="16200000" flipH="1" flipV="1">
            <a:off x="2526983"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13" idx="3"/>
            <a:endCxn id="113" idx="2"/>
          </p:cNvCxnSpPr>
          <p:nvPr/>
        </p:nvCxnSpPr>
        <p:spPr>
          <a:xfrm rot="10800000" flipH="1" flipV="1">
            <a:off x="3134996" y="3429001"/>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13" idx="2"/>
            <a:endCxn id="113" idx="1"/>
          </p:cNvCxnSpPr>
          <p:nvPr/>
        </p:nvCxnSpPr>
        <p:spPr>
          <a:xfrm rot="16200000" flipH="1">
            <a:off x="6096001" y="4116071"/>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13" idx="1"/>
            <a:endCxn id="113" idx="0"/>
          </p:cNvCxnSpPr>
          <p:nvPr/>
        </p:nvCxnSpPr>
        <p:spPr>
          <a:xfrm rot="5400000" flipH="1" flipV="1">
            <a:off x="7232969" y="4037014"/>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3" idx="5"/>
            <a:endCxn id="113" idx="0"/>
          </p:cNvCxnSpPr>
          <p:nvPr/>
        </p:nvCxnSpPr>
        <p:spPr>
          <a:xfrm rot="16200000" flipH="1">
            <a:off x="7232967"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4317591" y="9612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9" name="椭圆 108"/>
          <p:cNvSpPr/>
          <p:nvPr/>
        </p:nvSpPr>
        <p:spPr>
          <a:xfrm>
            <a:off x="4317591" y="9612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0" name="椭圆 109"/>
          <p:cNvSpPr/>
          <p:nvPr/>
        </p:nvSpPr>
        <p:spPr>
          <a:xfrm>
            <a:off x="9017385"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1" name="椭圆 110"/>
          <p:cNvSpPr/>
          <p:nvPr/>
        </p:nvSpPr>
        <p:spPr>
          <a:xfrm>
            <a:off x="7806915" y="582283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2" name="椭圆 111"/>
          <p:cNvSpPr/>
          <p:nvPr/>
        </p:nvSpPr>
        <p:spPr>
          <a:xfrm>
            <a:off x="7806915" y="582283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3" name="六边形 112"/>
          <p:cNvSpPr/>
          <p:nvPr/>
        </p:nvSpPr>
        <p:spPr>
          <a:xfrm>
            <a:off x="3134995" y="996951"/>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14" name="直接连接符 113"/>
          <p:cNvCxnSpPr/>
          <p:nvPr/>
        </p:nvCxnSpPr>
        <p:spPr>
          <a:xfrm>
            <a:off x="3121643" y="220972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2700000">
            <a:off x="4000187" y="11541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5400000">
            <a:off x="6094499" y="-75207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18900000" flipV="1">
            <a:off x="3989135" y="430404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5400000">
            <a:off x="6088149" y="517153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2700000">
            <a:off x="8188812" y="430404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9056305" y="220972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8900000" flipV="1">
            <a:off x="8188812" y="11541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3087023" y="217679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3" name="椭圆 122"/>
          <p:cNvSpPr/>
          <p:nvPr/>
        </p:nvSpPr>
        <p:spPr>
          <a:xfrm>
            <a:off x="3087023" y="217679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4" name="椭圆 123"/>
          <p:cNvSpPr/>
          <p:nvPr/>
        </p:nvSpPr>
        <p:spPr>
          <a:xfrm>
            <a:off x="9015541" y="462551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5" name="八边形 124"/>
          <p:cNvSpPr/>
          <p:nvPr/>
        </p:nvSpPr>
        <p:spPr>
          <a:xfrm>
            <a:off x="3132694" y="474743"/>
            <a:ext cx="5923612" cy="5923612"/>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26" name="直接连接符 125"/>
          <p:cNvCxnSpPr/>
          <p:nvPr/>
        </p:nvCxnSpPr>
        <p:spPr>
          <a:xfrm rot="5400000">
            <a:off x="850995"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819400" y="1460501"/>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5400000">
            <a:off x="7402607"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819400" y="5395913"/>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p:cNvSpPr/>
          <p:nvPr/>
        </p:nvSpPr>
        <p:spPr>
          <a:xfrm>
            <a:off x="2783509"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1" name="椭圆 130"/>
          <p:cNvSpPr/>
          <p:nvPr/>
        </p:nvSpPr>
        <p:spPr>
          <a:xfrm>
            <a:off x="9333535"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2" name="椭圆 131"/>
          <p:cNvSpPr/>
          <p:nvPr/>
        </p:nvSpPr>
        <p:spPr>
          <a:xfrm>
            <a:off x="2783509" y="142467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3" name="椭圆 132"/>
          <p:cNvSpPr/>
          <p:nvPr/>
        </p:nvSpPr>
        <p:spPr>
          <a:xfrm>
            <a:off x="9333535" y="142229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4" name="矩形 133"/>
          <p:cNvSpPr/>
          <p:nvPr/>
        </p:nvSpPr>
        <p:spPr>
          <a:xfrm>
            <a:off x="2819400" y="1460500"/>
            <a:ext cx="6553200" cy="39370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35" name="直接连接符 134"/>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0" name="椭圆 139"/>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1" name="椭圆 140"/>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2" name="椭圆 141"/>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3" name="矩形 142"/>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44" name="直接连接符 143"/>
          <p:cNvCxnSpPr>
            <a:stCxn id="155" idx="4"/>
            <a:endCxn id="155" idx="5"/>
          </p:cNvCxnSpPr>
          <p:nvPr/>
        </p:nvCxnSpPr>
        <p:spPr>
          <a:xfrm rot="5400000" flipH="1" flipV="1">
            <a:off x="6092991" y="-741987"/>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5" idx="4"/>
            <a:endCxn id="155" idx="3"/>
          </p:cNvCxnSpPr>
          <p:nvPr/>
        </p:nvCxnSpPr>
        <p:spPr>
          <a:xfrm rot="16200000" flipH="1" flipV="1">
            <a:off x="2523973" y="1611006"/>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5" idx="3"/>
            <a:endCxn id="155" idx="2"/>
          </p:cNvCxnSpPr>
          <p:nvPr/>
        </p:nvCxnSpPr>
        <p:spPr>
          <a:xfrm rot="10800000" flipH="1" flipV="1">
            <a:off x="3131985" y="3435044"/>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5" idx="2"/>
            <a:endCxn id="155" idx="1"/>
          </p:cNvCxnSpPr>
          <p:nvPr/>
        </p:nvCxnSpPr>
        <p:spPr>
          <a:xfrm rot="16200000" flipH="1">
            <a:off x="6092991" y="4122112"/>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1"/>
            <a:endCxn id="155" idx="0"/>
          </p:cNvCxnSpPr>
          <p:nvPr/>
        </p:nvCxnSpPr>
        <p:spPr>
          <a:xfrm rot="5400000" flipH="1" flipV="1">
            <a:off x="7229958" y="4043057"/>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55" idx="5"/>
            <a:endCxn id="155" idx="0"/>
          </p:cNvCxnSpPr>
          <p:nvPr/>
        </p:nvCxnSpPr>
        <p:spPr>
          <a:xfrm rot="16200000" flipH="1">
            <a:off x="7229957" y="1611008"/>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4314580" y="967316"/>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1" name="椭圆 150"/>
          <p:cNvSpPr/>
          <p:nvPr/>
        </p:nvSpPr>
        <p:spPr>
          <a:xfrm>
            <a:off x="4314580" y="967316"/>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2" name="椭圆 151"/>
          <p:cNvSpPr/>
          <p:nvPr/>
        </p:nvSpPr>
        <p:spPr>
          <a:xfrm>
            <a:off x="3102525" y="3400160"/>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3" name="椭圆 152"/>
          <p:cNvSpPr/>
          <p:nvPr/>
        </p:nvSpPr>
        <p:spPr>
          <a:xfrm>
            <a:off x="7803905" y="5828877"/>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4" name="椭圆 153"/>
          <p:cNvSpPr/>
          <p:nvPr/>
        </p:nvSpPr>
        <p:spPr>
          <a:xfrm>
            <a:off x="7803905" y="5828877"/>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5" name="六边形 154"/>
          <p:cNvSpPr/>
          <p:nvPr/>
        </p:nvSpPr>
        <p:spPr>
          <a:xfrm>
            <a:off x="3131985" y="1002992"/>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156" name="椭圆 155"/>
          <p:cNvSpPr/>
          <p:nvPr/>
        </p:nvSpPr>
        <p:spPr>
          <a:xfrm>
            <a:off x="2931887" y="264887"/>
            <a:ext cx="6328228" cy="632822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157" name="椭圆 156"/>
          <p:cNvSpPr/>
          <p:nvPr/>
        </p:nvSpPr>
        <p:spPr>
          <a:xfrm>
            <a:off x="6060000" y="234068"/>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1" name="椭圆 170"/>
          <p:cNvSpPr/>
          <p:nvPr/>
        </p:nvSpPr>
        <p:spPr>
          <a:xfrm>
            <a:off x="2984183" y="3375660"/>
            <a:ext cx="169200" cy="169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2" name="椭圆 171"/>
          <p:cNvSpPr/>
          <p:nvPr/>
        </p:nvSpPr>
        <p:spPr>
          <a:xfrm>
            <a:off x="4497087" y="715269"/>
            <a:ext cx="144000" cy="144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3" name="椭圆 172"/>
          <p:cNvSpPr/>
          <p:nvPr/>
        </p:nvSpPr>
        <p:spPr>
          <a:xfrm>
            <a:off x="7653037" y="715269"/>
            <a:ext cx="122400" cy="1224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4" name="椭圆 173"/>
          <p:cNvSpPr/>
          <p:nvPr/>
        </p:nvSpPr>
        <p:spPr>
          <a:xfrm>
            <a:off x="4497087" y="6064509"/>
            <a:ext cx="133200" cy="133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5" name="椭圆 174"/>
          <p:cNvSpPr/>
          <p:nvPr/>
        </p:nvSpPr>
        <p:spPr>
          <a:xfrm>
            <a:off x="9179243" y="3375660"/>
            <a:ext cx="97200" cy="97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6" name="椭圆 175"/>
          <p:cNvSpPr/>
          <p:nvPr/>
        </p:nvSpPr>
        <p:spPr>
          <a:xfrm>
            <a:off x="6292629" y="1943641"/>
            <a:ext cx="108643" cy="108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7" name="椭圆 176"/>
          <p:cNvSpPr/>
          <p:nvPr/>
        </p:nvSpPr>
        <p:spPr>
          <a:xfrm>
            <a:off x="7741184" y="2523063"/>
            <a:ext cx="108643" cy="108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8" name="椭圆 177"/>
          <p:cNvSpPr/>
          <p:nvPr/>
        </p:nvSpPr>
        <p:spPr>
          <a:xfrm>
            <a:off x="7653037" y="6064509"/>
            <a:ext cx="172800" cy="1728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0" name="文本框 179"/>
          <p:cNvSpPr txBox="1"/>
          <p:nvPr/>
        </p:nvSpPr>
        <p:spPr>
          <a:xfrm>
            <a:off x="4581762" y="3166727"/>
            <a:ext cx="800219" cy="46166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如果</a:t>
            </a:r>
            <a:endParaRPr lang="zh-CN" altLang="en-US" sz="2400" dirty="0">
              <a:latin typeface="华文细黑" panose="02010600040101010101" pitchFamily="2" charset="-122"/>
              <a:ea typeface="华文细黑" panose="02010600040101010101" pitchFamily="2" charset="-122"/>
            </a:endParaRPr>
          </a:p>
        </p:txBody>
      </p:sp>
      <p:sp>
        <p:nvSpPr>
          <p:cNvPr id="2" name="文本框 1"/>
          <p:cNvSpPr txBox="1"/>
          <p:nvPr/>
        </p:nvSpPr>
        <p:spPr>
          <a:xfrm>
            <a:off x="5739491" y="3168784"/>
            <a:ext cx="20116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假冒伪劣横行</a:t>
            </a:r>
            <a:endParaRPr lang="en-US" altLang="zh-CN" sz="2400" dirty="0">
              <a:latin typeface="华文细黑" panose="02010600040101010101" pitchFamily="2" charset="-122"/>
              <a:ea typeface="华文细黑" panose="02010600040101010101" pitchFamily="2" charset="-122"/>
            </a:endParaRPr>
          </a:p>
        </p:txBody>
      </p:sp>
      <p:sp>
        <p:nvSpPr>
          <p:cNvPr id="3" name="文本框 2"/>
          <p:cNvSpPr txBox="1"/>
          <p:nvPr/>
        </p:nvSpPr>
        <p:spPr>
          <a:xfrm>
            <a:off x="4902629" y="3166667"/>
            <a:ext cx="7924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将会</a:t>
            </a:r>
            <a:endParaRPr lang="zh-CN" altLang="en-US" sz="2400" dirty="0">
              <a:latin typeface="华文细黑" panose="02010600040101010101" pitchFamily="2" charset="-122"/>
              <a:ea typeface="华文细黑" panose="02010600040101010101" pitchFamily="2" charset="-122"/>
            </a:endParaRPr>
          </a:p>
        </p:txBody>
      </p:sp>
      <p:sp>
        <p:nvSpPr>
          <p:cNvPr id="4" name="文本框 3"/>
          <p:cNvSpPr txBox="1"/>
          <p:nvPr/>
        </p:nvSpPr>
        <p:spPr>
          <a:xfrm>
            <a:off x="5571665" y="3166470"/>
            <a:ext cx="7924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危害</a:t>
            </a:r>
            <a:endParaRPr lang="zh-CN" altLang="en-US" sz="2400" dirty="0">
              <a:latin typeface="华文细黑" panose="02010600040101010101" pitchFamily="2" charset="-122"/>
              <a:ea typeface="华文细黑" panose="02010600040101010101" pitchFamily="2" charset="-122"/>
            </a:endParaRPr>
          </a:p>
        </p:txBody>
      </p:sp>
      <p:sp>
        <p:nvSpPr>
          <p:cNvPr id="5" name="文本框 4"/>
          <p:cNvSpPr txBox="1"/>
          <p:nvPr/>
        </p:nvSpPr>
        <p:spPr>
          <a:xfrm>
            <a:off x="6257886" y="3174610"/>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个人健康</a:t>
            </a:r>
            <a:endParaRPr lang="en-US" altLang="zh-CN" sz="2400" dirty="0">
              <a:latin typeface="华文细黑" panose="02010600040101010101" pitchFamily="2" charset="-122"/>
              <a:ea typeface="华文细黑" panose="02010600040101010101" pitchFamily="2" charset="-122"/>
            </a:endParaRPr>
          </a:p>
        </p:txBody>
      </p:sp>
      <p:sp>
        <p:nvSpPr>
          <p:cNvPr id="165" name="文本框 164"/>
          <p:cNvSpPr txBox="1"/>
          <p:nvPr/>
        </p:nvSpPr>
        <p:spPr>
          <a:xfrm>
            <a:off x="6256518" y="3170576"/>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市场秩序</a:t>
            </a:r>
            <a:endParaRPr lang="zh-CN" altLang="en-US" sz="2400" dirty="0">
              <a:latin typeface="华文细黑" panose="02010600040101010101" pitchFamily="2" charset="-122"/>
              <a:ea typeface="华文细黑" panose="02010600040101010101" pitchFamily="2" charset="-122"/>
            </a:endParaRPr>
          </a:p>
        </p:txBody>
      </p:sp>
      <p:sp>
        <p:nvSpPr>
          <p:cNvPr id="167" name="文本框 166"/>
          <p:cNvSpPr txBox="1"/>
          <p:nvPr/>
        </p:nvSpPr>
        <p:spPr>
          <a:xfrm>
            <a:off x="6255421" y="3174413"/>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国家安全</a:t>
            </a:r>
            <a:endParaRPr lang="zh-CN" altLang="en-US" sz="2400" dirty="0">
              <a:latin typeface="华文细黑" panose="02010600040101010101" pitchFamily="2" charset="-122"/>
              <a:ea typeface="华文细黑" panose="02010600040101010101" pitchFamily="2" charset="-122"/>
            </a:endParaRPr>
          </a:p>
        </p:txBody>
      </p:sp>
      <p:pic>
        <p:nvPicPr>
          <p:cNvPr id="15" name="Kidstreet - Song">
            <a:hlinkClick r:id="" action="ppaction://media"/>
          </p:cNvPr>
          <p:cNvPicPr>
            <a:picLocks noChangeAspect="1"/>
          </p:cNvPicPr>
          <p:nvPr>
            <a:audioFile r:link="rId1"/>
            <p:extLst>
              <p:ext uri="{DAA4B4D4-6D71-4841-9C94-3DE7FCFB9230}">
                <p14:media xmlns:p14="http://schemas.microsoft.com/office/powerpoint/2010/main" r:embed="rId2">
                  <p14:trim end="199524.781250"/>
                  <p14:fade out="3500.000000"/>
                </p14:media>
              </p:ext>
            </p:extLst>
          </p:nvPr>
        </p:nvPicPr>
        <p:blipFill>
          <a:blip r:embed="rId3"/>
          <a:stretch>
            <a:fillRect/>
          </a:stretch>
        </p:blipFill>
        <p:spPr>
          <a:xfrm>
            <a:off x="11543792" y="603410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14000">
        <p:fade/>
      </p:transition>
    </mc:Choice>
    <mc:Fallback>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fade">
                                      <p:cBhvr>
                                        <p:cTn id="11" dur="1400"/>
                                        <p:tgtEl>
                                          <p:spTgt spid="1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400"/>
                                        <p:tgtEl>
                                          <p:spTgt spid="2"/>
                                        </p:tgtEl>
                                      </p:cBhvr>
                                    </p:animEffect>
                                  </p:childTnLst>
                                </p:cTn>
                              </p:par>
                              <p:par>
                                <p:cTn id="15" presetID="10" presetClass="entr" presetSubtype="0" fill="hold" grpId="0" nodeType="withEffect">
                                  <p:stCondLst>
                                    <p:cond delay="6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00"/>
                                        <p:tgtEl>
                                          <p:spTgt spid="11"/>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300"/>
                                        <p:tgtEl>
                                          <p:spTgt spid="10"/>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300"/>
                                        <p:tgtEl>
                                          <p:spTgt spid="14"/>
                                        </p:tgtEl>
                                      </p:cBhvr>
                                    </p:animEffect>
                                  </p:childTnLst>
                                </p:cTn>
                              </p:par>
                              <p:par>
                                <p:cTn id="27" presetID="64" presetClass="path" presetSubtype="0" fill="hold" nodeType="withEffect">
                                  <p:stCondLst>
                                    <p:cond delay="1500"/>
                                  </p:stCondLst>
                                  <p:childTnLst>
                                    <p:animMotion origin="layout" path="M -1.66667E-6 2.59259E-6 L -1.66667E-6 -0.55185 " pathEditMode="relative" rAng="0" ptsTypes="AA">
                                      <p:cBhvr>
                                        <p:cTn id="28" dur="1000" fill="hold"/>
                                        <p:tgtEl>
                                          <p:spTgt spid="11"/>
                                        </p:tgtEl>
                                        <p:attrNameLst>
                                          <p:attrName>ppt_x</p:attrName>
                                          <p:attrName>ppt_y</p:attrName>
                                        </p:attrNameLst>
                                      </p:cBhvr>
                                      <p:rCtr x="0" y="-27593"/>
                                    </p:animMotion>
                                  </p:childTnLst>
                                </p:cTn>
                              </p:par>
                              <p:par>
                                <p:cTn id="29" presetID="17" presetClass="entr" presetSubtype="4"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ppt_h/2"/>
                                          </p:val>
                                        </p:tav>
                                        <p:tav tm="100000">
                                          <p:val>
                                            <p:strVal val="#ppt_y"/>
                                          </p:val>
                                        </p:tav>
                                      </p:tavLst>
                                    </p:anim>
                                    <p:anim calcmode="lin" valueType="num">
                                      <p:cBhvr>
                                        <p:cTn id="33" dur="1000" fill="hold"/>
                                        <p:tgtEl>
                                          <p:spTgt spid="6"/>
                                        </p:tgtEl>
                                        <p:attrNameLst>
                                          <p:attrName>ppt_w</p:attrName>
                                        </p:attrNameLst>
                                      </p:cBhvr>
                                      <p:tavLst>
                                        <p:tav tm="0">
                                          <p:val>
                                            <p:strVal val="#ppt_w"/>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29"/>
                                            </p:cond>
                                          </p:stCondLst>
                                        </p:cTn>
                                        <p:tgtEl>
                                          <p:spTgt spid="6"/>
                                        </p:tgtEl>
                                        <p:attrNameLst>
                                          <p:attrName>style.visibility</p:attrName>
                                        </p:attrNameLst>
                                      </p:cBhvr>
                                      <p:to>
                                        <p:strVal val="hidden"/>
                                      </p:to>
                                    </p:set>
                                  </p:subTnLst>
                                </p:cTn>
                              </p:par>
                              <p:par>
                                <p:cTn id="35" presetID="23" presetClass="exit" presetSubtype="32" fill="hold" nodeType="withEffect">
                                  <p:stCondLst>
                                    <p:cond delay="200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set>
                                      <p:cBhvr>
                                        <p:cTn id="38" dur="1" fill="hold">
                                          <p:stCondLst>
                                            <p:cond delay="499"/>
                                          </p:stCondLst>
                                        </p:cTn>
                                        <p:tgtEl>
                                          <p:spTgt spid="11"/>
                                        </p:tgtEl>
                                        <p:attrNameLst>
                                          <p:attrName>style.visibility</p:attrName>
                                        </p:attrNameLst>
                                      </p:cBhvr>
                                      <p:to>
                                        <p:strVal val="hidden"/>
                                      </p:to>
                                    </p:set>
                                  </p:childTnLst>
                                </p:cTn>
                              </p:par>
                              <p:par>
                                <p:cTn id="39" presetID="35" presetClass="path" presetSubtype="0" fill="hold" nodeType="withEffect">
                                  <p:stCondLst>
                                    <p:cond delay="1500"/>
                                  </p:stCondLst>
                                  <p:childTnLst>
                                    <p:animMotion origin="layout" path="M 1.875E-6 2.59259E-6 L -0.31029 2.59259E-6 " pathEditMode="relative" rAng="0" ptsTypes="AA">
                                      <p:cBhvr>
                                        <p:cTn id="40" dur="1000" fill="hold"/>
                                        <p:tgtEl>
                                          <p:spTgt spid="10"/>
                                        </p:tgtEl>
                                        <p:attrNameLst>
                                          <p:attrName>ppt_x</p:attrName>
                                          <p:attrName>ppt_y</p:attrName>
                                        </p:attrNameLst>
                                      </p:cBhvr>
                                      <p:rCtr x="-15521" y="0"/>
                                    </p:animMotion>
                                  </p:childTnLst>
                                </p:cTn>
                              </p:par>
                              <p:par>
                                <p:cTn id="41" presetID="17" presetClass="entr" presetSubtype="2" fill="hold" nodeType="withEffect">
                                  <p:stCondLst>
                                    <p:cond delay="150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ppt_x</p:attrName>
                                        </p:attrNameLst>
                                      </p:cBhvr>
                                      <p:tavLst>
                                        <p:tav tm="0">
                                          <p:val>
                                            <p:strVal val="#ppt_x+#ppt_w/2"/>
                                          </p:val>
                                        </p:tav>
                                        <p:tav tm="100000">
                                          <p:val>
                                            <p:strVal val="#ppt_x"/>
                                          </p:val>
                                        </p:tav>
                                      </p:tavLst>
                                    </p:anim>
                                    <p:anim calcmode="lin" valueType="num">
                                      <p:cBhvr>
                                        <p:cTn id="44" dur="1000" fill="hold"/>
                                        <p:tgtEl>
                                          <p:spTgt spid="8"/>
                                        </p:tgtEl>
                                        <p:attrNameLst>
                                          <p:attrName>ppt_y</p:attrName>
                                        </p:attrNameLst>
                                      </p:cBhvr>
                                      <p:tavLst>
                                        <p:tav tm="0">
                                          <p:val>
                                            <p:strVal val="#ppt_y"/>
                                          </p:val>
                                        </p:tav>
                                        <p:tav tm="100000">
                                          <p:val>
                                            <p:strVal val="#ppt_y"/>
                                          </p:val>
                                        </p:tav>
                                      </p:tavLst>
                                    </p:anim>
                                    <p:anim calcmode="lin" valueType="num">
                                      <p:cBhvr>
                                        <p:cTn id="45" dur="1000" fill="hold"/>
                                        <p:tgtEl>
                                          <p:spTgt spid="8"/>
                                        </p:tgtEl>
                                        <p:attrNameLst>
                                          <p:attrName>ppt_w</p:attrName>
                                        </p:attrNameLst>
                                      </p:cBhvr>
                                      <p:tavLst>
                                        <p:tav tm="0">
                                          <p:val>
                                            <p:fltVal val="0"/>
                                          </p:val>
                                        </p:tav>
                                        <p:tav tm="100000">
                                          <p:val>
                                            <p:strVal val="#ppt_w"/>
                                          </p:val>
                                        </p:tav>
                                      </p:tavLst>
                                    </p:anim>
                                    <p:anim calcmode="lin" valueType="num">
                                      <p:cBhvr>
                                        <p:cTn id="46" dur="1000" fill="hold"/>
                                        <p:tgtEl>
                                          <p:spTgt spid="8"/>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41"/>
                                            </p:cond>
                                          </p:stCondLst>
                                        </p:cTn>
                                        <p:tgtEl>
                                          <p:spTgt spid="8"/>
                                        </p:tgtEl>
                                        <p:attrNameLst>
                                          <p:attrName>style.visibility</p:attrName>
                                        </p:attrNameLst>
                                      </p:cBhvr>
                                      <p:to>
                                        <p:strVal val="hidden"/>
                                      </p:to>
                                    </p:set>
                                  </p:subTnLst>
                                </p:cTn>
                              </p:par>
                              <p:par>
                                <p:cTn id="47" presetID="23" presetClass="exit" presetSubtype="32" fill="hold" nodeType="withEffect">
                                  <p:stCondLst>
                                    <p:cond delay="2000"/>
                                  </p:stCondLst>
                                  <p:childTnLst>
                                    <p:anim calcmode="lin" valueType="num">
                                      <p:cBhvr>
                                        <p:cTn id="48" dur="500"/>
                                        <p:tgtEl>
                                          <p:spTgt spid="10"/>
                                        </p:tgtEl>
                                        <p:attrNameLst>
                                          <p:attrName>ppt_w</p:attrName>
                                        </p:attrNameLst>
                                      </p:cBhvr>
                                      <p:tavLst>
                                        <p:tav tm="0">
                                          <p:val>
                                            <p:strVal val="ppt_w"/>
                                          </p:val>
                                        </p:tav>
                                        <p:tav tm="100000">
                                          <p:val>
                                            <p:fltVal val="0"/>
                                          </p:val>
                                        </p:tav>
                                      </p:tavLst>
                                    </p:anim>
                                    <p:anim calcmode="lin" valueType="num">
                                      <p:cBhvr>
                                        <p:cTn id="49" dur="500"/>
                                        <p:tgtEl>
                                          <p:spTgt spid="10"/>
                                        </p:tgtEl>
                                        <p:attrNameLst>
                                          <p:attrName>ppt_h</p:attrName>
                                        </p:attrNameLst>
                                      </p:cBhvr>
                                      <p:tavLst>
                                        <p:tav tm="0">
                                          <p:val>
                                            <p:strVal val="ppt_h"/>
                                          </p:val>
                                        </p:tav>
                                        <p:tav tm="100000">
                                          <p:val>
                                            <p:fltVal val="0"/>
                                          </p:val>
                                        </p:tav>
                                      </p:tavLst>
                                    </p:anim>
                                    <p:set>
                                      <p:cBhvr>
                                        <p:cTn id="50" dur="1" fill="hold">
                                          <p:stCondLst>
                                            <p:cond delay="499"/>
                                          </p:stCondLst>
                                        </p:cTn>
                                        <p:tgtEl>
                                          <p:spTgt spid="10"/>
                                        </p:tgtEl>
                                        <p:attrNameLst>
                                          <p:attrName>style.visibility</p:attrName>
                                        </p:attrNameLst>
                                      </p:cBhvr>
                                      <p:to>
                                        <p:strVal val="hidden"/>
                                      </p:to>
                                    </p:set>
                                  </p:childTnLst>
                                </p:cTn>
                              </p:par>
                              <p:par>
                                <p:cTn id="51" presetID="42" presetClass="path" presetSubtype="0" fill="hold" nodeType="withEffect">
                                  <p:stCondLst>
                                    <p:cond delay="1500"/>
                                  </p:stCondLst>
                                  <p:childTnLst>
                                    <p:animMotion origin="layout" path="M 1.875E-6 -2.59259E-6 L 1.875E-6 0.55232 " pathEditMode="relative" rAng="0" ptsTypes="AA">
                                      <p:cBhvr>
                                        <p:cTn id="52" dur="1000" fill="hold"/>
                                        <p:tgtEl>
                                          <p:spTgt spid="12"/>
                                        </p:tgtEl>
                                        <p:attrNameLst>
                                          <p:attrName>ppt_x</p:attrName>
                                          <p:attrName>ppt_y</p:attrName>
                                        </p:attrNameLst>
                                      </p:cBhvr>
                                      <p:rCtr x="0" y="27593"/>
                                    </p:animMotion>
                                  </p:childTnLst>
                                </p:cTn>
                              </p:par>
                              <p:par>
                                <p:cTn id="53" presetID="17" presetClass="entr" presetSubtype="1" fill="hold" nodeType="withEffect">
                                  <p:stCondLst>
                                    <p:cond delay="150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ppt_h/2"/>
                                          </p:val>
                                        </p:tav>
                                        <p:tav tm="100000">
                                          <p:val>
                                            <p:strVal val="#ppt_y"/>
                                          </p:val>
                                        </p:tav>
                                      </p:tavLst>
                                    </p:anim>
                                    <p:anim calcmode="lin" valueType="num">
                                      <p:cBhvr>
                                        <p:cTn id="57" dur="1000" fill="hold"/>
                                        <p:tgtEl>
                                          <p:spTgt spid="9"/>
                                        </p:tgtEl>
                                        <p:attrNameLst>
                                          <p:attrName>ppt_w</p:attrName>
                                        </p:attrNameLst>
                                      </p:cBhvr>
                                      <p:tavLst>
                                        <p:tav tm="0">
                                          <p:val>
                                            <p:strVal val="#ppt_w"/>
                                          </p:val>
                                        </p:tav>
                                        <p:tav tm="100000">
                                          <p:val>
                                            <p:strVal val="#ppt_w"/>
                                          </p:val>
                                        </p:tav>
                                      </p:tavLst>
                                    </p:anim>
                                    <p:anim calcmode="lin" valueType="num">
                                      <p:cBhvr>
                                        <p:cTn id="58" dur="1000" fill="hold"/>
                                        <p:tgtEl>
                                          <p:spTgt spid="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3"/>
                                            </p:cond>
                                          </p:stCondLst>
                                        </p:cTn>
                                        <p:tgtEl>
                                          <p:spTgt spid="9"/>
                                        </p:tgtEl>
                                        <p:attrNameLst>
                                          <p:attrName>style.visibility</p:attrName>
                                        </p:attrNameLst>
                                      </p:cBhvr>
                                      <p:to>
                                        <p:strVal val="hidden"/>
                                      </p:to>
                                    </p:set>
                                  </p:subTnLst>
                                </p:cTn>
                              </p:par>
                              <p:par>
                                <p:cTn id="59" presetID="23" presetClass="exit" presetSubtype="32" fill="hold" nodeType="withEffect">
                                  <p:stCondLst>
                                    <p:cond delay="2000"/>
                                  </p:stCondLst>
                                  <p:childTnLst>
                                    <p:anim calcmode="lin" valueType="num">
                                      <p:cBhvr>
                                        <p:cTn id="60" dur="500"/>
                                        <p:tgtEl>
                                          <p:spTgt spid="12"/>
                                        </p:tgtEl>
                                        <p:attrNameLst>
                                          <p:attrName>ppt_w</p:attrName>
                                        </p:attrNameLst>
                                      </p:cBhvr>
                                      <p:tavLst>
                                        <p:tav tm="0">
                                          <p:val>
                                            <p:strVal val="ppt_w"/>
                                          </p:val>
                                        </p:tav>
                                        <p:tav tm="100000">
                                          <p:val>
                                            <p:fltVal val="0"/>
                                          </p:val>
                                        </p:tav>
                                      </p:tavLst>
                                    </p:anim>
                                    <p:anim calcmode="lin" valueType="num">
                                      <p:cBhvr>
                                        <p:cTn id="61" dur="500"/>
                                        <p:tgtEl>
                                          <p:spTgt spid="12"/>
                                        </p:tgtEl>
                                        <p:attrNameLst>
                                          <p:attrName>ppt_h</p:attrName>
                                        </p:attrNameLst>
                                      </p:cBhvr>
                                      <p:tavLst>
                                        <p:tav tm="0">
                                          <p:val>
                                            <p:strVal val="ppt_h"/>
                                          </p:val>
                                        </p:tav>
                                        <p:tav tm="100000">
                                          <p:val>
                                            <p:fltVal val="0"/>
                                          </p:val>
                                        </p:tav>
                                      </p:tavLst>
                                    </p:anim>
                                    <p:set>
                                      <p:cBhvr>
                                        <p:cTn id="62" dur="1" fill="hold">
                                          <p:stCondLst>
                                            <p:cond delay="499"/>
                                          </p:stCondLst>
                                        </p:cTn>
                                        <p:tgtEl>
                                          <p:spTgt spid="12"/>
                                        </p:tgtEl>
                                        <p:attrNameLst>
                                          <p:attrName>style.visibility</p:attrName>
                                        </p:attrNameLst>
                                      </p:cBhvr>
                                      <p:to>
                                        <p:strVal val="hidden"/>
                                      </p:to>
                                    </p:set>
                                  </p:childTnLst>
                                </p:cTn>
                              </p:par>
                              <p:par>
                                <p:cTn id="63" presetID="63" presetClass="path" presetSubtype="0" fill="hold" nodeType="withEffect">
                                  <p:stCondLst>
                                    <p:cond delay="1500"/>
                                  </p:stCondLst>
                                  <p:childTnLst>
                                    <p:animMotion origin="layout" path="M -1.66667E-6 -0.00023 L 0.31029 -0.00093 " pathEditMode="relative" rAng="0" ptsTypes="AA">
                                      <p:cBhvr>
                                        <p:cTn id="64" dur="1000" fill="hold"/>
                                        <p:tgtEl>
                                          <p:spTgt spid="14"/>
                                        </p:tgtEl>
                                        <p:attrNameLst>
                                          <p:attrName>ppt_x</p:attrName>
                                          <p:attrName>ppt_y</p:attrName>
                                        </p:attrNameLst>
                                      </p:cBhvr>
                                      <p:rCtr x="155" y="0"/>
                                    </p:animMotion>
                                  </p:childTnLst>
                                </p:cTn>
                              </p:par>
                              <p:par>
                                <p:cTn id="65" presetID="17" presetClass="entr" presetSubtype="8" fill="hold" nodeType="withEffect">
                                  <p:stCondLst>
                                    <p:cond delay="1500"/>
                                  </p:stCondLst>
                                  <p:childTnLst>
                                    <p:set>
                                      <p:cBhvr>
                                        <p:cTn id="66" dur="1" fill="hold">
                                          <p:stCondLst>
                                            <p:cond delay="0"/>
                                          </p:stCondLst>
                                        </p:cTn>
                                        <p:tgtEl>
                                          <p:spTgt spid="7"/>
                                        </p:tgtEl>
                                        <p:attrNameLst>
                                          <p:attrName>style.visibility</p:attrName>
                                        </p:attrNameLst>
                                      </p:cBhvr>
                                      <p:to>
                                        <p:strVal val="visible"/>
                                      </p:to>
                                    </p:set>
                                    <p:anim calcmode="lin" valueType="num">
                                      <p:cBhvr>
                                        <p:cTn id="67" dur="1000" fill="hold"/>
                                        <p:tgtEl>
                                          <p:spTgt spid="7"/>
                                        </p:tgtEl>
                                        <p:attrNameLst>
                                          <p:attrName>ppt_x</p:attrName>
                                        </p:attrNameLst>
                                      </p:cBhvr>
                                      <p:tavLst>
                                        <p:tav tm="0">
                                          <p:val>
                                            <p:strVal val="#ppt_x-#ppt_w/2"/>
                                          </p:val>
                                        </p:tav>
                                        <p:tav tm="100000">
                                          <p:val>
                                            <p:strVal val="#ppt_x"/>
                                          </p:val>
                                        </p:tav>
                                      </p:tavLst>
                                    </p:anim>
                                    <p:anim calcmode="lin" valueType="num">
                                      <p:cBhvr>
                                        <p:cTn id="68" dur="1000" fill="hold"/>
                                        <p:tgtEl>
                                          <p:spTgt spid="7"/>
                                        </p:tgtEl>
                                        <p:attrNameLst>
                                          <p:attrName>ppt_y</p:attrName>
                                        </p:attrNameLst>
                                      </p:cBhvr>
                                      <p:tavLst>
                                        <p:tav tm="0">
                                          <p:val>
                                            <p:strVal val="#ppt_y"/>
                                          </p:val>
                                        </p:tav>
                                        <p:tav tm="100000">
                                          <p:val>
                                            <p:strVal val="#ppt_y"/>
                                          </p:val>
                                        </p:tav>
                                      </p:tavLst>
                                    </p:anim>
                                    <p:anim calcmode="lin" valueType="num">
                                      <p:cBhvr>
                                        <p:cTn id="69" dur="1000" fill="hold"/>
                                        <p:tgtEl>
                                          <p:spTgt spid="7"/>
                                        </p:tgtEl>
                                        <p:attrNameLst>
                                          <p:attrName>ppt_w</p:attrName>
                                        </p:attrNameLst>
                                      </p:cBhvr>
                                      <p:tavLst>
                                        <p:tav tm="0">
                                          <p:val>
                                            <p:fltVal val="0"/>
                                          </p:val>
                                        </p:tav>
                                        <p:tav tm="100000">
                                          <p:val>
                                            <p:strVal val="#ppt_w"/>
                                          </p:val>
                                        </p:tav>
                                      </p:tavLst>
                                    </p:anim>
                                    <p:anim calcmode="lin" valueType="num">
                                      <p:cBhvr>
                                        <p:cTn id="70" dur="1000" fill="hold"/>
                                        <p:tgtEl>
                                          <p:spTgt spid="7"/>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65"/>
                                            </p:cond>
                                          </p:stCondLst>
                                        </p:cTn>
                                        <p:tgtEl>
                                          <p:spTgt spid="7"/>
                                        </p:tgtEl>
                                        <p:attrNameLst>
                                          <p:attrName>style.visibility</p:attrName>
                                        </p:attrNameLst>
                                      </p:cBhvr>
                                      <p:to>
                                        <p:strVal val="hidden"/>
                                      </p:to>
                                    </p:set>
                                  </p:subTnLst>
                                </p:cTn>
                              </p:par>
                              <p:par>
                                <p:cTn id="71" presetID="23" presetClass="exit" presetSubtype="32" fill="hold" nodeType="withEffect">
                                  <p:stCondLst>
                                    <p:cond delay="2000"/>
                                  </p:stCondLst>
                                  <p:childTnLst>
                                    <p:anim calcmode="lin" valueType="num">
                                      <p:cBhvr>
                                        <p:cTn id="72" dur="500"/>
                                        <p:tgtEl>
                                          <p:spTgt spid="14"/>
                                        </p:tgtEl>
                                        <p:attrNameLst>
                                          <p:attrName>ppt_w</p:attrName>
                                        </p:attrNameLst>
                                      </p:cBhvr>
                                      <p:tavLst>
                                        <p:tav tm="0">
                                          <p:val>
                                            <p:strVal val="ppt_w"/>
                                          </p:val>
                                        </p:tav>
                                        <p:tav tm="100000">
                                          <p:val>
                                            <p:fltVal val="0"/>
                                          </p:val>
                                        </p:tav>
                                      </p:tavLst>
                                    </p:anim>
                                    <p:anim calcmode="lin" valueType="num">
                                      <p:cBhvr>
                                        <p:cTn id="73" dur="500"/>
                                        <p:tgtEl>
                                          <p:spTgt spid="14"/>
                                        </p:tgtEl>
                                        <p:attrNameLst>
                                          <p:attrName>ppt_h</p:attrName>
                                        </p:attrNameLst>
                                      </p:cBhvr>
                                      <p:tavLst>
                                        <p:tav tm="0">
                                          <p:val>
                                            <p:strVal val="ppt_h"/>
                                          </p:val>
                                        </p:tav>
                                        <p:tav tm="100000">
                                          <p:val>
                                            <p:fltVal val="0"/>
                                          </p:val>
                                        </p:tav>
                                      </p:tavLst>
                                    </p:anim>
                                    <p:set>
                                      <p:cBhvr>
                                        <p:cTn id="74" dur="1" fill="hold">
                                          <p:stCondLst>
                                            <p:cond delay="499"/>
                                          </p:stCondLst>
                                        </p:cTn>
                                        <p:tgtEl>
                                          <p:spTgt spid="14"/>
                                        </p:tgtEl>
                                        <p:attrNameLst>
                                          <p:attrName>style.visibility</p:attrName>
                                        </p:attrNameLst>
                                      </p:cBhvr>
                                      <p:to>
                                        <p:strVal val="hidden"/>
                                      </p:to>
                                    </p:set>
                                  </p:childTnLst>
                                </p:cTn>
                              </p:par>
                              <p:par>
                                <p:cTn id="75" presetID="1" presetClass="entr" presetSubtype="0" fill="hold" nodeType="withEffect">
                                  <p:stCondLst>
                                    <p:cond delay="2500"/>
                                  </p:stCondLst>
                                  <p:childTnLst>
                                    <p:set>
                                      <p:cBhvr>
                                        <p:cTn id="76" dur="1" fill="hold">
                                          <p:stCondLst>
                                            <p:cond delay="0"/>
                                          </p:stCondLst>
                                        </p:cTn>
                                        <p:tgtEl>
                                          <p:spTgt spid="13"/>
                                        </p:tgtEl>
                                        <p:attrNameLst>
                                          <p:attrName>style.visibility</p:attrName>
                                        </p:attrNameLst>
                                      </p:cBhvr>
                                      <p:to>
                                        <p:strVal val="visible"/>
                                      </p:to>
                                    </p:set>
                                  </p:childTnLst>
                                </p:cTn>
                              </p:par>
                              <p:par>
                                <p:cTn id="77" presetID="6" presetClass="emph" presetSubtype="0" accel="50000" fill="hold" nodeType="withEffect">
                                  <p:stCondLst>
                                    <p:cond delay="2500"/>
                                  </p:stCondLst>
                                  <p:childTnLst>
                                    <p:animScale>
                                      <p:cBhvr>
                                        <p:cTn id="78" dur="3000" fill="hold"/>
                                        <p:tgtEl>
                                          <p:spTgt spid="13"/>
                                        </p:tgtEl>
                                      </p:cBhvr>
                                      <p:by x="250000" y="250000"/>
                                    </p:animScale>
                                  </p:childTnLst>
                                </p:cTn>
                              </p:par>
                              <p:par>
                                <p:cTn id="79" presetID="10" presetClass="exit" presetSubtype="0" fill="hold" nodeType="withEffect">
                                  <p:stCondLst>
                                    <p:cond delay="2500"/>
                                  </p:stCondLst>
                                  <p:childTnLst>
                                    <p:animEffect transition="out" filter="fade">
                                      <p:cBhvr>
                                        <p:cTn id="80" dur="3000"/>
                                        <p:tgtEl>
                                          <p:spTgt spid="13"/>
                                        </p:tgtEl>
                                      </p:cBhvr>
                                    </p:animEffect>
                                    <p:set>
                                      <p:cBhvr>
                                        <p:cTn id="81" dur="1" fill="hold">
                                          <p:stCondLst>
                                            <p:cond delay="2999"/>
                                          </p:stCondLst>
                                        </p:cTn>
                                        <p:tgtEl>
                                          <p:spTgt spid="13"/>
                                        </p:tgtEl>
                                        <p:attrNameLst>
                                          <p:attrName>style.visibility</p:attrName>
                                        </p:attrNameLst>
                                      </p:cBhvr>
                                      <p:to>
                                        <p:strVal val="hidden"/>
                                      </p:to>
                                    </p:set>
                                  </p:childTnLst>
                                </p:cTn>
                              </p:par>
                              <p:par>
                                <p:cTn id="82" presetID="10" presetClass="entr" presetSubtype="0" fill="hold" nodeType="withEffect">
                                  <p:stCondLst>
                                    <p:cond delay="200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200"/>
                                        <p:tgtEl>
                                          <p:spTgt spid="24"/>
                                        </p:tgtEl>
                                      </p:cBhvr>
                                    </p:animEffect>
                                  </p:childTnLst>
                                </p:cTn>
                              </p:par>
                              <p:par>
                                <p:cTn id="85" presetID="10" presetClass="entr" presetSubtype="0" fill="hold" nodeType="withEffect">
                                  <p:stCondLst>
                                    <p:cond delay="200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200"/>
                                        <p:tgtEl>
                                          <p:spTgt spid="25"/>
                                        </p:tgtEl>
                                      </p:cBhvr>
                                    </p:animEffect>
                                  </p:childTnLst>
                                </p:cTn>
                              </p:par>
                              <p:par>
                                <p:cTn id="88" presetID="10" presetClass="entr" presetSubtype="0" fill="hold" nodeType="withEffect">
                                  <p:stCondLst>
                                    <p:cond delay="200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200"/>
                                        <p:tgtEl>
                                          <p:spTgt spid="26"/>
                                        </p:tgtEl>
                                      </p:cBhvr>
                                    </p:animEffect>
                                  </p:childTnLst>
                                </p:cTn>
                              </p:par>
                              <p:par>
                                <p:cTn id="91" presetID="10" presetClass="entr" presetSubtype="0" fill="hold" nodeType="withEffect">
                                  <p:stCondLst>
                                    <p:cond delay="200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200"/>
                                        <p:tgtEl>
                                          <p:spTgt spid="27"/>
                                        </p:tgtEl>
                                      </p:cBhvr>
                                    </p:animEffect>
                                  </p:childTnLst>
                                </p:cTn>
                              </p:par>
                              <p:par>
                                <p:cTn id="94" presetID="22" presetClass="entr" presetSubtype="4" fill="hold" nodeType="withEffect">
                                  <p:stCondLst>
                                    <p:cond delay="250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1000"/>
                                        <p:tgtEl>
                                          <p:spTgt spid="19"/>
                                        </p:tgtEl>
                                      </p:cBhvr>
                                    </p:animEffect>
                                  </p:childTnLst>
                                </p:cTn>
                              </p:par>
                              <p:par>
                                <p:cTn id="97" presetID="64" presetClass="path" presetSubtype="0" fill="hold" nodeType="withEffect">
                                  <p:stCondLst>
                                    <p:cond delay="2500"/>
                                  </p:stCondLst>
                                  <p:childTnLst>
                                    <p:animMotion origin="layout" path="M 1.04167E-6 -2.96296E-6 L -0.14323 -0.25277 " pathEditMode="relative" rAng="0" ptsTypes="AA">
                                      <p:cBhvr>
                                        <p:cTn id="98" dur="1000" fill="hold"/>
                                        <p:tgtEl>
                                          <p:spTgt spid="24"/>
                                        </p:tgtEl>
                                        <p:attrNameLst>
                                          <p:attrName>ppt_x</p:attrName>
                                          <p:attrName>ppt_y</p:attrName>
                                        </p:attrNameLst>
                                      </p:cBhvr>
                                      <p:rCtr x="-7161" y="-12639"/>
                                    </p:animMotion>
                                  </p:childTnLst>
                                </p:cTn>
                              </p:par>
                              <p:par>
                                <p:cTn id="99" presetID="23" presetClass="exit" presetSubtype="32" fill="hold" nodeType="withEffect">
                                  <p:stCondLst>
                                    <p:cond delay="3000"/>
                                  </p:stCondLst>
                                  <p:childTnLst>
                                    <p:anim calcmode="lin" valueType="num">
                                      <p:cBhvr>
                                        <p:cTn id="100" dur="500"/>
                                        <p:tgtEl>
                                          <p:spTgt spid="24"/>
                                        </p:tgtEl>
                                        <p:attrNameLst>
                                          <p:attrName>ppt_w</p:attrName>
                                        </p:attrNameLst>
                                      </p:cBhvr>
                                      <p:tavLst>
                                        <p:tav tm="0">
                                          <p:val>
                                            <p:strVal val="ppt_w"/>
                                          </p:val>
                                        </p:tav>
                                        <p:tav tm="100000">
                                          <p:val>
                                            <p:fltVal val="0"/>
                                          </p:val>
                                        </p:tav>
                                      </p:tavLst>
                                    </p:anim>
                                    <p:anim calcmode="lin" valueType="num">
                                      <p:cBhvr>
                                        <p:cTn id="101" dur="500"/>
                                        <p:tgtEl>
                                          <p:spTgt spid="24"/>
                                        </p:tgtEl>
                                        <p:attrNameLst>
                                          <p:attrName>ppt_h</p:attrName>
                                        </p:attrNameLst>
                                      </p:cBhvr>
                                      <p:tavLst>
                                        <p:tav tm="0">
                                          <p:val>
                                            <p:strVal val="ppt_h"/>
                                          </p:val>
                                        </p:tav>
                                        <p:tav tm="100000">
                                          <p:val>
                                            <p:fltVal val="0"/>
                                          </p:val>
                                        </p:tav>
                                      </p:tavLst>
                                    </p:anim>
                                    <p:set>
                                      <p:cBhvr>
                                        <p:cTn id="102" dur="1" fill="hold">
                                          <p:stCondLst>
                                            <p:cond delay="499"/>
                                          </p:stCondLst>
                                        </p:cTn>
                                        <p:tgtEl>
                                          <p:spTgt spid="24"/>
                                        </p:tgtEl>
                                        <p:attrNameLst>
                                          <p:attrName>style.visibility</p:attrName>
                                        </p:attrNameLst>
                                      </p:cBhvr>
                                      <p:to>
                                        <p:strVal val="hidden"/>
                                      </p:to>
                                    </p:set>
                                  </p:childTnLst>
                                </p:cTn>
                              </p:par>
                              <p:par>
                                <p:cTn id="103" presetID="0" presetClass="path" presetSubtype="0" fill="hold" nodeType="withEffect">
                                  <p:stCondLst>
                                    <p:cond delay="2500"/>
                                  </p:stCondLst>
                                  <p:childTnLst>
                                    <p:animMotion origin="layout" path="M 0 0 L 0.2026 0 L 0.34479 -0.25278 " pathEditMode="relative" ptsTypes="AAA">
                                      <p:cBhvr>
                                        <p:cTn id="104" dur="1100" fill="hold"/>
                                        <p:tgtEl>
                                          <p:spTgt spid="25"/>
                                        </p:tgtEl>
                                        <p:attrNameLst>
                                          <p:attrName>ppt_x</p:attrName>
                                          <p:attrName>ppt_y</p:attrName>
                                        </p:attrNameLst>
                                      </p:cBhvr>
                                    </p:animMotion>
                                  </p:childTnLst>
                                </p:cTn>
                              </p:par>
                              <p:par>
                                <p:cTn id="105" presetID="22" presetClass="entr" presetSubtype="8" fill="hold" nodeType="withEffect">
                                  <p:stCondLst>
                                    <p:cond delay="250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par>
                                <p:cTn id="108" presetID="22" presetClass="entr" presetSubtype="4" fill="hold" nodeType="withEffect">
                                  <p:stCondLst>
                                    <p:cond delay="3000"/>
                                  </p:stCondLst>
                                  <p:childTnLst>
                                    <p:set>
                                      <p:cBhvr>
                                        <p:cTn id="109" dur="1" fill="hold">
                                          <p:stCondLst>
                                            <p:cond delay="0"/>
                                          </p:stCondLst>
                                        </p:cTn>
                                        <p:tgtEl>
                                          <p:spTgt spid="21"/>
                                        </p:tgtEl>
                                        <p:attrNameLst>
                                          <p:attrName>style.visibility</p:attrName>
                                        </p:attrNameLst>
                                      </p:cBhvr>
                                      <p:to>
                                        <p:strVal val="visible"/>
                                      </p:to>
                                    </p:set>
                                    <p:animEffect transition="in" filter="wipe(down)">
                                      <p:cBhvr>
                                        <p:cTn id="110" dur="500"/>
                                        <p:tgtEl>
                                          <p:spTgt spid="21"/>
                                        </p:tgtEl>
                                      </p:cBhvr>
                                    </p:animEffect>
                                  </p:childTnLst>
                                </p:cTn>
                              </p:par>
                              <p:par>
                                <p:cTn id="111" presetID="23" presetClass="exit" presetSubtype="32" fill="hold" nodeType="withEffect">
                                  <p:stCondLst>
                                    <p:cond delay="3000"/>
                                  </p:stCondLst>
                                  <p:childTnLst>
                                    <p:anim calcmode="lin" valueType="num">
                                      <p:cBhvr>
                                        <p:cTn id="112" dur="500"/>
                                        <p:tgtEl>
                                          <p:spTgt spid="25"/>
                                        </p:tgtEl>
                                        <p:attrNameLst>
                                          <p:attrName>ppt_w</p:attrName>
                                        </p:attrNameLst>
                                      </p:cBhvr>
                                      <p:tavLst>
                                        <p:tav tm="0">
                                          <p:val>
                                            <p:strVal val="ppt_w"/>
                                          </p:val>
                                        </p:tav>
                                        <p:tav tm="100000">
                                          <p:val>
                                            <p:fltVal val="0"/>
                                          </p:val>
                                        </p:tav>
                                      </p:tavLst>
                                    </p:anim>
                                    <p:anim calcmode="lin" valueType="num">
                                      <p:cBhvr>
                                        <p:cTn id="113" dur="500"/>
                                        <p:tgtEl>
                                          <p:spTgt spid="25"/>
                                        </p:tgtEl>
                                        <p:attrNameLst>
                                          <p:attrName>ppt_h</p:attrName>
                                        </p:attrNameLst>
                                      </p:cBhvr>
                                      <p:tavLst>
                                        <p:tav tm="0">
                                          <p:val>
                                            <p:strVal val="ppt_h"/>
                                          </p:val>
                                        </p:tav>
                                        <p:tav tm="100000">
                                          <p:val>
                                            <p:fltVal val="0"/>
                                          </p:val>
                                        </p:tav>
                                      </p:tavLst>
                                    </p:anim>
                                    <p:set>
                                      <p:cBhvr>
                                        <p:cTn id="114" dur="1" fill="hold">
                                          <p:stCondLst>
                                            <p:cond delay="499"/>
                                          </p:stCondLst>
                                        </p:cTn>
                                        <p:tgtEl>
                                          <p:spTgt spid="25"/>
                                        </p:tgtEl>
                                        <p:attrNameLst>
                                          <p:attrName>style.visibility</p:attrName>
                                        </p:attrNameLst>
                                      </p:cBhvr>
                                      <p:to>
                                        <p:strVal val="hidden"/>
                                      </p:to>
                                    </p:set>
                                  </p:childTnLst>
                                </p:cTn>
                              </p:par>
                              <p:par>
                                <p:cTn id="115" presetID="0" presetClass="path" presetSubtype="0" fill="hold" nodeType="withEffect">
                                  <p:stCondLst>
                                    <p:cond delay="2500"/>
                                  </p:stCondLst>
                                  <p:childTnLst>
                                    <p:animMotion origin="layout" path="M -2.08333E-7 -2.22222E-6 L -0.00013 -0.35764 L 0.1405 -0.60995 L 0.3457 -0.60995 " pathEditMode="relative" rAng="0" ptsTypes="AAAA">
                                      <p:cBhvr>
                                        <p:cTn id="116" dur="900" fill="hold"/>
                                        <p:tgtEl>
                                          <p:spTgt spid="26"/>
                                        </p:tgtEl>
                                        <p:attrNameLst>
                                          <p:attrName>ppt_x</p:attrName>
                                          <p:attrName>ppt_y</p:attrName>
                                        </p:attrNameLst>
                                      </p:cBhvr>
                                      <p:rCtr x="173" y="-305"/>
                                    </p:animMotion>
                                  </p:childTnLst>
                                </p:cTn>
                              </p:par>
                              <p:par>
                                <p:cTn id="117" presetID="22" presetClass="entr" presetSubtype="4" fill="hold" nodeType="withEffect">
                                  <p:stCondLst>
                                    <p:cond delay="250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400"/>
                                        <p:tgtEl>
                                          <p:spTgt spid="16"/>
                                        </p:tgtEl>
                                      </p:cBhvr>
                                    </p:animEffect>
                                  </p:childTnLst>
                                </p:cTn>
                              </p:par>
                              <p:par>
                                <p:cTn id="120" presetID="22" presetClass="entr" presetSubtype="8" fill="hold" nodeType="withEffect">
                                  <p:stCondLst>
                                    <p:cond delay="2900"/>
                                  </p:stCondLst>
                                  <p:childTnLst>
                                    <p:set>
                                      <p:cBhvr>
                                        <p:cTn id="121" dur="1" fill="hold">
                                          <p:stCondLst>
                                            <p:cond delay="0"/>
                                          </p:stCondLst>
                                        </p:cTn>
                                        <p:tgtEl>
                                          <p:spTgt spid="17"/>
                                        </p:tgtEl>
                                        <p:attrNameLst>
                                          <p:attrName>style.visibility</p:attrName>
                                        </p:attrNameLst>
                                      </p:cBhvr>
                                      <p:to>
                                        <p:strVal val="visible"/>
                                      </p:to>
                                    </p:set>
                                    <p:animEffect transition="in" filter="wipe(left)">
                                      <p:cBhvr>
                                        <p:cTn id="122" dur="300"/>
                                        <p:tgtEl>
                                          <p:spTgt spid="17"/>
                                        </p:tgtEl>
                                      </p:cBhvr>
                                    </p:animEffect>
                                  </p:childTnLst>
                                </p:cTn>
                              </p:par>
                              <p:par>
                                <p:cTn id="123" presetID="22" presetClass="entr" presetSubtype="8" fill="hold" nodeType="withEffect">
                                  <p:stCondLst>
                                    <p:cond delay="3200"/>
                                  </p:stCondLst>
                                  <p:childTnLst>
                                    <p:set>
                                      <p:cBhvr>
                                        <p:cTn id="124" dur="1" fill="hold">
                                          <p:stCondLst>
                                            <p:cond delay="0"/>
                                          </p:stCondLst>
                                        </p:cTn>
                                        <p:tgtEl>
                                          <p:spTgt spid="18"/>
                                        </p:tgtEl>
                                        <p:attrNameLst>
                                          <p:attrName>style.visibility</p:attrName>
                                        </p:attrNameLst>
                                      </p:cBhvr>
                                      <p:to>
                                        <p:strVal val="visible"/>
                                      </p:to>
                                    </p:set>
                                    <p:animEffect transition="in" filter="wipe(left)">
                                      <p:cBhvr>
                                        <p:cTn id="125" dur="250"/>
                                        <p:tgtEl>
                                          <p:spTgt spid="18"/>
                                        </p:tgtEl>
                                      </p:cBhvr>
                                    </p:animEffect>
                                  </p:childTnLst>
                                </p:cTn>
                              </p:par>
                              <p:par>
                                <p:cTn id="126" presetID="23" presetClass="exit" presetSubtype="32" fill="hold" nodeType="withEffect">
                                  <p:stCondLst>
                                    <p:cond delay="3200"/>
                                  </p:stCondLst>
                                  <p:childTnLst>
                                    <p:anim calcmode="lin" valueType="num">
                                      <p:cBhvr>
                                        <p:cTn id="127" dur="300"/>
                                        <p:tgtEl>
                                          <p:spTgt spid="26"/>
                                        </p:tgtEl>
                                        <p:attrNameLst>
                                          <p:attrName>ppt_w</p:attrName>
                                        </p:attrNameLst>
                                      </p:cBhvr>
                                      <p:tavLst>
                                        <p:tav tm="0">
                                          <p:val>
                                            <p:strVal val="ppt_w"/>
                                          </p:val>
                                        </p:tav>
                                        <p:tav tm="100000">
                                          <p:val>
                                            <p:fltVal val="0"/>
                                          </p:val>
                                        </p:tav>
                                      </p:tavLst>
                                    </p:anim>
                                    <p:anim calcmode="lin" valueType="num">
                                      <p:cBhvr>
                                        <p:cTn id="128" dur="300"/>
                                        <p:tgtEl>
                                          <p:spTgt spid="26"/>
                                        </p:tgtEl>
                                        <p:attrNameLst>
                                          <p:attrName>ppt_h</p:attrName>
                                        </p:attrNameLst>
                                      </p:cBhvr>
                                      <p:tavLst>
                                        <p:tav tm="0">
                                          <p:val>
                                            <p:strVal val="ppt_h"/>
                                          </p:val>
                                        </p:tav>
                                        <p:tav tm="100000">
                                          <p:val>
                                            <p:fltVal val="0"/>
                                          </p:val>
                                        </p:tav>
                                      </p:tavLst>
                                    </p:anim>
                                    <p:set>
                                      <p:cBhvr>
                                        <p:cTn id="129" dur="1" fill="hold">
                                          <p:stCondLst>
                                            <p:cond delay="299"/>
                                          </p:stCondLst>
                                        </p:cTn>
                                        <p:tgtEl>
                                          <p:spTgt spid="26"/>
                                        </p:tgtEl>
                                        <p:attrNameLst>
                                          <p:attrName>style.visibility</p:attrName>
                                        </p:attrNameLst>
                                      </p:cBhvr>
                                      <p:to>
                                        <p:strVal val="hidden"/>
                                      </p:to>
                                    </p:set>
                                  </p:childTnLst>
                                </p:cTn>
                              </p:par>
                              <p:par>
                                <p:cTn id="130" presetID="0" presetClass="path" presetSubtype="0" fill="hold" nodeType="withEffect">
                                  <p:stCondLst>
                                    <p:cond delay="2500"/>
                                  </p:stCondLst>
                                  <p:childTnLst>
                                    <p:animMotion origin="layout" path="M 0.00169 0.00093 L 0.14271 0.25341 L 0.14245 0.6111 " pathEditMode="relative" rAng="0" ptsTypes="AAA">
                                      <p:cBhvr>
                                        <p:cTn id="131" dur="1000" fill="hold"/>
                                        <p:tgtEl>
                                          <p:spTgt spid="27"/>
                                        </p:tgtEl>
                                        <p:attrNameLst>
                                          <p:attrName>ppt_x</p:attrName>
                                          <p:attrName>ppt_y</p:attrName>
                                        </p:attrNameLst>
                                      </p:cBhvr>
                                      <p:rCtr x="70" y="305"/>
                                    </p:animMotion>
                                  </p:childTnLst>
                                </p:cTn>
                              </p:par>
                              <p:par>
                                <p:cTn id="132" presetID="22" presetClass="entr" presetSubtype="1" fill="hold" nodeType="withEffect">
                                  <p:stCondLst>
                                    <p:cond delay="2500"/>
                                  </p:stCondLst>
                                  <p:childTnLst>
                                    <p:set>
                                      <p:cBhvr>
                                        <p:cTn id="133" dur="1" fill="hold">
                                          <p:stCondLst>
                                            <p:cond delay="0"/>
                                          </p:stCondLst>
                                        </p:cTn>
                                        <p:tgtEl>
                                          <p:spTgt spid="23"/>
                                        </p:tgtEl>
                                        <p:attrNameLst>
                                          <p:attrName>style.visibility</p:attrName>
                                        </p:attrNameLst>
                                      </p:cBhvr>
                                      <p:to>
                                        <p:strVal val="visible"/>
                                      </p:to>
                                    </p:set>
                                    <p:animEffect transition="in" filter="wipe(up)">
                                      <p:cBhvr>
                                        <p:cTn id="134" dur="500"/>
                                        <p:tgtEl>
                                          <p:spTgt spid="23"/>
                                        </p:tgtEl>
                                      </p:cBhvr>
                                    </p:animEffect>
                                  </p:childTnLst>
                                </p:cTn>
                              </p:par>
                              <p:par>
                                <p:cTn id="135" presetID="22" presetClass="entr" presetSubtype="1" fill="hold" nodeType="withEffect">
                                  <p:stCondLst>
                                    <p:cond delay="3000"/>
                                  </p:stCondLst>
                                  <p:childTnLst>
                                    <p:set>
                                      <p:cBhvr>
                                        <p:cTn id="136" dur="1" fill="hold">
                                          <p:stCondLst>
                                            <p:cond delay="0"/>
                                          </p:stCondLst>
                                        </p:cTn>
                                        <p:tgtEl>
                                          <p:spTgt spid="22"/>
                                        </p:tgtEl>
                                        <p:attrNameLst>
                                          <p:attrName>style.visibility</p:attrName>
                                        </p:attrNameLst>
                                      </p:cBhvr>
                                      <p:to>
                                        <p:strVal val="visible"/>
                                      </p:to>
                                    </p:set>
                                    <p:animEffect transition="in" filter="wipe(up)">
                                      <p:cBhvr>
                                        <p:cTn id="137" dur="500"/>
                                        <p:tgtEl>
                                          <p:spTgt spid="22"/>
                                        </p:tgtEl>
                                      </p:cBhvr>
                                    </p:animEffect>
                                  </p:childTnLst>
                                </p:cTn>
                              </p:par>
                              <p:par>
                                <p:cTn id="138" presetID="23" presetClass="exit" presetSubtype="32" fill="hold" nodeType="withEffect">
                                  <p:stCondLst>
                                    <p:cond delay="3200"/>
                                  </p:stCondLst>
                                  <p:childTnLst>
                                    <p:anim calcmode="lin" valueType="num">
                                      <p:cBhvr>
                                        <p:cTn id="139" dur="300"/>
                                        <p:tgtEl>
                                          <p:spTgt spid="27"/>
                                        </p:tgtEl>
                                        <p:attrNameLst>
                                          <p:attrName>ppt_w</p:attrName>
                                        </p:attrNameLst>
                                      </p:cBhvr>
                                      <p:tavLst>
                                        <p:tav tm="0">
                                          <p:val>
                                            <p:strVal val="ppt_w"/>
                                          </p:val>
                                        </p:tav>
                                        <p:tav tm="100000">
                                          <p:val>
                                            <p:fltVal val="0"/>
                                          </p:val>
                                        </p:tav>
                                      </p:tavLst>
                                    </p:anim>
                                    <p:anim calcmode="lin" valueType="num">
                                      <p:cBhvr>
                                        <p:cTn id="140" dur="300"/>
                                        <p:tgtEl>
                                          <p:spTgt spid="27"/>
                                        </p:tgtEl>
                                        <p:attrNameLst>
                                          <p:attrName>ppt_h</p:attrName>
                                        </p:attrNameLst>
                                      </p:cBhvr>
                                      <p:tavLst>
                                        <p:tav tm="0">
                                          <p:val>
                                            <p:strVal val="ppt_h"/>
                                          </p:val>
                                        </p:tav>
                                        <p:tav tm="100000">
                                          <p:val>
                                            <p:fltVal val="0"/>
                                          </p:val>
                                        </p:tav>
                                      </p:tavLst>
                                    </p:anim>
                                    <p:set>
                                      <p:cBhvr>
                                        <p:cTn id="141" dur="1" fill="hold">
                                          <p:stCondLst>
                                            <p:cond delay="299"/>
                                          </p:stCondLst>
                                        </p:cTn>
                                        <p:tgtEl>
                                          <p:spTgt spid="27"/>
                                        </p:tgtEl>
                                        <p:attrNameLst>
                                          <p:attrName>style.visibility</p:attrName>
                                        </p:attrNameLst>
                                      </p:cBhvr>
                                      <p:to>
                                        <p:strVal val="hidden"/>
                                      </p:to>
                                    </p:set>
                                  </p:childTnLst>
                                </p:cTn>
                              </p:par>
                              <p:par>
                                <p:cTn id="142" presetID="1" presetClass="exit" presetSubtype="0" fill="hold" nodeType="withEffect">
                                  <p:stCondLst>
                                    <p:cond delay="3800"/>
                                  </p:stCondLst>
                                  <p:childTnLst>
                                    <p:set>
                                      <p:cBhvr>
                                        <p:cTn id="143" dur="1" fill="hold">
                                          <p:stCondLst>
                                            <p:cond delay="0"/>
                                          </p:stCondLst>
                                        </p:cTn>
                                        <p:tgtEl>
                                          <p:spTgt spid="16"/>
                                        </p:tgtEl>
                                        <p:attrNameLst>
                                          <p:attrName>style.visibility</p:attrName>
                                        </p:attrNameLst>
                                      </p:cBhvr>
                                      <p:to>
                                        <p:strVal val="hidden"/>
                                      </p:to>
                                    </p:set>
                                  </p:childTnLst>
                                </p:cTn>
                              </p:par>
                              <p:par>
                                <p:cTn id="144" presetID="1" presetClass="exit" presetSubtype="0" fill="hold" nodeType="withEffect">
                                  <p:stCondLst>
                                    <p:cond delay="3800"/>
                                  </p:stCondLst>
                                  <p:childTnLst>
                                    <p:set>
                                      <p:cBhvr>
                                        <p:cTn id="145" dur="1" fill="hold">
                                          <p:stCondLst>
                                            <p:cond delay="0"/>
                                          </p:stCondLst>
                                        </p:cTn>
                                        <p:tgtEl>
                                          <p:spTgt spid="17"/>
                                        </p:tgtEl>
                                        <p:attrNameLst>
                                          <p:attrName>style.visibility</p:attrName>
                                        </p:attrNameLst>
                                      </p:cBhvr>
                                      <p:to>
                                        <p:strVal val="hidden"/>
                                      </p:to>
                                    </p:set>
                                  </p:childTnLst>
                                </p:cTn>
                              </p:par>
                              <p:par>
                                <p:cTn id="146" presetID="1" presetClass="exit" presetSubtype="0" fill="hold" nodeType="withEffect">
                                  <p:stCondLst>
                                    <p:cond delay="3800"/>
                                  </p:stCondLst>
                                  <p:childTnLst>
                                    <p:set>
                                      <p:cBhvr>
                                        <p:cTn id="147" dur="1" fill="hold">
                                          <p:stCondLst>
                                            <p:cond delay="0"/>
                                          </p:stCondLst>
                                        </p:cTn>
                                        <p:tgtEl>
                                          <p:spTgt spid="18"/>
                                        </p:tgtEl>
                                        <p:attrNameLst>
                                          <p:attrName>style.visibility</p:attrName>
                                        </p:attrNameLst>
                                      </p:cBhvr>
                                      <p:to>
                                        <p:strVal val="hidden"/>
                                      </p:to>
                                    </p:set>
                                  </p:childTnLst>
                                </p:cTn>
                              </p:par>
                              <p:par>
                                <p:cTn id="148" presetID="1" presetClass="exit" presetSubtype="0" fill="hold" nodeType="withEffect">
                                  <p:stCondLst>
                                    <p:cond delay="380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3800"/>
                                  </p:stCondLst>
                                  <p:childTnLst>
                                    <p:set>
                                      <p:cBhvr>
                                        <p:cTn id="151" dur="1" fill="hold">
                                          <p:stCondLst>
                                            <p:cond delay="0"/>
                                          </p:stCondLst>
                                        </p:cTn>
                                        <p:tgtEl>
                                          <p:spTgt spid="20"/>
                                        </p:tgtEl>
                                        <p:attrNameLst>
                                          <p:attrName>style.visibility</p:attrName>
                                        </p:attrNameLst>
                                      </p:cBhvr>
                                      <p:to>
                                        <p:strVal val="hidden"/>
                                      </p:to>
                                    </p:set>
                                  </p:childTnLst>
                                </p:cTn>
                              </p:par>
                              <p:par>
                                <p:cTn id="152" presetID="1" presetClass="exit" presetSubtype="0" fill="hold" nodeType="withEffect">
                                  <p:stCondLst>
                                    <p:cond delay="3800"/>
                                  </p:stCondLst>
                                  <p:childTnLst>
                                    <p:set>
                                      <p:cBhvr>
                                        <p:cTn id="153" dur="1" fill="hold">
                                          <p:stCondLst>
                                            <p:cond delay="0"/>
                                          </p:stCondLst>
                                        </p:cTn>
                                        <p:tgtEl>
                                          <p:spTgt spid="21"/>
                                        </p:tgtEl>
                                        <p:attrNameLst>
                                          <p:attrName>style.visibility</p:attrName>
                                        </p:attrNameLst>
                                      </p:cBhvr>
                                      <p:to>
                                        <p:strVal val="hidden"/>
                                      </p:to>
                                    </p:set>
                                  </p:childTnLst>
                                </p:cTn>
                              </p:par>
                              <p:par>
                                <p:cTn id="154" presetID="1" presetClass="exit" presetSubtype="0" fill="hold" nodeType="withEffect">
                                  <p:stCondLst>
                                    <p:cond delay="3800"/>
                                  </p:stCondLst>
                                  <p:childTnLst>
                                    <p:set>
                                      <p:cBhvr>
                                        <p:cTn id="155" dur="1" fill="hold">
                                          <p:stCondLst>
                                            <p:cond delay="0"/>
                                          </p:stCondLst>
                                        </p:cTn>
                                        <p:tgtEl>
                                          <p:spTgt spid="22"/>
                                        </p:tgtEl>
                                        <p:attrNameLst>
                                          <p:attrName>style.visibility</p:attrName>
                                        </p:attrNameLst>
                                      </p:cBhvr>
                                      <p:to>
                                        <p:strVal val="hidden"/>
                                      </p:to>
                                    </p:set>
                                  </p:childTnLst>
                                </p:cTn>
                              </p:par>
                              <p:par>
                                <p:cTn id="156" presetID="1" presetClass="exit" presetSubtype="0" fill="hold" nodeType="withEffect">
                                  <p:stCondLst>
                                    <p:cond delay="3800"/>
                                  </p:stCondLst>
                                  <p:childTnLst>
                                    <p:set>
                                      <p:cBhvr>
                                        <p:cTn id="157" dur="1" fill="hold">
                                          <p:stCondLst>
                                            <p:cond delay="0"/>
                                          </p:stCondLst>
                                        </p:cTn>
                                        <p:tgtEl>
                                          <p:spTgt spid="23"/>
                                        </p:tgtEl>
                                        <p:attrNameLst>
                                          <p:attrName>style.visibility</p:attrName>
                                        </p:attrNameLst>
                                      </p:cBhvr>
                                      <p:to>
                                        <p:strVal val="hidden"/>
                                      </p:to>
                                    </p:set>
                                  </p:childTnLst>
                                </p:cTn>
                              </p:par>
                              <p:par>
                                <p:cTn id="158" presetID="1" presetClass="entr" presetSubtype="0" fill="hold" nodeType="withEffect">
                                  <p:stCondLst>
                                    <p:cond delay="3800"/>
                                  </p:stCondLst>
                                  <p:childTnLst>
                                    <p:set>
                                      <p:cBhvr>
                                        <p:cTn id="159" dur="1" fill="hold">
                                          <p:stCondLst>
                                            <p:cond delay="0"/>
                                          </p:stCondLst>
                                        </p:cTn>
                                        <p:tgtEl>
                                          <p:spTgt spid="28"/>
                                        </p:tgtEl>
                                        <p:attrNameLst>
                                          <p:attrName>style.visibility</p:attrName>
                                        </p:attrNameLst>
                                      </p:cBhvr>
                                      <p:to>
                                        <p:strVal val="visible"/>
                                      </p:to>
                                    </p:set>
                                  </p:childTnLst>
                                </p:cTn>
                              </p:par>
                              <p:par>
                                <p:cTn id="160" presetID="6" presetClass="emph" presetSubtype="0" accel="50000" fill="hold" nodeType="withEffect">
                                  <p:stCondLst>
                                    <p:cond delay="3800"/>
                                  </p:stCondLst>
                                  <p:childTnLst>
                                    <p:animScale>
                                      <p:cBhvr>
                                        <p:cTn id="161" dur="3000" fill="hold"/>
                                        <p:tgtEl>
                                          <p:spTgt spid="28"/>
                                        </p:tgtEl>
                                      </p:cBhvr>
                                      <p:by x="250000" y="250000"/>
                                    </p:animScale>
                                  </p:childTnLst>
                                </p:cTn>
                              </p:par>
                              <p:par>
                                <p:cTn id="162" presetID="10" presetClass="exit" presetSubtype="0" fill="hold" nodeType="withEffect">
                                  <p:stCondLst>
                                    <p:cond delay="3800"/>
                                  </p:stCondLst>
                                  <p:childTnLst>
                                    <p:animEffect transition="out" filter="fade">
                                      <p:cBhvr>
                                        <p:cTn id="163" dur="3000"/>
                                        <p:tgtEl>
                                          <p:spTgt spid="28"/>
                                        </p:tgtEl>
                                      </p:cBhvr>
                                    </p:animEffect>
                                    <p:set>
                                      <p:cBhvr>
                                        <p:cTn id="164" dur="1" fill="hold">
                                          <p:stCondLst>
                                            <p:cond delay="2999"/>
                                          </p:stCondLst>
                                        </p:cTn>
                                        <p:tgtEl>
                                          <p:spTgt spid="28"/>
                                        </p:tgtEl>
                                        <p:attrNameLst>
                                          <p:attrName>style.visibility</p:attrName>
                                        </p:attrNameLst>
                                      </p:cBhvr>
                                      <p:to>
                                        <p:strVal val="hidden"/>
                                      </p:to>
                                    </p:set>
                                  </p:childTnLst>
                                </p:cTn>
                              </p:par>
                              <p:par>
                                <p:cTn id="165" presetID="23" presetClass="entr" presetSubtype="16" fill="hold" nodeType="withEffect">
                                  <p:stCondLst>
                                    <p:cond delay="28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200" fill="hold"/>
                                        <p:tgtEl>
                                          <p:spTgt spid="34"/>
                                        </p:tgtEl>
                                        <p:attrNameLst>
                                          <p:attrName>ppt_w</p:attrName>
                                        </p:attrNameLst>
                                      </p:cBhvr>
                                      <p:tavLst>
                                        <p:tav tm="0">
                                          <p:val>
                                            <p:fltVal val="0"/>
                                          </p:val>
                                        </p:tav>
                                        <p:tav tm="100000">
                                          <p:val>
                                            <p:strVal val="#ppt_w"/>
                                          </p:val>
                                        </p:tav>
                                      </p:tavLst>
                                    </p:anim>
                                    <p:anim calcmode="lin" valueType="num">
                                      <p:cBhvr>
                                        <p:cTn id="168" dur="200" fill="hold"/>
                                        <p:tgtEl>
                                          <p:spTgt spid="34"/>
                                        </p:tgtEl>
                                        <p:attrNameLst>
                                          <p:attrName>ppt_h</p:attrName>
                                        </p:attrNameLst>
                                      </p:cBhvr>
                                      <p:tavLst>
                                        <p:tav tm="0">
                                          <p:val>
                                            <p:fltVal val="0"/>
                                          </p:val>
                                        </p:tav>
                                        <p:tav tm="100000">
                                          <p:val>
                                            <p:strVal val="#ppt_h"/>
                                          </p:val>
                                        </p:tav>
                                      </p:tavLst>
                                    </p:anim>
                                  </p:childTnLst>
                                </p:cTn>
                              </p:par>
                              <p:par>
                                <p:cTn id="169" presetID="23" presetClass="entr" presetSubtype="16" fill="hold" nodeType="withEffect">
                                  <p:stCondLst>
                                    <p:cond delay="2800"/>
                                  </p:stCondLst>
                                  <p:childTnLst>
                                    <p:set>
                                      <p:cBhvr>
                                        <p:cTn id="170" dur="1" fill="hold">
                                          <p:stCondLst>
                                            <p:cond delay="0"/>
                                          </p:stCondLst>
                                        </p:cTn>
                                        <p:tgtEl>
                                          <p:spTgt spid="35"/>
                                        </p:tgtEl>
                                        <p:attrNameLst>
                                          <p:attrName>style.visibility</p:attrName>
                                        </p:attrNameLst>
                                      </p:cBhvr>
                                      <p:to>
                                        <p:strVal val="visible"/>
                                      </p:to>
                                    </p:set>
                                    <p:anim calcmode="lin" valueType="num">
                                      <p:cBhvr>
                                        <p:cTn id="171" dur="200" fill="hold"/>
                                        <p:tgtEl>
                                          <p:spTgt spid="35"/>
                                        </p:tgtEl>
                                        <p:attrNameLst>
                                          <p:attrName>ppt_w</p:attrName>
                                        </p:attrNameLst>
                                      </p:cBhvr>
                                      <p:tavLst>
                                        <p:tav tm="0">
                                          <p:val>
                                            <p:fltVal val="0"/>
                                          </p:val>
                                        </p:tav>
                                        <p:tav tm="100000">
                                          <p:val>
                                            <p:strVal val="#ppt_w"/>
                                          </p:val>
                                        </p:tav>
                                      </p:tavLst>
                                    </p:anim>
                                    <p:anim calcmode="lin" valueType="num">
                                      <p:cBhvr>
                                        <p:cTn id="172" dur="200" fill="hold"/>
                                        <p:tgtEl>
                                          <p:spTgt spid="35"/>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2800"/>
                                  </p:stCondLst>
                                  <p:childTnLst>
                                    <p:set>
                                      <p:cBhvr>
                                        <p:cTn id="174" dur="1" fill="hold">
                                          <p:stCondLst>
                                            <p:cond delay="0"/>
                                          </p:stCondLst>
                                        </p:cTn>
                                        <p:tgtEl>
                                          <p:spTgt spid="36"/>
                                        </p:tgtEl>
                                        <p:attrNameLst>
                                          <p:attrName>style.visibility</p:attrName>
                                        </p:attrNameLst>
                                      </p:cBhvr>
                                      <p:to>
                                        <p:strVal val="visible"/>
                                      </p:to>
                                    </p:set>
                                    <p:anim calcmode="lin" valueType="num">
                                      <p:cBhvr>
                                        <p:cTn id="175" dur="200" fill="hold"/>
                                        <p:tgtEl>
                                          <p:spTgt spid="36"/>
                                        </p:tgtEl>
                                        <p:attrNameLst>
                                          <p:attrName>ppt_w</p:attrName>
                                        </p:attrNameLst>
                                      </p:cBhvr>
                                      <p:tavLst>
                                        <p:tav tm="0">
                                          <p:val>
                                            <p:fltVal val="0"/>
                                          </p:val>
                                        </p:tav>
                                        <p:tav tm="100000">
                                          <p:val>
                                            <p:strVal val="#ppt_w"/>
                                          </p:val>
                                        </p:tav>
                                      </p:tavLst>
                                    </p:anim>
                                    <p:anim calcmode="lin" valueType="num">
                                      <p:cBhvr>
                                        <p:cTn id="176" dur="200" fill="hold"/>
                                        <p:tgtEl>
                                          <p:spTgt spid="36"/>
                                        </p:tgtEl>
                                        <p:attrNameLst>
                                          <p:attrName>ppt_h</p:attrName>
                                        </p:attrNameLst>
                                      </p:cBhvr>
                                      <p:tavLst>
                                        <p:tav tm="0">
                                          <p:val>
                                            <p:fltVal val="0"/>
                                          </p:val>
                                        </p:tav>
                                        <p:tav tm="100000">
                                          <p:val>
                                            <p:strVal val="#ppt_h"/>
                                          </p:val>
                                        </p:tav>
                                      </p:tavLst>
                                    </p:anim>
                                  </p:childTnLst>
                                </p:cTn>
                              </p:par>
                              <p:par>
                                <p:cTn id="177" presetID="23" presetClass="entr" presetSubtype="16" fill="hold" nodeType="withEffect">
                                  <p:stCondLst>
                                    <p:cond delay="2800"/>
                                  </p:stCondLst>
                                  <p:childTnLst>
                                    <p:set>
                                      <p:cBhvr>
                                        <p:cTn id="178" dur="1" fill="hold">
                                          <p:stCondLst>
                                            <p:cond delay="0"/>
                                          </p:stCondLst>
                                        </p:cTn>
                                        <p:tgtEl>
                                          <p:spTgt spid="37"/>
                                        </p:tgtEl>
                                        <p:attrNameLst>
                                          <p:attrName>style.visibility</p:attrName>
                                        </p:attrNameLst>
                                      </p:cBhvr>
                                      <p:to>
                                        <p:strVal val="visible"/>
                                      </p:to>
                                    </p:set>
                                    <p:anim calcmode="lin" valueType="num">
                                      <p:cBhvr>
                                        <p:cTn id="179" dur="200" fill="hold"/>
                                        <p:tgtEl>
                                          <p:spTgt spid="37"/>
                                        </p:tgtEl>
                                        <p:attrNameLst>
                                          <p:attrName>ppt_w</p:attrName>
                                        </p:attrNameLst>
                                      </p:cBhvr>
                                      <p:tavLst>
                                        <p:tav tm="0">
                                          <p:val>
                                            <p:fltVal val="0"/>
                                          </p:val>
                                        </p:tav>
                                        <p:tav tm="100000">
                                          <p:val>
                                            <p:strVal val="#ppt_w"/>
                                          </p:val>
                                        </p:tav>
                                      </p:tavLst>
                                    </p:anim>
                                    <p:anim calcmode="lin" valueType="num">
                                      <p:cBhvr>
                                        <p:cTn id="180" dur="200" fill="hold"/>
                                        <p:tgtEl>
                                          <p:spTgt spid="37"/>
                                        </p:tgtEl>
                                        <p:attrNameLst>
                                          <p:attrName>ppt_h</p:attrName>
                                        </p:attrNameLst>
                                      </p:cBhvr>
                                      <p:tavLst>
                                        <p:tav tm="0">
                                          <p:val>
                                            <p:fltVal val="0"/>
                                          </p:val>
                                        </p:tav>
                                        <p:tav tm="100000">
                                          <p:val>
                                            <p:strVal val="#ppt_h"/>
                                          </p:val>
                                        </p:tav>
                                      </p:tavLst>
                                    </p:anim>
                                  </p:childTnLst>
                                </p:cTn>
                              </p:par>
                              <p:par>
                                <p:cTn id="181" presetID="42" presetClass="path" presetSubtype="0" fill="hold" nodeType="withEffect">
                                  <p:stCondLst>
                                    <p:cond delay="3500"/>
                                  </p:stCondLst>
                                  <p:childTnLst>
                                    <p:animMotion origin="layout" path="M -2.08333E-7 1.11111E-6 L 0.24102 0.42986 " pathEditMode="relative" rAng="0" ptsTypes="AA">
                                      <p:cBhvr>
                                        <p:cTn id="182" dur="1000" fill="hold"/>
                                        <p:tgtEl>
                                          <p:spTgt spid="34"/>
                                        </p:tgtEl>
                                        <p:attrNameLst>
                                          <p:attrName>ppt_x</p:attrName>
                                          <p:attrName>ppt_y</p:attrName>
                                        </p:attrNameLst>
                                      </p:cBhvr>
                                      <p:rCtr x="12000" y="21500"/>
                                    </p:animMotion>
                                  </p:childTnLst>
                                </p:cTn>
                              </p:par>
                              <p:par>
                                <p:cTn id="183" presetID="22" presetClass="entr" presetSubtype="8" fill="hold" nodeType="withEffect">
                                  <p:stCondLst>
                                    <p:cond delay="3500"/>
                                  </p:stCondLst>
                                  <p:childTnLst>
                                    <p:set>
                                      <p:cBhvr>
                                        <p:cTn id="184" dur="1" fill="hold">
                                          <p:stCondLst>
                                            <p:cond delay="0"/>
                                          </p:stCondLst>
                                        </p:cTn>
                                        <p:tgtEl>
                                          <p:spTgt spid="29"/>
                                        </p:tgtEl>
                                        <p:attrNameLst>
                                          <p:attrName>style.visibility</p:attrName>
                                        </p:attrNameLst>
                                      </p:cBhvr>
                                      <p:to>
                                        <p:strVal val="visible"/>
                                      </p:to>
                                    </p:set>
                                    <p:animEffect transition="in" filter="wipe(left)">
                                      <p:cBhvr>
                                        <p:cTn id="185" dur="1000"/>
                                        <p:tgtEl>
                                          <p:spTgt spid="29"/>
                                        </p:tgtEl>
                                      </p:cBhvr>
                                    </p:animEffect>
                                  </p:childTnLst>
                                </p:cTn>
                              </p:par>
                              <p:par>
                                <p:cTn id="186" presetID="6" presetClass="emph" presetSubtype="0" fill="hold" nodeType="withEffect">
                                  <p:stCondLst>
                                    <p:cond delay="4100"/>
                                  </p:stCondLst>
                                  <p:childTnLst>
                                    <p:animScale>
                                      <p:cBhvr>
                                        <p:cTn id="187" dur="400" fill="hold"/>
                                        <p:tgtEl>
                                          <p:spTgt spid="34"/>
                                        </p:tgtEl>
                                      </p:cBhvr>
                                      <p:by x="0" y="0"/>
                                    </p:animScale>
                                  </p:childTnLst>
                                </p:cTn>
                              </p:par>
                              <p:par>
                                <p:cTn id="188" presetID="42" presetClass="path" presetSubtype="0" fill="hold" nodeType="withEffect">
                                  <p:stCondLst>
                                    <p:cond delay="3500"/>
                                  </p:stCondLst>
                                  <p:childTnLst>
                                    <p:animMotion origin="layout" path="M -2.08333E-7 1.11111E-6 L -0.2418 0.4294 " pathEditMode="relative" rAng="0" ptsTypes="AA">
                                      <p:cBhvr>
                                        <p:cTn id="189" dur="1000" fill="hold"/>
                                        <p:tgtEl>
                                          <p:spTgt spid="35"/>
                                        </p:tgtEl>
                                        <p:attrNameLst>
                                          <p:attrName>ppt_x</p:attrName>
                                          <p:attrName>ppt_y</p:attrName>
                                        </p:attrNameLst>
                                      </p:cBhvr>
                                      <p:rCtr x="-12100" y="21500"/>
                                    </p:animMotion>
                                  </p:childTnLst>
                                </p:cTn>
                              </p:par>
                              <p:par>
                                <p:cTn id="190" presetID="22" presetClass="entr" presetSubtype="2" fill="hold" nodeType="withEffect">
                                  <p:stCondLst>
                                    <p:cond delay="3500"/>
                                  </p:stCondLst>
                                  <p:childTnLst>
                                    <p:set>
                                      <p:cBhvr>
                                        <p:cTn id="191" dur="1" fill="hold">
                                          <p:stCondLst>
                                            <p:cond delay="0"/>
                                          </p:stCondLst>
                                        </p:cTn>
                                        <p:tgtEl>
                                          <p:spTgt spid="31"/>
                                        </p:tgtEl>
                                        <p:attrNameLst>
                                          <p:attrName>style.visibility</p:attrName>
                                        </p:attrNameLst>
                                      </p:cBhvr>
                                      <p:to>
                                        <p:strVal val="visible"/>
                                      </p:to>
                                    </p:set>
                                    <p:animEffect transition="in" filter="wipe(right)">
                                      <p:cBhvr>
                                        <p:cTn id="192" dur="1000"/>
                                        <p:tgtEl>
                                          <p:spTgt spid="31"/>
                                        </p:tgtEl>
                                      </p:cBhvr>
                                    </p:animEffect>
                                  </p:childTnLst>
                                </p:cTn>
                              </p:par>
                              <p:par>
                                <p:cTn id="193" presetID="6" presetClass="emph" presetSubtype="0" fill="hold" nodeType="withEffect">
                                  <p:stCondLst>
                                    <p:cond delay="4100"/>
                                  </p:stCondLst>
                                  <p:childTnLst>
                                    <p:animScale>
                                      <p:cBhvr>
                                        <p:cTn id="194" dur="400" fill="hold"/>
                                        <p:tgtEl>
                                          <p:spTgt spid="35"/>
                                        </p:tgtEl>
                                      </p:cBhvr>
                                      <p:by x="0" y="0"/>
                                    </p:animScale>
                                  </p:childTnLst>
                                </p:cTn>
                              </p:par>
                              <p:par>
                                <p:cTn id="195" presetID="42" presetClass="path" presetSubtype="0" fill="hold" nodeType="withEffect">
                                  <p:stCondLst>
                                    <p:cond delay="3500"/>
                                  </p:stCondLst>
                                  <p:childTnLst>
                                    <p:animMotion origin="layout" path="M 2.08333E-7 4.81481E-6 L 0.24193 -0.4294 " pathEditMode="relative" rAng="0" ptsTypes="AA">
                                      <p:cBhvr>
                                        <p:cTn id="196" dur="1000" fill="hold"/>
                                        <p:tgtEl>
                                          <p:spTgt spid="36"/>
                                        </p:tgtEl>
                                        <p:attrNameLst>
                                          <p:attrName>ppt_x</p:attrName>
                                          <p:attrName>ppt_y</p:attrName>
                                        </p:attrNameLst>
                                      </p:cBhvr>
                                      <p:rCtr x="12100" y="-21500"/>
                                    </p:animMotion>
                                  </p:childTnLst>
                                </p:cTn>
                              </p:par>
                              <p:par>
                                <p:cTn id="197" presetID="22" presetClass="entr" presetSubtype="8" fill="hold" nodeType="withEffect">
                                  <p:stCondLst>
                                    <p:cond delay="3500"/>
                                  </p:stCondLst>
                                  <p:childTnLst>
                                    <p:set>
                                      <p:cBhvr>
                                        <p:cTn id="198" dur="1" fill="hold">
                                          <p:stCondLst>
                                            <p:cond delay="0"/>
                                          </p:stCondLst>
                                        </p:cTn>
                                        <p:tgtEl>
                                          <p:spTgt spid="33"/>
                                        </p:tgtEl>
                                        <p:attrNameLst>
                                          <p:attrName>style.visibility</p:attrName>
                                        </p:attrNameLst>
                                      </p:cBhvr>
                                      <p:to>
                                        <p:strVal val="visible"/>
                                      </p:to>
                                    </p:set>
                                    <p:animEffect transition="in" filter="wipe(left)">
                                      <p:cBhvr>
                                        <p:cTn id="199" dur="1000"/>
                                        <p:tgtEl>
                                          <p:spTgt spid="33"/>
                                        </p:tgtEl>
                                      </p:cBhvr>
                                    </p:animEffect>
                                  </p:childTnLst>
                                </p:cTn>
                              </p:par>
                              <p:par>
                                <p:cTn id="200" presetID="22" presetClass="entr" presetSubtype="2" fill="hold" nodeType="withEffect">
                                  <p:stCondLst>
                                    <p:cond delay="3500"/>
                                  </p:stCondLst>
                                  <p:childTnLst>
                                    <p:set>
                                      <p:cBhvr>
                                        <p:cTn id="201" dur="1" fill="hold">
                                          <p:stCondLst>
                                            <p:cond delay="0"/>
                                          </p:stCondLst>
                                        </p:cTn>
                                        <p:tgtEl>
                                          <p:spTgt spid="32"/>
                                        </p:tgtEl>
                                        <p:attrNameLst>
                                          <p:attrName>style.visibility</p:attrName>
                                        </p:attrNameLst>
                                      </p:cBhvr>
                                      <p:to>
                                        <p:strVal val="visible"/>
                                      </p:to>
                                    </p:set>
                                    <p:animEffect transition="in" filter="wipe(right)">
                                      <p:cBhvr>
                                        <p:cTn id="202" dur="1000"/>
                                        <p:tgtEl>
                                          <p:spTgt spid="32"/>
                                        </p:tgtEl>
                                      </p:cBhvr>
                                    </p:animEffect>
                                  </p:childTnLst>
                                </p:cTn>
                              </p:par>
                              <p:par>
                                <p:cTn id="203" presetID="6" presetClass="emph" presetSubtype="0" fill="hold" nodeType="withEffect">
                                  <p:stCondLst>
                                    <p:cond delay="4100"/>
                                  </p:stCondLst>
                                  <p:childTnLst>
                                    <p:animScale>
                                      <p:cBhvr>
                                        <p:cTn id="204" dur="400" fill="hold"/>
                                        <p:tgtEl>
                                          <p:spTgt spid="36"/>
                                        </p:tgtEl>
                                      </p:cBhvr>
                                      <p:by x="0" y="0"/>
                                    </p:animScale>
                                  </p:childTnLst>
                                </p:cTn>
                              </p:par>
                              <p:par>
                                <p:cTn id="205" presetID="42" presetClass="path" presetSubtype="0" fill="hold" nodeType="withEffect">
                                  <p:stCondLst>
                                    <p:cond delay="3500"/>
                                  </p:stCondLst>
                                  <p:childTnLst>
                                    <p:animMotion origin="layout" path="M 2.08333E-7 4.81481E-6 L -0.24193 -0.4294 " pathEditMode="relative" rAng="0" ptsTypes="AA">
                                      <p:cBhvr>
                                        <p:cTn id="206" dur="1000" fill="hold"/>
                                        <p:tgtEl>
                                          <p:spTgt spid="37"/>
                                        </p:tgtEl>
                                        <p:attrNameLst>
                                          <p:attrName>ppt_x</p:attrName>
                                          <p:attrName>ppt_y</p:attrName>
                                        </p:attrNameLst>
                                      </p:cBhvr>
                                      <p:rCtr x="-12100" y="-21500"/>
                                    </p:animMotion>
                                  </p:childTnLst>
                                </p:cTn>
                              </p:par>
                              <p:par>
                                <p:cTn id="207" presetID="6" presetClass="emph" presetSubtype="0" fill="hold" nodeType="withEffect">
                                  <p:stCondLst>
                                    <p:cond delay="4100"/>
                                  </p:stCondLst>
                                  <p:childTnLst>
                                    <p:animScale>
                                      <p:cBhvr>
                                        <p:cTn id="208" dur="400" fill="hold"/>
                                        <p:tgtEl>
                                          <p:spTgt spid="37"/>
                                        </p:tgtEl>
                                      </p:cBhvr>
                                      <p:by x="0" y="0"/>
                                    </p:animScale>
                                  </p:childTnLst>
                                </p:cTn>
                              </p:par>
                              <p:par>
                                <p:cTn id="209" presetID="1" presetClass="exit" presetSubtype="0" fill="hold" nodeType="withEffect">
                                  <p:stCondLst>
                                    <p:cond delay="4500"/>
                                  </p:stCondLst>
                                  <p:childTnLst>
                                    <p:set>
                                      <p:cBhvr>
                                        <p:cTn id="210" dur="1" fill="hold">
                                          <p:stCondLst>
                                            <p:cond delay="0"/>
                                          </p:stCondLst>
                                        </p:cTn>
                                        <p:tgtEl>
                                          <p:spTgt spid="29"/>
                                        </p:tgtEl>
                                        <p:attrNameLst>
                                          <p:attrName>style.visibility</p:attrName>
                                        </p:attrNameLst>
                                      </p:cBhvr>
                                      <p:to>
                                        <p:strVal val="hidden"/>
                                      </p:to>
                                    </p:set>
                                  </p:childTnLst>
                                </p:cTn>
                              </p:par>
                              <p:par>
                                <p:cTn id="211" presetID="1" presetClass="exit" presetSubtype="0" fill="hold" nodeType="withEffect">
                                  <p:stCondLst>
                                    <p:cond delay="4500"/>
                                  </p:stCondLst>
                                  <p:childTnLst>
                                    <p:set>
                                      <p:cBhvr>
                                        <p:cTn id="212" dur="1" fill="hold">
                                          <p:stCondLst>
                                            <p:cond delay="0"/>
                                          </p:stCondLst>
                                        </p:cTn>
                                        <p:tgtEl>
                                          <p:spTgt spid="31"/>
                                        </p:tgtEl>
                                        <p:attrNameLst>
                                          <p:attrName>style.visibility</p:attrName>
                                        </p:attrNameLst>
                                      </p:cBhvr>
                                      <p:to>
                                        <p:strVal val="hidden"/>
                                      </p:to>
                                    </p:set>
                                  </p:childTnLst>
                                </p:cTn>
                              </p:par>
                              <p:par>
                                <p:cTn id="213" presetID="1" presetClass="exit" presetSubtype="0" fill="hold" nodeType="withEffect">
                                  <p:stCondLst>
                                    <p:cond delay="4500"/>
                                  </p:stCondLst>
                                  <p:childTnLst>
                                    <p:set>
                                      <p:cBhvr>
                                        <p:cTn id="214" dur="1" fill="hold">
                                          <p:stCondLst>
                                            <p:cond delay="0"/>
                                          </p:stCondLst>
                                        </p:cTn>
                                        <p:tgtEl>
                                          <p:spTgt spid="32"/>
                                        </p:tgtEl>
                                        <p:attrNameLst>
                                          <p:attrName>style.visibility</p:attrName>
                                        </p:attrNameLst>
                                      </p:cBhvr>
                                      <p:to>
                                        <p:strVal val="hidden"/>
                                      </p:to>
                                    </p:set>
                                  </p:childTnLst>
                                </p:cTn>
                              </p:par>
                              <p:par>
                                <p:cTn id="215" presetID="1" presetClass="exit" presetSubtype="0" fill="hold" nodeType="withEffect">
                                  <p:stCondLst>
                                    <p:cond delay="4500"/>
                                  </p:stCondLst>
                                  <p:childTnLst>
                                    <p:set>
                                      <p:cBhvr>
                                        <p:cTn id="216" dur="1" fill="hold">
                                          <p:stCondLst>
                                            <p:cond delay="0"/>
                                          </p:stCondLst>
                                        </p:cTn>
                                        <p:tgtEl>
                                          <p:spTgt spid="33"/>
                                        </p:tgtEl>
                                        <p:attrNameLst>
                                          <p:attrName>style.visibility</p:attrName>
                                        </p:attrNameLst>
                                      </p:cBhvr>
                                      <p:to>
                                        <p:strVal val="hidden"/>
                                      </p:to>
                                    </p:set>
                                  </p:childTnLst>
                                </p:cTn>
                              </p:par>
                              <p:par>
                                <p:cTn id="217" presetID="1" presetClass="entr" presetSubtype="0" fill="hold" nodeType="withEffect">
                                  <p:stCondLst>
                                    <p:cond delay="4500"/>
                                  </p:stCondLst>
                                  <p:childTnLst>
                                    <p:set>
                                      <p:cBhvr>
                                        <p:cTn id="218" dur="1" fill="hold">
                                          <p:stCondLst>
                                            <p:cond delay="0"/>
                                          </p:stCondLst>
                                        </p:cTn>
                                        <p:tgtEl>
                                          <p:spTgt spid="38"/>
                                        </p:tgtEl>
                                        <p:attrNameLst>
                                          <p:attrName>style.visibility</p:attrName>
                                        </p:attrNameLst>
                                      </p:cBhvr>
                                      <p:to>
                                        <p:strVal val="visible"/>
                                      </p:to>
                                    </p:set>
                                  </p:childTnLst>
                                </p:cTn>
                              </p:par>
                              <p:par>
                                <p:cTn id="219" presetID="6" presetClass="emph" presetSubtype="0" accel="50000" fill="hold" nodeType="withEffect">
                                  <p:stCondLst>
                                    <p:cond delay="4500"/>
                                  </p:stCondLst>
                                  <p:childTnLst>
                                    <p:animScale>
                                      <p:cBhvr>
                                        <p:cTn id="220" dur="2000" fill="hold"/>
                                        <p:tgtEl>
                                          <p:spTgt spid="38"/>
                                        </p:tgtEl>
                                      </p:cBhvr>
                                      <p:by x="250000" y="250000"/>
                                    </p:animScale>
                                  </p:childTnLst>
                                </p:cTn>
                              </p:par>
                              <p:par>
                                <p:cTn id="221" presetID="10" presetClass="exit" presetSubtype="0" fill="hold" nodeType="withEffect">
                                  <p:stCondLst>
                                    <p:cond delay="4500"/>
                                  </p:stCondLst>
                                  <p:childTnLst>
                                    <p:animEffect transition="out" filter="fade">
                                      <p:cBhvr>
                                        <p:cTn id="222" dur="2000"/>
                                        <p:tgtEl>
                                          <p:spTgt spid="38"/>
                                        </p:tgtEl>
                                      </p:cBhvr>
                                    </p:animEffect>
                                    <p:set>
                                      <p:cBhvr>
                                        <p:cTn id="223" dur="1" fill="hold">
                                          <p:stCondLst>
                                            <p:cond delay="1999"/>
                                          </p:stCondLst>
                                        </p:cTn>
                                        <p:tgtEl>
                                          <p:spTgt spid="38"/>
                                        </p:tgtEl>
                                        <p:attrNameLst>
                                          <p:attrName>style.visibility</p:attrName>
                                        </p:attrNameLst>
                                      </p:cBhvr>
                                      <p:to>
                                        <p:strVal val="hidden"/>
                                      </p:to>
                                    </p:set>
                                  </p:childTnLst>
                                </p:cTn>
                              </p:par>
                              <p:par>
                                <p:cTn id="224" presetID="23" presetClass="entr" presetSubtype="16" fill="hold" nodeType="withEffect">
                                  <p:stCondLst>
                                    <p:cond delay="3300"/>
                                  </p:stCondLst>
                                  <p:childTnLst>
                                    <p:set>
                                      <p:cBhvr>
                                        <p:cTn id="225" dur="1" fill="hold">
                                          <p:stCondLst>
                                            <p:cond delay="0"/>
                                          </p:stCondLst>
                                        </p:cTn>
                                        <p:tgtEl>
                                          <p:spTgt spid="45"/>
                                        </p:tgtEl>
                                        <p:attrNameLst>
                                          <p:attrName>style.visibility</p:attrName>
                                        </p:attrNameLst>
                                      </p:cBhvr>
                                      <p:to>
                                        <p:strVal val="visible"/>
                                      </p:to>
                                    </p:set>
                                    <p:anim calcmode="lin" valueType="num">
                                      <p:cBhvr>
                                        <p:cTn id="226" dur="200" fill="hold"/>
                                        <p:tgtEl>
                                          <p:spTgt spid="45"/>
                                        </p:tgtEl>
                                        <p:attrNameLst>
                                          <p:attrName>ppt_w</p:attrName>
                                        </p:attrNameLst>
                                      </p:cBhvr>
                                      <p:tavLst>
                                        <p:tav tm="0">
                                          <p:val>
                                            <p:fltVal val="0"/>
                                          </p:val>
                                        </p:tav>
                                        <p:tav tm="100000">
                                          <p:val>
                                            <p:strVal val="#ppt_w"/>
                                          </p:val>
                                        </p:tav>
                                      </p:tavLst>
                                    </p:anim>
                                    <p:anim calcmode="lin" valueType="num">
                                      <p:cBhvr>
                                        <p:cTn id="227" dur="200" fill="hold"/>
                                        <p:tgtEl>
                                          <p:spTgt spid="45"/>
                                        </p:tgtEl>
                                        <p:attrNameLst>
                                          <p:attrName>ppt_h</p:attrName>
                                        </p:attrNameLst>
                                      </p:cBhvr>
                                      <p:tavLst>
                                        <p:tav tm="0">
                                          <p:val>
                                            <p:fltVal val="0"/>
                                          </p:val>
                                        </p:tav>
                                        <p:tav tm="100000">
                                          <p:val>
                                            <p:strVal val="#ppt_h"/>
                                          </p:val>
                                        </p:tav>
                                      </p:tavLst>
                                    </p:anim>
                                  </p:childTnLst>
                                </p:cTn>
                              </p:par>
                              <p:par>
                                <p:cTn id="228" presetID="23" presetClass="entr" presetSubtype="16" fill="hold" nodeType="withEffect">
                                  <p:stCondLst>
                                    <p:cond delay="3300"/>
                                  </p:stCondLst>
                                  <p:childTnLst>
                                    <p:set>
                                      <p:cBhvr>
                                        <p:cTn id="229" dur="1" fill="hold">
                                          <p:stCondLst>
                                            <p:cond delay="0"/>
                                          </p:stCondLst>
                                        </p:cTn>
                                        <p:tgtEl>
                                          <p:spTgt spid="46"/>
                                        </p:tgtEl>
                                        <p:attrNameLst>
                                          <p:attrName>style.visibility</p:attrName>
                                        </p:attrNameLst>
                                      </p:cBhvr>
                                      <p:to>
                                        <p:strVal val="visible"/>
                                      </p:to>
                                    </p:set>
                                    <p:anim calcmode="lin" valueType="num">
                                      <p:cBhvr>
                                        <p:cTn id="230" dur="200" fill="hold"/>
                                        <p:tgtEl>
                                          <p:spTgt spid="46"/>
                                        </p:tgtEl>
                                        <p:attrNameLst>
                                          <p:attrName>ppt_w</p:attrName>
                                        </p:attrNameLst>
                                      </p:cBhvr>
                                      <p:tavLst>
                                        <p:tav tm="0">
                                          <p:val>
                                            <p:fltVal val="0"/>
                                          </p:val>
                                        </p:tav>
                                        <p:tav tm="100000">
                                          <p:val>
                                            <p:strVal val="#ppt_w"/>
                                          </p:val>
                                        </p:tav>
                                      </p:tavLst>
                                    </p:anim>
                                    <p:anim calcmode="lin" valueType="num">
                                      <p:cBhvr>
                                        <p:cTn id="231" dur="200" fill="hold"/>
                                        <p:tgtEl>
                                          <p:spTgt spid="46"/>
                                        </p:tgtEl>
                                        <p:attrNameLst>
                                          <p:attrName>ppt_h</p:attrName>
                                        </p:attrNameLst>
                                      </p:cBhvr>
                                      <p:tavLst>
                                        <p:tav tm="0">
                                          <p:val>
                                            <p:fltVal val="0"/>
                                          </p:val>
                                        </p:tav>
                                        <p:tav tm="100000">
                                          <p:val>
                                            <p:strVal val="#ppt_h"/>
                                          </p:val>
                                        </p:tav>
                                      </p:tavLst>
                                    </p:anim>
                                  </p:childTnLst>
                                </p:cTn>
                              </p:par>
                              <p:par>
                                <p:cTn id="232" presetID="23" presetClass="entr" presetSubtype="16" fill="hold" nodeType="withEffect">
                                  <p:stCondLst>
                                    <p:cond delay="3300"/>
                                  </p:stCondLst>
                                  <p:childTnLst>
                                    <p:set>
                                      <p:cBhvr>
                                        <p:cTn id="233" dur="1" fill="hold">
                                          <p:stCondLst>
                                            <p:cond delay="0"/>
                                          </p:stCondLst>
                                        </p:cTn>
                                        <p:tgtEl>
                                          <p:spTgt spid="47"/>
                                        </p:tgtEl>
                                        <p:attrNameLst>
                                          <p:attrName>style.visibility</p:attrName>
                                        </p:attrNameLst>
                                      </p:cBhvr>
                                      <p:to>
                                        <p:strVal val="visible"/>
                                      </p:to>
                                    </p:set>
                                    <p:anim calcmode="lin" valueType="num">
                                      <p:cBhvr>
                                        <p:cTn id="234" dur="200" fill="hold"/>
                                        <p:tgtEl>
                                          <p:spTgt spid="47"/>
                                        </p:tgtEl>
                                        <p:attrNameLst>
                                          <p:attrName>ppt_w</p:attrName>
                                        </p:attrNameLst>
                                      </p:cBhvr>
                                      <p:tavLst>
                                        <p:tav tm="0">
                                          <p:val>
                                            <p:fltVal val="0"/>
                                          </p:val>
                                        </p:tav>
                                        <p:tav tm="100000">
                                          <p:val>
                                            <p:strVal val="#ppt_w"/>
                                          </p:val>
                                        </p:tav>
                                      </p:tavLst>
                                    </p:anim>
                                    <p:anim calcmode="lin" valueType="num">
                                      <p:cBhvr>
                                        <p:cTn id="235" dur="200" fill="hold"/>
                                        <p:tgtEl>
                                          <p:spTgt spid="47"/>
                                        </p:tgtEl>
                                        <p:attrNameLst>
                                          <p:attrName>ppt_h</p:attrName>
                                        </p:attrNameLst>
                                      </p:cBhvr>
                                      <p:tavLst>
                                        <p:tav tm="0">
                                          <p:val>
                                            <p:fltVal val="0"/>
                                          </p:val>
                                        </p:tav>
                                        <p:tav tm="100000">
                                          <p:val>
                                            <p:strVal val="#ppt_h"/>
                                          </p:val>
                                        </p:tav>
                                      </p:tavLst>
                                    </p:anim>
                                  </p:childTnLst>
                                </p:cTn>
                              </p:par>
                              <p:par>
                                <p:cTn id="236" presetID="23" presetClass="entr" presetSubtype="16" fill="hold" nodeType="withEffect">
                                  <p:stCondLst>
                                    <p:cond delay="3300"/>
                                  </p:stCondLst>
                                  <p:childTnLst>
                                    <p:set>
                                      <p:cBhvr>
                                        <p:cTn id="237" dur="1" fill="hold">
                                          <p:stCondLst>
                                            <p:cond delay="0"/>
                                          </p:stCondLst>
                                        </p:cTn>
                                        <p:tgtEl>
                                          <p:spTgt spid="48"/>
                                        </p:tgtEl>
                                        <p:attrNameLst>
                                          <p:attrName>style.visibility</p:attrName>
                                        </p:attrNameLst>
                                      </p:cBhvr>
                                      <p:to>
                                        <p:strVal val="visible"/>
                                      </p:to>
                                    </p:set>
                                    <p:anim calcmode="lin" valueType="num">
                                      <p:cBhvr>
                                        <p:cTn id="238" dur="200" fill="hold"/>
                                        <p:tgtEl>
                                          <p:spTgt spid="48"/>
                                        </p:tgtEl>
                                        <p:attrNameLst>
                                          <p:attrName>ppt_w</p:attrName>
                                        </p:attrNameLst>
                                      </p:cBhvr>
                                      <p:tavLst>
                                        <p:tav tm="0">
                                          <p:val>
                                            <p:fltVal val="0"/>
                                          </p:val>
                                        </p:tav>
                                        <p:tav tm="100000">
                                          <p:val>
                                            <p:strVal val="#ppt_w"/>
                                          </p:val>
                                        </p:tav>
                                      </p:tavLst>
                                    </p:anim>
                                    <p:anim calcmode="lin" valueType="num">
                                      <p:cBhvr>
                                        <p:cTn id="239" dur="200" fill="hold"/>
                                        <p:tgtEl>
                                          <p:spTgt spid="48"/>
                                        </p:tgtEl>
                                        <p:attrNameLst>
                                          <p:attrName>ppt_h</p:attrName>
                                        </p:attrNameLst>
                                      </p:cBhvr>
                                      <p:tavLst>
                                        <p:tav tm="0">
                                          <p:val>
                                            <p:fltVal val="0"/>
                                          </p:val>
                                        </p:tav>
                                        <p:tav tm="100000">
                                          <p:val>
                                            <p:strVal val="#ppt_h"/>
                                          </p:val>
                                        </p:tav>
                                      </p:tavLst>
                                    </p:anim>
                                  </p:childTnLst>
                                </p:cTn>
                              </p:par>
                              <p:par>
                                <p:cTn id="240" presetID="23" presetClass="entr" presetSubtype="16" fill="hold" nodeType="withEffect">
                                  <p:stCondLst>
                                    <p:cond delay="3300"/>
                                  </p:stCondLst>
                                  <p:childTnLst>
                                    <p:set>
                                      <p:cBhvr>
                                        <p:cTn id="241" dur="1" fill="hold">
                                          <p:stCondLst>
                                            <p:cond delay="0"/>
                                          </p:stCondLst>
                                        </p:cTn>
                                        <p:tgtEl>
                                          <p:spTgt spid="49"/>
                                        </p:tgtEl>
                                        <p:attrNameLst>
                                          <p:attrName>style.visibility</p:attrName>
                                        </p:attrNameLst>
                                      </p:cBhvr>
                                      <p:to>
                                        <p:strVal val="visible"/>
                                      </p:to>
                                    </p:set>
                                    <p:anim calcmode="lin" valueType="num">
                                      <p:cBhvr>
                                        <p:cTn id="242" dur="200" fill="hold"/>
                                        <p:tgtEl>
                                          <p:spTgt spid="49"/>
                                        </p:tgtEl>
                                        <p:attrNameLst>
                                          <p:attrName>ppt_w</p:attrName>
                                        </p:attrNameLst>
                                      </p:cBhvr>
                                      <p:tavLst>
                                        <p:tav tm="0">
                                          <p:val>
                                            <p:fltVal val="0"/>
                                          </p:val>
                                        </p:tav>
                                        <p:tav tm="100000">
                                          <p:val>
                                            <p:strVal val="#ppt_w"/>
                                          </p:val>
                                        </p:tav>
                                      </p:tavLst>
                                    </p:anim>
                                    <p:anim calcmode="lin" valueType="num">
                                      <p:cBhvr>
                                        <p:cTn id="243" dur="200" fill="hold"/>
                                        <p:tgtEl>
                                          <p:spTgt spid="49"/>
                                        </p:tgtEl>
                                        <p:attrNameLst>
                                          <p:attrName>ppt_h</p:attrName>
                                        </p:attrNameLst>
                                      </p:cBhvr>
                                      <p:tavLst>
                                        <p:tav tm="0">
                                          <p:val>
                                            <p:fltVal val="0"/>
                                          </p:val>
                                        </p:tav>
                                        <p:tav tm="100000">
                                          <p:val>
                                            <p:strVal val="#ppt_h"/>
                                          </p:val>
                                        </p:tav>
                                      </p:tavLst>
                                    </p:anim>
                                  </p:childTnLst>
                                </p:cTn>
                              </p:par>
                              <p:par>
                                <p:cTn id="244" presetID="63" presetClass="path" presetSubtype="0" fill="hold" nodeType="withEffect">
                                  <p:stCondLst>
                                    <p:cond delay="3800"/>
                                  </p:stCondLst>
                                  <p:childTnLst>
                                    <p:animMotion origin="layout" path="M -1.25E-6 -3.7037E-7 L 0.28607 -3.7037E-7 " pathEditMode="relative" rAng="0" ptsTypes="AA">
                                      <p:cBhvr>
                                        <p:cTn id="245" dur="1000" fill="hold"/>
                                        <p:tgtEl>
                                          <p:spTgt spid="45"/>
                                        </p:tgtEl>
                                        <p:attrNameLst>
                                          <p:attrName>ppt_x</p:attrName>
                                          <p:attrName>ppt_y</p:attrName>
                                        </p:attrNameLst>
                                      </p:cBhvr>
                                      <p:rCtr x="143" y="0"/>
                                    </p:animMotion>
                                  </p:childTnLst>
                                </p:cTn>
                              </p:par>
                              <p:par>
                                <p:cTn id="246" presetID="22" presetClass="entr" presetSubtype="8" fill="hold" nodeType="withEffect">
                                  <p:stCondLst>
                                    <p:cond delay="3800"/>
                                  </p:stCondLst>
                                  <p:childTnLst>
                                    <p:set>
                                      <p:cBhvr>
                                        <p:cTn id="247" dur="1" fill="hold">
                                          <p:stCondLst>
                                            <p:cond delay="0"/>
                                          </p:stCondLst>
                                        </p:cTn>
                                        <p:tgtEl>
                                          <p:spTgt spid="39"/>
                                        </p:tgtEl>
                                        <p:attrNameLst>
                                          <p:attrName>style.visibility</p:attrName>
                                        </p:attrNameLst>
                                      </p:cBhvr>
                                      <p:to>
                                        <p:strVal val="visible"/>
                                      </p:to>
                                    </p:set>
                                    <p:animEffect transition="in" filter="wipe(left)">
                                      <p:cBhvr>
                                        <p:cTn id="248" dur="1000"/>
                                        <p:tgtEl>
                                          <p:spTgt spid="39"/>
                                        </p:tgtEl>
                                      </p:cBhvr>
                                    </p:animEffect>
                                  </p:childTnLst>
                                </p:cTn>
                              </p:par>
                              <p:par>
                                <p:cTn id="249" presetID="6" presetClass="emph" presetSubtype="0" fill="hold" nodeType="withEffect">
                                  <p:stCondLst>
                                    <p:cond delay="4400"/>
                                  </p:stCondLst>
                                  <p:childTnLst>
                                    <p:animScale>
                                      <p:cBhvr>
                                        <p:cTn id="250" dur="400" fill="hold"/>
                                        <p:tgtEl>
                                          <p:spTgt spid="45"/>
                                        </p:tgtEl>
                                      </p:cBhvr>
                                      <p:by x="0" y="0"/>
                                    </p:animScale>
                                  </p:childTnLst>
                                </p:cTn>
                              </p:par>
                              <p:par>
                                <p:cTn id="251" presetID="63" presetClass="path" presetSubtype="0" fill="hold" nodeType="withEffect">
                                  <p:stCondLst>
                                    <p:cond delay="3800"/>
                                  </p:stCondLst>
                                  <p:childTnLst>
                                    <p:animMotion origin="layout" path="M -1.25E-6 -3.7037E-7 L -0.09974 0.35394 " pathEditMode="relative" rAng="0" ptsTypes="AA">
                                      <p:cBhvr>
                                        <p:cTn id="252" dur="1000" fill="hold"/>
                                        <p:tgtEl>
                                          <p:spTgt spid="46"/>
                                        </p:tgtEl>
                                        <p:attrNameLst>
                                          <p:attrName>ppt_x</p:attrName>
                                          <p:attrName>ppt_y</p:attrName>
                                        </p:attrNameLst>
                                      </p:cBhvr>
                                      <p:rCtr x="-50" y="177"/>
                                    </p:animMotion>
                                  </p:childTnLst>
                                </p:cTn>
                              </p:par>
                              <p:par>
                                <p:cTn id="253" presetID="22" presetClass="entr" presetSubtype="1" fill="hold" nodeType="withEffect">
                                  <p:stCondLst>
                                    <p:cond delay="3800"/>
                                  </p:stCondLst>
                                  <p:childTnLst>
                                    <p:set>
                                      <p:cBhvr>
                                        <p:cTn id="254" dur="1" fill="hold">
                                          <p:stCondLst>
                                            <p:cond delay="0"/>
                                          </p:stCondLst>
                                        </p:cTn>
                                        <p:tgtEl>
                                          <p:spTgt spid="40"/>
                                        </p:tgtEl>
                                        <p:attrNameLst>
                                          <p:attrName>style.visibility</p:attrName>
                                        </p:attrNameLst>
                                      </p:cBhvr>
                                      <p:to>
                                        <p:strVal val="visible"/>
                                      </p:to>
                                    </p:set>
                                    <p:animEffect transition="in" filter="wipe(up)">
                                      <p:cBhvr>
                                        <p:cTn id="255" dur="1000"/>
                                        <p:tgtEl>
                                          <p:spTgt spid="40"/>
                                        </p:tgtEl>
                                      </p:cBhvr>
                                    </p:animEffect>
                                  </p:childTnLst>
                                </p:cTn>
                              </p:par>
                              <p:par>
                                <p:cTn id="256" presetID="22" presetClass="entr" presetSubtype="8" fill="hold" nodeType="withEffect">
                                  <p:stCondLst>
                                    <p:cond delay="3800"/>
                                  </p:stCondLst>
                                  <p:childTnLst>
                                    <p:set>
                                      <p:cBhvr>
                                        <p:cTn id="257" dur="1" fill="hold">
                                          <p:stCondLst>
                                            <p:cond delay="0"/>
                                          </p:stCondLst>
                                        </p:cTn>
                                        <p:tgtEl>
                                          <p:spTgt spid="41"/>
                                        </p:tgtEl>
                                        <p:attrNameLst>
                                          <p:attrName>style.visibility</p:attrName>
                                        </p:attrNameLst>
                                      </p:cBhvr>
                                      <p:to>
                                        <p:strVal val="visible"/>
                                      </p:to>
                                    </p:set>
                                    <p:animEffect transition="in" filter="wipe(left)">
                                      <p:cBhvr>
                                        <p:cTn id="258" dur="1000"/>
                                        <p:tgtEl>
                                          <p:spTgt spid="41"/>
                                        </p:tgtEl>
                                      </p:cBhvr>
                                    </p:animEffect>
                                  </p:childTnLst>
                                </p:cTn>
                              </p:par>
                              <p:par>
                                <p:cTn id="259" presetID="6" presetClass="emph" presetSubtype="0" fill="hold" nodeType="withEffect">
                                  <p:stCondLst>
                                    <p:cond delay="4400"/>
                                  </p:stCondLst>
                                  <p:childTnLst>
                                    <p:animScale>
                                      <p:cBhvr>
                                        <p:cTn id="260" dur="400" fill="hold"/>
                                        <p:tgtEl>
                                          <p:spTgt spid="46"/>
                                        </p:tgtEl>
                                      </p:cBhvr>
                                      <p:by x="0" y="0"/>
                                    </p:animScale>
                                  </p:childTnLst>
                                </p:cTn>
                              </p:par>
                              <p:par>
                                <p:cTn id="261" presetID="63" presetClass="path" presetSubtype="0" fill="hold" nodeType="withEffect">
                                  <p:stCondLst>
                                    <p:cond delay="3800"/>
                                  </p:stCondLst>
                                  <p:childTnLst>
                                    <p:animMotion origin="layout" path="M -0.00039 -0.00069 L 0.09909 0.35417 " pathEditMode="relative" rAng="0" ptsTypes="AA">
                                      <p:cBhvr>
                                        <p:cTn id="262" dur="1000" fill="hold"/>
                                        <p:tgtEl>
                                          <p:spTgt spid="47"/>
                                        </p:tgtEl>
                                        <p:attrNameLst>
                                          <p:attrName>ppt_x</p:attrName>
                                          <p:attrName>ppt_y</p:attrName>
                                        </p:attrNameLst>
                                      </p:cBhvr>
                                      <p:rCtr x="50" y="177"/>
                                    </p:animMotion>
                                  </p:childTnLst>
                                </p:cTn>
                              </p:par>
                              <p:par>
                                <p:cTn id="263" presetID="22" presetClass="entr" presetSubtype="2" fill="hold" nodeType="withEffect">
                                  <p:stCondLst>
                                    <p:cond delay="3800"/>
                                  </p:stCondLst>
                                  <p:childTnLst>
                                    <p:set>
                                      <p:cBhvr>
                                        <p:cTn id="264" dur="1" fill="hold">
                                          <p:stCondLst>
                                            <p:cond delay="0"/>
                                          </p:stCondLst>
                                        </p:cTn>
                                        <p:tgtEl>
                                          <p:spTgt spid="42"/>
                                        </p:tgtEl>
                                        <p:attrNameLst>
                                          <p:attrName>style.visibility</p:attrName>
                                        </p:attrNameLst>
                                      </p:cBhvr>
                                      <p:to>
                                        <p:strVal val="visible"/>
                                      </p:to>
                                    </p:set>
                                    <p:animEffect transition="in" filter="wipe(right)">
                                      <p:cBhvr>
                                        <p:cTn id="265" dur="1000"/>
                                        <p:tgtEl>
                                          <p:spTgt spid="42"/>
                                        </p:tgtEl>
                                      </p:cBhvr>
                                    </p:animEffect>
                                  </p:childTnLst>
                                </p:cTn>
                              </p:par>
                              <p:par>
                                <p:cTn id="266" presetID="6" presetClass="emph" presetSubtype="0" fill="hold" nodeType="withEffect">
                                  <p:stCondLst>
                                    <p:cond delay="4400"/>
                                  </p:stCondLst>
                                  <p:childTnLst>
                                    <p:animScale>
                                      <p:cBhvr>
                                        <p:cTn id="267" dur="400" fill="hold"/>
                                        <p:tgtEl>
                                          <p:spTgt spid="47"/>
                                        </p:tgtEl>
                                      </p:cBhvr>
                                      <p:by x="0" y="0"/>
                                    </p:animScale>
                                  </p:childTnLst>
                                </p:cTn>
                              </p:par>
                              <p:par>
                                <p:cTn id="268" presetID="63" presetClass="path" presetSubtype="0" fill="hold" nodeType="withEffect">
                                  <p:stCondLst>
                                    <p:cond delay="3800"/>
                                  </p:stCondLst>
                                  <p:childTnLst>
                                    <p:animMotion origin="layout" path="M 8.33333E-7 3.33333E-6 L -0.28672 3.33333E-6 " pathEditMode="relative" rAng="0" ptsTypes="AA">
                                      <p:cBhvr>
                                        <p:cTn id="269" dur="1000" fill="hold"/>
                                        <p:tgtEl>
                                          <p:spTgt spid="48"/>
                                        </p:tgtEl>
                                        <p:attrNameLst>
                                          <p:attrName>ppt_x</p:attrName>
                                          <p:attrName>ppt_y</p:attrName>
                                        </p:attrNameLst>
                                      </p:cBhvr>
                                      <p:rCtr x="-143" y="0"/>
                                    </p:animMotion>
                                  </p:childTnLst>
                                </p:cTn>
                              </p:par>
                              <p:par>
                                <p:cTn id="270" presetID="22" presetClass="entr" presetSubtype="4" fill="hold" nodeType="withEffect">
                                  <p:stCondLst>
                                    <p:cond delay="3800"/>
                                  </p:stCondLst>
                                  <p:childTnLst>
                                    <p:set>
                                      <p:cBhvr>
                                        <p:cTn id="271" dur="1" fill="hold">
                                          <p:stCondLst>
                                            <p:cond delay="0"/>
                                          </p:stCondLst>
                                        </p:cTn>
                                        <p:tgtEl>
                                          <p:spTgt spid="43"/>
                                        </p:tgtEl>
                                        <p:attrNameLst>
                                          <p:attrName>style.visibility</p:attrName>
                                        </p:attrNameLst>
                                      </p:cBhvr>
                                      <p:to>
                                        <p:strVal val="visible"/>
                                      </p:to>
                                    </p:set>
                                    <p:animEffect transition="in" filter="wipe(down)">
                                      <p:cBhvr>
                                        <p:cTn id="272" dur="500"/>
                                        <p:tgtEl>
                                          <p:spTgt spid="43"/>
                                        </p:tgtEl>
                                      </p:cBhvr>
                                    </p:animEffect>
                                  </p:childTnLst>
                                </p:cTn>
                              </p:par>
                              <p:par>
                                <p:cTn id="273" presetID="22" presetClass="entr" presetSubtype="4" fill="hold" nodeType="withEffect">
                                  <p:stCondLst>
                                    <p:cond delay="4300"/>
                                  </p:stCondLst>
                                  <p:childTnLst>
                                    <p:set>
                                      <p:cBhvr>
                                        <p:cTn id="274" dur="1" fill="hold">
                                          <p:stCondLst>
                                            <p:cond delay="0"/>
                                          </p:stCondLst>
                                        </p:cTn>
                                        <p:tgtEl>
                                          <p:spTgt spid="44"/>
                                        </p:tgtEl>
                                        <p:attrNameLst>
                                          <p:attrName>style.visibility</p:attrName>
                                        </p:attrNameLst>
                                      </p:cBhvr>
                                      <p:to>
                                        <p:strVal val="visible"/>
                                      </p:to>
                                    </p:set>
                                    <p:animEffect transition="in" filter="wipe(down)">
                                      <p:cBhvr>
                                        <p:cTn id="275" dur="500"/>
                                        <p:tgtEl>
                                          <p:spTgt spid="44"/>
                                        </p:tgtEl>
                                      </p:cBhvr>
                                    </p:animEffect>
                                  </p:childTnLst>
                                </p:cTn>
                              </p:par>
                              <p:par>
                                <p:cTn id="276" presetID="6" presetClass="emph" presetSubtype="0" fill="hold" nodeType="withEffect">
                                  <p:stCondLst>
                                    <p:cond delay="4400"/>
                                  </p:stCondLst>
                                  <p:childTnLst>
                                    <p:animScale>
                                      <p:cBhvr>
                                        <p:cTn id="277" dur="400" fill="hold"/>
                                        <p:tgtEl>
                                          <p:spTgt spid="48"/>
                                        </p:tgtEl>
                                      </p:cBhvr>
                                      <p:by x="0" y="0"/>
                                    </p:animScale>
                                  </p:childTnLst>
                                </p:cTn>
                              </p:par>
                              <p:par>
                                <p:cTn id="278" presetID="0" presetClass="path" presetSubtype="0" fill="hold" nodeType="withEffect">
                                  <p:stCondLst>
                                    <p:cond delay="3800"/>
                                  </p:stCondLst>
                                  <p:childTnLst>
                                    <p:animMotion origin="layout" path="M -0.00052 -0.00023 L 0.09961 -0.35348 L 8.33333E-7 -0.7088 " pathEditMode="relative" rAng="0" ptsTypes="AAA">
                                      <p:cBhvr>
                                        <p:cTn id="279" dur="1000" fill="hold"/>
                                        <p:tgtEl>
                                          <p:spTgt spid="49"/>
                                        </p:tgtEl>
                                        <p:attrNameLst>
                                          <p:attrName>ppt_x</p:attrName>
                                          <p:attrName>ppt_y</p:attrName>
                                        </p:attrNameLst>
                                      </p:cBhvr>
                                      <p:rCtr x="50" y="-354"/>
                                    </p:animMotion>
                                  </p:childTnLst>
                                </p:cTn>
                              </p:par>
                              <p:par>
                                <p:cTn id="280" presetID="6" presetClass="emph" presetSubtype="0" fill="hold" nodeType="withEffect">
                                  <p:stCondLst>
                                    <p:cond delay="4400"/>
                                  </p:stCondLst>
                                  <p:childTnLst>
                                    <p:animScale>
                                      <p:cBhvr>
                                        <p:cTn id="281" dur="400" fill="hold"/>
                                        <p:tgtEl>
                                          <p:spTgt spid="49"/>
                                        </p:tgtEl>
                                      </p:cBhvr>
                                      <p:by x="0" y="0"/>
                                    </p:animScale>
                                  </p:childTnLst>
                                </p:cTn>
                              </p:par>
                              <p:par>
                                <p:cTn id="282" presetID="1" presetClass="exit" presetSubtype="0" fill="hold" nodeType="withEffect">
                                  <p:stCondLst>
                                    <p:cond delay="5000"/>
                                  </p:stCondLst>
                                  <p:childTnLst>
                                    <p:set>
                                      <p:cBhvr>
                                        <p:cTn id="283" dur="1" fill="hold">
                                          <p:stCondLst>
                                            <p:cond delay="0"/>
                                          </p:stCondLst>
                                        </p:cTn>
                                        <p:tgtEl>
                                          <p:spTgt spid="39"/>
                                        </p:tgtEl>
                                        <p:attrNameLst>
                                          <p:attrName>style.visibility</p:attrName>
                                        </p:attrNameLst>
                                      </p:cBhvr>
                                      <p:to>
                                        <p:strVal val="hidden"/>
                                      </p:to>
                                    </p:set>
                                  </p:childTnLst>
                                </p:cTn>
                              </p:par>
                              <p:par>
                                <p:cTn id="284" presetID="1" presetClass="exit" presetSubtype="0" fill="hold" nodeType="withEffect">
                                  <p:stCondLst>
                                    <p:cond delay="5000"/>
                                  </p:stCondLst>
                                  <p:childTnLst>
                                    <p:set>
                                      <p:cBhvr>
                                        <p:cTn id="285" dur="1" fill="hold">
                                          <p:stCondLst>
                                            <p:cond delay="0"/>
                                          </p:stCondLst>
                                        </p:cTn>
                                        <p:tgtEl>
                                          <p:spTgt spid="40"/>
                                        </p:tgtEl>
                                        <p:attrNameLst>
                                          <p:attrName>style.visibility</p:attrName>
                                        </p:attrNameLst>
                                      </p:cBhvr>
                                      <p:to>
                                        <p:strVal val="hidden"/>
                                      </p:to>
                                    </p:set>
                                  </p:childTnLst>
                                </p:cTn>
                              </p:par>
                              <p:par>
                                <p:cTn id="286" presetID="1" presetClass="exit" presetSubtype="0" fill="hold" nodeType="withEffect">
                                  <p:stCondLst>
                                    <p:cond delay="5000"/>
                                  </p:stCondLst>
                                  <p:childTnLst>
                                    <p:set>
                                      <p:cBhvr>
                                        <p:cTn id="287" dur="1" fill="hold">
                                          <p:stCondLst>
                                            <p:cond delay="0"/>
                                          </p:stCondLst>
                                        </p:cTn>
                                        <p:tgtEl>
                                          <p:spTgt spid="41"/>
                                        </p:tgtEl>
                                        <p:attrNameLst>
                                          <p:attrName>style.visibility</p:attrName>
                                        </p:attrNameLst>
                                      </p:cBhvr>
                                      <p:to>
                                        <p:strVal val="hidden"/>
                                      </p:to>
                                    </p:set>
                                  </p:childTnLst>
                                </p:cTn>
                              </p:par>
                              <p:par>
                                <p:cTn id="288" presetID="1" presetClass="exit" presetSubtype="0" fill="hold" nodeType="withEffect">
                                  <p:stCondLst>
                                    <p:cond delay="5000"/>
                                  </p:stCondLst>
                                  <p:childTnLst>
                                    <p:set>
                                      <p:cBhvr>
                                        <p:cTn id="289" dur="1" fill="hold">
                                          <p:stCondLst>
                                            <p:cond delay="0"/>
                                          </p:stCondLst>
                                        </p:cTn>
                                        <p:tgtEl>
                                          <p:spTgt spid="42"/>
                                        </p:tgtEl>
                                        <p:attrNameLst>
                                          <p:attrName>style.visibility</p:attrName>
                                        </p:attrNameLst>
                                      </p:cBhvr>
                                      <p:to>
                                        <p:strVal val="hidden"/>
                                      </p:to>
                                    </p:set>
                                  </p:childTnLst>
                                </p:cTn>
                              </p:par>
                              <p:par>
                                <p:cTn id="290" presetID="1" presetClass="exit" presetSubtype="0" fill="hold" nodeType="withEffect">
                                  <p:stCondLst>
                                    <p:cond delay="5000"/>
                                  </p:stCondLst>
                                  <p:childTnLst>
                                    <p:set>
                                      <p:cBhvr>
                                        <p:cTn id="291" dur="1" fill="hold">
                                          <p:stCondLst>
                                            <p:cond delay="0"/>
                                          </p:stCondLst>
                                        </p:cTn>
                                        <p:tgtEl>
                                          <p:spTgt spid="43"/>
                                        </p:tgtEl>
                                        <p:attrNameLst>
                                          <p:attrName>style.visibility</p:attrName>
                                        </p:attrNameLst>
                                      </p:cBhvr>
                                      <p:to>
                                        <p:strVal val="hidden"/>
                                      </p:to>
                                    </p:set>
                                  </p:childTnLst>
                                </p:cTn>
                              </p:par>
                              <p:par>
                                <p:cTn id="292" presetID="1" presetClass="exit" presetSubtype="0" fill="hold" nodeType="withEffect">
                                  <p:stCondLst>
                                    <p:cond delay="5000"/>
                                  </p:stCondLst>
                                  <p:childTnLst>
                                    <p:set>
                                      <p:cBhvr>
                                        <p:cTn id="293" dur="1" fill="hold">
                                          <p:stCondLst>
                                            <p:cond delay="0"/>
                                          </p:stCondLst>
                                        </p:cTn>
                                        <p:tgtEl>
                                          <p:spTgt spid="44"/>
                                        </p:tgtEl>
                                        <p:attrNameLst>
                                          <p:attrName>style.visibility</p:attrName>
                                        </p:attrNameLst>
                                      </p:cBhvr>
                                      <p:to>
                                        <p:strVal val="hidden"/>
                                      </p:to>
                                    </p:set>
                                  </p:childTnLst>
                                </p:cTn>
                              </p:par>
                              <p:par>
                                <p:cTn id="294" presetID="1" presetClass="entr" presetSubtype="0" fill="hold" nodeType="withEffect">
                                  <p:stCondLst>
                                    <p:cond delay="5000"/>
                                  </p:stCondLst>
                                  <p:childTnLst>
                                    <p:set>
                                      <p:cBhvr>
                                        <p:cTn id="295" dur="1" fill="hold">
                                          <p:stCondLst>
                                            <p:cond delay="0"/>
                                          </p:stCondLst>
                                        </p:cTn>
                                        <p:tgtEl>
                                          <p:spTgt spid="50"/>
                                        </p:tgtEl>
                                        <p:attrNameLst>
                                          <p:attrName>style.visibility</p:attrName>
                                        </p:attrNameLst>
                                      </p:cBhvr>
                                      <p:to>
                                        <p:strVal val="visible"/>
                                      </p:to>
                                    </p:set>
                                  </p:childTnLst>
                                </p:cTn>
                              </p:par>
                              <p:par>
                                <p:cTn id="296" presetID="6" presetClass="emph" presetSubtype="0" accel="50000" fill="hold" nodeType="withEffect">
                                  <p:stCondLst>
                                    <p:cond delay="5000"/>
                                  </p:stCondLst>
                                  <p:childTnLst>
                                    <p:animScale>
                                      <p:cBhvr>
                                        <p:cTn id="297" dur="2000" fill="hold"/>
                                        <p:tgtEl>
                                          <p:spTgt spid="50"/>
                                        </p:tgtEl>
                                      </p:cBhvr>
                                      <p:by x="250000" y="250000"/>
                                    </p:animScale>
                                  </p:childTnLst>
                                </p:cTn>
                              </p:par>
                              <p:par>
                                <p:cTn id="298" presetID="10" presetClass="exit" presetSubtype="0" fill="hold" nodeType="withEffect">
                                  <p:stCondLst>
                                    <p:cond delay="5000"/>
                                  </p:stCondLst>
                                  <p:childTnLst>
                                    <p:animEffect transition="out" filter="fade">
                                      <p:cBhvr>
                                        <p:cTn id="299" dur="2000"/>
                                        <p:tgtEl>
                                          <p:spTgt spid="50"/>
                                        </p:tgtEl>
                                      </p:cBhvr>
                                    </p:animEffect>
                                    <p:set>
                                      <p:cBhvr>
                                        <p:cTn id="300" dur="1" fill="hold">
                                          <p:stCondLst>
                                            <p:cond delay="1999"/>
                                          </p:stCondLst>
                                        </p:cTn>
                                        <p:tgtEl>
                                          <p:spTgt spid="50"/>
                                        </p:tgtEl>
                                        <p:attrNameLst>
                                          <p:attrName>style.visibility</p:attrName>
                                        </p:attrNameLst>
                                      </p:cBhvr>
                                      <p:to>
                                        <p:strVal val="hidden"/>
                                      </p:to>
                                    </p:set>
                                  </p:childTnLst>
                                </p:cTn>
                              </p:par>
                              <p:par>
                                <p:cTn id="301" presetID="23" presetClass="entr" presetSubtype="16" fill="hold" nodeType="withEffect">
                                  <p:stCondLst>
                                    <p:cond delay="3500"/>
                                  </p:stCondLst>
                                  <p:childTnLst>
                                    <p:set>
                                      <p:cBhvr>
                                        <p:cTn id="302" dur="1" fill="hold">
                                          <p:stCondLst>
                                            <p:cond delay="0"/>
                                          </p:stCondLst>
                                        </p:cTn>
                                        <p:tgtEl>
                                          <p:spTgt spid="52"/>
                                        </p:tgtEl>
                                        <p:attrNameLst>
                                          <p:attrName>style.visibility</p:attrName>
                                        </p:attrNameLst>
                                      </p:cBhvr>
                                      <p:to>
                                        <p:strVal val="visible"/>
                                      </p:to>
                                    </p:set>
                                    <p:anim calcmode="lin" valueType="num">
                                      <p:cBhvr>
                                        <p:cTn id="303" dur="200" fill="hold"/>
                                        <p:tgtEl>
                                          <p:spTgt spid="52"/>
                                        </p:tgtEl>
                                        <p:attrNameLst>
                                          <p:attrName>ppt_w</p:attrName>
                                        </p:attrNameLst>
                                      </p:cBhvr>
                                      <p:tavLst>
                                        <p:tav tm="0">
                                          <p:val>
                                            <p:fltVal val="0"/>
                                          </p:val>
                                        </p:tav>
                                        <p:tav tm="100000">
                                          <p:val>
                                            <p:strVal val="#ppt_w"/>
                                          </p:val>
                                        </p:tav>
                                      </p:tavLst>
                                    </p:anim>
                                    <p:anim calcmode="lin" valueType="num">
                                      <p:cBhvr>
                                        <p:cTn id="304" dur="200" fill="hold"/>
                                        <p:tgtEl>
                                          <p:spTgt spid="52"/>
                                        </p:tgtEl>
                                        <p:attrNameLst>
                                          <p:attrName>ppt_h</p:attrName>
                                        </p:attrNameLst>
                                      </p:cBhvr>
                                      <p:tavLst>
                                        <p:tav tm="0">
                                          <p:val>
                                            <p:fltVal val="0"/>
                                          </p:val>
                                        </p:tav>
                                        <p:tav tm="100000">
                                          <p:val>
                                            <p:strVal val="#ppt_h"/>
                                          </p:val>
                                        </p:tav>
                                      </p:tavLst>
                                    </p:anim>
                                  </p:childTnLst>
                                </p:cTn>
                              </p:par>
                              <p:par>
                                <p:cTn id="305" presetID="1" presetClass="path" presetSubtype="0" fill="hold" nodeType="withEffect">
                                  <p:stCondLst>
                                    <p:cond delay="4200"/>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306" dur="1500" spd="-100000" fill="hold"/>
                                        <p:tgtEl>
                                          <p:spTgt spid="52"/>
                                        </p:tgtEl>
                                        <p:attrNameLst>
                                          <p:attrName>ppt_x</p:attrName>
                                          <p:attrName>ppt_y</p:attrName>
                                        </p:attrNameLst>
                                      </p:cBhvr>
                                      <p:rCtr x="0" y="-461"/>
                                    </p:animMotion>
                                  </p:childTnLst>
                                </p:cTn>
                              </p:par>
                              <p:par>
                                <p:cTn id="307" presetID="21" presetClass="entr" presetSubtype="1" fill="hold" nodeType="withEffect">
                                  <p:stCondLst>
                                    <p:cond delay="4200"/>
                                  </p:stCondLst>
                                  <p:childTnLst>
                                    <p:set>
                                      <p:cBhvr>
                                        <p:cTn id="308" dur="1" fill="hold">
                                          <p:stCondLst>
                                            <p:cond delay="0"/>
                                          </p:stCondLst>
                                        </p:cTn>
                                        <p:tgtEl>
                                          <p:spTgt spid="51"/>
                                        </p:tgtEl>
                                        <p:attrNameLst>
                                          <p:attrName>style.visibility</p:attrName>
                                        </p:attrNameLst>
                                      </p:cBhvr>
                                      <p:to>
                                        <p:strVal val="visible"/>
                                      </p:to>
                                    </p:set>
                                    <p:animEffect transition="in" filter="wheel(1)">
                                      <p:cBhvr>
                                        <p:cTn id="309" dur="1500"/>
                                        <p:tgtEl>
                                          <p:spTgt spid="51"/>
                                        </p:tgtEl>
                                      </p:cBhvr>
                                    </p:animEffect>
                                  </p:childTnLst>
                                </p:cTn>
                              </p:par>
                              <p:par>
                                <p:cTn id="310" presetID="19" presetClass="exit" presetSubtype="10" fill="hold" nodeType="withEffect">
                                  <p:stCondLst>
                                    <p:cond delay="4200"/>
                                  </p:stCondLst>
                                  <p:childTnLst>
                                    <p:anim calcmode="lin" valueType="num">
                                      <p:cBhvr>
                                        <p:cTn id="311" dur="10"/>
                                        <p:tgtEl>
                                          <p:spTgt spid="51"/>
                                        </p:tgtEl>
                                        <p:attrNameLst>
                                          <p:attrName>ppt_h</p:attrName>
                                        </p:attrNameLst>
                                      </p:cBhvr>
                                      <p:tavLst>
                                        <p:tav tm="0">
                                          <p:val>
                                            <p:strVal val="ppt_h"/>
                                          </p:val>
                                        </p:tav>
                                        <p:tav tm="100000">
                                          <p:val>
                                            <p:strVal val="ppt_h"/>
                                          </p:val>
                                        </p:tav>
                                      </p:tavLst>
                                    </p:anim>
                                    <p:anim calcmode="lin" valueType="num">
                                      <p:cBhvr>
                                        <p:cTn id="312" dur="10"/>
                                        <p:tgtEl>
                                          <p:spTgt spid="5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13" dur="1" fill="hold">
                                          <p:stCondLst>
                                            <p:cond delay="9"/>
                                          </p:stCondLst>
                                        </p:cTn>
                                        <p:tgtEl>
                                          <p:spTgt spid="51"/>
                                        </p:tgtEl>
                                        <p:attrNameLst>
                                          <p:attrName>style.visibility</p:attrName>
                                        </p:attrNameLst>
                                      </p:cBhvr>
                                      <p:to>
                                        <p:strVal val="hidden"/>
                                      </p:to>
                                    </p:set>
                                  </p:childTnLst>
                                </p:cTn>
                              </p:par>
                              <p:par>
                                <p:cTn id="314" presetID="8" presetClass="emph" presetSubtype="0" fill="hold" nodeType="withEffect">
                                  <p:stCondLst>
                                    <p:cond delay="4200"/>
                                  </p:stCondLst>
                                  <p:childTnLst>
                                    <p:animRot by="-10800000">
                                      <p:cBhvr>
                                        <p:cTn id="315" dur="10" fill="hold"/>
                                        <p:tgtEl>
                                          <p:spTgt spid="51"/>
                                        </p:tgtEl>
                                        <p:attrNameLst>
                                          <p:attrName>r</p:attrName>
                                        </p:attrNameLst>
                                      </p:cBhvr>
                                    </p:animRot>
                                  </p:childTnLst>
                                </p:cTn>
                              </p:par>
                              <p:par>
                                <p:cTn id="316" presetID="6" presetClass="emph" presetSubtype="0" fill="hold" nodeType="withEffect">
                                  <p:stCondLst>
                                    <p:cond delay="5300"/>
                                  </p:stCondLst>
                                  <p:childTnLst>
                                    <p:animScale>
                                      <p:cBhvr>
                                        <p:cTn id="317" dur="400" fill="hold"/>
                                        <p:tgtEl>
                                          <p:spTgt spid="52"/>
                                        </p:tgtEl>
                                      </p:cBhvr>
                                      <p:by x="0" y="0"/>
                                    </p:animScale>
                                  </p:childTnLst>
                                </p:cTn>
                              </p:par>
                              <p:par>
                                <p:cTn id="318" presetID="6" presetClass="emph" presetSubtype="0" accel="50000" fill="hold" nodeType="withEffect">
                                  <p:stCondLst>
                                    <p:cond delay="5700"/>
                                  </p:stCondLst>
                                  <p:childTnLst>
                                    <p:animScale>
                                      <p:cBhvr>
                                        <p:cTn id="319" dur="2000" fill="hold"/>
                                        <p:tgtEl>
                                          <p:spTgt spid="51"/>
                                        </p:tgtEl>
                                      </p:cBhvr>
                                      <p:by x="200000" y="200000"/>
                                    </p:animScale>
                                  </p:childTnLst>
                                </p:cTn>
                              </p:par>
                              <p:par>
                                <p:cTn id="320" presetID="10" presetClass="exit" presetSubtype="0" fill="hold" nodeType="withEffect">
                                  <p:stCondLst>
                                    <p:cond delay="5700"/>
                                  </p:stCondLst>
                                  <p:childTnLst>
                                    <p:animEffect transition="out" filter="fade">
                                      <p:cBhvr>
                                        <p:cTn id="321" dur="2000"/>
                                        <p:tgtEl>
                                          <p:spTgt spid="51"/>
                                        </p:tgtEl>
                                      </p:cBhvr>
                                    </p:animEffect>
                                    <p:set>
                                      <p:cBhvr>
                                        <p:cTn id="322" dur="1" fill="hold">
                                          <p:stCondLst>
                                            <p:cond delay="1999"/>
                                          </p:stCondLst>
                                        </p:cTn>
                                        <p:tgtEl>
                                          <p:spTgt spid="51"/>
                                        </p:tgtEl>
                                        <p:attrNameLst>
                                          <p:attrName>style.visibility</p:attrName>
                                        </p:attrNameLst>
                                      </p:cBhvr>
                                      <p:to>
                                        <p:strVal val="hidden"/>
                                      </p:to>
                                    </p:set>
                                  </p:childTnLst>
                                </p:cTn>
                              </p:par>
                              <p:par>
                                <p:cTn id="323" presetID="23" presetClass="entr" presetSubtype="16" fill="hold" nodeType="withEffect">
                                  <p:stCondLst>
                                    <p:cond delay="38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200" fill="hold"/>
                                        <p:tgtEl>
                                          <p:spTgt spid="61"/>
                                        </p:tgtEl>
                                        <p:attrNameLst>
                                          <p:attrName>ppt_w</p:attrName>
                                        </p:attrNameLst>
                                      </p:cBhvr>
                                      <p:tavLst>
                                        <p:tav tm="0">
                                          <p:val>
                                            <p:fltVal val="0"/>
                                          </p:val>
                                        </p:tav>
                                        <p:tav tm="100000">
                                          <p:val>
                                            <p:strVal val="#ppt_w"/>
                                          </p:val>
                                        </p:tav>
                                      </p:tavLst>
                                    </p:anim>
                                    <p:anim calcmode="lin" valueType="num">
                                      <p:cBhvr>
                                        <p:cTn id="326" dur="200" fill="hold"/>
                                        <p:tgtEl>
                                          <p:spTgt spid="61"/>
                                        </p:tgtEl>
                                        <p:attrNameLst>
                                          <p:attrName>ppt_h</p:attrName>
                                        </p:attrNameLst>
                                      </p:cBhvr>
                                      <p:tavLst>
                                        <p:tav tm="0">
                                          <p:val>
                                            <p:fltVal val="0"/>
                                          </p:val>
                                        </p:tav>
                                        <p:tav tm="100000">
                                          <p:val>
                                            <p:strVal val="#ppt_h"/>
                                          </p:val>
                                        </p:tav>
                                      </p:tavLst>
                                    </p:anim>
                                  </p:childTnLst>
                                </p:cTn>
                              </p:par>
                              <p:par>
                                <p:cTn id="327" presetID="23" presetClass="entr" presetSubtype="16" fill="hold" nodeType="withEffect">
                                  <p:stCondLst>
                                    <p:cond delay="3800"/>
                                  </p:stCondLst>
                                  <p:childTnLst>
                                    <p:set>
                                      <p:cBhvr>
                                        <p:cTn id="328" dur="1" fill="hold">
                                          <p:stCondLst>
                                            <p:cond delay="0"/>
                                          </p:stCondLst>
                                        </p:cTn>
                                        <p:tgtEl>
                                          <p:spTgt spid="63"/>
                                        </p:tgtEl>
                                        <p:attrNameLst>
                                          <p:attrName>style.visibility</p:attrName>
                                        </p:attrNameLst>
                                      </p:cBhvr>
                                      <p:to>
                                        <p:strVal val="visible"/>
                                      </p:to>
                                    </p:set>
                                    <p:anim calcmode="lin" valueType="num">
                                      <p:cBhvr>
                                        <p:cTn id="329" dur="200" fill="hold"/>
                                        <p:tgtEl>
                                          <p:spTgt spid="63"/>
                                        </p:tgtEl>
                                        <p:attrNameLst>
                                          <p:attrName>ppt_w</p:attrName>
                                        </p:attrNameLst>
                                      </p:cBhvr>
                                      <p:tavLst>
                                        <p:tav tm="0">
                                          <p:val>
                                            <p:fltVal val="0"/>
                                          </p:val>
                                        </p:tav>
                                        <p:tav tm="100000">
                                          <p:val>
                                            <p:strVal val="#ppt_w"/>
                                          </p:val>
                                        </p:tav>
                                      </p:tavLst>
                                    </p:anim>
                                    <p:anim calcmode="lin" valueType="num">
                                      <p:cBhvr>
                                        <p:cTn id="330" dur="200" fill="hold"/>
                                        <p:tgtEl>
                                          <p:spTgt spid="63"/>
                                        </p:tgtEl>
                                        <p:attrNameLst>
                                          <p:attrName>ppt_h</p:attrName>
                                        </p:attrNameLst>
                                      </p:cBhvr>
                                      <p:tavLst>
                                        <p:tav tm="0">
                                          <p:val>
                                            <p:fltVal val="0"/>
                                          </p:val>
                                        </p:tav>
                                        <p:tav tm="100000">
                                          <p:val>
                                            <p:strVal val="#ppt_h"/>
                                          </p:val>
                                        </p:tav>
                                      </p:tavLst>
                                    </p:anim>
                                  </p:childTnLst>
                                </p:cTn>
                              </p:par>
                              <p:par>
                                <p:cTn id="331" presetID="23" presetClass="entr" presetSubtype="16" fill="hold" nodeType="withEffect">
                                  <p:stCondLst>
                                    <p:cond delay="3800"/>
                                  </p:stCondLst>
                                  <p:childTnLst>
                                    <p:set>
                                      <p:cBhvr>
                                        <p:cTn id="332" dur="1" fill="hold">
                                          <p:stCondLst>
                                            <p:cond delay="0"/>
                                          </p:stCondLst>
                                        </p:cTn>
                                        <p:tgtEl>
                                          <p:spTgt spid="62"/>
                                        </p:tgtEl>
                                        <p:attrNameLst>
                                          <p:attrName>style.visibility</p:attrName>
                                        </p:attrNameLst>
                                      </p:cBhvr>
                                      <p:to>
                                        <p:strVal val="visible"/>
                                      </p:to>
                                    </p:set>
                                    <p:anim calcmode="lin" valueType="num">
                                      <p:cBhvr>
                                        <p:cTn id="333" dur="200" fill="hold"/>
                                        <p:tgtEl>
                                          <p:spTgt spid="62"/>
                                        </p:tgtEl>
                                        <p:attrNameLst>
                                          <p:attrName>ppt_w</p:attrName>
                                        </p:attrNameLst>
                                      </p:cBhvr>
                                      <p:tavLst>
                                        <p:tav tm="0">
                                          <p:val>
                                            <p:fltVal val="0"/>
                                          </p:val>
                                        </p:tav>
                                        <p:tav tm="100000">
                                          <p:val>
                                            <p:strVal val="#ppt_w"/>
                                          </p:val>
                                        </p:tav>
                                      </p:tavLst>
                                    </p:anim>
                                    <p:anim calcmode="lin" valueType="num">
                                      <p:cBhvr>
                                        <p:cTn id="334" dur="200" fill="hold"/>
                                        <p:tgtEl>
                                          <p:spTgt spid="62"/>
                                        </p:tgtEl>
                                        <p:attrNameLst>
                                          <p:attrName>ppt_h</p:attrName>
                                        </p:attrNameLst>
                                      </p:cBhvr>
                                      <p:tavLst>
                                        <p:tav tm="0">
                                          <p:val>
                                            <p:fltVal val="0"/>
                                          </p:val>
                                        </p:tav>
                                        <p:tav tm="100000">
                                          <p:val>
                                            <p:strVal val="#ppt_h"/>
                                          </p:val>
                                        </p:tav>
                                      </p:tavLst>
                                    </p:anim>
                                  </p:childTnLst>
                                </p:cTn>
                              </p:par>
                              <p:par>
                                <p:cTn id="335" presetID="23" presetClass="entr" presetSubtype="16" fill="hold" nodeType="withEffect">
                                  <p:stCondLst>
                                    <p:cond delay="3800"/>
                                  </p:stCondLst>
                                  <p:childTnLst>
                                    <p:set>
                                      <p:cBhvr>
                                        <p:cTn id="336" dur="1" fill="hold">
                                          <p:stCondLst>
                                            <p:cond delay="0"/>
                                          </p:stCondLst>
                                        </p:cTn>
                                        <p:tgtEl>
                                          <p:spTgt spid="64"/>
                                        </p:tgtEl>
                                        <p:attrNameLst>
                                          <p:attrName>style.visibility</p:attrName>
                                        </p:attrNameLst>
                                      </p:cBhvr>
                                      <p:to>
                                        <p:strVal val="visible"/>
                                      </p:to>
                                    </p:set>
                                    <p:anim calcmode="lin" valueType="num">
                                      <p:cBhvr>
                                        <p:cTn id="337" dur="200" fill="hold"/>
                                        <p:tgtEl>
                                          <p:spTgt spid="64"/>
                                        </p:tgtEl>
                                        <p:attrNameLst>
                                          <p:attrName>ppt_w</p:attrName>
                                        </p:attrNameLst>
                                      </p:cBhvr>
                                      <p:tavLst>
                                        <p:tav tm="0">
                                          <p:val>
                                            <p:fltVal val="0"/>
                                          </p:val>
                                        </p:tav>
                                        <p:tav tm="100000">
                                          <p:val>
                                            <p:strVal val="#ppt_w"/>
                                          </p:val>
                                        </p:tav>
                                      </p:tavLst>
                                    </p:anim>
                                    <p:anim calcmode="lin" valueType="num">
                                      <p:cBhvr>
                                        <p:cTn id="338" dur="200" fill="hold"/>
                                        <p:tgtEl>
                                          <p:spTgt spid="64"/>
                                        </p:tgtEl>
                                        <p:attrNameLst>
                                          <p:attrName>ppt_h</p:attrName>
                                        </p:attrNameLst>
                                      </p:cBhvr>
                                      <p:tavLst>
                                        <p:tav tm="0">
                                          <p:val>
                                            <p:fltVal val="0"/>
                                          </p:val>
                                        </p:tav>
                                        <p:tav tm="100000">
                                          <p:val>
                                            <p:strVal val="#ppt_h"/>
                                          </p:val>
                                        </p:tav>
                                      </p:tavLst>
                                    </p:anim>
                                  </p:childTnLst>
                                </p:cTn>
                              </p:par>
                              <p:par>
                                <p:cTn id="339" presetID="0" presetClass="path" presetSubtype="0" fill="hold" nodeType="withEffect">
                                  <p:stCondLst>
                                    <p:cond delay="4800"/>
                                  </p:stCondLst>
                                  <p:childTnLst>
                                    <p:animMotion origin="layout" path="M 2.5E-6 -7.40741E-7 L 0.14713 -0.26204 L 0.35625 -0.26157 L 0.50221 -7.40741E-7 " pathEditMode="relative" rAng="0" ptsTypes="AAAA">
                                      <p:cBhvr>
                                        <p:cTn id="340" dur="1050" fill="hold"/>
                                        <p:tgtEl>
                                          <p:spTgt spid="61"/>
                                        </p:tgtEl>
                                        <p:attrNameLst>
                                          <p:attrName>ppt_x</p:attrName>
                                          <p:attrName>ppt_y</p:attrName>
                                        </p:attrNameLst>
                                      </p:cBhvr>
                                      <p:rCtr x="251" y="-131"/>
                                    </p:animMotion>
                                  </p:childTnLst>
                                </p:cTn>
                              </p:par>
                              <p:par>
                                <p:cTn id="341" presetID="22" presetClass="entr" presetSubtype="8" fill="hold" nodeType="withEffect">
                                  <p:stCondLst>
                                    <p:cond delay="4800"/>
                                  </p:stCondLst>
                                  <p:childTnLst>
                                    <p:set>
                                      <p:cBhvr>
                                        <p:cTn id="342" dur="1" fill="hold">
                                          <p:stCondLst>
                                            <p:cond delay="0"/>
                                          </p:stCondLst>
                                        </p:cTn>
                                        <p:tgtEl>
                                          <p:spTgt spid="53"/>
                                        </p:tgtEl>
                                        <p:attrNameLst>
                                          <p:attrName>style.visibility</p:attrName>
                                        </p:attrNameLst>
                                      </p:cBhvr>
                                      <p:to>
                                        <p:strVal val="visible"/>
                                      </p:to>
                                    </p:set>
                                    <p:animEffect transition="in" filter="wipe(left)">
                                      <p:cBhvr>
                                        <p:cTn id="343" dur="400"/>
                                        <p:tgtEl>
                                          <p:spTgt spid="53"/>
                                        </p:tgtEl>
                                      </p:cBhvr>
                                    </p:animEffect>
                                  </p:childTnLst>
                                </p:cTn>
                              </p:par>
                              <p:par>
                                <p:cTn id="344" presetID="22" presetClass="entr" presetSubtype="8" fill="hold" nodeType="withEffect">
                                  <p:stCondLst>
                                    <p:cond delay="5200"/>
                                  </p:stCondLst>
                                  <p:childTnLst>
                                    <p:set>
                                      <p:cBhvr>
                                        <p:cTn id="345" dur="1" fill="hold">
                                          <p:stCondLst>
                                            <p:cond delay="0"/>
                                          </p:stCondLst>
                                        </p:cTn>
                                        <p:tgtEl>
                                          <p:spTgt spid="54"/>
                                        </p:tgtEl>
                                        <p:attrNameLst>
                                          <p:attrName>style.visibility</p:attrName>
                                        </p:attrNameLst>
                                      </p:cBhvr>
                                      <p:to>
                                        <p:strVal val="visible"/>
                                      </p:to>
                                    </p:set>
                                    <p:animEffect transition="in" filter="wipe(left)">
                                      <p:cBhvr>
                                        <p:cTn id="346" dur="300"/>
                                        <p:tgtEl>
                                          <p:spTgt spid="54"/>
                                        </p:tgtEl>
                                      </p:cBhvr>
                                    </p:animEffect>
                                  </p:childTnLst>
                                </p:cTn>
                              </p:par>
                              <p:par>
                                <p:cTn id="347" presetID="22" presetClass="entr" presetSubtype="8" fill="hold" nodeType="withEffect">
                                  <p:stCondLst>
                                    <p:cond delay="5500"/>
                                  </p:stCondLst>
                                  <p:childTnLst>
                                    <p:set>
                                      <p:cBhvr>
                                        <p:cTn id="348" dur="1" fill="hold">
                                          <p:stCondLst>
                                            <p:cond delay="0"/>
                                          </p:stCondLst>
                                        </p:cTn>
                                        <p:tgtEl>
                                          <p:spTgt spid="55"/>
                                        </p:tgtEl>
                                        <p:attrNameLst>
                                          <p:attrName>style.visibility</p:attrName>
                                        </p:attrNameLst>
                                      </p:cBhvr>
                                      <p:to>
                                        <p:strVal val="visible"/>
                                      </p:to>
                                    </p:set>
                                    <p:animEffect transition="in" filter="wipe(left)">
                                      <p:cBhvr>
                                        <p:cTn id="349" dur="350"/>
                                        <p:tgtEl>
                                          <p:spTgt spid="55"/>
                                        </p:tgtEl>
                                      </p:cBhvr>
                                    </p:animEffect>
                                  </p:childTnLst>
                                </p:cTn>
                              </p:par>
                              <p:par>
                                <p:cTn id="350" presetID="6" presetClass="emph" presetSubtype="0" fill="hold" nodeType="withEffect">
                                  <p:stCondLst>
                                    <p:cond delay="5400"/>
                                  </p:stCondLst>
                                  <p:childTnLst>
                                    <p:animScale>
                                      <p:cBhvr>
                                        <p:cTn id="351" dur="400" fill="hold"/>
                                        <p:tgtEl>
                                          <p:spTgt spid="61"/>
                                        </p:tgtEl>
                                      </p:cBhvr>
                                      <p:by x="0" y="0"/>
                                    </p:animScale>
                                  </p:childTnLst>
                                </p:cTn>
                              </p:par>
                              <p:par>
                                <p:cTn id="352" presetID="64" presetClass="path" presetSubtype="0" fill="hold" nodeType="withEffect">
                                  <p:stCondLst>
                                    <p:cond delay="4800"/>
                                  </p:stCondLst>
                                  <p:childTnLst>
                                    <p:animMotion origin="layout" path="M 0.00026 0.00093 L 0.00026 -0.36991 " pathEditMode="relative" rAng="0" ptsTypes="AA">
                                      <p:cBhvr>
                                        <p:cTn id="353" dur="1000" fill="hold"/>
                                        <p:tgtEl>
                                          <p:spTgt spid="62"/>
                                        </p:tgtEl>
                                        <p:attrNameLst>
                                          <p:attrName>ppt_x</p:attrName>
                                          <p:attrName>ppt_y</p:attrName>
                                        </p:attrNameLst>
                                      </p:cBhvr>
                                      <p:rCtr x="0" y="-185"/>
                                    </p:animMotion>
                                  </p:childTnLst>
                                </p:cTn>
                              </p:par>
                              <p:par>
                                <p:cTn id="354" presetID="22" presetClass="entr" presetSubtype="4" fill="hold" nodeType="withEffect">
                                  <p:stCondLst>
                                    <p:cond delay="4800"/>
                                  </p:stCondLst>
                                  <p:childTnLst>
                                    <p:set>
                                      <p:cBhvr>
                                        <p:cTn id="355" dur="1" fill="hold">
                                          <p:stCondLst>
                                            <p:cond delay="0"/>
                                          </p:stCondLst>
                                        </p:cTn>
                                        <p:tgtEl>
                                          <p:spTgt spid="56"/>
                                        </p:tgtEl>
                                        <p:attrNameLst>
                                          <p:attrName>style.visibility</p:attrName>
                                        </p:attrNameLst>
                                      </p:cBhvr>
                                      <p:to>
                                        <p:strVal val="visible"/>
                                      </p:to>
                                    </p:set>
                                    <p:animEffect transition="in" filter="wipe(down)">
                                      <p:cBhvr>
                                        <p:cTn id="356" dur="1000"/>
                                        <p:tgtEl>
                                          <p:spTgt spid="56"/>
                                        </p:tgtEl>
                                      </p:cBhvr>
                                    </p:animEffect>
                                  </p:childTnLst>
                                </p:cTn>
                              </p:par>
                              <p:par>
                                <p:cTn id="357" presetID="6" presetClass="emph" presetSubtype="0" fill="hold" nodeType="withEffect">
                                  <p:stCondLst>
                                    <p:cond delay="5400"/>
                                  </p:stCondLst>
                                  <p:childTnLst>
                                    <p:animScale>
                                      <p:cBhvr>
                                        <p:cTn id="358" dur="400" fill="hold"/>
                                        <p:tgtEl>
                                          <p:spTgt spid="62"/>
                                        </p:tgtEl>
                                      </p:cBhvr>
                                      <p:by x="0" y="0"/>
                                    </p:animScale>
                                  </p:childTnLst>
                                </p:cTn>
                              </p:par>
                              <p:par>
                                <p:cTn id="359" presetID="0" presetClass="path" presetSubtype="0" fill="hold" nodeType="withEffect">
                                  <p:stCondLst>
                                    <p:cond delay="4800"/>
                                  </p:stCondLst>
                                  <p:childTnLst>
                                    <p:animMotion origin="layout" path="M 0.00052 0.00069 L 0.14726 0.2618 " pathEditMode="relative" rAng="0" ptsTypes="AA">
                                      <p:cBhvr>
                                        <p:cTn id="360" dur="500" fill="hold"/>
                                        <p:tgtEl>
                                          <p:spTgt spid="63"/>
                                        </p:tgtEl>
                                        <p:attrNameLst>
                                          <p:attrName>ppt_x</p:attrName>
                                          <p:attrName>ppt_y</p:attrName>
                                        </p:attrNameLst>
                                      </p:cBhvr>
                                      <p:rCtr x="73" y="131"/>
                                    </p:animMotion>
                                  </p:childTnLst>
                                </p:cTn>
                              </p:par>
                              <p:par>
                                <p:cTn id="361" presetID="63" presetClass="path" presetSubtype="0" fill="hold" nodeType="withEffect">
                                  <p:stCondLst>
                                    <p:cond delay="5300"/>
                                  </p:stCondLst>
                                  <p:childTnLst>
                                    <p:animMotion origin="layout" path="M 0.14726 0.2618 L 0.35547 0.2625 " pathEditMode="relative" rAng="0" ptsTypes="AA">
                                      <p:cBhvr>
                                        <p:cTn id="362" dur="500" fill="hold"/>
                                        <p:tgtEl>
                                          <p:spTgt spid="63"/>
                                        </p:tgtEl>
                                        <p:attrNameLst>
                                          <p:attrName>ppt_x</p:attrName>
                                          <p:attrName>ppt_y</p:attrName>
                                        </p:attrNameLst>
                                      </p:cBhvr>
                                      <p:rCtr x="104" y="0"/>
                                    </p:animMotion>
                                  </p:childTnLst>
                                </p:cTn>
                              </p:par>
                              <p:par>
                                <p:cTn id="363" presetID="22" presetClass="entr" presetSubtype="8" fill="hold" nodeType="withEffect">
                                  <p:stCondLst>
                                    <p:cond delay="4800"/>
                                  </p:stCondLst>
                                  <p:childTnLst>
                                    <p:set>
                                      <p:cBhvr>
                                        <p:cTn id="364" dur="1" fill="hold">
                                          <p:stCondLst>
                                            <p:cond delay="0"/>
                                          </p:stCondLst>
                                        </p:cTn>
                                        <p:tgtEl>
                                          <p:spTgt spid="57"/>
                                        </p:tgtEl>
                                        <p:attrNameLst>
                                          <p:attrName>style.visibility</p:attrName>
                                        </p:attrNameLst>
                                      </p:cBhvr>
                                      <p:to>
                                        <p:strVal val="visible"/>
                                      </p:to>
                                    </p:set>
                                    <p:animEffect transition="in" filter="wipe(left)">
                                      <p:cBhvr>
                                        <p:cTn id="365" dur="500"/>
                                        <p:tgtEl>
                                          <p:spTgt spid="57"/>
                                        </p:tgtEl>
                                      </p:cBhvr>
                                    </p:animEffect>
                                  </p:childTnLst>
                                </p:cTn>
                              </p:par>
                              <p:par>
                                <p:cTn id="366" presetID="22" presetClass="entr" presetSubtype="8" fill="hold" nodeType="withEffect">
                                  <p:stCondLst>
                                    <p:cond delay="5300"/>
                                  </p:stCondLst>
                                  <p:childTnLst>
                                    <p:set>
                                      <p:cBhvr>
                                        <p:cTn id="367" dur="1" fill="hold">
                                          <p:stCondLst>
                                            <p:cond delay="0"/>
                                          </p:stCondLst>
                                        </p:cTn>
                                        <p:tgtEl>
                                          <p:spTgt spid="58"/>
                                        </p:tgtEl>
                                        <p:attrNameLst>
                                          <p:attrName>style.visibility</p:attrName>
                                        </p:attrNameLst>
                                      </p:cBhvr>
                                      <p:to>
                                        <p:strVal val="visible"/>
                                      </p:to>
                                    </p:set>
                                    <p:animEffect transition="in" filter="wipe(left)">
                                      <p:cBhvr>
                                        <p:cTn id="368" dur="500"/>
                                        <p:tgtEl>
                                          <p:spTgt spid="58"/>
                                        </p:tgtEl>
                                      </p:cBhvr>
                                    </p:animEffect>
                                  </p:childTnLst>
                                </p:cTn>
                              </p:par>
                              <p:par>
                                <p:cTn id="369" presetID="6" presetClass="emph" presetSubtype="0" fill="hold" nodeType="withEffect">
                                  <p:stCondLst>
                                    <p:cond delay="5400"/>
                                  </p:stCondLst>
                                  <p:childTnLst>
                                    <p:animScale>
                                      <p:cBhvr>
                                        <p:cTn id="370" dur="400" fill="hold"/>
                                        <p:tgtEl>
                                          <p:spTgt spid="63"/>
                                        </p:tgtEl>
                                      </p:cBhvr>
                                      <p:by x="0" y="0"/>
                                    </p:animScale>
                                  </p:childTnLst>
                                </p:cTn>
                              </p:par>
                              <p:par>
                                <p:cTn id="371" presetID="42" presetClass="path" presetSubtype="0" fill="hold" nodeType="withEffect">
                                  <p:stCondLst>
                                    <p:cond delay="4800"/>
                                  </p:stCondLst>
                                  <p:childTnLst>
                                    <p:animMotion origin="layout" path="M 0.00026 -0.0007 L 0.00026 0.3706 " pathEditMode="relative" rAng="0" ptsTypes="AA">
                                      <p:cBhvr>
                                        <p:cTn id="372" dur="500" fill="hold"/>
                                        <p:tgtEl>
                                          <p:spTgt spid="64"/>
                                        </p:tgtEl>
                                        <p:attrNameLst>
                                          <p:attrName>ppt_x</p:attrName>
                                          <p:attrName>ppt_y</p:attrName>
                                        </p:attrNameLst>
                                      </p:cBhvr>
                                      <p:rCtr x="0" y="186"/>
                                    </p:animMotion>
                                  </p:childTnLst>
                                </p:cTn>
                              </p:par>
                              <p:par>
                                <p:cTn id="373" presetID="63" presetClass="path" presetSubtype="0" fill="hold" nodeType="withEffect">
                                  <p:stCondLst>
                                    <p:cond delay="5300"/>
                                  </p:stCondLst>
                                  <p:childTnLst>
                                    <p:animMotion origin="layout" path="M 0.00026 0.37061 L -0.14726 0.63288 " pathEditMode="relative" rAng="0" ptsTypes="AA">
                                      <p:cBhvr>
                                        <p:cTn id="374" dur="500" fill="hold"/>
                                        <p:tgtEl>
                                          <p:spTgt spid="64"/>
                                        </p:tgtEl>
                                        <p:attrNameLst>
                                          <p:attrName>ppt_x</p:attrName>
                                          <p:attrName>ppt_y</p:attrName>
                                        </p:attrNameLst>
                                      </p:cBhvr>
                                      <p:rCtr x="-74" y="131"/>
                                    </p:animMotion>
                                  </p:childTnLst>
                                </p:cTn>
                              </p:par>
                              <p:par>
                                <p:cTn id="375" presetID="22" presetClass="entr" presetSubtype="1" fill="hold" nodeType="withEffect">
                                  <p:stCondLst>
                                    <p:cond delay="4800"/>
                                  </p:stCondLst>
                                  <p:childTnLst>
                                    <p:set>
                                      <p:cBhvr>
                                        <p:cTn id="376" dur="1" fill="hold">
                                          <p:stCondLst>
                                            <p:cond delay="0"/>
                                          </p:stCondLst>
                                        </p:cTn>
                                        <p:tgtEl>
                                          <p:spTgt spid="60"/>
                                        </p:tgtEl>
                                        <p:attrNameLst>
                                          <p:attrName>style.visibility</p:attrName>
                                        </p:attrNameLst>
                                      </p:cBhvr>
                                      <p:to>
                                        <p:strVal val="visible"/>
                                      </p:to>
                                    </p:set>
                                    <p:animEffect transition="in" filter="wipe(up)">
                                      <p:cBhvr>
                                        <p:cTn id="377" dur="500"/>
                                        <p:tgtEl>
                                          <p:spTgt spid="60"/>
                                        </p:tgtEl>
                                      </p:cBhvr>
                                    </p:animEffect>
                                  </p:childTnLst>
                                </p:cTn>
                              </p:par>
                              <p:par>
                                <p:cTn id="378" presetID="22" presetClass="entr" presetSubtype="1" fill="hold" nodeType="withEffect">
                                  <p:stCondLst>
                                    <p:cond delay="5300"/>
                                  </p:stCondLst>
                                  <p:childTnLst>
                                    <p:set>
                                      <p:cBhvr>
                                        <p:cTn id="379" dur="1" fill="hold">
                                          <p:stCondLst>
                                            <p:cond delay="0"/>
                                          </p:stCondLst>
                                        </p:cTn>
                                        <p:tgtEl>
                                          <p:spTgt spid="59"/>
                                        </p:tgtEl>
                                        <p:attrNameLst>
                                          <p:attrName>style.visibility</p:attrName>
                                        </p:attrNameLst>
                                      </p:cBhvr>
                                      <p:to>
                                        <p:strVal val="visible"/>
                                      </p:to>
                                    </p:set>
                                    <p:animEffect transition="in" filter="wipe(up)">
                                      <p:cBhvr>
                                        <p:cTn id="380" dur="500"/>
                                        <p:tgtEl>
                                          <p:spTgt spid="59"/>
                                        </p:tgtEl>
                                      </p:cBhvr>
                                    </p:animEffect>
                                  </p:childTnLst>
                                </p:cTn>
                              </p:par>
                              <p:par>
                                <p:cTn id="381" presetID="6" presetClass="emph" presetSubtype="0" fill="hold" nodeType="withEffect">
                                  <p:stCondLst>
                                    <p:cond delay="5400"/>
                                  </p:stCondLst>
                                  <p:childTnLst>
                                    <p:animScale>
                                      <p:cBhvr>
                                        <p:cTn id="382" dur="400" fill="hold"/>
                                        <p:tgtEl>
                                          <p:spTgt spid="64"/>
                                        </p:tgtEl>
                                      </p:cBhvr>
                                      <p:by x="0" y="0"/>
                                    </p:animScale>
                                  </p:childTnLst>
                                </p:cTn>
                              </p:par>
                              <p:par>
                                <p:cTn id="383" presetID="1" presetClass="exit" presetSubtype="0" fill="hold" nodeType="withEffect">
                                  <p:stCondLst>
                                    <p:cond delay="6100"/>
                                  </p:stCondLst>
                                  <p:childTnLst>
                                    <p:set>
                                      <p:cBhvr>
                                        <p:cTn id="384" dur="1" fill="hold">
                                          <p:stCondLst>
                                            <p:cond delay="0"/>
                                          </p:stCondLst>
                                        </p:cTn>
                                        <p:tgtEl>
                                          <p:spTgt spid="53"/>
                                        </p:tgtEl>
                                        <p:attrNameLst>
                                          <p:attrName>style.visibility</p:attrName>
                                        </p:attrNameLst>
                                      </p:cBhvr>
                                      <p:to>
                                        <p:strVal val="hidden"/>
                                      </p:to>
                                    </p:set>
                                  </p:childTnLst>
                                </p:cTn>
                              </p:par>
                              <p:par>
                                <p:cTn id="385" presetID="1" presetClass="exit" presetSubtype="0" fill="hold" nodeType="withEffect">
                                  <p:stCondLst>
                                    <p:cond delay="6100"/>
                                  </p:stCondLst>
                                  <p:childTnLst>
                                    <p:set>
                                      <p:cBhvr>
                                        <p:cTn id="386" dur="1" fill="hold">
                                          <p:stCondLst>
                                            <p:cond delay="0"/>
                                          </p:stCondLst>
                                        </p:cTn>
                                        <p:tgtEl>
                                          <p:spTgt spid="54"/>
                                        </p:tgtEl>
                                        <p:attrNameLst>
                                          <p:attrName>style.visibility</p:attrName>
                                        </p:attrNameLst>
                                      </p:cBhvr>
                                      <p:to>
                                        <p:strVal val="hidden"/>
                                      </p:to>
                                    </p:set>
                                  </p:childTnLst>
                                </p:cTn>
                              </p:par>
                              <p:par>
                                <p:cTn id="387" presetID="1" presetClass="exit" presetSubtype="0" fill="hold" nodeType="withEffect">
                                  <p:stCondLst>
                                    <p:cond delay="6100"/>
                                  </p:stCondLst>
                                  <p:childTnLst>
                                    <p:set>
                                      <p:cBhvr>
                                        <p:cTn id="388" dur="1" fill="hold">
                                          <p:stCondLst>
                                            <p:cond delay="0"/>
                                          </p:stCondLst>
                                        </p:cTn>
                                        <p:tgtEl>
                                          <p:spTgt spid="55"/>
                                        </p:tgtEl>
                                        <p:attrNameLst>
                                          <p:attrName>style.visibility</p:attrName>
                                        </p:attrNameLst>
                                      </p:cBhvr>
                                      <p:to>
                                        <p:strVal val="hidden"/>
                                      </p:to>
                                    </p:set>
                                  </p:childTnLst>
                                </p:cTn>
                              </p:par>
                              <p:par>
                                <p:cTn id="389" presetID="1" presetClass="exit" presetSubtype="0" fill="hold" nodeType="withEffect">
                                  <p:stCondLst>
                                    <p:cond delay="6100"/>
                                  </p:stCondLst>
                                  <p:childTnLst>
                                    <p:set>
                                      <p:cBhvr>
                                        <p:cTn id="390" dur="1" fill="hold">
                                          <p:stCondLst>
                                            <p:cond delay="0"/>
                                          </p:stCondLst>
                                        </p:cTn>
                                        <p:tgtEl>
                                          <p:spTgt spid="56"/>
                                        </p:tgtEl>
                                        <p:attrNameLst>
                                          <p:attrName>style.visibility</p:attrName>
                                        </p:attrNameLst>
                                      </p:cBhvr>
                                      <p:to>
                                        <p:strVal val="hidden"/>
                                      </p:to>
                                    </p:set>
                                  </p:childTnLst>
                                </p:cTn>
                              </p:par>
                              <p:par>
                                <p:cTn id="391" presetID="1" presetClass="exit" presetSubtype="0" fill="hold" nodeType="withEffect">
                                  <p:stCondLst>
                                    <p:cond delay="6100"/>
                                  </p:stCondLst>
                                  <p:childTnLst>
                                    <p:set>
                                      <p:cBhvr>
                                        <p:cTn id="392" dur="1" fill="hold">
                                          <p:stCondLst>
                                            <p:cond delay="0"/>
                                          </p:stCondLst>
                                        </p:cTn>
                                        <p:tgtEl>
                                          <p:spTgt spid="57"/>
                                        </p:tgtEl>
                                        <p:attrNameLst>
                                          <p:attrName>style.visibility</p:attrName>
                                        </p:attrNameLst>
                                      </p:cBhvr>
                                      <p:to>
                                        <p:strVal val="hidden"/>
                                      </p:to>
                                    </p:set>
                                  </p:childTnLst>
                                </p:cTn>
                              </p:par>
                              <p:par>
                                <p:cTn id="393" presetID="1" presetClass="exit" presetSubtype="0" fill="hold" nodeType="withEffect">
                                  <p:stCondLst>
                                    <p:cond delay="6100"/>
                                  </p:stCondLst>
                                  <p:childTnLst>
                                    <p:set>
                                      <p:cBhvr>
                                        <p:cTn id="394" dur="1" fill="hold">
                                          <p:stCondLst>
                                            <p:cond delay="0"/>
                                          </p:stCondLst>
                                        </p:cTn>
                                        <p:tgtEl>
                                          <p:spTgt spid="58"/>
                                        </p:tgtEl>
                                        <p:attrNameLst>
                                          <p:attrName>style.visibility</p:attrName>
                                        </p:attrNameLst>
                                      </p:cBhvr>
                                      <p:to>
                                        <p:strVal val="hidden"/>
                                      </p:to>
                                    </p:set>
                                  </p:childTnLst>
                                </p:cTn>
                              </p:par>
                              <p:par>
                                <p:cTn id="395" presetID="1" presetClass="exit" presetSubtype="0" fill="hold" nodeType="withEffect">
                                  <p:stCondLst>
                                    <p:cond delay="6100"/>
                                  </p:stCondLst>
                                  <p:childTnLst>
                                    <p:set>
                                      <p:cBhvr>
                                        <p:cTn id="396" dur="1" fill="hold">
                                          <p:stCondLst>
                                            <p:cond delay="0"/>
                                          </p:stCondLst>
                                        </p:cTn>
                                        <p:tgtEl>
                                          <p:spTgt spid="59"/>
                                        </p:tgtEl>
                                        <p:attrNameLst>
                                          <p:attrName>style.visibility</p:attrName>
                                        </p:attrNameLst>
                                      </p:cBhvr>
                                      <p:to>
                                        <p:strVal val="hidden"/>
                                      </p:to>
                                    </p:set>
                                  </p:childTnLst>
                                </p:cTn>
                              </p:par>
                              <p:par>
                                <p:cTn id="397" presetID="1" presetClass="exit" presetSubtype="0" fill="hold" nodeType="withEffect">
                                  <p:stCondLst>
                                    <p:cond delay="6100"/>
                                  </p:stCondLst>
                                  <p:childTnLst>
                                    <p:set>
                                      <p:cBhvr>
                                        <p:cTn id="398" dur="1" fill="hold">
                                          <p:stCondLst>
                                            <p:cond delay="0"/>
                                          </p:stCondLst>
                                        </p:cTn>
                                        <p:tgtEl>
                                          <p:spTgt spid="60"/>
                                        </p:tgtEl>
                                        <p:attrNameLst>
                                          <p:attrName>style.visibility</p:attrName>
                                        </p:attrNameLst>
                                      </p:cBhvr>
                                      <p:to>
                                        <p:strVal val="hidden"/>
                                      </p:to>
                                    </p:set>
                                  </p:childTnLst>
                                </p:cTn>
                              </p:par>
                              <p:par>
                                <p:cTn id="399" presetID="1" presetClass="entr" presetSubtype="0" fill="hold" nodeType="withEffect">
                                  <p:stCondLst>
                                    <p:cond delay="6100"/>
                                  </p:stCondLst>
                                  <p:childTnLst>
                                    <p:set>
                                      <p:cBhvr>
                                        <p:cTn id="400" dur="1" fill="hold">
                                          <p:stCondLst>
                                            <p:cond delay="0"/>
                                          </p:stCondLst>
                                        </p:cTn>
                                        <p:tgtEl>
                                          <p:spTgt spid="65"/>
                                        </p:tgtEl>
                                        <p:attrNameLst>
                                          <p:attrName>style.visibility</p:attrName>
                                        </p:attrNameLst>
                                      </p:cBhvr>
                                      <p:to>
                                        <p:strVal val="visible"/>
                                      </p:to>
                                    </p:set>
                                  </p:childTnLst>
                                </p:cTn>
                              </p:par>
                              <p:par>
                                <p:cTn id="401" presetID="6" presetClass="emph" presetSubtype="0" accel="50000" fill="hold" nodeType="withEffect">
                                  <p:stCondLst>
                                    <p:cond delay="6100"/>
                                  </p:stCondLst>
                                  <p:childTnLst>
                                    <p:animScale>
                                      <p:cBhvr>
                                        <p:cTn id="402" dur="2000" fill="hold"/>
                                        <p:tgtEl>
                                          <p:spTgt spid="65"/>
                                        </p:tgtEl>
                                      </p:cBhvr>
                                      <p:by x="250000" y="250000"/>
                                    </p:animScale>
                                  </p:childTnLst>
                                </p:cTn>
                              </p:par>
                              <p:par>
                                <p:cTn id="403" presetID="10" presetClass="exit" presetSubtype="0" fill="hold" nodeType="withEffect">
                                  <p:stCondLst>
                                    <p:cond delay="6100"/>
                                  </p:stCondLst>
                                  <p:childTnLst>
                                    <p:animEffect transition="out" filter="fade">
                                      <p:cBhvr>
                                        <p:cTn id="404" dur="2000"/>
                                        <p:tgtEl>
                                          <p:spTgt spid="65"/>
                                        </p:tgtEl>
                                      </p:cBhvr>
                                    </p:animEffect>
                                    <p:set>
                                      <p:cBhvr>
                                        <p:cTn id="405" dur="1" fill="hold">
                                          <p:stCondLst>
                                            <p:cond delay="1999"/>
                                          </p:stCondLst>
                                        </p:cTn>
                                        <p:tgtEl>
                                          <p:spTgt spid="65"/>
                                        </p:tgtEl>
                                        <p:attrNameLst>
                                          <p:attrName>style.visibility</p:attrName>
                                        </p:attrNameLst>
                                      </p:cBhvr>
                                      <p:to>
                                        <p:strVal val="hidden"/>
                                      </p:to>
                                    </p:set>
                                  </p:childTnLst>
                                </p:cTn>
                              </p:par>
                              <p:par>
                                <p:cTn id="406" presetID="23" presetClass="entr" presetSubtype="16" fill="hold" nodeType="withEffect">
                                  <p:stCondLst>
                                    <p:cond delay="4300"/>
                                  </p:stCondLst>
                                  <p:childTnLst>
                                    <p:set>
                                      <p:cBhvr>
                                        <p:cTn id="407" dur="1" fill="hold">
                                          <p:stCondLst>
                                            <p:cond delay="0"/>
                                          </p:stCondLst>
                                        </p:cTn>
                                        <p:tgtEl>
                                          <p:spTgt spid="72"/>
                                        </p:tgtEl>
                                        <p:attrNameLst>
                                          <p:attrName>style.visibility</p:attrName>
                                        </p:attrNameLst>
                                      </p:cBhvr>
                                      <p:to>
                                        <p:strVal val="visible"/>
                                      </p:to>
                                    </p:set>
                                    <p:anim calcmode="lin" valueType="num">
                                      <p:cBhvr>
                                        <p:cTn id="408" dur="200" fill="hold"/>
                                        <p:tgtEl>
                                          <p:spTgt spid="72"/>
                                        </p:tgtEl>
                                        <p:attrNameLst>
                                          <p:attrName>ppt_w</p:attrName>
                                        </p:attrNameLst>
                                      </p:cBhvr>
                                      <p:tavLst>
                                        <p:tav tm="0">
                                          <p:val>
                                            <p:fltVal val="0"/>
                                          </p:val>
                                        </p:tav>
                                        <p:tav tm="100000">
                                          <p:val>
                                            <p:strVal val="#ppt_w"/>
                                          </p:val>
                                        </p:tav>
                                      </p:tavLst>
                                    </p:anim>
                                    <p:anim calcmode="lin" valueType="num">
                                      <p:cBhvr>
                                        <p:cTn id="409" dur="200" fill="hold"/>
                                        <p:tgtEl>
                                          <p:spTgt spid="72"/>
                                        </p:tgtEl>
                                        <p:attrNameLst>
                                          <p:attrName>ppt_h</p:attrName>
                                        </p:attrNameLst>
                                      </p:cBhvr>
                                      <p:tavLst>
                                        <p:tav tm="0">
                                          <p:val>
                                            <p:fltVal val="0"/>
                                          </p:val>
                                        </p:tav>
                                        <p:tav tm="100000">
                                          <p:val>
                                            <p:strVal val="#ppt_h"/>
                                          </p:val>
                                        </p:tav>
                                      </p:tavLst>
                                    </p:anim>
                                  </p:childTnLst>
                                </p:cTn>
                              </p:par>
                              <p:par>
                                <p:cTn id="410" presetID="23" presetClass="entr" presetSubtype="16" fill="hold" nodeType="withEffect">
                                  <p:stCondLst>
                                    <p:cond delay="4300"/>
                                  </p:stCondLst>
                                  <p:childTnLst>
                                    <p:set>
                                      <p:cBhvr>
                                        <p:cTn id="411" dur="1" fill="hold">
                                          <p:stCondLst>
                                            <p:cond delay="0"/>
                                          </p:stCondLst>
                                        </p:cTn>
                                        <p:tgtEl>
                                          <p:spTgt spid="73"/>
                                        </p:tgtEl>
                                        <p:attrNameLst>
                                          <p:attrName>style.visibility</p:attrName>
                                        </p:attrNameLst>
                                      </p:cBhvr>
                                      <p:to>
                                        <p:strVal val="visible"/>
                                      </p:to>
                                    </p:set>
                                    <p:anim calcmode="lin" valueType="num">
                                      <p:cBhvr>
                                        <p:cTn id="412" dur="200" fill="hold"/>
                                        <p:tgtEl>
                                          <p:spTgt spid="73"/>
                                        </p:tgtEl>
                                        <p:attrNameLst>
                                          <p:attrName>ppt_w</p:attrName>
                                        </p:attrNameLst>
                                      </p:cBhvr>
                                      <p:tavLst>
                                        <p:tav tm="0">
                                          <p:val>
                                            <p:fltVal val="0"/>
                                          </p:val>
                                        </p:tav>
                                        <p:tav tm="100000">
                                          <p:val>
                                            <p:strVal val="#ppt_w"/>
                                          </p:val>
                                        </p:tav>
                                      </p:tavLst>
                                    </p:anim>
                                    <p:anim calcmode="lin" valueType="num">
                                      <p:cBhvr>
                                        <p:cTn id="413" dur="200" fill="hold"/>
                                        <p:tgtEl>
                                          <p:spTgt spid="73"/>
                                        </p:tgtEl>
                                        <p:attrNameLst>
                                          <p:attrName>ppt_h</p:attrName>
                                        </p:attrNameLst>
                                      </p:cBhvr>
                                      <p:tavLst>
                                        <p:tav tm="0">
                                          <p:val>
                                            <p:fltVal val="0"/>
                                          </p:val>
                                        </p:tav>
                                        <p:tav tm="100000">
                                          <p:val>
                                            <p:strVal val="#ppt_h"/>
                                          </p:val>
                                        </p:tav>
                                      </p:tavLst>
                                    </p:anim>
                                  </p:childTnLst>
                                </p:cTn>
                              </p:par>
                              <p:par>
                                <p:cTn id="414" presetID="23" presetClass="entr" presetSubtype="16" fill="hold" nodeType="withEffect">
                                  <p:stCondLst>
                                    <p:cond delay="4300"/>
                                  </p:stCondLst>
                                  <p:childTnLst>
                                    <p:set>
                                      <p:cBhvr>
                                        <p:cTn id="415" dur="1" fill="hold">
                                          <p:stCondLst>
                                            <p:cond delay="0"/>
                                          </p:stCondLst>
                                        </p:cTn>
                                        <p:tgtEl>
                                          <p:spTgt spid="74"/>
                                        </p:tgtEl>
                                        <p:attrNameLst>
                                          <p:attrName>style.visibility</p:attrName>
                                        </p:attrNameLst>
                                      </p:cBhvr>
                                      <p:to>
                                        <p:strVal val="visible"/>
                                      </p:to>
                                    </p:set>
                                    <p:anim calcmode="lin" valueType="num">
                                      <p:cBhvr>
                                        <p:cTn id="416" dur="200" fill="hold"/>
                                        <p:tgtEl>
                                          <p:spTgt spid="74"/>
                                        </p:tgtEl>
                                        <p:attrNameLst>
                                          <p:attrName>ppt_w</p:attrName>
                                        </p:attrNameLst>
                                      </p:cBhvr>
                                      <p:tavLst>
                                        <p:tav tm="0">
                                          <p:val>
                                            <p:fltVal val="0"/>
                                          </p:val>
                                        </p:tav>
                                        <p:tav tm="100000">
                                          <p:val>
                                            <p:strVal val="#ppt_w"/>
                                          </p:val>
                                        </p:tav>
                                      </p:tavLst>
                                    </p:anim>
                                    <p:anim calcmode="lin" valueType="num">
                                      <p:cBhvr>
                                        <p:cTn id="417" dur="200" fill="hold"/>
                                        <p:tgtEl>
                                          <p:spTgt spid="74"/>
                                        </p:tgtEl>
                                        <p:attrNameLst>
                                          <p:attrName>ppt_h</p:attrName>
                                        </p:attrNameLst>
                                      </p:cBhvr>
                                      <p:tavLst>
                                        <p:tav tm="0">
                                          <p:val>
                                            <p:fltVal val="0"/>
                                          </p:val>
                                        </p:tav>
                                        <p:tav tm="100000">
                                          <p:val>
                                            <p:strVal val="#ppt_h"/>
                                          </p:val>
                                        </p:tav>
                                      </p:tavLst>
                                    </p:anim>
                                  </p:childTnLst>
                                </p:cTn>
                              </p:par>
                              <p:par>
                                <p:cTn id="418" presetID="23" presetClass="entr" presetSubtype="16" fill="hold" nodeType="withEffect">
                                  <p:stCondLst>
                                    <p:cond delay="4300"/>
                                  </p:stCondLst>
                                  <p:childTnLst>
                                    <p:set>
                                      <p:cBhvr>
                                        <p:cTn id="419" dur="1" fill="hold">
                                          <p:stCondLst>
                                            <p:cond delay="0"/>
                                          </p:stCondLst>
                                        </p:cTn>
                                        <p:tgtEl>
                                          <p:spTgt spid="75"/>
                                        </p:tgtEl>
                                        <p:attrNameLst>
                                          <p:attrName>style.visibility</p:attrName>
                                        </p:attrNameLst>
                                      </p:cBhvr>
                                      <p:to>
                                        <p:strVal val="visible"/>
                                      </p:to>
                                    </p:set>
                                    <p:anim calcmode="lin" valueType="num">
                                      <p:cBhvr>
                                        <p:cTn id="420" dur="200" fill="hold"/>
                                        <p:tgtEl>
                                          <p:spTgt spid="75"/>
                                        </p:tgtEl>
                                        <p:attrNameLst>
                                          <p:attrName>ppt_w</p:attrName>
                                        </p:attrNameLst>
                                      </p:cBhvr>
                                      <p:tavLst>
                                        <p:tav tm="0">
                                          <p:val>
                                            <p:fltVal val="0"/>
                                          </p:val>
                                        </p:tav>
                                        <p:tav tm="100000">
                                          <p:val>
                                            <p:strVal val="#ppt_w"/>
                                          </p:val>
                                        </p:tav>
                                      </p:tavLst>
                                    </p:anim>
                                    <p:anim calcmode="lin" valueType="num">
                                      <p:cBhvr>
                                        <p:cTn id="421" dur="200" fill="hold"/>
                                        <p:tgtEl>
                                          <p:spTgt spid="75"/>
                                        </p:tgtEl>
                                        <p:attrNameLst>
                                          <p:attrName>ppt_h</p:attrName>
                                        </p:attrNameLst>
                                      </p:cBhvr>
                                      <p:tavLst>
                                        <p:tav tm="0">
                                          <p:val>
                                            <p:fltVal val="0"/>
                                          </p:val>
                                        </p:tav>
                                        <p:tav tm="100000">
                                          <p:val>
                                            <p:strVal val="#ppt_h"/>
                                          </p:val>
                                        </p:tav>
                                      </p:tavLst>
                                    </p:anim>
                                  </p:childTnLst>
                                </p:cTn>
                              </p:par>
                              <p:par>
                                <p:cTn id="422" presetID="23" presetClass="entr" presetSubtype="16" fill="hold" nodeType="withEffect">
                                  <p:stCondLst>
                                    <p:cond delay="4300"/>
                                  </p:stCondLst>
                                  <p:childTnLst>
                                    <p:set>
                                      <p:cBhvr>
                                        <p:cTn id="423" dur="1" fill="hold">
                                          <p:stCondLst>
                                            <p:cond delay="0"/>
                                          </p:stCondLst>
                                        </p:cTn>
                                        <p:tgtEl>
                                          <p:spTgt spid="76"/>
                                        </p:tgtEl>
                                        <p:attrNameLst>
                                          <p:attrName>style.visibility</p:attrName>
                                        </p:attrNameLst>
                                      </p:cBhvr>
                                      <p:to>
                                        <p:strVal val="visible"/>
                                      </p:to>
                                    </p:set>
                                    <p:anim calcmode="lin" valueType="num">
                                      <p:cBhvr>
                                        <p:cTn id="424" dur="200" fill="hold"/>
                                        <p:tgtEl>
                                          <p:spTgt spid="76"/>
                                        </p:tgtEl>
                                        <p:attrNameLst>
                                          <p:attrName>ppt_w</p:attrName>
                                        </p:attrNameLst>
                                      </p:cBhvr>
                                      <p:tavLst>
                                        <p:tav tm="0">
                                          <p:val>
                                            <p:fltVal val="0"/>
                                          </p:val>
                                        </p:tav>
                                        <p:tav tm="100000">
                                          <p:val>
                                            <p:strVal val="#ppt_w"/>
                                          </p:val>
                                        </p:tav>
                                      </p:tavLst>
                                    </p:anim>
                                    <p:anim calcmode="lin" valueType="num">
                                      <p:cBhvr>
                                        <p:cTn id="425" dur="200" fill="hold"/>
                                        <p:tgtEl>
                                          <p:spTgt spid="76"/>
                                        </p:tgtEl>
                                        <p:attrNameLst>
                                          <p:attrName>ppt_h</p:attrName>
                                        </p:attrNameLst>
                                      </p:cBhvr>
                                      <p:tavLst>
                                        <p:tav tm="0">
                                          <p:val>
                                            <p:fltVal val="0"/>
                                          </p:val>
                                        </p:tav>
                                        <p:tav tm="100000">
                                          <p:val>
                                            <p:strVal val="#ppt_h"/>
                                          </p:val>
                                        </p:tav>
                                      </p:tavLst>
                                    </p:anim>
                                  </p:childTnLst>
                                </p:cTn>
                              </p:par>
                              <p:par>
                                <p:cTn id="426" presetID="64" presetClass="path" presetSubtype="0" fill="hold" nodeType="withEffect">
                                  <p:stCondLst>
                                    <p:cond delay="5500"/>
                                  </p:stCondLst>
                                  <p:childTnLst>
                                    <p:animMotion origin="layout" path="M 5E-6 -3.33333E-6 L 5E-6 -0.4787 " pathEditMode="relative" rAng="0" ptsTypes="AA">
                                      <p:cBhvr>
                                        <p:cTn id="427" dur="1000" fill="hold"/>
                                        <p:tgtEl>
                                          <p:spTgt spid="72"/>
                                        </p:tgtEl>
                                        <p:attrNameLst>
                                          <p:attrName>ppt_x</p:attrName>
                                          <p:attrName>ppt_y</p:attrName>
                                        </p:attrNameLst>
                                      </p:cBhvr>
                                      <p:rCtr x="0" y="-239"/>
                                    </p:animMotion>
                                  </p:childTnLst>
                                </p:cTn>
                              </p:par>
                              <p:par>
                                <p:cTn id="428" presetID="22" presetClass="entr" presetSubtype="4" fill="hold" nodeType="withEffect">
                                  <p:stCondLst>
                                    <p:cond delay="5500"/>
                                  </p:stCondLst>
                                  <p:childTnLst>
                                    <p:set>
                                      <p:cBhvr>
                                        <p:cTn id="429" dur="1" fill="hold">
                                          <p:stCondLst>
                                            <p:cond delay="0"/>
                                          </p:stCondLst>
                                        </p:cTn>
                                        <p:tgtEl>
                                          <p:spTgt spid="66"/>
                                        </p:tgtEl>
                                        <p:attrNameLst>
                                          <p:attrName>style.visibility</p:attrName>
                                        </p:attrNameLst>
                                      </p:cBhvr>
                                      <p:to>
                                        <p:strVal val="visible"/>
                                      </p:to>
                                    </p:set>
                                    <p:animEffect transition="in" filter="wipe(down)">
                                      <p:cBhvr>
                                        <p:cTn id="430" dur="1000"/>
                                        <p:tgtEl>
                                          <p:spTgt spid="66"/>
                                        </p:tgtEl>
                                      </p:cBhvr>
                                    </p:animEffect>
                                  </p:childTnLst>
                                </p:cTn>
                              </p:par>
                              <p:par>
                                <p:cTn id="431" presetID="6" presetClass="emph" presetSubtype="0" fill="hold" nodeType="withEffect">
                                  <p:stCondLst>
                                    <p:cond delay="6100"/>
                                  </p:stCondLst>
                                  <p:childTnLst>
                                    <p:animScale>
                                      <p:cBhvr>
                                        <p:cTn id="432" dur="400" fill="hold"/>
                                        <p:tgtEl>
                                          <p:spTgt spid="72"/>
                                        </p:tgtEl>
                                      </p:cBhvr>
                                      <p:by x="0" y="0"/>
                                    </p:animScale>
                                  </p:childTnLst>
                                </p:cTn>
                              </p:par>
                              <p:par>
                                <p:cTn id="433" presetID="64" presetClass="path" presetSubtype="0" fill="hold" nodeType="withEffect">
                                  <p:stCondLst>
                                    <p:cond delay="5500"/>
                                  </p:stCondLst>
                                  <p:childTnLst>
                                    <p:animMotion origin="layout" path="M -4.16667E-7 -2.59259E-6 L -0.22213 0.21227 " pathEditMode="relative" rAng="0" ptsTypes="AA">
                                      <p:cBhvr>
                                        <p:cTn id="434" dur="1000" fill="hold"/>
                                        <p:tgtEl>
                                          <p:spTgt spid="73"/>
                                        </p:tgtEl>
                                        <p:attrNameLst>
                                          <p:attrName>ppt_x</p:attrName>
                                          <p:attrName>ppt_y</p:attrName>
                                        </p:attrNameLst>
                                      </p:cBhvr>
                                      <p:rCtr x="-111" y="106"/>
                                    </p:animMotion>
                                  </p:childTnLst>
                                </p:cTn>
                              </p:par>
                              <p:par>
                                <p:cTn id="435" presetID="22" presetClass="entr" presetSubtype="2" fill="hold" nodeType="withEffect">
                                  <p:stCondLst>
                                    <p:cond delay="5500"/>
                                  </p:stCondLst>
                                  <p:childTnLst>
                                    <p:set>
                                      <p:cBhvr>
                                        <p:cTn id="436" dur="1" fill="hold">
                                          <p:stCondLst>
                                            <p:cond delay="0"/>
                                          </p:stCondLst>
                                        </p:cTn>
                                        <p:tgtEl>
                                          <p:spTgt spid="68"/>
                                        </p:tgtEl>
                                        <p:attrNameLst>
                                          <p:attrName>style.visibility</p:attrName>
                                        </p:attrNameLst>
                                      </p:cBhvr>
                                      <p:to>
                                        <p:strVal val="visible"/>
                                      </p:to>
                                    </p:set>
                                    <p:animEffect transition="in" filter="wipe(right)">
                                      <p:cBhvr>
                                        <p:cTn id="437" dur="1000"/>
                                        <p:tgtEl>
                                          <p:spTgt spid="68"/>
                                        </p:tgtEl>
                                      </p:cBhvr>
                                    </p:animEffect>
                                  </p:childTnLst>
                                </p:cTn>
                              </p:par>
                              <p:par>
                                <p:cTn id="438" presetID="22" presetClass="entr" presetSubtype="4" fill="hold" nodeType="withEffect">
                                  <p:stCondLst>
                                    <p:cond delay="5500"/>
                                  </p:stCondLst>
                                  <p:childTnLst>
                                    <p:set>
                                      <p:cBhvr>
                                        <p:cTn id="439" dur="1" fill="hold">
                                          <p:stCondLst>
                                            <p:cond delay="0"/>
                                          </p:stCondLst>
                                        </p:cTn>
                                        <p:tgtEl>
                                          <p:spTgt spid="71"/>
                                        </p:tgtEl>
                                        <p:attrNameLst>
                                          <p:attrName>style.visibility</p:attrName>
                                        </p:attrNameLst>
                                      </p:cBhvr>
                                      <p:to>
                                        <p:strVal val="visible"/>
                                      </p:to>
                                    </p:set>
                                    <p:animEffect transition="in" filter="wipe(down)">
                                      <p:cBhvr>
                                        <p:cTn id="440" dur="1000"/>
                                        <p:tgtEl>
                                          <p:spTgt spid="71"/>
                                        </p:tgtEl>
                                      </p:cBhvr>
                                    </p:animEffect>
                                  </p:childTnLst>
                                </p:cTn>
                              </p:par>
                              <p:par>
                                <p:cTn id="441" presetID="6" presetClass="emph" presetSubtype="0" fill="hold" nodeType="withEffect">
                                  <p:stCondLst>
                                    <p:cond delay="6100"/>
                                  </p:stCondLst>
                                  <p:childTnLst>
                                    <p:animScale>
                                      <p:cBhvr>
                                        <p:cTn id="442" dur="400" fill="hold"/>
                                        <p:tgtEl>
                                          <p:spTgt spid="73"/>
                                        </p:tgtEl>
                                      </p:cBhvr>
                                      <p:by x="0" y="0"/>
                                    </p:animScale>
                                  </p:childTnLst>
                                </p:cTn>
                              </p:par>
                              <p:par>
                                <p:cTn id="443" presetID="64" presetClass="path" presetSubtype="0" fill="hold" nodeType="withEffect">
                                  <p:stCondLst>
                                    <p:cond delay="5500"/>
                                  </p:stCondLst>
                                  <p:childTnLst>
                                    <p:animMotion origin="layout" path="M 0.00039 0.00185 L -0.22096 -0.21207 " pathEditMode="relative" rAng="0" ptsTypes="AA">
                                      <p:cBhvr>
                                        <p:cTn id="444" dur="1000" fill="hold"/>
                                        <p:tgtEl>
                                          <p:spTgt spid="74"/>
                                        </p:tgtEl>
                                        <p:attrNameLst>
                                          <p:attrName>ppt_x</p:attrName>
                                          <p:attrName>ppt_y</p:attrName>
                                        </p:attrNameLst>
                                      </p:cBhvr>
                                      <p:rCtr x="-111" y="-107"/>
                                    </p:animMotion>
                                  </p:childTnLst>
                                </p:cTn>
                              </p:par>
                              <p:par>
                                <p:cTn id="445" presetID="6" presetClass="emph" presetSubtype="0" fill="hold" nodeType="withEffect">
                                  <p:stCondLst>
                                    <p:cond delay="6100"/>
                                  </p:stCondLst>
                                  <p:childTnLst>
                                    <p:animScale>
                                      <p:cBhvr>
                                        <p:cTn id="446" dur="400" fill="hold"/>
                                        <p:tgtEl>
                                          <p:spTgt spid="74"/>
                                        </p:tgtEl>
                                      </p:cBhvr>
                                      <p:by x="0" y="0"/>
                                    </p:animScale>
                                  </p:childTnLst>
                                </p:cTn>
                              </p:par>
                              <p:par>
                                <p:cTn id="447" presetID="42" presetClass="path" presetSubtype="0" fill="hold" nodeType="withEffect">
                                  <p:stCondLst>
                                    <p:cond delay="5500"/>
                                  </p:stCondLst>
                                  <p:childTnLst>
                                    <p:animMotion origin="layout" path="M -3.95833E-6 -3.7037E-6 L 0.00052 0.47871 " pathEditMode="relative" rAng="0" ptsTypes="AA">
                                      <p:cBhvr>
                                        <p:cTn id="448" dur="1000" fill="hold"/>
                                        <p:tgtEl>
                                          <p:spTgt spid="75"/>
                                        </p:tgtEl>
                                        <p:attrNameLst>
                                          <p:attrName>ppt_x</p:attrName>
                                          <p:attrName>ppt_y</p:attrName>
                                        </p:attrNameLst>
                                      </p:cBhvr>
                                      <p:rCtr x="0" y="239"/>
                                    </p:animMotion>
                                  </p:childTnLst>
                                </p:cTn>
                              </p:par>
                              <p:par>
                                <p:cTn id="449" presetID="22" presetClass="entr" presetSubtype="1" fill="hold" nodeType="withEffect">
                                  <p:stCondLst>
                                    <p:cond delay="5500"/>
                                  </p:stCondLst>
                                  <p:childTnLst>
                                    <p:set>
                                      <p:cBhvr>
                                        <p:cTn id="450" dur="1" fill="hold">
                                          <p:stCondLst>
                                            <p:cond delay="0"/>
                                          </p:stCondLst>
                                        </p:cTn>
                                        <p:tgtEl>
                                          <p:spTgt spid="69"/>
                                        </p:tgtEl>
                                        <p:attrNameLst>
                                          <p:attrName>style.visibility</p:attrName>
                                        </p:attrNameLst>
                                      </p:cBhvr>
                                      <p:to>
                                        <p:strVal val="visible"/>
                                      </p:to>
                                    </p:set>
                                    <p:animEffect transition="in" filter="wipe(up)">
                                      <p:cBhvr>
                                        <p:cTn id="451" dur="1000"/>
                                        <p:tgtEl>
                                          <p:spTgt spid="69"/>
                                        </p:tgtEl>
                                      </p:cBhvr>
                                    </p:animEffect>
                                  </p:childTnLst>
                                </p:cTn>
                              </p:par>
                              <p:par>
                                <p:cTn id="452" presetID="6" presetClass="emph" presetSubtype="0" fill="hold" nodeType="withEffect">
                                  <p:stCondLst>
                                    <p:cond delay="6100"/>
                                  </p:stCondLst>
                                  <p:childTnLst>
                                    <p:animScale>
                                      <p:cBhvr>
                                        <p:cTn id="453" dur="400" fill="hold"/>
                                        <p:tgtEl>
                                          <p:spTgt spid="75"/>
                                        </p:tgtEl>
                                      </p:cBhvr>
                                      <p:by x="0" y="0"/>
                                    </p:animScale>
                                  </p:childTnLst>
                                </p:cTn>
                              </p:par>
                              <p:par>
                                <p:cTn id="454" presetID="64" presetClass="path" presetSubtype="0" fill="hold" nodeType="withEffect">
                                  <p:stCondLst>
                                    <p:cond delay="5500"/>
                                  </p:stCondLst>
                                  <p:childTnLst>
                                    <p:animMotion origin="layout" path="M 3.54167E-6 -3.33333E-6 L 0.22083 0.21088 " pathEditMode="relative" rAng="0" ptsTypes="AA">
                                      <p:cBhvr>
                                        <p:cTn id="455" dur="500" fill="hold"/>
                                        <p:tgtEl>
                                          <p:spTgt spid="76"/>
                                        </p:tgtEl>
                                        <p:attrNameLst>
                                          <p:attrName>ppt_x</p:attrName>
                                          <p:attrName>ppt_y</p:attrName>
                                        </p:attrNameLst>
                                      </p:cBhvr>
                                      <p:rCtr x="110" y="105"/>
                                    </p:animMotion>
                                  </p:childTnLst>
                                </p:cTn>
                              </p:par>
                              <p:par>
                                <p:cTn id="456" presetID="63" presetClass="path" presetSubtype="0" fill="hold" nodeType="withEffect">
                                  <p:stCondLst>
                                    <p:cond delay="6000"/>
                                  </p:stCondLst>
                                  <p:childTnLst>
                                    <p:animMotion origin="layout" path="M 0.22083 0.21088 L 0.44257 -0.00115 " pathEditMode="relative" rAng="0" ptsTypes="AA">
                                      <p:cBhvr>
                                        <p:cTn id="457" dur="500" fill="hold"/>
                                        <p:tgtEl>
                                          <p:spTgt spid="76"/>
                                        </p:tgtEl>
                                        <p:attrNameLst>
                                          <p:attrName>ppt_x</p:attrName>
                                          <p:attrName>ppt_y</p:attrName>
                                        </p:attrNameLst>
                                      </p:cBhvr>
                                      <p:rCtr x="111" y="-106"/>
                                    </p:animMotion>
                                  </p:childTnLst>
                                </p:cTn>
                              </p:par>
                              <p:par>
                                <p:cTn id="458" presetID="22" presetClass="entr" presetSubtype="8" fill="hold" nodeType="withEffect">
                                  <p:stCondLst>
                                    <p:cond delay="5500"/>
                                  </p:stCondLst>
                                  <p:childTnLst>
                                    <p:set>
                                      <p:cBhvr>
                                        <p:cTn id="459" dur="1" fill="hold">
                                          <p:stCondLst>
                                            <p:cond delay="0"/>
                                          </p:stCondLst>
                                        </p:cTn>
                                        <p:tgtEl>
                                          <p:spTgt spid="67"/>
                                        </p:tgtEl>
                                        <p:attrNameLst>
                                          <p:attrName>style.visibility</p:attrName>
                                        </p:attrNameLst>
                                      </p:cBhvr>
                                      <p:to>
                                        <p:strVal val="visible"/>
                                      </p:to>
                                    </p:set>
                                    <p:animEffect transition="in" filter="wipe(left)">
                                      <p:cBhvr>
                                        <p:cTn id="460" dur="500"/>
                                        <p:tgtEl>
                                          <p:spTgt spid="67"/>
                                        </p:tgtEl>
                                      </p:cBhvr>
                                    </p:animEffect>
                                  </p:childTnLst>
                                </p:cTn>
                              </p:par>
                              <p:par>
                                <p:cTn id="461" presetID="22" presetClass="entr" presetSubtype="8" fill="hold" nodeType="withEffect">
                                  <p:stCondLst>
                                    <p:cond delay="6000"/>
                                  </p:stCondLst>
                                  <p:childTnLst>
                                    <p:set>
                                      <p:cBhvr>
                                        <p:cTn id="462" dur="1" fill="hold">
                                          <p:stCondLst>
                                            <p:cond delay="0"/>
                                          </p:stCondLst>
                                        </p:cTn>
                                        <p:tgtEl>
                                          <p:spTgt spid="70"/>
                                        </p:tgtEl>
                                        <p:attrNameLst>
                                          <p:attrName>style.visibility</p:attrName>
                                        </p:attrNameLst>
                                      </p:cBhvr>
                                      <p:to>
                                        <p:strVal val="visible"/>
                                      </p:to>
                                    </p:set>
                                    <p:animEffect transition="in" filter="wipe(left)">
                                      <p:cBhvr>
                                        <p:cTn id="463" dur="500"/>
                                        <p:tgtEl>
                                          <p:spTgt spid="70"/>
                                        </p:tgtEl>
                                      </p:cBhvr>
                                    </p:animEffect>
                                  </p:childTnLst>
                                </p:cTn>
                              </p:par>
                              <p:par>
                                <p:cTn id="464" presetID="6" presetClass="emph" presetSubtype="0" fill="hold" nodeType="withEffect">
                                  <p:stCondLst>
                                    <p:cond delay="6100"/>
                                  </p:stCondLst>
                                  <p:childTnLst>
                                    <p:animScale>
                                      <p:cBhvr>
                                        <p:cTn id="465" dur="400" fill="hold"/>
                                        <p:tgtEl>
                                          <p:spTgt spid="76"/>
                                        </p:tgtEl>
                                      </p:cBhvr>
                                      <p:by x="0" y="0"/>
                                    </p:animScale>
                                  </p:childTnLst>
                                </p:cTn>
                              </p:par>
                              <p:par>
                                <p:cTn id="466" presetID="1" presetClass="exit" presetSubtype="0" fill="hold" nodeType="withEffect">
                                  <p:stCondLst>
                                    <p:cond delay="6800"/>
                                  </p:stCondLst>
                                  <p:childTnLst>
                                    <p:set>
                                      <p:cBhvr>
                                        <p:cTn id="467" dur="1" fill="hold">
                                          <p:stCondLst>
                                            <p:cond delay="0"/>
                                          </p:stCondLst>
                                        </p:cTn>
                                        <p:tgtEl>
                                          <p:spTgt spid="66"/>
                                        </p:tgtEl>
                                        <p:attrNameLst>
                                          <p:attrName>style.visibility</p:attrName>
                                        </p:attrNameLst>
                                      </p:cBhvr>
                                      <p:to>
                                        <p:strVal val="hidden"/>
                                      </p:to>
                                    </p:set>
                                  </p:childTnLst>
                                </p:cTn>
                              </p:par>
                              <p:par>
                                <p:cTn id="468" presetID="1" presetClass="exit" presetSubtype="0" fill="hold" nodeType="withEffect">
                                  <p:stCondLst>
                                    <p:cond delay="6800"/>
                                  </p:stCondLst>
                                  <p:childTnLst>
                                    <p:set>
                                      <p:cBhvr>
                                        <p:cTn id="469" dur="1" fill="hold">
                                          <p:stCondLst>
                                            <p:cond delay="0"/>
                                          </p:stCondLst>
                                        </p:cTn>
                                        <p:tgtEl>
                                          <p:spTgt spid="67"/>
                                        </p:tgtEl>
                                        <p:attrNameLst>
                                          <p:attrName>style.visibility</p:attrName>
                                        </p:attrNameLst>
                                      </p:cBhvr>
                                      <p:to>
                                        <p:strVal val="hidden"/>
                                      </p:to>
                                    </p:set>
                                  </p:childTnLst>
                                </p:cTn>
                              </p:par>
                              <p:par>
                                <p:cTn id="470" presetID="1" presetClass="exit" presetSubtype="0" fill="hold" nodeType="withEffect">
                                  <p:stCondLst>
                                    <p:cond delay="6800"/>
                                  </p:stCondLst>
                                  <p:childTnLst>
                                    <p:set>
                                      <p:cBhvr>
                                        <p:cTn id="471" dur="1" fill="hold">
                                          <p:stCondLst>
                                            <p:cond delay="0"/>
                                          </p:stCondLst>
                                        </p:cTn>
                                        <p:tgtEl>
                                          <p:spTgt spid="68"/>
                                        </p:tgtEl>
                                        <p:attrNameLst>
                                          <p:attrName>style.visibility</p:attrName>
                                        </p:attrNameLst>
                                      </p:cBhvr>
                                      <p:to>
                                        <p:strVal val="hidden"/>
                                      </p:to>
                                    </p:set>
                                  </p:childTnLst>
                                </p:cTn>
                              </p:par>
                              <p:par>
                                <p:cTn id="472" presetID="1" presetClass="exit" presetSubtype="0" fill="hold" nodeType="withEffect">
                                  <p:stCondLst>
                                    <p:cond delay="6800"/>
                                  </p:stCondLst>
                                  <p:childTnLst>
                                    <p:set>
                                      <p:cBhvr>
                                        <p:cTn id="473" dur="1" fill="hold">
                                          <p:stCondLst>
                                            <p:cond delay="0"/>
                                          </p:stCondLst>
                                        </p:cTn>
                                        <p:tgtEl>
                                          <p:spTgt spid="69"/>
                                        </p:tgtEl>
                                        <p:attrNameLst>
                                          <p:attrName>style.visibility</p:attrName>
                                        </p:attrNameLst>
                                      </p:cBhvr>
                                      <p:to>
                                        <p:strVal val="hidden"/>
                                      </p:to>
                                    </p:set>
                                  </p:childTnLst>
                                </p:cTn>
                              </p:par>
                              <p:par>
                                <p:cTn id="474" presetID="1" presetClass="exit" presetSubtype="0" fill="hold" nodeType="withEffect">
                                  <p:stCondLst>
                                    <p:cond delay="6800"/>
                                  </p:stCondLst>
                                  <p:childTnLst>
                                    <p:set>
                                      <p:cBhvr>
                                        <p:cTn id="475" dur="1" fill="hold">
                                          <p:stCondLst>
                                            <p:cond delay="0"/>
                                          </p:stCondLst>
                                        </p:cTn>
                                        <p:tgtEl>
                                          <p:spTgt spid="70"/>
                                        </p:tgtEl>
                                        <p:attrNameLst>
                                          <p:attrName>style.visibility</p:attrName>
                                        </p:attrNameLst>
                                      </p:cBhvr>
                                      <p:to>
                                        <p:strVal val="hidden"/>
                                      </p:to>
                                    </p:set>
                                  </p:childTnLst>
                                </p:cTn>
                              </p:par>
                              <p:par>
                                <p:cTn id="476" presetID="1" presetClass="exit" presetSubtype="0" fill="hold" nodeType="withEffect">
                                  <p:stCondLst>
                                    <p:cond delay="6800"/>
                                  </p:stCondLst>
                                  <p:childTnLst>
                                    <p:set>
                                      <p:cBhvr>
                                        <p:cTn id="477" dur="1" fill="hold">
                                          <p:stCondLst>
                                            <p:cond delay="0"/>
                                          </p:stCondLst>
                                        </p:cTn>
                                        <p:tgtEl>
                                          <p:spTgt spid="71"/>
                                        </p:tgtEl>
                                        <p:attrNameLst>
                                          <p:attrName>style.visibility</p:attrName>
                                        </p:attrNameLst>
                                      </p:cBhvr>
                                      <p:to>
                                        <p:strVal val="hidden"/>
                                      </p:to>
                                    </p:set>
                                  </p:childTnLst>
                                </p:cTn>
                              </p:par>
                              <p:par>
                                <p:cTn id="478" presetID="1" presetClass="entr" presetSubtype="0" fill="hold" nodeType="withEffect">
                                  <p:stCondLst>
                                    <p:cond delay="6800"/>
                                  </p:stCondLst>
                                  <p:childTnLst>
                                    <p:set>
                                      <p:cBhvr>
                                        <p:cTn id="479" dur="1" fill="hold">
                                          <p:stCondLst>
                                            <p:cond delay="0"/>
                                          </p:stCondLst>
                                        </p:cTn>
                                        <p:tgtEl>
                                          <p:spTgt spid="77"/>
                                        </p:tgtEl>
                                        <p:attrNameLst>
                                          <p:attrName>style.visibility</p:attrName>
                                        </p:attrNameLst>
                                      </p:cBhvr>
                                      <p:to>
                                        <p:strVal val="visible"/>
                                      </p:to>
                                    </p:set>
                                  </p:childTnLst>
                                </p:cTn>
                              </p:par>
                              <p:par>
                                <p:cTn id="480" presetID="6" presetClass="emph" presetSubtype="0" accel="50000" fill="hold" nodeType="withEffect">
                                  <p:stCondLst>
                                    <p:cond delay="6800"/>
                                  </p:stCondLst>
                                  <p:childTnLst>
                                    <p:animScale>
                                      <p:cBhvr>
                                        <p:cTn id="481" dur="1600" fill="hold"/>
                                        <p:tgtEl>
                                          <p:spTgt spid="77"/>
                                        </p:tgtEl>
                                      </p:cBhvr>
                                      <p:by x="250000" y="250000"/>
                                    </p:animScale>
                                  </p:childTnLst>
                                </p:cTn>
                              </p:par>
                              <p:par>
                                <p:cTn id="482" presetID="10" presetClass="exit" presetSubtype="0" fill="hold" nodeType="withEffect">
                                  <p:stCondLst>
                                    <p:cond delay="6800"/>
                                  </p:stCondLst>
                                  <p:childTnLst>
                                    <p:animEffect transition="out" filter="fade">
                                      <p:cBhvr>
                                        <p:cTn id="483" dur="1600"/>
                                        <p:tgtEl>
                                          <p:spTgt spid="77"/>
                                        </p:tgtEl>
                                      </p:cBhvr>
                                    </p:animEffect>
                                    <p:set>
                                      <p:cBhvr>
                                        <p:cTn id="484" dur="1" fill="hold">
                                          <p:stCondLst>
                                            <p:cond delay="1599"/>
                                          </p:stCondLst>
                                        </p:cTn>
                                        <p:tgtEl>
                                          <p:spTgt spid="77"/>
                                        </p:tgtEl>
                                        <p:attrNameLst>
                                          <p:attrName>style.visibility</p:attrName>
                                        </p:attrNameLst>
                                      </p:cBhvr>
                                      <p:to>
                                        <p:strVal val="hidden"/>
                                      </p:to>
                                    </p:set>
                                  </p:childTnLst>
                                </p:cTn>
                              </p:par>
                              <p:par>
                                <p:cTn id="485" presetID="23" presetClass="entr" presetSubtype="16" fill="hold" nodeType="withEffect">
                                  <p:stCondLst>
                                    <p:cond delay="43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200" fill="hold"/>
                                        <p:tgtEl>
                                          <p:spTgt spid="88"/>
                                        </p:tgtEl>
                                        <p:attrNameLst>
                                          <p:attrName>ppt_w</p:attrName>
                                        </p:attrNameLst>
                                      </p:cBhvr>
                                      <p:tavLst>
                                        <p:tav tm="0">
                                          <p:val>
                                            <p:fltVal val="0"/>
                                          </p:val>
                                        </p:tav>
                                        <p:tav tm="100000">
                                          <p:val>
                                            <p:strVal val="#ppt_w"/>
                                          </p:val>
                                        </p:tav>
                                      </p:tavLst>
                                    </p:anim>
                                    <p:anim calcmode="lin" valueType="num">
                                      <p:cBhvr>
                                        <p:cTn id="488" dur="200" fill="hold"/>
                                        <p:tgtEl>
                                          <p:spTgt spid="88"/>
                                        </p:tgtEl>
                                        <p:attrNameLst>
                                          <p:attrName>ppt_h</p:attrName>
                                        </p:attrNameLst>
                                      </p:cBhvr>
                                      <p:tavLst>
                                        <p:tav tm="0">
                                          <p:val>
                                            <p:fltVal val="0"/>
                                          </p:val>
                                        </p:tav>
                                        <p:tav tm="100000">
                                          <p:val>
                                            <p:strVal val="#ppt_h"/>
                                          </p:val>
                                        </p:tav>
                                      </p:tavLst>
                                    </p:anim>
                                  </p:childTnLst>
                                </p:cTn>
                              </p:par>
                              <p:par>
                                <p:cTn id="489" presetID="23" presetClass="entr" presetSubtype="16" fill="hold" nodeType="withEffect">
                                  <p:stCondLst>
                                    <p:cond delay="4600"/>
                                  </p:stCondLst>
                                  <p:childTnLst>
                                    <p:set>
                                      <p:cBhvr>
                                        <p:cTn id="490" dur="1" fill="hold">
                                          <p:stCondLst>
                                            <p:cond delay="0"/>
                                          </p:stCondLst>
                                        </p:cTn>
                                        <p:tgtEl>
                                          <p:spTgt spid="89"/>
                                        </p:tgtEl>
                                        <p:attrNameLst>
                                          <p:attrName>style.visibility</p:attrName>
                                        </p:attrNameLst>
                                      </p:cBhvr>
                                      <p:to>
                                        <p:strVal val="visible"/>
                                      </p:to>
                                    </p:set>
                                    <p:anim calcmode="lin" valueType="num">
                                      <p:cBhvr>
                                        <p:cTn id="491" dur="200" fill="hold"/>
                                        <p:tgtEl>
                                          <p:spTgt spid="89"/>
                                        </p:tgtEl>
                                        <p:attrNameLst>
                                          <p:attrName>ppt_w</p:attrName>
                                        </p:attrNameLst>
                                      </p:cBhvr>
                                      <p:tavLst>
                                        <p:tav tm="0">
                                          <p:val>
                                            <p:fltVal val="0"/>
                                          </p:val>
                                        </p:tav>
                                        <p:tav tm="100000">
                                          <p:val>
                                            <p:strVal val="#ppt_w"/>
                                          </p:val>
                                        </p:tav>
                                      </p:tavLst>
                                    </p:anim>
                                    <p:anim calcmode="lin" valueType="num">
                                      <p:cBhvr>
                                        <p:cTn id="492" dur="200" fill="hold"/>
                                        <p:tgtEl>
                                          <p:spTgt spid="89"/>
                                        </p:tgtEl>
                                        <p:attrNameLst>
                                          <p:attrName>ppt_h</p:attrName>
                                        </p:attrNameLst>
                                      </p:cBhvr>
                                      <p:tavLst>
                                        <p:tav tm="0">
                                          <p:val>
                                            <p:fltVal val="0"/>
                                          </p:val>
                                        </p:tav>
                                        <p:tav tm="100000">
                                          <p:val>
                                            <p:strVal val="#ppt_h"/>
                                          </p:val>
                                        </p:tav>
                                      </p:tavLst>
                                    </p:anim>
                                  </p:childTnLst>
                                </p:cTn>
                              </p:par>
                              <p:par>
                                <p:cTn id="493" presetID="23" presetClass="entr" presetSubtype="16" fill="hold" nodeType="withEffect">
                                  <p:stCondLst>
                                    <p:cond delay="4900"/>
                                  </p:stCondLst>
                                  <p:childTnLst>
                                    <p:set>
                                      <p:cBhvr>
                                        <p:cTn id="494" dur="1" fill="hold">
                                          <p:stCondLst>
                                            <p:cond delay="0"/>
                                          </p:stCondLst>
                                        </p:cTn>
                                        <p:tgtEl>
                                          <p:spTgt spid="91"/>
                                        </p:tgtEl>
                                        <p:attrNameLst>
                                          <p:attrName>style.visibility</p:attrName>
                                        </p:attrNameLst>
                                      </p:cBhvr>
                                      <p:to>
                                        <p:strVal val="visible"/>
                                      </p:to>
                                    </p:set>
                                    <p:anim calcmode="lin" valueType="num">
                                      <p:cBhvr>
                                        <p:cTn id="495" dur="200" fill="hold"/>
                                        <p:tgtEl>
                                          <p:spTgt spid="91"/>
                                        </p:tgtEl>
                                        <p:attrNameLst>
                                          <p:attrName>ppt_w</p:attrName>
                                        </p:attrNameLst>
                                      </p:cBhvr>
                                      <p:tavLst>
                                        <p:tav tm="0">
                                          <p:val>
                                            <p:fltVal val="0"/>
                                          </p:val>
                                        </p:tav>
                                        <p:tav tm="100000">
                                          <p:val>
                                            <p:strVal val="#ppt_w"/>
                                          </p:val>
                                        </p:tav>
                                      </p:tavLst>
                                    </p:anim>
                                    <p:anim calcmode="lin" valueType="num">
                                      <p:cBhvr>
                                        <p:cTn id="496" dur="200" fill="hold"/>
                                        <p:tgtEl>
                                          <p:spTgt spid="91"/>
                                        </p:tgtEl>
                                        <p:attrNameLst>
                                          <p:attrName>ppt_h</p:attrName>
                                        </p:attrNameLst>
                                      </p:cBhvr>
                                      <p:tavLst>
                                        <p:tav tm="0">
                                          <p:val>
                                            <p:fltVal val="0"/>
                                          </p:val>
                                        </p:tav>
                                        <p:tav tm="100000">
                                          <p:val>
                                            <p:strVal val="#ppt_h"/>
                                          </p:val>
                                        </p:tav>
                                      </p:tavLst>
                                    </p:anim>
                                  </p:childTnLst>
                                </p:cTn>
                              </p:par>
                              <p:par>
                                <p:cTn id="497" presetID="23" presetClass="entr" presetSubtype="16" fill="hold" nodeType="withEffect">
                                  <p:stCondLst>
                                    <p:cond delay="52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200" fill="hold"/>
                                        <p:tgtEl>
                                          <p:spTgt spid="90"/>
                                        </p:tgtEl>
                                        <p:attrNameLst>
                                          <p:attrName>ppt_w</p:attrName>
                                        </p:attrNameLst>
                                      </p:cBhvr>
                                      <p:tavLst>
                                        <p:tav tm="0">
                                          <p:val>
                                            <p:fltVal val="0"/>
                                          </p:val>
                                        </p:tav>
                                        <p:tav tm="100000">
                                          <p:val>
                                            <p:strVal val="#ppt_w"/>
                                          </p:val>
                                        </p:tav>
                                      </p:tavLst>
                                    </p:anim>
                                    <p:anim calcmode="lin" valueType="num">
                                      <p:cBhvr>
                                        <p:cTn id="500" dur="200" fill="hold"/>
                                        <p:tgtEl>
                                          <p:spTgt spid="90"/>
                                        </p:tgtEl>
                                        <p:attrNameLst>
                                          <p:attrName>ppt_h</p:attrName>
                                        </p:attrNameLst>
                                      </p:cBhvr>
                                      <p:tavLst>
                                        <p:tav tm="0">
                                          <p:val>
                                            <p:fltVal val="0"/>
                                          </p:val>
                                        </p:tav>
                                        <p:tav tm="100000">
                                          <p:val>
                                            <p:strVal val="#ppt_h"/>
                                          </p:val>
                                        </p:tav>
                                      </p:tavLst>
                                    </p:anim>
                                  </p:childTnLst>
                                </p:cTn>
                              </p:par>
                              <p:par>
                                <p:cTn id="501" presetID="63" presetClass="path" presetSubtype="0" fill="hold" nodeType="withEffect">
                                  <p:stCondLst>
                                    <p:cond delay="5800"/>
                                  </p:stCondLst>
                                  <p:childTnLst>
                                    <p:animMotion origin="layout" path="M 0.00039 4.44444E-6 L 0.53724 4.44444E-6 " pathEditMode="relative" rAng="0" ptsTypes="AA">
                                      <p:cBhvr>
                                        <p:cTn id="502" dur="1500" fill="hold"/>
                                        <p:tgtEl>
                                          <p:spTgt spid="88"/>
                                        </p:tgtEl>
                                        <p:attrNameLst>
                                          <p:attrName>ppt_x</p:attrName>
                                          <p:attrName>ppt_y</p:attrName>
                                        </p:attrNameLst>
                                      </p:cBhvr>
                                      <p:rCtr x="268" y="0"/>
                                    </p:animMotion>
                                  </p:childTnLst>
                                </p:cTn>
                              </p:par>
                              <p:par>
                                <p:cTn id="503" presetID="64" presetClass="path" presetSubtype="0" fill="hold" nodeType="withEffect">
                                  <p:stCondLst>
                                    <p:cond delay="5800"/>
                                  </p:stCondLst>
                                  <p:childTnLst>
                                    <p:animMotion origin="layout" path="M 4.16667E-7 4.44444E-6 L 4.16667E-7 -0.57454 " pathEditMode="relative" rAng="0" ptsTypes="AA">
                                      <p:cBhvr>
                                        <p:cTn id="504" dur="1500" fill="hold"/>
                                        <p:tgtEl>
                                          <p:spTgt spid="89"/>
                                        </p:tgtEl>
                                        <p:attrNameLst>
                                          <p:attrName>ppt_x</p:attrName>
                                          <p:attrName>ppt_y</p:attrName>
                                        </p:attrNameLst>
                                      </p:cBhvr>
                                      <p:rCtr x="0" y="-287"/>
                                    </p:animMotion>
                                  </p:childTnLst>
                                </p:cTn>
                              </p:par>
                              <p:par>
                                <p:cTn id="505" presetID="35" presetClass="path" presetSubtype="0" fill="hold" nodeType="withEffect">
                                  <p:stCondLst>
                                    <p:cond delay="5800"/>
                                  </p:stCondLst>
                                  <p:childTnLst>
                                    <p:animMotion origin="layout" path="M 4.16667E-7 -0.00023 L -0.5375 -0.00023 " pathEditMode="relative" rAng="0" ptsTypes="AA">
                                      <p:cBhvr>
                                        <p:cTn id="506" dur="1500" fill="hold"/>
                                        <p:tgtEl>
                                          <p:spTgt spid="91"/>
                                        </p:tgtEl>
                                        <p:attrNameLst>
                                          <p:attrName>ppt_x</p:attrName>
                                          <p:attrName>ppt_y</p:attrName>
                                        </p:attrNameLst>
                                      </p:cBhvr>
                                      <p:rCtr x="-269" y="0"/>
                                    </p:animMotion>
                                  </p:childTnLst>
                                </p:cTn>
                              </p:par>
                              <p:par>
                                <p:cTn id="507" presetID="42" presetClass="path" presetSubtype="0" fill="hold" nodeType="withEffect">
                                  <p:stCondLst>
                                    <p:cond delay="5800"/>
                                  </p:stCondLst>
                                  <p:childTnLst>
                                    <p:animMotion origin="layout" path="M -0.00026 -0.0007 L -0.00026 0.5743 " pathEditMode="relative" rAng="0" ptsTypes="AA">
                                      <p:cBhvr>
                                        <p:cTn id="508" dur="1500" fill="hold"/>
                                        <p:tgtEl>
                                          <p:spTgt spid="90"/>
                                        </p:tgtEl>
                                        <p:attrNameLst>
                                          <p:attrName>ppt_x</p:attrName>
                                          <p:attrName>ppt_y</p:attrName>
                                        </p:attrNameLst>
                                      </p:cBhvr>
                                      <p:rCtr x="0" y="287"/>
                                    </p:animMotion>
                                  </p:childTnLst>
                                </p:cTn>
                              </p:par>
                              <p:par>
                                <p:cTn id="509" presetID="22" presetClass="entr" presetSubtype="8" fill="hold" nodeType="withEffect">
                                  <p:stCondLst>
                                    <p:cond delay="5800"/>
                                  </p:stCondLst>
                                  <p:childTnLst>
                                    <p:set>
                                      <p:cBhvr>
                                        <p:cTn id="510" dur="1" fill="hold">
                                          <p:stCondLst>
                                            <p:cond delay="0"/>
                                          </p:stCondLst>
                                        </p:cTn>
                                        <p:tgtEl>
                                          <p:spTgt spid="87"/>
                                        </p:tgtEl>
                                        <p:attrNameLst>
                                          <p:attrName>style.visibility</p:attrName>
                                        </p:attrNameLst>
                                      </p:cBhvr>
                                      <p:to>
                                        <p:strVal val="visible"/>
                                      </p:to>
                                    </p:set>
                                    <p:animEffect transition="in" filter="wipe(left)">
                                      <p:cBhvr>
                                        <p:cTn id="511" dur="1500"/>
                                        <p:tgtEl>
                                          <p:spTgt spid="87"/>
                                        </p:tgtEl>
                                      </p:cBhvr>
                                    </p:animEffect>
                                  </p:childTnLst>
                                </p:cTn>
                              </p:par>
                              <p:par>
                                <p:cTn id="512" presetID="22" presetClass="entr" presetSubtype="4" fill="hold" nodeType="withEffect">
                                  <p:stCondLst>
                                    <p:cond delay="5800"/>
                                  </p:stCondLst>
                                  <p:childTnLst>
                                    <p:set>
                                      <p:cBhvr>
                                        <p:cTn id="513" dur="1" fill="hold">
                                          <p:stCondLst>
                                            <p:cond delay="0"/>
                                          </p:stCondLst>
                                        </p:cTn>
                                        <p:tgtEl>
                                          <p:spTgt spid="86"/>
                                        </p:tgtEl>
                                        <p:attrNameLst>
                                          <p:attrName>style.visibility</p:attrName>
                                        </p:attrNameLst>
                                      </p:cBhvr>
                                      <p:to>
                                        <p:strVal val="visible"/>
                                      </p:to>
                                    </p:set>
                                    <p:animEffect transition="in" filter="wipe(down)">
                                      <p:cBhvr>
                                        <p:cTn id="514" dur="1500"/>
                                        <p:tgtEl>
                                          <p:spTgt spid="86"/>
                                        </p:tgtEl>
                                      </p:cBhvr>
                                    </p:animEffect>
                                  </p:childTnLst>
                                </p:cTn>
                              </p:par>
                              <p:par>
                                <p:cTn id="515" presetID="22" presetClass="entr" presetSubtype="2" fill="hold" nodeType="withEffect">
                                  <p:stCondLst>
                                    <p:cond delay="5800"/>
                                  </p:stCondLst>
                                  <p:childTnLst>
                                    <p:set>
                                      <p:cBhvr>
                                        <p:cTn id="516" dur="1" fill="hold">
                                          <p:stCondLst>
                                            <p:cond delay="0"/>
                                          </p:stCondLst>
                                        </p:cTn>
                                        <p:tgtEl>
                                          <p:spTgt spid="85"/>
                                        </p:tgtEl>
                                        <p:attrNameLst>
                                          <p:attrName>style.visibility</p:attrName>
                                        </p:attrNameLst>
                                      </p:cBhvr>
                                      <p:to>
                                        <p:strVal val="visible"/>
                                      </p:to>
                                    </p:set>
                                    <p:animEffect transition="in" filter="wipe(right)">
                                      <p:cBhvr>
                                        <p:cTn id="517" dur="1500"/>
                                        <p:tgtEl>
                                          <p:spTgt spid="85"/>
                                        </p:tgtEl>
                                      </p:cBhvr>
                                    </p:animEffect>
                                  </p:childTnLst>
                                </p:cTn>
                              </p:par>
                              <p:par>
                                <p:cTn id="518" presetID="22" presetClass="entr" presetSubtype="1" fill="hold" nodeType="withEffect">
                                  <p:stCondLst>
                                    <p:cond delay="5800"/>
                                  </p:stCondLst>
                                  <p:childTnLst>
                                    <p:set>
                                      <p:cBhvr>
                                        <p:cTn id="519" dur="1" fill="hold">
                                          <p:stCondLst>
                                            <p:cond delay="0"/>
                                          </p:stCondLst>
                                        </p:cTn>
                                        <p:tgtEl>
                                          <p:spTgt spid="84"/>
                                        </p:tgtEl>
                                        <p:attrNameLst>
                                          <p:attrName>style.visibility</p:attrName>
                                        </p:attrNameLst>
                                      </p:cBhvr>
                                      <p:to>
                                        <p:strVal val="visible"/>
                                      </p:to>
                                    </p:set>
                                    <p:animEffect transition="in" filter="wipe(up)">
                                      <p:cBhvr>
                                        <p:cTn id="520" dur="1500"/>
                                        <p:tgtEl>
                                          <p:spTgt spid="84"/>
                                        </p:tgtEl>
                                      </p:cBhvr>
                                    </p:animEffect>
                                  </p:childTnLst>
                                </p:cTn>
                              </p:par>
                              <p:par>
                                <p:cTn id="521" presetID="6" presetClass="emph" presetSubtype="0" fill="hold" nodeType="withEffect">
                                  <p:stCondLst>
                                    <p:cond delay="7000"/>
                                  </p:stCondLst>
                                  <p:childTnLst>
                                    <p:animScale>
                                      <p:cBhvr>
                                        <p:cTn id="522" dur="400" fill="hold"/>
                                        <p:tgtEl>
                                          <p:spTgt spid="88"/>
                                        </p:tgtEl>
                                      </p:cBhvr>
                                      <p:by x="0" y="0"/>
                                    </p:animScale>
                                  </p:childTnLst>
                                </p:cTn>
                              </p:par>
                              <p:par>
                                <p:cTn id="523" presetID="6" presetClass="emph" presetSubtype="0" fill="hold" nodeType="withEffect">
                                  <p:stCondLst>
                                    <p:cond delay="7000"/>
                                  </p:stCondLst>
                                  <p:childTnLst>
                                    <p:animScale>
                                      <p:cBhvr>
                                        <p:cTn id="524" dur="400" fill="hold"/>
                                        <p:tgtEl>
                                          <p:spTgt spid="89"/>
                                        </p:tgtEl>
                                      </p:cBhvr>
                                      <p:by x="0" y="0"/>
                                    </p:animScale>
                                  </p:childTnLst>
                                </p:cTn>
                              </p:par>
                              <p:par>
                                <p:cTn id="525" presetID="6" presetClass="emph" presetSubtype="0" fill="hold" nodeType="withEffect">
                                  <p:stCondLst>
                                    <p:cond delay="7000"/>
                                  </p:stCondLst>
                                  <p:childTnLst>
                                    <p:animScale>
                                      <p:cBhvr>
                                        <p:cTn id="526" dur="400" fill="hold"/>
                                        <p:tgtEl>
                                          <p:spTgt spid="91"/>
                                        </p:tgtEl>
                                      </p:cBhvr>
                                      <p:by x="0" y="0"/>
                                    </p:animScale>
                                  </p:childTnLst>
                                </p:cTn>
                              </p:par>
                              <p:par>
                                <p:cTn id="527" presetID="6" presetClass="emph" presetSubtype="0" fill="hold" nodeType="withEffect">
                                  <p:stCondLst>
                                    <p:cond delay="7000"/>
                                  </p:stCondLst>
                                  <p:childTnLst>
                                    <p:animScale>
                                      <p:cBhvr>
                                        <p:cTn id="528" dur="400" fill="hold"/>
                                        <p:tgtEl>
                                          <p:spTgt spid="90"/>
                                        </p:tgtEl>
                                      </p:cBhvr>
                                      <p:by x="0" y="0"/>
                                    </p:animScale>
                                  </p:childTnLst>
                                </p:cTn>
                              </p:par>
                              <p:par>
                                <p:cTn id="529" presetID="1" presetClass="exit" presetSubtype="0" fill="hold" nodeType="withEffect">
                                  <p:stCondLst>
                                    <p:cond delay="7400"/>
                                  </p:stCondLst>
                                  <p:childTnLst>
                                    <p:set>
                                      <p:cBhvr>
                                        <p:cTn id="530" dur="1" fill="hold">
                                          <p:stCondLst>
                                            <p:cond delay="0"/>
                                          </p:stCondLst>
                                        </p:cTn>
                                        <p:tgtEl>
                                          <p:spTgt spid="84"/>
                                        </p:tgtEl>
                                        <p:attrNameLst>
                                          <p:attrName>style.visibility</p:attrName>
                                        </p:attrNameLst>
                                      </p:cBhvr>
                                      <p:to>
                                        <p:strVal val="hidden"/>
                                      </p:to>
                                    </p:set>
                                  </p:childTnLst>
                                </p:cTn>
                              </p:par>
                              <p:par>
                                <p:cTn id="531" presetID="1" presetClass="exit" presetSubtype="0" fill="hold" nodeType="withEffect">
                                  <p:stCondLst>
                                    <p:cond delay="7400"/>
                                  </p:stCondLst>
                                  <p:childTnLst>
                                    <p:set>
                                      <p:cBhvr>
                                        <p:cTn id="532" dur="1" fill="hold">
                                          <p:stCondLst>
                                            <p:cond delay="0"/>
                                          </p:stCondLst>
                                        </p:cTn>
                                        <p:tgtEl>
                                          <p:spTgt spid="85"/>
                                        </p:tgtEl>
                                        <p:attrNameLst>
                                          <p:attrName>style.visibility</p:attrName>
                                        </p:attrNameLst>
                                      </p:cBhvr>
                                      <p:to>
                                        <p:strVal val="hidden"/>
                                      </p:to>
                                    </p:set>
                                  </p:childTnLst>
                                </p:cTn>
                              </p:par>
                              <p:par>
                                <p:cTn id="533" presetID="1" presetClass="exit" presetSubtype="0" fill="hold" nodeType="withEffect">
                                  <p:stCondLst>
                                    <p:cond delay="7400"/>
                                  </p:stCondLst>
                                  <p:childTnLst>
                                    <p:set>
                                      <p:cBhvr>
                                        <p:cTn id="534" dur="1" fill="hold">
                                          <p:stCondLst>
                                            <p:cond delay="0"/>
                                          </p:stCondLst>
                                        </p:cTn>
                                        <p:tgtEl>
                                          <p:spTgt spid="86"/>
                                        </p:tgtEl>
                                        <p:attrNameLst>
                                          <p:attrName>style.visibility</p:attrName>
                                        </p:attrNameLst>
                                      </p:cBhvr>
                                      <p:to>
                                        <p:strVal val="hidden"/>
                                      </p:to>
                                    </p:set>
                                  </p:childTnLst>
                                </p:cTn>
                              </p:par>
                              <p:par>
                                <p:cTn id="535" presetID="1" presetClass="exit" presetSubtype="0" fill="hold" nodeType="withEffect">
                                  <p:stCondLst>
                                    <p:cond delay="7400"/>
                                  </p:stCondLst>
                                  <p:childTnLst>
                                    <p:set>
                                      <p:cBhvr>
                                        <p:cTn id="536" dur="1" fill="hold">
                                          <p:stCondLst>
                                            <p:cond delay="0"/>
                                          </p:stCondLst>
                                        </p:cTn>
                                        <p:tgtEl>
                                          <p:spTgt spid="87"/>
                                        </p:tgtEl>
                                        <p:attrNameLst>
                                          <p:attrName>style.visibility</p:attrName>
                                        </p:attrNameLst>
                                      </p:cBhvr>
                                      <p:to>
                                        <p:strVal val="hidden"/>
                                      </p:to>
                                    </p:set>
                                  </p:childTnLst>
                                </p:cTn>
                              </p:par>
                              <p:par>
                                <p:cTn id="537" presetID="1" presetClass="entr" presetSubtype="0" fill="hold" nodeType="withEffect">
                                  <p:stCondLst>
                                    <p:cond delay="7400"/>
                                  </p:stCondLst>
                                  <p:childTnLst>
                                    <p:set>
                                      <p:cBhvr>
                                        <p:cTn id="538" dur="1" fill="hold">
                                          <p:stCondLst>
                                            <p:cond delay="0"/>
                                          </p:stCondLst>
                                        </p:cTn>
                                        <p:tgtEl>
                                          <p:spTgt spid="92"/>
                                        </p:tgtEl>
                                        <p:attrNameLst>
                                          <p:attrName>style.visibility</p:attrName>
                                        </p:attrNameLst>
                                      </p:cBhvr>
                                      <p:to>
                                        <p:strVal val="visible"/>
                                      </p:to>
                                    </p:set>
                                  </p:childTnLst>
                                </p:cTn>
                              </p:par>
                              <p:par>
                                <p:cTn id="539" presetID="6" presetClass="emph" presetSubtype="0" accel="50000" fill="hold" nodeType="withEffect">
                                  <p:stCondLst>
                                    <p:cond delay="7400"/>
                                  </p:stCondLst>
                                  <p:childTnLst>
                                    <p:animScale>
                                      <p:cBhvr>
                                        <p:cTn id="540" dur="2500" fill="hold"/>
                                        <p:tgtEl>
                                          <p:spTgt spid="92"/>
                                        </p:tgtEl>
                                      </p:cBhvr>
                                      <p:by x="250000" y="250000"/>
                                    </p:animScale>
                                  </p:childTnLst>
                                </p:cTn>
                              </p:par>
                              <p:par>
                                <p:cTn id="541" presetID="10" presetClass="exit" presetSubtype="0" fill="hold" nodeType="withEffect">
                                  <p:stCondLst>
                                    <p:cond delay="7400"/>
                                  </p:stCondLst>
                                  <p:childTnLst>
                                    <p:animEffect transition="out" filter="fade">
                                      <p:cBhvr>
                                        <p:cTn id="542" dur="2500"/>
                                        <p:tgtEl>
                                          <p:spTgt spid="92"/>
                                        </p:tgtEl>
                                      </p:cBhvr>
                                    </p:animEffect>
                                    <p:set>
                                      <p:cBhvr>
                                        <p:cTn id="543" dur="1" fill="hold">
                                          <p:stCondLst>
                                            <p:cond delay="2499"/>
                                          </p:stCondLst>
                                        </p:cTn>
                                        <p:tgtEl>
                                          <p:spTgt spid="92"/>
                                        </p:tgtEl>
                                        <p:attrNameLst>
                                          <p:attrName>style.visibility</p:attrName>
                                        </p:attrNameLst>
                                      </p:cBhvr>
                                      <p:to>
                                        <p:strVal val="hidden"/>
                                      </p:to>
                                    </p:set>
                                  </p:childTnLst>
                                </p:cTn>
                              </p:par>
                              <p:par>
                                <p:cTn id="544" presetID="23" presetClass="entr" presetSubtype="16" fill="hold" nodeType="withEffect">
                                  <p:stCondLst>
                                    <p:cond delay="5100"/>
                                  </p:stCondLst>
                                  <p:childTnLst>
                                    <p:set>
                                      <p:cBhvr>
                                        <p:cTn id="545" dur="1" fill="hold">
                                          <p:stCondLst>
                                            <p:cond delay="0"/>
                                          </p:stCondLst>
                                        </p:cTn>
                                        <p:tgtEl>
                                          <p:spTgt spid="97"/>
                                        </p:tgtEl>
                                        <p:attrNameLst>
                                          <p:attrName>style.visibility</p:attrName>
                                        </p:attrNameLst>
                                      </p:cBhvr>
                                      <p:to>
                                        <p:strVal val="visible"/>
                                      </p:to>
                                    </p:set>
                                    <p:anim calcmode="lin" valueType="num">
                                      <p:cBhvr>
                                        <p:cTn id="546" dur="200" fill="hold"/>
                                        <p:tgtEl>
                                          <p:spTgt spid="97"/>
                                        </p:tgtEl>
                                        <p:attrNameLst>
                                          <p:attrName>ppt_w</p:attrName>
                                        </p:attrNameLst>
                                      </p:cBhvr>
                                      <p:tavLst>
                                        <p:tav tm="0">
                                          <p:val>
                                            <p:fltVal val="0"/>
                                          </p:val>
                                        </p:tav>
                                        <p:tav tm="100000">
                                          <p:val>
                                            <p:strVal val="#ppt_w"/>
                                          </p:val>
                                        </p:tav>
                                      </p:tavLst>
                                    </p:anim>
                                    <p:anim calcmode="lin" valueType="num">
                                      <p:cBhvr>
                                        <p:cTn id="547" dur="200" fill="hold"/>
                                        <p:tgtEl>
                                          <p:spTgt spid="97"/>
                                        </p:tgtEl>
                                        <p:attrNameLst>
                                          <p:attrName>ppt_h</p:attrName>
                                        </p:attrNameLst>
                                      </p:cBhvr>
                                      <p:tavLst>
                                        <p:tav tm="0">
                                          <p:val>
                                            <p:fltVal val="0"/>
                                          </p:val>
                                        </p:tav>
                                        <p:tav tm="100000">
                                          <p:val>
                                            <p:strVal val="#ppt_h"/>
                                          </p:val>
                                        </p:tav>
                                      </p:tavLst>
                                    </p:anim>
                                  </p:childTnLst>
                                </p:cTn>
                              </p:par>
                              <p:par>
                                <p:cTn id="548" presetID="23" presetClass="entr" presetSubtype="16" fill="hold" nodeType="withEffect">
                                  <p:stCondLst>
                                    <p:cond delay="5100"/>
                                  </p:stCondLst>
                                  <p:childTnLst>
                                    <p:set>
                                      <p:cBhvr>
                                        <p:cTn id="549" dur="1" fill="hold">
                                          <p:stCondLst>
                                            <p:cond delay="0"/>
                                          </p:stCondLst>
                                        </p:cTn>
                                        <p:tgtEl>
                                          <p:spTgt spid="98"/>
                                        </p:tgtEl>
                                        <p:attrNameLst>
                                          <p:attrName>style.visibility</p:attrName>
                                        </p:attrNameLst>
                                      </p:cBhvr>
                                      <p:to>
                                        <p:strVal val="visible"/>
                                      </p:to>
                                    </p:set>
                                    <p:anim calcmode="lin" valueType="num">
                                      <p:cBhvr>
                                        <p:cTn id="550" dur="200" fill="hold"/>
                                        <p:tgtEl>
                                          <p:spTgt spid="98"/>
                                        </p:tgtEl>
                                        <p:attrNameLst>
                                          <p:attrName>ppt_w</p:attrName>
                                        </p:attrNameLst>
                                      </p:cBhvr>
                                      <p:tavLst>
                                        <p:tav tm="0">
                                          <p:val>
                                            <p:fltVal val="0"/>
                                          </p:val>
                                        </p:tav>
                                        <p:tav tm="100000">
                                          <p:val>
                                            <p:strVal val="#ppt_w"/>
                                          </p:val>
                                        </p:tav>
                                      </p:tavLst>
                                    </p:anim>
                                    <p:anim calcmode="lin" valueType="num">
                                      <p:cBhvr>
                                        <p:cTn id="551" dur="200" fill="hold"/>
                                        <p:tgtEl>
                                          <p:spTgt spid="98"/>
                                        </p:tgtEl>
                                        <p:attrNameLst>
                                          <p:attrName>ppt_h</p:attrName>
                                        </p:attrNameLst>
                                      </p:cBhvr>
                                      <p:tavLst>
                                        <p:tav tm="0">
                                          <p:val>
                                            <p:fltVal val="0"/>
                                          </p:val>
                                        </p:tav>
                                        <p:tav tm="100000">
                                          <p:val>
                                            <p:strVal val="#ppt_h"/>
                                          </p:val>
                                        </p:tav>
                                      </p:tavLst>
                                    </p:anim>
                                  </p:childTnLst>
                                </p:cTn>
                              </p:par>
                              <p:par>
                                <p:cTn id="552" presetID="23" presetClass="entr" presetSubtype="16" fill="hold" nodeType="withEffect">
                                  <p:stCondLst>
                                    <p:cond delay="5100"/>
                                  </p:stCondLst>
                                  <p:childTnLst>
                                    <p:set>
                                      <p:cBhvr>
                                        <p:cTn id="553" dur="1" fill="hold">
                                          <p:stCondLst>
                                            <p:cond delay="0"/>
                                          </p:stCondLst>
                                        </p:cTn>
                                        <p:tgtEl>
                                          <p:spTgt spid="99"/>
                                        </p:tgtEl>
                                        <p:attrNameLst>
                                          <p:attrName>style.visibility</p:attrName>
                                        </p:attrNameLst>
                                      </p:cBhvr>
                                      <p:to>
                                        <p:strVal val="visible"/>
                                      </p:to>
                                    </p:set>
                                    <p:anim calcmode="lin" valueType="num">
                                      <p:cBhvr>
                                        <p:cTn id="554" dur="200" fill="hold"/>
                                        <p:tgtEl>
                                          <p:spTgt spid="99"/>
                                        </p:tgtEl>
                                        <p:attrNameLst>
                                          <p:attrName>ppt_w</p:attrName>
                                        </p:attrNameLst>
                                      </p:cBhvr>
                                      <p:tavLst>
                                        <p:tav tm="0">
                                          <p:val>
                                            <p:fltVal val="0"/>
                                          </p:val>
                                        </p:tav>
                                        <p:tav tm="100000">
                                          <p:val>
                                            <p:strVal val="#ppt_w"/>
                                          </p:val>
                                        </p:tav>
                                      </p:tavLst>
                                    </p:anim>
                                    <p:anim calcmode="lin" valueType="num">
                                      <p:cBhvr>
                                        <p:cTn id="555" dur="200" fill="hold"/>
                                        <p:tgtEl>
                                          <p:spTgt spid="99"/>
                                        </p:tgtEl>
                                        <p:attrNameLst>
                                          <p:attrName>ppt_h</p:attrName>
                                        </p:attrNameLst>
                                      </p:cBhvr>
                                      <p:tavLst>
                                        <p:tav tm="0">
                                          <p:val>
                                            <p:fltVal val="0"/>
                                          </p:val>
                                        </p:tav>
                                        <p:tav tm="100000">
                                          <p:val>
                                            <p:strVal val="#ppt_h"/>
                                          </p:val>
                                        </p:tav>
                                      </p:tavLst>
                                    </p:anim>
                                  </p:childTnLst>
                                </p:cTn>
                              </p:par>
                              <p:par>
                                <p:cTn id="556" presetID="23" presetClass="entr" presetSubtype="16" fill="hold" nodeType="withEffect">
                                  <p:stCondLst>
                                    <p:cond delay="5100"/>
                                  </p:stCondLst>
                                  <p:childTnLst>
                                    <p:set>
                                      <p:cBhvr>
                                        <p:cTn id="557" dur="1" fill="hold">
                                          <p:stCondLst>
                                            <p:cond delay="0"/>
                                          </p:stCondLst>
                                        </p:cTn>
                                        <p:tgtEl>
                                          <p:spTgt spid="100"/>
                                        </p:tgtEl>
                                        <p:attrNameLst>
                                          <p:attrName>style.visibility</p:attrName>
                                        </p:attrNameLst>
                                      </p:cBhvr>
                                      <p:to>
                                        <p:strVal val="visible"/>
                                      </p:to>
                                    </p:set>
                                    <p:anim calcmode="lin" valueType="num">
                                      <p:cBhvr>
                                        <p:cTn id="558" dur="200" fill="hold"/>
                                        <p:tgtEl>
                                          <p:spTgt spid="100"/>
                                        </p:tgtEl>
                                        <p:attrNameLst>
                                          <p:attrName>ppt_w</p:attrName>
                                        </p:attrNameLst>
                                      </p:cBhvr>
                                      <p:tavLst>
                                        <p:tav tm="0">
                                          <p:val>
                                            <p:fltVal val="0"/>
                                          </p:val>
                                        </p:tav>
                                        <p:tav tm="100000">
                                          <p:val>
                                            <p:strVal val="#ppt_w"/>
                                          </p:val>
                                        </p:tav>
                                      </p:tavLst>
                                    </p:anim>
                                    <p:anim calcmode="lin" valueType="num">
                                      <p:cBhvr>
                                        <p:cTn id="559" dur="200" fill="hold"/>
                                        <p:tgtEl>
                                          <p:spTgt spid="100"/>
                                        </p:tgtEl>
                                        <p:attrNameLst>
                                          <p:attrName>ppt_h</p:attrName>
                                        </p:attrNameLst>
                                      </p:cBhvr>
                                      <p:tavLst>
                                        <p:tav tm="0">
                                          <p:val>
                                            <p:fltVal val="0"/>
                                          </p:val>
                                        </p:tav>
                                        <p:tav tm="100000">
                                          <p:val>
                                            <p:strVal val="#ppt_h"/>
                                          </p:val>
                                        </p:tav>
                                      </p:tavLst>
                                    </p:anim>
                                  </p:childTnLst>
                                </p:cTn>
                              </p:par>
                              <p:par>
                                <p:cTn id="560" presetID="42" presetClass="path" presetSubtype="0" fill="hold" nodeType="withEffect">
                                  <p:stCondLst>
                                    <p:cond delay="6000"/>
                                  </p:stCondLst>
                                  <p:childTnLst>
                                    <p:animMotion origin="layout" path="M -2.08333E-7 1.11111E-6 L 0.24102 0.42986 " pathEditMode="relative" rAng="0" ptsTypes="AA">
                                      <p:cBhvr>
                                        <p:cTn id="561" dur="1300" fill="hold"/>
                                        <p:tgtEl>
                                          <p:spTgt spid="97"/>
                                        </p:tgtEl>
                                        <p:attrNameLst>
                                          <p:attrName>ppt_x</p:attrName>
                                          <p:attrName>ppt_y</p:attrName>
                                        </p:attrNameLst>
                                      </p:cBhvr>
                                      <p:rCtr x="12000" y="21500"/>
                                    </p:animMotion>
                                  </p:childTnLst>
                                </p:cTn>
                              </p:par>
                              <p:par>
                                <p:cTn id="562" presetID="42" presetClass="path" presetSubtype="0" fill="hold" nodeType="withEffect">
                                  <p:stCondLst>
                                    <p:cond delay="6000"/>
                                  </p:stCondLst>
                                  <p:childTnLst>
                                    <p:animMotion origin="layout" path="M -3.54167E-6 2.96296E-6 L 0.24167 -0.4301 " pathEditMode="relative" rAng="0" ptsTypes="AA">
                                      <p:cBhvr>
                                        <p:cTn id="563" dur="1300" fill="hold"/>
                                        <p:tgtEl>
                                          <p:spTgt spid="98"/>
                                        </p:tgtEl>
                                        <p:attrNameLst>
                                          <p:attrName>ppt_x</p:attrName>
                                          <p:attrName>ppt_y</p:attrName>
                                        </p:attrNameLst>
                                      </p:cBhvr>
                                      <p:rCtr x="121" y="-215"/>
                                    </p:animMotion>
                                  </p:childTnLst>
                                </p:cTn>
                              </p:par>
                              <p:par>
                                <p:cTn id="564" presetID="42" presetClass="path" presetSubtype="0" fill="hold" nodeType="withEffect">
                                  <p:stCondLst>
                                    <p:cond delay="6000"/>
                                  </p:stCondLst>
                                  <p:childTnLst>
                                    <p:animMotion origin="layout" path="M 3.95833E-6 0 L -0.24141 0.42917 " pathEditMode="relative" rAng="0" ptsTypes="AA">
                                      <p:cBhvr>
                                        <p:cTn id="565" dur="1300" fill="hold"/>
                                        <p:tgtEl>
                                          <p:spTgt spid="99"/>
                                        </p:tgtEl>
                                        <p:attrNameLst>
                                          <p:attrName>ppt_x</p:attrName>
                                          <p:attrName>ppt_y</p:attrName>
                                        </p:attrNameLst>
                                      </p:cBhvr>
                                      <p:rCtr x="-121" y="215"/>
                                    </p:animMotion>
                                  </p:childTnLst>
                                </p:cTn>
                              </p:par>
                              <p:par>
                                <p:cTn id="566" presetID="42" presetClass="path" presetSubtype="0" fill="hold" nodeType="withEffect">
                                  <p:stCondLst>
                                    <p:cond delay="6000"/>
                                  </p:stCondLst>
                                  <p:childTnLst>
                                    <p:animMotion origin="layout" path="M 2.08333E-7 4.81481E-6 L -0.24193 -0.4294 " pathEditMode="relative" rAng="0" ptsTypes="AA">
                                      <p:cBhvr>
                                        <p:cTn id="567" dur="1300" fill="hold"/>
                                        <p:tgtEl>
                                          <p:spTgt spid="100"/>
                                        </p:tgtEl>
                                        <p:attrNameLst>
                                          <p:attrName>ppt_x</p:attrName>
                                          <p:attrName>ppt_y</p:attrName>
                                        </p:attrNameLst>
                                      </p:cBhvr>
                                      <p:rCtr x="-12100" y="-21500"/>
                                    </p:animMotion>
                                  </p:childTnLst>
                                </p:cTn>
                              </p:par>
                              <p:par>
                                <p:cTn id="568" presetID="22" presetClass="entr" presetSubtype="2" fill="hold" nodeType="withEffect">
                                  <p:stCondLst>
                                    <p:cond delay="6000"/>
                                  </p:stCondLst>
                                  <p:childTnLst>
                                    <p:set>
                                      <p:cBhvr>
                                        <p:cTn id="569" dur="1" fill="hold">
                                          <p:stCondLst>
                                            <p:cond delay="0"/>
                                          </p:stCondLst>
                                        </p:cTn>
                                        <p:tgtEl>
                                          <p:spTgt spid="93"/>
                                        </p:tgtEl>
                                        <p:attrNameLst>
                                          <p:attrName>style.visibility</p:attrName>
                                        </p:attrNameLst>
                                      </p:cBhvr>
                                      <p:to>
                                        <p:strVal val="visible"/>
                                      </p:to>
                                    </p:set>
                                    <p:animEffect transition="in" filter="wipe(right)">
                                      <p:cBhvr>
                                        <p:cTn id="570" dur="1300"/>
                                        <p:tgtEl>
                                          <p:spTgt spid="93"/>
                                        </p:tgtEl>
                                      </p:cBhvr>
                                    </p:animEffect>
                                  </p:childTnLst>
                                </p:cTn>
                              </p:par>
                              <p:par>
                                <p:cTn id="571" presetID="22" presetClass="entr" presetSubtype="8" fill="hold" nodeType="withEffect">
                                  <p:stCondLst>
                                    <p:cond delay="6000"/>
                                  </p:stCondLst>
                                  <p:childTnLst>
                                    <p:set>
                                      <p:cBhvr>
                                        <p:cTn id="572" dur="1" fill="hold">
                                          <p:stCondLst>
                                            <p:cond delay="0"/>
                                          </p:stCondLst>
                                        </p:cTn>
                                        <p:tgtEl>
                                          <p:spTgt spid="94"/>
                                        </p:tgtEl>
                                        <p:attrNameLst>
                                          <p:attrName>style.visibility</p:attrName>
                                        </p:attrNameLst>
                                      </p:cBhvr>
                                      <p:to>
                                        <p:strVal val="visible"/>
                                      </p:to>
                                    </p:set>
                                    <p:animEffect transition="in" filter="wipe(left)">
                                      <p:cBhvr>
                                        <p:cTn id="573" dur="1300"/>
                                        <p:tgtEl>
                                          <p:spTgt spid="94"/>
                                        </p:tgtEl>
                                      </p:cBhvr>
                                    </p:animEffect>
                                  </p:childTnLst>
                                </p:cTn>
                              </p:par>
                              <p:par>
                                <p:cTn id="574" presetID="22" presetClass="entr" presetSubtype="2" fill="hold" nodeType="withEffect">
                                  <p:stCondLst>
                                    <p:cond delay="6000"/>
                                  </p:stCondLst>
                                  <p:childTnLst>
                                    <p:set>
                                      <p:cBhvr>
                                        <p:cTn id="575" dur="1" fill="hold">
                                          <p:stCondLst>
                                            <p:cond delay="0"/>
                                          </p:stCondLst>
                                        </p:cTn>
                                        <p:tgtEl>
                                          <p:spTgt spid="96"/>
                                        </p:tgtEl>
                                        <p:attrNameLst>
                                          <p:attrName>style.visibility</p:attrName>
                                        </p:attrNameLst>
                                      </p:cBhvr>
                                      <p:to>
                                        <p:strVal val="visible"/>
                                      </p:to>
                                    </p:set>
                                    <p:animEffect transition="in" filter="wipe(right)">
                                      <p:cBhvr>
                                        <p:cTn id="576" dur="1300"/>
                                        <p:tgtEl>
                                          <p:spTgt spid="96"/>
                                        </p:tgtEl>
                                      </p:cBhvr>
                                    </p:animEffect>
                                  </p:childTnLst>
                                </p:cTn>
                              </p:par>
                              <p:par>
                                <p:cTn id="577" presetID="22" presetClass="entr" presetSubtype="8" fill="hold" nodeType="withEffect">
                                  <p:stCondLst>
                                    <p:cond delay="6000"/>
                                  </p:stCondLst>
                                  <p:childTnLst>
                                    <p:set>
                                      <p:cBhvr>
                                        <p:cTn id="578" dur="1" fill="hold">
                                          <p:stCondLst>
                                            <p:cond delay="0"/>
                                          </p:stCondLst>
                                        </p:cTn>
                                        <p:tgtEl>
                                          <p:spTgt spid="95"/>
                                        </p:tgtEl>
                                        <p:attrNameLst>
                                          <p:attrName>style.visibility</p:attrName>
                                        </p:attrNameLst>
                                      </p:cBhvr>
                                      <p:to>
                                        <p:strVal val="visible"/>
                                      </p:to>
                                    </p:set>
                                    <p:animEffect transition="in" filter="wipe(left)">
                                      <p:cBhvr>
                                        <p:cTn id="579" dur="1300"/>
                                        <p:tgtEl>
                                          <p:spTgt spid="95"/>
                                        </p:tgtEl>
                                      </p:cBhvr>
                                    </p:animEffect>
                                  </p:childTnLst>
                                </p:cTn>
                              </p:par>
                              <p:par>
                                <p:cTn id="580" presetID="6" presetClass="emph" presetSubtype="0" fill="hold" nodeType="withEffect">
                                  <p:stCondLst>
                                    <p:cond delay="6900"/>
                                  </p:stCondLst>
                                  <p:childTnLst>
                                    <p:animScale>
                                      <p:cBhvr>
                                        <p:cTn id="581" dur="400" fill="hold"/>
                                        <p:tgtEl>
                                          <p:spTgt spid="97"/>
                                        </p:tgtEl>
                                      </p:cBhvr>
                                      <p:by x="0" y="0"/>
                                    </p:animScale>
                                  </p:childTnLst>
                                </p:cTn>
                              </p:par>
                              <p:par>
                                <p:cTn id="582" presetID="6" presetClass="emph" presetSubtype="0" fill="hold" nodeType="withEffect">
                                  <p:stCondLst>
                                    <p:cond delay="6900"/>
                                  </p:stCondLst>
                                  <p:childTnLst>
                                    <p:animScale>
                                      <p:cBhvr>
                                        <p:cTn id="583" dur="400" fill="hold"/>
                                        <p:tgtEl>
                                          <p:spTgt spid="98"/>
                                        </p:tgtEl>
                                      </p:cBhvr>
                                      <p:by x="0" y="0"/>
                                    </p:animScale>
                                  </p:childTnLst>
                                </p:cTn>
                              </p:par>
                              <p:par>
                                <p:cTn id="584" presetID="6" presetClass="emph" presetSubtype="0" fill="hold" nodeType="withEffect">
                                  <p:stCondLst>
                                    <p:cond delay="6900"/>
                                  </p:stCondLst>
                                  <p:childTnLst>
                                    <p:animScale>
                                      <p:cBhvr>
                                        <p:cTn id="585" dur="400" fill="hold"/>
                                        <p:tgtEl>
                                          <p:spTgt spid="99"/>
                                        </p:tgtEl>
                                      </p:cBhvr>
                                      <p:by x="0" y="0"/>
                                    </p:animScale>
                                  </p:childTnLst>
                                </p:cTn>
                              </p:par>
                              <p:par>
                                <p:cTn id="586" presetID="6" presetClass="emph" presetSubtype="0" fill="hold" nodeType="withEffect">
                                  <p:stCondLst>
                                    <p:cond delay="6900"/>
                                  </p:stCondLst>
                                  <p:childTnLst>
                                    <p:animScale>
                                      <p:cBhvr>
                                        <p:cTn id="587" dur="400" fill="hold"/>
                                        <p:tgtEl>
                                          <p:spTgt spid="100"/>
                                        </p:tgtEl>
                                      </p:cBhvr>
                                      <p:by x="0" y="0"/>
                                    </p:animScale>
                                  </p:childTnLst>
                                </p:cTn>
                              </p:par>
                              <p:par>
                                <p:cTn id="588" presetID="1" presetClass="exit" presetSubtype="0" fill="hold" nodeType="withEffect">
                                  <p:stCondLst>
                                    <p:cond delay="7500"/>
                                  </p:stCondLst>
                                  <p:childTnLst>
                                    <p:set>
                                      <p:cBhvr>
                                        <p:cTn id="589" dur="1" fill="hold">
                                          <p:stCondLst>
                                            <p:cond delay="0"/>
                                          </p:stCondLst>
                                        </p:cTn>
                                        <p:tgtEl>
                                          <p:spTgt spid="93"/>
                                        </p:tgtEl>
                                        <p:attrNameLst>
                                          <p:attrName>style.visibility</p:attrName>
                                        </p:attrNameLst>
                                      </p:cBhvr>
                                      <p:to>
                                        <p:strVal val="hidden"/>
                                      </p:to>
                                    </p:set>
                                  </p:childTnLst>
                                </p:cTn>
                              </p:par>
                              <p:par>
                                <p:cTn id="590" presetID="1" presetClass="exit" presetSubtype="0" fill="hold" nodeType="withEffect">
                                  <p:stCondLst>
                                    <p:cond delay="7500"/>
                                  </p:stCondLst>
                                  <p:childTnLst>
                                    <p:set>
                                      <p:cBhvr>
                                        <p:cTn id="591" dur="1" fill="hold">
                                          <p:stCondLst>
                                            <p:cond delay="0"/>
                                          </p:stCondLst>
                                        </p:cTn>
                                        <p:tgtEl>
                                          <p:spTgt spid="94"/>
                                        </p:tgtEl>
                                        <p:attrNameLst>
                                          <p:attrName>style.visibility</p:attrName>
                                        </p:attrNameLst>
                                      </p:cBhvr>
                                      <p:to>
                                        <p:strVal val="hidden"/>
                                      </p:to>
                                    </p:set>
                                  </p:childTnLst>
                                </p:cTn>
                              </p:par>
                              <p:par>
                                <p:cTn id="592" presetID="1" presetClass="exit" presetSubtype="0" fill="hold" nodeType="withEffect">
                                  <p:stCondLst>
                                    <p:cond delay="7500"/>
                                  </p:stCondLst>
                                  <p:childTnLst>
                                    <p:set>
                                      <p:cBhvr>
                                        <p:cTn id="593" dur="1" fill="hold">
                                          <p:stCondLst>
                                            <p:cond delay="0"/>
                                          </p:stCondLst>
                                        </p:cTn>
                                        <p:tgtEl>
                                          <p:spTgt spid="95"/>
                                        </p:tgtEl>
                                        <p:attrNameLst>
                                          <p:attrName>style.visibility</p:attrName>
                                        </p:attrNameLst>
                                      </p:cBhvr>
                                      <p:to>
                                        <p:strVal val="hidden"/>
                                      </p:to>
                                    </p:set>
                                  </p:childTnLst>
                                </p:cTn>
                              </p:par>
                              <p:par>
                                <p:cTn id="594" presetID="1" presetClass="exit" presetSubtype="0" fill="hold" nodeType="withEffect">
                                  <p:stCondLst>
                                    <p:cond delay="7500"/>
                                  </p:stCondLst>
                                  <p:childTnLst>
                                    <p:set>
                                      <p:cBhvr>
                                        <p:cTn id="595" dur="1" fill="hold">
                                          <p:stCondLst>
                                            <p:cond delay="0"/>
                                          </p:stCondLst>
                                        </p:cTn>
                                        <p:tgtEl>
                                          <p:spTgt spid="96"/>
                                        </p:tgtEl>
                                        <p:attrNameLst>
                                          <p:attrName>style.visibility</p:attrName>
                                        </p:attrNameLst>
                                      </p:cBhvr>
                                      <p:to>
                                        <p:strVal val="hidden"/>
                                      </p:to>
                                    </p:set>
                                  </p:childTnLst>
                                </p:cTn>
                              </p:par>
                              <p:par>
                                <p:cTn id="596" presetID="1" presetClass="entr" presetSubtype="0" fill="hold" nodeType="withEffect">
                                  <p:stCondLst>
                                    <p:cond delay="7500"/>
                                  </p:stCondLst>
                                  <p:childTnLst>
                                    <p:set>
                                      <p:cBhvr>
                                        <p:cTn id="597" dur="1" fill="hold">
                                          <p:stCondLst>
                                            <p:cond delay="0"/>
                                          </p:stCondLst>
                                        </p:cTn>
                                        <p:tgtEl>
                                          <p:spTgt spid="101"/>
                                        </p:tgtEl>
                                        <p:attrNameLst>
                                          <p:attrName>style.visibility</p:attrName>
                                        </p:attrNameLst>
                                      </p:cBhvr>
                                      <p:to>
                                        <p:strVal val="visible"/>
                                      </p:to>
                                    </p:set>
                                  </p:childTnLst>
                                </p:cTn>
                              </p:par>
                              <p:par>
                                <p:cTn id="598" presetID="6" presetClass="emph" presetSubtype="0" accel="50000" fill="hold" nodeType="withEffect">
                                  <p:stCondLst>
                                    <p:cond delay="7500"/>
                                  </p:stCondLst>
                                  <p:childTnLst>
                                    <p:animScale>
                                      <p:cBhvr>
                                        <p:cTn id="599" dur="2000" fill="hold"/>
                                        <p:tgtEl>
                                          <p:spTgt spid="101"/>
                                        </p:tgtEl>
                                      </p:cBhvr>
                                      <p:by x="250000" y="250000"/>
                                    </p:animScale>
                                  </p:childTnLst>
                                </p:cTn>
                              </p:par>
                              <p:par>
                                <p:cTn id="600" presetID="10" presetClass="exit" presetSubtype="0" fill="hold" nodeType="withEffect">
                                  <p:stCondLst>
                                    <p:cond delay="7500"/>
                                  </p:stCondLst>
                                  <p:childTnLst>
                                    <p:animEffect transition="out" filter="fade">
                                      <p:cBhvr>
                                        <p:cTn id="601" dur="2000"/>
                                        <p:tgtEl>
                                          <p:spTgt spid="101"/>
                                        </p:tgtEl>
                                      </p:cBhvr>
                                    </p:animEffect>
                                    <p:set>
                                      <p:cBhvr>
                                        <p:cTn id="602" dur="1" fill="hold">
                                          <p:stCondLst>
                                            <p:cond delay="1999"/>
                                          </p:stCondLst>
                                        </p:cTn>
                                        <p:tgtEl>
                                          <p:spTgt spid="101"/>
                                        </p:tgtEl>
                                        <p:attrNameLst>
                                          <p:attrName>style.visibility</p:attrName>
                                        </p:attrNameLst>
                                      </p:cBhvr>
                                      <p:to>
                                        <p:strVal val="hidden"/>
                                      </p:to>
                                    </p:set>
                                  </p:childTnLst>
                                </p:cTn>
                              </p:par>
                              <p:par>
                                <p:cTn id="603" presetID="23" presetClass="entr" presetSubtype="16" fill="hold" nodeType="withEffect">
                                  <p:stCondLst>
                                    <p:cond delay="5700"/>
                                  </p:stCondLst>
                                  <p:childTnLst>
                                    <p:set>
                                      <p:cBhvr>
                                        <p:cTn id="604" dur="1" fill="hold">
                                          <p:stCondLst>
                                            <p:cond delay="0"/>
                                          </p:stCondLst>
                                        </p:cTn>
                                        <p:tgtEl>
                                          <p:spTgt spid="108"/>
                                        </p:tgtEl>
                                        <p:attrNameLst>
                                          <p:attrName>style.visibility</p:attrName>
                                        </p:attrNameLst>
                                      </p:cBhvr>
                                      <p:to>
                                        <p:strVal val="visible"/>
                                      </p:to>
                                    </p:set>
                                    <p:anim calcmode="lin" valueType="num">
                                      <p:cBhvr>
                                        <p:cTn id="605" dur="200" fill="hold"/>
                                        <p:tgtEl>
                                          <p:spTgt spid="108"/>
                                        </p:tgtEl>
                                        <p:attrNameLst>
                                          <p:attrName>ppt_w</p:attrName>
                                        </p:attrNameLst>
                                      </p:cBhvr>
                                      <p:tavLst>
                                        <p:tav tm="0">
                                          <p:val>
                                            <p:fltVal val="0"/>
                                          </p:val>
                                        </p:tav>
                                        <p:tav tm="100000">
                                          <p:val>
                                            <p:strVal val="#ppt_w"/>
                                          </p:val>
                                        </p:tav>
                                      </p:tavLst>
                                    </p:anim>
                                    <p:anim calcmode="lin" valueType="num">
                                      <p:cBhvr>
                                        <p:cTn id="606" dur="200" fill="hold"/>
                                        <p:tgtEl>
                                          <p:spTgt spid="108"/>
                                        </p:tgtEl>
                                        <p:attrNameLst>
                                          <p:attrName>ppt_h</p:attrName>
                                        </p:attrNameLst>
                                      </p:cBhvr>
                                      <p:tavLst>
                                        <p:tav tm="0">
                                          <p:val>
                                            <p:fltVal val="0"/>
                                          </p:val>
                                        </p:tav>
                                        <p:tav tm="100000">
                                          <p:val>
                                            <p:strVal val="#ppt_h"/>
                                          </p:val>
                                        </p:tav>
                                      </p:tavLst>
                                    </p:anim>
                                  </p:childTnLst>
                                </p:cTn>
                              </p:par>
                              <p:par>
                                <p:cTn id="607" presetID="23" presetClass="entr" presetSubtype="16" fill="hold" nodeType="withEffect">
                                  <p:stCondLst>
                                    <p:cond delay="5700"/>
                                  </p:stCondLst>
                                  <p:childTnLst>
                                    <p:set>
                                      <p:cBhvr>
                                        <p:cTn id="608" dur="1" fill="hold">
                                          <p:stCondLst>
                                            <p:cond delay="0"/>
                                          </p:stCondLst>
                                        </p:cTn>
                                        <p:tgtEl>
                                          <p:spTgt spid="109"/>
                                        </p:tgtEl>
                                        <p:attrNameLst>
                                          <p:attrName>style.visibility</p:attrName>
                                        </p:attrNameLst>
                                      </p:cBhvr>
                                      <p:to>
                                        <p:strVal val="visible"/>
                                      </p:to>
                                    </p:set>
                                    <p:anim calcmode="lin" valueType="num">
                                      <p:cBhvr>
                                        <p:cTn id="609" dur="200" fill="hold"/>
                                        <p:tgtEl>
                                          <p:spTgt spid="109"/>
                                        </p:tgtEl>
                                        <p:attrNameLst>
                                          <p:attrName>ppt_w</p:attrName>
                                        </p:attrNameLst>
                                      </p:cBhvr>
                                      <p:tavLst>
                                        <p:tav tm="0">
                                          <p:val>
                                            <p:fltVal val="0"/>
                                          </p:val>
                                        </p:tav>
                                        <p:tav tm="100000">
                                          <p:val>
                                            <p:strVal val="#ppt_w"/>
                                          </p:val>
                                        </p:tav>
                                      </p:tavLst>
                                    </p:anim>
                                    <p:anim calcmode="lin" valueType="num">
                                      <p:cBhvr>
                                        <p:cTn id="610" dur="200" fill="hold"/>
                                        <p:tgtEl>
                                          <p:spTgt spid="109"/>
                                        </p:tgtEl>
                                        <p:attrNameLst>
                                          <p:attrName>ppt_h</p:attrName>
                                        </p:attrNameLst>
                                      </p:cBhvr>
                                      <p:tavLst>
                                        <p:tav tm="0">
                                          <p:val>
                                            <p:fltVal val="0"/>
                                          </p:val>
                                        </p:tav>
                                        <p:tav tm="100000">
                                          <p:val>
                                            <p:strVal val="#ppt_h"/>
                                          </p:val>
                                        </p:tav>
                                      </p:tavLst>
                                    </p:anim>
                                  </p:childTnLst>
                                </p:cTn>
                              </p:par>
                              <p:par>
                                <p:cTn id="611" presetID="23" presetClass="entr" presetSubtype="16" fill="hold" nodeType="withEffect">
                                  <p:stCondLst>
                                    <p:cond delay="5700"/>
                                  </p:stCondLst>
                                  <p:childTnLst>
                                    <p:set>
                                      <p:cBhvr>
                                        <p:cTn id="612" dur="1" fill="hold">
                                          <p:stCondLst>
                                            <p:cond delay="0"/>
                                          </p:stCondLst>
                                        </p:cTn>
                                        <p:tgtEl>
                                          <p:spTgt spid="110"/>
                                        </p:tgtEl>
                                        <p:attrNameLst>
                                          <p:attrName>style.visibility</p:attrName>
                                        </p:attrNameLst>
                                      </p:cBhvr>
                                      <p:to>
                                        <p:strVal val="visible"/>
                                      </p:to>
                                    </p:set>
                                    <p:anim calcmode="lin" valueType="num">
                                      <p:cBhvr>
                                        <p:cTn id="613" dur="200" fill="hold"/>
                                        <p:tgtEl>
                                          <p:spTgt spid="110"/>
                                        </p:tgtEl>
                                        <p:attrNameLst>
                                          <p:attrName>ppt_w</p:attrName>
                                        </p:attrNameLst>
                                      </p:cBhvr>
                                      <p:tavLst>
                                        <p:tav tm="0">
                                          <p:val>
                                            <p:fltVal val="0"/>
                                          </p:val>
                                        </p:tav>
                                        <p:tav tm="100000">
                                          <p:val>
                                            <p:strVal val="#ppt_w"/>
                                          </p:val>
                                        </p:tav>
                                      </p:tavLst>
                                    </p:anim>
                                    <p:anim calcmode="lin" valueType="num">
                                      <p:cBhvr>
                                        <p:cTn id="614" dur="200" fill="hold"/>
                                        <p:tgtEl>
                                          <p:spTgt spid="110"/>
                                        </p:tgtEl>
                                        <p:attrNameLst>
                                          <p:attrName>ppt_h</p:attrName>
                                        </p:attrNameLst>
                                      </p:cBhvr>
                                      <p:tavLst>
                                        <p:tav tm="0">
                                          <p:val>
                                            <p:fltVal val="0"/>
                                          </p:val>
                                        </p:tav>
                                        <p:tav tm="100000">
                                          <p:val>
                                            <p:strVal val="#ppt_h"/>
                                          </p:val>
                                        </p:tav>
                                      </p:tavLst>
                                    </p:anim>
                                  </p:childTnLst>
                                </p:cTn>
                              </p:par>
                              <p:par>
                                <p:cTn id="615" presetID="23" presetClass="entr" presetSubtype="16" fill="hold" nodeType="withEffect">
                                  <p:stCondLst>
                                    <p:cond delay="5700"/>
                                  </p:stCondLst>
                                  <p:childTnLst>
                                    <p:set>
                                      <p:cBhvr>
                                        <p:cTn id="616" dur="1" fill="hold">
                                          <p:stCondLst>
                                            <p:cond delay="0"/>
                                          </p:stCondLst>
                                        </p:cTn>
                                        <p:tgtEl>
                                          <p:spTgt spid="111"/>
                                        </p:tgtEl>
                                        <p:attrNameLst>
                                          <p:attrName>style.visibility</p:attrName>
                                        </p:attrNameLst>
                                      </p:cBhvr>
                                      <p:to>
                                        <p:strVal val="visible"/>
                                      </p:to>
                                    </p:set>
                                    <p:anim calcmode="lin" valueType="num">
                                      <p:cBhvr>
                                        <p:cTn id="617" dur="200" fill="hold"/>
                                        <p:tgtEl>
                                          <p:spTgt spid="111"/>
                                        </p:tgtEl>
                                        <p:attrNameLst>
                                          <p:attrName>ppt_w</p:attrName>
                                        </p:attrNameLst>
                                      </p:cBhvr>
                                      <p:tavLst>
                                        <p:tav tm="0">
                                          <p:val>
                                            <p:fltVal val="0"/>
                                          </p:val>
                                        </p:tav>
                                        <p:tav tm="100000">
                                          <p:val>
                                            <p:strVal val="#ppt_w"/>
                                          </p:val>
                                        </p:tav>
                                      </p:tavLst>
                                    </p:anim>
                                    <p:anim calcmode="lin" valueType="num">
                                      <p:cBhvr>
                                        <p:cTn id="618" dur="200" fill="hold"/>
                                        <p:tgtEl>
                                          <p:spTgt spid="111"/>
                                        </p:tgtEl>
                                        <p:attrNameLst>
                                          <p:attrName>ppt_h</p:attrName>
                                        </p:attrNameLst>
                                      </p:cBhvr>
                                      <p:tavLst>
                                        <p:tav tm="0">
                                          <p:val>
                                            <p:fltVal val="0"/>
                                          </p:val>
                                        </p:tav>
                                        <p:tav tm="100000">
                                          <p:val>
                                            <p:strVal val="#ppt_h"/>
                                          </p:val>
                                        </p:tav>
                                      </p:tavLst>
                                    </p:anim>
                                  </p:childTnLst>
                                </p:cTn>
                              </p:par>
                              <p:par>
                                <p:cTn id="619" presetID="23" presetClass="entr" presetSubtype="16" fill="hold" nodeType="withEffect">
                                  <p:stCondLst>
                                    <p:cond delay="5700"/>
                                  </p:stCondLst>
                                  <p:childTnLst>
                                    <p:set>
                                      <p:cBhvr>
                                        <p:cTn id="620" dur="1" fill="hold">
                                          <p:stCondLst>
                                            <p:cond delay="0"/>
                                          </p:stCondLst>
                                        </p:cTn>
                                        <p:tgtEl>
                                          <p:spTgt spid="112"/>
                                        </p:tgtEl>
                                        <p:attrNameLst>
                                          <p:attrName>style.visibility</p:attrName>
                                        </p:attrNameLst>
                                      </p:cBhvr>
                                      <p:to>
                                        <p:strVal val="visible"/>
                                      </p:to>
                                    </p:set>
                                    <p:anim calcmode="lin" valueType="num">
                                      <p:cBhvr>
                                        <p:cTn id="621" dur="200" fill="hold"/>
                                        <p:tgtEl>
                                          <p:spTgt spid="112"/>
                                        </p:tgtEl>
                                        <p:attrNameLst>
                                          <p:attrName>ppt_w</p:attrName>
                                        </p:attrNameLst>
                                      </p:cBhvr>
                                      <p:tavLst>
                                        <p:tav tm="0">
                                          <p:val>
                                            <p:fltVal val="0"/>
                                          </p:val>
                                        </p:tav>
                                        <p:tav tm="100000">
                                          <p:val>
                                            <p:strVal val="#ppt_w"/>
                                          </p:val>
                                        </p:tav>
                                      </p:tavLst>
                                    </p:anim>
                                    <p:anim calcmode="lin" valueType="num">
                                      <p:cBhvr>
                                        <p:cTn id="622" dur="200" fill="hold"/>
                                        <p:tgtEl>
                                          <p:spTgt spid="112"/>
                                        </p:tgtEl>
                                        <p:attrNameLst>
                                          <p:attrName>ppt_h</p:attrName>
                                        </p:attrNameLst>
                                      </p:cBhvr>
                                      <p:tavLst>
                                        <p:tav tm="0">
                                          <p:val>
                                            <p:fltVal val="0"/>
                                          </p:val>
                                        </p:tav>
                                        <p:tav tm="100000">
                                          <p:val>
                                            <p:strVal val="#ppt_h"/>
                                          </p:val>
                                        </p:tav>
                                      </p:tavLst>
                                    </p:anim>
                                  </p:childTnLst>
                                </p:cTn>
                              </p:par>
                              <p:par>
                                <p:cTn id="623" presetID="63" presetClass="path" presetSubtype="0" fill="hold" nodeType="withEffect">
                                  <p:stCondLst>
                                    <p:cond delay="6700"/>
                                  </p:stCondLst>
                                  <p:childTnLst>
                                    <p:animMotion origin="layout" path="M -1.25E-6 -3.7037E-7 L 0.28607 -3.7037E-7 " pathEditMode="relative" rAng="0" ptsTypes="AA">
                                      <p:cBhvr>
                                        <p:cTn id="624" dur="1000" fill="hold"/>
                                        <p:tgtEl>
                                          <p:spTgt spid="108"/>
                                        </p:tgtEl>
                                        <p:attrNameLst>
                                          <p:attrName>ppt_x</p:attrName>
                                          <p:attrName>ppt_y</p:attrName>
                                        </p:attrNameLst>
                                      </p:cBhvr>
                                      <p:rCtr x="143" y="0"/>
                                    </p:animMotion>
                                  </p:childTnLst>
                                </p:cTn>
                              </p:par>
                              <p:par>
                                <p:cTn id="625" presetID="63" presetClass="path" presetSubtype="0" fill="hold" nodeType="withEffect">
                                  <p:stCondLst>
                                    <p:cond delay="6700"/>
                                  </p:stCondLst>
                                  <p:childTnLst>
                                    <p:animMotion origin="layout" path="M -1.25E-6 -3.7037E-7 L -0.09974 0.35394 " pathEditMode="relative" rAng="0" ptsTypes="AA">
                                      <p:cBhvr>
                                        <p:cTn id="626" dur="500" fill="hold"/>
                                        <p:tgtEl>
                                          <p:spTgt spid="109"/>
                                        </p:tgtEl>
                                        <p:attrNameLst>
                                          <p:attrName>ppt_x</p:attrName>
                                          <p:attrName>ppt_y</p:attrName>
                                        </p:attrNameLst>
                                      </p:cBhvr>
                                      <p:rCtr x="-50" y="177"/>
                                    </p:animMotion>
                                  </p:childTnLst>
                                </p:cTn>
                              </p:par>
                              <p:par>
                                <p:cTn id="627" presetID="42" presetClass="path" presetSubtype="0" fill="hold" nodeType="withEffect">
                                  <p:stCondLst>
                                    <p:cond delay="7200"/>
                                  </p:stCondLst>
                                  <p:childTnLst>
                                    <p:animMotion origin="layout" path="M -0.09974 0.35394 L 0.00026 0.71019 " pathEditMode="relative" rAng="0" ptsTypes="AA">
                                      <p:cBhvr>
                                        <p:cTn id="628" dur="500" fill="hold"/>
                                        <p:tgtEl>
                                          <p:spTgt spid="109"/>
                                        </p:tgtEl>
                                        <p:attrNameLst>
                                          <p:attrName>ppt_x</p:attrName>
                                          <p:attrName>ppt_y</p:attrName>
                                        </p:attrNameLst>
                                      </p:cBhvr>
                                      <p:rCtr x="50" y="178"/>
                                    </p:animMotion>
                                  </p:childTnLst>
                                </p:cTn>
                              </p:par>
                              <p:par>
                                <p:cTn id="629" presetID="63" presetClass="path" presetSubtype="0" fill="hold" nodeType="withEffect">
                                  <p:stCondLst>
                                    <p:cond delay="6700"/>
                                  </p:stCondLst>
                                  <p:childTnLst>
                                    <p:animMotion origin="layout" path="M 0.00026 0.00069 L -0.1 -0.35625 " pathEditMode="relative" rAng="0" ptsTypes="AA">
                                      <p:cBhvr>
                                        <p:cTn id="630" dur="1000" fill="hold"/>
                                        <p:tgtEl>
                                          <p:spTgt spid="110"/>
                                        </p:tgtEl>
                                        <p:attrNameLst>
                                          <p:attrName>ppt_x</p:attrName>
                                          <p:attrName>ppt_y</p:attrName>
                                        </p:attrNameLst>
                                      </p:cBhvr>
                                      <p:rCtr x="-50" y="-178"/>
                                    </p:animMotion>
                                  </p:childTnLst>
                                </p:cTn>
                              </p:par>
                              <p:par>
                                <p:cTn id="631" presetID="63" presetClass="path" presetSubtype="0" fill="hold" nodeType="withEffect">
                                  <p:stCondLst>
                                    <p:cond delay="6700"/>
                                  </p:stCondLst>
                                  <p:childTnLst>
                                    <p:animMotion origin="layout" path="M 8.33333E-7 3.33333E-6 L -0.28672 3.33333E-6 " pathEditMode="relative" rAng="0" ptsTypes="AA">
                                      <p:cBhvr>
                                        <p:cTn id="632" dur="1000" fill="hold"/>
                                        <p:tgtEl>
                                          <p:spTgt spid="111"/>
                                        </p:tgtEl>
                                        <p:attrNameLst>
                                          <p:attrName>ppt_x</p:attrName>
                                          <p:attrName>ppt_y</p:attrName>
                                        </p:attrNameLst>
                                      </p:cBhvr>
                                      <p:rCtr x="-143" y="0"/>
                                    </p:animMotion>
                                  </p:childTnLst>
                                </p:cTn>
                              </p:par>
                              <p:par>
                                <p:cTn id="633" presetID="0" presetClass="path" presetSubtype="0" fill="hold" nodeType="withEffect">
                                  <p:stCondLst>
                                    <p:cond delay="6700"/>
                                  </p:stCondLst>
                                  <p:childTnLst>
                                    <p:animMotion origin="layout" path="M -0.00052 -0.00023 L 0.09961 -0.35348 " pathEditMode="relative" rAng="0" ptsTypes="AA">
                                      <p:cBhvr>
                                        <p:cTn id="634" dur="1000" fill="hold"/>
                                        <p:tgtEl>
                                          <p:spTgt spid="112"/>
                                        </p:tgtEl>
                                        <p:attrNameLst>
                                          <p:attrName>ppt_x</p:attrName>
                                          <p:attrName>ppt_y</p:attrName>
                                        </p:attrNameLst>
                                      </p:cBhvr>
                                      <p:rCtr x="50" y="-177"/>
                                    </p:animMotion>
                                  </p:childTnLst>
                                </p:cTn>
                              </p:par>
                              <p:par>
                                <p:cTn id="635" presetID="22" presetClass="entr" presetSubtype="8" fill="hold" nodeType="withEffect">
                                  <p:stCondLst>
                                    <p:cond delay="6700"/>
                                  </p:stCondLst>
                                  <p:childTnLst>
                                    <p:set>
                                      <p:cBhvr>
                                        <p:cTn id="636" dur="1" fill="hold">
                                          <p:stCondLst>
                                            <p:cond delay="0"/>
                                          </p:stCondLst>
                                        </p:cTn>
                                        <p:tgtEl>
                                          <p:spTgt spid="102"/>
                                        </p:tgtEl>
                                        <p:attrNameLst>
                                          <p:attrName>style.visibility</p:attrName>
                                        </p:attrNameLst>
                                      </p:cBhvr>
                                      <p:to>
                                        <p:strVal val="visible"/>
                                      </p:to>
                                    </p:set>
                                    <p:animEffect transition="in" filter="wipe(left)">
                                      <p:cBhvr>
                                        <p:cTn id="637" dur="1000"/>
                                        <p:tgtEl>
                                          <p:spTgt spid="102"/>
                                        </p:tgtEl>
                                      </p:cBhvr>
                                    </p:animEffect>
                                  </p:childTnLst>
                                </p:cTn>
                              </p:par>
                              <p:par>
                                <p:cTn id="638" presetID="22" presetClass="entr" presetSubtype="1" fill="hold" nodeType="withEffect">
                                  <p:stCondLst>
                                    <p:cond delay="6700"/>
                                  </p:stCondLst>
                                  <p:childTnLst>
                                    <p:set>
                                      <p:cBhvr>
                                        <p:cTn id="639" dur="1" fill="hold">
                                          <p:stCondLst>
                                            <p:cond delay="0"/>
                                          </p:stCondLst>
                                        </p:cTn>
                                        <p:tgtEl>
                                          <p:spTgt spid="103"/>
                                        </p:tgtEl>
                                        <p:attrNameLst>
                                          <p:attrName>style.visibility</p:attrName>
                                        </p:attrNameLst>
                                      </p:cBhvr>
                                      <p:to>
                                        <p:strVal val="visible"/>
                                      </p:to>
                                    </p:set>
                                    <p:animEffect transition="in" filter="wipe(up)">
                                      <p:cBhvr>
                                        <p:cTn id="640" dur="500"/>
                                        <p:tgtEl>
                                          <p:spTgt spid="103"/>
                                        </p:tgtEl>
                                      </p:cBhvr>
                                    </p:animEffect>
                                  </p:childTnLst>
                                </p:cTn>
                              </p:par>
                              <p:par>
                                <p:cTn id="641" presetID="22" presetClass="entr" presetSubtype="8" fill="hold" nodeType="withEffect">
                                  <p:stCondLst>
                                    <p:cond delay="7200"/>
                                  </p:stCondLst>
                                  <p:childTnLst>
                                    <p:set>
                                      <p:cBhvr>
                                        <p:cTn id="642" dur="1" fill="hold">
                                          <p:stCondLst>
                                            <p:cond delay="0"/>
                                          </p:stCondLst>
                                        </p:cTn>
                                        <p:tgtEl>
                                          <p:spTgt spid="104"/>
                                        </p:tgtEl>
                                        <p:attrNameLst>
                                          <p:attrName>style.visibility</p:attrName>
                                        </p:attrNameLst>
                                      </p:cBhvr>
                                      <p:to>
                                        <p:strVal val="visible"/>
                                      </p:to>
                                    </p:set>
                                    <p:animEffect transition="in" filter="wipe(left)">
                                      <p:cBhvr>
                                        <p:cTn id="643" dur="500"/>
                                        <p:tgtEl>
                                          <p:spTgt spid="104"/>
                                        </p:tgtEl>
                                      </p:cBhvr>
                                    </p:animEffect>
                                  </p:childTnLst>
                                </p:cTn>
                              </p:par>
                              <p:par>
                                <p:cTn id="644" presetID="22" presetClass="entr" presetSubtype="2" fill="hold" nodeType="withEffect">
                                  <p:stCondLst>
                                    <p:cond delay="6700"/>
                                  </p:stCondLst>
                                  <p:childTnLst>
                                    <p:set>
                                      <p:cBhvr>
                                        <p:cTn id="645" dur="1" fill="hold">
                                          <p:stCondLst>
                                            <p:cond delay="0"/>
                                          </p:stCondLst>
                                        </p:cTn>
                                        <p:tgtEl>
                                          <p:spTgt spid="105"/>
                                        </p:tgtEl>
                                        <p:attrNameLst>
                                          <p:attrName>style.visibility</p:attrName>
                                        </p:attrNameLst>
                                      </p:cBhvr>
                                      <p:to>
                                        <p:strVal val="visible"/>
                                      </p:to>
                                    </p:set>
                                    <p:animEffect transition="in" filter="wipe(right)">
                                      <p:cBhvr>
                                        <p:cTn id="646" dur="1000"/>
                                        <p:tgtEl>
                                          <p:spTgt spid="105"/>
                                        </p:tgtEl>
                                      </p:cBhvr>
                                    </p:animEffect>
                                  </p:childTnLst>
                                </p:cTn>
                              </p:par>
                              <p:par>
                                <p:cTn id="647" presetID="22" presetClass="entr" presetSubtype="4" fill="hold" nodeType="withEffect">
                                  <p:stCondLst>
                                    <p:cond delay="6700"/>
                                  </p:stCondLst>
                                  <p:childTnLst>
                                    <p:set>
                                      <p:cBhvr>
                                        <p:cTn id="648" dur="1" fill="hold">
                                          <p:stCondLst>
                                            <p:cond delay="0"/>
                                          </p:stCondLst>
                                        </p:cTn>
                                        <p:tgtEl>
                                          <p:spTgt spid="106"/>
                                        </p:tgtEl>
                                        <p:attrNameLst>
                                          <p:attrName>style.visibility</p:attrName>
                                        </p:attrNameLst>
                                      </p:cBhvr>
                                      <p:to>
                                        <p:strVal val="visible"/>
                                      </p:to>
                                    </p:set>
                                    <p:animEffect transition="in" filter="wipe(down)">
                                      <p:cBhvr>
                                        <p:cTn id="649" dur="1000"/>
                                        <p:tgtEl>
                                          <p:spTgt spid="106"/>
                                        </p:tgtEl>
                                      </p:cBhvr>
                                    </p:animEffect>
                                  </p:childTnLst>
                                </p:cTn>
                              </p:par>
                              <p:par>
                                <p:cTn id="650" presetID="22" presetClass="entr" presetSubtype="4" fill="hold" nodeType="withEffect">
                                  <p:stCondLst>
                                    <p:cond delay="6700"/>
                                  </p:stCondLst>
                                  <p:childTnLst>
                                    <p:set>
                                      <p:cBhvr>
                                        <p:cTn id="651" dur="1" fill="hold">
                                          <p:stCondLst>
                                            <p:cond delay="0"/>
                                          </p:stCondLst>
                                        </p:cTn>
                                        <p:tgtEl>
                                          <p:spTgt spid="107"/>
                                        </p:tgtEl>
                                        <p:attrNameLst>
                                          <p:attrName>style.visibility</p:attrName>
                                        </p:attrNameLst>
                                      </p:cBhvr>
                                      <p:to>
                                        <p:strVal val="visible"/>
                                      </p:to>
                                    </p:set>
                                    <p:animEffect transition="in" filter="wipe(down)">
                                      <p:cBhvr>
                                        <p:cTn id="652" dur="1000"/>
                                        <p:tgtEl>
                                          <p:spTgt spid="107"/>
                                        </p:tgtEl>
                                      </p:cBhvr>
                                    </p:animEffect>
                                  </p:childTnLst>
                                </p:cTn>
                              </p:par>
                              <p:par>
                                <p:cTn id="653" presetID="6" presetClass="emph" presetSubtype="0" fill="hold" nodeType="withEffect">
                                  <p:stCondLst>
                                    <p:cond delay="7300"/>
                                  </p:stCondLst>
                                  <p:childTnLst>
                                    <p:animScale>
                                      <p:cBhvr>
                                        <p:cTn id="654" dur="400" fill="hold"/>
                                        <p:tgtEl>
                                          <p:spTgt spid="108"/>
                                        </p:tgtEl>
                                      </p:cBhvr>
                                      <p:by x="0" y="0"/>
                                    </p:animScale>
                                  </p:childTnLst>
                                </p:cTn>
                              </p:par>
                              <p:par>
                                <p:cTn id="655" presetID="6" presetClass="emph" presetSubtype="0" fill="hold" nodeType="withEffect">
                                  <p:stCondLst>
                                    <p:cond delay="7300"/>
                                  </p:stCondLst>
                                  <p:childTnLst>
                                    <p:animScale>
                                      <p:cBhvr>
                                        <p:cTn id="656" dur="400" fill="hold"/>
                                        <p:tgtEl>
                                          <p:spTgt spid="109"/>
                                        </p:tgtEl>
                                      </p:cBhvr>
                                      <p:by x="0" y="0"/>
                                    </p:animScale>
                                  </p:childTnLst>
                                </p:cTn>
                              </p:par>
                              <p:par>
                                <p:cTn id="657" presetID="6" presetClass="emph" presetSubtype="0" fill="hold" nodeType="withEffect">
                                  <p:stCondLst>
                                    <p:cond delay="7300"/>
                                  </p:stCondLst>
                                  <p:childTnLst>
                                    <p:animScale>
                                      <p:cBhvr>
                                        <p:cTn id="658" dur="400" fill="hold"/>
                                        <p:tgtEl>
                                          <p:spTgt spid="110"/>
                                        </p:tgtEl>
                                      </p:cBhvr>
                                      <p:by x="0" y="0"/>
                                    </p:animScale>
                                  </p:childTnLst>
                                </p:cTn>
                              </p:par>
                              <p:par>
                                <p:cTn id="659" presetID="6" presetClass="emph" presetSubtype="0" fill="hold" nodeType="withEffect">
                                  <p:stCondLst>
                                    <p:cond delay="7300"/>
                                  </p:stCondLst>
                                  <p:childTnLst>
                                    <p:animScale>
                                      <p:cBhvr>
                                        <p:cTn id="660" dur="400" fill="hold"/>
                                        <p:tgtEl>
                                          <p:spTgt spid="111"/>
                                        </p:tgtEl>
                                      </p:cBhvr>
                                      <p:by x="0" y="0"/>
                                    </p:animScale>
                                  </p:childTnLst>
                                </p:cTn>
                              </p:par>
                              <p:par>
                                <p:cTn id="661" presetID="6" presetClass="emph" presetSubtype="0" fill="hold" nodeType="withEffect">
                                  <p:stCondLst>
                                    <p:cond delay="7300"/>
                                  </p:stCondLst>
                                  <p:childTnLst>
                                    <p:animScale>
                                      <p:cBhvr>
                                        <p:cTn id="662" dur="400" fill="hold"/>
                                        <p:tgtEl>
                                          <p:spTgt spid="112"/>
                                        </p:tgtEl>
                                      </p:cBhvr>
                                      <p:by x="0" y="0"/>
                                    </p:animScale>
                                  </p:childTnLst>
                                </p:cTn>
                              </p:par>
                              <p:par>
                                <p:cTn id="663" presetID="1" presetClass="exit" presetSubtype="0" fill="hold" nodeType="withEffect">
                                  <p:stCondLst>
                                    <p:cond delay="7700"/>
                                  </p:stCondLst>
                                  <p:childTnLst>
                                    <p:set>
                                      <p:cBhvr>
                                        <p:cTn id="664" dur="1" fill="hold">
                                          <p:stCondLst>
                                            <p:cond delay="0"/>
                                          </p:stCondLst>
                                        </p:cTn>
                                        <p:tgtEl>
                                          <p:spTgt spid="102"/>
                                        </p:tgtEl>
                                        <p:attrNameLst>
                                          <p:attrName>style.visibility</p:attrName>
                                        </p:attrNameLst>
                                      </p:cBhvr>
                                      <p:to>
                                        <p:strVal val="hidden"/>
                                      </p:to>
                                    </p:set>
                                  </p:childTnLst>
                                </p:cTn>
                              </p:par>
                              <p:par>
                                <p:cTn id="665" presetID="1" presetClass="exit" presetSubtype="0" fill="hold" nodeType="withEffect">
                                  <p:stCondLst>
                                    <p:cond delay="7700"/>
                                  </p:stCondLst>
                                  <p:childTnLst>
                                    <p:set>
                                      <p:cBhvr>
                                        <p:cTn id="666" dur="1" fill="hold">
                                          <p:stCondLst>
                                            <p:cond delay="0"/>
                                          </p:stCondLst>
                                        </p:cTn>
                                        <p:tgtEl>
                                          <p:spTgt spid="103"/>
                                        </p:tgtEl>
                                        <p:attrNameLst>
                                          <p:attrName>style.visibility</p:attrName>
                                        </p:attrNameLst>
                                      </p:cBhvr>
                                      <p:to>
                                        <p:strVal val="hidden"/>
                                      </p:to>
                                    </p:set>
                                  </p:childTnLst>
                                </p:cTn>
                              </p:par>
                              <p:par>
                                <p:cTn id="667" presetID="1" presetClass="exit" presetSubtype="0" fill="hold" nodeType="withEffect">
                                  <p:stCondLst>
                                    <p:cond delay="7700"/>
                                  </p:stCondLst>
                                  <p:childTnLst>
                                    <p:set>
                                      <p:cBhvr>
                                        <p:cTn id="668" dur="1" fill="hold">
                                          <p:stCondLst>
                                            <p:cond delay="0"/>
                                          </p:stCondLst>
                                        </p:cTn>
                                        <p:tgtEl>
                                          <p:spTgt spid="104"/>
                                        </p:tgtEl>
                                        <p:attrNameLst>
                                          <p:attrName>style.visibility</p:attrName>
                                        </p:attrNameLst>
                                      </p:cBhvr>
                                      <p:to>
                                        <p:strVal val="hidden"/>
                                      </p:to>
                                    </p:set>
                                  </p:childTnLst>
                                </p:cTn>
                              </p:par>
                              <p:par>
                                <p:cTn id="669" presetID="1" presetClass="exit" presetSubtype="0" fill="hold" nodeType="withEffect">
                                  <p:stCondLst>
                                    <p:cond delay="7700"/>
                                  </p:stCondLst>
                                  <p:childTnLst>
                                    <p:set>
                                      <p:cBhvr>
                                        <p:cTn id="670" dur="1" fill="hold">
                                          <p:stCondLst>
                                            <p:cond delay="0"/>
                                          </p:stCondLst>
                                        </p:cTn>
                                        <p:tgtEl>
                                          <p:spTgt spid="105"/>
                                        </p:tgtEl>
                                        <p:attrNameLst>
                                          <p:attrName>style.visibility</p:attrName>
                                        </p:attrNameLst>
                                      </p:cBhvr>
                                      <p:to>
                                        <p:strVal val="hidden"/>
                                      </p:to>
                                    </p:set>
                                  </p:childTnLst>
                                </p:cTn>
                              </p:par>
                              <p:par>
                                <p:cTn id="671" presetID="1" presetClass="exit" presetSubtype="0" fill="hold" nodeType="withEffect">
                                  <p:stCondLst>
                                    <p:cond delay="7700"/>
                                  </p:stCondLst>
                                  <p:childTnLst>
                                    <p:set>
                                      <p:cBhvr>
                                        <p:cTn id="672" dur="1" fill="hold">
                                          <p:stCondLst>
                                            <p:cond delay="0"/>
                                          </p:stCondLst>
                                        </p:cTn>
                                        <p:tgtEl>
                                          <p:spTgt spid="106"/>
                                        </p:tgtEl>
                                        <p:attrNameLst>
                                          <p:attrName>style.visibility</p:attrName>
                                        </p:attrNameLst>
                                      </p:cBhvr>
                                      <p:to>
                                        <p:strVal val="hidden"/>
                                      </p:to>
                                    </p:set>
                                  </p:childTnLst>
                                </p:cTn>
                              </p:par>
                              <p:par>
                                <p:cTn id="673" presetID="1" presetClass="exit" presetSubtype="0" fill="hold" nodeType="withEffect">
                                  <p:stCondLst>
                                    <p:cond delay="7700"/>
                                  </p:stCondLst>
                                  <p:childTnLst>
                                    <p:set>
                                      <p:cBhvr>
                                        <p:cTn id="674" dur="1" fill="hold">
                                          <p:stCondLst>
                                            <p:cond delay="0"/>
                                          </p:stCondLst>
                                        </p:cTn>
                                        <p:tgtEl>
                                          <p:spTgt spid="107"/>
                                        </p:tgtEl>
                                        <p:attrNameLst>
                                          <p:attrName>style.visibility</p:attrName>
                                        </p:attrNameLst>
                                      </p:cBhvr>
                                      <p:to>
                                        <p:strVal val="hidden"/>
                                      </p:to>
                                    </p:set>
                                  </p:childTnLst>
                                </p:cTn>
                              </p:par>
                              <p:par>
                                <p:cTn id="675" presetID="1" presetClass="entr" presetSubtype="0" fill="hold" nodeType="withEffect">
                                  <p:stCondLst>
                                    <p:cond delay="7700"/>
                                  </p:stCondLst>
                                  <p:childTnLst>
                                    <p:set>
                                      <p:cBhvr>
                                        <p:cTn id="676" dur="1" fill="hold">
                                          <p:stCondLst>
                                            <p:cond delay="0"/>
                                          </p:stCondLst>
                                        </p:cTn>
                                        <p:tgtEl>
                                          <p:spTgt spid="113"/>
                                        </p:tgtEl>
                                        <p:attrNameLst>
                                          <p:attrName>style.visibility</p:attrName>
                                        </p:attrNameLst>
                                      </p:cBhvr>
                                      <p:to>
                                        <p:strVal val="visible"/>
                                      </p:to>
                                    </p:set>
                                  </p:childTnLst>
                                </p:cTn>
                              </p:par>
                              <p:par>
                                <p:cTn id="677" presetID="6" presetClass="emph" presetSubtype="0" accel="50000" fill="hold" nodeType="withEffect">
                                  <p:stCondLst>
                                    <p:cond delay="7700"/>
                                  </p:stCondLst>
                                  <p:childTnLst>
                                    <p:animScale>
                                      <p:cBhvr>
                                        <p:cTn id="678" dur="2000" fill="hold"/>
                                        <p:tgtEl>
                                          <p:spTgt spid="113"/>
                                        </p:tgtEl>
                                      </p:cBhvr>
                                      <p:by x="250000" y="250000"/>
                                    </p:animScale>
                                  </p:childTnLst>
                                </p:cTn>
                              </p:par>
                              <p:par>
                                <p:cTn id="679" presetID="10" presetClass="exit" presetSubtype="0" fill="hold" nodeType="withEffect">
                                  <p:stCondLst>
                                    <p:cond delay="7700"/>
                                  </p:stCondLst>
                                  <p:childTnLst>
                                    <p:animEffect transition="out" filter="fade">
                                      <p:cBhvr>
                                        <p:cTn id="680" dur="2000"/>
                                        <p:tgtEl>
                                          <p:spTgt spid="113"/>
                                        </p:tgtEl>
                                      </p:cBhvr>
                                    </p:animEffect>
                                    <p:set>
                                      <p:cBhvr>
                                        <p:cTn id="681" dur="1" fill="hold">
                                          <p:stCondLst>
                                            <p:cond delay="1999"/>
                                          </p:stCondLst>
                                        </p:cTn>
                                        <p:tgtEl>
                                          <p:spTgt spid="113"/>
                                        </p:tgtEl>
                                        <p:attrNameLst>
                                          <p:attrName>style.visibility</p:attrName>
                                        </p:attrNameLst>
                                      </p:cBhvr>
                                      <p:to>
                                        <p:strVal val="hidden"/>
                                      </p:to>
                                    </p:set>
                                  </p:childTnLst>
                                </p:cTn>
                              </p:par>
                              <p:par>
                                <p:cTn id="682" presetID="23" presetClass="entr" presetSubtype="16" fill="hold" nodeType="withEffect">
                                  <p:stCondLst>
                                    <p:cond delay="6100"/>
                                  </p:stCondLst>
                                  <p:childTnLst>
                                    <p:set>
                                      <p:cBhvr>
                                        <p:cTn id="683" dur="1" fill="hold">
                                          <p:stCondLst>
                                            <p:cond delay="0"/>
                                          </p:stCondLst>
                                        </p:cTn>
                                        <p:tgtEl>
                                          <p:spTgt spid="122"/>
                                        </p:tgtEl>
                                        <p:attrNameLst>
                                          <p:attrName>style.visibility</p:attrName>
                                        </p:attrNameLst>
                                      </p:cBhvr>
                                      <p:to>
                                        <p:strVal val="visible"/>
                                      </p:to>
                                    </p:set>
                                    <p:anim calcmode="lin" valueType="num">
                                      <p:cBhvr>
                                        <p:cTn id="684" dur="200" fill="hold"/>
                                        <p:tgtEl>
                                          <p:spTgt spid="122"/>
                                        </p:tgtEl>
                                        <p:attrNameLst>
                                          <p:attrName>ppt_w</p:attrName>
                                        </p:attrNameLst>
                                      </p:cBhvr>
                                      <p:tavLst>
                                        <p:tav tm="0">
                                          <p:val>
                                            <p:fltVal val="0"/>
                                          </p:val>
                                        </p:tav>
                                        <p:tav tm="100000">
                                          <p:val>
                                            <p:strVal val="#ppt_w"/>
                                          </p:val>
                                        </p:tav>
                                      </p:tavLst>
                                    </p:anim>
                                    <p:anim calcmode="lin" valueType="num">
                                      <p:cBhvr>
                                        <p:cTn id="685" dur="200" fill="hold"/>
                                        <p:tgtEl>
                                          <p:spTgt spid="122"/>
                                        </p:tgtEl>
                                        <p:attrNameLst>
                                          <p:attrName>ppt_h</p:attrName>
                                        </p:attrNameLst>
                                      </p:cBhvr>
                                      <p:tavLst>
                                        <p:tav tm="0">
                                          <p:val>
                                            <p:fltVal val="0"/>
                                          </p:val>
                                        </p:tav>
                                        <p:tav tm="100000">
                                          <p:val>
                                            <p:strVal val="#ppt_h"/>
                                          </p:val>
                                        </p:tav>
                                      </p:tavLst>
                                    </p:anim>
                                  </p:childTnLst>
                                </p:cTn>
                              </p:par>
                              <p:par>
                                <p:cTn id="686" presetID="23" presetClass="entr" presetSubtype="16" fill="hold" nodeType="withEffect">
                                  <p:stCondLst>
                                    <p:cond delay="6100"/>
                                  </p:stCondLst>
                                  <p:childTnLst>
                                    <p:set>
                                      <p:cBhvr>
                                        <p:cTn id="687" dur="1" fill="hold">
                                          <p:stCondLst>
                                            <p:cond delay="0"/>
                                          </p:stCondLst>
                                        </p:cTn>
                                        <p:tgtEl>
                                          <p:spTgt spid="123"/>
                                        </p:tgtEl>
                                        <p:attrNameLst>
                                          <p:attrName>style.visibility</p:attrName>
                                        </p:attrNameLst>
                                      </p:cBhvr>
                                      <p:to>
                                        <p:strVal val="visible"/>
                                      </p:to>
                                    </p:set>
                                    <p:anim calcmode="lin" valueType="num">
                                      <p:cBhvr>
                                        <p:cTn id="688" dur="200" fill="hold"/>
                                        <p:tgtEl>
                                          <p:spTgt spid="123"/>
                                        </p:tgtEl>
                                        <p:attrNameLst>
                                          <p:attrName>ppt_w</p:attrName>
                                        </p:attrNameLst>
                                      </p:cBhvr>
                                      <p:tavLst>
                                        <p:tav tm="0">
                                          <p:val>
                                            <p:fltVal val="0"/>
                                          </p:val>
                                        </p:tav>
                                        <p:tav tm="100000">
                                          <p:val>
                                            <p:strVal val="#ppt_w"/>
                                          </p:val>
                                        </p:tav>
                                      </p:tavLst>
                                    </p:anim>
                                    <p:anim calcmode="lin" valueType="num">
                                      <p:cBhvr>
                                        <p:cTn id="689" dur="200" fill="hold"/>
                                        <p:tgtEl>
                                          <p:spTgt spid="123"/>
                                        </p:tgtEl>
                                        <p:attrNameLst>
                                          <p:attrName>ppt_h</p:attrName>
                                        </p:attrNameLst>
                                      </p:cBhvr>
                                      <p:tavLst>
                                        <p:tav tm="0">
                                          <p:val>
                                            <p:fltVal val="0"/>
                                          </p:val>
                                        </p:tav>
                                        <p:tav tm="100000">
                                          <p:val>
                                            <p:strVal val="#ppt_h"/>
                                          </p:val>
                                        </p:tav>
                                      </p:tavLst>
                                    </p:anim>
                                  </p:childTnLst>
                                </p:cTn>
                              </p:par>
                              <p:par>
                                <p:cTn id="690" presetID="23" presetClass="entr" presetSubtype="16" fill="hold" nodeType="withEffect">
                                  <p:stCondLst>
                                    <p:cond delay="6100"/>
                                  </p:stCondLst>
                                  <p:childTnLst>
                                    <p:set>
                                      <p:cBhvr>
                                        <p:cTn id="691" dur="1" fill="hold">
                                          <p:stCondLst>
                                            <p:cond delay="0"/>
                                          </p:stCondLst>
                                        </p:cTn>
                                        <p:tgtEl>
                                          <p:spTgt spid="124"/>
                                        </p:tgtEl>
                                        <p:attrNameLst>
                                          <p:attrName>style.visibility</p:attrName>
                                        </p:attrNameLst>
                                      </p:cBhvr>
                                      <p:to>
                                        <p:strVal val="visible"/>
                                      </p:to>
                                    </p:set>
                                    <p:anim calcmode="lin" valueType="num">
                                      <p:cBhvr>
                                        <p:cTn id="692" dur="200" fill="hold"/>
                                        <p:tgtEl>
                                          <p:spTgt spid="124"/>
                                        </p:tgtEl>
                                        <p:attrNameLst>
                                          <p:attrName>ppt_w</p:attrName>
                                        </p:attrNameLst>
                                      </p:cBhvr>
                                      <p:tavLst>
                                        <p:tav tm="0">
                                          <p:val>
                                            <p:fltVal val="0"/>
                                          </p:val>
                                        </p:tav>
                                        <p:tav tm="100000">
                                          <p:val>
                                            <p:strVal val="#ppt_w"/>
                                          </p:val>
                                        </p:tav>
                                      </p:tavLst>
                                    </p:anim>
                                    <p:anim calcmode="lin" valueType="num">
                                      <p:cBhvr>
                                        <p:cTn id="693" dur="200" fill="hold"/>
                                        <p:tgtEl>
                                          <p:spTgt spid="124"/>
                                        </p:tgtEl>
                                        <p:attrNameLst>
                                          <p:attrName>ppt_h</p:attrName>
                                        </p:attrNameLst>
                                      </p:cBhvr>
                                      <p:tavLst>
                                        <p:tav tm="0">
                                          <p:val>
                                            <p:fltVal val="0"/>
                                          </p:val>
                                        </p:tav>
                                        <p:tav tm="100000">
                                          <p:val>
                                            <p:strVal val="#ppt_h"/>
                                          </p:val>
                                        </p:tav>
                                      </p:tavLst>
                                    </p:anim>
                                  </p:childTnLst>
                                </p:cTn>
                              </p:par>
                              <p:par>
                                <p:cTn id="694" presetID="63" presetClass="path" presetSubtype="0" fill="hold" nodeType="withEffect">
                                  <p:stCondLst>
                                    <p:cond delay="7100"/>
                                  </p:stCondLst>
                                  <p:childTnLst>
                                    <p:animMotion origin="layout" path="M 0 2.22222E-6 L 0.1431 -0.25371 " pathEditMode="relative" rAng="0" ptsTypes="AA">
                                      <p:cBhvr>
                                        <p:cTn id="695" dur="300" fill="hold"/>
                                        <p:tgtEl>
                                          <p:spTgt spid="122"/>
                                        </p:tgtEl>
                                        <p:attrNameLst>
                                          <p:attrName>ppt_x</p:attrName>
                                          <p:attrName>ppt_y</p:attrName>
                                        </p:attrNameLst>
                                      </p:cBhvr>
                                      <p:rCtr x="71" y="-127"/>
                                    </p:animMotion>
                                  </p:childTnLst>
                                </p:cTn>
                              </p:par>
                              <p:par>
                                <p:cTn id="696" presetID="22" presetClass="entr" presetSubtype="8" fill="hold" nodeType="withEffect">
                                  <p:stCondLst>
                                    <p:cond delay="7100"/>
                                  </p:stCondLst>
                                  <p:childTnLst>
                                    <p:set>
                                      <p:cBhvr>
                                        <p:cTn id="697" dur="1" fill="hold">
                                          <p:stCondLst>
                                            <p:cond delay="0"/>
                                          </p:stCondLst>
                                        </p:cTn>
                                        <p:tgtEl>
                                          <p:spTgt spid="115"/>
                                        </p:tgtEl>
                                        <p:attrNameLst>
                                          <p:attrName>style.visibility</p:attrName>
                                        </p:attrNameLst>
                                      </p:cBhvr>
                                      <p:to>
                                        <p:strVal val="visible"/>
                                      </p:to>
                                    </p:set>
                                    <p:animEffect transition="in" filter="wipe(left)">
                                      <p:cBhvr>
                                        <p:cTn id="698" dur="300"/>
                                        <p:tgtEl>
                                          <p:spTgt spid="115"/>
                                        </p:tgtEl>
                                      </p:cBhvr>
                                    </p:animEffect>
                                  </p:childTnLst>
                                </p:cTn>
                              </p:par>
                              <p:par>
                                <p:cTn id="699" presetID="63" presetClass="path" presetSubtype="0" fill="hold" nodeType="withEffect">
                                  <p:stCondLst>
                                    <p:cond delay="7400"/>
                                  </p:stCondLst>
                                  <p:childTnLst>
                                    <p:animMotion origin="layout" path="M 0.1431 -0.25371 L 0.3444 -0.25371 " pathEditMode="relative" rAng="0" ptsTypes="AA">
                                      <p:cBhvr>
                                        <p:cTn id="700" dur="300" fill="hold"/>
                                        <p:tgtEl>
                                          <p:spTgt spid="122"/>
                                        </p:tgtEl>
                                        <p:attrNameLst>
                                          <p:attrName>ppt_x</p:attrName>
                                          <p:attrName>ppt_y</p:attrName>
                                        </p:attrNameLst>
                                      </p:cBhvr>
                                      <p:rCtr x="101" y="0"/>
                                    </p:animMotion>
                                  </p:childTnLst>
                                </p:cTn>
                              </p:par>
                              <p:par>
                                <p:cTn id="701" presetID="22" presetClass="entr" presetSubtype="8" fill="hold" nodeType="withEffect">
                                  <p:stCondLst>
                                    <p:cond delay="7400"/>
                                  </p:stCondLst>
                                  <p:childTnLst>
                                    <p:set>
                                      <p:cBhvr>
                                        <p:cTn id="702" dur="1" fill="hold">
                                          <p:stCondLst>
                                            <p:cond delay="0"/>
                                          </p:stCondLst>
                                        </p:cTn>
                                        <p:tgtEl>
                                          <p:spTgt spid="116"/>
                                        </p:tgtEl>
                                        <p:attrNameLst>
                                          <p:attrName>style.visibility</p:attrName>
                                        </p:attrNameLst>
                                      </p:cBhvr>
                                      <p:to>
                                        <p:strVal val="visible"/>
                                      </p:to>
                                    </p:set>
                                    <p:animEffect transition="in" filter="wipe(left)">
                                      <p:cBhvr>
                                        <p:cTn id="703" dur="300"/>
                                        <p:tgtEl>
                                          <p:spTgt spid="116"/>
                                        </p:tgtEl>
                                      </p:cBhvr>
                                    </p:animEffect>
                                  </p:childTnLst>
                                </p:cTn>
                              </p:par>
                              <p:par>
                                <p:cTn id="704" presetID="42" presetClass="path" presetSubtype="0" fill="hold" nodeType="withEffect">
                                  <p:stCondLst>
                                    <p:cond delay="7700"/>
                                  </p:stCondLst>
                                  <p:childTnLst>
                                    <p:animMotion origin="layout" path="M 0.3444 -0.25371 L 0.48633 -0.0007 " pathEditMode="relative" rAng="0" ptsTypes="AA">
                                      <p:cBhvr>
                                        <p:cTn id="705" dur="300" fill="hold"/>
                                        <p:tgtEl>
                                          <p:spTgt spid="122"/>
                                        </p:tgtEl>
                                        <p:attrNameLst>
                                          <p:attrName>ppt_x</p:attrName>
                                          <p:attrName>ppt_y</p:attrName>
                                        </p:attrNameLst>
                                      </p:cBhvr>
                                      <p:rCtr x="71" y="126"/>
                                    </p:animMotion>
                                  </p:childTnLst>
                                </p:cTn>
                              </p:par>
                              <p:par>
                                <p:cTn id="706" presetID="22" presetClass="entr" presetSubtype="8" fill="hold" nodeType="withEffect">
                                  <p:stCondLst>
                                    <p:cond delay="7700"/>
                                  </p:stCondLst>
                                  <p:childTnLst>
                                    <p:set>
                                      <p:cBhvr>
                                        <p:cTn id="707" dur="1" fill="hold">
                                          <p:stCondLst>
                                            <p:cond delay="0"/>
                                          </p:stCondLst>
                                        </p:cTn>
                                        <p:tgtEl>
                                          <p:spTgt spid="121"/>
                                        </p:tgtEl>
                                        <p:attrNameLst>
                                          <p:attrName>style.visibility</p:attrName>
                                        </p:attrNameLst>
                                      </p:cBhvr>
                                      <p:to>
                                        <p:strVal val="visible"/>
                                      </p:to>
                                    </p:set>
                                    <p:animEffect transition="in" filter="wipe(left)">
                                      <p:cBhvr>
                                        <p:cTn id="708" dur="300"/>
                                        <p:tgtEl>
                                          <p:spTgt spid="121"/>
                                        </p:tgtEl>
                                      </p:cBhvr>
                                    </p:animEffect>
                                  </p:childTnLst>
                                </p:cTn>
                              </p:par>
                              <p:par>
                                <p:cTn id="709" presetID="42" presetClass="path" presetSubtype="0" fill="hold" nodeType="withEffect">
                                  <p:stCondLst>
                                    <p:cond delay="8000"/>
                                  </p:stCondLst>
                                  <p:childTnLst>
                                    <p:animMotion origin="layout" path="M 0.48633 -0.0007 L 0.48633 0.35764 " pathEditMode="relative" rAng="0" ptsTypes="AA">
                                      <p:cBhvr>
                                        <p:cTn id="710" dur="300" fill="hold"/>
                                        <p:tgtEl>
                                          <p:spTgt spid="122"/>
                                        </p:tgtEl>
                                        <p:attrNameLst>
                                          <p:attrName>ppt_x</p:attrName>
                                          <p:attrName>ppt_y</p:attrName>
                                        </p:attrNameLst>
                                      </p:cBhvr>
                                      <p:rCtr x="0" y="179"/>
                                    </p:animMotion>
                                  </p:childTnLst>
                                </p:cTn>
                              </p:par>
                              <p:par>
                                <p:cTn id="711" presetID="22" presetClass="entr" presetSubtype="1" fill="hold" nodeType="withEffect">
                                  <p:stCondLst>
                                    <p:cond delay="8000"/>
                                  </p:stCondLst>
                                  <p:childTnLst>
                                    <p:set>
                                      <p:cBhvr>
                                        <p:cTn id="712" dur="1" fill="hold">
                                          <p:stCondLst>
                                            <p:cond delay="0"/>
                                          </p:stCondLst>
                                        </p:cTn>
                                        <p:tgtEl>
                                          <p:spTgt spid="120"/>
                                        </p:tgtEl>
                                        <p:attrNameLst>
                                          <p:attrName>style.visibility</p:attrName>
                                        </p:attrNameLst>
                                      </p:cBhvr>
                                      <p:to>
                                        <p:strVal val="visible"/>
                                      </p:to>
                                    </p:set>
                                    <p:animEffect transition="in" filter="wipe(up)">
                                      <p:cBhvr>
                                        <p:cTn id="713" dur="300"/>
                                        <p:tgtEl>
                                          <p:spTgt spid="120"/>
                                        </p:tgtEl>
                                      </p:cBhvr>
                                    </p:animEffect>
                                  </p:childTnLst>
                                </p:cTn>
                              </p:par>
                              <p:par>
                                <p:cTn id="714" presetID="42" presetClass="path" presetSubtype="0" fill="hold" nodeType="withEffect">
                                  <p:stCondLst>
                                    <p:cond delay="7100"/>
                                  </p:stCondLst>
                                  <p:childTnLst>
                                    <p:animMotion origin="layout" path="M 0 2.22222E-6 L 0 0.35741 " pathEditMode="relative" rAng="0" ptsTypes="AA">
                                      <p:cBhvr>
                                        <p:cTn id="715" dur="600" fill="hold"/>
                                        <p:tgtEl>
                                          <p:spTgt spid="123"/>
                                        </p:tgtEl>
                                        <p:attrNameLst>
                                          <p:attrName>ppt_x</p:attrName>
                                          <p:attrName>ppt_y</p:attrName>
                                        </p:attrNameLst>
                                      </p:cBhvr>
                                      <p:rCtr x="0" y="179"/>
                                    </p:animMotion>
                                  </p:childTnLst>
                                </p:cTn>
                              </p:par>
                              <p:par>
                                <p:cTn id="716" presetID="22" presetClass="entr" presetSubtype="1" fill="hold" nodeType="withEffect">
                                  <p:stCondLst>
                                    <p:cond delay="7100"/>
                                  </p:stCondLst>
                                  <p:childTnLst>
                                    <p:set>
                                      <p:cBhvr>
                                        <p:cTn id="717" dur="1" fill="hold">
                                          <p:stCondLst>
                                            <p:cond delay="0"/>
                                          </p:stCondLst>
                                        </p:cTn>
                                        <p:tgtEl>
                                          <p:spTgt spid="114"/>
                                        </p:tgtEl>
                                        <p:attrNameLst>
                                          <p:attrName>style.visibility</p:attrName>
                                        </p:attrNameLst>
                                      </p:cBhvr>
                                      <p:to>
                                        <p:strVal val="visible"/>
                                      </p:to>
                                    </p:set>
                                    <p:animEffect transition="in" filter="wipe(up)">
                                      <p:cBhvr>
                                        <p:cTn id="718" dur="600"/>
                                        <p:tgtEl>
                                          <p:spTgt spid="114"/>
                                        </p:tgtEl>
                                      </p:cBhvr>
                                    </p:animEffect>
                                  </p:childTnLst>
                                </p:cTn>
                              </p:par>
                              <p:par>
                                <p:cTn id="719" presetID="63" presetClass="path" presetSubtype="0" fill="hold" nodeType="withEffect">
                                  <p:stCondLst>
                                    <p:cond delay="7700"/>
                                  </p:stCondLst>
                                  <p:childTnLst>
                                    <p:animMotion origin="layout" path="M 0 0.35741 L 0.14193 0.61018 " pathEditMode="relative" rAng="0" ptsTypes="AA">
                                      <p:cBhvr>
                                        <p:cTn id="720" dur="600" fill="hold"/>
                                        <p:tgtEl>
                                          <p:spTgt spid="123"/>
                                        </p:tgtEl>
                                        <p:attrNameLst>
                                          <p:attrName>ppt_x</p:attrName>
                                          <p:attrName>ppt_y</p:attrName>
                                        </p:attrNameLst>
                                      </p:cBhvr>
                                      <p:rCtr x="71" y="126"/>
                                    </p:animMotion>
                                  </p:childTnLst>
                                </p:cTn>
                              </p:par>
                              <p:par>
                                <p:cTn id="721" presetID="22" presetClass="entr" presetSubtype="8" fill="hold" nodeType="withEffect">
                                  <p:stCondLst>
                                    <p:cond delay="7700"/>
                                  </p:stCondLst>
                                  <p:childTnLst>
                                    <p:set>
                                      <p:cBhvr>
                                        <p:cTn id="722" dur="1" fill="hold">
                                          <p:stCondLst>
                                            <p:cond delay="0"/>
                                          </p:stCondLst>
                                        </p:cTn>
                                        <p:tgtEl>
                                          <p:spTgt spid="117"/>
                                        </p:tgtEl>
                                        <p:attrNameLst>
                                          <p:attrName>style.visibility</p:attrName>
                                        </p:attrNameLst>
                                      </p:cBhvr>
                                      <p:to>
                                        <p:strVal val="visible"/>
                                      </p:to>
                                    </p:set>
                                    <p:animEffect transition="in" filter="wipe(left)">
                                      <p:cBhvr>
                                        <p:cTn id="723" dur="600"/>
                                        <p:tgtEl>
                                          <p:spTgt spid="117"/>
                                        </p:tgtEl>
                                      </p:cBhvr>
                                    </p:animEffect>
                                  </p:childTnLst>
                                </p:cTn>
                              </p:par>
                              <p:par>
                                <p:cTn id="724" presetID="42" presetClass="path" presetSubtype="0" fill="hold" nodeType="withEffect">
                                  <p:stCondLst>
                                    <p:cond delay="7100"/>
                                  </p:stCondLst>
                                  <p:childTnLst>
                                    <p:animMotion origin="layout" path="M 2.08333E-6 0.0007 L -0.1418 0.25347 " pathEditMode="relative" rAng="0" ptsTypes="AA">
                                      <p:cBhvr>
                                        <p:cTn id="725" dur="600" fill="hold"/>
                                        <p:tgtEl>
                                          <p:spTgt spid="124"/>
                                        </p:tgtEl>
                                        <p:attrNameLst>
                                          <p:attrName>ppt_x</p:attrName>
                                          <p:attrName>ppt_y</p:attrName>
                                        </p:attrNameLst>
                                      </p:cBhvr>
                                      <p:rCtr x="-71" y="126"/>
                                    </p:animMotion>
                                  </p:childTnLst>
                                </p:cTn>
                              </p:par>
                              <p:par>
                                <p:cTn id="726" presetID="22" presetClass="entr" presetSubtype="1" fill="hold" nodeType="withEffect">
                                  <p:stCondLst>
                                    <p:cond delay="7100"/>
                                  </p:stCondLst>
                                  <p:childTnLst>
                                    <p:set>
                                      <p:cBhvr>
                                        <p:cTn id="727" dur="1" fill="hold">
                                          <p:stCondLst>
                                            <p:cond delay="0"/>
                                          </p:stCondLst>
                                        </p:cTn>
                                        <p:tgtEl>
                                          <p:spTgt spid="119"/>
                                        </p:tgtEl>
                                        <p:attrNameLst>
                                          <p:attrName>style.visibility</p:attrName>
                                        </p:attrNameLst>
                                      </p:cBhvr>
                                      <p:to>
                                        <p:strVal val="visible"/>
                                      </p:to>
                                    </p:set>
                                    <p:animEffect transition="in" filter="wipe(up)">
                                      <p:cBhvr>
                                        <p:cTn id="728" dur="600"/>
                                        <p:tgtEl>
                                          <p:spTgt spid="119"/>
                                        </p:tgtEl>
                                      </p:cBhvr>
                                    </p:animEffect>
                                  </p:childTnLst>
                                </p:cTn>
                              </p:par>
                              <p:par>
                                <p:cTn id="729" presetID="63" presetClass="path" presetSubtype="0" fill="hold" nodeType="withEffect">
                                  <p:stCondLst>
                                    <p:cond delay="7700"/>
                                  </p:stCondLst>
                                  <p:childTnLst>
                                    <p:animMotion origin="layout" path="M -0.1418 0.25347 L -0.34388 0.25324 " pathEditMode="relative" rAng="0" ptsTypes="AA">
                                      <p:cBhvr>
                                        <p:cTn id="730" dur="600" fill="hold"/>
                                        <p:tgtEl>
                                          <p:spTgt spid="124"/>
                                        </p:tgtEl>
                                        <p:attrNameLst>
                                          <p:attrName>ppt_x</p:attrName>
                                          <p:attrName>ppt_y</p:attrName>
                                        </p:attrNameLst>
                                      </p:cBhvr>
                                      <p:rCtr x="-101" y="0"/>
                                    </p:animMotion>
                                  </p:childTnLst>
                                </p:cTn>
                              </p:par>
                              <p:par>
                                <p:cTn id="731" presetID="22" presetClass="entr" presetSubtype="2" fill="hold" nodeType="withEffect">
                                  <p:stCondLst>
                                    <p:cond delay="7700"/>
                                  </p:stCondLst>
                                  <p:childTnLst>
                                    <p:set>
                                      <p:cBhvr>
                                        <p:cTn id="732" dur="1" fill="hold">
                                          <p:stCondLst>
                                            <p:cond delay="0"/>
                                          </p:stCondLst>
                                        </p:cTn>
                                        <p:tgtEl>
                                          <p:spTgt spid="118"/>
                                        </p:tgtEl>
                                        <p:attrNameLst>
                                          <p:attrName>style.visibility</p:attrName>
                                        </p:attrNameLst>
                                      </p:cBhvr>
                                      <p:to>
                                        <p:strVal val="visible"/>
                                      </p:to>
                                    </p:set>
                                    <p:animEffect transition="in" filter="wipe(right)">
                                      <p:cBhvr>
                                        <p:cTn id="733" dur="600"/>
                                        <p:tgtEl>
                                          <p:spTgt spid="118"/>
                                        </p:tgtEl>
                                      </p:cBhvr>
                                    </p:animEffect>
                                  </p:childTnLst>
                                </p:cTn>
                              </p:par>
                              <p:par>
                                <p:cTn id="734" presetID="6" presetClass="emph" presetSubtype="0" fill="hold" nodeType="withEffect">
                                  <p:stCondLst>
                                    <p:cond delay="7900"/>
                                  </p:stCondLst>
                                  <p:childTnLst>
                                    <p:animScale>
                                      <p:cBhvr>
                                        <p:cTn id="735" dur="400" fill="hold"/>
                                        <p:tgtEl>
                                          <p:spTgt spid="122"/>
                                        </p:tgtEl>
                                      </p:cBhvr>
                                      <p:by x="0" y="0"/>
                                    </p:animScale>
                                  </p:childTnLst>
                                </p:cTn>
                              </p:par>
                              <p:par>
                                <p:cTn id="736" presetID="6" presetClass="emph" presetSubtype="0" fill="hold" nodeType="withEffect">
                                  <p:stCondLst>
                                    <p:cond delay="7900"/>
                                  </p:stCondLst>
                                  <p:childTnLst>
                                    <p:animScale>
                                      <p:cBhvr>
                                        <p:cTn id="737" dur="400" fill="hold"/>
                                        <p:tgtEl>
                                          <p:spTgt spid="123"/>
                                        </p:tgtEl>
                                      </p:cBhvr>
                                      <p:by x="0" y="0"/>
                                    </p:animScale>
                                  </p:childTnLst>
                                </p:cTn>
                              </p:par>
                              <p:par>
                                <p:cTn id="738" presetID="6" presetClass="emph" presetSubtype="0" fill="hold" nodeType="withEffect">
                                  <p:stCondLst>
                                    <p:cond delay="7900"/>
                                  </p:stCondLst>
                                  <p:childTnLst>
                                    <p:animScale>
                                      <p:cBhvr>
                                        <p:cTn id="739" dur="400" fill="hold"/>
                                        <p:tgtEl>
                                          <p:spTgt spid="124"/>
                                        </p:tgtEl>
                                      </p:cBhvr>
                                      <p:by x="0" y="0"/>
                                    </p:animScale>
                                  </p:childTnLst>
                                </p:cTn>
                              </p:par>
                              <p:par>
                                <p:cTn id="740" presetID="1" presetClass="exit" presetSubtype="0" fill="hold" nodeType="withEffect">
                                  <p:stCondLst>
                                    <p:cond delay="8300"/>
                                  </p:stCondLst>
                                  <p:childTnLst>
                                    <p:set>
                                      <p:cBhvr>
                                        <p:cTn id="741" dur="1" fill="hold">
                                          <p:stCondLst>
                                            <p:cond delay="0"/>
                                          </p:stCondLst>
                                        </p:cTn>
                                        <p:tgtEl>
                                          <p:spTgt spid="114"/>
                                        </p:tgtEl>
                                        <p:attrNameLst>
                                          <p:attrName>style.visibility</p:attrName>
                                        </p:attrNameLst>
                                      </p:cBhvr>
                                      <p:to>
                                        <p:strVal val="hidden"/>
                                      </p:to>
                                    </p:set>
                                  </p:childTnLst>
                                </p:cTn>
                              </p:par>
                              <p:par>
                                <p:cTn id="742" presetID="1" presetClass="exit" presetSubtype="0" fill="hold" nodeType="withEffect">
                                  <p:stCondLst>
                                    <p:cond delay="8300"/>
                                  </p:stCondLst>
                                  <p:childTnLst>
                                    <p:set>
                                      <p:cBhvr>
                                        <p:cTn id="743" dur="1" fill="hold">
                                          <p:stCondLst>
                                            <p:cond delay="0"/>
                                          </p:stCondLst>
                                        </p:cTn>
                                        <p:tgtEl>
                                          <p:spTgt spid="115"/>
                                        </p:tgtEl>
                                        <p:attrNameLst>
                                          <p:attrName>style.visibility</p:attrName>
                                        </p:attrNameLst>
                                      </p:cBhvr>
                                      <p:to>
                                        <p:strVal val="hidden"/>
                                      </p:to>
                                    </p:set>
                                  </p:childTnLst>
                                </p:cTn>
                              </p:par>
                              <p:par>
                                <p:cTn id="744" presetID="1" presetClass="exit" presetSubtype="0" fill="hold" nodeType="withEffect">
                                  <p:stCondLst>
                                    <p:cond delay="8300"/>
                                  </p:stCondLst>
                                  <p:childTnLst>
                                    <p:set>
                                      <p:cBhvr>
                                        <p:cTn id="745" dur="1" fill="hold">
                                          <p:stCondLst>
                                            <p:cond delay="0"/>
                                          </p:stCondLst>
                                        </p:cTn>
                                        <p:tgtEl>
                                          <p:spTgt spid="116"/>
                                        </p:tgtEl>
                                        <p:attrNameLst>
                                          <p:attrName>style.visibility</p:attrName>
                                        </p:attrNameLst>
                                      </p:cBhvr>
                                      <p:to>
                                        <p:strVal val="hidden"/>
                                      </p:to>
                                    </p:set>
                                  </p:childTnLst>
                                </p:cTn>
                              </p:par>
                              <p:par>
                                <p:cTn id="746" presetID="1" presetClass="exit" presetSubtype="0" fill="hold" nodeType="withEffect">
                                  <p:stCondLst>
                                    <p:cond delay="8300"/>
                                  </p:stCondLst>
                                  <p:childTnLst>
                                    <p:set>
                                      <p:cBhvr>
                                        <p:cTn id="747" dur="1" fill="hold">
                                          <p:stCondLst>
                                            <p:cond delay="0"/>
                                          </p:stCondLst>
                                        </p:cTn>
                                        <p:tgtEl>
                                          <p:spTgt spid="117"/>
                                        </p:tgtEl>
                                        <p:attrNameLst>
                                          <p:attrName>style.visibility</p:attrName>
                                        </p:attrNameLst>
                                      </p:cBhvr>
                                      <p:to>
                                        <p:strVal val="hidden"/>
                                      </p:to>
                                    </p:set>
                                  </p:childTnLst>
                                </p:cTn>
                              </p:par>
                              <p:par>
                                <p:cTn id="748" presetID="1" presetClass="exit" presetSubtype="0" fill="hold" nodeType="withEffect">
                                  <p:stCondLst>
                                    <p:cond delay="8300"/>
                                  </p:stCondLst>
                                  <p:childTnLst>
                                    <p:set>
                                      <p:cBhvr>
                                        <p:cTn id="749" dur="1" fill="hold">
                                          <p:stCondLst>
                                            <p:cond delay="0"/>
                                          </p:stCondLst>
                                        </p:cTn>
                                        <p:tgtEl>
                                          <p:spTgt spid="118"/>
                                        </p:tgtEl>
                                        <p:attrNameLst>
                                          <p:attrName>style.visibility</p:attrName>
                                        </p:attrNameLst>
                                      </p:cBhvr>
                                      <p:to>
                                        <p:strVal val="hidden"/>
                                      </p:to>
                                    </p:set>
                                  </p:childTnLst>
                                </p:cTn>
                              </p:par>
                              <p:par>
                                <p:cTn id="750" presetID="1" presetClass="exit" presetSubtype="0" fill="hold" nodeType="withEffect">
                                  <p:stCondLst>
                                    <p:cond delay="8300"/>
                                  </p:stCondLst>
                                  <p:childTnLst>
                                    <p:set>
                                      <p:cBhvr>
                                        <p:cTn id="751" dur="1" fill="hold">
                                          <p:stCondLst>
                                            <p:cond delay="0"/>
                                          </p:stCondLst>
                                        </p:cTn>
                                        <p:tgtEl>
                                          <p:spTgt spid="119"/>
                                        </p:tgtEl>
                                        <p:attrNameLst>
                                          <p:attrName>style.visibility</p:attrName>
                                        </p:attrNameLst>
                                      </p:cBhvr>
                                      <p:to>
                                        <p:strVal val="hidden"/>
                                      </p:to>
                                    </p:set>
                                  </p:childTnLst>
                                </p:cTn>
                              </p:par>
                              <p:par>
                                <p:cTn id="752" presetID="1" presetClass="exit" presetSubtype="0" fill="hold" nodeType="withEffect">
                                  <p:stCondLst>
                                    <p:cond delay="8300"/>
                                  </p:stCondLst>
                                  <p:childTnLst>
                                    <p:set>
                                      <p:cBhvr>
                                        <p:cTn id="753" dur="1" fill="hold">
                                          <p:stCondLst>
                                            <p:cond delay="0"/>
                                          </p:stCondLst>
                                        </p:cTn>
                                        <p:tgtEl>
                                          <p:spTgt spid="120"/>
                                        </p:tgtEl>
                                        <p:attrNameLst>
                                          <p:attrName>style.visibility</p:attrName>
                                        </p:attrNameLst>
                                      </p:cBhvr>
                                      <p:to>
                                        <p:strVal val="hidden"/>
                                      </p:to>
                                    </p:set>
                                  </p:childTnLst>
                                </p:cTn>
                              </p:par>
                              <p:par>
                                <p:cTn id="754" presetID="1" presetClass="exit" presetSubtype="0" fill="hold" nodeType="withEffect">
                                  <p:stCondLst>
                                    <p:cond delay="8300"/>
                                  </p:stCondLst>
                                  <p:childTnLst>
                                    <p:set>
                                      <p:cBhvr>
                                        <p:cTn id="755" dur="1" fill="hold">
                                          <p:stCondLst>
                                            <p:cond delay="0"/>
                                          </p:stCondLst>
                                        </p:cTn>
                                        <p:tgtEl>
                                          <p:spTgt spid="121"/>
                                        </p:tgtEl>
                                        <p:attrNameLst>
                                          <p:attrName>style.visibility</p:attrName>
                                        </p:attrNameLst>
                                      </p:cBhvr>
                                      <p:to>
                                        <p:strVal val="hidden"/>
                                      </p:to>
                                    </p:set>
                                  </p:childTnLst>
                                </p:cTn>
                              </p:par>
                              <p:par>
                                <p:cTn id="756" presetID="1" presetClass="entr" presetSubtype="0" fill="hold" nodeType="withEffect">
                                  <p:stCondLst>
                                    <p:cond delay="8300"/>
                                  </p:stCondLst>
                                  <p:childTnLst>
                                    <p:set>
                                      <p:cBhvr>
                                        <p:cTn id="757" dur="1" fill="hold">
                                          <p:stCondLst>
                                            <p:cond delay="0"/>
                                          </p:stCondLst>
                                        </p:cTn>
                                        <p:tgtEl>
                                          <p:spTgt spid="125"/>
                                        </p:tgtEl>
                                        <p:attrNameLst>
                                          <p:attrName>style.visibility</p:attrName>
                                        </p:attrNameLst>
                                      </p:cBhvr>
                                      <p:to>
                                        <p:strVal val="visible"/>
                                      </p:to>
                                    </p:set>
                                  </p:childTnLst>
                                </p:cTn>
                              </p:par>
                              <p:par>
                                <p:cTn id="758" presetID="6" presetClass="emph" presetSubtype="0" accel="50000" fill="hold" nodeType="withEffect">
                                  <p:stCondLst>
                                    <p:cond delay="8300"/>
                                  </p:stCondLst>
                                  <p:childTnLst>
                                    <p:animScale>
                                      <p:cBhvr>
                                        <p:cTn id="759" dur="2000" fill="hold"/>
                                        <p:tgtEl>
                                          <p:spTgt spid="125"/>
                                        </p:tgtEl>
                                      </p:cBhvr>
                                      <p:by x="250000" y="250000"/>
                                    </p:animScale>
                                  </p:childTnLst>
                                </p:cTn>
                              </p:par>
                              <p:par>
                                <p:cTn id="760" presetID="10" presetClass="exit" presetSubtype="0" fill="hold" nodeType="withEffect">
                                  <p:stCondLst>
                                    <p:cond delay="8300"/>
                                  </p:stCondLst>
                                  <p:childTnLst>
                                    <p:animEffect transition="out" filter="fade">
                                      <p:cBhvr>
                                        <p:cTn id="761" dur="2000"/>
                                        <p:tgtEl>
                                          <p:spTgt spid="125"/>
                                        </p:tgtEl>
                                      </p:cBhvr>
                                    </p:animEffect>
                                    <p:set>
                                      <p:cBhvr>
                                        <p:cTn id="762" dur="1" fill="hold">
                                          <p:stCondLst>
                                            <p:cond delay="1999"/>
                                          </p:stCondLst>
                                        </p:cTn>
                                        <p:tgtEl>
                                          <p:spTgt spid="125"/>
                                        </p:tgtEl>
                                        <p:attrNameLst>
                                          <p:attrName>style.visibility</p:attrName>
                                        </p:attrNameLst>
                                      </p:cBhvr>
                                      <p:to>
                                        <p:strVal val="hidden"/>
                                      </p:to>
                                    </p:set>
                                  </p:childTnLst>
                                </p:cTn>
                              </p:par>
                              <p:par>
                                <p:cTn id="763" presetID="23" presetClass="entr" presetSubtype="16" fill="hold" nodeType="withEffect">
                                  <p:stCondLst>
                                    <p:cond delay="6500"/>
                                  </p:stCondLst>
                                  <p:childTnLst>
                                    <p:set>
                                      <p:cBhvr>
                                        <p:cTn id="764" dur="1" fill="hold">
                                          <p:stCondLst>
                                            <p:cond delay="0"/>
                                          </p:stCondLst>
                                        </p:cTn>
                                        <p:tgtEl>
                                          <p:spTgt spid="130"/>
                                        </p:tgtEl>
                                        <p:attrNameLst>
                                          <p:attrName>style.visibility</p:attrName>
                                        </p:attrNameLst>
                                      </p:cBhvr>
                                      <p:to>
                                        <p:strVal val="visible"/>
                                      </p:to>
                                    </p:set>
                                    <p:anim calcmode="lin" valueType="num">
                                      <p:cBhvr>
                                        <p:cTn id="765" dur="200" fill="hold"/>
                                        <p:tgtEl>
                                          <p:spTgt spid="130"/>
                                        </p:tgtEl>
                                        <p:attrNameLst>
                                          <p:attrName>ppt_w</p:attrName>
                                        </p:attrNameLst>
                                      </p:cBhvr>
                                      <p:tavLst>
                                        <p:tav tm="0">
                                          <p:val>
                                            <p:fltVal val="0"/>
                                          </p:val>
                                        </p:tav>
                                        <p:tav tm="100000">
                                          <p:val>
                                            <p:strVal val="#ppt_w"/>
                                          </p:val>
                                        </p:tav>
                                      </p:tavLst>
                                    </p:anim>
                                    <p:anim calcmode="lin" valueType="num">
                                      <p:cBhvr>
                                        <p:cTn id="766" dur="200" fill="hold"/>
                                        <p:tgtEl>
                                          <p:spTgt spid="130"/>
                                        </p:tgtEl>
                                        <p:attrNameLst>
                                          <p:attrName>ppt_h</p:attrName>
                                        </p:attrNameLst>
                                      </p:cBhvr>
                                      <p:tavLst>
                                        <p:tav tm="0">
                                          <p:val>
                                            <p:fltVal val="0"/>
                                          </p:val>
                                        </p:tav>
                                        <p:tav tm="100000">
                                          <p:val>
                                            <p:strVal val="#ppt_h"/>
                                          </p:val>
                                        </p:tav>
                                      </p:tavLst>
                                    </p:anim>
                                  </p:childTnLst>
                                </p:cTn>
                              </p:par>
                              <p:par>
                                <p:cTn id="767" presetID="23" presetClass="entr" presetSubtype="16" fill="hold" nodeType="withEffect">
                                  <p:stCondLst>
                                    <p:cond delay="6500"/>
                                  </p:stCondLst>
                                  <p:childTnLst>
                                    <p:set>
                                      <p:cBhvr>
                                        <p:cTn id="768" dur="1" fill="hold">
                                          <p:stCondLst>
                                            <p:cond delay="0"/>
                                          </p:stCondLst>
                                        </p:cTn>
                                        <p:tgtEl>
                                          <p:spTgt spid="131"/>
                                        </p:tgtEl>
                                        <p:attrNameLst>
                                          <p:attrName>style.visibility</p:attrName>
                                        </p:attrNameLst>
                                      </p:cBhvr>
                                      <p:to>
                                        <p:strVal val="visible"/>
                                      </p:to>
                                    </p:set>
                                    <p:anim calcmode="lin" valueType="num">
                                      <p:cBhvr>
                                        <p:cTn id="769" dur="200" fill="hold"/>
                                        <p:tgtEl>
                                          <p:spTgt spid="131"/>
                                        </p:tgtEl>
                                        <p:attrNameLst>
                                          <p:attrName>ppt_w</p:attrName>
                                        </p:attrNameLst>
                                      </p:cBhvr>
                                      <p:tavLst>
                                        <p:tav tm="0">
                                          <p:val>
                                            <p:fltVal val="0"/>
                                          </p:val>
                                        </p:tav>
                                        <p:tav tm="100000">
                                          <p:val>
                                            <p:strVal val="#ppt_w"/>
                                          </p:val>
                                        </p:tav>
                                      </p:tavLst>
                                    </p:anim>
                                    <p:anim calcmode="lin" valueType="num">
                                      <p:cBhvr>
                                        <p:cTn id="770" dur="200" fill="hold"/>
                                        <p:tgtEl>
                                          <p:spTgt spid="131"/>
                                        </p:tgtEl>
                                        <p:attrNameLst>
                                          <p:attrName>ppt_h</p:attrName>
                                        </p:attrNameLst>
                                      </p:cBhvr>
                                      <p:tavLst>
                                        <p:tav tm="0">
                                          <p:val>
                                            <p:fltVal val="0"/>
                                          </p:val>
                                        </p:tav>
                                        <p:tav tm="100000">
                                          <p:val>
                                            <p:strVal val="#ppt_h"/>
                                          </p:val>
                                        </p:tav>
                                      </p:tavLst>
                                    </p:anim>
                                  </p:childTnLst>
                                </p:cTn>
                              </p:par>
                              <p:par>
                                <p:cTn id="771" presetID="23" presetClass="entr" presetSubtype="16" fill="hold" nodeType="withEffect">
                                  <p:stCondLst>
                                    <p:cond delay="6500"/>
                                  </p:stCondLst>
                                  <p:childTnLst>
                                    <p:set>
                                      <p:cBhvr>
                                        <p:cTn id="772" dur="1" fill="hold">
                                          <p:stCondLst>
                                            <p:cond delay="0"/>
                                          </p:stCondLst>
                                        </p:cTn>
                                        <p:tgtEl>
                                          <p:spTgt spid="133"/>
                                        </p:tgtEl>
                                        <p:attrNameLst>
                                          <p:attrName>style.visibility</p:attrName>
                                        </p:attrNameLst>
                                      </p:cBhvr>
                                      <p:to>
                                        <p:strVal val="visible"/>
                                      </p:to>
                                    </p:set>
                                    <p:anim calcmode="lin" valueType="num">
                                      <p:cBhvr>
                                        <p:cTn id="773" dur="200" fill="hold"/>
                                        <p:tgtEl>
                                          <p:spTgt spid="133"/>
                                        </p:tgtEl>
                                        <p:attrNameLst>
                                          <p:attrName>ppt_w</p:attrName>
                                        </p:attrNameLst>
                                      </p:cBhvr>
                                      <p:tavLst>
                                        <p:tav tm="0">
                                          <p:val>
                                            <p:fltVal val="0"/>
                                          </p:val>
                                        </p:tav>
                                        <p:tav tm="100000">
                                          <p:val>
                                            <p:strVal val="#ppt_w"/>
                                          </p:val>
                                        </p:tav>
                                      </p:tavLst>
                                    </p:anim>
                                    <p:anim calcmode="lin" valueType="num">
                                      <p:cBhvr>
                                        <p:cTn id="774" dur="200" fill="hold"/>
                                        <p:tgtEl>
                                          <p:spTgt spid="133"/>
                                        </p:tgtEl>
                                        <p:attrNameLst>
                                          <p:attrName>ppt_h</p:attrName>
                                        </p:attrNameLst>
                                      </p:cBhvr>
                                      <p:tavLst>
                                        <p:tav tm="0">
                                          <p:val>
                                            <p:fltVal val="0"/>
                                          </p:val>
                                        </p:tav>
                                        <p:tav tm="100000">
                                          <p:val>
                                            <p:strVal val="#ppt_h"/>
                                          </p:val>
                                        </p:tav>
                                      </p:tavLst>
                                    </p:anim>
                                  </p:childTnLst>
                                </p:cTn>
                              </p:par>
                              <p:par>
                                <p:cTn id="775" presetID="23" presetClass="entr" presetSubtype="16" fill="hold" nodeType="withEffect">
                                  <p:stCondLst>
                                    <p:cond delay="6500"/>
                                  </p:stCondLst>
                                  <p:childTnLst>
                                    <p:set>
                                      <p:cBhvr>
                                        <p:cTn id="776" dur="1" fill="hold">
                                          <p:stCondLst>
                                            <p:cond delay="0"/>
                                          </p:stCondLst>
                                        </p:cTn>
                                        <p:tgtEl>
                                          <p:spTgt spid="132"/>
                                        </p:tgtEl>
                                        <p:attrNameLst>
                                          <p:attrName>style.visibility</p:attrName>
                                        </p:attrNameLst>
                                      </p:cBhvr>
                                      <p:to>
                                        <p:strVal val="visible"/>
                                      </p:to>
                                    </p:set>
                                    <p:anim calcmode="lin" valueType="num">
                                      <p:cBhvr>
                                        <p:cTn id="777" dur="200" fill="hold"/>
                                        <p:tgtEl>
                                          <p:spTgt spid="132"/>
                                        </p:tgtEl>
                                        <p:attrNameLst>
                                          <p:attrName>ppt_w</p:attrName>
                                        </p:attrNameLst>
                                      </p:cBhvr>
                                      <p:tavLst>
                                        <p:tav tm="0">
                                          <p:val>
                                            <p:fltVal val="0"/>
                                          </p:val>
                                        </p:tav>
                                        <p:tav tm="100000">
                                          <p:val>
                                            <p:strVal val="#ppt_w"/>
                                          </p:val>
                                        </p:tav>
                                      </p:tavLst>
                                    </p:anim>
                                    <p:anim calcmode="lin" valueType="num">
                                      <p:cBhvr>
                                        <p:cTn id="778" dur="200" fill="hold"/>
                                        <p:tgtEl>
                                          <p:spTgt spid="132"/>
                                        </p:tgtEl>
                                        <p:attrNameLst>
                                          <p:attrName>ppt_h</p:attrName>
                                        </p:attrNameLst>
                                      </p:cBhvr>
                                      <p:tavLst>
                                        <p:tav tm="0">
                                          <p:val>
                                            <p:fltVal val="0"/>
                                          </p:val>
                                        </p:tav>
                                        <p:tav tm="100000">
                                          <p:val>
                                            <p:strVal val="#ppt_h"/>
                                          </p:val>
                                        </p:tav>
                                      </p:tavLst>
                                    </p:anim>
                                  </p:childTnLst>
                                </p:cTn>
                              </p:par>
                              <p:par>
                                <p:cTn id="779" presetID="64" presetClass="path" presetSubtype="0" fill="hold" nodeType="withEffect">
                                  <p:stCondLst>
                                    <p:cond delay="7500"/>
                                  </p:stCondLst>
                                  <p:childTnLst>
                                    <p:animMotion origin="layout" path="M 2.77556E-17 0.00047 L 2.77556E-17 -0.57384 " pathEditMode="relative" rAng="0" ptsTypes="AA">
                                      <p:cBhvr>
                                        <p:cTn id="780" dur="1000" fill="hold"/>
                                        <p:tgtEl>
                                          <p:spTgt spid="130"/>
                                        </p:tgtEl>
                                        <p:attrNameLst>
                                          <p:attrName>ppt_x</p:attrName>
                                          <p:attrName>ppt_y</p:attrName>
                                        </p:attrNameLst>
                                      </p:cBhvr>
                                      <p:rCtr x="0" y="-287"/>
                                    </p:animMotion>
                                  </p:childTnLst>
                                </p:cTn>
                              </p:par>
                              <p:par>
                                <p:cTn id="781" presetID="35" presetClass="path" presetSubtype="0" fill="hold" nodeType="withEffect">
                                  <p:stCondLst>
                                    <p:cond delay="7500"/>
                                  </p:stCondLst>
                                  <p:childTnLst>
                                    <p:animMotion origin="layout" path="M 2.08333E-7 -2.96296E-6 L -0.53763 -2.96296E-6 " pathEditMode="relative" rAng="0" ptsTypes="AA">
                                      <p:cBhvr>
                                        <p:cTn id="782" dur="1000" fill="hold"/>
                                        <p:tgtEl>
                                          <p:spTgt spid="131"/>
                                        </p:tgtEl>
                                        <p:attrNameLst>
                                          <p:attrName>ppt_x</p:attrName>
                                          <p:attrName>ppt_y</p:attrName>
                                        </p:attrNameLst>
                                      </p:cBhvr>
                                      <p:rCtr x="-269" y="0"/>
                                    </p:animMotion>
                                  </p:childTnLst>
                                </p:cTn>
                              </p:par>
                              <p:par>
                                <p:cTn id="783" presetID="42" presetClass="path" presetSubtype="0" fill="hold" nodeType="withEffect">
                                  <p:stCondLst>
                                    <p:cond delay="7500"/>
                                  </p:stCondLst>
                                  <p:childTnLst>
                                    <p:animMotion origin="layout" path="M 0.00013 0.00046 L 0.00013 0.57546 " pathEditMode="relative" rAng="0" ptsTypes="AA">
                                      <p:cBhvr>
                                        <p:cTn id="784" dur="1000" fill="hold"/>
                                        <p:tgtEl>
                                          <p:spTgt spid="133"/>
                                        </p:tgtEl>
                                        <p:attrNameLst>
                                          <p:attrName>ppt_x</p:attrName>
                                          <p:attrName>ppt_y</p:attrName>
                                        </p:attrNameLst>
                                      </p:cBhvr>
                                      <p:rCtr x="0" y="287"/>
                                    </p:animMotion>
                                  </p:childTnLst>
                                </p:cTn>
                              </p:par>
                              <p:par>
                                <p:cTn id="785" presetID="63" presetClass="path" presetSubtype="0" fill="hold" nodeType="withEffect">
                                  <p:stCondLst>
                                    <p:cond delay="7500"/>
                                  </p:stCondLst>
                                  <p:childTnLst>
                                    <p:animMotion origin="layout" path="M 2.77556E-17 -2.96296E-6 L 0.53737 -2.96296E-6 " pathEditMode="relative" rAng="0" ptsTypes="AA">
                                      <p:cBhvr>
                                        <p:cTn id="786" dur="1000" fill="hold"/>
                                        <p:tgtEl>
                                          <p:spTgt spid="132"/>
                                        </p:tgtEl>
                                        <p:attrNameLst>
                                          <p:attrName>ppt_x</p:attrName>
                                          <p:attrName>ppt_y</p:attrName>
                                        </p:attrNameLst>
                                      </p:cBhvr>
                                      <p:rCtr x="269" y="0"/>
                                    </p:animMotion>
                                  </p:childTnLst>
                                </p:cTn>
                              </p:par>
                              <p:par>
                                <p:cTn id="787" presetID="22" presetClass="entr" presetSubtype="2" fill="hold" nodeType="withEffect">
                                  <p:stCondLst>
                                    <p:cond delay="7500"/>
                                  </p:stCondLst>
                                  <p:childTnLst>
                                    <p:set>
                                      <p:cBhvr>
                                        <p:cTn id="788" dur="1" fill="hold">
                                          <p:stCondLst>
                                            <p:cond delay="0"/>
                                          </p:stCondLst>
                                        </p:cTn>
                                        <p:tgtEl>
                                          <p:spTgt spid="129"/>
                                        </p:tgtEl>
                                        <p:attrNameLst>
                                          <p:attrName>style.visibility</p:attrName>
                                        </p:attrNameLst>
                                      </p:cBhvr>
                                      <p:to>
                                        <p:strVal val="visible"/>
                                      </p:to>
                                    </p:set>
                                    <p:animEffect transition="in" filter="wipe(right)">
                                      <p:cBhvr>
                                        <p:cTn id="789" dur="1000"/>
                                        <p:tgtEl>
                                          <p:spTgt spid="129"/>
                                        </p:tgtEl>
                                      </p:cBhvr>
                                    </p:animEffect>
                                  </p:childTnLst>
                                </p:cTn>
                              </p:par>
                              <p:par>
                                <p:cTn id="790" presetID="22" presetClass="entr" presetSubtype="1" fill="hold" nodeType="withEffect">
                                  <p:stCondLst>
                                    <p:cond delay="7500"/>
                                  </p:stCondLst>
                                  <p:childTnLst>
                                    <p:set>
                                      <p:cBhvr>
                                        <p:cTn id="791" dur="1" fill="hold">
                                          <p:stCondLst>
                                            <p:cond delay="0"/>
                                          </p:stCondLst>
                                        </p:cTn>
                                        <p:tgtEl>
                                          <p:spTgt spid="128"/>
                                        </p:tgtEl>
                                        <p:attrNameLst>
                                          <p:attrName>style.visibility</p:attrName>
                                        </p:attrNameLst>
                                      </p:cBhvr>
                                      <p:to>
                                        <p:strVal val="visible"/>
                                      </p:to>
                                    </p:set>
                                    <p:animEffect transition="in" filter="wipe(up)">
                                      <p:cBhvr>
                                        <p:cTn id="792" dur="1000"/>
                                        <p:tgtEl>
                                          <p:spTgt spid="128"/>
                                        </p:tgtEl>
                                      </p:cBhvr>
                                    </p:animEffect>
                                  </p:childTnLst>
                                </p:cTn>
                              </p:par>
                              <p:par>
                                <p:cTn id="793" presetID="22" presetClass="entr" presetSubtype="8" fill="hold" nodeType="withEffect">
                                  <p:stCondLst>
                                    <p:cond delay="7500"/>
                                  </p:stCondLst>
                                  <p:childTnLst>
                                    <p:set>
                                      <p:cBhvr>
                                        <p:cTn id="794" dur="1" fill="hold">
                                          <p:stCondLst>
                                            <p:cond delay="0"/>
                                          </p:stCondLst>
                                        </p:cTn>
                                        <p:tgtEl>
                                          <p:spTgt spid="127"/>
                                        </p:tgtEl>
                                        <p:attrNameLst>
                                          <p:attrName>style.visibility</p:attrName>
                                        </p:attrNameLst>
                                      </p:cBhvr>
                                      <p:to>
                                        <p:strVal val="visible"/>
                                      </p:to>
                                    </p:set>
                                    <p:animEffect transition="in" filter="wipe(left)">
                                      <p:cBhvr>
                                        <p:cTn id="795" dur="1000"/>
                                        <p:tgtEl>
                                          <p:spTgt spid="127"/>
                                        </p:tgtEl>
                                      </p:cBhvr>
                                    </p:animEffect>
                                  </p:childTnLst>
                                </p:cTn>
                              </p:par>
                              <p:par>
                                <p:cTn id="796" presetID="22" presetClass="entr" presetSubtype="4" fill="hold" nodeType="withEffect">
                                  <p:stCondLst>
                                    <p:cond delay="7500"/>
                                  </p:stCondLst>
                                  <p:childTnLst>
                                    <p:set>
                                      <p:cBhvr>
                                        <p:cTn id="797" dur="1" fill="hold">
                                          <p:stCondLst>
                                            <p:cond delay="0"/>
                                          </p:stCondLst>
                                        </p:cTn>
                                        <p:tgtEl>
                                          <p:spTgt spid="126"/>
                                        </p:tgtEl>
                                        <p:attrNameLst>
                                          <p:attrName>style.visibility</p:attrName>
                                        </p:attrNameLst>
                                      </p:cBhvr>
                                      <p:to>
                                        <p:strVal val="visible"/>
                                      </p:to>
                                    </p:set>
                                    <p:animEffect transition="in" filter="wipe(down)">
                                      <p:cBhvr>
                                        <p:cTn id="798" dur="1000"/>
                                        <p:tgtEl>
                                          <p:spTgt spid="126"/>
                                        </p:tgtEl>
                                      </p:cBhvr>
                                    </p:animEffect>
                                  </p:childTnLst>
                                </p:cTn>
                              </p:par>
                              <p:par>
                                <p:cTn id="799" presetID="6" presetClass="emph" presetSubtype="0" fill="hold" nodeType="withEffect">
                                  <p:stCondLst>
                                    <p:cond delay="8200"/>
                                  </p:stCondLst>
                                  <p:childTnLst>
                                    <p:animScale>
                                      <p:cBhvr>
                                        <p:cTn id="800" dur="400" fill="hold"/>
                                        <p:tgtEl>
                                          <p:spTgt spid="130"/>
                                        </p:tgtEl>
                                      </p:cBhvr>
                                      <p:by x="0" y="0"/>
                                    </p:animScale>
                                  </p:childTnLst>
                                </p:cTn>
                              </p:par>
                              <p:par>
                                <p:cTn id="801" presetID="6" presetClass="emph" presetSubtype="0" fill="hold" nodeType="withEffect">
                                  <p:stCondLst>
                                    <p:cond delay="8200"/>
                                  </p:stCondLst>
                                  <p:childTnLst>
                                    <p:animScale>
                                      <p:cBhvr>
                                        <p:cTn id="802" dur="400" fill="hold"/>
                                        <p:tgtEl>
                                          <p:spTgt spid="131"/>
                                        </p:tgtEl>
                                      </p:cBhvr>
                                      <p:by x="0" y="0"/>
                                    </p:animScale>
                                  </p:childTnLst>
                                </p:cTn>
                              </p:par>
                              <p:par>
                                <p:cTn id="803" presetID="6" presetClass="emph" presetSubtype="0" fill="hold" nodeType="withEffect">
                                  <p:stCondLst>
                                    <p:cond delay="8200"/>
                                  </p:stCondLst>
                                  <p:childTnLst>
                                    <p:animScale>
                                      <p:cBhvr>
                                        <p:cTn id="804" dur="400" fill="hold"/>
                                        <p:tgtEl>
                                          <p:spTgt spid="133"/>
                                        </p:tgtEl>
                                      </p:cBhvr>
                                      <p:by x="0" y="0"/>
                                    </p:animScale>
                                  </p:childTnLst>
                                </p:cTn>
                              </p:par>
                              <p:par>
                                <p:cTn id="805" presetID="6" presetClass="emph" presetSubtype="0" fill="hold" nodeType="withEffect">
                                  <p:stCondLst>
                                    <p:cond delay="8200"/>
                                  </p:stCondLst>
                                  <p:childTnLst>
                                    <p:animScale>
                                      <p:cBhvr>
                                        <p:cTn id="806" dur="400" fill="hold"/>
                                        <p:tgtEl>
                                          <p:spTgt spid="132"/>
                                        </p:tgtEl>
                                      </p:cBhvr>
                                      <p:by x="0" y="0"/>
                                    </p:animScale>
                                  </p:childTnLst>
                                </p:cTn>
                              </p:par>
                              <p:par>
                                <p:cTn id="807" presetID="1" presetClass="exit" presetSubtype="0" fill="hold" nodeType="withEffect">
                                  <p:stCondLst>
                                    <p:cond delay="8600"/>
                                  </p:stCondLst>
                                  <p:childTnLst>
                                    <p:set>
                                      <p:cBhvr>
                                        <p:cTn id="808" dur="1" fill="hold">
                                          <p:stCondLst>
                                            <p:cond delay="0"/>
                                          </p:stCondLst>
                                        </p:cTn>
                                        <p:tgtEl>
                                          <p:spTgt spid="126"/>
                                        </p:tgtEl>
                                        <p:attrNameLst>
                                          <p:attrName>style.visibility</p:attrName>
                                        </p:attrNameLst>
                                      </p:cBhvr>
                                      <p:to>
                                        <p:strVal val="hidden"/>
                                      </p:to>
                                    </p:set>
                                  </p:childTnLst>
                                </p:cTn>
                              </p:par>
                              <p:par>
                                <p:cTn id="809" presetID="1" presetClass="exit" presetSubtype="0" fill="hold" nodeType="withEffect">
                                  <p:stCondLst>
                                    <p:cond delay="8600"/>
                                  </p:stCondLst>
                                  <p:childTnLst>
                                    <p:set>
                                      <p:cBhvr>
                                        <p:cTn id="810" dur="1" fill="hold">
                                          <p:stCondLst>
                                            <p:cond delay="0"/>
                                          </p:stCondLst>
                                        </p:cTn>
                                        <p:tgtEl>
                                          <p:spTgt spid="127"/>
                                        </p:tgtEl>
                                        <p:attrNameLst>
                                          <p:attrName>style.visibility</p:attrName>
                                        </p:attrNameLst>
                                      </p:cBhvr>
                                      <p:to>
                                        <p:strVal val="hidden"/>
                                      </p:to>
                                    </p:set>
                                  </p:childTnLst>
                                </p:cTn>
                              </p:par>
                              <p:par>
                                <p:cTn id="811" presetID="1" presetClass="exit" presetSubtype="0" fill="hold" nodeType="withEffect">
                                  <p:stCondLst>
                                    <p:cond delay="8600"/>
                                  </p:stCondLst>
                                  <p:childTnLst>
                                    <p:set>
                                      <p:cBhvr>
                                        <p:cTn id="812" dur="1" fill="hold">
                                          <p:stCondLst>
                                            <p:cond delay="0"/>
                                          </p:stCondLst>
                                        </p:cTn>
                                        <p:tgtEl>
                                          <p:spTgt spid="128"/>
                                        </p:tgtEl>
                                        <p:attrNameLst>
                                          <p:attrName>style.visibility</p:attrName>
                                        </p:attrNameLst>
                                      </p:cBhvr>
                                      <p:to>
                                        <p:strVal val="hidden"/>
                                      </p:to>
                                    </p:set>
                                  </p:childTnLst>
                                </p:cTn>
                              </p:par>
                              <p:par>
                                <p:cTn id="813" presetID="1" presetClass="exit" presetSubtype="0" fill="hold" nodeType="withEffect">
                                  <p:stCondLst>
                                    <p:cond delay="8600"/>
                                  </p:stCondLst>
                                  <p:childTnLst>
                                    <p:set>
                                      <p:cBhvr>
                                        <p:cTn id="814" dur="1" fill="hold">
                                          <p:stCondLst>
                                            <p:cond delay="0"/>
                                          </p:stCondLst>
                                        </p:cTn>
                                        <p:tgtEl>
                                          <p:spTgt spid="129"/>
                                        </p:tgtEl>
                                        <p:attrNameLst>
                                          <p:attrName>style.visibility</p:attrName>
                                        </p:attrNameLst>
                                      </p:cBhvr>
                                      <p:to>
                                        <p:strVal val="hidden"/>
                                      </p:to>
                                    </p:set>
                                  </p:childTnLst>
                                </p:cTn>
                              </p:par>
                              <p:par>
                                <p:cTn id="815" presetID="1" presetClass="entr" presetSubtype="0" fill="hold" nodeType="withEffect">
                                  <p:stCondLst>
                                    <p:cond delay="8600"/>
                                  </p:stCondLst>
                                  <p:childTnLst>
                                    <p:set>
                                      <p:cBhvr>
                                        <p:cTn id="816" dur="1" fill="hold">
                                          <p:stCondLst>
                                            <p:cond delay="0"/>
                                          </p:stCondLst>
                                        </p:cTn>
                                        <p:tgtEl>
                                          <p:spTgt spid="134"/>
                                        </p:tgtEl>
                                        <p:attrNameLst>
                                          <p:attrName>style.visibility</p:attrName>
                                        </p:attrNameLst>
                                      </p:cBhvr>
                                      <p:to>
                                        <p:strVal val="visible"/>
                                      </p:to>
                                    </p:set>
                                  </p:childTnLst>
                                </p:cTn>
                              </p:par>
                              <p:par>
                                <p:cTn id="817" presetID="6" presetClass="emph" presetSubtype="0" accel="50000" fill="hold" nodeType="withEffect">
                                  <p:stCondLst>
                                    <p:cond delay="8600"/>
                                  </p:stCondLst>
                                  <p:childTnLst>
                                    <p:animScale>
                                      <p:cBhvr>
                                        <p:cTn id="818" dur="1800" fill="hold"/>
                                        <p:tgtEl>
                                          <p:spTgt spid="134"/>
                                        </p:tgtEl>
                                      </p:cBhvr>
                                      <p:by x="250000" y="250000"/>
                                    </p:animScale>
                                  </p:childTnLst>
                                </p:cTn>
                              </p:par>
                              <p:par>
                                <p:cTn id="819" presetID="10" presetClass="exit" presetSubtype="0" fill="hold" nodeType="withEffect">
                                  <p:stCondLst>
                                    <p:cond delay="8600"/>
                                  </p:stCondLst>
                                  <p:childTnLst>
                                    <p:animEffect transition="out" filter="fade">
                                      <p:cBhvr>
                                        <p:cTn id="820" dur="1800"/>
                                        <p:tgtEl>
                                          <p:spTgt spid="134"/>
                                        </p:tgtEl>
                                      </p:cBhvr>
                                    </p:animEffect>
                                    <p:set>
                                      <p:cBhvr>
                                        <p:cTn id="821" dur="1" fill="hold">
                                          <p:stCondLst>
                                            <p:cond delay="1799"/>
                                          </p:stCondLst>
                                        </p:cTn>
                                        <p:tgtEl>
                                          <p:spTgt spid="134"/>
                                        </p:tgtEl>
                                        <p:attrNameLst>
                                          <p:attrName>style.visibility</p:attrName>
                                        </p:attrNameLst>
                                      </p:cBhvr>
                                      <p:to>
                                        <p:strVal val="hidden"/>
                                      </p:to>
                                    </p:set>
                                  </p:childTnLst>
                                </p:cTn>
                              </p:par>
                              <p:par>
                                <p:cTn id="822" presetID="23" presetClass="entr" presetSubtype="16" fill="hold" nodeType="withEffect">
                                  <p:stCondLst>
                                    <p:cond delay="6700"/>
                                  </p:stCondLst>
                                  <p:childTnLst>
                                    <p:set>
                                      <p:cBhvr>
                                        <p:cTn id="823" dur="1" fill="hold">
                                          <p:stCondLst>
                                            <p:cond delay="0"/>
                                          </p:stCondLst>
                                        </p:cTn>
                                        <p:tgtEl>
                                          <p:spTgt spid="139"/>
                                        </p:tgtEl>
                                        <p:attrNameLst>
                                          <p:attrName>style.visibility</p:attrName>
                                        </p:attrNameLst>
                                      </p:cBhvr>
                                      <p:to>
                                        <p:strVal val="visible"/>
                                      </p:to>
                                    </p:set>
                                    <p:anim calcmode="lin" valueType="num">
                                      <p:cBhvr>
                                        <p:cTn id="824" dur="200" fill="hold"/>
                                        <p:tgtEl>
                                          <p:spTgt spid="139"/>
                                        </p:tgtEl>
                                        <p:attrNameLst>
                                          <p:attrName>ppt_w</p:attrName>
                                        </p:attrNameLst>
                                      </p:cBhvr>
                                      <p:tavLst>
                                        <p:tav tm="0">
                                          <p:val>
                                            <p:fltVal val="0"/>
                                          </p:val>
                                        </p:tav>
                                        <p:tav tm="100000">
                                          <p:val>
                                            <p:strVal val="#ppt_w"/>
                                          </p:val>
                                        </p:tav>
                                      </p:tavLst>
                                    </p:anim>
                                    <p:anim calcmode="lin" valueType="num">
                                      <p:cBhvr>
                                        <p:cTn id="825" dur="200" fill="hold"/>
                                        <p:tgtEl>
                                          <p:spTgt spid="139"/>
                                        </p:tgtEl>
                                        <p:attrNameLst>
                                          <p:attrName>ppt_h</p:attrName>
                                        </p:attrNameLst>
                                      </p:cBhvr>
                                      <p:tavLst>
                                        <p:tav tm="0">
                                          <p:val>
                                            <p:fltVal val="0"/>
                                          </p:val>
                                        </p:tav>
                                        <p:tav tm="100000">
                                          <p:val>
                                            <p:strVal val="#ppt_h"/>
                                          </p:val>
                                        </p:tav>
                                      </p:tavLst>
                                    </p:anim>
                                  </p:childTnLst>
                                </p:cTn>
                              </p:par>
                              <p:par>
                                <p:cTn id="826" presetID="23" presetClass="entr" presetSubtype="16" fill="hold" nodeType="withEffect">
                                  <p:stCondLst>
                                    <p:cond delay="6700"/>
                                  </p:stCondLst>
                                  <p:childTnLst>
                                    <p:set>
                                      <p:cBhvr>
                                        <p:cTn id="827" dur="1" fill="hold">
                                          <p:stCondLst>
                                            <p:cond delay="0"/>
                                          </p:stCondLst>
                                        </p:cTn>
                                        <p:tgtEl>
                                          <p:spTgt spid="140"/>
                                        </p:tgtEl>
                                        <p:attrNameLst>
                                          <p:attrName>style.visibility</p:attrName>
                                        </p:attrNameLst>
                                      </p:cBhvr>
                                      <p:to>
                                        <p:strVal val="visible"/>
                                      </p:to>
                                    </p:set>
                                    <p:anim calcmode="lin" valueType="num">
                                      <p:cBhvr>
                                        <p:cTn id="828" dur="200" fill="hold"/>
                                        <p:tgtEl>
                                          <p:spTgt spid="140"/>
                                        </p:tgtEl>
                                        <p:attrNameLst>
                                          <p:attrName>ppt_w</p:attrName>
                                        </p:attrNameLst>
                                      </p:cBhvr>
                                      <p:tavLst>
                                        <p:tav tm="0">
                                          <p:val>
                                            <p:fltVal val="0"/>
                                          </p:val>
                                        </p:tav>
                                        <p:tav tm="100000">
                                          <p:val>
                                            <p:strVal val="#ppt_w"/>
                                          </p:val>
                                        </p:tav>
                                      </p:tavLst>
                                    </p:anim>
                                    <p:anim calcmode="lin" valueType="num">
                                      <p:cBhvr>
                                        <p:cTn id="829" dur="200" fill="hold"/>
                                        <p:tgtEl>
                                          <p:spTgt spid="140"/>
                                        </p:tgtEl>
                                        <p:attrNameLst>
                                          <p:attrName>ppt_h</p:attrName>
                                        </p:attrNameLst>
                                      </p:cBhvr>
                                      <p:tavLst>
                                        <p:tav tm="0">
                                          <p:val>
                                            <p:fltVal val="0"/>
                                          </p:val>
                                        </p:tav>
                                        <p:tav tm="100000">
                                          <p:val>
                                            <p:strVal val="#ppt_h"/>
                                          </p:val>
                                        </p:tav>
                                      </p:tavLst>
                                    </p:anim>
                                  </p:childTnLst>
                                </p:cTn>
                              </p:par>
                              <p:par>
                                <p:cTn id="830" presetID="23" presetClass="entr" presetSubtype="16" fill="hold" nodeType="withEffect">
                                  <p:stCondLst>
                                    <p:cond delay="6700"/>
                                  </p:stCondLst>
                                  <p:childTnLst>
                                    <p:set>
                                      <p:cBhvr>
                                        <p:cTn id="831" dur="1" fill="hold">
                                          <p:stCondLst>
                                            <p:cond delay="0"/>
                                          </p:stCondLst>
                                        </p:cTn>
                                        <p:tgtEl>
                                          <p:spTgt spid="141"/>
                                        </p:tgtEl>
                                        <p:attrNameLst>
                                          <p:attrName>style.visibility</p:attrName>
                                        </p:attrNameLst>
                                      </p:cBhvr>
                                      <p:to>
                                        <p:strVal val="visible"/>
                                      </p:to>
                                    </p:set>
                                    <p:anim calcmode="lin" valueType="num">
                                      <p:cBhvr>
                                        <p:cTn id="832" dur="200" fill="hold"/>
                                        <p:tgtEl>
                                          <p:spTgt spid="141"/>
                                        </p:tgtEl>
                                        <p:attrNameLst>
                                          <p:attrName>ppt_w</p:attrName>
                                        </p:attrNameLst>
                                      </p:cBhvr>
                                      <p:tavLst>
                                        <p:tav tm="0">
                                          <p:val>
                                            <p:fltVal val="0"/>
                                          </p:val>
                                        </p:tav>
                                        <p:tav tm="100000">
                                          <p:val>
                                            <p:strVal val="#ppt_w"/>
                                          </p:val>
                                        </p:tav>
                                      </p:tavLst>
                                    </p:anim>
                                    <p:anim calcmode="lin" valueType="num">
                                      <p:cBhvr>
                                        <p:cTn id="833" dur="200" fill="hold"/>
                                        <p:tgtEl>
                                          <p:spTgt spid="141"/>
                                        </p:tgtEl>
                                        <p:attrNameLst>
                                          <p:attrName>ppt_h</p:attrName>
                                        </p:attrNameLst>
                                      </p:cBhvr>
                                      <p:tavLst>
                                        <p:tav tm="0">
                                          <p:val>
                                            <p:fltVal val="0"/>
                                          </p:val>
                                        </p:tav>
                                        <p:tav tm="100000">
                                          <p:val>
                                            <p:strVal val="#ppt_h"/>
                                          </p:val>
                                        </p:tav>
                                      </p:tavLst>
                                    </p:anim>
                                  </p:childTnLst>
                                </p:cTn>
                              </p:par>
                              <p:par>
                                <p:cTn id="834" presetID="23" presetClass="entr" presetSubtype="16" fill="hold" nodeType="withEffect">
                                  <p:stCondLst>
                                    <p:cond delay="6700"/>
                                  </p:stCondLst>
                                  <p:childTnLst>
                                    <p:set>
                                      <p:cBhvr>
                                        <p:cTn id="835" dur="1" fill="hold">
                                          <p:stCondLst>
                                            <p:cond delay="0"/>
                                          </p:stCondLst>
                                        </p:cTn>
                                        <p:tgtEl>
                                          <p:spTgt spid="142"/>
                                        </p:tgtEl>
                                        <p:attrNameLst>
                                          <p:attrName>style.visibility</p:attrName>
                                        </p:attrNameLst>
                                      </p:cBhvr>
                                      <p:to>
                                        <p:strVal val="visible"/>
                                      </p:to>
                                    </p:set>
                                    <p:anim calcmode="lin" valueType="num">
                                      <p:cBhvr>
                                        <p:cTn id="836" dur="200" fill="hold"/>
                                        <p:tgtEl>
                                          <p:spTgt spid="142"/>
                                        </p:tgtEl>
                                        <p:attrNameLst>
                                          <p:attrName>ppt_w</p:attrName>
                                        </p:attrNameLst>
                                      </p:cBhvr>
                                      <p:tavLst>
                                        <p:tav tm="0">
                                          <p:val>
                                            <p:fltVal val="0"/>
                                          </p:val>
                                        </p:tav>
                                        <p:tav tm="100000">
                                          <p:val>
                                            <p:strVal val="#ppt_w"/>
                                          </p:val>
                                        </p:tav>
                                      </p:tavLst>
                                    </p:anim>
                                    <p:anim calcmode="lin" valueType="num">
                                      <p:cBhvr>
                                        <p:cTn id="837" dur="200" fill="hold"/>
                                        <p:tgtEl>
                                          <p:spTgt spid="142"/>
                                        </p:tgtEl>
                                        <p:attrNameLst>
                                          <p:attrName>ppt_h</p:attrName>
                                        </p:attrNameLst>
                                      </p:cBhvr>
                                      <p:tavLst>
                                        <p:tav tm="0">
                                          <p:val>
                                            <p:fltVal val="0"/>
                                          </p:val>
                                        </p:tav>
                                        <p:tav tm="100000">
                                          <p:val>
                                            <p:strVal val="#ppt_h"/>
                                          </p:val>
                                        </p:tav>
                                      </p:tavLst>
                                    </p:anim>
                                  </p:childTnLst>
                                </p:cTn>
                              </p:par>
                              <p:par>
                                <p:cTn id="838" presetID="42" presetClass="path" presetSubtype="0" fill="hold" nodeType="withEffect">
                                  <p:stCondLst>
                                    <p:cond delay="7800"/>
                                  </p:stCondLst>
                                  <p:childTnLst>
                                    <p:animMotion origin="layout" path="M -2.08333E-7 1.11111E-6 L 0.24102 0.42986 " pathEditMode="relative" rAng="0" ptsTypes="AA">
                                      <p:cBhvr>
                                        <p:cTn id="839" dur="1000" fill="hold"/>
                                        <p:tgtEl>
                                          <p:spTgt spid="139"/>
                                        </p:tgtEl>
                                        <p:attrNameLst>
                                          <p:attrName>ppt_x</p:attrName>
                                          <p:attrName>ppt_y</p:attrName>
                                        </p:attrNameLst>
                                      </p:cBhvr>
                                      <p:rCtr x="12000" y="21500"/>
                                    </p:animMotion>
                                  </p:childTnLst>
                                </p:cTn>
                              </p:par>
                              <p:par>
                                <p:cTn id="840" presetID="22" presetClass="entr" presetSubtype="8" fill="hold" nodeType="withEffect">
                                  <p:stCondLst>
                                    <p:cond delay="7800"/>
                                  </p:stCondLst>
                                  <p:childTnLst>
                                    <p:set>
                                      <p:cBhvr>
                                        <p:cTn id="841" dur="1" fill="hold">
                                          <p:stCondLst>
                                            <p:cond delay="0"/>
                                          </p:stCondLst>
                                        </p:cTn>
                                        <p:tgtEl>
                                          <p:spTgt spid="135"/>
                                        </p:tgtEl>
                                        <p:attrNameLst>
                                          <p:attrName>style.visibility</p:attrName>
                                        </p:attrNameLst>
                                      </p:cBhvr>
                                      <p:to>
                                        <p:strVal val="visible"/>
                                      </p:to>
                                    </p:set>
                                    <p:animEffect transition="in" filter="wipe(left)">
                                      <p:cBhvr>
                                        <p:cTn id="842" dur="1000"/>
                                        <p:tgtEl>
                                          <p:spTgt spid="135"/>
                                        </p:tgtEl>
                                      </p:cBhvr>
                                    </p:animEffect>
                                  </p:childTnLst>
                                </p:cTn>
                              </p:par>
                              <p:par>
                                <p:cTn id="843" presetID="42" presetClass="path" presetSubtype="0" fill="hold" nodeType="withEffect">
                                  <p:stCondLst>
                                    <p:cond delay="7800"/>
                                  </p:stCondLst>
                                  <p:childTnLst>
                                    <p:animMotion origin="layout" path="M -2.08333E-7 1.11111E-6 L -0.2418 0.4294 " pathEditMode="relative" rAng="0" ptsTypes="AA">
                                      <p:cBhvr>
                                        <p:cTn id="844" dur="1000" fill="hold"/>
                                        <p:tgtEl>
                                          <p:spTgt spid="140"/>
                                        </p:tgtEl>
                                        <p:attrNameLst>
                                          <p:attrName>ppt_x</p:attrName>
                                          <p:attrName>ppt_y</p:attrName>
                                        </p:attrNameLst>
                                      </p:cBhvr>
                                      <p:rCtr x="-12100" y="21500"/>
                                    </p:animMotion>
                                  </p:childTnLst>
                                </p:cTn>
                              </p:par>
                              <p:par>
                                <p:cTn id="845" presetID="22" presetClass="entr" presetSubtype="2" fill="hold" nodeType="withEffect">
                                  <p:stCondLst>
                                    <p:cond delay="7800"/>
                                  </p:stCondLst>
                                  <p:childTnLst>
                                    <p:set>
                                      <p:cBhvr>
                                        <p:cTn id="846" dur="1" fill="hold">
                                          <p:stCondLst>
                                            <p:cond delay="0"/>
                                          </p:stCondLst>
                                        </p:cTn>
                                        <p:tgtEl>
                                          <p:spTgt spid="136"/>
                                        </p:tgtEl>
                                        <p:attrNameLst>
                                          <p:attrName>style.visibility</p:attrName>
                                        </p:attrNameLst>
                                      </p:cBhvr>
                                      <p:to>
                                        <p:strVal val="visible"/>
                                      </p:to>
                                    </p:set>
                                    <p:animEffect transition="in" filter="wipe(right)">
                                      <p:cBhvr>
                                        <p:cTn id="847" dur="1000"/>
                                        <p:tgtEl>
                                          <p:spTgt spid="136"/>
                                        </p:tgtEl>
                                      </p:cBhvr>
                                    </p:animEffect>
                                  </p:childTnLst>
                                </p:cTn>
                              </p:par>
                              <p:par>
                                <p:cTn id="848" presetID="42" presetClass="path" presetSubtype="0" fill="hold" nodeType="withEffect">
                                  <p:stCondLst>
                                    <p:cond delay="7800"/>
                                  </p:stCondLst>
                                  <p:childTnLst>
                                    <p:animMotion origin="layout" path="M 2.08333E-7 4.81481E-6 L 0.24193 -0.4294 " pathEditMode="relative" rAng="0" ptsTypes="AA">
                                      <p:cBhvr>
                                        <p:cTn id="849" dur="1000" fill="hold"/>
                                        <p:tgtEl>
                                          <p:spTgt spid="141"/>
                                        </p:tgtEl>
                                        <p:attrNameLst>
                                          <p:attrName>ppt_x</p:attrName>
                                          <p:attrName>ppt_y</p:attrName>
                                        </p:attrNameLst>
                                      </p:cBhvr>
                                      <p:rCtr x="12100" y="-21500"/>
                                    </p:animMotion>
                                  </p:childTnLst>
                                </p:cTn>
                              </p:par>
                              <p:par>
                                <p:cTn id="850" presetID="22" presetClass="entr" presetSubtype="8" fill="hold" nodeType="withEffect">
                                  <p:stCondLst>
                                    <p:cond delay="7800"/>
                                  </p:stCondLst>
                                  <p:childTnLst>
                                    <p:set>
                                      <p:cBhvr>
                                        <p:cTn id="851" dur="1" fill="hold">
                                          <p:stCondLst>
                                            <p:cond delay="0"/>
                                          </p:stCondLst>
                                        </p:cTn>
                                        <p:tgtEl>
                                          <p:spTgt spid="138"/>
                                        </p:tgtEl>
                                        <p:attrNameLst>
                                          <p:attrName>style.visibility</p:attrName>
                                        </p:attrNameLst>
                                      </p:cBhvr>
                                      <p:to>
                                        <p:strVal val="visible"/>
                                      </p:to>
                                    </p:set>
                                    <p:animEffect transition="in" filter="wipe(left)">
                                      <p:cBhvr>
                                        <p:cTn id="852" dur="1000"/>
                                        <p:tgtEl>
                                          <p:spTgt spid="138"/>
                                        </p:tgtEl>
                                      </p:cBhvr>
                                    </p:animEffect>
                                  </p:childTnLst>
                                </p:cTn>
                              </p:par>
                              <p:par>
                                <p:cTn id="853" presetID="42" presetClass="path" presetSubtype="0" fill="hold" nodeType="withEffect">
                                  <p:stCondLst>
                                    <p:cond delay="7800"/>
                                  </p:stCondLst>
                                  <p:childTnLst>
                                    <p:animMotion origin="layout" path="M 2.08333E-7 4.81481E-6 L -0.24193 -0.4294 " pathEditMode="relative" rAng="0" ptsTypes="AA">
                                      <p:cBhvr>
                                        <p:cTn id="854" dur="1000" fill="hold"/>
                                        <p:tgtEl>
                                          <p:spTgt spid="142"/>
                                        </p:tgtEl>
                                        <p:attrNameLst>
                                          <p:attrName>ppt_x</p:attrName>
                                          <p:attrName>ppt_y</p:attrName>
                                        </p:attrNameLst>
                                      </p:cBhvr>
                                      <p:rCtr x="-12100" y="-21500"/>
                                    </p:animMotion>
                                  </p:childTnLst>
                                </p:cTn>
                              </p:par>
                              <p:par>
                                <p:cTn id="855" presetID="22" presetClass="entr" presetSubtype="2" fill="hold" nodeType="withEffect">
                                  <p:stCondLst>
                                    <p:cond delay="7800"/>
                                  </p:stCondLst>
                                  <p:childTnLst>
                                    <p:set>
                                      <p:cBhvr>
                                        <p:cTn id="856" dur="1" fill="hold">
                                          <p:stCondLst>
                                            <p:cond delay="0"/>
                                          </p:stCondLst>
                                        </p:cTn>
                                        <p:tgtEl>
                                          <p:spTgt spid="137"/>
                                        </p:tgtEl>
                                        <p:attrNameLst>
                                          <p:attrName>style.visibility</p:attrName>
                                        </p:attrNameLst>
                                      </p:cBhvr>
                                      <p:to>
                                        <p:strVal val="visible"/>
                                      </p:to>
                                    </p:set>
                                    <p:animEffect transition="in" filter="wipe(right)">
                                      <p:cBhvr>
                                        <p:cTn id="857" dur="1000"/>
                                        <p:tgtEl>
                                          <p:spTgt spid="137"/>
                                        </p:tgtEl>
                                      </p:cBhvr>
                                    </p:animEffect>
                                  </p:childTnLst>
                                </p:cTn>
                              </p:par>
                              <p:par>
                                <p:cTn id="858" presetID="6" presetClass="emph" presetSubtype="0" fill="hold" nodeType="withEffect">
                                  <p:stCondLst>
                                    <p:cond delay="8400"/>
                                  </p:stCondLst>
                                  <p:childTnLst>
                                    <p:animScale>
                                      <p:cBhvr>
                                        <p:cTn id="859" dur="400" fill="hold"/>
                                        <p:tgtEl>
                                          <p:spTgt spid="139"/>
                                        </p:tgtEl>
                                      </p:cBhvr>
                                      <p:by x="0" y="0"/>
                                    </p:animScale>
                                  </p:childTnLst>
                                </p:cTn>
                              </p:par>
                              <p:par>
                                <p:cTn id="860" presetID="6" presetClass="emph" presetSubtype="0" fill="hold" nodeType="withEffect">
                                  <p:stCondLst>
                                    <p:cond delay="8400"/>
                                  </p:stCondLst>
                                  <p:childTnLst>
                                    <p:animScale>
                                      <p:cBhvr>
                                        <p:cTn id="861" dur="400" fill="hold"/>
                                        <p:tgtEl>
                                          <p:spTgt spid="140"/>
                                        </p:tgtEl>
                                      </p:cBhvr>
                                      <p:by x="0" y="0"/>
                                    </p:animScale>
                                  </p:childTnLst>
                                </p:cTn>
                              </p:par>
                              <p:par>
                                <p:cTn id="862" presetID="6" presetClass="emph" presetSubtype="0" fill="hold" nodeType="withEffect">
                                  <p:stCondLst>
                                    <p:cond delay="8400"/>
                                  </p:stCondLst>
                                  <p:childTnLst>
                                    <p:animScale>
                                      <p:cBhvr>
                                        <p:cTn id="863" dur="400" fill="hold"/>
                                        <p:tgtEl>
                                          <p:spTgt spid="141"/>
                                        </p:tgtEl>
                                      </p:cBhvr>
                                      <p:by x="0" y="0"/>
                                    </p:animScale>
                                  </p:childTnLst>
                                </p:cTn>
                              </p:par>
                              <p:par>
                                <p:cTn id="864" presetID="6" presetClass="emph" presetSubtype="0" fill="hold" nodeType="withEffect">
                                  <p:stCondLst>
                                    <p:cond delay="8400"/>
                                  </p:stCondLst>
                                  <p:childTnLst>
                                    <p:animScale>
                                      <p:cBhvr>
                                        <p:cTn id="865" dur="400" fill="hold"/>
                                        <p:tgtEl>
                                          <p:spTgt spid="142"/>
                                        </p:tgtEl>
                                      </p:cBhvr>
                                      <p:by x="0" y="0"/>
                                    </p:animScale>
                                  </p:childTnLst>
                                </p:cTn>
                              </p:par>
                              <p:par>
                                <p:cTn id="866" presetID="1" presetClass="exit" presetSubtype="0" fill="hold" nodeType="withEffect">
                                  <p:stCondLst>
                                    <p:cond delay="8800"/>
                                  </p:stCondLst>
                                  <p:childTnLst>
                                    <p:set>
                                      <p:cBhvr>
                                        <p:cTn id="867" dur="1" fill="hold">
                                          <p:stCondLst>
                                            <p:cond delay="0"/>
                                          </p:stCondLst>
                                        </p:cTn>
                                        <p:tgtEl>
                                          <p:spTgt spid="135"/>
                                        </p:tgtEl>
                                        <p:attrNameLst>
                                          <p:attrName>style.visibility</p:attrName>
                                        </p:attrNameLst>
                                      </p:cBhvr>
                                      <p:to>
                                        <p:strVal val="hidden"/>
                                      </p:to>
                                    </p:set>
                                  </p:childTnLst>
                                </p:cTn>
                              </p:par>
                              <p:par>
                                <p:cTn id="868" presetID="1" presetClass="exit" presetSubtype="0" fill="hold" nodeType="withEffect">
                                  <p:stCondLst>
                                    <p:cond delay="8800"/>
                                  </p:stCondLst>
                                  <p:childTnLst>
                                    <p:set>
                                      <p:cBhvr>
                                        <p:cTn id="869" dur="1" fill="hold">
                                          <p:stCondLst>
                                            <p:cond delay="0"/>
                                          </p:stCondLst>
                                        </p:cTn>
                                        <p:tgtEl>
                                          <p:spTgt spid="136"/>
                                        </p:tgtEl>
                                        <p:attrNameLst>
                                          <p:attrName>style.visibility</p:attrName>
                                        </p:attrNameLst>
                                      </p:cBhvr>
                                      <p:to>
                                        <p:strVal val="hidden"/>
                                      </p:to>
                                    </p:set>
                                  </p:childTnLst>
                                </p:cTn>
                              </p:par>
                              <p:par>
                                <p:cTn id="870" presetID="1" presetClass="exit" presetSubtype="0" fill="hold" nodeType="withEffect">
                                  <p:stCondLst>
                                    <p:cond delay="8800"/>
                                  </p:stCondLst>
                                  <p:childTnLst>
                                    <p:set>
                                      <p:cBhvr>
                                        <p:cTn id="871" dur="1" fill="hold">
                                          <p:stCondLst>
                                            <p:cond delay="0"/>
                                          </p:stCondLst>
                                        </p:cTn>
                                        <p:tgtEl>
                                          <p:spTgt spid="137"/>
                                        </p:tgtEl>
                                        <p:attrNameLst>
                                          <p:attrName>style.visibility</p:attrName>
                                        </p:attrNameLst>
                                      </p:cBhvr>
                                      <p:to>
                                        <p:strVal val="hidden"/>
                                      </p:to>
                                    </p:set>
                                  </p:childTnLst>
                                </p:cTn>
                              </p:par>
                              <p:par>
                                <p:cTn id="872" presetID="1" presetClass="exit" presetSubtype="0" fill="hold" nodeType="withEffect">
                                  <p:stCondLst>
                                    <p:cond delay="8800"/>
                                  </p:stCondLst>
                                  <p:childTnLst>
                                    <p:set>
                                      <p:cBhvr>
                                        <p:cTn id="873" dur="1" fill="hold">
                                          <p:stCondLst>
                                            <p:cond delay="0"/>
                                          </p:stCondLst>
                                        </p:cTn>
                                        <p:tgtEl>
                                          <p:spTgt spid="138"/>
                                        </p:tgtEl>
                                        <p:attrNameLst>
                                          <p:attrName>style.visibility</p:attrName>
                                        </p:attrNameLst>
                                      </p:cBhvr>
                                      <p:to>
                                        <p:strVal val="hidden"/>
                                      </p:to>
                                    </p:set>
                                  </p:childTnLst>
                                </p:cTn>
                              </p:par>
                              <p:par>
                                <p:cTn id="874" presetID="1" presetClass="entr" presetSubtype="0" fill="hold" nodeType="withEffect">
                                  <p:stCondLst>
                                    <p:cond delay="8800"/>
                                  </p:stCondLst>
                                  <p:childTnLst>
                                    <p:set>
                                      <p:cBhvr>
                                        <p:cTn id="875" dur="1" fill="hold">
                                          <p:stCondLst>
                                            <p:cond delay="0"/>
                                          </p:stCondLst>
                                        </p:cTn>
                                        <p:tgtEl>
                                          <p:spTgt spid="143"/>
                                        </p:tgtEl>
                                        <p:attrNameLst>
                                          <p:attrName>style.visibility</p:attrName>
                                        </p:attrNameLst>
                                      </p:cBhvr>
                                      <p:to>
                                        <p:strVal val="visible"/>
                                      </p:to>
                                    </p:set>
                                  </p:childTnLst>
                                </p:cTn>
                              </p:par>
                              <p:par>
                                <p:cTn id="876" presetID="6" presetClass="emph" presetSubtype="0" accel="50000" fill="hold" nodeType="withEffect">
                                  <p:stCondLst>
                                    <p:cond delay="8800"/>
                                  </p:stCondLst>
                                  <p:childTnLst>
                                    <p:animScale>
                                      <p:cBhvr>
                                        <p:cTn id="877" dur="1800" fill="hold"/>
                                        <p:tgtEl>
                                          <p:spTgt spid="143"/>
                                        </p:tgtEl>
                                      </p:cBhvr>
                                      <p:by x="250000" y="250000"/>
                                    </p:animScale>
                                  </p:childTnLst>
                                </p:cTn>
                              </p:par>
                              <p:par>
                                <p:cTn id="878" presetID="10" presetClass="exit" presetSubtype="0" fill="hold" nodeType="withEffect">
                                  <p:stCondLst>
                                    <p:cond delay="8800"/>
                                  </p:stCondLst>
                                  <p:childTnLst>
                                    <p:animEffect transition="out" filter="fade">
                                      <p:cBhvr>
                                        <p:cTn id="879" dur="1800"/>
                                        <p:tgtEl>
                                          <p:spTgt spid="143"/>
                                        </p:tgtEl>
                                      </p:cBhvr>
                                    </p:animEffect>
                                    <p:set>
                                      <p:cBhvr>
                                        <p:cTn id="880" dur="1" fill="hold">
                                          <p:stCondLst>
                                            <p:cond delay="1799"/>
                                          </p:stCondLst>
                                        </p:cTn>
                                        <p:tgtEl>
                                          <p:spTgt spid="143"/>
                                        </p:tgtEl>
                                        <p:attrNameLst>
                                          <p:attrName>style.visibility</p:attrName>
                                        </p:attrNameLst>
                                      </p:cBhvr>
                                      <p:to>
                                        <p:strVal val="hidden"/>
                                      </p:to>
                                    </p:set>
                                  </p:childTnLst>
                                </p:cTn>
                              </p:par>
                              <p:par>
                                <p:cTn id="881" presetID="23" presetClass="entr" presetSubtype="16" fill="hold" nodeType="withEffect">
                                  <p:stCondLst>
                                    <p:cond delay="7000"/>
                                  </p:stCondLst>
                                  <p:childTnLst>
                                    <p:set>
                                      <p:cBhvr>
                                        <p:cTn id="882" dur="1" fill="hold">
                                          <p:stCondLst>
                                            <p:cond delay="0"/>
                                          </p:stCondLst>
                                        </p:cTn>
                                        <p:tgtEl>
                                          <p:spTgt spid="150"/>
                                        </p:tgtEl>
                                        <p:attrNameLst>
                                          <p:attrName>style.visibility</p:attrName>
                                        </p:attrNameLst>
                                      </p:cBhvr>
                                      <p:to>
                                        <p:strVal val="visible"/>
                                      </p:to>
                                    </p:set>
                                    <p:anim calcmode="lin" valueType="num">
                                      <p:cBhvr>
                                        <p:cTn id="883" dur="200" fill="hold"/>
                                        <p:tgtEl>
                                          <p:spTgt spid="150"/>
                                        </p:tgtEl>
                                        <p:attrNameLst>
                                          <p:attrName>ppt_w</p:attrName>
                                        </p:attrNameLst>
                                      </p:cBhvr>
                                      <p:tavLst>
                                        <p:tav tm="0">
                                          <p:val>
                                            <p:fltVal val="0"/>
                                          </p:val>
                                        </p:tav>
                                        <p:tav tm="100000">
                                          <p:val>
                                            <p:strVal val="#ppt_w"/>
                                          </p:val>
                                        </p:tav>
                                      </p:tavLst>
                                    </p:anim>
                                    <p:anim calcmode="lin" valueType="num">
                                      <p:cBhvr>
                                        <p:cTn id="884" dur="200" fill="hold"/>
                                        <p:tgtEl>
                                          <p:spTgt spid="150"/>
                                        </p:tgtEl>
                                        <p:attrNameLst>
                                          <p:attrName>ppt_h</p:attrName>
                                        </p:attrNameLst>
                                      </p:cBhvr>
                                      <p:tavLst>
                                        <p:tav tm="0">
                                          <p:val>
                                            <p:fltVal val="0"/>
                                          </p:val>
                                        </p:tav>
                                        <p:tav tm="100000">
                                          <p:val>
                                            <p:strVal val="#ppt_h"/>
                                          </p:val>
                                        </p:tav>
                                      </p:tavLst>
                                    </p:anim>
                                  </p:childTnLst>
                                </p:cTn>
                              </p:par>
                              <p:par>
                                <p:cTn id="885" presetID="23" presetClass="entr" presetSubtype="16" fill="hold" nodeType="withEffect">
                                  <p:stCondLst>
                                    <p:cond delay="7000"/>
                                  </p:stCondLst>
                                  <p:childTnLst>
                                    <p:set>
                                      <p:cBhvr>
                                        <p:cTn id="886" dur="1" fill="hold">
                                          <p:stCondLst>
                                            <p:cond delay="0"/>
                                          </p:stCondLst>
                                        </p:cTn>
                                        <p:tgtEl>
                                          <p:spTgt spid="151"/>
                                        </p:tgtEl>
                                        <p:attrNameLst>
                                          <p:attrName>style.visibility</p:attrName>
                                        </p:attrNameLst>
                                      </p:cBhvr>
                                      <p:to>
                                        <p:strVal val="visible"/>
                                      </p:to>
                                    </p:set>
                                    <p:anim calcmode="lin" valueType="num">
                                      <p:cBhvr>
                                        <p:cTn id="887" dur="200" fill="hold"/>
                                        <p:tgtEl>
                                          <p:spTgt spid="151"/>
                                        </p:tgtEl>
                                        <p:attrNameLst>
                                          <p:attrName>ppt_w</p:attrName>
                                        </p:attrNameLst>
                                      </p:cBhvr>
                                      <p:tavLst>
                                        <p:tav tm="0">
                                          <p:val>
                                            <p:fltVal val="0"/>
                                          </p:val>
                                        </p:tav>
                                        <p:tav tm="100000">
                                          <p:val>
                                            <p:strVal val="#ppt_w"/>
                                          </p:val>
                                        </p:tav>
                                      </p:tavLst>
                                    </p:anim>
                                    <p:anim calcmode="lin" valueType="num">
                                      <p:cBhvr>
                                        <p:cTn id="888" dur="200" fill="hold"/>
                                        <p:tgtEl>
                                          <p:spTgt spid="151"/>
                                        </p:tgtEl>
                                        <p:attrNameLst>
                                          <p:attrName>ppt_h</p:attrName>
                                        </p:attrNameLst>
                                      </p:cBhvr>
                                      <p:tavLst>
                                        <p:tav tm="0">
                                          <p:val>
                                            <p:fltVal val="0"/>
                                          </p:val>
                                        </p:tav>
                                        <p:tav tm="100000">
                                          <p:val>
                                            <p:strVal val="#ppt_h"/>
                                          </p:val>
                                        </p:tav>
                                      </p:tavLst>
                                    </p:anim>
                                  </p:childTnLst>
                                </p:cTn>
                              </p:par>
                              <p:par>
                                <p:cTn id="889" presetID="23" presetClass="entr" presetSubtype="16" fill="hold" nodeType="withEffect">
                                  <p:stCondLst>
                                    <p:cond delay="7000"/>
                                  </p:stCondLst>
                                  <p:childTnLst>
                                    <p:set>
                                      <p:cBhvr>
                                        <p:cTn id="890" dur="1" fill="hold">
                                          <p:stCondLst>
                                            <p:cond delay="0"/>
                                          </p:stCondLst>
                                        </p:cTn>
                                        <p:tgtEl>
                                          <p:spTgt spid="152"/>
                                        </p:tgtEl>
                                        <p:attrNameLst>
                                          <p:attrName>style.visibility</p:attrName>
                                        </p:attrNameLst>
                                      </p:cBhvr>
                                      <p:to>
                                        <p:strVal val="visible"/>
                                      </p:to>
                                    </p:set>
                                    <p:anim calcmode="lin" valueType="num">
                                      <p:cBhvr>
                                        <p:cTn id="891" dur="200" fill="hold"/>
                                        <p:tgtEl>
                                          <p:spTgt spid="152"/>
                                        </p:tgtEl>
                                        <p:attrNameLst>
                                          <p:attrName>ppt_w</p:attrName>
                                        </p:attrNameLst>
                                      </p:cBhvr>
                                      <p:tavLst>
                                        <p:tav tm="0">
                                          <p:val>
                                            <p:fltVal val="0"/>
                                          </p:val>
                                        </p:tav>
                                        <p:tav tm="100000">
                                          <p:val>
                                            <p:strVal val="#ppt_w"/>
                                          </p:val>
                                        </p:tav>
                                      </p:tavLst>
                                    </p:anim>
                                    <p:anim calcmode="lin" valueType="num">
                                      <p:cBhvr>
                                        <p:cTn id="892" dur="200" fill="hold"/>
                                        <p:tgtEl>
                                          <p:spTgt spid="152"/>
                                        </p:tgtEl>
                                        <p:attrNameLst>
                                          <p:attrName>ppt_h</p:attrName>
                                        </p:attrNameLst>
                                      </p:cBhvr>
                                      <p:tavLst>
                                        <p:tav tm="0">
                                          <p:val>
                                            <p:fltVal val="0"/>
                                          </p:val>
                                        </p:tav>
                                        <p:tav tm="100000">
                                          <p:val>
                                            <p:strVal val="#ppt_h"/>
                                          </p:val>
                                        </p:tav>
                                      </p:tavLst>
                                    </p:anim>
                                  </p:childTnLst>
                                </p:cTn>
                              </p:par>
                              <p:par>
                                <p:cTn id="893" presetID="23" presetClass="entr" presetSubtype="16" fill="hold" nodeType="withEffect">
                                  <p:stCondLst>
                                    <p:cond delay="7000"/>
                                  </p:stCondLst>
                                  <p:childTnLst>
                                    <p:set>
                                      <p:cBhvr>
                                        <p:cTn id="894" dur="1" fill="hold">
                                          <p:stCondLst>
                                            <p:cond delay="0"/>
                                          </p:stCondLst>
                                        </p:cTn>
                                        <p:tgtEl>
                                          <p:spTgt spid="153"/>
                                        </p:tgtEl>
                                        <p:attrNameLst>
                                          <p:attrName>style.visibility</p:attrName>
                                        </p:attrNameLst>
                                      </p:cBhvr>
                                      <p:to>
                                        <p:strVal val="visible"/>
                                      </p:to>
                                    </p:set>
                                    <p:anim calcmode="lin" valueType="num">
                                      <p:cBhvr>
                                        <p:cTn id="895" dur="200" fill="hold"/>
                                        <p:tgtEl>
                                          <p:spTgt spid="153"/>
                                        </p:tgtEl>
                                        <p:attrNameLst>
                                          <p:attrName>ppt_w</p:attrName>
                                        </p:attrNameLst>
                                      </p:cBhvr>
                                      <p:tavLst>
                                        <p:tav tm="0">
                                          <p:val>
                                            <p:fltVal val="0"/>
                                          </p:val>
                                        </p:tav>
                                        <p:tav tm="100000">
                                          <p:val>
                                            <p:strVal val="#ppt_w"/>
                                          </p:val>
                                        </p:tav>
                                      </p:tavLst>
                                    </p:anim>
                                    <p:anim calcmode="lin" valueType="num">
                                      <p:cBhvr>
                                        <p:cTn id="896" dur="200" fill="hold"/>
                                        <p:tgtEl>
                                          <p:spTgt spid="153"/>
                                        </p:tgtEl>
                                        <p:attrNameLst>
                                          <p:attrName>ppt_h</p:attrName>
                                        </p:attrNameLst>
                                      </p:cBhvr>
                                      <p:tavLst>
                                        <p:tav tm="0">
                                          <p:val>
                                            <p:fltVal val="0"/>
                                          </p:val>
                                        </p:tav>
                                        <p:tav tm="100000">
                                          <p:val>
                                            <p:strVal val="#ppt_h"/>
                                          </p:val>
                                        </p:tav>
                                      </p:tavLst>
                                    </p:anim>
                                  </p:childTnLst>
                                </p:cTn>
                              </p:par>
                              <p:par>
                                <p:cTn id="897" presetID="23" presetClass="entr" presetSubtype="16" fill="hold" nodeType="withEffect">
                                  <p:stCondLst>
                                    <p:cond delay="7000"/>
                                  </p:stCondLst>
                                  <p:childTnLst>
                                    <p:set>
                                      <p:cBhvr>
                                        <p:cTn id="898" dur="1" fill="hold">
                                          <p:stCondLst>
                                            <p:cond delay="0"/>
                                          </p:stCondLst>
                                        </p:cTn>
                                        <p:tgtEl>
                                          <p:spTgt spid="154"/>
                                        </p:tgtEl>
                                        <p:attrNameLst>
                                          <p:attrName>style.visibility</p:attrName>
                                        </p:attrNameLst>
                                      </p:cBhvr>
                                      <p:to>
                                        <p:strVal val="visible"/>
                                      </p:to>
                                    </p:set>
                                    <p:anim calcmode="lin" valueType="num">
                                      <p:cBhvr>
                                        <p:cTn id="899" dur="200" fill="hold"/>
                                        <p:tgtEl>
                                          <p:spTgt spid="154"/>
                                        </p:tgtEl>
                                        <p:attrNameLst>
                                          <p:attrName>ppt_w</p:attrName>
                                        </p:attrNameLst>
                                      </p:cBhvr>
                                      <p:tavLst>
                                        <p:tav tm="0">
                                          <p:val>
                                            <p:fltVal val="0"/>
                                          </p:val>
                                        </p:tav>
                                        <p:tav tm="100000">
                                          <p:val>
                                            <p:strVal val="#ppt_w"/>
                                          </p:val>
                                        </p:tav>
                                      </p:tavLst>
                                    </p:anim>
                                    <p:anim calcmode="lin" valueType="num">
                                      <p:cBhvr>
                                        <p:cTn id="900" dur="200" fill="hold"/>
                                        <p:tgtEl>
                                          <p:spTgt spid="154"/>
                                        </p:tgtEl>
                                        <p:attrNameLst>
                                          <p:attrName>ppt_h</p:attrName>
                                        </p:attrNameLst>
                                      </p:cBhvr>
                                      <p:tavLst>
                                        <p:tav tm="0">
                                          <p:val>
                                            <p:fltVal val="0"/>
                                          </p:val>
                                        </p:tav>
                                        <p:tav tm="100000">
                                          <p:val>
                                            <p:strVal val="#ppt_h"/>
                                          </p:val>
                                        </p:tav>
                                      </p:tavLst>
                                    </p:anim>
                                  </p:childTnLst>
                                </p:cTn>
                              </p:par>
                              <p:par>
                                <p:cTn id="901" presetID="63" presetClass="path" presetSubtype="0" fill="hold" nodeType="withEffect">
                                  <p:stCondLst>
                                    <p:cond delay="7300"/>
                                  </p:stCondLst>
                                  <p:childTnLst>
                                    <p:animMotion origin="layout" path="M -1.25E-6 -3.7037E-7 L 0.28607 -3.7037E-7 " pathEditMode="relative" rAng="0" ptsTypes="AA">
                                      <p:cBhvr>
                                        <p:cTn id="902" dur="1000" fill="hold"/>
                                        <p:tgtEl>
                                          <p:spTgt spid="150"/>
                                        </p:tgtEl>
                                        <p:attrNameLst>
                                          <p:attrName>ppt_x</p:attrName>
                                          <p:attrName>ppt_y</p:attrName>
                                        </p:attrNameLst>
                                      </p:cBhvr>
                                      <p:rCtr x="143" y="0"/>
                                    </p:animMotion>
                                  </p:childTnLst>
                                </p:cTn>
                              </p:par>
                              <p:par>
                                <p:cTn id="903" presetID="22" presetClass="entr" presetSubtype="8" fill="hold" nodeType="withEffect">
                                  <p:stCondLst>
                                    <p:cond delay="7300"/>
                                  </p:stCondLst>
                                  <p:childTnLst>
                                    <p:set>
                                      <p:cBhvr>
                                        <p:cTn id="904" dur="1" fill="hold">
                                          <p:stCondLst>
                                            <p:cond delay="0"/>
                                          </p:stCondLst>
                                        </p:cTn>
                                        <p:tgtEl>
                                          <p:spTgt spid="144"/>
                                        </p:tgtEl>
                                        <p:attrNameLst>
                                          <p:attrName>style.visibility</p:attrName>
                                        </p:attrNameLst>
                                      </p:cBhvr>
                                      <p:to>
                                        <p:strVal val="visible"/>
                                      </p:to>
                                    </p:set>
                                    <p:animEffect transition="in" filter="wipe(left)">
                                      <p:cBhvr>
                                        <p:cTn id="905" dur="1000"/>
                                        <p:tgtEl>
                                          <p:spTgt spid="144"/>
                                        </p:tgtEl>
                                      </p:cBhvr>
                                    </p:animEffect>
                                  </p:childTnLst>
                                </p:cTn>
                              </p:par>
                              <p:par>
                                <p:cTn id="906" presetID="6" presetClass="emph" presetSubtype="0" fill="hold" nodeType="withEffect">
                                  <p:stCondLst>
                                    <p:cond delay="7900"/>
                                  </p:stCondLst>
                                  <p:childTnLst>
                                    <p:animScale>
                                      <p:cBhvr>
                                        <p:cTn id="907" dur="400" fill="hold"/>
                                        <p:tgtEl>
                                          <p:spTgt spid="150"/>
                                        </p:tgtEl>
                                      </p:cBhvr>
                                      <p:by x="0" y="0"/>
                                    </p:animScale>
                                  </p:childTnLst>
                                </p:cTn>
                              </p:par>
                              <p:par>
                                <p:cTn id="908" presetID="63" presetClass="path" presetSubtype="0" fill="hold" nodeType="withEffect">
                                  <p:stCondLst>
                                    <p:cond delay="7300"/>
                                  </p:stCondLst>
                                  <p:childTnLst>
                                    <p:animMotion origin="layout" path="M -1.25E-6 -3.7037E-7 L -0.09974 0.35394 " pathEditMode="relative" rAng="0" ptsTypes="AA">
                                      <p:cBhvr>
                                        <p:cTn id="909" dur="1000" fill="hold"/>
                                        <p:tgtEl>
                                          <p:spTgt spid="151"/>
                                        </p:tgtEl>
                                        <p:attrNameLst>
                                          <p:attrName>ppt_x</p:attrName>
                                          <p:attrName>ppt_y</p:attrName>
                                        </p:attrNameLst>
                                      </p:cBhvr>
                                      <p:rCtr x="-50" y="177"/>
                                    </p:animMotion>
                                  </p:childTnLst>
                                </p:cTn>
                              </p:par>
                              <p:par>
                                <p:cTn id="910" presetID="22" presetClass="entr" presetSubtype="1" fill="hold" nodeType="withEffect">
                                  <p:stCondLst>
                                    <p:cond delay="7300"/>
                                  </p:stCondLst>
                                  <p:childTnLst>
                                    <p:set>
                                      <p:cBhvr>
                                        <p:cTn id="911" dur="1" fill="hold">
                                          <p:stCondLst>
                                            <p:cond delay="0"/>
                                          </p:stCondLst>
                                        </p:cTn>
                                        <p:tgtEl>
                                          <p:spTgt spid="145"/>
                                        </p:tgtEl>
                                        <p:attrNameLst>
                                          <p:attrName>style.visibility</p:attrName>
                                        </p:attrNameLst>
                                      </p:cBhvr>
                                      <p:to>
                                        <p:strVal val="visible"/>
                                      </p:to>
                                    </p:set>
                                    <p:animEffect transition="in" filter="wipe(up)">
                                      <p:cBhvr>
                                        <p:cTn id="912" dur="1000"/>
                                        <p:tgtEl>
                                          <p:spTgt spid="145"/>
                                        </p:tgtEl>
                                      </p:cBhvr>
                                    </p:animEffect>
                                  </p:childTnLst>
                                </p:cTn>
                              </p:par>
                              <p:par>
                                <p:cTn id="913" presetID="22" presetClass="entr" presetSubtype="8" fill="hold" nodeType="withEffect">
                                  <p:stCondLst>
                                    <p:cond delay="7300"/>
                                  </p:stCondLst>
                                  <p:childTnLst>
                                    <p:set>
                                      <p:cBhvr>
                                        <p:cTn id="914" dur="1" fill="hold">
                                          <p:stCondLst>
                                            <p:cond delay="0"/>
                                          </p:stCondLst>
                                        </p:cTn>
                                        <p:tgtEl>
                                          <p:spTgt spid="146"/>
                                        </p:tgtEl>
                                        <p:attrNameLst>
                                          <p:attrName>style.visibility</p:attrName>
                                        </p:attrNameLst>
                                      </p:cBhvr>
                                      <p:to>
                                        <p:strVal val="visible"/>
                                      </p:to>
                                    </p:set>
                                    <p:animEffect transition="in" filter="wipe(left)">
                                      <p:cBhvr>
                                        <p:cTn id="915" dur="1000"/>
                                        <p:tgtEl>
                                          <p:spTgt spid="146"/>
                                        </p:tgtEl>
                                      </p:cBhvr>
                                    </p:animEffect>
                                  </p:childTnLst>
                                </p:cTn>
                              </p:par>
                              <p:par>
                                <p:cTn id="916" presetID="6" presetClass="emph" presetSubtype="0" fill="hold" nodeType="withEffect">
                                  <p:stCondLst>
                                    <p:cond delay="7900"/>
                                  </p:stCondLst>
                                  <p:childTnLst>
                                    <p:animScale>
                                      <p:cBhvr>
                                        <p:cTn id="917" dur="400" fill="hold"/>
                                        <p:tgtEl>
                                          <p:spTgt spid="151"/>
                                        </p:tgtEl>
                                      </p:cBhvr>
                                      <p:by x="0" y="0"/>
                                    </p:animScale>
                                  </p:childTnLst>
                                </p:cTn>
                              </p:par>
                              <p:par>
                                <p:cTn id="918" presetID="63" presetClass="path" presetSubtype="0" fill="hold" nodeType="withEffect">
                                  <p:stCondLst>
                                    <p:cond delay="7300"/>
                                  </p:stCondLst>
                                  <p:childTnLst>
                                    <p:animMotion origin="layout" path="M -0.00039 -0.00069 L 0.09909 0.35417 " pathEditMode="relative" rAng="0" ptsTypes="AA">
                                      <p:cBhvr>
                                        <p:cTn id="919" dur="1000" fill="hold"/>
                                        <p:tgtEl>
                                          <p:spTgt spid="152"/>
                                        </p:tgtEl>
                                        <p:attrNameLst>
                                          <p:attrName>ppt_x</p:attrName>
                                          <p:attrName>ppt_y</p:attrName>
                                        </p:attrNameLst>
                                      </p:cBhvr>
                                      <p:rCtr x="50" y="177"/>
                                    </p:animMotion>
                                  </p:childTnLst>
                                </p:cTn>
                              </p:par>
                              <p:par>
                                <p:cTn id="920" presetID="22" presetClass="entr" presetSubtype="2" fill="hold" nodeType="withEffect">
                                  <p:stCondLst>
                                    <p:cond delay="7300"/>
                                  </p:stCondLst>
                                  <p:childTnLst>
                                    <p:set>
                                      <p:cBhvr>
                                        <p:cTn id="921" dur="1" fill="hold">
                                          <p:stCondLst>
                                            <p:cond delay="0"/>
                                          </p:stCondLst>
                                        </p:cTn>
                                        <p:tgtEl>
                                          <p:spTgt spid="147"/>
                                        </p:tgtEl>
                                        <p:attrNameLst>
                                          <p:attrName>style.visibility</p:attrName>
                                        </p:attrNameLst>
                                      </p:cBhvr>
                                      <p:to>
                                        <p:strVal val="visible"/>
                                      </p:to>
                                    </p:set>
                                    <p:animEffect transition="in" filter="wipe(right)">
                                      <p:cBhvr>
                                        <p:cTn id="922" dur="1000"/>
                                        <p:tgtEl>
                                          <p:spTgt spid="147"/>
                                        </p:tgtEl>
                                      </p:cBhvr>
                                    </p:animEffect>
                                  </p:childTnLst>
                                </p:cTn>
                              </p:par>
                              <p:par>
                                <p:cTn id="923" presetID="6" presetClass="emph" presetSubtype="0" fill="hold" nodeType="withEffect">
                                  <p:stCondLst>
                                    <p:cond delay="7900"/>
                                  </p:stCondLst>
                                  <p:childTnLst>
                                    <p:animScale>
                                      <p:cBhvr>
                                        <p:cTn id="924" dur="400" fill="hold"/>
                                        <p:tgtEl>
                                          <p:spTgt spid="152"/>
                                        </p:tgtEl>
                                      </p:cBhvr>
                                      <p:by x="0" y="0"/>
                                    </p:animScale>
                                  </p:childTnLst>
                                </p:cTn>
                              </p:par>
                              <p:par>
                                <p:cTn id="925" presetID="63" presetClass="path" presetSubtype="0" fill="hold" nodeType="withEffect">
                                  <p:stCondLst>
                                    <p:cond delay="7300"/>
                                  </p:stCondLst>
                                  <p:childTnLst>
                                    <p:animMotion origin="layout" path="M 8.33333E-7 3.33333E-6 L -0.28672 3.33333E-6 " pathEditMode="relative" rAng="0" ptsTypes="AA">
                                      <p:cBhvr>
                                        <p:cTn id="926" dur="1000" fill="hold"/>
                                        <p:tgtEl>
                                          <p:spTgt spid="153"/>
                                        </p:tgtEl>
                                        <p:attrNameLst>
                                          <p:attrName>ppt_x</p:attrName>
                                          <p:attrName>ppt_y</p:attrName>
                                        </p:attrNameLst>
                                      </p:cBhvr>
                                      <p:rCtr x="-143" y="0"/>
                                    </p:animMotion>
                                  </p:childTnLst>
                                </p:cTn>
                              </p:par>
                              <p:par>
                                <p:cTn id="927" presetID="22" presetClass="entr" presetSubtype="4" fill="hold" nodeType="withEffect">
                                  <p:stCondLst>
                                    <p:cond delay="7300"/>
                                  </p:stCondLst>
                                  <p:childTnLst>
                                    <p:set>
                                      <p:cBhvr>
                                        <p:cTn id="928" dur="1" fill="hold">
                                          <p:stCondLst>
                                            <p:cond delay="0"/>
                                          </p:stCondLst>
                                        </p:cTn>
                                        <p:tgtEl>
                                          <p:spTgt spid="148"/>
                                        </p:tgtEl>
                                        <p:attrNameLst>
                                          <p:attrName>style.visibility</p:attrName>
                                        </p:attrNameLst>
                                      </p:cBhvr>
                                      <p:to>
                                        <p:strVal val="visible"/>
                                      </p:to>
                                    </p:set>
                                    <p:animEffect transition="in" filter="wipe(down)">
                                      <p:cBhvr>
                                        <p:cTn id="929" dur="500"/>
                                        <p:tgtEl>
                                          <p:spTgt spid="148"/>
                                        </p:tgtEl>
                                      </p:cBhvr>
                                    </p:animEffect>
                                  </p:childTnLst>
                                </p:cTn>
                              </p:par>
                              <p:par>
                                <p:cTn id="930" presetID="22" presetClass="entr" presetSubtype="4" fill="hold" nodeType="withEffect">
                                  <p:stCondLst>
                                    <p:cond delay="7800"/>
                                  </p:stCondLst>
                                  <p:childTnLst>
                                    <p:set>
                                      <p:cBhvr>
                                        <p:cTn id="931" dur="1" fill="hold">
                                          <p:stCondLst>
                                            <p:cond delay="0"/>
                                          </p:stCondLst>
                                        </p:cTn>
                                        <p:tgtEl>
                                          <p:spTgt spid="149"/>
                                        </p:tgtEl>
                                        <p:attrNameLst>
                                          <p:attrName>style.visibility</p:attrName>
                                        </p:attrNameLst>
                                      </p:cBhvr>
                                      <p:to>
                                        <p:strVal val="visible"/>
                                      </p:to>
                                    </p:set>
                                    <p:animEffect transition="in" filter="wipe(down)">
                                      <p:cBhvr>
                                        <p:cTn id="932" dur="500"/>
                                        <p:tgtEl>
                                          <p:spTgt spid="149"/>
                                        </p:tgtEl>
                                      </p:cBhvr>
                                    </p:animEffect>
                                  </p:childTnLst>
                                </p:cTn>
                              </p:par>
                              <p:par>
                                <p:cTn id="933" presetID="6" presetClass="emph" presetSubtype="0" fill="hold" nodeType="withEffect">
                                  <p:stCondLst>
                                    <p:cond delay="7900"/>
                                  </p:stCondLst>
                                  <p:childTnLst>
                                    <p:animScale>
                                      <p:cBhvr>
                                        <p:cTn id="934" dur="400" fill="hold"/>
                                        <p:tgtEl>
                                          <p:spTgt spid="153"/>
                                        </p:tgtEl>
                                      </p:cBhvr>
                                      <p:by x="0" y="0"/>
                                    </p:animScale>
                                  </p:childTnLst>
                                </p:cTn>
                              </p:par>
                              <p:par>
                                <p:cTn id="935" presetID="0" presetClass="path" presetSubtype="0" fill="hold" nodeType="withEffect">
                                  <p:stCondLst>
                                    <p:cond delay="7300"/>
                                  </p:stCondLst>
                                  <p:childTnLst>
                                    <p:animMotion origin="layout" path="M -0.00052 -0.00023 L 0.09961 -0.35348 L 8.33333E-7 -0.7088 " pathEditMode="relative" rAng="0" ptsTypes="AAA">
                                      <p:cBhvr>
                                        <p:cTn id="936" dur="1000" fill="hold"/>
                                        <p:tgtEl>
                                          <p:spTgt spid="154"/>
                                        </p:tgtEl>
                                        <p:attrNameLst>
                                          <p:attrName>ppt_x</p:attrName>
                                          <p:attrName>ppt_y</p:attrName>
                                        </p:attrNameLst>
                                      </p:cBhvr>
                                      <p:rCtr x="50" y="-354"/>
                                    </p:animMotion>
                                  </p:childTnLst>
                                </p:cTn>
                              </p:par>
                              <p:par>
                                <p:cTn id="937" presetID="6" presetClass="emph" presetSubtype="0" fill="hold" nodeType="withEffect">
                                  <p:stCondLst>
                                    <p:cond delay="7900"/>
                                  </p:stCondLst>
                                  <p:childTnLst>
                                    <p:animScale>
                                      <p:cBhvr>
                                        <p:cTn id="938" dur="400" fill="hold"/>
                                        <p:tgtEl>
                                          <p:spTgt spid="154"/>
                                        </p:tgtEl>
                                      </p:cBhvr>
                                      <p:by x="0" y="0"/>
                                    </p:animScale>
                                  </p:childTnLst>
                                </p:cTn>
                              </p:par>
                              <p:par>
                                <p:cTn id="939" presetID="1" presetClass="exit" presetSubtype="0" fill="hold" nodeType="withEffect">
                                  <p:stCondLst>
                                    <p:cond delay="8300"/>
                                  </p:stCondLst>
                                  <p:childTnLst>
                                    <p:set>
                                      <p:cBhvr>
                                        <p:cTn id="940" dur="1" fill="hold">
                                          <p:stCondLst>
                                            <p:cond delay="0"/>
                                          </p:stCondLst>
                                        </p:cTn>
                                        <p:tgtEl>
                                          <p:spTgt spid="144"/>
                                        </p:tgtEl>
                                        <p:attrNameLst>
                                          <p:attrName>style.visibility</p:attrName>
                                        </p:attrNameLst>
                                      </p:cBhvr>
                                      <p:to>
                                        <p:strVal val="hidden"/>
                                      </p:to>
                                    </p:set>
                                  </p:childTnLst>
                                </p:cTn>
                              </p:par>
                              <p:par>
                                <p:cTn id="941" presetID="1" presetClass="exit" presetSubtype="0" fill="hold" nodeType="withEffect">
                                  <p:stCondLst>
                                    <p:cond delay="8300"/>
                                  </p:stCondLst>
                                  <p:childTnLst>
                                    <p:set>
                                      <p:cBhvr>
                                        <p:cTn id="942" dur="1" fill="hold">
                                          <p:stCondLst>
                                            <p:cond delay="0"/>
                                          </p:stCondLst>
                                        </p:cTn>
                                        <p:tgtEl>
                                          <p:spTgt spid="145"/>
                                        </p:tgtEl>
                                        <p:attrNameLst>
                                          <p:attrName>style.visibility</p:attrName>
                                        </p:attrNameLst>
                                      </p:cBhvr>
                                      <p:to>
                                        <p:strVal val="hidden"/>
                                      </p:to>
                                    </p:set>
                                  </p:childTnLst>
                                </p:cTn>
                              </p:par>
                              <p:par>
                                <p:cTn id="943" presetID="1" presetClass="exit" presetSubtype="0" fill="hold" nodeType="withEffect">
                                  <p:stCondLst>
                                    <p:cond delay="8300"/>
                                  </p:stCondLst>
                                  <p:childTnLst>
                                    <p:set>
                                      <p:cBhvr>
                                        <p:cTn id="944" dur="1" fill="hold">
                                          <p:stCondLst>
                                            <p:cond delay="0"/>
                                          </p:stCondLst>
                                        </p:cTn>
                                        <p:tgtEl>
                                          <p:spTgt spid="146"/>
                                        </p:tgtEl>
                                        <p:attrNameLst>
                                          <p:attrName>style.visibility</p:attrName>
                                        </p:attrNameLst>
                                      </p:cBhvr>
                                      <p:to>
                                        <p:strVal val="hidden"/>
                                      </p:to>
                                    </p:set>
                                  </p:childTnLst>
                                </p:cTn>
                              </p:par>
                              <p:par>
                                <p:cTn id="945" presetID="1" presetClass="exit" presetSubtype="0" fill="hold" nodeType="withEffect">
                                  <p:stCondLst>
                                    <p:cond delay="8300"/>
                                  </p:stCondLst>
                                  <p:childTnLst>
                                    <p:set>
                                      <p:cBhvr>
                                        <p:cTn id="946" dur="1" fill="hold">
                                          <p:stCondLst>
                                            <p:cond delay="0"/>
                                          </p:stCondLst>
                                        </p:cTn>
                                        <p:tgtEl>
                                          <p:spTgt spid="147"/>
                                        </p:tgtEl>
                                        <p:attrNameLst>
                                          <p:attrName>style.visibility</p:attrName>
                                        </p:attrNameLst>
                                      </p:cBhvr>
                                      <p:to>
                                        <p:strVal val="hidden"/>
                                      </p:to>
                                    </p:set>
                                  </p:childTnLst>
                                </p:cTn>
                              </p:par>
                              <p:par>
                                <p:cTn id="947" presetID="1" presetClass="exit" presetSubtype="0" fill="hold" nodeType="withEffect">
                                  <p:stCondLst>
                                    <p:cond delay="8300"/>
                                  </p:stCondLst>
                                  <p:childTnLst>
                                    <p:set>
                                      <p:cBhvr>
                                        <p:cTn id="948" dur="1" fill="hold">
                                          <p:stCondLst>
                                            <p:cond delay="0"/>
                                          </p:stCondLst>
                                        </p:cTn>
                                        <p:tgtEl>
                                          <p:spTgt spid="148"/>
                                        </p:tgtEl>
                                        <p:attrNameLst>
                                          <p:attrName>style.visibility</p:attrName>
                                        </p:attrNameLst>
                                      </p:cBhvr>
                                      <p:to>
                                        <p:strVal val="hidden"/>
                                      </p:to>
                                    </p:set>
                                  </p:childTnLst>
                                </p:cTn>
                              </p:par>
                              <p:par>
                                <p:cTn id="949" presetID="1" presetClass="exit" presetSubtype="0" fill="hold" nodeType="withEffect">
                                  <p:stCondLst>
                                    <p:cond delay="8300"/>
                                  </p:stCondLst>
                                  <p:childTnLst>
                                    <p:set>
                                      <p:cBhvr>
                                        <p:cTn id="950" dur="1" fill="hold">
                                          <p:stCondLst>
                                            <p:cond delay="0"/>
                                          </p:stCondLst>
                                        </p:cTn>
                                        <p:tgtEl>
                                          <p:spTgt spid="149"/>
                                        </p:tgtEl>
                                        <p:attrNameLst>
                                          <p:attrName>style.visibility</p:attrName>
                                        </p:attrNameLst>
                                      </p:cBhvr>
                                      <p:to>
                                        <p:strVal val="hidden"/>
                                      </p:to>
                                    </p:set>
                                  </p:childTnLst>
                                </p:cTn>
                              </p:par>
                              <p:par>
                                <p:cTn id="951" presetID="1" presetClass="entr" presetSubtype="0" fill="hold" nodeType="withEffect">
                                  <p:stCondLst>
                                    <p:cond delay="8300"/>
                                  </p:stCondLst>
                                  <p:childTnLst>
                                    <p:set>
                                      <p:cBhvr>
                                        <p:cTn id="952" dur="1" fill="hold">
                                          <p:stCondLst>
                                            <p:cond delay="0"/>
                                          </p:stCondLst>
                                        </p:cTn>
                                        <p:tgtEl>
                                          <p:spTgt spid="155"/>
                                        </p:tgtEl>
                                        <p:attrNameLst>
                                          <p:attrName>style.visibility</p:attrName>
                                        </p:attrNameLst>
                                      </p:cBhvr>
                                      <p:to>
                                        <p:strVal val="visible"/>
                                      </p:to>
                                    </p:set>
                                  </p:childTnLst>
                                </p:cTn>
                              </p:par>
                              <p:par>
                                <p:cTn id="953" presetID="6" presetClass="emph" presetSubtype="0" accel="50000" fill="hold" nodeType="withEffect">
                                  <p:stCondLst>
                                    <p:cond delay="8300"/>
                                  </p:stCondLst>
                                  <p:childTnLst>
                                    <p:animScale>
                                      <p:cBhvr>
                                        <p:cTn id="954" dur="1000" fill="hold"/>
                                        <p:tgtEl>
                                          <p:spTgt spid="155"/>
                                        </p:tgtEl>
                                      </p:cBhvr>
                                      <p:by x="250000" y="250000"/>
                                    </p:animScale>
                                  </p:childTnLst>
                                </p:cTn>
                              </p:par>
                              <p:par>
                                <p:cTn id="955" presetID="10" presetClass="exit" presetSubtype="0" fill="hold" nodeType="withEffect">
                                  <p:stCondLst>
                                    <p:cond delay="8300"/>
                                  </p:stCondLst>
                                  <p:childTnLst>
                                    <p:animEffect transition="out" filter="fade">
                                      <p:cBhvr>
                                        <p:cTn id="956" dur="1000"/>
                                        <p:tgtEl>
                                          <p:spTgt spid="155"/>
                                        </p:tgtEl>
                                      </p:cBhvr>
                                    </p:animEffect>
                                    <p:set>
                                      <p:cBhvr>
                                        <p:cTn id="957" dur="1" fill="hold">
                                          <p:stCondLst>
                                            <p:cond delay="999"/>
                                          </p:stCondLst>
                                        </p:cTn>
                                        <p:tgtEl>
                                          <p:spTgt spid="155"/>
                                        </p:tgtEl>
                                        <p:attrNameLst>
                                          <p:attrName>style.visibility</p:attrName>
                                        </p:attrNameLst>
                                      </p:cBhvr>
                                      <p:to>
                                        <p:strVal val="hidden"/>
                                      </p:to>
                                    </p:set>
                                  </p:childTnLst>
                                </p:cTn>
                              </p:par>
                              <p:par>
                                <p:cTn id="958" presetID="23" presetClass="entr" presetSubtype="16" fill="hold" nodeType="withEffect">
                                  <p:stCondLst>
                                    <p:cond delay="7500"/>
                                  </p:stCondLst>
                                  <p:childTnLst>
                                    <p:set>
                                      <p:cBhvr>
                                        <p:cTn id="959" dur="1" fill="hold">
                                          <p:stCondLst>
                                            <p:cond delay="0"/>
                                          </p:stCondLst>
                                        </p:cTn>
                                        <p:tgtEl>
                                          <p:spTgt spid="157"/>
                                        </p:tgtEl>
                                        <p:attrNameLst>
                                          <p:attrName>style.visibility</p:attrName>
                                        </p:attrNameLst>
                                      </p:cBhvr>
                                      <p:to>
                                        <p:strVal val="visible"/>
                                      </p:to>
                                    </p:set>
                                    <p:anim calcmode="lin" valueType="num">
                                      <p:cBhvr>
                                        <p:cTn id="960" dur="200" fill="hold"/>
                                        <p:tgtEl>
                                          <p:spTgt spid="157"/>
                                        </p:tgtEl>
                                        <p:attrNameLst>
                                          <p:attrName>ppt_w</p:attrName>
                                        </p:attrNameLst>
                                      </p:cBhvr>
                                      <p:tavLst>
                                        <p:tav tm="0">
                                          <p:val>
                                            <p:fltVal val="0"/>
                                          </p:val>
                                        </p:tav>
                                        <p:tav tm="100000">
                                          <p:val>
                                            <p:strVal val="#ppt_w"/>
                                          </p:val>
                                        </p:tav>
                                      </p:tavLst>
                                    </p:anim>
                                    <p:anim calcmode="lin" valueType="num">
                                      <p:cBhvr>
                                        <p:cTn id="961" dur="200" fill="hold"/>
                                        <p:tgtEl>
                                          <p:spTgt spid="157"/>
                                        </p:tgtEl>
                                        <p:attrNameLst>
                                          <p:attrName>ppt_h</p:attrName>
                                        </p:attrNameLst>
                                      </p:cBhvr>
                                      <p:tavLst>
                                        <p:tav tm="0">
                                          <p:val>
                                            <p:fltVal val="0"/>
                                          </p:val>
                                        </p:tav>
                                        <p:tav tm="100000">
                                          <p:val>
                                            <p:strVal val="#ppt_h"/>
                                          </p:val>
                                        </p:tav>
                                      </p:tavLst>
                                    </p:anim>
                                  </p:childTnLst>
                                </p:cTn>
                              </p:par>
                              <p:par>
                                <p:cTn id="962" presetID="1" presetClass="path" presetSubtype="0" fill="hold" nodeType="withEffect">
                                  <p:stCondLst>
                                    <p:cond delay="8600"/>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63" dur="1000" spd="-100000" fill="hold"/>
                                        <p:tgtEl>
                                          <p:spTgt spid="157"/>
                                        </p:tgtEl>
                                        <p:attrNameLst>
                                          <p:attrName>ppt_x</p:attrName>
                                          <p:attrName>ppt_y</p:attrName>
                                        </p:attrNameLst>
                                      </p:cBhvr>
                                      <p:rCtr x="0" y="461"/>
                                    </p:animMotion>
                                  </p:childTnLst>
                                </p:cTn>
                              </p:par>
                              <p:par>
                                <p:cTn id="964" presetID="21" presetClass="entr" presetSubtype="1" fill="hold" nodeType="withEffect">
                                  <p:stCondLst>
                                    <p:cond delay="8600"/>
                                  </p:stCondLst>
                                  <p:childTnLst>
                                    <p:set>
                                      <p:cBhvr>
                                        <p:cTn id="965" dur="1" fill="hold">
                                          <p:stCondLst>
                                            <p:cond delay="0"/>
                                          </p:stCondLst>
                                        </p:cTn>
                                        <p:tgtEl>
                                          <p:spTgt spid="156"/>
                                        </p:tgtEl>
                                        <p:attrNameLst>
                                          <p:attrName>style.visibility</p:attrName>
                                        </p:attrNameLst>
                                      </p:cBhvr>
                                      <p:to>
                                        <p:strVal val="visible"/>
                                      </p:to>
                                    </p:set>
                                    <p:animEffect transition="in" filter="wheel(1)">
                                      <p:cBhvr>
                                        <p:cTn id="966" dur="1000"/>
                                        <p:tgtEl>
                                          <p:spTgt spid="156"/>
                                        </p:tgtEl>
                                      </p:cBhvr>
                                    </p:animEffect>
                                  </p:childTnLst>
                                </p:cTn>
                              </p:par>
                              <p:par>
                                <p:cTn id="967" presetID="19" presetClass="exit" presetSubtype="10" fill="hold" nodeType="withEffect">
                                  <p:stCondLst>
                                    <p:cond delay="8600"/>
                                  </p:stCondLst>
                                  <p:childTnLst>
                                    <p:anim calcmode="lin" valueType="num">
                                      <p:cBhvr>
                                        <p:cTn id="968" dur="10"/>
                                        <p:tgtEl>
                                          <p:spTgt spid="156"/>
                                        </p:tgtEl>
                                        <p:attrNameLst>
                                          <p:attrName>ppt_h</p:attrName>
                                        </p:attrNameLst>
                                      </p:cBhvr>
                                      <p:tavLst>
                                        <p:tav tm="0">
                                          <p:val>
                                            <p:strVal val="ppt_h"/>
                                          </p:val>
                                        </p:tav>
                                        <p:tav tm="100000">
                                          <p:val>
                                            <p:strVal val="ppt_h"/>
                                          </p:val>
                                        </p:tav>
                                      </p:tavLst>
                                    </p:anim>
                                    <p:anim calcmode="lin" valueType="num">
                                      <p:cBhvr>
                                        <p:cTn id="969" dur="10"/>
                                        <p:tgtEl>
                                          <p:spTgt spid="15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70" dur="1" fill="hold">
                                          <p:stCondLst>
                                            <p:cond delay="9"/>
                                          </p:stCondLst>
                                        </p:cTn>
                                        <p:tgtEl>
                                          <p:spTgt spid="156"/>
                                        </p:tgtEl>
                                        <p:attrNameLst>
                                          <p:attrName>style.visibility</p:attrName>
                                        </p:attrNameLst>
                                      </p:cBhvr>
                                      <p:to>
                                        <p:strVal val="hidden"/>
                                      </p:to>
                                    </p:set>
                                  </p:childTnLst>
                                </p:cTn>
                              </p:par>
                              <p:par>
                                <p:cTn id="971" presetID="6" presetClass="emph" presetSubtype="0" fill="hold" nodeType="withEffect">
                                  <p:stCondLst>
                                    <p:cond delay="9200"/>
                                  </p:stCondLst>
                                  <p:childTnLst>
                                    <p:animScale>
                                      <p:cBhvr>
                                        <p:cTn id="972" dur="400" fill="hold"/>
                                        <p:tgtEl>
                                          <p:spTgt spid="157"/>
                                        </p:tgtEl>
                                      </p:cBhvr>
                                      <p:by x="0" y="0"/>
                                    </p:animScale>
                                  </p:childTnLst>
                                </p:cTn>
                              </p:par>
                              <p:par>
                                <p:cTn id="973" presetID="6" presetClass="emph" presetSubtype="0" accel="50000" fill="hold" nodeType="withEffect">
                                  <p:stCondLst>
                                    <p:cond delay="9600"/>
                                  </p:stCondLst>
                                  <p:childTnLst>
                                    <p:animScale>
                                      <p:cBhvr>
                                        <p:cTn id="974" dur="2200" fill="hold"/>
                                        <p:tgtEl>
                                          <p:spTgt spid="156"/>
                                        </p:tgtEl>
                                      </p:cBhvr>
                                      <p:by x="200000" y="200000"/>
                                    </p:animScale>
                                  </p:childTnLst>
                                </p:cTn>
                              </p:par>
                              <p:par>
                                <p:cTn id="975" presetID="10" presetClass="exit" presetSubtype="0" fill="hold" nodeType="withEffect">
                                  <p:stCondLst>
                                    <p:cond delay="9600"/>
                                  </p:stCondLst>
                                  <p:childTnLst>
                                    <p:animEffect transition="out" filter="fade">
                                      <p:cBhvr>
                                        <p:cTn id="976" dur="2200"/>
                                        <p:tgtEl>
                                          <p:spTgt spid="156"/>
                                        </p:tgtEl>
                                      </p:cBhvr>
                                    </p:animEffect>
                                    <p:set>
                                      <p:cBhvr>
                                        <p:cTn id="977" dur="1" fill="hold">
                                          <p:stCondLst>
                                            <p:cond delay="2199"/>
                                          </p:stCondLst>
                                        </p:cTn>
                                        <p:tgtEl>
                                          <p:spTgt spid="156"/>
                                        </p:tgtEl>
                                        <p:attrNameLst>
                                          <p:attrName>style.visibility</p:attrName>
                                        </p:attrNameLst>
                                      </p:cBhvr>
                                      <p:to>
                                        <p:strVal val="hidden"/>
                                      </p:to>
                                    </p:set>
                                  </p:childTnLst>
                                </p:cTn>
                              </p:par>
                              <p:par>
                                <p:cTn id="978" presetID="10" presetClass="entr" presetSubtype="0" fill="hold" grpId="0" nodeType="withEffect">
                                  <p:stCondLst>
                                    <p:cond delay="9500"/>
                                  </p:stCondLst>
                                  <p:childTnLst>
                                    <p:set>
                                      <p:cBhvr>
                                        <p:cTn id="979" dur="1" fill="hold">
                                          <p:stCondLst>
                                            <p:cond delay="0"/>
                                          </p:stCondLst>
                                        </p:cTn>
                                        <p:tgtEl>
                                          <p:spTgt spid="171"/>
                                        </p:tgtEl>
                                        <p:attrNameLst>
                                          <p:attrName>style.visibility</p:attrName>
                                        </p:attrNameLst>
                                      </p:cBhvr>
                                      <p:to>
                                        <p:strVal val="visible"/>
                                      </p:to>
                                    </p:set>
                                    <p:animEffect transition="in" filter="fade">
                                      <p:cBhvr>
                                        <p:cTn id="980" dur="250"/>
                                        <p:tgtEl>
                                          <p:spTgt spid="171"/>
                                        </p:tgtEl>
                                      </p:cBhvr>
                                    </p:animEffect>
                                  </p:childTnLst>
                                </p:cTn>
                              </p:par>
                              <p:par>
                                <p:cTn id="981" presetID="10" presetClass="entr" presetSubtype="0" fill="hold" grpId="0" nodeType="withEffect">
                                  <p:stCondLst>
                                    <p:cond delay="9500"/>
                                  </p:stCondLst>
                                  <p:childTnLst>
                                    <p:set>
                                      <p:cBhvr>
                                        <p:cTn id="982" dur="1" fill="hold">
                                          <p:stCondLst>
                                            <p:cond delay="0"/>
                                          </p:stCondLst>
                                        </p:cTn>
                                        <p:tgtEl>
                                          <p:spTgt spid="172"/>
                                        </p:tgtEl>
                                        <p:attrNameLst>
                                          <p:attrName>style.visibility</p:attrName>
                                        </p:attrNameLst>
                                      </p:cBhvr>
                                      <p:to>
                                        <p:strVal val="visible"/>
                                      </p:to>
                                    </p:set>
                                    <p:animEffect transition="in" filter="fade">
                                      <p:cBhvr>
                                        <p:cTn id="983" dur="250"/>
                                        <p:tgtEl>
                                          <p:spTgt spid="172"/>
                                        </p:tgtEl>
                                      </p:cBhvr>
                                    </p:animEffect>
                                  </p:childTnLst>
                                </p:cTn>
                              </p:par>
                              <p:par>
                                <p:cTn id="984" presetID="10" presetClass="entr" presetSubtype="0" fill="hold" grpId="0" nodeType="withEffect">
                                  <p:stCondLst>
                                    <p:cond delay="9500"/>
                                  </p:stCondLst>
                                  <p:childTnLst>
                                    <p:set>
                                      <p:cBhvr>
                                        <p:cTn id="985" dur="1" fill="hold">
                                          <p:stCondLst>
                                            <p:cond delay="0"/>
                                          </p:stCondLst>
                                        </p:cTn>
                                        <p:tgtEl>
                                          <p:spTgt spid="173"/>
                                        </p:tgtEl>
                                        <p:attrNameLst>
                                          <p:attrName>style.visibility</p:attrName>
                                        </p:attrNameLst>
                                      </p:cBhvr>
                                      <p:to>
                                        <p:strVal val="visible"/>
                                      </p:to>
                                    </p:set>
                                    <p:animEffect transition="in" filter="fade">
                                      <p:cBhvr>
                                        <p:cTn id="986" dur="250"/>
                                        <p:tgtEl>
                                          <p:spTgt spid="173"/>
                                        </p:tgtEl>
                                      </p:cBhvr>
                                    </p:animEffect>
                                  </p:childTnLst>
                                </p:cTn>
                              </p:par>
                              <p:par>
                                <p:cTn id="987" presetID="10" presetClass="entr" presetSubtype="0" fill="hold" grpId="0" nodeType="withEffect">
                                  <p:stCondLst>
                                    <p:cond delay="9500"/>
                                  </p:stCondLst>
                                  <p:childTnLst>
                                    <p:set>
                                      <p:cBhvr>
                                        <p:cTn id="988" dur="1" fill="hold">
                                          <p:stCondLst>
                                            <p:cond delay="0"/>
                                          </p:stCondLst>
                                        </p:cTn>
                                        <p:tgtEl>
                                          <p:spTgt spid="174"/>
                                        </p:tgtEl>
                                        <p:attrNameLst>
                                          <p:attrName>style.visibility</p:attrName>
                                        </p:attrNameLst>
                                      </p:cBhvr>
                                      <p:to>
                                        <p:strVal val="visible"/>
                                      </p:to>
                                    </p:set>
                                    <p:animEffect transition="in" filter="fade">
                                      <p:cBhvr>
                                        <p:cTn id="989" dur="250"/>
                                        <p:tgtEl>
                                          <p:spTgt spid="174"/>
                                        </p:tgtEl>
                                      </p:cBhvr>
                                    </p:animEffect>
                                  </p:childTnLst>
                                </p:cTn>
                              </p:par>
                              <p:par>
                                <p:cTn id="990" presetID="10" presetClass="entr" presetSubtype="0" fill="hold" grpId="0" nodeType="withEffect">
                                  <p:stCondLst>
                                    <p:cond delay="9500"/>
                                  </p:stCondLst>
                                  <p:childTnLst>
                                    <p:set>
                                      <p:cBhvr>
                                        <p:cTn id="991" dur="1" fill="hold">
                                          <p:stCondLst>
                                            <p:cond delay="0"/>
                                          </p:stCondLst>
                                        </p:cTn>
                                        <p:tgtEl>
                                          <p:spTgt spid="178"/>
                                        </p:tgtEl>
                                        <p:attrNameLst>
                                          <p:attrName>style.visibility</p:attrName>
                                        </p:attrNameLst>
                                      </p:cBhvr>
                                      <p:to>
                                        <p:strVal val="visible"/>
                                      </p:to>
                                    </p:set>
                                    <p:animEffect transition="in" filter="fade">
                                      <p:cBhvr>
                                        <p:cTn id="992" dur="250"/>
                                        <p:tgtEl>
                                          <p:spTgt spid="178"/>
                                        </p:tgtEl>
                                      </p:cBhvr>
                                    </p:animEffect>
                                  </p:childTnLst>
                                </p:cTn>
                              </p:par>
                              <p:par>
                                <p:cTn id="993" presetID="10" presetClass="entr" presetSubtype="0" fill="hold" grpId="0" nodeType="withEffect">
                                  <p:stCondLst>
                                    <p:cond delay="9500"/>
                                  </p:stCondLst>
                                  <p:childTnLst>
                                    <p:set>
                                      <p:cBhvr>
                                        <p:cTn id="994" dur="1" fill="hold">
                                          <p:stCondLst>
                                            <p:cond delay="0"/>
                                          </p:stCondLst>
                                        </p:cTn>
                                        <p:tgtEl>
                                          <p:spTgt spid="175"/>
                                        </p:tgtEl>
                                        <p:attrNameLst>
                                          <p:attrName>style.visibility</p:attrName>
                                        </p:attrNameLst>
                                      </p:cBhvr>
                                      <p:to>
                                        <p:strVal val="visible"/>
                                      </p:to>
                                    </p:set>
                                    <p:animEffect transition="in" filter="fade">
                                      <p:cBhvr>
                                        <p:cTn id="995" dur="250"/>
                                        <p:tgtEl>
                                          <p:spTgt spid="175"/>
                                        </p:tgtEl>
                                      </p:cBhvr>
                                    </p:animEffect>
                                  </p:childTnLst>
                                </p:cTn>
                              </p:par>
                              <p:par>
                                <p:cTn id="996" presetID="6" presetClass="emph" presetSubtype="0" fill="hold" grpId="2" nodeType="withEffect">
                                  <p:stCondLst>
                                    <p:cond delay="9500"/>
                                  </p:stCondLst>
                                  <p:childTnLst>
                                    <p:animScale>
                                      <p:cBhvr>
                                        <p:cTn id="997" dur="10" fill="hold"/>
                                        <p:tgtEl>
                                          <p:spTgt spid="171"/>
                                        </p:tgtEl>
                                      </p:cBhvr>
                                      <p:by x="57000" y="57000"/>
                                    </p:animScale>
                                  </p:childTnLst>
                                </p:cTn>
                              </p:par>
                              <p:par>
                                <p:cTn id="998" presetID="6" presetClass="emph" presetSubtype="0" fill="hold" grpId="2" nodeType="withEffect">
                                  <p:stCondLst>
                                    <p:cond delay="9500"/>
                                  </p:stCondLst>
                                  <p:childTnLst>
                                    <p:animScale>
                                      <p:cBhvr>
                                        <p:cTn id="999" dur="10" fill="hold"/>
                                        <p:tgtEl>
                                          <p:spTgt spid="172"/>
                                        </p:tgtEl>
                                      </p:cBhvr>
                                      <p:by x="67000" y="67000"/>
                                    </p:animScale>
                                  </p:childTnLst>
                                </p:cTn>
                              </p:par>
                              <p:par>
                                <p:cTn id="1000" presetID="6" presetClass="emph" presetSubtype="0" fill="hold" grpId="2" nodeType="withEffect">
                                  <p:stCondLst>
                                    <p:cond delay="9500"/>
                                  </p:stCondLst>
                                  <p:childTnLst>
                                    <p:animScale>
                                      <p:cBhvr>
                                        <p:cTn id="1001" dur="10" fill="hold"/>
                                        <p:tgtEl>
                                          <p:spTgt spid="173"/>
                                        </p:tgtEl>
                                      </p:cBhvr>
                                      <p:by x="79000" y="79000"/>
                                    </p:animScale>
                                  </p:childTnLst>
                                </p:cTn>
                              </p:par>
                              <p:par>
                                <p:cTn id="1002" presetID="6" presetClass="emph" presetSubtype="0" fill="hold" grpId="2" nodeType="withEffect">
                                  <p:stCondLst>
                                    <p:cond delay="9500"/>
                                  </p:stCondLst>
                                  <p:childTnLst>
                                    <p:animScale>
                                      <p:cBhvr>
                                        <p:cTn id="1003" dur="10" fill="hold"/>
                                        <p:tgtEl>
                                          <p:spTgt spid="174"/>
                                        </p:tgtEl>
                                      </p:cBhvr>
                                      <p:by x="73000" y="73000"/>
                                    </p:animScale>
                                  </p:childTnLst>
                                </p:cTn>
                              </p:par>
                              <p:par>
                                <p:cTn id="1004" presetID="6" presetClass="emph" presetSubtype="0" fill="hold" grpId="4" nodeType="withEffect">
                                  <p:stCondLst>
                                    <p:cond delay="9500"/>
                                  </p:stCondLst>
                                  <p:childTnLst>
                                    <p:animScale>
                                      <p:cBhvr>
                                        <p:cTn id="1005" dur="10" fill="hold"/>
                                        <p:tgtEl>
                                          <p:spTgt spid="178"/>
                                        </p:tgtEl>
                                      </p:cBhvr>
                                      <p:by x="50000" y="50000"/>
                                    </p:animScale>
                                  </p:childTnLst>
                                </p:cTn>
                              </p:par>
                              <p:par>
                                <p:cTn id="1006" presetID="0" presetClass="path" presetSubtype="0" accel="50000" decel="50000" fill="hold" grpId="1" nodeType="withEffect">
                                  <p:stCondLst>
                                    <p:cond delay="1050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007" dur="2600" fill="hold"/>
                                        <p:tgtEl>
                                          <p:spTgt spid="171"/>
                                        </p:tgtEl>
                                        <p:attrNameLst>
                                          <p:attrName>ppt_x</p:attrName>
                                          <p:attrName>ppt_y</p:attrName>
                                        </p:attrNameLst>
                                      </p:cBhvr>
                                      <p:rCtr x="240" y="-23"/>
                                    </p:animMotion>
                                  </p:childTnLst>
                                </p:cTn>
                              </p:par>
                              <p:par>
                                <p:cTn id="1008" presetID="6" presetClass="emph" presetSubtype="0" accel="50000" decel="50000" autoRev="1" fill="hold" grpId="3" nodeType="withEffect">
                                  <p:stCondLst>
                                    <p:cond delay="10800"/>
                                  </p:stCondLst>
                                  <p:childTnLst>
                                    <p:animScale>
                                      <p:cBhvr>
                                        <p:cTn id="1009" dur="1000" fill="hold"/>
                                        <p:tgtEl>
                                          <p:spTgt spid="171"/>
                                        </p:tgtEl>
                                      </p:cBhvr>
                                      <p:by x="174000" y="174000"/>
                                    </p:animScale>
                                  </p:childTnLst>
                                </p:cTn>
                              </p:par>
                              <p:par>
                                <p:cTn id="1010" presetID="0" presetClass="path" presetSubtype="0" accel="50000" decel="50000" fill="hold" grpId="1" nodeType="withEffect">
                                  <p:stCondLst>
                                    <p:cond delay="10500"/>
                                  </p:stCondLst>
                                  <p:childTnLst>
                                    <p:animMotion origin="layout" path="M -0.00078 -2.59259E-6 C -0.00886 0.03148 -0.01198 0.16297 -0.00899 0.19144 C -0.00599 0.21922 0.00612 0.24537 0.02617 0.24167 C 0.04622 0.23797 0.08437 0.20417 0.10468 0.19236 C 0.12474 0.17801 0.15078 0.16297 0.16185 0.16898 C 0.17304 0.17408 0.17526 0.20417 0.17552 0.21505 C 0.17565 0.22292 0.17487 0.23033 0.17252 0.24005 C 0.17018 0.24861 0.16562 0.25672 0.16172 0.26412 C 0.15742 0.2706 0.15065 0.27454 0.14752 0.27547 C 0.14427 0.27547 0.13802 0.27547 0.13177 0.27153 C 0.12565 0.26667 0.10312 0.23704 0.10052 0.20787 C 0.09791 0.17801 0.11028 0.09815 0.13932 0.07199 C 0.16836 0.0456 0.27161 0.06227 0.30039 0.18172 C 0.32604 0.28033 0.32031 0.3125 0.31875 0.38982 " pathEditMode="relative" rAng="0" ptsTypes="AAAAAAAAAAAAAA">
                                      <p:cBhvr>
                                        <p:cTn id="1011" dur="2600" fill="hold"/>
                                        <p:tgtEl>
                                          <p:spTgt spid="172"/>
                                        </p:tgtEl>
                                        <p:attrNameLst>
                                          <p:attrName>ppt_x</p:attrName>
                                          <p:attrName>ppt_y</p:attrName>
                                        </p:attrNameLst>
                                      </p:cBhvr>
                                      <p:rCtr x="15599" y="19491"/>
                                    </p:animMotion>
                                  </p:childTnLst>
                                </p:cTn>
                              </p:par>
                              <p:par>
                                <p:cTn id="1012" presetID="6" presetClass="emph" presetSubtype="0" accel="50000" decel="50000" autoRev="1" fill="hold" grpId="3" nodeType="withEffect">
                                  <p:stCondLst>
                                    <p:cond delay="10500"/>
                                  </p:stCondLst>
                                  <p:childTnLst>
                                    <p:animScale>
                                      <p:cBhvr>
                                        <p:cTn id="1013" dur="1300" fill="hold"/>
                                        <p:tgtEl>
                                          <p:spTgt spid="172"/>
                                        </p:tgtEl>
                                      </p:cBhvr>
                                      <p:by x="150000" y="150000"/>
                                    </p:animScale>
                                  </p:childTnLst>
                                </p:cTn>
                              </p:par>
                              <p:par>
                                <p:cTn id="1014" presetID="0" presetClass="path" presetSubtype="0" accel="50000" decel="50000" fill="hold" grpId="1" nodeType="withEffect">
                                  <p:stCondLst>
                                    <p:cond delay="1050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15" dur="2600" fill="hold"/>
                                        <p:tgtEl>
                                          <p:spTgt spid="174"/>
                                        </p:tgtEl>
                                        <p:attrNameLst>
                                          <p:attrName>ppt_x</p:attrName>
                                          <p:attrName>ppt_y</p:attrName>
                                        </p:attrNameLst>
                                      </p:cBhvr>
                                      <p:rCtr x="12201" y="-35301"/>
                                    </p:animMotion>
                                  </p:childTnLst>
                                </p:cTn>
                              </p:par>
                              <p:par>
                                <p:cTn id="1016" presetID="6" presetClass="emph" presetSubtype="0" accel="50000" decel="50000" autoRev="1" fill="hold" grpId="3" nodeType="withEffect">
                                  <p:stCondLst>
                                    <p:cond delay="10500"/>
                                  </p:stCondLst>
                                  <p:childTnLst>
                                    <p:animScale>
                                      <p:cBhvr>
                                        <p:cTn id="1017" dur="1300" fill="hold"/>
                                        <p:tgtEl>
                                          <p:spTgt spid="174"/>
                                        </p:tgtEl>
                                      </p:cBhvr>
                                      <p:by x="137000" y="137000"/>
                                    </p:animScale>
                                  </p:childTnLst>
                                </p:cTn>
                              </p:par>
                              <p:par>
                                <p:cTn id="1018" presetID="0" presetClass="path" presetSubtype="0" accel="50000" decel="50000" fill="hold" grpId="1" nodeType="withEffect">
                                  <p:stCondLst>
                                    <p:cond delay="10500"/>
                                  </p:stCondLst>
                                  <p:childTnLst>
                                    <p:animMotion origin="layout" path="M -8.33317e-07 0.00129963 C -0.0263 -0.0010237 -0.11185 -0.0028737 -0.13997 -0.0061137 C -0.1681 -0.00958371 -0.18008 -0.0100537 -0.19739 -0.0216237 C -0.21471 -0.0331937 -0.26172 -0.0531037 -0.2776 -0.128334 C -0.29349 -0.203564 -0.27461 -0.229034 -0.26042 -0.252184 C -0.24622 -0.275324 -0.23268 -0.271624 -0.22344 -0.274864 C -0.21406 -0.277874 -0.2112 -0.275794 -0.20417 -0.273704 C -0.19779 -0.272084 -0.19075 -0.269074 -0.18437 -0.266064 C -0.17812 -0.263064 -0.17187 -0.259584 -0.16562 -0.255654 C -0.15937 -0.251714 -0.15911 -0.253334 -0.14713 -0.242684 C -0.13516 -0.231814 -0.11862 -0.220004 -0.09375 -0.191304 C -0.06888 -0.162594 -0.03893 -0.123934 -0.03008 -0.0538037 C -0.01706 0.0415663 -0.0845 0.146666 -0.12721 0.188326 C -0.16992 0.229536 -0.2276 0.206616 -0.25404 0.211476 " pathEditMode="relative" rAng="0" ptsTypes="AAAAAAAAAAAAAA">
                                      <p:cBhvr>
                                        <p:cTn id="1019" dur="2600" fill="hold"/>
                                        <p:tgtEl>
                                          <p:spTgt spid="175"/>
                                        </p:tgtEl>
                                        <p:attrNameLst>
                                          <p:attrName>ppt_x</p:attrName>
                                          <p:attrName>ppt_y</p:attrName>
                                        </p:attrNameLst>
                                      </p:cBhvr>
                                      <p:rCtr x="-141" y="-32"/>
                                    </p:animMotion>
                                  </p:childTnLst>
                                </p:cTn>
                              </p:par>
                              <p:par>
                                <p:cTn id="1020" presetID="0" presetClass="path" presetSubtype="0" accel="50000" decel="50000" fill="hold" grpId="1" nodeType="withEffect">
                                  <p:stCondLst>
                                    <p:cond delay="1050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21" dur="2600" fill="hold"/>
                                        <p:tgtEl>
                                          <p:spTgt spid="173"/>
                                        </p:tgtEl>
                                        <p:attrNameLst>
                                          <p:attrName>ppt_x</p:attrName>
                                          <p:attrName>ppt_y</p:attrName>
                                        </p:attrNameLst>
                                      </p:cBhvr>
                                      <p:rCtr x="-2383" y="24931"/>
                                    </p:animMotion>
                                  </p:childTnLst>
                                </p:cTn>
                              </p:par>
                              <p:par>
                                <p:cTn id="1022" presetID="6" presetClass="emph" presetSubtype="0" accel="50000" decel="50000" autoRev="1" fill="hold" grpId="3" nodeType="withEffect">
                                  <p:stCondLst>
                                    <p:cond delay="10500"/>
                                  </p:stCondLst>
                                  <p:childTnLst>
                                    <p:animScale>
                                      <p:cBhvr>
                                        <p:cTn id="1023" dur="1300" fill="hold"/>
                                        <p:tgtEl>
                                          <p:spTgt spid="173"/>
                                        </p:tgtEl>
                                      </p:cBhvr>
                                      <p:by x="126000" y="126000"/>
                                    </p:animScale>
                                  </p:childTnLst>
                                </p:cTn>
                              </p:par>
                              <p:par>
                                <p:cTn id="1024" presetID="0" presetClass="path" presetSubtype="0" accel="50000" decel="50000" fill="hold" grpId="1" nodeType="withEffect">
                                  <p:stCondLst>
                                    <p:cond delay="10500"/>
                                  </p:stCondLst>
                                  <p:childTnLst>
                                    <p:animMotion origin="layout" path="M -0.0163533 0.00495519 C -0.0266433 -0.0311548 -0.0564533 -0.141805 -0.0660933 -0.175825 C -0.0770333 -0.220505 -0.0778133 -0.220275 -0.0860133 -0.261945 C -0.0939533 -0.304305 -0.104893 -0.358465 -0.107243 -0.415645 C -0.109973 -0.473055 -0.106843 -0.498745 -0.0986433 -0.526985 C -0.0907033 -0.555695 -0.0848433 -0.561475 -0.0789833 -0.572125 C -0.0732533 -0.582075 -0.0684333 -0.584395 -0.0630933 -0.589255 C -0.0580233 -0.594345 -0.0532033 -0.597585 -0.0479933 -0.601295 C -0.0426533 -0.604535 -0.0391433 -0.608465 -0.0317133 -0.609395 C -0.0246833 -0.610555 -0.0147933 -0.612175 -0.00424333 -0.607315 C 0.00656668 -0.602215 0.0188067 -0.602215 0.0320867 -0.579305 C 0.0453667 -0.556385 0.0720567 -0.479765 0.0505767 -0.395275 C 0.00434666 -0.224905 -0.0564533 -0.200825 -0.106063 -0.187175 C -0.155673 -0.173515 -0.217653 -0.251065 -0.242523 -0.280455 " pathEditMode="relative" rAng="0" ptsTypes="AAAAAAAAAAAAAA">
                                      <p:cBhvr>
                                        <p:cTn id="1025" dur="2600" fill="hold"/>
                                        <p:tgtEl>
                                          <p:spTgt spid="178"/>
                                        </p:tgtEl>
                                        <p:attrNameLst>
                                          <p:attrName>ppt_x</p:attrName>
                                          <p:attrName>ppt_y</p:attrName>
                                        </p:attrNameLst>
                                      </p:cBhvr>
                                      <p:rCtr x="-75" y="-307"/>
                                    </p:animMotion>
                                  </p:childTnLst>
                                </p:cTn>
                              </p:par>
                              <p:par>
                                <p:cTn id="1026" presetID="10" presetClass="entr" presetSubtype="0" fill="hold" grpId="1" nodeType="withEffect">
                                  <p:stCondLst>
                                    <p:cond delay="11000"/>
                                  </p:stCondLst>
                                  <p:childTnLst>
                                    <p:set>
                                      <p:cBhvr>
                                        <p:cTn id="1027" dur="1" fill="hold">
                                          <p:stCondLst>
                                            <p:cond delay="0"/>
                                          </p:stCondLst>
                                        </p:cTn>
                                        <p:tgtEl>
                                          <p:spTgt spid="176"/>
                                        </p:tgtEl>
                                        <p:attrNameLst>
                                          <p:attrName>style.visibility</p:attrName>
                                        </p:attrNameLst>
                                      </p:cBhvr>
                                      <p:to>
                                        <p:strVal val="visible"/>
                                      </p:to>
                                    </p:set>
                                    <p:animEffect transition="in" filter="fade">
                                      <p:cBhvr>
                                        <p:cTn id="1028" dur="100"/>
                                        <p:tgtEl>
                                          <p:spTgt spid="176"/>
                                        </p:tgtEl>
                                      </p:cBhvr>
                                    </p:animEffect>
                                  </p:childTnLst>
                                </p:cTn>
                              </p:par>
                              <p:par>
                                <p:cTn id="1029" presetID="0" presetClass="path" presetSubtype="0" decel="50000" fill="hold" grpId="0" nodeType="withEffect">
                                  <p:stCondLst>
                                    <p:cond delay="1100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30" dur="2100" fill="hold"/>
                                        <p:tgtEl>
                                          <p:spTgt spid="176"/>
                                        </p:tgtEl>
                                        <p:attrNameLst>
                                          <p:attrName>ppt_x</p:attrName>
                                          <p:attrName>ppt_y</p:attrName>
                                        </p:attrNameLst>
                                      </p:cBhvr>
                                      <p:rCtr x="-5885" y="4398"/>
                                    </p:animMotion>
                                  </p:childTnLst>
                                </p:cTn>
                              </p:par>
                              <p:par>
                                <p:cTn id="1031" presetID="10" presetClass="entr" presetSubtype="0" fill="hold" grpId="1" nodeType="withEffect">
                                  <p:stCondLst>
                                    <p:cond delay="11100"/>
                                  </p:stCondLst>
                                  <p:childTnLst>
                                    <p:set>
                                      <p:cBhvr>
                                        <p:cTn id="1032" dur="1" fill="hold">
                                          <p:stCondLst>
                                            <p:cond delay="0"/>
                                          </p:stCondLst>
                                        </p:cTn>
                                        <p:tgtEl>
                                          <p:spTgt spid="177"/>
                                        </p:tgtEl>
                                        <p:attrNameLst>
                                          <p:attrName>style.visibility</p:attrName>
                                        </p:attrNameLst>
                                      </p:cBhvr>
                                      <p:to>
                                        <p:strVal val="visible"/>
                                      </p:to>
                                    </p:set>
                                    <p:animEffect transition="in" filter="fade">
                                      <p:cBhvr>
                                        <p:cTn id="1033" dur="100"/>
                                        <p:tgtEl>
                                          <p:spTgt spid="177"/>
                                        </p:tgtEl>
                                      </p:cBhvr>
                                    </p:animEffect>
                                  </p:childTnLst>
                                </p:cTn>
                              </p:par>
                              <p:par>
                                <p:cTn id="1034" presetID="0" presetClass="path" presetSubtype="0" decel="50000" fill="hold" grpId="0" nodeType="withEffect">
                                  <p:stCondLst>
                                    <p:cond delay="11100"/>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35" dur="2000" fill="hold"/>
                                        <p:tgtEl>
                                          <p:spTgt spid="177"/>
                                        </p:tgtEl>
                                        <p:attrNameLst>
                                          <p:attrName>ppt_x</p:attrName>
                                          <p:attrName>ppt_y</p:attrName>
                                        </p:attrNameLst>
                                      </p:cBhvr>
                                      <p:rCtr x="-8060" y="-4931"/>
                                    </p:animMotion>
                                  </p:childTnLst>
                                </p:cTn>
                              </p:par>
                              <p:par>
                                <p:cTn id="1036" presetID="42" presetClass="path" presetSubtype="0" accel="50000" fill="hold" grpId="4" nodeType="withEffect">
                                  <p:stCondLst>
                                    <p:cond delay="13100"/>
                                  </p:stCondLst>
                                  <p:childTnLst>
                                    <p:animMotion origin="layout" path="M 0.1586 -0.09514 L 0.24831 -0.0044 " pathEditMode="relative" rAng="0" ptsTypes="AA">
                                      <p:cBhvr>
                                        <p:cTn id="1037" dur="500" fill="hold"/>
                                        <p:tgtEl>
                                          <p:spTgt spid="171"/>
                                        </p:tgtEl>
                                        <p:attrNameLst>
                                          <p:attrName>ppt_x</p:attrName>
                                          <p:attrName>ppt_y</p:attrName>
                                        </p:attrNameLst>
                                      </p:cBhvr>
                                      <p:rCtr x="45" y="45"/>
                                    </p:animMotion>
                                  </p:childTnLst>
                                  <p:subTnLst>
                                    <p:set>
                                      <p:cBhvr override="childStyle">
                                        <p:cTn dur="1" fill="hold" display="0" masterRel="sameClick" afterEffect="1">
                                          <p:stCondLst>
                                            <p:cond evt="end" delay="0">
                                              <p:tn val="1036"/>
                                            </p:cond>
                                          </p:stCondLst>
                                        </p:cTn>
                                        <p:tgtEl>
                                          <p:spTgt spid="171"/>
                                        </p:tgtEl>
                                        <p:attrNameLst>
                                          <p:attrName>style.visibility</p:attrName>
                                        </p:attrNameLst>
                                      </p:cBhvr>
                                      <p:to>
                                        <p:strVal val="hidden"/>
                                      </p:to>
                                    </p:set>
                                  </p:subTnLst>
                                </p:cTn>
                              </p:par>
                              <p:par>
                                <p:cTn id="1038" presetID="35" presetClass="path" presetSubtype="0" accel="50000" fill="hold" grpId="4" nodeType="withEffect">
                                  <p:stCondLst>
                                    <p:cond delay="13100"/>
                                  </p:stCondLst>
                                  <p:childTnLst>
                                    <p:animMotion origin="layout" path="M 0.320156 0.38982 L 0.126666 0.38519 " pathEditMode="relative" rAng="0" ptsTypes="AA">
                                      <p:cBhvr>
                                        <p:cTn id="1039" dur="500" fill="hold"/>
                                        <p:tgtEl>
                                          <p:spTgt spid="172"/>
                                        </p:tgtEl>
                                        <p:attrNameLst>
                                          <p:attrName>ppt_x</p:attrName>
                                          <p:attrName>ppt_y</p:attrName>
                                        </p:attrNameLst>
                                      </p:cBhvr>
                                      <p:rCtr x="-96" y="-2"/>
                                    </p:animMotion>
                                  </p:childTnLst>
                                  <p:subTnLst>
                                    <p:set>
                                      <p:cBhvr override="childStyle">
                                        <p:cTn dur="1" fill="hold" display="0" masterRel="sameClick" afterEffect="1">
                                          <p:stCondLst>
                                            <p:cond evt="end" delay="0">
                                              <p:tn val="1038"/>
                                            </p:cond>
                                          </p:stCondLst>
                                        </p:cTn>
                                        <p:tgtEl>
                                          <p:spTgt spid="172"/>
                                        </p:tgtEl>
                                        <p:attrNameLst>
                                          <p:attrName>style.visibility</p:attrName>
                                        </p:attrNameLst>
                                      </p:cBhvr>
                                      <p:to>
                                        <p:strVal val="hidden"/>
                                      </p:to>
                                    </p:set>
                                  </p:subTnLst>
                                </p:cTn>
                              </p:par>
                              <p:par>
                                <p:cTn id="1040" presetID="35" presetClass="path" presetSubtype="0" accel="50000" fill="hold" grpId="4" nodeType="withEffect">
                                  <p:stCondLst>
                                    <p:cond delay="13100"/>
                                  </p:stCondLst>
                                  <p:childTnLst>
                                    <p:animMotion origin="layout" path="M -0.03034 0.49792 L -0.13268 0.38681 " pathEditMode="relative" rAng="0" ptsTypes="AA">
                                      <p:cBhvr>
                                        <p:cTn id="1041" dur="500" fill="hold"/>
                                        <p:tgtEl>
                                          <p:spTgt spid="173"/>
                                        </p:tgtEl>
                                        <p:attrNameLst>
                                          <p:attrName>ppt_x</p:attrName>
                                          <p:attrName>ppt_y</p:attrName>
                                        </p:attrNameLst>
                                      </p:cBhvr>
                                      <p:rCtr x="-51" y="-56"/>
                                    </p:animMotion>
                                  </p:childTnLst>
                                  <p:subTnLst>
                                    <p:set>
                                      <p:cBhvr override="childStyle">
                                        <p:cTn dur="1" fill="hold" display="0" masterRel="sameClick" afterEffect="1">
                                          <p:stCondLst>
                                            <p:cond evt="end" delay="0">
                                              <p:tn val="1040"/>
                                            </p:cond>
                                          </p:stCondLst>
                                        </p:cTn>
                                        <p:tgtEl>
                                          <p:spTgt spid="173"/>
                                        </p:tgtEl>
                                        <p:attrNameLst>
                                          <p:attrName>style.visibility</p:attrName>
                                        </p:attrNameLst>
                                      </p:cBhvr>
                                      <p:to>
                                        <p:strVal val="hidden"/>
                                      </p:to>
                                    </p:set>
                                  </p:subTnLst>
                                </p:cTn>
                              </p:par>
                              <p:par>
                                <p:cTn id="1042" presetID="63" presetClass="path" presetSubtype="0" accel="50000" fill="hold" grpId="4" nodeType="withEffect">
                                  <p:stCondLst>
                                    <p:cond delay="13100"/>
                                  </p:stCondLst>
                                  <p:childTnLst>
                                    <p:animMotion origin="layout" path="M -0.06654 -0.39375 L 0.12565 -0.39375 " pathEditMode="relative" rAng="0" ptsTypes="AA">
                                      <p:cBhvr>
                                        <p:cTn id="1043" dur="500" fill="hold"/>
                                        <p:tgtEl>
                                          <p:spTgt spid="174"/>
                                        </p:tgtEl>
                                        <p:attrNameLst>
                                          <p:attrName>ppt_x</p:attrName>
                                          <p:attrName>ppt_y</p:attrName>
                                        </p:attrNameLst>
                                      </p:cBhvr>
                                      <p:rCtr x="96" y="0"/>
                                    </p:animMotion>
                                  </p:childTnLst>
                                  <p:subTnLst>
                                    <p:set>
                                      <p:cBhvr override="childStyle">
                                        <p:cTn dur="1" fill="hold" display="0" masterRel="sameClick" afterEffect="1">
                                          <p:stCondLst>
                                            <p:cond evt="end" delay="0">
                                              <p:tn val="1042"/>
                                            </p:cond>
                                          </p:stCondLst>
                                        </p:cTn>
                                        <p:tgtEl>
                                          <p:spTgt spid="174"/>
                                        </p:tgtEl>
                                        <p:attrNameLst>
                                          <p:attrName>style.visibility</p:attrName>
                                        </p:attrNameLst>
                                      </p:cBhvr>
                                      <p:to>
                                        <p:strVal val="hidden"/>
                                      </p:to>
                                    </p:set>
                                  </p:subTnLst>
                                </p:cTn>
                              </p:par>
                              <p:par>
                                <p:cTn id="1044" presetID="6" presetClass="emph" presetSubtype="0" accel="50000" fill="hold" grpId="3" nodeType="withEffect">
                                  <p:stCondLst>
                                    <p:cond delay="13100"/>
                                  </p:stCondLst>
                                  <p:childTnLst>
                                    <p:animScale>
                                      <p:cBhvr>
                                        <p:cTn id="1045" dur="500" fill="hold"/>
                                        <p:tgtEl>
                                          <p:spTgt spid="178"/>
                                        </p:tgtEl>
                                      </p:cBhvr>
                                      <p:by x="200000" y="200000"/>
                                    </p:animScale>
                                  </p:childTnLst>
                                </p:cTn>
                              </p:par>
                              <p:par>
                                <p:cTn id="1046" presetID="64" presetClass="path" presetSubtype="0" accel="50000" fill="hold" grpId="2" nodeType="withEffect">
                                  <p:stCondLst>
                                    <p:cond delay="13100"/>
                                  </p:stCondLst>
                                  <p:childTnLst>
                                    <p:animMotion origin="layout" path="M -0.2267 -0.28565 L -0.13477 -0.39676 " pathEditMode="relative" rAng="0" ptsTypes="AA">
                                      <p:cBhvr>
                                        <p:cTn id="1047" dur="500" fill="hold"/>
                                        <p:tgtEl>
                                          <p:spTgt spid="178"/>
                                        </p:tgtEl>
                                        <p:attrNameLst>
                                          <p:attrName>ppt_x</p:attrName>
                                          <p:attrName>ppt_y</p:attrName>
                                        </p:attrNameLst>
                                      </p:cBhvr>
                                      <p:rCtr x="46" y="-56"/>
                                    </p:animMotion>
                                  </p:childTnLst>
                                  <p:subTnLst>
                                    <p:set>
                                      <p:cBhvr override="childStyle">
                                        <p:cTn dur="1" fill="hold" display="0" masterRel="sameClick" afterEffect="1">
                                          <p:stCondLst>
                                            <p:cond evt="end" delay="0">
                                              <p:tn val="1046"/>
                                            </p:cond>
                                          </p:stCondLst>
                                        </p:cTn>
                                        <p:tgtEl>
                                          <p:spTgt spid="178"/>
                                        </p:tgtEl>
                                        <p:attrNameLst>
                                          <p:attrName>style.visibility</p:attrName>
                                        </p:attrNameLst>
                                      </p:cBhvr>
                                      <p:to>
                                        <p:strVal val="hidden"/>
                                      </p:to>
                                    </p:set>
                                  </p:subTnLst>
                                </p:cTn>
                              </p:par>
                              <p:par>
                                <p:cTn id="1048" presetID="64" presetClass="path" presetSubtype="0" accel="50000" fill="hold" grpId="2" nodeType="withEffect">
                                  <p:stCondLst>
                                    <p:cond delay="13100"/>
                                  </p:stCondLst>
                                  <p:childTnLst>
                                    <p:animMotion origin="layout" path="M -0.25404 0.21018 L -0.25677 0.00069 " pathEditMode="relative" rAng="0" ptsTypes="AA">
                                      <p:cBhvr>
                                        <p:cTn id="1049" dur="500" fill="hold"/>
                                        <p:tgtEl>
                                          <p:spTgt spid="175"/>
                                        </p:tgtEl>
                                        <p:attrNameLst>
                                          <p:attrName>ppt_x</p:attrName>
                                          <p:attrName>ppt_y</p:attrName>
                                        </p:attrNameLst>
                                      </p:cBhvr>
                                      <p:rCtr x="0" y="0"/>
                                    </p:animMotion>
                                  </p:childTnLst>
                                  <p:subTnLst>
                                    <p:set>
                                      <p:cBhvr override="childStyle">
                                        <p:cTn dur="1" fill="hold" display="0" masterRel="sameClick" afterEffect="1">
                                          <p:stCondLst>
                                            <p:cond evt="end" delay="0">
                                              <p:tn val="1048"/>
                                            </p:cond>
                                          </p:stCondLst>
                                        </p:cTn>
                                        <p:tgtEl>
                                          <p:spTgt spid="175"/>
                                        </p:tgtEl>
                                        <p:attrNameLst>
                                          <p:attrName>style.visibility</p:attrName>
                                        </p:attrNameLst>
                                      </p:cBhvr>
                                      <p:to>
                                        <p:strVal val="hidden"/>
                                      </p:to>
                                    </p:set>
                                  </p:subTnLst>
                                </p:cTn>
                              </p:par>
                              <p:par>
                                <p:cTn id="1050" presetID="42" presetClass="path" presetSubtype="0" accel="50000" fill="hold" grpId="2" nodeType="withEffect">
                                  <p:stCondLst>
                                    <p:cond delay="13100"/>
                                  </p:stCondLst>
                                  <p:childTnLst>
                                    <p:animMotion origin="layout" path="M -0.01849 0.01482 L -0.02057 0.2088 " pathEditMode="relative" rAng="0" ptsTypes="AA">
                                      <p:cBhvr>
                                        <p:cTn id="1051" dur="500" fill="hold"/>
                                        <p:tgtEl>
                                          <p:spTgt spid="176"/>
                                        </p:tgtEl>
                                        <p:attrNameLst>
                                          <p:attrName>ppt_x</p:attrName>
                                          <p:attrName>ppt_y</p:attrName>
                                        </p:attrNameLst>
                                      </p:cBhvr>
                                      <p:rCtr x="0" y="0"/>
                                    </p:animMotion>
                                  </p:childTnLst>
                                  <p:subTnLst>
                                    <p:set>
                                      <p:cBhvr override="childStyle">
                                        <p:cTn dur="1" fill="hold" display="0" masterRel="sameClick" afterEffect="1">
                                          <p:stCondLst>
                                            <p:cond evt="end" delay="0">
                                              <p:tn val="1050"/>
                                            </p:cond>
                                          </p:stCondLst>
                                        </p:cTn>
                                        <p:tgtEl>
                                          <p:spTgt spid="176"/>
                                        </p:tgtEl>
                                        <p:attrNameLst>
                                          <p:attrName>style.visibility</p:attrName>
                                        </p:attrNameLst>
                                      </p:cBhvr>
                                      <p:to>
                                        <p:strVal val="hidden"/>
                                      </p:to>
                                    </p:set>
                                  </p:subTnLst>
                                </p:cTn>
                              </p:par>
                              <p:par>
                                <p:cTn id="1052" presetID="42" presetClass="path" presetSubtype="0" accel="50000" fill="hold" grpId="2" nodeType="withEffect">
                                  <p:stCondLst>
                                    <p:cond delay="13100"/>
                                  </p:stCondLst>
                                  <p:childTnLst>
                                    <p:animMotion origin="layout" path="M -0.0352854 0.0195411 L -0.136455 0.117921 " pathEditMode="relative" rAng="0" ptsTypes="AA">
                                      <p:cBhvr>
                                        <p:cTn id="1053" dur="500" fill="hold"/>
                                        <p:tgtEl>
                                          <p:spTgt spid="177"/>
                                        </p:tgtEl>
                                        <p:attrNameLst>
                                          <p:attrName>ppt_x</p:attrName>
                                          <p:attrName>ppt_y</p:attrName>
                                        </p:attrNameLst>
                                      </p:cBhvr>
                                      <p:rCtr x="-50" y="49"/>
                                    </p:animMotion>
                                  </p:childTnLst>
                                  <p:subTnLst>
                                    <p:set>
                                      <p:cBhvr override="childStyle">
                                        <p:cTn dur="1" fill="hold" display="0" masterRel="sameClick" afterEffect="1">
                                          <p:stCondLst>
                                            <p:cond evt="end" delay="0">
                                              <p:tn val="1052"/>
                                            </p:cond>
                                          </p:stCondLst>
                                        </p:cTn>
                                        <p:tgtEl>
                                          <p:spTgt spid="177"/>
                                        </p:tgtEl>
                                        <p:attrNameLst>
                                          <p:attrName>style.visibility</p:attrName>
                                        </p:attrNameLst>
                                      </p:cBhvr>
                                      <p:to>
                                        <p:strVal val="hidden"/>
                                      </p:to>
                                    </p:set>
                                  </p:subTnLst>
                                </p:cTn>
                              </p:par>
                              <p:par>
                                <p:cTn id="1054" presetID="10" presetClass="exit" presetSubtype="0" fill="hold" grpId="1" nodeType="withEffect">
                                  <p:stCondLst>
                                    <p:cond delay="2500"/>
                                  </p:stCondLst>
                                  <p:childTnLst>
                                    <p:animEffect transition="out" filter="fade">
                                      <p:cBhvr>
                                        <p:cTn id="1055" dur="1000"/>
                                        <p:tgtEl>
                                          <p:spTgt spid="180"/>
                                        </p:tgtEl>
                                      </p:cBhvr>
                                    </p:animEffect>
                                    <p:set>
                                      <p:cBhvr>
                                        <p:cTn id="1056" dur="1" fill="hold">
                                          <p:stCondLst>
                                            <p:cond delay="999"/>
                                          </p:stCondLst>
                                        </p:cTn>
                                        <p:tgtEl>
                                          <p:spTgt spid="180"/>
                                        </p:tgtEl>
                                        <p:attrNameLst>
                                          <p:attrName>style.visibility</p:attrName>
                                        </p:attrNameLst>
                                      </p:cBhvr>
                                      <p:to>
                                        <p:strVal val="hidden"/>
                                      </p:to>
                                    </p:set>
                                  </p:childTnLst>
                                </p:cTn>
                              </p:par>
                              <p:par>
                                <p:cTn id="1057" presetID="10" presetClass="exit" presetSubtype="0" fill="hold" grpId="1" nodeType="withEffect">
                                  <p:stCondLst>
                                    <p:cond delay="2500"/>
                                  </p:stCondLst>
                                  <p:childTnLst>
                                    <p:animEffect transition="out" filter="fade">
                                      <p:cBhvr>
                                        <p:cTn id="1058" dur="1000"/>
                                        <p:tgtEl>
                                          <p:spTgt spid="2"/>
                                        </p:tgtEl>
                                      </p:cBhvr>
                                    </p:animEffect>
                                    <p:set>
                                      <p:cBhvr>
                                        <p:cTn id="1059" dur="1" fill="hold">
                                          <p:stCondLst>
                                            <p:cond delay="999"/>
                                          </p:stCondLst>
                                        </p:cTn>
                                        <p:tgtEl>
                                          <p:spTgt spid="2"/>
                                        </p:tgtEl>
                                        <p:attrNameLst>
                                          <p:attrName>style.visibility</p:attrName>
                                        </p:attrNameLst>
                                      </p:cBhvr>
                                      <p:to>
                                        <p:strVal val="hidden"/>
                                      </p:to>
                                    </p:set>
                                  </p:childTnLst>
                                </p:cTn>
                              </p:par>
                              <p:par>
                                <p:cTn id="1060" presetID="10" presetClass="entr" presetSubtype="0" fill="hold" grpId="0" nodeType="withEffect">
                                  <p:stCondLst>
                                    <p:cond delay="4200"/>
                                  </p:stCondLst>
                                  <p:childTnLst>
                                    <p:set>
                                      <p:cBhvr>
                                        <p:cTn id="1061" dur="1" fill="hold">
                                          <p:stCondLst>
                                            <p:cond delay="0"/>
                                          </p:stCondLst>
                                        </p:cTn>
                                        <p:tgtEl>
                                          <p:spTgt spid="3"/>
                                        </p:tgtEl>
                                        <p:attrNameLst>
                                          <p:attrName>style.visibility</p:attrName>
                                        </p:attrNameLst>
                                      </p:cBhvr>
                                      <p:to>
                                        <p:strVal val="visible"/>
                                      </p:to>
                                    </p:set>
                                    <p:animEffect transition="in" filter="fade">
                                      <p:cBhvr>
                                        <p:cTn id="1062" dur="1000"/>
                                        <p:tgtEl>
                                          <p:spTgt spid="3"/>
                                        </p:tgtEl>
                                      </p:cBhvr>
                                    </p:animEffect>
                                  </p:childTnLst>
                                </p:cTn>
                              </p:par>
                              <p:par>
                                <p:cTn id="1063" presetID="10" presetClass="entr" presetSubtype="0" fill="hold" grpId="0" nodeType="withEffect">
                                  <p:stCondLst>
                                    <p:cond delay="5500"/>
                                  </p:stCondLst>
                                  <p:childTnLst>
                                    <p:set>
                                      <p:cBhvr>
                                        <p:cTn id="1064" dur="1" fill="hold">
                                          <p:stCondLst>
                                            <p:cond delay="0"/>
                                          </p:stCondLst>
                                        </p:cTn>
                                        <p:tgtEl>
                                          <p:spTgt spid="4"/>
                                        </p:tgtEl>
                                        <p:attrNameLst>
                                          <p:attrName>style.visibility</p:attrName>
                                        </p:attrNameLst>
                                      </p:cBhvr>
                                      <p:to>
                                        <p:strVal val="visible"/>
                                      </p:to>
                                    </p:set>
                                    <p:animEffect transition="in" filter="fade">
                                      <p:cBhvr>
                                        <p:cTn id="1065" dur="1000"/>
                                        <p:tgtEl>
                                          <p:spTgt spid="4"/>
                                        </p:tgtEl>
                                      </p:cBhvr>
                                    </p:animEffect>
                                  </p:childTnLst>
                                </p:cTn>
                              </p:par>
                              <p:par>
                                <p:cTn id="1066" presetID="10" presetClass="entr" presetSubtype="0" fill="hold" grpId="0" nodeType="withEffect">
                                  <p:stCondLst>
                                    <p:cond delay="6800"/>
                                  </p:stCondLst>
                                  <p:childTnLst>
                                    <p:set>
                                      <p:cBhvr>
                                        <p:cTn id="1067" dur="1" fill="hold">
                                          <p:stCondLst>
                                            <p:cond delay="0"/>
                                          </p:stCondLst>
                                        </p:cTn>
                                        <p:tgtEl>
                                          <p:spTgt spid="5"/>
                                        </p:tgtEl>
                                        <p:attrNameLst>
                                          <p:attrName>style.visibility</p:attrName>
                                        </p:attrNameLst>
                                      </p:cBhvr>
                                      <p:to>
                                        <p:strVal val="visible"/>
                                      </p:to>
                                    </p:set>
                                    <p:animEffect transition="in" filter="fade">
                                      <p:cBhvr>
                                        <p:cTn id="1068" dur="1000"/>
                                        <p:tgtEl>
                                          <p:spTgt spid="5"/>
                                        </p:tgtEl>
                                      </p:cBhvr>
                                    </p:animEffect>
                                  </p:childTnLst>
                                </p:cTn>
                              </p:par>
                              <p:par>
                                <p:cTn id="1069" presetID="10" presetClass="exit" presetSubtype="0" fill="hold" grpId="1" nodeType="withEffect">
                                  <p:stCondLst>
                                    <p:cond delay="8300"/>
                                  </p:stCondLst>
                                  <p:childTnLst>
                                    <p:animEffect transition="out" filter="fade">
                                      <p:cBhvr>
                                        <p:cTn id="1070" dur="500"/>
                                        <p:tgtEl>
                                          <p:spTgt spid="5"/>
                                        </p:tgtEl>
                                      </p:cBhvr>
                                    </p:animEffect>
                                    <p:set>
                                      <p:cBhvr>
                                        <p:cTn id="1071" dur="1" fill="hold">
                                          <p:stCondLst>
                                            <p:cond delay="499"/>
                                          </p:stCondLst>
                                        </p:cTn>
                                        <p:tgtEl>
                                          <p:spTgt spid="5"/>
                                        </p:tgtEl>
                                        <p:attrNameLst>
                                          <p:attrName>style.visibility</p:attrName>
                                        </p:attrNameLst>
                                      </p:cBhvr>
                                      <p:to>
                                        <p:strVal val="hidden"/>
                                      </p:to>
                                    </p:set>
                                  </p:childTnLst>
                                </p:cTn>
                              </p:par>
                              <p:par>
                                <p:cTn id="1072" presetID="10" presetClass="entr" presetSubtype="0" fill="hold" grpId="0" nodeType="withEffect">
                                  <p:stCondLst>
                                    <p:cond delay="8900"/>
                                  </p:stCondLst>
                                  <p:childTnLst>
                                    <p:set>
                                      <p:cBhvr>
                                        <p:cTn id="1073" dur="1" fill="hold">
                                          <p:stCondLst>
                                            <p:cond delay="0"/>
                                          </p:stCondLst>
                                        </p:cTn>
                                        <p:tgtEl>
                                          <p:spTgt spid="165"/>
                                        </p:tgtEl>
                                        <p:attrNameLst>
                                          <p:attrName>style.visibility</p:attrName>
                                        </p:attrNameLst>
                                      </p:cBhvr>
                                      <p:to>
                                        <p:strVal val="visible"/>
                                      </p:to>
                                    </p:set>
                                    <p:animEffect transition="in" filter="fade">
                                      <p:cBhvr>
                                        <p:cTn id="1074" dur="900"/>
                                        <p:tgtEl>
                                          <p:spTgt spid="165"/>
                                        </p:tgtEl>
                                      </p:cBhvr>
                                    </p:animEffect>
                                  </p:childTnLst>
                                </p:cTn>
                              </p:par>
                              <p:par>
                                <p:cTn id="1075" presetID="10" presetClass="exit" presetSubtype="0" fill="hold" grpId="1" nodeType="withEffect">
                                  <p:stCondLst>
                                    <p:cond delay="10300"/>
                                  </p:stCondLst>
                                  <p:childTnLst>
                                    <p:animEffect transition="out" filter="fade">
                                      <p:cBhvr>
                                        <p:cTn id="1076" dur="500"/>
                                        <p:tgtEl>
                                          <p:spTgt spid="165"/>
                                        </p:tgtEl>
                                      </p:cBhvr>
                                    </p:animEffect>
                                    <p:set>
                                      <p:cBhvr>
                                        <p:cTn id="1077" dur="1" fill="hold">
                                          <p:stCondLst>
                                            <p:cond delay="499"/>
                                          </p:stCondLst>
                                        </p:cTn>
                                        <p:tgtEl>
                                          <p:spTgt spid="165"/>
                                        </p:tgtEl>
                                        <p:attrNameLst>
                                          <p:attrName>style.visibility</p:attrName>
                                        </p:attrNameLst>
                                      </p:cBhvr>
                                      <p:to>
                                        <p:strVal val="hidden"/>
                                      </p:to>
                                    </p:set>
                                  </p:childTnLst>
                                </p:cTn>
                              </p:par>
                              <p:par>
                                <p:cTn id="1078" presetID="10" presetClass="entr" presetSubtype="0" fill="hold" grpId="0" nodeType="withEffect">
                                  <p:stCondLst>
                                    <p:cond delay="10900"/>
                                  </p:stCondLst>
                                  <p:childTnLst>
                                    <p:set>
                                      <p:cBhvr>
                                        <p:cTn id="1079" dur="1" fill="hold">
                                          <p:stCondLst>
                                            <p:cond delay="0"/>
                                          </p:stCondLst>
                                        </p:cTn>
                                        <p:tgtEl>
                                          <p:spTgt spid="167"/>
                                        </p:tgtEl>
                                        <p:attrNameLst>
                                          <p:attrName>style.visibility</p:attrName>
                                        </p:attrNameLst>
                                      </p:cBhvr>
                                      <p:to>
                                        <p:strVal val="visible"/>
                                      </p:to>
                                    </p:set>
                                    <p:animEffect transition="in" filter="fade">
                                      <p:cBhvr>
                                        <p:cTn id="1080" dur="900"/>
                                        <p:tgtEl>
                                          <p:spTgt spid="167"/>
                                        </p:tgtEl>
                                      </p:cBhvr>
                                    </p:animEffect>
                                  </p:childTnLst>
                                </p:cTn>
                              </p:par>
                              <p:par>
                                <p:cTn id="1081" presetID="10" presetClass="exit" presetSubtype="0" fill="hold" grpId="1" nodeType="withEffect">
                                  <p:stCondLst>
                                    <p:cond delay="12300"/>
                                  </p:stCondLst>
                                  <p:childTnLst>
                                    <p:animEffect transition="out" filter="fade">
                                      <p:cBhvr>
                                        <p:cTn id="1082" dur="700"/>
                                        <p:tgtEl>
                                          <p:spTgt spid="167"/>
                                        </p:tgtEl>
                                      </p:cBhvr>
                                    </p:animEffect>
                                    <p:set>
                                      <p:cBhvr>
                                        <p:cTn id="1083" dur="1" fill="hold">
                                          <p:stCondLst>
                                            <p:cond delay="699"/>
                                          </p:stCondLst>
                                        </p:cTn>
                                        <p:tgtEl>
                                          <p:spTgt spid="167"/>
                                        </p:tgtEl>
                                        <p:attrNameLst>
                                          <p:attrName>style.visibility</p:attrName>
                                        </p:attrNameLst>
                                      </p:cBhvr>
                                      <p:to>
                                        <p:strVal val="hidden"/>
                                      </p:to>
                                    </p:set>
                                  </p:childTnLst>
                                </p:cTn>
                              </p:par>
                              <p:par>
                                <p:cTn id="1084" presetID="10" presetClass="exit" presetSubtype="0" fill="hold" grpId="1" nodeType="withEffect">
                                  <p:stCondLst>
                                    <p:cond delay="12300"/>
                                  </p:stCondLst>
                                  <p:childTnLst>
                                    <p:animEffect transition="out" filter="fade">
                                      <p:cBhvr>
                                        <p:cTn id="1085" dur="700"/>
                                        <p:tgtEl>
                                          <p:spTgt spid="4"/>
                                        </p:tgtEl>
                                      </p:cBhvr>
                                    </p:animEffect>
                                    <p:set>
                                      <p:cBhvr>
                                        <p:cTn id="1086" dur="1" fill="hold">
                                          <p:stCondLst>
                                            <p:cond delay="699"/>
                                          </p:stCondLst>
                                        </p:cTn>
                                        <p:tgtEl>
                                          <p:spTgt spid="4"/>
                                        </p:tgtEl>
                                        <p:attrNameLst>
                                          <p:attrName>style.visibility</p:attrName>
                                        </p:attrNameLst>
                                      </p:cBhvr>
                                      <p:to>
                                        <p:strVal val="hidden"/>
                                      </p:to>
                                    </p:set>
                                  </p:childTnLst>
                                </p:cTn>
                              </p:par>
                              <p:par>
                                <p:cTn id="1087" presetID="10" presetClass="exit" presetSubtype="0" fill="hold" grpId="1" nodeType="withEffect">
                                  <p:stCondLst>
                                    <p:cond delay="12300"/>
                                  </p:stCondLst>
                                  <p:childTnLst>
                                    <p:animEffect transition="out" filter="fade">
                                      <p:cBhvr>
                                        <p:cTn id="1088" dur="700"/>
                                        <p:tgtEl>
                                          <p:spTgt spid="3"/>
                                        </p:tgtEl>
                                      </p:cBhvr>
                                    </p:animEffect>
                                    <p:set>
                                      <p:cBhvr>
                                        <p:cTn id="1089" dur="1" fill="hold">
                                          <p:stCondLst>
                                            <p:cond delay="6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76500" numSld="999" showWhenStopped="0">
                <p:cTn id="1090" fill="hold" display="0">
                  <p:stCondLst>
                    <p:cond delay="indefinite"/>
                  </p:stCondLst>
                  <p:endCondLst>
                    <p:cond evt="onStopAudio" delay="0">
                      <p:tgtEl>
                        <p:sldTgt/>
                      </p:tgtEl>
                    </p:cond>
                  </p:endCondLst>
                </p:cTn>
                <p:tgtEl>
                  <p:spTgt spid="15"/>
                </p:tgtEl>
              </p:cMediaNode>
            </p:audio>
          </p:childTnLst>
        </p:cTn>
      </p:par>
    </p:tnLst>
    <p:bldLst>
      <p:bldP spid="11" grpId="0" bldLvl="0" animBg="1"/>
      <p:bldP spid="10" grpId="0" bldLvl="0" animBg="1"/>
      <p:bldP spid="12" grpId="0" bldLvl="0" animBg="1"/>
      <p:bldP spid="14" grpId="0" bldLvl="0" animBg="1"/>
      <p:bldP spid="171" grpId="0" bldLvl="0" animBg="1"/>
      <p:bldP spid="171" grpId="1" bldLvl="0" animBg="1"/>
      <p:bldP spid="171" grpId="2" bldLvl="0" animBg="1"/>
      <p:bldP spid="171" grpId="3" bldLvl="0" animBg="1"/>
      <p:bldP spid="171" grpId="4" bldLvl="0" animBg="1"/>
      <p:bldP spid="172" grpId="0" bldLvl="0" animBg="1"/>
      <p:bldP spid="172" grpId="1" bldLvl="0" animBg="1"/>
      <p:bldP spid="172" grpId="2" bldLvl="0" animBg="1"/>
      <p:bldP spid="172" grpId="3" bldLvl="0" animBg="1"/>
      <p:bldP spid="172" grpId="4" bldLvl="0" animBg="1"/>
      <p:bldP spid="173" grpId="0" bldLvl="0" animBg="1"/>
      <p:bldP spid="173" grpId="1" bldLvl="0" animBg="1"/>
      <p:bldP spid="173" grpId="2" bldLvl="0" animBg="1"/>
      <p:bldP spid="173" grpId="3" bldLvl="0" animBg="1"/>
      <p:bldP spid="173" grpId="4" bldLvl="0" animBg="1"/>
      <p:bldP spid="174" grpId="0" bldLvl="0" animBg="1"/>
      <p:bldP spid="174" grpId="1" bldLvl="0" animBg="1"/>
      <p:bldP spid="174" grpId="2" bldLvl="0" animBg="1"/>
      <p:bldP spid="174" grpId="3" bldLvl="0" animBg="1"/>
      <p:bldP spid="174" grpId="4" bldLvl="0" animBg="1"/>
      <p:bldP spid="175" grpId="0" bldLvl="0" animBg="1"/>
      <p:bldP spid="175" grpId="1" bldLvl="0" animBg="1"/>
      <p:bldP spid="175" grpId="2" bldLvl="0" animBg="1"/>
      <p:bldP spid="176" grpId="0" bldLvl="0" animBg="1"/>
      <p:bldP spid="176" grpId="1" bldLvl="0" animBg="1"/>
      <p:bldP spid="176" grpId="2" bldLvl="0" animBg="1"/>
      <p:bldP spid="177" grpId="0" bldLvl="0" animBg="1"/>
      <p:bldP spid="177" grpId="1" bldLvl="0" animBg="1"/>
      <p:bldP spid="177" grpId="2" bldLvl="0" animBg="1"/>
      <p:bldP spid="178" grpId="0" bldLvl="0" animBg="1"/>
      <p:bldP spid="178" grpId="1" bldLvl="0" animBg="1"/>
      <p:bldP spid="178" grpId="2" bldLvl="0" animBg="1"/>
      <p:bldP spid="178" grpId="3" bldLvl="0" animBg="1"/>
      <p:bldP spid="178" grpId="4" bldLvl="0" animBg="1"/>
      <p:bldP spid="180" grpId="0"/>
      <p:bldP spid="180" grpId="1"/>
      <p:bldP spid="2" grpId="0"/>
      <p:bldP spid="2" grpId="1"/>
      <p:bldP spid="3" grpId="0"/>
      <p:bldP spid="3" grpId="1"/>
      <p:bldP spid="4" grpId="0"/>
      <p:bldP spid="4" grpId="1"/>
      <p:bldP spid="5" grpId="0"/>
      <p:bldP spid="5" grpId="1"/>
      <p:bldP spid="165" grpId="0"/>
      <p:bldP spid="165" grpId="1"/>
      <p:bldP spid="167" grpId="0"/>
      <p:bldP spid="16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10" name="文本框 15"/>
          <p:cNvSpPr txBox="1"/>
          <p:nvPr>
            <p:custDataLst>
              <p:tags r:id="rId2"/>
            </p:custDataLst>
          </p:nvPr>
        </p:nvSpPr>
        <p:spPr>
          <a:xfrm>
            <a:off x="3737610" y="664845"/>
            <a:ext cx="4733290" cy="640080"/>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fontAlgn="auto">
              <a:lnSpc>
                <a:spcPct val="100000"/>
              </a:lnSpc>
            </a:pPr>
            <a:r>
              <a:rPr lang="zh-CN" altLang="en-US" sz="3200" b="1">
                <a:solidFill>
                  <a:schemeClr val="bg1">
                    <a:lumMod val="95000"/>
                  </a:schemeClr>
                </a:solidFill>
                <a:sym typeface="+mn-ea"/>
              </a:rPr>
              <a:t>纹理防伪、安全线防伪纸技术+移动互联网技术</a:t>
            </a:r>
            <a:endParaRPr lang="zh-CN" altLang="en-US" sz="3200" b="1" spc="300" dirty="0">
              <a:solidFill>
                <a:srgbClr val="000000">
                  <a:lumMod val="75000"/>
                  <a:lumOff val="25000"/>
                </a:srgbClr>
              </a:solidFill>
              <a:latin typeface="微软雅黑" panose="020B0503020204020204" charset="-122"/>
              <a:ea typeface="微软雅黑" panose="020B0503020204020204" charset="-122"/>
            </a:endParaRPr>
          </a:p>
        </p:txBody>
      </p:sp>
      <p:sp>
        <p:nvSpPr>
          <p:cNvPr id="12" name="文本框 2"/>
          <p:cNvSpPr txBox="1"/>
          <p:nvPr>
            <p:custDataLst>
              <p:tags r:id="rId3"/>
            </p:custDataLst>
          </p:nvPr>
        </p:nvSpPr>
        <p:spPr>
          <a:xfrm>
            <a:off x="1522279" y="1460651"/>
            <a:ext cx="9147442" cy="757099"/>
          </a:xfrm>
          <a:prstGeom prst="rect">
            <a:avLst/>
          </a:prstGeom>
          <a:noFill/>
          <a:ln>
            <a:noFill/>
          </a:ln>
        </p:spPr>
        <p:txBody>
          <a:bodyPr wrap="square" lIns="101600" tIns="0" rIns="82550" bIns="0" rtlCol="0">
            <a:noAutofit/>
          </a:bodyPr>
          <a:lstStyle>
            <a:defPPr>
              <a:defRPr lang="zh-CN"/>
            </a:defPPr>
            <a:lvl1pPr fontAlgn="auto">
              <a:lnSpc>
                <a:spcPct val="130000"/>
              </a:lnSpc>
              <a:spcAft>
                <a:spcPts val="1000"/>
              </a:spcAft>
              <a:defRPr sz="1600" spc="150"/>
            </a:lvl1pPr>
          </a:lstStyle>
          <a:p>
            <a:pPr algn="ctr"/>
            <a:r>
              <a:rPr lang="en-US" altLang="zh-CN">
                <a:solidFill>
                  <a:schemeClr val="bg1">
                    <a:lumMod val="95000"/>
                  </a:schemeClr>
                </a:solidFill>
                <a:sym typeface="+mn-ea"/>
              </a:rPr>
              <a:t>5.</a:t>
            </a:r>
            <a:r>
              <a:rPr lang="zh-CN" altLang="en-US" b="1">
                <a:solidFill>
                  <a:schemeClr val="bg1">
                    <a:lumMod val="95000"/>
                  </a:schemeClr>
                </a:solidFill>
                <a:sym typeface="+mn-ea"/>
              </a:rPr>
              <a:t>纹理防伪、安全线防伪纸技术+移动互联网技术</a:t>
            </a:r>
            <a:r>
              <a:rPr lang="zh-CN" altLang="en-US">
                <a:solidFill>
                  <a:schemeClr val="bg1">
                    <a:lumMod val="95000"/>
                  </a:schemeClr>
                </a:solidFill>
                <a:sym typeface="+mn-ea"/>
              </a:rPr>
              <a:t>，在纹理防伪或是安全线防伪的随机原理的基础上，针对智能手机等现代新型的通信技术，利用二维码作为标识方法，从而使消费者直接使用手机一扫，便可以获得防伪产品对应的信息，从而降低了消费者的查询难度、辨识难度。实现了“极难复制，一眼识别”的防伪效果，很快将成为主流的防伪手段，在未来相当长的一段时间内会成为最为有效的防伪技术方案。</a:t>
            </a:r>
            <a:endParaRPr lang="zh-CN" altLang="en-US">
              <a:solidFill>
                <a:schemeClr val="bg1">
                  <a:lumMod val="95000"/>
                </a:schemeClr>
              </a:solidFill>
            </a:endParaRPr>
          </a:p>
          <a:p>
            <a:pPr algn="ctr"/>
            <a:endParaRPr lang="en-US" altLang="zh-CN" dirty="0" err="1">
              <a:solidFill>
                <a:srgbClr val="000000">
                  <a:lumMod val="50000"/>
                  <a:lumOff val="50000"/>
                </a:srgbClr>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4552259" y="3225822"/>
            <a:ext cx="3227424" cy="3227424"/>
          </a:xfrm>
          <a:prstGeom prst="rect">
            <a:avLst/>
          </a:prstGeom>
          <a:solidFill>
            <a:sysClr val="window" lastClr="FFFFFF">
              <a:lumMod val="85000"/>
            </a:sysClr>
          </a:solidFill>
          <a:ln>
            <a:noFill/>
          </a:ln>
          <a:effectLst>
            <a:outerShdw blurRad="127000" dist="38100" dir="16200000" rotWithShape="0">
              <a:prstClr val="black">
                <a:alpha val="20000"/>
              </a:prstClr>
            </a:outerShdw>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11" name="PA-图片 5" descr="D:\study\ppt\数字防伪\照片\5.2.jpg5.2"/>
          <p:cNvPicPr>
            <a:picLocks noChangeAspect="1"/>
          </p:cNvPicPr>
          <p:nvPr>
            <p:custDataLst>
              <p:tags r:id="rId5"/>
            </p:custDataLst>
          </p:nvPr>
        </p:nvPicPr>
        <p:blipFill>
          <a:blip r:embed="rId6"/>
          <a:srcRect t="7222" b="7222"/>
          <a:stretch>
            <a:fillRect/>
          </a:stretch>
        </p:blipFill>
        <p:spPr>
          <a:xfrm>
            <a:off x="1337863" y="3332881"/>
            <a:ext cx="2701996" cy="2702016"/>
          </a:xfrm>
          <a:prstGeom prst="rect">
            <a:avLst/>
          </a:prstGeom>
          <a:effectLst>
            <a:outerShdw blurRad="127000" dist="38100" dir="16200000" rotWithShape="0">
              <a:prstClr val="black">
                <a:alpha val="20000"/>
              </a:prstClr>
            </a:outerShdw>
          </a:effectLst>
        </p:spPr>
      </p:pic>
      <p:pic>
        <p:nvPicPr>
          <p:cNvPr id="17" name="PA-图片 13" descr="D:\study\ppt\数字防伪\照片\5.5.jpg5.5"/>
          <p:cNvPicPr>
            <a:picLocks noChangeAspect="1"/>
          </p:cNvPicPr>
          <p:nvPr>
            <p:custDataLst>
              <p:tags r:id="rId7"/>
            </p:custDataLst>
          </p:nvPr>
        </p:nvPicPr>
        <p:blipFill>
          <a:blip r:embed="rId8"/>
          <a:srcRect t="4819" b="4819"/>
          <a:stretch>
            <a:fillRect/>
          </a:stretch>
        </p:blipFill>
        <p:spPr>
          <a:xfrm>
            <a:off x="8155019" y="3333022"/>
            <a:ext cx="2701996" cy="2701737"/>
          </a:xfrm>
          <a:prstGeom prst="rect">
            <a:avLst/>
          </a:prstGeom>
          <a:effectLst>
            <a:outerShdw blurRad="127000" dist="38100" dir="16200000" rotWithShape="0">
              <a:prstClr val="black">
                <a:alpha val="20000"/>
              </a:prstClr>
            </a:outerShdw>
          </a:effectLst>
        </p:spPr>
      </p:pic>
      <p:pic>
        <p:nvPicPr>
          <p:cNvPr id="19" name="PA-图片 11" descr="D:\study\ppt\数字防伪\照片\5.1.jpg5.1"/>
          <p:cNvPicPr>
            <a:picLocks noChangeAspect="1"/>
          </p:cNvPicPr>
          <p:nvPr>
            <p:custDataLst>
              <p:tags r:id="rId9"/>
            </p:custDataLst>
          </p:nvPr>
        </p:nvPicPr>
        <p:blipFill>
          <a:blip r:embed="rId10"/>
          <a:srcRect l="10641" r="10641"/>
          <a:stretch>
            <a:fillRect/>
          </a:stretch>
        </p:blipFill>
        <p:spPr>
          <a:xfrm>
            <a:off x="4417552" y="3070179"/>
            <a:ext cx="3227423" cy="3227420"/>
          </a:xfrm>
          <a:prstGeom prst="rect">
            <a:avLst/>
          </a:prstGeom>
          <a:effectLst>
            <a:outerShdw blurRad="127000" dist="38100" dir="16200000" rotWithShape="0">
              <a:prstClr val="black">
                <a:alpha val="20000"/>
              </a:prstClr>
            </a:outerShdw>
          </a:effectLst>
        </p:spPr>
      </p:pic>
      <p:pic>
        <p:nvPicPr>
          <p:cNvPr id="20" name="PA-图片 6" descr="D:\study\ppt\数字防伪\照片\5.4.jpg5.4"/>
          <p:cNvPicPr>
            <a:picLocks noChangeAspect="1"/>
          </p:cNvPicPr>
          <p:nvPr>
            <p:custDataLst>
              <p:tags r:id="rId11"/>
            </p:custDataLst>
          </p:nvPr>
        </p:nvPicPr>
        <p:blipFill>
          <a:blip r:embed="rId12"/>
          <a:srcRect l="21651" r="21651"/>
          <a:stretch>
            <a:fillRect/>
          </a:stretch>
        </p:blipFill>
        <p:spPr>
          <a:xfrm>
            <a:off x="11232089" y="3332882"/>
            <a:ext cx="2701737" cy="2701737"/>
          </a:xfrm>
          <a:prstGeom prst="rect">
            <a:avLst/>
          </a:prstGeom>
          <a:effectLst>
            <a:outerShdw blurRad="127000" dist="38100" dir="16200000" rotWithShape="0">
              <a:prstClr val="black">
                <a:alpha val="20000"/>
              </a:prstClr>
            </a:outerShdw>
          </a:effectLst>
        </p:spPr>
      </p:pic>
      <p:pic>
        <p:nvPicPr>
          <p:cNvPr id="21" name="PA-图片 8" descr="D:\study\ppt\数字防伪\照片\5.3.jpg5.3"/>
          <p:cNvPicPr>
            <a:picLocks noChangeAspect="1"/>
          </p:cNvPicPr>
          <p:nvPr>
            <p:custDataLst>
              <p:tags r:id="rId13"/>
            </p:custDataLst>
          </p:nvPr>
        </p:nvPicPr>
        <p:blipFill>
          <a:blip r:embed="rId14"/>
          <a:srcRect l="25817" r="25817"/>
          <a:stretch>
            <a:fillRect/>
          </a:stretch>
        </p:blipFill>
        <p:spPr>
          <a:xfrm>
            <a:off x="-1741827" y="3332622"/>
            <a:ext cx="2701996" cy="2701996"/>
          </a:xfrm>
          <a:prstGeom prst="rect">
            <a:avLst/>
          </a:prstGeom>
          <a:effectLst>
            <a:outerShdw blurRad="127000" dist="38100" dir="16200000" rotWithShape="0">
              <a:prstClr val="black">
                <a:alpha val="20000"/>
              </a:prstClr>
            </a:outerShdw>
          </a:effectLst>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1"/>
                                        </p:tgtEl>
                                        <p:attrNameLst>
                                          <p:attrName>ppt_x</p:attrName>
                                        </p:attrNameLst>
                                      </p:cBhvr>
                                      <p:tavLst>
                                        <p:tav tm="0">
                                          <p:val>
                                            <p:strVal val="ppt_x"/>
                                          </p:val>
                                        </p:tav>
                                        <p:tav tm="100000">
                                          <p:val>
                                            <p:strVal val="#ppt_x+0.252599"/>
                                          </p:val>
                                        </p:tav>
                                      </p:tavLst>
                                    </p:anim>
                                    <p:anim calcmode="lin" valueType="num">
                                      <p:cBhvr additive="base">
                                        <p:cTn id="7"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8"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9" dur="500" fill="hold">
                                          <p:stCondLst>
                                            <p:cond delay="0"/>
                                          </p:stCondLst>
                                        </p:cTn>
                                        <p:tgtEl>
                                          <p:spTgt spid="21"/>
                                        </p:tgtEl>
                                        <p:attrNameLst>
                                          <p:attrName>ppt_h</p:attrName>
                                        </p:attrNameLst>
                                      </p:cBhvr>
                                      <p:tavLst>
                                        <p:tav tm="0">
                                          <p:val>
                                            <p:strVal val="ppt_h"/>
                                          </p:val>
                                        </p:tav>
                                        <p:tav tm="100000">
                                          <p:val>
                                            <p:strVal val="#ppt_h+2.93873e-06"/>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11"/>
                                        </p:tgtEl>
                                        <p:attrNameLst>
                                          <p:attrName>ppt_x</p:attrName>
                                        </p:attrNameLst>
                                      </p:cBhvr>
                                      <p:tavLst>
                                        <p:tav tm="0">
                                          <p:val>
                                            <p:strVal val="ppt_x"/>
                                          </p:val>
                                        </p:tav>
                                        <p:tav tm="100000">
                                          <p:val>
                                            <p:strVal val="#ppt_x+0.274147"/>
                                          </p:val>
                                        </p:tav>
                                      </p:tavLst>
                                    </p:anim>
                                    <p:anim calcmode="lin" valueType="num">
                                      <p:cBhvr additive="base">
                                        <p:cTn id="12" dur="500" fill="hold">
                                          <p:stCondLst>
                                            <p:cond delay="0"/>
                                          </p:stCondLst>
                                        </p:cTn>
                                        <p:tgtEl>
                                          <p:spTgt spid="11"/>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11"/>
                                        </p:tgtEl>
                                        <p:attrNameLst>
                                          <p:attrName>ppt_w</p:attrName>
                                        </p:attrNameLst>
                                      </p:cBhvr>
                                      <p:tavLst>
                                        <p:tav tm="0">
                                          <p:val>
                                            <p:strVal val="ppt_w"/>
                                          </p:val>
                                        </p:tav>
                                        <p:tav tm="100000">
                                          <p:val>
                                            <p:strVal val="#ppt_w+0.043096"/>
                                          </p:val>
                                        </p:tav>
                                      </p:tavLst>
                                    </p:anim>
                                    <p:anim calcmode="lin" valueType="num">
                                      <p:cBhvr additive="base">
                                        <p:cTn id="14" dur="500" fill="hold">
                                          <p:stCondLst>
                                            <p:cond delay="0"/>
                                          </p:stCondLst>
                                        </p:cTn>
                                        <p:tgtEl>
                                          <p:spTgt spid="11"/>
                                        </p:tgtEl>
                                        <p:attrNameLst>
                                          <p:attrName>ppt_h</p:attrName>
                                        </p:attrNameLst>
                                      </p:cBhvr>
                                      <p:tavLst>
                                        <p:tav tm="0">
                                          <p:val>
                                            <p:strVal val="ppt_h"/>
                                          </p:val>
                                        </p:tav>
                                        <p:tav tm="100000">
                                          <p:val>
                                            <p:strVal val="#ppt_h+0.0766118"/>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19"/>
                                        </p:tgtEl>
                                        <p:attrNameLst>
                                          <p:attrName>ppt_x</p:attrName>
                                        </p:attrNameLst>
                                      </p:cBhvr>
                                      <p:tavLst>
                                        <p:tav tm="0">
                                          <p:val>
                                            <p:strVal val="ppt_x"/>
                                          </p:val>
                                        </p:tav>
                                        <p:tav tm="100000">
                                          <p:val>
                                            <p:strVal val="#ppt_x+0.285003"/>
                                          </p:val>
                                        </p:tav>
                                      </p:tavLst>
                                    </p:anim>
                                    <p:anim calcmode="lin" valueType="num">
                                      <p:cBhvr additive="base">
                                        <p:cTn id="17" dur="500" fill="hold">
                                          <p:stCondLst>
                                            <p:cond delay="0"/>
                                          </p:stCondLst>
                                        </p:cTn>
                                        <p:tgtEl>
                                          <p:spTgt spid="19"/>
                                        </p:tgtEl>
                                        <p:attrNameLst>
                                          <p:attrName>ppt_y</p:attrName>
                                        </p:attrNameLst>
                                      </p:cBhvr>
                                      <p:tavLst>
                                        <p:tav tm="0">
                                          <p:val>
                                            <p:strVal val="ppt_y"/>
                                          </p:val>
                                        </p:tav>
                                        <p:tav tm="100000">
                                          <p:val>
                                            <p:strVal val="#ppt_y+2.26056e-07"/>
                                          </p:val>
                                        </p:tav>
                                      </p:tavLst>
                                    </p:anim>
                                    <p:anim calcmode="lin" valueType="num">
                                      <p:cBhvr additive="base">
                                        <p:cTn id="18"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9"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17"/>
                                        </p:tgtEl>
                                        <p:attrNameLst>
                                          <p:attrName>ppt_x</p:attrName>
                                        </p:attrNameLst>
                                      </p:cBhvr>
                                      <p:tavLst>
                                        <p:tav tm="0">
                                          <p:val>
                                            <p:strVal val="ppt_x"/>
                                          </p:val>
                                        </p:tav>
                                        <p:tav tm="100000">
                                          <p:val>
                                            <p:strVal val="#ppt_x+0.252374"/>
                                          </p:val>
                                        </p:tav>
                                      </p:tavLst>
                                    </p:anim>
                                    <p:anim calcmode="lin" valueType="num">
                                      <p:cBhvr additive="base">
                                        <p:cTn id="22" dur="500" fill="hold">
                                          <p:stCondLst>
                                            <p:cond delay="0"/>
                                          </p:stCondLst>
                                        </p:cTn>
                                        <p:tgtEl>
                                          <p:spTgt spid="17"/>
                                        </p:tgtEl>
                                        <p:attrNameLst>
                                          <p:attrName>ppt_y</p:attrName>
                                        </p:attrNameLst>
                                      </p:cBhvr>
                                      <p:tavLst>
                                        <p:tav tm="0">
                                          <p:val>
                                            <p:strVal val="ppt_y"/>
                                          </p:val>
                                        </p:tav>
                                        <p:tav tm="100000">
                                          <p:val>
                                            <p:strVal val="#ppt_y+-2.04581e-05"/>
                                          </p:val>
                                        </p:tav>
                                      </p:tavLst>
                                    </p:anim>
                                    <p:anim calcmode="lin" valueType="num">
                                      <p:cBhvr additive="base">
                                        <p:cTn id="23" dur="500" fill="hold">
                                          <p:stCondLst>
                                            <p:cond delay="0"/>
                                          </p:stCondLst>
                                        </p:cTn>
                                        <p:tgtEl>
                                          <p:spTgt spid="17"/>
                                        </p:tgtEl>
                                        <p:attrNameLst>
                                          <p:attrName>ppt_w</p:attrName>
                                        </p:attrNameLst>
                                      </p:cBhvr>
                                      <p:tavLst>
                                        <p:tav tm="0">
                                          <p:val>
                                            <p:strVal val="ppt_w"/>
                                          </p:val>
                                        </p:tav>
                                        <p:tav tm="100000">
                                          <p:val>
                                            <p:strVal val="#ppt_w+-2.12351e-05"/>
                                          </p:val>
                                        </p:tav>
                                      </p:tavLst>
                                    </p:anim>
                                    <p:anim calcmode="lin" valueType="num">
                                      <p:cBhvr additive="base">
                                        <p:cTn id="24" dur="500" fill="hold">
                                          <p:stCondLst>
                                            <p:cond delay="0"/>
                                          </p:stCondLst>
                                        </p:cTn>
                                        <p:tgtEl>
                                          <p:spTgt spid="17"/>
                                        </p:tgtEl>
                                        <p:attrNameLst>
                                          <p:attrName>ppt_h</p:attrName>
                                        </p:attrNameLst>
                                      </p:cBhvr>
                                      <p:tavLst>
                                        <p:tav tm="0">
                                          <p:val>
                                            <p:strVal val="ppt_h"/>
                                          </p:val>
                                        </p:tav>
                                        <p:tav tm="100000">
                                          <p:val>
                                            <p:strVal val="#ppt_h+0"/>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27" dur="500" fill="hold">
                                          <p:stCondLst>
                                            <p:cond delay="0"/>
                                          </p:stCondLst>
                                        </p:cTn>
                                        <p:tgtEl>
                                          <p:spTgt spid="20"/>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28"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29" dur="500" fill="hold">
                                          <p:stCondLst>
                                            <p:cond delay="0"/>
                                          </p:stCondLst>
                                        </p:cTn>
                                        <p:tgtEl>
                                          <p:spTgt spid="20"/>
                                        </p:tgtEl>
                                        <p:attrNameLst>
                                          <p:attrName>ppt_h</p:attrName>
                                        </p:attrNameLst>
                                      </p:cBhvr>
                                      <p:tavLst>
                                        <p:tav tm="0">
                                          <p:val>
                                            <p:strVal val="ppt_h"/>
                                          </p:val>
                                        </p:tav>
                                        <p:tav tm="100000">
                                          <p:val>
                                            <p:strVal val="#ppt_h+3.77514e-05"/>
                                          </p:val>
                                        </p:tav>
                                      </p:tavLst>
                                    </p:anim>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nodeType="clickEffect">
                                  <p:stCondLst>
                                    <p:cond delay="0"/>
                                  </p:stCondLst>
                                  <p:childTnLst>
                                    <p:anim calcmode="lin" valueType="num">
                                      <p:cBhvr additive="base">
                                        <p:cTn id="33" dur="500" fill="hold">
                                          <p:stCondLst>
                                            <p:cond delay="0"/>
                                          </p:stCondLst>
                                        </p:cTn>
                                        <p:tgtEl>
                                          <p:spTgt spid="21"/>
                                        </p:tgtEl>
                                        <p:attrNameLst>
                                          <p:attrName>ppt_x</p:attrName>
                                        </p:attrNameLst>
                                      </p:cBhvr>
                                      <p:tavLst>
                                        <p:tav tm="0">
                                          <p:val>
                                            <p:strVal val="ppt_x"/>
                                          </p:val>
                                        </p:tav>
                                        <p:tav tm="100000">
                                          <p:val>
                                            <p:strVal val="#ppt_x+0.526746"/>
                                          </p:val>
                                        </p:tav>
                                      </p:tavLst>
                                    </p:anim>
                                    <p:anim calcmode="lin" valueType="num">
                                      <p:cBhvr additive="base">
                                        <p:cTn id="34" dur="500" fill="hold">
                                          <p:stCondLst>
                                            <p:cond delay="0"/>
                                          </p:stCondLst>
                                        </p:cTn>
                                        <p:tgtEl>
                                          <p:spTgt spid="21"/>
                                        </p:tgtEl>
                                        <p:attrNameLst>
                                          <p:attrName>ppt_y</p:attrName>
                                        </p:attrNameLst>
                                      </p:cBhvr>
                                      <p:tavLst>
                                        <p:tav tm="0">
                                          <p:val>
                                            <p:strVal val="ppt_y"/>
                                          </p:val>
                                        </p:tav>
                                        <p:tav tm="100000">
                                          <p:val>
                                            <p:strVal val="#ppt_y+3.92207e-05"/>
                                          </p:val>
                                        </p:tav>
                                      </p:tavLst>
                                    </p:anim>
                                    <p:anim calcmode="lin" valueType="num">
                                      <p:cBhvr additive="base">
                                        <p:cTn id="35" dur="500" fill="hold">
                                          <p:stCondLst>
                                            <p:cond delay="0"/>
                                          </p:stCondLst>
                                        </p:cTn>
                                        <p:tgtEl>
                                          <p:spTgt spid="21"/>
                                        </p:tgtEl>
                                        <p:attrNameLst>
                                          <p:attrName>ppt_w</p:attrName>
                                        </p:attrNameLst>
                                      </p:cBhvr>
                                      <p:tavLst>
                                        <p:tav tm="0">
                                          <p:val>
                                            <p:strVal val="ppt_w"/>
                                          </p:val>
                                        </p:tav>
                                        <p:tav tm="100000">
                                          <p:val>
                                            <p:strVal val="#ppt_w+0.043096"/>
                                          </p:val>
                                        </p:tav>
                                      </p:tavLst>
                                    </p:anim>
                                    <p:anim calcmode="lin" valueType="num">
                                      <p:cBhvr additive="base">
                                        <p:cTn id="36" dur="500" fill="hold">
                                          <p:stCondLst>
                                            <p:cond delay="0"/>
                                          </p:stCondLst>
                                        </p:cTn>
                                        <p:tgtEl>
                                          <p:spTgt spid="21"/>
                                        </p:tgtEl>
                                        <p:attrNameLst>
                                          <p:attrName>ppt_h</p:attrName>
                                        </p:attrNameLst>
                                      </p:cBhvr>
                                      <p:tavLst>
                                        <p:tav tm="0">
                                          <p:val>
                                            <p:strVal val="ppt_h"/>
                                          </p:val>
                                        </p:tav>
                                        <p:tav tm="100000">
                                          <p:val>
                                            <p:strVal val="#ppt_h+0.0766148"/>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11"/>
                                        </p:tgtEl>
                                        <p:attrNameLst>
                                          <p:attrName>ppt_x</p:attrName>
                                        </p:attrNameLst>
                                      </p:cBhvr>
                                      <p:tavLst>
                                        <p:tav tm="0">
                                          <p:val>
                                            <p:strVal val="ppt_x"/>
                                          </p:val>
                                        </p:tav>
                                        <p:tav tm="100000">
                                          <p:val>
                                            <p:strVal val="#ppt_x+0.55915"/>
                                          </p:val>
                                        </p:tav>
                                      </p:tavLst>
                                    </p:anim>
                                    <p:anim calcmode="lin" valueType="num">
                                      <p:cBhvr additive="base">
                                        <p:cTn id="39" dur="500" fill="hold">
                                          <p:stCondLst>
                                            <p:cond delay="0"/>
                                          </p:stCondLst>
                                        </p:cTn>
                                        <p:tgtEl>
                                          <p:spTgt spid="11"/>
                                        </p:tgtEl>
                                        <p:attrNameLst>
                                          <p:attrName>ppt_y</p:attrName>
                                        </p:attrNameLst>
                                      </p:cBhvr>
                                      <p:tavLst>
                                        <p:tav tm="0">
                                          <p:val>
                                            <p:strVal val="ppt_y"/>
                                          </p:val>
                                        </p:tav>
                                        <p:tav tm="100000">
                                          <p:val>
                                            <p:strVal val="#ppt_y+2.26056e-07"/>
                                          </p:val>
                                        </p:tav>
                                      </p:tavLst>
                                    </p:anim>
                                    <p:anim calcmode="lin" valueType="num">
                                      <p:cBhvr additive="base">
                                        <p:cTn id="40"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41"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strVal val="#ppt_x+0.537376"/>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strVal val="#ppt_y+-2.0232e-05"/>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0.0431173"/>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0.0766525"/>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17"/>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49" dur="500" fill="hold">
                                          <p:stCondLst>
                                            <p:cond delay="0"/>
                                          </p:stCondLst>
                                        </p:cTn>
                                        <p:tgtEl>
                                          <p:spTgt spid="17"/>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50"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51" dur="500" fill="hold">
                                          <p:stCondLst>
                                            <p:cond delay="0"/>
                                          </p:stCondLst>
                                        </p:cTn>
                                        <p:tgtEl>
                                          <p:spTgt spid="17"/>
                                        </p:tgtEl>
                                        <p:attrNameLst>
                                          <p:attrName>ppt_h</p:attrName>
                                        </p:attrNameLst>
                                      </p:cBhvr>
                                      <p:tavLst>
                                        <p:tav tm="0">
                                          <p:val>
                                            <p:strVal val="ppt_h"/>
                                          </p:val>
                                        </p:tav>
                                        <p:tav tm="100000">
                                          <p:val>
                                            <p:strVal val="#ppt_h+3.77514e-05"/>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
                                        </p:tgtEl>
                                        <p:attrNameLst>
                                          <p:attrName>ppt_x</p:attrName>
                                        </p:attrNameLst>
                                      </p:cBhvr>
                                      <p:tavLst>
                                        <p:tav tm="0">
                                          <p:val>
                                            <p:strVal val="ppt_x"/>
                                          </p:val>
                                        </p:tav>
                                        <p:tav tm="100000">
                                          <p:val>
                                            <p:strVal val="#ppt_x+-0.811524"/>
                                          </p:val>
                                        </p:tav>
                                      </p:tavLst>
                                    </p:anim>
                                    <p:anim calcmode="lin" valueType="num">
                                      <p:cBhvr additive="base">
                                        <p:cTn id="54"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55"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56" dur="500" fill="hold">
                                          <p:stCondLst>
                                            <p:cond delay="0"/>
                                          </p:stCondLst>
                                        </p:cTn>
                                        <p:tgtEl>
                                          <p:spTgt spid="20"/>
                                        </p:tgtEl>
                                        <p:attrNameLst>
                                          <p:attrName>ppt_h</p:attrName>
                                        </p:attrNameLst>
                                      </p:cBhvr>
                                      <p:tavLst>
                                        <p:tav tm="0">
                                          <p:val>
                                            <p:strVal val="ppt_h"/>
                                          </p:val>
                                        </p:tav>
                                        <p:tav tm="100000">
                                          <p:val>
                                            <p:strVal val="#ppt_h+4.06901e-05"/>
                                          </p:val>
                                        </p:tav>
                                      </p:tavLst>
                                    </p:anim>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 calcmode="lin" valueType="num">
                                      <p:cBhvr additive="base">
                                        <p:cTn id="60" dur="500" fill="hold">
                                          <p:stCondLst>
                                            <p:cond delay="0"/>
                                          </p:stCondLst>
                                        </p:cTn>
                                        <p:tgtEl>
                                          <p:spTgt spid="21"/>
                                        </p:tgtEl>
                                        <p:attrNameLst>
                                          <p:attrName>ppt_x</p:attrName>
                                        </p:attrNameLst>
                                      </p:cBhvr>
                                      <p:tavLst>
                                        <p:tav tm="0">
                                          <p:val>
                                            <p:strVal val="ppt_x"/>
                                          </p:val>
                                        </p:tav>
                                        <p:tav tm="100000">
                                          <p:val>
                                            <p:strVal val="#ppt_x+0.811749"/>
                                          </p:val>
                                        </p:tav>
                                      </p:tavLst>
                                    </p:anim>
                                    <p:anim calcmode="lin" valueType="num">
                                      <p:cBhvr additive="base">
                                        <p:cTn id="61" dur="500" fill="hold">
                                          <p:stCondLst>
                                            <p:cond delay="0"/>
                                          </p:stCondLst>
                                        </p:cTn>
                                        <p:tgtEl>
                                          <p:spTgt spid="21"/>
                                        </p:tgtEl>
                                        <p:attrNameLst>
                                          <p:attrName>ppt_y</p:attrName>
                                        </p:attrNameLst>
                                      </p:cBhvr>
                                      <p:tavLst>
                                        <p:tav tm="0">
                                          <p:val>
                                            <p:strVal val="ppt_y"/>
                                          </p:val>
                                        </p:tav>
                                        <p:tav tm="100000">
                                          <p:val>
                                            <p:strVal val="#ppt_y+3.94468e-05"/>
                                          </p:val>
                                        </p:tav>
                                      </p:tavLst>
                                    </p:anim>
                                    <p:anim calcmode="lin" valueType="num">
                                      <p:cBhvr additive="base">
                                        <p:cTn id="62" dur="500" fill="hold">
                                          <p:stCondLst>
                                            <p:cond delay="0"/>
                                          </p:stCondLst>
                                        </p:cTn>
                                        <p:tgtEl>
                                          <p:spTgt spid="21"/>
                                        </p:tgtEl>
                                        <p:attrNameLst>
                                          <p:attrName>ppt_w</p:attrName>
                                        </p:attrNameLst>
                                      </p:cBhvr>
                                      <p:tavLst>
                                        <p:tav tm="0">
                                          <p:val>
                                            <p:strVal val="ppt_w"/>
                                          </p:val>
                                        </p:tav>
                                        <p:tav tm="100000">
                                          <p:val>
                                            <p:strVal val="#ppt_w+0"/>
                                          </p:val>
                                        </p:tav>
                                      </p:tavLst>
                                    </p:anim>
                                    <p:anim calcmode="lin" valueType="num">
                                      <p:cBhvr additive="base">
                                        <p:cTn id="63"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11"/>
                                        </p:tgtEl>
                                        <p:attrNameLst>
                                          <p:attrName>ppt_x</p:attrName>
                                        </p:attrNameLst>
                                      </p:cBhvr>
                                      <p:tavLst>
                                        <p:tav tm="0">
                                          <p:val>
                                            <p:strVal val="ppt_x"/>
                                          </p:val>
                                        </p:tav>
                                        <p:tav tm="100000">
                                          <p:val>
                                            <p:strVal val="#ppt_x+0.811524"/>
                                          </p:val>
                                        </p:tav>
                                      </p:tavLst>
                                    </p:anim>
                                    <p:anim calcmode="lin" valueType="num">
                                      <p:cBhvr additive="base">
                                        <p:cTn id="66" dur="500" fill="hold">
                                          <p:stCondLst>
                                            <p:cond delay="0"/>
                                          </p:stCondLst>
                                        </p:cTn>
                                        <p:tgtEl>
                                          <p:spTgt spid="11"/>
                                        </p:tgtEl>
                                        <p:attrNameLst>
                                          <p:attrName>ppt_y</p:attrName>
                                        </p:attrNameLst>
                                      </p:cBhvr>
                                      <p:tavLst>
                                        <p:tav tm="0">
                                          <p:val>
                                            <p:strVal val="ppt_y"/>
                                          </p:val>
                                        </p:tav>
                                        <p:tav tm="100000">
                                          <p:val>
                                            <p:strVal val="#ppt_y+-2.0232e-05"/>
                                          </p:val>
                                        </p:tav>
                                      </p:tavLst>
                                    </p:anim>
                                    <p:anim calcmode="lin" valueType="num">
                                      <p:cBhvr additive="base">
                                        <p:cTn id="67" dur="500" fill="hold">
                                          <p:stCondLst>
                                            <p:cond delay="0"/>
                                          </p:stCondLst>
                                        </p:cTn>
                                        <p:tgtEl>
                                          <p:spTgt spid="11"/>
                                        </p:tgtEl>
                                        <p:attrNameLst>
                                          <p:attrName>ppt_w</p:attrName>
                                        </p:attrNameLst>
                                      </p:cBhvr>
                                      <p:tavLst>
                                        <p:tav tm="0">
                                          <p:val>
                                            <p:strVal val="ppt_w"/>
                                          </p:val>
                                        </p:tav>
                                        <p:tav tm="100000">
                                          <p:val>
                                            <p:strVal val="#ppt_w+-2.12351e-05"/>
                                          </p:val>
                                        </p:tav>
                                      </p:tavLst>
                                    </p:anim>
                                    <p:anim calcmode="lin" valueType="num">
                                      <p:cBhvr additive="base">
                                        <p:cTn id="68" dur="500" fill="hold">
                                          <p:stCondLst>
                                            <p:cond delay="0"/>
                                          </p:stCondLst>
                                        </p:cTn>
                                        <p:tgtEl>
                                          <p:spTgt spid="11"/>
                                        </p:tgtEl>
                                        <p:attrNameLst>
                                          <p:attrName>ppt_h</p:attrName>
                                        </p:attrNameLst>
                                      </p:cBhvr>
                                      <p:tavLst>
                                        <p:tav tm="0">
                                          <p:val>
                                            <p:strVal val="ppt_h"/>
                                          </p:val>
                                        </p:tav>
                                        <p:tav tm="100000">
                                          <p:val>
                                            <p:strVal val="#ppt_h+-4.06901e-05"/>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19"/>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71" dur="500" fill="hold">
                                          <p:stCondLst>
                                            <p:cond delay="0"/>
                                          </p:stCondLst>
                                        </p:cTn>
                                        <p:tgtEl>
                                          <p:spTgt spid="19"/>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72"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73" dur="500" fill="hold">
                                          <p:stCondLst>
                                            <p:cond delay="0"/>
                                          </p:stCondLst>
                                        </p:cTn>
                                        <p:tgtEl>
                                          <p:spTgt spid="19"/>
                                        </p:tgtEl>
                                        <p:attrNameLst>
                                          <p:attrName>ppt_h</p:attrName>
                                        </p:attrNameLst>
                                      </p:cBhvr>
                                      <p:tavLst>
                                        <p:tav tm="0">
                                          <p:val>
                                            <p:strVal val="ppt_h"/>
                                          </p:val>
                                        </p:tav>
                                        <p:tav tm="100000">
                                          <p:val>
                                            <p:strVal val="#ppt_h+-0.0766148"/>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17"/>
                                        </p:tgtEl>
                                        <p:attrNameLst>
                                          <p:attrName>ppt_x</p:attrName>
                                        </p:attrNameLst>
                                      </p:cBhvr>
                                      <p:tavLst>
                                        <p:tav tm="0">
                                          <p:val>
                                            <p:strVal val="ppt_x"/>
                                          </p:val>
                                        </p:tav>
                                        <p:tav tm="100000">
                                          <p:val>
                                            <p:strVal val="#ppt_x+-0.55915"/>
                                          </p:val>
                                        </p:tav>
                                      </p:tavLst>
                                    </p:anim>
                                    <p:anim calcmode="lin" valueType="num">
                                      <p:cBhvr additive="base">
                                        <p:cTn id="76"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77" dur="500" fill="hold">
                                          <p:stCondLst>
                                            <p:cond delay="0"/>
                                          </p:stCondLst>
                                        </p:cTn>
                                        <p:tgtEl>
                                          <p:spTgt spid="17"/>
                                        </p:tgtEl>
                                        <p:attrNameLst>
                                          <p:attrName>ppt_w</p:attrName>
                                        </p:attrNameLst>
                                      </p:cBhvr>
                                      <p:tavLst>
                                        <p:tav tm="0">
                                          <p:val>
                                            <p:strVal val="ppt_w"/>
                                          </p:val>
                                        </p:tav>
                                        <p:tav tm="100000">
                                          <p:val>
                                            <p:strVal val="#ppt_w+0"/>
                                          </p:val>
                                        </p:tav>
                                      </p:tavLst>
                                    </p:anim>
                                    <p:anim calcmode="lin" valueType="num">
                                      <p:cBhvr additive="base">
                                        <p:cTn id="78" dur="500" fill="hold">
                                          <p:stCondLst>
                                            <p:cond delay="0"/>
                                          </p:stCondLst>
                                        </p:cTn>
                                        <p:tgtEl>
                                          <p:spTgt spid="17"/>
                                        </p:tgtEl>
                                        <p:attrNameLst>
                                          <p:attrName>ppt_h</p:attrName>
                                        </p:attrNameLst>
                                      </p:cBhvr>
                                      <p:tavLst>
                                        <p:tav tm="0">
                                          <p:val>
                                            <p:strVal val="ppt_h"/>
                                          </p:val>
                                        </p:tav>
                                        <p:tav tm="100000">
                                          <p:val>
                                            <p:strVal val="#ppt_h+4.06901e-05"/>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0"/>
                                        </p:tgtEl>
                                        <p:attrNameLst>
                                          <p:attrName>ppt_x</p:attrName>
                                        </p:attrNameLst>
                                      </p:cBhvr>
                                      <p:tavLst>
                                        <p:tav tm="0">
                                          <p:val>
                                            <p:strVal val="ppt_x"/>
                                          </p:val>
                                        </p:tav>
                                        <p:tav tm="100000">
                                          <p:val>
                                            <p:strVal val="#ppt_x+-0.537376"/>
                                          </p:val>
                                        </p:tav>
                                      </p:tavLst>
                                    </p:anim>
                                    <p:anim calcmode="lin" valueType="num">
                                      <p:cBhvr additive="base">
                                        <p:cTn id="81" dur="500" fill="hold">
                                          <p:stCondLst>
                                            <p:cond delay="0"/>
                                          </p:stCondLst>
                                        </p:cTn>
                                        <p:tgtEl>
                                          <p:spTgt spid="20"/>
                                        </p:tgtEl>
                                        <p:attrNameLst>
                                          <p:attrName>ppt_y</p:attrName>
                                        </p:attrNameLst>
                                      </p:cBhvr>
                                      <p:tavLst>
                                        <p:tav tm="0">
                                          <p:val>
                                            <p:strVal val="ppt_y"/>
                                          </p:val>
                                        </p:tav>
                                        <p:tav tm="100000">
                                          <p:val>
                                            <p:strVal val="#ppt_y+2.0232e-05"/>
                                          </p:val>
                                        </p:tav>
                                      </p:tavLst>
                                    </p:anim>
                                    <p:anim calcmode="lin" valueType="num">
                                      <p:cBhvr additive="base">
                                        <p:cTn id="82" dur="500" fill="hold">
                                          <p:stCondLst>
                                            <p:cond delay="0"/>
                                          </p:stCondLst>
                                        </p:cTn>
                                        <p:tgtEl>
                                          <p:spTgt spid="20"/>
                                        </p:tgtEl>
                                        <p:attrNameLst>
                                          <p:attrName>ppt_w</p:attrName>
                                        </p:attrNameLst>
                                      </p:cBhvr>
                                      <p:tavLst>
                                        <p:tav tm="0">
                                          <p:val>
                                            <p:strVal val="ppt_w"/>
                                          </p:val>
                                        </p:tav>
                                        <p:tav tm="100000">
                                          <p:val>
                                            <p:strVal val="#ppt_w+0.0431173"/>
                                          </p:val>
                                        </p:tav>
                                      </p:tavLst>
                                    </p:anim>
                                    <p:anim calcmode="lin" valueType="num">
                                      <p:cBhvr additive="base">
                                        <p:cTn id="83" dur="500" fill="hold">
                                          <p:stCondLst>
                                            <p:cond delay="0"/>
                                          </p:stCondLst>
                                        </p:cTn>
                                        <p:tgtEl>
                                          <p:spTgt spid="20"/>
                                        </p:tgtEl>
                                        <p:attrNameLst>
                                          <p:attrName>ppt_h</p:attrName>
                                        </p:attrNameLst>
                                      </p:cBhvr>
                                      <p:tavLst>
                                        <p:tav tm="0">
                                          <p:val>
                                            <p:strVal val="ppt_h"/>
                                          </p:val>
                                        </p:tav>
                                        <p:tav tm="100000">
                                          <p:val>
                                            <p:strVal val="#ppt_h+0.0766525"/>
                                          </p:val>
                                        </p:tav>
                                      </p:tavLst>
                                    </p:anim>
                                  </p:childTnLst>
                                </p:cTn>
                              </p:par>
                            </p:childTnLst>
                          </p:cTn>
                        </p:par>
                      </p:childTnLst>
                    </p:cTn>
                  </p:par>
                  <p:par>
                    <p:cTn id="84" fill="hold">
                      <p:stCondLst>
                        <p:cond delay="indefinite"/>
                      </p:stCondLst>
                      <p:childTnLst>
                        <p:par>
                          <p:cTn id="85" fill="hold">
                            <p:stCondLst>
                              <p:cond delay="0"/>
                            </p:stCondLst>
                            <p:childTnLst>
                              <p:par>
                                <p:cTn id="86" presetID="35" presetClass="path" presetSubtype="0" accel="50000" decel="50000" fill="hold" nodeType="clickEffect">
                                  <p:stCondLst>
                                    <p:cond delay="0"/>
                                  </p:stCondLst>
                                  <p:childTnLst>
                                    <p:anim calcmode="lin" valueType="num">
                                      <p:cBhvr additive="base">
                                        <p:cTn id="87" dur="500" fill="hold">
                                          <p:stCondLst>
                                            <p:cond delay="0"/>
                                          </p:stCondLst>
                                        </p:cTn>
                                        <p:tgtEl>
                                          <p:spTgt spid="21"/>
                                        </p:tgtEl>
                                        <p:attrNameLst>
                                          <p:attrName>ppt_x</p:attrName>
                                        </p:attrNameLst>
                                      </p:cBhvr>
                                      <p:tavLst>
                                        <p:tav tm="0">
                                          <p:val>
                                            <p:strVal val="ppt_x"/>
                                          </p:val>
                                        </p:tav>
                                        <p:tav tm="100000">
                                          <p:val>
                                            <p:strVal val="#ppt_x+1.06412"/>
                                          </p:val>
                                        </p:tav>
                                      </p:tavLst>
                                    </p:anim>
                                    <p:anim calcmode="lin" valueType="num">
                                      <p:cBhvr additive="base">
                                        <p:cTn id="88" dur="500" fill="hold">
                                          <p:stCondLst>
                                            <p:cond delay="0"/>
                                          </p:stCondLst>
                                        </p:cTn>
                                        <p:tgtEl>
                                          <p:spTgt spid="21"/>
                                        </p:tgtEl>
                                        <p:attrNameLst>
                                          <p:attrName>ppt_y</p:attrName>
                                        </p:attrNameLst>
                                      </p:cBhvr>
                                      <p:tavLst>
                                        <p:tav tm="0">
                                          <p:val>
                                            <p:strVal val="ppt_y"/>
                                          </p:val>
                                        </p:tav>
                                        <p:tav tm="100000">
                                          <p:val>
                                            <p:strVal val="#ppt_y+1.89887e-05"/>
                                          </p:val>
                                        </p:tav>
                                      </p:tavLst>
                                    </p:anim>
                                    <p:anim calcmode="lin" valueType="num">
                                      <p:cBhvr additive="base">
                                        <p:cTn id="89" dur="500" fill="hold">
                                          <p:stCondLst>
                                            <p:cond delay="0"/>
                                          </p:stCondLst>
                                        </p:cTn>
                                        <p:tgtEl>
                                          <p:spTgt spid="21"/>
                                        </p:tgtEl>
                                        <p:attrNameLst>
                                          <p:attrName>ppt_w</p:attrName>
                                        </p:attrNameLst>
                                      </p:cBhvr>
                                      <p:tavLst>
                                        <p:tav tm="0">
                                          <p:val>
                                            <p:strVal val="ppt_w"/>
                                          </p:val>
                                        </p:tav>
                                        <p:tav tm="100000">
                                          <p:val>
                                            <p:strVal val="#ppt_w+-2.12351e-05"/>
                                          </p:val>
                                        </p:tav>
                                      </p:tavLst>
                                    </p:anim>
                                    <p:anim calcmode="lin" valueType="num">
                                      <p:cBhvr additive="base">
                                        <p:cTn id="90" dur="500" fill="hold">
                                          <p:stCondLst>
                                            <p:cond delay="0"/>
                                          </p:stCondLst>
                                        </p:cTn>
                                        <p:tgtEl>
                                          <p:spTgt spid="21"/>
                                        </p:tgtEl>
                                        <p:attrNameLst>
                                          <p:attrName>ppt_h</p:attrName>
                                        </p:attrNameLst>
                                      </p:cBhvr>
                                      <p:tavLst>
                                        <p:tav tm="0">
                                          <p:val>
                                            <p:strVal val="ppt_h"/>
                                          </p:val>
                                        </p:tav>
                                        <p:tav tm="100000">
                                          <p:val>
                                            <p:strVal val="#ppt_h+-3.77514e-05"/>
                                          </p:val>
                                        </p:tav>
                                      </p:tavLst>
                                    </p:anim>
                                  </p:childTnLst>
                                </p:cTn>
                              </p:par>
                              <p:par>
                                <p:cTn id="91" presetID="35" presetClass="path" presetSubtype="0" accel="50000" decel="50000" fill="hold" nodeType="withEffect">
                                  <p:stCondLst>
                                    <p:cond delay="0"/>
                                  </p:stCondLst>
                                  <p:childTnLst>
                                    <p:anim calcmode="lin" valueType="num">
                                      <p:cBhvr additive="base">
                                        <p:cTn id="92" dur="500" fill="hold">
                                          <p:stCondLst>
                                            <p:cond delay="0"/>
                                          </p:stCondLst>
                                        </p:cTn>
                                        <p:tgtEl>
                                          <p:spTgt spid="11"/>
                                        </p:tgtEl>
                                        <p:attrNameLst>
                                          <p:attrName>ppt_x</p:attrName>
                                        </p:attrNameLst>
                                      </p:cBhvr>
                                      <p:tavLst>
                                        <p:tav tm="0">
                                          <p:val>
                                            <p:strVal val="ppt_x"/>
                                          </p:val>
                                        </p:tav>
                                        <p:tav tm="40000">
                                          <p:val>
                                            <p:fltVal val="1.2216"/>
                                          </p:val>
                                        </p:tav>
                                        <p:tav tm="50000">
                                          <p:val>
                                            <p:fltVal val="1.2216"/>
                                          </p:val>
                                        </p:tav>
                                        <p:tav tm="55000">
                                          <p:val>
                                            <p:fltVal val="-0.22162"/>
                                          </p:val>
                                        </p:tav>
                                        <p:tav tm="60000">
                                          <p:val>
                                            <p:fltVal val="-0.22162"/>
                                          </p:val>
                                        </p:tav>
                                        <p:tav tm="100000">
                                          <p:val>
                                            <p:fltVal val="-0.0320562"/>
                                          </p:val>
                                        </p:tav>
                                      </p:tavLst>
                                    </p:anim>
                                    <p:anim calcmode="lin" valueType="num">
                                      <p:cBhvr additive="base">
                                        <p:cTn id="93" dur="500" fill="hold">
                                          <p:stCondLst>
                                            <p:cond delay="0"/>
                                          </p:stCondLst>
                                        </p:cTn>
                                        <p:tgtEl>
                                          <p:spTgt spid="11"/>
                                        </p:tgtEl>
                                        <p:attrNameLst>
                                          <p:attrName>ppt_y</p:attrName>
                                        </p:attrNameLst>
                                      </p:cBhvr>
                                      <p:tavLst>
                                        <p:tav tm="0">
                                          <p:val>
                                            <p:strVal val="ppt_y"/>
                                          </p:val>
                                        </p:tav>
                                        <p:tav tm="40000">
                                          <p:val>
                                            <p:strVal val="ppt_y"/>
                                          </p:val>
                                        </p:tav>
                                        <p:tav tm="50000">
                                          <p:val>
                                            <p:fltVal val="1.78791"/>
                                          </p:val>
                                        </p:tav>
                                        <p:tav tm="55000">
                                          <p:val>
                                            <p:fltVal val="1.78791"/>
                                          </p:val>
                                        </p:tav>
                                        <p:tav tm="60000">
                                          <p:val>
                                            <p:fltVal val="0.682943"/>
                                          </p:val>
                                        </p:tav>
                                        <p:tav tm="100000">
                                          <p:val>
                                            <p:fltVal val="0.682943"/>
                                          </p:val>
                                        </p:tav>
                                      </p:tavLst>
                                    </p:anim>
                                    <p:anim calcmode="lin" valueType="num">
                                      <p:cBhvr additive="base">
                                        <p:cTn id="94" dur="500" fill="hold">
                                          <p:stCondLst>
                                            <p:cond delay="0"/>
                                          </p:stCondLst>
                                        </p:cTn>
                                        <p:tgtEl>
                                          <p:spTgt spid="11"/>
                                        </p:tgtEl>
                                        <p:attrNameLst>
                                          <p:attrName>ppt_w</p:attrName>
                                        </p:attrNameLst>
                                      </p:cBhvr>
                                      <p:tavLst>
                                        <p:tav tm="0">
                                          <p:val>
                                            <p:strVal val="ppt_w"/>
                                          </p:val>
                                        </p:tav>
                                        <p:tav tm="100000">
                                          <p:val>
                                            <p:strVal val="#ppt_w+0"/>
                                          </p:val>
                                        </p:tav>
                                      </p:tavLst>
                                    </p:anim>
                                    <p:anim calcmode="lin" valueType="num">
                                      <p:cBhvr additive="base">
                                        <p:cTn id="95" dur="500" fill="hold">
                                          <p:stCondLst>
                                            <p:cond delay="0"/>
                                          </p:stCondLst>
                                        </p:cTn>
                                        <p:tgtEl>
                                          <p:spTgt spid="11"/>
                                        </p:tgtEl>
                                        <p:attrNameLst>
                                          <p:attrName>ppt_h</p:attrName>
                                        </p:attrNameLst>
                                      </p:cBhvr>
                                      <p:tavLst>
                                        <p:tav tm="0">
                                          <p:val>
                                            <p:strVal val="ppt_h"/>
                                          </p:val>
                                        </p:tav>
                                        <p:tav tm="100000">
                                          <p:val>
                                            <p:strVal val="#ppt_h+-2.93873e-06"/>
                                          </p:val>
                                        </p:tav>
                                      </p:tavLst>
                                    </p:anim>
                                  </p:childTnLst>
                                </p:cTn>
                              </p:par>
                              <p:par>
                                <p:cTn id="96" presetID="35" presetClass="path" presetSubtype="0" accel="50000" decel="50000" fill="hold" nodeType="withEffect">
                                  <p:stCondLst>
                                    <p:cond delay="0"/>
                                  </p:stCondLst>
                                  <p:childTnLst>
                                    <p:anim calcmode="lin" valueType="num">
                                      <p:cBhvr additive="base">
                                        <p:cTn id="97" dur="500" fill="hold">
                                          <p:stCondLst>
                                            <p:cond delay="0"/>
                                          </p:stCondLst>
                                        </p:cTn>
                                        <p:tgtEl>
                                          <p:spTgt spid="19"/>
                                        </p:tgtEl>
                                        <p:attrNameLst>
                                          <p:attrName>ppt_x</p:attrName>
                                        </p:attrNameLst>
                                      </p:cBhvr>
                                      <p:tavLst>
                                        <p:tav tm="0">
                                          <p:val>
                                            <p:strVal val="ppt_x"/>
                                          </p:val>
                                        </p:tav>
                                        <p:tav tm="100000">
                                          <p:val>
                                            <p:strVal val="#ppt_x+-0.274147"/>
                                          </p:val>
                                        </p:tav>
                                      </p:tavLst>
                                    </p:anim>
                                    <p:anim calcmode="lin" valueType="num">
                                      <p:cBhvr additive="base">
                                        <p:cTn id="98" dur="500" fill="hold">
                                          <p:stCondLst>
                                            <p:cond delay="0"/>
                                          </p:stCondLst>
                                        </p:cTn>
                                        <p:tgtEl>
                                          <p:spTgt spid="19"/>
                                        </p:tgtEl>
                                        <p:attrNameLst>
                                          <p:attrName>ppt_y</p:attrName>
                                        </p:attrNameLst>
                                      </p:cBhvr>
                                      <p:tavLst>
                                        <p:tav tm="0">
                                          <p:val>
                                            <p:strVal val="ppt_y"/>
                                          </p:val>
                                        </p:tav>
                                        <p:tav tm="100000">
                                          <p:val>
                                            <p:strVal val="#ppt_y+0"/>
                                          </p:val>
                                        </p:tav>
                                      </p:tavLst>
                                    </p:anim>
                                    <p:anim calcmode="lin" valueType="num">
                                      <p:cBhvr additive="base">
                                        <p:cTn id="99" dur="500" fill="hold">
                                          <p:stCondLst>
                                            <p:cond delay="0"/>
                                          </p:stCondLst>
                                        </p:cTn>
                                        <p:tgtEl>
                                          <p:spTgt spid="19"/>
                                        </p:tgtEl>
                                        <p:attrNameLst>
                                          <p:attrName>ppt_w</p:attrName>
                                        </p:attrNameLst>
                                      </p:cBhvr>
                                      <p:tavLst>
                                        <p:tav tm="0">
                                          <p:val>
                                            <p:strVal val="ppt_w"/>
                                          </p:val>
                                        </p:tav>
                                        <p:tav tm="100000">
                                          <p:val>
                                            <p:strVal val="#ppt_w+-0.043096"/>
                                          </p:val>
                                        </p:tav>
                                      </p:tavLst>
                                    </p:anim>
                                    <p:anim calcmode="lin" valueType="num">
                                      <p:cBhvr additive="base">
                                        <p:cTn id="100" dur="500" fill="hold">
                                          <p:stCondLst>
                                            <p:cond delay="0"/>
                                          </p:stCondLst>
                                        </p:cTn>
                                        <p:tgtEl>
                                          <p:spTgt spid="19"/>
                                        </p:tgtEl>
                                        <p:attrNameLst>
                                          <p:attrName>ppt_h</p:attrName>
                                        </p:attrNameLst>
                                      </p:cBhvr>
                                      <p:tavLst>
                                        <p:tav tm="0">
                                          <p:val>
                                            <p:strVal val="ppt_h"/>
                                          </p:val>
                                        </p:tav>
                                        <p:tav tm="100000">
                                          <p:val>
                                            <p:strVal val="#ppt_h+-0.0766118"/>
                                          </p:val>
                                        </p:tav>
                                      </p:tavLst>
                                    </p:anim>
                                  </p:childTnLst>
                                </p:cTn>
                              </p:par>
                              <p:par>
                                <p:cTn id="101" presetID="35" presetClass="path" presetSubtype="0" accel="50000" decel="50000" fill="hold" nodeType="withEffect">
                                  <p:stCondLst>
                                    <p:cond delay="0"/>
                                  </p:stCondLst>
                                  <p:childTnLst>
                                    <p:anim calcmode="lin" valueType="num">
                                      <p:cBhvr additive="base">
                                        <p:cTn id="102" dur="500" fill="hold">
                                          <p:stCondLst>
                                            <p:cond delay="0"/>
                                          </p:stCondLst>
                                        </p:cTn>
                                        <p:tgtEl>
                                          <p:spTgt spid="17"/>
                                        </p:tgtEl>
                                        <p:attrNameLst>
                                          <p:attrName>ppt_x</p:attrName>
                                        </p:attrNameLst>
                                      </p:cBhvr>
                                      <p:tavLst>
                                        <p:tav tm="0">
                                          <p:val>
                                            <p:strVal val="ppt_x"/>
                                          </p:val>
                                        </p:tav>
                                        <p:tav tm="100000">
                                          <p:val>
                                            <p:strVal val="#ppt_x+-0.285003"/>
                                          </p:val>
                                        </p:tav>
                                      </p:tavLst>
                                    </p:anim>
                                    <p:anim calcmode="lin" valueType="num">
                                      <p:cBhvr additive="base">
                                        <p:cTn id="103" dur="500" fill="hold">
                                          <p:stCondLst>
                                            <p:cond delay="0"/>
                                          </p:stCondLst>
                                        </p:cTn>
                                        <p:tgtEl>
                                          <p:spTgt spid="17"/>
                                        </p:tgtEl>
                                        <p:attrNameLst>
                                          <p:attrName>ppt_y</p:attrName>
                                        </p:attrNameLst>
                                      </p:cBhvr>
                                      <p:tavLst>
                                        <p:tav tm="0">
                                          <p:val>
                                            <p:strVal val="ppt_y"/>
                                          </p:val>
                                        </p:tav>
                                        <p:tav tm="100000">
                                          <p:val>
                                            <p:strVal val="#ppt_y+-2.26056e-07"/>
                                          </p:val>
                                        </p:tav>
                                      </p:tavLst>
                                    </p:anim>
                                    <p:anim calcmode="lin" valueType="num">
                                      <p:cBhvr additive="base">
                                        <p:cTn id="104" dur="500" fill="hold">
                                          <p:stCondLst>
                                            <p:cond delay="0"/>
                                          </p:stCondLst>
                                        </p:cTn>
                                        <p:tgtEl>
                                          <p:spTgt spid="17"/>
                                        </p:tgtEl>
                                        <p:attrNameLst>
                                          <p:attrName>ppt_w</p:attrName>
                                        </p:attrNameLst>
                                      </p:cBhvr>
                                      <p:tavLst>
                                        <p:tav tm="0">
                                          <p:val>
                                            <p:strVal val="ppt_w"/>
                                          </p:val>
                                        </p:tav>
                                        <p:tav tm="100000">
                                          <p:val>
                                            <p:strVal val="#ppt_w+0.043096"/>
                                          </p:val>
                                        </p:tav>
                                      </p:tavLst>
                                    </p:anim>
                                    <p:anim calcmode="lin" valueType="num">
                                      <p:cBhvr additive="base">
                                        <p:cTn id="105" dur="500" fill="hold">
                                          <p:stCondLst>
                                            <p:cond delay="0"/>
                                          </p:stCondLst>
                                        </p:cTn>
                                        <p:tgtEl>
                                          <p:spTgt spid="17"/>
                                        </p:tgtEl>
                                        <p:attrNameLst>
                                          <p:attrName>ppt_h</p:attrName>
                                        </p:attrNameLst>
                                      </p:cBhvr>
                                      <p:tavLst>
                                        <p:tav tm="0">
                                          <p:val>
                                            <p:strVal val="ppt_h"/>
                                          </p:val>
                                        </p:tav>
                                        <p:tav tm="100000">
                                          <p:val>
                                            <p:strVal val="#ppt_h+0.0766525"/>
                                          </p:val>
                                        </p:tav>
                                      </p:tavLst>
                                    </p:anim>
                                  </p:childTnLst>
                                </p:cTn>
                              </p:par>
                              <p:par>
                                <p:cTn id="106" presetID="35" presetClass="path" presetSubtype="0" accel="50000" decel="50000" fill="hold" nodeType="withEffect">
                                  <p:stCondLst>
                                    <p:cond delay="0"/>
                                  </p:stCondLst>
                                  <p:childTnLst>
                                    <p:anim calcmode="lin" valueType="num">
                                      <p:cBhvr additive="base">
                                        <p:cTn id="107" dur="500" fill="hold">
                                          <p:stCondLst>
                                            <p:cond delay="0"/>
                                          </p:stCondLst>
                                        </p:cTn>
                                        <p:tgtEl>
                                          <p:spTgt spid="20"/>
                                        </p:tgtEl>
                                        <p:attrNameLst>
                                          <p:attrName>ppt_x</p:attrName>
                                        </p:attrNameLst>
                                      </p:cBhvr>
                                      <p:tavLst>
                                        <p:tav tm="0">
                                          <p:val>
                                            <p:strVal val="ppt_x"/>
                                          </p:val>
                                        </p:tav>
                                        <p:tav tm="100000">
                                          <p:val>
                                            <p:strVal val="#ppt_x+-0.252374"/>
                                          </p:val>
                                        </p:tav>
                                      </p:tavLst>
                                    </p:anim>
                                    <p:anim calcmode="lin" valueType="num">
                                      <p:cBhvr additive="base">
                                        <p:cTn id="108" dur="500" fill="hold">
                                          <p:stCondLst>
                                            <p:cond delay="0"/>
                                          </p:stCondLst>
                                        </p:cTn>
                                        <p:tgtEl>
                                          <p:spTgt spid="20"/>
                                        </p:tgtEl>
                                        <p:attrNameLst>
                                          <p:attrName>ppt_y</p:attrName>
                                        </p:attrNameLst>
                                      </p:cBhvr>
                                      <p:tavLst>
                                        <p:tav tm="0">
                                          <p:val>
                                            <p:strVal val="ppt_y"/>
                                          </p:val>
                                        </p:tav>
                                        <p:tav tm="100000">
                                          <p:val>
                                            <p:strVal val="#ppt_y+2.04581e-05"/>
                                          </p:val>
                                        </p:tav>
                                      </p:tavLst>
                                    </p:anim>
                                    <p:anim calcmode="lin" valueType="num">
                                      <p:cBhvr additive="base">
                                        <p:cTn id="109" dur="500" fill="hold">
                                          <p:stCondLst>
                                            <p:cond delay="0"/>
                                          </p:stCondLst>
                                        </p:cTn>
                                        <p:tgtEl>
                                          <p:spTgt spid="20"/>
                                        </p:tgtEl>
                                        <p:attrNameLst>
                                          <p:attrName>ppt_w</p:attrName>
                                        </p:attrNameLst>
                                      </p:cBhvr>
                                      <p:tavLst>
                                        <p:tav tm="0">
                                          <p:val>
                                            <p:strVal val="ppt_w"/>
                                          </p:val>
                                        </p:tav>
                                        <p:tav tm="100000">
                                          <p:val>
                                            <p:strVal val="#ppt_w+2.12351e-05"/>
                                          </p:val>
                                        </p:tav>
                                      </p:tavLst>
                                    </p:anim>
                                    <p:anim calcmode="lin" valueType="num">
                                      <p:cBhvr additive="base">
                                        <p:cTn id="110" dur="500" fill="hold">
                                          <p:stCondLst>
                                            <p:cond delay="0"/>
                                          </p:stCondLst>
                                        </p:cTn>
                                        <p:tgtEl>
                                          <p:spTgt spid="20"/>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cxnSp>
        <p:nvCxnSpPr>
          <p:cNvPr id="9" name="Straight Connector 8"/>
          <p:cNvCxnSpPr/>
          <p:nvPr>
            <p:custDataLst>
              <p:tags r:id="rId2"/>
            </p:custDataLst>
          </p:nvPr>
        </p:nvCxnSpPr>
        <p:spPr>
          <a:xfrm>
            <a:off x="7755467" y="5097493"/>
            <a:ext cx="3268133" cy="0"/>
          </a:xfrm>
          <a:prstGeom prst="line">
            <a:avLst/>
          </a:prstGeom>
          <a:ln w="101600"/>
        </p:spPr>
        <p:style>
          <a:lnRef idx="1">
            <a:srgbClr val="2196F3"/>
          </a:lnRef>
          <a:fillRef idx="0">
            <a:srgbClr val="2196F3"/>
          </a:fillRef>
          <a:effectRef idx="0">
            <a:srgbClr val="2196F3"/>
          </a:effectRef>
          <a:fontRef idx="minor">
            <a:srgbClr val="222222"/>
          </a:fontRef>
        </p:style>
      </p:cxnSp>
      <p:sp>
        <p:nvSpPr>
          <p:cNvPr id="13" name="TextBox 12"/>
          <p:cNvSpPr txBox="1"/>
          <p:nvPr>
            <p:custDataLst>
              <p:tags r:id="rId3"/>
            </p:custDataLst>
          </p:nvPr>
        </p:nvSpPr>
        <p:spPr>
          <a:xfrm>
            <a:off x="7755467" y="5252619"/>
            <a:ext cx="839451" cy="903645"/>
          </a:xfrm>
          <a:prstGeom prst="rect">
            <a:avLst/>
          </a:prstGeom>
          <a:noFill/>
        </p:spPr>
        <p:txBody>
          <a:bodyPr wrap="square" lIns="90000" rIns="90000" rtlCol="0" anchor="ctr" anchorCtr="0">
            <a:normAutofit fontScale="77500" lnSpcReduction="20000"/>
          </a:bodyPr>
          <a:lstStyle/>
          <a:p>
            <a:pPr>
              <a:lnSpc>
                <a:spcPct val="120000"/>
              </a:lnSpc>
            </a:pPr>
            <a:r>
              <a:rPr lang="en-US" sz="4800" b="1" spc="150" dirty="0">
                <a:solidFill>
                  <a:schemeClr val="bg1">
                    <a:lumMod val="65000"/>
                  </a:schemeClr>
                </a:solidFill>
                <a:latin typeface="微软雅黑" panose="020B0503020204020204" charset="-122"/>
                <a:ea typeface="微软雅黑" panose="020B0503020204020204" charset="-122"/>
              </a:rPr>
              <a:t>02</a:t>
            </a:r>
            <a:endParaRPr lang="en-US" sz="4800" b="1" spc="150" dirty="0">
              <a:solidFill>
                <a:schemeClr val="bg1">
                  <a:lumMod val="65000"/>
                </a:schemeClr>
              </a:solidFill>
              <a:latin typeface="微软雅黑" panose="020B0503020204020204" charset="-122"/>
              <a:ea typeface="微软雅黑" panose="020B0503020204020204" charset="-122"/>
            </a:endParaRPr>
          </a:p>
        </p:txBody>
      </p:sp>
      <p:cxnSp>
        <p:nvCxnSpPr>
          <p:cNvPr id="15" name="Straight Connector 14"/>
          <p:cNvCxnSpPr/>
          <p:nvPr>
            <p:custDataLst>
              <p:tags r:id="rId4"/>
            </p:custDataLst>
          </p:nvPr>
        </p:nvCxnSpPr>
        <p:spPr>
          <a:xfrm>
            <a:off x="2053167" y="5097493"/>
            <a:ext cx="3268133" cy="0"/>
          </a:xfrm>
          <a:prstGeom prst="line">
            <a:avLst/>
          </a:prstGeom>
          <a:ln w="101600"/>
        </p:spPr>
        <p:style>
          <a:lnRef idx="1">
            <a:srgbClr val="2196F3"/>
          </a:lnRef>
          <a:fillRef idx="0">
            <a:srgbClr val="2196F3"/>
          </a:fillRef>
          <a:effectRef idx="0">
            <a:srgbClr val="2196F3"/>
          </a:effectRef>
          <a:fontRef idx="minor">
            <a:srgbClr val="222222"/>
          </a:fontRef>
        </p:style>
      </p:cxnSp>
      <p:sp>
        <p:nvSpPr>
          <p:cNvPr id="16" name="TextBox 15"/>
          <p:cNvSpPr txBox="1"/>
          <p:nvPr>
            <p:custDataLst>
              <p:tags r:id="rId5"/>
            </p:custDataLst>
          </p:nvPr>
        </p:nvSpPr>
        <p:spPr>
          <a:xfrm>
            <a:off x="2976837" y="5233252"/>
            <a:ext cx="2430574" cy="362495"/>
          </a:xfrm>
          <a:prstGeom prst="rect">
            <a:avLst/>
          </a:prstGeom>
          <a:noFill/>
        </p:spPr>
        <p:txBody>
          <a:bodyPr wrap="square" lIns="90000" tIns="46800" rIns="90000" bIns="0" rtlCol="0" anchor="b" anchorCtr="0">
            <a:normAutofit fontScale="70000"/>
          </a:bodyPr>
          <a:lstStyle/>
          <a:p>
            <a:pPr algn="r">
              <a:lnSpc>
                <a:spcPct val="120000"/>
              </a:lnSpc>
            </a:pPr>
            <a:r>
              <a:rPr lang="zh-CN" altLang="en-US" b="1" spc="300" dirty="0">
                <a:solidFill>
                  <a:srgbClr val="2196F3"/>
                </a:solidFill>
                <a:latin typeface="微软雅黑" panose="020B0503020204020204" charset="-122"/>
                <a:ea typeface="微软雅黑" panose="020B0503020204020204" charset="-122"/>
                <a:cs typeface="Montserrat" charset="0"/>
              </a:rPr>
              <a:t>造假者伪造防伪查询平台</a:t>
            </a:r>
            <a:endParaRPr lang="zh-CN" altLang="en-US" b="1" spc="300" dirty="0">
              <a:solidFill>
                <a:srgbClr val="2196F3"/>
              </a:solidFill>
              <a:latin typeface="微软雅黑" panose="020B0503020204020204" charset="-122"/>
              <a:ea typeface="微软雅黑" panose="020B0503020204020204" charset="-122"/>
              <a:cs typeface="Montserrat" charset="0"/>
            </a:endParaRPr>
          </a:p>
        </p:txBody>
      </p:sp>
      <p:sp>
        <p:nvSpPr>
          <p:cNvPr id="17" name="TextBox 16"/>
          <p:cNvSpPr txBox="1"/>
          <p:nvPr>
            <p:custDataLst>
              <p:tags r:id="rId6"/>
            </p:custDataLst>
          </p:nvPr>
        </p:nvSpPr>
        <p:spPr>
          <a:xfrm>
            <a:off x="2039312" y="5252619"/>
            <a:ext cx="839451" cy="903645"/>
          </a:xfrm>
          <a:prstGeom prst="rect">
            <a:avLst/>
          </a:prstGeom>
          <a:noFill/>
        </p:spPr>
        <p:txBody>
          <a:bodyPr wrap="square" lIns="90000" rIns="90000" rtlCol="0" anchor="ctr" anchorCtr="0">
            <a:normAutofit fontScale="77500" lnSpcReduction="20000"/>
          </a:bodyPr>
          <a:lstStyle/>
          <a:p>
            <a:pPr>
              <a:lnSpc>
                <a:spcPct val="120000"/>
              </a:lnSpc>
            </a:pPr>
            <a:r>
              <a:rPr lang="en-US" sz="4800" b="1" spc="150" dirty="0">
                <a:solidFill>
                  <a:schemeClr val="bg1">
                    <a:lumMod val="65000"/>
                  </a:schemeClr>
                </a:solidFill>
                <a:latin typeface="微软雅黑" panose="020B0503020204020204" charset="-122"/>
                <a:ea typeface="微软雅黑" panose="020B0503020204020204" charset="-122"/>
              </a:rPr>
              <a:t>01</a:t>
            </a:r>
            <a:endParaRPr lang="en-US" sz="4800" b="1" spc="150" dirty="0">
              <a:solidFill>
                <a:schemeClr val="bg1">
                  <a:lumMod val="65000"/>
                </a:schemeClr>
              </a:solidFill>
              <a:latin typeface="微软雅黑" panose="020B0503020204020204" charset="-122"/>
              <a:ea typeface="微软雅黑" panose="020B0503020204020204" charset="-122"/>
            </a:endParaRPr>
          </a:p>
        </p:txBody>
      </p:sp>
      <p:sp>
        <p:nvSpPr>
          <p:cNvPr id="22" name="TextBox 11"/>
          <p:cNvSpPr txBox="1"/>
          <p:nvPr>
            <p:custDataLst>
              <p:tags r:id="rId7"/>
            </p:custDataLst>
          </p:nvPr>
        </p:nvSpPr>
        <p:spPr>
          <a:xfrm>
            <a:off x="2964873" y="5608450"/>
            <a:ext cx="2442538" cy="700576"/>
          </a:xfrm>
          <a:prstGeom prst="rect">
            <a:avLst/>
          </a:prstGeom>
          <a:noFill/>
        </p:spPr>
        <p:txBody>
          <a:bodyPr wrap="square" lIns="90000" tIns="0" rtlCol="0">
            <a:noAutofit/>
          </a:bodyPr>
          <a:lstStyle>
            <a:defPPr>
              <a:defRPr lang="en-US"/>
            </a:defPPr>
            <a:lvl1pPr indent="0">
              <a:lnSpc>
                <a:spcPct val="130000"/>
              </a:lnSpc>
              <a:buFont typeface="+mj-lt"/>
              <a:buNone/>
              <a:defRPr kumimoji="1" sz="1400">
                <a:solidFill>
                  <a:srgbClr val="222222">
                    <a:lumMod val="75000"/>
                    <a:lumOff val="25000"/>
                  </a:srgbClr>
                </a:solidFill>
              </a:defRPr>
            </a:lvl1pPr>
          </a:lstStyle>
          <a:p>
            <a:pPr algn="r">
              <a:lnSpc>
                <a:spcPct val="120000"/>
              </a:lnSpc>
            </a:pPr>
            <a:r>
              <a:rPr lang="zh-CN" altLang="en-US" sz="1200" spc="150" dirty="0">
                <a:latin typeface="微软雅黑" panose="020B0503020204020204" charset="-122"/>
                <a:ea typeface="微软雅黑" panose="020B0503020204020204" charset="-122"/>
              </a:rPr>
              <a:t>这是当前的造假者使用最高频的造假方式，模仿真品仿冒一个看起来一模一样的查询网页，为假货提供防伪验证，让消费者信以为真。</a:t>
            </a:r>
            <a:endParaRPr lang="zh-CN" altLang="en-US" sz="1200" spc="150" dirty="0">
              <a:latin typeface="微软雅黑" panose="020B0503020204020204" charset="-122"/>
              <a:ea typeface="微软雅黑" panose="020B0503020204020204" charset="-122"/>
            </a:endParaRPr>
          </a:p>
        </p:txBody>
      </p:sp>
      <p:sp>
        <p:nvSpPr>
          <p:cNvPr id="23" name="TextBox 15"/>
          <p:cNvSpPr txBox="1"/>
          <p:nvPr>
            <p:custDataLst>
              <p:tags r:id="rId8"/>
            </p:custDataLst>
          </p:nvPr>
        </p:nvSpPr>
        <p:spPr>
          <a:xfrm>
            <a:off x="8705980" y="5233252"/>
            <a:ext cx="2430574" cy="362495"/>
          </a:xfrm>
          <a:prstGeom prst="rect">
            <a:avLst/>
          </a:prstGeom>
          <a:noFill/>
        </p:spPr>
        <p:txBody>
          <a:bodyPr wrap="square" lIns="90000" tIns="46800" rIns="90000" bIns="0" rtlCol="0" anchor="b" anchorCtr="0">
            <a:normAutofit fontScale="70000"/>
          </a:bodyPr>
          <a:lstStyle/>
          <a:p>
            <a:pPr algn="r">
              <a:lnSpc>
                <a:spcPct val="120000"/>
              </a:lnSpc>
            </a:pPr>
            <a:r>
              <a:rPr lang="zh-CN" altLang="en-US" b="1" spc="300" dirty="0">
                <a:solidFill>
                  <a:srgbClr val="2196F3"/>
                </a:solidFill>
                <a:latin typeface="微软雅黑" panose="020B0503020204020204" charset="-122"/>
                <a:ea typeface="微软雅黑" panose="020B0503020204020204" charset="-122"/>
                <a:cs typeface="Montserrat" charset="0"/>
              </a:rPr>
              <a:t>造假者直接用假的防伪码</a:t>
            </a:r>
            <a:endParaRPr lang="zh-CN" altLang="en-US" b="1" spc="300" dirty="0">
              <a:solidFill>
                <a:srgbClr val="2196F3"/>
              </a:solidFill>
              <a:latin typeface="微软雅黑" panose="020B0503020204020204" charset="-122"/>
              <a:ea typeface="微软雅黑" panose="020B0503020204020204" charset="-122"/>
              <a:cs typeface="Montserrat" charset="0"/>
            </a:endParaRPr>
          </a:p>
        </p:txBody>
      </p:sp>
      <p:sp>
        <p:nvSpPr>
          <p:cNvPr id="24" name="TextBox 11"/>
          <p:cNvSpPr txBox="1"/>
          <p:nvPr>
            <p:custDataLst>
              <p:tags r:id="rId9"/>
            </p:custDataLst>
          </p:nvPr>
        </p:nvSpPr>
        <p:spPr>
          <a:xfrm>
            <a:off x="8705980" y="5608450"/>
            <a:ext cx="2430574" cy="700576"/>
          </a:xfrm>
          <a:prstGeom prst="rect">
            <a:avLst/>
          </a:prstGeom>
          <a:noFill/>
        </p:spPr>
        <p:txBody>
          <a:bodyPr wrap="square" lIns="90000" tIns="0" rtlCol="0">
            <a:normAutofit fontScale="90000"/>
          </a:bodyPr>
          <a:lstStyle>
            <a:defPPr>
              <a:defRPr lang="en-US"/>
            </a:defPPr>
            <a:lvl1pPr indent="0" algn="r">
              <a:lnSpc>
                <a:spcPct val="130000"/>
              </a:lnSpc>
              <a:buFont typeface="+mj-lt"/>
              <a:buNone/>
              <a:defRPr kumimoji="1" sz="1400">
                <a:solidFill>
                  <a:srgbClr val="222222">
                    <a:lumMod val="75000"/>
                    <a:lumOff val="25000"/>
                  </a:srgbClr>
                </a:solidFill>
              </a:defRPr>
            </a:lvl1pPr>
          </a:lstStyle>
          <a:p>
            <a:pPr>
              <a:lnSpc>
                <a:spcPct val="120000"/>
              </a:lnSpc>
            </a:pPr>
            <a:r>
              <a:rPr lang="zh-CN" altLang="en-US" sz="1200" spc="150" dirty="0">
                <a:latin typeface="微软雅黑" panose="020B0503020204020204" charset="-122"/>
                <a:ea typeface="微软雅黑" panose="020B0503020204020204" charset="-122"/>
              </a:rPr>
              <a:t>传统电码防伪查询率不足0.1%，二维码防伪查询率1%左右，即使用假码，被发现概率也非常小</a:t>
            </a:r>
            <a:endParaRPr lang="zh-CN" altLang="en-US" sz="1200" spc="150" dirty="0">
              <a:latin typeface="微软雅黑" panose="020B0503020204020204" charset="-122"/>
              <a:ea typeface="微软雅黑" panose="020B0503020204020204" charset="-122"/>
            </a:endParaRPr>
          </a:p>
        </p:txBody>
      </p:sp>
      <p:sp>
        <p:nvSpPr>
          <p:cNvPr id="18" name="TextBox 5"/>
          <p:cNvSpPr txBox="1"/>
          <p:nvPr>
            <p:custDataLst>
              <p:tags r:id="rId10"/>
            </p:custDataLst>
          </p:nvPr>
        </p:nvSpPr>
        <p:spPr>
          <a:xfrm>
            <a:off x="464457" y="609737"/>
            <a:ext cx="11306629" cy="523220"/>
          </a:xfrm>
          <a:prstGeom prst="rect">
            <a:avLst/>
          </a:prstGeom>
          <a:noFill/>
        </p:spPr>
        <p:txBody>
          <a:bodyPr wrap="square" bIns="0" rtlCol="0" anchor="b" anchorCtr="0">
            <a:noAutofit/>
          </a:bodyPr>
          <a:lstStyle/>
          <a:p>
            <a:pPr algn="ctr">
              <a:lnSpc>
                <a:spcPct val="120000"/>
              </a:lnSpc>
            </a:pPr>
            <a:r>
              <a:rPr lang="zh-CN" altLang="en-US" sz="3200" b="1" spc="300" dirty="0">
                <a:solidFill>
                  <a:schemeClr val="bg1"/>
                </a:solidFill>
                <a:latin typeface="微软雅黑" panose="020B0503020204020204" charset="-122"/>
                <a:ea typeface="微软雅黑" panose="020B0503020204020204" charset="-122"/>
              </a:rPr>
              <a:t>防伪标签造假</a:t>
            </a:r>
            <a:endParaRPr lang="zh-CN" altLang="en-US" sz="3200" b="1" spc="300" dirty="0">
              <a:solidFill>
                <a:schemeClr val="bg1"/>
              </a:solidFill>
              <a:latin typeface="微软雅黑" panose="020B0503020204020204" charset="-122"/>
              <a:ea typeface="微软雅黑" panose="020B0503020204020204" charset="-122"/>
            </a:endParaRPr>
          </a:p>
        </p:txBody>
      </p:sp>
      <p:sp>
        <p:nvSpPr>
          <p:cNvPr id="21" name="文本框 20"/>
          <p:cNvSpPr txBox="1"/>
          <p:nvPr>
            <p:custDataLst>
              <p:tags r:id="rId11"/>
            </p:custDataLst>
          </p:nvPr>
        </p:nvSpPr>
        <p:spPr>
          <a:xfrm>
            <a:off x="464458" y="1179219"/>
            <a:ext cx="11306628" cy="328936"/>
          </a:xfrm>
          <a:prstGeom prst="rect">
            <a:avLst/>
          </a:prstGeom>
          <a:noFill/>
        </p:spPr>
        <p:txBody>
          <a:bodyPr wrap="square" tIns="0" rtlCol="0">
            <a:normAutofit/>
          </a:bodyPr>
          <a:lstStyle/>
          <a:p>
            <a:pPr algn="ctr">
              <a:lnSpc>
                <a:spcPct val="120000"/>
              </a:lnSpc>
            </a:pPr>
            <a:r>
              <a:rPr kumimoji="1" lang="en-US" altLang="zh-CN" sz="1400" spc="150" dirty="0">
                <a:solidFill>
                  <a:schemeClr val="bg1">
                    <a:lumMod val="50000"/>
                  </a:schemeClr>
                </a:solidFill>
                <a:latin typeface="微软雅黑" panose="020B0503020204020204" charset="-122"/>
                <a:ea typeface="微软雅黑" panose="020B0503020204020204" charset="-122"/>
              </a:rPr>
              <a:t>PRODUCT INTRODUCTION</a:t>
            </a:r>
            <a:endParaRPr kumimoji="1" lang="en-US" altLang="zh-CN" sz="1400" spc="150" dirty="0">
              <a:solidFill>
                <a:schemeClr val="bg1">
                  <a:lumMod val="50000"/>
                </a:schemeClr>
              </a:solidFill>
              <a:latin typeface="微软雅黑" panose="020B0503020204020204" charset="-122"/>
              <a:ea typeface="微软雅黑" panose="020B0503020204020204" charset="-122"/>
            </a:endParaRPr>
          </a:p>
        </p:txBody>
      </p:sp>
      <p:pic>
        <p:nvPicPr>
          <p:cNvPr id="2" name="图片 1"/>
          <p:cNvPicPr>
            <a:picLocks noChangeAspect="1"/>
          </p:cNvPicPr>
          <p:nvPr>
            <p:custDataLst>
              <p:tags r:id="rId12"/>
            </p:custDataLst>
          </p:nvPr>
        </p:nvPicPr>
        <p:blipFill>
          <a:blip r:embed="rId13"/>
          <a:stretch>
            <a:fillRect/>
          </a:stretch>
        </p:blipFill>
        <p:spPr>
          <a:xfrm>
            <a:off x="1169564" y="2023292"/>
            <a:ext cx="4151736" cy="3036071"/>
          </a:xfrm>
          <a:prstGeom prst="rect">
            <a:avLst/>
          </a:prstGeom>
        </p:spPr>
      </p:pic>
      <p:pic>
        <p:nvPicPr>
          <p:cNvPr id="3" name="图片 2"/>
          <p:cNvPicPr>
            <a:picLocks noChangeAspect="1"/>
          </p:cNvPicPr>
          <p:nvPr>
            <p:custDataLst>
              <p:tags r:id="rId14"/>
            </p:custDataLst>
          </p:nvPr>
        </p:nvPicPr>
        <p:blipFill>
          <a:blip r:embed="rId15"/>
          <a:stretch>
            <a:fillRect/>
          </a:stretch>
        </p:blipFill>
        <p:spPr>
          <a:xfrm>
            <a:off x="6870702" y="2023291"/>
            <a:ext cx="4151736" cy="3036071"/>
          </a:xfrm>
          <a:prstGeom prst="rect">
            <a:avLst/>
          </a:prstGeom>
        </p:spPr>
      </p:pic>
      <p:pic>
        <p:nvPicPr>
          <p:cNvPr id="5" name="图片 4"/>
          <p:cNvPicPr>
            <a:picLocks noChangeAspect="1"/>
          </p:cNvPicPr>
          <p:nvPr/>
        </p:nvPicPr>
        <p:blipFill>
          <a:blip r:embed="rId16"/>
          <a:stretch>
            <a:fillRect/>
          </a:stretch>
        </p:blipFill>
        <p:spPr>
          <a:xfrm>
            <a:off x="1169670" y="2022475"/>
            <a:ext cx="4151630" cy="3075305"/>
          </a:xfrm>
          <a:prstGeom prst="rect">
            <a:avLst/>
          </a:prstGeom>
        </p:spPr>
      </p:pic>
      <p:pic>
        <p:nvPicPr>
          <p:cNvPr id="7" name="图片 6"/>
          <p:cNvPicPr>
            <a:picLocks noChangeAspect="1"/>
          </p:cNvPicPr>
          <p:nvPr/>
        </p:nvPicPr>
        <p:blipFill>
          <a:blip r:embed="rId17"/>
          <a:stretch>
            <a:fillRect/>
          </a:stretch>
        </p:blipFill>
        <p:spPr>
          <a:xfrm>
            <a:off x="6871335" y="2022475"/>
            <a:ext cx="4152265" cy="3036570"/>
          </a:xfrm>
          <a:prstGeom prst="rect">
            <a:avLst/>
          </a:prstGeom>
        </p:spPr>
      </p:pic>
      <p:sp>
        <p:nvSpPr>
          <p:cNvPr id="6" name="文本框 5"/>
          <p:cNvSpPr txBox="1"/>
          <p:nvPr/>
        </p:nvSpPr>
        <p:spPr>
          <a:xfrm>
            <a:off x="0" y="0"/>
            <a:ext cx="309880" cy="368300"/>
          </a:xfrm>
          <a:prstGeom prst="rect">
            <a:avLst/>
          </a:prstGeom>
          <a:noFill/>
        </p:spPr>
        <p:txBody>
          <a:bodyPr wrap="none" rtlCol="0">
            <a:spAutoFit/>
          </a:bodyPr>
          <a:p>
            <a:endParaRPr lang="zh-CN" altLang="en-US"/>
          </a:p>
        </p:txBody>
      </p:sp>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4057655" y="3091815"/>
            <a:ext cx="10852237" cy="624845"/>
          </a:xfrm>
        </p:spPr>
        <p:txBody>
          <a:bodyPr/>
          <a:lstStyle/>
          <a:p>
            <a:r>
              <a:rPr lang="zh-CN" altLang="en-US">
                <a:solidFill>
                  <a:schemeClr val="bg1"/>
                </a:solidFill>
              </a:rPr>
              <a:t>未来发展趋势</a:t>
            </a:r>
            <a:endParaRPr lang="zh-CN" altLang="en-US">
              <a:solidFill>
                <a:schemeClr val="bg1"/>
              </a:solidFill>
            </a:endParaRPr>
          </a:p>
        </p:txBody>
      </p:sp>
      <p:sp>
        <p:nvSpPr>
          <p:cNvPr id="3" name="文本占位符 2"/>
          <p:cNvSpPr>
            <a:spLocks noGrp="1"/>
          </p:cNvSpPr>
          <p:nvPr>
            <p:ph type="body" idx="1"/>
            <p:custDataLst>
              <p:tags r:id="rId3"/>
            </p:custDataLst>
          </p:nvPr>
        </p:nvSpPr>
        <p:spPr>
          <a:xfrm>
            <a:off x="4057650" y="3926205"/>
            <a:ext cx="10852237" cy="1077985"/>
          </a:xfrm>
        </p:spPr>
        <p:txBody>
          <a:bodyPr/>
          <a:lstStyle/>
          <a:p>
            <a:r>
              <a:rPr>
                <a:solidFill>
                  <a:schemeClr val="bg1"/>
                </a:solidFill>
                <a:latin typeface="华文楷体" panose="02010600040101010101" charset="-122"/>
                <a:ea typeface="华文楷体" panose="02010600040101010101" charset="-122"/>
                <a:cs typeface="华文楷体" panose="02010600040101010101" charset="-122"/>
                <a:sym typeface="+mn-ea"/>
              </a:rPr>
              <a:t>digital anti-counterfeiting</a:t>
            </a:r>
            <a:endParaRPr lang="zh-CN" altLang="en-US">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4"/>
            </p:custDataLst>
          </p:nvPr>
        </p:nvSpPr>
        <p:spPr>
          <a:xfrm>
            <a:off x="6809744" y="178308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03</a:t>
            </a:r>
            <a:endParaRPr lang="en-US" altLang="zh-CN" sz="7200" b="1">
              <a:solidFill>
                <a:schemeClr val="bg1">
                  <a:lumMod val="85000"/>
                </a:schemeClr>
              </a:solidFill>
            </a:endParaRPr>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12140" y="1276350"/>
            <a:ext cx="11136630" cy="1800860"/>
          </a:xfrm>
          <a:ln>
            <a:noFill/>
          </a:ln>
        </p:spPr>
        <p:txBody>
          <a:bodyPr/>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随着人们生活水品的提高，消费在不断升级，人们对产品质量和附加值越来越看重，查询真伪和溯源信息</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顺应消费者的消费心理</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。不仅如此，国家也颁布相关政策大力提倡产品溯源。所以从发展社会发展趋势来说，防伪溯源是必然的</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sym typeface="+mn-ea"/>
              </a:rPr>
              <a:t>从普及程度上看，</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目前“一物一码”产品质量防伪溯源系统应用已经</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非常普遍</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，而国内目前尚未有统一的业界标准，国家也未出台相应的行业准则，行业开拓数载，似乎</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处于黎明前夜</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未来的公共平台，无论归属哪一类，首要的使命是</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履行社会责任</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，即对自身公信力的承诺与履行，而后才是对盈利模式的考量。平台发展，若要长久，舍此无他。</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462280" y="345440"/>
            <a:ext cx="4107815" cy="583565"/>
          </a:xfrm>
          <a:prstGeom prst="rect">
            <a:avLst/>
          </a:prstGeom>
          <a:noFill/>
        </p:spPr>
        <p:txBody>
          <a:bodyPr wrap="square" rtlCol="0">
            <a:spAutoFit/>
          </a:bodyPr>
          <a:p>
            <a:r>
              <a:rPr 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叁</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未来发展趋势</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5"/>
          <p:cNvPicPr>
            <a:picLocks noGrp="1" noChangeAspect="1"/>
          </p:cNvPicPr>
          <p:nvPr isPhoto="1"/>
        </p:nvPicPr>
        <p:blipFill>
          <a:blip r:embed="rId1">
            <a:lum/>
            <a:extLst>
              <a:ext uri="{28A0092B-C50C-407E-A947-70E740481C1C}">
                <a14:useLocalDpi xmlns:a14="http://schemas.microsoft.com/office/drawing/2010/main" val="0"/>
              </a:ext>
            </a:extLst>
          </a:blip>
          <a:srcRect t="12500" b="12500"/>
          <a:stretch>
            <a:fillRect/>
          </a:stretch>
        </p:blipFill>
        <p:spPr>
          <a:xfrm>
            <a:off x="0" y="6985"/>
            <a:ext cx="12192000" cy="6858000"/>
          </a:xfrm>
          <a:prstGeom prst="rect">
            <a:avLst/>
          </a:prstGeom>
        </p:spPr>
      </p:pic>
      <p:sp>
        <p:nvSpPr>
          <p:cNvPr id="3" name="副标题 2"/>
          <p:cNvSpPr>
            <a:spLocks noGrp="1"/>
          </p:cNvSpPr>
          <p:nvPr>
            <p:ph type="subTitle" idx="1"/>
          </p:nvPr>
        </p:nvSpPr>
        <p:spPr>
          <a:xfrm>
            <a:off x="669882" y="4502785"/>
            <a:ext cx="10852237" cy="950984"/>
          </a:xfrm>
        </p:spPr>
        <p:txBody>
          <a:bodyPr/>
          <a:p>
            <a:pPr algn="l"/>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参考文献</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《中国消费者协会商品防伪信息查询系统》</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《数字防伪技术的研究与应用》</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《防伪技术发展史》</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nvSpPr>
        <p:spPr>
          <a:xfrm>
            <a:off x="4471035" y="2456180"/>
            <a:ext cx="3249930" cy="1553845"/>
          </a:xfrm>
          <a:prstGeom prst="rect">
            <a:avLst/>
          </a:prstGeom>
          <a:noFill/>
        </p:spPr>
        <p:txBody>
          <a:bodyPr wrap="square" rtlCol="0">
            <a:noAutofit/>
          </a:bodyPr>
          <a:p>
            <a:r>
              <a:rPr lang="en-US" altLang="zh-CN" sz="9600">
                <a:solidFill>
                  <a:schemeClr val="bg2">
                    <a:lumMod val="65000"/>
                  </a:schemeClr>
                </a:solidFill>
                <a:latin typeface="华文隶书" panose="02010800040101010101" charset="-122"/>
                <a:ea typeface="华文隶书" panose="02010800040101010101" charset="-122"/>
              </a:rPr>
              <a:t>thanks</a:t>
            </a:r>
            <a:endParaRPr lang="en-US" altLang="zh-CN" sz="9600">
              <a:solidFill>
                <a:schemeClr val="bg2">
                  <a:lumMod val="65000"/>
                </a:schemeClr>
              </a:solidFill>
              <a:latin typeface="华文隶书" panose="02010800040101010101" charset="-122"/>
              <a:ea typeface="华文隶书" panose="02010800040101010101" charset="-122"/>
            </a:endParaRPr>
          </a:p>
        </p:txBody>
      </p:sp>
      <p:pic>
        <p:nvPicPr>
          <p:cNvPr id="4" name="图片 3" descr="erweima"/>
          <p:cNvPicPr>
            <a:picLocks noChangeAspect="1"/>
          </p:cNvPicPr>
          <p:nvPr>
            <p:custDataLst>
              <p:tags r:id="rId2"/>
            </p:custDataLst>
          </p:nvPr>
        </p:nvPicPr>
        <p:blipFill>
          <a:blip r:embed="rId3"/>
          <a:srcRect l="23937" t="24076" r="23712" b="51848"/>
          <a:stretch>
            <a:fillRect/>
          </a:stretch>
        </p:blipFill>
        <p:spPr>
          <a:xfrm>
            <a:off x="10417175" y="5092065"/>
            <a:ext cx="1774825" cy="176593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矩形 202"/>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2" name="矩形 201"/>
          <p:cNvSpPr/>
          <p:nvPr/>
        </p:nvSpPr>
        <p:spPr>
          <a:xfrm>
            <a:off x="0" y="-3330"/>
            <a:ext cx="12192000" cy="6864663"/>
          </a:xfrm>
          <a:prstGeom prst="rect">
            <a:avLst/>
          </a:prstGeom>
          <a:solidFill>
            <a:srgbClr val="16161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椭圆 1"/>
          <p:cNvSpPr/>
          <p:nvPr/>
        </p:nvSpPr>
        <p:spPr>
          <a:xfrm flipH="1">
            <a:off x="4995865" y="3721895"/>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 name="椭圆 2"/>
          <p:cNvSpPr/>
          <p:nvPr/>
        </p:nvSpPr>
        <p:spPr>
          <a:xfrm>
            <a:off x="6418808" y="1070041"/>
            <a:ext cx="428019" cy="4280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椭圆 3"/>
          <p:cNvSpPr/>
          <p:nvPr/>
        </p:nvSpPr>
        <p:spPr>
          <a:xfrm>
            <a:off x="7305472" y="2821021"/>
            <a:ext cx="447475" cy="4474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椭圆 4"/>
          <p:cNvSpPr/>
          <p:nvPr/>
        </p:nvSpPr>
        <p:spPr>
          <a:xfrm>
            <a:off x="5214026" y="2169269"/>
            <a:ext cx="311287" cy="311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椭圆 5"/>
          <p:cNvSpPr/>
          <p:nvPr/>
        </p:nvSpPr>
        <p:spPr>
          <a:xfrm flipH="1">
            <a:off x="5074597" y="1455909"/>
            <a:ext cx="220492" cy="220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椭圆 6"/>
          <p:cNvSpPr/>
          <p:nvPr/>
        </p:nvSpPr>
        <p:spPr>
          <a:xfrm flipH="1">
            <a:off x="4525145" y="2460937"/>
            <a:ext cx="115436" cy="1154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椭圆 7"/>
          <p:cNvSpPr/>
          <p:nvPr/>
        </p:nvSpPr>
        <p:spPr>
          <a:xfrm flipH="1">
            <a:off x="5731963" y="4246399"/>
            <a:ext cx="116388" cy="1163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椭圆 8"/>
          <p:cNvSpPr/>
          <p:nvPr/>
        </p:nvSpPr>
        <p:spPr>
          <a:xfrm flipH="1">
            <a:off x="6041383" y="3689521"/>
            <a:ext cx="220492" cy="220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TextBox 12"/>
          <p:cNvSpPr txBox="1"/>
          <p:nvPr/>
        </p:nvSpPr>
        <p:spPr>
          <a:xfrm>
            <a:off x="4758111" y="3198169"/>
            <a:ext cx="2621280" cy="460375"/>
          </a:xfrm>
          <a:prstGeom prst="rect">
            <a:avLst/>
          </a:prstGeom>
          <a:noFill/>
        </p:spPr>
        <p:txBody>
          <a:bodyPr wrap="none" rtlCol="0">
            <a:spAutoFit/>
          </a:bodyPr>
          <a:lstStyle/>
          <a:p>
            <a:pPr algn="ctr"/>
            <a:r>
              <a:rPr lang="zh-CN" altLang="en-US" sz="2400" dirty="0">
                <a:solidFill>
                  <a:prstClr val="black"/>
                </a:solidFill>
                <a:latin typeface="华文细黑" panose="02010600040101010101" pitchFamily="2" charset="-122"/>
                <a:ea typeface="华文细黑" panose="02010600040101010101" pitchFamily="2" charset="-122"/>
                <a:cs typeface="Arial" panose="020B0604020202020204" pitchFamily="34" charset="0"/>
              </a:rPr>
              <a:t>我们需要一种方式</a:t>
            </a:r>
            <a:endParaRPr lang="zh-CN" altLang="en-US" sz="2400" dirty="0">
              <a:solidFill>
                <a:prstClr val="black"/>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3" name="椭圆 12"/>
          <p:cNvSpPr/>
          <p:nvPr/>
        </p:nvSpPr>
        <p:spPr>
          <a:xfrm>
            <a:off x="6824663" y="2490788"/>
            <a:ext cx="66203" cy="6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椭圆 14"/>
          <p:cNvSpPr/>
          <p:nvPr/>
        </p:nvSpPr>
        <p:spPr>
          <a:xfrm>
            <a:off x="6707983" y="3479005"/>
            <a:ext cx="66203" cy="6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椭圆 29"/>
          <p:cNvSpPr/>
          <p:nvPr/>
        </p:nvSpPr>
        <p:spPr>
          <a:xfrm>
            <a:off x="4512271" y="3704942"/>
            <a:ext cx="217284" cy="2172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椭圆 33"/>
          <p:cNvSpPr/>
          <p:nvPr/>
        </p:nvSpPr>
        <p:spPr>
          <a:xfrm>
            <a:off x="5143501" y="2444957"/>
            <a:ext cx="666751" cy="666751"/>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椭圆 34"/>
          <p:cNvSpPr/>
          <p:nvPr/>
        </p:nvSpPr>
        <p:spPr>
          <a:xfrm>
            <a:off x="5824533" y="2740224"/>
            <a:ext cx="371483" cy="3714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椭圆 35"/>
          <p:cNvSpPr/>
          <p:nvPr/>
        </p:nvSpPr>
        <p:spPr>
          <a:xfrm>
            <a:off x="7210421" y="2816424"/>
            <a:ext cx="295283" cy="2952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椭圆 36"/>
          <p:cNvSpPr/>
          <p:nvPr/>
        </p:nvSpPr>
        <p:spPr>
          <a:xfrm>
            <a:off x="4745827" y="3006925"/>
            <a:ext cx="104783" cy="1047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椭圆 37"/>
          <p:cNvSpPr/>
          <p:nvPr/>
        </p:nvSpPr>
        <p:spPr>
          <a:xfrm>
            <a:off x="4936327" y="3054551"/>
            <a:ext cx="57156" cy="5715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椭圆 38"/>
          <p:cNvSpPr/>
          <p:nvPr/>
        </p:nvSpPr>
        <p:spPr>
          <a:xfrm>
            <a:off x="5029202" y="2945023"/>
            <a:ext cx="166684" cy="1666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椭圆 39"/>
          <p:cNvSpPr/>
          <p:nvPr/>
        </p:nvSpPr>
        <p:spPr>
          <a:xfrm>
            <a:off x="5731667" y="3035504"/>
            <a:ext cx="76203" cy="7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椭圆 40"/>
          <p:cNvSpPr/>
          <p:nvPr/>
        </p:nvSpPr>
        <p:spPr>
          <a:xfrm>
            <a:off x="6224591" y="2925976"/>
            <a:ext cx="185731" cy="185731"/>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椭圆 41"/>
          <p:cNvSpPr/>
          <p:nvPr/>
        </p:nvSpPr>
        <p:spPr>
          <a:xfrm>
            <a:off x="6853237" y="2987880"/>
            <a:ext cx="123827" cy="12382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椭圆 42"/>
          <p:cNvSpPr/>
          <p:nvPr/>
        </p:nvSpPr>
        <p:spPr>
          <a:xfrm>
            <a:off x="7534271" y="3002160"/>
            <a:ext cx="109547" cy="10954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椭圆 43"/>
          <p:cNvSpPr/>
          <p:nvPr/>
        </p:nvSpPr>
        <p:spPr>
          <a:xfrm>
            <a:off x="7105651" y="3025983"/>
            <a:ext cx="85724" cy="857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椭圆 44"/>
          <p:cNvSpPr/>
          <p:nvPr/>
        </p:nvSpPr>
        <p:spPr>
          <a:xfrm>
            <a:off x="7008024" y="3049803"/>
            <a:ext cx="61904" cy="6190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文本框 45"/>
          <p:cNvSpPr txBox="1"/>
          <p:nvPr/>
        </p:nvSpPr>
        <p:spPr>
          <a:xfrm>
            <a:off x="4269578" y="31981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辨别假冒伪劣</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47" name="椭圆 46"/>
          <p:cNvSpPr/>
          <p:nvPr/>
        </p:nvSpPr>
        <p:spPr>
          <a:xfrm>
            <a:off x="6418808" y="2675241"/>
            <a:ext cx="428019" cy="4280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椭圆 47"/>
          <p:cNvSpPr/>
          <p:nvPr/>
        </p:nvSpPr>
        <p:spPr>
          <a:xfrm>
            <a:off x="4512271" y="2889251"/>
            <a:ext cx="217284" cy="2172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椭圆 10"/>
          <p:cNvSpPr/>
          <p:nvPr/>
        </p:nvSpPr>
        <p:spPr>
          <a:xfrm>
            <a:off x="4778375" y="2749551"/>
            <a:ext cx="254000" cy="254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椭圆 31"/>
          <p:cNvSpPr/>
          <p:nvPr/>
        </p:nvSpPr>
        <p:spPr>
          <a:xfrm>
            <a:off x="4946651" y="2593975"/>
            <a:ext cx="152400" cy="1524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6888163" y="2684463"/>
            <a:ext cx="307976" cy="30797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椭圆 49"/>
          <p:cNvSpPr/>
          <p:nvPr/>
        </p:nvSpPr>
        <p:spPr>
          <a:xfrm>
            <a:off x="7045327" y="2613026"/>
            <a:ext cx="60324" cy="603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椭圆 50"/>
          <p:cNvSpPr/>
          <p:nvPr/>
        </p:nvSpPr>
        <p:spPr>
          <a:xfrm>
            <a:off x="6826251" y="2722563"/>
            <a:ext cx="60324" cy="603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椭圆 51"/>
          <p:cNvSpPr/>
          <p:nvPr/>
        </p:nvSpPr>
        <p:spPr>
          <a:xfrm>
            <a:off x="6863561" y="2557463"/>
            <a:ext cx="128583" cy="1285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椭圆 52"/>
          <p:cNvSpPr/>
          <p:nvPr/>
        </p:nvSpPr>
        <p:spPr>
          <a:xfrm>
            <a:off x="6692901" y="2517773"/>
            <a:ext cx="165099" cy="165099"/>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椭圆 53"/>
          <p:cNvSpPr/>
          <p:nvPr/>
        </p:nvSpPr>
        <p:spPr>
          <a:xfrm>
            <a:off x="6180933" y="2728914"/>
            <a:ext cx="165100" cy="1651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5" name="椭圆 54"/>
          <p:cNvSpPr/>
          <p:nvPr/>
        </p:nvSpPr>
        <p:spPr>
          <a:xfrm>
            <a:off x="6285709" y="2588421"/>
            <a:ext cx="165100" cy="1651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椭圆 55"/>
          <p:cNvSpPr/>
          <p:nvPr/>
        </p:nvSpPr>
        <p:spPr>
          <a:xfrm>
            <a:off x="6102355" y="2671767"/>
            <a:ext cx="103184" cy="1031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7" name="椭圆 56"/>
          <p:cNvSpPr/>
          <p:nvPr/>
        </p:nvSpPr>
        <p:spPr>
          <a:xfrm>
            <a:off x="5833271" y="2497935"/>
            <a:ext cx="222248" cy="22224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8" name="椭圆 57"/>
          <p:cNvSpPr/>
          <p:nvPr/>
        </p:nvSpPr>
        <p:spPr>
          <a:xfrm>
            <a:off x="6428585" y="2407447"/>
            <a:ext cx="260348" cy="26034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9" name="椭圆 58"/>
          <p:cNvSpPr/>
          <p:nvPr/>
        </p:nvSpPr>
        <p:spPr>
          <a:xfrm>
            <a:off x="6042822" y="2297910"/>
            <a:ext cx="327023" cy="32702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0" name="椭圆 59"/>
          <p:cNvSpPr/>
          <p:nvPr/>
        </p:nvSpPr>
        <p:spPr>
          <a:xfrm>
            <a:off x="6335719" y="2188372"/>
            <a:ext cx="227008" cy="22700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椭圆 60"/>
          <p:cNvSpPr/>
          <p:nvPr/>
        </p:nvSpPr>
        <p:spPr>
          <a:xfrm>
            <a:off x="5742787" y="2464596"/>
            <a:ext cx="103184" cy="1031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椭圆 61"/>
          <p:cNvSpPr/>
          <p:nvPr/>
        </p:nvSpPr>
        <p:spPr>
          <a:xfrm>
            <a:off x="5938051" y="2416974"/>
            <a:ext cx="74607" cy="7460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椭圆 62"/>
          <p:cNvSpPr/>
          <p:nvPr/>
        </p:nvSpPr>
        <p:spPr>
          <a:xfrm>
            <a:off x="5583242" y="2386014"/>
            <a:ext cx="74607" cy="7460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 name="椭圆 63"/>
          <p:cNvSpPr/>
          <p:nvPr/>
        </p:nvSpPr>
        <p:spPr>
          <a:xfrm>
            <a:off x="5783269" y="2338392"/>
            <a:ext cx="126995" cy="126995"/>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5" name="椭圆 64"/>
          <p:cNvSpPr/>
          <p:nvPr/>
        </p:nvSpPr>
        <p:spPr>
          <a:xfrm>
            <a:off x="5576099" y="2231236"/>
            <a:ext cx="198432" cy="198432"/>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6" name="椭圆 65"/>
          <p:cNvSpPr/>
          <p:nvPr/>
        </p:nvSpPr>
        <p:spPr>
          <a:xfrm>
            <a:off x="6226183" y="2188373"/>
            <a:ext cx="93656" cy="9365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7" name="椭圆 66"/>
          <p:cNvSpPr/>
          <p:nvPr/>
        </p:nvSpPr>
        <p:spPr>
          <a:xfrm>
            <a:off x="5885663" y="2188375"/>
            <a:ext cx="198432" cy="198432"/>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1" name="文本框 70"/>
          <p:cNvSpPr txBox="1"/>
          <p:nvPr/>
        </p:nvSpPr>
        <p:spPr>
          <a:xfrm>
            <a:off x="6099332" y="3198169"/>
            <a:ext cx="500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并</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72" name="文本框 71"/>
          <p:cNvSpPr txBox="1"/>
          <p:nvPr/>
        </p:nvSpPr>
        <p:spPr>
          <a:xfrm>
            <a:off x="6854880" y="31981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维护市场秩序</a:t>
            </a:r>
            <a:endParaRPr lang="zh-CN" altLang="en-US" dirty="0">
              <a:solidFill>
                <a:prstClr val="black"/>
              </a:solidFill>
              <a:latin typeface="华文细黑" panose="02010600040101010101" pitchFamily="2" charset="-122"/>
              <a:ea typeface="华文细黑" panose="02010600040101010101" pitchFamily="2" charset="-122"/>
            </a:endParaRPr>
          </a:p>
        </p:txBody>
      </p:sp>
      <p:grpSp>
        <p:nvGrpSpPr>
          <p:cNvPr id="16" name="组合 15"/>
          <p:cNvGrpSpPr/>
          <p:nvPr/>
        </p:nvGrpSpPr>
        <p:grpSpPr>
          <a:xfrm>
            <a:off x="4335146" y="1567816"/>
            <a:ext cx="4530779" cy="3619500"/>
            <a:chOff x="4248150" y="1962150"/>
            <a:chExt cx="4530779" cy="3619500"/>
          </a:xfrm>
        </p:grpSpPr>
        <p:grpSp>
          <p:nvGrpSpPr>
            <p:cNvPr id="12" name="组合 11"/>
            <p:cNvGrpSpPr/>
            <p:nvPr/>
          </p:nvGrpSpPr>
          <p:grpSpPr>
            <a:xfrm>
              <a:off x="5986939" y="3593773"/>
              <a:ext cx="2791990" cy="460375"/>
              <a:chOff x="5986939" y="3593773"/>
              <a:chExt cx="2791990" cy="460375"/>
            </a:xfrm>
          </p:grpSpPr>
          <p:sp>
            <p:nvSpPr>
              <p:cNvPr id="69" name="文本框 68"/>
              <p:cNvSpPr txBox="1"/>
              <p:nvPr/>
            </p:nvSpPr>
            <p:spPr>
              <a:xfrm>
                <a:off x="5986939" y="3593773"/>
                <a:ext cx="500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并</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70" name="文本框 69"/>
              <p:cNvSpPr txBox="1"/>
              <p:nvPr/>
            </p:nvSpPr>
            <p:spPr>
              <a:xfrm>
                <a:off x="6513249" y="3593773"/>
                <a:ext cx="22656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solidFill>
                      <a:prstClr val="black"/>
                    </a:solidFill>
                    <a:latin typeface="华文细黑" panose="02010600040101010101" pitchFamily="2" charset="-122"/>
                    <a:ea typeface="华文细黑" panose="02010600040101010101" pitchFamily="2" charset="-122"/>
                  </a:rPr>
                  <a:t>  </a:t>
                </a:r>
                <a:r>
                  <a:rPr lang="zh-CN" altLang="en-US" dirty="0">
                    <a:solidFill>
                      <a:prstClr val="black"/>
                    </a:solidFill>
                    <a:latin typeface="华文细黑" panose="02010600040101010101" pitchFamily="2" charset="-122"/>
                    <a:ea typeface="华文细黑" panose="02010600040101010101" pitchFamily="2" charset="-122"/>
                  </a:rPr>
                  <a:t>维护市场秩序</a:t>
                </a:r>
                <a:endParaRPr lang="zh-CN" altLang="en-US" dirty="0">
                  <a:solidFill>
                    <a:prstClr val="black"/>
                  </a:solidFill>
                  <a:latin typeface="华文细黑" panose="02010600040101010101" pitchFamily="2" charset="-122"/>
                  <a:ea typeface="华文细黑" panose="02010600040101010101" pitchFamily="2" charset="-122"/>
                </a:endParaRPr>
              </a:p>
            </p:txBody>
          </p:sp>
        </p:grpSp>
        <p:sp>
          <p:nvSpPr>
            <p:cNvPr id="14" name="椭圆 13"/>
            <p:cNvSpPr/>
            <p:nvPr/>
          </p:nvSpPr>
          <p:spPr>
            <a:xfrm>
              <a:off x="4248150" y="1962150"/>
              <a:ext cx="3619500" cy="3619500"/>
            </a:xfrm>
            <a:prstGeom prst="ellipse">
              <a:avLst/>
            </a:prstGeom>
            <a:noFill/>
            <a:ln w="3175">
              <a:solidFill>
                <a:srgbClr val="385D8A">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18" name="组合 17"/>
          <p:cNvGrpSpPr/>
          <p:nvPr/>
        </p:nvGrpSpPr>
        <p:grpSpPr>
          <a:xfrm>
            <a:off x="3371319" y="1428751"/>
            <a:ext cx="4288687" cy="3873500"/>
            <a:chOff x="3617063" y="1428750"/>
            <a:chExt cx="4288687" cy="3873500"/>
          </a:xfrm>
        </p:grpSpPr>
        <p:sp>
          <p:nvSpPr>
            <p:cNvPr id="73" name="文本框 72"/>
            <p:cNvSpPr txBox="1"/>
            <p:nvPr/>
          </p:nvSpPr>
          <p:spPr>
            <a:xfrm>
              <a:off x="3617063" y="319943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辨别假冒伪劣</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17" name="椭圆 16"/>
            <p:cNvSpPr/>
            <p:nvPr/>
          </p:nvSpPr>
          <p:spPr>
            <a:xfrm>
              <a:off x="4032250" y="1428750"/>
              <a:ext cx="3873500" cy="3873500"/>
            </a:xfrm>
            <a:prstGeom prst="ellipse">
              <a:avLst/>
            </a:prstGeom>
            <a:noFill/>
            <a:ln>
              <a:solidFill>
                <a:srgbClr val="385D8A">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矩形 19"/>
          <p:cNvSpPr/>
          <p:nvPr/>
        </p:nvSpPr>
        <p:spPr>
          <a:xfrm rot="19752922">
            <a:off x="3869413" y="7650636"/>
            <a:ext cx="17292871" cy="10373253"/>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8" name="椭圆 67"/>
          <p:cNvSpPr/>
          <p:nvPr/>
        </p:nvSpPr>
        <p:spPr>
          <a:xfrm>
            <a:off x="5143818" y="2445115"/>
            <a:ext cx="666751" cy="666751"/>
          </a:xfrm>
          <a:prstGeom prst="ellipse">
            <a:avLst/>
          </a:prstGeom>
          <a:solidFill>
            <a:schemeClr val="bg1">
              <a:lumMod val="75000"/>
            </a:schemeClr>
          </a:solidFill>
          <a:ln w="317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a:off x="5829613" y="2742764"/>
            <a:ext cx="371483" cy="371483"/>
          </a:xfrm>
          <a:prstGeom prst="ellipse">
            <a:avLst/>
          </a:prstGeom>
          <a:solidFill>
            <a:schemeClr val="bg1">
              <a:lumMod val="85000"/>
            </a:schemeClr>
          </a:solidFill>
          <a:ln w="3175">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6" name="椭圆 75"/>
          <p:cNvSpPr/>
          <p:nvPr/>
        </p:nvSpPr>
        <p:spPr>
          <a:xfrm>
            <a:off x="4746146" y="3007083"/>
            <a:ext cx="104783" cy="104783"/>
          </a:xfrm>
          <a:prstGeom prst="ellipse">
            <a:avLst/>
          </a:prstGeom>
          <a:solidFill>
            <a:schemeClr val="bg1">
              <a:lumMod val="75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8" name="椭圆 77"/>
          <p:cNvSpPr/>
          <p:nvPr/>
        </p:nvSpPr>
        <p:spPr>
          <a:xfrm>
            <a:off x="4936646" y="3054710"/>
            <a:ext cx="57156" cy="57156"/>
          </a:xfrm>
          <a:prstGeom prst="ellipse">
            <a:avLst/>
          </a:prstGeom>
          <a:solidFill>
            <a:schemeClr val="bg1">
              <a:lumMod val="50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椭圆 78"/>
          <p:cNvSpPr/>
          <p:nvPr/>
        </p:nvSpPr>
        <p:spPr>
          <a:xfrm>
            <a:off x="5029519" y="2945182"/>
            <a:ext cx="166684" cy="166684"/>
          </a:xfrm>
          <a:prstGeom prst="ellipse">
            <a:avLst/>
          </a:prstGeom>
          <a:solidFill>
            <a:schemeClr val="bg1">
              <a:lumMod val="50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椭圆 79"/>
          <p:cNvSpPr/>
          <p:nvPr/>
        </p:nvSpPr>
        <p:spPr>
          <a:xfrm>
            <a:off x="5736747" y="3038044"/>
            <a:ext cx="76203" cy="76203"/>
          </a:xfrm>
          <a:prstGeom prst="ellipse">
            <a:avLst/>
          </a:prstGeom>
          <a:solidFill>
            <a:srgbClr val="DDDDDD">
              <a:alpha val="98000"/>
            </a:srgb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7" name="椭圆 86"/>
          <p:cNvSpPr/>
          <p:nvPr/>
        </p:nvSpPr>
        <p:spPr>
          <a:xfrm>
            <a:off x="4442673" y="2832937"/>
            <a:ext cx="336515" cy="336515"/>
          </a:xfrm>
          <a:prstGeom prst="ellipse">
            <a:avLst/>
          </a:prstGeom>
          <a:solidFill>
            <a:schemeClr val="tx1">
              <a:lumMod val="65000"/>
              <a:lumOff val="35000"/>
            </a:schemeClr>
          </a:solidFill>
          <a:ln w="317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椭圆 87"/>
          <p:cNvSpPr/>
          <p:nvPr/>
        </p:nvSpPr>
        <p:spPr>
          <a:xfrm>
            <a:off x="4755992" y="2729389"/>
            <a:ext cx="294640" cy="294640"/>
          </a:xfrm>
          <a:prstGeom prst="ellipse">
            <a:avLst/>
          </a:prstGeom>
          <a:solidFill>
            <a:schemeClr val="tx1">
              <a:lumMod val="50000"/>
              <a:lumOff val="50000"/>
            </a:schemeClr>
          </a:solidFill>
          <a:ln w="3175">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9" name="椭圆 88"/>
          <p:cNvSpPr/>
          <p:nvPr/>
        </p:nvSpPr>
        <p:spPr>
          <a:xfrm>
            <a:off x="4951731" y="2596515"/>
            <a:ext cx="152400" cy="152400"/>
          </a:xfrm>
          <a:prstGeom prst="ellipse">
            <a:avLst/>
          </a:prstGeom>
          <a:solidFill>
            <a:schemeClr val="bg1">
              <a:lumMod val="65000"/>
              <a:alpha val="40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7" name="椭圆 96"/>
          <p:cNvSpPr/>
          <p:nvPr/>
        </p:nvSpPr>
        <p:spPr>
          <a:xfrm>
            <a:off x="6107435" y="2674307"/>
            <a:ext cx="103184" cy="103184"/>
          </a:xfrm>
          <a:prstGeom prst="ellipse">
            <a:avLst/>
          </a:prstGeom>
          <a:solidFill>
            <a:schemeClr val="bg1">
              <a:lumMod val="85000"/>
              <a:alpha val="6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8" name="椭圆 97"/>
          <p:cNvSpPr/>
          <p:nvPr/>
        </p:nvSpPr>
        <p:spPr>
          <a:xfrm>
            <a:off x="5838351" y="2500475"/>
            <a:ext cx="222248" cy="222248"/>
          </a:xfrm>
          <a:prstGeom prst="ellipse">
            <a:avLst/>
          </a:prstGeom>
          <a:solidFill>
            <a:schemeClr val="bg1">
              <a:lumMod val="50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2" name="椭圆 101"/>
          <p:cNvSpPr/>
          <p:nvPr/>
        </p:nvSpPr>
        <p:spPr>
          <a:xfrm>
            <a:off x="5747867" y="2467136"/>
            <a:ext cx="103184" cy="103184"/>
          </a:xfrm>
          <a:prstGeom prst="ellipse">
            <a:avLst/>
          </a:prstGeom>
          <a:solidFill>
            <a:schemeClr val="bg1">
              <a:lumMod val="75000"/>
              <a:alpha val="8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3" name="椭圆 102"/>
          <p:cNvSpPr/>
          <p:nvPr/>
        </p:nvSpPr>
        <p:spPr>
          <a:xfrm>
            <a:off x="5943131" y="2419514"/>
            <a:ext cx="74607" cy="74607"/>
          </a:xfrm>
          <a:prstGeom prst="ellipse">
            <a:avLst/>
          </a:prstGeom>
          <a:solidFill>
            <a:schemeClr val="bg1">
              <a:lumMod val="75000"/>
              <a:alpha val="6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4" name="椭圆 103"/>
          <p:cNvSpPr/>
          <p:nvPr/>
        </p:nvSpPr>
        <p:spPr>
          <a:xfrm>
            <a:off x="5588322" y="2388554"/>
            <a:ext cx="74607" cy="74607"/>
          </a:xfrm>
          <a:prstGeom prst="ellipse">
            <a:avLst/>
          </a:prstGeom>
          <a:solidFill>
            <a:schemeClr val="bg1">
              <a:lumMod val="85000"/>
              <a:alpha val="9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5" name="椭圆 104"/>
          <p:cNvSpPr/>
          <p:nvPr/>
        </p:nvSpPr>
        <p:spPr>
          <a:xfrm>
            <a:off x="5788349" y="2340932"/>
            <a:ext cx="126995" cy="126995"/>
          </a:xfrm>
          <a:prstGeom prst="ellipse">
            <a:avLst/>
          </a:prstGeom>
          <a:solidFill>
            <a:schemeClr val="bg1">
              <a:lumMod val="85000"/>
              <a:alpha val="82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6" name="椭圆 105"/>
          <p:cNvSpPr/>
          <p:nvPr/>
        </p:nvSpPr>
        <p:spPr>
          <a:xfrm>
            <a:off x="5581179" y="2233776"/>
            <a:ext cx="198432" cy="198432"/>
          </a:xfrm>
          <a:prstGeom prst="ellipse">
            <a:avLst/>
          </a:prstGeom>
          <a:solidFill>
            <a:schemeClr val="tx1">
              <a:lumMod val="50000"/>
              <a:lumOff val="50000"/>
              <a:alpha val="48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7" name="椭圆 106"/>
          <p:cNvSpPr/>
          <p:nvPr/>
        </p:nvSpPr>
        <p:spPr>
          <a:xfrm>
            <a:off x="6231263" y="2190913"/>
            <a:ext cx="93656" cy="93656"/>
          </a:xfrm>
          <a:prstGeom prst="ellipse">
            <a:avLst/>
          </a:prstGeom>
          <a:solidFill>
            <a:schemeClr val="tx1">
              <a:lumMod val="65000"/>
              <a:lumOff val="35000"/>
              <a:alpha val="32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8" name="椭圆 107"/>
          <p:cNvSpPr/>
          <p:nvPr/>
        </p:nvSpPr>
        <p:spPr>
          <a:xfrm>
            <a:off x="5890743" y="2190915"/>
            <a:ext cx="198432" cy="198432"/>
          </a:xfrm>
          <a:prstGeom prst="ellipse">
            <a:avLst/>
          </a:prstGeom>
          <a:solidFill>
            <a:schemeClr val="tx1">
              <a:lumMod val="50000"/>
              <a:lumOff val="50000"/>
              <a:alpha val="88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1" name="椭圆 80"/>
          <p:cNvSpPr/>
          <p:nvPr/>
        </p:nvSpPr>
        <p:spPr>
          <a:xfrm>
            <a:off x="2836927" y="434975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2" name="椭圆 81"/>
          <p:cNvSpPr/>
          <p:nvPr/>
        </p:nvSpPr>
        <p:spPr>
          <a:xfrm>
            <a:off x="6682487" y="6861811"/>
            <a:ext cx="170180" cy="17018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3" name="椭圆 82"/>
          <p:cNvSpPr/>
          <p:nvPr/>
        </p:nvSpPr>
        <p:spPr>
          <a:xfrm>
            <a:off x="1230085" y="3685318"/>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椭圆 83"/>
          <p:cNvSpPr/>
          <p:nvPr/>
        </p:nvSpPr>
        <p:spPr>
          <a:xfrm>
            <a:off x="2597171" y="2597171"/>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椭圆 84"/>
          <p:cNvSpPr/>
          <p:nvPr/>
        </p:nvSpPr>
        <p:spPr>
          <a:xfrm>
            <a:off x="444271" y="296617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6" name="椭圆 85"/>
          <p:cNvSpPr/>
          <p:nvPr/>
        </p:nvSpPr>
        <p:spPr>
          <a:xfrm>
            <a:off x="4393243" y="487135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椭圆 89"/>
          <p:cNvSpPr/>
          <p:nvPr/>
        </p:nvSpPr>
        <p:spPr>
          <a:xfrm>
            <a:off x="4872667" y="772250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1" name="椭圆 90"/>
          <p:cNvSpPr/>
          <p:nvPr/>
        </p:nvSpPr>
        <p:spPr>
          <a:xfrm>
            <a:off x="4024943" y="7614557"/>
            <a:ext cx="180000" cy="180000"/>
          </a:xfrm>
          <a:prstGeom prst="ellipse">
            <a:avLst/>
          </a:prstGeom>
          <a:solidFill>
            <a:schemeClr val="bg1">
              <a:lumMod val="75000"/>
              <a:alpha val="1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2" name="椭圆 91"/>
          <p:cNvSpPr/>
          <p:nvPr/>
        </p:nvSpPr>
        <p:spPr>
          <a:xfrm>
            <a:off x="8628693" y="3575051"/>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3" name="椭圆 92"/>
          <p:cNvSpPr/>
          <p:nvPr/>
        </p:nvSpPr>
        <p:spPr>
          <a:xfrm>
            <a:off x="8740775" y="6906583"/>
            <a:ext cx="198000" cy="198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4" name="椭圆 93"/>
          <p:cNvSpPr/>
          <p:nvPr/>
        </p:nvSpPr>
        <p:spPr>
          <a:xfrm>
            <a:off x="9722417" y="9258251"/>
            <a:ext cx="144000" cy="144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5" name="椭圆 94"/>
          <p:cNvSpPr/>
          <p:nvPr/>
        </p:nvSpPr>
        <p:spPr>
          <a:xfrm>
            <a:off x="9832975" y="6523124"/>
            <a:ext cx="72000" cy="72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6" name="椭圆 95"/>
          <p:cNvSpPr/>
          <p:nvPr/>
        </p:nvSpPr>
        <p:spPr>
          <a:xfrm>
            <a:off x="9506417" y="7194680"/>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9" name="椭圆 98"/>
          <p:cNvSpPr/>
          <p:nvPr/>
        </p:nvSpPr>
        <p:spPr>
          <a:xfrm>
            <a:off x="9298876" y="7641641"/>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椭圆 99"/>
          <p:cNvSpPr/>
          <p:nvPr/>
        </p:nvSpPr>
        <p:spPr>
          <a:xfrm>
            <a:off x="5883872" y="6447323"/>
            <a:ext cx="180000" cy="180000"/>
          </a:xfrm>
          <a:prstGeom prst="ellipse">
            <a:avLst/>
          </a:prstGeom>
          <a:solidFill>
            <a:schemeClr val="bg1">
              <a:lumMod val="75000"/>
              <a:alpha val="3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1" name="椭圆 100"/>
          <p:cNvSpPr/>
          <p:nvPr/>
        </p:nvSpPr>
        <p:spPr>
          <a:xfrm>
            <a:off x="6294419" y="6484644"/>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9" name="椭圆 108"/>
          <p:cNvSpPr/>
          <p:nvPr/>
        </p:nvSpPr>
        <p:spPr>
          <a:xfrm>
            <a:off x="4952897" y="6094843"/>
            <a:ext cx="287799" cy="287799"/>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0" name="椭圆 109"/>
          <p:cNvSpPr/>
          <p:nvPr/>
        </p:nvSpPr>
        <p:spPr>
          <a:xfrm>
            <a:off x="7305511" y="2306461"/>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1" name="椭圆 110"/>
          <p:cNvSpPr/>
          <p:nvPr/>
        </p:nvSpPr>
        <p:spPr>
          <a:xfrm>
            <a:off x="8966507" y="2536776"/>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2" name="椭圆 111"/>
          <p:cNvSpPr/>
          <p:nvPr/>
        </p:nvSpPr>
        <p:spPr>
          <a:xfrm>
            <a:off x="10448795" y="2868434"/>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3" name="椭圆 112"/>
          <p:cNvSpPr/>
          <p:nvPr/>
        </p:nvSpPr>
        <p:spPr>
          <a:xfrm>
            <a:off x="11295638" y="2402513"/>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4" name="椭圆 113"/>
          <p:cNvSpPr/>
          <p:nvPr/>
        </p:nvSpPr>
        <p:spPr>
          <a:xfrm>
            <a:off x="10977383" y="6695839"/>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5" name="椭圆 114"/>
          <p:cNvSpPr/>
          <p:nvPr/>
        </p:nvSpPr>
        <p:spPr>
          <a:xfrm>
            <a:off x="10967503" y="744807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6" name="椭圆 115"/>
          <p:cNvSpPr/>
          <p:nvPr/>
        </p:nvSpPr>
        <p:spPr>
          <a:xfrm>
            <a:off x="2746927" y="851012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7" name="椭圆 116"/>
          <p:cNvSpPr/>
          <p:nvPr/>
        </p:nvSpPr>
        <p:spPr>
          <a:xfrm>
            <a:off x="8225705" y="9186251"/>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8" name="椭圆 117"/>
          <p:cNvSpPr/>
          <p:nvPr/>
        </p:nvSpPr>
        <p:spPr>
          <a:xfrm>
            <a:off x="1832129" y="2722719"/>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9" name="椭圆 118"/>
          <p:cNvSpPr/>
          <p:nvPr/>
        </p:nvSpPr>
        <p:spPr>
          <a:xfrm>
            <a:off x="3651367" y="755906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0" name="椭圆 119"/>
          <p:cNvSpPr/>
          <p:nvPr/>
        </p:nvSpPr>
        <p:spPr>
          <a:xfrm>
            <a:off x="4917669" y="1706335"/>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1" name="椭圆 120"/>
          <p:cNvSpPr/>
          <p:nvPr/>
        </p:nvSpPr>
        <p:spPr>
          <a:xfrm>
            <a:off x="5364321" y="2037987"/>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0" name="椭圆 229"/>
          <p:cNvSpPr/>
          <p:nvPr/>
        </p:nvSpPr>
        <p:spPr>
          <a:xfrm>
            <a:off x="166079" y="2387195"/>
            <a:ext cx="315580" cy="315580"/>
          </a:xfrm>
          <a:prstGeom prst="ellipse">
            <a:avLst/>
          </a:prstGeom>
          <a:solidFill>
            <a:schemeClr val="bg1">
              <a:lumMod val="75000"/>
              <a:alpha val="1000"/>
            </a:schemeClr>
          </a:solidFill>
          <a:ln>
            <a:noFill/>
          </a:ln>
          <a:effectLst>
            <a:glow rad="546100">
              <a:schemeClr val="bg1">
                <a:lumMod val="65000"/>
                <a:alpha val="2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1" name="椭圆 230"/>
          <p:cNvSpPr/>
          <p:nvPr/>
        </p:nvSpPr>
        <p:spPr>
          <a:xfrm>
            <a:off x="4739317" y="1607457"/>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2" name="椭圆 231"/>
          <p:cNvSpPr/>
          <p:nvPr/>
        </p:nvSpPr>
        <p:spPr>
          <a:xfrm>
            <a:off x="2749571" y="444522"/>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3" name="椭圆 232"/>
          <p:cNvSpPr/>
          <p:nvPr/>
        </p:nvSpPr>
        <p:spPr>
          <a:xfrm>
            <a:off x="596671" y="81352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4" name="椭圆 233"/>
          <p:cNvSpPr/>
          <p:nvPr/>
        </p:nvSpPr>
        <p:spPr>
          <a:xfrm>
            <a:off x="3615367" y="1550307"/>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5" name="椭圆 234"/>
          <p:cNvSpPr/>
          <p:nvPr/>
        </p:nvSpPr>
        <p:spPr>
          <a:xfrm>
            <a:off x="1984529" y="570069"/>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6" name="椭圆 235"/>
          <p:cNvSpPr/>
          <p:nvPr/>
        </p:nvSpPr>
        <p:spPr>
          <a:xfrm>
            <a:off x="3957088" y="67664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7" name="椭圆 236"/>
          <p:cNvSpPr/>
          <p:nvPr/>
        </p:nvSpPr>
        <p:spPr>
          <a:xfrm>
            <a:off x="5135627" y="1473201"/>
            <a:ext cx="114300" cy="114300"/>
          </a:xfrm>
          <a:prstGeom prst="ellipse">
            <a:avLst/>
          </a:prstGeom>
          <a:solidFill>
            <a:schemeClr val="bg1">
              <a:lumMod val="75000"/>
              <a:alpha val="1000"/>
            </a:schemeClr>
          </a:solidFill>
          <a:ln>
            <a:noFill/>
          </a:ln>
          <a:effectLst>
            <a:glow rad="139700">
              <a:schemeClr val="bg1">
                <a:lumMod val="75000"/>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8" name="椭圆 237"/>
          <p:cNvSpPr/>
          <p:nvPr/>
        </p:nvSpPr>
        <p:spPr>
          <a:xfrm>
            <a:off x="11708297" y="1988495"/>
            <a:ext cx="1713519" cy="1713519"/>
          </a:xfrm>
          <a:prstGeom prst="ellipse">
            <a:avLst/>
          </a:prstGeom>
          <a:solidFill>
            <a:schemeClr val="bg1">
              <a:lumMod val="75000"/>
              <a:alpha val="1000"/>
            </a:schemeClr>
          </a:solidFill>
          <a:ln>
            <a:noFill/>
          </a:ln>
          <a:effectLst>
            <a:glow rad="622300">
              <a:schemeClr val="bg1">
                <a:lumMod val="6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9" name="椭圆 238"/>
          <p:cNvSpPr/>
          <p:nvPr/>
        </p:nvSpPr>
        <p:spPr>
          <a:xfrm>
            <a:off x="-684820" y="6001242"/>
            <a:ext cx="1713519" cy="1713519"/>
          </a:xfrm>
          <a:prstGeom prst="ellipse">
            <a:avLst/>
          </a:prstGeom>
          <a:solidFill>
            <a:schemeClr val="bg1">
              <a:lumMod val="75000"/>
              <a:alpha val="1000"/>
            </a:schemeClr>
          </a:solidFill>
          <a:ln>
            <a:noFill/>
          </a:ln>
          <a:effectLst>
            <a:glow rad="622300">
              <a:schemeClr val="bg1">
                <a:lumMod val="6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0" name="椭圆 239"/>
          <p:cNvSpPr/>
          <p:nvPr/>
        </p:nvSpPr>
        <p:spPr>
          <a:xfrm>
            <a:off x="7904227" y="282575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1" name="椭圆 240"/>
          <p:cNvSpPr/>
          <p:nvPr/>
        </p:nvSpPr>
        <p:spPr>
          <a:xfrm>
            <a:off x="7645821" y="3578550"/>
            <a:ext cx="114300" cy="114300"/>
          </a:xfrm>
          <a:prstGeom prst="ellipse">
            <a:avLst/>
          </a:prstGeom>
          <a:solidFill>
            <a:schemeClr val="bg1">
              <a:lumMod val="75000"/>
              <a:alpha val="1000"/>
            </a:schemeClr>
          </a:solidFill>
          <a:ln>
            <a:noFill/>
          </a:ln>
          <a:effectLst>
            <a:glow rad="139700">
              <a:schemeClr val="bg1">
                <a:lumMod val="75000"/>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2" name="椭圆 241"/>
          <p:cNvSpPr/>
          <p:nvPr/>
        </p:nvSpPr>
        <p:spPr>
          <a:xfrm>
            <a:off x="6834887" y="4709161"/>
            <a:ext cx="170180" cy="17018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3" name="椭圆 242"/>
          <p:cNvSpPr/>
          <p:nvPr/>
        </p:nvSpPr>
        <p:spPr>
          <a:xfrm>
            <a:off x="11066283" y="2561747"/>
            <a:ext cx="127000" cy="127000"/>
          </a:xfrm>
          <a:prstGeom prst="ellipse">
            <a:avLst/>
          </a:prstGeom>
          <a:solidFill>
            <a:schemeClr val="bg1">
              <a:lumMod val="75000"/>
              <a:alpha val="1000"/>
            </a:schemeClr>
          </a:solidFill>
          <a:ln>
            <a:noFill/>
          </a:ln>
          <a:effectLst>
            <a:glow rad="88900">
              <a:schemeClr val="bg1">
                <a:lumMod val="85000"/>
                <a:alpha val="7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4" name="椭圆 243"/>
          <p:cNvSpPr/>
          <p:nvPr/>
        </p:nvSpPr>
        <p:spPr>
          <a:xfrm>
            <a:off x="4402542" y="3559970"/>
            <a:ext cx="149444" cy="149444"/>
          </a:xfrm>
          <a:prstGeom prst="ellipse">
            <a:avLst/>
          </a:prstGeom>
          <a:solidFill>
            <a:schemeClr val="bg1">
              <a:lumMod val="75000"/>
              <a:alpha val="84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5" name="椭圆 244"/>
          <p:cNvSpPr/>
          <p:nvPr/>
        </p:nvSpPr>
        <p:spPr>
          <a:xfrm>
            <a:off x="4988328" y="2845255"/>
            <a:ext cx="180000" cy="180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6" name="椭圆 245"/>
          <p:cNvSpPr/>
          <p:nvPr/>
        </p:nvSpPr>
        <p:spPr>
          <a:xfrm>
            <a:off x="4545643" y="271870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7" name="椭圆 246"/>
          <p:cNvSpPr/>
          <p:nvPr/>
        </p:nvSpPr>
        <p:spPr>
          <a:xfrm>
            <a:off x="5025067" y="556985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8" name="椭圆 247"/>
          <p:cNvSpPr/>
          <p:nvPr/>
        </p:nvSpPr>
        <p:spPr>
          <a:xfrm>
            <a:off x="8396967" y="2606724"/>
            <a:ext cx="270000" cy="270000"/>
          </a:xfrm>
          <a:prstGeom prst="ellipse">
            <a:avLst/>
          </a:prstGeom>
          <a:solidFill>
            <a:schemeClr val="bg1">
              <a:lumMod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9" name="椭圆 248"/>
          <p:cNvSpPr/>
          <p:nvPr/>
        </p:nvSpPr>
        <p:spPr>
          <a:xfrm>
            <a:off x="8237435" y="3336191"/>
            <a:ext cx="216000" cy="216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0" name="椭圆 249"/>
          <p:cNvSpPr/>
          <p:nvPr/>
        </p:nvSpPr>
        <p:spPr>
          <a:xfrm>
            <a:off x="8004175" y="2696532"/>
            <a:ext cx="122400" cy="122400"/>
          </a:xfrm>
          <a:prstGeom prst="ellipse">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1" name="椭圆 250"/>
          <p:cNvSpPr/>
          <p:nvPr/>
        </p:nvSpPr>
        <p:spPr>
          <a:xfrm>
            <a:off x="8715268" y="3058375"/>
            <a:ext cx="263632" cy="263632"/>
          </a:xfrm>
          <a:prstGeom prst="ellipse">
            <a:avLst/>
          </a:prstGeom>
          <a:solidFill>
            <a:schemeClr val="bg1">
              <a:lumMod val="75000"/>
              <a:alpha val="2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2" name="椭圆 251"/>
          <p:cNvSpPr/>
          <p:nvPr/>
        </p:nvSpPr>
        <p:spPr>
          <a:xfrm>
            <a:off x="8902594" y="2772626"/>
            <a:ext cx="454132" cy="454132"/>
          </a:xfrm>
          <a:prstGeom prst="ellipse">
            <a:avLst/>
          </a:prstGeom>
          <a:solidFill>
            <a:schemeClr val="bg1">
              <a:lumMod val="75000"/>
              <a:alpha val="14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4" name="椭圆 253"/>
          <p:cNvSpPr/>
          <p:nvPr/>
        </p:nvSpPr>
        <p:spPr>
          <a:xfrm>
            <a:off x="9999200" y="2402841"/>
            <a:ext cx="288000" cy="288000"/>
          </a:xfrm>
          <a:prstGeom prst="ellipse">
            <a:avLst/>
          </a:prstGeom>
          <a:solidFill>
            <a:schemeClr val="bg1">
              <a:lumMod val="85000"/>
              <a:alpha val="7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5" name="椭圆 254"/>
          <p:cNvSpPr/>
          <p:nvPr/>
        </p:nvSpPr>
        <p:spPr>
          <a:xfrm>
            <a:off x="7000495" y="3690621"/>
            <a:ext cx="117348" cy="117348"/>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6" name="椭圆 255"/>
          <p:cNvSpPr/>
          <p:nvPr/>
        </p:nvSpPr>
        <p:spPr>
          <a:xfrm>
            <a:off x="7372706" y="3913237"/>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7" name="椭圆 256"/>
          <p:cNvSpPr/>
          <p:nvPr/>
        </p:nvSpPr>
        <p:spPr>
          <a:xfrm>
            <a:off x="8781093" y="1422400"/>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8" name="椭圆 257"/>
          <p:cNvSpPr/>
          <p:nvPr/>
        </p:nvSpPr>
        <p:spPr>
          <a:xfrm>
            <a:off x="8893175" y="4753932"/>
            <a:ext cx="198000" cy="198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9" name="椭圆 258"/>
          <p:cNvSpPr/>
          <p:nvPr/>
        </p:nvSpPr>
        <p:spPr>
          <a:xfrm>
            <a:off x="9874817" y="7105600"/>
            <a:ext cx="144000" cy="144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0" name="椭圆 259"/>
          <p:cNvSpPr/>
          <p:nvPr/>
        </p:nvSpPr>
        <p:spPr>
          <a:xfrm>
            <a:off x="9985375" y="4370475"/>
            <a:ext cx="72000" cy="72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1" name="椭圆 260"/>
          <p:cNvSpPr/>
          <p:nvPr/>
        </p:nvSpPr>
        <p:spPr>
          <a:xfrm>
            <a:off x="10601195" y="3978588"/>
            <a:ext cx="108000" cy="108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2" name="椭圆 261"/>
          <p:cNvSpPr/>
          <p:nvPr/>
        </p:nvSpPr>
        <p:spPr>
          <a:xfrm>
            <a:off x="9658817" y="504203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3" name="椭圆 262"/>
          <p:cNvSpPr/>
          <p:nvPr/>
        </p:nvSpPr>
        <p:spPr>
          <a:xfrm>
            <a:off x="9451276" y="5488991"/>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4" name="椭圆 263"/>
          <p:cNvSpPr/>
          <p:nvPr/>
        </p:nvSpPr>
        <p:spPr>
          <a:xfrm>
            <a:off x="6036272" y="4294672"/>
            <a:ext cx="180000" cy="180000"/>
          </a:xfrm>
          <a:prstGeom prst="ellipse">
            <a:avLst/>
          </a:prstGeom>
          <a:solidFill>
            <a:schemeClr val="bg1">
              <a:lumMod val="75000"/>
              <a:alpha val="3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5" name="椭圆 264"/>
          <p:cNvSpPr/>
          <p:nvPr/>
        </p:nvSpPr>
        <p:spPr>
          <a:xfrm>
            <a:off x="6446819" y="433199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6" name="椭圆 265"/>
          <p:cNvSpPr/>
          <p:nvPr/>
        </p:nvSpPr>
        <p:spPr>
          <a:xfrm>
            <a:off x="5105297" y="3942194"/>
            <a:ext cx="287799" cy="287799"/>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7" name="椭圆 266"/>
          <p:cNvSpPr/>
          <p:nvPr/>
        </p:nvSpPr>
        <p:spPr>
          <a:xfrm>
            <a:off x="7457911" y="153811"/>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8" name="椭圆 267"/>
          <p:cNvSpPr/>
          <p:nvPr/>
        </p:nvSpPr>
        <p:spPr>
          <a:xfrm>
            <a:off x="4361317" y="6105475"/>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9" name="椭圆 268"/>
          <p:cNvSpPr/>
          <p:nvPr/>
        </p:nvSpPr>
        <p:spPr>
          <a:xfrm>
            <a:off x="9118907" y="38412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0" name="椭圆 269"/>
          <p:cNvSpPr/>
          <p:nvPr/>
        </p:nvSpPr>
        <p:spPr>
          <a:xfrm>
            <a:off x="10601195" y="715783"/>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1" name="椭圆 270"/>
          <p:cNvSpPr/>
          <p:nvPr/>
        </p:nvSpPr>
        <p:spPr>
          <a:xfrm>
            <a:off x="11448038" y="249862"/>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2" name="椭圆 271"/>
          <p:cNvSpPr/>
          <p:nvPr/>
        </p:nvSpPr>
        <p:spPr>
          <a:xfrm>
            <a:off x="6834887" y="950953"/>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3" name="椭圆 272"/>
          <p:cNvSpPr/>
          <p:nvPr/>
        </p:nvSpPr>
        <p:spPr>
          <a:xfrm>
            <a:off x="11129783" y="4543189"/>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4" name="椭圆 273"/>
          <p:cNvSpPr/>
          <p:nvPr/>
        </p:nvSpPr>
        <p:spPr>
          <a:xfrm>
            <a:off x="11119903" y="529542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5" name="椭圆 274"/>
          <p:cNvSpPr/>
          <p:nvPr/>
        </p:nvSpPr>
        <p:spPr>
          <a:xfrm>
            <a:off x="2899327" y="635747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6" name="椭圆 275"/>
          <p:cNvSpPr/>
          <p:nvPr/>
        </p:nvSpPr>
        <p:spPr>
          <a:xfrm>
            <a:off x="8378105" y="7033600"/>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7" name="椭圆 276"/>
          <p:cNvSpPr/>
          <p:nvPr/>
        </p:nvSpPr>
        <p:spPr>
          <a:xfrm>
            <a:off x="3651367" y="755906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8" name="椭圆 277"/>
          <p:cNvSpPr/>
          <p:nvPr/>
        </p:nvSpPr>
        <p:spPr>
          <a:xfrm>
            <a:off x="633415" y="-667616"/>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9" name="椭圆 278"/>
          <p:cNvSpPr/>
          <p:nvPr/>
        </p:nvSpPr>
        <p:spPr>
          <a:xfrm>
            <a:off x="5070069" y="-446315"/>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0" name="椭圆 279"/>
          <p:cNvSpPr/>
          <p:nvPr/>
        </p:nvSpPr>
        <p:spPr>
          <a:xfrm>
            <a:off x="5516721" y="-114663"/>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1" name="椭圆 280"/>
          <p:cNvSpPr/>
          <p:nvPr/>
        </p:nvSpPr>
        <p:spPr>
          <a:xfrm>
            <a:off x="7956363" y="1511720"/>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2" name="椭圆 281"/>
          <p:cNvSpPr/>
          <p:nvPr/>
        </p:nvSpPr>
        <p:spPr>
          <a:xfrm>
            <a:off x="7117843" y="6249475"/>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3" name="椭圆 282"/>
          <p:cNvSpPr/>
          <p:nvPr/>
        </p:nvSpPr>
        <p:spPr>
          <a:xfrm>
            <a:off x="9023350" y="50751"/>
            <a:ext cx="666751" cy="666751"/>
          </a:xfrm>
          <a:prstGeom prst="ellipse">
            <a:avLst/>
          </a:prstGeom>
          <a:solidFill>
            <a:schemeClr val="bg1">
              <a:lumMod val="75000"/>
              <a:alpha val="47000"/>
            </a:schemeClr>
          </a:solidFill>
          <a:ln w="317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4" name="椭圆 283"/>
          <p:cNvSpPr/>
          <p:nvPr/>
        </p:nvSpPr>
        <p:spPr>
          <a:xfrm>
            <a:off x="5777268" y="999403"/>
            <a:ext cx="892616" cy="892616"/>
          </a:xfrm>
          <a:prstGeom prst="ellipse">
            <a:avLst/>
          </a:prstGeom>
          <a:solidFill>
            <a:schemeClr val="bg1">
              <a:lumMod val="75000"/>
              <a:alpha val="22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5" name="椭圆 284"/>
          <p:cNvSpPr/>
          <p:nvPr/>
        </p:nvSpPr>
        <p:spPr>
          <a:xfrm>
            <a:off x="10090443" y="3307793"/>
            <a:ext cx="634400" cy="634400"/>
          </a:xfrm>
          <a:prstGeom prst="ellipse">
            <a:avLst/>
          </a:prstGeom>
          <a:solidFill>
            <a:schemeClr val="bg1">
              <a:lumMod val="75000"/>
              <a:alpha val="22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6" name="椭圆 285"/>
          <p:cNvSpPr/>
          <p:nvPr/>
        </p:nvSpPr>
        <p:spPr>
          <a:xfrm>
            <a:off x="5068519" y="3400692"/>
            <a:ext cx="634400" cy="634400"/>
          </a:xfrm>
          <a:prstGeom prst="ellipse">
            <a:avLst/>
          </a:prstGeom>
          <a:solidFill>
            <a:schemeClr val="bg1">
              <a:lumMod val="75000"/>
              <a:alpha val="53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7" name="椭圆 286"/>
          <p:cNvSpPr/>
          <p:nvPr/>
        </p:nvSpPr>
        <p:spPr>
          <a:xfrm>
            <a:off x="3392535" y="-1305875"/>
            <a:ext cx="634400" cy="634400"/>
          </a:xfrm>
          <a:prstGeom prst="ellipse">
            <a:avLst/>
          </a:prstGeom>
          <a:solidFill>
            <a:schemeClr val="bg1">
              <a:lumMod val="75000"/>
              <a:alpha val="53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8" name="椭圆 287"/>
          <p:cNvSpPr/>
          <p:nvPr/>
        </p:nvSpPr>
        <p:spPr>
          <a:xfrm>
            <a:off x="2989327" y="219710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9" name="椭圆 288"/>
          <p:cNvSpPr/>
          <p:nvPr/>
        </p:nvSpPr>
        <p:spPr>
          <a:xfrm>
            <a:off x="1939435" y="4309002"/>
            <a:ext cx="234188" cy="234188"/>
          </a:xfrm>
          <a:prstGeom prst="ellipse">
            <a:avLst/>
          </a:prstGeom>
          <a:solidFill>
            <a:schemeClr val="bg1">
              <a:lumMod val="75000"/>
              <a:alpha val="1000"/>
            </a:schemeClr>
          </a:solidFill>
          <a:ln>
            <a:noFill/>
          </a:ln>
          <a:effectLst>
            <a:glow rad="139700">
              <a:schemeClr val="bg1">
                <a:lumMod val="65000"/>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0" name="椭圆 289"/>
          <p:cNvSpPr/>
          <p:nvPr/>
        </p:nvSpPr>
        <p:spPr>
          <a:xfrm>
            <a:off x="3840907" y="4015129"/>
            <a:ext cx="18000" cy="18000"/>
          </a:xfrm>
          <a:prstGeom prst="ellipse">
            <a:avLst/>
          </a:prstGeom>
          <a:solidFill>
            <a:schemeClr val="bg1">
              <a:lumMod val="75000"/>
              <a:alpha val="1000"/>
            </a:schemeClr>
          </a:solidFill>
          <a:ln>
            <a:noFill/>
          </a:ln>
          <a:effectLst>
            <a:glow rad="889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1" name="椭圆 290"/>
          <p:cNvSpPr/>
          <p:nvPr/>
        </p:nvSpPr>
        <p:spPr>
          <a:xfrm>
            <a:off x="1910507" y="4015129"/>
            <a:ext cx="7200" cy="7200"/>
          </a:xfrm>
          <a:prstGeom prst="ellipse">
            <a:avLst/>
          </a:prstGeom>
          <a:solidFill>
            <a:schemeClr val="bg1">
              <a:lumMod val="75000"/>
              <a:alpha val="1000"/>
            </a:schemeClr>
          </a:solidFill>
          <a:ln>
            <a:noFill/>
          </a:ln>
          <a:effectLst>
            <a:glow rad="762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2" name="椭圆 291"/>
          <p:cNvSpPr/>
          <p:nvPr/>
        </p:nvSpPr>
        <p:spPr>
          <a:xfrm>
            <a:off x="1344451" y="3434559"/>
            <a:ext cx="28800" cy="28800"/>
          </a:xfrm>
          <a:prstGeom prst="ellipse">
            <a:avLst/>
          </a:prstGeom>
          <a:solidFill>
            <a:schemeClr val="bg1">
              <a:lumMod val="75000"/>
              <a:alpha val="1000"/>
            </a:schemeClr>
          </a:solidFill>
          <a:ln>
            <a:noFill/>
          </a:ln>
          <a:effectLst>
            <a:glow rad="889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3" name="椭圆 292"/>
          <p:cNvSpPr/>
          <p:nvPr/>
        </p:nvSpPr>
        <p:spPr>
          <a:xfrm>
            <a:off x="1040443" y="3629025"/>
            <a:ext cx="216000" cy="216000"/>
          </a:xfrm>
          <a:prstGeom prst="ellipse">
            <a:avLst/>
          </a:prstGeom>
          <a:solidFill>
            <a:schemeClr val="bg1">
              <a:lumMod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4" name="椭圆 293"/>
          <p:cNvSpPr/>
          <p:nvPr/>
        </p:nvSpPr>
        <p:spPr>
          <a:xfrm>
            <a:off x="868992" y="3276600"/>
            <a:ext cx="180000" cy="180000"/>
          </a:xfrm>
          <a:prstGeom prst="ellipse">
            <a:avLst/>
          </a:prstGeom>
          <a:solidFill>
            <a:schemeClr val="bg1">
              <a:lumMod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5" name="椭圆 294"/>
          <p:cNvSpPr/>
          <p:nvPr/>
        </p:nvSpPr>
        <p:spPr>
          <a:xfrm>
            <a:off x="1192843" y="3981451"/>
            <a:ext cx="144000" cy="144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6" name="椭圆 295"/>
          <p:cNvSpPr/>
          <p:nvPr/>
        </p:nvSpPr>
        <p:spPr>
          <a:xfrm>
            <a:off x="1382485" y="1532667"/>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7" name="椭圆 296"/>
          <p:cNvSpPr/>
          <p:nvPr/>
        </p:nvSpPr>
        <p:spPr>
          <a:xfrm>
            <a:off x="4066671" y="3676651"/>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8" name="椭圆 297"/>
          <p:cNvSpPr/>
          <p:nvPr/>
        </p:nvSpPr>
        <p:spPr>
          <a:xfrm>
            <a:off x="3301043" y="1766207"/>
            <a:ext cx="180000" cy="180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9" name="椭圆 298"/>
          <p:cNvSpPr/>
          <p:nvPr/>
        </p:nvSpPr>
        <p:spPr>
          <a:xfrm>
            <a:off x="4177343" y="5461907"/>
            <a:ext cx="180000" cy="180000"/>
          </a:xfrm>
          <a:prstGeom prst="ellipse">
            <a:avLst/>
          </a:prstGeom>
          <a:solidFill>
            <a:schemeClr val="bg1">
              <a:lumMod val="75000"/>
              <a:alpha val="1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0" name="椭圆 299"/>
          <p:cNvSpPr/>
          <p:nvPr/>
        </p:nvSpPr>
        <p:spPr>
          <a:xfrm>
            <a:off x="5861599" y="3051166"/>
            <a:ext cx="526796" cy="526796"/>
          </a:xfrm>
          <a:prstGeom prst="ellipse">
            <a:avLst/>
          </a:prstGeom>
          <a:solidFill>
            <a:schemeClr val="bg1">
              <a:lumMod val="75000"/>
              <a:alpha val="1000"/>
            </a:schemeClr>
          </a:solidFill>
          <a:ln>
            <a:noFill/>
          </a:ln>
          <a:effectLst>
            <a:glow rad="6223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8" name="椭圆 307"/>
          <p:cNvSpPr/>
          <p:nvPr/>
        </p:nvSpPr>
        <p:spPr>
          <a:xfrm>
            <a:off x="5861599" y="3051166"/>
            <a:ext cx="526796" cy="526796"/>
          </a:xfrm>
          <a:prstGeom prst="ellipse">
            <a:avLst/>
          </a:prstGeom>
          <a:solidFill>
            <a:schemeClr val="bg1">
              <a:lumMod val="75000"/>
              <a:alpha val="1000"/>
            </a:schemeClr>
          </a:solidFill>
          <a:ln>
            <a:noFill/>
          </a:ln>
          <a:effectLst>
            <a:glow rad="584200">
              <a:schemeClr val="bg1">
                <a:lumMod val="75000"/>
                <a:alpha val="8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0" name="文本框 309"/>
          <p:cNvSpPr txBox="1"/>
          <p:nvPr/>
        </p:nvSpPr>
        <p:spPr>
          <a:xfrm>
            <a:off x="5369557" y="3198169"/>
            <a:ext cx="1452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rgbClr val="DBDBDB"/>
                </a:solidFill>
                <a:latin typeface="华文细黑" panose="02010600040101010101" pitchFamily="2" charset="-122"/>
                <a:ea typeface="华文细黑" panose="02010600040101010101" pitchFamily="2" charset="-122"/>
              </a:rPr>
              <a:t>防伪标识</a:t>
            </a:r>
            <a:endParaRPr lang="zh-CN" altLang="en-US" dirty="0">
              <a:solidFill>
                <a:srgbClr val="DBDBDB"/>
              </a:solidFill>
              <a:latin typeface="华文细黑" panose="02010600040101010101" pitchFamily="2" charset="-122"/>
              <a:ea typeface="华文细黑" panose="02010600040101010101" pitchFamily="2" charset="-122"/>
            </a:endParaRPr>
          </a:p>
        </p:txBody>
      </p:sp>
      <p:sp>
        <p:nvSpPr>
          <p:cNvPr id="201" name="矩形 200"/>
          <p:cNvSpPr/>
          <p:nvPr/>
        </p:nvSpPr>
        <p:spPr>
          <a:xfrm>
            <a:off x="-29864" y="-3330"/>
            <a:ext cx="12251728" cy="6864663"/>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文本框 21"/>
          <p:cNvSpPr txBox="1"/>
          <p:nvPr/>
        </p:nvSpPr>
        <p:spPr>
          <a:xfrm>
            <a:off x="5282565" y="3181985"/>
            <a:ext cx="2185670" cy="521970"/>
          </a:xfrm>
          <a:prstGeom prst="rect">
            <a:avLst/>
          </a:prstGeom>
          <a:noFill/>
        </p:spPr>
        <p:txBody>
          <a:bodyPr wrap="square" rtlCol="0">
            <a:spAutoFit/>
          </a:bodyPr>
          <a:p>
            <a:r>
              <a:rPr lang="zh-CN" altLang="en-US" sz="2800">
                <a:solidFill>
                  <a:schemeClr val="accent3"/>
                </a:solidFill>
                <a:latin typeface="华文楷体" panose="02010600040101010101" charset="-122"/>
                <a:ea typeface="华文楷体" panose="02010600040101010101" charset="-122"/>
              </a:rPr>
              <a:t>应运而生</a:t>
            </a:r>
            <a:endParaRPr lang="zh-CN" altLang="en-US" sz="2800">
              <a:solidFill>
                <a:schemeClr val="accent3"/>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10" advClick="0" advTm="4300"/>
    </mc:Choice>
    <mc:Fallback>
      <p:transition advClick="0" advTm="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10" fill="hold"/>
                                        <p:tgtEl>
                                          <p:spTgt spid="3"/>
                                        </p:tgtEl>
                                      </p:cBhvr>
                                      <p:by x="50000" y="50000"/>
                                    </p:animScale>
                                  </p:childTnLst>
                                </p:cTn>
                              </p:par>
                              <p:par>
                                <p:cTn id="9" presetID="42" presetClass="path" presetSubtype="0" decel="100000" fill="hold" grpId="2" nodeType="withEffect">
                                  <p:stCondLst>
                                    <p:cond delay="0"/>
                                  </p:stCondLst>
                                  <p:childTnLst>
                                    <p:animMotion origin="layout" path="M -4.16667E-7 1.48148E-6 L -0.04401 0.31273 " pathEditMode="relative" rAng="0" ptsTypes="AA">
                                      <p:cBhvr>
                                        <p:cTn id="10" dur="750" spd="-100000" fill="hold"/>
                                        <p:tgtEl>
                                          <p:spTgt spid="3"/>
                                        </p:tgtEl>
                                        <p:attrNameLst>
                                          <p:attrName>ppt_x</p:attrName>
                                          <p:attrName>ppt_y</p:attrName>
                                        </p:attrNameLst>
                                      </p:cBhvr>
                                      <p:rCtr x="-2201" y="15625"/>
                                    </p:animMotion>
                                  </p:childTnLst>
                                </p:cTn>
                              </p:par>
                              <p:par>
                                <p:cTn id="11" presetID="6" presetClass="emph" presetSubtype="0" decel="100000" fill="hold" grpId="3" nodeType="withEffect">
                                  <p:stCondLst>
                                    <p:cond delay="0"/>
                                  </p:stCondLst>
                                  <p:childTnLst>
                                    <p:animScale>
                                      <p:cBhvr>
                                        <p:cTn id="12" dur="750" fill="hold"/>
                                        <p:tgtEl>
                                          <p:spTgt spid="3"/>
                                        </p:tgtEl>
                                      </p:cBhvr>
                                      <p:by x="200000" y="200000"/>
                                    </p:animScale>
                                  </p:childTnLst>
                                </p:cTn>
                              </p:par>
                              <p:par>
                                <p:cTn id="13" presetID="42" presetClass="path" presetSubtype="0" accel="100000" fill="hold" grpId="4" nodeType="withEffect">
                                  <p:stCondLst>
                                    <p:cond delay="750"/>
                                  </p:stCondLst>
                                  <p:childTnLst>
                                    <p:animMotion origin="layout" path="M -4.16667E-7 1.48148E-6 L -4.16667E-7 0.13773 " pathEditMode="relative" rAng="0" ptsTypes="AA">
                                      <p:cBhvr>
                                        <p:cTn id="14" dur="500" fill="hold"/>
                                        <p:tgtEl>
                                          <p:spTgt spid="3"/>
                                        </p:tgtEl>
                                        <p:attrNameLst>
                                          <p:attrName>ppt_x</p:attrName>
                                          <p:attrName>ppt_y</p:attrName>
                                        </p:attrNameLst>
                                      </p:cBhvr>
                                      <p:rCtr x="0" y="6875"/>
                                    </p:animMotion>
                                  </p:childTnLst>
                                </p:cTn>
                              </p:par>
                              <p:par>
                                <p:cTn id="15" presetID="6" presetClass="emph" presetSubtype="0" autoRev="1" fill="hold" grpId="7" nodeType="withEffect">
                                  <p:stCondLst>
                                    <p:cond delay="1150"/>
                                  </p:stCondLst>
                                  <p:childTnLst>
                                    <p:animScale>
                                      <p:cBhvr>
                                        <p:cTn id="16" dur="100" fill="hold"/>
                                        <p:tgtEl>
                                          <p:spTgt spid="3"/>
                                        </p:tgtEl>
                                      </p:cBhvr>
                                      <p:by x="100000" y="60000"/>
                                    </p:animScale>
                                  </p:childTnLst>
                                </p:cTn>
                              </p:par>
                              <p:par>
                                <p:cTn id="17" presetID="0" presetClass="path" presetSubtype="0" decel="100000" autoRev="1" fill="hold" grpId="5" nodeType="withEffect">
                                  <p:stCondLst>
                                    <p:cond delay="1250"/>
                                  </p:stCondLst>
                                  <p:childTnLst>
                                    <p:animMotion origin="layout" path="M -4.16667E-7 0.13773 L -4.16667E-7 0.05162 " pathEditMode="relative" rAng="0" ptsTypes="AA">
                                      <p:cBhvr>
                                        <p:cTn id="18" dur="250" fill="hold"/>
                                        <p:tgtEl>
                                          <p:spTgt spid="3"/>
                                        </p:tgtEl>
                                        <p:attrNameLst>
                                          <p:attrName>ppt_x</p:attrName>
                                          <p:attrName>ppt_y</p:attrName>
                                        </p:attrNameLst>
                                      </p:cBhvr>
                                      <p:rCtr x="0" y="-4306"/>
                                    </p:animMotion>
                                  </p:childTnLst>
                                </p:cTn>
                              </p:par>
                              <p:par>
                                <p:cTn id="19" presetID="6" presetClass="emph" presetSubtype="0" autoRev="1" fill="hold" grpId="8" nodeType="withEffect">
                                  <p:stCondLst>
                                    <p:cond delay="1650"/>
                                  </p:stCondLst>
                                  <p:childTnLst>
                                    <p:animScale>
                                      <p:cBhvr>
                                        <p:cTn id="20" dur="100" fill="hold"/>
                                        <p:tgtEl>
                                          <p:spTgt spid="3"/>
                                        </p:tgtEl>
                                      </p:cBhvr>
                                      <p:by x="100000" y="80000"/>
                                    </p:animScale>
                                  </p:childTnLst>
                                </p:cTn>
                              </p:par>
                              <p:par>
                                <p:cTn id="21" presetID="0" presetClass="path" presetSubtype="0" decel="100000" fill="hold" grpId="6" nodeType="withEffect">
                                  <p:stCondLst>
                                    <p:cond delay="1750"/>
                                  </p:stCondLst>
                                  <p:childTnLst>
                                    <p:animMotion origin="layout" path="M -4.16667E-7 0.13773 L -4.16667E-7 0.09537 " pathEditMode="relative" rAng="0" ptsTypes="AA">
                                      <p:cBhvr>
                                        <p:cTn id="22" dur="250" fill="hold"/>
                                        <p:tgtEl>
                                          <p:spTgt spid="3"/>
                                        </p:tgtEl>
                                        <p:attrNameLst>
                                          <p:attrName>ppt_x</p:attrName>
                                          <p:attrName>ppt_y</p:attrName>
                                        </p:attrNameLst>
                                      </p:cBhvr>
                                      <p:rCtr x="0" y="-2130"/>
                                    </p:animMotion>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6" presetClass="emph" presetSubtype="0" fill="hold" grpId="1" nodeType="withEffect">
                                  <p:stCondLst>
                                    <p:cond delay="0"/>
                                  </p:stCondLst>
                                  <p:childTnLst>
                                    <p:animScale>
                                      <p:cBhvr>
                                        <p:cTn id="26" dur="10" fill="hold"/>
                                        <p:tgtEl>
                                          <p:spTgt spid="6"/>
                                        </p:tgtEl>
                                      </p:cBhvr>
                                      <p:by x="50000" y="50000"/>
                                    </p:animScale>
                                  </p:childTnLst>
                                </p:cTn>
                              </p:par>
                              <p:par>
                                <p:cTn id="27" presetID="42" presetClass="path" presetSubtype="0" decel="100000" fill="hold" grpId="2" nodeType="withEffect">
                                  <p:stCondLst>
                                    <p:cond delay="0"/>
                                  </p:stCondLst>
                                  <p:childTnLst>
                                    <p:animMotion origin="layout" path="M -4.16667E-7 -7.40741E-7 L 0.07474 0.27176 " pathEditMode="relative" rAng="0" ptsTypes="AA">
                                      <p:cBhvr>
                                        <p:cTn id="28" dur="600" spd="-100000" fill="hold"/>
                                        <p:tgtEl>
                                          <p:spTgt spid="6"/>
                                        </p:tgtEl>
                                        <p:attrNameLst>
                                          <p:attrName>ppt_x</p:attrName>
                                          <p:attrName>ppt_y</p:attrName>
                                        </p:attrNameLst>
                                      </p:cBhvr>
                                      <p:rCtr x="3737" y="13588"/>
                                    </p:animMotion>
                                  </p:childTnLst>
                                </p:cTn>
                              </p:par>
                              <p:par>
                                <p:cTn id="29" presetID="6" presetClass="emph" presetSubtype="0" decel="100000" fill="hold" grpId="3" nodeType="withEffect">
                                  <p:stCondLst>
                                    <p:cond delay="0"/>
                                  </p:stCondLst>
                                  <p:childTnLst>
                                    <p:animScale>
                                      <p:cBhvr>
                                        <p:cTn id="30" dur="600" fill="hold"/>
                                        <p:tgtEl>
                                          <p:spTgt spid="6"/>
                                        </p:tgtEl>
                                      </p:cBhvr>
                                      <p:by x="200000" y="200000"/>
                                    </p:animScale>
                                  </p:childTnLst>
                                </p:cTn>
                              </p:par>
                              <p:par>
                                <p:cTn id="31" presetID="42" presetClass="path" presetSubtype="0" accel="100000" fill="hold" grpId="4" nodeType="withEffect">
                                  <p:stCondLst>
                                    <p:cond delay="600"/>
                                  </p:stCondLst>
                                  <p:childTnLst>
                                    <p:animMotion origin="layout" path="M -4.16667E-7 -7.40741E-7 L -4.16667E-7 0.11482 " pathEditMode="relative" rAng="0" ptsTypes="AA">
                                      <p:cBhvr>
                                        <p:cTn id="32" dur="500" fill="hold"/>
                                        <p:tgtEl>
                                          <p:spTgt spid="6"/>
                                        </p:tgtEl>
                                        <p:attrNameLst>
                                          <p:attrName>ppt_x</p:attrName>
                                          <p:attrName>ppt_y</p:attrName>
                                        </p:attrNameLst>
                                      </p:cBhvr>
                                      <p:rCtr x="0" y="5741"/>
                                    </p:animMotion>
                                  </p:childTnLst>
                                </p:cTn>
                              </p:par>
                              <p:par>
                                <p:cTn id="33" presetID="6" presetClass="emph" presetSubtype="0" autoRev="1" fill="hold" grpId="5" nodeType="withEffect">
                                  <p:stCondLst>
                                    <p:cond delay="1000"/>
                                  </p:stCondLst>
                                  <p:childTnLst>
                                    <p:animScale>
                                      <p:cBhvr>
                                        <p:cTn id="34" dur="100" fill="hold"/>
                                        <p:tgtEl>
                                          <p:spTgt spid="6"/>
                                        </p:tgtEl>
                                      </p:cBhvr>
                                      <p:by x="100000" y="60000"/>
                                    </p:animScale>
                                  </p:childTnLst>
                                </p:cTn>
                              </p:par>
                              <p:par>
                                <p:cTn id="35" presetID="0" presetClass="path" presetSubtype="0" decel="100000" autoRev="1" fill="hold" grpId="6" nodeType="withEffect">
                                  <p:stCondLst>
                                    <p:cond delay="1100"/>
                                  </p:stCondLst>
                                  <p:childTnLst>
                                    <p:animMotion origin="layout" path="M -4.16667E-7 0.11482 L -4.16667E-7 0.04954 " pathEditMode="relative" rAng="0" ptsTypes="AA">
                                      <p:cBhvr>
                                        <p:cTn id="36" dur="250" fill="hold"/>
                                        <p:tgtEl>
                                          <p:spTgt spid="6"/>
                                        </p:tgtEl>
                                        <p:attrNameLst>
                                          <p:attrName>ppt_x</p:attrName>
                                          <p:attrName>ppt_y</p:attrName>
                                        </p:attrNameLst>
                                      </p:cBhvr>
                                      <p:rCtr x="0" y="-3264"/>
                                    </p:animMotion>
                                  </p:childTnLst>
                                </p:cTn>
                              </p:par>
                              <p:par>
                                <p:cTn id="37" presetID="6" presetClass="emph" presetSubtype="0" autoRev="1" fill="hold" grpId="7" nodeType="withEffect">
                                  <p:stCondLst>
                                    <p:cond delay="1500"/>
                                  </p:stCondLst>
                                  <p:childTnLst>
                                    <p:animScale>
                                      <p:cBhvr>
                                        <p:cTn id="38" dur="100" fill="hold"/>
                                        <p:tgtEl>
                                          <p:spTgt spid="6"/>
                                        </p:tgtEl>
                                      </p:cBhvr>
                                      <p:by x="100000" y="80000"/>
                                    </p:animScale>
                                  </p:childTnLst>
                                </p:cTn>
                              </p:par>
                              <p:par>
                                <p:cTn id="39" presetID="0" presetClass="path" presetSubtype="0" decel="100000" fill="hold" grpId="8" nodeType="withEffect">
                                  <p:stCondLst>
                                    <p:cond delay="1600"/>
                                  </p:stCondLst>
                                  <p:childTnLst>
                                    <p:animMotion origin="layout" path="M -4.16667E-7 0.11482 L -4.16667E-7 0.07593 " pathEditMode="relative" rAng="0" ptsTypes="AA">
                                      <p:cBhvr>
                                        <p:cTn id="40" dur="250" fill="hold"/>
                                        <p:tgtEl>
                                          <p:spTgt spid="6"/>
                                        </p:tgtEl>
                                        <p:attrNameLst>
                                          <p:attrName>ppt_x</p:attrName>
                                          <p:attrName>ppt_y</p:attrName>
                                        </p:attrNameLst>
                                      </p:cBhvr>
                                      <p:rCtr x="0" y="-1944"/>
                                    </p:animMotion>
                                  </p:childTnLst>
                                </p:cTn>
                              </p:par>
                              <p:par>
                                <p:cTn id="41" presetID="2" presetClass="exit" presetSubtype="4" accel="100000" fill="hold" grpId="9" nodeType="withEffect">
                                  <p:stCondLst>
                                    <p:cond delay="1850"/>
                                  </p:stCondLst>
                                  <p:childTnLst>
                                    <p:anim calcmode="lin" valueType="num">
                                      <p:cBhvr additive="base">
                                        <p:cTn id="42" dur="300"/>
                                        <p:tgtEl>
                                          <p:spTgt spid="6"/>
                                        </p:tgtEl>
                                        <p:attrNameLst>
                                          <p:attrName>ppt_x</p:attrName>
                                        </p:attrNameLst>
                                      </p:cBhvr>
                                      <p:tavLst>
                                        <p:tav tm="0">
                                          <p:val>
                                            <p:strVal val="ppt_x"/>
                                          </p:val>
                                        </p:tav>
                                        <p:tav tm="100000">
                                          <p:val>
                                            <p:strVal val="ppt_x"/>
                                          </p:val>
                                        </p:tav>
                                      </p:tavLst>
                                    </p:anim>
                                    <p:anim calcmode="lin" valueType="num">
                                      <p:cBhvr additive="base">
                                        <p:cTn id="43" dur="300"/>
                                        <p:tgtEl>
                                          <p:spTgt spid="6"/>
                                        </p:tgtEl>
                                        <p:attrNameLst>
                                          <p:attrName>ppt_y</p:attrName>
                                        </p:attrNameLst>
                                      </p:cBhvr>
                                      <p:tavLst>
                                        <p:tav tm="0">
                                          <p:val>
                                            <p:strVal val="ppt_y"/>
                                          </p:val>
                                        </p:tav>
                                        <p:tav tm="100000">
                                          <p:val>
                                            <p:strVal val="1+ppt_h/2"/>
                                          </p:val>
                                        </p:tav>
                                      </p:tavLst>
                                    </p:anim>
                                    <p:set>
                                      <p:cBhvr>
                                        <p:cTn id="44" dur="1" fill="hold">
                                          <p:stCondLst>
                                            <p:cond delay="299"/>
                                          </p:stCondLst>
                                        </p:cTn>
                                        <p:tgtEl>
                                          <p:spTgt spid="6"/>
                                        </p:tgtEl>
                                        <p:attrNameLst>
                                          <p:attrName>style.visibility</p:attrName>
                                        </p:attrNameLst>
                                      </p:cBhvr>
                                      <p:to>
                                        <p:strVal val="hidden"/>
                                      </p:to>
                                    </p:set>
                                  </p:childTnLst>
                                </p:cTn>
                              </p:par>
                              <p:par>
                                <p:cTn id="45" presetID="1" presetClass="entr" presetSubtype="0" fill="hold" grpId="0" nodeType="withEffect">
                                  <p:stCondLst>
                                    <p:cond delay="50"/>
                                  </p:stCondLst>
                                  <p:childTnLst>
                                    <p:set>
                                      <p:cBhvr>
                                        <p:cTn id="46" dur="1" fill="hold">
                                          <p:stCondLst>
                                            <p:cond delay="0"/>
                                          </p:stCondLst>
                                        </p:cTn>
                                        <p:tgtEl>
                                          <p:spTgt spid="5"/>
                                        </p:tgtEl>
                                        <p:attrNameLst>
                                          <p:attrName>style.visibility</p:attrName>
                                        </p:attrNameLst>
                                      </p:cBhvr>
                                      <p:to>
                                        <p:strVal val="visible"/>
                                      </p:to>
                                    </p:set>
                                  </p:childTnLst>
                                </p:cTn>
                              </p:par>
                              <p:par>
                                <p:cTn id="47" presetID="6" presetClass="emph" presetSubtype="0" fill="hold" grpId="1" nodeType="withEffect">
                                  <p:stCondLst>
                                    <p:cond delay="50"/>
                                  </p:stCondLst>
                                  <p:childTnLst>
                                    <p:animScale>
                                      <p:cBhvr>
                                        <p:cTn id="48" dur="10" fill="hold"/>
                                        <p:tgtEl>
                                          <p:spTgt spid="5"/>
                                        </p:tgtEl>
                                      </p:cBhvr>
                                      <p:by x="50000" y="50000"/>
                                    </p:animScale>
                                  </p:childTnLst>
                                </p:cTn>
                              </p:par>
                              <p:par>
                                <p:cTn id="49" presetID="42" presetClass="path" presetSubtype="0" decel="100000" fill="hold" grpId="2" nodeType="withEffect">
                                  <p:stCondLst>
                                    <p:cond delay="50"/>
                                  </p:stCondLst>
                                  <p:childTnLst>
                                    <p:animMotion origin="layout" path="M 0.00145375 1.11111e-06 L 0.0610983 0.16111 " pathEditMode="relative" rAng="0" ptsTypes="AA">
                                      <p:cBhvr>
                                        <p:cTn id="50" dur="450" spd="-100000" fill="hold"/>
                                        <p:tgtEl>
                                          <p:spTgt spid="5"/>
                                        </p:tgtEl>
                                        <p:attrNameLst>
                                          <p:attrName>ppt_x</p:attrName>
                                          <p:attrName>ppt_y</p:attrName>
                                        </p:attrNameLst>
                                      </p:cBhvr>
                                      <p:rCtr x="-29" y="-80"/>
                                    </p:animMotion>
                                  </p:childTnLst>
                                </p:cTn>
                              </p:par>
                              <p:par>
                                <p:cTn id="51" presetID="6" presetClass="emph" presetSubtype="0" decel="100000" fill="hold" grpId="3" nodeType="withEffect">
                                  <p:stCondLst>
                                    <p:cond delay="50"/>
                                  </p:stCondLst>
                                  <p:childTnLst>
                                    <p:animScale>
                                      <p:cBhvr>
                                        <p:cTn id="52" dur="450" fill="hold"/>
                                        <p:tgtEl>
                                          <p:spTgt spid="5"/>
                                        </p:tgtEl>
                                      </p:cBhvr>
                                      <p:by x="200000" y="200000"/>
                                    </p:animScale>
                                  </p:childTnLst>
                                </p:cTn>
                              </p:par>
                              <p:par>
                                <p:cTn id="53" presetID="42" presetClass="path" presetSubtype="0" accel="100000" fill="hold" grpId="4" nodeType="withEffect">
                                  <p:stCondLst>
                                    <p:cond delay="500"/>
                                  </p:stCondLst>
                                  <p:childTnLst>
                                    <p:animMotion origin="layout" path="M -3.54167E-6 1.48148E-6 L -3.54167E-6 0.13773 " pathEditMode="relative" rAng="0" ptsTypes="AA">
                                      <p:cBhvr>
                                        <p:cTn id="54" dur="350" fill="hold"/>
                                        <p:tgtEl>
                                          <p:spTgt spid="5"/>
                                        </p:tgtEl>
                                        <p:attrNameLst>
                                          <p:attrName>ppt_x</p:attrName>
                                          <p:attrName>ppt_y</p:attrName>
                                        </p:attrNameLst>
                                      </p:cBhvr>
                                      <p:rCtr x="0" y="6875"/>
                                    </p:animMotion>
                                  </p:childTnLst>
                                </p:cTn>
                              </p:par>
                              <p:par>
                                <p:cTn id="55" presetID="6" presetClass="emph" presetSubtype="0" autoRev="1" fill="hold" grpId="5" nodeType="withEffect">
                                  <p:stCondLst>
                                    <p:cond delay="750"/>
                                  </p:stCondLst>
                                  <p:childTnLst>
                                    <p:animScale>
                                      <p:cBhvr>
                                        <p:cTn id="56" dur="100" fill="hold"/>
                                        <p:tgtEl>
                                          <p:spTgt spid="5"/>
                                        </p:tgtEl>
                                      </p:cBhvr>
                                      <p:by x="100000" y="60000"/>
                                    </p:animScale>
                                  </p:childTnLst>
                                </p:cTn>
                              </p:par>
                              <p:par>
                                <p:cTn id="57" presetID="0" presetClass="path" presetSubtype="0" decel="100000" autoRev="1" fill="hold" grpId="6" nodeType="withEffect">
                                  <p:stCondLst>
                                    <p:cond delay="850"/>
                                  </p:stCondLst>
                                  <p:childTnLst>
                                    <p:animMotion origin="layout" path="M -4.58333E-6 0.13773 L -4.58333E-6 0.05301 " pathEditMode="relative" rAng="0" ptsTypes="AA">
                                      <p:cBhvr>
                                        <p:cTn id="58" dur="250" fill="hold"/>
                                        <p:tgtEl>
                                          <p:spTgt spid="5"/>
                                        </p:tgtEl>
                                        <p:attrNameLst>
                                          <p:attrName>ppt_x</p:attrName>
                                          <p:attrName>ppt_y</p:attrName>
                                        </p:attrNameLst>
                                      </p:cBhvr>
                                      <p:rCtr x="0" y="-4236"/>
                                    </p:animMotion>
                                  </p:childTnLst>
                                </p:cTn>
                              </p:par>
                              <p:par>
                                <p:cTn id="59" presetID="6" presetClass="emph" presetSubtype="0" autoRev="1" fill="hold" grpId="7" nodeType="withEffect">
                                  <p:stCondLst>
                                    <p:cond delay="1250"/>
                                  </p:stCondLst>
                                  <p:childTnLst>
                                    <p:animScale>
                                      <p:cBhvr>
                                        <p:cTn id="60" dur="100" fill="hold"/>
                                        <p:tgtEl>
                                          <p:spTgt spid="5"/>
                                        </p:tgtEl>
                                      </p:cBhvr>
                                      <p:by x="100000" y="80000"/>
                                    </p:animScale>
                                  </p:childTnLst>
                                </p:cTn>
                              </p:par>
                              <p:par>
                                <p:cTn id="61" presetID="0" presetClass="path" presetSubtype="0" decel="100000" fill="hold" grpId="8" nodeType="withEffect">
                                  <p:stCondLst>
                                    <p:cond delay="1350"/>
                                  </p:stCondLst>
                                  <p:childTnLst>
                                    <p:animMotion origin="layout" path="M -4.58333E-6 0.13773 L -4.58333E-6 0.08819 " pathEditMode="relative" rAng="0" ptsTypes="AA">
                                      <p:cBhvr>
                                        <p:cTn id="62" dur="250" fill="hold"/>
                                        <p:tgtEl>
                                          <p:spTgt spid="5"/>
                                        </p:tgtEl>
                                        <p:attrNameLst>
                                          <p:attrName>ppt_x</p:attrName>
                                          <p:attrName>ppt_y</p:attrName>
                                        </p:attrNameLst>
                                      </p:cBhvr>
                                      <p:rCtr x="0" y="-2477"/>
                                    </p:animMotion>
                                  </p:childTnLst>
                                </p:cTn>
                              </p:par>
                              <p:par>
                                <p:cTn id="63" presetID="2" presetClass="exit" presetSubtype="4" accel="100000" fill="hold" grpId="9" nodeType="withEffect">
                                  <p:stCondLst>
                                    <p:cond delay="1600"/>
                                  </p:stCondLst>
                                  <p:childTnLst>
                                    <p:anim calcmode="lin" valueType="num">
                                      <p:cBhvr additive="base">
                                        <p:cTn id="64" dur="350"/>
                                        <p:tgtEl>
                                          <p:spTgt spid="5"/>
                                        </p:tgtEl>
                                        <p:attrNameLst>
                                          <p:attrName>ppt_x</p:attrName>
                                        </p:attrNameLst>
                                      </p:cBhvr>
                                      <p:tavLst>
                                        <p:tav tm="0">
                                          <p:val>
                                            <p:strVal val="ppt_x"/>
                                          </p:val>
                                        </p:tav>
                                        <p:tav tm="100000">
                                          <p:val>
                                            <p:strVal val="ppt_x"/>
                                          </p:val>
                                        </p:tav>
                                      </p:tavLst>
                                    </p:anim>
                                    <p:anim calcmode="lin" valueType="num">
                                      <p:cBhvr additive="base">
                                        <p:cTn id="65" dur="350"/>
                                        <p:tgtEl>
                                          <p:spTgt spid="5"/>
                                        </p:tgtEl>
                                        <p:attrNameLst>
                                          <p:attrName>ppt_y</p:attrName>
                                        </p:attrNameLst>
                                      </p:cBhvr>
                                      <p:tavLst>
                                        <p:tav tm="0">
                                          <p:val>
                                            <p:strVal val="ppt_y"/>
                                          </p:val>
                                        </p:tav>
                                        <p:tav tm="100000">
                                          <p:val>
                                            <p:strVal val="1+ppt_h/2"/>
                                          </p:val>
                                        </p:tav>
                                      </p:tavLst>
                                    </p:anim>
                                    <p:set>
                                      <p:cBhvr>
                                        <p:cTn id="66" dur="1" fill="hold">
                                          <p:stCondLst>
                                            <p:cond delay="349"/>
                                          </p:stCondLst>
                                        </p:cTn>
                                        <p:tgtEl>
                                          <p:spTgt spid="5"/>
                                        </p:tgtEl>
                                        <p:attrNameLst>
                                          <p:attrName>style.visibility</p:attrName>
                                        </p:attrNameLst>
                                      </p:cBhvr>
                                      <p:to>
                                        <p:strVal val="hidden"/>
                                      </p:to>
                                    </p:set>
                                  </p:childTnLst>
                                </p:cTn>
                              </p:par>
                              <p:par>
                                <p:cTn id="67" presetID="1" presetClass="entr" presetSubtype="0" fill="hold" grpId="0" nodeType="withEffect">
                                  <p:stCondLst>
                                    <p:cond delay="70"/>
                                  </p:stCondLst>
                                  <p:childTnLst>
                                    <p:set>
                                      <p:cBhvr>
                                        <p:cTn id="68" dur="1" fill="hold">
                                          <p:stCondLst>
                                            <p:cond delay="0"/>
                                          </p:stCondLst>
                                        </p:cTn>
                                        <p:tgtEl>
                                          <p:spTgt spid="7"/>
                                        </p:tgtEl>
                                        <p:attrNameLst>
                                          <p:attrName>style.visibility</p:attrName>
                                        </p:attrNameLst>
                                      </p:cBhvr>
                                      <p:to>
                                        <p:strVal val="visible"/>
                                      </p:to>
                                    </p:set>
                                  </p:childTnLst>
                                </p:cTn>
                              </p:par>
                              <p:par>
                                <p:cTn id="69" presetID="6" presetClass="emph" presetSubtype="0" fill="hold" grpId="1" nodeType="withEffect">
                                  <p:stCondLst>
                                    <p:cond delay="70"/>
                                  </p:stCondLst>
                                  <p:childTnLst>
                                    <p:animScale>
                                      <p:cBhvr>
                                        <p:cTn id="70" dur="10" fill="hold"/>
                                        <p:tgtEl>
                                          <p:spTgt spid="7"/>
                                        </p:tgtEl>
                                      </p:cBhvr>
                                      <p:by x="50000" y="50000"/>
                                    </p:animScale>
                                  </p:childTnLst>
                                </p:cTn>
                              </p:par>
                              <p:par>
                                <p:cTn id="71" presetID="42" presetClass="path" presetSubtype="0" decel="100000" fill="hold" grpId="2" nodeType="withEffect">
                                  <p:stCondLst>
                                    <p:cond delay="70"/>
                                  </p:stCondLst>
                                  <p:childTnLst>
                                    <p:animMotion origin="layout" path="M -1.25E-6 3.7037E-7 L 0.12422 0.13287 " pathEditMode="relative" rAng="0" ptsTypes="AA">
                                      <p:cBhvr>
                                        <p:cTn id="72" dur="650" spd="-100000" fill="hold"/>
                                        <p:tgtEl>
                                          <p:spTgt spid="7"/>
                                        </p:tgtEl>
                                        <p:attrNameLst>
                                          <p:attrName>ppt_x</p:attrName>
                                          <p:attrName>ppt_y</p:attrName>
                                        </p:attrNameLst>
                                      </p:cBhvr>
                                      <p:rCtr x="6211" y="6644"/>
                                    </p:animMotion>
                                  </p:childTnLst>
                                </p:cTn>
                              </p:par>
                              <p:par>
                                <p:cTn id="73" presetID="6" presetClass="emph" presetSubtype="0" decel="100000" fill="hold" grpId="3" nodeType="withEffect">
                                  <p:stCondLst>
                                    <p:cond delay="70"/>
                                  </p:stCondLst>
                                  <p:childTnLst>
                                    <p:animScale>
                                      <p:cBhvr>
                                        <p:cTn id="74" dur="650" fill="hold"/>
                                        <p:tgtEl>
                                          <p:spTgt spid="7"/>
                                        </p:tgtEl>
                                      </p:cBhvr>
                                      <p:by x="200000" y="200000"/>
                                    </p:animScale>
                                  </p:childTnLst>
                                </p:cTn>
                              </p:par>
                              <p:par>
                                <p:cTn id="75" presetID="42" presetClass="path" presetSubtype="0" accel="100000" fill="hold" grpId="4" nodeType="withEffect">
                                  <p:stCondLst>
                                    <p:cond delay="720"/>
                                  </p:stCondLst>
                                  <p:childTnLst>
                                    <p:animMotion origin="layout" path="M -1.25E-6 3.7037E-7 L 0.00065 0.05579 " pathEditMode="relative" rAng="0" ptsTypes="AA">
                                      <p:cBhvr>
                                        <p:cTn id="76" dur="300" fill="hold"/>
                                        <p:tgtEl>
                                          <p:spTgt spid="7"/>
                                        </p:tgtEl>
                                        <p:attrNameLst>
                                          <p:attrName>ppt_x</p:attrName>
                                          <p:attrName>ppt_y</p:attrName>
                                        </p:attrNameLst>
                                      </p:cBhvr>
                                      <p:rCtr x="26" y="2778"/>
                                    </p:animMotion>
                                  </p:childTnLst>
                                </p:cTn>
                              </p:par>
                              <p:par>
                                <p:cTn id="77" presetID="6" presetClass="emph" presetSubtype="0" autoRev="1" fill="hold" grpId="5" nodeType="withEffect">
                                  <p:stCondLst>
                                    <p:cond delay="920"/>
                                  </p:stCondLst>
                                  <p:childTnLst>
                                    <p:animScale>
                                      <p:cBhvr>
                                        <p:cTn id="78" dur="100" fill="hold"/>
                                        <p:tgtEl>
                                          <p:spTgt spid="7"/>
                                        </p:tgtEl>
                                      </p:cBhvr>
                                      <p:by x="100000" y="60000"/>
                                    </p:animScale>
                                  </p:childTnLst>
                                </p:cTn>
                              </p:par>
                              <p:par>
                                <p:cTn id="79" presetID="0" presetClass="path" presetSubtype="0" decel="100000" autoRev="1" fill="hold" grpId="6" nodeType="withEffect">
                                  <p:stCondLst>
                                    <p:cond delay="1020"/>
                                  </p:stCondLst>
                                  <p:childTnLst>
                                    <p:animMotion origin="layout" path="M 0.00065 0.05579 L 0.00065 0.01829 " pathEditMode="relative" rAng="0" ptsTypes="AA">
                                      <p:cBhvr>
                                        <p:cTn id="80" dur="250" fill="hold"/>
                                        <p:tgtEl>
                                          <p:spTgt spid="7"/>
                                        </p:tgtEl>
                                        <p:attrNameLst>
                                          <p:attrName>ppt_x</p:attrName>
                                          <p:attrName>ppt_y</p:attrName>
                                        </p:attrNameLst>
                                      </p:cBhvr>
                                      <p:rCtr x="0" y="-1875"/>
                                    </p:animMotion>
                                  </p:childTnLst>
                                </p:cTn>
                              </p:par>
                              <p:par>
                                <p:cTn id="81" presetID="6" presetClass="emph" presetSubtype="0" autoRev="1" fill="hold" grpId="7" nodeType="withEffect">
                                  <p:stCondLst>
                                    <p:cond delay="1420"/>
                                  </p:stCondLst>
                                  <p:childTnLst>
                                    <p:animScale>
                                      <p:cBhvr>
                                        <p:cTn id="82" dur="100" fill="hold"/>
                                        <p:tgtEl>
                                          <p:spTgt spid="7"/>
                                        </p:tgtEl>
                                      </p:cBhvr>
                                      <p:by x="100000" y="80000"/>
                                    </p:animScale>
                                  </p:childTnLst>
                                </p:cTn>
                              </p:par>
                              <p:par>
                                <p:cTn id="83" presetID="0" presetClass="path" presetSubtype="0" decel="100000" fill="hold" grpId="8" nodeType="withEffect">
                                  <p:stCondLst>
                                    <p:cond delay="1520"/>
                                  </p:stCondLst>
                                  <p:childTnLst>
                                    <p:animMotion origin="layout" path="M 0.00065 0.05579 L 0.00065 0.03356 " pathEditMode="relative" rAng="0" ptsTypes="AA">
                                      <p:cBhvr>
                                        <p:cTn id="84" dur="250" fill="hold"/>
                                        <p:tgtEl>
                                          <p:spTgt spid="7"/>
                                        </p:tgtEl>
                                        <p:attrNameLst>
                                          <p:attrName>ppt_x</p:attrName>
                                          <p:attrName>ppt_y</p:attrName>
                                        </p:attrNameLst>
                                      </p:cBhvr>
                                      <p:rCtr x="0" y="-1111"/>
                                    </p:animMotion>
                                  </p:childTnLst>
                                </p:cTn>
                              </p:par>
                              <p:par>
                                <p:cTn id="85" presetID="2" presetClass="exit" presetSubtype="4" accel="100000" fill="hold" grpId="9" nodeType="withEffect">
                                  <p:stCondLst>
                                    <p:cond delay="1770"/>
                                  </p:stCondLst>
                                  <p:childTnLst>
                                    <p:anim calcmode="lin" valueType="num">
                                      <p:cBhvr additive="base">
                                        <p:cTn id="86" dur="320"/>
                                        <p:tgtEl>
                                          <p:spTgt spid="7"/>
                                        </p:tgtEl>
                                        <p:attrNameLst>
                                          <p:attrName>ppt_x</p:attrName>
                                        </p:attrNameLst>
                                      </p:cBhvr>
                                      <p:tavLst>
                                        <p:tav tm="0">
                                          <p:val>
                                            <p:strVal val="ppt_x"/>
                                          </p:val>
                                        </p:tav>
                                        <p:tav tm="100000">
                                          <p:val>
                                            <p:strVal val="ppt_x"/>
                                          </p:val>
                                        </p:tav>
                                      </p:tavLst>
                                    </p:anim>
                                    <p:anim calcmode="lin" valueType="num">
                                      <p:cBhvr additive="base">
                                        <p:cTn id="87" dur="320"/>
                                        <p:tgtEl>
                                          <p:spTgt spid="7"/>
                                        </p:tgtEl>
                                        <p:attrNameLst>
                                          <p:attrName>ppt_y</p:attrName>
                                        </p:attrNameLst>
                                      </p:cBhvr>
                                      <p:tavLst>
                                        <p:tav tm="0">
                                          <p:val>
                                            <p:strVal val="ppt_y"/>
                                          </p:val>
                                        </p:tav>
                                        <p:tav tm="100000">
                                          <p:val>
                                            <p:strVal val="1+ppt_h/2"/>
                                          </p:val>
                                        </p:tav>
                                      </p:tavLst>
                                    </p:anim>
                                    <p:set>
                                      <p:cBhvr>
                                        <p:cTn id="88" dur="1" fill="hold">
                                          <p:stCondLst>
                                            <p:cond delay="319"/>
                                          </p:stCondLst>
                                        </p:cTn>
                                        <p:tgtEl>
                                          <p:spTgt spid="7"/>
                                        </p:tgtEl>
                                        <p:attrNameLst>
                                          <p:attrName>style.visibility</p:attrName>
                                        </p:attrNameLst>
                                      </p:cBhvr>
                                      <p:to>
                                        <p:strVal val="hidden"/>
                                      </p:to>
                                    </p:set>
                                  </p:childTnLst>
                                </p:cTn>
                              </p:par>
                              <p:par>
                                <p:cTn id="89" presetID="1" presetClass="entr" presetSubtype="0" fill="hold" grpId="0" nodeType="withEffect">
                                  <p:stCondLst>
                                    <p:cond delay="110"/>
                                  </p:stCondLst>
                                  <p:childTnLst>
                                    <p:set>
                                      <p:cBhvr>
                                        <p:cTn id="90" dur="1" fill="hold">
                                          <p:stCondLst>
                                            <p:cond delay="0"/>
                                          </p:stCondLst>
                                        </p:cTn>
                                        <p:tgtEl>
                                          <p:spTgt spid="2"/>
                                        </p:tgtEl>
                                        <p:attrNameLst>
                                          <p:attrName>style.visibility</p:attrName>
                                        </p:attrNameLst>
                                      </p:cBhvr>
                                      <p:to>
                                        <p:strVal val="visible"/>
                                      </p:to>
                                    </p:set>
                                  </p:childTnLst>
                                </p:cTn>
                              </p:par>
                              <p:par>
                                <p:cTn id="91" presetID="6" presetClass="emph" presetSubtype="0" fill="hold" grpId="1" nodeType="withEffect">
                                  <p:stCondLst>
                                    <p:cond delay="110"/>
                                  </p:stCondLst>
                                  <p:childTnLst>
                                    <p:animScale>
                                      <p:cBhvr>
                                        <p:cTn id="92" dur="10" fill="hold"/>
                                        <p:tgtEl>
                                          <p:spTgt spid="2"/>
                                        </p:tgtEl>
                                      </p:cBhvr>
                                      <p:by x="50000" y="50000"/>
                                    </p:animScale>
                                  </p:childTnLst>
                                </p:cTn>
                              </p:par>
                              <p:par>
                                <p:cTn id="93" presetID="42" presetClass="path" presetSubtype="0" decel="100000" fill="hold" grpId="2" nodeType="withEffect">
                                  <p:stCondLst>
                                    <p:cond delay="110"/>
                                  </p:stCondLst>
                                  <p:childTnLst>
                                    <p:animMotion origin="layout" path="M -1.45833E-6 4.44444E-6 L 0.08659 -0.04931 " pathEditMode="relative" rAng="0" ptsTypes="AA">
                                      <p:cBhvr>
                                        <p:cTn id="94" dur="550" spd="-100000" fill="hold"/>
                                        <p:tgtEl>
                                          <p:spTgt spid="2"/>
                                        </p:tgtEl>
                                        <p:attrNameLst>
                                          <p:attrName>ppt_x</p:attrName>
                                          <p:attrName>ppt_y</p:attrName>
                                        </p:attrNameLst>
                                      </p:cBhvr>
                                      <p:rCtr x="4323" y="-2477"/>
                                    </p:animMotion>
                                  </p:childTnLst>
                                </p:cTn>
                              </p:par>
                              <p:par>
                                <p:cTn id="95" presetID="6" presetClass="emph" presetSubtype="0" decel="100000" fill="hold" grpId="3" nodeType="withEffect">
                                  <p:stCondLst>
                                    <p:cond delay="110"/>
                                  </p:stCondLst>
                                  <p:childTnLst>
                                    <p:animScale>
                                      <p:cBhvr>
                                        <p:cTn id="96" dur="550" fill="hold"/>
                                        <p:tgtEl>
                                          <p:spTgt spid="2"/>
                                        </p:tgtEl>
                                      </p:cBhvr>
                                      <p:by x="200000" y="200000"/>
                                    </p:animScale>
                                  </p:childTnLst>
                                </p:cTn>
                              </p:par>
                              <p:par>
                                <p:cTn id="97" presetID="42" presetClass="path" presetSubtype="0" accel="100000" fill="hold" grpId="4" nodeType="withEffect">
                                  <p:stCondLst>
                                    <p:cond delay="660"/>
                                  </p:stCondLst>
                                  <p:childTnLst>
                                    <p:animMotion origin="layout" path="M -1.45833E-6 4.44444E-6 L -1.45833E-6 0.07245 " pathEditMode="relative" rAng="0" ptsTypes="AA">
                                      <p:cBhvr>
                                        <p:cTn id="98" dur="400" fill="hold"/>
                                        <p:tgtEl>
                                          <p:spTgt spid="2"/>
                                        </p:tgtEl>
                                        <p:attrNameLst>
                                          <p:attrName>ppt_x</p:attrName>
                                          <p:attrName>ppt_y</p:attrName>
                                        </p:attrNameLst>
                                      </p:cBhvr>
                                      <p:rCtr x="0" y="3611"/>
                                    </p:animMotion>
                                  </p:childTnLst>
                                </p:cTn>
                              </p:par>
                              <p:par>
                                <p:cTn id="99" presetID="6" presetClass="emph" presetSubtype="0" autoRev="1" fill="hold" grpId="5" nodeType="withEffect">
                                  <p:stCondLst>
                                    <p:cond delay="960"/>
                                  </p:stCondLst>
                                  <p:childTnLst>
                                    <p:animScale>
                                      <p:cBhvr>
                                        <p:cTn id="100" dur="100" fill="hold"/>
                                        <p:tgtEl>
                                          <p:spTgt spid="2"/>
                                        </p:tgtEl>
                                      </p:cBhvr>
                                      <p:by x="100000" y="60000"/>
                                    </p:animScale>
                                  </p:childTnLst>
                                </p:cTn>
                              </p:par>
                              <p:par>
                                <p:cTn id="101" presetID="0" presetClass="path" presetSubtype="0" decel="100000" autoRev="1" fill="hold" grpId="6" nodeType="withEffect">
                                  <p:stCondLst>
                                    <p:cond delay="1060"/>
                                  </p:stCondLst>
                                  <p:childTnLst>
                                    <p:animMotion origin="layout" path="M -1.45833E-6 0.07245 L -1.45833E-6 0.01944 " pathEditMode="relative" rAng="0" ptsTypes="AA">
                                      <p:cBhvr>
                                        <p:cTn id="102" dur="250" fill="hold"/>
                                        <p:tgtEl>
                                          <p:spTgt spid="2"/>
                                        </p:tgtEl>
                                        <p:attrNameLst>
                                          <p:attrName>ppt_x</p:attrName>
                                          <p:attrName>ppt_y</p:attrName>
                                        </p:attrNameLst>
                                      </p:cBhvr>
                                      <p:rCtr x="0" y="-2662"/>
                                    </p:animMotion>
                                  </p:childTnLst>
                                </p:cTn>
                              </p:par>
                              <p:par>
                                <p:cTn id="103" presetID="6" presetClass="emph" presetSubtype="0" autoRev="1" fill="hold" grpId="7" nodeType="withEffect">
                                  <p:stCondLst>
                                    <p:cond delay="1460"/>
                                  </p:stCondLst>
                                  <p:childTnLst>
                                    <p:animScale>
                                      <p:cBhvr>
                                        <p:cTn id="104" dur="100" fill="hold"/>
                                        <p:tgtEl>
                                          <p:spTgt spid="2"/>
                                        </p:tgtEl>
                                      </p:cBhvr>
                                      <p:by x="100000" y="80000"/>
                                    </p:animScale>
                                  </p:childTnLst>
                                </p:cTn>
                              </p:par>
                              <p:par>
                                <p:cTn id="105" presetID="0" presetClass="path" presetSubtype="0" decel="100000" fill="hold" grpId="8" nodeType="withEffect">
                                  <p:stCondLst>
                                    <p:cond delay="1560"/>
                                  </p:stCondLst>
                                  <p:childTnLst>
                                    <p:animMotion origin="layout" path="M -1.45833E-6 0.07245 L -1.45833E-6 0.05023 " pathEditMode="relative" rAng="0" ptsTypes="AA">
                                      <p:cBhvr>
                                        <p:cTn id="106" dur="250" fill="hold"/>
                                        <p:tgtEl>
                                          <p:spTgt spid="2"/>
                                        </p:tgtEl>
                                        <p:attrNameLst>
                                          <p:attrName>ppt_x</p:attrName>
                                          <p:attrName>ppt_y</p:attrName>
                                        </p:attrNameLst>
                                      </p:cBhvr>
                                      <p:rCtr x="0" y="-1111"/>
                                    </p:animMotion>
                                  </p:childTnLst>
                                </p:cTn>
                              </p:par>
                              <p:par>
                                <p:cTn id="107" presetID="2" presetClass="exit" presetSubtype="4" accel="100000" fill="hold" grpId="9" nodeType="withEffect">
                                  <p:stCondLst>
                                    <p:cond delay="1810"/>
                                  </p:stCondLst>
                                  <p:childTnLst>
                                    <p:anim calcmode="lin" valueType="num">
                                      <p:cBhvr additive="base">
                                        <p:cTn id="108" dur="280"/>
                                        <p:tgtEl>
                                          <p:spTgt spid="2"/>
                                        </p:tgtEl>
                                        <p:attrNameLst>
                                          <p:attrName>ppt_x</p:attrName>
                                        </p:attrNameLst>
                                      </p:cBhvr>
                                      <p:tavLst>
                                        <p:tav tm="0">
                                          <p:val>
                                            <p:strVal val="ppt_x"/>
                                          </p:val>
                                        </p:tav>
                                        <p:tav tm="100000">
                                          <p:val>
                                            <p:strVal val="ppt_x"/>
                                          </p:val>
                                        </p:tav>
                                      </p:tavLst>
                                    </p:anim>
                                    <p:anim calcmode="lin" valueType="num">
                                      <p:cBhvr additive="base">
                                        <p:cTn id="109" dur="280"/>
                                        <p:tgtEl>
                                          <p:spTgt spid="2"/>
                                        </p:tgtEl>
                                        <p:attrNameLst>
                                          <p:attrName>ppt_y</p:attrName>
                                        </p:attrNameLst>
                                      </p:cBhvr>
                                      <p:tavLst>
                                        <p:tav tm="0">
                                          <p:val>
                                            <p:strVal val="ppt_y"/>
                                          </p:val>
                                        </p:tav>
                                        <p:tav tm="100000">
                                          <p:val>
                                            <p:strVal val="1+ppt_h/2"/>
                                          </p:val>
                                        </p:tav>
                                      </p:tavLst>
                                    </p:anim>
                                    <p:set>
                                      <p:cBhvr>
                                        <p:cTn id="110" dur="1" fill="hold">
                                          <p:stCondLst>
                                            <p:cond delay="279"/>
                                          </p:stCondLst>
                                        </p:cTn>
                                        <p:tgtEl>
                                          <p:spTgt spid="2"/>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par>
                                <p:cTn id="113" presetID="6" presetClass="emph" presetSubtype="0" fill="hold" grpId="1" nodeType="withEffect">
                                  <p:stCondLst>
                                    <p:cond delay="0"/>
                                  </p:stCondLst>
                                  <p:childTnLst>
                                    <p:animScale>
                                      <p:cBhvr>
                                        <p:cTn id="114" dur="10" fill="hold"/>
                                        <p:tgtEl>
                                          <p:spTgt spid="8"/>
                                        </p:tgtEl>
                                      </p:cBhvr>
                                      <p:by x="50000" y="50000"/>
                                    </p:animScale>
                                  </p:childTnLst>
                                </p:cTn>
                              </p:par>
                              <p:par>
                                <p:cTn id="115" presetID="42" presetClass="path" presetSubtype="0" decel="100000" fill="hold" grpId="2" nodeType="withEffect">
                                  <p:stCondLst>
                                    <p:cond delay="0"/>
                                  </p:stCondLst>
                                  <p:childTnLst>
                                    <p:animMotion origin="layout" path="M 2.08333E-7 3.7037E-6 L 0.02513 -0.12755 " pathEditMode="relative" rAng="0" ptsTypes="AA">
                                      <p:cBhvr>
                                        <p:cTn id="116" dur="500" spd="-100000" fill="hold"/>
                                        <p:tgtEl>
                                          <p:spTgt spid="8"/>
                                        </p:tgtEl>
                                        <p:attrNameLst>
                                          <p:attrName>ppt_x</p:attrName>
                                          <p:attrName>ppt_y</p:attrName>
                                        </p:attrNameLst>
                                      </p:cBhvr>
                                      <p:rCtr x="1250" y="-6389"/>
                                    </p:animMotion>
                                  </p:childTnLst>
                                </p:cTn>
                              </p:par>
                              <p:par>
                                <p:cTn id="117" presetID="6" presetClass="emph" presetSubtype="0" decel="100000" fill="hold" grpId="3" nodeType="withEffect">
                                  <p:stCondLst>
                                    <p:cond delay="0"/>
                                  </p:stCondLst>
                                  <p:childTnLst>
                                    <p:animScale>
                                      <p:cBhvr>
                                        <p:cTn id="118" dur="500" fill="hold"/>
                                        <p:tgtEl>
                                          <p:spTgt spid="8"/>
                                        </p:tgtEl>
                                      </p:cBhvr>
                                      <p:by x="200000" y="200000"/>
                                    </p:animScale>
                                  </p:childTnLst>
                                </p:cTn>
                              </p:par>
                              <p:par>
                                <p:cTn id="119" presetID="42" presetClass="path" presetSubtype="0" accel="100000" fill="hold" grpId="4" nodeType="withEffect">
                                  <p:stCondLst>
                                    <p:cond delay="500"/>
                                  </p:stCondLst>
                                  <p:childTnLst>
                                    <p:animMotion origin="layout" path="M 2.08333E-7 3.7037E-6 L 2.08333E-7 0.08588 " pathEditMode="relative" rAng="0" ptsTypes="AA">
                                      <p:cBhvr>
                                        <p:cTn id="120" dur="500" fill="hold"/>
                                        <p:tgtEl>
                                          <p:spTgt spid="8"/>
                                        </p:tgtEl>
                                        <p:attrNameLst>
                                          <p:attrName>ppt_x</p:attrName>
                                          <p:attrName>ppt_y</p:attrName>
                                        </p:attrNameLst>
                                      </p:cBhvr>
                                      <p:rCtr x="0" y="4282"/>
                                    </p:animMotion>
                                  </p:childTnLst>
                                </p:cTn>
                              </p:par>
                              <p:par>
                                <p:cTn id="121" presetID="6" presetClass="emph" presetSubtype="0" autoRev="1" fill="hold" grpId="5" nodeType="withEffect">
                                  <p:stCondLst>
                                    <p:cond delay="900"/>
                                  </p:stCondLst>
                                  <p:childTnLst>
                                    <p:animScale>
                                      <p:cBhvr>
                                        <p:cTn id="122" dur="100" fill="hold"/>
                                        <p:tgtEl>
                                          <p:spTgt spid="8"/>
                                        </p:tgtEl>
                                      </p:cBhvr>
                                      <p:by x="100000" y="60000"/>
                                    </p:animScale>
                                  </p:childTnLst>
                                </p:cTn>
                              </p:par>
                              <p:par>
                                <p:cTn id="123" presetID="0" presetClass="path" presetSubtype="0" decel="100000" autoRev="1" fill="hold" grpId="6" nodeType="withEffect">
                                  <p:stCondLst>
                                    <p:cond delay="1000"/>
                                  </p:stCondLst>
                                  <p:childTnLst>
                                    <p:animMotion origin="layout" path="M 2.08333E-7 0.08588 L 2.08333E-7 0.01574 " pathEditMode="relative" rAng="0" ptsTypes="AA">
                                      <p:cBhvr>
                                        <p:cTn id="124" dur="250" fill="hold"/>
                                        <p:tgtEl>
                                          <p:spTgt spid="8"/>
                                        </p:tgtEl>
                                        <p:attrNameLst>
                                          <p:attrName>ppt_x</p:attrName>
                                          <p:attrName>ppt_y</p:attrName>
                                        </p:attrNameLst>
                                      </p:cBhvr>
                                      <p:rCtr x="0" y="-3519"/>
                                    </p:animMotion>
                                  </p:childTnLst>
                                </p:cTn>
                              </p:par>
                              <p:par>
                                <p:cTn id="125" presetID="6" presetClass="emph" presetSubtype="0" autoRev="1" fill="hold" grpId="7" nodeType="withEffect">
                                  <p:stCondLst>
                                    <p:cond delay="1400"/>
                                  </p:stCondLst>
                                  <p:childTnLst>
                                    <p:animScale>
                                      <p:cBhvr>
                                        <p:cTn id="126" dur="100" fill="hold"/>
                                        <p:tgtEl>
                                          <p:spTgt spid="8"/>
                                        </p:tgtEl>
                                      </p:cBhvr>
                                      <p:by x="100000" y="80000"/>
                                    </p:animScale>
                                  </p:childTnLst>
                                </p:cTn>
                              </p:par>
                              <p:par>
                                <p:cTn id="127" presetID="0" presetClass="path" presetSubtype="0" decel="100000" fill="hold" grpId="8" nodeType="withEffect">
                                  <p:stCondLst>
                                    <p:cond delay="1500"/>
                                  </p:stCondLst>
                                  <p:childTnLst>
                                    <p:animMotion origin="layout" path="M 2.08333E-7 0.08588 L 2.08333E-7 0.05717 " pathEditMode="relative" rAng="0" ptsTypes="AA">
                                      <p:cBhvr>
                                        <p:cTn id="128" dur="250" fill="hold"/>
                                        <p:tgtEl>
                                          <p:spTgt spid="8"/>
                                        </p:tgtEl>
                                        <p:attrNameLst>
                                          <p:attrName>ppt_x</p:attrName>
                                          <p:attrName>ppt_y</p:attrName>
                                        </p:attrNameLst>
                                      </p:cBhvr>
                                      <p:rCtr x="0" y="-1435"/>
                                    </p:animMotion>
                                  </p:childTnLst>
                                </p:cTn>
                              </p:par>
                              <p:par>
                                <p:cTn id="129" presetID="2" presetClass="exit" presetSubtype="4" accel="100000" fill="hold" grpId="9" nodeType="withEffect">
                                  <p:stCondLst>
                                    <p:cond delay="1750"/>
                                  </p:stCondLst>
                                  <p:childTnLst>
                                    <p:anim calcmode="lin" valueType="num">
                                      <p:cBhvr additive="base">
                                        <p:cTn id="130" dur="300"/>
                                        <p:tgtEl>
                                          <p:spTgt spid="8"/>
                                        </p:tgtEl>
                                        <p:attrNameLst>
                                          <p:attrName>ppt_x</p:attrName>
                                        </p:attrNameLst>
                                      </p:cBhvr>
                                      <p:tavLst>
                                        <p:tav tm="0">
                                          <p:val>
                                            <p:strVal val="ppt_x"/>
                                          </p:val>
                                        </p:tav>
                                        <p:tav tm="100000">
                                          <p:val>
                                            <p:strVal val="ppt_x"/>
                                          </p:val>
                                        </p:tav>
                                      </p:tavLst>
                                    </p:anim>
                                    <p:anim calcmode="lin" valueType="num">
                                      <p:cBhvr additive="base">
                                        <p:cTn id="131" dur="300"/>
                                        <p:tgtEl>
                                          <p:spTgt spid="8"/>
                                        </p:tgtEl>
                                        <p:attrNameLst>
                                          <p:attrName>ppt_y</p:attrName>
                                        </p:attrNameLst>
                                      </p:cBhvr>
                                      <p:tavLst>
                                        <p:tav tm="0">
                                          <p:val>
                                            <p:strVal val="ppt_y"/>
                                          </p:val>
                                        </p:tav>
                                        <p:tav tm="100000">
                                          <p:val>
                                            <p:strVal val="1+ppt_h/2"/>
                                          </p:val>
                                        </p:tav>
                                      </p:tavLst>
                                    </p:anim>
                                    <p:set>
                                      <p:cBhvr>
                                        <p:cTn id="132" dur="1" fill="hold">
                                          <p:stCondLst>
                                            <p:cond delay="299"/>
                                          </p:stCondLst>
                                        </p:cTn>
                                        <p:tgtEl>
                                          <p:spTgt spid="8"/>
                                        </p:tgtEl>
                                        <p:attrNameLst>
                                          <p:attrName>style.visibility</p:attrName>
                                        </p:attrNameLst>
                                      </p:cBhvr>
                                      <p:to>
                                        <p:strVal val="hidden"/>
                                      </p:to>
                                    </p:set>
                                  </p:childTnLst>
                                </p:cTn>
                              </p:par>
                              <p:par>
                                <p:cTn id="133" presetID="1" presetClass="entr" presetSubtype="0" fill="hold" grpId="0" nodeType="withEffect">
                                  <p:stCondLst>
                                    <p:cond delay="100"/>
                                  </p:stCondLst>
                                  <p:childTnLst>
                                    <p:set>
                                      <p:cBhvr>
                                        <p:cTn id="134" dur="1" fill="hold">
                                          <p:stCondLst>
                                            <p:cond delay="0"/>
                                          </p:stCondLst>
                                        </p:cTn>
                                        <p:tgtEl>
                                          <p:spTgt spid="9"/>
                                        </p:tgtEl>
                                        <p:attrNameLst>
                                          <p:attrName>style.visibility</p:attrName>
                                        </p:attrNameLst>
                                      </p:cBhvr>
                                      <p:to>
                                        <p:strVal val="visible"/>
                                      </p:to>
                                    </p:set>
                                  </p:childTnLst>
                                </p:cTn>
                              </p:par>
                              <p:par>
                                <p:cTn id="135" presetID="6" presetClass="emph" presetSubtype="0" fill="hold" grpId="1" nodeType="withEffect">
                                  <p:stCondLst>
                                    <p:cond delay="100"/>
                                  </p:stCondLst>
                                  <p:childTnLst>
                                    <p:animScale>
                                      <p:cBhvr>
                                        <p:cTn id="136" dur="10" fill="hold"/>
                                        <p:tgtEl>
                                          <p:spTgt spid="9"/>
                                        </p:tgtEl>
                                      </p:cBhvr>
                                      <p:by x="50000" y="50000"/>
                                    </p:animScale>
                                  </p:childTnLst>
                                </p:cTn>
                              </p:par>
                              <p:par>
                                <p:cTn id="137" presetID="42" presetClass="path" presetSubtype="0" decel="100000" fill="hold" grpId="2" nodeType="withEffect">
                                  <p:stCondLst>
                                    <p:cond delay="100"/>
                                  </p:stCondLst>
                                  <p:childTnLst>
                                    <p:animMotion origin="layout" path="M 2.70833E-6 4.81481E-6 L -0.00456 -0.05394 " pathEditMode="relative" rAng="0" ptsTypes="AA">
                                      <p:cBhvr>
                                        <p:cTn id="138" dur="400" spd="-100000" fill="hold"/>
                                        <p:tgtEl>
                                          <p:spTgt spid="9"/>
                                        </p:tgtEl>
                                        <p:attrNameLst>
                                          <p:attrName>ppt_x</p:attrName>
                                          <p:attrName>ppt_y</p:attrName>
                                        </p:attrNameLst>
                                      </p:cBhvr>
                                      <p:rCtr x="-234" y="-2708"/>
                                    </p:animMotion>
                                  </p:childTnLst>
                                </p:cTn>
                              </p:par>
                              <p:par>
                                <p:cTn id="139" presetID="6" presetClass="emph" presetSubtype="0" decel="100000" fill="hold" grpId="3" nodeType="withEffect">
                                  <p:stCondLst>
                                    <p:cond delay="100"/>
                                  </p:stCondLst>
                                  <p:childTnLst>
                                    <p:animScale>
                                      <p:cBhvr>
                                        <p:cTn id="140" dur="400" fill="hold"/>
                                        <p:tgtEl>
                                          <p:spTgt spid="9"/>
                                        </p:tgtEl>
                                      </p:cBhvr>
                                      <p:by x="200000" y="200000"/>
                                    </p:animScale>
                                  </p:childTnLst>
                                </p:cTn>
                              </p:par>
                              <p:par>
                                <p:cTn id="141" presetID="42" presetClass="path" presetSubtype="0" accel="100000" fill="hold" grpId="4" nodeType="withEffect">
                                  <p:stCondLst>
                                    <p:cond delay="500"/>
                                  </p:stCondLst>
                                  <p:childTnLst>
                                    <p:animMotion origin="layout" path="M 2.70833E-6 4.81481E-6 L 2.70833E-6 0.0831 " pathEditMode="relative" rAng="0" ptsTypes="AA">
                                      <p:cBhvr>
                                        <p:cTn id="142" dur="500" fill="hold"/>
                                        <p:tgtEl>
                                          <p:spTgt spid="9"/>
                                        </p:tgtEl>
                                        <p:attrNameLst>
                                          <p:attrName>ppt_x</p:attrName>
                                          <p:attrName>ppt_y</p:attrName>
                                        </p:attrNameLst>
                                      </p:cBhvr>
                                      <p:rCtr x="0" y="4144"/>
                                    </p:animMotion>
                                  </p:childTnLst>
                                </p:cTn>
                              </p:par>
                              <p:par>
                                <p:cTn id="143" presetID="6" presetClass="emph" presetSubtype="0" autoRev="1" fill="hold" grpId="5" nodeType="withEffect">
                                  <p:stCondLst>
                                    <p:cond delay="900"/>
                                  </p:stCondLst>
                                  <p:childTnLst>
                                    <p:animScale>
                                      <p:cBhvr>
                                        <p:cTn id="144" dur="100" fill="hold"/>
                                        <p:tgtEl>
                                          <p:spTgt spid="9"/>
                                        </p:tgtEl>
                                      </p:cBhvr>
                                      <p:by x="100000" y="60000"/>
                                    </p:animScale>
                                  </p:childTnLst>
                                </p:cTn>
                              </p:par>
                              <p:par>
                                <p:cTn id="145" presetID="0" presetClass="path" presetSubtype="0" decel="100000" autoRev="1" fill="hold" grpId="6" nodeType="withEffect">
                                  <p:stCondLst>
                                    <p:cond delay="1000"/>
                                  </p:stCondLst>
                                  <p:childTnLst>
                                    <p:animMotion origin="layout" path="M 2.70833E-6 0.0831 L 2.70833E-6 0.02476 " pathEditMode="relative" rAng="0" ptsTypes="AA">
                                      <p:cBhvr>
                                        <p:cTn id="146" dur="250" fill="hold"/>
                                        <p:tgtEl>
                                          <p:spTgt spid="9"/>
                                        </p:tgtEl>
                                        <p:attrNameLst>
                                          <p:attrName>ppt_x</p:attrName>
                                          <p:attrName>ppt_y</p:attrName>
                                        </p:attrNameLst>
                                      </p:cBhvr>
                                      <p:rCtr x="0" y="-2917"/>
                                    </p:animMotion>
                                  </p:childTnLst>
                                </p:cTn>
                              </p:par>
                              <p:par>
                                <p:cTn id="147" presetID="6" presetClass="emph" presetSubtype="0" autoRev="1" fill="hold" grpId="7" nodeType="withEffect">
                                  <p:stCondLst>
                                    <p:cond delay="1400"/>
                                  </p:stCondLst>
                                  <p:childTnLst>
                                    <p:animScale>
                                      <p:cBhvr>
                                        <p:cTn id="148" dur="100" fill="hold"/>
                                        <p:tgtEl>
                                          <p:spTgt spid="9"/>
                                        </p:tgtEl>
                                      </p:cBhvr>
                                      <p:by x="100000" y="80000"/>
                                    </p:animScale>
                                  </p:childTnLst>
                                </p:cTn>
                              </p:par>
                              <p:par>
                                <p:cTn id="149" presetID="0" presetClass="path" presetSubtype="0" decel="100000" fill="hold" grpId="8" nodeType="withEffect">
                                  <p:stCondLst>
                                    <p:cond delay="1500"/>
                                  </p:stCondLst>
                                  <p:childTnLst>
                                    <p:animMotion origin="layout" path="M 2.70833E-6 0.0831 L 2.70833E-6 0.05092 " pathEditMode="relative" rAng="0" ptsTypes="AA">
                                      <p:cBhvr>
                                        <p:cTn id="150" dur="250" fill="hold"/>
                                        <p:tgtEl>
                                          <p:spTgt spid="9"/>
                                        </p:tgtEl>
                                        <p:attrNameLst>
                                          <p:attrName>ppt_x</p:attrName>
                                          <p:attrName>ppt_y</p:attrName>
                                        </p:attrNameLst>
                                      </p:cBhvr>
                                      <p:rCtr x="0" y="-1620"/>
                                    </p:animMotion>
                                  </p:childTnLst>
                                </p:cTn>
                              </p:par>
                              <p:par>
                                <p:cTn id="151" presetID="2" presetClass="exit" presetSubtype="4" accel="100000" fill="hold" grpId="9" nodeType="withEffect">
                                  <p:stCondLst>
                                    <p:cond delay="1750"/>
                                  </p:stCondLst>
                                  <p:childTnLst>
                                    <p:anim calcmode="lin" valueType="num">
                                      <p:cBhvr additive="base">
                                        <p:cTn id="152" dur="400"/>
                                        <p:tgtEl>
                                          <p:spTgt spid="9"/>
                                        </p:tgtEl>
                                        <p:attrNameLst>
                                          <p:attrName>ppt_x</p:attrName>
                                        </p:attrNameLst>
                                      </p:cBhvr>
                                      <p:tavLst>
                                        <p:tav tm="0">
                                          <p:val>
                                            <p:strVal val="ppt_x"/>
                                          </p:val>
                                        </p:tav>
                                        <p:tav tm="100000">
                                          <p:val>
                                            <p:strVal val="ppt_x"/>
                                          </p:val>
                                        </p:tav>
                                      </p:tavLst>
                                    </p:anim>
                                    <p:anim calcmode="lin" valueType="num">
                                      <p:cBhvr additive="base">
                                        <p:cTn id="153" dur="400"/>
                                        <p:tgtEl>
                                          <p:spTgt spid="9"/>
                                        </p:tgtEl>
                                        <p:attrNameLst>
                                          <p:attrName>ppt_y</p:attrName>
                                        </p:attrNameLst>
                                      </p:cBhvr>
                                      <p:tavLst>
                                        <p:tav tm="0">
                                          <p:val>
                                            <p:strVal val="ppt_y"/>
                                          </p:val>
                                        </p:tav>
                                        <p:tav tm="100000">
                                          <p:val>
                                            <p:strVal val="1+ppt_h/2"/>
                                          </p:val>
                                        </p:tav>
                                      </p:tavLst>
                                    </p:anim>
                                    <p:set>
                                      <p:cBhvr>
                                        <p:cTn id="154" dur="1" fill="hold">
                                          <p:stCondLst>
                                            <p:cond delay="399"/>
                                          </p:stCondLst>
                                        </p:cTn>
                                        <p:tgtEl>
                                          <p:spTgt spid="9"/>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4"/>
                                        </p:tgtEl>
                                        <p:attrNameLst>
                                          <p:attrName>style.visibility</p:attrName>
                                        </p:attrNameLst>
                                      </p:cBhvr>
                                      <p:to>
                                        <p:strVal val="visible"/>
                                      </p:to>
                                    </p:set>
                                  </p:childTnLst>
                                </p:cTn>
                              </p:par>
                              <p:par>
                                <p:cTn id="157" presetID="6" presetClass="emph" presetSubtype="0" fill="hold" grpId="1" nodeType="withEffect">
                                  <p:stCondLst>
                                    <p:cond delay="0"/>
                                  </p:stCondLst>
                                  <p:childTnLst>
                                    <p:animScale>
                                      <p:cBhvr>
                                        <p:cTn id="158" dur="10" fill="hold"/>
                                        <p:tgtEl>
                                          <p:spTgt spid="4"/>
                                        </p:tgtEl>
                                      </p:cBhvr>
                                      <p:by x="50000" y="50000"/>
                                    </p:animScale>
                                  </p:childTnLst>
                                </p:cTn>
                              </p:par>
                              <p:par>
                                <p:cTn id="159" presetID="42" presetClass="path" presetSubtype="0" decel="100000" fill="hold" grpId="2" nodeType="withEffect">
                                  <p:stCondLst>
                                    <p:cond delay="0"/>
                                  </p:stCondLst>
                                  <p:childTnLst>
                                    <p:animMotion origin="layout" path="M 1.875E-6 -1.48148E-6 L -0.11758 0.05602 " pathEditMode="relative" rAng="0" ptsTypes="AA">
                                      <p:cBhvr>
                                        <p:cTn id="160" dur="550" spd="-100000" fill="hold"/>
                                        <p:tgtEl>
                                          <p:spTgt spid="4"/>
                                        </p:tgtEl>
                                        <p:attrNameLst>
                                          <p:attrName>ppt_x</p:attrName>
                                          <p:attrName>ppt_y</p:attrName>
                                        </p:attrNameLst>
                                      </p:cBhvr>
                                      <p:rCtr x="-5885" y="2801"/>
                                    </p:animMotion>
                                  </p:childTnLst>
                                </p:cTn>
                              </p:par>
                              <p:par>
                                <p:cTn id="161" presetID="6" presetClass="emph" presetSubtype="0" decel="100000" fill="hold" grpId="3" nodeType="withEffect">
                                  <p:stCondLst>
                                    <p:cond delay="0"/>
                                  </p:stCondLst>
                                  <p:childTnLst>
                                    <p:animScale>
                                      <p:cBhvr>
                                        <p:cTn id="162" dur="550" fill="hold"/>
                                        <p:tgtEl>
                                          <p:spTgt spid="4"/>
                                        </p:tgtEl>
                                      </p:cBhvr>
                                      <p:by x="200000" y="200000"/>
                                    </p:animScale>
                                  </p:childTnLst>
                                </p:cTn>
                              </p:par>
                              <p:par>
                                <p:cTn id="163" presetID="42" presetClass="path" presetSubtype="0" accel="100000" fill="hold" grpId="4" nodeType="withEffect">
                                  <p:stCondLst>
                                    <p:cond delay="550"/>
                                  </p:stCondLst>
                                  <p:childTnLst>
                                    <p:animMotion origin="layout" path="M -3.54167E-6 1.48148E-6 L -3.54167E-6 0.13773 " pathEditMode="relative" rAng="0" ptsTypes="AA">
                                      <p:cBhvr>
                                        <p:cTn id="164" dur="500" fill="hold"/>
                                        <p:tgtEl>
                                          <p:spTgt spid="4"/>
                                        </p:tgtEl>
                                        <p:attrNameLst>
                                          <p:attrName>ppt_x</p:attrName>
                                          <p:attrName>ppt_y</p:attrName>
                                        </p:attrNameLst>
                                      </p:cBhvr>
                                      <p:rCtr x="0" y="6875"/>
                                    </p:animMotion>
                                  </p:childTnLst>
                                </p:cTn>
                              </p:par>
                              <p:par>
                                <p:cTn id="165" presetID="6" presetClass="emph" presetSubtype="0" autoRev="1" fill="hold" grpId="5" nodeType="withEffect">
                                  <p:stCondLst>
                                    <p:cond delay="950"/>
                                  </p:stCondLst>
                                  <p:childTnLst>
                                    <p:animScale>
                                      <p:cBhvr>
                                        <p:cTn id="166" dur="100" fill="hold"/>
                                        <p:tgtEl>
                                          <p:spTgt spid="4"/>
                                        </p:tgtEl>
                                      </p:cBhvr>
                                      <p:by x="100000" y="60000"/>
                                    </p:animScale>
                                  </p:childTnLst>
                                </p:cTn>
                              </p:par>
                              <p:par>
                                <p:cTn id="167" presetID="0" presetClass="path" presetSubtype="0" decel="100000" autoRev="1" fill="hold" grpId="6" nodeType="withEffect">
                                  <p:stCondLst>
                                    <p:cond delay="1050"/>
                                  </p:stCondLst>
                                  <p:childTnLst>
                                    <p:animMotion origin="layout" path="M 0.000002 0.141063 L 0.000002 0.045463 " pathEditMode="relative" rAng="0" ptsTypes="AA">
                                      <p:cBhvr>
                                        <p:cTn id="168" dur="250" fill="hold"/>
                                        <p:tgtEl>
                                          <p:spTgt spid="4"/>
                                        </p:tgtEl>
                                        <p:attrNameLst>
                                          <p:attrName>ppt_x</p:attrName>
                                          <p:attrName>ppt_y</p:attrName>
                                        </p:attrNameLst>
                                      </p:cBhvr>
                                      <p:rCtr x="0" y="-47"/>
                                    </p:animMotion>
                                  </p:childTnLst>
                                </p:cTn>
                              </p:par>
                              <p:par>
                                <p:cTn id="169" presetID="6" presetClass="emph" presetSubtype="0" autoRev="1" fill="hold" grpId="7" nodeType="withEffect">
                                  <p:stCondLst>
                                    <p:cond delay="1450"/>
                                  </p:stCondLst>
                                  <p:childTnLst>
                                    <p:animScale>
                                      <p:cBhvr>
                                        <p:cTn id="170" dur="100" fill="hold"/>
                                        <p:tgtEl>
                                          <p:spTgt spid="4"/>
                                        </p:tgtEl>
                                      </p:cBhvr>
                                      <p:by x="100000" y="80000"/>
                                    </p:animScale>
                                  </p:childTnLst>
                                </p:cTn>
                              </p:par>
                              <p:par>
                                <p:cTn id="171" presetID="0" presetClass="path" presetSubtype="0" decel="100000" fill="hold" grpId="8" nodeType="withEffect">
                                  <p:stCondLst>
                                    <p:cond delay="1550"/>
                                  </p:stCondLst>
                                  <p:childTnLst>
                                    <p:animMotion origin="layout" path="M 1.875E-6 0.13773 L 1.875E-6 0.08218 " pathEditMode="relative" rAng="0" ptsTypes="AA">
                                      <p:cBhvr>
                                        <p:cTn id="172" dur="250" fill="hold"/>
                                        <p:tgtEl>
                                          <p:spTgt spid="4"/>
                                        </p:tgtEl>
                                        <p:attrNameLst>
                                          <p:attrName>ppt_x</p:attrName>
                                          <p:attrName>ppt_y</p:attrName>
                                        </p:attrNameLst>
                                      </p:cBhvr>
                                      <p:rCtr x="0" y="-2778"/>
                                    </p:animMotion>
                                  </p:childTnLst>
                                </p:cTn>
                              </p:par>
                              <p:par>
                                <p:cTn id="173" presetID="2" presetClass="exit" presetSubtype="4" accel="100000" fill="hold" grpId="9" nodeType="withEffect">
                                  <p:stCondLst>
                                    <p:cond delay="1800"/>
                                  </p:stCondLst>
                                  <p:childTnLst>
                                    <p:anim calcmode="lin" valueType="num">
                                      <p:cBhvr additive="base">
                                        <p:cTn id="174" dur="350"/>
                                        <p:tgtEl>
                                          <p:spTgt spid="4"/>
                                        </p:tgtEl>
                                        <p:attrNameLst>
                                          <p:attrName>ppt_x</p:attrName>
                                        </p:attrNameLst>
                                      </p:cBhvr>
                                      <p:tavLst>
                                        <p:tav tm="0">
                                          <p:val>
                                            <p:strVal val="ppt_x"/>
                                          </p:val>
                                        </p:tav>
                                        <p:tav tm="100000">
                                          <p:val>
                                            <p:strVal val="ppt_x"/>
                                          </p:val>
                                        </p:tav>
                                      </p:tavLst>
                                    </p:anim>
                                    <p:anim calcmode="lin" valueType="num">
                                      <p:cBhvr additive="base">
                                        <p:cTn id="175" dur="350"/>
                                        <p:tgtEl>
                                          <p:spTgt spid="4"/>
                                        </p:tgtEl>
                                        <p:attrNameLst>
                                          <p:attrName>ppt_y</p:attrName>
                                        </p:attrNameLst>
                                      </p:cBhvr>
                                      <p:tavLst>
                                        <p:tav tm="0">
                                          <p:val>
                                            <p:strVal val="ppt_y"/>
                                          </p:val>
                                        </p:tav>
                                        <p:tav tm="100000">
                                          <p:val>
                                            <p:strVal val="1+ppt_h/2"/>
                                          </p:val>
                                        </p:tav>
                                      </p:tavLst>
                                    </p:anim>
                                    <p:set>
                                      <p:cBhvr>
                                        <p:cTn id="176" dur="1" fill="hold">
                                          <p:stCondLst>
                                            <p:cond delay="349"/>
                                          </p:stCondLst>
                                        </p:cTn>
                                        <p:tgtEl>
                                          <p:spTgt spid="4"/>
                                        </p:tgtEl>
                                        <p:attrNameLst>
                                          <p:attrName>style.visibility</p:attrName>
                                        </p:attrNameLst>
                                      </p:cBhvr>
                                      <p:to>
                                        <p:strVal val="hidden"/>
                                      </p:to>
                                    </p:set>
                                  </p:childTnLst>
                                </p:cTn>
                              </p:par>
                              <p:par>
                                <p:cTn id="177" presetID="10" presetClass="entr" presetSubtype="0" fill="hold" grpId="0" nodeType="withEffect">
                                  <p:stCondLst>
                                    <p:cond delay="100"/>
                                  </p:stCondLst>
                                  <p:childTnLst>
                                    <p:set>
                                      <p:cBhvr>
                                        <p:cTn id="178" dur="1" fill="hold">
                                          <p:stCondLst>
                                            <p:cond delay="0"/>
                                          </p:stCondLst>
                                        </p:cTn>
                                        <p:tgtEl>
                                          <p:spTgt spid="10"/>
                                        </p:tgtEl>
                                        <p:attrNameLst>
                                          <p:attrName>style.visibility</p:attrName>
                                        </p:attrNameLst>
                                      </p:cBhvr>
                                      <p:to>
                                        <p:strVal val="visible"/>
                                      </p:to>
                                    </p:set>
                                    <p:animEffect transition="in" filter="fade">
                                      <p:cBhvr>
                                        <p:cTn id="179" dur="700"/>
                                        <p:tgtEl>
                                          <p:spTgt spid="10"/>
                                        </p:tgtEl>
                                      </p:cBhvr>
                                    </p:animEffect>
                                  </p:childTnLst>
                                </p:cTn>
                              </p:par>
                              <p:par>
                                <p:cTn id="180" presetID="2" presetClass="exit" presetSubtype="1" accel="100000" fill="hold" grpId="1" nodeType="withEffect">
                                  <p:stCondLst>
                                    <p:cond delay="1600"/>
                                  </p:stCondLst>
                                  <p:childTnLst>
                                    <p:anim calcmode="lin" valueType="num">
                                      <p:cBhvr additive="base">
                                        <p:cTn id="181" dur="750"/>
                                        <p:tgtEl>
                                          <p:spTgt spid="10"/>
                                        </p:tgtEl>
                                        <p:attrNameLst>
                                          <p:attrName>ppt_x</p:attrName>
                                        </p:attrNameLst>
                                      </p:cBhvr>
                                      <p:tavLst>
                                        <p:tav tm="0">
                                          <p:val>
                                            <p:strVal val="ppt_x"/>
                                          </p:val>
                                        </p:tav>
                                        <p:tav tm="100000">
                                          <p:val>
                                            <p:strVal val="ppt_x"/>
                                          </p:val>
                                        </p:tav>
                                      </p:tavLst>
                                    </p:anim>
                                    <p:anim calcmode="lin" valueType="num">
                                      <p:cBhvr additive="base">
                                        <p:cTn id="182" dur="750"/>
                                        <p:tgtEl>
                                          <p:spTgt spid="10"/>
                                        </p:tgtEl>
                                        <p:attrNameLst>
                                          <p:attrName>ppt_y</p:attrName>
                                        </p:attrNameLst>
                                      </p:cBhvr>
                                      <p:tavLst>
                                        <p:tav tm="0">
                                          <p:val>
                                            <p:strVal val="ppt_y"/>
                                          </p:val>
                                        </p:tav>
                                        <p:tav tm="100000">
                                          <p:val>
                                            <p:strVal val="0-ppt_h/2"/>
                                          </p:val>
                                        </p:tav>
                                      </p:tavLst>
                                    </p:anim>
                                    <p:set>
                                      <p:cBhvr>
                                        <p:cTn id="183" dur="1" fill="hold">
                                          <p:stCondLst>
                                            <p:cond delay="749"/>
                                          </p:stCondLst>
                                        </p:cTn>
                                        <p:tgtEl>
                                          <p:spTgt spid="10"/>
                                        </p:tgtEl>
                                        <p:attrNameLst>
                                          <p:attrName>style.visibility</p:attrName>
                                        </p:attrNameLst>
                                      </p:cBhvr>
                                      <p:to>
                                        <p:strVal val="hidden"/>
                                      </p:to>
                                    </p:set>
                                  </p:childTnLst>
                                </p:cTn>
                              </p:par>
                              <p:par>
                                <p:cTn id="184" presetID="1" presetClass="entr" presetSubtype="0" fill="hold" grpId="0" nodeType="withEffect">
                                  <p:stCondLst>
                                    <p:cond delay="99"/>
                                  </p:stCondLst>
                                  <p:childTnLst>
                                    <p:set>
                                      <p:cBhvr>
                                        <p:cTn id="185" dur="1" fill="hold">
                                          <p:stCondLst>
                                            <p:cond delay="0"/>
                                          </p:stCondLst>
                                        </p:cTn>
                                        <p:tgtEl>
                                          <p:spTgt spid="13"/>
                                        </p:tgtEl>
                                        <p:attrNameLst>
                                          <p:attrName>style.visibility</p:attrName>
                                        </p:attrNameLst>
                                      </p:cBhvr>
                                      <p:to>
                                        <p:strVal val="visible"/>
                                      </p:to>
                                    </p:set>
                                  </p:childTnLst>
                                </p:cTn>
                              </p:par>
                              <p:par>
                                <p:cTn id="186" presetID="6" presetClass="emph" presetSubtype="0" fill="hold" grpId="1" nodeType="withEffect">
                                  <p:stCondLst>
                                    <p:cond delay="99"/>
                                  </p:stCondLst>
                                  <p:childTnLst>
                                    <p:animScale>
                                      <p:cBhvr>
                                        <p:cTn id="187" dur="9" fill="hold"/>
                                        <p:tgtEl>
                                          <p:spTgt spid="13"/>
                                        </p:tgtEl>
                                      </p:cBhvr>
                                      <p:by x="50000" y="50000"/>
                                    </p:animScale>
                                  </p:childTnLst>
                                </p:cTn>
                              </p:par>
                              <p:par>
                                <p:cTn id="188" presetID="42" presetClass="path" presetSubtype="0" decel="100000" fill="hold" grpId="2" nodeType="withEffect">
                                  <p:stCondLst>
                                    <p:cond delay="99"/>
                                  </p:stCondLst>
                                  <p:childTnLst>
                                    <p:animMotion origin="layout" path="M 0 4.44444E-6 L -0.0625 0.13194 " pathEditMode="relative" rAng="0" ptsTypes="AA">
                                      <p:cBhvr>
                                        <p:cTn id="189" dur="495" spd="-100000" fill="hold"/>
                                        <p:tgtEl>
                                          <p:spTgt spid="13"/>
                                        </p:tgtEl>
                                        <p:attrNameLst>
                                          <p:attrName>ppt_x</p:attrName>
                                          <p:attrName>ppt_y</p:attrName>
                                        </p:attrNameLst>
                                      </p:cBhvr>
                                      <p:rCtr x="-3125" y="6597"/>
                                    </p:animMotion>
                                  </p:childTnLst>
                                </p:cTn>
                              </p:par>
                              <p:par>
                                <p:cTn id="190" presetID="6" presetClass="emph" presetSubtype="0" decel="100000" fill="hold" grpId="3" nodeType="withEffect">
                                  <p:stCondLst>
                                    <p:cond delay="99"/>
                                  </p:stCondLst>
                                  <p:childTnLst>
                                    <p:animScale>
                                      <p:cBhvr>
                                        <p:cTn id="191" dur="495" fill="hold"/>
                                        <p:tgtEl>
                                          <p:spTgt spid="13"/>
                                        </p:tgtEl>
                                      </p:cBhvr>
                                      <p:by x="200000" y="200000"/>
                                    </p:animScale>
                                  </p:childTnLst>
                                </p:cTn>
                              </p:par>
                              <p:par>
                                <p:cTn id="192" presetID="42" presetClass="path" presetSubtype="0" accel="100000" fill="hold" grpId="4" nodeType="withEffect">
                                  <p:stCondLst>
                                    <p:cond delay="594"/>
                                  </p:stCondLst>
                                  <p:childTnLst>
                                    <p:animMotion origin="layout" path="M -1.45833E-6 4.44444E-6 L -1.45833E-6 0.07245 " pathEditMode="relative" rAng="0" ptsTypes="AA">
                                      <p:cBhvr>
                                        <p:cTn id="193" dur="360" fill="hold"/>
                                        <p:tgtEl>
                                          <p:spTgt spid="13"/>
                                        </p:tgtEl>
                                        <p:attrNameLst>
                                          <p:attrName>ppt_x</p:attrName>
                                          <p:attrName>ppt_y</p:attrName>
                                        </p:attrNameLst>
                                      </p:cBhvr>
                                      <p:rCtr x="0" y="3611"/>
                                    </p:animMotion>
                                  </p:childTnLst>
                                </p:cTn>
                              </p:par>
                              <p:par>
                                <p:cTn id="194" presetID="6" presetClass="emph" presetSubtype="0" autoRev="1" fill="hold" grpId="5" nodeType="withEffect">
                                  <p:stCondLst>
                                    <p:cond delay="864"/>
                                  </p:stCondLst>
                                  <p:childTnLst>
                                    <p:animScale>
                                      <p:cBhvr>
                                        <p:cTn id="195" dur="90" fill="hold"/>
                                        <p:tgtEl>
                                          <p:spTgt spid="13"/>
                                        </p:tgtEl>
                                      </p:cBhvr>
                                      <p:by x="100000" y="60000"/>
                                    </p:animScale>
                                  </p:childTnLst>
                                </p:cTn>
                              </p:par>
                              <p:par>
                                <p:cTn id="196" presetID="0" presetClass="path" presetSubtype="0" decel="100000" autoRev="1" fill="hold" grpId="6" nodeType="withEffect">
                                  <p:stCondLst>
                                    <p:cond delay="954"/>
                                  </p:stCondLst>
                                  <p:childTnLst>
                                    <p:animMotion origin="layout" path="M -1.45833E-6 0.07245 L -1.45833E-6 0.01944 " pathEditMode="relative" rAng="0" ptsTypes="AA">
                                      <p:cBhvr>
                                        <p:cTn id="197" dur="225" fill="hold"/>
                                        <p:tgtEl>
                                          <p:spTgt spid="13"/>
                                        </p:tgtEl>
                                        <p:attrNameLst>
                                          <p:attrName>ppt_x</p:attrName>
                                          <p:attrName>ppt_y</p:attrName>
                                        </p:attrNameLst>
                                      </p:cBhvr>
                                      <p:rCtr x="0" y="-2662"/>
                                    </p:animMotion>
                                  </p:childTnLst>
                                </p:cTn>
                              </p:par>
                              <p:par>
                                <p:cTn id="198" presetID="6" presetClass="emph" presetSubtype="0" autoRev="1" fill="hold" grpId="7" nodeType="withEffect">
                                  <p:stCondLst>
                                    <p:cond delay="1314"/>
                                  </p:stCondLst>
                                  <p:childTnLst>
                                    <p:animScale>
                                      <p:cBhvr>
                                        <p:cTn id="199" dur="90" fill="hold"/>
                                        <p:tgtEl>
                                          <p:spTgt spid="13"/>
                                        </p:tgtEl>
                                      </p:cBhvr>
                                      <p:by x="100000" y="80000"/>
                                    </p:animScale>
                                  </p:childTnLst>
                                </p:cTn>
                              </p:par>
                              <p:par>
                                <p:cTn id="200" presetID="0" presetClass="path" presetSubtype="0" decel="100000" fill="hold" grpId="8" nodeType="withEffect">
                                  <p:stCondLst>
                                    <p:cond delay="1404"/>
                                  </p:stCondLst>
                                  <p:childTnLst>
                                    <p:animMotion origin="layout" path="M -1.45833E-6 0.07245 L -1.45833E-6 0.05023 " pathEditMode="relative" rAng="0" ptsTypes="AA">
                                      <p:cBhvr>
                                        <p:cTn id="201" dur="225" fill="hold"/>
                                        <p:tgtEl>
                                          <p:spTgt spid="13"/>
                                        </p:tgtEl>
                                        <p:attrNameLst>
                                          <p:attrName>ppt_x</p:attrName>
                                          <p:attrName>ppt_y</p:attrName>
                                        </p:attrNameLst>
                                      </p:cBhvr>
                                      <p:rCtr x="0" y="-1111"/>
                                    </p:animMotion>
                                  </p:childTnLst>
                                </p:cTn>
                              </p:par>
                              <p:par>
                                <p:cTn id="202" presetID="2" presetClass="exit" presetSubtype="4" accel="100000" fill="hold" grpId="9" nodeType="withEffect">
                                  <p:stCondLst>
                                    <p:cond delay="1620"/>
                                  </p:stCondLst>
                                  <p:childTnLst>
                                    <p:anim calcmode="lin" valueType="num">
                                      <p:cBhvr additive="base">
                                        <p:cTn id="203" dur="300"/>
                                        <p:tgtEl>
                                          <p:spTgt spid="13"/>
                                        </p:tgtEl>
                                        <p:attrNameLst>
                                          <p:attrName>ppt_x</p:attrName>
                                        </p:attrNameLst>
                                      </p:cBhvr>
                                      <p:tavLst>
                                        <p:tav tm="0">
                                          <p:val>
                                            <p:strVal val="ppt_x"/>
                                          </p:val>
                                        </p:tav>
                                        <p:tav tm="100000">
                                          <p:val>
                                            <p:strVal val="ppt_x"/>
                                          </p:val>
                                        </p:tav>
                                      </p:tavLst>
                                    </p:anim>
                                    <p:anim calcmode="lin" valueType="num">
                                      <p:cBhvr additive="base">
                                        <p:cTn id="204" dur="300"/>
                                        <p:tgtEl>
                                          <p:spTgt spid="13"/>
                                        </p:tgtEl>
                                        <p:attrNameLst>
                                          <p:attrName>ppt_y</p:attrName>
                                        </p:attrNameLst>
                                      </p:cBhvr>
                                      <p:tavLst>
                                        <p:tav tm="0">
                                          <p:val>
                                            <p:strVal val="ppt_y"/>
                                          </p:val>
                                        </p:tav>
                                        <p:tav tm="100000">
                                          <p:val>
                                            <p:strVal val="1+ppt_h/2"/>
                                          </p:val>
                                        </p:tav>
                                      </p:tavLst>
                                    </p:anim>
                                    <p:set>
                                      <p:cBhvr>
                                        <p:cTn id="205" dur="1" fill="hold">
                                          <p:stCondLst>
                                            <p:cond delay="299"/>
                                          </p:stCondLst>
                                        </p:cTn>
                                        <p:tgtEl>
                                          <p:spTgt spid="13"/>
                                        </p:tgtEl>
                                        <p:attrNameLst>
                                          <p:attrName>style.visibility</p:attrName>
                                        </p:attrNameLst>
                                      </p:cBhvr>
                                      <p:to>
                                        <p:strVal val="hidden"/>
                                      </p:to>
                                    </p:set>
                                  </p:childTnLst>
                                </p:cTn>
                              </p:par>
                              <p:par>
                                <p:cTn id="206" presetID="1" presetClass="entr" presetSubtype="0" fill="hold" grpId="0" nodeType="withEffect">
                                  <p:stCondLst>
                                    <p:cond delay="56"/>
                                  </p:stCondLst>
                                  <p:childTnLst>
                                    <p:set>
                                      <p:cBhvr>
                                        <p:cTn id="207" dur="1" fill="hold">
                                          <p:stCondLst>
                                            <p:cond delay="0"/>
                                          </p:stCondLst>
                                        </p:cTn>
                                        <p:tgtEl>
                                          <p:spTgt spid="15"/>
                                        </p:tgtEl>
                                        <p:attrNameLst>
                                          <p:attrName>style.visibility</p:attrName>
                                        </p:attrNameLst>
                                      </p:cBhvr>
                                      <p:to>
                                        <p:strVal val="visible"/>
                                      </p:to>
                                    </p:set>
                                  </p:childTnLst>
                                </p:cTn>
                              </p:par>
                              <p:par>
                                <p:cTn id="208" presetID="6" presetClass="emph" presetSubtype="0" fill="hold" grpId="1" nodeType="withEffect">
                                  <p:stCondLst>
                                    <p:cond delay="56"/>
                                  </p:stCondLst>
                                  <p:childTnLst>
                                    <p:animScale>
                                      <p:cBhvr>
                                        <p:cTn id="209" dur="8" fill="hold"/>
                                        <p:tgtEl>
                                          <p:spTgt spid="15"/>
                                        </p:tgtEl>
                                      </p:cBhvr>
                                      <p:by x="50000" y="50000"/>
                                    </p:animScale>
                                  </p:childTnLst>
                                </p:cTn>
                              </p:par>
                              <p:par>
                                <p:cTn id="210" presetID="42" presetClass="path" presetSubtype="0" decel="100000" fill="hold" grpId="2" nodeType="withEffect">
                                  <p:stCondLst>
                                    <p:cond delay="56"/>
                                  </p:stCondLst>
                                  <p:childTnLst>
                                    <p:animMotion origin="layout" path="M -4.58333E-6 2.96296E-6 L -0.05286 -0.01204 " pathEditMode="relative" rAng="0" ptsTypes="AA">
                                      <p:cBhvr>
                                        <p:cTn id="211" dur="520" spd="-100000" fill="hold"/>
                                        <p:tgtEl>
                                          <p:spTgt spid="15"/>
                                        </p:tgtEl>
                                        <p:attrNameLst>
                                          <p:attrName>ppt_x</p:attrName>
                                          <p:attrName>ppt_y</p:attrName>
                                        </p:attrNameLst>
                                      </p:cBhvr>
                                      <p:rCtr x="-2643" y="-602"/>
                                    </p:animMotion>
                                  </p:childTnLst>
                                </p:cTn>
                              </p:par>
                              <p:par>
                                <p:cTn id="212" presetID="6" presetClass="emph" presetSubtype="0" decel="100000" fill="hold" grpId="3" nodeType="withEffect">
                                  <p:stCondLst>
                                    <p:cond delay="56"/>
                                  </p:stCondLst>
                                  <p:childTnLst>
                                    <p:animScale>
                                      <p:cBhvr>
                                        <p:cTn id="213" dur="520" fill="hold"/>
                                        <p:tgtEl>
                                          <p:spTgt spid="15"/>
                                        </p:tgtEl>
                                      </p:cBhvr>
                                      <p:by x="200000" y="200000"/>
                                    </p:animScale>
                                  </p:childTnLst>
                                </p:cTn>
                              </p:par>
                              <p:par>
                                <p:cTn id="214" presetID="42" presetClass="path" presetSubtype="0" accel="100000" fill="hold" grpId="4" nodeType="withEffect">
                                  <p:stCondLst>
                                    <p:cond delay="576"/>
                                  </p:stCondLst>
                                  <p:childTnLst>
                                    <p:animMotion origin="layout" path="M -1.25E-6 3.7037E-7 L 0.00065 0.05579 " pathEditMode="relative" rAng="0" ptsTypes="AA">
                                      <p:cBhvr>
                                        <p:cTn id="215" dur="240" fill="hold"/>
                                        <p:tgtEl>
                                          <p:spTgt spid="15"/>
                                        </p:tgtEl>
                                        <p:attrNameLst>
                                          <p:attrName>ppt_x</p:attrName>
                                          <p:attrName>ppt_y</p:attrName>
                                        </p:attrNameLst>
                                      </p:cBhvr>
                                      <p:rCtr x="26" y="2778"/>
                                    </p:animMotion>
                                  </p:childTnLst>
                                </p:cTn>
                              </p:par>
                              <p:par>
                                <p:cTn id="216" presetID="6" presetClass="emph" presetSubtype="0" autoRev="1" fill="hold" grpId="5" nodeType="withEffect">
                                  <p:stCondLst>
                                    <p:cond delay="736"/>
                                  </p:stCondLst>
                                  <p:childTnLst>
                                    <p:animScale>
                                      <p:cBhvr>
                                        <p:cTn id="217" dur="80" fill="hold"/>
                                        <p:tgtEl>
                                          <p:spTgt spid="15"/>
                                        </p:tgtEl>
                                      </p:cBhvr>
                                      <p:by x="100000" y="60000"/>
                                    </p:animScale>
                                  </p:childTnLst>
                                </p:cTn>
                              </p:par>
                              <p:par>
                                <p:cTn id="218" presetID="0" presetClass="path" presetSubtype="0" decel="100000" autoRev="1" fill="hold" grpId="6" nodeType="withEffect">
                                  <p:stCondLst>
                                    <p:cond delay="816"/>
                                  </p:stCondLst>
                                  <p:childTnLst>
                                    <p:animMotion origin="layout" path="M 0.00065 0.05579 L 0.00065 0.01829 " pathEditMode="relative" rAng="0" ptsTypes="AA">
                                      <p:cBhvr>
                                        <p:cTn id="219" dur="200" fill="hold"/>
                                        <p:tgtEl>
                                          <p:spTgt spid="15"/>
                                        </p:tgtEl>
                                        <p:attrNameLst>
                                          <p:attrName>ppt_x</p:attrName>
                                          <p:attrName>ppt_y</p:attrName>
                                        </p:attrNameLst>
                                      </p:cBhvr>
                                      <p:rCtr x="0" y="-1875"/>
                                    </p:animMotion>
                                  </p:childTnLst>
                                </p:cTn>
                              </p:par>
                              <p:par>
                                <p:cTn id="220" presetID="6" presetClass="emph" presetSubtype="0" autoRev="1" fill="hold" grpId="7" nodeType="withEffect">
                                  <p:stCondLst>
                                    <p:cond delay="1136"/>
                                  </p:stCondLst>
                                  <p:childTnLst>
                                    <p:animScale>
                                      <p:cBhvr>
                                        <p:cTn id="221" dur="80" fill="hold"/>
                                        <p:tgtEl>
                                          <p:spTgt spid="15"/>
                                        </p:tgtEl>
                                      </p:cBhvr>
                                      <p:by x="100000" y="80000"/>
                                    </p:animScale>
                                  </p:childTnLst>
                                </p:cTn>
                              </p:par>
                              <p:par>
                                <p:cTn id="222" presetID="0" presetClass="path" presetSubtype="0" decel="100000" fill="hold" grpId="8" nodeType="withEffect">
                                  <p:stCondLst>
                                    <p:cond delay="1216"/>
                                  </p:stCondLst>
                                  <p:childTnLst>
                                    <p:animMotion origin="layout" path="M 0.00065 0.05579 L 0.00065 0.03356 " pathEditMode="relative" rAng="0" ptsTypes="AA">
                                      <p:cBhvr>
                                        <p:cTn id="223" dur="200" fill="hold"/>
                                        <p:tgtEl>
                                          <p:spTgt spid="15"/>
                                        </p:tgtEl>
                                        <p:attrNameLst>
                                          <p:attrName>ppt_x</p:attrName>
                                          <p:attrName>ppt_y</p:attrName>
                                        </p:attrNameLst>
                                      </p:cBhvr>
                                      <p:rCtr x="0" y="-1111"/>
                                    </p:animMotion>
                                  </p:childTnLst>
                                </p:cTn>
                              </p:par>
                              <p:par>
                                <p:cTn id="224" presetID="2" presetClass="exit" presetSubtype="4" accel="100000" fill="hold" grpId="9" nodeType="withEffect">
                                  <p:stCondLst>
                                    <p:cond delay="1420"/>
                                  </p:stCondLst>
                                  <p:childTnLst>
                                    <p:anim calcmode="lin" valueType="num">
                                      <p:cBhvr additive="base">
                                        <p:cTn id="225" dur="500"/>
                                        <p:tgtEl>
                                          <p:spTgt spid="15"/>
                                        </p:tgtEl>
                                        <p:attrNameLst>
                                          <p:attrName>ppt_x</p:attrName>
                                        </p:attrNameLst>
                                      </p:cBhvr>
                                      <p:tavLst>
                                        <p:tav tm="0">
                                          <p:val>
                                            <p:strVal val="ppt_x"/>
                                          </p:val>
                                        </p:tav>
                                        <p:tav tm="100000">
                                          <p:val>
                                            <p:strVal val="ppt_x"/>
                                          </p:val>
                                        </p:tav>
                                      </p:tavLst>
                                    </p:anim>
                                    <p:anim calcmode="lin" valueType="num">
                                      <p:cBhvr additive="base">
                                        <p:cTn id="226" dur="500"/>
                                        <p:tgtEl>
                                          <p:spTgt spid="15"/>
                                        </p:tgtEl>
                                        <p:attrNameLst>
                                          <p:attrName>ppt_y</p:attrName>
                                        </p:attrNameLst>
                                      </p:cBhvr>
                                      <p:tavLst>
                                        <p:tav tm="0">
                                          <p:val>
                                            <p:strVal val="ppt_y"/>
                                          </p:val>
                                        </p:tav>
                                        <p:tav tm="100000">
                                          <p:val>
                                            <p:strVal val="1+ppt_h/2"/>
                                          </p:val>
                                        </p:tav>
                                      </p:tavLst>
                                    </p:anim>
                                    <p:set>
                                      <p:cBhvr>
                                        <p:cTn id="227" dur="1" fill="hold">
                                          <p:stCondLst>
                                            <p:cond delay="499"/>
                                          </p:stCondLst>
                                        </p:cTn>
                                        <p:tgtEl>
                                          <p:spTgt spid="15"/>
                                        </p:tgtEl>
                                        <p:attrNameLst>
                                          <p:attrName>style.visibility</p:attrName>
                                        </p:attrNameLst>
                                      </p:cBhvr>
                                      <p:to>
                                        <p:strVal val="hidden"/>
                                      </p:to>
                                    </p:set>
                                  </p:childTnLst>
                                </p:cTn>
                              </p:par>
                              <p:par>
                                <p:cTn id="228" presetID="42" presetClass="path" presetSubtype="0" accel="100000" fill="hold" grpId="9" nodeType="withEffect">
                                  <p:stCondLst>
                                    <p:cond delay="2000"/>
                                  </p:stCondLst>
                                  <p:childTnLst>
                                    <p:animMotion origin="layout" path="M -4.16667E-7 0.09398 L -4.16667E-7 0.53356 " pathEditMode="relative" rAng="0" ptsTypes="AA">
                                      <p:cBhvr>
                                        <p:cTn id="229" dur="500" fill="hold"/>
                                        <p:tgtEl>
                                          <p:spTgt spid="3"/>
                                        </p:tgtEl>
                                        <p:attrNameLst>
                                          <p:attrName>ppt_x</p:attrName>
                                          <p:attrName>ppt_y</p:attrName>
                                        </p:attrNameLst>
                                      </p:cBhvr>
                                      <p:rCtr x="0" y="21968"/>
                                    </p:animMotion>
                                  </p:childTnLst>
                                </p:cTn>
                              </p:par>
                              <p:par>
                                <p:cTn id="230" presetID="64" presetClass="path" presetSubtype="0" decel="100000" fill="hold" grpId="10" nodeType="withEffect">
                                  <p:stCondLst>
                                    <p:cond delay="2500"/>
                                  </p:stCondLst>
                                  <p:childTnLst>
                                    <p:animMotion origin="layout" path="M -4.16667E-7 0.53356 L -4.16667E-7 0.19051 " pathEditMode="relative" rAng="0" ptsTypes="AA">
                                      <p:cBhvr>
                                        <p:cTn id="231" dur="300" fill="hold"/>
                                        <p:tgtEl>
                                          <p:spTgt spid="3"/>
                                        </p:tgtEl>
                                        <p:attrNameLst>
                                          <p:attrName>ppt_x</p:attrName>
                                          <p:attrName>ppt_y</p:attrName>
                                        </p:attrNameLst>
                                      </p:cBhvr>
                                      <p:rCtr x="0" y="-17153"/>
                                    </p:animMotion>
                                  </p:childTnLst>
                                </p:cTn>
                              </p:par>
                              <p:par>
                                <p:cTn id="232" presetID="42" presetClass="path" presetSubtype="0" accel="100000" fill="hold" grpId="11" nodeType="withEffect">
                                  <p:stCondLst>
                                    <p:cond delay="2800"/>
                                  </p:stCondLst>
                                  <p:childTnLst>
                                    <p:animMotion origin="layout" path="M -4.16667E-7 0.19051 L -4.16667E-7 0.23495 " pathEditMode="relative" rAng="0" ptsTypes="AA">
                                      <p:cBhvr>
                                        <p:cTn id="233" dur="200" fill="hold"/>
                                        <p:tgtEl>
                                          <p:spTgt spid="3"/>
                                        </p:tgtEl>
                                        <p:attrNameLst>
                                          <p:attrName>ppt_x</p:attrName>
                                          <p:attrName>ppt_y</p:attrName>
                                        </p:attrNameLst>
                                      </p:cBhvr>
                                      <p:rCtr x="0" y="2176"/>
                                    </p:animMotion>
                                  </p:childTnLst>
                                </p:cTn>
                              </p:par>
                              <p:par>
                                <p:cTn id="234" presetID="64" presetClass="path" presetSubtype="0" decel="100000" autoRev="1" fill="hold" grpId="12" nodeType="withEffect">
                                  <p:stCondLst>
                                    <p:cond delay="3000"/>
                                  </p:stCondLst>
                                  <p:childTnLst>
                                    <p:animMotion origin="layout" path="M -4.16667E-7 0.23495 L -4.16667E-7 0.21597 " pathEditMode="relative" rAng="0" ptsTypes="AA">
                                      <p:cBhvr>
                                        <p:cTn id="235" dur="200" fill="hold"/>
                                        <p:tgtEl>
                                          <p:spTgt spid="3"/>
                                        </p:tgtEl>
                                        <p:attrNameLst>
                                          <p:attrName>ppt_x</p:attrName>
                                          <p:attrName>ppt_y</p:attrName>
                                        </p:attrNameLst>
                                      </p:cBhvr>
                                      <p:rCtr x="0" y="-949"/>
                                    </p:animMotion>
                                  </p:childTnLst>
                                  <p:subTnLst>
                                    <p:set>
                                      <p:cBhvr override="childStyle">
                                        <p:cTn dur="1" fill="hold" display="0" masterRel="sameClick" afterEffect="1">
                                          <p:stCondLst>
                                            <p:cond evt="end" delay="0">
                                              <p:tn val="234"/>
                                            </p:cond>
                                          </p:stCondLst>
                                        </p:cTn>
                                        <p:tgtEl>
                                          <p:spTgt spid="3"/>
                                        </p:tgtEl>
                                        <p:attrNameLst>
                                          <p:attrName>style.visibility</p:attrName>
                                        </p:attrNameLst>
                                      </p:cBhvr>
                                      <p:to>
                                        <p:strVal val="hidden"/>
                                      </p:to>
                                    </p:set>
                                  </p:subTnLst>
                                </p:cTn>
                              </p:par>
                              <p:par>
                                <p:cTn id="236" presetID="1" presetClass="entr" presetSubtype="0" fill="hold" grpId="0" nodeType="withEffect">
                                  <p:stCondLst>
                                    <p:cond delay="3400"/>
                                  </p:stCondLst>
                                  <p:childTnLst>
                                    <p:set>
                                      <p:cBhvr>
                                        <p:cTn id="237" dur="1" fill="hold">
                                          <p:stCondLst>
                                            <p:cond delay="0"/>
                                          </p:stCondLst>
                                        </p:cTn>
                                        <p:tgtEl>
                                          <p:spTgt spid="47"/>
                                        </p:tgtEl>
                                        <p:attrNameLst>
                                          <p:attrName>style.visibility</p:attrName>
                                        </p:attrNameLst>
                                      </p:cBhvr>
                                      <p:to>
                                        <p:strVal val="visible"/>
                                      </p:to>
                                    </p:set>
                                  </p:childTnLst>
                                </p:cTn>
                              </p:par>
                              <p:par>
                                <p:cTn id="238" presetID="2" presetClass="entr" presetSubtype="4" decel="100000" fill="hold" grpId="0" nodeType="withEffect">
                                  <p:stCondLst>
                                    <p:cond delay="2300"/>
                                  </p:stCondLst>
                                  <p:childTnLst>
                                    <p:set>
                                      <p:cBhvr>
                                        <p:cTn id="239" dur="1" fill="hold">
                                          <p:stCondLst>
                                            <p:cond delay="0"/>
                                          </p:stCondLst>
                                        </p:cTn>
                                        <p:tgtEl>
                                          <p:spTgt spid="46"/>
                                        </p:tgtEl>
                                        <p:attrNameLst>
                                          <p:attrName>style.visibility</p:attrName>
                                        </p:attrNameLst>
                                      </p:cBhvr>
                                      <p:to>
                                        <p:strVal val="visible"/>
                                      </p:to>
                                    </p:set>
                                    <p:anim calcmode="lin" valueType="num">
                                      <p:cBhvr additive="base">
                                        <p:cTn id="240" dur="750" fill="hold"/>
                                        <p:tgtEl>
                                          <p:spTgt spid="46"/>
                                        </p:tgtEl>
                                        <p:attrNameLst>
                                          <p:attrName>ppt_x</p:attrName>
                                        </p:attrNameLst>
                                      </p:cBhvr>
                                      <p:tavLst>
                                        <p:tav tm="0">
                                          <p:val>
                                            <p:strVal val="#ppt_x"/>
                                          </p:val>
                                        </p:tav>
                                        <p:tav tm="100000">
                                          <p:val>
                                            <p:strVal val="#ppt_x"/>
                                          </p:val>
                                        </p:tav>
                                      </p:tavLst>
                                    </p:anim>
                                    <p:anim calcmode="lin" valueType="num">
                                      <p:cBhvr additive="base">
                                        <p:cTn id="241" dur="750" fill="hold"/>
                                        <p:tgtEl>
                                          <p:spTgt spid="46"/>
                                        </p:tgtEl>
                                        <p:attrNameLst>
                                          <p:attrName>ppt_y</p:attrName>
                                        </p:attrNameLst>
                                      </p:cBhvr>
                                      <p:tavLst>
                                        <p:tav tm="0">
                                          <p:val>
                                            <p:strVal val="1+#ppt_h/2"/>
                                          </p:val>
                                        </p:tav>
                                        <p:tav tm="100000">
                                          <p:val>
                                            <p:strVal val="#ppt_y"/>
                                          </p:val>
                                        </p:tav>
                                      </p:tavLst>
                                    </p:anim>
                                  </p:childTnLst>
                                </p:cTn>
                              </p:par>
                              <p:par>
                                <p:cTn id="242" presetID="2" presetClass="entr" presetSubtype="4" decel="100000" fill="hold" grpId="0" nodeType="withEffect">
                                  <p:stCondLst>
                                    <p:cond delay="2300"/>
                                  </p:stCondLst>
                                  <p:childTnLst>
                                    <p:set>
                                      <p:cBhvr>
                                        <p:cTn id="243" dur="1" fill="hold">
                                          <p:stCondLst>
                                            <p:cond delay="0"/>
                                          </p:stCondLst>
                                        </p:cTn>
                                        <p:tgtEl>
                                          <p:spTgt spid="34"/>
                                        </p:tgtEl>
                                        <p:attrNameLst>
                                          <p:attrName>style.visibility</p:attrName>
                                        </p:attrNameLst>
                                      </p:cBhvr>
                                      <p:to>
                                        <p:strVal val="visible"/>
                                      </p:to>
                                    </p:set>
                                    <p:anim calcmode="lin" valueType="num">
                                      <p:cBhvr additive="base">
                                        <p:cTn id="244" dur="750" fill="hold"/>
                                        <p:tgtEl>
                                          <p:spTgt spid="34"/>
                                        </p:tgtEl>
                                        <p:attrNameLst>
                                          <p:attrName>ppt_x</p:attrName>
                                        </p:attrNameLst>
                                      </p:cBhvr>
                                      <p:tavLst>
                                        <p:tav tm="0">
                                          <p:val>
                                            <p:strVal val="#ppt_x"/>
                                          </p:val>
                                        </p:tav>
                                        <p:tav tm="100000">
                                          <p:val>
                                            <p:strVal val="#ppt_x"/>
                                          </p:val>
                                        </p:tav>
                                      </p:tavLst>
                                    </p:anim>
                                    <p:anim calcmode="lin" valueType="num">
                                      <p:cBhvr additive="base">
                                        <p:cTn id="245" dur="750" fill="hold"/>
                                        <p:tgtEl>
                                          <p:spTgt spid="34"/>
                                        </p:tgtEl>
                                        <p:attrNameLst>
                                          <p:attrName>ppt_y</p:attrName>
                                        </p:attrNameLst>
                                      </p:cBhvr>
                                      <p:tavLst>
                                        <p:tav tm="0">
                                          <p:val>
                                            <p:strVal val="1+#ppt_h/2"/>
                                          </p:val>
                                        </p:tav>
                                        <p:tav tm="100000">
                                          <p:val>
                                            <p:strVal val="#ppt_y"/>
                                          </p:val>
                                        </p:tav>
                                      </p:tavLst>
                                    </p:anim>
                                  </p:childTnLst>
                                </p:cTn>
                              </p:par>
                              <p:par>
                                <p:cTn id="246" presetID="2" presetClass="entr" presetSubtype="4" decel="100000" fill="hold" grpId="0" nodeType="withEffect">
                                  <p:stCondLst>
                                    <p:cond delay="2300"/>
                                  </p:stCondLst>
                                  <p:childTnLst>
                                    <p:set>
                                      <p:cBhvr>
                                        <p:cTn id="247" dur="1" fill="hold">
                                          <p:stCondLst>
                                            <p:cond delay="0"/>
                                          </p:stCondLst>
                                        </p:cTn>
                                        <p:tgtEl>
                                          <p:spTgt spid="35"/>
                                        </p:tgtEl>
                                        <p:attrNameLst>
                                          <p:attrName>style.visibility</p:attrName>
                                        </p:attrNameLst>
                                      </p:cBhvr>
                                      <p:to>
                                        <p:strVal val="visible"/>
                                      </p:to>
                                    </p:set>
                                    <p:anim calcmode="lin" valueType="num">
                                      <p:cBhvr additive="base">
                                        <p:cTn id="248" dur="750" fill="hold"/>
                                        <p:tgtEl>
                                          <p:spTgt spid="35"/>
                                        </p:tgtEl>
                                        <p:attrNameLst>
                                          <p:attrName>ppt_x</p:attrName>
                                        </p:attrNameLst>
                                      </p:cBhvr>
                                      <p:tavLst>
                                        <p:tav tm="0">
                                          <p:val>
                                            <p:strVal val="#ppt_x"/>
                                          </p:val>
                                        </p:tav>
                                        <p:tav tm="100000">
                                          <p:val>
                                            <p:strVal val="#ppt_x"/>
                                          </p:val>
                                        </p:tav>
                                      </p:tavLst>
                                    </p:anim>
                                    <p:anim calcmode="lin" valueType="num">
                                      <p:cBhvr additive="base">
                                        <p:cTn id="249" dur="750" fill="hold"/>
                                        <p:tgtEl>
                                          <p:spTgt spid="35"/>
                                        </p:tgtEl>
                                        <p:attrNameLst>
                                          <p:attrName>ppt_y</p:attrName>
                                        </p:attrNameLst>
                                      </p:cBhvr>
                                      <p:tavLst>
                                        <p:tav tm="0">
                                          <p:val>
                                            <p:strVal val="1+#ppt_h/2"/>
                                          </p:val>
                                        </p:tav>
                                        <p:tav tm="100000">
                                          <p:val>
                                            <p:strVal val="#ppt_y"/>
                                          </p:val>
                                        </p:tav>
                                      </p:tavLst>
                                    </p:anim>
                                  </p:childTnLst>
                                </p:cTn>
                              </p:par>
                              <p:par>
                                <p:cTn id="250" presetID="2" presetClass="entr" presetSubtype="4" decel="100000" fill="hold" grpId="0" nodeType="withEffect">
                                  <p:stCondLst>
                                    <p:cond delay="2300"/>
                                  </p:stCondLst>
                                  <p:childTnLst>
                                    <p:set>
                                      <p:cBhvr>
                                        <p:cTn id="251" dur="1" fill="hold">
                                          <p:stCondLst>
                                            <p:cond delay="0"/>
                                          </p:stCondLst>
                                        </p:cTn>
                                        <p:tgtEl>
                                          <p:spTgt spid="36"/>
                                        </p:tgtEl>
                                        <p:attrNameLst>
                                          <p:attrName>style.visibility</p:attrName>
                                        </p:attrNameLst>
                                      </p:cBhvr>
                                      <p:to>
                                        <p:strVal val="visible"/>
                                      </p:to>
                                    </p:set>
                                    <p:anim calcmode="lin" valueType="num">
                                      <p:cBhvr additive="base">
                                        <p:cTn id="252" dur="750" fill="hold"/>
                                        <p:tgtEl>
                                          <p:spTgt spid="36"/>
                                        </p:tgtEl>
                                        <p:attrNameLst>
                                          <p:attrName>ppt_x</p:attrName>
                                        </p:attrNameLst>
                                      </p:cBhvr>
                                      <p:tavLst>
                                        <p:tav tm="0">
                                          <p:val>
                                            <p:strVal val="#ppt_x"/>
                                          </p:val>
                                        </p:tav>
                                        <p:tav tm="100000">
                                          <p:val>
                                            <p:strVal val="#ppt_x"/>
                                          </p:val>
                                        </p:tav>
                                      </p:tavLst>
                                    </p:anim>
                                    <p:anim calcmode="lin" valueType="num">
                                      <p:cBhvr additive="base">
                                        <p:cTn id="253" dur="750" fill="hold"/>
                                        <p:tgtEl>
                                          <p:spTgt spid="36"/>
                                        </p:tgtEl>
                                        <p:attrNameLst>
                                          <p:attrName>ppt_y</p:attrName>
                                        </p:attrNameLst>
                                      </p:cBhvr>
                                      <p:tavLst>
                                        <p:tav tm="0">
                                          <p:val>
                                            <p:strVal val="1+#ppt_h/2"/>
                                          </p:val>
                                        </p:tav>
                                        <p:tav tm="100000">
                                          <p:val>
                                            <p:strVal val="#ppt_y"/>
                                          </p:val>
                                        </p:tav>
                                      </p:tavLst>
                                    </p:anim>
                                  </p:childTnLst>
                                </p:cTn>
                              </p:par>
                              <p:par>
                                <p:cTn id="254" presetID="2" presetClass="entr" presetSubtype="4" decel="100000" fill="hold" grpId="0" nodeType="withEffect">
                                  <p:stCondLst>
                                    <p:cond delay="2300"/>
                                  </p:stCondLst>
                                  <p:childTnLst>
                                    <p:set>
                                      <p:cBhvr>
                                        <p:cTn id="255" dur="1" fill="hold">
                                          <p:stCondLst>
                                            <p:cond delay="0"/>
                                          </p:stCondLst>
                                        </p:cTn>
                                        <p:tgtEl>
                                          <p:spTgt spid="37"/>
                                        </p:tgtEl>
                                        <p:attrNameLst>
                                          <p:attrName>style.visibility</p:attrName>
                                        </p:attrNameLst>
                                      </p:cBhvr>
                                      <p:to>
                                        <p:strVal val="visible"/>
                                      </p:to>
                                    </p:set>
                                    <p:anim calcmode="lin" valueType="num">
                                      <p:cBhvr additive="base">
                                        <p:cTn id="256" dur="750" fill="hold"/>
                                        <p:tgtEl>
                                          <p:spTgt spid="37"/>
                                        </p:tgtEl>
                                        <p:attrNameLst>
                                          <p:attrName>ppt_x</p:attrName>
                                        </p:attrNameLst>
                                      </p:cBhvr>
                                      <p:tavLst>
                                        <p:tav tm="0">
                                          <p:val>
                                            <p:strVal val="#ppt_x"/>
                                          </p:val>
                                        </p:tav>
                                        <p:tav tm="100000">
                                          <p:val>
                                            <p:strVal val="#ppt_x"/>
                                          </p:val>
                                        </p:tav>
                                      </p:tavLst>
                                    </p:anim>
                                    <p:anim calcmode="lin" valueType="num">
                                      <p:cBhvr additive="base">
                                        <p:cTn id="257" dur="750" fill="hold"/>
                                        <p:tgtEl>
                                          <p:spTgt spid="37"/>
                                        </p:tgtEl>
                                        <p:attrNameLst>
                                          <p:attrName>ppt_y</p:attrName>
                                        </p:attrNameLst>
                                      </p:cBhvr>
                                      <p:tavLst>
                                        <p:tav tm="0">
                                          <p:val>
                                            <p:strVal val="1+#ppt_h/2"/>
                                          </p:val>
                                        </p:tav>
                                        <p:tav tm="100000">
                                          <p:val>
                                            <p:strVal val="#ppt_y"/>
                                          </p:val>
                                        </p:tav>
                                      </p:tavLst>
                                    </p:anim>
                                  </p:childTnLst>
                                </p:cTn>
                              </p:par>
                              <p:par>
                                <p:cTn id="258" presetID="2" presetClass="entr" presetSubtype="4" decel="100000" fill="hold" grpId="0" nodeType="withEffect">
                                  <p:stCondLst>
                                    <p:cond delay="2300"/>
                                  </p:stCondLst>
                                  <p:childTnLst>
                                    <p:set>
                                      <p:cBhvr>
                                        <p:cTn id="259" dur="1" fill="hold">
                                          <p:stCondLst>
                                            <p:cond delay="0"/>
                                          </p:stCondLst>
                                        </p:cTn>
                                        <p:tgtEl>
                                          <p:spTgt spid="38"/>
                                        </p:tgtEl>
                                        <p:attrNameLst>
                                          <p:attrName>style.visibility</p:attrName>
                                        </p:attrNameLst>
                                      </p:cBhvr>
                                      <p:to>
                                        <p:strVal val="visible"/>
                                      </p:to>
                                    </p:set>
                                    <p:anim calcmode="lin" valueType="num">
                                      <p:cBhvr additive="base">
                                        <p:cTn id="260" dur="750" fill="hold"/>
                                        <p:tgtEl>
                                          <p:spTgt spid="38"/>
                                        </p:tgtEl>
                                        <p:attrNameLst>
                                          <p:attrName>ppt_x</p:attrName>
                                        </p:attrNameLst>
                                      </p:cBhvr>
                                      <p:tavLst>
                                        <p:tav tm="0">
                                          <p:val>
                                            <p:strVal val="#ppt_x"/>
                                          </p:val>
                                        </p:tav>
                                        <p:tav tm="100000">
                                          <p:val>
                                            <p:strVal val="#ppt_x"/>
                                          </p:val>
                                        </p:tav>
                                      </p:tavLst>
                                    </p:anim>
                                    <p:anim calcmode="lin" valueType="num">
                                      <p:cBhvr additive="base">
                                        <p:cTn id="261" dur="750" fill="hold"/>
                                        <p:tgtEl>
                                          <p:spTgt spid="38"/>
                                        </p:tgtEl>
                                        <p:attrNameLst>
                                          <p:attrName>ppt_y</p:attrName>
                                        </p:attrNameLst>
                                      </p:cBhvr>
                                      <p:tavLst>
                                        <p:tav tm="0">
                                          <p:val>
                                            <p:strVal val="1+#ppt_h/2"/>
                                          </p:val>
                                        </p:tav>
                                        <p:tav tm="100000">
                                          <p:val>
                                            <p:strVal val="#ppt_y"/>
                                          </p:val>
                                        </p:tav>
                                      </p:tavLst>
                                    </p:anim>
                                  </p:childTnLst>
                                </p:cTn>
                              </p:par>
                              <p:par>
                                <p:cTn id="262" presetID="2" presetClass="entr" presetSubtype="4" decel="100000" fill="hold" grpId="0" nodeType="withEffect">
                                  <p:stCondLst>
                                    <p:cond delay="2300"/>
                                  </p:stCondLst>
                                  <p:childTnLst>
                                    <p:set>
                                      <p:cBhvr>
                                        <p:cTn id="263" dur="1" fill="hold">
                                          <p:stCondLst>
                                            <p:cond delay="0"/>
                                          </p:stCondLst>
                                        </p:cTn>
                                        <p:tgtEl>
                                          <p:spTgt spid="39"/>
                                        </p:tgtEl>
                                        <p:attrNameLst>
                                          <p:attrName>style.visibility</p:attrName>
                                        </p:attrNameLst>
                                      </p:cBhvr>
                                      <p:to>
                                        <p:strVal val="visible"/>
                                      </p:to>
                                    </p:set>
                                    <p:anim calcmode="lin" valueType="num">
                                      <p:cBhvr additive="base">
                                        <p:cTn id="264" dur="750" fill="hold"/>
                                        <p:tgtEl>
                                          <p:spTgt spid="39"/>
                                        </p:tgtEl>
                                        <p:attrNameLst>
                                          <p:attrName>ppt_x</p:attrName>
                                        </p:attrNameLst>
                                      </p:cBhvr>
                                      <p:tavLst>
                                        <p:tav tm="0">
                                          <p:val>
                                            <p:strVal val="#ppt_x"/>
                                          </p:val>
                                        </p:tav>
                                        <p:tav tm="100000">
                                          <p:val>
                                            <p:strVal val="#ppt_x"/>
                                          </p:val>
                                        </p:tav>
                                      </p:tavLst>
                                    </p:anim>
                                    <p:anim calcmode="lin" valueType="num">
                                      <p:cBhvr additive="base">
                                        <p:cTn id="265" dur="750" fill="hold"/>
                                        <p:tgtEl>
                                          <p:spTgt spid="39"/>
                                        </p:tgtEl>
                                        <p:attrNameLst>
                                          <p:attrName>ppt_y</p:attrName>
                                        </p:attrNameLst>
                                      </p:cBhvr>
                                      <p:tavLst>
                                        <p:tav tm="0">
                                          <p:val>
                                            <p:strVal val="1+#ppt_h/2"/>
                                          </p:val>
                                        </p:tav>
                                        <p:tav tm="100000">
                                          <p:val>
                                            <p:strVal val="#ppt_y"/>
                                          </p:val>
                                        </p:tav>
                                      </p:tavLst>
                                    </p:anim>
                                  </p:childTnLst>
                                </p:cTn>
                              </p:par>
                              <p:par>
                                <p:cTn id="266" presetID="2" presetClass="entr" presetSubtype="4" decel="100000" fill="hold" grpId="0" nodeType="withEffect">
                                  <p:stCondLst>
                                    <p:cond delay="2300"/>
                                  </p:stCondLst>
                                  <p:childTnLst>
                                    <p:set>
                                      <p:cBhvr>
                                        <p:cTn id="267" dur="1" fill="hold">
                                          <p:stCondLst>
                                            <p:cond delay="0"/>
                                          </p:stCondLst>
                                        </p:cTn>
                                        <p:tgtEl>
                                          <p:spTgt spid="40"/>
                                        </p:tgtEl>
                                        <p:attrNameLst>
                                          <p:attrName>style.visibility</p:attrName>
                                        </p:attrNameLst>
                                      </p:cBhvr>
                                      <p:to>
                                        <p:strVal val="visible"/>
                                      </p:to>
                                    </p:set>
                                    <p:anim calcmode="lin" valueType="num">
                                      <p:cBhvr additive="base">
                                        <p:cTn id="268" dur="750" fill="hold"/>
                                        <p:tgtEl>
                                          <p:spTgt spid="40"/>
                                        </p:tgtEl>
                                        <p:attrNameLst>
                                          <p:attrName>ppt_x</p:attrName>
                                        </p:attrNameLst>
                                      </p:cBhvr>
                                      <p:tavLst>
                                        <p:tav tm="0">
                                          <p:val>
                                            <p:strVal val="#ppt_x"/>
                                          </p:val>
                                        </p:tav>
                                        <p:tav tm="100000">
                                          <p:val>
                                            <p:strVal val="#ppt_x"/>
                                          </p:val>
                                        </p:tav>
                                      </p:tavLst>
                                    </p:anim>
                                    <p:anim calcmode="lin" valueType="num">
                                      <p:cBhvr additive="base">
                                        <p:cTn id="269" dur="750" fill="hold"/>
                                        <p:tgtEl>
                                          <p:spTgt spid="40"/>
                                        </p:tgtEl>
                                        <p:attrNameLst>
                                          <p:attrName>ppt_y</p:attrName>
                                        </p:attrNameLst>
                                      </p:cBhvr>
                                      <p:tavLst>
                                        <p:tav tm="0">
                                          <p:val>
                                            <p:strVal val="1+#ppt_h/2"/>
                                          </p:val>
                                        </p:tav>
                                        <p:tav tm="100000">
                                          <p:val>
                                            <p:strVal val="#ppt_y"/>
                                          </p:val>
                                        </p:tav>
                                      </p:tavLst>
                                    </p:anim>
                                  </p:childTnLst>
                                </p:cTn>
                              </p:par>
                              <p:par>
                                <p:cTn id="270" presetID="2" presetClass="entr" presetSubtype="4" decel="100000" fill="hold" grpId="0" nodeType="withEffect">
                                  <p:stCondLst>
                                    <p:cond delay="2300"/>
                                  </p:stCondLst>
                                  <p:childTnLst>
                                    <p:set>
                                      <p:cBhvr>
                                        <p:cTn id="271" dur="1" fill="hold">
                                          <p:stCondLst>
                                            <p:cond delay="0"/>
                                          </p:stCondLst>
                                        </p:cTn>
                                        <p:tgtEl>
                                          <p:spTgt spid="41"/>
                                        </p:tgtEl>
                                        <p:attrNameLst>
                                          <p:attrName>style.visibility</p:attrName>
                                        </p:attrNameLst>
                                      </p:cBhvr>
                                      <p:to>
                                        <p:strVal val="visible"/>
                                      </p:to>
                                    </p:set>
                                    <p:anim calcmode="lin" valueType="num">
                                      <p:cBhvr additive="base">
                                        <p:cTn id="272" dur="750" fill="hold"/>
                                        <p:tgtEl>
                                          <p:spTgt spid="41"/>
                                        </p:tgtEl>
                                        <p:attrNameLst>
                                          <p:attrName>ppt_x</p:attrName>
                                        </p:attrNameLst>
                                      </p:cBhvr>
                                      <p:tavLst>
                                        <p:tav tm="0">
                                          <p:val>
                                            <p:strVal val="#ppt_x"/>
                                          </p:val>
                                        </p:tav>
                                        <p:tav tm="100000">
                                          <p:val>
                                            <p:strVal val="#ppt_x"/>
                                          </p:val>
                                        </p:tav>
                                      </p:tavLst>
                                    </p:anim>
                                    <p:anim calcmode="lin" valueType="num">
                                      <p:cBhvr additive="base">
                                        <p:cTn id="273" dur="750" fill="hold"/>
                                        <p:tgtEl>
                                          <p:spTgt spid="41"/>
                                        </p:tgtEl>
                                        <p:attrNameLst>
                                          <p:attrName>ppt_y</p:attrName>
                                        </p:attrNameLst>
                                      </p:cBhvr>
                                      <p:tavLst>
                                        <p:tav tm="0">
                                          <p:val>
                                            <p:strVal val="1+#ppt_h/2"/>
                                          </p:val>
                                        </p:tav>
                                        <p:tav tm="100000">
                                          <p:val>
                                            <p:strVal val="#ppt_y"/>
                                          </p:val>
                                        </p:tav>
                                      </p:tavLst>
                                    </p:anim>
                                  </p:childTnLst>
                                </p:cTn>
                              </p:par>
                              <p:par>
                                <p:cTn id="274" presetID="2" presetClass="entr" presetSubtype="4" decel="100000" fill="hold" grpId="0" nodeType="withEffect">
                                  <p:stCondLst>
                                    <p:cond delay="2300"/>
                                  </p:stCondLst>
                                  <p:childTnLst>
                                    <p:set>
                                      <p:cBhvr>
                                        <p:cTn id="275" dur="1" fill="hold">
                                          <p:stCondLst>
                                            <p:cond delay="0"/>
                                          </p:stCondLst>
                                        </p:cTn>
                                        <p:tgtEl>
                                          <p:spTgt spid="42"/>
                                        </p:tgtEl>
                                        <p:attrNameLst>
                                          <p:attrName>style.visibility</p:attrName>
                                        </p:attrNameLst>
                                      </p:cBhvr>
                                      <p:to>
                                        <p:strVal val="visible"/>
                                      </p:to>
                                    </p:set>
                                    <p:anim calcmode="lin" valueType="num">
                                      <p:cBhvr additive="base">
                                        <p:cTn id="276" dur="750" fill="hold"/>
                                        <p:tgtEl>
                                          <p:spTgt spid="42"/>
                                        </p:tgtEl>
                                        <p:attrNameLst>
                                          <p:attrName>ppt_x</p:attrName>
                                        </p:attrNameLst>
                                      </p:cBhvr>
                                      <p:tavLst>
                                        <p:tav tm="0">
                                          <p:val>
                                            <p:strVal val="#ppt_x"/>
                                          </p:val>
                                        </p:tav>
                                        <p:tav tm="100000">
                                          <p:val>
                                            <p:strVal val="#ppt_x"/>
                                          </p:val>
                                        </p:tav>
                                      </p:tavLst>
                                    </p:anim>
                                    <p:anim calcmode="lin" valueType="num">
                                      <p:cBhvr additive="base">
                                        <p:cTn id="277" dur="750" fill="hold"/>
                                        <p:tgtEl>
                                          <p:spTgt spid="42"/>
                                        </p:tgtEl>
                                        <p:attrNameLst>
                                          <p:attrName>ppt_y</p:attrName>
                                        </p:attrNameLst>
                                      </p:cBhvr>
                                      <p:tavLst>
                                        <p:tav tm="0">
                                          <p:val>
                                            <p:strVal val="1+#ppt_h/2"/>
                                          </p:val>
                                        </p:tav>
                                        <p:tav tm="100000">
                                          <p:val>
                                            <p:strVal val="#ppt_y"/>
                                          </p:val>
                                        </p:tav>
                                      </p:tavLst>
                                    </p:anim>
                                  </p:childTnLst>
                                </p:cTn>
                              </p:par>
                              <p:par>
                                <p:cTn id="278" presetID="2" presetClass="entr" presetSubtype="4" decel="100000" fill="hold" grpId="0" nodeType="withEffect">
                                  <p:stCondLst>
                                    <p:cond delay="2300"/>
                                  </p:stCondLst>
                                  <p:childTnLst>
                                    <p:set>
                                      <p:cBhvr>
                                        <p:cTn id="279" dur="1" fill="hold">
                                          <p:stCondLst>
                                            <p:cond delay="0"/>
                                          </p:stCondLst>
                                        </p:cTn>
                                        <p:tgtEl>
                                          <p:spTgt spid="43"/>
                                        </p:tgtEl>
                                        <p:attrNameLst>
                                          <p:attrName>style.visibility</p:attrName>
                                        </p:attrNameLst>
                                      </p:cBhvr>
                                      <p:to>
                                        <p:strVal val="visible"/>
                                      </p:to>
                                    </p:set>
                                    <p:anim calcmode="lin" valueType="num">
                                      <p:cBhvr additive="base">
                                        <p:cTn id="280" dur="750" fill="hold"/>
                                        <p:tgtEl>
                                          <p:spTgt spid="43"/>
                                        </p:tgtEl>
                                        <p:attrNameLst>
                                          <p:attrName>ppt_x</p:attrName>
                                        </p:attrNameLst>
                                      </p:cBhvr>
                                      <p:tavLst>
                                        <p:tav tm="0">
                                          <p:val>
                                            <p:strVal val="#ppt_x"/>
                                          </p:val>
                                        </p:tav>
                                        <p:tav tm="100000">
                                          <p:val>
                                            <p:strVal val="#ppt_x"/>
                                          </p:val>
                                        </p:tav>
                                      </p:tavLst>
                                    </p:anim>
                                    <p:anim calcmode="lin" valueType="num">
                                      <p:cBhvr additive="base">
                                        <p:cTn id="281" dur="750" fill="hold"/>
                                        <p:tgtEl>
                                          <p:spTgt spid="43"/>
                                        </p:tgtEl>
                                        <p:attrNameLst>
                                          <p:attrName>ppt_y</p:attrName>
                                        </p:attrNameLst>
                                      </p:cBhvr>
                                      <p:tavLst>
                                        <p:tav tm="0">
                                          <p:val>
                                            <p:strVal val="1+#ppt_h/2"/>
                                          </p:val>
                                        </p:tav>
                                        <p:tav tm="100000">
                                          <p:val>
                                            <p:strVal val="#ppt_y"/>
                                          </p:val>
                                        </p:tav>
                                      </p:tavLst>
                                    </p:anim>
                                  </p:childTnLst>
                                </p:cTn>
                              </p:par>
                              <p:par>
                                <p:cTn id="282" presetID="2" presetClass="entr" presetSubtype="4" decel="100000" fill="hold" grpId="0" nodeType="withEffect">
                                  <p:stCondLst>
                                    <p:cond delay="2300"/>
                                  </p:stCondLst>
                                  <p:childTnLst>
                                    <p:set>
                                      <p:cBhvr>
                                        <p:cTn id="283" dur="1" fill="hold">
                                          <p:stCondLst>
                                            <p:cond delay="0"/>
                                          </p:stCondLst>
                                        </p:cTn>
                                        <p:tgtEl>
                                          <p:spTgt spid="44"/>
                                        </p:tgtEl>
                                        <p:attrNameLst>
                                          <p:attrName>style.visibility</p:attrName>
                                        </p:attrNameLst>
                                      </p:cBhvr>
                                      <p:to>
                                        <p:strVal val="visible"/>
                                      </p:to>
                                    </p:set>
                                    <p:anim calcmode="lin" valueType="num">
                                      <p:cBhvr additive="base">
                                        <p:cTn id="284" dur="750" fill="hold"/>
                                        <p:tgtEl>
                                          <p:spTgt spid="44"/>
                                        </p:tgtEl>
                                        <p:attrNameLst>
                                          <p:attrName>ppt_x</p:attrName>
                                        </p:attrNameLst>
                                      </p:cBhvr>
                                      <p:tavLst>
                                        <p:tav tm="0">
                                          <p:val>
                                            <p:strVal val="#ppt_x"/>
                                          </p:val>
                                        </p:tav>
                                        <p:tav tm="100000">
                                          <p:val>
                                            <p:strVal val="#ppt_x"/>
                                          </p:val>
                                        </p:tav>
                                      </p:tavLst>
                                    </p:anim>
                                    <p:anim calcmode="lin" valueType="num">
                                      <p:cBhvr additive="base">
                                        <p:cTn id="285" dur="750" fill="hold"/>
                                        <p:tgtEl>
                                          <p:spTgt spid="44"/>
                                        </p:tgtEl>
                                        <p:attrNameLst>
                                          <p:attrName>ppt_y</p:attrName>
                                        </p:attrNameLst>
                                      </p:cBhvr>
                                      <p:tavLst>
                                        <p:tav tm="0">
                                          <p:val>
                                            <p:strVal val="1+#ppt_h/2"/>
                                          </p:val>
                                        </p:tav>
                                        <p:tav tm="100000">
                                          <p:val>
                                            <p:strVal val="#ppt_y"/>
                                          </p:val>
                                        </p:tav>
                                      </p:tavLst>
                                    </p:anim>
                                  </p:childTnLst>
                                </p:cTn>
                              </p:par>
                              <p:par>
                                <p:cTn id="286" presetID="2" presetClass="entr" presetSubtype="4" decel="100000" fill="hold" grpId="0" nodeType="withEffect">
                                  <p:stCondLst>
                                    <p:cond delay="2300"/>
                                  </p:stCondLst>
                                  <p:childTnLst>
                                    <p:set>
                                      <p:cBhvr>
                                        <p:cTn id="287" dur="1" fill="hold">
                                          <p:stCondLst>
                                            <p:cond delay="0"/>
                                          </p:stCondLst>
                                        </p:cTn>
                                        <p:tgtEl>
                                          <p:spTgt spid="45"/>
                                        </p:tgtEl>
                                        <p:attrNameLst>
                                          <p:attrName>style.visibility</p:attrName>
                                        </p:attrNameLst>
                                      </p:cBhvr>
                                      <p:to>
                                        <p:strVal val="visible"/>
                                      </p:to>
                                    </p:set>
                                    <p:anim calcmode="lin" valueType="num">
                                      <p:cBhvr additive="base">
                                        <p:cTn id="288" dur="750" fill="hold"/>
                                        <p:tgtEl>
                                          <p:spTgt spid="45"/>
                                        </p:tgtEl>
                                        <p:attrNameLst>
                                          <p:attrName>ppt_x</p:attrName>
                                        </p:attrNameLst>
                                      </p:cBhvr>
                                      <p:tavLst>
                                        <p:tav tm="0">
                                          <p:val>
                                            <p:strVal val="#ppt_x"/>
                                          </p:val>
                                        </p:tav>
                                        <p:tav tm="100000">
                                          <p:val>
                                            <p:strVal val="#ppt_x"/>
                                          </p:val>
                                        </p:tav>
                                      </p:tavLst>
                                    </p:anim>
                                    <p:anim calcmode="lin" valueType="num">
                                      <p:cBhvr additive="base">
                                        <p:cTn id="289" dur="750" fill="hold"/>
                                        <p:tgtEl>
                                          <p:spTgt spid="45"/>
                                        </p:tgtEl>
                                        <p:attrNameLst>
                                          <p:attrName>ppt_y</p:attrName>
                                        </p:attrNameLst>
                                      </p:cBhvr>
                                      <p:tavLst>
                                        <p:tav tm="0">
                                          <p:val>
                                            <p:strVal val="1+#ppt_h/2"/>
                                          </p:val>
                                        </p:tav>
                                        <p:tav tm="100000">
                                          <p:val>
                                            <p:strVal val="#ppt_y"/>
                                          </p:val>
                                        </p:tav>
                                      </p:tavLst>
                                    </p:anim>
                                  </p:childTnLst>
                                </p:cTn>
                              </p:par>
                              <p:par>
                                <p:cTn id="290" presetID="2" presetClass="entr" presetSubtype="4" decel="100000" fill="hold" grpId="0" nodeType="withEffect">
                                  <p:stCondLst>
                                    <p:cond delay="2300"/>
                                  </p:stCondLst>
                                  <p:childTnLst>
                                    <p:set>
                                      <p:cBhvr>
                                        <p:cTn id="291" dur="1" fill="hold">
                                          <p:stCondLst>
                                            <p:cond delay="0"/>
                                          </p:stCondLst>
                                        </p:cTn>
                                        <p:tgtEl>
                                          <p:spTgt spid="30"/>
                                        </p:tgtEl>
                                        <p:attrNameLst>
                                          <p:attrName>style.visibility</p:attrName>
                                        </p:attrNameLst>
                                      </p:cBhvr>
                                      <p:to>
                                        <p:strVal val="visible"/>
                                      </p:to>
                                    </p:set>
                                    <p:anim calcmode="lin" valueType="num">
                                      <p:cBhvr additive="base">
                                        <p:cTn id="292" dur="200" fill="hold"/>
                                        <p:tgtEl>
                                          <p:spTgt spid="30"/>
                                        </p:tgtEl>
                                        <p:attrNameLst>
                                          <p:attrName>ppt_x</p:attrName>
                                        </p:attrNameLst>
                                      </p:cBhvr>
                                      <p:tavLst>
                                        <p:tav tm="0">
                                          <p:val>
                                            <p:strVal val="#ppt_x"/>
                                          </p:val>
                                        </p:tav>
                                        <p:tav tm="100000">
                                          <p:val>
                                            <p:strVal val="#ppt_x"/>
                                          </p:val>
                                        </p:tav>
                                      </p:tavLst>
                                    </p:anim>
                                    <p:anim calcmode="lin" valueType="num">
                                      <p:cBhvr additive="base">
                                        <p:cTn id="293" dur="200" fill="hold"/>
                                        <p:tgtEl>
                                          <p:spTgt spid="30"/>
                                        </p:tgtEl>
                                        <p:attrNameLst>
                                          <p:attrName>ppt_y</p:attrName>
                                        </p:attrNameLst>
                                      </p:cBhvr>
                                      <p:tavLst>
                                        <p:tav tm="0">
                                          <p:val>
                                            <p:strVal val="1+#ppt_h/2"/>
                                          </p:val>
                                        </p:tav>
                                        <p:tav tm="100000">
                                          <p:val>
                                            <p:strVal val="#ppt_y"/>
                                          </p:val>
                                        </p:tav>
                                      </p:tavLst>
                                    </p:anim>
                                  </p:childTnLst>
                                </p:cTn>
                              </p:par>
                              <p:par>
                                <p:cTn id="294" presetID="42" presetClass="path" presetSubtype="0" accel="100000" fill="hold" grpId="1" nodeType="withEffect">
                                  <p:stCondLst>
                                    <p:cond delay="2500"/>
                                  </p:stCondLst>
                                  <p:childTnLst>
                                    <p:animMotion origin="layout" path="M 3.75E-6 1.48148E-6 L 3.75E-6 0.09213 " pathEditMode="relative" rAng="0" ptsTypes="AA">
                                      <p:cBhvr>
                                        <p:cTn id="295" dur="100" fill="hold"/>
                                        <p:tgtEl>
                                          <p:spTgt spid="30"/>
                                        </p:tgtEl>
                                        <p:attrNameLst>
                                          <p:attrName>ppt_x</p:attrName>
                                          <p:attrName>ppt_y</p:attrName>
                                        </p:attrNameLst>
                                      </p:cBhvr>
                                      <p:rCtr x="0" y="4606"/>
                                    </p:animMotion>
                                  </p:childTnLst>
                                </p:cTn>
                              </p:par>
                              <p:par>
                                <p:cTn id="296" presetID="64" presetClass="path" presetSubtype="0" decel="100000" fill="hold" grpId="2" nodeType="withEffect">
                                  <p:stCondLst>
                                    <p:cond delay="2600"/>
                                  </p:stCondLst>
                                  <p:childTnLst>
                                    <p:animMotion origin="layout" path="M 3.75E-6 0.09213 L 3.75E-6 -0.10857 " pathEditMode="relative" rAng="0" ptsTypes="AA">
                                      <p:cBhvr>
                                        <p:cTn id="297" dur="100" fill="hold"/>
                                        <p:tgtEl>
                                          <p:spTgt spid="30"/>
                                        </p:tgtEl>
                                        <p:attrNameLst>
                                          <p:attrName>ppt_x</p:attrName>
                                          <p:attrName>ppt_y</p:attrName>
                                        </p:attrNameLst>
                                      </p:cBhvr>
                                      <p:rCtr x="0" y="-10046"/>
                                    </p:animMotion>
                                  </p:childTnLst>
                                </p:cTn>
                              </p:par>
                              <p:par>
                                <p:cTn id="298" presetID="42" presetClass="path" presetSubtype="0" accel="50000" decel="50000" fill="hold" grpId="3" nodeType="withEffect">
                                  <p:stCondLst>
                                    <p:cond delay="2700"/>
                                  </p:stCondLst>
                                  <p:childTnLst>
                                    <p:animMotion origin="layout" path="M 3.75E-6 -0.10857 L 3.75E-6 -0.08079 " pathEditMode="relative" rAng="0" ptsTypes="AA">
                                      <p:cBhvr>
                                        <p:cTn id="299" dur="100" fill="hold"/>
                                        <p:tgtEl>
                                          <p:spTgt spid="30"/>
                                        </p:tgtEl>
                                        <p:attrNameLst>
                                          <p:attrName>ppt_x</p:attrName>
                                          <p:attrName>ppt_y</p:attrName>
                                        </p:attrNameLst>
                                      </p:cBhvr>
                                      <p:rCtr x="0" y="1389"/>
                                    </p:animMotion>
                                  </p:childTnLst>
                                </p:cTn>
                              </p:par>
                              <p:par>
                                <p:cTn id="300" presetID="63" presetClass="path" presetSubtype="0" decel="100000" fill="hold" grpId="4" nodeType="withEffect">
                                  <p:stCondLst>
                                    <p:cond delay="2800"/>
                                  </p:stCondLst>
                                  <p:childTnLst>
                                    <p:animMotion origin="layout" path="M 3.75E-6 -0.08079 L 3.75E-6 -0.11736 " pathEditMode="relative" rAng="0" ptsTypes="AA">
                                      <p:cBhvr>
                                        <p:cTn id="301" dur="200" fill="hold"/>
                                        <p:tgtEl>
                                          <p:spTgt spid="30"/>
                                        </p:tgtEl>
                                        <p:attrNameLst>
                                          <p:attrName>ppt_x</p:attrName>
                                          <p:attrName>ppt_y</p:attrName>
                                        </p:attrNameLst>
                                      </p:cBhvr>
                                      <p:rCtr x="0" y="-1829"/>
                                    </p:animMotion>
                                  </p:childTnLst>
                                  <p:subTnLst>
                                    <p:set>
                                      <p:cBhvr override="childStyle">
                                        <p:cTn dur="1" fill="hold" display="0" masterRel="sameClick" afterEffect="1">
                                          <p:stCondLst>
                                            <p:cond evt="end" delay="0">
                                              <p:tn val="300"/>
                                            </p:cond>
                                          </p:stCondLst>
                                        </p:cTn>
                                        <p:tgtEl>
                                          <p:spTgt spid="30"/>
                                        </p:tgtEl>
                                        <p:attrNameLst>
                                          <p:attrName>style.visibility</p:attrName>
                                        </p:attrNameLst>
                                      </p:cBhvr>
                                      <p:to>
                                        <p:strVal val="hidden"/>
                                      </p:to>
                                    </p:set>
                                  </p:subTnLst>
                                </p:cTn>
                              </p:par>
                              <p:par>
                                <p:cTn id="302" presetID="1" presetClass="entr" presetSubtype="0" fill="hold" grpId="0" nodeType="withEffect">
                                  <p:stCondLst>
                                    <p:cond delay="3000"/>
                                  </p:stCondLst>
                                  <p:childTnLst>
                                    <p:set>
                                      <p:cBhvr>
                                        <p:cTn id="303" dur="1" fill="hold">
                                          <p:stCondLst>
                                            <p:cond delay="0"/>
                                          </p:stCondLst>
                                        </p:cTn>
                                        <p:tgtEl>
                                          <p:spTgt spid="48"/>
                                        </p:tgtEl>
                                        <p:attrNameLst>
                                          <p:attrName>style.visibility</p:attrName>
                                        </p:attrNameLst>
                                      </p:cBhvr>
                                      <p:to>
                                        <p:strVal val="visible"/>
                                      </p:to>
                                    </p:set>
                                  </p:childTnLst>
                                </p:cTn>
                              </p:par>
                              <p:par>
                                <p:cTn id="304" presetID="2" presetClass="entr" presetSubtype="1" fill="hold" grpId="0" nodeType="withEffect">
                                  <p:stCondLst>
                                    <p:cond delay="3000"/>
                                  </p:stCondLst>
                                  <p:childTnLst>
                                    <p:set>
                                      <p:cBhvr>
                                        <p:cTn id="305" dur="1" fill="hold">
                                          <p:stCondLst>
                                            <p:cond delay="0"/>
                                          </p:stCondLst>
                                        </p:cTn>
                                        <p:tgtEl>
                                          <p:spTgt spid="49"/>
                                        </p:tgtEl>
                                        <p:attrNameLst>
                                          <p:attrName>style.visibility</p:attrName>
                                        </p:attrNameLst>
                                      </p:cBhvr>
                                      <p:to>
                                        <p:strVal val="visible"/>
                                      </p:to>
                                    </p:set>
                                    <p:anim calcmode="lin" valueType="num">
                                      <p:cBhvr additive="base">
                                        <p:cTn id="306" dur="235" fill="hold"/>
                                        <p:tgtEl>
                                          <p:spTgt spid="49"/>
                                        </p:tgtEl>
                                        <p:attrNameLst>
                                          <p:attrName>ppt_x</p:attrName>
                                        </p:attrNameLst>
                                      </p:cBhvr>
                                      <p:tavLst>
                                        <p:tav tm="0">
                                          <p:val>
                                            <p:strVal val="#ppt_x"/>
                                          </p:val>
                                        </p:tav>
                                        <p:tav tm="100000">
                                          <p:val>
                                            <p:strVal val="#ppt_x"/>
                                          </p:val>
                                        </p:tav>
                                      </p:tavLst>
                                    </p:anim>
                                    <p:anim calcmode="lin" valueType="num">
                                      <p:cBhvr additive="base">
                                        <p:cTn id="307" dur="235" fill="hold"/>
                                        <p:tgtEl>
                                          <p:spTgt spid="49"/>
                                        </p:tgtEl>
                                        <p:attrNameLst>
                                          <p:attrName>ppt_y</p:attrName>
                                        </p:attrNameLst>
                                      </p:cBhvr>
                                      <p:tavLst>
                                        <p:tav tm="0">
                                          <p:val>
                                            <p:strVal val="0-#ppt_h/2"/>
                                          </p:val>
                                        </p:tav>
                                        <p:tav tm="100000">
                                          <p:val>
                                            <p:strVal val="#ppt_y"/>
                                          </p:val>
                                        </p:tav>
                                      </p:tavLst>
                                    </p:anim>
                                  </p:childTnLst>
                                </p:cTn>
                              </p:par>
                              <p:par>
                                <p:cTn id="308" presetID="2" presetClass="entr" presetSubtype="1" fill="hold" grpId="0" nodeType="withEffect">
                                  <p:stCondLst>
                                    <p:cond delay="3100"/>
                                  </p:stCondLst>
                                  <p:childTnLst>
                                    <p:set>
                                      <p:cBhvr>
                                        <p:cTn id="309" dur="1" fill="hold">
                                          <p:stCondLst>
                                            <p:cond delay="0"/>
                                          </p:stCondLst>
                                        </p:cTn>
                                        <p:tgtEl>
                                          <p:spTgt spid="54"/>
                                        </p:tgtEl>
                                        <p:attrNameLst>
                                          <p:attrName>style.visibility</p:attrName>
                                        </p:attrNameLst>
                                      </p:cBhvr>
                                      <p:to>
                                        <p:strVal val="visible"/>
                                      </p:to>
                                    </p:set>
                                    <p:anim calcmode="lin" valueType="num">
                                      <p:cBhvr additive="base">
                                        <p:cTn id="310" dur="288" fill="hold"/>
                                        <p:tgtEl>
                                          <p:spTgt spid="54"/>
                                        </p:tgtEl>
                                        <p:attrNameLst>
                                          <p:attrName>ppt_x</p:attrName>
                                        </p:attrNameLst>
                                      </p:cBhvr>
                                      <p:tavLst>
                                        <p:tav tm="0">
                                          <p:val>
                                            <p:strVal val="#ppt_x"/>
                                          </p:val>
                                        </p:tav>
                                        <p:tav tm="100000">
                                          <p:val>
                                            <p:strVal val="#ppt_x"/>
                                          </p:val>
                                        </p:tav>
                                      </p:tavLst>
                                    </p:anim>
                                    <p:anim calcmode="lin" valueType="num">
                                      <p:cBhvr additive="base">
                                        <p:cTn id="311" dur="288" fill="hold"/>
                                        <p:tgtEl>
                                          <p:spTgt spid="54"/>
                                        </p:tgtEl>
                                        <p:attrNameLst>
                                          <p:attrName>ppt_y</p:attrName>
                                        </p:attrNameLst>
                                      </p:cBhvr>
                                      <p:tavLst>
                                        <p:tav tm="0">
                                          <p:val>
                                            <p:strVal val="0-#ppt_h/2"/>
                                          </p:val>
                                        </p:tav>
                                        <p:tav tm="100000">
                                          <p:val>
                                            <p:strVal val="#ppt_y"/>
                                          </p:val>
                                        </p:tav>
                                      </p:tavLst>
                                    </p:anim>
                                  </p:childTnLst>
                                </p:cTn>
                              </p:par>
                              <p:par>
                                <p:cTn id="312" presetID="2" presetClass="entr" presetSubtype="1" fill="hold" grpId="0" nodeType="withEffect">
                                  <p:stCondLst>
                                    <p:cond delay="3180"/>
                                  </p:stCondLst>
                                  <p:childTnLst>
                                    <p:set>
                                      <p:cBhvr>
                                        <p:cTn id="313" dur="1" fill="hold">
                                          <p:stCondLst>
                                            <p:cond delay="0"/>
                                          </p:stCondLst>
                                        </p:cTn>
                                        <p:tgtEl>
                                          <p:spTgt spid="57"/>
                                        </p:tgtEl>
                                        <p:attrNameLst>
                                          <p:attrName>style.visibility</p:attrName>
                                        </p:attrNameLst>
                                      </p:cBhvr>
                                      <p:to>
                                        <p:strVal val="visible"/>
                                      </p:to>
                                    </p:set>
                                    <p:anim calcmode="lin" valueType="num">
                                      <p:cBhvr additive="base">
                                        <p:cTn id="314" dur="215" fill="hold"/>
                                        <p:tgtEl>
                                          <p:spTgt spid="57"/>
                                        </p:tgtEl>
                                        <p:attrNameLst>
                                          <p:attrName>ppt_x</p:attrName>
                                        </p:attrNameLst>
                                      </p:cBhvr>
                                      <p:tavLst>
                                        <p:tav tm="0">
                                          <p:val>
                                            <p:strVal val="#ppt_x"/>
                                          </p:val>
                                        </p:tav>
                                        <p:tav tm="100000">
                                          <p:val>
                                            <p:strVal val="#ppt_x"/>
                                          </p:val>
                                        </p:tav>
                                      </p:tavLst>
                                    </p:anim>
                                    <p:anim calcmode="lin" valueType="num">
                                      <p:cBhvr additive="base">
                                        <p:cTn id="315" dur="215" fill="hold"/>
                                        <p:tgtEl>
                                          <p:spTgt spid="57"/>
                                        </p:tgtEl>
                                        <p:attrNameLst>
                                          <p:attrName>ppt_y</p:attrName>
                                        </p:attrNameLst>
                                      </p:cBhvr>
                                      <p:tavLst>
                                        <p:tav tm="0">
                                          <p:val>
                                            <p:strVal val="0-#ppt_h/2"/>
                                          </p:val>
                                        </p:tav>
                                        <p:tav tm="100000">
                                          <p:val>
                                            <p:strVal val="#ppt_y"/>
                                          </p:val>
                                        </p:tav>
                                      </p:tavLst>
                                    </p:anim>
                                  </p:childTnLst>
                                </p:cTn>
                              </p:par>
                              <p:par>
                                <p:cTn id="316" presetID="2" presetClass="entr" presetSubtype="1" fill="hold" grpId="0" nodeType="withEffect">
                                  <p:stCondLst>
                                    <p:cond delay="3230"/>
                                  </p:stCondLst>
                                  <p:childTnLst>
                                    <p:set>
                                      <p:cBhvr>
                                        <p:cTn id="317" dur="1" fill="hold">
                                          <p:stCondLst>
                                            <p:cond delay="0"/>
                                          </p:stCondLst>
                                        </p:cTn>
                                        <p:tgtEl>
                                          <p:spTgt spid="11"/>
                                        </p:tgtEl>
                                        <p:attrNameLst>
                                          <p:attrName>style.visibility</p:attrName>
                                        </p:attrNameLst>
                                      </p:cBhvr>
                                      <p:to>
                                        <p:strVal val="visible"/>
                                      </p:to>
                                    </p:set>
                                    <p:anim calcmode="lin" valueType="num">
                                      <p:cBhvr additive="base">
                                        <p:cTn id="318" dur="212" fill="hold"/>
                                        <p:tgtEl>
                                          <p:spTgt spid="11"/>
                                        </p:tgtEl>
                                        <p:attrNameLst>
                                          <p:attrName>ppt_x</p:attrName>
                                        </p:attrNameLst>
                                      </p:cBhvr>
                                      <p:tavLst>
                                        <p:tav tm="0">
                                          <p:val>
                                            <p:strVal val="#ppt_x"/>
                                          </p:val>
                                        </p:tav>
                                        <p:tav tm="100000">
                                          <p:val>
                                            <p:strVal val="#ppt_x"/>
                                          </p:val>
                                        </p:tav>
                                      </p:tavLst>
                                    </p:anim>
                                    <p:anim calcmode="lin" valueType="num">
                                      <p:cBhvr additive="base">
                                        <p:cTn id="319" dur="212" fill="hold"/>
                                        <p:tgtEl>
                                          <p:spTgt spid="11"/>
                                        </p:tgtEl>
                                        <p:attrNameLst>
                                          <p:attrName>ppt_y</p:attrName>
                                        </p:attrNameLst>
                                      </p:cBhvr>
                                      <p:tavLst>
                                        <p:tav tm="0">
                                          <p:val>
                                            <p:strVal val="0-#ppt_h/2"/>
                                          </p:val>
                                        </p:tav>
                                        <p:tav tm="100000">
                                          <p:val>
                                            <p:strVal val="#ppt_y"/>
                                          </p:val>
                                        </p:tav>
                                      </p:tavLst>
                                    </p:anim>
                                  </p:childTnLst>
                                </p:cTn>
                              </p:par>
                              <p:par>
                                <p:cTn id="320" presetID="2" presetClass="entr" presetSubtype="1" fill="hold" grpId="0" nodeType="withEffect">
                                  <p:stCondLst>
                                    <p:cond delay="3320"/>
                                  </p:stCondLst>
                                  <p:childTnLst>
                                    <p:set>
                                      <p:cBhvr>
                                        <p:cTn id="321" dur="1" fill="hold">
                                          <p:stCondLst>
                                            <p:cond delay="0"/>
                                          </p:stCondLst>
                                        </p:cTn>
                                        <p:tgtEl>
                                          <p:spTgt spid="51"/>
                                        </p:tgtEl>
                                        <p:attrNameLst>
                                          <p:attrName>style.visibility</p:attrName>
                                        </p:attrNameLst>
                                      </p:cBhvr>
                                      <p:to>
                                        <p:strVal val="visible"/>
                                      </p:to>
                                    </p:set>
                                    <p:anim calcmode="lin" valueType="num">
                                      <p:cBhvr additive="base">
                                        <p:cTn id="322" dur="279" fill="hold"/>
                                        <p:tgtEl>
                                          <p:spTgt spid="51"/>
                                        </p:tgtEl>
                                        <p:attrNameLst>
                                          <p:attrName>ppt_x</p:attrName>
                                        </p:attrNameLst>
                                      </p:cBhvr>
                                      <p:tavLst>
                                        <p:tav tm="0">
                                          <p:val>
                                            <p:strVal val="#ppt_x"/>
                                          </p:val>
                                        </p:tav>
                                        <p:tav tm="100000">
                                          <p:val>
                                            <p:strVal val="#ppt_x"/>
                                          </p:val>
                                        </p:tav>
                                      </p:tavLst>
                                    </p:anim>
                                    <p:anim calcmode="lin" valueType="num">
                                      <p:cBhvr additive="base">
                                        <p:cTn id="323" dur="279" fill="hold"/>
                                        <p:tgtEl>
                                          <p:spTgt spid="51"/>
                                        </p:tgtEl>
                                        <p:attrNameLst>
                                          <p:attrName>ppt_y</p:attrName>
                                        </p:attrNameLst>
                                      </p:cBhvr>
                                      <p:tavLst>
                                        <p:tav tm="0">
                                          <p:val>
                                            <p:strVal val="0-#ppt_h/2"/>
                                          </p:val>
                                        </p:tav>
                                        <p:tav tm="100000">
                                          <p:val>
                                            <p:strVal val="#ppt_y"/>
                                          </p:val>
                                        </p:tav>
                                      </p:tavLst>
                                    </p:anim>
                                  </p:childTnLst>
                                </p:cTn>
                              </p:par>
                              <p:par>
                                <p:cTn id="324" presetID="2" presetClass="entr" presetSubtype="1" fill="hold" grpId="0" nodeType="withEffect">
                                  <p:stCondLst>
                                    <p:cond delay="3370"/>
                                  </p:stCondLst>
                                  <p:childTnLst>
                                    <p:set>
                                      <p:cBhvr>
                                        <p:cTn id="325" dur="1" fill="hold">
                                          <p:stCondLst>
                                            <p:cond delay="0"/>
                                          </p:stCondLst>
                                        </p:cTn>
                                        <p:tgtEl>
                                          <p:spTgt spid="61"/>
                                        </p:tgtEl>
                                        <p:attrNameLst>
                                          <p:attrName>style.visibility</p:attrName>
                                        </p:attrNameLst>
                                      </p:cBhvr>
                                      <p:to>
                                        <p:strVal val="visible"/>
                                      </p:to>
                                    </p:set>
                                    <p:anim calcmode="lin" valueType="num">
                                      <p:cBhvr additive="base">
                                        <p:cTn id="326" dur="194" fill="hold"/>
                                        <p:tgtEl>
                                          <p:spTgt spid="61"/>
                                        </p:tgtEl>
                                        <p:attrNameLst>
                                          <p:attrName>ppt_x</p:attrName>
                                        </p:attrNameLst>
                                      </p:cBhvr>
                                      <p:tavLst>
                                        <p:tav tm="0">
                                          <p:val>
                                            <p:strVal val="#ppt_x"/>
                                          </p:val>
                                        </p:tav>
                                        <p:tav tm="100000">
                                          <p:val>
                                            <p:strVal val="#ppt_x"/>
                                          </p:val>
                                        </p:tav>
                                      </p:tavLst>
                                    </p:anim>
                                    <p:anim calcmode="lin" valueType="num">
                                      <p:cBhvr additive="base">
                                        <p:cTn id="327" dur="194" fill="hold"/>
                                        <p:tgtEl>
                                          <p:spTgt spid="61"/>
                                        </p:tgtEl>
                                        <p:attrNameLst>
                                          <p:attrName>ppt_y</p:attrName>
                                        </p:attrNameLst>
                                      </p:cBhvr>
                                      <p:tavLst>
                                        <p:tav tm="0">
                                          <p:val>
                                            <p:strVal val="0-#ppt_h/2"/>
                                          </p:val>
                                        </p:tav>
                                        <p:tav tm="100000">
                                          <p:val>
                                            <p:strVal val="#ppt_y"/>
                                          </p:val>
                                        </p:tav>
                                      </p:tavLst>
                                    </p:anim>
                                  </p:childTnLst>
                                </p:cTn>
                              </p:par>
                              <p:par>
                                <p:cTn id="328" presetID="2" presetClass="entr" presetSubtype="1" fill="hold" grpId="0" nodeType="withEffect">
                                  <p:stCondLst>
                                    <p:cond delay="3420"/>
                                  </p:stCondLst>
                                  <p:childTnLst>
                                    <p:set>
                                      <p:cBhvr>
                                        <p:cTn id="329" dur="1" fill="hold">
                                          <p:stCondLst>
                                            <p:cond delay="0"/>
                                          </p:stCondLst>
                                        </p:cTn>
                                        <p:tgtEl>
                                          <p:spTgt spid="56"/>
                                        </p:tgtEl>
                                        <p:attrNameLst>
                                          <p:attrName>style.visibility</p:attrName>
                                        </p:attrNameLst>
                                      </p:cBhvr>
                                      <p:to>
                                        <p:strVal val="visible"/>
                                      </p:to>
                                    </p:set>
                                    <p:anim calcmode="lin" valueType="num">
                                      <p:cBhvr additive="base">
                                        <p:cTn id="330" dur="258" fill="hold"/>
                                        <p:tgtEl>
                                          <p:spTgt spid="56"/>
                                        </p:tgtEl>
                                        <p:attrNameLst>
                                          <p:attrName>ppt_x</p:attrName>
                                        </p:attrNameLst>
                                      </p:cBhvr>
                                      <p:tavLst>
                                        <p:tav tm="0">
                                          <p:val>
                                            <p:strVal val="#ppt_x"/>
                                          </p:val>
                                        </p:tav>
                                        <p:tav tm="100000">
                                          <p:val>
                                            <p:strVal val="#ppt_x"/>
                                          </p:val>
                                        </p:tav>
                                      </p:tavLst>
                                    </p:anim>
                                    <p:anim calcmode="lin" valueType="num">
                                      <p:cBhvr additive="base">
                                        <p:cTn id="331" dur="258" fill="hold"/>
                                        <p:tgtEl>
                                          <p:spTgt spid="56"/>
                                        </p:tgtEl>
                                        <p:attrNameLst>
                                          <p:attrName>ppt_y</p:attrName>
                                        </p:attrNameLst>
                                      </p:cBhvr>
                                      <p:tavLst>
                                        <p:tav tm="0">
                                          <p:val>
                                            <p:strVal val="0-#ppt_h/2"/>
                                          </p:val>
                                        </p:tav>
                                        <p:tav tm="100000">
                                          <p:val>
                                            <p:strVal val="#ppt_y"/>
                                          </p:val>
                                        </p:tav>
                                      </p:tavLst>
                                    </p:anim>
                                  </p:childTnLst>
                                </p:cTn>
                              </p:par>
                              <p:par>
                                <p:cTn id="332" presetID="2" presetClass="entr" presetSubtype="1" fill="hold" grpId="0" nodeType="withEffect">
                                  <p:stCondLst>
                                    <p:cond delay="3470"/>
                                  </p:stCondLst>
                                  <p:childTnLst>
                                    <p:set>
                                      <p:cBhvr>
                                        <p:cTn id="333" dur="1" fill="hold">
                                          <p:stCondLst>
                                            <p:cond delay="0"/>
                                          </p:stCondLst>
                                        </p:cTn>
                                        <p:tgtEl>
                                          <p:spTgt spid="55"/>
                                        </p:tgtEl>
                                        <p:attrNameLst>
                                          <p:attrName>style.visibility</p:attrName>
                                        </p:attrNameLst>
                                      </p:cBhvr>
                                      <p:to>
                                        <p:strVal val="visible"/>
                                      </p:to>
                                    </p:set>
                                    <p:anim calcmode="lin" valueType="num">
                                      <p:cBhvr additive="base">
                                        <p:cTn id="334" dur="334" fill="hold"/>
                                        <p:tgtEl>
                                          <p:spTgt spid="55"/>
                                        </p:tgtEl>
                                        <p:attrNameLst>
                                          <p:attrName>ppt_x</p:attrName>
                                        </p:attrNameLst>
                                      </p:cBhvr>
                                      <p:tavLst>
                                        <p:tav tm="0">
                                          <p:val>
                                            <p:strVal val="#ppt_x"/>
                                          </p:val>
                                        </p:tav>
                                        <p:tav tm="100000">
                                          <p:val>
                                            <p:strVal val="#ppt_x"/>
                                          </p:val>
                                        </p:tav>
                                      </p:tavLst>
                                    </p:anim>
                                    <p:anim calcmode="lin" valueType="num">
                                      <p:cBhvr additive="base">
                                        <p:cTn id="335" dur="334" fill="hold"/>
                                        <p:tgtEl>
                                          <p:spTgt spid="55"/>
                                        </p:tgtEl>
                                        <p:attrNameLst>
                                          <p:attrName>ppt_y</p:attrName>
                                        </p:attrNameLst>
                                      </p:cBhvr>
                                      <p:tavLst>
                                        <p:tav tm="0">
                                          <p:val>
                                            <p:strVal val="0-#ppt_h/2"/>
                                          </p:val>
                                        </p:tav>
                                        <p:tav tm="100000">
                                          <p:val>
                                            <p:strVal val="#ppt_y"/>
                                          </p:val>
                                        </p:tav>
                                      </p:tavLst>
                                    </p:anim>
                                  </p:childTnLst>
                                </p:cTn>
                              </p:par>
                              <p:par>
                                <p:cTn id="336" presetID="2" presetClass="entr" presetSubtype="1" fill="hold" grpId="0" nodeType="withEffect">
                                  <p:stCondLst>
                                    <p:cond delay="3510"/>
                                  </p:stCondLst>
                                  <p:childTnLst>
                                    <p:set>
                                      <p:cBhvr>
                                        <p:cTn id="337" dur="1" fill="hold">
                                          <p:stCondLst>
                                            <p:cond delay="0"/>
                                          </p:stCondLst>
                                        </p:cTn>
                                        <p:tgtEl>
                                          <p:spTgt spid="63"/>
                                        </p:tgtEl>
                                        <p:attrNameLst>
                                          <p:attrName>style.visibility</p:attrName>
                                        </p:attrNameLst>
                                      </p:cBhvr>
                                      <p:to>
                                        <p:strVal val="visible"/>
                                      </p:to>
                                    </p:set>
                                    <p:anim calcmode="lin" valueType="num">
                                      <p:cBhvr additive="base">
                                        <p:cTn id="338" dur="224" fill="hold"/>
                                        <p:tgtEl>
                                          <p:spTgt spid="63"/>
                                        </p:tgtEl>
                                        <p:attrNameLst>
                                          <p:attrName>ppt_x</p:attrName>
                                        </p:attrNameLst>
                                      </p:cBhvr>
                                      <p:tavLst>
                                        <p:tav tm="0">
                                          <p:val>
                                            <p:strVal val="#ppt_x"/>
                                          </p:val>
                                        </p:tav>
                                        <p:tav tm="100000">
                                          <p:val>
                                            <p:strVal val="#ppt_x"/>
                                          </p:val>
                                        </p:tav>
                                      </p:tavLst>
                                    </p:anim>
                                    <p:anim calcmode="lin" valueType="num">
                                      <p:cBhvr additive="base">
                                        <p:cTn id="339" dur="224" fill="hold"/>
                                        <p:tgtEl>
                                          <p:spTgt spid="63"/>
                                        </p:tgtEl>
                                        <p:attrNameLst>
                                          <p:attrName>ppt_y</p:attrName>
                                        </p:attrNameLst>
                                      </p:cBhvr>
                                      <p:tavLst>
                                        <p:tav tm="0">
                                          <p:val>
                                            <p:strVal val="0-#ppt_h/2"/>
                                          </p:val>
                                        </p:tav>
                                        <p:tav tm="100000">
                                          <p:val>
                                            <p:strVal val="#ppt_y"/>
                                          </p:val>
                                        </p:tav>
                                      </p:tavLst>
                                    </p:anim>
                                  </p:childTnLst>
                                </p:cTn>
                              </p:par>
                              <p:par>
                                <p:cTn id="340" presetID="63" presetClass="path" presetSubtype="0" decel="50000" fill="hold" grpId="1" nodeType="withEffect">
                                  <p:stCondLst>
                                    <p:cond delay="3700"/>
                                  </p:stCondLst>
                                  <p:childTnLst>
                                    <p:animMotion origin="layout" path="M 6.25E-7 1.48148E-6 L 0.00781 0.00208 " pathEditMode="relative" rAng="0" ptsTypes="AA">
                                      <p:cBhvr>
                                        <p:cTn id="341" dur="100" fill="hold"/>
                                        <p:tgtEl>
                                          <p:spTgt spid="63"/>
                                        </p:tgtEl>
                                        <p:attrNameLst>
                                          <p:attrName>ppt_x</p:attrName>
                                          <p:attrName>ppt_y</p:attrName>
                                        </p:attrNameLst>
                                      </p:cBhvr>
                                      <p:rCtr x="4" y="1"/>
                                    </p:animMotion>
                                  </p:childTnLst>
                                </p:cTn>
                              </p:par>
                              <p:par>
                                <p:cTn id="342" presetID="42" presetClass="path" presetSubtype="0" decel="50000" fill="hold" grpId="2" nodeType="withEffect">
                                  <p:stCondLst>
                                    <p:cond delay="3800"/>
                                  </p:stCondLst>
                                  <p:childTnLst>
                                    <p:animMotion origin="layout" path="M 0.00781 0.00208 L 0.00664 0.0081 " pathEditMode="relative" rAng="0" ptsTypes="AA">
                                      <p:cBhvr>
                                        <p:cTn id="343" dur="100" fill="hold"/>
                                        <p:tgtEl>
                                          <p:spTgt spid="63"/>
                                        </p:tgtEl>
                                        <p:attrNameLst>
                                          <p:attrName>ppt_x</p:attrName>
                                          <p:attrName>ppt_y</p:attrName>
                                        </p:attrNameLst>
                                      </p:cBhvr>
                                      <p:rCtr x="0" y="0"/>
                                    </p:animMotion>
                                  </p:childTnLst>
                                </p:cTn>
                              </p:par>
                              <p:par>
                                <p:cTn id="344" presetID="2" presetClass="entr" presetSubtype="1" fill="hold" grpId="0" nodeType="withEffect">
                                  <p:stCondLst>
                                    <p:cond delay="3500"/>
                                  </p:stCondLst>
                                  <p:childTnLst>
                                    <p:set>
                                      <p:cBhvr>
                                        <p:cTn id="345" dur="1" fill="hold">
                                          <p:stCondLst>
                                            <p:cond delay="0"/>
                                          </p:stCondLst>
                                        </p:cTn>
                                        <p:tgtEl>
                                          <p:spTgt spid="50"/>
                                        </p:tgtEl>
                                        <p:attrNameLst>
                                          <p:attrName>style.visibility</p:attrName>
                                        </p:attrNameLst>
                                      </p:cBhvr>
                                      <p:to>
                                        <p:strVal val="visible"/>
                                      </p:to>
                                    </p:set>
                                    <p:anim calcmode="lin" valueType="num">
                                      <p:cBhvr additive="base">
                                        <p:cTn id="346" dur="313" fill="hold"/>
                                        <p:tgtEl>
                                          <p:spTgt spid="50"/>
                                        </p:tgtEl>
                                        <p:attrNameLst>
                                          <p:attrName>ppt_x</p:attrName>
                                        </p:attrNameLst>
                                      </p:cBhvr>
                                      <p:tavLst>
                                        <p:tav tm="0">
                                          <p:val>
                                            <p:strVal val="#ppt_x"/>
                                          </p:val>
                                        </p:tav>
                                        <p:tav tm="100000">
                                          <p:val>
                                            <p:strVal val="#ppt_x"/>
                                          </p:val>
                                        </p:tav>
                                      </p:tavLst>
                                    </p:anim>
                                    <p:anim calcmode="lin" valueType="num">
                                      <p:cBhvr additive="base">
                                        <p:cTn id="347" dur="313" fill="hold"/>
                                        <p:tgtEl>
                                          <p:spTgt spid="50"/>
                                        </p:tgtEl>
                                        <p:attrNameLst>
                                          <p:attrName>ppt_y</p:attrName>
                                        </p:attrNameLst>
                                      </p:cBhvr>
                                      <p:tavLst>
                                        <p:tav tm="0">
                                          <p:val>
                                            <p:strVal val="0-#ppt_h/2"/>
                                          </p:val>
                                        </p:tav>
                                        <p:tav tm="100000">
                                          <p:val>
                                            <p:strVal val="#ppt_y"/>
                                          </p:val>
                                        </p:tav>
                                      </p:tavLst>
                                    </p:anim>
                                  </p:childTnLst>
                                </p:cTn>
                              </p:par>
                              <p:par>
                                <p:cTn id="348" presetID="2" presetClass="entr" presetSubtype="1" fill="hold" grpId="0" nodeType="withEffect">
                                  <p:stCondLst>
                                    <p:cond delay="3570"/>
                                  </p:stCondLst>
                                  <p:childTnLst>
                                    <p:set>
                                      <p:cBhvr>
                                        <p:cTn id="349" dur="1" fill="hold">
                                          <p:stCondLst>
                                            <p:cond delay="0"/>
                                          </p:stCondLst>
                                        </p:cTn>
                                        <p:tgtEl>
                                          <p:spTgt spid="52"/>
                                        </p:tgtEl>
                                        <p:attrNameLst>
                                          <p:attrName>style.visibility</p:attrName>
                                        </p:attrNameLst>
                                      </p:cBhvr>
                                      <p:to>
                                        <p:strVal val="visible"/>
                                      </p:to>
                                    </p:set>
                                    <p:anim calcmode="lin" valueType="num">
                                      <p:cBhvr additive="base">
                                        <p:cTn id="350" dur="244" fill="hold"/>
                                        <p:tgtEl>
                                          <p:spTgt spid="52"/>
                                        </p:tgtEl>
                                        <p:attrNameLst>
                                          <p:attrName>ppt_x</p:attrName>
                                        </p:attrNameLst>
                                      </p:cBhvr>
                                      <p:tavLst>
                                        <p:tav tm="0">
                                          <p:val>
                                            <p:strVal val="#ppt_x"/>
                                          </p:val>
                                        </p:tav>
                                        <p:tav tm="100000">
                                          <p:val>
                                            <p:strVal val="#ppt_x"/>
                                          </p:val>
                                        </p:tav>
                                      </p:tavLst>
                                    </p:anim>
                                    <p:anim calcmode="lin" valueType="num">
                                      <p:cBhvr additive="base">
                                        <p:cTn id="351" dur="244" fill="hold"/>
                                        <p:tgtEl>
                                          <p:spTgt spid="52"/>
                                        </p:tgtEl>
                                        <p:attrNameLst>
                                          <p:attrName>ppt_y</p:attrName>
                                        </p:attrNameLst>
                                      </p:cBhvr>
                                      <p:tavLst>
                                        <p:tav tm="0">
                                          <p:val>
                                            <p:strVal val="0-#ppt_h/2"/>
                                          </p:val>
                                        </p:tav>
                                        <p:tav tm="100000">
                                          <p:val>
                                            <p:strVal val="#ppt_y"/>
                                          </p:val>
                                        </p:tav>
                                      </p:tavLst>
                                    </p:anim>
                                  </p:childTnLst>
                                </p:cTn>
                              </p:par>
                              <p:par>
                                <p:cTn id="352" presetID="2" presetClass="entr" presetSubtype="1" fill="hold" grpId="0" nodeType="withEffect">
                                  <p:stCondLst>
                                    <p:cond delay="3600"/>
                                  </p:stCondLst>
                                  <p:childTnLst>
                                    <p:set>
                                      <p:cBhvr>
                                        <p:cTn id="353" dur="1" fill="hold">
                                          <p:stCondLst>
                                            <p:cond delay="0"/>
                                          </p:stCondLst>
                                        </p:cTn>
                                        <p:tgtEl>
                                          <p:spTgt spid="58"/>
                                        </p:tgtEl>
                                        <p:attrNameLst>
                                          <p:attrName>style.visibility</p:attrName>
                                        </p:attrNameLst>
                                      </p:cBhvr>
                                      <p:to>
                                        <p:strVal val="visible"/>
                                      </p:to>
                                    </p:set>
                                    <p:anim calcmode="lin" valueType="num">
                                      <p:cBhvr additive="base">
                                        <p:cTn id="354" dur="229" fill="hold"/>
                                        <p:tgtEl>
                                          <p:spTgt spid="58"/>
                                        </p:tgtEl>
                                        <p:attrNameLst>
                                          <p:attrName>ppt_x</p:attrName>
                                        </p:attrNameLst>
                                      </p:cBhvr>
                                      <p:tavLst>
                                        <p:tav tm="0">
                                          <p:val>
                                            <p:strVal val="#ppt_x"/>
                                          </p:val>
                                        </p:tav>
                                        <p:tav tm="100000">
                                          <p:val>
                                            <p:strVal val="#ppt_x"/>
                                          </p:val>
                                        </p:tav>
                                      </p:tavLst>
                                    </p:anim>
                                    <p:anim calcmode="lin" valueType="num">
                                      <p:cBhvr additive="base">
                                        <p:cTn id="355" dur="229" fill="hold"/>
                                        <p:tgtEl>
                                          <p:spTgt spid="58"/>
                                        </p:tgtEl>
                                        <p:attrNameLst>
                                          <p:attrName>ppt_y</p:attrName>
                                        </p:attrNameLst>
                                      </p:cBhvr>
                                      <p:tavLst>
                                        <p:tav tm="0">
                                          <p:val>
                                            <p:strVal val="0-#ppt_h/2"/>
                                          </p:val>
                                        </p:tav>
                                        <p:tav tm="100000">
                                          <p:val>
                                            <p:strVal val="#ppt_y"/>
                                          </p:val>
                                        </p:tav>
                                      </p:tavLst>
                                    </p:anim>
                                  </p:childTnLst>
                                </p:cTn>
                              </p:par>
                              <p:par>
                                <p:cTn id="356" presetID="2" presetClass="entr" presetSubtype="1" fill="hold" grpId="0" nodeType="withEffect">
                                  <p:stCondLst>
                                    <p:cond delay="3620"/>
                                  </p:stCondLst>
                                  <p:childTnLst>
                                    <p:set>
                                      <p:cBhvr>
                                        <p:cTn id="357" dur="1" fill="hold">
                                          <p:stCondLst>
                                            <p:cond delay="0"/>
                                          </p:stCondLst>
                                        </p:cTn>
                                        <p:tgtEl>
                                          <p:spTgt spid="62"/>
                                        </p:tgtEl>
                                        <p:attrNameLst>
                                          <p:attrName>style.visibility</p:attrName>
                                        </p:attrNameLst>
                                      </p:cBhvr>
                                      <p:to>
                                        <p:strVal val="visible"/>
                                      </p:to>
                                    </p:set>
                                    <p:anim calcmode="lin" valueType="num">
                                      <p:cBhvr additive="base">
                                        <p:cTn id="358" dur="336" fill="hold"/>
                                        <p:tgtEl>
                                          <p:spTgt spid="62"/>
                                        </p:tgtEl>
                                        <p:attrNameLst>
                                          <p:attrName>ppt_x</p:attrName>
                                        </p:attrNameLst>
                                      </p:cBhvr>
                                      <p:tavLst>
                                        <p:tav tm="0">
                                          <p:val>
                                            <p:strVal val="#ppt_x"/>
                                          </p:val>
                                        </p:tav>
                                        <p:tav tm="100000">
                                          <p:val>
                                            <p:strVal val="#ppt_x"/>
                                          </p:val>
                                        </p:tav>
                                      </p:tavLst>
                                    </p:anim>
                                    <p:anim calcmode="lin" valueType="num">
                                      <p:cBhvr additive="base">
                                        <p:cTn id="359" dur="336" fill="hold"/>
                                        <p:tgtEl>
                                          <p:spTgt spid="62"/>
                                        </p:tgtEl>
                                        <p:attrNameLst>
                                          <p:attrName>ppt_y</p:attrName>
                                        </p:attrNameLst>
                                      </p:cBhvr>
                                      <p:tavLst>
                                        <p:tav tm="0">
                                          <p:val>
                                            <p:strVal val="0-#ppt_h/2"/>
                                          </p:val>
                                        </p:tav>
                                        <p:tav tm="100000">
                                          <p:val>
                                            <p:strVal val="#ppt_y"/>
                                          </p:val>
                                        </p:tav>
                                      </p:tavLst>
                                    </p:anim>
                                  </p:childTnLst>
                                </p:cTn>
                              </p:par>
                              <p:par>
                                <p:cTn id="360" presetID="2" presetClass="entr" presetSubtype="1" fill="hold" grpId="0" nodeType="withEffect">
                                  <p:stCondLst>
                                    <p:cond delay="3600"/>
                                  </p:stCondLst>
                                  <p:childTnLst>
                                    <p:set>
                                      <p:cBhvr>
                                        <p:cTn id="361" dur="1" fill="hold">
                                          <p:stCondLst>
                                            <p:cond delay="0"/>
                                          </p:stCondLst>
                                        </p:cTn>
                                        <p:tgtEl>
                                          <p:spTgt spid="64"/>
                                        </p:tgtEl>
                                        <p:attrNameLst>
                                          <p:attrName>style.visibility</p:attrName>
                                        </p:attrNameLst>
                                      </p:cBhvr>
                                      <p:to>
                                        <p:strVal val="visible"/>
                                      </p:to>
                                    </p:set>
                                    <p:anim calcmode="lin" valueType="num">
                                      <p:cBhvr additive="base">
                                        <p:cTn id="362" dur="287" fill="hold"/>
                                        <p:tgtEl>
                                          <p:spTgt spid="64"/>
                                        </p:tgtEl>
                                        <p:attrNameLst>
                                          <p:attrName>ppt_x</p:attrName>
                                        </p:attrNameLst>
                                      </p:cBhvr>
                                      <p:tavLst>
                                        <p:tav tm="0">
                                          <p:val>
                                            <p:strVal val="#ppt_x"/>
                                          </p:val>
                                        </p:tav>
                                        <p:tav tm="100000">
                                          <p:val>
                                            <p:strVal val="#ppt_x"/>
                                          </p:val>
                                        </p:tav>
                                      </p:tavLst>
                                    </p:anim>
                                    <p:anim calcmode="lin" valueType="num">
                                      <p:cBhvr additive="base">
                                        <p:cTn id="363" dur="287" fill="hold"/>
                                        <p:tgtEl>
                                          <p:spTgt spid="64"/>
                                        </p:tgtEl>
                                        <p:attrNameLst>
                                          <p:attrName>ppt_y</p:attrName>
                                        </p:attrNameLst>
                                      </p:cBhvr>
                                      <p:tavLst>
                                        <p:tav tm="0">
                                          <p:val>
                                            <p:strVal val="0-#ppt_h/2"/>
                                          </p:val>
                                        </p:tav>
                                        <p:tav tm="100000">
                                          <p:val>
                                            <p:strVal val="#ppt_y"/>
                                          </p:val>
                                        </p:tav>
                                      </p:tavLst>
                                    </p:anim>
                                  </p:childTnLst>
                                </p:cTn>
                              </p:par>
                              <p:par>
                                <p:cTn id="364" presetID="42" presetClass="path" presetSubtype="0" decel="50000" autoRev="1" fill="hold" grpId="1" nodeType="withEffect">
                                  <p:stCondLst>
                                    <p:cond delay="3900"/>
                                  </p:stCondLst>
                                  <p:childTnLst>
                                    <p:animMotion origin="layout" path="M 1.875E-6 -7.40741E-7 L 0.00573 0.00324 " pathEditMode="relative" rAng="0" ptsTypes="AA">
                                      <p:cBhvr>
                                        <p:cTn id="365" dur="150" fill="hold"/>
                                        <p:tgtEl>
                                          <p:spTgt spid="64"/>
                                        </p:tgtEl>
                                        <p:attrNameLst>
                                          <p:attrName>ppt_x</p:attrName>
                                          <p:attrName>ppt_y</p:attrName>
                                        </p:attrNameLst>
                                      </p:cBhvr>
                                      <p:rCtr x="3" y="2"/>
                                    </p:animMotion>
                                  </p:childTnLst>
                                </p:cTn>
                              </p:par>
                              <p:par>
                                <p:cTn id="366" presetID="2" presetClass="entr" presetSubtype="1" fill="hold" grpId="0" nodeType="withEffect">
                                  <p:stCondLst>
                                    <p:cond delay="3680"/>
                                  </p:stCondLst>
                                  <p:childTnLst>
                                    <p:set>
                                      <p:cBhvr>
                                        <p:cTn id="367" dur="1" fill="hold">
                                          <p:stCondLst>
                                            <p:cond delay="0"/>
                                          </p:stCondLst>
                                        </p:cTn>
                                        <p:tgtEl>
                                          <p:spTgt spid="32"/>
                                        </p:tgtEl>
                                        <p:attrNameLst>
                                          <p:attrName>style.visibility</p:attrName>
                                        </p:attrNameLst>
                                      </p:cBhvr>
                                      <p:to>
                                        <p:strVal val="visible"/>
                                      </p:to>
                                    </p:set>
                                    <p:anim calcmode="lin" valueType="num">
                                      <p:cBhvr additive="base">
                                        <p:cTn id="368" dur="287" fill="hold"/>
                                        <p:tgtEl>
                                          <p:spTgt spid="32"/>
                                        </p:tgtEl>
                                        <p:attrNameLst>
                                          <p:attrName>ppt_x</p:attrName>
                                        </p:attrNameLst>
                                      </p:cBhvr>
                                      <p:tavLst>
                                        <p:tav tm="0">
                                          <p:val>
                                            <p:strVal val="#ppt_x"/>
                                          </p:val>
                                        </p:tav>
                                        <p:tav tm="100000">
                                          <p:val>
                                            <p:strVal val="#ppt_x"/>
                                          </p:val>
                                        </p:tav>
                                      </p:tavLst>
                                    </p:anim>
                                    <p:anim calcmode="lin" valueType="num">
                                      <p:cBhvr additive="base">
                                        <p:cTn id="369" dur="287" fill="hold"/>
                                        <p:tgtEl>
                                          <p:spTgt spid="32"/>
                                        </p:tgtEl>
                                        <p:attrNameLst>
                                          <p:attrName>ppt_y</p:attrName>
                                        </p:attrNameLst>
                                      </p:cBhvr>
                                      <p:tavLst>
                                        <p:tav tm="0">
                                          <p:val>
                                            <p:strVal val="0-#ppt_h/2"/>
                                          </p:val>
                                        </p:tav>
                                        <p:tav tm="100000">
                                          <p:val>
                                            <p:strVal val="#ppt_y"/>
                                          </p:val>
                                        </p:tav>
                                      </p:tavLst>
                                    </p:anim>
                                  </p:childTnLst>
                                </p:cTn>
                              </p:par>
                              <p:par>
                                <p:cTn id="370" presetID="2" presetClass="entr" presetSubtype="1" fill="hold" grpId="0" nodeType="withEffect">
                                  <p:stCondLst>
                                    <p:cond delay="3720"/>
                                  </p:stCondLst>
                                  <p:childTnLst>
                                    <p:set>
                                      <p:cBhvr>
                                        <p:cTn id="371" dur="1" fill="hold">
                                          <p:stCondLst>
                                            <p:cond delay="0"/>
                                          </p:stCondLst>
                                        </p:cTn>
                                        <p:tgtEl>
                                          <p:spTgt spid="53"/>
                                        </p:tgtEl>
                                        <p:attrNameLst>
                                          <p:attrName>style.visibility</p:attrName>
                                        </p:attrNameLst>
                                      </p:cBhvr>
                                      <p:to>
                                        <p:strVal val="visible"/>
                                      </p:to>
                                    </p:set>
                                    <p:anim calcmode="lin" valueType="num">
                                      <p:cBhvr additive="base">
                                        <p:cTn id="372" dur="253" fill="hold"/>
                                        <p:tgtEl>
                                          <p:spTgt spid="53"/>
                                        </p:tgtEl>
                                        <p:attrNameLst>
                                          <p:attrName>ppt_x</p:attrName>
                                        </p:attrNameLst>
                                      </p:cBhvr>
                                      <p:tavLst>
                                        <p:tav tm="0">
                                          <p:val>
                                            <p:strVal val="#ppt_x"/>
                                          </p:val>
                                        </p:tav>
                                        <p:tav tm="100000">
                                          <p:val>
                                            <p:strVal val="#ppt_x"/>
                                          </p:val>
                                        </p:tav>
                                      </p:tavLst>
                                    </p:anim>
                                    <p:anim calcmode="lin" valueType="num">
                                      <p:cBhvr additive="base">
                                        <p:cTn id="373" dur="253" fill="hold"/>
                                        <p:tgtEl>
                                          <p:spTgt spid="53"/>
                                        </p:tgtEl>
                                        <p:attrNameLst>
                                          <p:attrName>ppt_y</p:attrName>
                                        </p:attrNameLst>
                                      </p:cBhvr>
                                      <p:tavLst>
                                        <p:tav tm="0">
                                          <p:val>
                                            <p:strVal val="0-#ppt_h/2"/>
                                          </p:val>
                                        </p:tav>
                                        <p:tav tm="100000">
                                          <p:val>
                                            <p:strVal val="#ppt_y"/>
                                          </p:val>
                                        </p:tav>
                                      </p:tavLst>
                                    </p:anim>
                                  </p:childTnLst>
                                </p:cTn>
                              </p:par>
                              <p:par>
                                <p:cTn id="374" presetID="2" presetClass="entr" presetSubtype="1" fill="hold" grpId="0" nodeType="withEffect">
                                  <p:stCondLst>
                                    <p:cond delay="3730"/>
                                  </p:stCondLst>
                                  <p:childTnLst>
                                    <p:set>
                                      <p:cBhvr>
                                        <p:cTn id="375" dur="1" fill="hold">
                                          <p:stCondLst>
                                            <p:cond delay="0"/>
                                          </p:stCondLst>
                                        </p:cTn>
                                        <p:tgtEl>
                                          <p:spTgt spid="59"/>
                                        </p:tgtEl>
                                        <p:attrNameLst>
                                          <p:attrName>style.visibility</p:attrName>
                                        </p:attrNameLst>
                                      </p:cBhvr>
                                      <p:to>
                                        <p:strVal val="visible"/>
                                      </p:to>
                                    </p:set>
                                    <p:anim calcmode="lin" valueType="num">
                                      <p:cBhvr additive="base">
                                        <p:cTn id="376" dur="197" fill="hold"/>
                                        <p:tgtEl>
                                          <p:spTgt spid="59"/>
                                        </p:tgtEl>
                                        <p:attrNameLst>
                                          <p:attrName>ppt_x</p:attrName>
                                        </p:attrNameLst>
                                      </p:cBhvr>
                                      <p:tavLst>
                                        <p:tav tm="0">
                                          <p:val>
                                            <p:strVal val="#ppt_x"/>
                                          </p:val>
                                        </p:tav>
                                        <p:tav tm="100000">
                                          <p:val>
                                            <p:strVal val="#ppt_x"/>
                                          </p:val>
                                        </p:tav>
                                      </p:tavLst>
                                    </p:anim>
                                    <p:anim calcmode="lin" valueType="num">
                                      <p:cBhvr additive="base">
                                        <p:cTn id="377" dur="197" fill="hold"/>
                                        <p:tgtEl>
                                          <p:spTgt spid="59"/>
                                        </p:tgtEl>
                                        <p:attrNameLst>
                                          <p:attrName>ppt_y</p:attrName>
                                        </p:attrNameLst>
                                      </p:cBhvr>
                                      <p:tavLst>
                                        <p:tav tm="0">
                                          <p:val>
                                            <p:strVal val="0-#ppt_h/2"/>
                                          </p:val>
                                        </p:tav>
                                        <p:tav tm="100000">
                                          <p:val>
                                            <p:strVal val="#ppt_y"/>
                                          </p:val>
                                        </p:tav>
                                      </p:tavLst>
                                    </p:anim>
                                  </p:childTnLst>
                                </p:cTn>
                              </p:par>
                              <p:par>
                                <p:cTn id="378" presetID="2" presetClass="entr" presetSubtype="1" fill="hold" grpId="0" nodeType="withEffect">
                                  <p:stCondLst>
                                    <p:cond delay="3820"/>
                                  </p:stCondLst>
                                  <p:childTnLst>
                                    <p:set>
                                      <p:cBhvr>
                                        <p:cTn id="379" dur="1" fill="hold">
                                          <p:stCondLst>
                                            <p:cond delay="0"/>
                                          </p:stCondLst>
                                        </p:cTn>
                                        <p:tgtEl>
                                          <p:spTgt spid="60"/>
                                        </p:tgtEl>
                                        <p:attrNameLst>
                                          <p:attrName>style.visibility</p:attrName>
                                        </p:attrNameLst>
                                      </p:cBhvr>
                                      <p:to>
                                        <p:strVal val="visible"/>
                                      </p:to>
                                    </p:set>
                                    <p:anim calcmode="lin" valueType="num">
                                      <p:cBhvr additive="base">
                                        <p:cTn id="380" dur="275" fill="hold"/>
                                        <p:tgtEl>
                                          <p:spTgt spid="60"/>
                                        </p:tgtEl>
                                        <p:attrNameLst>
                                          <p:attrName>ppt_x</p:attrName>
                                        </p:attrNameLst>
                                      </p:cBhvr>
                                      <p:tavLst>
                                        <p:tav tm="0">
                                          <p:val>
                                            <p:strVal val="#ppt_x"/>
                                          </p:val>
                                        </p:tav>
                                        <p:tav tm="100000">
                                          <p:val>
                                            <p:strVal val="#ppt_x"/>
                                          </p:val>
                                        </p:tav>
                                      </p:tavLst>
                                    </p:anim>
                                    <p:anim calcmode="lin" valueType="num">
                                      <p:cBhvr additive="base">
                                        <p:cTn id="381" dur="275" fill="hold"/>
                                        <p:tgtEl>
                                          <p:spTgt spid="60"/>
                                        </p:tgtEl>
                                        <p:attrNameLst>
                                          <p:attrName>ppt_y</p:attrName>
                                        </p:attrNameLst>
                                      </p:cBhvr>
                                      <p:tavLst>
                                        <p:tav tm="0">
                                          <p:val>
                                            <p:strVal val="0-#ppt_h/2"/>
                                          </p:val>
                                        </p:tav>
                                        <p:tav tm="100000">
                                          <p:val>
                                            <p:strVal val="#ppt_y"/>
                                          </p:val>
                                        </p:tav>
                                      </p:tavLst>
                                    </p:anim>
                                  </p:childTnLst>
                                </p:cTn>
                              </p:par>
                              <p:par>
                                <p:cTn id="382" presetID="2" presetClass="entr" presetSubtype="1" fill="hold" grpId="0" nodeType="withEffect">
                                  <p:stCondLst>
                                    <p:cond delay="3870"/>
                                  </p:stCondLst>
                                  <p:childTnLst>
                                    <p:set>
                                      <p:cBhvr>
                                        <p:cTn id="383" dur="1" fill="hold">
                                          <p:stCondLst>
                                            <p:cond delay="0"/>
                                          </p:stCondLst>
                                        </p:cTn>
                                        <p:tgtEl>
                                          <p:spTgt spid="65"/>
                                        </p:tgtEl>
                                        <p:attrNameLst>
                                          <p:attrName>style.visibility</p:attrName>
                                        </p:attrNameLst>
                                      </p:cBhvr>
                                      <p:to>
                                        <p:strVal val="visible"/>
                                      </p:to>
                                    </p:set>
                                    <p:anim calcmode="lin" valueType="num">
                                      <p:cBhvr additive="base">
                                        <p:cTn id="384" dur="298" fill="hold"/>
                                        <p:tgtEl>
                                          <p:spTgt spid="65"/>
                                        </p:tgtEl>
                                        <p:attrNameLst>
                                          <p:attrName>ppt_x</p:attrName>
                                        </p:attrNameLst>
                                      </p:cBhvr>
                                      <p:tavLst>
                                        <p:tav tm="0">
                                          <p:val>
                                            <p:strVal val="#ppt_x"/>
                                          </p:val>
                                        </p:tav>
                                        <p:tav tm="100000">
                                          <p:val>
                                            <p:strVal val="#ppt_x"/>
                                          </p:val>
                                        </p:tav>
                                      </p:tavLst>
                                    </p:anim>
                                    <p:anim calcmode="lin" valueType="num">
                                      <p:cBhvr additive="base">
                                        <p:cTn id="385" dur="298" fill="hold"/>
                                        <p:tgtEl>
                                          <p:spTgt spid="65"/>
                                        </p:tgtEl>
                                        <p:attrNameLst>
                                          <p:attrName>ppt_y</p:attrName>
                                        </p:attrNameLst>
                                      </p:cBhvr>
                                      <p:tavLst>
                                        <p:tav tm="0">
                                          <p:val>
                                            <p:strVal val="0-#ppt_h/2"/>
                                          </p:val>
                                        </p:tav>
                                        <p:tav tm="100000">
                                          <p:val>
                                            <p:strVal val="#ppt_y"/>
                                          </p:val>
                                        </p:tav>
                                      </p:tavLst>
                                    </p:anim>
                                  </p:childTnLst>
                                </p:cTn>
                              </p:par>
                              <p:par>
                                <p:cTn id="386" presetID="2" presetClass="entr" presetSubtype="1" fill="hold" grpId="0" nodeType="withEffect">
                                  <p:stCondLst>
                                    <p:cond delay="3910"/>
                                  </p:stCondLst>
                                  <p:childTnLst>
                                    <p:set>
                                      <p:cBhvr>
                                        <p:cTn id="387" dur="1" fill="hold">
                                          <p:stCondLst>
                                            <p:cond delay="0"/>
                                          </p:stCondLst>
                                        </p:cTn>
                                        <p:tgtEl>
                                          <p:spTgt spid="66"/>
                                        </p:tgtEl>
                                        <p:attrNameLst>
                                          <p:attrName>style.visibility</p:attrName>
                                        </p:attrNameLst>
                                      </p:cBhvr>
                                      <p:to>
                                        <p:strVal val="visible"/>
                                      </p:to>
                                    </p:set>
                                    <p:anim calcmode="lin" valueType="num">
                                      <p:cBhvr additive="base">
                                        <p:cTn id="388" dur="335" fill="hold"/>
                                        <p:tgtEl>
                                          <p:spTgt spid="66"/>
                                        </p:tgtEl>
                                        <p:attrNameLst>
                                          <p:attrName>ppt_x</p:attrName>
                                        </p:attrNameLst>
                                      </p:cBhvr>
                                      <p:tavLst>
                                        <p:tav tm="0">
                                          <p:val>
                                            <p:strVal val="#ppt_x"/>
                                          </p:val>
                                        </p:tav>
                                        <p:tav tm="100000">
                                          <p:val>
                                            <p:strVal val="#ppt_x"/>
                                          </p:val>
                                        </p:tav>
                                      </p:tavLst>
                                    </p:anim>
                                    <p:anim calcmode="lin" valueType="num">
                                      <p:cBhvr additive="base">
                                        <p:cTn id="389" dur="335" fill="hold"/>
                                        <p:tgtEl>
                                          <p:spTgt spid="66"/>
                                        </p:tgtEl>
                                        <p:attrNameLst>
                                          <p:attrName>ppt_y</p:attrName>
                                        </p:attrNameLst>
                                      </p:cBhvr>
                                      <p:tavLst>
                                        <p:tav tm="0">
                                          <p:val>
                                            <p:strVal val="0-#ppt_h/2"/>
                                          </p:val>
                                        </p:tav>
                                        <p:tav tm="100000">
                                          <p:val>
                                            <p:strVal val="#ppt_y"/>
                                          </p:val>
                                        </p:tav>
                                      </p:tavLst>
                                    </p:anim>
                                  </p:childTnLst>
                                </p:cTn>
                              </p:par>
                              <p:par>
                                <p:cTn id="390" presetID="2" presetClass="entr" presetSubtype="1" fill="hold" grpId="0" nodeType="withEffect">
                                  <p:stCondLst>
                                    <p:cond delay="3960"/>
                                  </p:stCondLst>
                                  <p:childTnLst>
                                    <p:set>
                                      <p:cBhvr>
                                        <p:cTn id="391" dur="1" fill="hold">
                                          <p:stCondLst>
                                            <p:cond delay="0"/>
                                          </p:stCondLst>
                                        </p:cTn>
                                        <p:tgtEl>
                                          <p:spTgt spid="67"/>
                                        </p:tgtEl>
                                        <p:attrNameLst>
                                          <p:attrName>style.visibility</p:attrName>
                                        </p:attrNameLst>
                                      </p:cBhvr>
                                      <p:to>
                                        <p:strVal val="visible"/>
                                      </p:to>
                                    </p:set>
                                    <p:anim calcmode="lin" valueType="num">
                                      <p:cBhvr additive="base">
                                        <p:cTn id="392" dur="322" fill="hold"/>
                                        <p:tgtEl>
                                          <p:spTgt spid="67"/>
                                        </p:tgtEl>
                                        <p:attrNameLst>
                                          <p:attrName>ppt_x</p:attrName>
                                        </p:attrNameLst>
                                      </p:cBhvr>
                                      <p:tavLst>
                                        <p:tav tm="0">
                                          <p:val>
                                            <p:strVal val="#ppt_x"/>
                                          </p:val>
                                        </p:tav>
                                        <p:tav tm="100000">
                                          <p:val>
                                            <p:strVal val="#ppt_x"/>
                                          </p:val>
                                        </p:tav>
                                      </p:tavLst>
                                    </p:anim>
                                    <p:anim calcmode="lin" valueType="num">
                                      <p:cBhvr additive="base">
                                        <p:cTn id="393" dur="322" fill="hold"/>
                                        <p:tgtEl>
                                          <p:spTgt spid="67"/>
                                        </p:tgtEl>
                                        <p:attrNameLst>
                                          <p:attrName>ppt_y</p:attrName>
                                        </p:attrNameLst>
                                      </p:cBhvr>
                                      <p:tavLst>
                                        <p:tav tm="0">
                                          <p:val>
                                            <p:strVal val="0-#ppt_h/2"/>
                                          </p:val>
                                        </p:tav>
                                        <p:tav tm="100000">
                                          <p:val>
                                            <p:strVal val="#ppt_y"/>
                                          </p:val>
                                        </p:tav>
                                      </p:tavLst>
                                    </p:anim>
                                  </p:childTnLst>
                                </p:cTn>
                              </p:par>
                              <p:par>
                                <p:cTn id="394" presetID="63" presetClass="path" presetSubtype="0" decel="100000" autoRev="1" fill="hold" grpId="1" nodeType="withEffect">
                                  <p:stCondLst>
                                    <p:cond delay="4300"/>
                                  </p:stCondLst>
                                  <p:childTnLst>
                                    <p:animMotion origin="layout" path="M 0.00052 -0.00023 L 0.00911 -0.00833 " pathEditMode="relative" rAng="0" ptsTypes="AA">
                                      <p:cBhvr>
                                        <p:cTn id="395" dur="200" fill="hold"/>
                                        <p:tgtEl>
                                          <p:spTgt spid="67"/>
                                        </p:tgtEl>
                                        <p:attrNameLst>
                                          <p:attrName>ppt_x</p:attrName>
                                          <p:attrName>ppt_y</p:attrName>
                                        </p:attrNameLst>
                                      </p:cBhvr>
                                      <p:rCtr x="430" y="-417"/>
                                    </p:animMotion>
                                  </p:childTnLst>
                                </p:cTn>
                              </p:par>
                              <p:par>
                                <p:cTn id="396" presetID="63" presetClass="path" presetSubtype="0" decel="100000" fill="hold" grpId="1" nodeType="withEffect">
                                  <p:stCondLst>
                                    <p:cond delay="3250"/>
                                  </p:stCondLst>
                                  <p:childTnLst>
                                    <p:animMotion origin="layout" path="M -4.79167E-6 0 L -0.06601 0 " pathEditMode="relative" rAng="0" ptsTypes="AA">
                                      <p:cBhvr>
                                        <p:cTn id="397" dur="750" fill="hold"/>
                                        <p:tgtEl>
                                          <p:spTgt spid="46"/>
                                        </p:tgtEl>
                                        <p:attrNameLst>
                                          <p:attrName>ppt_x</p:attrName>
                                          <p:attrName>ppt_y</p:attrName>
                                        </p:attrNameLst>
                                      </p:cBhvr>
                                      <p:rCtr x="-3307" y="0"/>
                                    </p:animMotion>
                                  </p:childTnLst>
                                  <p:subTnLst>
                                    <p:set>
                                      <p:cBhvr override="childStyle">
                                        <p:cTn dur="1" fill="hold" display="0" masterRel="sameClick" afterEffect="1">
                                          <p:stCondLst>
                                            <p:cond evt="end" delay="0">
                                              <p:tn val="396"/>
                                            </p:cond>
                                          </p:stCondLst>
                                        </p:cTn>
                                        <p:tgtEl>
                                          <p:spTgt spid="46"/>
                                        </p:tgtEl>
                                        <p:attrNameLst>
                                          <p:attrName>style.visibility</p:attrName>
                                        </p:attrNameLst>
                                      </p:cBhvr>
                                      <p:to>
                                        <p:strVal val="hidden"/>
                                      </p:to>
                                    </p:set>
                                  </p:subTnLst>
                                </p:cTn>
                              </p:par>
                              <p:par>
                                <p:cTn id="398" presetID="10" presetClass="entr" presetSubtype="0" fill="hold" grpId="0" nodeType="withEffect">
                                  <p:stCondLst>
                                    <p:cond delay="3250"/>
                                  </p:stCondLst>
                                  <p:childTnLst>
                                    <p:set>
                                      <p:cBhvr>
                                        <p:cTn id="399" dur="1" fill="hold">
                                          <p:stCondLst>
                                            <p:cond delay="0"/>
                                          </p:stCondLst>
                                        </p:cTn>
                                        <p:tgtEl>
                                          <p:spTgt spid="71"/>
                                        </p:tgtEl>
                                        <p:attrNameLst>
                                          <p:attrName>style.visibility</p:attrName>
                                        </p:attrNameLst>
                                      </p:cBhvr>
                                      <p:to>
                                        <p:strVal val="visible"/>
                                      </p:to>
                                    </p:set>
                                    <p:animEffect transition="in" filter="fade">
                                      <p:cBhvr>
                                        <p:cTn id="400" dur="500"/>
                                        <p:tgtEl>
                                          <p:spTgt spid="71"/>
                                        </p:tgtEl>
                                      </p:cBhvr>
                                    </p:animEffect>
                                  </p:childTnLst>
                                </p:cTn>
                              </p:par>
                              <p:par>
                                <p:cTn id="401" presetID="63" presetClass="path" presetSubtype="0" decel="50000" fill="hold" grpId="1" nodeType="withEffect">
                                  <p:stCondLst>
                                    <p:cond delay="3250"/>
                                  </p:stCondLst>
                                  <p:childTnLst>
                                    <p:animMotion origin="layout" path="M -3.33333E-6 0 L 0.06602 0 " pathEditMode="relative" rAng="0" ptsTypes="AA">
                                      <p:cBhvr>
                                        <p:cTn id="402" dur="750" spd="-100000" fill="hold"/>
                                        <p:tgtEl>
                                          <p:spTgt spid="71"/>
                                        </p:tgtEl>
                                        <p:attrNameLst>
                                          <p:attrName>ppt_x</p:attrName>
                                          <p:attrName>ppt_y</p:attrName>
                                        </p:attrNameLst>
                                      </p:cBhvr>
                                      <p:rCtr x="3294" y="0"/>
                                    </p:animMotion>
                                  </p:childTnLst>
                                  <p:subTnLst>
                                    <p:set>
                                      <p:cBhvr override="childStyle">
                                        <p:cTn dur="1" fill="hold" display="0" masterRel="sameClick" afterEffect="1">
                                          <p:stCondLst>
                                            <p:cond evt="end" delay="0">
                                              <p:tn val="401"/>
                                            </p:cond>
                                          </p:stCondLst>
                                        </p:cTn>
                                        <p:tgtEl>
                                          <p:spTgt spid="71"/>
                                        </p:tgtEl>
                                        <p:attrNameLst>
                                          <p:attrName>style.visibility</p:attrName>
                                        </p:attrNameLst>
                                      </p:cBhvr>
                                      <p:to>
                                        <p:strVal val="hidden"/>
                                      </p:to>
                                    </p:set>
                                  </p:subTnLst>
                                </p:cTn>
                              </p:par>
                              <p:par>
                                <p:cTn id="403" presetID="10" presetClass="entr" presetSubtype="0" fill="hold" grpId="0" nodeType="withEffect">
                                  <p:stCondLst>
                                    <p:cond delay="3500"/>
                                  </p:stCondLst>
                                  <p:childTnLst>
                                    <p:set>
                                      <p:cBhvr>
                                        <p:cTn id="404" dur="1" fill="hold">
                                          <p:stCondLst>
                                            <p:cond delay="0"/>
                                          </p:stCondLst>
                                        </p:cTn>
                                        <p:tgtEl>
                                          <p:spTgt spid="72"/>
                                        </p:tgtEl>
                                        <p:attrNameLst>
                                          <p:attrName>style.visibility</p:attrName>
                                        </p:attrNameLst>
                                      </p:cBhvr>
                                      <p:to>
                                        <p:strVal val="visible"/>
                                      </p:to>
                                    </p:set>
                                    <p:animEffect transition="in" filter="fade">
                                      <p:cBhvr>
                                        <p:cTn id="405" dur="500"/>
                                        <p:tgtEl>
                                          <p:spTgt spid="72"/>
                                        </p:tgtEl>
                                      </p:cBhvr>
                                    </p:animEffect>
                                  </p:childTnLst>
                                </p:cTn>
                              </p:par>
                              <p:par>
                                <p:cTn id="406" presetID="63" presetClass="path" presetSubtype="0" decel="50000" fill="hold" grpId="1" nodeType="withEffect">
                                  <p:stCondLst>
                                    <p:cond delay="3250"/>
                                  </p:stCondLst>
                                  <p:childTnLst>
                                    <p:animMotion origin="layout" path="M 4.375E-6 0 L 0.06653 0 " pathEditMode="relative" rAng="0" ptsTypes="AA">
                                      <p:cBhvr>
                                        <p:cTn id="407" dur="750" spd="-100000" fill="hold"/>
                                        <p:tgtEl>
                                          <p:spTgt spid="72"/>
                                        </p:tgtEl>
                                        <p:attrNameLst>
                                          <p:attrName>ppt_x</p:attrName>
                                          <p:attrName>ppt_y</p:attrName>
                                        </p:attrNameLst>
                                      </p:cBhvr>
                                      <p:rCtr x="3320" y="0"/>
                                    </p:animMotion>
                                  </p:childTnLst>
                                  <p:subTnLst>
                                    <p:set>
                                      <p:cBhvr override="childStyle">
                                        <p:cTn dur="1" fill="hold" display="0" masterRel="sameClick" afterEffect="1">
                                          <p:stCondLst>
                                            <p:cond evt="end" delay="0">
                                              <p:tn val="406"/>
                                            </p:cond>
                                          </p:stCondLst>
                                        </p:cTn>
                                        <p:tgtEl>
                                          <p:spTgt spid="72"/>
                                        </p:tgtEl>
                                        <p:attrNameLst>
                                          <p:attrName>style.visibility</p:attrName>
                                        </p:attrNameLst>
                                      </p:cBhvr>
                                      <p:to>
                                        <p:strVal val="hidden"/>
                                      </p:to>
                                    </p:set>
                                  </p:subTnLst>
                                </p:cTn>
                              </p:par>
                              <p:par>
                                <p:cTn id="408" presetID="1" presetClass="entr" presetSubtype="0" fill="hold" nodeType="withEffect">
                                  <p:stCondLst>
                                    <p:cond delay="4000"/>
                                  </p:stCondLst>
                                  <p:childTnLst>
                                    <p:set>
                                      <p:cBhvr>
                                        <p:cTn id="409" dur="1" fill="hold">
                                          <p:stCondLst>
                                            <p:cond delay="0"/>
                                          </p:stCondLst>
                                        </p:cTn>
                                        <p:tgtEl>
                                          <p:spTgt spid="16"/>
                                        </p:tgtEl>
                                        <p:attrNameLst>
                                          <p:attrName>style.visibility</p:attrName>
                                        </p:attrNameLst>
                                      </p:cBhvr>
                                      <p:to>
                                        <p:strVal val="visible"/>
                                      </p:to>
                                    </p:set>
                                  </p:childTnLst>
                                </p:cTn>
                              </p:par>
                              <p:par>
                                <p:cTn id="410" presetID="1" presetClass="entr" presetSubtype="0" fill="hold" nodeType="withEffect">
                                  <p:stCondLst>
                                    <p:cond delay="4000"/>
                                  </p:stCondLst>
                                  <p:childTnLst>
                                    <p:set>
                                      <p:cBhvr>
                                        <p:cTn id="411" dur="1" fill="hold">
                                          <p:stCondLst>
                                            <p:cond delay="0"/>
                                          </p:stCondLst>
                                        </p:cTn>
                                        <p:tgtEl>
                                          <p:spTgt spid="18"/>
                                        </p:tgtEl>
                                        <p:attrNameLst>
                                          <p:attrName>style.visibility</p:attrName>
                                        </p:attrNameLst>
                                      </p:cBhvr>
                                      <p:to>
                                        <p:strVal val="visible"/>
                                      </p:to>
                                    </p:set>
                                  </p:childTnLst>
                                </p:cTn>
                              </p:par>
                              <p:par>
                                <p:cTn id="412" presetID="8" presetClass="emph" presetSubtype="0" decel="100000" fill="hold" nodeType="withEffect">
                                  <p:stCondLst>
                                    <p:cond delay="4900"/>
                                  </p:stCondLst>
                                  <p:childTnLst>
                                    <p:animRot by="300000">
                                      <p:cBhvr>
                                        <p:cTn id="413" dur="500" fill="hold"/>
                                        <p:tgtEl>
                                          <p:spTgt spid="16"/>
                                        </p:tgtEl>
                                        <p:attrNameLst>
                                          <p:attrName>r</p:attrName>
                                        </p:attrNameLst>
                                      </p:cBhvr>
                                    </p:animRot>
                                  </p:childTnLst>
                                </p:cTn>
                              </p:par>
                              <p:par>
                                <p:cTn id="414" presetID="42" presetClass="path" presetSubtype="0" accel="100000" fill="hold" nodeType="withEffect">
                                  <p:stCondLst>
                                    <p:cond delay="5250"/>
                                  </p:stCondLst>
                                  <p:childTnLst>
                                    <p:animMotion origin="layout" path="M 5E-6 2.96296E-6 L -0.13282 -0.66204 " pathEditMode="relative" rAng="0" ptsTypes="AA">
                                      <p:cBhvr>
                                        <p:cTn id="415" dur="2500" fill="hold"/>
                                        <p:tgtEl>
                                          <p:spTgt spid="16"/>
                                        </p:tgtEl>
                                        <p:attrNameLst>
                                          <p:attrName>ppt_x</p:attrName>
                                          <p:attrName>ppt_y</p:attrName>
                                        </p:attrNameLst>
                                      </p:cBhvr>
                                      <p:rCtr x="-6641" y="-33102"/>
                                    </p:animMotion>
                                  </p:childTnLst>
                                </p:cTn>
                              </p:par>
                              <p:par>
                                <p:cTn id="416" presetID="42" presetClass="path" presetSubtype="0" accel="100000" fill="hold" nodeType="withEffect">
                                  <p:stCondLst>
                                    <p:cond delay="5250"/>
                                  </p:stCondLst>
                                  <p:childTnLst>
                                    <p:animMotion origin="layout" path="M -3.33333E-6 -7.40741E-7 L -0.12174 -0.67708 " pathEditMode="relative" rAng="0" ptsTypes="AA">
                                      <p:cBhvr>
                                        <p:cTn id="417" dur="2500" fill="hold"/>
                                        <p:tgtEl>
                                          <p:spTgt spid="18"/>
                                        </p:tgtEl>
                                        <p:attrNameLst>
                                          <p:attrName>ppt_x</p:attrName>
                                          <p:attrName>ppt_y</p:attrName>
                                        </p:attrNameLst>
                                      </p:cBhvr>
                                      <p:rCtr x="-6094" y="-33866"/>
                                    </p:animMotion>
                                  </p:childTnLst>
                                </p:cTn>
                              </p:par>
                              <p:par>
                                <p:cTn id="418" presetID="8" presetClass="emph" presetSubtype="0" accel="100000" fill="hold" nodeType="withEffect">
                                  <p:stCondLst>
                                    <p:cond delay="5750"/>
                                  </p:stCondLst>
                                  <p:childTnLst>
                                    <p:animRot by="5100000">
                                      <p:cBhvr>
                                        <p:cTn id="419" dur="2000" fill="hold"/>
                                        <p:tgtEl>
                                          <p:spTgt spid="18"/>
                                        </p:tgtEl>
                                        <p:attrNameLst>
                                          <p:attrName>r</p:attrName>
                                        </p:attrNameLst>
                                      </p:cBhvr>
                                    </p:animRot>
                                  </p:childTnLst>
                                  <p:subTnLst>
                                    <p:set>
                                      <p:cBhvr override="childStyle">
                                        <p:cTn dur="1" fill="hold" display="0" masterRel="sameClick" afterEffect="1">
                                          <p:stCondLst>
                                            <p:cond evt="end" delay="0">
                                              <p:tn val="418"/>
                                            </p:cond>
                                          </p:stCondLst>
                                        </p:cTn>
                                        <p:tgtEl>
                                          <p:spTgt spid="18"/>
                                        </p:tgtEl>
                                        <p:attrNameLst>
                                          <p:attrName>style.visibility</p:attrName>
                                        </p:attrNameLst>
                                      </p:cBhvr>
                                      <p:to>
                                        <p:strVal val="hidden"/>
                                      </p:to>
                                    </p:set>
                                  </p:subTnLst>
                                </p:cTn>
                              </p:par>
                              <p:par>
                                <p:cTn id="420" presetID="8" presetClass="emph" presetSubtype="0" accel="100000" fill="hold" nodeType="withEffect">
                                  <p:stCondLst>
                                    <p:cond delay="5750"/>
                                  </p:stCondLst>
                                  <p:childTnLst>
                                    <p:animRot by="3000000">
                                      <p:cBhvr>
                                        <p:cTn id="421" dur="2000" fill="hold"/>
                                        <p:tgtEl>
                                          <p:spTgt spid="16"/>
                                        </p:tgtEl>
                                        <p:attrNameLst>
                                          <p:attrName>r</p:attrName>
                                        </p:attrNameLst>
                                      </p:cBhvr>
                                    </p:animRot>
                                  </p:childTnLst>
                                  <p:subTnLst>
                                    <p:set>
                                      <p:cBhvr override="childStyle">
                                        <p:cTn dur="1" fill="hold" display="0" masterRel="sameClick" afterEffect="1">
                                          <p:stCondLst>
                                            <p:cond evt="end" delay="0">
                                              <p:tn val="420"/>
                                            </p:cond>
                                          </p:stCondLst>
                                        </p:cTn>
                                        <p:tgtEl>
                                          <p:spTgt spid="16"/>
                                        </p:tgtEl>
                                        <p:attrNameLst>
                                          <p:attrName>style.visibility</p:attrName>
                                        </p:attrNameLst>
                                      </p:cBhvr>
                                      <p:to>
                                        <p:strVal val="hidden"/>
                                      </p:to>
                                    </p:set>
                                  </p:subTnLst>
                                </p:cTn>
                              </p:par>
                              <p:par>
                                <p:cTn id="422" presetID="0" presetClass="path" presetSubtype="0" accel="100000" fill="hold" grpId="1" nodeType="withEffect">
                                  <p:stCondLst>
                                    <p:cond delay="4900"/>
                                  </p:stCondLst>
                                  <p:childTnLst>
                                    <p:animMotion origin="layout" path="M 4.16667E-6 -1.85185E-6 C 0.03854 0.0544 0.07148 0.11158 0.09257 0.19398 C 0.11328 0.27546 0.11979 0.44699 0.12526 0.57246 " pathEditMode="relative" rAng="0" ptsTypes="AAA">
                                      <p:cBhvr>
                                        <p:cTn id="423" dur="750" fill="hold"/>
                                        <p:tgtEl>
                                          <p:spTgt spid="43"/>
                                        </p:tgtEl>
                                        <p:attrNameLst>
                                          <p:attrName>ppt_x</p:attrName>
                                          <p:attrName>ppt_y</p:attrName>
                                        </p:attrNameLst>
                                      </p:cBhvr>
                                      <p:rCtr x="6263" y="28611"/>
                                    </p:animMotion>
                                  </p:childTnLst>
                                </p:cTn>
                              </p:par>
                              <p:par>
                                <p:cTn id="424" presetID="0" presetClass="path" presetSubtype="0" accel="100000" fill="hold" grpId="1" nodeType="withEffect">
                                  <p:stCondLst>
                                    <p:cond delay="5000"/>
                                  </p:stCondLst>
                                  <p:childTnLst>
                                    <p:animMotion origin="layout" path="M 4.375E-6 4.07407E-6 C 0.02773 0.01851 0.06471 0.07013 0.08737 0.14444 C 0.10989 0.21875 0.10898 0.43518 0.11171 0.59444 " pathEditMode="relative" rAng="0" ptsTypes="AAA">
                                      <p:cBhvr>
                                        <p:cTn id="425" dur="750" fill="hold"/>
                                        <p:tgtEl>
                                          <p:spTgt spid="36"/>
                                        </p:tgtEl>
                                        <p:attrNameLst>
                                          <p:attrName>ppt_x</p:attrName>
                                          <p:attrName>ppt_y</p:attrName>
                                        </p:attrNameLst>
                                      </p:cBhvr>
                                      <p:rCtr x="5586" y="29722"/>
                                    </p:animMotion>
                                  </p:childTnLst>
                                </p:cTn>
                              </p:par>
                              <p:par>
                                <p:cTn id="426" presetID="0" presetClass="path" presetSubtype="0" accel="100000" fill="hold" grpId="1" nodeType="withEffect">
                                  <p:stCondLst>
                                    <p:cond delay="5080"/>
                                  </p:stCondLst>
                                  <p:childTnLst>
                                    <p:animMotion origin="layout" path="M 1.875E-6 -3.7037E-6 L 0.04075 0.03403 C 0.06015 0.04676 0.0737 0.04769 0.09336 0.10371 C 0.11237 0.15949 0.14752 0.38149 0.15013 0.57454 " pathEditMode="relative" rAng="0" ptsTypes="AAAA">
                                      <p:cBhvr>
                                        <p:cTn id="427" dur="700" fill="hold"/>
                                        <p:tgtEl>
                                          <p:spTgt spid="44"/>
                                        </p:tgtEl>
                                        <p:attrNameLst>
                                          <p:attrName>ppt_x</p:attrName>
                                          <p:attrName>ppt_y</p:attrName>
                                        </p:attrNameLst>
                                      </p:cBhvr>
                                      <p:rCtr x="7500" y="28727"/>
                                    </p:animMotion>
                                  </p:childTnLst>
                                </p:cTn>
                              </p:par>
                              <p:par>
                                <p:cTn id="428" presetID="0" presetClass="path" presetSubtype="0" accel="50000" fill="hold" grpId="1" nodeType="withEffect">
                                  <p:stCondLst>
                                    <p:cond delay="5100"/>
                                  </p:stCondLst>
                                  <p:childTnLst>
                                    <p:animMotion origin="layout" path="M -3.75E-6 -4.07407E-6 C 0.02227 0.0176 0.03503 0.02084 0.05144 0.02894 C 0.06758 0.03774 0.10287 0.06922 0.12084 0.12593 C 0.13868 0.18264 0.16342 0.43519 0.16771 0.57755 " pathEditMode="relative" rAng="0" ptsTypes="AAAA">
                                      <p:cBhvr>
                                        <p:cTn id="429" dur="760" fill="hold"/>
                                        <p:tgtEl>
                                          <p:spTgt spid="45"/>
                                        </p:tgtEl>
                                        <p:attrNameLst>
                                          <p:attrName>ppt_x</p:attrName>
                                          <p:attrName>ppt_y</p:attrName>
                                        </p:attrNameLst>
                                      </p:cBhvr>
                                      <p:rCtr x="8385" y="28866"/>
                                    </p:animMotion>
                                  </p:childTnLst>
                                </p:cTn>
                              </p:par>
                              <p:par>
                                <p:cTn id="430" presetID="0" presetClass="path" presetSubtype="0" accel="100000" fill="hold" grpId="1" nodeType="withEffect">
                                  <p:stCondLst>
                                    <p:cond delay="5130"/>
                                  </p:stCondLst>
                                  <p:childTnLst>
                                    <p:animMotion origin="layout" path="M -4.16667E-6 1.11111E-6 C 0.00573 0.01713 0.01615 0.03634 0.03099 0.05231 C 0.04636 0.06829 0.06784 0.06713 0.09102 0.09583 C 0.12657 0.14398 0.15599 0.47176 0.16198 0.61435 " pathEditMode="relative" rAng="0" ptsTypes="AAAA">
                                      <p:cBhvr>
                                        <p:cTn id="431" dur="800" fill="hold"/>
                                        <p:tgtEl>
                                          <p:spTgt spid="49"/>
                                        </p:tgtEl>
                                        <p:attrNameLst>
                                          <p:attrName>ppt_x</p:attrName>
                                          <p:attrName>ppt_y</p:attrName>
                                        </p:attrNameLst>
                                      </p:cBhvr>
                                      <p:rCtr x="8099" y="30718"/>
                                    </p:animMotion>
                                  </p:childTnLst>
                                </p:cTn>
                              </p:par>
                              <p:par>
                                <p:cTn id="432" presetID="0" presetClass="path" presetSubtype="0" accel="100000" fill="hold" grpId="1" nodeType="withEffect">
                                  <p:stCondLst>
                                    <p:cond delay="5150"/>
                                  </p:stCondLst>
                                  <p:childTnLst>
                                    <p:animMotion origin="layout" path="M 2.5E-6 4.07407E-6 C 0.00716 0.01134 0.02344 0.02152 0.03958 0.02615 C 0.05534 0.03125 0.08294 0.04884 0.09661 0.06828 C 0.12291 0.10856 0.16067 0.37013 0.16432 0.57708 " pathEditMode="relative" rAng="0" ptsTypes="AAAA">
                                      <p:cBhvr>
                                        <p:cTn id="433" dur="750" fill="hold"/>
                                        <p:tgtEl>
                                          <p:spTgt spid="42"/>
                                        </p:tgtEl>
                                        <p:attrNameLst>
                                          <p:attrName>ppt_x</p:attrName>
                                          <p:attrName>ppt_y</p:attrName>
                                        </p:attrNameLst>
                                      </p:cBhvr>
                                      <p:rCtr x="8216" y="28843"/>
                                    </p:animMotion>
                                  </p:childTnLst>
                                </p:cTn>
                              </p:par>
                              <p:par>
                                <p:cTn id="434" presetID="0" presetClass="path" presetSubtype="0" accel="100000" fill="hold" grpId="1" nodeType="withEffect">
                                  <p:stCondLst>
                                    <p:cond delay="5140"/>
                                  </p:stCondLst>
                                  <p:childTnLst>
                                    <p:animMotion origin="layout" path="M 1.45833E-6 3.33333E-6 C 0.0043 0.02569 0.0151 0.06134 0.02799 0.075 C 0.0401 0.08865 0.08346 0.10231 0.11146 0.14791 C 0.13919 0.19305 0.18034 0.38217 0.18333 0.63518 " pathEditMode="relative" rAng="0" ptsTypes="AAAA">
                                      <p:cBhvr>
                                        <p:cTn id="435" dur="750" fill="hold"/>
                                        <p:tgtEl>
                                          <p:spTgt spid="50"/>
                                        </p:tgtEl>
                                        <p:attrNameLst>
                                          <p:attrName>ppt_x</p:attrName>
                                          <p:attrName>ppt_y</p:attrName>
                                        </p:attrNameLst>
                                      </p:cBhvr>
                                      <p:rCtr x="9167" y="31759"/>
                                    </p:animMotion>
                                  </p:childTnLst>
                                </p:cTn>
                              </p:par>
                              <p:par>
                                <p:cTn id="436" presetID="0" presetClass="path" presetSubtype="0" accel="50000" fill="hold" grpId="1" nodeType="withEffect">
                                  <p:stCondLst>
                                    <p:cond delay="5170"/>
                                  </p:stCondLst>
                                  <p:childTnLst>
                                    <p:animMotion origin="layout" path="M 2.08333E-7 1.11111E-6 C 0.00534 0.01759 0.01745 0.03403 0.03177 0.04861 C 0.04557 0.06319 0.09206 0.08009 0.11029 0.12153 C 0.12852 0.16273 0.17396 0.50069 0.17266 0.62037 " pathEditMode="relative" rAng="0" ptsTypes="AAAA">
                                      <p:cBhvr>
                                        <p:cTn id="437" dur="760" fill="hold"/>
                                        <p:tgtEl>
                                          <p:spTgt spid="51"/>
                                        </p:tgtEl>
                                        <p:attrNameLst>
                                          <p:attrName>ppt_x</p:attrName>
                                          <p:attrName>ppt_y</p:attrName>
                                        </p:attrNameLst>
                                      </p:cBhvr>
                                      <p:rCtr x="8633" y="31019"/>
                                    </p:animMotion>
                                  </p:childTnLst>
                                </p:cTn>
                              </p:par>
                              <p:par>
                                <p:cTn id="438" presetID="0" presetClass="path" presetSubtype="0" accel="50000" fill="hold" grpId="1" nodeType="withEffect">
                                  <p:stCondLst>
                                    <p:cond delay="5200"/>
                                  </p:stCondLst>
                                  <p:childTnLst>
                                    <p:animMotion origin="layout" path="M 0.00218833 0.00130037 C 0.0092175 0.0418063 0.0228875 0.0661063 0.0303075 0.0746763 C 0.0368175 0.0830063 0.0868175 0.116336 0.108697 0.167036 C 0.130307 0.217496 0.150238 0.486246 0.148538 0.637406 " pathEditMode="relative" rAng="0" ptsTypes="AAAA">
                                      <p:cBhvr>
                                        <p:cTn id="439" dur="780" fill="hold"/>
                                        <p:tgtEl>
                                          <p:spTgt spid="52"/>
                                        </p:tgtEl>
                                        <p:attrNameLst>
                                          <p:attrName>ppt_x</p:attrName>
                                          <p:attrName>ppt_y</p:attrName>
                                        </p:attrNameLst>
                                      </p:cBhvr>
                                      <p:rCtr x="73" y="318"/>
                                    </p:animMotion>
                                  </p:childTnLst>
                                </p:cTn>
                              </p:par>
                              <p:par>
                                <p:cTn id="440" presetID="0" presetClass="path" presetSubtype="0" accel="100000" fill="hold" grpId="1" nodeType="withEffect">
                                  <p:stCondLst>
                                    <p:cond delay="5200"/>
                                  </p:stCondLst>
                                  <p:childTnLst>
                                    <p:animMotion origin="layout" path="M -4.16667E-7 3.7037E-6 C 0.02135 0.03009 0.0237 0.0331 0.05482 0.0456 C 0.08503 0.0574 0.1224 0.06157 0.16602 0.12199 C 0.2082 0.1912 0.25417 0.48495 0.25703 0.62222 " pathEditMode="relative" rAng="0" ptsTypes="AAAA">
                                      <p:cBhvr>
                                        <p:cTn id="441" dur="800" fill="hold"/>
                                        <p:tgtEl>
                                          <p:spTgt spid="47"/>
                                        </p:tgtEl>
                                        <p:attrNameLst>
                                          <p:attrName>ppt_x</p:attrName>
                                          <p:attrName>ppt_y</p:attrName>
                                        </p:attrNameLst>
                                      </p:cBhvr>
                                      <p:rCtr x="12852" y="31111"/>
                                    </p:animMotion>
                                  </p:childTnLst>
                                </p:cTn>
                              </p:par>
                              <p:par>
                                <p:cTn id="442" presetID="0" presetClass="path" presetSubtype="0" accel="100000" fill="hold" grpId="1" nodeType="withEffect">
                                  <p:stCondLst>
                                    <p:cond delay="5220"/>
                                  </p:stCondLst>
                                  <p:childTnLst>
                                    <p:animMotion origin="layout" path="M 8.33333E-7 3.33333E-6 C 0.00677 0.02546 0.01836 0.04676 0.03802 0.06921 C 0.05729 0.09143 0.08333 0.10277 0.11575 0.13472 C 0.16966 0.19421 0.21211 0.48194 0.22513 0.66365 " pathEditMode="relative" rAng="0" ptsTypes="AAAA">
                                      <p:cBhvr>
                                        <p:cTn id="443" dur="900" fill="hold"/>
                                        <p:tgtEl>
                                          <p:spTgt spid="53"/>
                                        </p:tgtEl>
                                        <p:attrNameLst>
                                          <p:attrName>ppt_x</p:attrName>
                                          <p:attrName>ppt_y</p:attrName>
                                        </p:attrNameLst>
                                      </p:cBhvr>
                                      <p:rCtr x="11250" y="33171"/>
                                    </p:animMotion>
                                  </p:childTnLst>
                                </p:cTn>
                              </p:par>
                              <p:par>
                                <p:cTn id="444" presetID="0" presetClass="path" presetSubtype="0" accel="100000" fill="hold" grpId="1" nodeType="withEffect">
                                  <p:stCondLst>
                                    <p:cond delay="5230"/>
                                  </p:stCondLst>
                                  <p:childTnLst>
                                    <p:animMotion origin="layout" path="M -8.33333E-7 1.11111E-6 C 0.00456 0.02708 0.01497 0.06227 0.04076 0.07778 C 0.06589 0.09282 0.09258 0.09838 0.13112 0.14329 C 0.18854 0.21551 0.24193 0.51782 0.24662 0.65648 " pathEditMode="relative" rAng="0" ptsTypes="AAAA">
                                      <p:cBhvr>
                                        <p:cTn id="445" dur="1000" fill="hold"/>
                                        <p:tgtEl>
                                          <p:spTgt spid="58"/>
                                        </p:tgtEl>
                                        <p:attrNameLst>
                                          <p:attrName>ppt_x</p:attrName>
                                          <p:attrName>ppt_y</p:attrName>
                                        </p:attrNameLst>
                                      </p:cBhvr>
                                      <p:rCtr x="12331" y="32824"/>
                                    </p:animMotion>
                                  </p:childTnLst>
                                </p:cTn>
                              </p:par>
                              <p:par>
                                <p:cTn id="446" presetID="0" presetClass="path" presetSubtype="0" accel="66300" fill="hold" grpId="1" nodeType="withEffect">
                                  <p:stCondLst>
                                    <p:cond delay="5230"/>
                                  </p:stCondLst>
                                  <p:childTnLst>
                                    <p:animMotion origin="layout" path="M 4.16667E-6 -3.33333E-6 C 0.01015 0.02361 0.02018 0.04167 0.04713 0.0632 C 0.07395 0.08426 0.13268 0.09561 0.16106 0.12662 C 0.21458 0.19815 0.25039 0.49028 0.2552 0.64051 " pathEditMode="relative" rAng="0" ptsTypes="AAAA">
                                      <p:cBhvr>
                                        <p:cTn id="447" dur="950" fill="hold"/>
                                        <p:tgtEl>
                                          <p:spTgt spid="55"/>
                                        </p:tgtEl>
                                        <p:attrNameLst>
                                          <p:attrName>ppt_x</p:attrName>
                                          <p:attrName>ppt_y</p:attrName>
                                        </p:attrNameLst>
                                      </p:cBhvr>
                                      <p:rCtr x="12760" y="32014"/>
                                    </p:animMotion>
                                  </p:childTnLst>
                                </p:cTn>
                              </p:par>
                              <p:par>
                                <p:cTn id="448" presetID="0" presetClass="path" presetSubtype="0" accel="50000" fill="hold" grpId="1" nodeType="withEffect">
                                  <p:stCondLst>
                                    <p:cond delay="5230"/>
                                  </p:stCondLst>
                                  <p:childTnLst>
                                    <p:animMotion origin="layout" path="M -2.08333E-6 -3.7037E-6 C 0.0112 0.01551 0.0194 0.01875 0.03607 0.02639 C 0.05261 0.03311 0.0711 0.03519 0.11068 0.05672 C 0.15013 0.07778 0.24141 0.29723 0.27878 0.61111 " pathEditMode="relative" rAng="0" ptsTypes="AAAA">
                                      <p:cBhvr>
                                        <p:cTn id="449" dur="880" fill="hold"/>
                                        <p:tgtEl>
                                          <p:spTgt spid="54"/>
                                        </p:tgtEl>
                                        <p:attrNameLst>
                                          <p:attrName>ppt_x</p:attrName>
                                          <p:attrName>ppt_y</p:attrName>
                                        </p:attrNameLst>
                                      </p:cBhvr>
                                      <p:rCtr x="13932" y="30556"/>
                                    </p:animMotion>
                                  </p:childTnLst>
                                </p:cTn>
                              </p:par>
                              <p:par>
                                <p:cTn id="450" presetID="0" presetClass="path" presetSubtype="0" accel="50000" fill="hold" grpId="1" nodeType="withEffect">
                                  <p:stCondLst>
                                    <p:cond delay="5230"/>
                                  </p:stCondLst>
                                  <p:childTnLst>
                                    <p:animMotion origin="layout" path="M 1.04167E-6 3.7037E-6 C 0.01992 0.01643 0.04101 0.01944 0.06042 0.025 C 0.07969 0.03078 0.10638 0.0287 0.13711 0.0493 C 0.16771 0.07129 0.23268 0.30347 0.24844 0.59722 " pathEditMode="relative" rAng="0" ptsTypes="AAAA">
                                      <p:cBhvr>
                                        <p:cTn id="451" dur="1100" fill="hold"/>
                                        <p:tgtEl>
                                          <p:spTgt spid="41"/>
                                        </p:tgtEl>
                                        <p:attrNameLst>
                                          <p:attrName>ppt_x</p:attrName>
                                          <p:attrName>ppt_y</p:attrName>
                                        </p:attrNameLst>
                                      </p:cBhvr>
                                      <p:rCtr x="12422" y="29861"/>
                                    </p:animMotion>
                                  </p:childTnLst>
                                </p:cTn>
                              </p:par>
                              <p:par>
                                <p:cTn id="452" presetID="0" presetClass="path" presetSubtype="0" accel="50000" fill="hold" grpId="1" nodeType="withEffect">
                                  <p:stCondLst>
                                    <p:cond delay="5230"/>
                                  </p:stCondLst>
                                  <p:childTnLst>
                                    <p:animMotion origin="layout" path="M 3.75E-6 1.85185E-6 C 0.00481 0.0243 0.01575 0.05555 0.03528 0.0787 C 0.05468 0.10185 0.07851 0.09977 0.11653 0.13889 C 0.15468 0.17801 0.24388 0.34699 0.27708 0.68866 " pathEditMode="relative" rAng="0" ptsTypes="AAAA">
                                      <p:cBhvr>
                                        <p:cTn id="453" dur="1150" fill="hold"/>
                                        <p:tgtEl>
                                          <p:spTgt spid="60"/>
                                        </p:tgtEl>
                                        <p:attrNameLst>
                                          <p:attrName>ppt_x</p:attrName>
                                          <p:attrName>ppt_y</p:attrName>
                                        </p:attrNameLst>
                                      </p:cBhvr>
                                      <p:rCtr x="13854" y="34421"/>
                                    </p:animMotion>
                                  </p:childTnLst>
                                </p:cTn>
                              </p:par>
                              <p:par>
                                <p:cTn id="454" presetID="0" presetClass="path" presetSubtype="0" accel="100000" fill="hold" grpId="1" nodeType="withEffect">
                                  <p:stCondLst>
                                    <p:cond delay="5230"/>
                                  </p:stCondLst>
                                  <p:childTnLst>
                                    <p:animMotion origin="layout" path="M 3.54167E-6 -2.22222E-6 C 0.00742 0.02292 0.02526 0.05255 0.04075 0.06852 C 0.05573 0.08426 0.13893 0.09121 0.17656 0.13681 C 0.21406 0.18241 0.3056 0.37616 0.34752 0.66875 " pathEditMode="relative" rAng="0" ptsTypes="AAAA">
                                      <p:cBhvr>
                                        <p:cTn id="455" dur="1300" fill="hold"/>
                                        <p:tgtEl>
                                          <p:spTgt spid="59"/>
                                        </p:tgtEl>
                                        <p:attrNameLst>
                                          <p:attrName>ppt_x</p:attrName>
                                          <p:attrName>ppt_y</p:attrName>
                                        </p:attrNameLst>
                                      </p:cBhvr>
                                      <p:rCtr x="17370" y="33426"/>
                                    </p:animMotion>
                                  </p:childTnLst>
                                </p:cTn>
                              </p:par>
                              <p:par>
                                <p:cTn id="456" presetID="0" presetClass="path" presetSubtype="0" accel="100000" fill="hold" grpId="1" nodeType="withEffect">
                                  <p:stCondLst>
                                    <p:cond delay="5230"/>
                                  </p:stCondLst>
                                  <p:childTnLst>
                                    <p:animMotion origin="layout" path="M 4.33681E-17 -1.48148E-6 C 0.00156 0.03727 0.01979 0.08935 0.04388 0.10648 C 0.06758 0.12384 0.1237 0.13611 0.15716 0.16134 C 0.19063 0.18658 0.2944 0.43009 0.32682 0.69699 " pathEditMode="relative" rAng="0" ptsTypes="AAAA">
                                      <p:cBhvr>
                                        <p:cTn id="457" dur="1500" fill="hold"/>
                                        <p:tgtEl>
                                          <p:spTgt spid="66"/>
                                        </p:tgtEl>
                                        <p:attrNameLst>
                                          <p:attrName>ppt_x</p:attrName>
                                          <p:attrName>ppt_y</p:attrName>
                                        </p:attrNameLst>
                                      </p:cBhvr>
                                      <p:rCtr x="16341" y="34838"/>
                                    </p:animMotion>
                                  </p:childTnLst>
                                </p:cTn>
                              </p:par>
                              <p:par>
                                <p:cTn id="458" presetID="0" presetClass="path" presetSubtype="0" accel="100000" fill="hold" grpId="1" nodeType="withEffect">
                                  <p:stCondLst>
                                    <p:cond delay="5250"/>
                                  </p:stCondLst>
                                  <p:childTnLst>
                                    <p:animMotion origin="layout" path="M 1.25E-6 -0.00093 C 0.03255 -0.01134 0.06237 -0.03819 0.09661 -0.0287 C 0.1306 -0.01921 0.17812 0.00718 0.2043 0.05602 C 0.2306 0.10509 0.28815 0.32083 0.33854 0.63287 " pathEditMode="relative" rAng="0" ptsTypes="AAAA">
                                      <p:cBhvr>
                                        <p:cTn id="459" dur="1750" fill="hold"/>
                                        <p:tgtEl>
                                          <p:spTgt spid="35"/>
                                        </p:tgtEl>
                                        <p:attrNameLst>
                                          <p:attrName>ppt_x</p:attrName>
                                          <p:attrName>ppt_y</p:attrName>
                                        </p:attrNameLst>
                                      </p:cBhvr>
                                      <p:rCtr x="16927" y="30208"/>
                                    </p:animMotion>
                                  </p:childTnLst>
                                </p:cTn>
                              </p:par>
                              <p:par>
                                <p:cTn id="460" presetID="0" presetClass="path" presetSubtype="0" accel="100000" fill="hold" grpId="1" nodeType="withEffect">
                                  <p:stCondLst>
                                    <p:cond delay="5250"/>
                                  </p:stCondLst>
                                  <p:childTnLst>
                                    <p:animMotion origin="layout" path="M 3.54167E-6 -2.22222E-6 C 0.01823 0.00996 0.03685 0.01829 0.05846 0.02199 C 0.07994 0.0257 0.13593 0.03195 0.15768 0.04699 C 0.23007 0.11042 0.29609 0.32037 0.33724 0.71204 " pathEditMode="relative" rAng="0" ptsTypes="AAAA">
                                      <p:cBhvr>
                                        <p:cTn id="461" dur="1750" fill="hold"/>
                                        <p:tgtEl>
                                          <p:spTgt spid="56"/>
                                        </p:tgtEl>
                                        <p:attrNameLst>
                                          <p:attrName>ppt_x</p:attrName>
                                          <p:attrName>ppt_y</p:attrName>
                                        </p:attrNameLst>
                                      </p:cBhvr>
                                      <p:rCtr x="16862" y="35602"/>
                                    </p:animMotion>
                                  </p:childTnLst>
                                </p:cTn>
                              </p:par>
                              <p:par>
                                <p:cTn id="462" presetID="0" presetClass="path" presetSubtype="0" accel="100000" fill="hold" grpId="1" nodeType="withEffect">
                                  <p:stCondLst>
                                    <p:cond delay="5250"/>
                                  </p:stCondLst>
                                  <p:childTnLst>
                                    <p:animMotion origin="layout" path="M -2.08333E-7 -0.00024 C 0.04284 -0.00672 0.06445 -0.03125 0.09323 -0.03033 C 0.12214 -0.02963 0.14193 -0.01852 0.17279 0.00463 C 0.20456 0.02731 0.32943 0.31689 0.36563 0.70416 " pathEditMode="relative" rAng="0" ptsTypes="AAAA">
                                      <p:cBhvr>
                                        <p:cTn id="463" dur="1800" fill="hold"/>
                                        <p:tgtEl>
                                          <p:spTgt spid="57"/>
                                        </p:tgtEl>
                                        <p:attrNameLst>
                                          <p:attrName>ppt_x</p:attrName>
                                          <p:attrName>ppt_y</p:attrName>
                                        </p:attrNameLst>
                                      </p:cBhvr>
                                      <p:rCtr x="18281" y="33704"/>
                                    </p:animMotion>
                                  </p:childTnLst>
                                </p:cTn>
                              </p:par>
                              <p:par>
                                <p:cTn id="464" presetID="0" presetClass="path" presetSubtype="0" accel="100000" fill="hold" grpId="1" nodeType="withEffect">
                                  <p:stCondLst>
                                    <p:cond delay="5300"/>
                                  </p:stCondLst>
                                  <p:childTnLst>
                                    <p:animMotion origin="layout" path="M 2.91667E-6 -0.00093 C 0.09062 -0.01806 0.09752 -0.05533 0.14179 -0.05486 C 0.18593 -0.0544 0.23906 -0.0294 0.2651 0.00139 C 0.29127 0.03194 0.37604 0.2044 0.4026 0.60625 " pathEditMode="relative" rAng="0" ptsTypes="AAAA">
                                      <p:cBhvr>
                                        <p:cTn id="465" dur="1800" fill="hold"/>
                                        <p:tgtEl>
                                          <p:spTgt spid="40"/>
                                        </p:tgtEl>
                                        <p:attrNameLst>
                                          <p:attrName>ppt_x</p:attrName>
                                          <p:attrName>ppt_y</p:attrName>
                                        </p:attrNameLst>
                                      </p:cBhvr>
                                      <p:rCtr x="20130" y="27662"/>
                                    </p:animMotion>
                                  </p:childTnLst>
                                </p:cTn>
                              </p:par>
                              <p:par>
                                <p:cTn id="466" presetID="0" presetClass="path" presetSubtype="0" accel="100000" fill="hold" grpId="2" nodeType="withEffect">
                                  <p:stCondLst>
                                    <p:cond delay="5350"/>
                                  </p:stCondLst>
                                  <p:childTnLst>
                                    <p:animMotion origin="layout" path="M -1.73472E-17 -4.07407E-6 C 0.0069 0.01505 0.01862 0.04723 0.04674 0.05718 C 0.07461 0.06829 0.08607 0.06019 0.10221 0.07107 C 0.12005 0.08125 0.2776 0.12732 0.42344 0.75232 " pathEditMode="relative" rAng="0" ptsTypes="AAAA">
                                      <p:cBhvr>
                                        <p:cTn id="467" dur="1800" fill="hold"/>
                                        <p:tgtEl>
                                          <p:spTgt spid="67"/>
                                        </p:tgtEl>
                                        <p:attrNameLst>
                                          <p:attrName>ppt_x</p:attrName>
                                          <p:attrName>ppt_y</p:attrName>
                                        </p:attrNameLst>
                                      </p:cBhvr>
                                      <p:rCtr x="21172" y="37616"/>
                                    </p:animMotion>
                                  </p:childTnLst>
                                </p:cTn>
                              </p:par>
                              <p:par>
                                <p:cTn id="468" presetID="0" presetClass="path" presetSubtype="0" accel="50000" decel="50000" fill="hold" grpId="1" nodeType="withEffect">
                                  <p:stCondLst>
                                    <p:cond delay="5350"/>
                                  </p:stCondLst>
                                  <p:childTnLst>
                                    <p:animMotion origin="layout" path="M -6.93889E-18 -4.07407E-6 C 0.01029 0.0257 0.02813 0.04561 0.04531 0.05718 C 0.06198 0.06852 0.11016 0.06574 0.14388 0.08473 C 0.17734 0.10301 0.28516 0.21274 0.40352 0.71389 " pathEditMode="relative" rAng="0" ptsTypes="AAAA">
                                      <p:cBhvr>
                                        <p:cTn id="469" dur="1900" fill="hold"/>
                                        <p:tgtEl>
                                          <p:spTgt spid="62"/>
                                        </p:tgtEl>
                                        <p:attrNameLst>
                                          <p:attrName>ppt_x</p:attrName>
                                          <p:attrName>ppt_y</p:attrName>
                                        </p:attrNameLst>
                                      </p:cBhvr>
                                      <p:rCtr x="20169" y="35694"/>
                                    </p:animMotion>
                                  </p:childTnLst>
                                </p:cTn>
                              </p:par>
                              <p:par>
                                <p:cTn id="470" presetID="0" presetClass="path" presetSubtype="0" accel="100000" fill="hold" grpId="2" nodeType="withEffect">
                                  <p:stCondLst>
                                    <p:cond delay="5350"/>
                                  </p:stCondLst>
                                  <p:childTnLst>
                                    <p:animMotion origin="layout" path="M 3.46945E-18 -4.07407E-6 C 0.01315 0.01042 0.0569 0.01482 0.07734 0.02107 C 0.09779 0.02732 0.17148 0.04005 0.21263 0.075 C 0.25352 0.11088 0.34349 0.34537 0.37174 0.70047 " pathEditMode="relative" rAng="0" ptsTypes="AAAA">
                                      <p:cBhvr>
                                        <p:cTn id="471" dur="1950" fill="hold"/>
                                        <p:tgtEl>
                                          <p:spTgt spid="64"/>
                                        </p:tgtEl>
                                        <p:attrNameLst>
                                          <p:attrName>ppt_x</p:attrName>
                                          <p:attrName>ppt_y</p:attrName>
                                        </p:attrNameLst>
                                      </p:cBhvr>
                                      <p:rCtr x="18581" y="35023"/>
                                    </p:animMotion>
                                  </p:childTnLst>
                                </p:cTn>
                              </p:par>
                              <p:par>
                                <p:cTn id="472" presetID="0" presetClass="path" presetSubtype="0" accel="100000" fill="hold" grpId="1" nodeType="withEffect">
                                  <p:stCondLst>
                                    <p:cond delay="5400"/>
                                  </p:stCondLst>
                                  <p:childTnLst>
                                    <p:animMotion origin="layout" path="M 0.00359375 -0.00639296 C 0.0387537 -0.00684889 0.0610138 -0.0100889 0.0952637 -0.0144889 C 0.129244 -0.0191189 0.175604 -0.0320789 0.202034 -0.00823889 C 0.229634 0.0151411 0.360494 0.0845911 0.423124 0.662831 " pathEditMode="relative" rAng="0" ptsTypes="AAAA">
                                      <p:cBhvr>
                                        <p:cTn id="473" dur="2000" fill="hold"/>
                                        <p:tgtEl>
                                          <p:spTgt spid="61"/>
                                        </p:tgtEl>
                                        <p:attrNameLst>
                                          <p:attrName>ppt_x</p:attrName>
                                          <p:attrName>ppt_y</p:attrName>
                                        </p:attrNameLst>
                                      </p:cBhvr>
                                      <p:rCtr x="210" y="327"/>
                                    </p:animMotion>
                                  </p:childTnLst>
                                </p:cTn>
                              </p:par>
                              <p:par>
                                <p:cTn id="474" presetID="0" presetClass="path" presetSubtype="0" accel="100000" fill="hold" grpId="1" nodeType="withEffect">
                                  <p:stCondLst>
                                    <p:cond delay="5400"/>
                                  </p:stCondLst>
                                  <p:childTnLst>
                                    <p:animMotion origin="layout" path="M -1.86483E-17 -2.59259E-6 C 0.04518 -0.0037 0.07331 -0.00301 0.10052 0.00139 C 0.12865 0.00625 0.20482 0.02639 0.23529 0.06621 C 0.26693 0.10625 0.38255 0.30232 0.42826 0.73866 " pathEditMode="relative" rAng="0" ptsTypes="AAAA">
                                      <p:cBhvr>
                                        <p:cTn id="475" dur="2100" fill="hold"/>
                                        <p:tgtEl>
                                          <p:spTgt spid="65"/>
                                        </p:tgtEl>
                                        <p:attrNameLst>
                                          <p:attrName>ppt_x</p:attrName>
                                          <p:attrName>ppt_y</p:attrName>
                                        </p:attrNameLst>
                                      </p:cBhvr>
                                      <p:rCtr x="21406" y="36806"/>
                                    </p:animMotion>
                                  </p:childTnLst>
                                </p:cTn>
                              </p:par>
                              <p:par>
                                <p:cTn id="476" presetID="0" presetClass="path" presetSubtype="0" accel="100000" fill="hold" grpId="3" nodeType="withEffect">
                                  <p:stCondLst>
                                    <p:cond delay="5500"/>
                                  </p:stCondLst>
                                  <p:childTnLst>
                                    <p:animMotion origin="layout" path="M -4.58333E-6 3.33333E-6 C 0.03516 -0.04514 0.04805 -0.06991 0.08399 -0.08241 C 0.11967 -0.09491 0.16329 -0.10116 0.21433 -0.075 C 0.29258 -0.03079 0.33894 0.1581 0.40417 0.70046 " pathEditMode="relative" rAng="0" ptsTypes="AAAA">
                                      <p:cBhvr>
                                        <p:cTn id="477" dur="2000" fill="hold"/>
                                        <p:tgtEl>
                                          <p:spTgt spid="63"/>
                                        </p:tgtEl>
                                        <p:attrNameLst>
                                          <p:attrName>ppt_x</p:attrName>
                                          <p:attrName>ppt_y</p:attrName>
                                        </p:attrNameLst>
                                      </p:cBhvr>
                                      <p:rCtr x="20208" y="30370"/>
                                    </p:animMotion>
                                  </p:childTnLst>
                                </p:cTn>
                              </p:par>
                              <p:par>
                                <p:cTn id="478" presetID="0" presetClass="path" presetSubtype="0" accel="100000" fill="hold" grpId="1" nodeType="withEffect">
                                  <p:stCondLst>
                                    <p:cond delay="5500"/>
                                  </p:stCondLst>
                                  <p:childTnLst>
                                    <p:animMotion origin="layout" path="M 1.25e-06 -0.0022163 C 0.06237 -0.0621763 0.11875 -0.102446 0.16432 -0.104996 C 0.20989 -0.107316 0.22917 -0.0797663 0.27344 -0.0168063 C 0.31575 0.0470837 0.34661 0.282964 0.36055 0.717454 " pathEditMode="relative" rAng="0" ptsTypes="AAAA">
                                      <p:cBhvr>
                                        <p:cTn id="479" dur="2100" fill="hold"/>
                                        <p:tgtEl>
                                          <p:spTgt spid="34"/>
                                        </p:tgtEl>
                                        <p:attrNameLst>
                                          <p:attrName>ppt_x</p:attrName>
                                          <p:attrName>ppt_y</p:attrName>
                                        </p:attrNameLst>
                                      </p:cBhvr>
                                      <p:rCtr x="180" y="308"/>
                                    </p:animMotion>
                                  </p:childTnLst>
                                </p:cTn>
                              </p:par>
                              <p:par>
                                <p:cTn id="480" presetID="0" presetClass="path" presetSubtype="0" accel="100000" fill="hold" grpId="1" nodeType="withEffect">
                                  <p:stCondLst>
                                    <p:cond delay="5500"/>
                                  </p:stCondLst>
                                  <p:childTnLst>
                                    <p:animMotion origin="layout" path="M -8.33333E-7 -0.00093 C 0.07357 -0.13704 0.11367 -0.15232 0.16524 -0.16806 C 0.21667 -0.1838 0.28867 -0.12315 0.30886 -0.09538 C 0.32878 -0.0676 0.37474 0.05069 0.43034 0.66828 " pathEditMode="relative" rAng="0" ptsTypes="AAAA">
                                      <p:cBhvr>
                                        <p:cTn id="481" dur="2150" fill="hold"/>
                                        <p:tgtEl>
                                          <p:spTgt spid="39"/>
                                        </p:tgtEl>
                                        <p:attrNameLst>
                                          <p:attrName>ppt_x</p:attrName>
                                          <p:attrName>ppt_y</p:attrName>
                                        </p:attrNameLst>
                                      </p:cBhvr>
                                      <p:rCtr x="21510" y="24977"/>
                                    </p:animMotion>
                                  </p:childTnLst>
                                </p:cTn>
                              </p:par>
                              <p:par>
                                <p:cTn id="482" presetID="0" presetClass="path" presetSubtype="0" accel="100000" fill="hold" grpId="1" nodeType="withEffect">
                                  <p:stCondLst>
                                    <p:cond delay="5500"/>
                                  </p:stCondLst>
                                  <p:childTnLst>
                                    <p:animMotion origin="layout" path="M 8.33333E-7 -0.00046 C 0.06458 -0.07893 0.09648 -0.12384 0.14987 -0.13634 C 0.20273 -0.14838 0.24466 -0.17731 0.31901 -0.07384 C 0.39297 0.03009 0.40664 0.27546 0.43919 0.72338 " pathEditMode="relative" rAng="0" ptsTypes="AAAA">
                                      <p:cBhvr>
                                        <p:cTn id="483" dur="2200" fill="hold"/>
                                        <p:tgtEl>
                                          <p:spTgt spid="32"/>
                                        </p:tgtEl>
                                        <p:attrNameLst>
                                          <p:attrName>ppt_x</p:attrName>
                                          <p:attrName>ppt_y</p:attrName>
                                        </p:attrNameLst>
                                      </p:cBhvr>
                                      <p:rCtr x="21953" y="28750"/>
                                    </p:animMotion>
                                  </p:childTnLst>
                                </p:cTn>
                              </p:par>
                              <p:par>
                                <p:cTn id="484" presetID="0" presetClass="path" presetSubtype="0" accel="100000" fill="hold" grpId="1" nodeType="withEffect">
                                  <p:stCondLst>
                                    <p:cond delay="5500"/>
                                  </p:stCondLst>
                                  <p:childTnLst>
                                    <p:animMotion origin="layout" path="M -3.75E-6 -0.00092 C 0.08685 -0.14282 0.12722 -0.16458 0.18034 -0.18287 C 0.23373 -0.20138 0.29388 -0.15324 0.31927 -0.11134 C 0.3448 -0.06782 0.4043 0.08658 0.46329 0.67084 " pathEditMode="relative" rAng="0" ptsTypes="AAAA">
                                      <p:cBhvr>
                                        <p:cTn id="485" dur="2250" fill="hold"/>
                                        <p:tgtEl>
                                          <p:spTgt spid="11"/>
                                        </p:tgtEl>
                                        <p:attrNameLst>
                                          <p:attrName>ppt_x</p:attrName>
                                          <p:attrName>ppt_y</p:attrName>
                                        </p:attrNameLst>
                                      </p:cBhvr>
                                      <p:rCtr x="23164" y="24282"/>
                                    </p:animMotion>
                                  </p:childTnLst>
                                </p:cTn>
                              </p:par>
                              <p:par>
                                <p:cTn id="486" presetID="0" presetClass="path" presetSubtype="0" accel="100000" fill="hold" grpId="1" nodeType="withEffect">
                                  <p:stCondLst>
                                    <p:cond delay="5500"/>
                                  </p:stCondLst>
                                  <p:childTnLst>
                                    <p:animMotion origin="layout" path="M -1.45833E-6 -0.00093 C 0.0599 -0.13449 0.08373 -0.175 0.12682 -0.21019 C 0.16966 -0.2456 0.20065 -0.24098 0.25768 -0.21389 C 0.31524 -0.18681 0.42136 0.01088 0.46628 0.64004 " pathEditMode="relative" rAng="0" ptsTypes="AAAA">
                                      <p:cBhvr>
                                        <p:cTn id="487" dur="2300" fill="hold"/>
                                        <p:tgtEl>
                                          <p:spTgt spid="38"/>
                                        </p:tgtEl>
                                        <p:attrNameLst>
                                          <p:attrName>ppt_x</p:attrName>
                                          <p:attrName>ppt_y</p:attrName>
                                        </p:attrNameLst>
                                      </p:cBhvr>
                                      <p:rCtr x="23307" y="20324"/>
                                    </p:animMotion>
                                  </p:childTnLst>
                                </p:cTn>
                              </p:par>
                              <p:par>
                                <p:cTn id="488" presetID="0" presetClass="path" presetSubtype="0" accel="100000" fill="hold" grpId="1" nodeType="withEffect">
                                  <p:stCondLst>
                                    <p:cond delay="5500"/>
                                  </p:stCondLst>
                                  <p:childTnLst>
                                    <p:animMotion origin="layout" path="M 4.16667E-7 -0.00023 C 0.06029 -0.13796 0.10065 -0.18402 0.15625 -0.21087 C 0.21146 -0.23796 0.27552 -0.2199 0.33229 -0.16203 C 0.38854 -0.10462 0.43503 0.25602 0.45651 0.62084 " pathEditMode="relative" rAng="0" ptsTypes="AAAA">
                                      <p:cBhvr>
                                        <p:cTn id="489" dur="2350" fill="hold"/>
                                        <p:tgtEl>
                                          <p:spTgt spid="37"/>
                                        </p:tgtEl>
                                        <p:attrNameLst>
                                          <p:attrName>ppt_x</p:attrName>
                                          <p:attrName>ppt_y</p:attrName>
                                        </p:attrNameLst>
                                      </p:cBhvr>
                                      <p:rCtr x="22826" y="19907"/>
                                    </p:animMotion>
                                  </p:childTnLst>
                                </p:cTn>
                              </p:par>
                              <p:par>
                                <p:cTn id="490" presetID="0" presetClass="path" presetSubtype="0" accel="100000" fill="hold" grpId="1" nodeType="withEffect">
                                  <p:stCondLst>
                                    <p:cond delay="5500"/>
                                  </p:stCondLst>
                                  <p:childTnLst>
                                    <p:animMotion origin="layout" path="M 3.75E-6 -0.00093 C 0.05299 -0.14514 0.10364 -0.17986 0.15716 -0.21181 C 0.21106 -0.24422 0.27591 -0.23912 0.32187 -0.19306 C 0.36783 -0.14699 0.40455 -0.07246 0.4332 0.06389 C 0.46198 0.20139 0.4806 0.39884 0.48411 0.65995 " pathEditMode="relative" rAng="0" ptsTypes="aasaa">
                                      <p:cBhvr>
                                        <p:cTn id="491" dur="2400" fill="hold"/>
                                        <p:tgtEl>
                                          <p:spTgt spid="48"/>
                                        </p:tgtEl>
                                        <p:attrNameLst>
                                          <p:attrName>ppt_x</p:attrName>
                                          <p:attrName>ppt_y</p:attrName>
                                        </p:attrNameLst>
                                      </p:cBhvr>
                                      <p:rCtr x="242" y="209"/>
                                    </p:animMotion>
                                  </p:childTnLst>
                                </p:cTn>
                              </p:par>
                              <p:par>
                                <p:cTn id="492" presetID="42" presetClass="path" presetSubtype="0" decel="100000" fill="hold" grpId="0" nodeType="withEffect">
                                  <p:stCondLst>
                                    <p:cond delay="6500"/>
                                  </p:stCondLst>
                                  <p:childTnLst>
                                    <p:animMotion origin="layout" path="M -2.5E-6 7.40741E-7 L -0.52656 -1.37176 " pathEditMode="relative" rAng="0" ptsTypes="AA">
                                      <p:cBhvr>
                                        <p:cTn id="493" dur="1000" fill="hold"/>
                                        <p:tgtEl>
                                          <p:spTgt spid="20"/>
                                        </p:tgtEl>
                                        <p:attrNameLst>
                                          <p:attrName>ppt_x</p:attrName>
                                          <p:attrName>ppt_y</p:attrName>
                                        </p:attrNameLst>
                                      </p:cBhvr>
                                      <p:rCtr x="-26328" y="-68588"/>
                                    </p:animMotion>
                                  </p:childTnLst>
                                </p:cTn>
                              </p:par>
                              <p:par>
                                <p:cTn id="494" presetID="8" presetClass="emph" presetSubtype="0" decel="100000" fill="hold" grpId="1" nodeType="withEffect">
                                  <p:stCondLst>
                                    <p:cond delay="6500"/>
                                  </p:stCondLst>
                                  <p:childTnLst>
                                    <p:animRot by="1860000">
                                      <p:cBhvr>
                                        <p:cTn id="495" dur="1000" fill="hold"/>
                                        <p:tgtEl>
                                          <p:spTgt spid="20"/>
                                        </p:tgtEl>
                                        <p:attrNameLst>
                                          <p:attrName>r</p:attrName>
                                        </p:attrNameLst>
                                      </p:cBhvr>
                                    </p:animRot>
                                  </p:childTnLst>
                                </p:cTn>
                              </p:par>
                              <p:par>
                                <p:cTn id="496" presetID="1" presetClass="entr" presetSubtype="0" fill="hold" grpId="1" nodeType="withEffect">
                                  <p:stCondLst>
                                    <p:cond delay="6500"/>
                                  </p:stCondLst>
                                  <p:childTnLst>
                                    <p:set>
                                      <p:cBhvr>
                                        <p:cTn id="497" dur="1" fill="hold">
                                          <p:stCondLst>
                                            <p:cond delay="0"/>
                                          </p:stCondLst>
                                        </p:cTn>
                                        <p:tgtEl>
                                          <p:spTgt spid="107"/>
                                        </p:tgtEl>
                                        <p:attrNameLst>
                                          <p:attrName>style.visibility</p:attrName>
                                        </p:attrNameLst>
                                      </p:cBhvr>
                                      <p:to>
                                        <p:strVal val="visible"/>
                                      </p:to>
                                    </p:set>
                                  </p:childTnLst>
                                </p:cTn>
                              </p:par>
                              <p:par>
                                <p:cTn id="498" presetID="1" presetClass="entr" presetSubtype="0" fill="hold" grpId="1" nodeType="withEffect">
                                  <p:stCondLst>
                                    <p:cond delay="6550"/>
                                  </p:stCondLst>
                                  <p:childTnLst>
                                    <p:set>
                                      <p:cBhvr>
                                        <p:cTn id="499" dur="1" fill="hold">
                                          <p:stCondLst>
                                            <p:cond delay="0"/>
                                          </p:stCondLst>
                                        </p:cTn>
                                        <p:tgtEl>
                                          <p:spTgt spid="74"/>
                                        </p:tgtEl>
                                        <p:attrNameLst>
                                          <p:attrName>style.visibility</p:attrName>
                                        </p:attrNameLst>
                                      </p:cBhvr>
                                      <p:to>
                                        <p:strVal val="visible"/>
                                      </p:to>
                                    </p:set>
                                  </p:childTnLst>
                                </p:cTn>
                              </p:par>
                              <p:par>
                                <p:cTn id="500" presetID="1" presetClass="entr" presetSubtype="0" fill="hold" grpId="1" nodeType="withEffect">
                                  <p:stCondLst>
                                    <p:cond delay="6550"/>
                                  </p:stCondLst>
                                  <p:childTnLst>
                                    <p:set>
                                      <p:cBhvr>
                                        <p:cTn id="501" dur="1" fill="hold">
                                          <p:stCondLst>
                                            <p:cond delay="0"/>
                                          </p:stCondLst>
                                        </p:cTn>
                                        <p:tgtEl>
                                          <p:spTgt spid="97"/>
                                        </p:tgtEl>
                                        <p:attrNameLst>
                                          <p:attrName>style.visibility</p:attrName>
                                        </p:attrNameLst>
                                      </p:cBhvr>
                                      <p:to>
                                        <p:strVal val="visible"/>
                                      </p:to>
                                    </p:set>
                                  </p:childTnLst>
                                </p:cTn>
                              </p:par>
                              <p:par>
                                <p:cTn id="502" presetID="1" presetClass="entr" presetSubtype="0" fill="hold" grpId="1" nodeType="withEffect">
                                  <p:stCondLst>
                                    <p:cond delay="6550"/>
                                  </p:stCondLst>
                                  <p:childTnLst>
                                    <p:set>
                                      <p:cBhvr>
                                        <p:cTn id="503" dur="1" fill="hold">
                                          <p:stCondLst>
                                            <p:cond delay="0"/>
                                          </p:stCondLst>
                                        </p:cTn>
                                        <p:tgtEl>
                                          <p:spTgt spid="98"/>
                                        </p:tgtEl>
                                        <p:attrNameLst>
                                          <p:attrName>style.visibility</p:attrName>
                                        </p:attrNameLst>
                                      </p:cBhvr>
                                      <p:to>
                                        <p:strVal val="visible"/>
                                      </p:to>
                                    </p:set>
                                  </p:childTnLst>
                                </p:cTn>
                              </p:par>
                              <p:par>
                                <p:cTn id="504" presetID="1" presetClass="entr" presetSubtype="0" fill="hold" grpId="1" nodeType="withEffect">
                                  <p:stCondLst>
                                    <p:cond delay="6650"/>
                                  </p:stCondLst>
                                  <p:childTnLst>
                                    <p:set>
                                      <p:cBhvr>
                                        <p:cTn id="505" dur="1" fill="hold">
                                          <p:stCondLst>
                                            <p:cond delay="0"/>
                                          </p:stCondLst>
                                        </p:cTn>
                                        <p:tgtEl>
                                          <p:spTgt spid="80"/>
                                        </p:tgtEl>
                                        <p:attrNameLst>
                                          <p:attrName>style.visibility</p:attrName>
                                        </p:attrNameLst>
                                      </p:cBhvr>
                                      <p:to>
                                        <p:strVal val="visible"/>
                                      </p:to>
                                    </p:set>
                                  </p:childTnLst>
                                </p:cTn>
                              </p:par>
                              <p:par>
                                <p:cTn id="506" presetID="1" presetClass="entr" presetSubtype="0" fill="hold" grpId="1" nodeType="withEffect">
                                  <p:stCondLst>
                                    <p:cond delay="6650"/>
                                  </p:stCondLst>
                                  <p:childTnLst>
                                    <p:set>
                                      <p:cBhvr>
                                        <p:cTn id="507" dur="1" fill="hold">
                                          <p:stCondLst>
                                            <p:cond delay="0"/>
                                          </p:stCondLst>
                                        </p:cTn>
                                        <p:tgtEl>
                                          <p:spTgt spid="108"/>
                                        </p:tgtEl>
                                        <p:attrNameLst>
                                          <p:attrName>style.visibility</p:attrName>
                                        </p:attrNameLst>
                                      </p:cBhvr>
                                      <p:to>
                                        <p:strVal val="visible"/>
                                      </p:to>
                                    </p:set>
                                  </p:childTnLst>
                                </p:cTn>
                              </p:par>
                              <p:par>
                                <p:cTn id="508" presetID="1" presetClass="entr" presetSubtype="0" fill="hold" grpId="1" nodeType="withEffect">
                                  <p:stCondLst>
                                    <p:cond delay="6600"/>
                                  </p:stCondLst>
                                  <p:childTnLst>
                                    <p:set>
                                      <p:cBhvr>
                                        <p:cTn id="509" dur="1" fill="hold">
                                          <p:stCondLst>
                                            <p:cond delay="0"/>
                                          </p:stCondLst>
                                        </p:cTn>
                                        <p:tgtEl>
                                          <p:spTgt spid="103"/>
                                        </p:tgtEl>
                                        <p:attrNameLst>
                                          <p:attrName>style.visibility</p:attrName>
                                        </p:attrNameLst>
                                      </p:cBhvr>
                                      <p:to>
                                        <p:strVal val="visible"/>
                                      </p:to>
                                    </p:set>
                                  </p:childTnLst>
                                </p:cTn>
                              </p:par>
                              <p:par>
                                <p:cTn id="510" presetID="1" presetClass="entr" presetSubtype="0" fill="hold" grpId="1" nodeType="withEffect">
                                  <p:stCondLst>
                                    <p:cond delay="6700"/>
                                  </p:stCondLst>
                                  <p:childTnLst>
                                    <p:set>
                                      <p:cBhvr>
                                        <p:cTn id="511" dur="1" fill="hold">
                                          <p:stCondLst>
                                            <p:cond delay="0"/>
                                          </p:stCondLst>
                                        </p:cTn>
                                        <p:tgtEl>
                                          <p:spTgt spid="105"/>
                                        </p:tgtEl>
                                        <p:attrNameLst>
                                          <p:attrName>style.visibility</p:attrName>
                                        </p:attrNameLst>
                                      </p:cBhvr>
                                      <p:to>
                                        <p:strVal val="visible"/>
                                      </p:to>
                                    </p:set>
                                  </p:childTnLst>
                                </p:cTn>
                              </p:par>
                              <p:par>
                                <p:cTn id="512" presetID="1" presetClass="entr" presetSubtype="0" fill="hold" grpId="1" nodeType="withEffect">
                                  <p:stCondLst>
                                    <p:cond delay="6750"/>
                                  </p:stCondLst>
                                  <p:childTnLst>
                                    <p:set>
                                      <p:cBhvr>
                                        <p:cTn id="513" dur="1" fill="hold">
                                          <p:stCondLst>
                                            <p:cond delay="0"/>
                                          </p:stCondLst>
                                        </p:cTn>
                                        <p:tgtEl>
                                          <p:spTgt spid="102"/>
                                        </p:tgtEl>
                                        <p:attrNameLst>
                                          <p:attrName>style.visibility</p:attrName>
                                        </p:attrNameLst>
                                      </p:cBhvr>
                                      <p:to>
                                        <p:strVal val="visible"/>
                                      </p:to>
                                    </p:set>
                                  </p:childTnLst>
                                </p:cTn>
                              </p:par>
                              <p:par>
                                <p:cTn id="514" presetID="1" presetClass="entr" presetSubtype="0" fill="hold" grpId="1" nodeType="withEffect">
                                  <p:stCondLst>
                                    <p:cond delay="6750"/>
                                  </p:stCondLst>
                                  <p:childTnLst>
                                    <p:set>
                                      <p:cBhvr>
                                        <p:cTn id="515" dur="1" fill="hold">
                                          <p:stCondLst>
                                            <p:cond delay="0"/>
                                          </p:stCondLst>
                                        </p:cTn>
                                        <p:tgtEl>
                                          <p:spTgt spid="106"/>
                                        </p:tgtEl>
                                        <p:attrNameLst>
                                          <p:attrName>style.visibility</p:attrName>
                                        </p:attrNameLst>
                                      </p:cBhvr>
                                      <p:to>
                                        <p:strVal val="visible"/>
                                      </p:to>
                                    </p:set>
                                  </p:childTnLst>
                                </p:cTn>
                              </p:par>
                              <p:par>
                                <p:cTn id="516" presetID="1" presetClass="entr" presetSubtype="0" fill="hold" grpId="1" nodeType="withEffect">
                                  <p:stCondLst>
                                    <p:cond delay="6750"/>
                                  </p:stCondLst>
                                  <p:childTnLst>
                                    <p:set>
                                      <p:cBhvr>
                                        <p:cTn id="517" dur="1" fill="hold">
                                          <p:stCondLst>
                                            <p:cond delay="0"/>
                                          </p:stCondLst>
                                        </p:cTn>
                                        <p:tgtEl>
                                          <p:spTgt spid="104"/>
                                        </p:tgtEl>
                                        <p:attrNameLst>
                                          <p:attrName>style.visibility</p:attrName>
                                        </p:attrNameLst>
                                      </p:cBhvr>
                                      <p:to>
                                        <p:strVal val="visible"/>
                                      </p:to>
                                    </p:set>
                                  </p:childTnLst>
                                </p:cTn>
                              </p:par>
                              <p:par>
                                <p:cTn id="518" presetID="1" presetClass="entr" presetSubtype="0" fill="hold" grpId="1" nodeType="withEffect">
                                  <p:stCondLst>
                                    <p:cond delay="6700"/>
                                  </p:stCondLst>
                                  <p:childTnLst>
                                    <p:set>
                                      <p:cBhvr>
                                        <p:cTn id="519" dur="1" fill="hold">
                                          <p:stCondLst>
                                            <p:cond delay="0"/>
                                          </p:stCondLst>
                                        </p:cTn>
                                        <p:tgtEl>
                                          <p:spTgt spid="68"/>
                                        </p:tgtEl>
                                        <p:attrNameLst>
                                          <p:attrName>style.visibility</p:attrName>
                                        </p:attrNameLst>
                                      </p:cBhvr>
                                      <p:to>
                                        <p:strVal val="visible"/>
                                      </p:to>
                                    </p:set>
                                  </p:childTnLst>
                                </p:cTn>
                              </p:par>
                              <p:par>
                                <p:cTn id="520" presetID="1" presetClass="entr" presetSubtype="0" fill="hold" grpId="1" nodeType="withEffect">
                                  <p:stCondLst>
                                    <p:cond delay="6750"/>
                                  </p:stCondLst>
                                  <p:childTnLst>
                                    <p:set>
                                      <p:cBhvr>
                                        <p:cTn id="521" dur="1" fill="hold">
                                          <p:stCondLst>
                                            <p:cond delay="0"/>
                                          </p:stCondLst>
                                        </p:cTn>
                                        <p:tgtEl>
                                          <p:spTgt spid="79"/>
                                        </p:tgtEl>
                                        <p:attrNameLst>
                                          <p:attrName>style.visibility</p:attrName>
                                        </p:attrNameLst>
                                      </p:cBhvr>
                                      <p:to>
                                        <p:strVal val="visible"/>
                                      </p:to>
                                    </p:set>
                                  </p:childTnLst>
                                </p:cTn>
                              </p:par>
                              <p:par>
                                <p:cTn id="522" presetID="1" presetClass="entr" presetSubtype="0" fill="hold" grpId="1" nodeType="withEffect">
                                  <p:stCondLst>
                                    <p:cond delay="6500"/>
                                  </p:stCondLst>
                                  <p:childTnLst>
                                    <p:set>
                                      <p:cBhvr>
                                        <p:cTn id="523" dur="1" fill="hold">
                                          <p:stCondLst>
                                            <p:cond delay="0"/>
                                          </p:stCondLst>
                                        </p:cTn>
                                        <p:tgtEl>
                                          <p:spTgt spid="89"/>
                                        </p:tgtEl>
                                        <p:attrNameLst>
                                          <p:attrName>style.visibility</p:attrName>
                                        </p:attrNameLst>
                                      </p:cBhvr>
                                      <p:to>
                                        <p:strVal val="visible"/>
                                      </p:to>
                                    </p:set>
                                  </p:childTnLst>
                                </p:cTn>
                              </p:par>
                              <p:par>
                                <p:cTn id="524" presetID="1" presetClass="entr" presetSubtype="0" fill="hold" grpId="1" nodeType="withEffect">
                                  <p:stCondLst>
                                    <p:cond delay="6750"/>
                                  </p:stCondLst>
                                  <p:childTnLst>
                                    <p:set>
                                      <p:cBhvr>
                                        <p:cTn id="525" dur="1" fill="hold">
                                          <p:stCondLst>
                                            <p:cond delay="0"/>
                                          </p:stCondLst>
                                        </p:cTn>
                                        <p:tgtEl>
                                          <p:spTgt spid="88"/>
                                        </p:tgtEl>
                                        <p:attrNameLst>
                                          <p:attrName>style.visibility</p:attrName>
                                        </p:attrNameLst>
                                      </p:cBhvr>
                                      <p:to>
                                        <p:strVal val="visible"/>
                                      </p:to>
                                    </p:set>
                                  </p:childTnLst>
                                </p:cTn>
                              </p:par>
                              <p:par>
                                <p:cTn id="526" presetID="1" presetClass="entr" presetSubtype="0" fill="hold" grpId="1" nodeType="withEffect">
                                  <p:stCondLst>
                                    <p:cond delay="6750"/>
                                  </p:stCondLst>
                                  <p:childTnLst>
                                    <p:set>
                                      <p:cBhvr>
                                        <p:cTn id="527" dur="1" fill="hold">
                                          <p:stCondLst>
                                            <p:cond delay="0"/>
                                          </p:stCondLst>
                                        </p:cTn>
                                        <p:tgtEl>
                                          <p:spTgt spid="78"/>
                                        </p:tgtEl>
                                        <p:attrNameLst>
                                          <p:attrName>style.visibility</p:attrName>
                                        </p:attrNameLst>
                                      </p:cBhvr>
                                      <p:to>
                                        <p:strVal val="visible"/>
                                      </p:to>
                                    </p:set>
                                  </p:childTnLst>
                                </p:cTn>
                              </p:par>
                              <p:par>
                                <p:cTn id="528" presetID="1" presetClass="entr" presetSubtype="0" fill="hold" grpId="1" nodeType="withEffect">
                                  <p:stCondLst>
                                    <p:cond delay="6750"/>
                                  </p:stCondLst>
                                  <p:childTnLst>
                                    <p:set>
                                      <p:cBhvr>
                                        <p:cTn id="529" dur="1" fill="hold">
                                          <p:stCondLst>
                                            <p:cond delay="0"/>
                                          </p:stCondLst>
                                        </p:cTn>
                                        <p:tgtEl>
                                          <p:spTgt spid="76"/>
                                        </p:tgtEl>
                                        <p:attrNameLst>
                                          <p:attrName>style.visibility</p:attrName>
                                        </p:attrNameLst>
                                      </p:cBhvr>
                                      <p:to>
                                        <p:strVal val="visible"/>
                                      </p:to>
                                    </p:set>
                                  </p:childTnLst>
                                </p:cTn>
                              </p:par>
                              <p:par>
                                <p:cTn id="530" presetID="1" presetClass="entr" presetSubtype="0" fill="hold" grpId="0" nodeType="withEffect">
                                  <p:stCondLst>
                                    <p:cond delay="7100"/>
                                  </p:stCondLst>
                                  <p:childTnLst>
                                    <p:set>
                                      <p:cBhvr>
                                        <p:cTn id="531" dur="1" fill="hold">
                                          <p:stCondLst>
                                            <p:cond delay="0"/>
                                          </p:stCondLst>
                                        </p:cTn>
                                        <p:tgtEl>
                                          <p:spTgt spid="87"/>
                                        </p:tgtEl>
                                        <p:attrNameLst>
                                          <p:attrName>style.visibility</p:attrName>
                                        </p:attrNameLst>
                                      </p:cBhvr>
                                      <p:to>
                                        <p:strVal val="visible"/>
                                      </p:to>
                                    </p:set>
                                  </p:childTnLst>
                                </p:cTn>
                              </p:par>
                              <p:par>
                                <p:cTn id="532" presetID="0" presetClass="path" presetSubtype="0" accel="100000" fill="hold" grpId="0" nodeType="withEffect">
                                  <p:stCondLst>
                                    <p:cond delay="5230"/>
                                  </p:stCondLst>
                                  <p:childTnLst>
                                    <p:animMotion origin="layout" path="M -3.75E-6 2.59259E-6 C 0.00157 0.03727 0.0198 0.08935 0.04388 0.10648 C 0.06758 0.12384 0.1237 0.13611 0.15717 0.16134 C 0.19063 0.18657 0.2944 0.43009 0.32683 0.69699 " pathEditMode="relative" rAng="0" ptsTypes="AAAA">
                                      <p:cBhvr>
                                        <p:cTn id="533" dur="1500" fill="hold"/>
                                        <p:tgtEl>
                                          <p:spTgt spid="107"/>
                                        </p:tgtEl>
                                        <p:attrNameLst>
                                          <p:attrName>ppt_x</p:attrName>
                                          <p:attrName>ppt_y</p:attrName>
                                        </p:attrNameLst>
                                      </p:cBhvr>
                                      <p:rCtr x="16341" y="34838"/>
                                    </p:animMotion>
                                  </p:childTnLst>
                                </p:cTn>
                              </p:par>
                              <p:par>
                                <p:cTn id="534" presetID="0" presetClass="path" presetSubtype="0" decel="100000" fill="hold" grpId="0" nodeType="withEffect">
                                  <p:stCondLst>
                                    <p:cond delay="6550"/>
                                  </p:stCondLst>
                                  <p:childTnLst>
                                    <p:animMotion origin="layout" path="M 0.25742 0.22963 C 0.27565 0.25139 0.28841 0.2838 0.29583 0.36852 " pathEditMode="relative" rAng="0" ptsTypes="AA">
                                      <p:cBhvr>
                                        <p:cTn id="535" dur="1000" fill="hold"/>
                                        <p:tgtEl>
                                          <p:spTgt spid="74"/>
                                        </p:tgtEl>
                                        <p:attrNameLst>
                                          <p:attrName>ppt_x</p:attrName>
                                          <p:attrName>ppt_y</p:attrName>
                                        </p:attrNameLst>
                                      </p:cBhvr>
                                      <p:rCtr x="1914" y="6944"/>
                                    </p:animMotion>
                                  </p:childTnLst>
                                </p:cTn>
                              </p:par>
                              <p:par>
                                <p:cTn id="536" presetID="10" presetClass="exit" presetSubtype="0" fill="hold" grpId="2" nodeType="withEffect">
                                  <p:stCondLst>
                                    <p:cond delay="7000"/>
                                  </p:stCondLst>
                                  <p:childTnLst>
                                    <p:animEffect transition="out" filter="fade">
                                      <p:cBhvr>
                                        <p:cTn id="537" dur="250"/>
                                        <p:tgtEl>
                                          <p:spTgt spid="74"/>
                                        </p:tgtEl>
                                      </p:cBhvr>
                                    </p:animEffect>
                                    <p:set>
                                      <p:cBhvr>
                                        <p:cTn id="538" dur="1" fill="hold">
                                          <p:stCondLst>
                                            <p:cond delay="249"/>
                                          </p:stCondLst>
                                        </p:cTn>
                                        <p:tgtEl>
                                          <p:spTgt spid="74"/>
                                        </p:tgtEl>
                                        <p:attrNameLst>
                                          <p:attrName>style.visibility</p:attrName>
                                        </p:attrNameLst>
                                      </p:cBhvr>
                                      <p:to>
                                        <p:strVal val="hidden"/>
                                      </p:to>
                                    </p:set>
                                  </p:childTnLst>
                                </p:cTn>
                              </p:par>
                              <p:par>
                                <p:cTn id="539" presetID="0" presetClass="path" presetSubtype="0" decel="100000" fill="hold" grpId="0" nodeType="withEffect">
                                  <p:stCondLst>
                                    <p:cond delay="6550"/>
                                  </p:stCondLst>
                                  <p:childTnLst>
                                    <p:animMotion origin="layout" path="M 0.26732 0.29098 L 0.26836 0.42199 " pathEditMode="relative" rAng="0" ptsTypes="AA">
                                      <p:cBhvr>
                                        <p:cTn id="540" dur="750" fill="hold"/>
                                        <p:tgtEl>
                                          <p:spTgt spid="97"/>
                                        </p:tgtEl>
                                        <p:attrNameLst>
                                          <p:attrName>ppt_x</p:attrName>
                                          <p:attrName>ppt_y</p:attrName>
                                        </p:attrNameLst>
                                      </p:cBhvr>
                                      <p:rCtr x="52" y="6551"/>
                                    </p:animMotion>
                                  </p:childTnLst>
                                </p:cTn>
                              </p:par>
                              <p:par>
                                <p:cTn id="541" presetID="10" presetClass="exit" presetSubtype="0" fill="hold" grpId="2" nodeType="withEffect">
                                  <p:stCondLst>
                                    <p:cond delay="6750"/>
                                  </p:stCondLst>
                                  <p:childTnLst>
                                    <p:animEffect transition="out" filter="fade">
                                      <p:cBhvr>
                                        <p:cTn id="542" dur="250"/>
                                        <p:tgtEl>
                                          <p:spTgt spid="97"/>
                                        </p:tgtEl>
                                      </p:cBhvr>
                                    </p:animEffect>
                                    <p:set>
                                      <p:cBhvr>
                                        <p:cTn id="543" dur="1" fill="hold">
                                          <p:stCondLst>
                                            <p:cond delay="249"/>
                                          </p:stCondLst>
                                        </p:cTn>
                                        <p:tgtEl>
                                          <p:spTgt spid="97"/>
                                        </p:tgtEl>
                                        <p:attrNameLst>
                                          <p:attrName>style.visibility</p:attrName>
                                        </p:attrNameLst>
                                      </p:cBhvr>
                                      <p:to>
                                        <p:strVal val="hidden"/>
                                      </p:to>
                                    </p:set>
                                  </p:childTnLst>
                                </p:cTn>
                              </p:par>
                              <p:par>
                                <p:cTn id="544" presetID="0" presetClass="path" presetSubtype="0" decel="100000" fill="hold" grpId="0" nodeType="withEffect">
                                  <p:stCondLst>
                                    <p:cond delay="6550"/>
                                  </p:stCondLst>
                                  <p:childTnLst>
                                    <p:animMotion origin="layout" path="M 0.27122 0.23032 L 0.27643 0.28379 " pathEditMode="relative" rAng="0" ptsTypes="AA">
                                      <p:cBhvr>
                                        <p:cTn id="545" dur="1250" fill="hold"/>
                                        <p:tgtEl>
                                          <p:spTgt spid="98"/>
                                        </p:tgtEl>
                                        <p:attrNameLst>
                                          <p:attrName>ppt_x</p:attrName>
                                          <p:attrName>ppt_y</p:attrName>
                                        </p:attrNameLst>
                                      </p:cBhvr>
                                      <p:rCtr x="260" y="2662"/>
                                    </p:animMotion>
                                  </p:childTnLst>
                                </p:cTn>
                              </p:par>
                              <p:par>
                                <p:cTn id="546" presetID="10" presetClass="exit" presetSubtype="0" fill="hold" grpId="2" nodeType="withEffect">
                                  <p:stCondLst>
                                    <p:cond delay="7000"/>
                                  </p:stCondLst>
                                  <p:childTnLst>
                                    <p:animEffect transition="out" filter="fade">
                                      <p:cBhvr>
                                        <p:cTn id="547" dur="500"/>
                                        <p:tgtEl>
                                          <p:spTgt spid="98"/>
                                        </p:tgtEl>
                                      </p:cBhvr>
                                    </p:animEffect>
                                    <p:set>
                                      <p:cBhvr>
                                        <p:cTn id="548" dur="1" fill="hold">
                                          <p:stCondLst>
                                            <p:cond delay="499"/>
                                          </p:stCondLst>
                                        </p:cTn>
                                        <p:tgtEl>
                                          <p:spTgt spid="98"/>
                                        </p:tgtEl>
                                        <p:attrNameLst>
                                          <p:attrName>style.visibility</p:attrName>
                                        </p:attrNameLst>
                                      </p:cBhvr>
                                      <p:to>
                                        <p:strVal val="hidden"/>
                                      </p:to>
                                    </p:set>
                                  </p:childTnLst>
                                </p:cTn>
                              </p:par>
                              <p:par>
                                <p:cTn id="549" presetID="0" presetClass="path" presetSubtype="0" decel="100000" fill="hold" grpId="0" nodeType="withEffect">
                                  <p:stCondLst>
                                    <p:cond delay="6650"/>
                                  </p:stCondLst>
                                  <p:childTnLst>
                                    <p:animMotion origin="layout" path="M 0.33698 0.175 C 0.36406 0.2456 0.38112 0.26458 0.39896 0.55139 " pathEditMode="relative" rAng="0" ptsTypes="AA">
                                      <p:cBhvr>
                                        <p:cTn id="550" dur="1750" fill="hold"/>
                                        <p:tgtEl>
                                          <p:spTgt spid="80"/>
                                        </p:tgtEl>
                                        <p:attrNameLst>
                                          <p:attrName>ppt_x</p:attrName>
                                          <p:attrName>ppt_y</p:attrName>
                                        </p:attrNameLst>
                                      </p:cBhvr>
                                      <p:rCtr x="3099" y="18819"/>
                                    </p:animMotion>
                                  </p:childTnLst>
                                </p:cTn>
                              </p:par>
                              <p:par>
                                <p:cTn id="551" presetID="10" presetClass="exit" presetSubtype="0" fill="hold" grpId="2" nodeType="withEffect">
                                  <p:stCondLst>
                                    <p:cond delay="7500"/>
                                  </p:stCondLst>
                                  <p:childTnLst>
                                    <p:animEffect transition="out" filter="fade">
                                      <p:cBhvr>
                                        <p:cTn id="552" dur="500"/>
                                        <p:tgtEl>
                                          <p:spTgt spid="80"/>
                                        </p:tgtEl>
                                      </p:cBhvr>
                                    </p:animEffect>
                                    <p:set>
                                      <p:cBhvr>
                                        <p:cTn id="553" dur="1" fill="hold">
                                          <p:stCondLst>
                                            <p:cond delay="499"/>
                                          </p:stCondLst>
                                        </p:cTn>
                                        <p:tgtEl>
                                          <p:spTgt spid="80"/>
                                        </p:tgtEl>
                                        <p:attrNameLst>
                                          <p:attrName>style.visibility</p:attrName>
                                        </p:attrNameLst>
                                      </p:cBhvr>
                                      <p:to>
                                        <p:strVal val="hidden"/>
                                      </p:to>
                                    </p:set>
                                  </p:childTnLst>
                                </p:cTn>
                              </p:par>
                              <p:par>
                                <p:cTn id="554" presetID="0" presetClass="path" presetSubtype="0" decel="100000" fill="hold" grpId="0" nodeType="withEffect">
                                  <p:stCondLst>
                                    <p:cond delay="6650"/>
                                  </p:stCondLst>
                                  <p:childTnLst>
                                    <p:animMotion origin="layout" path="M 0.27929 0.29976 L 0.34935 0.49375 " pathEditMode="relative" rAng="0" ptsTypes="AA">
                                      <p:cBhvr>
                                        <p:cTn id="555" dur="1500" fill="hold"/>
                                        <p:tgtEl>
                                          <p:spTgt spid="108"/>
                                        </p:tgtEl>
                                        <p:attrNameLst>
                                          <p:attrName>ppt_x</p:attrName>
                                          <p:attrName>ppt_y</p:attrName>
                                        </p:attrNameLst>
                                      </p:cBhvr>
                                      <p:rCtr x="3503" y="9699"/>
                                    </p:animMotion>
                                  </p:childTnLst>
                                </p:cTn>
                              </p:par>
                              <p:par>
                                <p:cTn id="556" presetID="0" presetClass="path" presetSubtype="0" accel="50000" decel="50000" fill="hold" grpId="0" nodeType="withEffect">
                                  <p:stCondLst>
                                    <p:cond delay="5350"/>
                                  </p:stCondLst>
                                  <p:childTnLst>
                                    <p:animMotion origin="layout" path="M -4.79167E-6 -1.85185E-6 C 0.01029 0.0257 0.02813 0.0456 0.04532 0.05718 C 0.06198 0.06852 0.11016 0.06574 0.14389 0.08472 C 0.17735 0.10301 0.28516 0.21273 0.40352 0.71389 " pathEditMode="relative" rAng="0" ptsTypes="AAAA">
                                      <p:cBhvr>
                                        <p:cTn id="557" dur="1900" fill="hold"/>
                                        <p:tgtEl>
                                          <p:spTgt spid="103"/>
                                        </p:tgtEl>
                                        <p:attrNameLst>
                                          <p:attrName>ppt_x</p:attrName>
                                          <p:attrName>ppt_y</p:attrName>
                                        </p:attrNameLst>
                                      </p:cBhvr>
                                      <p:rCtr x="20169" y="35694"/>
                                    </p:animMotion>
                                  </p:childTnLst>
                                </p:cTn>
                              </p:par>
                              <p:par>
                                <p:cTn id="558" presetID="0" presetClass="path" presetSubtype="0" decel="100000" fill="hold" grpId="0" nodeType="withEffect">
                                  <p:stCondLst>
                                    <p:cond delay="6700"/>
                                  </p:stCondLst>
                                  <p:childTnLst>
                                    <p:animMotion origin="layout" path="M 0.29062 0.24561 C 0.33333 0.35348 0.36224 0.62408 0.37174 0.70047 " pathEditMode="relative" rAng="0" ptsTypes="AA">
                                      <p:cBhvr>
                                        <p:cTn id="559" dur="1000" fill="hold"/>
                                        <p:tgtEl>
                                          <p:spTgt spid="105"/>
                                        </p:tgtEl>
                                        <p:attrNameLst>
                                          <p:attrName>ppt_x</p:attrName>
                                          <p:attrName>ppt_y</p:attrName>
                                        </p:attrNameLst>
                                      </p:cBhvr>
                                      <p:rCtr x="4049" y="22731"/>
                                    </p:animMotion>
                                  </p:childTnLst>
                                </p:cTn>
                              </p:par>
                              <p:par>
                                <p:cTn id="560" presetID="10" presetClass="exit" presetSubtype="0" fill="hold" grpId="2" nodeType="withEffect">
                                  <p:stCondLst>
                                    <p:cond delay="7250"/>
                                  </p:stCondLst>
                                  <p:childTnLst>
                                    <p:animEffect transition="out" filter="fade">
                                      <p:cBhvr>
                                        <p:cTn id="561" dur="500"/>
                                        <p:tgtEl>
                                          <p:spTgt spid="108"/>
                                        </p:tgtEl>
                                      </p:cBhvr>
                                    </p:animEffect>
                                    <p:set>
                                      <p:cBhvr>
                                        <p:cTn id="562" dur="1" fill="hold">
                                          <p:stCondLst>
                                            <p:cond delay="499"/>
                                          </p:stCondLst>
                                        </p:cTn>
                                        <p:tgtEl>
                                          <p:spTgt spid="108"/>
                                        </p:tgtEl>
                                        <p:attrNameLst>
                                          <p:attrName>style.visibility</p:attrName>
                                        </p:attrNameLst>
                                      </p:cBhvr>
                                      <p:to>
                                        <p:strVal val="hidden"/>
                                      </p:to>
                                    </p:set>
                                  </p:childTnLst>
                                </p:cTn>
                              </p:par>
                              <p:par>
                                <p:cTn id="563" presetID="0" presetClass="path" presetSubtype="0" decel="100000" fill="hold" grpId="0" nodeType="withEffect">
                                  <p:stCondLst>
                                    <p:cond delay="6750"/>
                                  </p:stCondLst>
                                  <p:childTnLst>
                                    <p:animMotion origin="layout" path="M 0.29623 0.12523 C 0.34128 0.16852 0.34909 0.25648 0.34271 0.36343 " pathEditMode="relative" rAng="0" ptsTypes="AA">
                                      <p:cBhvr>
                                        <p:cTn id="564" dur="1250" fill="hold"/>
                                        <p:tgtEl>
                                          <p:spTgt spid="102"/>
                                        </p:tgtEl>
                                        <p:attrNameLst>
                                          <p:attrName>ppt_x</p:attrName>
                                          <p:attrName>ppt_y</p:attrName>
                                        </p:attrNameLst>
                                      </p:cBhvr>
                                      <p:rCtr x="2422" y="11898"/>
                                    </p:animMotion>
                                  </p:childTnLst>
                                </p:cTn>
                              </p:par>
                              <p:par>
                                <p:cTn id="565" presetID="10" presetClass="exit" presetSubtype="0" fill="hold" grpId="2" nodeType="withEffect">
                                  <p:stCondLst>
                                    <p:cond delay="7250"/>
                                  </p:stCondLst>
                                  <p:childTnLst>
                                    <p:animEffect transition="out" filter="fade">
                                      <p:cBhvr>
                                        <p:cTn id="566" dur="500"/>
                                        <p:tgtEl>
                                          <p:spTgt spid="102"/>
                                        </p:tgtEl>
                                      </p:cBhvr>
                                    </p:animEffect>
                                    <p:set>
                                      <p:cBhvr>
                                        <p:cTn id="567" dur="1" fill="hold">
                                          <p:stCondLst>
                                            <p:cond delay="499"/>
                                          </p:stCondLst>
                                        </p:cTn>
                                        <p:tgtEl>
                                          <p:spTgt spid="102"/>
                                        </p:tgtEl>
                                        <p:attrNameLst>
                                          <p:attrName>style.visibility</p:attrName>
                                        </p:attrNameLst>
                                      </p:cBhvr>
                                      <p:to>
                                        <p:strVal val="hidden"/>
                                      </p:to>
                                    </p:set>
                                  </p:childTnLst>
                                </p:cTn>
                              </p:par>
                              <p:par>
                                <p:cTn id="568" presetID="0" presetClass="path" presetSubtype="0" decel="100000" fill="hold" grpId="0" nodeType="withEffect">
                                  <p:stCondLst>
                                    <p:cond delay="6750"/>
                                  </p:stCondLst>
                                  <p:childTnLst>
                                    <p:animMotion origin="layout" path="M 0.27786 0.13889 C 0.29414 0.14884 0.30273 0.19884 0.30559 0.25509 " pathEditMode="relative" rAng="0" ptsTypes="AA">
                                      <p:cBhvr>
                                        <p:cTn id="569" dur="750" fill="hold"/>
                                        <p:tgtEl>
                                          <p:spTgt spid="106"/>
                                        </p:tgtEl>
                                        <p:attrNameLst>
                                          <p:attrName>ppt_x</p:attrName>
                                          <p:attrName>ppt_y</p:attrName>
                                        </p:attrNameLst>
                                      </p:cBhvr>
                                      <p:rCtr x="1380" y="5810"/>
                                    </p:animMotion>
                                  </p:childTnLst>
                                </p:cTn>
                              </p:par>
                              <p:par>
                                <p:cTn id="570" presetID="10" presetClass="exit" presetSubtype="0" fill="hold" grpId="2" nodeType="withEffect">
                                  <p:stCondLst>
                                    <p:cond delay="7000"/>
                                  </p:stCondLst>
                                  <p:childTnLst>
                                    <p:animEffect transition="out" filter="fade">
                                      <p:cBhvr>
                                        <p:cTn id="571" dur="250"/>
                                        <p:tgtEl>
                                          <p:spTgt spid="106"/>
                                        </p:tgtEl>
                                      </p:cBhvr>
                                    </p:animEffect>
                                    <p:set>
                                      <p:cBhvr>
                                        <p:cTn id="572" dur="1" fill="hold">
                                          <p:stCondLst>
                                            <p:cond delay="249"/>
                                          </p:stCondLst>
                                        </p:cTn>
                                        <p:tgtEl>
                                          <p:spTgt spid="106"/>
                                        </p:tgtEl>
                                        <p:attrNameLst>
                                          <p:attrName>style.visibility</p:attrName>
                                        </p:attrNameLst>
                                      </p:cBhvr>
                                      <p:to>
                                        <p:strVal val="hidden"/>
                                      </p:to>
                                    </p:set>
                                  </p:childTnLst>
                                </p:cTn>
                              </p:par>
                              <p:par>
                                <p:cTn id="573" presetID="0" presetClass="path" presetSubtype="0" decel="100000" fill="hold" grpId="0" nodeType="withEffect">
                                  <p:stCondLst>
                                    <p:cond delay="6750"/>
                                  </p:stCondLst>
                                  <p:childTnLst>
                                    <p:animMotion origin="layout" path="M 0.2707 -0.00486 C 0.31497 0.01111 0.33294 0.12477 0.33776 0.20834 " pathEditMode="relative" rAng="0" ptsTypes="AA">
                                      <p:cBhvr>
                                        <p:cTn id="574" dur="1100" fill="hold"/>
                                        <p:tgtEl>
                                          <p:spTgt spid="104"/>
                                        </p:tgtEl>
                                        <p:attrNameLst>
                                          <p:attrName>ppt_x</p:attrName>
                                          <p:attrName>ppt_y</p:attrName>
                                        </p:attrNameLst>
                                      </p:cBhvr>
                                      <p:rCtr x="3346" y="10648"/>
                                    </p:animMotion>
                                  </p:childTnLst>
                                </p:cTn>
                              </p:par>
                              <p:par>
                                <p:cTn id="575" presetID="10" presetClass="exit" presetSubtype="0" fill="hold" grpId="2" nodeType="withEffect">
                                  <p:stCondLst>
                                    <p:cond delay="7250"/>
                                  </p:stCondLst>
                                  <p:childTnLst>
                                    <p:animEffect transition="out" filter="fade">
                                      <p:cBhvr>
                                        <p:cTn id="576" dur="250"/>
                                        <p:tgtEl>
                                          <p:spTgt spid="104"/>
                                        </p:tgtEl>
                                      </p:cBhvr>
                                    </p:animEffect>
                                    <p:set>
                                      <p:cBhvr>
                                        <p:cTn id="577" dur="1" fill="hold">
                                          <p:stCondLst>
                                            <p:cond delay="249"/>
                                          </p:stCondLst>
                                        </p:cTn>
                                        <p:tgtEl>
                                          <p:spTgt spid="104"/>
                                        </p:tgtEl>
                                        <p:attrNameLst>
                                          <p:attrName>style.visibility</p:attrName>
                                        </p:attrNameLst>
                                      </p:cBhvr>
                                      <p:to>
                                        <p:strVal val="hidden"/>
                                      </p:to>
                                    </p:set>
                                  </p:childTnLst>
                                </p:cTn>
                              </p:par>
                              <p:par>
                                <p:cTn id="578" presetID="0" presetClass="path" presetSubtype="0" decel="100000" fill="hold" grpId="0" nodeType="withEffect">
                                  <p:stCondLst>
                                    <p:cond delay="6700"/>
                                  </p:stCondLst>
                                  <p:childTnLst>
                                    <p:animMotion origin="layout" path="M 0.23685 -0.06574 C 0.25417 -0.03912 0.26588 0.05857 0.26875 0.16852 " pathEditMode="relative" rAng="0" ptsTypes="AA">
                                      <p:cBhvr>
                                        <p:cTn id="579" dur="1500" fill="hold"/>
                                        <p:tgtEl>
                                          <p:spTgt spid="68"/>
                                        </p:tgtEl>
                                        <p:attrNameLst>
                                          <p:attrName>ppt_x</p:attrName>
                                          <p:attrName>ppt_y</p:attrName>
                                        </p:attrNameLst>
                                      </p:cBhvr>
                                      <p:rCtr x="1589" y="11713"/>
                                    </p:animMotion>
                                  </p:childTnLst>
                                </p:cTn>
                              </p:par>
                              <p:par>
                                <p:cTn id="580" presetID="10" presetClass="exit" presetSubtype="0" fill="hold" grpId="2" nodeType="withEffect">
                                  <p:stCondLst>
                                    <p:cond delay="7500"/>
                                  </p:stCondLst>
                                  <p:childTnLst>
                                    <p:animEffect transition="out" filter="fade">
                                      <p:cBhvr>
                                        <p:cTn id="581" dur="500"/>
                                        <p:tgtEl>
                                          <p:spTgt spid="68"/>
                                        </p:tgtEl>
                                      </p:cBhvr>
                                    </p:animEffect>
                                    <p:set>
                                      <p:cBhvr>
                                        <p:cTn id="582" dur="1" fill="hold">
                                          <p:stCondLst>
                                            <p:cond delay="499"/>
                                          </p:stCondLst>
                                        </p:cTn>
                                        <p:tgtEl>
                                          <p:spTgt spid="68"/>
                                        </p:tgtEl>
                                        <p:attrNameLst>
                                          <p:attrName>style.visibility</p:attrName>
                                        </p:attrNameLst>
                                      </p:cBhvr>
                                      <p:to>
                                        <p:strVal val="hidden"/>
                                      </p:to>
                                    </p:set>
                                  </p:childTnLst>
                                </p:cTn>
                              </p:par>
                              <p:par>
                                <p:cTn id="583" presetID="0" presetClass="path" presetSubtype="0" decel="100000" fill="hold" grpId="0" nodeType="withEffect">
                                  <p:stCondLst>
                                    <p:cond delay="6750"/>
                                  </p:stCondLst>
                                  <p:childTnLst>
                                    <p:animMotion origin="layout" path="M 0.24115 -0.15278 C 0.27096 -0.12593 0.29818 -0.08889 0.32669 -0.02038 " pathEditMode="relative" rAng="0" ptsTypes="AA">
                                      <p:cBhvr>
                                        <p:cTn id="584" dur="1600" fill="hold"/>
                                        <p:tgtEl>
                                          <p:spTgt spid="79"/>
                                        </p:tgtEl>
                                        <p:attrNameLst>
                                          <p:attrName>ppt_x</p:attrName>
                                          <p:attrName>ppt_y</p:attrName>
                                        </p:attrNameLst>
                                      </p:cBhvr>
                                      <p:rCtr x="4271" y="6620"/>
                                    </p:animMotion>
                                  </p:childTnLst>
                                </p:cTn>
                              </p:par>
                              <p:par>
                                <p:cTn id="585" presetID="10" presetClass="exit" presetSubtype="0" fill="hold" grpId="2" nodeType="withEffect">
                                  <p:stCondLst>
                                    <p:cond delay="7750"/>
                                  </p:stCondLst>
                                  <p:childTnLst>
                                    <p:animEffect transition="out" filter="fade">
                                      <p:cBhvr>
                                        <p:cTn id="586" dur="500"/>
                                        <p:tgtEl>
                                          <p:spTgt spid="89"/>
                                        </p:tgtEl>
                                      </p:cBhvr>
                                    </p:animEffect>
                                    <p:set>
                                      <p:cBhvr>
                                        <p:cTn id="587" dur="1" fill="hold">
                                          <p:stCondLst>
                                            <p:cond delay="499"/>
                                          </p:stCondLst>
                                        </p:cTn>
                                        <p:tgtEl>
                                          <p:spTgt spid="89"/>
                                        </p:tgtEl>
                                        <p:attrNameLst>
                                          <p:attrName>style.visibility</p:attrName>
                                        </p:attrNameLst>
                                      </p:cBhvr>
                                      <p:to>
                                        <p:strVal val="hidden"/>
                                      </p:to>
                                    </p:set>
                                  </p:childTnLst>
                                </p:cTn>
                              </p:par>
                              <p:par>
                                <p:cTn id="588" presetID="0" presetClass="path" presetSubtype="0" decel="100000" fill="hold" grpId="0" nodeType="withEffect">
                                  <p:stCondLst>
                                    <p:cond delay="6500"/>
                                  </p:stCondLst>
                                  <p:childTnLst>
                                    <p:animMotion origin="layout" path="M 0.1125 -0.12291 C 0.15182 -0.11759 0.1819 -0.06736 0.18685 0.01528 " pathEditMode="relative" rAng="0" ptsTypes="AA">
                                      <p:cBhvr>
                                        <p:cTn id="589" dur="1250" fill="hold"/>
                                        <p:tgtEl>
                                          <p:spTgt spid="89"/>
                                        </p:tgtEl>
                                        <p:attrNameLst>
                                          <p:attrName>ppt_x</p:attrName>
                                          <p:attrName>ppt_y</p:attrName>
                                        </p:attrNameLst>
                                      </p:cBhvr>
                                      <p:rCtr x="3711" y="6898"/>
                                    </p:animMotion>
                                  </p:childTnLst>
                                </p:cTn>
                              </p:par>
                              <p:par>
                                <p:cTn id="590" presetID="10" presetClass="exit" presetSubtype="0" fill="hold" grpId="2" nodeType="withEffect">
                                  <p:stCondLst>
                                    <p:cond delay="7250"/>
                                  </p:stCondLst>
                                  <p:childTnLst>
                                    <p:animEffect transition="out" filter="fade">
                                      <p:cBhvr>
                                        <p:cTn id="591" dur="250"/>
                                        <p:tgtEl>
                                          <p:spTgt spid="79"/>
                                        </p:tgtEl>
                                      </p:cBhvr>
                                    </p:animEffect>
                                    <p:set>
                                      <p:cBhvr>
                                        <p:cTn id="592" dur="1" fill="hold">
                                          <p:stCondLst>
                                            <p:cond delay="249"/>
                                          </p:stCondLst>
                                        </p:cTn>
                                        <p:tgtEl>
                                          <p:spTgt spid="79"/>
                                        </p:tgtEl>
                                        <p:attrNameLst>
                                          <p:attrName>style.visibility</p:attrName>
                                        </p:attrNameLst>
                                      </p:cBhvr>
                                      <p:to>
                                        <p:strVal val="hidden"/>
                                      </p:to>
                                    </p:set>
                                  </p:childTnLst>
                                </p:cTn>
                              </p:par>
                              <p:par>
                                <p:cTn id="593" presetID="0" presetClass="path" presetSubtype="0" decel="100000" fill="hold" grpId="0" nodeType="withEffect">
                                  <p:stCondLst>
                                    <p:cond delay="6750"/>
                                  </p:stCondLst>
                                  <p:childTnLst>
                                    <p:animMotion origin="layout" path="M 0.20586 -0.18657 C 0.24232 -0.14004 0.24662 0.01899 0.24909 0.13727 " pathEditMode="relative" rAng="0" ptsTypes="AA">
                                      <p:cBhvr>
                                        <p:cTn id="594" dur="1300" fill="hold"/>
                                        <p:tgtEl>
                                          <p:spTgt spid="88"/>
                                        </p:tgtEl>
                                        <p:attrNameLst>
                                          <p:attrName>ppt_x</p:attrName>
                                          <p:attrName>ppt_y</p:attrName>
                                        </p:attrNameLst>
                                      </p:cBhvr>
                                      <p:rCtr x="2161" y="16181"/>
                                    </p:animMotion>
                                  </p:childTnLst>
                                </p:cTn>
                              </p:par>
                              <p:par>
                                <p:cTn id="595" presetID="10" presetClass="exit" presetSubtype="0" fill="hold" grpId="2" nodeType="withEffect">
                                  <p:stCondLst>
                                    <p:cond delay="7250"/>
                                  </p:stCondLst>
                                  <p:childTnLst>
                                    <p:animEffect transition="out" filter="fade">
                                      <p:cBhvr>
                                        <p:cTn id="596" dur="500"/>
                                        <p:tgtEl>
                                          <p:spTgt spid="88"/>
                                        </p:tgtEl>
                                      </p:cBhvr>
                                    </p:animEffect>
                                    <p:set>
                                      <p:cBhvr>
                                        <p:cTn id="597" dur="1" fill="hold">
                                          <p:stCondLst>
                                            <p:cond delay="499"/>
                                          </p:stCondLst>
                                        </p:cTn>
                                        <p:tgtEl>
                                          <p:spTgt spid="88"/>
                                        </p:tgtEl>
                                        <p:attrNameLst>
                                          <p:attrName>style.visibility</p:attrName>
                                        </p:attrNameLst>
                                      </p:cBhvr>
                                      <p:to>
                                        <p:strVal val="hidden"/>
                                      </p:to>
                                    </p:set>
                                  </p:childTnLst>
                                </p:cTn>
                              </p:par>
                              <p:par>
                                <p:cTn id="598" presetID="0" presetClass="path" presetSubtype="0" decel="100000" fill="hold" grpId="0" nodeType="withEffect">
                                  <p:stCondLst>
                                    <p:cond delay="6750"/>
                                  </p:stCondLst>
                                  <p:childTnLst>
                                    <p:animMotion origin="layout" path="M 0.16094 -0.23079 C 0.19636 -0.19491 0.2457 0.0044 0.25404 0.32361 " pathEditMode="relative" rAng="0" ptsTypes="AA">
                                      <p:cBhvr>
                                        <p:cTn id="599" dur="1750" fill="hold"/>
                                        <p:tgtEl>
                                          <p:spTgt spid="78"/>
                                        </p:tgtEl>
                                        <p:attrNameLst>
                                          <p:attrName>ppt_x</p:attrName>
                                          <p:attrName>ppt_y</p:attrName>
                                        </p:attrNameLst>
                                      </p:cBhvr>
                                      <p:rCtr x="4648" y="27708"/>
                                    </p:animMotion>
                                  </p:childTnLst>
                                </p:cTn>
                              </p:par>
                              <p:par>
                                <p:cTn id="600" presetID="10" presetClass="exit" presetSubtype="0" fill="hold" grpId="2" nodeType="withEffect">
                                  <p:stCondLst>
                                    <p:cond delay="7750"/>
                                  </p:stCondLst>
                                  <p:childTnLst>
                                    <p:animEffect transition="out" filter="fade">
                                      <p:cBhvr>
                                        <p:cTn id="601" dur="500"/>
                                        <p:tgtEl>
                                          <p:spTgt spid="78"/>
                                        </p:tgtEl>
                                      </p:cBhvr>
                                    </p:animEffect>
                                    <p:set>
                                      <p:cBhvr>
                                        <p:cTn id="602" dur="1" fill="hold">
                                          <p:stCondLst>
                                            <p:cond delay="499"/>
                                          </p:stCondLst>
                                        </p:cTn>
                                        <p:tgtEl>
                                          <p:spTgt spid="78"/>
                                        </p:tgtEl>
                                        <p:attrNameLst>
                                          <p:attrName>style.visibility</p:attrName>
                                        </p:attrNameLst>
                                      </p:cBhvr>
                                      <p:to>
                                        <p:strVal val="hidden"/>
                                      </p:to>
                                    </p:set>
                                  </p:childTnLst>
                                </p:cTn>
                              </p:par>
                              <p:par>
                                <p:cTn id="603" presetID="0" presetClass="path" presetSubtype="0" decel="100000" fill="hold" grpId="0" nodeType="withEffect">
                                  <p:stCondLst>
                                    <p:cond delay="6750"/>
                                  </p:stCondLst>
                                  <p:childTnLst>
                                    <p:animMotion origin="layout" path="M 0.15625 -0.21157 C 0.17604 -0.17638 0.19258 -0.06875 0.19792 0.18889 " pathEditMode="relative" rAng="0" ptsTypes="AA">
                                      <p:cBhvr>
                                        <p:cTn id="604" dur="1750" fill="hold"/>
                                        <p:tgtEl>
                                          <p:spTgt spid="76"/>
                                        </p:tgtEl>
                                        <p:attrNameLst>
                                          <p:attrName>ppt_x</p:attrName>
                                          <p:attrName>ppt_y</p:attrName>
                                        </p:attrNameLst>
                                      </p:cBhvr>
                                      <p:rCtr x="2083" y="20023"/>
                                    </p:animMotion>
                                  </p:childTnLst>
                                </p:cTn>
                              </p:par>
                              <p:par>
                                <p:cTn id="605" presetID="10" presetClass="exit" presetSubtype="0" fill="hold" grpId="2" nodeType="withEffect">
                                  <p:stCondLst>
                                    <p:cond delay="7750"/>
                                  </p:stCondLst>
                                  <p:childTnLst>
                                    <p:animEffect transition="out" filter="fade">
                                      <p:cBhvr>
                                        <p:cTn id="606" dur="500"/>
                                        <p:tgtEl>
                                          <p:spTgt spid="76"/>
                                        </p:tgtEl>
                                      </p:cBhvr>
                                    </p:animEffect>
                                    <p:set>
                                      <p:cBhvr>
                                        <p:cTn id="607" dur="1" fill="hold">
                                          <p:stCondLst>
                                            <p:cond delay="499"/>
                                          </p:stCondLst>
                                        </p:cTn>
                                        <p:tgtEl>
                                          <p:spTgt spid="76"/>
                                        </p:tgtEl>
                                        <p:attrNameLst>
                                          <p:attrName>style.visibility</p:attrName>
                                        </p:attrNameLst>
                                      </p:cBhvr>
                                      <p:to>
                                        <p:strVal val="hidden"/>
                                      </p:to>
                                    </p:set>
                                  </p:childTnLst>
                                </p:cTn>
                              </p:par>
                              <p:par>
                                <p:cTn id="608" presetID="0" presetClass="path" presetSubtype="0" accel="100000" fill="hold" grpId="1" nodeType="withEffect">
                                  <p:stCondLst>
                                    <p:cond delay="5500"/>
                                  </p:stCondLst>
                                  <p:childTnLst>
                                    <p:animMotion origin="layout" path="M 0.32187 -0.19329 C 0.3677 -0.14699 0.40455 -0.07245 0.43307 0.06366 C 0.46184 0.20139 0.48033 0.39861 0.48411 0.65996 " pathEditMode="relative" rAng="0" ptsTypes="AAA">
                                      <p:cBhvr>
                                        <p:cTn id="609" dur="2400" fill="hold"/>
                                        <p:tgtEl>
                                          <p:spTgt spid="87"/>
                                        </p:tgtEl>
                                        <p:attrNameLst>
                                          <p:attrName>ppt_x</p:attrName>
                                          <p:attrName>ppt_y</p:attrName>
                                        </p:attrNameLst>
                                      </p:cBhvr>
                                      <p:rCtr x="8112" y="42662"/>
                                    </p:animMotion>
                                  </p:childTnLst>
                                </p:cTn>
                              </p:par>
                              <p:par>
                                <p:cTn id="610" presetID="1" presetClass="entr" presetSubtype="0" fill="hold" grpId="0" nodeType="withEffect">
                                  <p:stCondLst>
                                    <p:cond delay="6700"/>
                                  </p:stCondLst>
                                  <p:childTnLst>
                                    <p:set>
                                      <p:cBhvr>
                                        <p:cTn id="611" dur="1" fill="hold">
                                          <p:stCondLst>
                                            <p:cond delay="0"/>
                                          </p:stCondLst>
                                        </p:cTn>
                                        <p:tgtEl>
                                          <p:spTgt spid="81"/>
                                        </p:tgtEl>
                                        <p:attrNameLst>
                                          <p:attrName>style.visibility</p:attrName>
                                        </p:attrNameLst>
                                      </p:cBhvr>
                                      <p:to>
                                        <p:strVal val="visible"/>
                                      </p:to>
                                    </p:set>
                                  </p:childTnLst>
                                </p:cTn>
                              </p:par>
                              <p:par>
                                <p:cTn id="612" presetID="1" presetClass="entr" presetSubtype="0" fill="hold" grpId="0" nodeType="withEffect">
                                  <p:stCondLst>
                                    <p:cond delay="6700"/>
                                  </p:stCondLst>
                                  <p:childTnLst>
                                    <p:set>
                                      <p:cBhvr>
                                        <p:cTn id="613" dur="1" fill="hold">
                                          <p:stCondLst>
                                            <p:cond delay="0"/>
                                          </p:stCondLst>
                                        </p:cTn>
                                        <p:tgtEl>
                                          <p:spTgt spid="82"/>
                                        </p:tgtEl>
                                        <p:attrNameLst>
                                          <p:attrName>style.visibility</p:attrName>
                                        </p:attrNameLst>
                                      </p:cBhvr>
                                      <p:to>
                                        <p:strVal val="visible"/>
                                      </p:to>
                                    </p:set>
                                  </p:childTnLst>
                                </p:cTn>
                              </p:par>
                              <p:par>
                                <p:cTn id="614" presetID="1" presetClass="entr" presetSubtype="0" fill="hold" grpId="0" nodeType="withEffect">
                                  <p:stCondLst>
                                    <p:cond delay="6700"/>
                                  </p:stCondLst>
                                  <p:childTnLst>
                                    <p:set>
                                      <p:cBhvr>
                                        <p:cTn id="615" dur="1" fill="hold">
                                          <p:stCondLst>
                                            <p:cond delay="0"/>
                                          </p:stCondLst>
                                        </p:cTn>
                                        <p:tgtEl>
                                          <p:spTgt spid="83"/>
                                        </p:tgtEl>
                                        <p:attrNameLst>
                                          <p:attrName>style.visibility</p:attrName>
                                        </p:attrNameLst>
                                      </p:cBhvr>
                                      <p:to>
                                        <p:strVal val="visible"/>
                                      </p:to>
                                    </p:set>
                                  </p:childTnLst>
                                </p:cTn>
                              </p:par>
                              <p:par>
                                <p:cTn id="616" presetID="1" presetClass="entr" presetSubtype="0" fill="hold" grpId="0" nodeType="withEffect">
                                  <p:stCondLst>
                                    <p:cond delay="6700"/>
                                  </p:stCondLst>
                                  <p:childTnLst>
                                    <p:set>
                                      <p:cBhvr>
                                        <p:cTn id="617" dur="1" fill="hold">
                                          <p:stCondLst>
                                            <p:cond delay="0"/>
                                          </p:stCondLst>
                                        </p:cTn>
                                        <p:tgtEl>
                                          <p:spTgt spid="84"/>
                                        </p:tgtEl>
                                        <p:attrNameLst>
                                          <p:attrName>style.visibility</p:attrName>
                                        </p:attrNameLst>
                                      </p:cBhvr>
                                      <p:to>
                                        <p:strVal val="visible"/>
                                      </p:to>
                                    </p:set>
                                  </p:childTnLst>
                                </p:cTn>
                              </p:par>
                              <p:par>
                                <p:cTn id="618" presetID="1" presetClass="entr" presetSubtype="0" fill="hold" grpId="0" nodeType="withEffect">
                                  <p:stCondLst>
                                    <p:cond delay="6700"/>
                                  </p:stCondLst>
                                  <p:childTnLst>
                                    <p:set>
                                      <p:cBhvr>
                                        <p:cTn id="619" dur="1" fill="hold">
                                          <p:stCondLst>
                                            <p:cond delay="0"/>
                                          </p:stCondLst>
                                        </p:cTn>
                                        <p:tgtEl>
                                          <p:spTgt spid="85"/>
                                        </p:tgtEl>
                                        <p:attrNameLst>
                                          <p:attrName>style.visibility</p:attrName>
                                        </p:attrNameLst>
                                      </p:cBhvr>
                                      <p:to>
                                        <p:strVal val="visible"/>
                                      </p:to>
                                    </p:set>
                                  </p:childTnLst>
                                </p:cTn>
                              </p:par>
                              <p:par>
                                <p:cTn id="620" presetID="1" presetClass="entr" presetSubtype="0" fill="hold" grpId="0" nodeType="withEffect">
                                  <p:stCondLst>
                                    <p:cond delay="6700"/>
                                  </p:stCondLst>
                                  <p:childTnLst>
                                    <p:set>
                                      <p:cBhvr>
                                        <p:cTn id="621" dur="1" fill="hold">
                                          <p:stCondLst>
                                            <p:cond delay="0"/>
                                          </p:stCondLst>
                                        </p:cTn>
                                        <p:tgtEl>
                                          <p:spTgt spid="86"/>
                                        </p:tgtEl>
                                        <p:attrNameLst>
                                          <p:attrName>style.visibility</p:attrName>
                                        </p:attrNameLst>
                                      </p:cBhvr>
                                      <p:to>
                                        <p:strVal val="visible"/>
                                      </p:to>
                                    </p:set>
                                  </p:childTnLst>
                                </p:cTn>
                              </p:par>
                              <p:par>
                                <p:cTn id="622" presetID="1" presetClass="entr" presetSubtype="0" fill="hold" grpId="0" nodeType="withEffect">
                                  <p:stCondLst>
                                    <p:cond delay="6700"/>
                                  </p:stCondLst>
                                  <p:childTnLst>
                                    <p:set>
                                      <p:cBhvr>
                                        <p:cTn id="623" dur="1" fill="hold">
                                          <p:stCondLst>
                                            <p:cond delay="0"/>
                                          </p:stCondLst>
                                        </p:cTn>
                                        <p:tgtEl>
                                          <p:spTgt spid="90"/>
                                        </p:tgtEl>
                                        <p:attrNameLst>
                                          <p:attrName>style.visibility</p:attrName>
                                        </p:attrNameLst>
                                      </p:cBhvr>
                                      <p:to>
                                        <p:strVal val="visible"/>
                                      </p:to>
                                    </p:set>
                                  </p:childTnLst>
                                </p:cTn>
                              </p:par>
                              <p:par>
                                <p:cTn id="624" presetID="1" presetClass="entr" presetSubtype="0" fill="hold" grpId="0" nodeType="withEffect">
                                  <p:stCondLst>
                                    <p:cond delay="6700"/>
                                  </p:stCondLst>
                                  <p:childTnLst>
                                    <p:set>
                                      <p:cBhvr>
                                        <p:cTn id="625" dur="1" fill="hold">
                                          <p:stCondLst>
                                            <p:cond delay="0"/>
                                          </p:stCondLst>
                                        </p:cTn>
                                        <p:tgtEl>
                                          <p:spTgt spid="91"/>
                                        </p:tgtEl>
                                        <p:attrNameLst>
                                          <p:attrName>style.visibility</p:attrName>
                                        </p:attrNameLst>
                                      </p:cBhvr>
                                      <p:to>
                                        <p:strVal val="visible"/>
                                      </p:to>
                                    </p:set>
                                  </p:childTnLst>
                                </p:cTn>
                              </p:par>
                              <p:par>
                                <p:cTn id="626" presetID="1" presetClass="entr" presetSubtype="0" fill="hold" grpId="0" nodeType="withEffect">
                                  <p:stCondLst>
                                    <p:cond delay="6700"/>
                                  </p:stCondLst>
                                  <p:childTnLst>
                                    <p:set>
                                      <p:cBhvr>
                                        <p:cTn id="627" dur="1" fill="hold">
                                          <p:stCondLst>
                                            <p:cond delay="0"/>
                                          </p:stCondLst>
                                        </p:cTn>
                                        <p:tgtEl>
                                          <p:spTgt spid="92"/>
                                        </p:tgtEl>
                                        <p:attrNameLst>
                                          <p:attrName>style.visibility</p:attrName>
                                        </p:attrNameLst>
                                      </p:cBhvr>
                                      <p:to>
                                        <p:strVal val="visible"/>
                                      </p:to>
                                    </p:set>
                                  </p:childTnLst>
                                </p:cTn>
                              </p:par>
                              <p:par>
                                <p:cTn id="628" presetID="1" presetClass="entr" presetSubtype="0" fill="hold" grpId="0" nodeType="withEffect">
                                  <p:stCondLst>
                                    <p:cond delay="6700"/>
                                  </p:stCondLst>
                                  <p:childTnLst>
                                    <p:set>
                                      <p:cBhvr>
                                        <p:cTn id="629" dur="1" fill="hold">
                                          <p:stCondLst>
                                            <p:cond delay="0"/>
                                          </p:stCondLst>
                                        </p:cTn>
                                        <p:tgtEl>
                                          <p:spTgt spid="93"/>
                                        </p:tgtEl>
                                        <p:attrNameLst>
                                          <p:attrName>style.visibility</p:attrName>
                                        </p:attrNameLst>
                                      </p:cBhvr>
                                      <p:to>
                                        <p:strVal val="visible"/>
                                      </p:to>
                                    </p:set>
                                  </p:childTnLst>
                                </p:cTn>
                              </p:par>
                              <p:par>
                                <p:cTn id="630" presetID="1" presetClass="entr" presetSubtype="0" fill="hold" grpId="0" nodeType="withEffect">
                                  <p:stCondLst>
                                    <p:cond delay="6700"/>
                                  </p:stCondLst>
                                  <p:childTnLst>
                                    <p:set>
                                      <p:cBhvr>
                                        <p:cTn id="631" dur="1" fill="hold">
                                          <p:stCondLst>
                                            <p:cond delay="0"/>
                                          </p:stCondLst>
                                        </p:cTn>
                                        <p:tgtEl>
                                          <p:spTgt spid="94"/>
                                        </p:tgtEl>
                                        <p:attrNameLst>
                                          <p:attrName>style.visibility</p:attrName>
                                        </p:attrNameLst>
                                      </p:cBhvr>
                                      <p:to>
                                        <p:strVal val="visible"/>
                                      </p:to>
                                    </p:set>
                                  </p:childTnLst>
                                </p:cTn>
                              </p:par>
                              <p:par>
                                <p:cTn id="632" presetID="1" presetClass="entr" presetSubtype="0" fill="hold" grpId="0" nodeType="withEffect">
                                  <p:stCondLst>
                                    <p:cond delay="6700"/>
                                  </p:stCondLst>
                                  <p:childTnLst>
                                    <p:set>
                                      <p:cBhvr>
                                        <p:cTn id="633" dur="1" fill="hold">
                                          <p:stCondLst>
                                            <p:cond delay="0"/>
                                          </p:stCondLst>
                                        </p:cTn>
                                        <p:tgtEl>
                                          <p:spTgt spid="95"/>
                                        </p:tgtEl>
                                        <p:attrNameLst>
                                          <p:attrName>style.visibility</p:attrName>
                                        </p:attrNameLst>
                                      </p:cBhvr>
                                      <p:to>
                                        <p:strVal val="visible"/>
                                      </p:to>
                                    </p:set>
                                  </p:childTnLst>
                                </p:cTn>
                              </p:par>
                              <p:par>
                                <p:cTn id="634" presetID="1" presetClass="entr" presetSubtype="0" fill="hold" grpId="0" nodeType="withEffect">
                                  <p:stCondLst>
                                    <p:cond delay="6700"/>
                                  </p:stCondLst>
                                  <p:childTnLst>
                                    <p:set>
                                      <p:cBhvr>
                                        <p:cTn id="635" dur="1" fill="hold">
                                          <p:stCondLst>
                                            <p:cond delay="0"/>
                                          </p:stCondLst>
                                        </p:cTn>
                                        <p:tgtEl>
                                          <p:spTgt spid="96"/>
                                        </p:tgtEl>
                                        <p:attrNameLst>
                                          <p:attrName>style.visibility</p:attrName>
                                        </p:attrNameLst>
                                      </p:cBhvr>
                                      <p:to>
                                        <p:strVal val="visible"/>
                                      </p:to>
                                    </p:set>
                                  </p:childTnLst>
                                </p:cTn>
                              </p:par>
                              <p:par>
                                <p:cTn id="636" presetID="1" presetClass="entr" presetSubtype="0" fill="hold" grpId="0" nodeType="withEffect">
                                  <p:stCondLst>
                                    <p:cond delay="6700"/>
                                  </p:stCondLst>
                                  <p:childTnLst>
                                    <p:set>
                                      <p:cBhvr>
                                        <p:cTn id="637" dur="1" fill="hold">
                                          <p:stCondLst>
                                            <p:cond delay="0"/>
                                          </p:stCondLst>
                                        </p:cTn>
                                        <p:tgtEl>
                                          <p:spTgt spid="99"/>
                                        </p:tgtEl>
                                        <p:attrNameLst>
                                          <p:attrName>style.visibility</p:attrName>
                                        </p:attrNameLst>
                                      </p:cBhvr>
                                      <p:to>
                                        <p:strVal val="visible"/>
                                      </p:to>
                                    </p:set>
                                  </p:childTnLst>
                                </p:cTn>
                              </p:par>
                              <p:par>
                                <p:cTn id="638" presetID="1" presetClass="entr" presetSubtype="0" fill="hold" grpId="0" nodeType="withEffect">
                                  <p:stCondLst>
                                    <p:cond delay="6700"/>
                                  </p:stCondLst>
                                  <p:childTnLst>
                                    <p:set>
                                      <p:cBhvr>
                                        <p:cTn id="639" dur="1" fill="hold">
                                          <p:stCondLst>
                                            <p:cond delay="0"/>
                                          </p:stCondLst>
                                        </p:cTn>
                                        <p:tgtEl>
                                          <p:spTgt spid="100"/>
                                        </p:tgtEl>
                                        <p:attrNameLst>
                                          <p:attrName>style.visibility</p:attrName>
                                        </p:attrNameLst>
                                      </p:cBhvr>
                                      <p:to>
                                        <p:strVal val="visible"/>
                                      </p:to>
                                    </p:set>
                                  </p:childTnLst>
                                </p:cTn>
                              </p:par>
                              <p:par>
                                <p:cTn id="640" presetID="1" presetClass="entr" presetSubtype="0" fill="hold" grpId="0" nodeType="withEffect">
                                  <p:stCondLst>
                                    <p:cond delay="6700"/>
                                  </p:stCondLst>
                                  <p:childTnLst>
                                    <p:set>
                                      <p:cBhvr>
                                        <p:cTn id="641" dur="1" fill="hold">
                                          <p:stCondLst>
                                            <p:cond delay="0"/>
                                          </p:stCondLst>
                                        </p:cTn>
                                        <p:tgtEl>
                                          <p:spTgt spid="101"/>
                                        </p:tgtEl>
                                        <p:attrNameLst>
                                          <p:attrName>style.visibility</p:attrName>
                                        </p:attrNameLst>
                                      </p:cBhvr>
                                      <p:to>
                                        <p:strVal val="visible"/>
                                      </p:to>
                                    </p:set>
                                  </p:childTnLst>
                                </p:cTn>
                              </p:par>
                              <p:par>
                                <p:cTn id="642" presetID="1" presetClass="entr" presetSubtype="0" fill="hold" grpId="0" nodeType="withEffect">
                                  <p:stCondLst>
                                    <p:cond delay="6700"/>
                                  </p:stCondLst>
                                  <p:childTnLst>
                                    <p:set>
                                      <p:cBhvr>
                                        <p:cTn id="643" dur="1" fill="hold">
                                          <p:stCondLst>
                                            <p:cond delay="0"/>
                                          </p:stCondLst>
                                        </p:cTn>
                                        <p:tgtEl>
                                          <p:spTgt spid="109"/>
                                        </p:tgtEl>
                                        <p:attrNameLst>
                                          <p:attrName>style.visibility</p:attrName>
                                        </p:attrNameLst>
                                      </p:cBhvr>
                                      <p:to>
                                        <p:strVal val="visible"/>
                                      </p:to>
                                    </p:set>
                                  </p:childTnLst>
                                </p:cTn>
                              </p:par>
                              <p:par>
                                <p:cTn id="644" presetID="1" presetClass="entr" presetSubtype="0" fill="hold" grpId="0" nodeType="withEffect">
                                  <p:stCondLst>
                                    <p:cond delay="6700"/>
                                  </p:stCondLst>
                                  <p:childTnLst>
                                    <p:set>
                                      <p:cBhvr>
                                        <p:cTn id="645" dur="1" fill="hold">
                                          <p:stCondLst>
                                            <p:cond delay="0"/>
                                          </p:stCondLst>
                                        </p:cTn>
                                        <p:tgtEl>
                                          <p:spTgt spid="110"/>
                                        </p:tgtEl>
                                        <p:attrNameLst>
                                          <p:attrName>style.visibility</p:attrName>
                                        </p:attrNameLst>
                                      </p:cBhvr>
                                      <p:to>
                                        <p:strVal val="visible"/>
                                      </p:to>
                                    </p:set>
                                  </p:childTnLst>
                                </p:cTn>
                              </p:par>
                              <p:par>
                                <p:cTn id="646" presetID="1" presetClass="entr" presetSubtype="0" fill="hold" grpId="0" nodeType="withEffect">
                                  <p:stCondLst>
                                    <p:cond delay="6700"/>
                                  </p:stCondLst>
                                  <p:childTnLst>
                                    <p:set>
                                      <p:cBhvr>
                                        <p:cTn id="647" dur="1" fill="hold">
                                          <p:stCondLst>
                                            <p:cond delay="0"/>
                                          </p:stCondLst>
                                        </p:cTn>
                                        <p:tgtEl>
                                          <p:spTgt spid="111"/>
                                        </p:tgtEl>
                                        <p:attrNameLst>
                                          <p:attrName>style.visibility</p:attrName>
                                        </p:attrNameLst>
                                      </p:cBhvr>
                                      <p:to>
                                        <p:strVal val="visible"/>
                                      </p:to>
                                    </p:set>
                                  </p:childTnLst>
                                </p:cTn>
                              </p:par>
                              <p:par>
                                <p:cTn id="648" presetID="1" presetClass="entr" presetSubtype="0" fill="hold" grpId="0" nodeType="withEffect">
                                  <p:stCondLst>
                                    <p:cond delay="6700"/>
                                  </p:stCondLst>
                                  <p:childTnLst>
                                    <p:set>
                                      <p:cBhvr>
                                        <p:cTn id="649" dur="1" fill="hold">
                                          <p:stCondLst>
                                            <p:cond delay="0"/>
                                          </p:stCondLst>
                                        </p:cTn>
                                        <p:tgtEl>
                                          <p:spTgt spid="112"/>
                                        </p:tgtEl>
                                        <p:attrNameLst>
                                          <p:attrName>style.visibility</p:attrName>
                                        </p:attrNameLst>
                                      </p:cBhvr>
                                      <p:to>
                                        <p:strVal val="visible"/>
                                      </p:to>
                                    </p:set>
                                  </p:childTnLst>
                                </p:cTn>
                              </p:par>
                              <p:par>
                                <p:cTn id="650" presetID="1" presetClass="entr" presetSubtype="0" fill="hold" grpId="0" nodeType="withEffect">
                                  <p:stCondLst>
                                    <p:cond delay="6700"/>
                                  </p:stCondLst>
                                  <p:childTnLst>
                                    <p:set>
                                      <p:cBhvr>
                                        <p:cTn id="651" dur="1" fill="hold">
                                          <p:stCondLst>
                                            <p:cond delay="0"/>
                                          </p:stCondLst>
                                        </p:cTn>
                                        <p:tgtEl>
                                          <p:spTgt spid="113"/>
                                        </p:tgtEl>
                                        <p:attrNameLst>
                                          <p:attrName>style.visibility</p:attrName>
                                        </p:attrNameLst>
                                      </p:cBhvr>
                                      <p:to>
                                        <p:strVal val="visible"/>
                                      </p:to>
                                    </p:set>
                                  </p:childTnLst>
                                </p:cTn>
                              </p:par>
                              <p:par>
                                <p:cTn id="652" presetID="1" presetClass="entr" presetSubtype="0" fill="hold" grpId="0" nodeType="withEffect">
                                  <p:stCondLst>
                                    <p:cond delay="6700"/>
                                  </p:stCondLst>
                                  <p:childTnLst>
                                    <p:set>
                                      <p:cBhvr>
                                        <p:cTn id="653" dur="1" fill="hold">
                                          <p:stCondLst>
                                            <p:cond delay="0"/>
                                          </p:stCondLst>
                                        </p:cTn>
                                        <p:tgtEl>
                                          <p:spTgt spid="114"/>
                                        </p:tgtEl>
                                        <p:attrNameLst>
                                          <p:attrName>style.visibility</p:attrName>
                                        </p:attrNameLst>
                                      </p:cBhvr>
                                      <p:to>
                                        <p:strVal val="visible"/>
                                      </p:to>
                                    </p:set>
                                  </p:childTnLst>
                                </p:cTn>
                              </p:par>
                              <p:par>
                                <p:cTn id="654" presetID="1" presetClass="entr" presetSubtype="0" fill="hold" grpId="0" nodeType="withEffect">
                                  <p:stCondLst>
                                    <p:cond delay="6700"/>
                                  </p:stCondLst>
                                  <p:childTnLst>
                                    <p:set>
                                      <p:cBhvr>
                                        <p:cTn id="655" dur="1" fill="hold">
                                          <p:stCondLst>
                                            <p:cond delay="0"/>
                                          </p:stCondLst>
                                        </p:cTn>
                                        <p:tgtEl>
                                          <p:spTgt spid="115"/>
                                        </p:tgtEl>
                                        <p:attrNameLst>
                                          <p:attrName>style.visibility</p:attrName>
                                        </p:attrNameLst>
                                      </p:cBhvr>
                                      <p:to>
                                        <p:strVal val="visible"/>
                                      </p:to>
                                    </p:set>
                                  </p:childTnLst>
                                </p:cTn>
                              </p:par>
                              <p:par>
                                <p:cTn id="656" presetID="1" presetClass="entr" presetSubtype="0" fill="hold" grpId="0" nodeType="withEffect">
                                  <p:stCondLst>
                                    <p:cond delay="6700"/>
                                  </p:stCondLst>
                                  <p:childTnLst>
                                    <p:set>
                                      <p:cBhvr>
                                        <p:cTn id="657" dur="1" fill="hold">
                                          <p:stCondLst>
                                            <p:cond delay="0"/>
                                          </p:stCondLst>
                                        </p:cTn>
                                        <p:tgtEl>
                                          <p:spTgt spid="116"/>
                                        </p:tgtEl>
                                        <p:attrNameLst>
                                          <p:attrName>style.visibility</p:attrName>
                                        </p:attrNameLst>
                                      </p:cBhvr>
                                      <p:to>
                                        <p:strVal val="visible"/>
                                      </p:to>
                                    </p:set>
                                  </p:childTnLst>
                                </p:cTn>
                              </p:par>
                              <p:par>
                                <p:cTn id="658" presetID="1" presetClass="entr" presetSubtype="0" fill="hold" grpId="0" nodeType="withEffect">
                                  <p:stCondLst>
                                    <p:cond delay="6700"/>
                                  </p:stCondLst>
                                  <p:childTnLst>
                                    <p:set>
                                      <p:cBhvr>
                                        <p:cTn id="659" dur="1" fill="hold">
                                          <p:stCondLst>
                                            <p:cond delay="0"/>
                                          </p:stCondLst>
                                        </p:cTn>
                                        <p:tgtEl>
                                          <p:spTgt spid="117"/>
                                        </p:tgtEl>
                                        <p:attrNameLst>
                                          <p:attrName>style.visibility</p:attrName>
                                        </p:attrNameLst>
                                      </p:cBhvr>
                                      <p:to>
                                        <p:strVal val="visible"/>
                                      </p:to>
                                    </p:set>
                                  </p:childTnLst>
                                </p:cTn>
                              </p:par>
                              <p:par>
                                <p:cTn id="660" presetID="1" presetClass="entr" presetSubtype="0" fill="hold" grpId="0" nodeType="withEffect">
                                  <p:stCondLst>
                                    <p:cond delay="6700"/>
                                  </p:stCondLst>
                                  <p:childTnLst>
                                    <p:set>
                                      <p:cBhvr>
                                        <p:cTn id="661" dur="1" fill="hold">
                                          <p:stCondLst>
                                            <p:cond delay="0"/>
                                          </p:stCondLst>
                                        </p:cTn>
                                        <p:tgtEl>
                                          <p:spTgt spid="118"/>
                                        </p:tgtEl>
                                        <p:attrNameLst>
                                          <p:attrName>style.visibility</p:attrName>
                                        </p:attrNameLst>
                                      </p:cBhvr>
                                      <p:to>
                                        <p:strVal val="visible"/>
                                      </p:to>
                                    </p:set>
                                  </p:childTnLst>
                                </p:cTn>
                              </p:par>
                              <p:par>
                                <p:cTn id="662" presetID="1" presetClass="entr" presetSubtype="0" fill="hold" grpId="0" nodeType="withEffect">
                                  <p:stCondLst>
                                    <p:cond delay="6700"/>
                                  </p:stCondLst>
                                  <p:childTnLst>
                                    <p:set>
                                      <p:cBhvr>
                                        <p:cTn id="663" dur="1" fill="hold">
                                          <p:stCondLst>
                                            <p:cond delay="0"/>
                                          </p:stCondLst>
                                        </p:cTn>
                                        <p:tgtEl>
                                          <p:spTgt spid="119"/>
                                        </p:tgtEl>
                                        <p:attrNameLst>
                                          <p:attrName>style.visibility</p:attrName>
                                        </p:attrNameLst>
                                      </p:cBhvr>
                                      <p:to>
                                        <p:strVal val="visible"/>
                                      </p:to>
                                    </p:set>
                                  </p:childTnLst>
                                </p:cTn>
                              </p:par>
                              <p:par>
                                <p:cTn id="664" presetID="1" presetClass="entr" presetSubtype="0" fill="hold" grpId="0" nodeType="withEffect">
                                  <p:stCondLst>
                                    <p:cond delay="6700"/>
                                  </p:stCondLst>
                                  <p:childTnLst>
                                    <p:set>
                                      <p:cBhvr>
                                        <p:cTn id="665" dur="1" fill="hold">
                                          <p:stCondLst>
                                            <p:cond delay="0"/>
                                          </p:stCondLst>
                                        </p:cTn>
                                        <p:tgtEl>
                                          <p:spTgt spid="120"/>
                                        </p:tgtEl>
                                        <p:attrNameLst>
                                          <p:attrName>style.visibility</p:attrName>
                                        </p:attrNameLst>
                                      </p:cBhvr>
                                      <p:to>
                                        <p:strVal val="visible"/>
                                      </p:to>
                                    </p:set>
                                  </p:childTnLst>
                                </p:cTn>
                              </p:par>
                              <p:par>
                                <p:cTn id="666" presetID="1" presetClass="entr" presetSubtype="0" fill="hold" grpId="0" nodeType="withEffect">
                                  <p:stCondLst>
                                    <p:cond delay="6700"/>
                                  </p:stCondLst>
                                  <p:childTnLst>
                                    <p:set>
                                      <p:cBhvr>
                                        <p:cTn id="667" dur="1" fill="hold">
                                          <p:stCondLst>
                                            <p:cond delay="0"/>
                                          </p:stCondLst>
                                        </p:cTn>
                                        <p:tgtEl>
                                          <p:spTgt spid="121"/>
                                        </p:tgtEl>
                                        <p:attrNameLst>
                                          <p:attrName>style.visibility</p:attrName>
                                        </p:attrNameLst>
                                      </p:cBhvr>
                                      <p:to>
                                        <p:strVal val="visible"/>
                                      </p:to>
                                    </p:set>
                                  </p:childTnLst>
                                </p:cTn>
                              </p:par>
                              <p:par>
                                <p:cTn id="668" presetID="2" presetClass="exit" presetSubtype="1" fill="hold" grpId="1" nodeType="withEffect">
                                  <p:stCondLst>
                                    <p:cond delay="6700"/>
                                  </p:stCondLst>
                                  <p:childTnLst>
                                    <p:anim calcmode="lin" valueType="num">
                                      <p:cBhvr additive="base">
                                        <p:cTn id="669" dur="950"/>
                                        <p:tgtEl>
                                          <p:spTgt spid="81"/>
                                        </p:tgtEl>
                                        <p:attrNameLst>
                                          <p:attrName>ppt_x</p:attrName>
                                        </p:attrNameLst>
                                      </p:cBhvr>
                                      <p:tavLst>
                                        <p:tav tm="0">
                                          <p:val>
                                            <p:strVal val="ppt_x"/>
                                          </p:val>
                                        </p:tav>
                                        <p:tav tm="100000">
                                          <p:val>
                                            <p:strVal val="ppt_x"/>
                                          </p:val>
                                        </p:tav>
                                      </p:tavLst>
                                    </p:anim>
                                    <p:anim calcmode="lin" valueType="num">
                                      <p:cBhvr additive="base">
                                        <p:cTn id="670" dur="950"/>
                                        <p:tgtEl>
                                          <p:spTgt spid="81"/>
                                        </p:tgtEl>
                                        <p:attrNameLst>
                                          <p:attrName>ppt_y</p:attrName>
                                        </p:attrNameLst>
                                      </p:cBhvr>
                                      <p:tavLst>
                                        <p:tav tm="0">
                                          <p:val>
                                            <p:strVal val="ppt_y"/>
                                          </p:val>
                                        </p:tav>
                                        <p:tav tm="100000">
                                          <p:val>
                                            <p:strVal val="0-ppt_h/2"/>
                                          </p:val>
                                        </p:tav>
                                      </p:tavLst>
                                    </p:anim>
                                    <p:set>
                                      <p:cBhvr>
                                        <p:cTn id="671" dur="1" fill="hold">
                                          <p:stCondLst>
                                            <p:cond delay="949"/>
                                          </p:stCondLst>
                                        </p:cTn>
                                        <p:tgtEl>
                                          <p:spTgt spid="81"/>
                                        </p:tgtEl>
                                        <p:attrNameLst>
                                          <p:attrName>style.visibility</p:attrName>
                                        </p:attrNameLst>
                                      </p:cBhvr>
                                      <p:to>
                                        <p:strVal val="hidden"/>
                                      </p:to>
                                    </p:set>
                                  </p:childTnLst>
                                </p:cTn>
                              </p:par>
                              <p:par>
                                <p:cTn id="672" presetID="2" presetClass="exit" presetSubtype="1" fill="hold" grpId="1" nodeType="withEffect">
                                  <p:stCondLst>
                                    <p:cond delay="6700"/>
                                  </p:stCondLst>
                                  <p:childTnLst>
                                    <p:anim calcmode="lin" valueType="num">
                                      <p:cBhvr additive="base">
                                        <p:cTn id="673" dur="633"/>
                                        <p:tgtEl>
                                          <p:spTgt spid="82"/>
                                        </p:tgtEl>
                                        <p:attrNameLst>
                                          <p:attrName>ppt_x</p:attrName>
                                        </p:attrNameLst>
                                      </p:cBhvr>
                                      <p:tavLst>
                                        <p:tav tm="0">
                                          <p:val>
                                            <p:strVal val="ppt_x"/>
                                          </p:val>
                                        </p:tav>
                                        <p:tav tm="100000">
                                          <p:val>
                                            <p:strVal val="ppt_x"/>
                                          </p:val>
                                        </p:tav>
                                      </p:tavLst>
                                    </p:anim>
                                    <p:anim calcmode="lin" valueType="num">
                                      <p:cBhvr additive="base">
                                        <p:cTn id="674" dur="633"/>
                                        <p:tgtEl>
                                          <p:spTgt spid="82"/>
                                        </p:tgtEl>
                                        <p:attrNameLst>
                                          <p:attrName>ppt_y</p:attrName>
                                        </p:attrNameLst>
                                      </p:cBhvr>
                                      <p:tavLst>
                                        <p:tav tm="0">
                                          <p:val>
                                            <p:strVal val="ppt_y"/>
                                          </p:val>
                                        </p:tav>
                                        <p:tav tm="100000">
                                          <p:val>
                                            <p:strVal val="0-ppt_h/2"/>
                                          </p:val>
                                        </p:tav>
                                      </p:tavLst>
                                    </p:anim>
                                    <p:set>
                                      <p:cBhvr>
                                        <p:cTn id="675" dur="1" fill="hold">
                                          <p:stCondLst>
                                            <p:cond delay="632"/>
                                          </p:stCondLst>
                                        </p:cTn>
                                        <p:tgtEl>
                                          <p:spTgt spid="82"/>
                                        </p:tgtEl>
                                        <p:attrNameLst>
                                          <p:attrName>style.visibility</p:attrName>
                                        </p:attrNameLst>
                                      </p:cBhvr>
                                      <p:to>
                                        <p:strVal val="hidden"/>
                                      </p:to>
                                    </p:set>
                                  </p:childTnLst>
                                </p:cTn>
                              </p:par>
                              <p:par>
                                <p:cTn id="676" presetID="2" presetClass="exit" presetSubtype="1" fill="hold" grpId="1" nodeType="withEffect">
                                  <p:stCondLst>
                                    <p:cond delay="6700"/>
                                  </p:stCondLst>
                                  <p:childTnLst>
                                    <p:anim calcmode="lin" valueType="num">
                                      <p:cBhvr additive="base">
                                        <p:cTn id="677" dur="548"/>
                                        <p:tgtEl>
                                          <p:spTgt spid="83"/>
                                        </p:tgtEl>
                                        <p:attrNameLst>
                                          <p:attrName>ppt_x</p:attrName>
                                        </p:attrNameLst>
                                      </p:cBhvr>
                                      <p:tavLst>
                                        <p:tav tm="0">
                                          <p:val>
                                            <p:strVal val="ppt_x"/>
                                          </p:val>
                                        </p:tav>
                                        <p:tav tm="100000">
                                          <p:val>
                                            <p:strVal val="ppt_x"/>
                                          </p:val>
                                        </p:tav>
                                      </p:tavLst>
                                    </p:anim>
                                    <p:anim calcmode="lin" valueType="num">
                                      <p:cBhvr additive="base">
                                        <p:cTn id="678" dur="548"/>
                                        <p:tgtEl>
                                          <p:spTgt spid="83"/>
                                        </p:tgtEl>
                                        <p:attrNameLst>
                                          <p:attrName>ppt_y</p:attrName>
                                        </p:attrNameLst>
                                      </p:cBhvr>
                                      <p:tavLst>
                                        <p:tav tm="0">
                                          <p:val>
                                            <p:strVal val="ppt_y"/>
                                          </p:val>
                                        </p:tav>
                                        <p:tav tm="100000">
                                          <p:val>
                                            <p:strVal val="0-ppt_h/2"/>
                                          </p:val>
                                        </p:tav>
                                      </p:tavLst>
                                    </p:anim>
                                    <p:set>
                                      <p:cBhvr>
                                        <p:cTn id="679" dur="1" fill="hold">
                                          <p:stCondLst>
                                            <p:cond delay="547"/>
                                          </p:stCondLst>
                                        </p:cTn>
                                        <p:tgtEl>
                                          <p:spTgt spid="83"/>
                                        </p:tgtEl>
                                        <p:attrNameLst>
                                          <p:attrName>style.visibility</p:attrName>
                                        </p:attrNameLst>
                                      </p:cBhvr>
                                      <p:to>
                                        <p:strVal val="hidden"/>
                                      </p:to>
                                    </p:set>
                                  </p:childTnLst>
                                </p:cTn>
                              </p:par>
                              <p:par>
                                <p:cTn id="680" presetID="2" presetClass="exit" presetSubtype="1" fill="hold" grpId="1" nodeType="withEffect">
                                  <p:stCondLst>
                                    <p:cond delay="6700"/>
                                  </p:stCondLst>
                                  <p:childTnLst>
                                    <p:anim calcmode="lin" valueType="num">
                                      <p:cBhvr additive="base">
                                        <p:cTn id="681" dur="591"/>
                                        <p:tgtEl>
                                          <p:spTgt spid="84"/>
                                        </p:tgtEl>
                                        <p:attrNameLst>
                                          <p:attrName>ppt_x</p:attrName>
                                        </p:attrNameLst>
                                      </p:cBhvr>
                                      <p:tavLst>
                                        <p:tav tm="0">
                                          <p:val>
                                            <p:strVal val="ppt_x"/>
                                          </p:val>
                                        </p:tav>
                                        <p:tav tm="100000">
                                          <p:val>
                                            <p:strVal val="ppt_x"/>
                                          </p:val>
                                        </p:tav>
                                      </p:tavLst>
                                    </p:anim>
                                    <p:anim calcmode="lin" valueType="num">
                                      <p:cBhvr additive="base">
                                        <p:cTn id="682" dur="591"/>
                                        <p:tgtEl>
                                          <p:spTgt spid="84"/>
                                        </p:tgtEl>
                                        <p:attrNameLst>
                                          <p:attrName>ppt_y</p:attrName>
                                        </p:attrNameLst>
                                      </p:cBhvr>
                                      <p:tavLst>
                                        <p:tav tm="0">
                                          <p:val>
                                            <p:strVal val="ppt_y"/>
                                          </p:val>
                                        </p:tav>
                                        <p:tav tm="100000">
                                          <p:val>
                                            <p:strVal val="0-ppt_h/2"/>
                                          </p:val>
                                        </p:tav>
                                      </p:tavLst>
                                    </p:anim>
                                    <p:set>
                                      <p:cBhvr>
                                        <p:cTn id="683" dur="1" fill="hold">
                                          <p:stCondLst>
                                            <p:cond delay="590"/>
                                          </p:stCondLst>
                                        </p:cTn>
                                        <p:tgtEl>
                                          <p:spTgt spid="84"/>
                                        </p:tgtEl>
                                        <p:attrNameLst>
                                          <p:attrName>style.visibility</p:attrName>
                                        </p:attrNameLst>
                                      </p:cBhvr>
                                      <p:to>
                                        <p:strVal val="hidden"/>
                                      </p:to>
                                    </p:set>
                                  </p:childTnLst>
                                </p:cTn>
                              </p:par>
                              <p:par>
                                <p:cTn id="684" presetID="2" presetClass="exit" presetSubtype="1" fill="hold" grpId="1" nodeType="withEffect">
                                  <p:stCondLst>
                                    <p:cond delay="6700"/>
                                  </p:stCondLst>
                                  <p:childTnLst>
                                    <p:anim calcmode="lin" valueType="num">
                                      <p:cBhvr additive="base">
                                        <p:cTn id="685" dur="633"/>
                                        <p:tgtEl>
                                          <p:spTgt spid="85"/>
                                        </p:tgtEl>
                                        <p:attrNameLst>
                                          <p:attrName>ppt_x</p:attrName>
                                        </p:attrNameLst>
                                      </p:cBhvr>
                                      <p:tavLst>
                                        <p:tav tm="0">
                                          <p:val>
                                            <p:strVal val="ppt_x"/>
                                          </p:val>
                                        </p:tav>
                                        <p:tav tm="100000">
                                          <p:val>
                                            <p:strVal val="ppt_x"/>
                                          </p:val>
                                        </p:tav>
                                      </p:tavLst>
                                    </p:anim>
                                    <p:anim calcmode="lin" valueType="num">
                                      <p:cBhvr additive="base">
                                        <p:cTn id="686" dur="633"/>
                                        <p:tgtEl>
                                          <p:spTgt spid="85"/>
                                        </p:tgtEl>
                                        <p:attrNameLst>
                                          <p:attrName>ppt_y</p:attrName>
                                        </p:attrNameLst>
                                      </p:cBhvr>
                                      <p:tavLst>
                                        <p:tav tm="0">
                                          <p:val>
                                            <p:strVal val="ppt_y"/>
                                          </p:val>
                                        </p:tav>
                                        <p:tav tm="100000">
                                          <p:val>
                                            <p:strVal val="0-ppt_h/2"/>
                                          </p:val>
                                        </p:tav>
                                      </p:tavLst>
                                    </p:anim>
                                    <p:set>
                                      <p:cBhvr>
                                        <p:cTn id="687" dur="1" fill="hold">
                                          <p:stCondLst>
                                            <p:cond delay="632"/>
                                          </p:stCondLst>
                                        </p:cTn>
                                        <p:tgtEl>
                                          <p:spTgt spid="85"/>
                                        </p:tgtEl>
                                        <p:attrNameLst>
                                          <p:attrName>style.visibility</p:attrName>
                                        </p:attrNameLst>
                                      </p:cBhvr>
                                      <p:to>
                                        <p:strVal val="hidden"/>
                                      </p:to>
                                    </p:set>
                                  </p:childTnLst>
                                </p:cTn>
                              </p:par>
                              <p:par>
                                <p:cTn id="688" presetID="2" presetClass="exit" presetSubtype="1" fill="hold" grpId="1" nodeType="withEffect">
                                  <p:stCondLst>
                                    <p:cond delay="6700"/>
                                  </p:stCondLst>
                                  <p:childTnLst>
                                    <p:anim calcmode="lin" valueType="num">
                                      <p:cBhvr additive="base">
                                        <p:cTn id="689" dur="759"/>
                                        <p:tgtEl>
                                          <p:spTgt spid="86"/>
                                        </p:tgtEl>
                                        <p:attrNameLst>
                                          <p:attrName>ppt_x</p:attrName>
                                        </p:attrNameLst>
                                      </p:cBhvr>
                                      <p:tavLst>
                                        <p:tav tm="0">
                                          <p:val>
                                            <p:strVal val="ppt_x"/>
                                          </p:val>
                                        </p:tav>
                                        <p:tav tm="100000">
                                          <p:val>
                                            <p:strVal val="ppt_x"/>
                                          </p:val>
                                        </p:tav>
                                      </p:tavLst>
                                    </p:anim>
                                    <p:anim calcmode="lin" valueType="num">
                                      <p:cBhvr additive="base">
                                        <p:cTn id="690" dur="759"/>
                                        <p:tgtEl>
                                          <p:spTgt spid="86"/>
                                        </p:tgtEl>
                                        <p:attrNameLst>
                                          <p:attrName>ppt_y</p:attrName>
                                        </p:attrNameLst>
                                      </p:cBhvr>
                                      <p:tavLst>
                                        <p:tav tm="0">
                                          <p:val>
                                            <p:strVal val="ppt_y"/>
                                          </p:val>
                                        </p:tav>
                                        <p:tav tm="100000">
                                          <p:val>
                                            <p:strVal val="0-ppt_h/2"/>
                                          </p:val>
                                        </p:tav>
                                      </p:tavLst>
                                    </p:anim>
                                    <p:set>
                                      <p:cBhvr>
                                        <p:cTn id="691" dur="1" fill="hold">
                                          <p:stCondLst>
                                            <p:cond delay="758"/>
                                          </p:stCondLst>
                                        </p:cTn>
                                        <p:tgtEl>
                                          <p:spTgt spid="86"/>
                                        </p:tgtEl>
                                        <p:attrNameLst>
                                          <p:attrName>style.visibility</p:attrName>
                                        </p:attrNameLst>
                                      </p:cBhvr>
                                      <p:to>
                                        <p:strVal val="hidden"/>
                                      </p:to>
                                    </p:set>
                                  </p:childTnLst>
                                </p:cTn>
                              </p:par>
                              <p:par>
                                <p:cTn id="692" presetID="2" presetClass="exit" presetSubtype="1" fill="hold" grpId="1" nodeType="withEffect">
                                  <p:stCondLst>
                                    <p:cond delay="6700"/>
                                  </p:stCondLst>
                                  <p:childTnLst>
                                    <p:anim calcmode="lin" valueType="num">
                                      <p:cBhvr additive="base">
                                        <p:cTn id="693" dur="844"/>
                                        <p:tgtEl>
                                          <p:spTgt spid="90"/>
                                        </p:tgtEl>
                                        <p:attrNameLst>
                                          <p:attrName>ppt_x</p:attrName>
                                        </p:attrNameLst>
                                      </p:cBhvr>
                                      <p:tavLst>
                                        <p:tav tm="0">
                                          <p:val>
                                            <p:strVal val="ppt_x"/>
                                          </p:val>
                                        </p:tav>
                                        <p:tav tm="100000">
                                          <p:val>
                                            <p:strVal val="ppt_x"/>
                                          </p:val>
                                        </p:tav>
                                      </p:tavLst>
                                    </p:anim>
                                    <p:anim calcmode="lin" valueType="num">
                                      <p:cBhvr additive="base">
                                        <p:cTn id="694" dur="844"/>
                                        <p:tgtEl>
                                          <p:spTgt spid="90"/>
                                        </p:tgtEl>
                                        <p:attrNameLst>
                                          <p:attrName>ppt_y</p:attrName>
                                        </p:attrNameLst>
                                      </p:cBhvr>
                                      <p:tavLst>
                                        <p:tav tm="0">
                                          <p:val>
                                            <p:strVal val="ppt_y"/>
                                          </p:val>
                                        </p:tav>
                                        <p:tav tm="100000">
                                          <p:val>
                                            <p:strVal val="0-ppt_h/2"/>
                                          </p:val>
                                        </p:tav>
                                      </p:tavLst>
                                    </p:anim>
                                    <p:set>
                                      <p:cBhvr>
                                        <p:cTn id="695" dur="1" fill="hold">
                                          <p:stCondLst>
                                            <p:cond delay="843"/>
                                          </p:stCondLst>
                                        </p:cTn>
                                        <p:tgtEl>
                                          <p:spTgt spid="90"/>
                                        </p:tgtEl>
                                        <p:attrNameLst>
                                          <p:attrName>style.visibility</p:attrName>
                                        </p:attrNameLst>
                                      </p:cBhvr>
                                      <p:to>
                                        <p:strVal val="hidden"/>
                                      </p:to>
                                    </p:set>
                                  </p:childTnLst>
                                </p:cTn>
                              </p:par>
                              <p:par>
                                <p:cTn id="696" presetID="2" presetClass="exit" presetSubtype="1" fill="hold" grpId="1" nodeType="withEffect">
                                  <p:stCondLst>
                                    <p:cond delay="6700"/>
                                  </p:stCondLst>
                                  <p:childTnLst>
                                    <p:anim calcmode="lin" valueType="num">
                                      <p:cBhvr additive="base">
                                        <p:cTn id="697" dur="464"/>
                                        <p:tgtEl>
                                          <p:spTgt spid="91"/>
                                        </p:tgtEl>
                                        <p:attrNameLst>
                                          <p:attrName>ppt_x</p:attrName>
                                        </p:attrNameLst>
                                      </p:cBhvr>
                                      <p:tavLst>
                                        <p:tav tm="0">
                                          <p:val>
                                            <p:strVal val="ppt_x"/>
                                          </p:val>
                                        </p:tav>
                                        <p:tav tm="100000">
                                          <p:val>
                                            <p:strVal val="ppt_x"/>
                                          </p:val>
                                        </p:tav>
                                      </p:tavLst>
                                    </p:anim>
                                    <p:anim calcmode="lin" valueType="num">
                                      <p:cBhvr additive="base">
                                        <p:cTn id="698" dur="464"/>
                                        <p:tgtEl>
                                          <p:spTgt spid="91"/>
                                        </p:tgtEl>
                                        <p:attrNameLst>
                                          <p:attrName>ppt_y</p:attrName>
                                        </p:attrNameLst>
                                      </p:cBhvr>
                                      <p:tavLst>
                                        <p:tav tm="0">
                                          <p:val>
                                            <p:strVal val="ppt_y"/>
                                          </p:val>
                                        </p:tav>
                                        <p:tav tm="100000">
                                          <p:val>
                                            <p:strVal val="0-ppt_h/2"/>
                                          </p:val>
                                        </p:tav>
                                      </p:tavLst>
                                    </p:anim>
                                    <p:set>
                                      <p:cBhvr>
                                        <p:cTn id="699" dur="1" fill="hold">
                                          <p:stCondLst>
                                            <p:cond delay="463"/>
                                          </p:stCondLst>
                                        </p:cTn>
                                        <p:tgtEl>
                                          <p:spTgt spid="91"/>
                                        </p:tgtEl>
                                        <p:attrNameLst>
                                          <p:attrName>style.visibility</p:attrName>
                                        </p:attrNameLst>
                                      </p:cBhvr>
                                      <p:to>
                                        <p:strVal val="hidden"/>
                                      </p:to>
                                    </p:set>
                                  </p:childTnLst>
                                </p:cTn>
                              </p:par>
                              <p:par>
                                <p:cTn id="700" presetID="2" presetClass="exit" presetSubtype="1" fill="hold" grpId="1" nodeType="withEffect">
                                  <p:stCondLst>
                                    <p:cond delay="6700"/>
                                  </p:stCondLst>
                                  <p:childTnLst>
                                    <p:anim calcmode="lin" valueType="num">
                                      <p:cBhvr additive="base">
                                        <p:cTn id="701" dur="548"/>
                                        <p:tgtEl>
                                          <p:spTgt spid="92"/>
                                        </p:tgtEl>
                                        <p:attrNameLst>
                                          <p:attrName>ppt_x</p:attrName>
                                        </p:attrNameLst>
                                      </p:cBhvr>
                                      <p:tavLst>
                                        <p:tav tm="0">
                                          <p:val>
                                            <p:strVal val="ppt_x"/>
                                          </p:val>
                                        </p:tav>
                                        <p:tav tm="100000">
                                          <p:val>
                                            <p:strVal val="ppt_x"/>
                                          </p:val>
                                        </p:tav>
                                      </p:tavLst>
                                    </p:anim>
                                    <p:anim calcmode="lin" valueType="num">
                                      <p:cBhvr additive="base">
                                        <p:cTn id="702" dur="548"/>
                                        <p:tgtEl>
                                          <p:spTgt spid="92"/>
                                        </p:tgtEl>
                                        <p:attrNameLst>
                                          <p:attrName>ppt_y</p:attrName>
                                        </p:attrNameLst>
                                      </p:cBhvr>
                                      <p:tavLst>
                                        <p:tav tm="0">
                                          <p:val>
                                            <p:strVal val="ppt_y"/>
                                          </p:val>
                                        </p:tav>
                                        <p:tav tm="100000">
                                          <p:val>
                                            <p:strVal val="0-ppt_h/2"/>
                                          </p:val>
                                        </p:tav>
                                      </p:tavLst>
                                    </p:anim>
                                    <p:set>
                                      <p:cBhvr>
                                        <p:cTn id="703" dur="1" fill="hold">
                                          <p:stCondLst>
                                            <p:cond delay="547"/>
                                          </p:stCondLst>
                                        </p:cTn>
                                        <p:tgtEl>
                                          <p:spTgt spid="92"/>
                                        </p:tgtEl>
                                        <p:attrNameLst>
                                          <p:attrName>style.visibility</p:attrName>
                                        </p:attrNameLst>
                                      </p:cBhvr>
                                      <p:to>
                                        <p:strVal val="hidden"/>
                                      </p:to>
                                    </p:set>
                                  </p:childTnLst>
                                </p:cTn>
                              </p:par>
                              <p:par>
                                <p:cTn id="704" presetID="2" presetClass="exit" presetSubtype="1" fill="hold" grpId="1" nodeType="withEffect">
                                  <p:stCondLst>
                                    <p:cond delay="6700"/>
                                  </p:stCondLst>
                                  <p:childTnLst>
                                    <p:anim calcmode="lin" valueType="num">
                                      <p:cBhvr additive="base">
                                        <p:cTn id="705" dur="591"/>
                                        <p:tgtEl>
                                          <p:spTgt spid="93"/>
                                        </p:tgtEl>
                                        <p:attrNameLst>
                                          <p:attrName>ppt_x</p:attrName>
                                        </p:attrNameLst>
                                      </p:cBhvr>
                                      <p:tavLst>
                                        <p:tav tm="0">
                                          <p:val>
                                            <p:strVal val="ppt_x"/>
                                          </p:val>
                                        </p:tav>
                                        <p:tav tm="100000">
                                          <p:val>
                                            <p:strVal val="ppt_x"/>
                                          </p:val>
                                        </p:tav>
                                      </p:tavLst>
                                    </p:anim>
                                    <p:anim calcmode="lin" valueType="num">
                                      <p:cBhvr additive="base">
                                        <p:cTn id="706" dur="591"/>
                                        <p:tgtEl>
                                          <p:spTgt spid="93"/>
                                        </p:tgtEl>
                                        <p:attrNameLst>
                                          <p:attrName>ppt_y</p:attrName>
                                        </p:attrNameLst>
                                      </p:cBhvr>
                                      <p:tavLst>
                                        <p:tav tm="0">
                                          <p:val>
                                            <p:strVal val="ppt_y"/>
                                          </p:val>
                                        </p:tav>
                                        <p:tav tm="100000">
                                          <p:val>
                                            <p:strVal val="0-ppt_h/2"/>
                                          </p:val>
                                        </p:tav>
                                      </p:tavLst>
                                    </p:anim>
                                    <p:set>
                                      <p:cBhvr>
                                        <p:cTn id="707" dur="1" fill="hold">
                                          <p:stCondLst>
                                            <p:cond delay="590"/>
                                          </p:stCondLst>
                                        </p:cTn>
                                        <p:tgtEl>
                                          <p:spTgt spid="93"/>
                                        </p:tgtEl>
                                        <p:attrNameLst>
                                          <p:attrName>style.visibility</p:attrName>
                                        </p:attrNameLst>
                                      </p:cBhvr>
                                      <p:to>
                                        <p:strVal val="hidden"/>
                                      </p:to>
                                    </p:set>
                                  </p:childTnLst>
                                </p:cTn>
                              </p:par>
                              <p:par>
                                <p:cTn id="708" presetID="2" presetClass="exit" presetSubtype="1" fill="hold" grpId="1" nodeType="withEffect">
                                  <p:stCondLst>
                                    <p:cond delay="6700"/>
                                  </p:stCondLst>
                                  <p:childTnLst>
                                    <p:anim calcmode="lin" valueType="num">
                                      <p:cBhvr additive="base">
                                        <p:cTn id="709" dur="633"/>
                                        <p:tgtEl>
                                          <p:spTgt spid="94"/>
                                        </p:tgtEl>
                                        <p:attrNameLst>
                                          <p:attrName>ppt_x</p:attrName>
                                        </p:attrNameLst>
                                      </p:cBhvr>
                                      <p:tavLst>
                                        <p:tav tm="0">
                                          <p:val>
                                            <p:strVal val="ppt_x"/>
                                          </p:val>
                                        </p:tav>
                                        <p:tav tm="100000">
                                          <p:val>
                                            <p:strVal val="ppt_x"/>
                                          </p:val>
                                        </p:tav>
                                      </p:tavLst>
                                    </p:anim>
                                    <p:anim calcmode="lin" valueType="num">
                                      <p:cBhvr additive="base">
                                        <p:cTn id="710" dur="633"/>
                                        <p:tgtEl>
                                          <p:spTgt spid="94"/>
                                        </p:tgtEl>
                                        <p:attrNameLst>
                                          <p:attrName>ppt_y</p:attrName>
                                        </p:attrNameLst>
                                      </p:cBhvr>
                                      <p:tavLst>
                                        <p:tav tm="0">
                                          <p:val>
                                            <p:strVal val="ppt_y"/>
                                          </p:val>
                                        </p:tav>
                                        <p:tav tm="100000">
                                          <p:val>
                                            <p:strVal val="0-ppt_h/2"/>
                                          </p:val>
                                        </p:tav>
                                      </p:tavLst>
                                    </p:anim>
                                    <p:set>
                                      <p:cBhvr>
                                        <p:cTn id="711" dur="1" fill="hold">
                                          <p:stCondLst>
                                            <p:cond delay="632"/>
                                          </p:stCondLst>
                                        </p:cTn>
                                        <p:tgtEl>
                                          <p:spTgt spid="94"/>
                                        </p:tgtEl>
                                        <p:attrNameLst>
                                          <p:attrName>style.visibility</p:attrName>
                                        </p:attrNameLst>
                                      </p:cBhvr>
                                      <p:to>
                                        <p:strVal val="hidden"/>
                                      </p:to>
                                    </p:set>
                                  </p:childTnLst>
                                </p:cTn>
                              </p:par>
                              <p:par>
                                <p:cTn id="712" presetID="2" presetClass="exit" presetSubtype="1" fill="hold" grpId="1" nodeType="withEffect">
                                  <p:stCondLst>
                                    <p:cond delay="6700"/>
                                  </p:stCondLst>
                                  <p:childTnLst>
                                    <p:anim calcmode="lin" valueType="num">
                                      <p:cBhvr additive="base">
                                        <p:cTn id="713" dur="675"/>
                                        <p:tgtEl>
                                          <p:spTgt spid="95"/>
                                        </p:tgtEl>
                                        <p:attrNameLst>
                                          <p:attrName>ppt_x</p:attrName>
                                        </p:attrNameLst>
                                      </p:cBhvr>
                                      <p:tavLst>
                                        <p:tav tm="0">
                                          <p:val>
                                            <p:strVal val="ppt_x"/>
                                          </p:val>
                                        </p:tav>
                                        <p:tav tm="100000">
                                          <p:val>
                                            <p:strVal val="ppt_x"/>
                                          </p:val>
                                        </p:tav>
                                      </p:tavLst>
                                    </p:anim>
                                    <p:anim calcmode="lin" valueType="num">
                                      <p:cBhvr additive="base">
                                        <p:cTn id="714" dur="675"/>
                                        <p:tgtEl>
                                          <p:spTgt spid="95"/>
                                        </p:tgtEl>
                                        <p:attrNameLst>
                                          <p:attrName>ppt_y</p:attrName>
                                        </p:attrNameLst>
                                      </p:cBhvr>
                                      <p:tavLst>
                                        <p:tav tm="0">
                                          <p:val>
                                            <p:strVal val="ppt_y"/>
                                          </p:val>
                                        </p:tav>
                                        <p:tav tm="100000">
                                          <p:val>
                                            <p:strVal val="0-ppt_h/2"/>
                                          </p:val>
                                        </p:tav>
                                      </p:tavLst>
                                    </p:anim>
                                    <p:set>
                                      <p:cBhvr>
                                        <p:cTn id="715" dur="1" fill="hold">
                                          <p:stCondLst>
                                            <p:cond delay="674"/>
                                          </p:stCondLst>
                                        </p:cTn>
                                        <p:tgtEl>
                                          <p:spTgt spid="95"/>
                                        </p:tgtEl>
                                        <p:attrNameLst>
                                          <p:attrName>style.visibility</p:attrName>
                                        </p:attrNameLst>
                                      </p:cBhvr>
                                      <p:to>
                                        <p:strVal val="hidden"/>
                                      </p:to>
                                    </p:set>
                                  </p:childTnLst>
                                </p:cTn>
                              </p:par>
                              <p:par>
                                <p:cTn id="716" presetID="2" presetClass="exit" presetSubtype="1" fill="hold" grpId="1" nodeType="withEffect">
                                  <p:stCondLst>
                                    <p:cond delay="6700"/>
                                  </p:stCondLst>
                                  <p:childTnLst>
                                    <p:anim calcmode="lin" valueType="num">
                                      <p:cBhvr additive="base">
                                        <p:cTn id="717" dur="759"/>
                                        <p:tgtEl>
                                          <p:spTgt spid="96"/>
                                        </p:tgtEl>
                                        <p:attrNameLst>
                                          <p:attrName>ppt_x</p:attrName>
                                        </p:attrNameLst>
                                      </p:cBhvr>
                                      <p:tavLst>
                                        <p:tav tm="0">
                                          <p:val>
                                            <p:strVal val="ppt_x"/>
                                          </p:val>
                                        </p:tav>
                                        <p:tav tm="100000">
                                          <p:val>
                                            <p:strVal val="ppt_x"/>
                                          </p:val>
                                        </p:tav>
                                      </p:tavLst>
                                    </p:anim>
                                    <p:anim calcmode="lin" valueType="num">
                                      <p:cBhvr additive="base">
                                        <p:cTn id="718" dur="759"/>
                                        <p:tgtEl>
                                          <p:spTgt spid="96"/>
                                        </p:tgtEl>
                                        <p:attrNameLst>
                                          <p:attrName>ppt_y</p:attrName>
                                        </p:attrNameLst>
                                      </p:cBhvr>
                                      <p:tavLst>
                                        <p:tav tm="0">
                                          <p:val>
                                            <p:strVal val="ppt_y"/>
                                          </p:val>
                                        </p:tav>
                                        <p:tav tm="100000">
                                          <p:val>
                                            <p:strVal val="0-ppt_h/2"/>
                                          </p:val>
                                        </p:tav>
                                      </p:tavLst>
                                    </p:anim>
                                    <p:set>
                                      <p:cBhvr>
                                        <p:cTn id="719" dur="1" fill="hold">
                                          <p:stCondLst>
                                            <p:cond delay="758"/>
                                          </p:stCondLst>
                                        </p:cTn>
                                        <p:tgtEl>
                                          <p:spTgt spid="96"/>
                                        </p:tgtEl>
                                        <p:attrNameLst>
                                          <p:attrName>style.visibility</p:attrName>
                                        </p:attrNameLst>
                                      </p:cBhvr>
                                      <p:to>
                                        <p:strVal val="hidden"/>
                                      </p:to>
                                    </p:set>
                                  </p:childTnLst>
                                </p:cTn>
                              </p:par>
                              <p:par>
                                <p:cTn id="720" presetID="2" presetClass="exit" presetSubtype="1" fill="hold" grpId="1" nodeType="withEffect">
                                  <p:stCondLst>
                                    <p:cond delay="6700"/>
                                  </p:stCondLst>
                                  <p:childTnLst>
                                    <p:anim calcmode="lin" valueType="num">
                                      <p:cBhvr additive="base">
                                        <p:cTn id="721" dur="802"/>
                                        <p:tgtEl>
                                          <p:spTgt spid="99"/>
                                        </p:tgtEl>
                                        <p:attrNameLst>
                                          <p:attrName>ppt_x</p:attrName>
                                        </p:attrNameLst>
                                      </p:cBhvr>
                                      <p:tavLst>
                                        <p:tav tm="0">
                                          <p:val>
                                            <p:strVal val="ppt_x"/>
                                          </p:val>
                                        </p:tav>
                                        <p:tav tm="100000">
                                          <p:val>
                                            <p:strVal val="ppt_x"/>
                                          </p:val>
                                        </p:tav>
                                      </p:tavLst>
                                    </p:anim>
                                    <p:anim calcmode="lin" valueType="num">
                                      <p:cBhvr additive="base">
                                        <p:cTn id="722" dur="802"/>
                                        <p:tgtEl>
                                          <p:spTgt spid="99"/>
                                        </p:tgtEl>
                                        <p:attrNameLst>
                                          <p:attrName>ppt_y</p:attrName>
                                        </p:attrNameLst>
                                      </p:cBhvr>
                                      <p:tavLst>
                                        <p:tav tm="0">
                                          <p:val>
                                            <p:strVal val="ppt_y"/>
                                          </p:val>
                                        </p:tav>
                                        <p:tav tm="100000">
                                          <p:val>
                                            <p:strVal val="0-ppt_h/2"/>
                                          </p:val>
                                        </p:tav>
                                      </p:tavLst>
                                    </p:anim>
                                    <p:set>
                                      <p:cBhvr>
                                        <p:cTn id="723" dur="1" fill="hold">
                                          <p:stCondLst>
                                            <p:cond delay="801"/>
                                          </p:stCondLst>
                                        </p:cTn>
                                        <p:tgtEl>
                                          <p:spTgt spid="99"/>
                                        </p:tgtEl>
                                        <p:attrNameLst>
                                          <p:attrName>style.visibility</p:attrName>
                                        </p:attrNameLst>
                                      </p:cBhvr>
                                      <p:to>
                                        <p:strVal val="hidden"/>
                                      </p:to>
                                    </p:set>
                                  </p:childTnLst>
                                </p:cTn>
                              </p:par>
                              <p:par>
                                <p:cTn id="724" presetID="2" presetClass="exit" presetSubtype="1" fill="hold" grpId="1" nodeType="withEffect">
                                  <p:stCondLst>
                                    <p:cond delay="6700"/>
                                  </p:stCondLst>
                                  <p:childTnLst>
                                    <p:anim calcmode="lin" valueType="num">
                                      <p:cBhvr additive="base">
                                        <p:cTn id="725" dur="844"/>
                                        <p:tgtEl>
                                          <p:spTgt spid="100"/>
                                        </p:tgtEl>
                                        <p:attrNameLst>
                                          <p:attrName>ppt_x</p:attrName>
                                        </p:attrNameLst>
                                      </p:cBhvr>
                                      <p:tavLst>
                                        <p:tav tm="0">
                                          <p:val>
                                            <p:strVal val="ppt_x"/>
                                          </p:val>
                                        </p:tav>
                                        <p:tav tm="100000">
                                          <p:val>
                                            <p:strVal val="ppt_x"/>
                                          </p:val>
                                        </p:tav>
                                      </p:tavLst>
                                    </p:anim>
                                    <p:anim calcmode="lin" valueType="num">
                                      <p:cBhvr additive="base">
                                        <p:cTn id="726" dur="844"/>
                                        <p:tgtEl>
                                          <p:spTgt spid="100"/>
                                        </p:tgtEl>
                                        <p:attrNameLst>
                                          <p:attrName>ppt_y</p:attrName>
                                        </p:attrNameLst>
                                      </p:cBhvr>
                                      <p:tavLst>
                                        <p:tav tm="0">
                                          <p:val>
                                            <p:strVal val="ppt_y"/>
                                          </p:val>
                                        </p:tav>
                                        <p:tav tm="100000">
                                          <p:val>
                                            <p:strVal val="0-ppt_h/2"/>
                                          </p:val>
                                        </p:tav>
                                      </p:tavLst>
                                    </p:anim>
                                    <p:set>
                                      <p:cBhvr>
                                        <p:cTn id="727" dur="1" fill="hold">
                                          <p:stCondLst>
                                            <p:cond delay="843"/>
                                          </p:stCondLst>
                                        </p:cTn>
                                        <p:tgtEl>
                                          <p:spTgt spid="100"/>
                                        </p:tgtEl>
                                        <p:attrNameLst>
                                          <p:attrName>style.visibility</p:attrName>
                                        </p:attrNameLst>
                                      </p:cBhvr>
                                      <p:to>
                                        <p:strVal val="hidden"/>
                                      </p:to>
                                    </p:set>
                                  </p:childTnLst>
                                </p:cTn>
                              </p:par>
                              <p:par>
                                <p:cTn id="728" presetID="2" presetClass="exit" presetSubtype="1" fill="hold" grpId="1" nodeType="withEffect">
                                  <p:stCondLst>
                                    <p:cond delay="6700"/>
                                  </p:stCondLst>
                                  <p:childTnLst>
                                    <p:anim calcmode="lin" valueType="num">
                                      <p:cBhvr additive="base">
                                        <p:cTn id="729" dur="886"/>
                                        <p:tgtEl>
                                          <p:spTgt spid="101"/>
                                        </p:tgtEl>
                                        <p:attrNameLst>
                                          <p:attrName>ppt_x</p:attrName>
                                        </p:attrNameLst>
                                      </p:cBhvr>
                                      <p:tavLst>
                                        <p:tav tm="0">
                                          <p:val>
                                            <p:strVal val="ppt_x"/>
                                          </p:val>
                                        </p:tav>
                                        <p:tav tm="100000">
                                          <p:val>
                                            <p:strVal val="ppt_x"/>
                                          </p:val>
                                        </p:tav>
                                      </p:tavLst>
                                    </p:anim>
                                    <p:anim calcmode="lin" valueType="num">
                                      <p:cBhvr additive="base">
                                        <p:cTn id="730" dur="886"/>
                                        <p:tgtEl>
                                          <p:spTgt spid="101"/>
                                        </p:tgtEl>
                                        <p:attrNameLst>
                                          <p:attrName>ppt_y</p:attrName>
                                        </p:attrNameLst>
                                      </p:cBhvr>
                                      <p:tavLst>
                                        <p:tav tm="0">
                                          <p:val>
                                            <p:strVal val="ppt_y"/>
                                          </p:val>
                                        </p:tav>
                                        <p:tav tm="100000">
                                          <p:val>
                                            <p:strVal val="0-ppt_h/2"/>
                                          </p:val>
                                        </p:tav>
                                      </p:tavLst>
                                    </p:anim>
                                    <p:set>
                                      <p:cBhvr>
                                        <p:cTn id="731" dur="1" fill="hold">
                                          <p:stCondLst>
                                            <p:cond delay="885"/>
                                          </p:stCondLst>
                                        </p:cTn>
                                        <p:tgtEl>
                                          <p:spTgt spid="101"/>
                                        </p:tgtEl>
                                        <p:attrNameLst>
                                          <p:attrName>style.visibility</p:attrName>
                                        </p:attrNameLst>
                                      </p:cBhvr>
                                      <p:to>
                                        <p:strVal val="hidden"/>
                                      </p:to>
                                    </p:set>
                                  </p:childTnLst>
                                </p:cTn>
                              </p:par>
                              <p:par>
                                <p:cTn id="732" presetID="2" presetClass="exit" presetSubtype="1" fill="hold" grpId="1" nodeType="withEffect">
                                  <p:stCondLst>
                                    <p:cond delay="6700"/>
                                  </p:stCondLst>
                                  <p:childTnLst>
                                    <p:anim calcmode="lin" valueType="num">
                                      <p:cBhvr additive="base">
                                        <p:cTn id="733" dur="928"/>
                                        <p:tgtEl>
                                          <p:spTgt spid="109"/>
                                        </p:tgtEl>
                                        <p:attrNameLst>
                                          <p:attrName>ppt_x</p:attrName>
                                        </p:attrNameLst>
                                      </p:cBhvr>
                                      <p:tavLst>
                                        <p:tav tm="0">
                                          <p:val>
                                            <p:strVal val="ppt_x"/>
                                          </p:val>
                                        </p:tav>
                                        <p:tav tm="100000">
                                          <p:val>
                                            <p:strVal val="ppt_x"/>
                                          </p:val>
                                        </p:tav>
                                      </p:tavLst>
                                    </p:anim>
                                    <p:anim calcmode="lin" valueType="num">
                                      <p:cBhvr additive="base">
                                        <p:cTn id="734" dur="928"/>
                                        <p:tgtEl>
                                          <p:spTgt spid="109"/>
                                        </p:tgtEl>
                                        <p:attrNameLst>
                                          <p:attrName>ppt_y</p:attrName>
                                        </p:attrNameLst>
                                      </p:cBhvr>
                                      <p:tavLst>
                                        <p:tav tm="0">
                                          <p:val>
                                            <p:strVal val="ppt_y"/>
                                          </p:val>
                                        </p:tav>
                                        <p:tav tm="100000">
                                          <p:val>
                                            <p:strVal val="0-ppt_h/2"/>
                                          </p:val>
                                        </p:tav>
                                      </p:tavLst>
                                    </p:anim>
                                    <p:set>
                                      <p:cBhvr>
                                        <p:cTn id="735" dur="1" fill="hold">
                                          <p:stCondLst>
                                            <p:cond delay="927"/>
                                          </p:stCondLst>
                                        </p:cTn>
                                        <p:tgtEl>
                                          <p:spTgt spid="109"/>
                                        </p:tgtEl>
                                        <p:attrNameLst>
                                          <p:attrName>style.visibility</p:attrName>
                                        </p:attrNameLst>
                                      </p:cBhvr>
                                      <p:to>
                                        <p:strVal val="hidden"/>
                                      </p:to>
                                    </p:set>
                                  </p:childTnLst>
                                </p:cTn>
                              </p:par>
                              <p:par>
                                <p:cTn id="736" presetID="2" presetClass="exit" presetSubtype="1" fill="hold" grpId="1" nodeType="withEffect">
                                  <p:stCondLst>
                                    <p:cond delay="6700"/>
                                  </p:stCondLst>
                                  <p:childTnLst>
                                    <p:anim calcmode="lin" valueType="num">
                                      <p:cBhvr additive="base">
                                        <p:cTn id="737" dur="557"/>
                                        <p:tgtEl>
                                          <p:spTgt spid="110"/>
                                        </p:tgtEl>
                                        <p:attrNameLst>
                                          <p:attrName>ppt_x</p:attrName>
                                        </p:attrNameLst>
                                      </p:cBhvr>
                                      <p:tavLst>
                                        <p:tav tm="0">
                                          <p:val>
                                            <p:strVal val="ppt_x"/>
                                          </p:val>
                                        </p:tav>
                                        <p:tav tm="100000">
                                          <p:val>
                                            <p:strVal val="ppt_x"/>
                                          </p:val>
                                        </p:tav>
                                      </p:tavLst>
                                    </p:anim>
                                    <p:anim calcmode="lin" valueType="num">
                                      <p:cBhvr additive="base">
                                        <p:cTn id="738" dur="557"/>
                                        <p:tgtEl>
                                          <p:spTgt spid="110"/>
                                        </p:tgtEl>
                                        <p:attrNameLst>
                                          <p:attrName>ppt_y</p:attrName>
                                        </p:attrNameLst>
                                      </p:cBhvr>
                                      <p:tavLst>
                                        <p:tav tm="0">
                                          <p:val>
                                            <p:strVal val="ppt_y"/>
                                          </p:val>
                                        </p:tav>
                                        <p:tav tm="100000">
                                          <p:val>
                                            <p:strVal val="0-ppt_h/2"/>
                                          </p:val>
                                        </p:tav>
                                      </p:tavLst>
                                    </p:anim>
                                    <p:set>
                                      <p:cBhvr>
                                        <p:cTn id="739" dur="1" fill="hold">
                                          <p:stCondLst>
                                            <p:cond delay="556"/>
                                          </p:stCondLst>
                                        </p:cTn>
                                        <p:tgtEl>
                                          <p:spTgt spid="110"/>
                                        </p:tgtEl>
                                        <p:attrNameLst>
                                          <p:attrName>style.visibility</p:attrName>
                                        </p:attrNameLst>
                                      </p:cBhvr>
                                      <p:to>
                                        <p:strVal val="hidden"/>
                                      </p:to>
                                    </p:set>
                                  </p:childTnLst>
                                </p:cTn>
                              </p:par>
                              <p:par>
                                <p:cTn id="740" presetID="2" presetClass="exit" presetSubtype="1" fill="hold" grpId="1" nodeType="withEffect">
                                  <p:stCondLst>
                                    <p:cond delay="6700"/>
                                  </p:stCondLst>
                                  <p:childTnLst>
                                    <p:anim calcmode="lin" valueType="num">
                                      <p:cBhvr additive="base">
                                        <p:cTn id="741" dur="422"/>
                                        <p:tgtEl>
                                          <p:spTgt spid="111"/>
                                        </p:tgtEl>
                                        <p:attrNameLst>
                                          <p:attrName>ppt_x</p:attrName>
                                        </p:attrNameLst>
                                      </p:cBhvr>
                                      <p:tavLst>
                                        <p:tav tm="0">
                                          <p:val>
                                            <p:strVal val="ppt_x"/>
                                          </p:val>
                                        </p:tav>
                                        <p:tav tm="100000">
                                          <p:val>
                                            <p:strVal val="ppt_x"/>
                                          </p:val>
                                        </p:tav>
                                      </p:tavLst>
                                    </p:anim>
                                    <p:anim calcmode="lin" valueType="num">
                                      <p:cBhvr additive="base">
                                        <p:cTn id="742" dur="422"/>
                                        <p:tgtEl>
                                          <p:spTgt spid="111"/>
                                        </p:tgtEl>
                                        <p:attrNameLst>
                                          <p:attrName>ppt_y</p:attrName>
                                        </p:attrNameLst>
                                      </p:cBhvr>
                                      <p:tavLst>
                                        <p:tav tm="0">
                                          <p:val>
                                            <p:strVal val="ppt_y"/>
                                          </p:val>
                                        </p:tav>
                                        <p:tav tm="100000">
                                          <p:val>
                                            <p:strVal val="0-ppt_h/2"/>
                                          </p:val>
                                        </p:tav>
                                      </p:tavLst>
                                    </p:anim>
                                    <p:set>
                                      <p:cBhvr>
                                        <p:cTn id="743" dur="1" fill="hold">
                                          <p:stCondLst>
                                            <p:cond delay="421"/>
                                          </p:stCondLst>
                                        </p:cTn>
                                        <p:tgtEl>
                                          <p:spTgt spid="111"/>
                                        </p:tgtEl>
                                        <p:attrNameLst>
                                          <p:attrName>style.visibility</p:attrName>
                                        </p:attrNameLst>
                                      </p:cBhvr>
                                      <p:to>
                                        <p:strVal val="hidden"/>
                                      </p:to>
                                    </p:set>
                                  </p:childTnLst>
                                </p:cTn>
                              </p:par>
                              <p:par>
                                <p:cTn id="744" presetID="2" presetClass="exit" presetSubtype="1" fill="hold" grpId="1" nodeType="withEffect">
                                  <p:stCondLst>
                                    <p:cond delay="6700"/>
                                  </p:stCondLst>
                                  <p:childTnLst>
                                    <p:anim calcmode="lin" valueType="num">
                                      <p:cBhvr additive="base">
                                        <p:cTn id="745" dur="528"/>
                                        <p:tgtEl>
                                          <p:spTgt spid="112"/>
                                        </p:tgtEl>
                                        <p:attrNameLst>
                                          <p:attrName>ppt_x</p:attrName>
                                        </p:attrNameLst>
                                      </p:cBhvr>
                                      <p:tavLst>
                                        <p:tav tm="0">
                                          <p:val>
                                            <p:strVal val="ppt_x"/>
                                          </p:val>
                                        </p:tav>
                                        <p:tav tm="100000">
                                          <p:val>
                                            <p:strVal val="ppt_x"/>
                                          </p:val>
                                        </p:tav>
                                      </p:tavLst>
                                    </p:anim>
                                    <p:anim calcmode="lin" valueType="num">
                                      <p:cBhvr additive="base">
                                        <p:cTn id="746" dur="528"/>
                                        <p:tgtEl>
                                          <p:spTgt spid="112"/>
                                        </p:tgtEl>
                                        <p:attrNameLst>
                                          <p:attrName>ppt_y</p:attrName>
                                        </p:attrNameLst>
                                      </p:cBhvr>
                                      <p:tavLst>
                                        <p:tav tm="0">
                                          <p:val>
                                            <p:strVal val="ppt_y"/>
                                          </p:val>
                                        </p:tav>
                                        <p:tav tm="100000">
                                          <p:val>
                                            <p:strVal val="0-ppt_h/2"/>
                                          </p:val>
                                        </p:tav>
                                      </p:tavLst>
                                    </p:anim>
                                    <p:set>
                                      <p:cBhvr>
                                        <p:cTn id="747" dur="1" fill="hold">
                                          <p:stCondLst>
                                            <p:cond delay="527"/>
                                          </p:stCondLst>
                                        </p:cTn>
                                        <p:tgtEl>
                                          <p:spTgt spid="112"/>
                                        </p:tgtEl>
                                        <p:attrNameLst>
                                          <p:attrName>style.visibility</p:attrName>
                                        </p:attrNameLst>
                                      </p:cBhvr>
                                      <p:to>
                                        <p:strVal val="hidden"/>
                                      </p:to>
                                    </p:set>
                                  </p:childTnLst>
                                </p:cTn>
                              </p:par>
                              <p:par>
                                <p:cTn id="748" presetID="2" presetClass="exit" presetSubtype="1" fill="hold" grpId="1" nodeType="withEffect">
                                  <p:stCondLst>
                                    <p:cond delay="6700"/>
                                  </p:stCondLst>
                                  <p:childTnLst>
                                    <p:anim calcmode="lin" valueType="num">
                                      <p:cBhvr additive="base">
                                        <p:cTn id="749" dur="633"/>
                                        <p:tgtEl>
                                          <p:spTgt spid="113"/>
                                        </p:tgtEl>
                                        <p:attrNameLst>
                                          <p:attrName>ppt_x</p:attrName>
                                        </p:attrNameLst>
                                      </p:cBhvr>
                                      <p:tavLst>
                                        <p:tav tm="0">
                                          <p:val>
                                            <p:strVal val="ppt_x"/>
                                          </p:val>
                                        </p:tav>
                                        <p:tav tm="100000">
                                          <p:val>
                                            <p:strVal val="ppt_x"/>
                                          </p:val>
                                        </p:tav>
                                      </p:tavLst>
                                    </p:anim>
                                    <p:anim calcmode="lin" valueType="num">
                                      <p:cBhvr additive="base">
                                        <p:cTn id="750" dur="633"/>
                                        <p:tgtEl>
                                          <p:spTgt spid="113"/>
                                        </p:tgtEl>
                                        <p:attrNameLst>
                                          <p:attrName>ppt_y</p:attrName>
                                        </p:attrNameLst>
                                      </p:cBhvr>
                                      <p:tavLst>
                                        <p:tav tm="0">
                                          <p:val>
                                            <p:strVal val="ppt_y"/>
                                          </p:val>
                                        </p:tav>
                                        <p:tav tm="100000">
                                          <p:val>
                                            <p:strVal val="0-ppt_h/2"/>
                                          </p:val>
                                        </p:tav>
                                      </p:tavLst>
                                    </p:anim>
                                    <p:set>
                                      <p:cBhvr>
                                        <p:cTn id="751" dur="1" fill="hold">
                                          <p:stCondLst>
                                            <p:cond delay="632"/>
                                          </p:stCondLst>
                                        </p:cTn>
                                        <p:tgtEl>
                                          <p:spTgt spid="113"/>
                                        </p:tgtEl>
                                        <p:attrNameLst>
                                          <p:attrName>style.visibility</p:attrName>
                                        </p:attrNameLst>
                                      </p:cBhvr>
                                      <p:to>
                                        <p:strVal val="hidden"/>
                                      </p:to>
                                    </p:set>
                                  </p:childTnLst>
                                </p:cTn>
                              </p:par>
                              <p:par>
                                <p:cTn id="752" presetID="2" presetClass="exit" presetSubtype="1" fill="hold" grpId="1" nodeType="withEffect">
                                  <p:stCondLst>
                                    <p:cond delay="6700"/>
                                  </p:stCondLst>
                                  <p:childTnLst>
                                    <p:anim calcmode="lin" valueType="num">
                                      <p:cBhvr additive="base">
                                        <p:cTn id="753" dur="570"/>
                                        <p:tgtEl>
                                          <p:spTgt spid="114"/>
                                        </p:tgtEl>
                                        <p:attrNameLst>
                                          <p:attrName>ppt_x</p:attrName>
                                        </p:attrNameLst>
                                      </p:cBhvr>
                                      <p:tavLst>
                                        <p:tav tm="0">
                                          <p:val>
                                            <p:strVal val="ppt_x"/>
                                          </p:val>
                                        </p:tav>
                                        <p:tav tm="100000">
                                          <p:val>
                                            <p:strVal val="ppt_x"/>
                                          </p:val>
                                        </p:tav>
                                      </p:tavLst>
                                    </p:anim>
                                    <p:anim calcmode="lin" valueType="num">
                                      <p:cBhvr additive="base">
                                        <p:cTn id="754" dur="570"/>
                                        <p:tgtEl>
                                          <p:spTgt spid="114"/>
                                        </p:tgtEl>
                                        <p:attrNameLst>
                                          <p:attrName>ppt_y</p:attrName>
                                        </p:attrNameLst>
                                      </p:cBhvr>
                                      <p:tavLst>
                                        <p:tav tm="0">
                                          <p:val>
                                            <p:strVal val="ppt_y"/>
                                          </p:val>
                                        </p:tav>
                                        <p:tav tm="100000">
                                          <p:val>
                                            <p:strVal val="0-ppt_h/2"/>
                                          </p:val>
                                        </p:tav>
                                      </p:tavLst>
                                    </p:anim>
                                    <p:set>
                                      <p:cBhvr>
                                        <p:cTn id="755" dur="1" fill="hold">
                                          <p:stCondLst>
                                            <p:cond delay="569"/>
                                          </p:stCondLst>
                                        </p:cTn>
                                        <p:tgtEl>
                                          <p:spTgt spid="114"/>
                                        </p:tgtEl>
                                        <p:attrNameLst>
                                          <p:attrName>style.visibility</p:attrName>
                                        </p:attrNameLst>
                                      </p:cBhvr>
                                      <p:to>
                                        <p:strVal val="hidden"/>
                                      </p:to>
                                    </p:set>
                                  </p:childTnLst>
                                </p:cTn>
                              </p:par>
                              <p:par>
                                <p:cTn id="756" presetID="2" presetClass="exit" presetSubtype="1" fill="hold" grpId="1" nodeType="withEffect">
                                  <p:stCondLst>
                                    <p:cond delay="6700"/>
                                  </p:stCondLst>
                                  <p:childTnLst>
                                    <p:anim calcmode="lin" valueType="num">
                                      <p:cBhvr additive="base">
                                        <p:cTn id="757" dur="612"/>
                                        <p:tgtEl>
                                          <p:spTgt spid="115"/>
                                        </p:tgtEl>
                                        <p:attrNameLst>
                                          <p:attrName>ppt_x</p:attrName>
                                        </p:attrNameLst>
                                      </p:cBhvr>
                                      <p:tavLst>
                                        <p:tav tm="0">
                                          <p:val>
                                            <p:strVal val="ppt_x"/>
                                          </p:val>
                                        </p:tav>
                                        <p:tav tm="100000">
                                          <p:val>
                                            <p:strVal val="ppt_x"/>
                                          </p:val>
                                        </p:tav>
                                      </p:tavLst>
                                    </p:anim>
                                    <p:anim calcmode="lin" valueType="num">
                                      <p:cBhvr additive="base">
                                        <p:cTn id="758" dur="612"/>
                                        <p:tgtEl>
                                          <p:spTgt spid="115"/>
                                        </p:tgtEl>
                                        <p:attrNameLst>
                                          <p:attrName>ppt_y</p:attrName>
                                        </p:attrNameLst>
                                      </p:cBhvr>
                                      <p:tavLst>
                                        <p:tav tm="0">
                                          <p:val>
                                            <p:strVal val="ppt_y"/>
                                          </p:val>
                                        </p:tav>
                                        <p:tav tm="100000">
                                          <p:val>
                                            <p:strVal val="0-ppt_h/2"/>
                                          </p:val>
                                        </p:tav>
                                      </p:tavLst>
                                    </p:anim>
                                    <p:set>
                                      <p:cBhvr>
                                        <p:cTn id="759" dur="1" fill="hold">
                                          <p:stCondLst>
                                            <p:cond delay="611"/>
                                          </p:stCondLst>
                                        </p:cTn>
                                        <p:tgtEl>
                                          <p:spTgt spid="115"/>
                                        </p:tgtEl>
                                        <p:attrNameLst>
                                          <p:attrName>style.visibility</p:attrName>
                                        </p:attrNameLst>
                                      </p:cBhvr>
                                      <p:to>
                                        <p:strVal val="hidden"/>
                                      </p:to>
                                    </p:set>
                                  </p:childTnLst>
                                </p:cTn>
                              </p:par>
                              <p:par>
                                <p:cTn id="760" presetID="2" presetClass="exit" presetSubtype="1" fill="hold" grpId="1" nodeType="withEffect">
                                  <p:stCondLst>
                                    <p:cond delay="6700"/>
                                  </p:stCondLst>
                                  <p:childTnLst>
                                    <p:anim calcmode="lin" valueType="num">
                                      <p:cBhvr additive="base">
                                        <p:cTn id="761" dur="654"/>
                                        <p:tgtEl>
                                          <p:spTgt spid="116"/>
                                        </p:tgtEl>
                                        <p:attrNameLst>
                                          <p:attrName>ppt_x</p:attrName>
                                        </p:attrNameLst>
                                      </p:cBhvr>
                                      <p:tavLst>
                                        <p:tav tm="0">
                                          <p:val>
                                            <p:strVal val="ppt_x"/>
                                          </p:val>
                                        </p:tav>
                                        <p:tav tm="100000">
                                          <p:val>
                                            <p:strVal val="ppt_x"/>
                                          </p:val>
                                        </p:tav>
                                      </p:tavLst>
                                    </p:anim>
                                    <p:anim calcmode="lin" valueType="num">
                                      <p:cBhvr additive="base">
                                        <p:cTn id="762" dur="654"/>
                                        <p:tgtEl>
                                          <p:spTgt spid="116"/>
                                        </p:tgtEl>
                                        <p:attrNameLst>
                                          <p:attrName>ppt_y</p:attrName>
                                        </p:attrNameLst>
                                      </p:cBhvr>
                                      <p:tavLst>
                                        <p:tav tm="0">
                                          <p:val>
                                            <p:strVal val="ppt_y"/>
                                          </p:val>
                                        </p:tav>
                                        <p:tav tm="100000">
                                          <p:val>
                                            <p:strVal val="0-ppt_h/2"/>
                                          </p:val>
                                        </p:tav>
                                      </p:tavLst>
                                    </p:anim>
                                    <p:set>
                                      <p:cBhvr>
                                        <p:cTn id="763" dur="1" fill="hold">
                                          <p:stCondLst>
                                            <p:cond delay="653"/>
                                          </p:stCondLst>
                                        </p:cTn>
                                        <p:tgtEl>
                                          <p:spTgt spid="116"/>
                                        </p:tgtEl>
                                        <p:attrNameLst>
                                          <p:attrName>style.visibility</p:attrName>
                                        </p:attrNameLst>
                                      </p:cBhvr>
                                      <p:to>
                                        <p:strVal val="hidden"/>
                                      </p:to>
                                    </p:set>
                                  </p:childTnLst>
                                </p:cTn>
                              </p:par>
                              <p:par>
                                <p:cTn id="764" presetID="2" presetClass="exit" presetSubtype="1" fill="hold" grpId="1" nodeType="withEffect">
                                  <p:stCondLst>
                                    <p:cond delay="6700"/>
                                  </p:stCondLst>
                                  <p:childTnLst>
                                    <p:anim calcmode="lin" valueType="num">
                                      <p:cBhvr additive="base">
                                        <p:cTn id="765" dur="696"/>
                                        <p:tgtEl>
                                          <p:spTgt spid="117"/>
                                        </p:tgtEl>
                                        <p:attrNameLst>
                                          <p:attrName>ppt_x</p:attrName>
                                        </p:attrNameLst>
                                      </p:cBhvr>
                                      <p:tavLst>
                                        <p:tav tm="0">
                                          <p:val>
                                            <p:strVal val="ppt_x"/>
                                          </p:val>
                                        </p:tav>
                                        <p:tav tm="100000">
                                          <p:val>
                                            <p:strVal val="ppt_x"/>
                                          </p:val>
                                        </p:tav>
                                      </p:tavLst>
                                    </p:anim>
                                    <p:anim calcmode="lin" valueType="num">
                                      <p:cBhvr additive="base">
                                        <p:cTn id="766" dur="696"/>
                                        <p:tgtEl>
                                          <p:spTgt spid="117"/>
                                        </p:tgtEl>
                                        <p:attrNameLst>
                                          <p:attrName>ppt_y</p:attrName>
                                        </p:attrNameLst>
                                      </p:cBhvr>
                                      <p:tavLst>
                                        <p:tav tm="0">
                                          <p:val>
                                            <p:strVal val="ppt_y"/>
                                          </p:val>
                                        </p:tav>
                                        <p:tav tm="100000">
                                          <p:val>
                                            <p:strVal val="0-ppt_h/2"/>
                                          </p:val>
                                        </p:tav>
                                      </p:tavLst>
                                    </p:anim>
                                    <p:set>
                                      <p:cBhvr>
                                        <p:cTn id="767" dur="1" fill="hold">
                                          <p:stCondLst>
                                            <p:cond delay="695"/>
                                          </p:stCondLst>
                                        </p:cTn>
                                        <p:tgtEl>
                                          <p:spTgt spid="117"/>
                                        </p:tgtEl>
                                        <p:attrNameLst>
                                          <p:attrName>style.visibility</p:attrName>
                                        </p:attrNameLst>
                                      </p:cBhvr>
                                      <p:to>
                                        <p:strVal val="hidden"/>
                                      </p:to>
                                    </p:set>
                                  </p:childTnLst>
                                </p:cTn>
                              </p:par>
                              <p:par>
                                <p:cTn id="768" presetID="2" presetClass="exit" presetSubtype="1" fill="hold" grpId="1" nodeType="withEffect">
                                  <p:stCondLst>
                                    <p:cond delay="6700"/>
                                  </p:stCondLst>
                                  <p:childTnLst>
                                    <p:anim calcmode="lin" valueType="num">
                                      <p:cBhvr additive="base">
                                        <p:cTn id="769" dur="739"/>
                                        <p:tgtEl>
                                          <p:spTgt spid="118"/>
                                        </p:tgtEl>
                                        <p:attrNameLst>
                                          <p:attrName>ppt_x</p:attrName>
                                        </p:attrNameLst>
                                      </p:cBhvr>
                                      <p:tavLst>
                                        <p:tav tm="0">
                                          <p:val>
                                            <p:strVal val="ppt_x"/>
                                          </p:val>
                                        </p:tav>
                                        <p:tav tm="100000">
                                          <p:val>
                                            <p:strVal val="ppt_x"/>
                                          </p:val>
                                        </p:tav>
                                      </p:tavLst>
                                    </p:anim>
                                    <p:anim calcmode="lin" valueType="num">
                                      <p:cBhvr additive="base">
                                        <p:cTn id="770" dur="739"/>
                                        <p:tgtEl>
                                          <p:spTgt spid="118"/>
                                        </p:tgtEl>
                                        <p:attrNameLst>
                                          <p:attrName>ppt_y</p:attrName>
                                        </p:attrNameLst>
                                      </p:cBhvr>
                                      <p:tavLst>
                                        <p:tav tm="0">
                                          <p:val>
                                            <p:strVal val="ppt_y"/>
                                          </p:val>
                                        </p:tav>
                                        <p:tav tm="100000">
                                          <p:val>
                                            <p:strVal val="0-ppt_h/2"/>
                                          </p:val>
                                        </p:tav>
                                      </p:tavLst>
                                    </p:anim>
                                    <p:set>
                                      <p:cBhvr>
                                        <p:cTn id="771" dur="1" fill="hold">
                                          <p:stCondLst>
                                            <p:cond delay="738"/>
                                          </p:stCondLst>
                                        </p:cTn>
                                        <p:tgtEl>
                                          <p:spTgt spid="118"/>
                                        </p:tgtEl>
                                        <p:attrNameLst>
                                          <p:attrName>style.visibility</p:attrName>
                                        </p:attrNameLst>
                                      </p:cBhvr>
                                      <p:to>
                                        <p:strVal val="hidden"/>
                                      </p:to>
                                    </p:set>
                                  </p:childTnLst>
                                </p:cTn>
                              </p:par>
                              <p:par>
                                <p:cTn id="772" presetID="2" presetClass="exit" presetSubtype="1" fill="hold" grpId="1" nodeType="withEffect">
                                  <p:stCondLst>
                                    <p:cond delay="6700"/>
                                  </p:stCondLst>
                                  <p:childTnLst>
                                    <p:anim calcmode="lin" valueType="num">
                                      <p:cBhvr additive="base">
                                        <p:cTn id="773" dur="844"/>
                                        <p:tgtEl>
                                          <p:spTgt spid="119"/>
                                        </p:tgtEl>
                                        <p:attrNameLst>
                                          <p:attrName>ppt_x</p:attrName>
                                        </p:attrNameLst>
                                      </p:cBhvr>
                                      <p:tavLst>
                                        <p:tav tm="0">
                                          <p:val>
                                            <p:strVal val="ppt_x"/>
                                          </p:val>
                                        </p:tav>
                                        <p:tav tm="100000">
                                          <p:val>
                                            <p:strVal val="ppt_x"/>
                                          </p:val>
                                        </p:tav>
                                      </p:tavLst>
                                    </p:anim>
                                    <p:anim calcmode="lin" valueType="num">
                                      <p:cBhvr additive="base">
                                        <p:cTn id="774" dur="844"/>
                                        <p:tgtEl>
                                          <p:spTgt spid="119"/>
                                        </p:tgtEl>
                                        <p:attrNameLst>
                                          <p:attrName>ppt_y</p:attrName>
                                        </p:attrNameLst>
                                      </p:cBhvr>
                                      <p:tavLst>
                                        <p:tav tm="0">
                                          <p:val>
                                            <p:strVal val="ppt_y"/>
                                          </p:val>
                                        </p:tav>
                                        <p:tav tm="100000">
                                          <p:val>
                                            <p:strVal val="0-ppt_h/2"/>
                                          </p:val>
                                        </p:tav>
                                      </p:tavLst>
                                    </p:anim>
                                    <p:set>
                                      <p:cBhvr>
                                        <p:cTn id="775" dur="1" fill="hold">
                                          <p:stCondLst>
                                            <p:cond delay="843"/>
                                          </p:stCondLst>
                                        </p:cTn>
                                        <p:tgtEl>
                                          <p:spTgt spid="119"/>
                                        </p:tgtEl>
                                        <p:attrNameLst>
                                          <p:attrName>style.visibility</p:attrName>
                                        </p:attrNameLst>
                                      </p:cBhvr>
                                      <p:to>
                                        <p:strVal val="hidden"/>
                                      </p:to>
                                    </p:set>
                                  </p:childTnLst>
                                </p:cTn>
                              </p:par>
                              <p:par>
                                <p:cTn id="776" presetID="2" presetClass="exit" presetSubtype="1" fill="hold" grpId="1" nodeType="withEffect">
                                  <p:stCondLst>
                                    <p:cond delay="6700"/>
                                  </p:stCondLst>
                                  <p:childTnLst>
                                    <p:anim calcmode="lin" valueType="num">
                                      <p:cBhvr additive="base">
                                        <p:cTn id="777" dur="886"/>
                                        <p:tgtEl>
                                          <p:spTgt spid="120"/>
                                        </p:tgtEl>
                                        <p:attrNameLst>
                                          <p:attrName>ppt_x</p:attrName>
                                        </p:attrNameLst>
                                      </p:cBhvr>
                                      <p:tavLst>
                                        <p:tav tm="0">
                                          <p:val>
                                            <p:strVal val="ppt_x"/>
                                          </p:val>
                                        </p:tav>
                                        <p:tav tm="100000">
                                          <p:val>
                                            <p:strVal val="ppt_x"/>
                                          </p:val>
                                        </p:tav>
                                      </p:tavLst>
                                    </p:anim>
                                    <p:anim calcmode="lin" valueType="num">
                                      <p:cBhvr additive="base">
                                        <p:cTn id="778" dur="886"/>
                                        <p:tgtEl>
                                          <p:spTgt spid="120"/>
                                        </p:tgtEl>
                                        <p:attrNameLst>
                                          <p:attrName>ppt_y</p:attrName>
                                        </p:attrNameLst>
                                      </p:cBhvr>
                                      <p:tavLst>
                                        <p:tav tm="0">
                                          <p:val>
                                            <p:strVal val="ppt_y"/>
                                          </p:val>
                                        </p:tav>
                                        <p:tav tm="100000">
                                          <p:val>
                                            <p:strVal val="0-ppt_h/2"/>
                                          </p:val>
                                        </p:tav>
                                      </p:tavLst>
                                    </p:anim>
                                    <p:set>
                                      <p:cBhvr>
                                        <p:cTn id="779" dur="1" fill="hold">
                                          <p:stCondLst>
                                            <p:cond delay="885"/>
                                          </p:stCondLst>
                                        </p:cTn>
                                        <p:tgtEl>
                                          <p:spTgt spid="120"/>
                                        </p:tgtEl>
                                        <p:attrNameLst>
                                          <p:attrName>style.visibility</p:attrName>
                                        </p:attrNameLst>
                                      </p:cBhvr>
                                      <p:to>
                                        <p:strVal val="hidden"/>
                                      </p:to>
                                    </p:set>
                                  </p:childTnLst>
                                </p:cTn>
                              </p:par>
                              <p:par>
                                <p:cTn id="780" presetID="2" presetClass="exit" presetSubtype="1" fill="hold" grpId="1" nodeType="withEffect">
                                  <p:stCondLst>
                                    <p:cond delay="6700"/>
                                  </p:stCondLst>
                                  <p:childTnLst>
                                    <p:anim calcmode="lin" valueType="num">
                                      <p:cBhvr additive="base">
                                        <p:cTn id="781" dur="675"/>
                                        <p:tgtEl>
                                          <p:spTgt spid="121"/>
                                        </p:tgtEl>
                                        <p:attrNameLst>
                                          <p:attrName>ppt_x</p:attrName>
                                        </p:attrNameLst>
                                      </p:cBhvr>
                                      <p:tavLst>
                                        <p:tav tm="0">
                                          <p:val>
                                            <p:strVal val="ppt_x"/>
                                          </p:val>
                                        </p:tav>
                                        <p:tav tm="100000">
                                          <p:val>
                                            <p:strVal val="ppt_x"/>
                                          </p:val>
                                        </p:tav>
                                      </p:tavLst>
                                    </p:anim>
                                    <p:anim calcmode="lin" valueType="num">
                                      <p:cBhvr additive="base">
                                        <p:cTn id="782" dur="675"/>
                                        <p:tgtEl>
                                          <p:spTgt spid="121"/>
                                        </p:tgtEl>
                                        <p:attrNameLst>
                                          <p:attrName>ppt_y</p:attrName>
                                        </p:attrNameLst>
                                      </p:cBhvr>
                                      <p:tavLst>
                                        <p:tav tm="0">
                                          <p:val>
                                            <p:strVal val="ppt_y"/>
                                          </p:val>
                                        </p:tav>
                                        <p:tav tm="100000">
                                          <p:val>
                                            <p:strVal val="0-ppt_h/2"/>
                                          </p:val>
                                        </p:tav>
                                      </p:tavLst>
                                    </p:anim>
                                    <p:set>
                                      <p:cBhvr>
                                        <p:cTn id="783" dur="1" fill="hold">
                                          <p:stCondLst>
                                            <p:cond delay="674"/>
                                          </p:stCondLst>
                                        </p:cTn>
                                        <p:tgtEl>
                                          <p:spTgt spid="121"/>
                                        </p:tgtEl>
                                        <p:attrNameLst>
                                          <p:attrName>style.visibility</p:attrName>
                                        </p:attrNameLst>
                                      </p:cBhvr>
                                      <p:to>
                                        <p:strVal val="hidden"/>
                                      </p:to>
                                    </p:set>
                                  </p:childTnLst>
                                </p:cTn>
                              </p:par>
                              <p:par>
                                <p:cTn id="784" presetID="1" presetClass="entr" presetSubtype="0" fill="hold" grpId="0" nodeType="withEffect">
                                  <p:stCondLst>
                                    <p:cond delay="6500"/>
                                  </p:stCondLst>
                                  <p:childTnLst>
                                    <p:set>
                                      <p:cBhvr>
                                        <p:cTn id="785" dur="1" fill="hold">
                                          <p:stCondLst>
                                            <p:cond delay="0"/>
                                          </p:stCondLst>
                                        </p:cTn>
                                        <p:tgtEl>
                                          <p:spTgt spid="237"/>
                                        </p:tgtEl>
                                        <p:attrNameLst>
                                          <p:attrName>style.visibility</p:attrName>
                                        </p:attrNameLst>
                                      </p:cBhvr>
                                      <p:to>
                                        <p:strVal val="visible"/>
                                      </p:to>
                                    </p:set>
                                  </p:childTnLst>
                                </p:cTn>
                              </p:par>
                              <p:par>
                                <p:cTn id="786" presetID="42" presetClass="path" presetSubtype="0" decel="100000" fill="hold" grpId="1" nodeType="withEffect">
                                  <p:stCondLst>
                                    <p:cond delay="6500"/>
                                  </p:stCondLst>
                                  <p:childTnLst>
                                    <p:animMotion origin="layout" path="M 0.00145688 0.0154648 L 0.00158833 0.527502 " pathEditMode="relative" rAng="0" ptsTypes="AA">
                                      <p:cBhvr>
                                        <p:cTn id="787" dur="625" fill="hold"/>
                                        <p:tgtEl>
                                          <p:spTgt spid="237"/>
                                        </p:tgtEl>
                                        <p:attrNameLst>
                                          <p:attrName>ppt_x</p:attrName>
                                          <p:attrName>ppt_y</p:attrName>
                                        </p:attrNameLst>
                                      </p:cBhvr>
                                      <p:rCtr x="0" y="256"/>
                                    </p:animMotion>
                                  </p:childTnLst>
                                </p:cTn>
                              </p:par>
                              <p:par>
                                <p:cTn id="788" presetID="42" presetClass="path" presetSubtype="0" decel="100000" fill="hold" grpId="2" nodeType="withEffect">
                                  <p:stCondLst>
                                    <p:cond delay="7125"/>
                                  </p:stCondLst>
                                  <p:childTnLst>
                                    <p:animMotion origin="layout" path="M 0.00013 0.51204 L 0.00013 0.41412 " pathEditMode="relative" rAng="0" ptsTypes="AA">
                                      <p:cBhvr>
                                        <p:cTn id="789" dur="1563" fill="hold"/>
                                        <p:tgtEl>
                                          <p:spTgt spid="237"/>
                                        </p:tgtEl>
                                        <p:attrNameLst>
                                          <p:attrName>ppt_x</p:attrName>
                                          <p:attrName>ppt_y</p:attrName>
                                        </p:attrNameLst>
                                      </p:cBhvr>
                                      <p:rCtr x="0" y="-4907"/>
                                    </p:animMotion>
                                  </p:childTnLst>
                                </p:cTn>
                              </p:par>
                              <p:par>
                                <p:cTn id="790" presetID="1" presetClass="entr" presetSubtype="0" fill="hold" grpId="0" nodeType="withEffect">
                                  <p:stCondLst>
                                    <p:cond delay="6500"/>
                                  </p:stCondLst>
                                  <p:childTnLst>
                                    <p:set>
                                      <p:cBhvr>
                                        <p:cTn id="791" dur="1" fill="hold">
                                          <p:stCondLst>
                                            <p:cond delay="0"/>
                                          </p:stCondLst>
                                        </p:cTn>
                                        <p:tgtEl>
                                          <p:spTgt spid="240"/>
                                        </p:tgtEl>
                                        <p:attrNameLst>
                                          <p:attrName>style.visibility</p:attrName>
                                        </p:attrNameLst>
                                      </p:cBhvr>
                                      <p:to>
                                        <p:strVal val="visible"/>
                                      </p:to>
                                    </p:set>
                                  </p:childTnLst>
                                </p:cTn>
                              </p:par>
                              <p:par>
                                <p:cTn id="792" presetID="42" presetClass="path" presetSubtype="0" decel="100000" fill="hold" grpId="1" nodeType="withEffect">
                                  <p:stCondLst>
                                    <p:cond delay="6500"/>
                                  </p:stCondLst>
                                  <p:childTnLst>
                                    <p:animMotion origin="layout" path="M -1.45833E-6 1.85185E-6 L 0.00013 0.51204 " pathEditMode="relative" rAng="0" ptsTypes="AA">
                                      <p:cBhvr>
                                        <p:cTn id="793" dur="313" fill="hold"/>
                                        <p:tgtEl>
                                          <p:spTgt spid="240"/>
                                        </p:tgtEl>
                                        <p:attrNameLst>
                                          <p:attrName>ppt_x</p:attrName>
                                          <p:attrName>ppt_y</p:attrName>
                                        </p:attrNameLst>
                                      </p:cBhvr>
                                      <p:rCtr x="0" y="25602"/>
                                    </p:animMotion>
                                  </p:childTnLst>
                                </p:cTn>
                              </p:par>
                              <p:par>
                                <p:cTn id="794" presetID="42" presetClass="path" presetSubtype="0" decel="100000" fill="hold" grpId="2" nodeType="withEffect">
                                  <p:stCondLst>
                                    <p:cond delay="6813"/>
                                  </p:stCondLst>
                                  <p:childTnLst>
                                    <p:animMotion origin="layout" path="M 0.00013 0.51204 L 0.00209 0.4081 " pathEditMode="relative" rAng="0" ptsTypes="AA">
                                      <p:cBhvr>
                                        <p:cTn id="795" dur="1875" fill="hold"/>
                                        <p:tgtEl>
                                          <p:spTgt spid="240"/>
                                        </p:tgtEl>
                                        <p:attrNameLst>
                                          <p:attrName>ppt_x</p:attrName>
                                          <p:attrName>ppt_y</p:attrName>
                                        </p:attrNameLst>
                                      </p:cBhvr>
                                      <p:rCtr x="91" y="-5208"/>
                                    </p:animMotion>
                                  </p:childTnLst>
                                </p:cTn>
                              </p:par>
                              <p:par>
                                <p:cTn id="796" presetID="10" presetClass="exit" presetSubtype="0" fill="hold" grpId="3" nodeType="withEffect">
                                  <p:stCondLst>
                                    <p:cond delay="7750"/>
                                  </p:stCondLst>
                                  <p:childTnLst>
                                    <p:animEffect transition="out" filter="fade">
                                      <p:cBhvr>
                                        <p:cTn id="797" dur="938"/>
                                        <p:tgtEl>
                                          <p:spTgt spid="240"/>
                                        </p:tgtEl>
                                      </p:cBhvr>
                                    </p:animEffect>
                                    <p:set>
                                      <p:cBhvr>
                                        <p:cTn id="798" dur="1" fill="hold">
                                          <p:stCondLst>
                                            <p:cond delay="937"/>
                                          </p:stCondLst>
                                        </p:cTn>
                                        <p:tgtEl>
                                          <p:spTgt spid="240"/>
                                        </p:tgtEl>
                                        <p:attrNameLst>
                                          <p:attrName>style.visibility</p:attrName>
                                        </p:attrNameLst>
                                      </p:cBhvr>
                                      <p:to>
                                        <p:strVal val="hidden"/>
                                      </p:to>
                                    </p:set>
                                  </p:childTnLst>
                                </p:cTn>
                              </p:par>
                              <p:par>
                                <p:cTn id="799" presetID="1" presetClass="entr" presetSubtype="0" fill="hold" grpId="0" nodeType="withEffect">
                                  <p:stCondLst>
                                    <p:cond delay="6500"/>
                                  </p:stCondLst>
                                  <p:childTnLst>
                                    <p:set>
                                      <p:cBhvr>
                                        <p:cTn id="800" dur="1" fill="hold">
                                          <p:stCondLst>
                                            <p:cond delay="0"/>
                                          </p:stCondLst>
                                        </p:cTn>
                                        <p:tgtEl>
                                          <p:spTgt spid="288"/>
                                        </p:tgtEl>
                                        <p:attrNameLst>
                                          <p:attrName>style.visibility</p:attrName>
                                        </p:attrNameLst>
                                      </p:cBhvr>
                                      <p:to>
                                        <p:strVal val="visible"/>
                                      </p:to>
                                    </p:set>
                                  </p:childTnLst>
                                </p:cTn>
                              </p:par>
                              <p:par>
                                <p:cTn id="801" presetID="42" presetClass="path" presetSubtype="0" decel="100000" fill="hold" grpId="1" nodeType="withEffect">
                                  <p:stCondLst>
                                    <p:cond delay="6500"/>
                                  </p:stCondLst>
                                  <p:childTnLst>
                                    <p:animMotion origin="layout" path="M -1.45833E-6 1.85185E-6 L 0.00013 0.51204 " pathEditMode="relative" rAng="0" ptsTypes="AA">
                                      <p:cBhvr>
                                        <p:cTn id="802" dur="313" fill="hold"/>
                                        <p:tgtEl>
                                          <p:spTgt spid="288"/>
                                        </p:tgtEl>
                                        <p:attrNameLst>
                                          <p:attrName>ppt_x</p:attrName>
                                          <p:attrName>ppt_y</p:attrName>
                                        </p:attrNameLst>
                                      </p:cBhvr>
                                      <p:rCtr x="0" y="25602"/>
                                    </p:animMotion>
                                  </p:childTnLst>
                                </p:cTn>
                              </p:par>
                              <p:par>
                                <p:cTn id="803" presetID="0" presetClass="path" presetSubtype="0" decel="100000" fill="hold" grpId="3" nodeType="withEffect">
                                  <p:stCondLst>
                                    <p:cond delay="6813"/>
                                  </p:stCondLst>
                                  <p:childTnLst>
                                    <p:animMotion origin="layout" path="M 0.00013 0.51204 C -0.00091 0.42593 -0.00117 0.43727 -0.01068 0.39329 C -0.01979 0.35139 -0.03893 0.33727 -0.04805 0.3051 C -0.05716 0.27223 -0.05352 0.24051 -0.0375 0.19537 " pathEditMode="relative" rAng="0" ptsTypes="AAAA">
                                      <p:cBhvr>
                                        <p:cTn id="804" dur="3125" fill="hold"/>
                                        <p:tgtEl>
                                          <p:spTgt spid="288"/>
                                        </p:tgtEl>
                                        <p:attrNameLst>
                                          <p:attrName>ppt_x</p:attrName>
                                          <p:attrName>ppt_y</p:attrName>
                                        </p:attrNameLst>
                                      </p:cBhvr>
                                      <p:rCtr x="-2656" y="-15833"/>
                                    </p:animMotion>
                                  </p:childTnLst>
                                </p:cTn>
                              </p:par>
                              <p:par>
                                <p:cTn id="805" presetID="10" presetClass="exit" presetSubtype="0" fill="hold" grpId="2" nodeType="withEffect">
                                  <p:stCondLst>
                                    <p:cond delay="8375"/>
                                  </p:stCondLst>
                                  <p:childTnLst>
                                    <p:animEffect transition="out" filter="fade">
                                      <p:cBhvr>
                                        <p:cTn id="806" dur="1250"/>
                                        <p:tgtEl>
                                          <p:spTgt spid="288"/>
                                        </p:tgtEl>
                                      </p:cBhvr>
                                    </p:animEffect>
                                    <p:set>
                                      <p:cBhvr>
                                        <p:cTn id="807" dur="1" fill="hold">
                                          <p:stCondLst>
                                            <p:cond delay="1249"/>
                                          </p:stCondLst>
                                        </p:cTn>
                                        <p:tgtEl>
                                          <p:spTgt spid="288"/>
                                        </p:tgtEl>
                                        <p:attrNameLst>
                                          <p:attrName>style.visibility</p:attrName>
                                        </p:attrNameLst>
                                      </p:cBhvr>
                                      <p:to>
                                        <p:strVal val="hidden"/>
                                      </p:to>
                                    </p:set>
                                  </p:childTnLst>
                                </p:cTn>
                              </p:par>
                              <p:par>
                                <p:cTn id="808" presetID="1" presetClass="entr" presetSubtype="0" fill="hold" grpId="0" nodeType="withEffect">
                                  <p:stCondLst>
                                    <p:cond delay="6500"/>
                                  </p:stCondLst>
                                  <p:childTnLst>
                                    <p:set>
                                      <p:cBhvr>
                                        <p:cTn id="809" dur="1" fill="hold">
                                          <p:stCondLst>
                                            <p:cond delay="0"/>
                                          </p:stCondLst>
                                        </p:cTn>
                                        <p:tgtEl>
                                          <p:spTgt spid="268"/>
                                        </p:tgtEl>
                                        <p:attrNameLst>
                                          <p:attrName>style.visibility</p:attrName>
                                        </p:attrNameLst>
                                      </p:cBhvr>
                                      <p:to>
                                        <p:strVal val="visible"/>
                                      </p:to>
                                    </p:set>
                                  </p:childTnLst>
                                </p:cTn>
                              </p:par>
                              <p:par>
                                <p:cTn id="810" presetID="64" presetClass="path" presetSubtype="0" decel="100000" fill="hold" grpId="1" nodeType="withEffect">
                                  <p:stCondLst>
                                    <p:cond delay="6500"/>
                                  </p:stCondLst>
                                  <p:childTnLst>
                                    <p:animMotion origin="layout" path="M -6.25E-7 7.40741E-7 L 0.00247 -0.65139 " pathEditMode="relative" rAng="0" ptsTypes="AA">
                                      <p:cBhvr>
                                        <p:cTn id="811" dur="1875" fill="hold"/>
                                        <p:tgtEl>
                                          <p:spTgt spid="268"/>
                                        </p:tgtEl>
                                        <p:attrNameLst>
                                          <p:attrName>ppt_x</p:attrName>
                                          <p:attrName>ppt_y</p:attrName>
                                        </p:attrNameLst>
                                      </p:cBhvr>
                                      <p:rCtr x="117" y="-32569"/>
                                    </p:animMotion>
                                  </p:childTnLst>
                                </p:cTn>
                              </p:par>
                              <p:par>
                                <p:cTn id="812" presetID="10" presetClass="exit" presetSubtype="0" fill="hold" grpId="2" nodeType="withEffect">
                                  <p:stCondLst>
                                    <p:cond delay="7438"/>
                                  </p:stCondLst>
                                  <p:childTnLst>
                                    <p:animEffect transition="out" filter="fade">
                                      <p:cBhvr>
                                        <p:cTn id="813" dur="938"/>
                                        <p:tgtEl>
                                          <p:spTgt spid="268"/>
                                        </p:tgtEl>
                                      </p:cBhvr>
                                    </p:animEffect>
                                    <p:set>
                                      <p:cBhvr>
                                        <p:cTn id="814" dur="1" fill="hold">
                                          <p:stCondLst>
                                            <p:cond delay="937"/>
                                          </p:stCondLst>
                                        </p:cTn>
                                        <p:tgtEl>
                                          <p:spTgt spid="268"/>
                                        </p:tgtEl>
                                        <p:attrNameLst>
                                          <p:attrName>style.visibility</p:attrName>
                                        </p:attrNameLst>
                                      </p:cBhvr>
                                      <p:to>
                                        <p:strVal val="hidden"/>
                                      </p:to>
                                    </p:set>
                                  </p:childTnLst>
                                </p:cTn>
                              </p:par>
                              <p:par>
                                <p:cTn id="815" presetID="1" presetClass="entr" presetSubtype="0" fill="hold" grpId="0" nodeType="withEffect">
                                  <p:stCondLst>
                                    <p:cond delay="6500"/>
                                  </p:stCondLst>
                                  <p:childTnLst>
                                    <p:set>
                                      <p:cBhvr>
                                        <p:cTn id="816" dur="1" fill="hold">
                                          <p:stCondLst>
                                            <p:cond delay="0"/>
                                          </p:stCondLst>
                                        </p:cTn>
                                        <p:tgtEl>
                                          <p:spTgt spid="233"/>
                                        </p:tgtEl>
                                        <p:attrNameLst>
                                          <p:attrName>style.visibility</p:attrName>
                                        </p:attrNameLst>
                                      </p:cBhvr>
                                      <p:to>
                                        <p:strVal val="visible"/>
                                      </p:to>
                                    </p:set>
                                  </p:childTnLst>
                                </p:cTn>
                              </p:par>
                              <p:par>
                                <p:cTn id="817" presetID="42" presetClass="path" presetSubtype="0" decel="100000" fill="hold" grpId="1" nodeType="withEffect">
                                  <p:stCondLst>
                                    <p:cond delay="6500"/>
                                  </p:stCondLst>
                                  <p:childTnLst>
                                    <p:animMotion origin="layout" path="M -1.45833E-6 1.85185E-6 L 0.00013 0.51204 " pathEditMode="relative" rAng="0" ptsTypes="AA">
                                      <p:cBhvr>
                                        <p:cTn id="818" dur="625" fill="hold"/>
                                        <p:tgtEl>
                                          <p:spTgt spid="233"/>
                                        </p:tgtEl>
                                        <p:attrNameLst>
                                          <p:attrName>ppt_x</p:attrName>
                                          <p:attrName>ppt_y</p:attrName>
                                        </p:attrNameLst>
                                      </p:cBhvr>
                                      <p:rCtr x="0" y="25602"/>
                                    </p:animMotion>
                                  </p:childTnLst>
                                </p:cTn>
                              </p:par>
                              <p:par>
                                <p:cTn id="819" presetID="42" presetClass="path" presetSubtype="0" decel="100000" fill="hold" grpId="2" nodeType="withEffect">
                                  <p:stCondLst>
                                    <p:cond delay="7125"/>
                                  </p:stCondLst>
                                  <p:childTnLst>
                                    <p:animMotion origin="layout" path="M 0.00013 0.51204 L 0.02656 0.29745 " pathEditMode="relative" rAng="0" ptsTypes="AA">
                                      <p:cBhvr>
                                        <p:cTn id="820" dur="2813" fill="hold"/>
                                        <p:tgtEl>
                                          <p:spTgt spid="233"/>
                                        </p:tgtEl>
                                        <p:attrNameLst>
                                          <p:attrName>ppt_x</p:attrName>
                                          <p:attrName>ppt_y</p:attrName>
                                        </p:attrNameLst>
                                      </p:cBhvr>
                                      <p:rCtr x="1315" y="-10741"/>
                                    </p:animMotion>
                                  </p:childTnLst>
                                </p:cTn>
                              </p:par>
                              <p:par>
                                <p:cTn id="821" presetID="1" presetClass="entr" presetSubtype="0" fill="hold" grpId="0" nodeType="withEffect">
                                  <p:stCondLst>
                                    <p:cond delay="6500"/>
                                  </p:stCondLst>
                                  <p:childTnLst>
                                    <p:set>
                                      <p:cBhvr>
                                        <p:cTn id="822" dur="1" fill="hold">
                                          <p:stCondLst>
                                            <p:cond delay="0"/>
                                          </p:stCondLst>
                                        </p:cTn>
                                        <p:tgtEl>
                                          <p:spTgt spid="296"/>
                                        </p:tgtEl>
                                        <p:attrNameLst>
                                          <p:attrName>style.visibility</p:attrName>
                                        </p:attrNameLst>
                                      </p:cBhvr>
                                      <p:to>
                                        <p:strVal val="visible"/>
                                      </p:to>
                                    </p:set>
                                  </p:childTnLst>
                                </p:cTn>
                              </p:par>
                              <p:par>
                                <p:cTn id="823" presetID="42" presetClass="path" presetSubtype="0" decel="100000" fill="hold" grpId="1" nodeType="withEffect">
                                  <p:stCondLst>
                                    <p:cond delay="6500"/>
                                  </p:stCondLst>
                                  <p:childTnLst>
                                    <p:animMotion origin="layout" path="M -6.25E-7 1.48148E-6 L 0.0026 0.71805 " pathEditMode="relative" rAng="0" ptsTypes="AA">
                                      <p:cBhvr>
                                        <p:cTn id="824" dur="625" fill="hold"/>
                                        <p:tgtEl>
                                          <p:spTgt spid="296"/>
                                        </p:tgtEl>
                                        <p:attrNameLst>
                                          <p:attrName>ppt_x</p:attrName>
                                          <p:attrName>ppt_y</p:attrName>
                                        </p:attrNameLst>
                                      </p:cBhvr>
                                      <p:rCtr x="130" y="35903"/>
                                    </p:animMotion>
                                  </p:childTnLst>
                                </p:cTn>
                              </p:par>
                              <p:par>
                                <p:cTn id="825" presetID="42" presetClass="path" presetSubtype="0" decel="100000" fill="hold" grpId="2" nodeType="withEffect">
                                  <p:stCondLst>
                                    <p:cond delay="7125"/>
                                  </p:stCondLst>
                                  <p:childTnLst>
                                    <p:animMotion origin="layout" path="M 0.0026 0.71805 L -0.01823 0.46597 " pathEditMode="relative" rAng="0" ptsTypes="AA">
                                      <p:cBhvr>
                                        <p:cTn id="826" dur="2813" fill="hold"/>
                                        <p:tgtEl>
                                          <p:spTgt spid="296"/>
                                        </p:tgtEl>
                                        <p:attrNameLst>
                                          <p:attrName>ppt_x</p:attrName>
                                          <p:attrName>ppt_y</p:attrName>
                                        </p:attrNameLst>
                                      </p:cBhvr>
                                      <p:rCtr x="-1042" y="-12616"/>
                                    </p:animMotion>
                                  </p:childTnLst>
                                </p:cTn>
                              </p:par>
                              <p:par>
                                <p:cTn id="827" presetID="1" presetClass="entr" presetSubtype="0" fill="hold" grpId="0" nodeType="withEffect">
                                  <p:stCondLst>
                                    <p:cond delay="6500"/>
                                  </p:stCondLst>
                                  <p:childTnLst>
                                    <p:set>
                                      <p:cBhvr>
                                        <p:cTn id="828" dur="1" fill="hold">
                                          <p:stCondLst>
                                            <p:cond delay="0"/>
                                          </p:stCondLst>
                                        </p:cTn>
                                        <p:tgtEl>
                                          <p:spTgt spid="235"/>
                                        </p:tgtEl>
                                        <p:attrNameLst>
                                          <p:attrName>style.visibility</p:attrName>
                                        </p:attrNameLst>
                                      </p:cBhvr>
                                      <p:to>
                                        <p:strVal val="visible"/>
                                      </p:to>
                                    </p:set>
                                  </p:childTnLst>
                                </p:cTn>
                              </p:par>
                              <p:par>
                                <p:cTn id="829" presetID="42" presetClass="path" presetSubtype="0" decel="100000" fill="hold" grpId="1" nodeType="withEffect">
                                  <p:stCondLst>
                                    <p:cond delay="6500"/>
                                  </p:stCondLst>
                                  <p:childTnLst>
                                    <p:animMotion origin="layout" path="M -1.45833E-6 1.85185E-6 L 0.00013 0.51204 " pathEditMode="relative" rAng="0" ptsTypes="AA">
                                      <p:cBhvr>
                                        <p:cTn id="830" dur="625" fill="hold"/>
                                        <p:tgtEl>
                                          <p:spTgt spid="235"/>
                                        </p:tgtEl>
                                        <p:attrNameLst>
                                          <p:attrName>ppt_x</p:attrName>
                                          <p:attrName>ppt_y</p:attrName>
                                        </p:attrNameLst>
                                      </p:cBhvr>
                                      <p:rCtr x="0" y="25602"/>
                                    </p:animMotion>
                                  </p:childTnLst>
                                </p:cTn>
                              </p:par>
                              <p:par>
                                <p:cTn id="831" presetID="42" presetClass="path" presetSubtype="0" decel="100000" fill="hold" grpId="2" nodeType="withEffect">
                                  <p:stCondLst>
                                    <p:cond delay="7125"/>
                                  </p:stCondLst>
                                  <p:childTnLst>
                                    <p:animMotion origin="layout" path="M 0.00013 0.51204 L 0.02656 0.29745 " pathEditMode="relative" rAng="0" ptsTypes="AA">
                                      <p:cBhvr>
                                        <p:cTn id="832" dur="2813" fill="hold"/>
                                        <p:tgtEl>
                                          <p:spTgt spid="235"/>
                                        </p:tgtEl>
                                        <p:attrNameLst>
                                          <p:attrName>ppt_x</p:attrName>
                                          <p:attrName>ppt_y</p:attrName>
                                        </p:attrNameLst>
                                      </p:cBhvr>
                                      <p:rCtr x="1315" y="-10741"/>
                                    </p:animMotion>
                                  </p:childTnLst>
                                </p:cTn>
                              </p:par>
                              <p:par>
                                <p:cTn id="833" presetID="1" presetClass="entr" presetSubtype="0" fill="hold" grpId="0" nodeType="withEffect">
                                  <p:stCondLst>
                                    <p:cond delay="6500"/>
                                  </p:stCondLst>
                                  <p:childTnLst>
                                    <p:set>
                                      <p:cBhvr>
                                        <p:cTn id="834" dur="1" fill="hold">
                                          <p:stCondLst>
                                            <p:cond delay="0"/>
                                          </p:stCondLst>
                                        </p:cTn>
                                        <p:tgtEl>
                                          <p:spTgt spid="257"/>
                                        </p:tgtEl>
                                        <p:attrNameLst>
                                          <p:attrName>style.visibility</p:attrName>
                                        </p:attrNameLst>
                                      </p:cBhvr>
                                      <p:to>
                                        <p:strVal val="visible"/>
                                      </p:to>
                                    </p:set>
                                  </p:childTnLst>
                                </p:cTn>
                              </p:par>
                              <p:par>
                                <p:cTn id="835" presetID="42" presetClass="path" presetSubtype="0" decel="100000" fill="hold" grpId="1" nodeType="withEffect">
                                  <p:stCondLst>
                                    <p:cond delay="6500"/>
                                  </p:stCondLst>
                                  <p:childTnLst>
                                    <p:animMotion origin="layout" path="M -6.25E-7 1.11111E-6 L 0.0026 0.60995 " pathEditMode="relative" rAng="0" ptsTypes="AA">
                                      <p:cBhvr>
                                        <p:cTn id="836" dur="313" fill="hold"/>
                                        <p:tgtEl>
                                          <p:spTgt spid="257"/>
                                        </p:tgtEl>
                                        <p:attrNameLst>
                                          <p:attrName>ppt_x</p:attrName>
                                          <p:attrName>ppt_y</p:attrName>
                                        </p:attrNameLst>
                                      </p:cBhvr>
                                      <p:rCtr x="130" y="30486"/>
                                    </p:animMotion>
                                  </p:childTnLst>
                                </p:cTn>
                              </p:par>
                              <p:par>
                                <p:cTn id="837" presetID="0" presetClass="path" presetSubtype="0" decel="100000" fill="hold" grpId="2" nodeType="withEffect">
                                  <p:stCondLst>
                                    <p:cond delay="6813"/>
                                  </p:stCondLst>
                                  <p:childTnLst>
                                    <p:animMotion origin="layout" path="M 0.0026 0.60995 C 0.00208 0.50277 0.00195 0.51689 -0.00287 0.46226 C -0.00743 0.41018 -0.01693 0.39259 -0.02149 0.35254 C -0.02591 0.31157 -0.02409 0.27222 -0.01615 0.2162 " pathEditMode="relative" rAng="0" ptsTypes="AAAA">
                                      <p:cBhvr>
                                        <p:cTn id="838" dur="3125" fill="hold"/>
                                        <p:tgtEl>
                                          <p:spTgt spid="257"/>
                                        </p:tgtEl>
                                        <p:attrNameLst>
                                          <p:attrName>ppt_x</p:attrName>
                                          <p:attrName>ppt_y</p:attrName>
                                        </p:attrNameLst>
                                      </p:cBhvr>
                                      <p:rCtr x="-1328" y="-19699"/>
                                    </p:animMotion>
                                  </p:childTnLst>
                                </p:cTn>
                              </p:par>
                              <p:par>
                                <p:cTn id="839" presetID="10" presetClass="exit" presetSubtype="0" fill="hold" grpId="3" nodeType="withEffect">
                                  <p:stCondLst>
                                    <p:cond delay="8375"/>
                                  </p:stCondLst>
                                  <p:childTnLst>
                                    <p:animEffect transition="out" filter="fade">
                                      <p:cBhvr>
                                        <p:cTn id="840" dur="1250"/>
                                        <p:tgtEl>
                                          <p:spTgt spid="257"/>
                                        </p:tgtEl>
                                      </p:cBhvr>
                                    </p:animEffect>
                                    <p:set>
                                      <p:cBhvr>
                                        <p:cTn id="841" dur="1" fill="hold">
                                          <p:stCondLst>
                                            <p:cond delay="1249"/>
                                          </p:stCondLst>
                                        </p:cTn>
                                        <p:tgtEl>
                                          <p:spTgt spid="257"/>
                                        </p:tgtEl>
                                        <p:attrNameLst>
                                          <p:attrName>style.visibility</p:attrName>
                                        </p:attrNameLst>
                                      </p:cBhvr>
                                      <p:to>
                                        <p:strVal val="hidden"/>
                                      </p:to>
                                    </p:set>
                                  </p:childTnLst>
                                </p:cTn>
                              </p:par>
                              <p:par>
                                <p:cTn id="842" presetID="10" presetClass="entr" presetSubtype="0" fill="hold" grpId="0" nodeType="withEffect">
                                  <p:stCondLst>
                                    <p:cond delay="6500"/>
                                  </p:stCondLst>
                                  <p:childTnLst>
                                    <p:set>
                                      <p:cBhvr>
                                        <p:cTn id="843" dur="1" fill="hold">
                                          <p:stCondLst>
                                            <p:cond delay="0"/>
                                          </p:stCondLst>
                                        </p:cTn>
                                        <p:tgtEl>
                                          <p:spTgt spid="239"/>
                                        </p:tgtEl>
                                        <p:attrNameLst>
                                          <p:attrName>style.visibility</p:attrName>
                                        </p:attrNameLst>
                                      </p:cBhvr>
                                      <p:to>
                                        <p:strVal val="visible"/>
                                      </p:to>
                                    </p:set>
                                    <p:animEffect transition="in" filter="fade">
                                      <p:cBhvr>
                                        <p:cTn id="844" dur="625"/>
                                        <p:tgtEl>
                                          <p:spTgt spid="239"/>
                                        </p:tgtEl>
                                      </p:cBhvr>
                                    </p:animEffect>
                                  </p:childTnLst>
                                </p:cTn>
                              </p:par>
                              <p:par>
                                <p:cTn id="845" presetID="0" presetClass="path" presetSubtype="0" accel="50000" decel="50000" fill="hold" grpId="1" nodeType="withEffect">
                                  <p:stCondLst>
                                    <p:cond delay="6500"/>
                                  </p:stCondLst>
                                  <p:childTnLst>
                                    <p:animMotion origin="layout" path="M 2.70833E-6 3.7037E-7 C 0.02018 -0.00162 0.04557 -0.00579 0.05677 -0.01389 C 0.06758 -0.02245 0.07057 -0.03495 0.07265 -0.04676 " pathEditMode="relative" rAng="0" ptsTypes="AAA">
                                      <p:cBhvr>
                                        <p:cTn id="846" dur="2500" fill="hold"/>
                                        <p:tgtEl>
                                          <p:spTgt spid="239"/>
                                        </p:tgtEl>
                                        <p:attrNameLst>
                                          <p:attrName>ppt_x</p:attrName>
                                          <p:attrName>ppt_y</p:attrName>
                                        </p:attrNameLst>
                                      </p:cBhvr>
                                      <p:rCtr x="3633" y="-2338"/>
                                    </p:animMotion>
                                  </p:childTnLst>
                                </p:cTn>
                              </p:par>
                              <p:par>
                                <p:cTn id="847" presetID="1" presetClass="entr" presetSubtype="0" fill="hold" grpId="0" nodeType="withEffect">
                                  <p:stCondLst>
                                    <p:cond delay="6500"/>
                                  </p:stCondLst>
                                  <p:childTnLst>
                                    <p:set>
                                      <p:cBhvr>
                                        <p:cTn id="848" dur="1" fill="hold">
                                          <p:stCondLst>
                                            <p:cond delay="0"/>
                                          </p:stCondLst>
                                        </p:cTn>
                                        <p:tgtEl>
                                          <p:spTgt spid="230"/>
                                        </p:tgtEl>
                                        <p:attrNameLst>
                                          <p:attrName>style.visibility</p:attrName>
                                        </p:attrNameLst>
                                      </p:cBhvr>
                                      <p:to>
                                        <p:strVal val="visible"/>
                                      </p:to>
                                    </p:set>
                                  </p:childTnLst>
                                </p:cTn>
                              </p:par>
                              <p:par>
                                <p:cTn id="849" presetID="0" presetClass="path" presetSubtype="0" decel="100000" fill="hold" grpId="1" nodeType="withEffect">
                                  <p:stCondLst>
                                    <p:cond delay="6500"/>
                                  </p:stCondLst>
                                  <p:childTnLst>
                                    <p:animMotion origin="layout" path="M -0.03841 -0.02222 C -0.03099 -0.00902 -0.01679 0.00417 -0.01133 0.00903 C -0.00586 0.0132 0.0043 0.00764 0.01237 0.01343 C 0.02032 0.01852 0.0267 0.03056 0.03321 0.04213 " pathEditMode="relative" rAng="19620000" ptsTypes="AAAA">
                                      <p:cBhvr>
                                        <p:cTn id="850" dur="3438" fill="hold"/>
                                        <p:tgtEl>
                                          <p:spTgt spid="230"/>
                                        </p:tgtEl>
                                        <p:attrNameLst>
                                          <p:attrName>ppt_x</p:attrName>
                                          <p:attrName>ppt_y</p:attrName>
                                        </p:attrNameLst>
                                      </p:cBhvr>
                                      <p:rCtr x="3581" y="3218"/>
                                    </p:animMotion>
                                  </p:childTnLst>
                                </p:cTn>
                              </p:par>
                              <p:par>
                                <p:cTn id="851" presetID="1" presetClass="entr" presetSubtype="0" fill="hold" grpId="1" nodeType="withEffect">
                                  <p:stCondLst>
                                    <p:cond delay="6500"/>
                                  </p:stCondLst>
                                  <p:childTnLst>
                                    <p:set>
                                      <p:cBhvr>
                                        <p:cTn id="852" dur="1" fill="hold">
                                          <p:stCondLst>
                                            <p:cond delay="0"/>
                                          </p:stCondLst>
                                        </p:cTn>
                                        <p:tgtEl>
                                          <p:spTgt spid="275"/>
                                        </p:tgtEl>
                                        <p:attrNameLst>
                                          <p:attrName>style.visibility</p:attrName>
                                        </p:attrNameLst>
                                      </p:cBhvr>
                                      <p:to>
                                        <p:strVal val="visible"/>
                                      </p:to>
                                    </p:set>
                                  </p:childTnLst>
                                </p:cTn>
                              </p:par>
                              <p:par>
                                <p:cTn id="853" presetID="0" presetClass="path" presetSubtype="0" decel="100000" fill="hold" grpId="0" nodeType="withEffect">
                                  <p:stCondLst>
                                    <p:cond delay="6500"/>
                                  </p:stCondLst>
                                  <p:childTnLst>
                                    <p:animMotion origin="layout" path="M -2.29167E-6 3.7037E-6 C -0.01276 -0.02084 -0.03125 -0.05463 -0.03828 -0.0838 C -0.04557 -0.11366 -0.0526 -0.18334 -0.0526 -0.23195 " pathEditMode="relative" rAng="0" ptsTypes="AAA">
                                      <p:cBhvr>
                                        <p:cTn id="854" dur="3438" fill="hold"/>
                                        <p:tgtEl>
                                          <p:spTgt spid="275"/>
                                        </p:tgtEl>
                                        <p:attrNameLst>
                                          <p:attrName>ppt_x</p:attrName>
                                          <p:attrName>ppt_y</p:attrName>
                                        </p:attrNameLst>
                                      </p:cBhvr>
                                      <p:rCtr x="-2630" y="-11597"/>
                                    </p:animMotion>
                                  </p:childTnLst>
                                </p:cTn>
                              </p:par>
                              <p:par>
                                <p:cTn id="855" presetID="1" presetClass="entr" presetSubtype="0" fill="hold" grpId="0" nodeType="withEffect">
                                  <p:stCondLst>
                                    <p:cond delay="6500"/>
                                  </p:stCondLst>
                                  <p:childTnLst>
                                    <p:set>
                                      <p:cBhvr>
                                        <p:cTn id="856" dur="1" fill="hold">
                                          <p:stCondLst>
                                            <p:cond delay="0"/>
                                          </p:stCondLst>
                                        </p:cTn>
                                        <p:tgtEl>
                                          <p:spTgt spid="299"/>
                                        </p:tgtEl>
                                        <p:attrNameLst>
                                          <p:attrName>style.visibility</p:attrName>
                                        </p:attrNameLst>
                                      </p:cBhvr>
                                      <p:to>
                                        <p:strVal val="visible"/>
                                      </p:to>
                                    </p:set>
                                  </p:childTnLst>
                                </p:cTn>
                              </p:par>
                              <p:par>
                                <p:cTn id="857" presetID="0" presetClass="path" presetSubtype="0" decel="100000" fill="hold" grpId="1" nodeType="withEffect">
                                  <p:stCondLst>
                                    <p:cond delay="6500"/>
                                  </p:stCondLst>
                                  <p:childTnLst>
                                    <p:animMotion origin="layout" path="M 5.55112E-17 -7.40741E-7 C -0.01706 -0.02477 -0.04167 -0.06458 -0.05104 -0.09907 C -0.06081 -0.13426 -0.07005 -0.21643 -0.07005 -0.27361 " pathEditMode="relative" rAng="0" ptsTypes="AAA">
                                      <p:cBhvr>
                                        <p:cTn id="858" dur="3438" fill="hold"/>
                                        <p:tgtEl>
                                          <p:spTgt spid="299"/>
                                        </p:tgtEl>
                                        <p:attrNameLst>
                                          <p:attrName>ppt_x</p:attrName>
                                          <p:attrName>ppt_y</p:attrName>
                                        </p:attrNameLst>
                                      </p:cBhvr>
                                      <p:rCtr x="-3503" y="-13681"/>
                                    </p:animMotion>
                                  </p:childTnLst>
                                </p:cTn>
                              </p:par>
                              <p:par>
                                <p:cTn id="859" presetID="1" presetClass="entr" presetSubtype="0" fill="hold" grpId="0" nodeType="withEffect">
                                  <p:stCondLst>
                                    <p:cond delay="6500"/>
                                  </p:stCondLst>
                                  <p:childTnLst>
                                    <p:set>
                                      <p:cBhvr>
                                        <p:cTn id="860" dur="1" fill="hold">
                                          <p:stCondLst>
                                            <p:cond delay="0"/>
                                          </p:stCondLst>
                                        </p:cTn>
                                        <p:tgtEl>
                                          <p:spTgt spid="247"/>
                                        </p:tgtEl>
                                        <p:attrNameLst>
                                          <p:attrName>style.visibility</p:attrName>
                                        </p:attrNameLst>
                                      </p:cBhvr>
                                      <p:to>
                                        <p:strVal val="visible"/>
                                      </p:to>
                                    </p:set>
                                  </p:childTnLst>
                                </p:cTn>
                              </p:par>
                              <p:par>
                                <p:cTn id="861" presetID="0" presetClass="path" presetSubtype="0" decel="100000" fill="hold" grpId="1" nodeType="withEffect">
                                  <p:stCondLst>
                                    <p:cond delay="6500"/>
                                  </p:stCondLst>
                                  <p:childTnLst>
                                    <p:animMotion origin="layout" path="M 3.54167E-6 1.11111E-6 C -0.01862 -0.03565 -0.04532 -0.09259 -0.05547 -0.14213 C -0.06602 -0.19259 -0.07605 -0.31042 -0.07605 -0.39213 " pathEditMode="relative" rAng="0" ptsTypes="AAA">
                                      <p:cBhvr>
                                        <p:cTn id="862" dur="4375" fill="hold"/>
                                        <p:tgtEl>
                                          <p:spTgt spid="247"/>
                                        </p:tgtEl>
                                        <p:attrNameLst>
                                          <p:attrName>ppt_x</p:attrName>
                                          <p:attrName>ppt_y</p:attrName>
                                        </p:attrNameLst>
                                      </p:cBhvr>
                                      <p:rCtr x="-3802" y="-19606"/>
                                    </p:animMotion>
                                  </p:childTnLst>
                                </p:cTn>
                              </p:par>
                              <p:par>
                                <p:cTn id="863" presetID="1" presetClass="entr" presetSubtype="0" fill="hold" grpId="0" nodeType="withEffect">
                                  <p:stCondLst>
                                    <p:cond delay="6500"/>
                                  </p:stCondLst>
                                  <p:childTnLst>
                                    <p:set>
                                      <p:cBhvr>
                                        <p:cTn id="864" dur="1" fill="hold">
                                          <p:stCondLst>
                                            <p:cond delay="0"/>
                                          </p:stCondLst>
                                        </p:cTn>
                                        <p:tgtEl>
                                          <p:spTgt spid="264"/>
                                        </p:tgtEl>
                                        <p:attrNameLst>
                                          <p:attrName>style.visibility</p:attrName>
                                        </p:attrNameLst>
                                      </p:cBhvr>
                                      <p:to>
                                        <p:strVal val="visible"/>
                                      </p:to>
                                    </p:set>
                                  </p:childTnLst>
                                </p:cTn>
                              </p:par>
                              <p:par>
                                <p:cTn id="865" presetID="0" presetClass="path" presetSubtype="0" decel="100000" fill="hold" grpId="1" nodeType="withEffect">
                                  <p:stCondLst>
                                    <p:cond delay="6500"/>
                                  </p:stCondLst>
                                  <p:childTnLst>
                                    <p:animMotion origin="layout" path="M -0.00578521 0.0115722 C -0.0109812 -0.0120359 -0.0185413 -0.0497659 -0.0212713 -0.0824059 C -0.0242713 -0.115966 -0.0270013 -0.193746 -0.0270013 -0.247686 " pathEditMode="relative" rAng="0" ptsTypes="AAA">
                                      <p:cBhvr>
                                        <p:cTn id="866" dur="4375" fill="hold"/>
                                        <p:tgtEl>
                                          <p:spTgt spid="264"/>
                                        </p:tgtEl>
                                        <p:attrNameLst>
                                          <p:attrName>ppt_x</p:attrName>
                                          <p:attrName>ppt_y</p:attrName>
                                        </p:attrNameLst>
                                      </p:cBhvr>
                                      <p:rCtr x="-10" y="-129"/>
                                    </p:animMotion>
                                  </p:childTnLst>
                                </p:cTn>
                              </p:par>
                              <p:par>
                                <p:cTn id="867" presetID="1" presetClass="entr" presetSubtype="0" fill="hold" grpId="0" nodeType="withEffect">
                                  <p:stCondLst>
                                    <p:cond delay="6500"/>
                                  </p:stCondLst>
                                  <p:childTnLst>
                                    <p:set>
                                      <p:cBhvr>
                                        <p:cTn id="868" dur="1" fill="hold">
                                          <p:stCondLst>
                                            <p:cond delay="0"/>
                                          </p:stCondLst>
                                        </p:cTn>
                                        <p:tgtEl>
                                          <p:spTgt spid="242"/>
                                        </p:tgtEl>
                                        <p:attrNameLst>
                                          <p:attrName>style.visibility</p:attrName>
                                        </p:attrNameLst>
                                      </p:cBhvr>
                                      <p:to>
                                        <p:strVal val="visible"/>
                                      </p:to>
                                    </p:set>
                                  </p:childTnLst>
                                </p:cTn>
                              </p:par>
                              <p:par>
                                <p:cTn id="869" presetID="0" presetClass="path" presetSubtype="0" decel="100000" fill="hold" grpId="1" nodeType="withEffect">
                                  <p:stCondLst>
                                    <p:cond delay="6500"/>
                                  </p:stCondLst>
                                  <p:childTnLst>
                                    <p:animMotion origin="layout" path="M 1.875E-6 -4.07407E-6 C -0.05326 -0.03472 -0.12956 -0.08981 -0.1586 -0.13773 C -0.18867 -0.18634 -0.21719 -0.3 -0.21719 -0.3787 " pathEditMode="relative" rAng="0" ptsTypes="AAA">
                                      <p:cBhvr>
                                        <p:cTn id="870" dur="4500" fill="hold"/>
                                        <p:tgtEl>
                                          <p:spTgt spid="242"/>
                                        </p:tgtEl>
                                        <p:attrNameLst>
                                          <p:attrName>ppt_x</p:attrName>
                                          <p:attrName>ppt_y</p:attrName>
                                        </p:attrNameLst>
                                      </p:cBhvr>
                                      <p:rCtr x="-10859" y="-18935"/>
                                    </p:animMotion>
                                  </p:childTnLst>
                                </p:cTn>
                              </p:par>
                              <p:par>
                                <p:cTn id="871" presetID="1" presetClass="entr" presetSubtype="0" fill="hold" grpId="0" nodeType="withEffect">
                                  <p:stCondLst>
                                    <p:cond delay="6500"/>
                                  </p:stCondLst>
                                  <p:childTnLst>
                                    <p:set>
                                      <p:cBhvr>
                                        <p:cTn id="872" dur="1" fill="hold">
                                          <p:stCondLst>
                                            <p:cond delay="0"/>
                                          </p:stCondLst>
                                        </p:cTn>
                                        <p:tgtEl>
                                          <p:spTgt spid="277"/>
                                        </p:tgtEl>
                                        <p:attrNameLst>
                                          <p:attrName>style.visibility</p:attrName>
                                        </p:attrNameLst>
                                      </p:cBhvr>
                                      <p:to>
                                        <p:strVal val="visible"/>
                                      </p:to>
                                    </p:set>
                                  </p:childTnLst>
                                </p:cTn>
                              </p:par>
                              <p:par>
                                <p:cTn id="873" presetID="0" presetClass="path" presetSubtype="0" decel="100000" fill="hold" grpId="1" nodeType="withEffect">
                                  <p:stCondLst>
                                    <p:cond delay="6500"/>
                                  </p:stCondLst>
                                  <p:childTnLst>
                                    <p:animMotion origin="layout" path="M 0.02852 0.01713 C 0.05143 -0.01852 0.08425 -0.07547 0.09675 -0.125 C 0.10977 -0.17547 0.12214 -0.29329 0.12214 -0.375 " pathEditMode="relative" rAng="0" ptsTypes="AAA">
                                      <p:cBhvr>
                                        <p:cTn id="874" dur="4375" fill="hold"/>
                                        <p:tgtEl>
                                          <p:spTgt spid="277"/>
                                        </p:tgtEl>
                                        <p:attrNameLst>
                                          <p:attrName>ppt_x</p:attrName>
                                          <p:attrName>ppt_y</p:attrName>
                                        </p:attrNameLst>
                                      </p:cBhvr>
                                      <p:rCtr x="4674" y="-19606"/>
                                    </p:animMotion>
                                  </p:childTnLst>
                                </p:cTn>
                              </p:par>
                              <p:par>
                                <p:cTn id="875" presetID="1" presetClass="entr" presetSubtype="0" fill="hold" grpId="0" nodeType="withEffect">
                                  <p:stCondLst>
                                    <p:cond delay="6500"/>
                                  </p:stCondLst>
                                  <p:childTnLst>
                                    <p:set>
                                      <p:cBhvr>
                                        <p:cTn id="876" dur="1" fill="hold">
                                          <p:stCondLst>
                                            <p:cond delay="0"/>
                                          </p:stCondLst>
                                        </p:cTn>
                                        <p:tgtEl>
                                          <p:spTgt spid="265"/>
                                        </p:tgtEl>
                                        <p:attrNameLst>
                                          <p:attrName>style.visibility</p:attrName>
                                        </p:attrNameLst>
                                      </p:cBhvr>
                                      <p:to>
                                        <p:strVal val="visible"/>
                                      </p:to>
                                    </p:set>
                                  </p:childTnLst>
                                </p:cTn>
                              </p:par>
                              <p:par>
                                <p:cTn id="877" presetID="0" presetClass="path" presetSubtype="0" decel="100000" fill="hold" grpId="1" nodeType="withEffect">
                                  <p:stCondLst>
                                    <p:cond delay="6500"/>
                                  </p:stCondLst>
                                  <p:childTnLst>
                                    <p:animMotion origin="layout" path="M 4.375E-6 8.32667E-17 C 0.02291 -0.03565 0.05572 -0.09259 0.06822 -0.14213 C 0.08125 -0.19259 0.09362 -0.31042 0.09362 -0.39213 " pathEditMode="relative" rAng="0" ptsTypes="AAA">
                                      <p:cBhvr>
                                        <p:cTn id="878" dur="4375" fill="hold"/>
                                        <p:tgtEl>
                                          <p:spTgt spid="265"/>
                                        </p:tgtEl>
                                        <p:attrNameLst>
                                          <p:attrName>ppt_x</p:attrName>
                                          <p:attrName>ppt_y</p:attrName>
                                        </p:attrNameLst>
                                      </p:cBhvr>
                                      <p:rCtr x="4674" y="-19606"/>
                                    </p:animMotion>
                                  </p:childTnLst>
                                </p:cTn>
                              </p:par>
                              <p:par>
                                <p:cTn id="879" presetID="1" presetClass="entr" presetSubtype="0" fill="hold" grpId="0" nodeType="withEffect">
                                  <p:stCondLst>
                                    <p:cond delay="6500"/>
                                  </p:stCondLst>
                                  <p:childTnLst>
                                    <p:set>
                                      <p:cBhvr>
                                        <p:cTn id="880" dur="1" fill="hold">
                                          <p:stCondLst>
                                            <p:cond delay="0"/>
                                          </p:stCondLst>
                                        </p:cTn>
                                        <p:tgtEl>
                                          <p:spTgt spid="276"/>
                                        </p:tgtEl>
                                        <p:attrNameLst>
                                          <p:attrName>style.visibility</p:attrName>
                                        </p:attrNameLst>
                                      </p:cBhvr>
                                      <p:to>
                                        <p:strVal val="visible"/>
                                      </p:to>
                                    </p:set>
                                  </p:childTnLst>
                                </p:cTn>
                              </p:par>
                              <p:par>
                                <p:cTn id="881" presetID="0" presetClass="path" presetSubtype="0" decel="100000" fill="hold" grpId="1" nodeType="withEffect">
                                  <p:stCondLst>
                                    <p:cond delay="6500"/>
                                  </p:stCondLst>
                                  <p:childTnLst>
                                    <p:animMotion origin="layout" path="M 1.04167E-6 -1.11111E-6 C 0.02292 -0.03565 0.05573 -0.09259 0.06823 -0.14213 C 0.08125 -0.19259 0.09362 -0.31042 0.09362 -0.39213 " pathEditMode="relative" rAng="0" ptsTypes="AAA">
                                      <p:cBhvr>
                                        <p:cTn id="882" dur="4375" fill="hold"/>
                                        <p:tgtEl>
                                          <p:spTgt spid="276"/>
                                        </p:tgtEl>
                                        <p:attrNameLst>
                                          <p:attrName>ppt_x</p:attrName>
                                          <p:attrName>ppt_y</p:attrName>
                                        </p:attrNameLst>
                                      </p:cBhvr>
                                      <p:rCtr x="4674" y="-19606"/>
                                    </p:animMotion>
                                  </p:childTnLst>
                                </p:cTn>
                              </p:par>
                              <p:par>
                                <p:cTn id="883" presetID="1" presetClass="entr" presetSubtype="0" fill="hold" grpId="0" nodeType="withEffect">
                                  <p:stCondLst>
                                    <p:cond delay="6500"/>
                                  </p:stCondLst>
                                  <p:childTnLst>
                                    <p:set>
                                      <p:cBhvr>
                                        <p:cTn id="884" dur="1" fill="hold">
                                          <p:stCondLst>
                                            <p:cond delay="0"/>
                                          </p:stCondLst>
                                        </p:cTn>
                                        <p:tgtEl>
                                          <p:spTgt spid="262"/>
                                        </p:tgtEl>
                                        <p:attrNameLst>
                                          <p:attrName>style.visibility</p:attrName>
                                        </p:attrNameLst>
                                      </p:cBhvr>
                                      <p:to>
                                        <p:strVal val="visible"/>
                                      </p:to>
                                    </p:set>
                                  </p:childTnLst>
                                </p:cTn>
                              </p:par>
                              <p:par>
                                <p:cTn id="885" presetID="0" presetClass="path" presetSubtype="0" decel="100000" fill="hold" grpId="1" nodeType="withEffect">
                                  <p:stCondLst>
                                    <p:cond delay="6500"/>
                                  </p:stCondLst>
                                  <p:childTnLst>
                                    <p:animMotion origin="layout" path="M -1.66667E-6 4.07407E-6 C 0.01445 -0.01922 0.03529 -0.04977 0.04323 -0.07616 C 0.05143 -0.10324 0.05938 -0.16621 0.05938 -0.20996 " pathEditMode="relative" rAng="0" ptsTypes="AAA">
                                      <p:cBhvr>
                                        <p:cTn id="886" dur="4375" fill="hold"/>
                                        <p:tgtEl>
                                          <p:spTgt spid="262"/>
                                        </p:tgtEl>
                                        <p:attrNameLst>
                                          <p:attrName>ppt_x</p:attrName>
                                          <p:attrName>ppt_y</p:attrName>
                                        </p:attrNameLst>
                                      </p:cBhvr>
                                      <p:rCtr x="2969" y="-10509"/>
                                    </p:animMotion>
                                  </p:childTnLst>
                                </p:cTn>
                              </p:par>
                              <p:par>
                                <p:cTn id="887" presetID="1" presetClass="entr" presetSubtype="0" fill="hold" grpId="0" nodeType="withEffect">
                                  <p:stCondLst>
                                    <p:cond delay="6500"/>
                                  </p:stCondLst>
                                  <p:childTnLst>
                                    <p:set>
                                      <p:cBhvr>
                                        <p:cTn id="888" dur="1" fill="hold">
                                          <p:stCondLst>
                                            <p:cond delay="0"/>
                                          </p:stCondLst>
                                        </p:cTn>
                                        <p:tgtEl>
                                          <p:spTgt spid="263"/>
                                        </p:tgtEl>
                                        <p:attrNameLst>
                                          <p:attrName>style.visibility</p:attrName>
                                        </p:attrNameLst>
                                      </p:cBhvr>
                                      <p:to>
                                        <p:strVal val="visible"/>
                                      </p:to>
                                    </p:set>
                                  </p:childTnLst>
                                </p:cTn>
                              </p:par>
                              <p:par>
                                <p:cTn id="889" presetID="0" presetClass="path" presetSubtype="0" decel="100000" fill="hold" grpId="1" nodeType="withEffect">
                                  <p:stCondLst>
                                    <p:cond delay="6500"/>
                                  </p:stCondLst>
                                  <p:childTnLst>
                                    <p:animMotion origin="layout" path="M 2.5E-6 -3.33333E-6 C 0.01666 -0.03773 0.04062 -0.09768 0.04974 -0.14953 C 0.05924 -0.20254 0.06849 -0.32615 0.06849 -0.4118 " pathEditMode="relative" rAng="0" ptsTypes="AAA">
                                      <p:cBhvr>
                                        <p:cTn id="890" dur="4375" fill="hold"/>
                                        <p:tgtEl>
                                          <p:spTgt spid="263"/>
                                        </p:tgtEl>
                                        <p:attrNameLst>
                                          <p:attrName>ppt_x</p:attrName>
                                          <p:attrName>ppt_y</p:attrName>
                                        </p:attrNameLst>
                                      </p:cBhvr>
                                      <p:rCtr x="3424" y="-20602"/>
                                    </p:animMotion>
                                  </p:childTnLst>
                                </p:cTn>
                              </p:par>
                              <p:par>
                                <p:cTn id="891" presetID="1" presetClass="entr" presetSubtype="0" fill="hold" grpId="0" nodeType="withEffect">
                                  <p:stCondLst>
                                    <p:cond delay="6500"/>
                                  </p:stCondLst>
                                  <p:childTnLst>
                                    <p:set>
                                      <p:cBhvr>
                                        <p:cTn id="892" dur="1" fill="hold">
                                          <p:stCondLst>
                                            <p:cond delay="0"/>
                                          </p:stCondLst>
                                        </p:cTn>
                                        <p:tgtEl>
                                          <p:spTgt spid="274"/>
                                        </p:tgtEl>
                                        <p:attrNameLst>
                                          <p:attrName>style.visibility</p:attrName>
                                        </p:attrNameLst>
                                      </p:cBhvr>
                                      <p:to>
                                        <p:strVal val="visible"/>
                                      </p:to>
                                    </p:set>
                                  </p:childTnLst>
                                </p:cTn>
                              </p:par>
                              <p:par>
                                <p:cTn id="893" presetID="0" presetClass="path" presetSubtype="0" decel="100000" fill="hold" grpId="1" nodeType="withEffect">
                                  <p:stCondLst>
                                    <p:cond delay="6500"/>
                                  </p:stCondLst>
                                  <p:childTnLst>
                                    <p:animMotion origin="layout" path="M -3.54167E-6 -2.96296E-6 C -0.03737 -0.03472 -0.09075 -0.08981 -0.11106 -0.13773 C -0.13203 -0.18634 -0.15195 -0.3 -0.15195 -0.3787 " pathEditMode="relative" rAng="0" ptsTypes="AAA">
                                      <p:cBhvr>
                                        <p:cTn id="894" dur="4400" fill="hold"/>
                                        <p:tgtEl>
                                          <p:spTgt spid="274"/>
                                        </p:tgtEl>
                                        <p:attrNameLst>
                                          <p:attrName>ppt_x</p:attrName>
                                          <p:attrName>ppt_y</p:attrName>
                                        </p:attrNameLst>
                                      </p:cBhvr>
                                      <p:rCtr x="-7604" y="-18935"/>
                                    </p:animMotion>
                                  </p:childTnLst>
                                </p:cTn>
                              </p:par>
                              <p:par>
                                <p:cTn id="895" presetID="1" presetClass="entr" presetSubtype="0" fill="hold" grpId="0" nodeType="withEffect">
                                  <p:stCondLst>
                                    <p:cond delay="6500"/>
                                  </p:stCondLst>
                                  <p:childTnLst>
                                    <p:set>
                                      <p:cBhvr>
                                        <p:cTn id="896" dur="1" fill="hold">
                                          <p:stCondLst>
                                            <p:cond delay="0"/>
                                          </p:stCondLst>
                                        </p:cTn>
                                        <p:tgtEl>
                                          <p:spTgt spid="273"/>
                                        </p:tgtEl>
                                        <p:attrNameLst>
                                          <p:attrName>style.visibility</p:attrName>
                                        </p:attrNameLst>
                                      </p:cBhvr>
                                      <p:to>
                                        <p:strVal val="visible"/>
                                      </p:to>
                                    </p:set>
                                  </p:childTnLst>
                                </p:cTn>
                              </p:par>
                              <p:par>
                                <p:cTn id="897" presetID="0" presetClass="path" presetSubtype="0" decel="100000" fill="hold" grpId="1" nodeType="withEffect">
                                  <p:stCondLst>
                                    <p:cond delay="6500"/>
                                  </p:stCondLst>
                                  <p:childTnLst>
                                    <p:animMotion origin="layout" path="M 1.04167E-6 -1.11111E-6 C 0.02292 -0.03565 0.05573 -0.09259 0.06823 -0.14213 C 0.08125 -0.19259 0.09362 -0.31042 0.09362 -0.39213 " pathEditMode="relative" rAng="0" ptsTypes="AAA">
                                      <p:cBhvr>
                                        <p:cTn id="898" dur="4375" fill="hold"/>
                                        <p:tgtEl>
                                          <p:spTgt spid="273"/>
                                        </p:tgtEl>
                                        <p:attrNameLst>
                                          <p:attrName>ppt_x</p:attrName>
                                          <p:attrName>ppt_y</p:attrName>
                                        </p:attrNameLst>
                                      </p:cBhvr>
                                      <p:rCtr x="4674" y="-19606"/>
                                    </p:animMotion>
                                  </p:childTnLst>
                                </p:cTn>
                              </p:par>
                              <p:par>
                                <p:cTn id="899" presetID="1" presetClass="entr" presetSubtype="0" fill="hold" grpId="0" nodeType="withEffect">
                                  <p:stCondLst>
                                    <p:cond delay="6500"/>
                                  </p:stCondLst>
                                  <p:childTnLst>
                                    <p:set>
                                      <p:cBhvr>
                                        <p:cTn id="900" dur="1" fill="hold">
                                          <p:stCondLst>
                                            <p:cond delay="0"/>
                                          </p:stCondLst>
                                        </p:cTn>
                                        <p:tgtEl>
                                          <p:spTgt spid="259"/>
                                        </p:tgtEl>
                                        <p:attrNameLst>
                                          <p:attrName>style.visibility</p:attrName>
                                        </p:attrNameLst>
                                      </p:cBhvr>
                                      <p:to>
                                        <p:strVal val="visible"/>
                                      </p:to>
                                    </p:set>
                                  </p:childTnLst>
                                </p:cTn>
                              </p:par>
                              <p:par>
                                <p:cTn id="901" presetID="64" presetClass="path" presetSubtype="0" decel="100000" fill="hold" grpId="1" nodeType="withEffect">
                                  <p:stCondLst>
                                    <p:cond delay="6500"/>
                                  </p:stCondLst>
                                  <p:childTnLst>
                                    <p:animMotion origin="layout" path="M 4.79167E-6 2.22222E-6 L 0.00911 -0.19445 " pathEditMode="relative" rAng="0" ptsTypes="AA">
                                      <p:cBhvr>
                                        <p:cTn id="902" dur="1875" fill="hold"/>
                                        <p:tgtEl>
                                          <p:spTgt spid="259"/>
                                        </p:tgtEl>
                                        <p:attrNameLst>
                                          <p:attrName>ppt_x</p:attrName>
                                          <p:attrName>ppt_y</p:attrName>
                                        </p:attrNameLst>
                                      </p:cBhvr>
                                      <p:rCtr x="456" y="-9722"/>
                                    </p:animMotion>
                                  </p:childTnLst>
                                </p:cTn>
                              </p:par>
                              <p:par>
                                <p:cTn id="903" presetID="10" presetClass="exit" presetSubtype="0" fill="hold" grpId="2" nodeType="withEffect">
                                  <p:stCondLst>
                                    <p:cond delay="7438"/>
                                  </p:stCondLst>
                                  <p:childTnLst>
                                    <p:animEffect transition="out" filter="fade">
                                      <p:cBhvr>
                                        <p:cTn id="904" dur="938"/>
                                        <p:tgtEl>
                                          <p:spTgt spid="259"/>
                                        </p:tgtEl>
                                      </p:cBhvr>
                                    </p:animEffect>
                                    <p:set>
                                      <p:cBhvr>
                                        <p:cTn id="905" dur="1" fill="hold">
                                          <p:stCondLst>
                                            <p:cond delay="937"/>
                                          </p:stCondLst>
                                        </p:cTn>
                                        <p:tgtEl>
                                          <p:spTgt spid="259"/>
                                        </p:tgtEl>
                                        <p:attrNameLst>
                                          <p:attrName>style.visibility</p:attrName>
                                        </p:attrNameLst>
                                      </p:cBhvr>
                                      <p:to>
                                        <p:strVal val="hidden"/>
                                      </p:to>
                                    </p:set>
                                  </p:childTnLst>
                                </p:cTn>
                              </p:par>
                              <p:par>
                                <p:cTn id="906" presetID="1" presetClass="entr" presetSubtype="0" fill="hold" grpId="0" nodeType="withEffect">
                                  <p:stCondLst>
                                    <p:cond delay="6500"/>
                                  </p:stCondLst>
                                  <p:childTnLst>
                                    <p:set>
                                      <p:cBhvr>
                                        <p:cTn id="907" dur="1" fill="hold">
                                          <p:stCondLst>
                                            <p:cond delay="0"/>
                                          </p:stCondLst>
                                        </p:cTn>
                                        <p:tgtEl>
                                          <p:spTgt spid="254"/>
                                        </p:tgtEl>
                                        <p:attrNameLst>
                                          <p:attrName>style.visibility</p:attrName>
                                        </p:attrNameLst>
                                      </p:cBhvr>
                                      <p:to>
                                        <p:strVal val="visible"/>
                                      </p:to>
                                    </p:set>
                                  </p:childTnLst>
                                </p:cTn>
                              </p:par>
                              <p:par>
                                <p:cTn id="908" presetID="0" presetClass="path" presetSubtype="0" decel="100000" fill="hold" grpId="1" nodeType="withEffect">
                                  <p:stCondLst>
                                    <p:cond delay="6500"/>
                                  </p:stCondLst>
                                  <p:childTnLst>
                                    <p:animMotion origin="layout" path="M -0.00039 3.7037E-6 C 0.00886 -0.00903 0.02839 -0.02153 0.02617 -0.06274 C 0.02396 -0.10324 -0.03086 -0.14028 -0.06823 -0.0801 " pathEditMode="relative" rAng="0" ptsTypes="AAA">
                                      <p:cBhvr>
                                        <p:cTn id="909" dur="4375" fill="hold"/>
                                        <p:tgtEl>
                                          <p:spTgt spid="254"/>
                                        </p:tgtEl>
                                        <p:attrNameLst>
                                          <p:attrName>ppt_x</p:attrName>
                                          <p:attrName>ppt_y</p:attrName>
                                        </p:attrNameLst>
                                      </p:cBhvr>
                                      <p:rCtr x="-2057" y="-5579"/>
                                    </p:animMotion>
                                  </p:childTnLst>
                                </p:cTn>
                              </p:par>
                              <p:par>
                                <p:cTn id="910" presetID="1" presetClass="entr" presetSubtype="0" fill="hold" grpId="0" nodeType="withEffect">
                                  <p:stCondLst>
                                    <p:cond delay="6500"/>
                                  </p:stCondLst>
                                  <p:childTnLst>
                                    <p:set>
                                      <p:cBhvr>
                                        <p:cTn id="911" dur="1" fill="hold">
                                          <p:stCondLst>
                                            <p:cond delay="0"/>
                                          </p:stCondLst>
                                        </p:cTn>
                                        <p:tgtEl>
                                          <p:spTgt spid="252"/>
                                        </p:tgtEl>
                                        <p:attrNameLst>
                                          <p:attrName>style.visibility</p:attrName>
                                        </p:attrNameLst>
                                      </p:cBhvr>
                                      <p:to>
                                        <p:strVal val="visible"/>
                                      </p:to>
                                    </p:set>
                                  </p:childTnLst>
                                </p:cTn>
                              </p:par>
                              <p:par>
                                <p:cTn id="912" presetID="0" presetClass="path" presetSubtype="0" decel="100000" fill="hold" grpId="1" nodeType="withEffect">
                                  <p:stCondLst>
                                    <p:cond delay="6500"/>
                                  </p:stCondLst>
                                  <p:childTnLst>
                                    <p:animMotion origin="layout" path="M -2.91667E-6 1.48148E-6 C 0.00638 0.00046 0.01628 0.00278 0.02357 0.00764 C 0.03086 0.0125 0.04584 0.02893 0.05508 0.0419 " pathEditMode="relative" rAng="7680000" ptsTypes="AAA">
                                      <p:cBhvr>
                                        <p:cTn id="913" dur="4375" fill="hold"/>
                                        <p:tgtEl>
                                          <p:spTgt spid="252"/>
                                        </p:tgtEl>
                                        <p:attrNameLst>
                                          <p:attrName>ppt_x</p:attrName>
                                          <p:attrName>ppt_y</p:attrName>
                                        </p:attrNameLst>
                                      </p:cBhvr>
                                      <p:rCtr x="2760" y="2106"/>
                                    </p:animMotion>
                                  </p:childTnLst>
                                </p:cTn>
                              </p:par>
                              <p:par>
                                <p:cTn id="914" presetID="1" presetClass="entr" presetSubtype="0" fill="hold" grpId="0" nodeType="withEffect">
                                  <p:stCondLst>
                                    <p:cond delay="6500"/>
                                  </p:stCondLst>
                                  <p:childTnLst>
                                    <p:set>
                                      <p:cBhvr>
                                        <p:cTn id="915" dur="1" fill="hold">
                                          <p:stCondLst>
                                            <p:cond delay="0"/>
                                          </p:stCondLst>
                                        </p:cTn>
                                        <p:tgtEl>
                                          <p:spTgt spid="251"/>
                                        </p:tgtEl>
                                        <p:attrNameLst>
                                          <p:attrName>style.visibility</p:attrName>
                                        </p:attrNameLst>
                                      </p:cBhvr>
                                      <p:to>
                                        <p:strVal val="visible"/>
                                      </p:to>
                                    </p:set>
                                  </p:childTnLst>
                                </p:cTn>
                              </p:par>
                              <p:par>
                                <p:cTn id="916" presetID="0" presetClass="path" presetSubtype="0" decel="100000" fill="hold" grpId="1" nodeType="withEffect">
                                  <p:stCondLst>
                                    <p:cond delay="6500"/>
                                  </p:stCondLst>
                                  <p:childTnLst>
                                    <p:animMotion origin="layout" path="M 5E-6 -1.11111E-6 C 0.00665 0.0007 0.0112 0.01042 0.01849 0.01551 C 0.02579 0.02037 0.01303 0.04051 0.02214 0.05324 " pathEditMode="relative" rAng="7680000" ptsTypes="AAA">
                                      <p:cBhvr>
                                        <p:cTn id="917" dur="4375" fill="hold"/>
                                        <p:tgtEl>
                                          <p:spTgt spid="251"/>
                                        </p:tgtEl>
                                        <p:attrNameLst>
                                          <p:attrName>ppt_x</p:attrName>
                                          <p:attrName>ppt_y</p:attrName>
                                        </p:attrNameLst>
                                      </p:cBhvr>
                                      <p:rCtr x="1250" y="2338"/>
                                    </p:animMotion>
                                  </p:childTnLst>
                                </p:cTn>
                              </p:par>
                              <p:par>
                                <p:cTn id="918" presetID="1" presetClass="entr" presetSubtype="0" fill="hold" grpId="0" nodeType="withEffect">
                                  <p:stCondLst>
                                    <p:cond delay="6500"/>
                                  </p:stCondLst>
                                  <p:childTnLst>
                                    <p:set>
                                      <p:cBhvr>
                                        <p:cTn id="919" dur="1" fill="hold">
                                          <p:stCondLst>
                                            <p:cond delay="0"/>
                                          </p:stCondLst>
                                        </p:cTn>
                                        <p:tgtEl>
                                          <p:spTgt spid="248"/>
                                        </p:tgtEl>
                                        <p:attrNameLst>
                                          <p:attrName>style.visibility</p:attrName>
                                        </p:attrNameLst>
                                      </p:cBhvr>
                                      <p:to>
                                        <p:strVal val="visible"/>
                                      </p:to>
                                    </p:set>
                                  </p:childTnLst>
                                </p:cTn>
                              </p:par>
                              <p:par>
                                <p:cTn id="920" presetID="0" presetClass="path" presetSubtype="0" decel="100000" fill="hold" grpId="1" nodeType="withEffect">
                                  <p:stCondLst>
                                    <p:cond delay="6500"/>
                                  </p:stCondLst>
                                  <p:childTnLst>
                                    <p:animMotion origin="layout" path="M 2.08333E-6 3.33333E-6 C 0.01041 -0.0051 0.00872 -0.01852 0.00872 -0.03357 C 0.00872 -0.04885 -0.00013 -0.07176 -0.01927 -0.07246 " pathEditMode="relative" rAng="7680000" ptsTypes="AAA">
                                      <p:cBhvr>
                                        <p:cTn id="921" dur="4375" fill="hold"/>
                                        <p:tgtEl>
                                          <p:spTgt spid="248"/>
                                        </p:tgtEl>
                                        <p:attrNameLst>
                                          <p:attrName>ppt_x</p:attrName>
                                          <p:attrName>ppt_y</p:attrName>
                                        </p:attrNameLst>
                                      </p:cBhvr>
                                      <p:rCtr x="-638" y="-3958"/>
                                    </p:animMotion>
                                  </p:childTnLst>
                                </p:cTn>
                              </p:par>
                              <p:par>
                                <p:cTn id="922" presetID="1" presetClass="entr" presetSubtype="0" fill="hold" grpId="0" nodeType="withEffect">
                                  <p:stCondLst>
                                    <p:cond delay="6500"/>
                                  </p:stCondLst>
                                  <p:childTnLst>
                                    <p:set>
                                      <p:cBhvr>
                                        <p:cTn id="923" dur="1" fill="hold">
                                          <p:stCondLst>
                                            <p:cond delay="0"/>
                                          </p:stCondLst>
                                        </p:cTn>
                                        <p:tgtEl>
                                          <p:spTgt spid="298"/>
                                        </p:tgtEl>
                                        <p:attrNameLst>
                                          <p:attrName>style.visibility</p:attrName>
                                        </p:attrNameLst>
                                      </p:cBhvr>
                                      <p:to>
                                        <p:strVal val="visible"/>
                                      </p:to>
                                    </p:set>
                                  </p:childTnLst>
                                </p:cTn>
                              </p:par>
                              <p:par>
                                <p:cTn id="924" presetID="0" presetClass="path" presetSubtype="0" decel="100000" fill="hold" grpId="1" nodeType="withEffect">
                                  <p:stCondLst>
                                    <p:cond delay="6500"/>
                                  </p:stCondLst>
                                  <p:childTnLst>
                                    <p:animMotion origin="layout" path="M 5E-6 -1.85185E-6 C -0.02943 0.03959 -0.04805 0.09398 -0.04921 0.1463 C -0.0504 0.19931 -0.03985 0.24607 -0.02527 0.28519 " pathEditMode="relative" rAng="0" ptsTypes="AAA">
                                      <p:cBhvr>
                                        <p:cTn id="925" dur="4500" fill="hold"/>
                                        <p:tgtEl>
                                          <p:spTgt spid="298"/>
                                        </p:tgtEl>
                                        <p:attrNameLst>
                                          <p:attrName>ppt_x</p:attrName>
                                          <p:attrName>ppt_y</p:attrName>
                                        </p:attrNameLst>
                                      </p:cBhvr>
                                      <p:rCtr x="-2461" y="14259"/>
                                    </p:animMotion>
                                  </p:childTnLst>
                                </p:cTn>
                              </p:par>
                              <p:par>
                                <p:cTn id="926" presetID="1" presetClass="entr" presetSubtype="0" fill="hold" grpId="0" nodeType="withEffect">
                                  <p:stCondLst>
                                    <p:cond delay="6500"/>
                                  </p:stCondLst>
                                  <p:childTnLst>
                                    <p:set>
                                      <p:cBhvr>
                                        <p:cTn id="927" dur="1" fill="hold">
                                          <p:stCondLst>
                                            <p:cond delay="0"/>
                                          </p:stCondLst>
                                        </p:cTn>
                                        <p:tgtEl>
                                          <p:spTgt spid="234"/>
                                        </p:tgtEl>
                                        <p:attrNameLst>
                                          <p:attrName>style.visibility</p:attrName>
                                        </p:attrNameLst>
                                      </p:cBhvr>
                                      <p:to>
                                        <p:strVal val="visible"/>
                                      </p:to>
                                    </p:set>
                                  </p:childTnLst>
                                </p:cTn>
                              </p:par>
                              <p:par>
                                <p:cTn id="928"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929" dur="3750" fill="hold"/>
                                        <p:tgtEl>
                                          <p:spTgt spid="234"/>
                                        </p:tgtEl>
                                        <p:attrNameLst>
                                          <p:attrName>ppt_x</p:attrName>
                                          <p:attrName>ppt_y</p:attrName>
                                        </p:attrNameLst>
                                      </p:cBhvr>
                                      <p:rCtr x="1094" y="7222"/>
                                    </p:animMotion>
                                  </p:childTnLst>
                                </p:cTn>
                              </p:par>
                              <p:par>
                                <p:cTn id="930" presetID="1" presetClass="entr" presetSubtype="0" fill="hold" grpId="0" nodeType="withEffect">
                                  <p:stCondLst>
                                    <p:cond delay="6500"/>
                                  </p:stCondLst>
                                  <p:childTnLst>
                                    <p:set>
                                      <p:cBhvr>
                                        <p:cTn id="931" dur="1" fill="hold">
                                          <p:stCondLst>
                                            <p:cond delay="0"/>
                                          </p:stCondLst>
                                        </p:cTn>
                                        <p:tgtEl>
                                          <p:spTgt spid="236"/>
                                        </p:tgtEl>
                                        <p:attrNameLst>
                                          <p:attrName>style.visibility</p:attrName>
                                        </p:attrNameLst>
                                      </p:cBhvr>
                                      <p:to>
                                        <p:strVal val="visible"/>
                                      </p:to>
                                    </p:set>
                                  </p:childTnLst>
                                </p:cTn>
                              </p:par>
                              <p:par>
                                <p:cTn id="93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933" dur="4500" fill="hold"/>
                                        <p:tgtEl>
                                          <p:spTgt spid="236"/>
                                        </p:tgtEl>
                                        <p:attrNameLst>
                                          <p:attrName>ppt_x</p:attrName>
                                          <p:attrName>ppt_y</p:attrName>
                                        </p:attrNameLst>
                                      </p:cBhvr>
                                      <p:rCtr x="-2474" y="5116"/>
                                    </p:animMotion>
                                  </p:childTnLst>
                                </p:cTn>
                              </p:par>
                              <p:par>
                                <p:cTn id="934" presetID="1" presetClass="entr" presetSubtype="0" fill="hold" grpId="0" nodeType="withEffect">
                                  <p:stCondLst>
                                    <p:cond delay="6500"/>
                                  </p:stCondLst>
                                  <p:childTnLst>
                                    <p:set>
                                      <p:cBhvr>
                                        <p:cTn id="935" dur="1" fill="hold">
                                          <p:stCondLst>
                                            <p:cond delay="0"/>
                                          </p:stCondLst>
                                        </p:cTn>
                                        <p:tgtEl>
                                          <p:spTgt spid="267"/>
                                        </p:tgtEl>
                                        <p:attrNameLst>
                                          <p:attrName>style.visibility</p:attrName>
                                        </p:attrNameLst>
                                      </p:cBhvr>
                                      <p:to>
                                        <p:strVal val="visible"/>
                                      </p:to>
                                    </p:set>
                                  </p:childTnLst>
                                </p:cTn>
                              </p:par>
                              <p:par>
                                <p:cTn id="936"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937" dur="4600" fill="hold"/>
                                        <p:tgtEl>
                                          <p:spTgt spid="267"/>
                                        </p:tgtEl>
                                        <p:attrNameLst>
                                          <p:attrName>ppt_x</p:attrName>
                                          <p:attrName>ppt_y</p:attrName>
                                        </p:attrNameLst>
                                      </p:cBhvr>
                                      <p:rCtr x="-2526" y="6782"/>
                                    </p:animMotion>
                                  </p:childTnLst>
                                </p:cTn>
                              </p:par>
                              <p:par>
                                <p:cTn id="938" presetID="1" presetClass="entr" presetSubtype="0" fill="hold" grpId="0" nodeType="withEffect">
                                  <p:stCondLst>
                                    <p:cond delay="6500"/>
                                  </p:stCondLst>
                                  <p:childTnLst>
                                    <p:set>
                                      <p:cBhvr>
                                        <p:cTn id="939" dur="1" fill="hold">
                                          <p:stCondLst>
                                            <p:cond delay="0"/>
                                          </p:stCondLst>
                                        </p:cTn>
                                        <p:tgtEl>
                                          <p:spTgt spid="245"/>
                                        </p:tgtEl>
                                        <p:attrNameLst>
                                          <p:attrName>style.visibility</p:attrName>
                                        </p:attrNameLst>
                                      </p:cBhvr>
                                      <p:to>
                                        <p:strVal val="visible"/>
                                      </p:to>
                                    </p:set>
                                  </p:childTnLst>
                                </p:cTn>
                              </p:par>
                              <p:par>
                                <p:cTn id="940" presetID="0" presetClass="path" presetSubtype="0" decel="100000" fill="hold" grpId="1" nodeType="withEffect">
                                  <p:stCondLst>
                                    <p:cond delay="6500"/>
                                  </p:stCondLst>
                                  <p:childTnLst>
                                    <p:animMotion origin="layout" path="M 5E-6 -1.85185E-6 C -0.02943 0.03959 -0.04805 0.09398 -0.04921 0.1463 C -0.0504 0.19931 -0.03985 0.24607 -0.02527 0.28519 " pathEditMode="relative" rAng="0" ptsTypes="AAA">
                                      <p:cBhvr>
                                        <p:cTn id="941" dur="4800" fill="hold"/>
                                        <p:tgtEl>
                                          <p:spTgt spid="245"/>
                                        </p:tgtEl>
                                        <p:attrNameLst>
                                          <p:attrName>ppt_x</p:attrName>
                                          <p:attrName>ppt_y</p:attrName>
                                        </p:attrNameLst>
                                      </p:cBhvr>
                                      <p:rCtr x="-2461" y="14259"/>
                                    </p:animMotion>
                                  </p:childTnLst>
                                </p:cTn>
                              </p:par>
                              <p:par>
                                <p:cTn id="942" presetID="1" presetClass="entr" presetSubtype="0" fill="hold" grpId="0" nodeType="withEffect">
                                  <p:stCondLst>
                                    <p:cond delay="6500"/>
                                  </p:stCondLst>
                                  <p:childTnLst>
                                    <p:set>
                                      <p:cBhvr>
                                        <p:cTn id="943" dur="1" fill="hold">
                                          <p:stCondLst>
                                            <p:cond delay="0"/>
                                          </p:stCondLst>
                                        </p:cTn>
                                        <p:tgtEl>
                                          <p:spTgt spid="250"/>
                                        </p:tgtEl>
                                        <p:attrNameLst>
                                          <p:attrName>style.visibility</p:attrName>
                                        </p:attrNameLst>
                                      </p:cBhvr>
                                      <p:to>
                                        <p:strVal val="visible"/>
                                      </p:to>
                                    </p:set>
                                  </p:childTnLst>
                                </p:cTn>
                              </p:par>
                              <p:par>
                                <p:cTn id="944"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945" dur="4700" fill="hold"/>
                                        <p:tgtEl>
                                          <p:spTgt spid="250"/>
                                        </p:tgtEl>
                                        <p:attrNameLst>
                                          <p:attrName>ppt_x</p:attrName>
                                          <p:attrName>ppt_y</p:attrName>
                                        </p:attrNameLst>
                                      </p:cBhvr>
                                      <p:rCtr x="-3372" y="17593"/>
                                    </p:animMotion>
                                  </p:childTnLst>
                                </p:cTn>
                              </p:par>
                              <p:par>
                                <p:cTn id="946" presetID="1" presetClass="entr" presetSubtype="0" fill="hold" grpId="0" nodeType="withEffect">
                                  <p:stCondLst>
                                    <p:cond delay="6500"/>
                                  </p:stCondLst>
                                  <p:childTnLst>
                                    <p:set>
                                      <p:cBhvr>
                                        <p:cTn id="947" dur="1" fill="hold">
                                          <p:stCondLst>
                                            <p:cond delay="0"/>
                                          </p:stCondLst>
                                        </p:cTn>
                                        <p:tgtEl>
                                          <p:spTgt spid="272"/>
                                        </p:tgtEl>
                                        <p:attrNameLst>
                                          <p:attrName>style.visibility</p:attrName>
                                        </p:attrNameLst>
                                      </p:cBhvr>
                                      <p:to>
                                        <p:strVal val="visible"/>
                                      </p:to>
                                    </p:set>
                                  </p:childTnLst>
                                </p:cTn>
                              </p:par>
                              <p:par>
                                <p:cTn id="948" presetID="0" presetClass="path" presetSubtype="0" decel="100000" fill="hold" grpId="1" nodeType="withEffect">
                                  <p:stCondLst>
                                    <p:cond delay="6500"/>
                                  </p:stCondLst>
                                  <p:childTnLst>
                                    <p:animMotion origin="layout" path="M -1.04167E-6 3.7037E-6 C -0.00377 -0.00949 -0.00911 -0.02454 -0.0112 -0.0375 C -0.01341 -0.0507 -0.01536 -0.08172 -0.01536 -0.10301 " pathEditMode="relative" rAng="0" ptsTypes="AAA">
                                      <p:cBhvr>
                                        <p:cTn id="949" dur="4375" fill="hold"/>
                                        <p:tgtEl>
                                          <p:spTgt spid="272"/>
                                        </p:tgtEl>
                                        <p:attrNameLst>
                                          <p:attrName>ppt_x</p:attrName>
                                          <p:attrName>ppt_y</p:attrName>
                                        </p:attrNameLst>
                                      </p:cBhvr>
                                      <p:rCtr x="-768" y="-5162"/>
                                    </p:animMotion>
                                  </p:childTnLst>
                                </p:cTn>
                              </p:par>
                              <p:par>
                                <p:cTn id="950" presetID="1" presetClass="entr" presetSubtype="0" fill="hold" grpId="0" nodeType="withEffect">
                                  <p:stCondLst>
                                    <p:cond delay="6500"/>
                                  </p:stCondLst>
                                  <p:childTnLst>
                                    <p:set>
                                      <p:cBhvr>
                                        <p:cTn id="951" dur="1" fill="hold">
                                          <p:stCondLst>
                                            <p:cond delay="0"/>
                                          </p:stCondLst>
                                        </p:cTn>
                                        <p:tgtEl>
                                          <p:spTgt spid="269"/>
                                        </p:tgtEl>
                                        <p:attrNameLst>
                                          <p:attrName>style.visibility</p:attrName>
                                        </p:attrNameLst>
                                      </p:cBhvr>
                                      <p:to>
                                        <p:strVal val="visible"/>
                                      </p:to>
                                    </p:set>
                                  </p:childTnLst>
                                </p:cTn>
                              </p:par>
                              <p:par>
                                <p:cTn id="95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953" dur="4700" fill="hold"/>
                                        <p:tgtEl>
                                          <p:spTgt spid="269"/>
                                        </p:tgtEl>
                                        <p:attrNameLst>
                                          <p:attrName>ppt_x</p:attrName>
                                          <p:attrName>ppt_y</p:attrName>
                                        </p:attrNameLst>
                                      </p:cBhvr>
                                      <p:rCtr x="-2474" y="5116"/>
                                    </p:animMotion>
                                  </p:childTnLst>
                                </p:cTn>
                              </p:par>
                              <p:par>
                                <p:cTn id="954" presetID="1" presetClass="entr" presetSubtype="0" fill="hold" grpId="0" nodeType="withEffect">
                                  <p:stCondLst>
                                    <p:cond delay="6500"/>
                                  </p:stCondLst>
                                  <p:childTnLst>
                                    <p:set>
                                      <p:cBhvr>
                                        <p:cTn id="955" dur="1" fill="hold">
                                          <p:stCondLst>
                                            <p:cond delay="0"/>
                                          </p:stCondLst>
                                        </p:cTn>
                                        <p:tgtEl>
                                          <p:spTgt spid="271"/>
                                        </p:tgtEl>
                                        <p:attrNameLst>
                                          <p:attrName>style.visibility</p:attrName>
                                        </p:attrNameLst>
                                      </p:cBhvr>
                                      <p:to>
                                        <p:strVal val="visible"/>
                                      </p:to>
                                    </p:set>
                                  </p:childTnLst>
                                </p:cTn>
                              </p:par>
                              <p:par>
                                <p:cTn id="956"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957" dur="4600" fill="hold"/>
                                        <p:tgtEl>
                                          <p:spTgt spid="271"/>
                                        </p:tgtEl>
                                        <p:attrNameLst>
                                          <p:attrName>ppt_x</p:attrName>
                                          <p:attrName>ppt_y</p:attrName>
                                        </p:attrNameLst>
                                      </p:cBhvr>
                                      <p:rCtr x="-2513" y="6782"/>
                                    </p:animMotion>
                                  </p:childTnLst>
                                </p:cTn>
                              </p:par>
                              <p:par>
                                <p:cTn id="958" presetID="1" presetClass="entr" presetSubtype="0" fill="hold" grpId="0" nodeType="withEffect">
                                  <p:stCondLst>
                                    <p:cond delay="6500"/>
                                  </p:stCondLst>
                                  <p:childTnLst>
                                    <p:set>
                                      <p:cBhvr>
                                        <p:cTn id="959" dur="1" fill="hold">
                                          <p:stCondLst>
                                            <p:cond delay="0"/>
                                          </p:stCondLst>
                                        </p:cTn>
                                        <p:tgtEl>
                                          <p:spTgt spid="270"/>
                                        </p:tgtEl>
                                        <p:attrNameLst>
                                          <p:attrName>style.visibility</p:attrName>
                                        </p:attrNameLst>
                                      </p:cBhvr>
                                      <p:to>
                                        <p:strVal val="visible"/>
                                      </p:to>
                                    </p:set>
                                  </p:childTnLst>
                                </p:cTn>
                              </p:par>
                              <p:par>
                                <p:cTn id="960"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961" dur="4800" fill="hold"/>
                                        <p:tgtEl>
                                          <p:spTgt spid="270"/>
                                        </p:tgtEl>
                                        <p:attrNameLst>
                                          <p:attrName>ppt_x</p:attrName>
                                          <p:attrName>ppt_y</p:attrName>
                                        </p:attrNameLst>
                                      </p:cBhvr>
                                      <p:rCtr x="-3372" y="17593"/>
                                    </p:animMotion>
                                  </p:childTnLst>
                                </p:cTn>
                              </p:par>
                              <p:par>
                                <p:cTn id="962" presetID="1" presetClass="entr" presetSubtype="0" fill="hold" grpId="0" nodeType="withEffect">
                                  <p:stCondLst>
                                    <p:cond delay="6500"/>
                                  </p:stCondLst>
                                  <p:childTnLst>
                                    <p:set>
                                      <p:cBhvr>
                                        <p:cTn id="963" dur="1" fill="hold">
                                          <p:stCondLst>
                                            <p:cond delay="0"/>
                                          </p:stCondLst>
                                        </p:cTn>
                                        <p:tgtEl>
                                          <p:spTgt spid="232"/>
                                        </p:tgtEl>
                                        <p:attrNameLst>
                                          <p:attrName>style.visibility</p:attrName>
                                        </p:attrNameLst>
                                      </p:cBhvr>
                                      <p:to>
                                        <p:strVal val="visible"/>
                                      </p:to>
                                    </p:set>
                                  </p:childTnLst>
                                </p:cTn>
                              </p:par>
                              <p:par>
                                <p:cTn id="964" presetID="42" presetClass="path" presetSubtype="0" decel="100000" fill="hold" grpId="1" nodeType="withEffect">
                                  <p:stCondLst>
                                    <p:cond delay="6500"/>
                                  </p:stCondLst>
                                  <p:childTnLst>
                                    <p:animMotion origin="layout" path="M -3.54167E-6 4.81481E-6 L 0.00013 0.51203 " pathEditMode="relative" rAng="0" ptsTypes="AA">
                                      <p:cBhvr>
                                        <p:cTn id="965" dur="625" fill="hold"/>
                                        <p:tgtEl>
                                          <p:spTgt spid="232"/>
                                        </p:tgtEl>
                                        <p:attrNameLst>
                                          <p:attrName>ppt_x</p:attrName>
                                          <p:attrName>ppt_y</p:attrName>
                                        </p:attrNameLst>
                                      </p:cBhvr>
                                      <p:rCtr x="0" y="25602"/>
                                    </p:animMotion>
                                  </p:childTnLst>
                                </p:cTn>
                              </p:par>
                              <p:par>
                                <p:cTn id="966" presetID="42" presetClass="path" presetSubtype="0" decel="100000" fill="hold" grpId="2" nodeType="withEffect">
                                  <p:stCondLst>
                                    <p:cond delay="7125"/>
                                  </p:stCondLst>
                                  <p:childTnLst>
                                    <p:animMotion origin="layout" path="M 0.00013 0.51203 L 0.00026 0.47407 " pathEditMode="relative" rAng="0" ptsTypes="AA">
                                      <p:cBhvr>
                                        <p:cTn id="967" dur="1563" fill="hold"/>
                                        <p:tgtEl>
                                          <p:spTgt spid="232"/>
                                        </p:tgtEl>
                                        <p:attrNameLst>
                                          <p:attrName>ppt_x</p:attrName>
                                          <p:attrName>ppt_y</p:attrName>
                                        </p:attrNameLst>
                                      </p:cBhvr>
                                      <p:rCtr x="0" y="-1898"/>
                                    </p:animMotion>
                                  </p:childTnLst>
                                </p:cTn>
                              </p:par>
                              <p:par>
                                <p:cTn id="968" presetID="1" presetClass="entr" presetSubtype="0" fill="hold" grpId="0" nodeType="withEffect">
                                  <p:stCondLst>
                                    <p:cond delay="6500"/>
                                  </p:stCondLst>
                                  <p:childTnLst>
                                    <p:set>
                                      <p:cBhvr>
                                        <p:cTn id="969" dur="1" fill="hold">
                                          <p:stCondLst>
                                            <p:cond delay="0"/>
                                          </p:stCondLst>
                                        </p:cTn>
                                        <p:tgtEl>
                                          <p:spTgt spid="293"/>
                                        </p:tgtEl>
                                        <p:attrNameLst>
                                          <p:attrName>style.visibility</p:attrName>
                                        </p:attrNameLst>
                                      </p:cBhvr>
                                      <p:to>
                                        <p:strVal val="visible"/>
                                      </p:to>
                                    </p:set>
                                  </p:childTnLst>
                                </p:cTn>
                              </p:par>
                              <p:par>
                                <p:cTn id="970" presetID="0" presetClass="path" presetSubtype="0" decel="100000" fill="hold" grpId="1" nodeType="withEffect">
                                  <p:stCondLst>
                                    <p:cond delay="6500"/>
                                  </p:stCondLst>
                                  <p:childTnLst>
                                    <p:animMotion origin="layout" path="M 2.29167E-6 -4.07407E-6 C -0.01276 -0.02083 -0.03125 -0.05463 -0.03828 -0.08426 C -0.04558 -0.11365 -0.01719 -0.17801 0.04023 -0.18935 " pathEditMode="relative" rAng="0" ptsTypes="AAA">
                                      <p:cBhvr>
                                        <p:cTn id="971" dur="3438" fill="hold"/>
                                        <p:tgtEl>
                                          <p:spTgt spid="293"/>
                                        </p:tgtEl>
                                        <p:attrNameLst>
                                          <p:attrName>ppt_x</p:attrName>
                                          <p:attrName>ppt_y</p:attrName>
                                        </p:attrNameLst>
                                      </p:cBhvr>
                                      <p:rCtr x="39" y="-9468"/>
                                    </p:animMotion>
                                  </p:childTnLst>
                                </p:cTn>
                              </p:par>
                              <p:par>
                                <p:cTn id="972" presetID="1" presetClass="entr" presetSubtype="0" fill="hold" grpId="0" nodeType="withEffect">
                                  <p:stCondLst>
                                    <p:cond delay="6500"/>
                                  </p:stCondLst>
                                  <p:childTnLst>
                                    <p:set>
                                      <p:cBhvr>
                                        <p:cTn id="973" dur="1" fill="hold">
                                          <p:stCondLst>
                                            <p:cond delay="0"/>
                                          </p:stCondLst>
                                        </p:cTn>
                                        <p:tgtEl>
                                          <p:spTgt spid="231"/>
                                        </p:tgtEl>
                                        <p:attrNameLst>
                                          <p:attrName>style.visibility</p:attrName>
                                        </p:attrNameLst>
                                      </p:cBhvr>
                                      <p:to>
                                        <p:strVal val="visible"/>
                                      </p:to>
                                    </p:set>
                                  </p:childTnLst>
                                </p:cTn>
                              </p:par>
                              <p:par>
                                <p:cTn id="974"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975" dur="3900" fill="hold"/>
                                        <p:tgtEl>
                                          <p:spTgt spid="231"/>
                                        </p:tgtEl>
                                        <p:attrNameLst>
                                          <p:attrName>ppt_x</p:attrName>
                                          <p:attrName>ppt_y</p:attrName>
                                        </p:attrNameLst>
                                      </p:cBhvr>
                                      <p:rCtr x="794" y="6875"/>
                                    </p:animMotion>
                                  </p:childTnLst>
                                </p:cTn>
                              </p:par>
                              <p:par>
                                <p:cTn id="976" presetID="1" presetClass="entr" presetSubtype="0" fill="hold" grpId="0" nodeType="withEffect">
                                  <p:stCondLst>
                                    <p:cond delay="6500"/>
                                  </p:stCondLst>
                                  <p:childTnLst>
                                    <p:set>
                                      <p:cBhvr>
                                        <p:cTn id="977" dur="1" fill="hold">
                                          <p:stCondLst>
                                            <p:cond delay="0"/>
                                          </p:stCondLst>
                                        </p:cTn>
                                        <p:tgtEl>
                                          <p:spTgt spid="295"/>
                                        </p:tgtEl>
                                        <p:attrNameLst>
                                          <p:attrName>style.visibility</p:attrName>
                                        </p:attrNameLst>
                                      </p:cBhvr>
                                      <p:to>
                                        <p:strVal val="visible"/>
                                      </p:to>
                                    </p:set>
                                  </p:childTnLst>
                                </p:cTn>
                              </p:par>
                              <p:par>
                                <p:cTn id="978"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979" dur="4300" fill="hold"/>
                                        <p:tgtEl>
                                          <p:spTgt spid="295"/>
                                        </p:tgtEl>
                                        <p:attrNameLst>
                                          <p:attrName>ppt_x</p:attrName>
                                          <p:attrName>ppt_y</p:attrName>
                                        </p:attrNameLst>
                                      </p:cBhvr>
                                      <p:rCtr x="794" y="6875"/>
                                    </p:animMotion>
                                  </p:childTnLst>
                                </p:cTn>
                              </p:par>
                              <p:par>
                                <p:cTn id="980" presetID="1" presetClass="entr" presetSubtype="0" fill="hold" grpId="0" nodeType="withEffect">
                                  <p:stCondLst>
                                    <p:cond delay="6500"/>
                                  </p:stCondLst>
                                  <p:childTnLst>
                                    <p:set>
                                      <p:cBhvr>
                                        <p:cTn id="981" dur="1" fill="hold">
                                          <p:stCondLst>
                                            <p:cond delay="0"/>
                                          </p:stCondLst>
                                        </p:cTn>
                                        <p:tgtEl>
                                          <p:spTgt spid="255"/>
                                        </p:tgtEl>
                                        <p:attrNameLst>
                                          <p:attrName>style.visibility</p:attrName>
                                        </p:attrNameLst>
                                      </p:cBhvr>
                                      <p:to>
                                        <p:strVal val="visible"/>
                                      </p:to>
                                    </p:set>
                                  </p:childTnLst>
                                </p:cTn>
                              </p:par>
                              <p:par>
                                <p:cTn id="982" presetID="42" presetClass="path" presetSubtype="0" decel="100000" fill="hold" grpId="1" nodeType="withEffect">
                                  <p:stCondLst>
                                    <p:cond delay="6500"/>
                                  </p:stCondLst>
                                  <p:childTnLst>
                                    <p:animMotion origin="layout" path="M 3.54167E-6 7.40741E-7 L 0.0026 0.60995 " pathEditMode="relative" rAng="0" ptsTypes="AA">
                                      <p:cBhvr>
                                        <p:cTn id="983" dur="313" fill="hold"/>
                                        <p:tgtEl>
                                          <p:spTgt spid="255"/>
                                        </p:tgtEl>
                                        <p:attrNameLst>
                                          <p:attrName>ppt_x</p:attrName>
                                          <p:attrName>ppt_y</p:attrName>
                                        </p:attrNameLst>
                                      </p:cBhvr>
                                      <p:rCtr x="130" y="30486"/>
                                    </p:animMotion>
                                  </p:childTnLst>
                                </p:cTn>
                              </p:par>
                              <p:par>
                                <p:cTn id="984" presetID="0" presetClass="path" presetSubtype="0" decel="100000" fill="hold" grpId="2" nodeType="withEffect">
                                  <p:stCondLst>
                                    <p:cond delay="6813"/>
                                  </p:stCondLst>
                                  <p:childTnLst>
                                    <p:animMotion origin="layout" path="M 0.0026 0.60995 C 0.00208 0.50278 0.00195 0.5169 -0.00287 0.46227 C -0.00743 0.41018 -0.01693 0.39259 -0.02149 0.35255 C -0.02591 0.31157 -0.02409 0.27222 -0.01615 0.2162 " pathEditMode="relative" rAng="0" ptsTypes="AAAA">
                                      <p:cBhvr>
                                        <p:cTn id="985" dur="3125" fill="hold"/>
                                        <p:tgtEl>
                                          <p:spTgt spid="255"/>
                                        </p:tgtEl>
                                        <p:attrNameLst>
                                          <p:attrName>ppt_x</p:attrName>
                                          <p:attrName>ppt_y</p:attrName>
                                        </p:attrNameLst>
                                      </p:cBhvr>
                                      <p:rCtr x="-1328" y="-19699"/>
                                    </p:animMotion>
                                  </p:childTnLst>
                                </p:cTn>
                              </p:par>
                              <p:par>
                                <p:cTn id="986" presetID="10" presetClass="exit" presetSubtype="0" fill="hold" grpId="3" nodeType="withEffect">
                                  <p:stCondLst>
                                    <p:cond delay="8375"/>
                                  </p:stCondLst>
                                  <p:childTnLst>
                                    <p:animEffect transition="out" filter="fade">
                                      <p:cBhvr>
                                        <p:cTn id="987" dur="1250"/>
                                        <p:tgtEl>
                                          <p:spTgt spid="255"/>
                                        </p:tgtEl>
                                      </p:cBhvr>
                                    </p:animEffect>
                                    <p:set>
                                      <p:cBhvr>
                                        <p:cTn id="988" dur="1" fill="hold">
                                          <p:stCondLst>
                                            <p:cond delay="1249"/>
                                          </p:stCondLst>
                                        </p:cTn>
                                        <p:tgtEl>
                                          <p:spTgt spid="255"/>
                                        </p:tgtEl>
                                        <p:attrNameLst>
                                          <p:attrName>style.visibility</p:attrName>
                                        </p:attrNameLst>
                                      </p:cBhvr>
                                      <p:to>
                                        <p:strVal val="hidden"/>
                                      </p:to>
                                    </p:set>
                                  </p:childTnLst>
                                </p:cTn>
                              </p:par>
                              <p:par>
                                <p:cTn id="989" presetID="1" presetClass="entr" presetSubtype="0" fill="hold" grpId="0" nodeType="withEffect">
                                  <p:stCondLst>
                                    <p:cond delay="6500"/>
                                  </p:stCondLst>
                                  <p:childTnLst>
                                    <p:set>
                                      <p:cBhvr>
                                        <p:cTn id="990" dur="1" fill="hold">
                                          <p:stCondLst>
                                            <p:cond delay="0"/>
                                          </p:stCondLst>
                                        </p:cTn>
                                        <p:tgtEl>
                                          <p:spTgt spid="243"/>
                                        </p:tgtEl>
                                        <p:attrNameLst>
                                          <p:attrName>style.visibility</p:attrName>
                                        </p:attrNameLst>
                                      </p:cBhvr>
                                      <p:to>
                                        <p:strVal val="visible"/>
                                      </p:to>
                                    </p:set>
                                  </p:childTnLst>
                                </p:cTn>
                              </p:par>
                              <p:par>
                                <p:cTn id="991" presetID="42" presetClass="path" presetSubtype="0" decel="100000" fill="hold" grpId="1" nodeType="withEffect">
                                  <p:stCondLst>
                                    <p:cond delay="6500"/>
                                  </p:stCondLst>
                                  <p:childTnLst>
                                    <p:animMotion origin="layout" path="M -6.25E-7 -3.7037E-7 L 0.00013 0.51204 " pathEditMode="relative" rAng="0" ptsTypes="AA">
                                      <p:cBhvr>
                                        <p:cTn id="992" dur="313" fill="hold"/>
                                        <p:tgtEl>
                                          <p:spTgt spid="243"/>
                                        </p:tgtEl>
                                        <p:attrNameLst>
                                          <p:attrName>ppt_x</p:attrName>
                                          <p:attrName>ppt_y</p:attrName>
                                        </p:attrNameLst>
                                      </p:cBhvr>
                                      <p:rCtr x="0" y="25602"/>
                                    </p:animMotion>
                                  </p:childTnLst>
                                </p:cTn>
                              </p:par>
                              <p:par>
                                <p:cTn id="993" presetID="0" presetClass="path" presetSubtype="0" decel="100000" fill="hold" grpId="2" nodeType="withEffect">
                                  <p:stCondLst>
                                    <p:cond delay="6813"/>
                                  </p:stCondLst>
                                  <p:childTnLst>
                                    <p:animMotion origin="layout" path="M 0.00013 0.51204 C 0.00091 0.42593 0.00104 0.43727 0.0082 0.39329 C 0.01497 0.35139 0.02943 0.33727 0.0362 0.30509 C 0.0431 0.27222 0.04037 0.24051 0.02826 0.19537 " pathEditMode="relative" rAng="0" ptsTypes="AAAA">
                                      <p:cBhvr>
                                        <p:cTn id="994" dur="3125" fill="hold"/>
                                        <p:tgtEl>
                                          <p:spTgt spid="243"/>
                                        </p:tgtEl>
                                        <p:attrNameLst>
                                          <p:attrName>ppt_x</p:attrName>
                                          <p:attrName>ppt_y</p:attrName>
                                        </p:attrNameLst>
                                      </p:cBhvr>
                                      <p:rCtr x="1992" y="-15833"/>
                                    </p:animMotion>
                                  </p:childTnLst>
                                </p:cTn>
                              </p:par>
                              <p:par>
                                <p:cTn id="995" presetID="10" presetClass="exit" presetSubtype="0" fill="hold" grpId="3" nodeType="withEffect">
                                  <p:stCondLst>
                                    <p:cond delay="8375"/>
                                  </p:stCondLst>
                                  <p:childTnLst>
                                    <p:animEffect transition="out" filter="fade">
                                      <p:cBhvr>
                                        <p:cTn id="996" dur="1250"/>
                                        <p:tgtEl>
                                          <p:spTgt spid="243"/>
                                        </p:tgtEl>
                                      </p:cBhvr>
                                    </p:animEffect>
                                    <p:set>
                                      <p:cBhvr>
                                        <p:cTn id="997" dur="1" fill="hold">
                                          <p:stCondLst>
                                            <p:cond delay="1249"/>
                                          </p:stCondLst>
                                        </p:cTn>
                                        <p:tgtEl>
                                          <p:spTgt spid="243"/>
                                        </p:tgtEl>
                                        <p:attrNameLst>
                                          <p:attrName>style.visibility</p:attrName>
                                        </p:attrNameLst>
                                      </p:cBhvr>
                                      <p:to>
                                        <p:strVal val="hidden"/>
                                      </p:to>
                                    </p:set>
                                  </p:childTnLst>
                                </p:cTn>
                              </p:par>
                              <p:par>
                                <p:cTn id="998" presetID="1" presetClass="entr" presetSubtype="0" fill="hold" grpId="0" nodeType="withEffect">
                                  <p:stCondLst>
                                    <p:cond delay="6500"/>
                                  </p:stCondLst>
                                  <p:childTnLst>
                                    <p:set>
                                      <p:cBhvr>
                                        <p:cTn id="999" dur="1" fill="hold">
                                          <p:stCondLst>
                                            <p:cond delay="0"/>
                                          </p:stCondLst>
                                        </p:cTn>
                                        <p:tgtEl>
                                          <p:spTgt spid="261"/>
                                        </p:tgtEl>
                                        <p:attrNameLst>
                                          <p:attrName>style.visibility</p:attrName>
                                        </p:attrNameLst>
                                      </p:cBhvr>
                                      <p:to>
                                        <p:strVal val="visible"/>
                                      </p:to>
                                    </p:set>
                                  </p:childTnLst>
                                </p:cTn>
                              </p:par>
                              <p:par>
                                <p:cTn id="1000"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1001" dur="4700" fill="hold"/>
                                        <p:tgtEl>
                                          <p:spTgt spid="261"/>
                                        </p:tgtEl>
                                        <p:attrNameLst>
                                          <p:attrName>ppt_x</p:attrName>
                                          <p:attrName>ppt_y</p:attrName>
                                        </p:attrNameLst>
                                      </p:cBhvr>
                                      <p:rCtr x="-2513" y="6782"/>
                                    </p:animMotion>
                                  </p:childTnLst>
                                </p:cTn>
                              </p:par>
                              <p:par>
                                <p:cTn id="1002" presetID="1" presetClass="entr" presetSubtype="0" fill="hold" grpId="0" nodeType="withEffect">
                                  <p:stCondLst>
                                    <p:cond delay="6500"/>
                                  </p:stCondLst>
                                  <p:childTnLst>
                                    <p:set>
                                      <p:cBhvr>
                                        <p:cTn id="1003" dur="1" fill="hold">
                                          <p:stCondLst>
                                            <p:cond delay="0"/>
                                          </p:stCondLst>
                                        </p:cTn>
                                        <p:tgtEl>
                                          <p:spTgt spid="260"/>
                                        </p:tgtEl>
                                        <p:attrNameLst>
                                          <p:attrName>style.visibility</p:attrName>
                                        </p:attrNameLst>
                                      </p:cBhvr>
                                      <p:to>
                                        <p:strVal val="visible"/>
                                      </p:to>
                                    </p:set>
                                  </p:childTnLst>
                                </p:cTn>
                              </p:par>
                              <p:par>
                                <p:cTn id="1004"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1005" dur="4200" fill="hold"/>
                                        <p:tgtEl>
                                          <p:spTgt spid="260"/>
                                        </p:tgtEl>
                                        <p:attrNameLst>
                                          <p:attrName>ppt_x</p:attrName>
                                          <p:attrName>ppt_y</p:attrName>
                                        </p:attrNameLst>
                                      </p:cBhvr>
                                      <p:rCtr x="-3372" y="17593"/>
                                    </p:animMotion>
                                  </p:childTnLst>
                                </p:cTn>
                              </p:par>
                              <p:par>
                                <p:cTn id="1006" presetID="1" presetClass="entr" presetSubtype="0" fill="hold" grpId="0" nodeType="withEffect">
                                  <p:stCondLst>
                                    <p:cond delay="6500"/>
                                  </p:stCondLst>
                                  <p:childTnLst>
                                    <p:set>
                                      <p:cBhvr>
                                        <p:cTn id="1007" dur="1" fill="hold">
                                          <p:stCondLst>
                                            <p:cond delay="0"/>
                                          </p:stCondLst>
                                        </p:cTn>
                                        <p:tgtEl>
                                          <p:spTgt spid="258"/>
                                        </p:tgtEl>
                                        <p:attrNameLst>
                                          <p:attrName>style.visibility</p:attrName>
                                        </p:attrNameLst>
                                      </p:cBhvr>
                                      <p:to>
                                        <p:strVal val="visible"/>
                                      </p:to>
                                    </p:set>
                                  </p:childTnLst>
                                </p:cTn>
                              </p:par>
                              <p:par>
                                <p:cTn id="1008"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1009" dur="4500" fill="hold"/>
                                        <p:tgtEl>
                                          <p:spTgt spid="258"/>
                                        </p:tgtEl>
                                        <p:attrNameLst>
                                          <p:attrName>ppt_x</p:attrName>
                                          <p:attrName>ppt_y</p:attrName>
                                        </p:attrNameLst>
                                      </p:cBhvr>
                                      <p:rCtr x="794" y="6875"/>
                                    </p:animMotion>
                                  </p:childTnLst>
                                </p:cTn>
                              </p:par>
                              <p:par>
                                <p:cTn id="1010" presetID="1" presetClass="entr" presetSubtype="0" fill="hold" grpId="0" nodeType="withEffect">
                                  <p:stCondLst>
                                    <p:cond delay="6500"/>
                                  </p:stCondLst>
                                  <p:childTnLst>
                                    <p:set>
                                      <p:cBhvr>
                                        <p:cTn id="1011" dur="1" fill="hold">
                                          <p:stCondLst>
                                            <p:cond delay="0"/>
                                          </p:stCondLst>
                                        </p:cTn>
                                        <p:tgtEl>
                                          <p:spTgt spid="241"/>
                                        </p:tgtEl>
                                        <p:attrNameLst>
                                          <p:attrName>style.visibility</p:attrName>
                                        </p:attrNameLst>
                                      </p:cBhvr>
                                      <p:to>
                                        <p:strVal val="visible"/>
                                      </p:to>
                                    </p:set>
                                  </p:childTnLst>
                                </p:cTn>
                              </p:par>
                              <p:par>
                                <p:cTn id="1012" presetID="0" presetClass="path" presetSubtype="0" decel="100000" fill="hold" grpId="1" nodeType="withEffect">
                                  <p:stCondLst>
                                    <p:cond delay="6500"/>
                                  </p:stCondLst>
                                  <p:childTnLst>
                                    <p:animMotion origin="layout" path="M -0.00432375 0.0012937 C 0.0279671 0.0198163 0.0520571 0.112646 0.0508871 0.182776 " pathEditMode="relative" rAng="0" ptsTypes="AA">
                                      <p:cBhvr>
                                        <p:cTn id="1013" dur="4300" fill="hold"/>
                                        <p:tgtEl>
                                          <p:spTgt spid="241"/>
                                        </p:tgtEl>
                                        <p:attrNameLst>
                                          <p:attrName>ppt_x</p:attrName>
                                          <p:attrName>ppt_y</p:attrName>
                                        </p:attrNameLst>
                                      </p:cBhvr>
                                      <p:rCtr x="28" y="91"/>
                                    </p:animMotion>
                                  </p:childTnLst>
                                </p:cTn>
                              </p:par>
                              <p:par>
                                <p:cTn id="1014" presetID="1" presetClass="entr" presetSubtype="0" fill="hold" grpId="0" nodeType="withEffect">
                                  <p:stCondLst>
                                    <p:cond delay="6500"/>
                                  </p:stCondLst>
                                  <p:childTnLst>
                                    <p:set>
                                      <p:cBhvr>
                                        <p:cTn id="1015" dur="1" fill="hold">
                                          <p:stCondLst>
                                            <p:cond delay="0"/>
                                          </p:stCondLst>
                                        </p:cTn>
                                        <p:tgtEl>
                                          <p:spTgt spid="249"/>
                                        </p:tgtEl>
                                        <p:attrNameLst>
                                          <p:attrName>style.visibility</p:attrName>
                                        </p:attrNameLst>
                                      </p:cBhvr>
                                      <p:to>
                                        <p:strVal val="visible"/>
                                      </p:to>
                                    </p:set>
                                  </p:childTnLst>
                                </p:cTn>
                              </p:par>
                              <p:par>
                                <p:cTn id="1016" presetID="0" presetClass="path" presetSubtype="0" decel="100000" fill="hold" grpId="1" nodeType="withEffect">
                                  <p:stCondLst>
                                    <p:cond delay="6500"/>
                                  </p:stCondLst>
                                  <p:childTnLst>
                                    <p:animMotion origin="layout" path="M 4.375E-6 -3.33333E-6 C -0.00222 -0.04051 -0.01745 -0.07477 -0.02982 -0.08819 C -0.12813 -0.13449 -0.12435 -0.06481 -0.11211 0.0007 " pathEditMode="relative" rAng="7680000" ptsTypes="AAA">
                                      <p:cBhvr>
                                        <p:cTn id="1017" dur="4300" fill="hold"/>
                                        <p:tgtEl>
                                          <p:spTgt spid="249"/>
                                        </p:tgtEl>
                                        <p:attrNameLst>
                                          <p:attrName>ppt_x</p:attrName>
                                          <p:attrName>ppt_y</p:attrName>
                                        </p:attrNameLst>
                                      </p:cBhvr>
                                      <p:rCtr x="-6146" y="-3079"/>
                                    </p:animMotion>
                                  </p:childTnLst>
                                </p:cTn>
                              </p:par>
                              <p:par>
                                <p:cTn id="1018" presetID="1" presetClass="entr" presetSubtype="0" fill="hold" grpId="0" nodeType="withEffect">
                                  <p:stCondLst>
                                    <p:cond delay="6500"/>
                                  </p:stCondLst>
                                  <p:childTnLst>
                                    <p:set>
                                      <p:cBhvr>
                                        <p:cTn id="1019" dur="1" fill="hold">
                                          <p:stCondLst>
                                            <p:cond delay="0"/>
                                          </p:stCondLst>
                                        </p:cTn>
                                        <p:tgtEl>
                                          <p:spTgt spid="256"/>
                                        </p:tgtEl>
                                        <p:attrNameLst>
                                          <p:attrName>style.visibility</p:attrName>
                                        </p:attrNameLst>
                                      </p:cBhvr>
                                      <p:to>
                                        <p:strVal val="visible"/>
                                      </p:to>
                                    </p:set>
                                  </p:childTnLst>
                                </p:cTn>
                              </p:par>
                              <p:par>
                                <p:cTn id="1020" presetID="0" presetClass="path" presetSubtype="0" decel="100000" fill="hold" grpId="1" nodeType="withEffect">
                                  <p:stCondLst>
                                    <p:cond delay="6500"/>
                                  </p:stCondLst>
                                  <p:childTnLst>
                                    <p:animMotion origin="layout" path="M -1.04167E-6 3.7037E-6 C -0.00377 -0.00949 -0.00911 -0.02454 -0.0112 -0.0375 C -0.01341 -0.0507 -0.01536 -0.08172 -0.01536 -0.10301 " pathEditMode="relative" rAng="0" ptsTypes="AAA">
                                      <p:cBhvr>
                                        <p:cTn id="1021" dur="4375" fill="hold"/>
                                        <p:tgtEl>
                                          <p:spTgt spid="256"/>
                                        </p:tgtEl>
                                        <p:attrNameLst>
                                          <p:attrName>ppt_x</p:attrName>
                                          <p:attrName>ppt_y</p:attrName>
                                        </p:attrNameLst>
                                      </p:cBhvr>
                                      <p:rCtr x="-768" y="-5162"/>
                                    </p:animMotion>
                                  </p:childTnLst>
                                </p:cTn>
                              </p:par>
                              <p:par>
                                <p:cTn id="1022" presetID="1" presetClass="entr" presetSubtype="0" fill="hold" grpId="0" nodeType="withEffect">
                                  <p:stCondLst>
                                    <p:cond delay="6500"/>
                                  </p:stCondLst>
                                  <p:childTnLst>
                                    <p:set>
                                      <p:cBhvr>
                                        <p:cTn id="1023" dur="1" fill="hold">
                                          <p:stCondLst>
                                            <p:cond delay="0"/>
                                          </p:stCondLst>
                                        </p:cTn>
                                        <p:tgtEl>
                                          <p:spTgt spid="266"/>
                                        </p:tgtEl>
                                        <p:attrNameLst>
                                          <p:attrName>style.visibility</p:attrName>
                                        </p:attrNameLst>
                                      </p:cBhvr>
                                      <p:to>
                                        <p:strVal val="visible"/>
                                      </p:to>
                                    </p:set>
                                  </p:childTnLst>
                                </p:cTn>
                              </p:par>
                              <p:par>
                                <p:cTn id="1024" presetID="0" presetClass="path" presetSubtype="0" decel="100000" fill="hold" grpId="1" nodeType="withEffect">
                                  <p:stCondLst>
                                    <p:cond delay="6500"/>
                                  </p:stCondLst>
                                  <p:childTnLst>
                                    <p:animMotion origin="layout" path="M 1.25E-6 -3.33333E-6 C 0.03854 0.04051 0.06289 0.0963 0.06458 0.15023 C 0.06614 0.20486 0.05234 0.25324 0.03281 0.29445 " pathEditMode="relative" rAng="0" ptsTypes="AAA">
                                      <p:cBhvr>
                                        <p:cTn id="1025" dur="4500" fill="hold"/>
                                        <p:tgtEl>
                                          <p:spTgt spid="266"/>
                                        </p:tgtEl>
                                        <p:attrNameLst>
                                          <p:attrName>ppt_x</p:attrName>
                                          <p:attrName>ppt_y</p:attrName>
                                        </p:attrNameLst>
                                      </p:cBhvr>
                                      <p:rCtr x="3229" y="14722"/>
                                    </p:animMotion>
                                  </p:childTnLst>
                                </p:cTn>
                              </p:par>
                              <p:par>
                                <p:cTn id="1026" presetID="1" presetClass="entr" presetSubtype="0" fill="hold" grpId="0" nodeType="withEffect">
                                  <p:stCondLst>
                                    <p:cond delay="6500"/>
                                  </p:stCondLst>
                                  <p:childTnLst>
                                    <p:set>
                                      <p:cBhvr>
                                        <p:cTn id="1027" dur="1" fill="hold">
                                          <p:stCondLst>
                                            <p:cond delay="0"/>
                                          </p:stCondLst>
                                        </p:cTn>
                                        <p:tgtEl>
                                          <p:spTgt spid="246"/>
                                        </p:tgtEl>
                                        <p:attrNameLst>
                                          <p:attrName>style.visibility</p:attrName>
                                        </p:attrNameLst>
                                      </p:cBhvr>
                                      <p:to>
                                        <p:strVal val="visible"/>
                                      </p:to>
                                    </p:set>
                                  </p:childTnLst>
                                </p:cTn>
                              </p:par>
                              <p:par>
                                <p:cTn id="1028" presetID="0" presetClass="path" presetSubtype="0" decel="100000" fill="hold" grpId="1" nodeType="withEffect">
                                  <p:stCondLst>
                                    <p:cond delay="6500"/>
                                  </p:stCondLst>
                                  <p:childTnLst>
                                    <p:animMotion origin="layout" path="M 3.125E-6 1.48148E-6 C 0.06458 -0.02153 0.06041 -0.02639 0.11028 0.01852 " pathEditMode="relative" rAng="0" ptsTypes="AA">
                                      <p:cBhvr>
                                        <p:cTn id="1029" dur="4700" fill="hold"/>
                                        <p:tgtEl>
                                          <p:spTgt spid="246"/>
                                        </p:tgtEl>
                                        <p:attrNameLst>
                                          <p:attrName>ppt_x</p:attrName>
                                          <p:attrName>ppt_y</p:attrName>
                                        </p:attrNameLst>
                                      </p:cBhvr>
                                      <p:rCtr x="5508" y="116"/>
                                    </p:animMotion>
                                  </p:childTnLst>
                                </p:cTn>
                              </p:par>
                              <p:par>
                                <p:cTn id="1030" presetID="1" presetClass="entr" presetSubtype="0" fill="hold" grpId="0" nodeType="withEffect">
                                  <p:stCondLst>
                                    <p:cond delay="6500"/>
                                  </p:stCondLst>
                                  <p:childTnLst>
                                    <p:set>
                                      <p:cBhvr>
                                        <p:cTn id="1031" dur="1" fill="hold">
                                          <p:stCondLst>
                                            <p:cond delay="0"/>
                                          </p:stCondLst>
                                        </p:cTn>
                                        <p:tgtEl>
                                          <p:spTgt spid="244"/>
                                        </p:tgtEl>
                                        <p:attrNameLst>
                                          <p:attrName>style.visibility</p:attrName>
                                        </p:attrNameLst>
                                      </p:cBhvr>
                                      <p:to>
                                        <p:strVal val="visible"/>
                                      </p:to>
                                    </p:set>
                                  </p:childTnLst>
                                </p:cTn>
                              </p:par>
                              <p:par>
                                <p:cTn id="1032" presetID="0" presetClass="path" presetSubtype="0" decel="100000" fill="hold" grpId="1" nodeType="withEffect">
                                  <p:stCondLst>
                                    <p:cond delay="6500"/>
                                  </p:stCondLst>
                                  <p:childTnLst>
                                    <p:animMotion origin="layout" path="M 2.5E-6 -2.59259E-6 C 0.0125 0.0088 0.02174 0.05324 0.02135 0.08681 " pathEditMode="relative" rAng="0" ptsTypes="AA">
                                      <p:cBhvr>
                                        <p:cTn id="1033" dur="4500" fill="hold"/>
                                        <p:tgtEl>
                                          <p:spTgt spid="244"/>
                                        </p:tgtEl>
                                        <p:attrNameLst>
                                          <p:attrName>ppt_x</p:attrName>
                                          <p:attrName>ppt_y</p:attrName>
                                        </p:attrNameLst>
                                      </p:cBhvr>
                                      <p:rCtr x="1068" y="4329"/>
                                    </p:animMotion>
                                  </p:childTnLst>
                                </p:cTn>
                              </p:par>
                              <p:par>
                                <p:cTn id="1034" presetID="1" presetClass="entr" presetSubtype="0" fill="hold" grpId="0" nodeType="withEffect">
                                  <p:stCondLst>
                                    <p:cond delay="6500"/>
                                  </p:stCondLst>
                                  <p:childTnLst>
                                    <p:set>
                                      <p:cBhvr>
                                        <p:cTn id="1035" dur="1" fill="hold">
                                          <p:stCondLst>
                                            <p:cond delay="0"/>
                                          </p:stCondLst>
                                        </p:cTn>
                                        <p:tgtEl>
                                          <p:spTgt spid="290"/>
                                        </p:tgtEl>
                                        <p:attrNameLst>
                                          <p:attrName>style.visibility</p:attrName>
                                        </p:attrNameLst>
                                      </p:cBhvr>
                                      <p:to>
                                        <p:strVal val="visible"/>
                                      </p:to>
                                    </p:set>
                                  </p:childTnLst>
                                </p:cTn>
                              </p:par>
                              <p:par>
                                <p:cTn id="1036" presetID="0" presetClass="path" presetSubtype="0" decel="100000" fill="hold" grpId="1" nodeType="withEffect">
                                  <p:stCondLst>
                                    <p:cond delay="6500"/>
                                  </p:stCondLst>
                                  <p:childTnLst>
                                    <p:animMotion origin="layout" path="M 1.25E-6 3.33333E-6 C 0.03203 0.08148 0.03984 0.09953 -0.03242 -0.06598 " pathEditMode="relative" rAng="19380000" ptsTypes="AA">
                                      <p:cBhvr>
                                        <p:cTn id="1037" dur="4600" fill="hold"/>
                                        <p:tgtEl>
                                          <p:spTgt spid="290"/>
                                        </p:tgtEl>
                                        <p:attrNameLst>
                                          <p:attrName>ppt_x</p:attrName>
                                          <p:attrName>ppt_y</p:attrName>
                                        </p:attrNameLst>
                                      </p:cBhvr>
                                      <p:rCtr x="-378" y="-370"/>
                                    </p:animMotion>
                                  </p:childTnLst>
                                </p:cTn>
                              </p:par>
                              <p:par>
                                <p:cTn id="1038" presetID="1" presetClass="entr" presetSubtype="0" fill="hold" grpId="0" nodeType="withEffect">
                                  <p:stCondLst>
                                    <p:cond delay="6500"/>
                                  </p:stCondLst>
                                  <p:childTnLst>
                                    <p:set>
                                      <p:cBhvr>
                                        <p:cTn id="1039" dur="1" fill="hold">
                                          <p:stCondLst>
                                            <p:cond delay="0"/>
                                          </p:stCondLst>
                                        </p:cTn>
                                        <p:tgtEl>
                                          <p:spTgt spid="291"/>
                                        </p:tgtEl>
                                        <p:attrNameLst>
                                          <p:attrName>style.visibility</p:attrName>
                                        </p:attrNameLst>
                                      </p:cBhvr>
                                      <p:to>
                                        <p:strVal val="visible"/>
                                      </p:to>
                                    </p:set>
                                  </p:childTnLst>
                                </p:cTn>
                              </p:par>
                              <p:par>
                                <p:cTn id="1040" presetID="0" presetClass="path" presetSubtype="0" decel="100000" fill="hold" grpId="1" nodeType="withEffect">
                                  <p:stCondLst>
                                    <p:cond delay="6500"/>
                                  </p:stCondLst>
                                  <p:childTnLst>
                                    <p:animMotion origin="layout" path="M 4.85723E-17 -4.07407E-6 C -0.00573 0.03681 -0.03984 0.06412 -0.04961 0.04121 C -0.05937 0.01829 -0.04219 -0.06134 -0.01107 -0.06944 " pathEditMode="relative" rAng="0" ptsTypes="AAA">
                                      <p:cBhvr>
                                        <p:cTn id="1041" dur="4300" fill="hold"/>
                                        <p:tgtEl>
                                          <p:spTgt spid="291"/>
                                        </p:tgtEl>
                                        <p:attrNameLst>
                                          <p:attrName>ppt_x</p:attrName>
                                          <p:attrName>ppt_y</p:attrName>
                                        </p:attrNameLst>
                                      </p:cBhvr>
                                      <p:rCtr x="-2617" y="-995"/>
                                    </p:animMotion>
                                  </p:childTnLst>
                                </p:cTn>
                              </p:par>
                              <p:par>
                                <p:cTn id="1042" presetID="1" presetClass="entr" presetSubtype="0" fill="hold" grpId="0" nodeType="withEffect">
                                  <p:stCondLst>
                                    <p:cond delay="6500"/>
                                  </p:stCondLst>
                                  <p:childTnLst>
                                    <p:set>
                                      <p:cBhvr>
                                        <p:cTn id="1043" dur="1" fill="hold">
                                          <p:stCondLst>
                                            <p:cond delay="0"/>
                                          </p:stCondLst>
                                        </p:cTn>
                                        <p:tgtEl>
                                          <p:spTgt spid="289"/>
                                        </p:tgtEl>
                                        <p:attrNameLst>
                                          <p:attrName>style.visibility</p:attrName>
                                        </p:attrNameLst>
                                      </p:cBhvr>
                                      <p:to>
                                        <p:strVal val="visible"/>
                                      </p:to>
                                    </p:set>
                                  </p:childTnLst>
                                </p:cTn>
                              </p:par>
                              <p:par>
                                <p:cTn id="1044" presetID="0" presetClass="path" presetSubtype="0" decel="100000" fill="hold" grpId="1" nodeType="withEffect">
                                  <p:stCondLst>
                                    <p:cond delay="6500"/>
                                  </p:stCondLst>
                                  <p:childTnLst>
                                    <p:animMotion origin="layout" path="M 2.08333E-7 4.44444E-6 C -0.02305 -0.01065 -0.0224 -0.03866 -0.02096 -0.06227 C -0.01953 -0.08588 0.00807 -0.18912 0.05951 -0.08334 " pathEditMode="relative" rAng="0" ptsTypes="AAA">
                                      <p:cBhvr>
                                        <p:cTn id="1045" dur="4200" fill="hold"/>
                                        <p:tgtEl>
                                          <p:spTgt spid="289"/>
                                        </p:tgtEl>
                                        <p:attrNameLst>
                                          <p:attrName>ppt_x</p:attrName>
                                          <p:attrName>ppt_y</p:attrName>
                                        </p:attrNameLst>
                                      </p:cBhvr>
                                      <p:rCtr x="1901" y="-6505"/>
                                    </p:animMotion>
                                  </p:childTnLst>
                                </p:cTn>
                              </p:par>
                              <p:par>
                                <p:cTn id="1046" presetID="1" presetClass="entr" presetSubtype="0" fill="hold" grpId="0" nodeType="withEffect">
                                  <p:stCondLst>
                                    <p:cond delay="6500"/>
                                  </p:stCondLst>
                                  <p:childTnLst>
                                    <p:set>
                                      <p:cBhvr>
                                        <p:cTn id="1047" dur="1" fill="hold">
                                          <p:stCondLst>
                                            <p:cond delay="0"/>
                                          </p:stCondLst>
                                        </p:cTn>
                                        <p:tgtEl>
                                          <p:spTgt spid="297"/>
                                        </p:tgtEl>
                                        <p:attrNameLst>
                                          <p:attrName>style.visibility</p:attrName>
                                        </p:attrNameLst>
                                      </p:cBhvr>
                                      <p:to>
                                        <p:strVal val="visible"/>
                                      </p:to>
                                    </p:set>
                                  </p:childTnLst>
                                </p:cTn>
                              </p:par>
                              <p:par>
                                <p:cTn id="1048"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49" dur="3750" fill="hold"/>
                                        <p:tgtEl>
                                          <p:spTgt spid="297"/>
                                        </p:tgtEl>
                                        <p:attrNameLst>
                                          <p:attrName>ppt_x</p:attrName>
                                          <p:attrName>ppt_y</p:attrName>
                                        </p:attrNameLst>
                                      </p:cBhvr>
                                      <p:rCtr x="1094" y="7222"/>
                                    </p:animMotion>
                                  </p:childTnLst>
                                </p:cTn>
                              </p:par>
                              <p:par>
                                <p:cTn id="1050" presetID="1" presetClass="entr" presetSubtype="0" fill="hold" grpId="0" nodeType="withEffect">
                                  <p:stCondLst>
                                    <p:cond delay="6500"/>
                                  </p:stCondLst>
                                  <p:childTnLst>
                                    <p:set>
                                      <p:cBhvr>
                                        <p:cTn id="1051" dur="1" fill="hold">
                                          <p:stCondLst>
                                            <p:cond delay="0"/>
                                          </p:stCondLst>
                                        </p:cTn>
                                        <p:tgtEl>
                                          <p:spTgt spid="292"/>
                                        </p:tgtEl>
                                        <p:attrNameLst>
                                          <p:attrName>style.visibility</p:attrName>
                                        </p:attrNameLst>
                                      </p:cBhvr>
                                      <p:to>
                                        <p:strVal val="visible"/>
                                      </p:to>
                                    </p:set>
                                  </p:childTnLst>
                                </p:cTn>
                              </p:par>
                              <p:par>
                                <p:cTn id="105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1053" dur="4300" fill="hold"/>
                                        <p:tgtEl>
                                          <p:spTgt spid="292"/>
                                        </p:tgtEl>
                                        <p:attrNameLst>
                                          <p:attrName>ppt_x</p:attrName>
                                          <p:attrName>ppt_y</p:attrName>
                                        </p:attrNameLst>
                                      </p:cBhvr>
                                      <p:rCtr x="-2474" y="5116"/>
                                    </p:animMotion>
                                  </p:childTnLst>
                                </p:cTn>
                              </p:par>
                              <p:par>
                                <p:cTn id="1054" presetID="1" presetClass="entr" presetSubtype="0" fill="hold" grpId="0" nodeType="withEffect">
                                  <p:stCondLst>
                                    <p:cond delay="6500"/>
                                  </p:stCondLst>
                                  <p:childTnLst>
                                    <p:set>
                                      <p:cBhvr>
                                        <p:cTn id="1055" dur="1" fill="hold">
                                          <p:stCondLst>
                                            <p:cond delay="0"/>
                                          </p:stCondLst>
                                        </p:cTn>
                                        <p:tgtEl>
                                          <p:spTgt spid="294"/>
                                        </p:tgtEl>
                                        <p:attrNameLst>
                                          <p:attrName>style.visibility</p:attrName>
                                        </p:attrNameLst>
                                      </p:cBhvr>
                                      <p:to>
                                        <p:strVal val="visible"/>
                                      </p:to>
                                    </p:set>
                                  </p:childTnLst>
                                </p:cTn>
                              </p:par>
                              <p:par>
                                <p:cTn id="1056" presetID="0" presetClass="path" presetSubtype="0" decel="100000" fill="hold" grpId="1" nodeType="withEffect">
                                  <p:stCondLst>
                                    <p:cond delay="6500"/>
                                  </p:stCondLst>
                                  <p:childTnLst>
                                    <p:animMotion origin="layout" path="M -0.00026 -7.40741E-7 C 0.01849 -0.00278 0.02448 -0.025 0.02552 -0.03935 C 0.02656 -0.05324 0.01796 -0.08171 -0.00586 -0.07407 " pathEditMode="relative" rAng="0" ptsTypes="AAA">
                                      <p:cBhvr>
                                        <p:cTn id="1057" dur="4375" fill="hold"/>
                                        <p:tgtEl>
                                          <p:spTgt spid="294"/>
                                        </p:tgtEl>
                                        <p:attrNameLst>
                                          <p:attrName>ppt_x</p:attrName>
                                          <p:attrName>ppt_y</p:attrName>
                                        </p:attrNameLst>
                                      </p:cBhvr>
                                      <p:rCtr x="1016" y="-3773"/>
                                    </p:animMotion>
                                  </p:childTnLst>
                                </p:cTn>
                              </p:par>
                              <p:par>
                                <p:cTn id="1058" presetID="1" presetClass="entr" presetSubtype="0" fill="hold" grpId="0" nodeType="withEffect">
                                  <p:stCondLst>
                                    <p:cond delay="6500"/>
                                  </p:stCondLst>
                                  <p:childTnLst>
                                    <p:set>
                                      <p:cBhvr>
                                        <p:cTn id="1059" dur="1" fill="hold">
                                          <p:stCondLst>
                                            <p:cond delay="0"/>
                                          </p:stCondLst>
                                        </p:cTn>
                                        <p:tgtEl>
                                          <p:spTgt spid="238"/>
                                        </p:tgtEl>
                                        <p:attrNameLst>
                                          <p:attrName>style.visibility</p:attrName>
                                        </p:attrNameLst>
                                      </p:cBhvr>
                                      <p:to>
                                        <p:strVal val="visible"/>
                                      </p:to>
                                    </p:set>
                                  </p:childTnLst>
                                </p:cTn>
                              </p:par>
                              <p:par>
                                <p:cTn id="1060" presetID="26" presetClass="path" presetSubtype="0" decel="100000" fill="hold" grpId="1" nodeType="withEffect">
                                  <p:stCondLst>
                                    <p:cond delay="6500"/>
                                  </p:stCondLst>
                                  <p:childTnLst>
                                    <p:animMotion origin="layout" path="M -0.01693 -4.81481E-6 C -0.01693 0.01135 -0.02227 0.02084 -0.02891 0.02084 C -0.03646 0.02084 -0.03932 0.01042 -0.0405 0.00394 L -0.04154 -0.00439 C -0.04284 -0.01064 -0.0457 -0.02083 -0.05443 -0.02083 C -0.06003 -0.02083 -0.06615 -0.01157 -0.06615 -4.81481E-6 C -0.06615 0.01135 -0.06003 0.02084 -0.05443 0.02084 C -0.0457 0.02084 -0.04284 0.01042 -0.04154 0.00394 L -0.0405 -0.00439 C -0.03932 -0.01064 -0.03646 -0.02083 -0.02891 -0.02083 C -0.02227 -0.02083 -0.01693 -0.01157 -0.01693 -4.81481E-6 Z " pathEditMode="relative" rAng="0" ptsTypes="AAAAAAAAAAA">
                                      <p:cBhvr>
                                        <p:cTn id="1061" dur="4300" fill="hold"/>
                                        <p:tgtEl>
                                          <p:spTgt spid="238"/>
                                        </p:tgtEl>
                                        <p:attrNameLst>
                                          <p:attrName>ppt_x</p:attrName>
                                          <p:attrName>ppt_y</p:attrName>
                                        </p:attrNameLst>
                                      </p:cBhvr>
                                      <p:rCtr x="-2461" y="0"/>
                                    </p:animMotion>
                                  </p:childTnLst>
                                </p:cTn>
                              </p:par>
                              <p:par>
                                <p:cTn id="1062" presetID="1" presetClass="entr" presetSubtype="0" fill="hold" grpId="0" nodeType="withEffect">
                                  <p:stCondLst>
                                    <p:cond delay="6500"/>
                                  </p:stCondLst>
                                  <p:childTnLst>
                                    <p:set>
                                      <p:cBhvr>
                                        <p:cTn id="1063" dur="1" fill="hold">
                                          <p:stCondLst>
                                            <p:cond delay="0"/>
                                          </p:stCondLst>
                                        </p:cTn>
                                        <p:tgtEl>
                                          <p:spTgt spid="278"/>
                                        </p:tgtEl>
                                        <p:attrNameLst>
                                          <p:attrName>style.visibility</p:attrName>
                                        </p:attrNameLst>
                                      </p:cBhvr>
                                      <p:to>
                                        <p:strVal val="visible"/>
                                      </p:to>
                                    </p:set>
                                  </p:childTnLst>
                                </p:cTn>
                              </p:par>
                              <p:par>
                                <p:cTn id="1064" presetID="0" presetClass="path" presetSubtype="0" decel="100000" fill="hold" grpId="1" nodeType="withEffect">
                                  <p:stCondLst>
                                    <p:cond delay="6500"/>
                                  </p:stCondLst>
                                  <p:childTnLst>
                                    <p:animMotion origin="layout" path="M -1.25E-6 2.22222E-6 C 0.03425 0.02106 0.05977 0.12569 0.05846 0.20463 " pathEditMode="relative" rAng="0" ptsTypes="AA">
                                      <p:cBhvr>
                                        <p:cTn id="1065" dur="4300" fill="hold"/>
                                        <p:tgtEl>
                                          <p:spTgt spid="278"/>
                                        </p:tgtEl>
                                        <p:attrNameLst>
                                          <p:attrName>ppt_x</p:attrName>
                                          <p:attrName>ppt_y</p:attrName>
                                        </p:attrNameLst>
                                      </p:cBhvr>
                                      <p:rCtr x="2930" y="10231"/>
                                    </p:animMotion>
                                  </p:childTnLst>
                                </p:cTn>
                              </p:par>
                              <p:par>
                                <p:cTn id="1066" presetID="1" presetClass="entr" presetSubtype="0" fill="hold" grpId="0" nodeType="withEffect">
                                  <p:stCondLst>
                                    <p:cond delay="6500"/>
                                  </p:stCondLst>
                                  <p:childTnLst>
                                    <p:set>
                                      <p:cBhvr>
                                        <p:cTn id="1067" dur="1" fill="hold">
                                          <p:stCondLst>
                                            <p:cond delay="0"/>
                                          </p:stCondLst>
                                        </p:cTn>
                                        <p:tgtEl>
                                          <p:spTgt spid="279"/>
                                        </p:tgtEl>
                                        <p:attrNameLst>
                                          <p:attrName>style.visibility</p:attrName>
                                        </p:attrNameLst>
                                      </p:cBhvr>
                                      <p:to>
                                        <p:strVal val="visible"/>
                                      </p:to>
                                    </p:set>
                                  </p:childTnLst>
                                </p:cTn>
                              </p:par>
                              <p:par>
                                <p:cTn id="1068"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1069" dur="3900" fill="hold"/>
                                        <p:tgtEl>
                                          <p:spTgt spid="279"/>
                                        </p:tgtEl>
                                        <p:attrNameLst>
                                          <p:attrName>ppt_x</p:attrName>
                                          <p:attrName>ppt_y</p:attrName>
                                        </p:attrNameLst>
                                      </p:cBhvr>
                                      <p:rCtr x="-2526" y="6782"/>
                                    </p:animMotion>
                                  </p:childTnLst>
                                </p:cTn>
                              </p:par>
                              <p:par>
                                <p:cTn id="1070" presetID="1" presetClass="entr" presetSubtype="0" fill="hold" grpId="0" nodeType="withEffect">
                                  <p:stCondLst>
                                    <p:cond delay="6500"/>
                                  </p:stCondLst>
                                  <p:childTnLst>
                                    <p:set>
                                      <p:cBhvr>
                                        <p:cTn id="1071" dur="1" fill="hold">
                                          <p:stCondLst>
                                            <p:cond delay="0"/>
                                          </p:stCondLst>
                                        </p:cTn>
                                        <p:tgtEl>
                                          <p:spTgt spid="280"/>
                                        </p:tgtEl>
                                        <p:attrNameLst>
                                          <p:attrName>style.visibility</p:attrName>
                                        </p:attrNameLst>
                                      </p:cBhvr>
                                      <p:to>
                                        <p:strVal val="visible"/>
                                      </p:to>
                                    </p:set>
                                  </p:childTnLst>
                                </p:cTn>
                              </p:par>
                              <p:par>
                                <p:cTn id="1072"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1073" dur="3500" fill="hold"/>
                                        <p:tgtEl>
                                          <p:spTgt spid="280"/>
                                        </p:tgtEl>
                                        <p:attrNameLst>
                                          <p:attrName>ppt_x</p:attrName>
                                          <p:attrName>ppt_y</p:attrName>
                                        </p:attrNameLst>
                                      </p:cBhvr>
                                      <p:rCtr x="794" y="6875"/>
                                    </p:animMotion>
                                  </p:childTnLst>
                                </p:cTn>
                              </p:par>
                              <p:par>
                                <p:cTn id="1074" presetID="1" presetClass="entr" presetSubtype="0" fill="hold" grpId="0" nodeType="withEffect">
                                  <p:stCondLst>
                                    <p:cond delay="6500"/>
                                  </p:stCondLst>
                                  <p:childTnLst>
                                    <p:set>
                                      <p:cBhvr>
                                        <p:cTn id="1075" dur="1" fill="hold">
                                          <p:stCondLst>
                                            <p:cond delay="0"/>
                                          </p:stCondLst>
                                        </p:cTn>
                                        <p:tgtEl>
                                          <p:spTgt spid="281"/>
                                        </p:tgtEl>
                                        <p:attrNameLst>
                                          <p:attrName>style.visibility</p:attrName>
                                        </p:attrNameLst>
                                      </p:cBhvr>
                                      <p:to>
                                        <p:strVal val="visible"/>
                                      </p:to>
                                    </p:set>
                                  </p:childTnLst>
                                </p:cTn>
                              </p:par>
                              <p:par>
                                <p:cTn id="1076"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77" dur="3750" fill="hold"/>
                                        <p:tgtEl>
                                          <p:spTgt spid="281"/>
                                        </p:tgtEl>
                                        <p:attrNameLst>
                                          <p:attrName>ppt_x</p:attrName>
                                          <p:attrName>ppt_y</p:attrName>
                                        </p:attrNameLst>
                                      </p:cBhvr>
                                      <p:rCtr x="1094" y="7222"/>
                                    </p:animMotion>
                                  </p:childTnLst>
                                </p:cTn>
                              </p:par>
                              <p:par>
                                <p:cTn id="1078" presetID="1" presetClass="entr" presetSubtype="0" fill="hold" grpId="0" nodeType="withEffect">
                                  <p:stCondLst>
                                    <p:cond delay="6500"/>
                                  </p:stCondLst>
                                  <p:childTnLst>
                                    <p:set>
                                      <p:cBhvr>
                                        <p:cTn id="1079" dur="1" fill="hold">
                                          <p:stCondLst>
                                            <p:cond delay="0"/>
                                          </p:stCondLst>
                                        </p:cTn>
                                        <p:tgtEl>
                                          <p:spTgt spid="282"/>
                                        </p:tgtEl>
                                        <p:attrNameLst>
                                          <p:attrName>style.visibility</p:attrName>
                                        </p:attrNameLst>
                                      </p:cBhvr>
                                      <p:to>
                                        <p:strVal val="visible"/>
                                      </p:to>
                                    </p:set>
                                  </p:childTnLst>
                                </p:cTn>
                              </p:par>
                              <p:par>
                                <p:cTn id="1080"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81" dur="3750" fill="hold"/>
                                        <p:tgtEl>
                                          <p:spTgt spid="282"/>
                                        </p:tgtEl>
                                        <p:attrNameLst>
                                          <p:attrName>ppt_x</p:attrName>
                                          <p:attrName>ppt_y</p:attrName>
                                        </p:attrNameLst>
                                      </p:cBhvr>
                                      <p:rCtr x="1094" y="7222"/>
                                    </p:animMotion>
                                  </p:childTnLst>
                                </p:cTn>
                              </p:par>
                              <p:par>
                                <p:cTn id="1082" presetID="1" presetClass="entr" presetSubtype="0" fill="hold" grpId="0" nodeType="withEffect">
                                  <p:stCondLst>
                                    <p:cond delay="6500"/>
                                  </p:stCondLst>
                                  <p:childTnLst>
                                    <p:set>
                                      <p:cBhvr>
                                        <p:cTn id="1083" dur="1" fill="hold">
                                          <p:stCondLst>
                                            <p:cond delay="0"/>
                                          </p:stCondLst>
                                        </p:cTn>
                                        <p:tgtEl>
                                          <p:spTgt spid="283"/>
                                        </p:tgtEl>
                                        <p:attrNameLst>
                                          <p:attrName>style.visibility</p:attrName>
                                        </p:attrNameLst>
                                      </p:cBhvr>
                                      <p:to>
                                        <p:strVal val="visible"/>
                                      </p:to>
                                    </p:set>
                                  </p:childTnLst>
                                </p:cTn>
                              </p:par>
                              <p:par>
                                <p:cTn id="1084" presetID="42" presetClass="path" presetSubtype="0" decel="100000" fill="hold" grpId="1" nodeType="withEffect">
                                  <p:stCondLst>
                                    <p:cond delay="6500"/>
                                  </p:stCondLst>
                                  <p:childTnLst>
                                    <p:animMotion origin="layout" path="M 2.08333E-6 1.48148E-6 L 0.00013 0.51204 " pathEditMode="relative" rAng="0" ptsTypes="AA">
                                      <p:cBhvr>
                                        <p:cTn id="1085" dur="313" fill="hold"/>
                                        <p:tgtEl>
                                          <p:spTgt spid="283"/>
                                        </p:tgtEl>
                                        <p:attrNameLst>
                                          <p:attrName>ppt_x</p:attrName>
                                          <p:attrName>ppt_y</p:attrName>
                                        </p:attrNameLst>
                                      </p:cBhvr>
                                      <p:rCtr x="0" y="25602"/>
                                    </p:animMotion>
                                  </p:childTnLst>
                                </p:cTn>
                              </p:par>
                              <p:par>
                                <p:cTn id="1086" presetID="0" presetClass="path" presetSubtype="0" decel="100000" fill="hold" grpId="2" nodeType="withEffect">
                                  <p:stCondLst>
                                    <p:cond delay="6813"/>
                                  </p:stCondLst>
                                  <p:childTnLst>
                                    <p:animMotion origin="layout" path="M 0.00013 0.51204 C -0.00091 0.42592 -0.00117 0.43727 -0.01068 0.39329 C -0.01979 0.35139 -0.03893 0.33727 -0.04805 0.30509 C -0.05716 0.27222 -0.05352 0.24051 -0.0375 0.19537 " pathEditMode="relative" rAng="0" ptsTypes="AAAA">
                                      <p:cBhvr>
                                        <p:cTn id="1087" dur="3125" fill="hold"/>
                                        <p:tgtEl>
                                          <p:spTgt spid="283"/>
                                        </p:tgtEl>
                                        <p:attrNameLst>
                                          <p:attrName>ppt_x</p:attrName>
                                          <p:attrName>ppt_y</p:attrName>
                                        </p:attrNameLst>
                                      </p:cBhvr>
                                      <p:rCtr x="-2656" y="-15833"/>
                                    </p:animMotion>
                                  </p:childTnLst>
                                </p:cTn>
                              </p:par>
                              <p:par>
                                <p:cTn id="1088" presetID="10" presetClass="exit" presetSubtype="0" fill="hold" grpId="3" nodeType="withEffect">
                                  <p:stCondLst>
                                    <p:cond delay="8375"/>
                                  </p:stCondLst>
                                  <p:childTnLst>
                                    <p:animEffect transition="out" filter="fade">
                                      <p:cBhvr>
                                        <p:cTn id="1089" dur="1250"/>
                                        <p:tgtEl>
                                          <p:spTgt spid="283"/>
                                        </p:tgtEl>
                                      </p:cBhvr>
                                    </p:animEffect>
                                    <p:set>
                                      <p:cBhvr>
                                        <p:cTn id="1090" dur="1" fill="hold">
                                          <p:stCondLst>
                                            <p:cond delay="1249"/>
                                          </p:stCondLst>
                                        </p:cTn>
                                        <p:tgtEl>
                                          <p:spTgt spid="283"/>
                                        </p:tgtEl>
                                        <p:attrNameLst>
                                          <p:attrName>style.visibility</p:attrName>
                                        </p:attrNameLst>
                                      </p:cBhvr>
                                      <p:to>
                                        <p:strVal val="hidden"/>
                                      </p:to>
                                    </p:set>
                                  </p:childTnLst>
                                </p:cTn>
                              </p:par>
                              <p:par>
                                <p:cTn id="1091" presetID="1" presetClass="entr" presetSubtype="0" fill="hold" grpId="0" nodeType="withEffect">
                                  <p:stCondLst>
                                    <p:cond delay="6500"/>
                                  </p:stCondLst>
                                  <p:childTnLst>
                                    <p:set>
                                      <p:cBhvr>
                                        <p:cTn id="1092" dur="1" fill="hold">
                                          <p:stCondLst>
                                            <p:cond delay="0"/>
                                          </p:stCondLst>
                                        </p:cTn>
                                        <p:tgtEl>
                                          <p:spTgt spid="284"/>
                                        </p:tgtEl>
                                        <p:attrNameLst>
                                          <p:attrName>style.visibility</p:attrName>
                                        </p:attrNameLst>
                                      </p:cBhvr>
                                      <p:to>
                                        <p:strVal val="visible"/>
                                      </p:to>
                                    </p:set>
                                  </p:childTnLst>
                                </p:cTn>
                              </p:par>
                              <p:par>
                                <p:cTn id="1093" presetID="42" presetClass="path" presetSubtype="0" decel="100000" fill="hold" grpId="1" nodeType="withEffect">
                                  <p:stCondLst>
                                    <p:cond delay="6500"/>
                                  </p:stCondLst>
                                  <p:childTnLst>
                                    <p:animMotion origin="layout" path="M 0.00073125 -0.00120222 L 0.000859167 0.510836 " pathEditMode="relative" rAng="0" ptsTypes="AA">
                                      <p:cBhvr>
                                        <p:cTn id="1094" dur="313" fill="hold"/>
                                        <p:tgtEl>
                                          <p:spTgt spid="284"/>
                                        </p:tgtEl>
                                        <p:attrNameLst>
                                          <p:attrName>ppt_x</p:attrName>
                                          <p:attrName>ppt_y</p:attrName>
                                        </p:attrNameLst>
                                      </p:cBhvr>
                                      <p:rCtr x="0" y="256"/>
                                    </p:animMotion>
                                  </p:childTnLst>
                                </p:cTn>
                              </p:par>
                              <p:par>
                                <p:cTn id="1095" presetID="0" presetClass="path" presetSubtype="0" decel="100000" fill="hold" grpId="2" nodeType="withEffect">
                                  <p:stCondLst>
                                    <p:cond delay="6813"/>
                                  </p:stCondLst>
                                  <p:childTnLst>
                                    <p:animMotion origin="layout" path="M 0.00013 0.51204 C -0.00091 0.42592 -0.00117 0.43727 -0.01068 0.39329 C -0.01979 0.35139 -0.03893 0.33727 -0.04805 0.30509 C -0.05716 0.27222 -0.05352 0.24051 -0.0375 0.19537 " pathEditMode="relative" rAng="0" ptsTypes="AAAA">
                                      <p:cBhvr>
                                        <p:cTn id="1096" dur="3125" fill="hold"/>
                                        <p:tgtEl>
                                          <p:spTgt spid="284"/>
                                        </p:tgtEl>
                                        <p:attrNameLst>
                                          <p:attrName>ppt_x</p:attrName>
                                          <p:attrName>ppt_y</p:attrName>
                                        </p:attrNameLst>
                                      </p:cBhvr>
                                      <p:rCtr x="-2656" y="-15833"/>
                                    </p:animMotion>
                                  </p:childTnLst>
                                </p:cTn>
                              </p:par>
                              <p:par>
                                <p:cTn id="1097" presetID="10" presetClass="exit" presetSubtype="0" fill="hold" grpId="3" nodeType="withEffect">
                                  <p:stCondLst>
                                    <p:cond delay="8375"/>
                                  </p:stCondLst>
                                  <p:childTnLst>
                                    <p:animEffect transition="out" filter="fade">
                                      <p:cBhvr>
                                        <p:cTn id="1098" dur="1250"/>
                                        <p:tgtEl>
                                          <p:spTgt spid="284"/>
                                        </p:tgtEl>
                                      </p:cBhvr>
                                    </p:animEffect>
                                    <p:set>
                                      <p:cBhvr>
                                        <p:cTn id="1099" dur="1" fill="hold">
                                          <p:stCondLst>
                                            <p:cond delay="1249"/>
                                          </p:stCondLst>
                                        </p:cTn>
                                        <p:tgtEl>
                                          <p:spTgt spid="284"/>
                                        </p:tgtEl>
                                        <p:attrNameLst>
                                          <p:attrName>style.visibility</p:attrName>
                                        </p:attrNameLst>
                                      </p:cBhvr>
                                      <p:to>
                                        <p:strVal val="hidden"/>
                                      </p:to>
                                    </p:set>
                                  </p:childTnLst>
                                </p:cTn>
                              </p:par>
                              <p:par>
                                <p:cTn id="1100" presetID="1" presetClass="entr" presetSubtype="0" fill="hold" grpId="0" nodeType="withEffect">
                                  <p:stCondLst>
                                    <p:cond delay="6500"/>
                                  </p:stCondLst>
                                  <p:childTnLst>
                                    <p:set>
                                      <p:cBhvr>
                                        <p:cTn id="1101" dur="1" fill="hold">
                                          <p:stCondLst>
                                            <p:cond delay="0"/>
                                          </p:stCondLst>
                                        </p:cTn>
                                        <p:tgtEl>
                                          <p:spTgt spid="285"/>
                                        </p:tgtEl>
                                        <p:attrNameLst>
                                          <p:attrName>style.visibility</p:attrName>
                                        </p:attrNameLst>
                                      </p:cBhvr>
                                      <p:to>
                                        <p:strVal val="visible"/>
                                      </p:to>
                                    </p:set>
                                  </p:childTnLst>
                                </p:cTn>
                              </p:par>
                              <p:par>
                                <p:cTn id="1102" presetID="42" presetClass="path" presetSubtype="0" decel="100000" fill="hold" grpId="1" nodeType="withEffect">
                                  <p:stCondLst>
                                    <p:cond delay="6500"/>
                                  </p:stCondLst>
                                  <p:childTnLst>
                                    <p:animMotion origin="layout" path="M 4.16667E-6 -2.22222E-6 L 0.00013 0.51204 " pathEditMode="relative" rAng="0" ptsTypes="AA">
                                      <p:cBhvr>
                                        <p:cTn id="1103" dur="313" fill="hold"/>
                                        <p:tgtEl>
                                          <p:spTgt spid="285"/>
                                        </p:tgtEl>
                                        <p:attrNameLst>
                                          <p:attrName>ppt_x</p:attrName>
                                          <p:attrName>ppt_y</p:attrName>
                                        </p:attrNameLst>
                                      </p:cBhvr>
                                      <p:rCtr x="0" y="25602"/>
                                    </p:animMotion>
                                  </p:childTnLst>
                                </p:cTn>
                              </p:par>
                              <p:par>
                                <p:cTn id="1104" presetID="0" presetClass="path" presetSubtype="0" decel="100000" fill="hold" grpId="2" nodeType="withEffect">
                                  <p:stCondLst>
                                    <p:cond delay="6813"/>
                                  </p:stCondLst>
                                  <p:childTnLst>
                                    <p:animMotion origin="layout" path="M 0.00013 0.51204 C -0.00092 0.42593 -0.00118 0.43727 -0.01068 0.39329 C -0.0198 0.35139 -0.03894 0.33727 -0.04805 0.30509 C -0.05717 0.27222 -0.05352 0.24051 -0.0375 0.19537 " pathEditMode="relative" rAng="0" ptsTypes="AAAA">
                                      <p:cBhvr>
                                        <p:cTn id="1105" dur="3125" fill="hold"/>
                                        <p:tgtEl>
                                          <p:spTgt spid="285"/>
                                        </p:tgtEl>
                                        <p:attrNameLst>
                                          <p:attrName>ppt_x</p:attrName>
                                          <p:attrName>ppt_y</p:attrName>
                                        </p:attrNameLst>
                                      </p:cBhvr>
                                      <p:rCtr x="-2656" y="-15833"/>
                                    </p:animMotion>
                                  </p:childTnLst>
                                </p:cTn>
                              </p:par>
                              <p:par>
                                <p:cTn id="1106" presetID="10" presetClass="exit" presetSubtype="0" fill="hold" grpId="3" nodeType="withEffect">
                                  <p:stCondLst>
                                    <p:cond delay="8375"/>
                                  </p:stCondLst>
                                  <p:childTnLst>
                                    <p:animEffect transition="out" filter="fade">
                                      <p:cBhvr>
                                        <p:cTn id="1107" dur="1250"/>
                                        <p:tgtEl>
                                          <p:spTgt spid="285"/>
                                        </p:tgtEl>
                                      </p:cBhvr>
                                    </p:animEffect>
                                    <p:set>
                                      <p:cBhvr>
                                        <p:cTn id="1108" dur="1" fill="hold">
                                          <p:stCondLst>
                                            <p:cond delay="1249"/>
                                          </p:stCondLst>
                                        </p:cTn>
                                        <p:tgtEl>
                                          <p:spTgt spid="285"/>
                                        </p:tgtEl>
                                        <p:attrNameLst>
                                          <p:attrName>style.visibility</p:attrName>
                                        </p:attrNameLst>
                                      </p:cBhvr>
                                      <p:to>
                                        <p:strVal val="hidden"/>
                                      </p:to>
                                    </p:set>
                                  </p:childTnLst>
                                </p:cTn>
                              </p:par>
                              <p:par>
                                <p:cTn id="1109" presetID="1" presetClass="entr" presetSubtype="0" fill="hold" grpId="0" nodeType="withEffect">
                                  <p:stCondLst>
                                    <p:cond delay="6500"/>
                                  </p:stCondLst>
                                  <p:childTnLst>
                                    <p:set>
                                      <p:cBhvr>
                                        <p:cTn id="1110" dur="1" fill="hold">
                                          <p:stCondLst>
                                            <p:cond delay="0"/>
                                          </p:stCondLst>
                                        </p:cTn>
                                        <p:tgtEl>
                                          <p:spTgt spid="286"/>
                                        </p:tgtEl>
                                        <p:attrNameLst>
                                          <p:attrName>style.visibility</p:attrName>
                                        </p:attrNameLst>
                                      </p:cBhvr>
                                      <p:to>
                                        <p:strVal val="visible"/>
                                      </p:to>
                                    </p:set>
                                  </p:childTnLst>
                                </p:cTn>
                              </p:par>
                              <p:par>
                                <p:cTn id="1111" presetID="42" presetClass="path" presetSubtype="0" decel="100000" fill="hold" grpId="1" nodeType="withEffect">
                                  <p:stCondLst>
                                    <p:cond delay="6500"/>
                                  </p:stCondLst>
                                  <p:childTnLst>
                                    <p:animMotion origin="layout" path="M 3.33333E-6 3.7037E-7 L 0.00013 0.51204 " pathEditMode="relative" rAng="0" ptsTypes="AA">
                                      <p:cBhvr>
                                        <p:cTn id="1112" dur="313" fill="hold"/>
                                        <p:tgtEl>
                                          <p:spTgt spid="286"/>
                                        </p:tgtEl>
                                        <p:attrNameLst>
                                          <p:attrName>ppt_x</p:attrName>
                                          <p:attrName>ppt_y</p:attrName>
                                        </p:attrNameLst>
                                      </p:cBhvr>
                                      <p:rCtr x="0" y="25602"/>
                                    </p:animMotion>
                                  </p:childTnLst>
                                </p:cTn>
                              </p:par>
                              <p:par>
                                <p:cTn id="1113" presetID="0" presetClass="path" presetSubtype="0" decel="100000" fill="hold" grpId="2" nodeType="withEffect">
                                  <p:stCondLst>
                                    <p:cond delay="6813"/>
                                  </p:stCondLst>
                                  <p:childTnLst>
                                    <p:animMotion origin="layout" path="M 0.00013 0.51204 C -0.00091 0.42593 -0.00118 0.43727 -0.01068 0.39329 C -0.01979 0.35139 -0.03894 0.33727 -0.04805 0.30509 C -0.05716 0.27222 -0.05352 0.24051 -0.0375 0.19537 " pathEditMode="relative" rAng="0" ptsTypes="AAAA">
                                      <p:cBhvr>
                                        <p:cTn id="1114" dur="3125" fill="hold"/>
                                        <p:tgtEl>
                                          <p:spTgt spid="286"/>
                                        </p:tgtEl>
                                        <p:attrNameLst>
                                          <p:attrName>ppt_x</p:attrName>
                                          <p:attrName>ppt_y</p:attrName>
                                        </p:attrNameLst>
                                      </p:cBhvr>
                                      <p:rCtr x="-2656" y="-15833"/>
                                    </p:animMotion>
                                  </p:childTnLst>
                                </p:cTn>
                              </p:par>
                              <p:par>
                                <p:cTn id="1115" presetID="10" presetClass="exit" presetSubtype="0" fill="hold" grpId="3" nodeType="withEffect">
                                  <p:stCondLst>
                                    <p:cond delay="8375"/>
                                  </p:stCondLst>
                                  <p:childTnLst>
                                    <p:animEffect transition="out" filter="fade">
                                      <p:cBhvr>
                                        <p:cTn id="1116" dur="1250"/>
                                        <p:tgtEl>
                                          <p:spTgt spid="286"/>
                                        </p:tgtEl>
                                      </p:cBhvr>
                                    </p:animEffect>
                                    <p:set>
                                      <p:cBhvr>
                                        <p:cTn id="1117" dur="1" fill="hold">
                                          <p:stCondLst>
                                            <p:cond delay="1249"/>
                                          </p:stCondLst>
                                        </p:cTn>
                                        <p:tgtEl>
                                          <p:spTgt spid="286"/>
                                        </p:tgtEl>
                                        <p:attrNameLst>
                                          <p:attrName>style.visibility</p:attrName>
                                        </p:attrNameLst>
                                      </p:cBhvr>
                                      <p:to>
                                        <p:strVal val="hidden"/>
                                      </p:to>
                                    </p:set>
                                  </p:childTnLst>
                                </p:cTn>
                              </p:par>
                              <p:par>
                                <p:cTn id="1118" presetID="1" presetClass="entr" presetSubtype="0" fill="hold" grpId="0" nodeType="withEffect">
                                  <p:stCondLst>
                                    <p:cond delay="6500"/>
                                  </p:stCondLst>
                                  <p:childTnLst>
                                    <p:set>
                                      <p:cBhvr>
                                        <p:cTn id="1119" dur="1" fill="hold">
                                          <p:stCondLst>
                                            <p:cond delay="0"/>
                                          </p:stCondLst>
                                        </p:cTn>
                                        <p:tgtEl>
                                          <p:spTgt spid="287"/>
                                        </p:tgtEl>
                                        <p:attrNameLst>
                                          <p:attrName>style.visibility</p:attrName>
                                        </p:attrNameLst>
                                      </p:cBhvr>
                                      <p:to>
                                        <p:strVal val="visible"/>
                                      </p:to>
                                    </p:set>
                                  </p:childTnLst>
                                </p:cTn>
                              </p:par>
                              <p:par>
                                <p:cTn id="1120" presetID="42" presetClass="path" presetSubtype="0" decel="100000" fill="hold" grpId="1" nodeType="withEffect">
                                  <p:stCondLst>
                                    <p:cond delay="6500"/>
                                  </p:stCondLst>
                                  <p:childTnLst>
                                    <p:animMotion origin="layout" path="M 3.33333E-6 3.7037E-7 L 0.00013 0.51204 " pathEditMode="relative" rAng="0" ptsTypes="AA">
                                      <p:cBhvr>
                                        <p:cTn id="1121" dur="313" fill="hold"/>
                                        <p:tgtEl>
                                          <p:spTgt spid="287"/>
                                        </p:tgtEl>
                                        <p:attrNameLst>
                                          <p:attrName>ppt_x</p:attrName>
                                          <p:attrName>ppt_y</p:attrName>
                                        </p:attrNameLst>
                                      </p:cBhvr>
                                      <p:rCtr x="0" y="25602"/>
                                    </p:animMotion>
                                  </p:childTnLst>
                                </p:cTn>
                              </p:par>
                              <p:par>
                                <p:cTn id="1122" presetID="0" presetClass="path" presetSubtype="0" decel="100000" fill="hold" grpId="2" nodeType="withEffect">
                                  <p:stCondLst>
                                    <p:cond delay="6813"/>
                                  </p:stCondLst>
                                  <p:childTnLst>
                                    <p:animMotion origin="layout" path="M 0.00013 0.51204 C -0.00091 0.42593 -0.00118 0.43727 -0.01068 0.39329 C -0.01979 0.35139 -0.03894 0.33727 -0.04805 0.30509 C -0.05716 0.27222 -0.05352 0.24051 -0.0375 0.19537 " pathEditMode="relative" rAng="0" ptsTypes="AAAA">
                                      <p:cBhvr>
                                        <p:cTn id="1123" dur="3125" fill="hold"/>
                                        <p:tgtEl>
                                          <p:spTgt spid="287"/>
                                        </p:tgtEl>
                                        <p:attrNameLst>
                                          <p:attrName>ppt_x</p:attrName>
                                          <p:attrName>ppt_y</p:attrName>
                                        </p:attrNameLst>
                                      </p:cBhvr>
                                      <p:rCtr x="-2656" y="-15833"/>
                                    </p:animMotion>
                                  </p:childTnLst>
                                </p:cTn>
                              </p:par>
                              <p:par>
                                <p:cTn id="1124" presetID="10" presetClass="exit" presetSubtype="0" fill="hold" grpId="3" nodeType="withEffect">
                                  <p:stCondLst>
                                    <p:cond delay="8375"/>
                                  </p:stCondLst>
                                  <p:childTnLst>
                                    <p:animEffect transition="out" filter="fade">
                                      <p:cBhvr>
                                        <p:cTn id="1125" dur="1250"/>
                                        <p:tgtEl>
                                          <p:spTgt spid="287"/>
                                        </p:tgtEl>
                                      </p:cBhvr>
                                    </p:animEffect>
                                    <p:set>
                                      <p:cBhvr>
                                        <p:cTn id="1126" dur="1" fill="hold">
                                          <p:stCondLst>
                                            <p:cond delay="1249"/>
                                          </p:stCondLst>
                                        </p:cTn>
                                        <p:tgtEl>
                                          <p:spTgt spid="287"/>
                                        </p:tgtEl>
                                        <p:attrNameLst>
                                          <p:attrName>style.visibility</p:attrName>
                                        </p:attrNameLst>
                                      </p:cBhvr>
                                      <p:to>
                                        <p:strVal val="hidden"/>
                                      </p:to>
                                    </p:set>
                                  </p:childTnLst>
                                </p:cTn>
                              </p:par>
                              <p:par>
                                <p:cTn id="1127" presetID="10" presetClass="entr" presetSubtype="0" fill="hold" grpId="0" nodeType="withEffect">
                                  <p:stCondLst>
                                    <p:cond delay="6750"/>
                                  </p:stCondLst>
                                  <p:childTnLst>
                                    <p:set>
                                      <p:cBhvr>
                                        <p:cTn id="1128" dur="1" fill="hold">
                                          <p:stCondLst>
                                            <p:cond delay="0"/>
                                          </p:stCondLst>
                                        </p:cTn>
                                        <p:tgtEl>
                                          <p:spTgt spid="310"/>
                                        </p:tgtEl>
                                        <p:attrNameLst>
                                          <p:attrName>style.visibility</p:attrName>
                                        </p:attrNameLst>
                                      </p:cBhvr>
                                      <p:to>
                                        <p:strVal val="visible"/>
                                      </p:to>
                                    </p:set>
                                    <p:animEffect transition="in" filter="fade">
                                      <p:cBhvr>
                                        <p:cTn id="1129" dur="750"/>
                                        <p:tgtEl>
                                          <p:spTgt spid="310"/>
                                        </p:tgtEl>
                                      </p:cBhvr>
                                    </p:animEffect>
                                  </p:childTnLst>
                                </p:cTn>
                              </p:par>
                              <p:par>
                                <p:cTn id="1130" presetID="42" presetClass="path" presetSubtype="0" decel="100000" fill="hold" grpId="1" nodeType="withEffect">
                                  <p:stCondLst>
                                    <p:cond delay="6750"/>
                                  </p:stCondLst>
                                  <p:childTnLst>
                                    <p:animMotion origin="layout" path="M 0 0 L -0.00651 0.01204 " pathEditMode="relative" rAng="0" ptsTypes="AA">
                                      <p:cBhvr>
                                        <p:cTn id="1131" dur="2250" spd="-100000" fill="hold"/>
                                        <p:tgtEl>
                                          <p:spTgt spid="310"/>
                                        </p:tgtEl>
                                        <p:attrNameLst>
                                          <p:attrName>ppt_x</p:attrName>
                                          <p:attrName>ppt_y</p:attrName>
                                        </p:attrNameLst>
                                      </p:cBhvr>
                                      <p:rCtr x="-326" y="602"/>
                                    </p:animMotion>
                                  </p:childTnLst>
                                </p:cTn>
                              </p:par>
                              <p:par>
                                <p:cTn id="1132" presetID="10" presetClass="exit" presetSubtype="0" fill="hold" grpId="2" nodeType="withEffect">
                                  <p:stCondLst>
                                    <p:cond delay="8750"/>
                                  </p:stCondLst>
                                  <p:childTnLst>
                                    <p:animEffect transition="out" filter="fade">
                                      <p:cBhvr>
                                        <p:cTn id="1133" dur="250"/>
                                        <p:tgtEl>
                                          <p:spTgt spid="310"/>
                                        </p:tgtEl>
                                      </p:cBhvr>
                                    </p:animEffect>
                                    <p:set>
                                      <p:cBhvr>
                                        <p:cTn id="1134" dur="1" fill="hold">
                                          <p:stCondLst>
                                            <p:cond delay="249"/>
                                          </p:stCondLst>
                                        </p:cTn>
                                        <p:tgtEl>
                                          <p:spTgt spid="310"/>
                                        </p:tgtEl>
                                        <p:attrNameLst>
                                          <p:attrName>style.visibility</p:attrName>
                                        </p:attrNameLst>
                                      </p:cBhvr>
                                      <p:to>
                                        <p:strVal val="hidden"/>
                                      </p:to>
                                    </p:set>
                                  </p:childTnLst>
                                </p:cTn>
                              </p:par>
                              <p:par>
                                <p:cTn id="1135" presetID="10" presetClass="entr" presetSubtype="0" fill="hold" grpId="0" nodeType="withEffect">
                                  <p:stCondLst>
                                    <p:cond delay="7000"/>
                                  </p:stCondLst>
                                  <p:childTnLst>
                                    <p:set>
                                      <p:cBhvr>
                                        <p:cTn id="1136" dur="1" fill="hold">
                                          <p:stCondLst>
                                            <p:cond delay="0"/>
                                          </p:stCondLst>
                                        </p:cTn>
                                        <p:tgtEl>
                                          <p:spTgt spid="300"/>
                                        </p:tgtEl>
                                        <p:attrNameLst>
                                          <p:attrName>style.visibility</p:attrName>
                                        </p:attrNameLst>
                                      </p:cBhvr>
                                      <p:to>
                                        <p:strVal val="visible"/>
                                      </p:to>
                                    </p:set>
                                    <p:animEffect transition="in" filter="fade">
                                      <p:cBhvr>
                                        <p:cTn id="1137" dur="500"/>
                                        <p:tgtEl>
                                          <p:spTgt spid="300"/>
                                        </p:tgtEl>
                                      </p:cBhvr>
                                    </p:animEffect>
                                  </p:childTnLst>
                                </p:cTn>
                              </p:par>
                              <p:par>
                                <p:cTn id="1138" presetID="0" presetClass="path" presetSubtype="0" decel="100000" fill="hold" grpId="1" nodeType="withEffect">
                                  <p:stCondLst>
                                    <p:cond delay="7000"/>
                                  </p:stCondLst>
                                  <p:childTnLst>
                                    <p:animMotion origin="layout" path="M 0.00218375 -0.00305259 C 0.0114375 0.00805741 0.0235475 0.0150074 0.0339575 0.0152374 C 0.0442475 0.0152374 0.0537575 -0.00583259 0.0615675 -0.00675259 C 0.0691175 -0.00768259 0.0735475 0.00134741 0.0795375 0.00551741 " pathEditMode="relative" rAng="0" ptsTypes="AAAA">
                                      <p:cBhvr>
                                        <p:cTn id="1139" dur="2000" spd="-100000" fill="hold"/>
                                        <p:tgtEl>
                                          <p:spTgt spid="300"/>
                                        </p:tgtEl>
                                        <p:attrNameLst>
                                          <p:attrName>ppt_x</p:attrName>
                                          <p:attrName>ppt_y</p:attrName>
                                        </p:attrNameLst>
                                      </p:cBhvr>
                                      <p:rCtr x="-38" y="-1"/>
                                    </p:animMotion>
                                  </p:childTnLst>
                                </p:cTn>
                              </p:par>
                              <p:par>
                                <p:cTn id="1140" presetID="10" presetClass="exit" presetSubtype="0" fill="hold" grpId="2" nodeType="withEffect">
                                  <p:stCondLst>
                                    <p:cond delay="8750"/>
                                  </p:stCondLst>
                                  <p:childTnLst>
                                    <p:animEffect transition="out" filter="fade">
                                      <p:cBhvr>
                                        <p:cTn id="1141" dur="250"/>
                                        <p:tgtEl>
                                          <p:spTgt spid="300"/>
                                        </p:tgtEl>
                                      </p:cBhvr>
                                    </p:animEffect>
                                    <p:set>
                                      <p:cBhvr>
                                        <p:cTn id="1142" dur="1" fill="hold">
                                          <p:stCondLst>
                                            <p:cond delay="249"/>
                                          </p:stCondLst>
                                        </p:cTn>
                                        <p:tgtEl>
                                          <p:spTgt spid="300"/>
                                        </p:tgtEl>
                                        <p:attrNameLst>
                                          <p:attrName>style.visibility</p:attrName>
                                        </p:attrNameLst>
                                      </p:cBhvr>
                                      <p:to>
                                        <p:strVal val="hidden"/>
                                      </p:to>
                                    </p:set>
                                  </p:childTnLst>
                                </p:cTn>
                              </p:par>
                              <p:par>
                                <p:cTn id="1143" presetID="10" presetClass="entr" presetSubtype="0" fill="hold" grpId="0" nodeType="withEffect">
                                  <p:stCondLst>
                                    <p:cond delay="8750"/>
                                  </p:stCondLst>
                                  <p:childTnLst>
                                    <p:set>
                                      <p:cBhvr>
                                        <p:cTn id="1144" dur="1" fill="hold">
                                          <p:stCondLst>
                                            <p:cond delay="0"/>
                                          </p:stCondLst>
                                        </p:cTn>
                                        <p:tgtEl>
                                          <p:spTgt spid="308"/>
                                        </p:tgtEl>
                                        <p:attrNameLst>
                                          <p:attrName>style.visibility</p:attrName>
                                        </p:attrNameLst>
                                      </p:cBhvr>
                                      <p:to>
                                        <p:strVal val="visible"/>
                                      </p:to>
                                    </p:set>
                                    <p:animEffect transition="in" filter="fade">
                                      <p:cBhvr>
                                        <p:cTn id="1145" dur="500"/>
                                        <p:tgtEl>
                                          <p:spTgt spid="308"/>
                                        </p:tgtEl>
                                      </p:cBhvr>
                                    </p:animEffect>
                                  </p:childTnLst>
                                </p:cTn>
                              </p:par>
                              <p:par>
                                <p:cTn id="1146" presetID="6" presetClass="emph" presetSubtype="0" decel="100000" fill="hold" grpId="2" nodeType="withEffect">
                                  <p:stCondLst>
                                    <p:cond delay="9000"/>
                                  </p:stCondLst>
                                  <p:childTnLst>
                                    <p:animScale>
                                      <p:cBhvr>
                                        <p:cTn id="1147" dur="750" fill="hold"/>
                                        <p:tgtEl>
                                          <p:spTgt spid="308"/>
                                        </p:tgtEl>
                                      </p:cBhvr>
                                      <p:by x="80000" y="80000"/>
                                    </p:animScale>
                                  </p:childTnLst>
                                </p:cTn>
                              </p:par>
                              <p:par>
                                <p:cTn id="1148" presetID="10" presetClass="exit" presetSubtype="0" fill="hold" grpId="1" nodeType="withEffect">
                                  <p:stCondLst>
                                    <p:cond delay="9250"/>
                                  </p:stCondLst>
                                  <p:childTnLst>
                                    <p:animEffect transition="out" filter="fade">
                                      <p:cBhvr>
                                        <p:cTn id="1149" dur="250"/>
                                        <p:tgtEl>
                                          <p:spTgt spid="308"/>
                                        </p:tgtEl>
                                      </p:cBhvr>
                                    </p:animEffect>
                                    <p:set>
                                      <p:cBhvr>
                                        <p:cTn id="1150" dur="1" fill="hold">
                                          <p:stCondLst>
                                            <p:cond delay="249"/>
                                          </p:stCondLst>
                                        </p:cTn>
                                        <p:tgtEl>
                                          <p:spTgt spid="308"/>
                                        </p:tgtEl>
                                        <p:attrNameLst>
                                          <p:attrName>style.visibility</p:attrName>
                                        </p:attrNameLst>
                                      </p:cBhvr>
                                      <p:to>
                                        <p:strVal val="hidden"/>
                                      </p:to>
                                    </p:set>
                                  </p:childTnLst>
                                </p:cTn>
                              </p:par>
                              <p:par>
                                <p:cTn id="1151" presetID="10" presetClass="entr" presetSubtype="0" fill="hold" grpId="0" nodeType="withEffect">
                                  <p:stCondLst>
                                    <p:cond delay="10750"/>
                                  </p:stCondLst>
                                  <p:childTnLst>
                                    <p:set>
                                      <p:cBhvr>
                                        <p:cTn id="1152" dur="1" fill="hold">
                                          <p:stCondLst>
                                            <p:cond delay="0"/>
                                          </p:stCondLst>
                                        </p:cTn>
                                        <p:tgtEl>
                                          <p:spTgt spid="201"/>
                                        </p:tgtEl>
                                        <p:attrNameLst>
                                          <p:attrName>style.visibility</p:attrName>
                                        </p:attrNameLst>
                                      </p:cBhvr>
                                      <p:to>
                                        <p:strVal val="visible"/>
                                      </p:to>
                                    </p:set>
                                    <p:animEffect transition="in" filter="fade">
                                      <p:cBhvr>
                                        <p:cTn id="1153" dur="500"/>
                                        <p:tgtEl>
                                          <p:spTgt spid="201"/>
                                        </p:tgtEl>
                                      </p:cBhvr>
                                    </p:animEffect>
                                  </p:childTnLst>
                                </p:cTn>
                              </p:par>
                              <p:par>
                                <p:cTn id="1154" presetID="10" presetClass="entr" presetSubtype="0" fill="hold" grpId="0" nodeType="withEffect">
                                  <p:stCondLst>
                                    <p:cond delay="7500"/>
                                  </p:stCondLst>
                                  <p:childTnLst>
                                    <p:set>
                                      <p:cBhvr>
                                        <p:cTn id="1155" dur="1" fill="hold">
                                          <p:stCondLst>
                                            <p:cond delay="0"/>
                                          </p:stCondLst>
                                        </p:cTn>
                                        <p:tgtEl>
                                          <p:spTgt spid="202"/>
                                        </p:tgtEl>
                                        <p:attrNameLst>
                                          <p:attrName>style.visibility</p:attrName>
                                        </p:attrNameLst>
                                      </p:cBhvr>
                                      <p:to>
                                        <p:strVal val="visible"/>
                                      </p:to>
                                    </p:set>
                                    <p:animEffect transition="in" filter="fade">
                                      <p:cBhvr>
                                        <p:cTn id="1156" dur="1250"/>
                                        <p:tgtEl>
                                          <p:spTgt spid="202"/>
                                        </p:tgtEl>
                                      </p:cBhvr>
                                    </p:animEffect>
                                  </p:childTnLst>
                                </p:cTn>
                              </p:par>
                              <p:par>
                                <p:cTn id="1157" presetID="1" presetClass="entr" presetSubtype="0" fill="hold" grpId="0" nodeType="withEffect">
                                  <p:stCondLst>
                                    <p:cond delay="9000"/>
                                  </p:stCondLst>
                                  <p:childTnLst>
                                    <p:set>
                                      <p:cBhvr>
                                        <p:cTn id="11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ldLvl="0" animBg="1"/>
      <p:bldP spid="2" grpId="0" bldLvl="0" animBg="1"/>
      <p:bldP spid="2" grpId="1" bldLvl="0" animBg="1"/>
      <p:bldP spid="2" grpId="2" bldLvl="0" animBg="1"/>
      <p:bldP spid="2" grpId="3" bldLvl="0" animBg="1"/>
      <p:bldP spid="2" grpId="4" bldLvl="0" animBg="1"/>
      <p:bldP spid="2" grpId="5" bldLvl="0" animBg="1"/>
      <p:bldP spid="2" grpId="6" bldLvl="0" animBg="1"/>
      <p:bldP spid="2" grpId="7" bldLvl="0" animBg="1"/>
      <p:bldP spid="2" grpId="8" bldLvl="0" animBg="1"/>
      <p:bldP spid="2" grpId="9" bldLvl="0" animBg="1"/>
      <p:bldP spid="3" grpId="0" bldLvl="0" animBg="1"/>
      <p:bldP spid="3" grpId="1" bldLvl="0" animBg="1"/>
      <p:bldP spid="3" grpId="2" bldLvl="0" animBg="1"/>
      <p:bldP spid="3" grpId="3" bldLvl="0" animBg="1"/>
      <p:bldP spid="3" grpId="4" bldLvl="0" animBg="1"/>
      <p:bldP spid="3" grpId="5" bldLvl="0" animBg="1"/>
      <p:bldP spid="3" grpId="6" bldLvl="0" animBg="1"/>
      <p:bldP spid="3" grpId="7" bldLvl="0" animBg="1"/>
      <p:bldP spid="3" grpId="8" bldLvl="0" animBg="1"/>
      <p:bldP spid="3" grpId="9" bldLvl="0" animBg="1"/>
      <p:bldP spid="3" grpId="10" bldLvl="0" animBg="1"/>
      <p:bldP spid="3" grpId="11" bldLvl="0" animBg="1"/>
      <p:bldP spid="3" grpId="12" bldLvl="0" animBg="1"/>
      <p:bldP spid="4" grpId="0" bldLvl="0" animBg="1"/>
      <p:bldP spid="4" grpId="1" bldLvl="0" animBg="1"/>
      <p:bldP spid="4" grpId="2" bldLvl="0" animBg="1"/>
      <p:bldP spid="4" grpId="3" bldLvl="0" animBg="1"/>
      <p:bldP spid="4" grpId="4" bldLvl="0" animBg="1"/>
      <p:bldP spid="4" grpId="5" bldLvl="0" animBg="1"/>
      <p:bldP spid="4" grpId="6" bldLvl="0" animBg="1"/>
      <p:bldP spid="4" grpId="7" bldLvl="0" animBg="1"/>
      <p:bldP spid="4" grpId="8" bldLvl="0" animBg="1"/>
      <p:bldP spid="4" grpId="9" bldLvl="0" animBg="1"/>
      <p:bldP spid="5" grpId="0" bldLvl="0" animBg="1"/>
      <p:bldP spid="5" grpId="1" bldLvl="0" animBg="1"/>
      <p:bldP spid="5" grpId="2" bldLvl="0" animBg="1"/>
      <p:bldP spid="5" grpId="3" bldLvl="0" animBg="1"/>
      <p:bldP spid="5" grpId="4" bldLvl="0" animBg="1"/>
      <p:bldP spid="5" grpId="5" bldLvl="0" animBg="1"/>
      <p:bldP spid="5" grpId="6" bldLvl="0" animBg="1"/>
      <p:bldP spid="5" grpId="7" bldLvl="0" animBg="1"/>
      <p:bldP spid="5" grpId="8" bldLvl="0" animBg="1"/>
      <p:bldP spid="5" grpId="9" bldLvl="0" animBg="1"/>
      <p:bldP spid="6" grpId="0" bldLvl="0" animBg="1"/>
      <p:bldP spid="6" grpId="1" bldLvl="0" animBg="1"/>
      <p:bldP spid="6" grpId="2" bldLvl="0" animBg="1"/>
      <p:bldP spid="6" grpId="3" bldLvl="0" animBg="1"/>
      <p:bldP spid="6" grpId="4" bldLvl="0" animBg="1"/>
      <p:bldP spid="6" grpId="5" bldLvl="0" animBg="1"/>
      <p:bldP spid="6" grpId="6" bldLvl="0" animBg="1"/>
      <p:bldP spid="6" grpId="7" bldLvl="0" animBg="1"/>
      <p:bldP spid="6" grpId="8" bldLvl="0" animBg="1"/>
      <p:bldP spid="6" grpId="9" bldLvl="0" animBg="1"/>
      <p:bldP spid="7" grpId="0" bldLvl="0" animBg="1"/>
      <p:bldP spid="7" grpId="1" bldLvl="0" animBg="1"/>
      <p:bldP spid="7" grpId="2" bldLvl="0" animBg="1"/>
      <p:bldP spid="7" grpId="3" bldLvl="0" animBg="1"/>
      <p:bldP spid="7" grpId="4" bldLvl="0" animBg="1"/>
      <p:bldP spid="7" grpId="5" bldLvl="0" animBg="1"/>
      <p:bldP spid="7" grpId="6" bldLvl="0" animBg="1"/>
      <p:bldP spid="7" grpId="7" bldLvl="0" animBg="1"/>
      <p:bldP spid="7" grpId="8" bldLvl="0" animBg="1"/>
      <p:bldP spid="7" grpId="9" bldLvl="0" animBg="1"/>
      <p:bldP spid="8" grpId="0" bldLvl="0" animBg="1"/>
      <p:bldP spid="8" grpId="1" bldLvl="0" animBg="1"/>
      <p:bldP spid="8" grpId="2" bldLvl="0" animBg="1"/>
      <p:bldP spid="8" grpId="3" bldLvl="0" animBg="1"/>
      <p:bldP spid="8" grpId="4" bldLvl="0" animBg="1"/>
      <p:bldP spid="8" grpId="5" bldLvl="0" animBg="1"/>
      <p:bldP spid="8" grpId="6" bldLvl="0" animBg="1"/>
      <p:bldP spid="8" grpId="7" bldLvl="0" animBg="1"/>
      <p:bldP spid="8" grpId="8" bldLvl="0" animBg="1"/>
      <p:bldP spid="8" grpId="9" bldLvl="0" animBg="1"/>
      <p:bldP spid="9" grpId="0" bldLvl="0" animBg="1"/>
      <p:bldP spid="9" grpId="1" bldLvl="0" animBg="1"/>
      <p:bldP spid="9" grpId="2" bldLvl="0" animBg="1"/>
      <p:bldP spid="9" grpId="3" bldLvl="0" animBg="1"/>
      <p:bldP spid="9" grpId="4" bldLvl="0" animBg="1"/>
      <p:bldP spid="9" grpId="5" bldLvl="0" animBg="1"/>
      <p:bldP spid="9" grpId="6" bldLvl="0" animBg="1"/>
      <p:bldP spid="9" grpId="7" bldLvl="0" animBg="1"/>
      <p:bldP spid="9" grpId="8" bldLvl="0" animBg="1"/>
      <p:bldP spid="9" grpId="9" bldLvl="0" animBg="1"/>
      <p:bldP spid="10" grpId="0"/>
      <p:bldP spid="10" grpId="1"/>
      <p:bldP spid="13" grpId="0" bldLvl="0" animBg="1"/>
      <p:bldP spid="13" grpId="1" bldLvl="0" animBg="1"/>
      <p:bldP spid="13" grpId="2" bldLvl="0" animBg="1"/>
      <p:bldP spid="13" grpId="3" bldLvl="0" animBg="1"/>
      <p:bldP spid="13" grpId="4" bldLvl="0" animBg="1"/>
      <p:bldP spid="13" grpId="5" bldLvl="0" animBg="1"/>
      <p:bldP spid="13" grpId="6" bldLvl="0" animBg="1"/>
      <p:bldP spid="13" grpId="7" bldLvl="0" animBg="1"/>
      <p:bldP spid="13" grpId="8" bldLvl="0" animBg="1"/>
      <p:bldP spid="13" grpId="9" bldLvl="0" animBg="1"/>
      <p:bldP spid="15" grpId="0" bldLvl="0" animBg="1"/>
      <p:bldP spid="15" grpId="1" bldLvl="0" animBg="1"/>
      <p:bldP spid="15" grpId="2" bldLvl="0" animBg="1"/>
      <p:bldP spid="15" grpId="3" bldLvl="0" animBg="1"/>
      <p:bldP spid="15" grpId="4" bldLvl="0" animBg="1"/>
      <p:bldP spid="15" grpId="5" bldLvl="0" animBg="1"/>
      <p:bldP spid="15" grpId="6" bldLvl="0" animBg="1"/>
      <p:bldP spid="15" grpId="7" bldLvl="0" animBg="1"/>
      <p:bldP spid="15" grpId="8" bldLvl="0" animBg="1"/>
      <p:bldP spid="15" grpId="9" bldLvl="0" animBg="1"/>
      <p:bldP spid="30" grpId="0" bldLvl="0" animBg="1"/>
      <p:bldP spid="30" grpId="1" bldLvl="0" animBg="1"/>
      <p:bldP spid="30" grpId="2" bldLvl="0" animBg="1"/>
      <p:bldP spid="30" grpId="3" bldLvl="0" animBg="1"/>
      <p:bldP spid="30" grpId="4"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3" grpId="1" bldLvl="0" animBg="1"/>
      <p:bldP spid="44" grpId="0" bldLvl="0" animBg="1"/>
      <p:bldP spid="44" grpId="1" bldLvl="0" animBg="1"/>
      <p:bldP spid="45" grpId="0" bldLvl="0" animBg="1"/>
      <p:bldP spid="45" grpId="1" bldLvl="0" animBg="1"/>
      <p:bldP spid="46" grpId="0"/>
      <p:bldP spid="46" grpId="1"/>
      <p:bldP spid="47" grpId="0" bldLvl="0" animBg="1"/>
      <p:bldP spid="47" grpId="1" bldLvl="0" animBg="1"/>
      <p:bldP spid="48" grpId="0" bldLvl="0" animBg="1"/>
      <p:bldP spid="48" grpId="1" bldLvl="0" animBg="1"/>
      <p:bldP spid="11" grpId="0" bldLvl="0" animBg="1"/>
      <p:bldP spid="11" grpId="1" bldLvl="0" animBg="1"/>
      <p:bldP spid="32" grpId="0" bldLvl="0" animBg="1"/>
      <p:bldP spid="32" grpId="1" bldLvl="0" animBg="1"/>
      <p:bldP spid="49" grpId="0" bldLvl="0" animBg="1"/>
      <p:bldP spid="49" grpId="1" bldLvl="0" animBg="1"/>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bldLvl="0" animBg="1"/>
      <p:bldP spid="54" grpId="1" bldLvl="0" animBg="1"/>
      <p:bldP spid="55" grpId="0" bldLvl="0" animBg="1"/>
      <p:bldP spid="55" grpId="1" bldLvl="0" animBg="1"/>
      <p:bldP spid="56" grpId="0" bldLvl="0" animBg="1"/>
      <p:bldP spid="56" grpId="1" bldLvl="0" animBg="1"/>
      <p:bldP spid="57" grpId="0" bldLvl="0" animBg="1"/>
      <p:bldP spid="57" grpId="1" bldLvl="0" animBg="1"/>
      <p:bldP spid="58" grpId="0" bldLvl="0" animBg="1"/>
      <p:bldP spid="58" grpId="1" bldLvl="0" animBg="1"/>
      <p:bldP spid="59" grpId="0" bldLvl="0" animBg="1"/>
      <p:bldP spid="59" grpId="1" bldLvl="0" animBg="1"/>
      <p:bldP spid="60" grpId="0" bldLvl="0" animBg="1"/>
      <p:bldP spid="60" grpId="1" bldLvl="0" animBg="1"/>
      <p:bldP spid="61" grpId="0" bldLvl="0" animBg="1"/>
      <p:bldP spid="61" grpId="1" bldLvl="0" animBg="1"/>
      <p:bldP spid="62" grpId="0" bldLvl="0" animBg="1"/>
      <p:bldP spid="62" grpId="1" bldLvl="0" animBg="1"/>
      <p:bldP spid="63" grpId="0" bldLvl="0" animBg="1"/>
      <p:bldP spid="63" grpId="1" bldLvl="0" animBg="1"/>
      <p:bldP spid="63" grpId="2" bldLvl="0" animBg="1"/>
      <p:bldP spid="63" grpId="3" bldLvl="0" animBg="1"/>
      <p:bldP spid="64" grpId="0" bldLvl="0" animBg="1"/>
      <p:bldP spid="64" grpId="1" bldLvl="0" animBg="1"/>
      <p:bldP spid="64" grpId="2" bldLvl="0" animBg="1"/>
      <p:bldP spid="65" grpId="0" bldLvl="0" animBg="1"/>
      <p:bldP spid="65" grpId="1" bldLvl="0" animBg="1"/>
      <p:bldP spid="66" grpId="0" bldLvl="0" animBg="1"/>
      <p:bldP spid="66" grpId="1" bldLvl="0" animBg="1"/>
      <p:bldP spid="67" grpId="0" bldLvl="0" animBg="1"/>
      <p:bldP spid="67" grpId="1" bldLvl="0" animBg="1"/>
      <p:bldP spid="67" grpId="2" bldLvl="0" animBg="1"/>
      <p:bldP spid="71" grpId="0"/>
      <p:bldP spid="71" grpId="1"/>
      <p:bldP spid="72" grpId="0"/>
      <p:bldP spid="72" grpId="1"/>
      <p:bldP spid="20" grpId="0" bldLvl="0" animBg="1"/>
      <p:bldP spid="20" grpId="1" bldLvl="0" animBg="1"/>
      <p:bldP spid="68" grpId="0" bldLvl="0" animBg="1"/>
      <p:bldP spid="68" grpId="1" bldLvl="0" animBg="1"/>
      <p:bldP spid="68" grpId="2" bldLvl="0" animBg="1"/>
      <p:bldP spid="74" grpId="0" bldLvl="0" animBg="1"/>
      <p:bldP spid="74" grpId="1" bldLvl="0" animBg="1"/>
      <p:bldP spid="74" grpId="2" bldLvl="0" animBg="1"/>
      <p:bldP spid="76" grpId="0" bldLvl="0" animBg="1"/>
      <p:bldP spid="76" grpId="1" bldLvl="0" animBg="1"/>
      <p:bldP spid="76" grpId="2" bldLvl="0" animBg="1"/>
      <p:bldP spid="78" grpId="0" bldLvl="0" animBg="1"/>
      <p:bldP spid="78" grpId="1" bldLvl="0" animBg="1"/>
      <p:bldP spid="78" grpId="2" bldLvl="0" animBg="1"/>
      <p:bldP spid="79" grpId="0" bldLvl="0" animBg="1"/>
      <p:bldP spid="79" grpId="1" bldLvl="0" animBg="1"/>
      <p:bldP spid="79" grpId="2" bldLvl="0" animBg="1"/>
      <p:bldP spid="80" grpId="0" bldLvl="0" animBg="1"/>
      <p:bldP spid="80" grpId="1" bldLvl="0" animBg="1"/>
      <p:bldP spid="80" grpId="2" bldLvl="0" animBg="1"/>
      <p:bldP spid="87" grpId="0" bldLvl="0" animBg="1"/>
      <p:bldP spid="87" grpId="1" bldLvl="0" animBg="1"/>
      <p:bldP spid="88" grpId="0" bldLvl="0" animBg="1"/>
      <p:bldP spid="88" grpId="1" bldLvl="0" animBg="1"/>
      <p:bldP spid="88" grpId="2" bldLvl="0" animBg="1"/>
      <p:bldP spid="89" grpId="0" bldLvl="0" animBg="1"/>
      <p:bldP spid="89" grpId="1" bldLvl="0" animBg="1"/>
      <p:bldP spid="89" grpId="2" bldLvl="0" animBg="1"/>
      <p:bldP spid="97" grpId="0" bldLvl="0" animBg="1"/>
      <p:bldP spid="97" grpId="1" bldLvl="0" animBg="1"/>
      <p:bldP spid="97" grpId="2" bldLvl="0" animBg="1"/>
      <p:bldP spid="98" grpId="0" bldLvl="0" animBg="1"/>
      <p:bldP spid="98" grpId="1" bldLvl="0" animBg="1"/>
      <p:bldP spid="98" grpId="2" bldLvl="0" animBg="1"/>
      <p:bldP spid="102" grpId="0" bldLvl="0" animBg="1"/>
      <p:bldP spid="102" grpId="1" bldLvl="0" animBg="1"/>
      <p:bldP spid="102" grpId="2" bldLvl="0" animBg="1"/>
      <p:bldP spid="103" grpId="0" bldLvl="0" animBg="1"/>
      <p:bldP spid="103" grpId="1" bldLvl="0" animBg="1"/>
      <p:bldP spid="104" grpId="0" bldLvl="0" animBg="1"/>
      <p:bldP spid="104" grpId="1" bldLvl="0" animBg="1"/>
      <p:bldP spid="104" grpId="2" bldLvl="0" animBg="1"/>
      <p:bldP spid="105" grpId="0" bldLvl="0" animBg="1"/>
      <p:bldP spid="105" grpId="1" bldLvl="0" animBg="1"/>
      <p:bldP spid="106" grpId="0" bldLvl="0" animBg="1"/>
      <p:bldP spid="106" grpId="1" bldLvl="0" animBg="1"/>
      <p:bldP spid="106" grpId="2" bldLvl="0" animBg="1"/>
      <p:bldP spid="107" grpId="0" bldLvl="0" animBg="1"/>
      <p:bldP spid="107" grpId="1" bldLvl="0" animBg="1"/>
      <p:bldP spid="108" grpId="0" bldLvl="0" animBg="1"/>
      <p:bldP spid="108" grpId="1" bldLvl="0" animBg="1"/>
      <p:bldP spid="108" grpId="2" bldLvl="0" animBg="1"/>
      <p:bldP spid="81" grpId="0" bldLvl="0" animBg="1"/>
      <p:bldP spid="81" grpId="1" bldLvl="0" animBg="1"/>
      <p:bldP spid="82" grpId="0" bldLvl="0" animBg="1"/>
      <p:bldP spid="82" grpId="1" bldLvl="0" animBg="1"/>
      <p:bldP spid="83" grpId="0" bldLvl="0" animBg="1"/>
      <p:bldP spid="83" grpId="1" bldLvl="0" animBg="1"/>
      <p:bldP spid="84" grpId="0" bldLvl="0" animBg="1"/>
      <p:bldP spid="84" grpId="1" bldLvl="0" animBg="1"/>
      <p:bldP spid="85" grpId="0" bldLvl="0" animBg="1"/>
      <p:bldP spid="85" grpId="1" bldLvl="0" animBg="1"/>
      <p:bldP spid="86" grpId="0" bldLvl="0" animBg="1"/>
      <p:bldP spid="86" grpId="1" bldLvl="0" animBg="1"/>
      <p:bldP spid="90" grpId="0" bldLvl="0" animBg="1"/>
      <p:bldP spid="90" grpId="1" bldLvl="0" animBg="1"/>
      <p:bldP spid="91" grpId="0" bldLvl="0" animBg="1"/>
      <p:bldP spid="91" grpId="1" bldLvl="0" animBg="1"/>
      <p:bldP spid="92" grpId="0" bldLvl="0" animBg="1"/>
      <p:bldP spid="92" grpId="1" bldLvl="0" animBg="1"/>
      <p:bldP spid="93" grpId="0" bldLvl="0" animBg="1"/>
      <p:bldP spid="93" grpId="1" bldLvl="0" animBg="1"/>
      <p:bldP spid="94" grpId="0" bldLvl="0" animBg="1"/>
      <p:bldP spid="94" grpId="1" bldLvl="0" animBg="1"/>
      <p:bldP spid="95" grpId="0" bldLvl="0" animBg="1"/>
      <p:bldP spid="95" grpId="1" bldLvl="0" animBg="1"/>
      <p:bldP spid="96" grpId="0" bldLvl="0" animBg="1"/>
      <p:bldP spid="96" grpId="1" bldLvl="0" animBg="1"/>
      <p:bldP spid="99" grpId="0" bldLvl="0" animBg="1"/>
      <p:bldP spid="99" grpId="1" bldLvl="0" animBg="1"/>
      <p:bldP spid="100" grpId="0" bldLvl="0" animBg="1"/>
      <p:bldP spid="100" grpId="1" bldLvl="0" animBg="1"/>
      <p:bldP spid="101" grpId="0" bldLvl="0" animBg="1"/>
      <p:bldP spid="101" grpId="1" bldLvl="0" animBg="1"/>
      <p:bldP spid="109" grpId="0" bldLvl="0" animBg="1"/>
      <p:bldP spid="109" grpId="1" bldLvl="0" animBg="1"/>
      <p:bldP spid="110" grpId="0" bldLvl="0" animBg="1"/>
      <p:bldP spid="110" grpId="1" bldLvl="0" animBg="1"/>
      <p:bldP spid="111" grpId="0" bldLvl="0" animBg="1"/>
      <p:bldP spid="111" grpId="1" bldLvl="0" animBg="1"/>
      <p:bldP spid="112" grpId="0" bldLvl="0" animBg="1"/>
      <p:bldP spid="112" grpId="1" bldLvl="0" animBg="1"/>
      <p:bldP spid="113" grpId="0" bldLvl="0" animBg="1"/>
      <p:bldP spid="113" grpId="1" bldLvl="0" animBg="1"/>
      <p:bldP spid="114" grpId="0" bldLvl="0" animBg="1"/>
      <p:bldP spid="114" grpId="1" bldLvl="0" animBg="1"/>
      <p:bldP spid="115" grpId="0" bldLvl="0" animBg="1"/>
      <p:bldP spid="115" grpId="1" bldLvl="0" animBg="1"/>
      <p:bldP spid="116" grpId="0" bldLvl="0" animBg="1"/>
      <p:bldP spid="116" grpId="1" bldLvl="0" animBg="1"/>
      <p:bldP spid="117" grpId="0" bldLvl="0" animBg="1"/>
      <p:bldP spid="117" grpId="1" bldLvl="0" animBg="1"/>
      <p:bldP spid="118" grpId="0" bldLvl="0" animBg="1"/>
      <p:bldP spid="118" grpId="1" bldLvl="0" animBg="1"/>
      <p:bldP spid="119" grpId="0" bldLvl="0" animBg="1"/>
      <p:bldP spid="119" grpId="1" bldLvl="0" animBg="1"/>
      <p:bldP spid="120" grpId="0" bldLvl="0" animBg="1"/>
      <p:bldP spid="120" grpId="1" bldLvl="0" animBg="1"/>
      <p:bldP spid="121" grpId="0" bldLvl="0" animBg="1"/>
      <p:bldP spid="121" grpId="1" bldLvl="0" animBg="1"/>
      <p:bldP spid="230" grpId="0" bldLvl="0" animBg="1"/>
      <p:bldP spid="230" grpId="1" bldLvl="0" animBg="1"/>
      <p:bldP spid="231" grpId="0" bldLvl="0" animBg="1"/>
      <p:bldP spid="231" grpId="1" bldLvl="0" animBg="1"/>
      <p:bldP spid="232" grpId="0" bldLvl="0" animBg="1"/>
      <p:bldP spid="232" grpId="1" bldLvl="0" animBg="1"/>
      <p:bldP spid="232" grpId="2" bldLvl="0" animBg="1"/>
      <p:bldP spid="233" grpId="0" bldLvl="0" animBg="1"/>
      <p:bldP spid="233" grpId="1" bldLvl="0" animBg="1"/>
      <p:bldP spid="233" grpId="2" bldLvl="0" animBg="1"/>
      <p:bldP spid="234" grpId="0" bldLvl="0" animBg="1"/>
      <p:bldP spid="234" grpId="1" bldLvl="0" animBg="1"/>
      <p:bldP spid="235" grpId="0" bldLvl="0" animBg="1"/>
      <p:bldP spid="235" grpId="1" bldLvl="0" animBg="1"/>
      <p:bldP spid="235" grpId="2" bldLvl="0" animBg="1"/>
      <p:bldP spid="236" grpId="0" bldLvl="0" animBg="1"/>
      <p:bldP spid="236" grpId="1" bldLvl="0" animBg="1"/>
      <p:bldP spid="237" grpId="0" bldLvl="0" animBg="1"/>
      <p:bldP spid="237" grpId="1" bldLvl="0" animBg="1"/>
      <p:bldP spid="237" grpId="2" bldLvl="0" animBg="1"/>
      <p:bldP spid="238" grpId="0" bldLvl="0" animBg="1"/>
      <p:bldP spid="238" grpId="1" bldLvl="0" animBg="1"/>
      <p:bldP spid="239" grpId="0" bldLvl="0" animBg="1"/>
      <p:bldP spid="239" grpId="1" bldLvl="0" animBg="1"/>
      <p:bldP spid="240" grpId="0" bldLvl="0" animBg="1"/>
      <p:bldP spid="240" grpId="1" bldLvl="0" animBg="1"/>
      <p:bldP spid="240" grpId="2" bldLvl="0" animBg="1"/>
      <p:bldP spid="240" grpId="3" bldLvl="0" animBg="1"/>
      <p:bldP spid="241" grpId="0" bldLvl="0" animBg="1"/>
      <p:bldP spid="241" grpId="1" bldLvl="0" animBg="1"/>
      <p:bldP spid="242" grpId="0" bldLvl="0" animBg="1"/>
      <p:bldP spid="242" grpId="1" bldLvl="0" animBg="1"/>
      <p:bldP spid="243" grpId="0" bldLvl="0" animBg="1"/>
      <p:bldP spid="243" grpId="1" bldLvl="0" animBg="1"/>
      <p:bldP spid="243" grpId="2" bldLvl="0" animBg="1"/>
      <p:bldP spid="243" grpId="3" bldLvl="0" animBg="1"/>
      <p:bldP spid="244" grpId="0" bldLvl="0" animBg="1"/>
      <p:bldP spid="244" grpId="1" bldLvl="0" animBg="1"/>
      <p:bldP spid="245" grpId="0" bldLvl="0" animBg="1"/>
      <p:bldP spid="245" grpId="1" bldLvl="0" animBg="1"/>
      <p:bldP spid="246" grpId="0" bldLvl="0" animBg="1"/>
      <p:bldP spid="246" grpId="1" bldLvl="0" animBg="1"/>
      <p:bldP spid="247" grpId="0" bldLvl="0" animBg="1"/>
      <p:bldP spid="247" grpId="1" bldLvl="0" animBg="1"/>
      <p:bldP spid="248" grpId="0" bldLvl="0" animBg="1"/>
      <p:bldP spid="248" grpId="1" bldLvl="0" animBg="1"/>
      <p:bldP spid="249" grpId="0" bldLvl="0" animBg="1"/>
      <p:bldP spid="249" grpId="1" bldLvl="0" animBg="1"/>
      <p:bldP spid="250" grpId="0" bldLvl="0" animBg="1"/>
      <p:bldP spid="250" grpId="1" bldLvl="0" animBg="1"/>
      <p:bldP spid="251" grpId="0" bldLvl="0" animBg="1"/>
      <p:bldP spid="251" grpId="1" bldLvl="0" animBg="1"/>
      <p:bldP spid="252" grpId="0" bldLvl="0" animBg="1"/>
      <p:bldP spid="252" grpId="1" bldLvl="0" animBg="1"/>
      <p:bldP spid="254" grpId="0" bldLvl="0" animBg="1"/>
      <p:bldP spid="254" grpId="1" bldLvl="0" animBg="1"/>
      <p:bldP spid="255" grpId="0" bldLvl="0" animBg="1"/>
      <p:bldP spid="255" grpId="1" bldLvl="0" animBg="1"/>
      <p:bldP spid="255" grpId="2" bldLvl="0" animBg="1"/>
      <p:bldP spid="255" grpId="3" bldLvl="0" animBg="1"/>
      <p:bldP spid="256" grpId="0" bldLvl="0" animBg="1"/>
      <p:bldP spid="256" grpId="1" bldLvl="0" animBg="1"/>
      <p:bldP spid="257" grpId="0" bldLvl="0" animBg="1"/>
      <p:bldP spid="257" grpId="1" bldLvl="0" animBg="1"/>
      <p:bldP spid="257" grpId="2" bldLvl="0" animBg="1"/>
      <p:bldP spid="257" grpId="3" bldLvl="0" animBg="1"/>
      <p:bldP spid="258" grpId="0" bldLvl="0" animBg="1"/>
      <p:bldP spid="258" grpId="1" bldLvl="0" animBg="1"/>
      <p:bldP spid="259" grpId="0" bldLvl="0" animBg="1"/>
      <p:bldP spid="259" grpId="1" bldLvl="0" animBg="1"/>
      <p:bldP spid="259" grpId="2" bldLvl="0" animBg="1"/>
      <p:bldP spid="260" grpId="0" bldLvl="0" animBg="1"/>
      <p:bldP spid="260" grpId="1" bldLvl="0" animBg="1"/>
      <p:bldP spid="261" grpId="0" bldLvl="0" animBg="1"/>
      <p:bldP spid="261" grpId="1" bldLvl="0" animBg="1"/>
      <p:bldP spid="262" grpId="0" bldLvl="0" animBg="1"/>
      <p:bldP spid="262" grpId="1" bldLvl="0" animBg="1"/>
      <p:bldP spid="263" grpId="0" bldLvl="0" animBg="1"/>
      <p:bldP spid="263" grpId="1" bldLvl="0" animBg="1"/>
      <p:bldP spid="264" grpId="0" bldLvl="0" animBg="1"/>
      <p:bldP spid="264" grpId="1" bldLvl="0" animBg="1"/>
      <p:bldP spid="265" grpId="0" bldLvl="0" animBg="1"/>
      <p:bldP spid="265" grpId="1" bldLvl="0" animBg="1"/>
      <p:bldP spid="266" grpId="0" bldLvl="0" animBg="1"/>
      <p:bldP spid="266" grpId="1" bldLvl="0" animBg="1"/>
      <p:bldP spid="267" grpId="0" bldLvl="0" animBg="1"/>
      <p:bldP spid="267" grpId="1" bldLvl="0" animBg="1"/>
      <p:bldP spid="268" grpId="0" bldLvl="0" animBg="1"/>
      <p:bldP spid="268" grpId="1" bldLvl="0" animBg="1"/>
      <p:bldP spid="268" grpId="2" bldLvl="0" animBg="1"/>
      <p:bldP spid="269" grpId="0" bldLvl="0" animBg="1"/>
      <p:bldP spid="269" grpId="1" bldLvl="0" animBg="1"/>
      <p:bldP spid="270" grpId="0" bldLvl="0" animBg="1"/>
      <p:bldP spid="270" grpId="1" bldLvl="0" animBg="1"/>
      <p:bldP spid="271" grpId="0" bldLvl="0" animBg="1"/>
      <p:bldP spid="271" grpId="1" bldLvl="0" animBg="1"/>
      <p:bldP spid="272" grpId="0" bldLvl="0" animBg="1"/>
      <p:bldP spid="272" grpId="1" bldLvl="0" animBg="1"/>
      <p:bldP spid="273" grpId="0" bldLvl="0" animBg="1"/>
      <p:bldP spid="273" grpId="1" bldLvl="0" animBg="1"/>
      <p:bldP spid="274" grpId="0" bldLvl="0" animBg="1"/>
      <p:bldP spid="274" grpId="1" bldLvl="0" animBg="1"/>
      <p:bldP spid="275" grpId="0" bldLvl="0" animBg="1"/>
      <p:bldP spid="275" grpId="1" bldLvl="0" animBg="1"/>
      <p:bldP spid="276" grpId="0" bldLvl="0" animBg="1"/>
      <p:bldP spid="276" grpId="1" bldLvl="0" animBg="1"/>
      <p:bldP spid="277" grpId="0" bldLvl="0" animBg="1"/>
      <p:bldP spid="277" grpId="1" bldLvl="0" animBg="1"/>
      <p:bldP spid="278" grpId="0" bldLvl="0" animBg="1"/>
      <p:bldP spid="278" grpId="1" bldLvl="0" animBg="1"/>
      <p:bldP spid="279" grpId="0" bldLvl="0" animBg="1"/>
      <p:bldP spid="279" grpId="1" bldLvl="0" animBg="1"/>
      <p:bldP spid="280" grpId="0" bldLvl="0" animBg="1"/>
      <p:bldP spid="280" grpId="1" bldLvl="0" animBg="1"/>
      <p:bldP spid="281" grpId="0" bldLvl="0" animBg="1"/>
      <p:bldP spid="281" grpId="1" bldLvl="0" animBg="1"/>
      <p:bldP spid="282" grpId="0" bldLvl="0" animBg="1"/>
      <p:bldP spid="282" grpId="1" bldLvl="0" animBg="1"/>
      <p:bldP spid="283" grpId="0" bldLvl="0" animBg="1"/>
      <p:bldP spid="283" grpId="1" bldLvl="0" animBg="1"/>
      <p:bldP spid="283" grpId="2" bldLvl="0" animBg="1"/>
      <p:bldP spid="283" grpId="3" bldLvl="0" animBg="1"/>
      <p:bldP spid="284" grpId="0" bldLvl="0" animBg="1"/>
      <p:bldP spid="284" grpId="1" bldLvl="0" animBg="1"/>
      <p:bldP spid="284" grpId="2" bldLvl="0" animBg="1"/>
      <p:bldP spid="284" grpId="3" bldLvl="0" animBg="1"/>
      <p:bldP spid="285" grpId="0" bldLvl="0" animBg="1"/>
      <p:bldP spid="285" grpId="1" bldLvl="0" animBg="1"/>
      <p:bldP spid="285" grpId="2" bldLvl="0" animBg="1"/>
      <p:bldP spid="285" grpId="3" bldLvl="0" animBg="1"/>
      <p:bldP spid="286" grpId="0" bldLvl="0" animBg="1"/>
      <p:bldP spid="286" grpId="1" bldLvl="0" animBg="1"/>
      <p:bldP spid="286" grpId="2" bldLvl="0" animBg="1"/>
      <p:bldP spid="286" grpId="3" bldLvl="0" animBg="1"/>
      <p:bldP spid="287" grpId="0" bldLvl="0" animBg="1"/>
      <p:bldP spid="287" grpId="1" bldLvl="0" animBg="1"/>
      <p:bldP spid="287" grpId="2" bldLvl="0" animBg="1"/>
      <p:bldP spid="287" grpId="3" bldLvl="0" animBg="1"/>
      <p:bldP spid="288" grpId="0" bldLvl="0" animBg="1"/>
      <p:bldP spid="288" grpId="1" bldLvl="0" animBg="1"/>
      <p:bldP spid="288" grpId="2" bldLvl="0" animBg="1"/>
      <p:bldP spid="288" grpId="3" bldLvl="0" animBg="1"/>
      <p:bldP spid="289" grpId="0" bldLvl="0" animBg="1"/>
      <p:bldP spid="289" grpId="1" bldLvl="0" animBg="1"/>
      <p:bldP spid="290" grpId="0" bldLvl="0" animBg="1"/>
      <p:bldP spid="290" grpId="1" bldLvl="0" animBg="1"/>
      <p:bldP spid="291" grpId="0" bldLvl="0" animBg="1"/>
      <p:bldP spid="291" grpId="1" bldLvl="0" animBg="1"/>
      <p:bldP spid="292" grpId="0" bldLvl="0" animBg="1"/>
      <p:bldP spid="292" grpId="1" bldLvl="0" animBg="1"/>
      <p:bldP spid="293" grpId="0" bldLvl="0" animBg="1"/>
      <p:bldP spid="293" grpId="1" bldLvl="0" animBg="1"/>
      <p:bldP spid="294" grpId="0" bldLvl="0" animBg="1"/>
      <p:bldP spid="294" grpId="1" bldLvl="0" animBg="1"/>
      <p:bldP spid="295" grpId="0" bldLvl="0" animBg="1"/>
      <p:bldP spid="295" grpId="1" bldLvl="0" animBg="1"/>
      <p:bldP spid="296" grpId="0" bldLvl="0" animBg="1"/>
      <p:bldP spid="296" grpId="1" bldLvl="0" animBg="1"/>
      <p:bldP spid="296" grpId="2" bldLvl="0" animBg="1"/>
      <p:bldP spid="297" grpId="0" bldLvl="0" animBg="1"/>
      <p:bldP spid="297" grpId="1" bldLvl="0" animBg="1"/>
      <p:bldP spid="298" grpId="0" bldLvl="0" animBg="1"/>
      <p:bldP spid="298" grpId="1" bldLvl="0" animBg="1"/>
      <p:bldP spid="299" grpId="0" bldLvl="0" animBg="1"/>
      <p:bldP spid="299" grpId="1" bldLvl="0" animBg="1"/>
      <p:bldP spid="300" grpId="0" bldLvl="0" animBg="1"/>
      <p:bldP spid="300" grpId="1" bldLvl="0" animBg="1"/>
      <p:bldP spid="300" grpId="2" bldLvl="0" animBg="1"/>
      <p:bldP spid="308" grpId="0" bldLvl="0" animBg="1"/>
      <p:bldP spid="308" grpId="1" bldLvl="0" animBg="1"/>
      <p:bldP spid="308" grpId="2" bldLvl="0" animBg="1"/>
      <p:bldP spid="310" grpId="0"/>
      <p:bldP spid="310" grpId="1"/>
      <p:bldP spid="310" grpId="2"/>
      <p:bldP spid="201" grpId="0" bldLvl="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2767968" y="3198169"/>
            <a:ext cx="7167880" cy="829945"/>
          </a:xfrm>
          <a:prstGeom prst="rect">
            <a:avLst/>
          </a:prstGeom>
          <a:noFill/>
        </p:spPr>
        <p:txBody>
          <a:bodyPr wrap="none" rtlCol="0">
            <a:spAutoFit/>
          </a:bodyPr>
          <a:lstStyle>
            <a:defPPr>
              <a:defRPr lang="zh-CN"/>
            </a:defPPr>
            <a:lvl1pPr algn="ctr">
              <a:defRPr sz="2400" kern="2000" spc="100">
                <a:solidFill>
                  <a:srgbClr val="161616"/>
                </a:solidFill>
                <a:cs typeface="Arial" panose="020B0604020202020204" pitchFamily="34" charset="0"/>
              </a:defRPr>
            </a:lvl1pPr>
          </a:lstStyle>
          <a:p>
            <a:pPr algn="ctr"/>
            <a:r>
              <a:rPr dirty="0">
                <a:solidFill>
                  <a:schemeClr val="tx1"/>
                </a:solidFill>
                <a:latin typeface="华文细黑" panose="02010600040101010101" pitchFamily="2" charset="-122"/>
                <a:ea typeface="华文细黑" panose="02010600040101010101" pitchFamily="2" charset="-122"/>
                <a:sym typeface="+mn-ea"/>
              </a:rPr>
              <a:t>道高一尺，魔高一丈，</a:t>
            </a:r>
            <a:r>
              <a:rPr lang="zh-CN" dirty="0">
                <a:solidFill>
                  <a:schemeClr val="tx1"/>
                </a:solidFill>
                <a:latin typeface="华文细黑" panose="02010600040101010101" pitchFamily="2" charset="-122"/>
                <a:ea typeface="华文细黑" panose="02010600040101010101" pitchFamily="2" charset="-122"/>
                <a:sym typeface="+mn-ea"/>
              </a:rPr>
              <a:t>防伪标识或许也可批量造假</a:t>
            </a:r>
            <a:endParaRPr lang="zh-CN" dirty="0">
              <a:solidFill>
                <a:schemeClr val="tx1"/>
              </a:solidFill>
              <a:latin typeface="华文细黑" panose="02010600040101010101" pitchFamily="2" charset="-122"/>
              <a:ea typeface="华文细黑" panose="02010600040101010101" pitchFamily="2" charset="-122"/>
            </a:endParaRPr>
          </a:p>
          <a:p>
            <a:endParaRPr lang="en-US" altLang="zh-CN" dirty="0">
              <a:latin typeface="华文细黑" panose="02010600040101010101" pitchFamily="2" charset="-122"/>
              <a:ea typeface="华文细黑" panose="02010600040101010101" pitchFamily="2" charset="-122"/>
            </a:endParaRPr>
          </a:p>
        </p:txBody>
      </p:sp>
      <p:sp>
        <p:nvSpPr>
          <p:cNvPr id="3" name="文本框 2"/>
          <p:cNvSpPr txBox="1"/>
          <p:nvPr/>
        </p:nvSpPr>
        <p:spPr>
          <a:xfrm>
            <a:off x="2759713" y="3198169"/>
            <a:ext cx="7167880" cy="460375"/>
          </a:xfrm>
          <a:prstGeom prst="rect">
            <a:avLst/>
          </a:prstGeom>
          <a:noFill/>
        </p:spPr>
        <p:txBody>
          <a:bodyPr wrap="none" rtlCol="0">
            <a:spAutoFit/>
          </a:bodyPr>
          <a:lstStyle>
            <a:defPPr>
              <a:defRPr lang="zh-CN"/>
            </a:defPPr>
            <a:lvl1pPr algn="ctr">
              <a:defRPr sz="2400" kern="2000" spc="100">
                <a:solidFill>
                  <a:srgbClr val="161616"/>
                </a:solidFill>
                <a:cs typeface="Arial" panose="020B0604020202020204" pitchFamily="34" charset="0"/>
              </a:defRPr>
            </a:lvl1pPr>
          </a:lstStyle>
          <a:p>
            <a:pPr algn="ctr"/>
            <a:r>
              <a:rPr dirty="0">
                <a:solidFill>
                  <a:schemeClr val="tx1"/>
                </a:solidFill>
                <a:latin typeface="华文细黑" panose="02010600040101010101" pitchFamily="2" charset="-122"/>
                <a:ea typeface="华文细黑" panose="02010600040101010101" pitchFamily="2" charset="-122"/>
              </a:rPr>
              <a:t>道高一尺，魔高一丈，</a:t>
            </a:r>
            <a:r>
              <a:rPr lang="zh-CN" dirty="0">
                <a:solidFill>
                  <a:schemeClr val="tx1"/>
                </a:solidFill>
                <a:latin typeface="华文细黑" panose="02010600040101010101" pitchFamily="2" charset="-122"/>
                <a:ea typeface="华文细黑" panose="02010600040101010101" pitchFamily="2" charset="-122"/>
              </a:rPr>
              <a:t>防伪标识或许也可批量造假</a:t>
            </a:r>
            <a:endParaRPr lang="zh-CN" dirty="0">
              <a:solidFill>
                <a:schemeClr val="tx1"/>
              </a:solidFill>
              <a:latin typeface="华文细黑" panose="02010600040101010101" pitchFamily="2" charset="-122"/>
              <a:ea typeface="华文细黑" panose="02010600040101010101" pitchFamily="2" charset="-122"/>
            </a:endParaRPr>
          </a:p>
        </p:txBody>
      </p:sp>
    </p:spTree>
  </p:cSld>
  <p:clrMapOvr>
    <a:masterClrMapping/>
  </p:clrMapOvr>
  <p:transition spd="slow" advTm="3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3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0"/>
                            </p:stCondLst>
                            <p:childTnLst>
                              <p:par>
                                <p:cTn id="9" presetID="1" presetClass="exit" presetSubtype="0" fill="hold" grpId="1" nodeType="afterEffect">
                                  <p:stCondLst>
                                    <p:cond delay="0"/>
                                  </p:stCondLst>
                                  <p:iterate type="wd">
                                    <p:tmAbs val="0"/>
                                  </p:iterate>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iterate type="wd">
                                    <p:tmAbs val="0"/>
                                  </p:iterate>
                                  <p:childTnLst>
                                    <p:set>
                                      <p:cBhvr>
                                        <p:cTn id="12" dur="1" fill="hold">
                                          <p:stCondLst>
                                            <p:cond delay="0"/>
                                          </p:stCondLst>
                                        </p:cTn>
                                        <p:tgtEl>
                                          <p:spTgt spid="3"/>
                                        </p:tgtEl>
                                        <p:attrNameLst>
                                          <p:attrName>style.visibility</p:attrName>
                                        </p:attrNameLst>
                                      </p:cBhvr>
                                      <p:to>
                                        <p:strVal val="visible"/>
                                      </p:to>
                                    </p:set>
                                  </p:childTnLst>
                                </p:cTn>
                              </p:par>
                              <p:par>
                                <p:cTn id="13" presetID="10" presetClass="exit" presetSubtype="0" fill="hold" grpId="1" nodeType="withEffect">
                                  <p:stCondLst>
                                    <p:cond delay="0"/>
                                  </p:stCondLst>
                                  <p:iterate type="wd">
                                    <p:tmPct val="30000"/>
                                  </p:iterate>
                                  <p:childTnLst>
                                    <p:animEffect transition="out" filter="fade">
                                      <p:cBhvr>
                                        <p:cTn id="14" dur="525"/>
                                        <p:tgtEl>
                                          <p:spTgt spid="3"/>
                                        </p:tgtEl>
                                      </p:cBhvr>
                                    </p:animEffect>
                                    <p:set>
                                      <p:cBhvr>
                                        <p:cTn id="15" dur="1" fill="hold">
                                          <p:stCondLst>
                                            <p:cond delay="524"/>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6468" y="-1128408"/>
            <a:ext cx="18190723" cy="9649839"/>
          </a:xfrm>
          <a:prstGeom prst="rect">
            <a:avLst/>
          </a:prstGeom>
          <a:solidFill>
            <a:srgbClr val="1616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1329700" y="3175172"/>
            <a:ext cx="3675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chemeClr val="bg1"/>
                </a:solidFill>
                <a:latin typeface="华文细黑" panose="02010600040101010101" pitchFamily="2" charset="-122"/>
                <a:ea typeface="华文细黑" panose="02010600040101010101" pitchFamily="2" charset="-122"/>
              </a:rPr>
              <a:t>于是，防伪技术不断升级</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554697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553102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0" y="-2002971"/>
            <a:ext cx="1248229"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726909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725314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761199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759604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8037439"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802149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advClick="0" advTm="3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3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1260"/>
                                  </p:stCondLst>
                                  <p:childTnLst>
                                    <p:set>
                                      <p:cBhvr>
                                        <p:cTn id="9" dur="1" fill="hold">
                                          <p:stCondLst>
                                            <p:cond delay="0"/>
                                          </p:stCondLst>
                                        </p:cTn>
                                        <p:tgtEl>
                                          <p:spTgt spid="5"/>
                                        </p:tgtEl>
                                        <p:attrNameLst>
                                          <p:attrName>style.visibility</p:attrName>
                                        </p:attrNameLst>
                                      </p:cBhvr>
                                      <p:to>
                                        <p:strVal val="visible"/>
                                      </p:to>
                                    </p:set>
                                  </p:childTnLst>
                                </p:cTn>
                              </p:par>
                              <p:par>
                                <p:cTn id="10" presetID="6" presetClass="emph" presetSubtype="0" fill="hold" grpId="1" nodeType="withEffect">
                                  <p:stCondLst>
                                    <p:cond delay="1250"/>
                                  </p:stCondLst>
                                  <p:childTnLst>
                                    <p:animScale>
                                      <p:cBhvr>
                                        <p:cTn id="11" dur="10" fill="hold"/>
                                        <p:tgtEl>
                                          <p:spTgt spid="5"/>
                                        </p:tgtEl>
                                      </p:cBhvr>
                                      <p:by x="10000" y="10000"/>
                                    </p:animScale>
                                  </p:childTnLst>
                                </p:cTn>
                              </p:par>
                              <p:par>
                                <p:cTn id="12" presetID="6" presetClass="emph" presetSubtype="0" decel="100000" fill="hold" grpId="2" nodeType="withEffect">
                                  <p:stCondLst>
                                    <p:cond delay="1250"/>
                                  </p:stCondLst>
                                  <p:childTnLst>
                                    <p:animScale>
                                      <p:cBhvr>
                                        <p:cTn id="13" dur="1500" fill="hold"/>
                                        <p:tgtEl>
                                          <p:spTgt spid="5"/>
                                        </p:tgtEl>
                                      </p:cBhvr>
                                      <p:by x="1000000" y="1000000"/>
                                    </p:animScale>
                                  </p:childTnLst>
                                </p:cTn>
                              </p:par>
                              <p:par>
                                <p:cTn id="14" presetID="1" presetClass="entr" presetSubtype="0" fill="hold" grpId="0" nodeType="withEffect">
                                  <p:stCondLst>
                                    <p:cond delay="1510"/>
                                  </p:stCondLst>
                                  <p:childTnLst>
                                    <p:set>
                                      <p:cBhvr>
                                        <p:cTn id="15" dur="1" fill="hold">
                                          <p:stCondLst>
                                            <p:cond delay="0"/>
                                          </p:stCondLst>
                                        </p:cTn>
                                        <p:tgtEl>
                                          <p:spTgt spid="6"/>
                                        </p:tgtEl>
                                        <p:attrNameLst>
                                          <p:attrName>style.visibility</p:attrName>
                                        </p:attrNameLst>
                                      </p:cBhvr>
                                      <p:to>
                                        <p:strVal val="visible"/>
                                      </p:to>
                                    </p:set>
                                  </p:childTnLst>
                                </p:cTn>
                              </p:par>
                              <p:par>
                                <p:cTn id="16" presetID="6" presetClass="emph" presetSubtype="0" fill="hold" grpId="1" nodeType="withEffect">
                                  <p:stCondLst>
                                    <p:cond delay="1500"/>
                                  </p:stCondLst>
                                  <p:childTnLst>
                                    <p:animScale>
                                      <p:cBhvr>
                                        <p:cTn id="17" dur="10" fill="hold"/>
                                        <p:tgtEl>
                                          <p:spTgt spid="6"/>
                                        </p:tgtEl>
                                      </p:cBhvr>
                                      <p:by x="10000" y="10000"/>
                                    </p:animScale>
                                  </p:childTnLst>
                                </p:cTn>
                              </p:par>
                              <p:par>
                                <p:cTn id="18" presetID="6" presetClass="emph" presetSubtype="0" decel="100000" fill="hold" grpId="2" nodeType="withEffect">
                                  <p:stCondLst>
                                    <p:cond delay="1500"/>
                                  </p:stCondLst>
                                  <p:childTnLst>
                                    <p:animScale>
                                      <p:cBhvr>
                                        <p:cTn id="19" dur="1250" fill="hold"/>
                                        <p:tgtEl>
                                          <p:spTgt spid="6"/>
                                        </p:tgtEl>
                                      </p:cBhvr>
                                      <p:by x="1000000" y="1000000"/>
                                    </p:animScale>
                                  </p:childTnLst>
                                </p:cTn>
                              </p:par>
                              <p:par>
                                <p:cTn id="20" presetID="35" presetClass="path" presetSubtype="0" accel="33300" fill="hold" grpId="1" nodeType="withEffect">
                                  <p:stCondLst>
                                    <p:cond delay="1750"/>
                                  </p:stCondLst>
                                  <p:iterate type="wd">
                                    <p:tmPct val="0"/>
                                  </p:iterate>
                                  <p:childTnLst>
                                    <p:animMotion origin="layout" path="M 4.375E-6 2.22222E-6 L -0.58217 2.22222E-6 " pathEditMode="relative" rAng="0" ptsTypes="AA">
                                      <p:cBhvr>
                                        <p:cTn id="21" dur="750" fill="hold"/>
                                        <p:tgtEl>
                                          <p:spTgt spid="3"/>
                                        </p:tgtEl>
                                        <p:attrNameLst>
                                          <p:attrName>ppt_x</p:attrName>
                                          <p:attrName>ppt_y</p:attrName>
                                        </p:attrNameLst>
                                      </p:cBhvr>
                                      <p:rCtr x="-29102" y="0"/>
                                    </p:animMotion>
                                  </p:childTnLst>
                                </p:cTn>
                              </p:par>
                              <p:par>
                                <p:cTn id="22" presetID="35" presetClass="path" presetSubtype="0" accel="33300" fill="hold" grpId="3" nodeType="withEffect">
                                  <p:stCondLst>
                                    <p:cond delay="1750"/>
                                  </p:stCondLst>
                                  <p:childTnLst>
                                    <p:animMotion origin="layout" path="M 1.04167E-6 4.07407E-6 L -0.52123 4.07407E-6 " pathEditMode="relative" rAng="0" ptsTypes="AA">
                                      <p:cBhvr>
                                        <p:cTn id="23" dur="1000" fill="hold"/>
                                        <p:tgtEl>
                                          <p:spTgt spid="5"/>
                                        </p:tgtEl>
                                        <p:attrNameLst>
                                          <p:attrName>ppt_x</p:attrName>
                                          <p:attrName>ppt_y</p:attrName>
                                        </p:attrNameLst>
                                      </p:cBhvr>
                                      <p:rCtr x="-26068" y="0"/>
                                    </p:animMotion>
                                  </p:childTnLst>
                                </p:cTn>
                              </p:par>
                              <p:par>
                                <p:cTn id="24" presetID="35" presetClass="path" presetSubtype="0" accel="33300" fill="hold" grpId="3" nodeType="withEffect">
                                  <p:stCondLst>
                                    <p:cond delay="1750"/>
                                  </p:stCondLst>
                                  <p:childTnLst>
                                    <p:animMotion origin="layout" path="M 1.04167E-6 4.07407E-6 L -0.52123 4.07407E-6 " pathEditMode="relative" rAng="0" ptsTypes="AA">
                                      <p:cBhvr>
                                        <p:cTn id="25" dur="1000" fill="hold"/>
                                        <p:tgtEl>
                                          <p:spTgt spid="6"/>
                                        </p:tgtEl>
                                        <p:attrNameLst>
                                          <p:attrName>ppt_x</p:attrName>
                                          <p:attrName>ppt_y</p:attrName>
                                        </p:attrNameLst>
                                      </p:cBhvr>
                                      <p:rCtr x="-26068" y="0"/>
                                    </p:animMotion>
                                  </p:childTnLst>
                                </p:cTn>
                              </p:par>
                              <p:par>
                                <p:cTn id="26" presetID="1" presetClass="entr" presetSubtype="0" fill="hold" grpId="0" nodeType="withEffect">
                                  <p:stCondLst>
                                    <p:cond delay="176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fill="hold" grpId="1" nodeType="withEffect">
                                  <p:stCondLst>
                                    <p:cond delay="1750"/>
                                  </p:stCondLst>
                                  <p:childTnLst>
                                    <p:animScale>
                                      <p:cBhvr>
                                        <p:cTn id="29" dur="10" fill="hold"/>
                                        <p:tgtEl>
                                          <p:spTgt spid="19"/>
                                        </p:tgtEl>
                                      </p:cBhvr>
                                      <p:by x="10000" y="10000"/>
                                    </p:animScale>
                                  </p:childTnLst>
                                </p:cTn>
                              </p:par>
                              <p:par>
                                <p:cTn id="30" presetID="6" presetClass="emph" presetSubtype="0" decel="100000" fill="hold" grpId="2" nodeType="withEffect">
                                  <p:stCondLst>
                                    <p:cond delay="1750"/>
                                  </p:stCondLst>
                                  <p:childTnLst>
                                    <p:animScale>
                                      <p:cBhvr>
                                        <p:cTn id="31" dur="1250" fill="hold"/>
                                        <p:tgtEl>
                                          <p:spTgt spid="19"/>
                                        </p:tgtEl>
                                      </p:cBhvr>
                                      <p:by x="1000000" y="1000000"/>
                                    </p:animScale>
                                  </p:childTnLst>
                                </p:cTn>
                              </p:par>
                              <p:par>
                                <p:cTn id="32" presetID="1" presetClass="entr" presetSubtype="0" fill="hold" grpId="0" nodeType="withEffect">
                                  <p:stCondLst>
                                    <p:cond delay="2010"/>
                                  </p:stCondLst>
                                  <p:childTnLst>
                                    <p:set>
                                      <p:cBhvr>
                                        <p:cTn id="33" dur="1" fill="hold">
                                          <p:stCondLst>
                                            <p:cond delay="0"/>
                                          </p:stCondLst>
                                        </p:cTn>
                                        <p:tgtEl>
                                          <p:spTgt spid="20"/>
                                        </p:tgtEl>
                                        <p:attrNameLst>
                                          <p:attrName>style.visibility</p:attrName>
                                        </p:attrNameLst>
                                      </p:cBhvr>
                                      <p:to>
                                        <p:strVal val="visible"/>
                                      </p:to>
                                    </p:set>
                                  </p:childTnLst>
                                </p:cTn>
                              </p:par>
                              <p:par>
                                <p:cTn id="34" presetID="6" presetClass="emph" presetSubtype="0" fill="hold" grpId="1" nodeType="withEffect">
                                  <p:stCondLst>
                                    <p:cond delay="2000"/>
                                  </p:stCondLst>
                                  <p:childTnLst>
                                    <p:animScale>
                                      <p:cBhvr>
                                        <p:cTn id="35" dur="10" fill="hold"/>
                                        <p:tgtEl>
                                          <p:spTgt spid="20"/>
                                        </p:tgtEl>
                                      </p:cBhvr>
                                      <p:by x="10000" y="10000"/>
                                    </p:animScale>
                                  </p:childTnLst>
                                </p:cTn>
                              </p:par>
                              <p:par>
                                <p:cTn id="36" presetID="6" presetClass="emph" presetSubtype="0" decel="100000" fill="hold" grpId="2" nodeType="withEffect">
                                  <p:stCondLst>
                                    <p:cond delay="2000"/>
                                  </p:stCondLst>
                                  <p:childTnLst>
                                    <p:animScale>
                                      <p:cBhvr>
                                        <p:cTn id="37" dur="1000" fill="hold"/>
                                        <p:tgtEl>
                                          <p:spTgt spid="20"/>
                                        </p:tgtEl>
                                      </p:cBhvr>
                                      <p:by x="1000000" y="1000000"/>
                                    </p:animScale>
                                  </p:childTnLst>
                                </p:cTn>
                              </p:par>
                              <p:par>
                                <p:cTn id="38" presetID="35" presetClass="path" presetSubtype="0" accel="33300" fill="hold" grpId="3" nodeType="withEffect">
                                  <p:stCondLst>
                                    <p:cond delay="1750"/>
                                  </p:stCondLst>
                                  <p:childTnLst>
                                    <p:animMotion origin="layout" path="M 1.04167E-6 4.07407E-6 L -0.52123 4.07407E-6 " pathEditMode="relative" rAng="0" ptsTypes="AA">
                                      <p:cBhvr>
                                        <p:cTn id="39" dur="1250" fill="hold"/>
                                        <p:tgtEl>
                                          <p:spTgt spid="19"/>
                                        </p:tgtEl>
                                        <p:attrNameLst>
                                          <p:attrName>ppt_x</p:attrName>
                                          <p:attrName>ppt_y</p:attrName>
                                        </p:attrNameLst>
                                      </p:cBhvr>
                                      <p:rCtr x="-26068" y="0"/>
                                    </p:animMotion>
                                  </p:childTnLst>
                                  <p:subTnLst>
                                    <p:set>
                                      <p:cBhvr override="childStyle">
                                        <p:cTn dur="1" fill="hold" display="0" masterRel="sameClick" afterEffect="1">
                                          <p:stCondLst>
                                            <p:cond evt="end" delay="0">
                                              <p:tn val="38"/>
                                            </p:cond>
                                          </p:stCondLst>
                                        </p:cTn>
                                        <p:tgtEl>
                                          <p:spTgt spid="19"/>
                                        </p:tgtEl>
                                        <p:attrNameLst>
                                          <p:attrName>style.visibility</p:attrName>
                                        </p:attrNameLst>
                                      </p:cBhvr>
                                      <p:to>
                                        <p:strVal val="hidden"/>
                                      </p:to>
                                    </p:set>
                                  </p:subTnLst>
                                </p:cTn>
                              </p:par>
                              <p:par>
                                <p:cTn id="40" presetID="35" presetClass="path" presetSubtype="0" accel="33300" fill="hold" grpId="3" nodeType="withEffect">
                                  <p:stCondLst>
                                    <p:cond delay="1750"/>
                                  </p:stCondLst>
                                  <p:childTnLst>
                                    <p:animMotion origin="layout" path="M 1.04167E-6 4.07407E-6 L -0.52123 4.07407E-6 " pathEditMode="relative" rAng="0" ptsTypes="AA">
                                      <p:cBhvr>
                                        <p:cTn id="41" dur="1250" fill="hold"/>
                                        <p:tgtEl>
                                          <p:spTgt spid="20"/>
                                        </p:tgtEl>
                                        <p:attrNameLst>
                                          <p:attrName>ppt_x</p:attrName>
                                          <p:attrName>ppt_y</p:attrName>
                                        </p:attrNameLst>
                                      </p:cBhvr>
                                      <p:rCtr x="-26068" y="0"/>
                                    </p:animMotion>
                                  </p:childTnLst>
                                  <p:subTnLst>
                                    <p:set>
                                      <p:cBhvr override="childStyle">
                                        <p:cTn dur="1" fill="hold" display="0" masterRel="sameClick" afterEffect="1">
                                          <p:stCondLst>
                                            <p:cond evt="end" delay="0">
                                              <p:tn val="40"/>
                                            </p:cond>
                                          </p:stCondLst>
                                        </p:cTn>
                                        <p:tgtEl>
                                          <p:spTgt spid="20"/>
                                        </p:tgtEl>
                                        <p:attrNameLst>
                                          <p:attrName>style.visibility</p:attrName>
                                        </p:attrNameLst>
                                      </p:cBhvr>
                                      <p:to>
                                        <p:strVal val="hidden"/>
                                      </p:to>
                                    </p:set>
                                  </p:subTnLst>
                                </p:cTn>
                              </p:par>
                              <p:par>
                                <p:cTn id="42" presetID="1" presetClass="entr" presetSubtype="0" fill="hold" grpId="0" nodeType="withEffect">
                                  <p:stCondLst>
                                    <p:cond delay="2010"/>
                                  </p:stCondLst>
                                  <p:childTnLst>
                                    <p:set>
                                      <p:cBhvr>
                                        <p:cTn id="43" dur="1" fill="hold">
                                          <p:stCondLst>
                                            <p:cond delay="0"/>
                                          </p:stCondLst>
                                        </p:cTn>
                                        <p:tgtEl>
                                          <p:spTgt spid="21"/>
                                        </p:tgtEl>
                                        <p:attrNameLst>
                                          <p:attrName>style.visibility</p:attrName>
                                        </p:attrNameLst>
                                      </p:cBhvr>
                                      <p:to>
                                        <p:strVal val="visible"/>
                                      </p:to>
                                    </p:set>
                                  </p:childTnLst>
                                </p:cTn>
                              </p:par>
                              <p:par>
                                <p:cTn id="44" presetID="6" presetClass="emph" presetSubtype="0" fill="hold" grpId="1" nodeType="withEffect">
                                  <p:stCondLst>
                                    <p:cond delay="2000"/>
                                  </p:stCondLst>
                                  <p:childTnLst>
                                    <p:animScale>
                                      <p:cBhvr>
                                        <p:cTn id="45" dur="10" fill="hold"/>
                                        <p:tgtEl>
                                          <p:spTgt spid="21"/>
                                        </p:tgtEl>
                                      </p:cBhvr>
                                      <p:by x="10000" y="10000"/>
                                    </p:animScale>
                                  </p:childTnLst>
                                </p:cTn>
                              </p:par>
                              <p:par>
                                <p:cTn id="46" presetID="6" presetClass="emph" presetSubtype="0" decel="100000" fill="hold" grpId="2" nodeType="withEffect">
                                  <p:stCondLst>
                                    <p:cond delay="2000"/>
                                  </p:stCondLst>
                                  <p:childTnLst>
                                    <p:animScale>
                                      <p:cBhvr>
                                        <p:cTn id="47" dur="1250" fill="hold"/>
                                        <p:tgtEl>
                                          <p:spTgt spid="21"/>
                                        </p:tgtEl>
                                      </p:cBhvr>
                                      <p:by x="1000000" y="1000000"/>
                                    </p:animScale>
                                  </p:childTnLst>
                                </p:cTn>
                              </p:par>
                              <p:par>
                                <p:cTn id="48" presetID="1" presetClass="entr" presetSubtype="0" fill="hold" grpId="0" nodeType="withEffect">
                                  <p:stCondLst>
                                    <p:cond delay="2260"/>
                                  </p:stCondLst>
                                  <p:childTnLst>
                                    <p:set>
                                      <p:cBhvr>
                                        <p:cTn id="49" dur="1" fill="hold">
                                          <p:stCondLst>
                                            <p:cond delay="0"/>
                                          </p:stCondLst>
                                        </p:cTn>
                                        <p:tgtEl>
                                          <p:spTgt spid="22"/>
                                        </p:tgtEl>
                                        <p:attrNameLst>
                                          <p:attrName>style.visibility</p:attrName>
                                        </p:attrNameLst>
                                      </p:cBhvr>
                                      <p:to>
                                        <p:strVal val="visible"/>
                                      </p:to>
                                    </p:set>
                                  </p:childTnLst>
                                </p:cTn>
                              </p:par>
                              <p:par>
                                <p:cTn id="50" presetID="6" presetClass="emph" presetSubtype="0" fill="hold" grpId="1" nodeType="withEffect">
                                  <p:stCondLst>
                                    <p:cond delay="2250"/>
                                  </p:stCondLst>
                                  <p:childTnLst>
                                    <p:animScale>
                                      <p:cBhvr>
                                        <p:cTn id="51" dur="10" fill="hold"/>
                                        <p:tgtEl>
                                          <p:spTgt spid="22"/>
                                        </p:tgtEl>
                                      </p:cBhvr>
                                      <p:by x="10000" y="10000"/>
                                    </p:animScale>
                                  </p:childTnLst>
                                </p:cTn>
                              </p:par>
                              <p:par>
                                <p:cTn id="52" presetID="6" presetClass="emph" presetSubtype="0" decel="100000" fill="hold" grpId="2" nodeType="withEffect">
                                  <p:stCondLst>
                                    <p:cond delay="2250"/>
                                  </p:stCondLst>
                                  <p:childTnLst>
                                    <p:animScale>
                                      <p:cBhvr>
                                        <p:cTn id="53" dur="1000" fill="hold"/>
                                        <p:tgtEl>
                                          <p:spTgt spid="22"/>
                                        </p:tgtEl>
                                      </p:cBhvr>
                                      <p:by x="1000000" y="1000000"/>
                                    </p:animScale>
                                  </p:childTnLst>
                                </p:cTn>
                              </p:par>
                              <p:par>
                                <p:cTn id="54" presetID="35" presetClass="path" presetSubtype="0" accel="33300" fill="hold" grpId="3" nodeType="withEffect">
                                  <p:stCondLst>
                                    <p:cond delay="2000"/>
                                  </p:stCondLst>
                                  <p:childTnLst>
                                    <p:animMotion origin="layout" path="M 2.08333E-7 4.07407E-6 L -0.34753 4.07407E-6 " pathEditMode="relative" rAng="0" ptsTypes="AA">
                                      <p:cBhvr>
                                        <p:cTn id="55" dur="1250" fill="hold"/>
                                        <p:tgtEl>
                                          <p:spTgt spid="21"/>
                                        </p:tgtEl>
                                        <p:attrNameLst>
                                          <p:attrName>ppt_x</p:attrName>
                                          <p:attrName>ppt_y</p:attrName>
                                        </p:attrNameLst>
                                      </p:cBhvr>
                                      <p:rCtr x="-17383" y="0"/>
                                    </p:animMotion>
                                  </p:childTnLst>
                                  <p:subTnLst>
                                    <p:set>
                                      <p:cBhvr override="childStyle">
                                        <p:cTn dur="1" fill="hold" display="0" masterRel="sameClick" afterEffect="1">
                                          <p:stCondLst>
                                            <p:cond evt="end" delay="0">
                                              <p:tn val="54"/>
                                            </p:cond>
                                          </p:stCondLst>
                                        </p:cTn>
                                        <p:tgtEl>
                                          <p:spTgt spid="21"/>
                                        </p:tgtEl>
                                        <p:attrNameLst>
                                          <p:attrName>style.visibility</p:attrName>
                                        </p:attrNameLst>
                                      </p:cBhvr>
                                      <p:to>
                                        <p:strVal val="hidden"/>
                                      </p:to>
                                    </p:set>
                                  </p:subTnLst>
                                </p:cTn>
                              </p:par>
                              <p:par>
                                <p:cTn id="56" presetID="35" presetClass="path" presetSubtype="0" accel="33300" fill="hold" grpId="3" nodeType="withEffect">
                                  <p:stCondLst>
                                    <p:cond delay="2000"/>
                                  </p:stCondLst>
                                  <p:childTnLst>
                                    <p:animMotion origin="layout" path="M 2.08333E-7 4.07407E-6 L -0.34831 4.07407E-6 " pathEditMode="relative" rAng="0" ptsTypes="AA">
                                      <p:cBhvr>
                                        <p:cTn id="57" dur="1250" fill="hold"/>
                                        <p:tgtEl>
                                          <p:spTgt spid="22"/>
                                        </p:tgtEl>
                                        <p:attrNameLst>
                                          <p:attrName>ppt_x</p:attrName>
                                          <p:attrName>ppt_y</p:attrName>
                                        </p:attrNameLst>
                                      </p:cBhvr>
                                      <p:rCtr x="-17422" y="0"/>
                                    </p:animMotion>
                                  </p:childTnLst>
                                  <p:subTnLst>
                                    <p:set>
                                      <p:cBhvr override="childStyle">
                                        <p:cTn dur="1" fill="hold" display="0" masterRel="sameClick" afterEffect="1">
                                          <p:stCondLst>
                                            <p:cond evt="end" delay="0">
                                              <p:tn val="56"/>
                                            </p:cond>
                                          </p:stCondLst>
                                        </p:cTn>
                                        <p:tgtEl>
                                          <p:spTgt spid="22"/>
                                        </p:tgtEl>
                                        <p:attrNameLst>
                                          <p:attrName>style.visibility</p:attrName>
                                        </p:attrNameLst>
                                      </p:cBhvr>
                                      <p:to>
                                        <p:strVal val="hidden"/>
                                      </p:to>
                                    </p:set>
                                  </p:subTnLst>
                                </p:cTn>
                              </p:par>
                              <p:par>
                                <p:cTn id="58" presetID="1" presetClass="entr" presetSubtype="0" fill="hold" grpId="0" nodeType="withEffect">
                                  <p:stCondLst>
                                    <p:cond delay="2260"/>
                                  </p:stCondLst>
                                  <p:childTnLst>
                                    <p:set>
                                      <p:cBhvr>
                                        <p:cTn id="59" dur="1" fill="hold">
                                          <p:stCondLst>
                                            <p:cond delay="0"/>
                                          </p:stCondLst>
                                        </p:cTn>
                                        <p:tgtEl>
                                          <p:spTgt spid="23"/>
                                        </p:tgtEl>
                                        <p:attrNameLst>
                                          <p:attrName>style.visibility</p:attrName>
                                        </p:attrNameLst>
                                      </p:cBhvr>
                                      <p:to>
                                        <p:strVal val="visible"/>
                                      </p:to>
                                    </p:set>
                                  </p:childTnLst>
                                </p:cTn>
                              </p:par>
                              <p:par>
                                <p:cTn id="60" presetID="1" presetClass="entr" presetSubtype="0" fill="hold" grpId="0" nodeType="withEffect">
                                  <p:stCondLst>
                                    <p:cond delay="2250"/>
                                  </p:stCondLst>
                                  <p:childTnLst>
                                    <p:set>
                                      <p:cBhvr>
                                        <p:cTn id="61" dur="1" fill="hold">
                                          <p:stCondLst>
                                            <p:cond delay="0"/>
                                          </p:stCondLst>
                                        </p:cTn>
                                        <p:tgtEl>
                                          <p:spTgt spid="13"/>
                                        </p:tgtEl>
                                        <p:attrNameLst>
                                          <p:attrName>style.visibility</p:attrName>
                                        </p:attrNameLst>
                                      </p:cBhvr>
                                      <p:to>
                                        <p:strVal val="visible"/>
                                      </p:to>
                                    </p:set>
                                  </p:childTnLst>
                                </p:cTn>
                              </p:par>
                              <p:par>
                                <p:cTn id="62" presetID="6" presetClass="emph" presetSubtype="0" fill="hold" grpId="1" nodeType="withEffect">
                                  <p:stCondLst>
                                    <p:cond delay="2250"/>
                                  </p:stCondLst>
                                  <p:childTnLst>
                                    <p:animScale>
                                      <p:cBhvr>
                                        <p:cTn id="63" dur="10" fill="hold"/>
                                        <p:tgtEl>
                                          <p:spTgt spid="23"/>
                                        </p:tgtEl>
                                      </p:cBhvr>
                                      <p:by x="10000" y="10000"/>
                                    </p:animScale>
                                  </p:childTnLst>
                                </p:cTn>
                              </p:par>
                              <p:par>
                                <p:cTn id="64" presetID="6" presetClass="emph" presetSubtype="0" decel="100000" fill="hold" grpId="2" nodeType="withEffect">
                                  <p:stCondLst>
                                    <p:cond delay="2250"/>
                                  </p:stCondLst>
                                  <p:childTnLst>
                                    <p:animScale>
                                      <p:cBhvr>
                                        <p:cTn id="65" dur="1250" fill="hold"/>
                                        <p:tgtEl>
                                          <p:spTgt spid="23"/>
                                        </p:tgtEl>
                                      </p:cBhvr>
                                      <p:by x="1000000" y="1000000"/>
                                    </p:animScale>
                                  </p:childTnLst>
                                </p:cTn>
                              </p:par>
                              <p:par>
                                <p:cTn id="66" presetID="1" presetClass="entr" presetSubtype="0" fill="hold" grpId="0" nodeType="withEffect">
                                  <p:stCondLst>
                                    <p:cond delay="2510"/>
                                  </p:stCondLst>
                                  <p:childTnLst>
                                    <p:set>
                                      <p:cBhvr>
                                        <p:cTn id="67" dur="1" fill="hold">
                                          <p:stCondLst>
                                            <p:cond delay="0"/>
                                          </p:stCondLst>
                                        </p:cTn>
                                        <p:tgtEl>
                                          <p:spTgt spid="24"/>
                                        </p:tgtEl>
                                        <p:attrNameLst>
                                          <p:attrName>style.visibility</p:attrName>
                                        </p:attrNameLst>
                                      </p:cBhvr>
                                      <p:to>
                                        <p:strVal val="visible"/>
                                      </p:to>
                                    </p:set>
                                  </p:childTnLst>
                                </p:cTn>
                              </p:par>
                              <p:par>
                                <p:cTn id="68" presetID="6" presetClass="emph" presetSubtype="0" fill="hold" grpId="1" nodeType="withEffect">
                                  <p:stCondLst>
                                    <p:cond delay="2500"/>
                                  </p:stCondLst>
                                  <p:childTnLst>
                                    <p:animScale>
                                      <p:cBhvr>
                                        <p:cTn id="69" dur="10" fill="hold"/>
                                        <p:tgtEl>
                                          <p:spTgt spid="24"/>
                                        </p:tgtEl>
                                      </p:cBhvr>
                                      <p:by x="10000" y="10000"/>
                                    </p:animScale>
                                  </p:childTnLst>
                                </p:cTn>
                              </p:par>
                              <p:par>
                                <p:cTn id="70" presetID="6" presetClass="emph" presetSubtype="0" decel="100000" fill="hold" grpId="2" nodeType="withEffect">
                                  <p:stCondLst>
                                    <p:cond delay="2500"/>
                                  </p:stCondLst>
                                  <p:childTnLst>
                                    <p:animScale>
                                      <p:cBhvr>
                                        <p:cTn id="71" dur="1000" fill="hold"/>
                                        <p:tgtEl>
                                          <p:spTgt spid="24"/>
                                        </p:tgtEl>
                                      </p:cBhvr>
                                      <p:by x="1000000" y="1000000"/>
                                    </p:animScale>
                                  </p:childTnLst>
                                </p:cTn>
                              </p:par>
                              <p:par>
                                <p:cTn id="72" presetID="35" presetClass="path" presetSubtype="0" accel="33300" fill="hold" grpId="3" nodeType="withEffect">
                                  <p:stCondLst>
                                    <p:cond delay="2250"/>
                                  </p:stCondLst>
                                  <p:childTnLst>
                                    <p:animMotion origin="layout" path="M 4.375E-6 4.07407E-6 L -0.27006 4.07407E-6 " pathEditMode="relative" rAng="0" ptsTypes="AA">
                                      <p:cBhvr>
                                        <p:cTn id="73" dur="1250" fill="hold"/>
                                        <p:tgtEl>
                                          <p:spTgt spid="23"/>
                                        </p:tgtEl>
                                        <p:attrNameLst>
                                          <p:attrName>ppt_x</p:attrName>
                                          <p:attrName>ppt_y</p:attrName>
                                        </p:attrNameLst>
                                      </p:cBhvr>
                                      <p:rCtr x="-13503" y="0"/>
                                    </p:animMotion>
                                  </p:childTnLst>
                                  <p:subTnLst>
                                    <p:set>
                                      <p:cBhvr override="childStyle">
                                        <p:cTn dur="1" fill="hold" display="0" masterRel="sameClick" afterEffect="1">
                                          <p:stCondLst>
                                            <p:cond evt="end" delay="0">
                                              <p:tn val="72"/>
                                            </p:cond>
                                          </p:stCondLst>
                                        </p:cTn>
                                        <p:tgtEl>
                                          <p:spTgt spid="23"/>
                                        </p:tgtEl>
                                        <p:attrNameLst>
                                          <p:attrName>style.visibility</p:attrName>
                                        </p:attrNameLst>
                                      </p:cBhvr>
                                      <p:to>
                                        <p:strVal val="hidden"/>
                                      </p:to>
                                    </p:set>
                                  </p:subTnLst>
                                </p:cTn>
                              </p:par>
                              <p:par>
                                <p:cTn id="74" presetID="35" presetClass="path" presetSubtype="0" accel="33300" fill="hold" grpId="3" nodeType="withEffect">
                                  <p:stCondLst>
                                    <p:cond delay="2250"/>
                                  </p:stCondLst>
                                  <p:childTnLst>
                                    <p:animMotion origin="layout" path="M 4.375E-6 4.07407E-6 L -0.27006 4.07407E-6 " pathEditMode="relative" rAng="0" ptsTypes="AA">
                                      <p:cBhvr>
                                        <p:cTn id="75" dur="1250" fill="hold"/>
                                        <p:tgtEl>
                                          <p:spTgt spid="24"/>
                                        </p:tgtEl>
                                        <p:attrNameLst>
                                          <p:attrName>ppt_x</p:attrName>
                                          <p:attrName>ppt_y</p:attrName>
                                        </p:attrNameLst>
                                      </p:cBhvr>
                                      <p:rCtr x="-13503" y="0"/>
                                    </p:animMotion>
                                  </p:childTnLst>
                                  <p:subTnLst>
                                    <p:set>
                                      <p:cBhvr override="childStyle">
                                        <p:cTn dur="1" fill="hold" display="0" masterRel="sameClick" afterEffect="1">
                                          <p:stCondLst>
                                            <p:cond evt="end" delay="0">
                                              <p:tn val="74"/>
                                            </p:cond>
                                          </p:stCondLst>
                                        </p:cTn>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bldLvl="0" animBg="1"/>
      <p:bldP spid="5" grpId="1" bldLvl="0" animBg="1"/>
      <p:bldP spid="5" grpId="2" bldLvl="0" animBg="1"/>
      <p:bldP spid="5" grpId="3" bldLvl="0" animBg="1"/>
      <p:bldP spid="6" grpId="0" bldLvl="0" animBg="1"/>
      <p:bldP spid="6" grpId="1" bldLvl="0" animBg="1"/>
      <p:bldP spid="6" grpId="2" bldLvl="0" animBg="1"/>
      <p:bldP spid="6" grpId="3" bldLvl="0" animBg="1"/>
      <p:bldP spid="13" grpId="0" bldLvl="0" animBg="1"/>
      <p:bldP spid="19" grpId="0" bldLvl="0" animBg="1"/>
      <p:bldP spid="19" grpId="1" bldLvl="0" animBg="1"/>
      <p:bldP spid="19" grpId="2" bldLvl="0" animBg="1"/>
      <p:bldP spid="19" grpId="3" bldLvl="0" animBg="1"/>
      <p:bldP spid="20" grpId="0" bldLvl="0" animBg="1"/>
      <p:bldP spid="20" grpId="1" bldLvl="0" animBg="1"/>
      <p:bldP spid="20" grpId="2" bldLvl="0" animBg="1"/>
      <p:bldP spid="20" grpId="3" bldLvl="0" animBg="1"/>
      <p:bldP spid="21" grpId="0" bldLvl="0" animBg="1"/>
      <p:bldP spid="21" grpId="1" bldLvl="0" animBg="1"/>
      <p:bldP spid="21" grpId="2" bldLvl="0" animBg="1"/>
      <p:bldP spid="21" grpId="3" bldLvl="0" animBg="1"/>
      <p:bldP spid="22" grpId="0" bldLvl="0" animBg="1"/>
      <p:bldP spid="22" grpId="1" bldLvl="0" animBg="1"/>
      <p:bldP spid="22" grpId="2" bldLvl="0" animBg="1"/>
      <p:bldP spid="22" grpId="3" bldLvl="0" animBg="1"/>
      <p:bldP spid="23" grpId="0" bldLvl="0" animBg="1"/>
      <p:bldP spid="23" grpId="1" bldLvl="0" animBg="1"/>
      <p:bldP spid="23" grpId="2" bldLvl="0" animBg="1"/>
      <p:bldP spid="23" grpId="3" bldLvl="0" animBg="1"/>
      <p:bldP spid="24" grpId="0" bldLvl="0" animBg="1"/>
      <p:bldP spid="24" grpId="1" bldLvl="0" animBg="1"/>
      <p:bldP spid="24" grpId="2" bldLvl="0" animBg="1"/>
      <p:bldP spid="24" grpId="3"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矩形 340"/>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24"/>
          <p:cNvCxnSpPr/>
          <p:nvPr/>
        </p:nvCxnSpPr>
        <p:spPr>
          <a:xfrm>
            <a:off x="6096000" y="-101600"/>
            <a:ext cx="0" cy="3564000"/>
          </a:xfrm>
          <a:prstGeom prst="lin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 name="任意多边形 6"/>
          <p:cNvSpPr/>
          <p:nvPr/>
        </p:nvSpPr>
        <p:spPr>
          <a:xfrm>
            <a:off x="6096001" y="3543300"/>
            <a:ext cx="5626100" cy="3454400"/>
          </a:xfrm>
          <a:custGeom>
            <a:avLst/>
            <a:gdLst>
              <a:gd name="connsiteX0" fmla="*/ 5626100 w 5626100"/>
              <a:gd name="connsiteY0" fmla="*/ 3454400 h 3454400"/>
              <a:gd name="connsiteX1" fmla="*/ 0 w 5626100"/>
              <a:gd name="connsiteY1" fmla="*/ 0 h 3454400"/>
            </a:gdLst>
            <a:ahLst/>
            <a:cxnLst>
              <a:cxn ang="0">
                <a:pos x="connsiteX0" y="connsiteY0"/>
              </a:cxn>
              <a:cxn ang="0">
                <a:pos x="connsiteX1" y="connsiteY1"/>
              </a:cxn>
            </a:cxnLst>
            <a:rect l="l" t="t" r="r" b="b"/>
            <a:pathLst>
              <a:path w="5626100" h="3454400">
                <a:moveTo>
                  <a:pt x="5626100" y="34544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9" name="直接连接符 128"/>
          <p:cNvCxnSpPr/>
          <p:nvPr/>
        </p:nvCxnSpPr>
        <p:spPr>
          <a:xfrm>
            <a:off x="2019301" y="2705101"/>
            <a:ext cx="4076700" cy="81915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任意多边形 129"/>
          <p:cNvSpPr/>
          <p:nvPr/>
        </p:nvSpPr>
        <p:spPr>
          <a:xfrm>
            <a:off x="2331721" y="2286000"/>
            <a:ext cx="3756660" cy="1234440"/>
          </a:xfrm>
          <a:custGeom>
            <a:avLst/>
            <a:gdLst>
              <a:gd name="connsiteX0" fmla="*/ 0 w 3756660"/>
              <a:gd name="connsiteY0" fmla="*/ 0 h 1234440"/>
              <a:gd name="connsiteX1" fmla="*/ 3756660 w 3756660"/>
              <a:gd name="connsiteY1" fmla="*/ 1234440 h 1234440"/>
            </a:gdLst>
            <a:ahLst/>
            <a:cxnLst>
              <a:cxn ang="0">
                <a:pos x="connsiteX0" y="connsiteY0"/>
              </a:cxn>
              <a:cxn ang="0">
                <a:pos x="connsiteX1" y="connsiteY1"/>
              </a:cxn>
            </a:cxnLst>
            <a:rect l="l" t="t" r="r" b="b"/>
            <a:pathLst>
              <a:path w="3756660" h="1234440">
                <a:moveTo>
                  <a:pt x="0" y="0"/>
                </a:moveTo>
                <a:lnTo>
                  <a:pt x="3756660" y="1234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8" name="任意多边形 237"/>
          <p:cNvSpPr/>
          <p:nvPr/>
        </p:nvSpPr>
        <p:spPr>
          <a:xfrm>
            <a:off x="845821" y="2164080"/>
            <a:ext cx="5234940" cy="1356360"/>
          </a:xfrm>
          <a:custGeom>
            <a:avLst/>
            <a:gdLst>
              <a:gd name="connsiteX0" fmla="*/ 0 w 5234940"/>
              <a:gd name="connsiteY0" fmla="*/ 0 h 1356360"/>
              <a:gd name="connsiteX1" fmla="*/ 5234940 w 5234940"/>
              <a:gd name="connsiteY1" fmla="*/ 1356360 h 1356360"/>
            </a:gdLst>
            <a:ahLst/>
            <a:cxnLst>
              <a:cxn ang="0">
                <a:pos x="connsiteX0" y="connsiteY0"/>
              </a:cxn>
              <a:cxn ang="0">
                <a:pos x="connsiteX1" y="connsiteY1"/>
              </a:cxn>
            </a:cxnLst>
            <a:rect l="l" t="t" r="r" b="b"/>
            <a:pathLst>
              <a:path w="5234940" h="1356360">
                <a:moveTo>
                  <a:pt x="0" y="0"/>
                </a:moveTo>
                <a:lnTo>
                  <a:pt x="5234940" y="13563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9" name="任意多边形 238"/>
          <p:cNvSpPr/>
          <p:nvPr/>
        </p:nvSpPr>
        <p:spPr>
          <a:xfrm>
            <a:off x="2114549" y="1533526"/>
            <a:ext cx="3981451" cy="1990725"/>
          </a:xfrm>
          <a:custGeom>
            <a:avLst/>
            <a:gdLst>
              <a:gd name="connsiteX0" fmla="*/ 0 w 3981450"/>
              <a:gd name="connsiteY0" fmla="*/ 0 h 1990725"/>
              <a:gd name="connsiteX1" fmla="*/ 3981450 w 3981450"/>
              <a:gd name="connsiteY1" fmla="*/ 1990725 h 1990725"/>
            </a:gdLst>
            <a:ahLst/>
            <a:cxnLst>
              <a:cxn ang="0">
                <a:pos x="connsiteX0" y="connsiteY0"/>
              </a:cxn>
              <a:cxn ang="0">
                <a:pos x="connsiteX1" y="connsiteY1"/>
              </a:cxn>
            </a:cxnLst>
            <a:rect l="l" t="t" r="r" b="b"/>
            <a:pathLst>
              <a:path w="3981450" h="1990725">
                <a:moveTo>
                  <a:pt x="0" y="0"/>
                </a:moveTo>
                <a:lnTo>
                  <a:pt x="3981450" y="19907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0" name="任意多边形 239"/>
          <p:cNvSpPr/>
          <p:nvPr/>
        </p:nvSpPr>
        <p:spPr>
          <a:xfrm>
            <a:off x="1123951" y="714375"/>
            <a:ext cx="4962525" cy="2800351"/>
          </a:xfrm>
          <a:custGeom>
            <a:avLst/>
            <a:gdLst>
              <a:gd name="connsiteX0" fmla="*/ 0 w 4962525"/>
              <a:gd name="connsiteY0" fmla="*/ 0 h 2800350"/>
              <a:gd name="connsiteX1" fmla="*/ 4962525 w 4962525"/>
              <a:gd name="connsiteY1" fmla="*/ 2800350 h 2800350"/>
            </a:gdLst>
            <a:ahLst/>
            <a:cxnLst>
              <a:cxn ang="0">
                <a:pos x="connsiteX0" y="connsiteY0"/>
              </a:cxn>
              <a:cxn ang="0">
                <a:pos x="connsiteX1" y="connsiteY1"/>
              </a:cxn>
            </a:cxnLst>
            <a:rect l="l" t="t" r="r" b="b"/>
            <a:pathLst>
              <a:path w="4962525" h="2800350">
                <a:moveTo>
                  <a:pt x="0" y="0"/>
                </a:moveTo>
                <a:lnTo>
                  <a:pt x="4962525" y="28003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1" name="任意多边形 240"/>
          <p:cNvSpPr/>
          <p:nvPr/>
        </p:nvSpPr>
        <p:spPr>
          <a:xfrm>
            <a:off x="6099176" y="2908300"/>
            <a:ext cx="238125" cy="619125"/>
          </a:xfrm>
          <a:custGeom>
            <a:avLst/>
            <a:gdLst>
              <a:gd name="connsiteX0" fmla="*/ 238125 w 238125"/>
              <a:gd name="connsiteY0" fmla="*/ 0 h 619125"/>
              <a:gd name="connsiteX1" fmla="*/ 0 w 238125"/>
              <a:gd name="connsiteY1" fmla="*/ 619125 h 619125"/>
            </a:gdLst>
            <a:ahLst/>
            <a:cxnLst>
              <a:cxn ang="0">
                <a:pos x="connsiteX0" y="connsiteY0"/>
              </a:cxn>
              <a:cxn ang="0">
                <a:pos x="connsiteX1" y="connsiteY1"/>
              </a:cxn>
            </a:cxnLst>
            <a:rect l="l" t="t" r="r" b="b"/>
            <a:pathLst>
              <a:path w="238125" h="619125">
                <a:moveTo>
                  <a:pt x="238125" y="0"/>
                </a:moveTo>
                <a:lnTo>
                  <a:pt x="0" y="6191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2" name="任意多边形 241"/>
          <p:cNvSpPr/>
          <p:nvPr/>
        </p:nvSpPr>
        <p:spPr>
          <a:xfrm>
            <a:off x="5997575" y="2692400"/>
            <a:ext cx="95251" cy="831851"/>
          </a:xfrm>
          <a:custGeom>
            <a:avLst/>
            <a:gdLst>
              <a:gd name="connsiteX0" fmla="*/ 0 w 95250"/>
              <a:gd name="connsiteY0" fmla="*/ 0 h 831850"/>
              <a:gd name="connsiteX1" fmla="*/ 95250 w 95250"/>
              <a:gd name="connsiteY1" fmla="*/ 831850 h 831850"/>
            </a:gdLst>
            <a:ahLst/>
            <a:cxnLst>
              <a:cxn ang="0">
                <a:pos x="connsiteX0" y="connsiteY0"/>
              </a:cxn>
              <a:cxn ang="0">
                <a:pos x="connsiteX1" y="connsiteY1"/>
              </a:cxn>
            </a:cxnLst>
            <a:rect l="l" t="t" r="r" b="b"/>
            <a:pathLst>
              <a:path w="95250" h="831850">
                <a:moveTo>
                  <a:pt x="0" y="0"/>
                </a:moveTo>
                <a:lnTo>
                  <a:pt x="95250" y="831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3" name="任意多边形 242"/>
          <p:cNvSpPr/>
          <p:nvPr/>
        </p:nvSpPr>
        <p:spPr>
          <a:xfrm>
            <a:off x="6102349" y="2486026"/>
            <a:ext cx="120651" cy="1047751"/>
          </a:xfrm>
          <a:custGeom>
            <a:avLst/>
            <a:gdLst>
              <a:gd name="connsiteX0" fmla="*/ 120650 w 120650"/>
              <a:gd name="connsiteY0" fmla="*/ 0 h 1047750"/>
              <a:gd name="connsiteX1" fmla="*/ 0 w 120650"/>
              <a:gd name="connsiteY1" fmla="*/ 1047750 h 1047750"/>
            </a:gdLst>
            <a:ahLst/>
            <a:cxnLst>
              <a:cxn ang="0">
                <a:pos x="connsiteX0" y="connsiteY0"/>
              </a:cxn>
              <a:cxn ang="0">
                <a:pos x="connsiteX1" y="connsiteY1"/>
              </a:cxn>
            </a:cxnLst>
            <a:rect l="l" t="t" r="r" b="b"/>
            <a:pathLst>
              <a:path w="120650" h="1047750">
                <a:moveTo>
                  <a:pt x="120650" y="0"/>
                </a:moveTo>
                <a:lnTo>
                  <a:pt x="0" y="10477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4" name="任意多边形 243"/>
          <p:cNvSpPr/>
          <p:nvPr/>
        </p:nvSpPr>
        <p:spPr>
          <a:xfrm>
            <a:off x="5613401" y="2952751"/>
            <a:ext cx="504825" cy="593725"/>
          </a:xfrm>
          <a:custGeom>
            <a:avLst/>
            <a:gdLst>
              <a:gd name="connsiteX0" fmla="*/ 0 w 504825"/>
              <a:gd name="connsiteY0" fmla="*/ 0 h 593725"/>
              <a:gd name="connsiteX1" fmla="*/ 504825 w 504825"/>
              <a:gd name="connsiteY1" fmla="*/ 593725 h 593725"/>
            </a:gdLst>
            <a:ahLst/>
            <a:cxnLst>
              <a:cxn ang="0">
                <a:pos x="connsiteX0" y="connsiteY0"/>
              </a:cxn>
              <a:cxn ang="0">
                <a:pos x="connsiteX1" y="connsiteY1"/>
              </a:cxn>
            </a:cxnLst>
            <a:rect l="l" t="t" r="r" b="b"/>
            <a:pathLst>
              <a:path w="504825" h="593725">
                <a:moveTo>
                  <a:pt x="0" y="0"/>
                </a:moveTo>
                <a:lnTo>
                  <a:pt x="504825" y="5937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5" name="任意多边形 244"/>
          <p:cNvSpPr/>
          <p:nvPr/>
        </p:nvSpPr>
        <p:spPr>
          <a:xfrm>
            <a:off x="5549900" y="3105151"/>
            <a:ext cx="568325" cy="441325"/>
          </a:xfrm>
          <a:custGeom>
            <a:avLst/>
            <a:gdLst>
              <a:gd name="connsiteX0" fmla="*/ 0 w 568325"/>
              <a:gd name="connsiteY0" fmla="*/ 0 h 441325"/>
              <a:gd name="connsiteX1" fmla="*/ 568325 w 568325"/>
              <a:gd name="connsiteY1" fmla="*/ 441325 h 441325"/>
            </a:gdLst>
            <a:ahLst/>
            <a:cxnLst>
              <a:cxn ang="0">
                <a:pos x="connsiteX0" y="connsiteY0"/>
              </a:cxn>
              <a:cxn ang="0">
                <a:pos x="connsiteX1" y="connsiteY1"/>
              </a:cxn>
            </a:cxnLst>
            <a:rect l="l" t="t" r="r" b="b"/>
            <a:pathLst>
              <a:path w="568325" h="441325">
                <a:moveTo>
                  <a:pt x="0" y="0"/>
                </a:moveTo>
                <a:lnTo>
                  <a:pt x="568325" y="4413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6" name="任意多边形 245"/>
          <p:cNvSpPr/>
          <p:nvPr/>
        </p:nvSpPr>
        <p:spPr>
          <a:xfrm>
            <a:off x="5438775" y="2924175"/>
            <a:ext cx="679451" cy="635000"/>
          </a:xfrm>
          <a:custGeom>
            <a:avLst/>
            <a:gdLst>
              <a:gd name="connsiteX0" fmla="*/ 0 w 679450"/>
              <a:gd name="connsiteY0" fmla="*/ 0 h 635000"/>
              <a:gd name="connsiteX1" fmla="*/ 679450 w 679450"/>
              <a:gd name="connsiteY1" fmla="*/ 635000 h 635000"/>
            </a:gdLst>
            <a:ahLst/>
            <a:cxnLst>
              <a:cxn ang="0">
                <a:pos x="connsiteX0" y="connsiteY0"/>
              </a:cxn>
              <a:cxn ang="0">
                <a:pos x="connsiteX1" y="connsiteY1"/>
              </a:cxn>
            </a:cxnLst>
            <a:rect l="l" t="t" r="r" b="b"/>
            <a:pathLst>
              <a:path w="679450" h="635000">
                <a:moveTo>
                  <a:pt x="0" y="0"/>
                </a:moveTo>
                <a:lnTo>
                  <a:pt x="679450" y="6350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任意多边形 246"/>
          <p:cNvSpPr/>
          <p:nvPr/>
        </p:nvSpPr>
        <p:spPr>
          <a:xfrm>
            <a:off x="5537201" y="3321051"/>
            <a:ext cx="581025" cy="228600"/>
          </a:xfrm>
          <a:custGeom>
            <a:avLst/>
            <a:gdLst>
              <a:gd name="connsiteX0" fmla="*/ 0 w 581025"/>
              <a:gd name="connsiteY0" fmla="*/ 0 h 228600"/>
              <a:gd name="connsiteX1" fmla="*/ 581025 w 581025"/>
              <a:gd name="connsiteY1" fmla="*/ 228600 h 228600"/>
            </a:gdLst>
            <a:ahLst/>
            <a:cxnLst>
              <a:cxn ang="0">
                <a:pos x="connsiteX0" y="connsiteY0"/>
              </a:cxn>
              <a:cxn ang="0">
                <a:pos x="connsiteX1" y="connsiteY1"/>
              </a:cxn>
            </a:cxnLst>
            <a:rect l="l" t="t" r="r" b="b"/>
            <a:pathLst>
              <a:path w="581025" h="228600">
                <a:moveTo>
                  <a:pt x="0" y="0"/>
                </a:moveTo>
                <a:lnTo>
                  <a:pt x="581025" y="2286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8" name="任意多边形 247"/>
          <p:cNvSpPr/>
          <p:nvPr/>
        </p:nvSpPr>
        <p:spPr>
          <a:xfrm>
            <a:off x="5197475" y="3095625"/>
            <a:ext cx="920751" cy="450851"/>
          </a:xfrm>
          <a:custGeom>
            <a:avLst/>
            <a:gdLst>
              <a:gd name="connsiteX0" fmla="*/ 0 w 920750"/>
              <a:gd name="connsiteY0" fmla="*/ 0 h 450850"/>
              <a:gd name="connsiteX1" fmla="*/ 920750 w 920750"/>
              <a:gd name="connsiteY1" fmla="*/ 450850 h 450850"/>
            </a:gdLst>
            <a:ahLst/>
            <a:cxnLst>
              <a:cxn ang="0">
                <a:pos x="connsiteX0" y="connsiteY0"/>
              </a:cxn>
              <a:cxn ang="0">
                <a:pos x="connsiteX1" y="connsiteY1"/>
              </a:cxn>
            </a:cxnLst>
            <a:rect l="l" t="t" r="r" b="b"/>
            <a:pathLst>
              <a:path w="920750" h="450850">
                <a:moveTo>
                  <a:pt x="0" y="0"/>
                </a:moveTo>
                <a:lnTo>
                  <a:pt x="920750" y="450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9" name="任意多边形 248"/>
          <p:cNvSpPr/>
          <p:nvPr/>
        </p:nvSpPr>
        <p:spPr>
          <a:xfrm>
            <a:off x="5035551" y="3517902"/>
            <a:ext cx="1076325" cy="28575"/>
          </a:xfrm>
          <a:custGeom>
            <a:avLst/>
            <a:gdLst>
              <a:gd name="connsiteX0" fmla="*/ 0 w 1076325"/>
              <a:gd name="connsiteY0" fmla="*/ 0 h 28575"/>
              <a:gd name="connsiteX1" fmla="*/ 1076325 w 1076325"/>
              <a:gd name="connsiteY1" fmla="*/ 28575 h 28575"/>
            </a:gdLst>
            <a:ahLst/>
            <a:cxnLst>
              <a:cxn ang="0">
                <a:pos x="connsiteX0" y="connsiteY0"/>
              </a:cxn>
              <a:cxn ang="0">
                <a:pos x="connsiteX1" y="connsiteY1"/>
              </a:cxn>
            </a:cxnLst>
            <a:rect l="l" t="t" r="r" b="b"/>
            <a:pathLst>
              <a:path w="1076325" h="28575">
                <a:moveTo>
                  <a:pt x="0" y="0"/>
                </a:moveTo>
                <a:lnTo>
                  <a:pt x="1076325" y="285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0" name="任意多边形 249"/>
          <p:cNvSpPr/>
          <p:nvPr/>
        </p:nvSpPr>
        <p:spPr>
          <a:xfrm>
            <a:off x="5797549" y="3533775"/>
            <a:ext cx="323851" cy="177800"/>
          </a:xfrm>
          <a:custGeom>
            <a:avLst/>
            <a:gdLst>
              <a:gd name="connsiteX0" fmla="*/ 0 w 323850"/>
              <a:gd name="connsiteY0" fmla="*/ 177800 h 177800"/>
              <a:gd name="connsiteX1" fmla="*/ 323850 w 323850"/>
              <a:gd name="connsiteY1" fmla="*/ 0 h 177800"/>
            </a:gdLst>
            <a:ahLst/>
            <a:cxnLst>
              <a:cxn ang="0">
                <a:pos x="connsiteX0" y="connsiteY0"/>
              </a:cxn>
              <a:cxn ang="0">
                <a:pos x="connsiteX1" y="connsiteY1"/>
              </a:cxn>
            </a:cxnLst>
            <a:rect l="l" t="t" r="r" b="b"/>
            <a:pathLst>
              <a:path w="323850" h="177800">
                <a:moveTo>
                  <a:pt x="0" y="177800"/>
                </a:moveTo>
                <a:lnTo>
                  <a:pt x="32385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1" name="任意多边形 250"/>
          <p:cNvSpPr/>
          <p:nvPr/>
        </p:nvSpPr>
        <p:spPr>
          <a:xfrm>
            <a:off x="4978400" y="3016249"/>
            <a:ext cx="1143000" cy="527051"/>
          </a:xfrm>
          <a:custGeom>
            <a:avLst/>
            <a:gdLst>
              <a:gd name="connsiteX0" fmla="*/ 0 w 1143000"/>
              <a:gd name="connsiteY0" fmla="*/ 0 h 527050"/>
              <a:gd name="connsiteX1" fmla="*/ 1143000 w 1143000"/>
              <a:gd name="connsiteY1" fmla="*/ 527050 h 527050"/>
            </a:gdLst>
            <a:ahLst/>
            <a:cxnLst>
              <a:cxn ang="0">
                <a:pos x="connsiteX0" y="connsiteY0"/>
              </a:cxn>
              <a:cxn ang="0">
                <a:pos x="connsiteX1" y="connsiteY1"/>
              </a:cxn>
            </a:cxnLst>
            <a:rect l="l" t="t" r="r" b="b"/>
            <a:pathLst>
              <a:path w="1143000" h="527050">
                <a:moveTo>
                  <a:pt x="0" y="0"/>
                </a:moveTo>
                <a:lnTo>
                  <a:pt x="1143000" y="5270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2" name="任意多边形 251"/>
          <p:cNvSpPr/>
          <p:nvPr/>
        </p:nvSpPr>
        <p:spPr>
          <a:xfrm>
            <a:off x="4794251" y="3260726"/>
            <a:ext cx="1333500" cy="282575"/>
          </a:xfrm>
          <a:custGeom>
            <a:avLst/>
            <a:gdLst>
              <a:gd name="connsiteX0" fmla="*/ 0 w 1333500"/>
              <a:gd name="connsiteY0" fmla="*/ 0 h 282575"/>
              <a:gd name="connsiteX1" fmla="*/ 1333500 w 1333500"/>
              <a:gd name="connsiteY1" fmla="*/ 282575 h 282575"/>
            </a:gdLst>
            <a:ahLst/>
            <a:cxnLst>
              <a:cxn ang="0">
                <a:pos x="connsiteX0" y="connsiteY0"/>
              </a:cxn>
              <a:cxn ang="0">
                <a:pos x="connsiteX1" y="connsiteY1"/>
              </a:cxn>
            </a:cxnLst>
            <a:rect l="l" t="t" r="r" b="b"/>
            <a:pathLst>
              <a:path w="1333500" h="282575">
                <a:moveTo>
                  <a:pt x="0" y="0"/>
                </a:moveTo>
                <a:lnTo>
                  <a:pt x="1333500" y="2825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3" name="任意多边形 252"/>
          <p:cNvSpPr/>
          <p:nvPr/>
        </p:nvSpPr>
        <p:spPr>
          <a:xfrm>
            <a:off x="6111876" y="3536951"/>
            <a:ext cx="346075" cy="381000"/>
          </a:xfrm>
          <a:custGeom>
            <a:avLst/>
            <a:gdLst>
              <a:gd name="connsiteX0" fmla="*/ 346075 w 346075"/>
              <a:gd name="connsiteY0" fmla="*/ 381000 h 381000"/>
              <a:gd name="connsiteX1" fmla="*/ 0 w 346075"/>
              <a:gd name="connsiteY1" fmla="*/ 0 h 381000"/>
            </a:gdLst>
            <a:ahLst/>
            <a:cxnLst>
              <a:cxn ang="0">
                <a:pos x="connsiteX0" y="connsiteY0"/>
              </a:cxn>
              <a:cxn ang="0">
                <a:pos x="connsiteX1" y="connsiteY1"/>
              </a:cxn>
            </a:cxnLst>
            <a:rect l="l" t="t" r="r" b="b"/>
            <a:pathLst>
              <a:path w="346075" h="381000">
                <a:moveTo>
                  <a:pt x="346075" y="3810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4" name="任意多边形 253"/>
          <p:cNvSpPr/>
          <p:nvPr/>
        </p:nvSpPr>
        <p:spPr>
          <a:xfrm>
            <a:off x="6102351" y="2784475"/>
            <a:ext cx="723900" cy="755651"/>
          </a:xfrm>
          <a:custGeom>
            <a:avLst/>
            <a:gdLst>
              <a:gd name="connsiteX0" fmla="*/ 723900 w 723900"/>
              <a:gd name="connsiteY0" fmla="*/ 0 h 755650"/>
              <a:gd name="connsiteX1" fmla="*/ 0 w 723900"/>
              <a:gd name="connsiteY1" fmla="*/ 755650 h 755650"/>
            </a:gdLst>
            <a:ahLst/>
            <a:cxnLst>
              <a:cxn ang="0">
                <a:pos x="connsiteX0" y="connsiteY0"/>
              </a:cxn>
              <a:cxn ang="0">
                <a:pos x="connsiteX1" y="connsiteY1"/>
              </a:cxn>
            </a:cxnLst>
            <a:rect l="l" t="t" r="r" b="b"/>
            <a:pathLst>
              <a:path w="723900" h="755650">
                <a:moveTo>
                  <a:pt x="723900" y="0"/>
                </a:moveTo>
                <a:lnTo>
                  <a:pt x="0" y="7556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5" name="任意多边形 254"/>
          <p:cNvSpPr/>
          <p:nvPr/>
        </p:nvSpPr>
        <p:spPr>
          <a:xfrm>
            <a:off x="6108700" y="3533775"/>
            <a:ext cx="755651" cy="190500"/>
          </a:xfrm>
          <a:custGeom>
            <a:avLst/>
            <a:gdLst>
              <a:gd name="connsiteX0" fmla="*/ 755650 w 755650"/>
              <a:gd name="connsiteY0" fmla="*/ 190500 h 190500"/>
              <a:gd name="connsiteX1" fmla="*/ 0 w 755650"/>
              <a:gd name="connsiteY1" fmla="*/ 0 h 190500"/>
            </a:gdLst>
            <a:ahLst/>
            <a:cxnLst>
              <a:cxn ang="0">
                <a:pos x="connsiteX0" y="connsiteY0"/>
              </a:cxn>
              <a:cxn ang="0">
                <a:pos x="connsiteX1" y="connsiteY1"/>
              </a:cxn>
            </a:cxnLst>
            <a:rect l="l" t="t" r="r" b="b"/>
            <a:pathLst>
              <a:path w="755650" h="190500">
                <a:moveTo>
                  <a:pt x="755650" y="1905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6" name="任意多边形 255"/>
          <p:cNvSpPr/>
          <p:nvPr/>
        </p:nvSpPr>
        <p:spPr>
          <a:xfrm>
            <a:off x="6099177" y="3530601"/>
            <a:ext cx="104775" cy="777875"/>
          </a:xfrm>
          <a:custGeom>
            <a:avLst/>
            <a:gdLst>
              <a:gd name="connsiteX0" fmla="*/ 104775 w 104775"/>
              <a:gd name="connsiteY0" fmla="*/ 777875 h 777875"/>
              <a:gd name="connsiteX1" fmla="*/ 0 w 104775"/>
              <a:gd name="connsiteY1" fmla="*/ 0 h 777875"/>
            </a:gdLst>
            <a:ahLst/>
            <a:cxnLst>
              <a:cxn ang="0">
                <a:pos x="connsiteX0" y="connsiteY0"/>
              </a:cxn>
              <a:cxn ang="0">
                <a:pos x="connsiteX1" y="connsiteY1"/>
              </a:cxn>
            </a:cxnLst>
            <a:rect l="l" t="t" r="r" b="b"/>
            <a:pathLst>
              <a:path w="104775" h="777875">
                <a:moveTo>
                  <a:pt x="104775" y="77787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7" name="任意多边形 256"/>
          <p:cNvSpPr/>
          <p:nvPr/>
        </p:nvSpPr>
        <p:spPr>
          <a:xfrm>
            <a:off x="6099177" y="3543301"/>
            <a:ext cx="765175" cy="793751"/>
          </a:xfrm>
          <a:custGeom>
            <a:avLst/>
            <a:gdLst>
              <a:gd name="connsiteX0" fmla="*/ 765175 w 765175"/>
              <a:gd name="connsiteY0" fmla="*/ 793750 h 793750"/>
              <a:gd name="connsiteX1" fmla="*/ 0 w 765175"/>
              <a:gd name="connsiteY1" fmla="*/ 0 h 793750"/>
            </a:gdLst>
            <a:ahLst/>
            <a:cxnLst>
              <a:cxn ang="0">
                <a:pos x="connsiteX0" y="connsiteY0"/>
              </a:cxn>
              <a:cxn ang="0">
                <a:pos x="connsiteX1" y="connsiteY1"/>
              </a:cxn>
            </a:cxnLst>
            <a:rect l="l" t="t" r="r" b="b"/>
            <a:pathLst>
              <a:path w="765175" h="793750">
                <a:moveTo>
                  <a:pt x="765175" y="7937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8" name="任意多边形 257"/>
          <p:cNvSpPr/>
          <p:nvPr/>
        </p:nvSpPr>
        <p:spPr>
          <a:xfrm>
            <a:off x="6099175" y="3527426"/>
            <a:ext cx="927100" cy="536575"/>
          </a:xfrm>
          <a:custGeom>
            <a:avLst/>
            <a:gdLst>
              <a:gd name="connsiteX0" fmla="*/ 927100 w 927100"/>
              <a:gd name="connsiteY0" fmla="*/ 536575 h 536575"/>
              <a:gd name="connsiteX1" fmla="*/ 0 w 927100"/>
              <a:gd name="connsiteY1" fmla="*/ 0 h 536575"/>
            </a:gdLst>
            <a:ahLst/>
            <a:cxnLst>
              <a:cxn ang="0">
                <a:pos x="connsiteX0" y="connsiteY0"/>
              </a:cxn>
              <a:cxn ang="0">
                <a:pos x="connsiteX1" y="connsiteY1"/>
              </a:cxn>
            </a:cxnLst>
            <a:rect l="l" t="t" r="r" b="b"/>
            <a:pathLst>
              <a:path w="927100" h="536575">
                <a:moveTo>
                  <a:pt x="927100" y="53657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9" name="任意多边形 258"/>
          <p:cNvSpPr/>
          <p:nvPr/>
        </p:nvSpPr>
        <p:spPr>
          <a:xfrm>
            <a:off x="6099177" y="3540126"/>
            <a:ext cx="1171575" cy="111125"/>
          </a:xfrm>
          <a:custGeom>
            <a:avLst/>
            <a:gdLst>
              <a:gd name="connsiteX0" fmla="*/ 1171575 w 1171575"/>
              <a:gd name="connsiteY0" fmla="*/ 111125 h 111125"/>
              <a:gd name="connsiteX1" fmla="*/ 0 w 1171575"/>
              <a:gd name="connsiteY1" fmla="*/ 0 h 111125"/>
            </a:gdLst>
            <a:ahLst/>
            <a:cxnLst>
              <a:cxn ang="0">
                <a:pos x="connsiteX0" y="connsiteY0"/>
              </a:cxn>
              <a:cxn ang="0">
                <a:pos x="connsiteX1" y="connsiteY1"/>
              </a:cxn>
            </a:cxnLst>
            <a:rect l="l" t="t" r="r" b="b"/>
            <a:pathLst>
              <a:path w="1171575" h="111125">
                <a:moveTo>
                  <a:pt x="1171575" y="1111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0" name="任意多边形 259"/>
          <p:cNvSpPr/>
          <p:nvPr/>
        </p:nvSpPr>
        <p:spPr>
          <a:xfrm>
            <a:off x="4102100" y="3540126"/>
            <a:ext cx="2006600" cy="276225"/>
          </a:xfrm>
          <a:custGeom>
            <a:avLst/>
            <a:gdLst>
              <a:gd name="connsiteX0" fmla="*/ 0 w 2006600"/>
              <a:gd name="connsiteY0" fmla="*/ 276225 h 276225"/>
              <a:gd name="connsiteX1" fmla="*/ 2006600 w 2006600"/>
              <a:gd name="connsiteY1" fmla="*/ 0 h 276225"/>
            </a:gdLst>
            <a:ahLst/>
            <a:cxnLst>
              <a:cxn ang="0">
                <a:pos x="connsiteX0" y="connsiteY0"/>
              </a:cxn>
              <a:cxn ang="0">
                <a:pos x="connsiteX1" y="connsiteY1"/>
              </a:cxn>
            </a:cxnLst>
            <a:rect l="l" t="t" r="r" b="b"/>
            <a:pathLst>
              <a:path w="2006600" h="276225">
                <a:moveTo>
                  <a:pt x="0" y="276225"/>
                </a:moveTo>
                <a:lnTo>
                  <a:pt x="200660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1" name="任意多边形 260"/>
          <p:cNvSpPr/>
          <p:nvPr/>
        </p:nvSpPr>
        <p:spPr>
          <a:xfrm>
            <a:off x="6105526" y="3538539"/>
            <a:ext cx="1366839" cy="366712"/>
          </a:xfrm>
          <a:custGeom>
            <a:avLst/>
            <a:gdLst>
              <a:gd name="connsiteX0" fmla="*/ 1366838 w 1366838"/>
              <a:gd name="connsiteY0" fmla="*/ 366712 h 366712"/>
              <a:gd name="connsiteX1" fmla="*/ 0 w 1366838"/>
              <a:gd name="connsiteY1" fmla="*/ 0 h 366712"/>
            </a:gdLst>
            <a:ahLst/>
            <a:cxnLst>
              <a:cxn ang="0">
                <a:pos x="connsiteX0" y="connsiteY0"/>
              </a:cxn>
              <a:cxn ang="0">
                <a:pos x="connsiteX1" y="connsiteY1"/>
              </a:cxn>
            </a:cxnLst>
            <a:rect l="l" t="t" r="r" b="b"/>
            <a:pathLst>
              <a:path w="1366838" h="366712">
                <a:moveTo>
                  <a:pt x="1366838" y="36671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2" name="任意多边形 261"/>
          <p:cNvSpPr/>
          <p:nvPr/>
        </p:nvSpPr>
        <p:spPr>
          <a:xfrm>
            <a:off x="6100763" y="3545681"/>
            <a:ext cx="1388268" cy="250032"/>
          </a:xfrm>
          <a:custGeom>
            <a:avLst/>
            <a:gdLst>
              <a:gd name="connsiteX0" fmla="*/ 1388268 w 1388268"/>
              <a:gd name="connsiteY0" fmla="*/ 250032 h 250032"/>
              <a:gd name="connsiteX1" fmla="*/ 0 w 1388268"/>
              <a:gd name="connsiteY1" fmla="*/ 0 h 250032"/>
            </a:gdLst>
            <a:ahLst/>
            <a:cxnLst>
              <a:cxn ang="0">
                <a:pos x="connsiteX0" y="connsiteY0"/>
              </a:cxn>
              <a:cxn ang="0">
                <a:pos x="connsiteX1" y="connsiteY1"/>
              </a:cxn>
            </a:cxnLst>
            <a:rect l="l" t="t" r="r" b="b"/>
            <a:pathLst>
              <a:path w="1388268" h="250032">
                <a:moveTo>
                  <a:pt x="1388268" y="25003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3" name="任意多边形 262"/>
          <p:cNvSpPr/>
          <p:nvPr/>
        </p:nvSpPr>
        <p:spPr>
          <a:xfrm>
            <a:off x="6103144" y="3469482"/>
            <a:ext cx="1450181" cy="69057"/>
          </a:xfrm>
          <a:custGeom>
            <a:avLst/>
            <a:gdLst>
              <a:gd name="connsiteX0" fmla="*/ 1450181 w 1450181"/>
              <a:gd name="connsiteY0" fmla="*/ 0 h 69057"/>
              <a:gd name="connsiteX1" fmla="*/ 0 w 1450181"/>
              <a:gd name="connsiteY1" fmla="*/ 69057 h 69057"/>
            </a:gdLst>
            <a:ahLst/>
            <a:cxnLst>
              <a:cxn ang="0">
                <a:pos x="connsiteX0" y="connsiteY0"/>
              </a:cxn>
              <a:cxn ang="0">
                <a:pos x="connsiteX1" y="connsiteY1"/>
              </a:cxn>
            </a:cxnLst>
            <a:rect l="l" t="t" r="r" b="b"/>
            <a:pathLst>
              <a:path w="1450181" h="69057">
                <a:moveTo>
                  <a:pt x="1450181" y="0"/>
                </a:moveTo>
                <a:lnTo>
                  <a:pt x="0" y="6905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4" name="任意多边形 263"/>
          <p:cNvSpPr/>
          <p:nvPr/>
        </p:nvSpPr>
        <p:spPr>
          <a:xfrm>
            <a:off x="6103144" y="3198019"/>
            <a:ext cx="1616869" cy="342900"/>
          </a:xfrm>
          <a:custGeom>
            <a:avLst/>
            <a:gdLst>
              <a:gd name="connsiteX0" fmla="*/ 1616869 w 1616869"/>
              <a:gd name="connsiteY0" fmla="*/ 0 h 342900"/>
              <a:gd name="connsiteX1" fmla="*/ 0 w 1616869"/>
              <a:gd name="connsiteY1" fmla="*/ 342900 h 342900"/>
            </a:gdLst>
            <a:ahLst/>
            <a:cxnLst>
              <a:cxn ang="0">
                <a:pos x="connsiteX0" y="connsiteY0"/>
              </a:cxn>
              <a:cxn ang="0">
                <a:pos x="connsiteX1" y="connsiteY1"/>
              </a:cxn>
            </a:cxnLst>
            <a:rect l="l" t="t" r="r" b="b"/>
            <a:pathLst>
              <a:path w="1616869" h="342900">
                <a:moveTo>
                  <a:pt x="1616869" y="0"/>
                </a:moveTo>
                <a:lnTo>
                  <a:pt x="0" y="342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5" name="任意多边形 264"/>
          <p:cNvSpPr/>
          <p:nvPr/>
        </p:nvSpPr>
        <p:spPr>
          <a:xfrm>
            <a:off x="6098382" y="3443290"/>
            <a:ext cx="1745457" cy="90487"/>
          </a:xfrm>
          <a:custGeom>
            <a:avLst/>
            <a:gdLst>
              <a:gd name="connsiteX0" fmla="*/ 1745457 w 1745457"/>
              <a:gd name="connsiteY0" fmla="*/ 0 h 90487"/>
              <a:gd name="connsiteX1" fmla="*/ 0 w 1745457"/>
              <a:gd name="connsiteY1" fmla="*/ 90487 h 90487"/>
            </a:gdLst>
            <a:ahLst/>
            <a:cxnLst>
              <a:cxn ang="0">
                <a:pos x="connsiteX0" y="connsiteY0"/>
              </a:cxn>
              <a:cxn ang="0">
                <a:pos x="connsiteX1" y="connsiteY1"/>
              </a:cxn>
            </a:cxnLst>
            <a:rect l="l" t="t" r="r" b="b"/>
            <a:pathLst>
              <a:path w="1745457" h="90487">
                <a:moveTo>
                  <a:pt x="1745457" y="0"/>
                </a:moveTo>
                <a:lnTo>
                  <a:pt x="0" y="9048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6" name="任意多边形 265"/>
          <p:cNvSpPr/>
          <p:nvPr/>
        </p:nvSpPr>
        <p:spPr>
          <a:xfrm>
            <a:off x="6100764" y="3436146"/>
            <a:ext cx="1895475" cy="97631"/>
          </a:xfrm>
          <a:custGeom>
            <a:avLst/>
            <a:gdLst>
              <a:gd name="connsiteX0" fmla="*/ 1895475 w 1895475"/>
              <a:gd name="connsiteY0" fmla="*/ 0 h 97631"/>
              <a:gd name="connsiteX1" fmla="*/ 0 w 1895475"/>
              <a:gd name="connsiteY1" fmla="*/ 97631 h 97631"/>
            </a:gdLst>
            <a:ahLst/>
            <a:cxnLst>
              <a:cxn ang="0">
                <a:pos x="connsiteX0" y="connsiteY0"/>
              </a:cxn>
              <a:cxn ang="0">
                <a:pos x="connsiteX1" y="connsiteY1"/>
              </a:cxn>
            </a:cxnLst>
            <a:rect l="l" t="t" r="r" b="b"/>
            <a:pathLst>
              <a:path w="1895475" h="97631">
                <a:moveTo>
                  <a:pt x="1895475" y="0"/>
                </a:moveTo>
                <a:lnTo>
                  <a:pt x="0" y="97631"/>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7" name="任意多边形 266"/>
          <p:cNvSpPr/>
          <p:nvPr/>
        </p:nvSpPr>
        <p:spPr>
          <a:xfrm>
            <a:off x="6103145" y="3531395"/>
            <a:ext cx="1871663" cy="378619"/>
          </a:xfrm>
          <a:custGeom>
            <a:avLst/>
            <a:gdLst>
              <a:gd name="connsiteX0" fmla="*/ 1871662 w 1871662"/>
              <a:gd name="connsiteY0" fmla="*/ 378619 h 378619"/>
              <a:gd name="connsiteX1" fmla="*/ 0 w 1871662"/>
              <a:gd name="connsiteY1" fmla="*/ 0 h 378619"/>
            </a:gdLst>
            <a:ahLst/>
            <a:cxnLst>
              <a:cxn ang="0">
                <a:pos x="connsiteX0" y="connsiteY0"/>
              </a:cxn>
              <a:cxn ang="0">
                <a:pos x="connsiteX1" y="connsiteY1"/>
              </a:cxn>
            </a:cxnLst>
            <a:rect l="l" t="t" r="r" b="b"/>
            <a:pathLst>
              <a:path w="1871662" h="378619">
                <a:moveTo>
                  <a:pt x="1871662" y="378619"/>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8" name="任意多边形 267"/>
          <p:cNvSpPr/>
          <p:nvPr/>
        </p:nvSpPr>
        <p:spPr>
          <a:xfrm>
            <a:off x="6098381" y="3540919"/>
            <a:ext cx="2402683" cy="100012"/>
          </a:xfrm>
          <a:custGeom>
            <a:avLst/>
            <a:gdLst>
              <a:gd name="connsiteX0" fmla="*/ 2402682 w 2402682"/>
              <a:gd name="connsiteY0" fmla="*/ 100012 h 100012"/>
              <a:gd name="connsiteX1" fmla="*/ 0 w 2402682"/>
              <a:gd name="connsiteY1" fmla="*/ 0 h 100012"/>
            </a:gdLst>
            <a:ahLst/>
            <a:cxnLst>
              <a:cxn ang="0">
                <a:pos x="connsiteX0" y="connsiteY0"/>
              </a:cxn>
              <a:cxn ang="0">
                <a:pos x="connsiteX1" y="connsiteY1"/>
              </a:cxn>
            </a:cxnLst>
            <a:rect l="l" t="t" r="r" b="b"/>
            <a:pathLst>
              <a:path w="2402682" h="100012">
                <a:moveTo>
                  <a:pt x="2402682" y="10001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9" name="任意多边形 268"/>
          <p:cNvSpPr/>
          <p:nvPr/>
        </p:nvSpPr>
        <p:spPr>
          <a:xfrm>
            <a:off x="6108701" y="2867025"/>
            <a:ext cx="2019300" cy="679451"/>
          </a:xfrm>
          <a:custGeom>
            <a:avLst/>
            <a:gdLst>
              <a:gd name="connsiteX0" fmla="*/ 2019300 w 2019300"/>
              <a:gd name="connsiteY0" fmla="*/ 0 h 679450"/>
              <a:gd name="connsiteX1" fmla="*/ 0 w 2019300"/>
              <a:gd name="connsiteY1" fmla="*/ 679450 h 679450"/>
            </a:gdLst>
            <a:ahLst/>
            <a:cxnLst>
              <a:cxn ang="0">
                <a:pos x="connsiteX0" y="connsiteY0"/>
              </a:cxn>
              <a:cxn ang="0">
                <a:pos x="connsiteX1" y="connsiteY1"/>
              </a:cxn>
            </a:cxnLst>
            <a:rect l="l" t="t" r="r" b="b"/>
            <a:pathLst>
              <a:path w="2019300" h="679450">
                <a:moveTo>
                  <a:pt x="2019300" y="0"/>
                </a:moveTo>
                <a:lnTo>
                  <a:pt x="0" y="6794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0" name="任意多边形 269"/>
          <p:cNvSpPr/>
          <p:nvPr/>
        </p:nvSpPr>
        <p:spPr>
          <a:xfrm>
            <a:off x="6099177" y="3140075"/>
            <a:ext cx="2562225" cy="400051"/>
          </a:xfrm>
          <a:custGeom>
            <a:avLst/>
            <a:gdLst>
              <a:gd name="connsiteX0" fmla="*/ 2562225 w 2562225"/>
              <a:gd name="connsiteY0" fmla="*/ 0 h 400050"/>
              <a:gd name="connsiteX1" fmla="*/ 0 w 2562225"/>
              <a:gd name="connsiteY1" fmla="*/ 400050 h 400050"/>
            </a:gdLst>
            <a:ahLst/>
            <a:cxnLst>
              <a:cxn ang="0">
                <a:pos x="connsiteX0" y="connsiteY0"/>
              </a:cxn>
              <a:cxn ang="0">
                <a:pos x="connsiteX1" y="connsiteY1"/>
              </a:cxn>
            </a:cxnLst>
            <a:rect l="l" t="t" r="r" b="b"/>
            <a:pathLst>
              <a:path w="2562225" h="400050">
                <a:moveTo>
                  <a:pt x="2562225" y="0"/>
                </a:moveTo>
                <a:lnTo>
                  <a:pt x="0" y="4000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1" name="任意多边形 270"/>
          <p:cNvSpPr/>
          <p:nvPr/>
        </p:nvSpPr>
        <p:spPr>
          <a:xfrm>
            <a:off x="4567237" y="2743201"/>
            <a:ext cx="1543051" cy="800100"/>
          </a:xfrm>
          <a:custGeom>
            <a:avLst/>
            <a:gdLst>
              <a:gd name="connsiteX0" fmla="*/ 0 w 1543050"/>
              <a:gd name="connsiteY0" fmla="*/ 0 h 800100"/>
              <a:gd name="connsiteX1" fmla="*/ 1543050 w 1543050"/>
              <a:gd name="connsiteY1" fmla="*/ 800100 h 800100"/>
            </a:gdLst>
            <a:ahLst/>
            <a:cxnLst>
              <a:cxn ang="0">
                <a:pos x="connsiteX0" y="connsiteY0"/>
              </a:cxn>
              <a:cxn ang="0">
                <a:pos x="connsiteX1" y="connsiteY1"/>
              </a:cxn>
            </a:cxnLst>
            <a:rect l="l" t="t" r="r" b="b"/>
            <a:pathLst>
              <a:path w="1543050" h="800100">
                <a:moveTo>
                  <a:pt x="0" y="0"/>
                </a:moveTo>
                <a:lnTo>
                  <a:pt x="1543050" y="8001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2" name="任意多边形 271"/>
          <p:cNvSpPr/>
          <p:nvPr/>
        </p:nvSpPr>
        <p:spPr>
          <a:xfrm>
            <a:off x="5357813" y="2262188"/>
            <a:ext cx="747712" cy="1281112"/>
          </a:xfrm>
          <a:custGeom>
            <a:avLst/>
            <a:gdLst>
              <a:gd name="connsiteX0" fmla="*/ 0 w 747712"/>
              <a:gd name="connsiteY0" fmla="*/ 0 h 1281112"/>
              <a:gd name="connsiteX1" fmla="*/ 747712 w 747712"/>
              <a:gd name="connsiteY1" fmla="*/ 1281112 h 1281112"/>
            </a:gdLst>
            <a:ahLst/>
            <a:cxnLst>
              <a:cxn ang="0">
                <a:pos x="connsiteX0" y="connsiteY0"/>
              </a:cxn>
              <a:cxn ang="0">
                <a:pos x="connsiteX1" y="connsiteY1"/>
              </a:cxn>
            </a:cxnLst>
            <a:rect l="l" t="t" r="r" b="b"/>
            <a:pathLst>
              <a:path w="747712" h="1281112">
                <a:moveTo>
                  <a:pt x="0" y="0"/>
                </a:moveTo>
                <a:lnTo>
                  <a:pt x="747712" y="1281112"/>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3" name="任意多边形 272"/>
          <p:cNvSpPr/>
          <p:nvPr/>
        </p:nvSpPr>
        <p:spPr>
          <a:xfrm>
            <a:off x="5995989" y="1947864"/>
            <a:ext cx="109537" cy="1590675"/>
          </a:xfrm>
          <a:custGeom>
            <a:avLst/>
            <a:gdLst>
              <a:gd name="connsiteX0" fmla="*/ 0 w 109537"/>
              <a:gd name="connsiteY0" fmla="*/ 0 h 1590675"/>
              <a:gd name="connsiteX1" fmla="*/ 109537 w 109537"/>
              <a:gd name="connsiteY1" fmla="*/ 1590675 h 1590675"/>
            </a:gdLst>
            <a:ahLst/>
            <a:cxnLst>
              <a:cxn ang="0">
                <a:pos x="connsiteX0" y="connsiteY0"/>
              </a:cxn>
              <a:cxn ang="0">
                <a:pos x="connsiteX1" y="connsiteY1"/>
              </a:cxn>
            </a:cxnLst>
            <a:rect l="l" t="t" r="r" b="b"/>
            <a:pathLst>
              <a:path w="109537" h="1590675">
                <a:moveTo>
                  <a:pt x="0" y="0"/>
                </a:moveTo>
                <a:lnTo>
                  <a:pt x="109537" y="15906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4" name="任意多边形 273"/>
          <p:cNvSpPr/>
          <p:nvPr/>
        </p:nvSpPr>
        <p:spPr>
          <a:xfrm>
            <a:off x="6105526" y="1781175"/>
            <a:ext cx="200025" cy="1771651"/>
          </a:xfrm>
          <a:custGeom>
            <a:avLst/>
            <a:gdLst>
              <a:gd name="connsiteX0" fmla="*/ 200025 w 200025"/>
              <a:gd name="connsiteY0" fmla="*/ 0 h 1771650"/>
              <a:gd name="connsiteX1" fmla="*/ 0 w 200025"/>
              <a:gd name="connsiteY1" fmla="*/ 1771650 h 1771650"/>
            </a:gdLst>
            <a:ahLst/>
            <a:cxnLst>
              <a:cxn ang="0">
                <a:pos x="connsiteX0" y="connsiteY0"/>
              </a:cxn>
              <a:cxn ang="0">
                <a:pos x="connsiteX1" y="connsiteY1"/>
              </a:cxn>
            </a:cxnLst>
            <a:rect l="l" t="t" r="r" b="b"/>
            <a:pathLst>
              <a:path w="200025" h="1771650">
                <a:moveTo>
                  <a:pt x="200025" y="0"/>
                </a:moveTo>
                <a:lnTo>
                  <a:pt x="0" y="17716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5" name="任意多边形 274"/>
          <p:cNvSpPr/>
          <p:nvPr/>
        </p:nvSpPr>
        <p:spPr>
          <a:xfrm>
            <a:off x="6110289" y="1838326"/>
            <a:ext cx="1166812" cy="1704975"/>
          </a:xfrm>
          <a:custGeom>
            <a:avLst/>
            <a:gdLst>
              <a:gd name="connsiteX0" fmla="*/ 1166812 w 1166812"/>
              <a:gd name="connsiteY0" fmla="*/ 0 h 1704975"/>
              <a:gd name="connsiteX1" fmla="*/ 0 w 1166812"/>
              <a:gd name="connsiteY1" fmla="*/ 1704975 h 1704975"/>
            </a:gdLst>
            <a:ahLst/>
            <a:cxnLst>
              <a:cxn ang="0">
                <a:pos x="connsiteX0" y="connsiteY0"/>
              </a:cxn>
              <a:cxn ang="0">
                <a:pos x="connsiteX1" y="connsiteY1"/>
              </a:cxn>
            </a:cxnLst>
            <a:rect l="l" t="t" r="r" b="b"/>
            <a:pathLst>
              <a:path w="1166812" h="1704975">
                <a:moveTo>
                  <a:pt x="1166812" y="0"/>
                </a:moveTo>
                <a:lnTo>
                  <a:pt x="0" y="17049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6" name="任意多边形 275"/>
          <p:cNvSpPr/>
          <p:nvPr/>
        </p:nvSpPr>
        <p:spPr>
          <a:xfrm>
            <a:off x="6115050" y="2352677"/>
            <a:ext cx="2038351" cy="1190625"/>
          </a:xfrm>
          <a:custGeom>
            <a:avLst/>
            <a:gdLst>
              <a:gd name="connsiteX0" fmla="*/ 2038350 w 2038350"/>
              <a:gd name="connsiteY0" fmla="*/ 0 h 1190625"/>
              <a:gd name="connsiteX1" fmla="*/ 0 w 2038350"/>
              <a:gd name="connsiteY1" fmla="*/ 1190625 h 1190625"/>
            </a:gdLst>
            <a:ahLst/>
            <a:cxnLst>
              <a:cxn ang="0">
                <a:pos x="connsiteX0" y="connsiteY0"/>
              </a:cxn>
              <a:cxn ang="0">
                <a:pos x="connsiteX1" y="connsiteY1"/>
              </a:cxn>
            </a:cxnLst>
            <a:rect l="l" t="t" r="r" b="b"/>
            <a:pathLst>
              <a:path w="2038350" h="1190625">
                <a:moveTo>
                  <a:pt x="2038350" y="0"/>
                </a:moveTo>
                <a:lnTo>
                  <a:pt x="0" y="11906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7" name="任意多边形 276"/>
          <p:cNvSpPr/>
          <p:nvPr/>
        </p:nvSpPr>
        <p:spPr>
          <a:xfrm>
            <a:off x="6105525" y="3529013"/>
            <a:ext cx="4529139" cy="1162051"/>
          </a:xfrm>
          <a:custGeom>
            <a:avLst/>
            <a:gdLst>
              <a:gd name="connsiteX0" fmla="*/ 4529138 w 4529138"/>
              <a:gd name="connsiteY0" fmla="*/ 1162050 h 1162050"/>
              <a:gd name="connsiteX1" fmla="*/ 0 w 4529138"/>
              <a:gd name="connsiteY1" fmla="*/ 0 h 1162050"/>
            </a:gdLst>
            <a:ahLst/>
            <a:cxnLst>
              <a:cxn ang="0">
                <a:pos x="connsiteX0" y="connsiteY0"/>
              </a:cxn>
              <a:cxn ang="0">
                <a:pos x="connsiteX1" y="connsiteY1"/>
              </a:cxn>
            </a:cxnLst>
            <a:rect l="l" t="t" r="r" b="b"/>
            <a:pathLst>
              <a:path w="4529138" h="1162050">
                <a:moveTo>
                  <a:pt x="4529138" y="11620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8" name="任意多边形 277"/>
          <p:cNvSpPr/>
          <p:nvPr/>
        </p:nvSpPr>
        <p:spPr>
          <a:xfrm>
            <a:off x="6096001" y="3533775"/>
            <a:ext cx="4000500" cy="623888"/>
          </a:xfrm>
          <a:custGeom>
            <a:avLst/>
            <a:gdLst>
              <a:gd name="connsiteX0" fmla="*/ 4000500 w 4000500"/>
              <a:gd name="connsiteY0" fmla="*/ 623888 h 623888"/>
              <a:gd name="connsiteX1" fmla="*/ 0 w 4000500"/>
              <a:gd name="connsiteY1" fmla="*/ 0 h 623888"/>
            </a:gdLst>
            <a:ahLst/>
            <a:cxnLst>
              <a:cxn ang="0">
                <a:pos x="connsiteX0" y="connsiteY0"/>
              </a:cxn>
              <a:cxn ang="0">
                <a:pos x="connsiteX1" y="connsiteY1"/>
              </a:cxn>
            </a:cxnLst>
            <a:rect l="l" t="t" r="r" b="b"/>
            <a:pathLst>
              <a:path w="4000500" h="623888">
                <a:moveTo>
                  <a:pt x="4000500" y="623888"/>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9" name="任意多边形 278"/>
          <p:cNvSpPr/>
          <p:nvPr/>
        </p:nvSpPr>
        <p:spPr>
          <a:xfrm>
            <a:off x="6105525" y="3538537"/>
            <a:ext cx="3662363" cy="400051"/>
          </a:xfrm>
          <a:custGeom>
            <a:avLst/>
            <a:gdLst>
              <a:gd name="connsiteX0" fmla="*/ 3662363 w 3662363"/>
              <a:gd name="connsiteY0" fmla="*/ 400050 h 400050"/>
              <a:gd name="connsiteX1" fmla="*/ 0 w 3662363"/>
              <a:gd name="connsiteY1" fmla="*/ 0 h 400050"/>
            </a:gdLst>
            <a:ahLst/>
            <a:cxnLst>
              <a:cxn ang="0">
                <a:pos x="connsiteX0" y="connsiteY0"/>
              </a:cxn>
              <a:cxn ang="0">
                <a:pos x="connsiteX1" y="connsiteY1"/>
              </a:cxn>
            </a:cxnLst>
            <a:rect l="l" t="t" r="r" b="b"/>
            <a:pathLst>
              <a:path w="3662363" h="400050">
                <a:moveTo>
                  <a:pt x="3662363" y="4000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0" name="任意多边形 279"/>
          <p:cNvSpPr/>
          <p:nvPr/>
        </p:nvSpPr>
        <p:spPr>
          <a:xfrm>
            <a:off x="6105526" y="3533777"/>
            <a:ext cx="3605213" cy="276225"/>
          </a:xfrm>
          <a:custGeom>
            <a:avLst/>
            <a:gdLst>
              <a:gd name="connsiteX0" fmla="*/ 3605213 w 3605213"/>
              <a:gd name="connsiteY0" fmla="*/ 276225 h 276225"/>
              <a:gd name="connsiteX1" fmla="*/ 0 w 3605213"/>
              <a:gd name="connsiteY1" fmla="*/ 0 h 276225"/>
            </a:gdLst>
            <a:ahLst/>
            <a:cxnLst>
              <a:cxn ang="0">
                <a:pos x="connsiteX0" y="connsiteY0"/>
              </a:cxn>
              <a:cxn ang="0">
                <a:pos x="connsiteX1" y="connsiteY1"/>
              </a:cxn>
            </a:cxnLst>
            <a:rect l="l" t="t" r="r" b="b"/>
            <a:pathLst>
              <a:path w="3605213" h="276225">
                <a:moveTo>
                  <a:pt x="3605213" y="2762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1" name="任意多边形 280"/>
          <p:cNvSpPr/>
          <p:nvPr/>
        </p:nvSpPr>
        <p:spPr>
          <a:xfrm>
            <a:off x="6096001" y="3057526"/>
            <a:ext cx="3128963" cy="481013"/>
          </a:xfrm>
          <a:custGeom>
            <a:avLst/>
            <a:gdLst>
              <a:gd name="connsiteX0" fmla="*/ 3128963 w 3128963"/>
              <a:gd name="connsiteY0" fmla="*/ 0 h 481013"/>
              <a:gd name="connsiteX1" fmla="*/ 0 w 3128963"/>
              <a:gd name="connsiteY1" fmla="*/ 481013 h 481013"/>
            </a:gdLst>
            <a:ahLst/>
            <a:cxnLst>
              <a:cxn ang="0">
                <a:pos x="connsiteX0" y="connsiteY0"/>
              </a:cxn>
              <a:cxn ang="0">
                <a:pos x="connsiteX1" y="connsiteY1"/>
              </a:cxn>
            </a:cxnLst>
            <a:rect l="l" t="t" r="r" b="b"/>
            <a:pathLst>
              <a:path w="3128963" h="481013">
                <a:moveTo>
                  <a:pt x="3128963" y="0"/>
                </a:moveTo>
                <a:lnTo>
                  <a:pt x="0" y="48101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2" name="任意多边形 281"/>
          <p:cNvSpPr/>
          <p:nvPr/>
        </p:nvSpPr>
        <p:spPr>
          <a:xfrm>
            <a:off x="6110289" y="2909888"/>
            <a:ext cx="3086100" cy="628651"/>
          </a:xfrm>
          <a:custGeom>
            <a:avLst/>
            <a:gdLst>
              <a:gd name="connsiteX0" fmla="*/ 3071812 w 3071812"/>
              <a:gd name="connsiteY0" fmla="*/ 0 h 623888"/>
              <a:gd name="connsiteX1" fmla="*/ 0 w 3071812"/>
              <a:gd name="connsiteY1" fmla="*/ 623888 h 623888"/>
            </a:gdLst>
            <a:ahLst/>
            <a:cxnLst>
              <a:cxn ang="0">
                <a:pos x="connsiteX0" y="connsiteY0"/>
              </a:cxn>
              <a:cxn ang="0">
                <a:pos x="connsiteX1" y="connsiteY1"/>
              </a:cxn>
            </a:cxnLst>
            <a:rect l="l" t="t" r="r" b="b"/>
            <a:pathLst>
              <a:path w="3071812" h="623888">
                <a:moveTo>
                  <a:pt x="3071812" y="0"/>
                </a:moveTo>
                <a:lnTo>
                  <a:pt x="0" y="62388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3" name="任意多边形 282"/>
          <p:cNvSpPr/>
          <p:nvPr/>
        </p:nvSpPr>
        <p:spPr>
          <a:xfrm>
            <a:off x="6110288" y="2814639"/>
            <a:ext cx="2967037" cy="709612"/>
          </a:xfrm>
          <a:custGeom>
            <a:avLst/>
            <a:gdLst>
              <a:gd name="connsiteX0" fmla="*/ 2967037 w 2967037"/>
              <a:gd name="connsiteY0" fmla="*/ 0 h 709612"/>
              <a:gd name="connsiteX1" fmla="*/ 0 w 2967037"/>
              <a:gd name="connsiteY1" fmla="*/ 709612 h 709612"/>
            </a:gdLst>
            <a:ahLst/>
            <a:cxnLst>
              <a:cxn ang="0">
                <a:pos x="connsiteX0" y="connsiteY0"/>
              </a:cxn>
              <a:cxn ang="0">
                <a:pos x="connsiteX1" y="connsiteY1"/>
              </a:cxn>
            </a:cxnLst>
            <a:rect l="l" t="t" r="r" b="b"/>
            <a:pathLst>
              <a:path w="2967037" h="709612">
                <a:moveTo>
                  <a:pt x="2967037" y="0"/>
                </a:moveTo>
                <a:lnTo>
                  <a:pt x="0" y="709612"/>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4" name="任意多边形 283"/>
          <p:cNvSpPr/>
          <p:nvPr/>
        </p:nvSpPr>
        <p:spPr>
          <a:xfrm>
            <a:off x="6105526" y="3529014"/>
            <a:ext cx="5281613" cy="1038225"/>
          </a:xfrm>
          <a:custGeom>
            <a:avLst/>
            <a:gdLst>
              <a:gd name="connsiteX0" fmla="*/ 5281613 w 5281613"/>
              <a:gd name="connsiteY0" fmla="*/ 1038225 h 1038225"/>
              <a:gd name="connsiteX1" fmla="*/ 0 w 5281613"/>
              <a:gd name="connsiteY1" fmla="*/ 0 h 1038225"/>
            </a:gdLst>
            <a:ahLst/>
            <a:cxnLst>
              <a:cxn ang="0">
                <a:pos x="connsiteX0" y="connsiteY0"/>
              </a:cxn>
              <a:cxn ang="0">
                <a:pos x="connsiteX1" y="connsiteY1"/>
              </a:cxn>
            </a:cxnLst>
            <a:rect l="l" t="t" r="r" b="b"/>
            <a:pathLst>
              <a:path w="5281613" h="1038225">
                <a:moveTo>
                  <a:pt x="5281613" y="10382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5" name="任意多边形 284"/>
          <p:cNvSpPr/>
          <p:nvPr/>
        </p:nvSpPr>
        <p:spPr>
          <a:xfrm>
            <a:off x="6110289" y="3062290"/>
            <a:ext cx="4086225" cy="471487"/>
          </a:xfrm>
          <a:custGeom>
            <a:avLst/>
            <a:gdLst>
              <a:gd name="connsiteX0" fmla="*/ 4086225 w 4086225"/>
              <a:gd name="connsiteY0" fmla="*/ 0 h 471487"/>
              <a:gd name="connsiteX1" fmla="*/ 0 w 4086225"/>
              <a:gd name="connsiteY1" fmla="*/ 471487 h 471487"/>
            </a:gdLst>
            <a:ahLst/>
            <a:cxnLst>
              <a:cxn ang="0">
                <a:pos x="connsiteX0" y="connsiteY0"/>
              </a:cxn>
              <a:cxn ang="0">
                <a:pos x="connsiteX1" y="connsiteY1"/>
              </a:cxn>
            </a:cxnLst>
            <a:rect l="l" t="t" r="r" b="b"/>
            <a:pathLst>
              <a:path w="4086225" h="471487">
                <a:moveTo>
                  <a:pt x="4086225" y="0"/>
                </a:moveTo>
                <a:lnTo>
                  <a:pt x="0" y="47148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6" name="任意多边形 285"/>
          <p:cNvSpPr/>
          <p:nvPr/>
        </p:nvSpPr>
        <p:spPr>
          <a:xfrm>
            <a:off x="6105525" y="2552701"/>
            <a:ext cx="3200400" cy="976313"/>
          </a:xfrm>
          <a:custGeom>
            <a:avLst/>
            <a:gdLst>
              <a:gd name="connsiteX0" fmla="*/ 3200400 w 3200400"/>
              <a:gd name="connsiteY0" fmla="*/ 0 h 976313"/>
              <a:gd name="connsiteX1" fmla="*/ 0 w 3200400"/>
              <a:gd name="connsiteY1" fmla="*/ 976313 h 976313"/>
            </a:gdLst>
            <a:ahLst/>
            <a:cxnLst>
              <a:cxn ang="0">
                <a:pos x="connsiteX0" y="connsiteY0"/>
              </a:cxn>
              <a:cxn ang="0">
                <a:pos x="connsiteX1" y="connsiteY1"/>
              </a:cxn>
            </a:cxnLst>
            <a:rect l="l" t="t" r="r" b="b"/>
            <a:pathLst>
              <a:path w="3200400" h="976313">
                <a:moveTo>
                  <a:pt x="3200400" y="0"/>
                </a:moveTo>
                <a:lnTo>
                  <a:pt x="0" y="97631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7" name="任意多边形 286"/>
          <p:cNvSpPr/>
          <p:nvPr/>
        </p:nvSpPr>
        <p:spPr>
          <a:xfrm>
            <a:off x="6100763" y="2314575"/>
            <a:ext cx="2686051" cy="1214439"/>
          </a:xfrm>
          <a:custGeom>
            <a:avLst/>
            <a:gdLst>
              <a:gd name="connsiteX0" fmla="*/ 2686050 w 2686050"/>
              <a:gd name="connsiteY0" fmla="*/ 0 h 1214438"/>
              <a:gd name="connsiteX1" fmla="*/ 0 w 2686050"/>
              <a:gd name="connsiteY1" fmla="*/ 1214438 h 1214438"/>
            </a:gdLst>
            <a:ahLst/>
            <a:cxnLst>
              <a:cxn ang="0">
                <a:pos x="connsiteX0" y="connsiteY0"/>
              </a:cxn>
              <a:cxn ang="0">
                <a:pos x="connsiteX1" y="connsiteY1"/>
              </a:cxn>
            </a:cxnLst>
            <a:rect l="l" t="t" r="r" b="b"/>
            <a:pathLst>
              <a:path w="2686050" h="1214438">
                <a:moveTo>
                  <a:pt x="2686050" y="0"/>
                </a:moveTo>
                <a:lnTo>
                  <a:pt x="0" y="12144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8" name="任意多边形 287"/>
          <p:cNvSpPr/>
          <p:nvPr/>
        </p:nvSpPr>
        <p:spPr>
          <a:xfrm>
            <a:off x="6105525" y="2300288"/>
            <a:ext cx="2976563" cy="1238251"/>
          </a:xfrm>
          <a:custGeom>
            <a:avLst/>
            <a:gdLst>
              <a:gd name="connsiteX0" fmla="*/ 2976563 w 2976563"/>
              <a:gd name="connsiteY0" fmla="*/ 0 h 1238250"/>
              <a:gd name="connsiteX1" fmla="*/ 0 w 2976563"/>
              <a:gd name="connsiteY1" fmla="*/ 1238250 h 1238250"/>
            </a:gdLst>
            <a:ahLst/>
            <a:cxnLst>
              <a:cxn ang="0">
                <a:pos x="connsiteX0" y="connsiteY0"/>
              </a:cxn>
              <a:cxn ang="0">
                <a:pos x="connsiteX1" y="connsiteY1"/>
              </a:cxn>
            </a:cxnLst>
            <a:rect l="l" t="t" r="r" b="b"/>
            <a:pathLst>
              <a:path w="2976563" h="1238250">
                <a:moveTo>
                  <a:pt x="2976563" y="0"/>
                </a:moveTo>
                <a:lnTo>
                  <a:pt x="0" y="12382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9" name="任意多边形 288"/>
          <p:cNvSpPr/>
          <p:nvPr/>
        </p:nvSpPr>
        <p:spPr>
          <a:xfrm>
            <a:off x="6115049" y="2057400"/>
            <a:ext cx="2243139" cy="1481139"/>
          </a:xfrm>
          <a:custGeom>
            <a:avLst/>
            <a:gdLst>
              <a:gd name="connsiteX0" fmla="*/ 2243138 w 2243138"/>
              <a:gd name="connsiteY0" fmla="*/ 0 h 1481138"/>
              <a:gd name="connsiteX1" fmla="*/ 0 w 2243138"/>
              <a:gd name="connsiteY1" fmla="*/ 1481138 h 1481138"/>
            </a:gdLst>
            <a:ahLst/>
            <a:cxnLst>
              <a:cxn ang="0">
                <a:pos x="connsiteX0" y="connsiteY0"/>
              </a:cxn>
              <a:cxn ang="0">
                <a:pos x="connsiteX1" y="connsiteY1"/>
              </a:cxn>
            </a:cxnLst>
            <a:rect l="l" t="t" r="r" b="b"/>
            <a:pathLst>
              <a:path w="2243138" h="1481138">
                <a:moveTo>
                  <a:pt x="2243138" y="0"/>
                </a:moveTo>
                <a:lnTo>
                  <a:pt x="0" y="14811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0" name="任意多边形 289"/>
          <p:cNvSpPr/>
          <p:nvPr/>
        </p:nvSpPr>
        <p:spPr>
          <a:xfrm>
            <a:off x="6100763" y="1804989"/>
            <a:ext cx="2038351" cy="1743075"/>
          </a:xfrm>
          <a:custGeom>
            <a:avLst/>
            <a:gdLst>
              <a:gd name="connsiteX0" fmla="*/ 2038350 w 2038350"/>
              <a:gd name="connsiteY0" fmla="*/ 0 h 1743075"/>
              <a:gd name="connsiteX1" fmla="*/ 0 w 2038350"/>
              <a:gd name="connsiteY1" fmla="*/ 1743075 h 1743075"/>
            </a:gdLst>
            <a:ahLst/>
            <a:cxnLst>
              <a:cxn ang="0">
                <a:pos x="connsiteX0" y="connsiteY0"/>
              </a:cxn>
              <a:cxn ang="0">
                <a:pos x="connsiteX1" y="connsiteY1"/>
              </a:cxn>
            </a:cxnLst>
            <a:rect l="l" t="t" r="r" b="b"/>
            <a:pathLst>
              <a:path w="2038350" h="1743075">
                <a:moveTo>
                  <a:pt x="2038350" y="0"/>
                </a:moveTo>
                <a:lnTo>
                  <a:pt x="0" y="17430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1" name="任意多边形 290"/>
          <p:cNvSpPr/>
          <p:nvPr/>
        </p:nvSpPr>
        <p:spPr>
          <a:xfrm>
            <a:off x="6100764" y="1943101"/>
            <a:ext cx="2752725" cy="1590675"/>
          </a:xfrm>
          <a:custGeom>
            <a:avLst/>
            <a:gdLst>
              <a:gd name="connsiteX0" fmla="*/ 2752725 w 2752725"/>
              <a:gd name="connsiteY0" fmla="*/ 0 h 1590675"/>
              <a:gd name="connsiteX1" fmla="*/ 0 w 2752725"/>
              <a:gd name="connsiteY1" fmla="*/ 1590675 h 1590675"/>
            </a:gdLst>
            <a:ahLst/>
            <a:cxnLst>
              <a:cxn ang="0">
                <a:pos x="connsiteX0" y="connsiteY0"/>
              </a:cxn>
              <a:cxn ang="0">
                <a:pos x="connsiteX1" y="connsiteY1"/>
              </a:cxn>
            </a:cxnLst>
            <a:rect l="l" t="t" r="r" b="b"/>
            <a:pathLst>
              <a:path w="2752725" h="1590675">
                <a:moveTo>
                  <a:pt x="2752725" y="0"/>
                </a:moveTo>
                <a:lnTo>
                  <a:pt x="0" y="15906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2" name="任意多边形 291"/>
          <p:cNvSpPr/>
          <p:nvPr/>
        </p:nvSpPr>
        <p:spPr>
          <a:xfrm>
            <a:off x="6115049" y="1905002"/>
            <a:ext cx="3157539" cy="1628775"/>
          </a:xfrm>
          <a:custGeom>
            <a:avLst/>
            <a:gdLst>
              <a:gd name="connsiteX0" fmla="*/ 3157538 w 3157538"/>
              <a:gd name="connsiteY0" fmla="*/ 0 h 1628775"/>
              <a:gd name="connsiteX1" fmla="*/ 0 w 3157538"/>
              <a:gd name="connsiteY1" fmla="*/ 1628775 h 1628775"/>
            </a:gdLst>
            <a:ahLst/>
            <a:cxnLst>
              <a:cxn ang="0">
                <a:pos x="connsiteX0" y="connsiteY0"/>
              </a:cxn>
              <a:cxn ang="0">
                <a:pos x="connsiteX1" y="connsiteY1"/>
              </a:cxn>
            </a:cxnLst>
            <a:rect l="l" t="t" r="r" b="b"/>
            <a:pathLst>
              <a:path w="3157538" h="1628775">
                <a:moveTo>
                  <a:pt x="3157538" y="0"/>
                </a:moveTo>
                <a:lnTo>
                  <a:pt x="0" y="16287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3" name="任意多边形 292"/>
          <p:cNvSpPr/>
          <p:nvPr/>
        </p:nvSpPr>
        <p:spPr>
          <a:xfrm>
            <a:off x="6110288" y="2286000"/>
            <a:ext cx="3657600" cy="1252539"/>
          </a:xfrm>
          <a:custGeom>
            <a:avLst/>
            <a:gdLst>
              <a:gd name="connsiteX0" fmla="*/ 3657600 w 3657600"/>
              <a:gd name="connsiteY0" fmla="*/ 0 h 1252538"/>
              <a:gd name="connsiteX1" fmla="*/ 0 w 3657600"/>
              <a:gd name="connsiteY1" fmla="*/ 1252538 h 1252538"/>
            </a:gdLst>
            <a:ahLst/>
            <a:cxnLst>
              <a:cxn ang="0">
                <a:pos x="connsiteX0" y="connsiteY0"/>
              </a:cxn>
              <a:cxn ang="0">
                <a:pos x="connsiteX1" y="connsiteY1"/>
              </a:cxn>
            </a:cxnLst>
            <a:rect l="l" t="t" r="r" b="b"/>
            <a:pathLst>
              <a:path w="3657600" h="1252538">
                <a:moveTo>
                  <a:pt x="3657600" y="0"/>
                </a:moveTo>
                <a:lnTo>
                  <a:pt x="0" y="12525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4" name="任意多边形 293"/>
          <p:cNvSpPr/>
          <p:nvPr/>
        </p:nvSpPr>
        <p:spPr>
          <a:xfrm>
            <a:off x="6105525" y="2238376"/>
            <a:ext cx="3952875" cy="1300163"/>
          </a:xfrm>
          <a:custGeom>
            <a:avLst/>
            <a:gdLst>
              <a:gd name="connsiteX0" fmla="*/ 3952875 w 3952875"/>
              <a:gd name="connsiteY0" fmla="*/ 0 h 1300163"/>
              <a:gd name="connsiteX1" fmla="*/ 0 w 3952875"/>
              <a:gd name="connsiteY1" fmla="*/ 1300163 h 1300163"/>
            </a:gdLst>
            <a:ahLst/>
            <a:cxnLst>
              <a:cxn ang="0">
                <a:pos x="connsiteX0" y="connsiteY0"/>
              </a:cxn>
              <a:cxn ang="0">
                <a:pos x="connsiteX1" y="connsiteY1"/>
              </a:cxn>
            </a:cxnLst>
            <a:rect l="l" t="t" r="r" b="b"/>
            <a:pathLst>
              <a:path w="3952875" h="1300163">
                <a:moveTo>
                  <a:pt x="3952875" y="0"/>
                </a:moveTo>
                <a:lnTo>
                  <a:pt x="0" y="130016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5" name="任意多边形 294"/>
          <p:cNvSpPr/>
          <p:nvPr/>
        </p:nvSpPr>
        <p:spPr>
          <a:xfrm>
            <a:off x="6096001" y="2451100"/>
            <a:ext cx="4121151" cy="1085851"/>
          </a:xfrm>
          <a:custGeom>
            <a:avLst/>
            <a:gdLst>
              <a:gd name="connsiteX0" fmla="*/ 4121150 w 4121150"/>
              <a:gd name="connsiteY0" fmla="*/ 0 h 1085850"/>
              <a:gd name="connsiteX1" fmla="*/ 0 w 4121150"/>
              <a:gd name="connsiteY1" fmla="*/ 1085850 h 1085850"/>
            </a:gdLst>
            <a:ahLst/>
            <a:cxnLst>
              <a:cxn ang="0">
                <a:pos x="connsiteX0" y="connsiteY0"/>
              </a:cxn>
              <a:cxn ang="0">
                <a:pos x="connsiteX1" y="connsiteY1"/>
              </a:cxn>
            </a:cxnLst>
            <a:rect l="l" t="t" r="r" b="b"/>
            <a:pathLst>
              <a:path w="4121150" h="1085850">
                <a:moveTo>
                  <a:pt x="4121150" y="0"/>
                </a:moveTo>
                <a:lnTo>
                  <a:pt x="0" y="1085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6" name="任意多边形 295"/>
          <p:cNvSpPr/>
          <p:nvPr/>
        </p:nvSpPr>
        <p:spPr>
          <a:xfrm>
            <a:off x="6096002" y="2346326"/>
            <a:ext cx="4016375" cy="1196975"/>
          </a:xfrm>
          <a:custGeom>
            <a:avLst/>
            <a:gdLst>
              <a:gd name="connsiteX0" fmla="*/ 4016375 w 4016375"/>
              <a:gd name="connsiteY0" fmla="*/ 0 h 1196975"/>
              <a:gd name="connsiteX1" fmla="*/ 0 w 4016375"/>
              <a:gd name="connsiteY1" fmla="*/ 1196975 h 1196975"/>
            </a:gdLst>
            <a:ahLst/>
            <a:cxnLst>
              <a:cxn ang="0">
                <a:pos x="connsiteX0" y="connsiteY0"/>
              </a:cxn>
              <a:cxn ang="0">
                <a:pos x="connsiteX1" y="connsiteY1"/>
              </a:cxn>
            </a:cxnLst>
            <a:rect l="l" t="t" r="r" b="b"/>
            <a:pathLst>
              <a:path w="4016375" h="1196975">
                <a:moveTo>
                  <a:pt x="4016375" y="0"/>
                </a:moveTo>
                <a:lnTo>
                  <a:pt x="0" y="11969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7" name="任意多边形 296"/>
          <p:cNvSpPr/>
          <p:nvPr/>
        </p:nvSpPr>
        <p:spPr>
          <a:xfrm>
            <a:off x="6096001" y="2060576"/>
            <a:ext cx="4156075" cy="1489075"/>
          </a:xfrm>
          <a:custGeom>
            <a:avLst/>
            <a:gdLst>
              <a:gd name="connsiteX0" fmla="*/ 4156075 w 4156075"/>
              <a:gd name="connsiteY0" fmla="*/ 0 h 1489075"/>
              <a:gd name="connsiteX1" fmla="*/ 0 w 4156075"/>
              <a:gd name="connsiteY1" fmla="*/ 1489075 h 1489075"/>
            </a:gdLst>
            <a:ahLst/>
            <a:cxnLst>
              <a:cxn ang="0">
                <a:pos x="connsiteX0" y="connsiteY0"/>
              </a:cxn>
              <a:cxn ang="0">
                <a:pos x="connsiteX1" y="connsiteY1"/>
              </a:cxn>
            </a:cxnLst>
            <a:rect l="l" t="t" r="r" b="b"/>
            <a:pathLst>
              <a:path w="4156075" h="1489075">
                <a:moveTo>
                  <a:pt x="4156075" y="0"/>
                </a:moveTo>
                <a:lnTo>
                  <a:pt x="0" y="14890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8" name="任意多边形 297"/>
          <p:cNvSpPr/>
          <p:nvPr/>
        </p:nvSpPr>
        <p:spPr>
          <a:xfrm>
            <a:off x="6092826" y="1787526"/>
            <a:ext cx="3997325" cy="1758951"/>
          </a:xfrm>
          <a:custGeom>
            <a:avLst/>
            <a:gdLst>
              <a:gd name="connsiteX0" fmla="*/ 3997325 w 3997325"/>
              <a:gd name="connsiteY0" fmla="*/ 0 h 1758950"/>
              <a:gd name="connsiteX1" fmla="*/ 0 w 3997325"/>
              <a:gd name="connsiteY1" fmla="*/ 1758950 h 1758950"/>
            </a:gdLst>
            <a:ahLst/>
            <a:cxnLst>
              <a:cxn ang="0">
                <a:pos x="connsiteX0" y="connsiteY0"/>
              </a:cxn>
              <a:cxn ang="0">
                <a:pos x="connsiteX1" y="connsiteY1"/>
              </a:cxn>
            </a:cxnLst>
            <a:rect l="l" t="t" r="r" b="b"/>
            <a:pathLst>
              <a:path w="3997325" h="1758950">
                <a:moveTo>
                  <a:pt x="3997325" y="0"/>
                </a:moveTo>
                <a:lnTo>
                  <a:pt x="0" y="17589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9" name="任意多边形 298"/>
          <p:cNvSpPr/>
          <p:nvPr/>
        </p:nvSpPr>
        <p:spPr>
          <a:xfrm>
            <a:off x="6096000" y="1355726"/>
            <a:ext cx="3041651" cy="2193925"/>
          </a:xfrm>
          <a:custGeom>
            <a:avLst/>
            <a:gdLst>
              <a:gd name="connsiteX0" fmla="*/ 3041650 w 3041650"/>
              <a:gd name="connsiteY0" fmla="*/ 0 h 2193925"/>
              <a:gd name="connsiteX1" fmla="*/ 0 w 3041650"/>
              <a:gd name="connsiteY1" fmla="*/ 2193925 h 2193925"/>
            </a:gdLst>
            <a:ahLst/>
            <a:cxnLst>
              <a:cxn ang="0">
                <a:pos x="connsiteX0" y="connsiteY0"/>
              </a:cxn>
              <a:cxn ang="0">
                <a:pos x="connsiteX1" y="connsiteY1"/>
              </a:cxn>
            </a:cxnLst>
            <a:rect l="l" t="t" r="r" b="b"/>
            <a:pathLst>
              <a:path w="3041650" h="2193925">
                <a:moveTo>
                  <a:pt x="3041650" y="0"/>
                </a:moveTo>
                <a:lnTo>
                  <a:pt x="0" y="21939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0" name="任意多边形 299"/>
          <p:cNvSpPr/>
          <p:nvPr/>
        </p:nvSpPr>
        <p:spPr>
          <a:xfrm>
            <a:off x="6103620" y="662941"/>
            <a:ext cx="3444240" cy="2887980"/>
          </a:xfrm>
          <a:custGeom>
            <a:avLst/>
            <a:gdLst>
              <a:gd name="connsiteX0" fmla="*/ 3444240 w 3444240"/>
              <a:gd name="connsiteY0" fmla="*/ 0 h 2887980"/>
              <a:gd name="connsiteX1" fmla="*/ 0 w 3444240"/>
              <a:gd name="connsiteY1" fmla="*/ 2887980 h 2887980"/>
            </a:gdLst>
            <a:ahLst/>
            <a:cxnLst>
              <a:cxn ang="0">
                <a:pos x="connsiteX0" y="connsiteY0"/>
              </a:cxn>
              <a:cxn ang="0">
                <a:pos x="connsiteX1" y="connsiteY1"/>
              </a:cxn>
            </a:cxnLst>
            <a:rect l="l" t="t" r="r" b="b"/>
            <a:pathLst>
              <a:path w="3444240" h="2887980">
                <a:moveTo>
                  <a:pt x="3444240" y="0"/>
                </a:moveTo>
                <a:lnTo>
                  <a:pt x="0" y="28879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1" name="任意多边形 300"/>
          <p:cNvSpPr/>
          <p:nvPr/>
        </p:nvSpPr>
        <p:spPr>
          <a:xfrm>
            <a:off x="6096001" y="1150621"/>
            <a:ext cx="2491740" cy="2385060"/>
          </a:xfrm>
          <a:custGeom>
            <a:avLst/>
            <a:gdLst>
              <a:gd name="connsiteX0" fmla="*/ 2491740 w 2491740"/>
              <a:gd name="connsiteY0" fmla="*/ 0 h 2385060"/>
              <a:gd name="connsiteX1" fmla="*/ 0 w 2491740"/>
              <a:gd name="connsiteY1" fmla="*/ 2385060 h 2385060"/>
            </a:gdLst>
            <a:ahLst/>
            <a:cxnLst>
              <a:cxn ang="0">
                <a:pos x="connsiteX0" y="connsiteY0"/>
              </a:cxn>
              <a:cxn ang="0">
                <a:pos x="connsiteX1" y="connsiteY1"/>
              </a:cxn>
            </a:cxnLst>
            <a:rect l="l" t="t" r="r" b="b"/>
            <a:pathLst>
              <a:path w="2491740" h="2385060">
                <a:moveTo>
                  <a:pt x="2491740" y="0"/>
                </a:moveTo>
                <a:lnTo>
                  <a:pt x="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2" name="任意多边形 301"/>
          <p:cNvSpPr/>
          <p:nvPr/>
        </p:nvSpPr>
        <p:spPr>
          <a:xfrm>
            <a:off x="6103621" y="434341"/>
            <a:ext cx="1973580" cy="3101340"/>
          </a:xfrm>
          <a:custGeom>
            <a:avLst/>
            <a:gdLst>
              <a:gd name="connsiteX0" fmla="*/ 1973580 w 1973580"/>
              <a:gd name="connsiteY0" fmla="*/ 0 h 3101340"/>
              <a:gd name="connsiteX1" fmla="*/ 0 w 1973580"/>
              <a:gd name="connsiteY1" fmla="*/ 3101340 h 3101340"/>
            </a:gdLst>
            <a:ahLst/>
            <a:cxnLst>
              <a:cxn ang="0">
                <a:pos x="connsiteX0" y="connsiteY0"/>
              </a:cxn>
              <a:cxn ang="0">
                <a:pos x="connsiteX1" y="connsiteY1"/>
              </a:cxn>
            </a:cxnLst>
            <a:rect l="l" t="t" r="r" b="b"/>
            <a:pathLst>
              <a:path w="1973580" h="3101340">
                <a:moveTo>
                  <a:pt x="1973580" y="0"/>
                </a:moveTo>
                <a:lnTo>
                  <a:pt x="0" y="3101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3" name="任意多边形 302"/>
          <p:cNvSpPr/>
          <p:nvPr/>
        </p:nvSpPr>
        <p:spPr>
          <a:xfrm>
            <a:off x="6111241" y="1394461"/>
            <a:ext cx="510540" cy="2141220"/>
          </a:xfrm>
          <a:custGeom>
            <a:avLst/>
            <a:gdLst>
              <a:gd name="connsiteX0" fmla="*/ 510540 w 510540"/>
              <a:gd name="connsiteY0" fmla="*/ 0 h 2141220"/>
              <a:gd name="connsiteX1" fmla="*/ 0 w 510540"/>
              <a:gd name="connsiteY1" fmla="*/ 2141220 h 2141220"/>
            </a:gdLst>
            <a:ahLst/>
            <a:cxnLst>
              <a:cxn ang="0">
                <a:pos x="connsiteX0" y="connsiteY0"/>
              </a:cxn>
              <a:cxn ang="0">
                <a:pos x="connsiteX1" y="connsiteY1"/>
              </a:cxn>
            </a:cxnLst>
            <a:rect l="l" t="t" r="r" b="b"/>
            <a:pathLst>
              <a:path w="510540" h="2141220">
                <a:moveTo>
                  <a:pt x="510540" y="0"/>
                </a:moveTo>
                <a:lnTo>
                  <a:pt x="0" y="21412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4" name="任意多边形 303"/>
          <p:cNvSpPr/>
          <p:nvPr/>
        </p:nvSpPr>
        <p:spPr>
          <a:xfrm>
            <a:off x="6103620" y="1173481"/>
            <a:ext cx="1082040" cy="2385060"/>
          </a:xfrm>
          <a:custGeom>
            <a:avLst/>
            <a:gdLst>
              <a:gd name="connsiteX0" fmla="*/ 1082040 w 1082040"/>
              <a:gd name="connsiteY0" fmla="*/ 0 h 2385060"/>
              <a:gd name="connsiteX1" fmla="*/ 0 w 1082040"/>
              <a:gd name="connsiteY1" fmla="*/ 2385060 h 2385060"/>
            </a:gdLst>
            <a:ahLst/>
            <a:cxnLst>
              <a:cxn ang="0">
                <a:pos x="connsiteX0" y="connsiteY0"/>
              </a:cxn>
              <a:cxn ang="0">
                <a:pos x="connsiteX1" y="connsiteY1"/>
              </a:cxn>
            </a:cxnLst>
            <a:rect l="l" t="t" r="r" b="b"/>
            <a:pathLst>
              <a:path w="1082040" h="2385060">
                <a:moveTo>
                  <a:pt x="1082040" y="0"/>
                </a:moveTo>
                <a:lnTo>
                  <a:pt x="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5" name="任意多边形 304"/>
          <p:cNvSpPr/>
          <p:nvPr/>
        </p:nvSpPr>
        <p:spPr>
          <a:xfrm>
            <a:off x="6088380" y="929641"/>
            <a:ext cx="624840" cy="2628900"/>
          </a:xfrm>
          <a:custGeom>
            <a:avLst/>
            <a:gdLst>
              <a:gd name="connsiteX0" fmla="*/ 624840 w 624840"/>
              <a:gd name="connsiteY0" fmla="*/ 0 h 2628900"/>
              <a:gd name="connsiteX1" fmla="*/ 0 w 624840"/>
              <a:gd name="connsiteY1" fmla="*/ 2628900 h 2628900"/>
            </a:gdLst>
            <a:ahLst/>
            <a:cxnLst>
              <a:cxn ang="0">
                <a:pos x="connsiteX0" y="connsiteY0"/>
              </a:cxn>
              <a:cxn ang="0">
                <a:pos x="connsiteX1" y="connsiteY1"/>
              </a:cxn>
            </a:cxnLst>
            <a:rect l="l" t="t" r="r" b="b"/>
            <a:pathLst>
              <a:path w="624840" h="2628900">
                <a:moveTo>
                  <a:pt x="624840" y="0"/>
                </a:moveTo>
                <a:lnTo>
                  <a:pt x="0" y="2628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6" name="任意多边形 305"/>
          <p:cNvSpPr/>
          <p:nvPr/>
        </p:nvSpPr>
        <p:spPr>
          <a:xfrm>
            <a:off x="6118861" y="708661"/>
            <a:ext cx="693420" cy="2827020"/>
          </a:xfrm>
          <a:custGeom>
            <a:avLst/>
            <a:gdLst>
              <a:gd name="connsiteX0" fmla="*/ 693420 w 693420"/>
              <a:gd name="connsiteY0" fmla="*/ 0 h 2827020"/>
              <a:gd name="connsiteX1" fmla="*/ 0 w 693420"/>
              <a:gd name="connsiteY1" fmla="*/ 2827020 h 2827020"/>
            </a:gdLst>
            <a:ahLst/>
            <a:cxnLst>
              <a:cxn ang="0">
                <a:pos x="connsiteX0" y="connsiteY0"/>
              </a:cxn>
              <a:cxn ang="0">
                <a:pos x="connsiteX1" y="connsiteY1"/>
              </a:cxn>
            </a:cxnLst>
            <a:rect l="l" t="t" r="r" b="b"/>
            <a:pathLst>
              <a:path w="693420" h="2827020">
                <a:moveTo>
                  <a:pt x="693420" y="0"/>
                </a:moveTo>
                <a:lnTo>
                  <a:pt x="0" y="28270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7" name="任意多边形 306"/>
          <p:cNvSpPr/>
          <p:nvPr/>
        </p:nvSpPr>
        <p:spPr>
          <a:xfrm>
            <a:off x="6088380" y="708661"/>
            <a:ext cx="518160" cy="2842260"/>
          </a:xfrm>
          <a:custGeom>
            <a:avLst/>
            <a:gdLst>
              <a:gd name="connsiteX0" fmla="*/ 518160 w 518160"/>
              <a:gd name="connsiteY0" fmla="*/ 0 h 2842260"/>
              <a:gd name="connsiteX1" fmla="*/ 0 w 518160"/>
              <a:gd name="connsiteY1" fmla="*/ 2842260 h 2842260"/>
            </a:gdLst>
            <a:ahLst/>
            <a:cxnLst>
              <a:cxn ang="0">
                <a:pos x="connsiteX0" y="connsiteY0"/>
              </a:cxn>
              <a:cxn ang="0">
                <a:pos x="connsiteX1" y="connsiteY1"/>
              </a:cxn>
            </a:cxnLst>
            <a:rect l="l" t="t" r="r" b="b"/>
            <a:pathLst>
              <a:path w="518160" h="2842260">
                <a:moveTo>
                  <a:pt x="518160" y="0"/>
                </a:moveTo>
                <a:lnTo>
                  <a:pt x="0" y="28422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8" name="任意多边形 307"/>
          <p:cNvSpPr/>
          <p:nvPr/>
        </p:nvSpPr>
        <p:spPr>
          <a:xfrm>
            <a:off x="5783580" y="1668781"/>
            <a:ext cx="320040" cy="1866900"/>
          </a:xfrm>
          <a:custGeom>
            <a:avLst/>
            <a:gdLst>
              <a:gd name="connsiteX0" fmla="*/ 0 w 320040"/>
              <a:gd name="connsiteY0" fmla="*/ 0 h 1866900"/>
              <a:gd name="connsiteX1" fmla="*/ 320040 w 320040"/>
              <a:gd name="connsiteY1" fmla="*/ 1866900 h 1866900"/>
            </a:gdLst>
            <a:ahLst/>
            <a:cxnLst>
              <a:cxn ang="0">
                <a:pos x="connsiteX0" y="connsiteY0"/>
              </a:cxn>
              <a:cxn ang="0">
                <a:pos x="connsiteX1" y="connsiteY1"/>
              </a:cxn>
            </a:cxnLst>
            <a:rect l="l" t="t" r="r" b="b"/>
            <a:pathLst>
              <a:path w="320040" h="1866900">
                <a:moveTo>
                  <a:pt x="0" y="0"/>
                </a:moveTo>
                <a:lnTo>
                  <a:pt x="320040" y="1866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9" name="任意多边形 308"/>
          <p:cNvSpPr/>
          <p:nvPr/>
        </p:nvSpPr>
        <p:spPr>
          <a:xfrm>
            <a:off x="5928361" y="1318260"/>
            <a:ext cx="175260" cy="2225040"/>
          </a:xfrm>
          <a:custGeom>
            <a:avLst/>
            <a:gdLst>
              <a:gd name="connsiteX0" fmla="*/ 0 w 175260"/>
              <a:gd name="connsiteY0" fmla="*/ 0 h 2225040"/>
              <a:gd name="connsiteX1" fmla="*/ 175260 w 175260"/>
              <a:gd name="connsiteY1" fmla="*/ 2225040 h 2225040"/>
            </a:gdLst>
            <a:ahLst/>
            <a:cxnLst>
              <a:cxn ang="0">
                <a:pos x="connsiteX0" y="connsiteY0"/>
              </a:cxn>
              <a:cxn ang="0">
                <a:pos x="connsiteX1" y="connsiteY1"/>
              </a:cxn>
            </a:cxnLst>
            <a:rect l="l" t="t" r="r" b="b"/>
            <a:pathLst>
              <a:path w="175260" h="2225040">
                <a:moveTo>
                  <a:pt x="0" y="0"/>
                </a:moveTo>
                <a:lnTo>
                  <a:pt x="175260" y="22250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0" name="任意多边形 309"/>
          <p:cNvSpPr/>
          <p:nvPr/>
        </p:nvSpPr>
        <p:spPr>
          <a:xfrm>
            <a:off x="5913121" y="1051561"/>
            <a:ext cx="175260" cy="2491740"/>
          </a:xfrm>
          <a:custGeom>
            <a:avLst/>
            <a:gdLst>
              <a:gd name="connsiteX0" fmla="*/ 0 w 175260"/>
              <a:gd name="connsiteY0" fmla="*/ 0 h 2491740"/>
              <a:gd name="connsiteX1" fmla="*/ 175260 w 175260"/>
              <a:gd name="connsiteY1" fmla="*/ 2491740 h 2491740"/>
              <a:gd name="connsiteX2" fmla="*/ 175260 w 175260"/>
              <a:gd name="connsiteY2" fmla="*/ 2491740 h 2491740"/>
            </a:gdLst>
            <a:ahLst/>
            <a:cxnLst>
              <a:cxn ang="0">
                <a:pos x="connsiteX0" y="connsiteY0"/>
              </a:cxn>
              <a:cxn ang="0">
                <a:pos x="connsiteX1" y="connsiteY1"/>
              </a:cxn>
              <a:cxn ang="0">
                <a:pos x="connsiteX2" y="connsiteY2"/>
              </a:cxn>
            </a:cxnLst>
            <a:rect l="l" t="t" r="r" b="b"/>
            <a:pathLst>
              <a:path w="175260" h="2491740">
                <a:moveTo>
                  <a:pt x="0" y="0"/>
                </a:moveTo>
                <a:lnTo>
                  <a:pt x="175260" y="2491740"/>
                </a:lnTo>
                <a:lnTo>
                  <a:pt x="175260" y="24917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1" name="任意多边形 310"/>
          <p:cNvSpPr/>
          <p:nvPr/>
        </p:nvSpPr>
        <p:spPr>
          <a:xfrm>
            <a:off x="5494021" y="1203961"/>
            <a:ext cx="601980" cy="2339340"/>
          </a:xfrm>
          <a:custGeom>
            <a:avLst/>
            <a:gdLst>
              <a:gd name="connsiteX0" fmla="*/ 0 w 601980"/>
              <a:gd name="connsiteY0" fmla="*/ 0 h 2339340"/>
              <a:gd name="connsiteX1" fmla="*/ 601980 w 601980"/>
              <a:gd name="connsiteY1" fmla="*/ 2339340 h 2339340"/>
            </a:gdLst>
            <a:ahLst/>
            <a:cxnLst>
              <a:cxn ang="0">
                <a:pos x="connsiteX0" y="connsiteY0"/>
              </a:cxn>
              <a:cxn ang="0">
                <a:pos x="connsiteX1" y="connsiteY1"/>
              </a:cxn>
            </a:cxnLst>
            <a:rect l="l" t="t" r="r" b="b"/>
            <a:pathLst>
              <a:path w="601980" h="2339340">
                <a:moveTo>
                  <a:pt x="0" y="0"/>
                </a:moveTo>
                <a:lnTo>
                  <a:pt x="601980" y="2339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2" name="任意多边形 311"/>
          <p:cNvSpPr/>
          <p:nvPr/>
        </p:nvSpPr>
        <p:spPr>
          <a:xfrm>
            <a:off x="5486400" y="152401"/>
            <a:ext cx="624840" cy="3390900"/>
          </a:xfrm>
          <a:custGeom>
            <a:avLst/>
            <a:gdLst>
              <a:gd name="connsiteX0" fmla="*/ 0 w 624840"/>
              <a:gd name="connsiteY0" fmla="*/ 0 h 3390900"/>
              <a:gd name="connsiteX1" fmla="*/ 624840 w 624840"/>
              <a:gd name="connsiteY1" fmla="*/ 3390900 h 3390900"/>
            </a:gdLst>
            <a:ahLst/>
            <a:cxnLst>
              <a:cxn ang="0">
                <a:pos x="connsiteX0" y="connsiteY0"/>
              </a:cxn>
              <a:cxn ang="0">
                <a:pos x="connsiteX1" y="connsiteY1"/>
              </a:cxn>
            </a:cxnLst>
            <a:rect l="l" t="t" r="r" b="b"/>
            <a:pathLst>
              <a:path w="624840" h="3390900">
                <a:moveTo>
                  <a:pt x="0" y="0"/>
                </a:moveTo>
                <a:lnTo>
                  <a:pt x="624840" y="3390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3" name="任意多边形 312"/>
          <p:cNvSpPr/>
          <p:nvPr/>
        </p:nvSpPr>
        <p:spPr>
          <a:xfrm>
            <a:off x="5189220" y="609601"/>
            <a:ext cx="914400" cy="2933700"/>
          </a:xfrm>
          <a:custGeom>
            <a:avLst/>
            <a:gdLst>
              <a:gd name="connsiteX0" fmla="*/ 0 w 914400"/>
              <a:gd name="connsiteY0" fmla="*/ 0 h 2933700"/>
              <a:gd name="connsiteX1" fmla="*/ 914400 w 914400"/>
              <a:gd name="connsiteY1" fmla="*/ 2933700 h 2933700"/>
            </a:gdLst>
            <a:ahLst/>
            <a:cxnLst>
              <a:cxn ang="0">
                <a:pos x="connsiteX0" y="connsiteY0"/>
              </a:cxn>
              <a:cxn ang="0">
                <a:pos x="connsiteX1" y="connsiteY1"/>
              </a:cxn>
            </a:cxnLst>
            <a:rect l="l" t="t" r="r" b="b"/>
            <a:pathLst>
              <a:path w="914400" h="2933700">
                <a:moveTo>
                  <a:pt x="0" y="0"/>
                </a:moveTo>
                <a:lnTo>
                  <a:pt x="914400" y="29337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4" name="任意多边形 313"/>
          <p:cNvSpPr/>
          <p:nvPr/>
        </p:nvSpPr>
        <p:spPr>
          <a:xfrm>
            <a:off x="5135880" y="1607821"/>
            <a:ext cx="975360" cy="1927860"/>
          </a:xfrm>
          <a:custGeom>
            <a:avLst/>
            <a:gdLst>
              <a:gd name="connsiteX0" fmla="*/ 0 w 975360"/>
              <a:gd name="connsiteY0" fmla="*/ 0 h 1927860"/>
              <a:gd name="connsiteX1" fmla="*/ 975360 w 975360"/>
              <a:gd name="connsiteY1" fmla="*/ 1927860 h 1927860"/>
            </a:gdLst>
            <a:ahLst/>
            <a:cxnLst>
              <a:cxn ang="0">
                <a:pos x="connsiteX0" y="connsiteY0"/>
              </a:cxn>
              <a:cxn ang="0">
                <a:pos x="connsiteX1" y="connsiteY1"/>
              </a:cxn>
            </a:cxnLst>
            <a:rect l="l" t="t" r="r" b="b"/>
            <a:pathLst>
              <a:path w="975360" h="1927860">
                <a:moveTo>
                  <a:pt x="0" y="0"/>
                </a:moveTo>
                <a:lnTo>
                  <a:pt x="975360" y="19278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5" name="任意多边形 314"/>
          <p:cNvSpPr/>
          <p:nvPr/>
        </p:nvSpPr>
        <p:spPr>
          <a:xfrm>
            <a:off x="4953000" y="1493521"/>
            <a:ext cx="1143000" cy="2049780"/>
          </a:xfrm>
          <a:custGeom>
            <a:avLst/>
            <a:gdLst>
              <a:gd name="connsiteX0" fmla="*/ 0 w 1143000"/>
              <a:gd name="connsiteY0" fmla="*/ 0 h 2049780"/>
              <a:gd name="connsiteX1" fmla="*/ 1143000 w 1143000"/>
              <a:gd name="connsiteY1" fmla="*/ 2049780 h 2049780"/>
            </a:gdLst>
            <a:ahLst/>
            <a:cxnLst>
              <a:cxn ang="0">
                <a:pos x="connsiteX0" y="connsiteY0"/>
              </a:cxn>
              <a:cxn ang="0">
                <a:pos x="connsiteX1" y="connsiteY1"/>
              </a:cxn>
            </a:cxnLst>
            <a:rect l="l" t="t" r="r" b="b"/>
            <a:pathLst>
              <a:path w="1143000" h="2049780">
                <a:moveTo>
                  <a:pt x="0" y="0"/>
                </a:moveTo>
                <a:lnTo>
                  <a:pt x="1143000" y="20497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6" name="任意多边形 315"/>
          <p:cNvSpPr/>
          <p:nvPr/>
        </p:nvSpPr>
        <p:spPr>
          <a:xfrm>
            <a:off x="4686301" y="1600201"/>
            <a:ext cx="1424940" cy="1943100"/>
          </a:xfrm>
          <a:custGeom>
            <a:avLst/>
            <a:gdLst>
              <a:gd name="connsiteX0" fmla="*/ 0 w 1424940"/>
              <a:gd name="connsiteY0" fmla="*/ 0 h 1943100"/>
              <a:gd name="connsiteX1" fmla="*/ 1424940 w 1424940"/>
              <a:gd name="connsiteY1" fmla="*/ 1943100 h 1943100"/>
            </a:gdLst>
            <a:ahLst/>
            <a:cxnLst>
              <a:cxn ang="0">
                <a:pos x="connsiteX0" y="connsiteY0"/>
              </a:cxn>
              <a:cxn ang="0">
                <a:pos x="connsiteX1" y="connsiteY1"/>
              </a:cxn>
            </a:cxnLst>
            <a:rect l="l" t="t" r="r" b="b"/>
            <a:pathLst>
              <a:path w="1424940" h="1943100">
                <a:moveTo>
                  <a:pt x="0" y="0"/>
                </a:moveTo>
                <a:lnTo>
                  <a:pt x="1424940" y="19431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7" name="任意多边形 316"/>
          <p:cNvSpPr/>
          <p:nvPr/>
        </p:nvSpPr>
        <p:spPr>
          <a:xfrm>
            <a:off x="4122421" y="1805940"/>
            <a:ext cx="1988820" cy="1722120"/>
          </a:xfrm>
          <a:custGeom>
            <a:avLst/>
            <a:gdLst>
              <a:gd name="connsiteX0" fmla="*/ 0 w 1988820"/>
              <a:gd name="connsiteY0" fmla="*/ 0 h 1722120"/>
              <a:gd name="connsiteX1" fmla="*/ 1988820 w 1988820"/>
              <a:gd name="connsiteY1" fmla="*/ 1722120 h 1722120"/>
            </a:gdLst>
            <a:ahLst/>
            <a:cxnLst>
              <a:cxn ang="0">
                <a:pos x="connsiteX0" y="connsiteY0"/>
              </a:cxn>
              <a:cxn ang="0">
                <a:pos x="connsiteX1" y="connsiteY1"/>
              </a:cxn>
            </a:cxnLst>
            <a:rect l="l" t="t" r="r" b="b"/>
            <a:pathLst>
              <a:path w="1988820" h="1722120">
                <a:moveTo>
                  <a:pt x="0" y="0"/>
                </a:moveTo>
                <a:lnTo>
                  <a:pt x="1988820" y="17221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8" name="任意多边形 317"/>
          <p:cNvSpPr/>
          <p:nvPr/>
        </p:nvSpPr>
        <p:spPr>
          <a:xfrm>
            <a:off x="4244341" y="1196341"/>
            <a:ext cx="1851660" cy="2339340"/>
          </a:xfrm>
          <a:custGeom>
            <a:avLst/>
            <a:gdLst>
              <a:gd name="connsiteX0" fmla="*/ 0 w 1851660"/>
              <a:gd name="connsiteY0" fmla="*/ 0 h 2339340"/>
              <a:gd name="connsiteX1" fmla="*/ 1851660 w 1851660"/>
              <a:gd name="connsiteY1" fmla="*/ 2339340 h 2339340"/>
            </a:gdLst>
            <a:ahLst/>
            <a:cxnLst>
              <a:cxn ang="0">
                <a:pos x="connsiteX0" y="connsiteY0"/>
              </a:cxn>
              <a:cxn ang="0">
                <a:pos x="connsiteX1" y="connsiteY1"/>
              </a:cxn>
            </a:cxnLst>
            <a:rect l="l" t="t" r="r" b="b"/>
            <a:pathLst>
              <a:path w="1851660" h="2339340">
                <a:moveTo>
                  <a:pt x="0" y="0"/>
                </a:moveTo>
                <a:lnTo>
                  <a:pt x="1851660" y="2339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9" name="任意多边形 318"/>
          <p:cNvSpPr/>
          <p:nvPr/>
        </p:nvSpPr>
        <p:spPr>
          <a:xfrm>
            <a:off x="4914900" y="541020"/>
            <a:ext cx="1188720" cy="2987040"/>
          </a:xfrm>
          <a:custGeom>
            <a:avLst/>
            <a:gdLst>
              <a:gd name="connsiteX0" fmla="*/ 0 w 1188720"/>
              <a:gd name="connsiteY0" fmla="*/ 0 h 2987040"/>
              <a:gd name="connsiteX1" fmla="*/ 1188720 w 1188720"/>
              <a:gd name="connsiteY1" fmla="*/ 2987040 h 2987040"/>
            </a:gdLst>
            <a:ahLst/>
            <a:cxnLst>
              <a:cxn ang="0">
                <a:pos x="connsiteX0" y="connsiteY0"/>
              </a:cxn>
              <a:cxn ang="0">
                <a:pos x="connsiteX1" y="connsiteY1"/>
              </a:cxn>
            </a:cxnLst>
            <a:rect l="l" t="t" r="r" b="b"/>
            <a:pathLst>
              <a:path w="1188720" h="2987040">
                <a:moveTo>
                  <a:pt x="0" y="0"/>
                </a:moveTo>
                <a:lnTo>
                  <a:pt x="1188720" y="29870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0" name="任意多边形 319"/>
          <p:cNvSpPr/>
          <p:nvPr/>
        </p:nvSpPr>
        <p:spPr>
          <a:xfrm>
            <a:off x="4968240" y="426720"/>
            <a:ext cx="1143000" cy="3108960"/>
          </a:xfrm>
          <a:custGeom>
            <a:avLst/>
            <a:gdLst>
              <a:gd name="connsiteX0" fmla="*/ 0 w 1143000"/>
              <a:gd name="connsiteY0" fmla="*/ 0 h 3108960"/>
              <a:gd name="connsiteX1" fmla="*/ 1143000 w 1143000"/>
              <a:gd name="connsiteY1" fmla="*/ 3108960 h 3108960"/>
            </a:gdLst>
            <a:ahLst/>
            <a:cxnLst>
              <a:cxn ang="0">
                <a:pos x="connsiteX0" y="connsiteY0"/>
              </a:cxn>
              <a:cxn ang="0">
                <a:pos x="connsiteX1" y="connsiteY1"/>
              </a:cxn>
            </a:cxnLst>
            <a:rect l="l" t="t" r="r" b="b"/>
            <a:pathLst>
              <a:path w="1143000" h="3108960">
                <a:moveTo>
                  <a:pt x="0" y="0"/>
                </a:moveTo>
                <a:lnTo>
                  <a:pt x="1143000" y="31089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1" name="任意多边形 320"/>
          <p:cNvSpPr/>
          <p:nvPr/>
        </p:nvSpPr>
        <p:spPr>
          <a:xfrm>
            <a:off x="4038601" y="2674620"/>
            <a:ext cx="2065020" cy="853440"/>
          </a:xfrm>
          <a:custGeom>
            <a:avLst/>
            <a:gdLst>
              <a:gd name="connsiteX0" fmla="*/ 0 w 2065020"/>
              <a:gd name="connsiteY0" fmla="*/ 0 h 853440"/>
              <a:gd name="connsiteX1" fmla="*/ 2065020 w 2065020"/>
              <a:gd name="connsiteY1" fmla="*/ 853440 h 853440"/>
            </a:gdLst>
            <a:ahLst/>
            <a:cxnLst>
              <a:cxn ang="0">
                <a:pos x="connsiteX0" y="connsiteY0"/>
              </a:cxn>
              <a:cxn ang="0">
                <a:pos x="connsiteX1" y="connsiteY1"/>
              </a:cxn>
            </a:cxnLst>
            <a:rect l="l" t="t" r="r" b="b"/>
            <a:pathLst>
              <a:path w="2065020" h="853440">
                <a:moveTo>
                  <a:pt x="0" y="0"/>
                </a:moveTo>
                <a:lnTo>
                  <a:pt x="2065020" y="853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2" name="任意多边形 321"/>
          <p:cNvSpPr/>
          <p:nvPr/>
        </p:nvSpPr>
        <p:spPr>
          <a:xfrm>
            <a:off x="3840481" y="3230881"/>
            <a:ext cx="2263140" cy="297180"/>
          </a:xfrm>
          <a:custGeom>
            <a:avLst/>
            <a:gdLst>
              <a:gd name="connsiteX0" fmla="*/ 0 w 2263140"/>
              <a:gd name="connsiteY0" fmla="*/ 0 h 297180"/>
              <a:gd name="connsiteX1" fmla="*/ 2263140 w 2263140"/>
              <a:gd name="connsiteY1" fmla="*/ 297180 h 297180"/>
            </a:gdLst>
            <a:ahLst/>
            <a:cxnLst>
              <a:cxn ang="0">
                <a:pos x="connsiteX0" y="connsiteY0"/>
              </a:cxn>
              <a:cxn ang="0">
                <a:pos x="connsiteX1" y="connsiteY1"/>
              </a:cxn>
            </a:cxnLst>
            <a:rect l="l" t="t" r="r" b="b"/>
            <a:pathLst>
              <a:path w="2263140" h="297180">
                <a:moveTo>
                  <a:pt x="0" y="0"/>
                </a:moveTo>
                <a:lnTo>
                  <a:pt x="2263140" y="2971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3" name="任意多边形 322"/>
          <p:cNvSpPr/>
          <p:nvPr/>
        </p:nvSpPr>
        <p:spPr>
          <a:xfrm>
            <a:off x="3619500" y="3436621"/>
            <a:ext cx="2499360" cy="99060"/>
          </a:xfrm>
          <a:custGeom>
            <a:avLst/>
            <a:gdLst>
              <a:gd name="connsiteX0" fmla="*/ 0 w 2499360"/>
              <a:gd name="connsiteY0" fmla="*/ 0 h 99060"/>
              <a:gd name="connsiteX1" fmla="*/ 2499360 w 2499360"/>
              <a:gd name="connsiteY1" fmla="*/ 99060 h 99060"/>
            </a:gdLst>
            <a:ahLst/>
            <a:cxnLst>
              <a:cxn ang="0">
                <a:pos x="connsiteX0" y="connsiteY0"/>
              </a:cxn>
              <a:cxn ang="0">
                <a:pos x="connsiteX1" y="connsiteY1"/>
              </a:cxn>
            </a:cxnLst>
            <a:rect l="l" t="t" r="r" b="b"/>
            <a:pathLst>
              <a:path w="2499360" h="99060">
                <a:moveTo>
                  <a:pt x="0" y="0"/>
                </a:moveTo>
                <a:lnTo>
                  <a:pt x="2499360" y="99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4" name="任意多边形 323"/>
          <p:cNvSpPr/>
          <p:nvPr/>
        </p:nvSpPr>
        <p:spPr>
          <a:xfrm>
            <a:off x="3215640" y="3139441"/>
            <a:ext cx="2895600" cy="373380"/>
          </a:xfrm>
          <a:custGeom>
            <a:avLst/>
            <a:gdLst>
              <a:gd name="connsiteX0" fmla="*/ 0 w 2895600"/>
              <a:gd name="connsiteY0" fmla="*/ 0 h 373380"/>
              <a:gd name="connsiteX1" fmla="*/ 2895600 w 2895600"/>
              <a:gd name="connsiteY1" fmla="*/ 373380 h 373380"/>
            </a:gdLst>
            <a:ahLst/>
            <a:cxnLst>
              <a:cxn ang="0">
                <a:pos x="connsiteX0" y="connsiteY0"/>
              </a:cxn>
              <a:cxn ang="0">
                <a:pos x="connsiteX1" y="connsiteY1"/>
              </a:cxn>
            </a:cxnLst>
            <a:rect l="l" t="t" r="r" b="b"/>
            <a:pathLst>
              <a:path w="2895600" h="373380">
                <a:moveTo>
                  <a:pt x="0" y="0"/>
                </a:moveTo>
                <a:lnTo>
                  <a:pt x="2895600" y="3733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5" name="任意多边形 324"/>
          <p:cNvSpPr/>
          <p:nvPr/>
        </p:nvSpPr>
        <p:spPr>
          <a:xfrm>
            <a:off x="3566160" y="2766060"/>
            <a:ext cx="2545080" cy="777240"/>
          </a:xfrm>
          <a:custGeom>
            <a:avLst/>
            <a:gdLst>
              <a:gd name="connsiteX0" fmla="*/ 0 w 2545080"/>
              <a:gd name="connsiteY0" fmla="*/ 0 h 777240"/>
              <a:gd name="connsiteX1" fmla="*/ 2545080 w 2545080"/>
              <a:gd name="connsiteY1" fmla="*/ 777240 h 777240"/>
            </a:gdLst>
            <a:ahLst/>
            <a:cxnLst>
              <a:cxn ang="0">
                <a:pos x="connsiteX0" y="connsiteY0"/>
              </a:cxn>
              <a:cxn ang="0">
                <a:pos x="connsiteX1" y="connsiteY1"/>
              </a:cxn>
            </a:cxnLst>
            <a:rect l="l" t="t" r="r" b="b"/>
            <a:pathLst>
              <a:path w="2545080" h="777240">
                <a:moveTo>
                  <a:pt x="0" y="0"/>
                </a:moveTo>
                <a:lnTo>
                  <a:pt x="2545080" y="7772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6" name="任意多边形 325"/>
          <p:cNvSpPr/>
          <p:nvPr/>
        </p:nvSpPr>
        <p:spPr>
          <a:xfrm>
            <a:off x="2552700" y="3368041"/>
            <a:ext cx="3566160" cy="160020"/>
          </a:xfrm>
          <a:custGeom>
            <a:avLst/>
            <a:gdLst>
              <a:gd name="connsiteX0" fmla="*/ 0 w 3566160"/>
              <a:gd name="connsiteY0" fmla="*/ 0 h 160020"/>
              <a:gd name="connsiteX1" fmla="*/ 3566160 w 3566160"/>
              <a:gd name="connsiteY1" fmla="*/ 160020 h 160020"/>
            </a:gdLst>
            <a:ahLst/>
            <a:cxnLst>
              <a:cxn ang="0">
                <a:pos x="connsiteX0" y="connsiteY0"/>
              </a:cxn>
              <a:cxn ang="0">
                <a:pos x="connsiteX1" y="connsiteY1"/>
              </a:cxn>
            </a:cxnLst>
            <a:rect l="l" t="t" r="r" b="b"/>
            <a:pathLst>
              <a:path w="3566160" h="160020">
                <a:moveTo>
                  <a:pt x="0" y="0"/>
                </a:moveTo>
                <a:lnTo>
                  <a:pt x="3566160" y="1600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7" name="任意多边形 326"/>
          <p:cNvSpPr/>
          <p:nvPr/>
        </p:nvSpPr>
        <p:spPr>
          <a:xfrm>
            <a:off x="3192780" y="2811781"/>
            <a:ext cx="2910840" cy="723900"/>
          </a:xfrm>
          <a:custGeom>
            <a:avLst/>
            <a:gdLst>
              <a:gd name="connsiteX0" fmla="*/ 0 w 2910840"/>
              <a:gd name="connsiteY0" fmla="*/ 0 h 723900"/>
              <a:gd name="connsiteX1" fmla="*/ 2910840 w 2910840"/>
              <a:gd name="connsiteY1" fmla="*/ 723900 h 723900"/>
            </a:gdLst>
            <a:ahLst/>
            <a:cxnLst>
              <a:cxn ang="0">
                <a:pos x="connsiteX0" y="connsiteY0"/>
              </a:cxn>
              <a:cxn ang="0">
                <a:pos x="connsiteX1" y="connsiteY1"/>
              </a:cxn>
            </a:cxnLst>
            <a:rect l="l" t="t" r="r" b="b"/>
            <a:pathLst>
              <a:path w="2910840" h="723900">
                <a:moveTo>
                  <a:pt x="0" y="0"/>
                </a:moveTo>
                <a:lnTo>
                  <a:pt x="2910840" y="723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8" name="任意多边形 327"/>
          <p:cNvSpPr/>
          <p:nvPr/>
        </p:nvSpPr>
        <p:spPr>
          <a:xfrm>
            <a:off x="2727960" y="2865121"/>
            <a:ext cx="3368040" cy="662940"/>
          </a:xfrm>
          <a:custGeom>
            <a:avLst/>
            <a:gdLst>
              <a:gd name="connsiteX0" fmla="*/ 0 w 3368040"/>
              <a:gd name="connsiteY0" fmla="*/ 0 h 662940"/>
              <a:gd name="connsiteX1" fmla="*/ 3368040 w 3368040"/>
              <a:gd name="connsiteY1" fmla="*/ 662940 h 662940"/>
            </a:gdLst>
            <a:ahLst/>
            <a:cxnLst>
              <a:cxn ang="0">
                <a:pos x="connsiteX0" y="connsiteY0"/>
              </a:cxn>
              <a:cxn ang="0">
                <a:pos x="connsiteX1" y="connsiteY1"/>
              </a:cxn>
            </a:cxnLst>
            <a:rect l="l" t="t" r="r" b="b"/>
            <a:pathLst>
              <a:path w="3368040" h="662940">
                <a:moveTo>
                  <a:pt x="0" y="0"/>
                </a:moveTo>
                <a:lnTo>
                  <a:pt x="3368040" y="6629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9" name="任意多边形 328"/>
          <p:cNvSpPr/>
          <p:nvPr/>
        </p:nvSpPr>
        <p:spPr>
          <a:xfrm>
            <a:off x="3657601" y="2270761"/>
            <a:ext cx="2446020" cy="1257300"/>
          </a:xfrm>
          <a:custGeom>
            <a:avLst/>
            <a:gdLst>
              <a:gd name="connsiteX0" fmla="*/ 0 w 2446020"/>
              <a:gd name="connsiteY0" fmla="*/ 0 h 1257300"/>
              <a:gd name="connsiteX1" fmla="*/ 2446020 w 2446020"/>
              <a:gd name="connsiteY1" fmla="*/ 1257300 h 1257300"/>
            </a:gdLst>
            <a:ahLst/>
            <a:cxnLst>
              <a:cxn ang="0">
                <a:pos x="connsiteX0" y="connsiteY0"/>
              </a:cxn>
              <a:cxn ang="0">
                <a:pos x="connsiteX1" y="connsiteY1"/>
              </a:cxn>
            </a:cxnLst>
            <a:rect l="l" t="t" r="r" b="b"/>
            <a:pathLst>
              <a:path w="2446020" h="1257300">
                <a:moveTo>
                  <a:pt x="0" y="0"/>
                </a:moveTo>
                <a:lnTo>
                  <a:pt x="2446020" y="12573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0" name="任意多边形 329"/>
          <p:cNvSpPr/>
          <p:nvPr/>
        </p:nvSpPr>
        <p:spPr>
          <a:xfrm>
            <a:off x="2308860" y="3108960"/>
            <a:ext cx="3810000" cy="411480"/>
          </a:xfrm>
          <a:custGeom>
            <a:avLst/>
            <a:gdLst>
              <a:gd name="connsiteX0" fmla="*/ 0 w 3810000"/>
              <a:gd name="connsiteY0" fmla="*/ 0 h 411480"/>
              <a:gd name="connsiteX1" fmla="*/ 3810000 w 3810000"/>
              <a:gd name="connsiteY1" fmla="*/ 411480 h 411480"/>
            </a:gdLst>
            <a:ahLst/>
            <a:cxnLst>
              <a:cxn ang="0">
                <a:pos x="connsiteX0" y="connsiteY0"/>
              </a:cxn>
              <a:cxn ang="0">
                <a:pos x="connsiteX1" y="connsiteY1"/>
              </a:cxn>
            </a:cxnLst>
            <a:rect l="l" t="t" r="r" b="b"/>
            <a:pathLst>
              <a:path w="3810000" h="411480">
                <a:moveTo>
                  <a:pt x="0" y="0"/>
                </a:moveTo>
                <a:lnTo>
                  <a:pt x="3810000" y="4114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1" name="任意多边形 330"/>
          <p:cNvSpPr/>
          <p:nvPr/>
        </p:nvSpPr>
        <p:spPr>
          <a:xfrm>
            <a:off x="3383280" y="1882140"/>
            <a:ext cx="2712720" cy="1645920"/>
          </a:xfrm>
          <a:custGeom>
            <a:avLst/>
            <a:gdLst>
              <a:gd name="connsiteX0" fmla="*/ 0 w 2712720"/>
              <a:gd name="connsiteY0" fmla="*/ 0 h 1645920"/>
              <a:gd name="connsiteX1" fmla="*/ 2712720 w 2712720"/>
              <a:gd name="connsiteY1" fmla="*/ 1645920 h 1645920"/>
            </a:gdLst>
            <a:ahLst/>
            <a:cxnLst>
              <a:cxn ang="0">
                <a:pos x="connsiteX0" y="connsiteY0"/>
              </a:cxn>
              <a:cxn ang="0">
                <a:pos x="connsiteX1" y="connsiteY1"/>
              </a:cxn>
            </a:cxnLst>
            <a:rect l="l" t="t" r="r" b="b"/>
            <a:pathLst>
              <a:path w="2712720" h="1645920">
                <a:moveTo>
                  <a:pt x="0" y="0"/>
                </a:moveTo>
                <a:lnTo>
                  <a:pt x="2712720" y="16459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2" name="任意多边形 331"/>
          <p:cNvSpPr/>
          <p:nvPr/>
        </p:nvSpPr>
        <p:spPr>
          <a:xfrm>
            <a:off x="2910841" y="1333500"/>
            <a:ext cx="3192780" cy="2209800"/>
          </a:xfrm>
          <a:custGeom>
            <a:avLst/>
            <a:gdLst>
              <a:gd name="connsiteX0" fmla="*/ 0 w 3192780"/>
              <a:gd name="connsiteY0" fmla="*/ 0 h 2209800"/>
              <a:gd name="connsiteX1" fmla="*/ 3192780 w 3192780"/>
              <a:gd name="connsiteY1" fmla="*/ 2209800 h 2209800"/>
            </a:gdLst>
            <a:ahLst/>
            <a:cxnLst>
              <a:cxn ang="0">
                <a:pos x="connsiteX0" y="connsiteY0"/>
              </a:cxn>
              <a:cxn ang="0">
                <a:pos x="connsiteX1" y="connsiteY1"/>
              </a:cxn>
            </a:cxnLst>
            <a:rect l="l" t="t" r="r" b="b"/>
            <a:pathLst>
              <a:path w="3192780" h="2209800">
                <a:moveTo>
                  <a:pt x="0" y="0"/>
                </a:moveTo>
                <a:lnTo>
                  <a:pt x="3192780" y="22098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3" name="任意多边形 332"/>
          <p:cNvSpPr/>
          <p:nvPr/>
        </p:nvSpPr>
        <p:spPr>
          <a:xfrm>
            <a:off x="3238501" y="1150621"/>
            <a:ext cx="2872740" cy="2385060"/>
          </a:xfrm>
          <a:custGeom>
            <a:avLst/>
            <a:gdLst>
              <a:gd name="connsiteX0" fmla="*/ 0 w 2872740"/>
              <a:gd name="connsiteY0" fmla="*/ 0 h 2385060"/>
              <a:gd name="connsiteX1" fmla="*/ 2872740 w 2872740"/>
              <a:gd name="connsiteY1" fmla="*/ 2385060 h 2385060"/>
            </a:gdLst>
            <a:ahLst/>
            <a:cxnLst>
              <a:cxn ang="0">
                <a:pos x="connsiteX0" y="connsiteY0"/>
              </a:cxn>
              <a:cxn ang="0">
                <a:pos x="connsiteX1" y="connsiteY1"/>
              </a:cxn>
            </a:cxnLst>
            <a:rect l="l" t="t" r="r" b="b"/>
            <a:pathLst>
              <a:path w="2872740" h="2385060">
                <a:moveTo>
                  <a:pt x="0" y="0"/>
                </a:moveTo>
                <a:lnTo>
                  <a:pt x="287274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4" name="任意多边形 333"/>
          <p:cNvSpPr/>
          <p:nvPr/>
        </p:nvSpPr>
        <p:spPr>
          <a:xfrm>
            <a:off x="2948940" y="1150620"/>
            <a:ext cx="3154680" cy="2377440"/>
          </a:xfrm>
          <a:custGeom>
            <a:avLst/>
            <a:gdLst>
              <a:gd name="connsiteX0" fmla="*/ 0 w 3154680"/>
              <a:gd name="connsiteY0" fmla="*/ 0 h 2377440"/>
              <a:gd name="connsiteX1" fmla="*/ 3154680 w 3154680"/>
              <a:gd name="connsiteY1" fmla="*/ 2377440 h 2377440"/>
            </a:gdLst>
            <a:ahLst/>
            <a:cxnLst>
              <a:cxn ang="0">
                <a:pos x="connsiteX0" y="connsiteY0"/>
              </a:cxn>
              <a:cxn ang="0">
                <a:pos x="connsiteX1" y="connsiteY1"/>
              </a:cxn>
            </a:cxnLst>
            <a:rect l="l" t="t" r="r" b="b"/>
            <a:pathLst>
              <a:path w="3154680" h="2377440">
                <a:moveTo>
                  <a:pt x="0" y="0"/>
                </a:moveTo>
                <a:lnTo>
                  <a:pt x="3154680" y="2377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5" name="任意多边形 334"/>
          <p:cNvSpPr/>
          <p:nvPr/>
        </p:nvSpPr>
        <p:spPr>
          <a:xfrm>
            <a:off x="2682241" y="998221"/>
            <a:ext cx="3421380" cy="2522220"/>
          </a:xfrm>
          <a:custGeom>
            <a:avLst/>
            <a:gdLst>
              <a:gd name="connsiteX0" fmla="*/ 0 w 3421380"/>
              <a:gd name="connsiteY0" fmla="*/ 0 h 2522220"/>
              <a:gd name="connsiteX1" fmla="*/ 3421380 w 3421380"/>
              <a:gd name="connsiteY1" fmla="*/ 2522220 h 2522220"/>
            </a:gdLst>
            <a:ahLst/>
            <a:cxnLst>
              <a:cxn ang="0">
                <a:pos x="connsiteX0" y="connsiteY0"/>
              </a:cxn>
              <a:cxn ang="0">
                <a:pos x="connsiteX1" y="connsiteY1"/>
              </a:cxn>
            </a:cxnLst>
            <a:rect l="l" t="t" r="r" b="b"/>
            <a:pathLst>
              <a:path w="3421380" h="2522220">
                <a:moveTo>
                  <a:pt x="0" y="0"/>
                </a:moveTo>
                <a:lnTo>
                  <a:pt x="3421380" y="25222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6" name="任意多边形 335"/>
          <p:cNvSpPr/>
          <p:nvPr/>
        </p:nvSpPr>
        <p:spPr>
          <a:xfrm>
            <a:off x="2317750" y="552451"/>
            <a:ext cx="3790951" cy="2971800"/>
          </a:xfrm>
          <a:custGeom>
            <a:avLst/>
            <a:gdLst>
              <a:gd name="connsiteX0" fmla="*/ 0 w 3790950"/>
              <a:gd name="connsiteY0" fmla="*/ 0 h 2971800"/>
              <a:gd name="connsiteX1" fmla="*/ 3790950 w 3790950"/>
              <a:gd name="connsiteY1" fmla="*/ 2971800 h 2971800"/>
            </a:gdLst>
            <a:ahLst/>
            <a:cxnLst>
              <a:cxn ang="0">
                <a:pos x="connsiteX0" y="connsiteY0"/>
              </a:cxn>
              <a:cxn ang="0">
                <a:pos x="connsiteX1" y="connsiteY1"/>
              </a:cxn>
            </a:cxnLst>
            <a:rect l="l" t="t" r="r" b="b"/>
            <a:pathLst>
              <a:path w="3790950" h="2971800">
                <a:moveTo>
                  <a:pt x="0" y="0"/>
                </a:moveTo>
                <a:lnTo>
                  <a:pt x="3790950" y="29718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7" name="任意多边形 336"/>
          <p:cNvSpPr/>
          <p:nvPr/>
        </p:nvSpPr>
        <p:spPr>
          <a:xfrm>
            <a:off x="693421" y="3528060"/>
            <a:ext cx="5433060" cy="335280"/>
          </a:xfrm>
          <a:custGeom>
            <a:avLst/>
            <a:gdLst>
              <a:gd name="connsiteX0" fmla="*/ 0 w 5433060"/>
              <a:gd name="connsiteY0" fmla="*/ 335280 h 335280"/>
              <a:gd name="connsiteX1" fmla="*/ 5433060 w 5433060"/>
              <a:gd name="connsiteY1" fmla="*/ 0 h 335280"/>
            </a:gdLst>
            <a:ahLst/>
            <a:cxnLst>
              <a:cxn ang="0">
                <a:pos x="connsiteX0" y="connsiteY0"/>
              </a:cxn>
              <a:cxn ang="0">
                <a:pos x="connsiteX1" y="connsiteY1"/>
              </a:cxn>
            </a:cxnLst>
            <a:rect l="l" t="t" r="r" b="b"/>
            <a:pathLst>
              <a:path w="5433060" h="335280">
                <a:moveTo>
                  <a:pt x="0" y="335280"/>
                </a:moveTo>
                <a:lnTo>
                  <a:pt x="543306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8" name="任意多边形 337"/>
          <p:cNvSpPr/>
          <p:nvPr/>
        </p:nvSpPr>
        <p:spPr>
          <a:xfrm>
            <a:off x="3474721" y="3528061"/>
            <a:ext cx="2644140" cy="800100"/>
          </a:xfrm>
          <a:custGeom>
            <a:avLst/>
            <a:gdLst>
              <a:gd name="connsiteX0" fmla="*/ 0 w 2644140"/>
              <a:gd name="connsiteY0" fmla="*/ 800100 h 800100"/>
              <a:gd name="connsiteX1" fmla="*/ 2644140 w 2644140"/>
              <a:gd name="connsiteY1" fmla="*/ 0 h 800100"/>
            </a:gdLst>
            <a:ahLst/>
            <a:cxnLst>
              <a:cxn ang="0">
                <a:pos x="connsiteX0" y="connsiteY0"/>
              </a:cxn>
              <a:cxn ang="0">
                <a:pos x="connsiteX1" y="connsiteY1"/>
              </a:cxn>
            </a:cxnLst>
            <a:rect l="l" t="t" r="r" b="b"/>
            <a:pathLst>
              <a:path w="2644140" h="800100">
                <a:moveTo>
                  <a:pt x="0" y="800100"/>
                </a:moveTo>
                <a:lnTo>
                  <a:pt x="264414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9" name="任意多边形 338"/>
          <p:cNvSpPr/>
          <p:nvPr/>
        </p:nvSpPr>
        <p:spPr>
          <a:xfrm>
            <a:off x="1152525" y="3543300"/>
            <a:ext cx="4953000" cy="2295525"/>
          </a:xfrm>
          <a:custGeom>
            <a:avLst/>
            <a:gdLst>
              <a:gd name="connsiteX0" fmla="*/ 0 w 4953000"/>
              <a:gd name="connsiteY0" fmla="*/ 2295525 h 2295525"/>
              <a:gd name="connsiteX1" fmla="*/ 4953000 w 4953000"/>
              <a:gd name="connsiteY1" fmla="*/ 0 h 2295525"/>
            </a:gdLst>
            <a:ahLst/>
            <a:cxnLst>
              <a:cxn ang="0">
                <a:pos x="connsiteX0" y="connsiteY0"/>
              </a:cxn>
              <a:cxn ang="0">
                <a:pos x="connsiteX1" y="connsiteY1"/>
              </a:cxn>
            </a:cxnLst>
            <a:rect l="l" t="t" r="r" b="b"/>
            <a:pathLst>
              <a:path w="4953000" h="2295525">
                <a:moveTo>
                  <a:pt x="0" y="2295525"/>
                </a:moveTo>
                <a:lnTo>
                  <a:pt x="495300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2723200" y="3229948"/>
            <a:ext cx="1148080" cy="36830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800" dirty="0">
                <a:latin typeface="华文细黑" panose="02010600040101010101" pitchFamily="2" charset="-122"/>
                <a:ea typeface="华文细黑" panose="02010600040101010101" pitchFamily="2" charset="-122"/>
              </a:rPr>
              <a:t>数字防伪</a:t>
            </a:r>
            <a:endParaRPr lang="zh-CN" altLang="en-US" sz="1800" dirty="0">
              <a:latin typeface="华文细黑" panose="02010600040101010101" pitchFamily="2" charset="-122"/>
              <a:ea typeface="华文细黑" panose="02010600040101010101" pitchFamily="2" charset="-122"/>
            </a:endParaRPr>
          </a:p>
        </p:txBody>
      </p:sp>
      <p:sp>
        <p:nvSpPr>
          <p:cNvPr id="4" name="文本框 3"/>
          <p:cNvSpPr txBox="1"/>
          <p:nvPr/>
        </p:nvSpPr>
        <p:spPr>
          <a:xfrm>
            <a:off x="3729997"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796669"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文本框 5"/>
          <p:cNvSpPr txBox="1"/>
          <p:nvPr/>
        </p:nvSpPr>
        <p:spPr>
          <a:xfrm>
            <a:off x="3875253"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8" name="椭圆 7"/>
          <p:cNvSpPr/>
          <p:nvPr/>
        </p:nvSpPr>
        <p:spPr>
          <a:xfrm>
            <a:off x="-153163" y="218875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84227" y="251488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195327"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419871" y="207920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408051" y="266728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153163" y="2188751"/>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231045" y="3189575"/>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174689" y="2507743"/>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1" name="椭圆 130"/>
          <p:cNvSpPr/>
          <p:nvPr/>
        </p:nvSpPr>
        <p:spPr>
          <a:xfrm>
            <a:off x="8688071" y="2217420"/>
            <a:ext cx="198000" cy="198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椭圆 131"/>
          <p:cNvSpPr/>
          <p:nvPr/>
        </p:nvSpPr>
        <p:spPr>
          <a:xfrm>
            <a:off x="9011675" y="2232660"/>
            <a:ext cx="144000" cy="144000"/>
          </a:xfrm>
          <a:prstGeom prst="ellipse">
            <a:avLst/>
          </a:prstGeom>
          <a:solidFill>
            <a:schemeClr val="tx1">
              <a:lumMod val="85000"/>
              <a:lumOff val="15000"/>
              <a:alpha val="7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椭圆 132"/>
          <p:cNvSpPr/>
          <p:nvPr/>
        </p:nvSpPr>
        <p:spPr>
          <a:xfrm>
            <a:off x="9688975" y="220599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4" name="椭圆 133"/>
          <p:cNvSpPr/>
          <p:nvPr/>
        </p:nvSpPr>
        <p:spPr>
          <a:xfrm>
            <a:off x="10076325" y="2310131"/>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椭圆 134"/>
          <p:cNvSpPr/>
          <p:nvPr/>
        </p:nvSpPr>
        <p:spPr>
          <a:xfrm>
            <a:off x="9083675" y="2811780"/>
            <a:ext cx="216000" cy="216000"/>
          </a:xfrm>
          <a:prstGeom prst="ellipse">
            <a:avLst/>
          </a:prstGeom>
          <a:solidFill>
            <a:schemeClr val="tx1">
              <a:lumMod val="85000"/>
              <a:lumOff val="15000"/>
              <a:alpha val="5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6" name="椭圆 135"/>
          <p:cNvSpPr/>
          <p:nvPr/>
        </p:nvSpPr>
        <p:spPr>
          <a:xfrm>
            <a:off x="9137651" y="2971800"/>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7" name="椭圆 136"/>
          <p:cNvSpPr/>
          <p:nvPr/>
        </p:nvSpPr>
        <p:spPr>
          <a:xfrm>
            <a:off x="6627715" y="839756"/>
            <a:ext cx="180000" cy="180000"/>
          </a:xfrm>
          <a:prstGeom prst="ellipse">
            <a:avLst/>
          </a:prstGeom>
          <a:solidFill>
            <a:schemeClr val="tx1">
              <a:lumMod val="85000"/>
              <a:lumOff val="15000"/>
              <a:alpha val="2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椭圆 137"/>
          <p:cNvSpPr/>
          <p:nvPr/>
        </p:nvSpPr>
        <p:spPr>
          <a:xfrm>
            <a:off x="8521831" y="1082352"/>
            <a:ext cx="144000" cy="144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9" name="椭圆 138"/>
          <p:cNvSpPr/>
          <p:nvPr/>
        </p:nvSpPr>
        <p:spPr>
          <a:xfrm>
            <a:off x="9083675" y="1306287"/>
            <a:ext cx="108000" cy="108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椭圆 139"/>
          <p:cNvSpPr/>
          <p:nvPr/>
        </p:nvSpPr>
        <p:spPr>
          <a:xfrm>
            <a:off x="10066499" y="1762191"/>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1" name="椭圆 140"/>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椭圆 141"/>
          <p:cNvSpPr/>
          <p:nvPr/>
        </p:nvSpPr>
        <p:spPr>
          <a:xfrm>
            <a:off x="9622841" y="3722916"/>
            <a:ext cx="180000" cy="180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3" name="椭圆 142"/>
          <p:cNvSpPr/>
          <p:nvPr/>
        </p:nvSpPr>
        <p:spPr>
          <a:xfrm>
            <a:off x="7756719" y="3357000"/>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椭圆 143"/>
          <p:cNvSpPr/>
          <p:nvPr/>
        </p:nvSpPr>
        <p:spPr>
          <a:xfrm>
            <a:off x="6786335" y="3646249"/>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椭圆 144"/>
          <p:cNvSpPr/>
          <p:nvPr/>
        </p:nvSpPr>
        <p:spPr>
          <a:xfrm>
            <a:off x="7187551" y="3571605"/>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6" name="椭圆 145"/>
          <p:cNvSpPr/>
          <p:nvPr/>
        </p:nvSpPr>
        <p:spPr>
          <a:xfrm>
            <a:off x="5524500" y="2863851"/>
            <a:ext cx="180000" cy="180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椭圆 146"/>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椭圆 147"/>
          <p:cNvSpPr/>
          <p:nvPr/>
        </p:nvSpPr>
        <p:spPr>
          <a:xfrm>
            <a:off x="3577512" y="21896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椭圆 148"/>
          <p:cNvSpPr/>
          <p:nvPr/>
        </p:nvSpPr>
        <p:spPr>
          <a:xfrm>
            <a:off x="4479212" y="26468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椭圆 149"/>
          <p:cNvSpPr/>
          <p:nvPr/>
        </p:nvSpPr>
        <p:spPr>
          <a:xfrm>
            <a:off x="5438063" y="11378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椭圆 150"/>
          <p:cNvSpPr/>
          <p:nvPr/>
        </p:nvSpPr>
        <p:spPr>
          <a:xfrm>
            <a:off x="5069191" y="1543284"/>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椭圆 151"/>
          <p:cNvSpPr/>
          <p:nvPr/>
        </p:nvSpPr>
        <p:spPr>
          <a:xfrm>
            <a:off x="8253875" y="1952625"/>
            <a:ext cx="216000" cy="216000"/>
          </a:xfrm>
          <a:prstGeom prst="ellipse">
            <a:avLst/>
          </a:prstGeom>
          <a:solidFill>
            <a:schemeClr val="tx1">
              <a:lumMod val="85000"/>
              <a:lumOff val="1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椭圆 152"/>
          <p:cNvSpPr/>
          <p:nvPr/>
        </p:nvSpPr>
        <p:spPr>
          <a:xfrm>
            <a:off x="8749175" y="1844625"/>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4" name="椭圆 153"/>
          <p:cNvSpPr/>
          <p:nvPr/>
        </p:nvSpPr>
        <p:spPr>
          <a:xfrm>
            <a:off x="4878215" y="2908200"/>
            <a:ext cx="216000" cy="216000"/>
          </a:xfrm>
          <a:prstGeom prst="ellipse">
            <a:avLst/>
          </a:prstGeom>
          <a:solidFill>
            <a:schemeClr val="tx1">
              <a:lumMod val="85000"/>
              <a:lumOff val="15000"/>
              <a:alpha val="4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5" name="椭圆 154"/>
          <p:cNvSpPr/>
          <p:nvPr/>
        </p:nvSpPr>
        <p:spPr>
          <a:xfrm>
            <a:off x="8571059" y="3053811"/>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椭圆 155"/>
          <p:cNvSpPr/>
          <p:nvPr/>
        </p:nvSpPr>
        <p:spPr>
          <a:xfrm>
            <a:off x="8059248" y="2262600"/>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椭圆 156"/>
          <p:cNvSpPr/>
          <p:nvPr/>
        </p:nvSpPr>
        <p:spPr>
          <a:xfrm>
            <a:off x="2035639" y="1447165"/>
            <a:ext cx="180000" cy="180000"/>
          </a:xfrm>
          <a:prstGeom prst="ellipse">
            <a:avLst/>
          </a:prstGeom>
          <a:solidFill>
            <a:schemeClr val="tx1">
              <a:lumMod val="85000"/>
              <a:lumOff val="15000"/>
              <a:alpha val="8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椭圆 157"/>
          <p:cNvSpPr/>
          <p:nvPr/>
        </p:nvSpPr>
        <p:spPr>
          <a:xfrm>
            <a:off x="9219075" y="247015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椭圆 158"/>
          <p:cNvSpPr/>
          <p:nvPr/>
        </p:nvSpPr>
        <p:spPr>
          <a:xfrm>
            <a:off x="9695325" y="3860800"/>
            <a:ext cx="144000" cy="144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椭圆 159"/>
          <p:cNvSpPr/>
          <p:nvPr/>
        </p:nvSpPr>
        <p:spPr>
          <a:xfrm>
            <a:off x="8993675" y="2727960"/>
            <a:ext cx="180000" cy="180000"/>
          </a:xfrm>
          <a:prstGeom prst="ellipse">
            <a:avLst/>
          </a:prstGeom>
          <a:solidFill>
            <a:schemeClr val="tx1">
              <a:lumMod val="85000"/>
              <a:lumOff val="15000"/>
              <a:alpha val="5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椭圆 160"/>
          <p:cNvSpPr/>
          <p:nvPr/>
        </p:nvSpPr>
        <p:spPr>
          <a:xfrm>
            <a:off x="6525079" y="625151"/>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2" name="椭圆 161"/>
          <p:cNvSpPr/>
          <p:nvPr/>
        </p:nvSpPr>
        <p:spPr>
          <a:xfrm>
            <a:off x="7103576" y="1091683"/>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3" name="椭圆 162"/>
          <p:cNvSpPr/>
          <p:nvPr/>
        </p:nvSpPr>
        <p:spPr>
          <a:xfrm>
            <a:off x="6730351" y="625152"/>
            <a:ext cx="180000" cy="180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4" name="椭圆 163"/>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5" name="椭圆 164"/>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6" name="椭圆 165"/>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7" name="椭圆 166"/>
          <p:cNvSpPr/>
          <p:nvPr/>
        </p:nvSpPr>
        <p:spPr>
          <a:xfrm>
            <a:off x="11349005" y="4534679"/>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8" name="椭圆 167"/>
          <p:cNvSpPr/>
          <p:nvPr/>
        </p:nvSpPr>
        <p:spPr>
          <a:xfrm>
            <a:off x="6935624" y="3974841"/>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9" name="椭圆 168"/>
          <p:cNvSpPr/>
          <p:nvPr/>
        </p:nvSpPr>
        <p:spPr>
          <a:xfrm>
            <a:off x="7420816" y="3722915"/>
            <a:ext cx="144000" cy="144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0" name="椭圆 169"/>
          <p:cNvSpPr/>
          <p:nvPr/>
        </p:nvSpPr>
        <p:spPr>
          <a:xfrm>
            <a:off x="7402155" y="3832863"/>
            <a:ext cx="147600" cy="1476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7896677" y="3832863"/>
            <a:ext cx="154800" cy="1548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2" name="椭圆 171"/>
          <p:cNvSpPr/>
          <p:nvPr/>
        </p:nvSpPr>
        <p:spPr>
          <a:xfrm>
            <a:off x="7906007" y="3351600"/>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3" name="椭圆 172"/>
          <p:cNvSpPr/>
          <p:nvPr/>
        </p:nvSpPr>
        <p:spPr>
          <a:xfrm>
            <a:off x="7467468" y="3387012"/>
            <a:ext cx="172800" cy="1728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4" name="椭圆 173"/>
          <p:cNvSpPr/>
          <p:nvPr/>
        </p:nvSpPr>
        <p:spPr>
          <a:xfrm>
            <a:off x="7644749" y="3116424"/>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5" name="椭圆 174"/>
          <p:cNvSpPr/>
          <p:nvPr/>
        </p:nvSpPr>
        <p:spPr>
          <a:xfrm>
            <a:off x="2839865" y="126619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6" name="椭圆 175"/>
          <p:cNvSpPr/>
          <p:nvPr/>
        </p:nvSpPr>
        <p:spPr>
          <a:xfrm>
            <a:off x="4139075" y="1092200"/>
            <a:ext cx="216000" cy="216000"/>
          </a:xfrm>
          <a:prstGeom prst="ellipse">
            <a:avLst/>
          </a:prstGeom>
          <a:solidFill>
            <a:schemeClr val="tx1">
              <a:lumMod val="85000"/>
              <a:lumOff val="1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7" name="椭圆 176"/>
          <p:cNvSpPr/>
          <p:nvPr/>
        </p:nvSpPr>
        <p:spPr>
          <a:xfrm>
            <a:off x="5916000" y="1862625"/>
            <a:ext cx="180000" cy="180000"/>
          </a:xfrm>
          <a:prstGeom prst="ellipse">
            <a:avLst/>
          </a:prstGeom>
          <a:solidFill>
            <a:schemeClr val="tx1">
              <a:lumMod val="85000"/>
              <a:lumOff val="15000"/>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椭圆 177"/>
          <p:cNvSpPr/>
          <p:nvPr/>
        </p:nvSpPr>
        <p:spPr>
          <a:xfrm>
            <a:off x="5405404" y="65315"/>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9" name="椭圆 178"/>
          <p:cNvSpPr/>
          <p:nvPr/>
        </p:nvSpPr>
        <p:spPr>
          <a:xfrm>
            <a:off x="5825283" y="961053"/>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0" name="椭圆 179"/>
          <p:cNvSpPr/>
          <p:nvPr/>
        </p:nvSpPr>
        <p:spPr>
          <a:xfrm>
            <a:off x="4836237" y="457200"/>
            <a:ext cx="180000" cy="180000"/>
          </a:xfrm>
          <a:prstGeom prst="ellipse">
            <a:avLst/>
          </a:prstGeom>
          <a:solidFill>
            <a:schemeClr val="tx1">
              <a:lumMod val="85000"/>
              <a:lumOff val="15000"/>
              <a:alpha val="41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1" name="椭圆 180"/>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2" name="椭圆 181"/>
          <p:cNvSpPr/>
          <p:nvPr/>
        </p:nvSpPr>
        <p:spPr>
          <a:xfrm>
            <a:off x="2631759" y="2764388"/>
            <a:ext cx="216000" cy="216000"/>
          </a:xfrm>
          <a:prstGeom prst="ellipse">
            <a:avLst/>
          </a:prstGeom>
          <a:solidFill>
            <a:schemeClr val="tx1">
              <a:lumMod val="85000"/>
              <a:lumOff val="15000"/>
              <a:alpha val="6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3" name="椭圆 182"/>
          <p:cNvSpPr/>
          <p:nvPr/>
        </p:nvSpPr>
        <p:spPr>
          <a:xfrm>
            <a:off x="3101089" y="2708404"/>
            <a:ext cx="216000" cy="216000"/>
          </a:xfrm>
          <a:prstGeom prst="ellipse">
            <a:avLst/>
          </a:prstGeom>
          <a:solidFill>
            <a:schemeClr val="tx1">
              <a:lumMod val="85000"/>
              <a:lumOff val="15000"/>
              <a:alpha val="62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3116951" y="3034975"/>
            <a:ext cx="216000" cy="216000"/>
          </a:xfrm>
          <a:prstGeom prst="ellipse">
            <a:avLst/>
          </a:prstGeom>
          <a:solidFill>
            <a:schemeClr val="tx1">
              <a:lumMod val="85000"/>
              <a:lumOff val="15000"/>
              <a:alpha val="8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5" name="椭圆 184"/>
          <p:cNvSpPr/>
          <p:nvPr/>
        </p:nvSpPr>
        <p:spPr>
          <a:xfrm>
            <a:off x="3463272" y="2661751"/>
            <a:ext cx="216000" cy="216000"/>
          </a:xfrm>
          <a:prstGeom prst="ellipse">
            <a:avLst/>
          </a:prstGeom>
          <a:solidFill>
            <a:schemeClr val="tx1">
              <a:lumMod val="85000"/>
              <a:lumOff val="15000"/>
              <a:alpha val="76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6" name="椭圆 185"/>
          <p:cNvSpPr/>
          <p:nvPr/>
        </p:nvSpPr>
        <p:spPr>
          <a:xfrm>
            <a:off x="3156727" y="1063691"/>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7" name="椭圆 186"/>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8" name="椭圆 187"/>
          <p:cNvSpPr/>
          <p:nvPr/>
        </p:nvSpPr>
        <p:spPr>
          <a:xfrm>
            <a:off x="5106824" y="531847"/>
            <a:ext cx="180000" cy="180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9" name="椭圆 188"/>
          <p:cNvSpPr/>
          <p:nvPr/>
        </p:nvSpPr>
        <p:spPr>
          <a:xfrm>
            <a:off x="4901551" y="354564"/>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0" name="椭圆 189"/>
          <p:cNvSpPr/>
          <p:nvPr/>
        </p:nvSpPr>
        <p:spPr>
          <a:xfrm>
            <a:off x="637463" y="38048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1" name="椭圆 190"/>
          <p:cNvSpPr/>
          <p:nvPr/>
        </p:nvSpPr>
        <p:spPr>
          <a:xfrm>
            <a:off x="4060112" y="1741120"/>
            <a:ext cx="144000" cy="144000"/>
          </a:xfrm>
          <a:prstGeom prst="ellipse">
            <a:avLst/>
          </a:prstGeom>
          <a:solidFill>
            <a:schemeClr val="tx1">
              <a:lumMod val="95000"/>
              <a:lumOff val="5000"/>
              <a:alpha val="6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2" name="椭圆 191"/>
          <p:cNvSpPr/>
          <p:nvPr/>
        </p:nvSpPr>
        <p:spPr>
          <a:xfrm>
            <a:off x="3298112" y="18086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3" name="椭圆 192"/>
          <p:cNvSpPr/>
          <p:nvPr/>
        </p:nvSpPr>
        <p:spPr>
          <a:xfrm>
            <a:off x="5916000" y="26087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4" name="椭圆 193"/>
          <p:cNvSpPr/>
          <p:nvPr/>
        </p:nvSpPr>
        <p:spPr>
          <a:xfrm>
            <a:off x="6161963" y="242692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5" name="椭圆 194"/>
          <p:cNvSpPr/>
          <p:nvPr/>
        </p:nvSpPr>
        <p:spPr>
          <a:xfrm>
            <a:off x="5693751" y="158637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6" name="椭圆 195"/>
          <p:cNvSpPr/>
          <p:nvPr/>
        </p:nvSpPr>
        <p:spPr>
          <a:xfrm>
            <a:off x="5869863" y="127122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7" name="椭圆 196"/>
          <p:cNvSpPr/>
          <p:nvPr/>
        </p:nvSpPr>
        <p:spPr>
          <a:xfrm>
            <a:off x="4898312" y="14426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8" name="椭圆 197"/>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9" name="椭圆 198"/>
          <p:cNvSpPr/>
          <p:nvPr/>
        </p:nvSpPr>
        <p:spPr>
          <a:xfrm>
            <a:off x="5099195" y="2984400"/>
            <a:ext cx="216000" cy="216000"/>
          </a:xfrm>
          <a:prstGeom prst="ellipse">
            <a:avLst/>
          </a:prstGeom>
          <a:solidFill>
            <a:schemeClr val="tx1">
              <a:lumMod val="85000"/>
              <a:lumOff val="15000"/>
              <a:alpha val="2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0" name="椭圆 199"/>
          <p:cNvSpPr/>
          <p:nvPr/>
        </p:nvSpPr>
        <p:spPr>
          <a:xfrm>
            <a:off x="5434475" y="3213000"/>
            <a:ext cx="216000" cy="216000"/>
          </a:xfrm>
          <a:prstGeom prst="ellipse">
            <a:avLst/>
          </a:prstGeom>
          <a:solidFill>
            <a:schemeClr val="tx1">
              <a:lumMod val="85000"/>
              <a:lumOff val="15000"/>
              <a:alpha val="5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1" name="椭圆 200"/>
          <p:cNvSpPr/>
          <p:nvPr/>
        </p:nvSpPr>
        <p:spPr>
          <a:xfrm>
            <a:off x="5352879" y="2833905"/>
            <a:ext cx="180000" cy="180000"/>
          </a:xfrm>
          <a:prstGeom prst="ellipse">
            <a:avLst/>
          </a:prstGeom>
          <a:solidFill>
            <a:schemeClr val="tx1">
              <a:lumMod val="85000"/>
              <a:lumOff val="15000"/>
              <a:alpha val="8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2" name="椭圆 201"/>
          <p:cNvSpPr/>
          <p:nvPr/>
        </p:nvSpPr>
        <p:spPr>
          <a:xfrm>
            <a:off x="5467179" y="3016785"/>
            <a:ext cx="180000" cy="180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3" name="椭圆 202"/>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4" name="椭圆 203"/>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5" name="椭圆 204"/>
          <p:cNvSpPr/>
          <p:nvPr/>
        </p:nvSpPr>
        <p:spPr>
          <a:xfrm>
            <a:off x="2263063" y="30646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6" name="椭圆 205"/>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7" name="椭圆 206"/>
          <p:cNvSpPr/>
          <p:nvPr/>
        </p:nvSpPr>
        <p:spPr>
          <a:xfrm>
            <a:off x="9243539" y="1880625"/>
            <a:ext cx="54000" cy="540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8" name="椭圆 207"/>
          <p:cNvSpPr/>
          <p:nvPr/>
        </p:nvSpPr>
        <p:spPr>
          <a:xfrm>
            <a:off x="10229695" y="2044131"/>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0" name="椭圆 209"/>
          <p:cNvSpPr/>
          <p:nvPr/>
        </p:nvSpPr>
        <p:spPr>
          <a:xfrm>
            <a:off x="6216323" y="2788563"/>
            <a:ext cx="252000" cy="252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1" name="椭圆 210"/>
          <p:cNvSpPr/>
          <p:nvPr/>
        </p:nvSpPr>
        <p:spPr>
          <a:xfrm>
            <a:off x="7166439" y="1736625"/>
            <a:ext cx="216000" cy="216000"/>
          </a:xfrm>
          <a:prstGeom prst="ellipse">
            <a:avLst/>
          </a:prstGeom>
          <a:solidFill>
            <a:schemeClr val="tx1">
              <a:lumMod val="85000"/>
              <a:lumOff val="15000"/>
              <a:alpha val="8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2" name="椭圆 211"/>
          <p:cNvSpPr/>
          <p:nvPr/>
        </p:nvSpPr>
        <p:spPr>
          <a:xfrm>
            <a:off x="3938099" y="2558415"/>
            <a:ext cx="216000" cy="216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3" name="椭圆 212"/>
          <p:cNvSpPr/>
          <p:nvPr/>
        </p:nvSpPr>
        <p:spPr>
          <a:xfrm>
            <a:off x="6775451" y="4244975"/>
            <a:ext cx="180000" cy="180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4" name="椭圆 213"/>
          <p:cNvSpPr/>
          <p:nvPr/>
        </p:nvSpPr>
        <p:spPr>
          <a:xfrm>
            <a:off x="4953000" y="3429000"/>
            <a:ext cx="180000" cy="180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5" name="椭圆 214"/>
          <p:cNvSpPr/>
          <p:nvPr/>
        </p:nvSpPr>
        <p:spPr>
          <a:xfrm>
            <a:off x="8002099" y="357505"/>
            <a:ext cx="162000" cy="162000"/>
          </a:xfrm>
          <a:prstGeom prst="ellipse">
            <a:avLst/>
          </a:prstGeom>
          <a:solidFill>
            <a:schemeClr val="tx1">
              <a:lumMod val="85000"/>
              <a:lumOff val="15000"/>
              <a:alpha val="8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6" name="椭圆 215"/>
          <p:cNvSpPr/>
          <p:nvPr/>
        </p:nvSpPr>
        <p:spPr>
          <a:xfrm>
            <a:off x="6202680" y="1678655"/>
            <a:ext cx="216000" cy="216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7" name="椭圆 216"/>
          <p:cNvSpPr/>
          <p:nvPr/>
        </p:nvSpPr>
        <p:spPr>
          <a:xfrm>
            <a:off x="4018497" y="3731429"/>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8" name="椭圆 217"/>
          <p:cNvSpPr/>
          <p:nvPr/>
        </p:nvSpPr>
        <p:spPr>
          <a:xfrm>
            <a:off x="3742103" y="3118951"/>
            <a:ext cx="216000" cy="216000"/>
          </a:xfrm>
          <a:prstGeom prst="ellipse">
            <a:avLst/>
          </a:prstGeom>
          <a:solidFill>
            <a:schemeClr val="tx1">
              <a:lumMod val="85000"/>
              <a:lumOff val="15000"/>
              <a:alpha val="93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9" name="椭圆 218"/>
          <p:cNvSpPr/>
          <p:nvPr/>
        </p:nvSpPr>
        <p:spPr>
          <a:xfrm>
            <a:off x="8359527" y="3503173"/>
            <a:ext cx="288000" cy="288000"/>
          </a:xfrm>
          <a:prstGeom prst="ellipse">
            <a:avLst/>
          </a:prstGeom>
          <a:solidFill>
            <a:schemeClr val="tx1">
              <a:lumMod val="95000"/>
              <a:lumOff val="5000"/>
              <a:alpha val="8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0" name="椭圆 219"/>
          <p:cNvSpPr/>
          <p:nvPr/>
        </p:nvSpPr>
        <p:spPr>
          <a:xfrm>
            <a:off x="2170065" y="2129907"/>
            <a:ext cx="288000" cy="288000"/>
          </a:xfrm>
          <a:prstGeom prst="ellipse">
            <a:avLst/>
          </a:prstGeom>
          <a:solidFill>
            <a:schemeClr val="tx1">
              <a:lumMod val="95000"/>
              <a:lumOff val="5000"/>
              <a:alpha val="84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1" name="椭圆 220"/>
          <p:cNvSpPr/>
          <p:nvPr/>
        </p:nvSpPr>
        <p:spPr>
          <a:xfrm>
            <a:off x="5638012" y="3550127"/>
            <a:ext cx="324000" cy="324000"/>
          </a:xfrm>
          <a:prstGeom prst="ellipse">
            <a:avLst/>
          </a:prstGeom>
          <a:solidFill>
            <a:schemeClr val="tx1">
              <a:lumMod val="95000"/>
              <a:lumOff val="5000"/>
              <a:alpha val="9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2" name="椭圆 221"/>
          <p:cNvSpPr/>
          <p:nvPr/>
        </p:nvSpPr>
        <p:spPr>
          <a:xfrm>
            <a:off x="6497548" y="1282415"/>
            <a:ext cx="252000" cy="252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3" name="椭圆 222"/>
          <p:cNvSpPr/>
          <p:nvPr/>
        </p:nvSpPr>
        <p:spPr>
          <a:xfrm>
            <a:off x="5258536" y="2157191"/>
            <a:ext cx="216000" cy="216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4" name="椭圆 223"/>
          <p:cNvSpPr/>
          <p:nvPr/>
        </p:nvSpPr>
        <p:spPr>
          <a:xfrm>
            <a:off x="6096000" y="4200525"/>
            <a:ext cx="216000" cy="216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5" name="椭圆 224"/>
          <p:cNvSpPr/>
          <p:nvPr/>
        </p:nvSpPr>
        <p:spPr>
          <a:xfrm>
            <a:off x="6314668" y="3774155"/>
            <a:ext cx="288000" cy="288000"/>
          </a:xfrm>
          <a:prstGeom prst="ellipse">
            <a:avLst/>
          </a:prstGeom>
          <a:solidFill>
            <a:schemeClr val="tx1">
              <a:lumMod val="85000"/>
              <a:lumOff val="15000"/>
              <a:alpha val="7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6" name="椭圆 225"/>
          <p:cNvSpPr/>
          <p:nvPr/>
        </p:nvSpPr>
        <p:spPr>
          <a:xfrm>
            <a:off x="2210253" y="2998561"/>
            <a:ext cx="730251" cy="730251"/>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7" name="椭圆 226"/>
          <p:cNvSpPr/>
          <p:nvPr/>
        </p:nvSpPr>
        <p:spPr>
          <a:xfrm>
            <a:off x="3422391" y="3206751"/>
            <a:ext cx="444500" cy="444500"/>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8" name="椭圆 227"/>
          <p:cNvSpPr/>
          <p:nvPr/>
        </p:nvSpPr>
        <p:spPr>
          <a:xfrm>
            <a:off x="4445000" y="1351280"/>
            <a:ext cx="508000" cy="508000"/>
          </a:xfrm>
          <a:prstGeom prst="ellipse">
            <a:avLst/>
          </a:prstGeom>
          <a:solidFill>
            <a:schemeClr val="tx1">
              <a:lumMod val="65000"/>
              <a:lumOff val="35000"/>
              <a:alpha val="8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9" name="椭圆 228"/>
          <p:cNvSpPr/>
          <p:nvPr/>
        </p:nvSpPr>
        <p:spPr>
          <a:xfrm>
            <a:off x="7916188" y="1578383"/>
            <a:ext cx="468000" cy="468000"/>
          </a:xfrm>
          <a:prstGeom prst="ellipse">
            <a:avLst/>
          </a:prstGeom>
          <a:solidFill>
            <a:schemeClr val="tx1">
              <a:lumMod val="65000"/>
              <a:lumOff val="3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0" name="椭圆 229"/>
          <p:cNvSpPr/>
          <p:nvPr/>
        </p:nvSpPr>
        <p:spPr>
          <a:xfrm>
            <a:off x="6591685" y="2570485"/>
            <a:ext cx="449195" cy="449195"/>
          </a:xfrm>
          <a:prstGeom prst="ellipse">
            <a:avLst/>
          </a:prstGeom>
          <a:solidFill>
            <a:srgbClr val="595959">
              <a:alpha val="6902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1" name="椭圆 230"/>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2" name="椭圆 231"/>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3" name="椭圆 232"/>
          <p:cNvSpPr/>
          <p:nvPr/>
        </p:nvSpPr>
        <p:spPr>
          <a:xfrm>
            <a:off x="10167907"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4" name="椭圆 233"/>
          <p:cNvSpPr/>
          <p:nvPr/>
        </p:nvSpPr>
        <p:spPr>
          <a:xfrm>
            <a:off x="9490075" y="5181600"/>
            <a:ext cx="4216400" cy="4216400"/>
          </a:xfrm>
          <a:prstGeom prst="ellipse">
            <a:avLst/>
          </a:prstGeom>
          <a:solidFill>
            <a:schemeClr val="bg1">
              <a:lumMod val="65000"/>
              <a:alpha val="36000"/>
            </a:schemeClr>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5" name="椭圆 234"/>
          <p:cNvSpPr/>
          <p:nvPr/>
        </p:nvSpPr>
        <p:spPr>
          <a:xfrm>
            <a:off x="1186959"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6" name="椭圆 235"/>
          <p:cNvSpPr/>
          <p:nvPr/>
        </p:nvSpPr>
        <p:spPr>
          <a:xfrm>
            <a:off x="7702551" y="2486533"/>
            <a:ext cx="864000" cy="828000"/>
          </a:xfrm>
          <a:prstGeom prst="ellipse">
            <a:avLst/>
          </a:prstGeom>
          <a:solidFill>
            <a:schemeClr val="bg1">
              <a:lumMod val="50000"/>
              <a:alpha val="7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7" name="文本框 236"/>
          <p:cNvSpPr txBox="1"/>
          <p:nvPr/>
        </p:nvSpPr>
        <p:spPr>
          <a:xfrm>
            <a:off x="5052063" y="48286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创造无数可能</a:t>
            </a:r>
            <a:endParaRPr lang="zh-CN" altLang="en-US" dirty="0">
              <a:latin typeface="华文细黑" panose="02010600040101010101" pitchFamily="2" charset="-122"/>
              <a:ea typeface="华文细黑" panose="02010600040101010101" pitchFamily="2" charset="-122"/>
            </a:endParaRPr>
          </a:p>
        </p:txBody>
      </p:sp>
      <p:sp>
        <p:nvSpPr>
          <p:cNvPr id="340" name="文本框 339"/>
          <p:cNvSpPr txBox="1"/>
          <p:nvPr/>
        </p:nvSpPr>
        <p:spPr>
          <a:xfrm>
            <a:off x="5687060" y="3955001"/>
            <a:ext cx="81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利用</a:t>
            </a:r>
            <a:endParaRPr lang="zh-CN" altLang="en-US" dirty="0">
              <a:latin typeface="华文细黑" panose="02010600040101010101" pitchFamily="2" charset="-122"/>
              <a:ea typeface="华文细黑" panose="02010600040101010101" pitchFamily="2" charset="-122"/>
            </a:endParaRPr>
          </a:p>
        </p:txBody>
      </p:sp>
      <p:sp>
        <p:nvSpPr>
          <p:cNvPr id="26" name="任意多边形 25"/>
          <p:cNvSpPr/>
          <p:nvPr/>
        </p:nvSpPr>
        <p:spPr>
          <a:xfrm>
            <a:off x="5962467" y="-1197195"/>
            <a:ext cx="528876" cy="4484915"/>
          </a:xfrm>
          <a:custGeom>
            <a:avLst/>
            <a:gdLst>
              <a:gd name="connsiteX0" fmla="*/ 165840 w 528876"/>
              <a:gd name="connsiteY0" fmla="*/ 0 h 4484914"/>
              <a:gd name="connsiteX1" fmla="*/ 93268 w 528876"/>
              <a:gd name="connsiteY1" fmla="*/ 1538514 h 4484914"/>
              <a:gd name="connsiteX2" fmla="*/ 528697 w 528876"/>
              <a:gd name="connsiteY2" fmla="*/ 2612572 h 4484914"/>
              <a:gd name="connsiteX3" fmla="*/ 35211 w 528876"/>
              <a:gd name="connsiteY3" fmla="*/ 3788229 h 4484914"/>
              <a:gd name="connsiteX4" fmla="*/ 78754 w 528876"/>
              <a:gd name="connsiteY4" fmla="*/ 4484914 h 448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76" h="4484914">
                <a:moveTo>
                  <a:pt x="165840" y="0"/>
                </a:moveTo>
                <a:cubicBezTo>
                  <a:pt x="99316" y="551542"/>
                  <a:pt x="32792" y="1103085"/>
                  <a:pt x="93268" y="1538514"/>
                </a:cubicBezTo>
                <a:cubicBezTo>
                  <a:pt x="153744" y="1973943"/>
                  <a:pt x="538373" y="2237620"/>
                  <a:pt x="528697" y="2612572"/>
                </a:cubicBezTo>
                <a:cubicBezTo>
                  <a:pt x="519021" y="2987524"/>
                  <a:pt x="110201" y="3476172"/>
                  <a:pt x="35211" y="3788229"/>
                </a:cubicBezTo>
                <a:cubicBezTo>
                  <a:pt x="-39779" y="4100286"/>
                  <a:pt x="19487" y="4292600"/>
                  <a:pt x="78754" y="4484914"/>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9" name="直接连接符 28"/>
          <p:cNvCxnSpPr/>
          <p:nvPr/>
        </p:nvCxnSpPr>
        <p:spPr>
          <a:xfrm>
            <a:off x="5974556" y="3438527"/>
            <a:ext cx="242888"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9" name="椭圆 208"/>
          <p:cNvSpPr/>
          <p:nvPr/>
        </p:nvSpPr>
        <p:spPr>
          <a:xfrm>
            <a:off x="5967415" y="3395665"/>
            <a:ext cx="276224" cy="2762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2" name="椭圆 341"/>
          <p:cNvSpPr/>
          <p:nvPr/>
        </p:nvSpPr>
        <p:spPr>
          <a:xfrm>
            <a:off x="5967415" y="3395665"/>
            <a:ext cx="276224" cy="2762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43" name="直接连接符 342"/>
          <p:cNvCxnSpPr/>
          <p:nvPr/>
        </p:nvCxnSpPr>
        <p:spPr>
          <a:xfrm>
            <a:off x="4998000" y="3438527"/>
            <a:ext cx="2196000"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4" name="文本框 343"/>
          <p:cNvSpPr txBox="1"/>
          <p:nvPr/>
        </p:nvSpPr>
        <p:spPr>
          <a:xfrm>
            <a:off x="5388502" y="3957640"/>
            <a:ext cx="1452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密码技术</a:t>
            </a:r>
            <a:endParaRPr lang="zh-CN" altLang="en-US" dirty="0">
              <a:latin typeface="华文细黑" panose="02010600040101010101" pitchFamily="2" charset="-122"/>
              <a:ea typeface="华文细黑" panose="02010600040101010101" pitchFamily="2" charset="-122"/>
            </a:endParaRPr>
          </a:p>
        </p:txBody>
      </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6"/>
                                        </p:tgtEl>
                                        <p:attrNameLst>
                                          <p:attrName>ppt_x</p:attrName>
                                          <p:attrName>ppt_y</p:attrName>
                                        </p:attrNameLst>
                                      </p:cBhvr>
                                      <p:rCtr x="37109" y="-8426"/>
                                    </p:animMotion>
                                  </p:childTnLst>
                                </p:cTn>
                              </p:par>
                              <p:par>
                                <p:cTn id="19"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8"/>
                                        </p:tgtEl>
                                        <p:attrNameLst>
                                          <p:attrName>ppt_x</p:attrName>
                                          <p:attrName>ppt_y</p:attrName>
                                        </p:attrNameLst>
                                      </p:cBhvr>
                                      <p:rCtr x="53984" y="14537"/>
                                    </p:animMotion>
                                  </p:childTnLst>
                                </p:cTn>
                              </p:par>
                              <p:par>
                                <p:cTn id="21"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9"/>
                                        </p:tgtEl>
                                        <p:attrNameLst>
                                          <p:attrName>ppt_x</p:attrName>
                                          <p:attrName>ppt_y</p:attrName>
                                        </p:attrNameLst>
                                      </p:cBhvr>
                                      <p:rCtr x="54023" y="3912"/>
                                    </p:animMotion>
                                  </p:childTnLst>
                                </p:cTn>
                              </p:par>
                              <p:par>
                                <p:cTn id="23"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10"/>
                                        </p:tgtEl>
                                        <p:attrNameLst>
                                          <p:attrName>ppt_x</p:attrName>
                                          <p:attrName>ppt_y</p:attrName>
                                        </p:attrNameLst>
                                      </p:cBhvr>
                                      <p:rCtr x="53945" y="-4329"/>
                                    </p:animMotion>
                                  </p:childTnLst>
                                </p:cTn>
                              </p:par>
                              <p:par>
                                <p:cTn id="25"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11"/>
                                        </p:tgtEl>
                                        <p:attrNameLst>
                                          <p:attrName>ppt_x</p:attrName>
                                          <p:attrName>ppt_y</p:attrName>
                                        </p:attrNameLst>
                                      </p:cBhvr>
                                      <p:rCtr x="55430" y="8310"/>
                                    </p:animMotion>
                                  </p:childTnLst>
                                </p:cTn>
                              </p:par>
                              <p:par>
                                <p:cTn id="27"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2"/>
                                        </p:tgtEl>
                                        <p:attrNameLst>
                                          <p:attrName>ppt_x</p:attrName>
                                          <p:attrName>ppt_y</p:attrName>
                                        </p:attrNameLst>
                                      </p:cBhvr>
                                      <p:rCtr x="55430" y="14144"/>
                                    </p:animMotion>
                                  </p:childTnLst>
                                </p:cTn>
                              </p:par>
                              <p:par>
                                <p:cTn id="29"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3"/>
                                        </p:tgtEl>
                                        <p:attrNameLst>
                                          <p:attrName>ppt_x</p:attrName>
                                          <p:attrName>ppt_y</p:attrName>
                                        </p:attrNameLst>
                                      </p:cBhvr>
                                      <p:rCtr x="54297" y="370"/>
                                    </p:animMotion>
                                  </p:childTnLst>
                                </p:cTn>
                              </p:par>
                              <p:par>
                                <p:cTn id="31"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4"/>
                                        </p:tgtEl>
                                        <p:attrNameLst>
                                          <p:attrName>ppt_x</p:attrName>
                                          <p:attrName>ppt_y</p:attrName>
                                        </p:attrNameLst>
                                      </p:cBhvr>
                                      <p:rCtr x="54023" y="13426"/>
                                    </p:animMotion>
                                  </p:childTnLst>
                                </p:cTn>
                              </p:par>
                              <p:par>
                                <p:cTn id="33"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5"/>
                                        </p:tgtEl>
                                        <p:attrNameLst>
                                          <p:attrName>ppt_x</p:attrName>
                                          <p:attrName>ppt_y</p:attrName>
                                        </p:attrNameLst>
                                      </p:cBhvr>
                                      <p:rCtr x="53945" y="1667"/>
                                    </p:animMotion>
                                  </p:childTnLst>
                                </p:cTn>
                              </p:par>
                              <p:par>
                                <p:cTn id="35" presetID="35" presetClass="path" presetSubtype="0" accel="50000" fill="hold" grpId="1" nodeType="withEffect">
                                  <p:stCondLst>
                                    <p:cond delay="2250"/>
                                  </p:stCondLst>
                                  <p:childTnLst>
                                    <p:animMotion origin="layout" path="M -2.70833E-6 3.33333E-6 L -0.33528 3.33333E-6 " pathEditMode="relative" rAng="0" ptsTypes="AA">
                                      <p:cBhvr>
                                        <p:cTn id="36" dur="750" fill="hold"/>
                                        <p:tgtEl>
                                          <p:spTgt spid="3"/>
                                        </p:tgtEl>
                                        <p:attrNameLst>
                                          <p:attrName>ppt_x</p:attrName>
                                          <p:attrName>ppt_y</p:attrName>
                                        </p:attrNameLst>
                                      </p:cBhvr>
                                      <p:rCtr x="-16771" y="0"/>
                                    </p:animMotion>
                                  </p:childTnLst>
                                </p:cTn>
                              </p:par>
                              <p:par>
                                <p:cTn id="37" presetID="35" presetClass="path" presetSubtype="0" accel="50000" fill="hold" grpId="1" nodeType="withEffect">
                                  <p:stCondLst>
                                    <p:cond delay="2250"/>
                                  </p:stCondLst>
                                  <p:childTnLst>
                                    <p:animMotion origin="layout" path="M 3.125E-6 0 L -0.33399 0 " pathEditMode="relative" rAng="0" ptsTypes="AA">
                                      <p:cBhvr>
                                        <p:cTn id="38" dur="1250" fill="hold"/>
                                        <p:tgtEl>
                                          <p:spTgt spid="4"/>
                                        </p:tgtEl>
                                        <p:attrNameLst>
                                          <p:attrName>ppt_x</p:attrName>
                                          <p:attrName>ppt_y</p:attrName>
                                        </p:attrNameLst>
                                      </p:cBhvr>
                                      <p:rCtr x="-16706" y="0"/>
                                    </p:animMotion>
                                  </p:childTnLst>
                                </p:cTn>
                              </p:par>
                              <p:par>
                                <p:cTn id="39" presetID="35" presetClass="path" presetSubtype="0" accel="50000" fill="hold" grpId="1" nodeType="withEffect">
                                  <p:stCondLst>
                                    <p:cond delay="2250"/>
                                  </p:stCondLst>
                                  <p:childTnLst>
                                    <p:animMotion origin="layout" path="M 4.375E-6 0 L -0.3306 0 " pathEditMode="relative" rAng="0" ptsTypes="AA">
                                      <p:cBhvr>
                                        <p:cTn id="40" dur="1500" fill="hold"/>
                                        <p:tgtEl>
                                          <p:spTgt spid="5"/>
                                        </p:tgtEl>
                                        <p:attrNameLst>
                                          <p:attrName>ppt_x</p:attrName>
                                          <p:attrName>ppt_y</p:attrName>
                                        </p:attrNameLst>
                                      </p:cBhvr>
                                      <p:rCtr x="-16536" y="0"/>
                                    </p:animMotion>
                                  </p:childTnLst>
                                </p:cTn>
                              </p:par>
                              <p:par>
                                <p:cTn id="41"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2" dur="1449" fill="hold"/>
                                        <p:tgtEl>
                                          <p:spTgt spid="16"/>
                                        </p:tgtEl>
                                        <p:attrNameLst>
                                          <p:attrName>ppt_x</p:attrName>
                                          <p:attrName>ppt_y</p:attrName>
                                        </p:attrNameLst>
                                      </p:cBhvr>
                                      <p:rCtr x="61927" y="20370"/>
                                    </p:animMotion>
                                  </p:childTnLst>
                                </p:cTn>
                              </p:par>
                              <p:par>
                                <p:cTn id="43"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4" dur="1122" fill="hold"/>
                                        <p:tgtEl>
                                          <p:spTgt spid="17"/>
                                        </p:tgtEl>
                                        <p:attrNameLst>
                                          <p:attrName>ppt_x</p:attrName>
                                          <p:attrName>ppt_y</p:attrName>
                                        </p:attrNameLst>
                                      </p:cBhvr>
                                      <p:rCtr x="59492" y="7106"/>
                                    </p:animMotion>
                                  </p:childTnLst>
                                </p:cTn>
                              </p:par>
                              <p:par>
                                <p:cTn id="45"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6" dur="1480" fill="hold"/>
                                        <p:tgtEl>
                                          <p:spTgt spid="18"/>
                                        </p:tgtEl>
                                        <p:attrNameLst>
                                          <p:attrName>ppt_x</p:attrName>
                                          <p:attrName>ppt_y</p:attrName>
                                        </p:attrNameLst>
                                      </p:cBhvr>
                                      <p:rCtr x="53945" y="-2060"/>
                                    </p:animMotion>
                                  </p:childTnLst>
                                </p:cTn>
                              </p:par>
                              <p:par>
                                <p:cTn id="47"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8" dur="1246" fill="hold"/>
                                        <p:tgtEl>
                                          <p:spTgt spid="19"/>
                                        </p:tgtEl>
                                        <p:attrNameLst>
                                          <p:attrName>ppt_x</p:attrName>
                                          <p:attrName>ppt_y</p:attrName>
                                        </p:attrNameLst>
                                      </p:cBhvr>
                                      <p:rCtr x="65755" y="17963"/>
                                    </p:animMotion>
                                  </p:childTnLst>
                                </p:cTn>
                              </p:par>
                              <p:par>
                                <p:cTn id="49"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50" dur="1310" fill="hold"/>
                                        <p:tgtEl>
                                          <p:spTgt spid="20"/>
                                        </p:tgtEl>
                                        <p:attrNameLst>
                                          <p:attrName>ppt_x</p:attrName>
                                          <p:attrName>ppt_y</p:attrName>
                                        </p:attrNameLst>
                                      </p:cBhvr>
                                      <p:rCtr x="61185" y="19630"/>
                                    </p:animMotion>
                                  </p:childTnLst>
                                </p:cTn>
                              </p:par>
                              <p:par>
                                <p:cTn id="51"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2" dur="1407" fill="hold"/>
                                        <p:tgtEl>
                                          <p:spTgt spid="21"/>
                                        </p:tgtEl>
                                        <p:attrNameLst>
                                          <p:attrName>ppt_x</p:attrName>
                                          <p:attrName>ppt_y</p:attrName>
                                        </p:attrNameLst>
                                      </p:cBhvr>
                                      <p:rCtr x="59818" y="625"/>
                                    </p:animMotion>
                                  </p:childTnLst>
                                </p:cTn>
                              </p:par>
                              <p:par>
                                <p:cTn id="53"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4" dur="1121" fill="hold"/>
                                        <p:tgtEl>
                                          <p:spTgt spid="22"/>
                                        </p:tgtEl>
                                        <p:attrNameLst>
                                          <p:attrName>ppt_x</p:attrName>
                                          <p:attrName>ppt_y</p:attrName>
                                        </p:attrNameLst>
                                      </p:cBhvr>
                                      <p:rCtr x="54023" y="13426"/>
                                    </p:animMotion>
                                  </p:childTnLst>
                                </p:cTn>
                              </p:par>
                              <p:par>
                                <p:cTn id="55"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6" dur="1337" fill="hold"/>
                                        <p:tgtEl>
                                          <p:spTgt spid="23"/>
                                        </p:tgtEl>
                                        <p:attrNameLst>
                                          <p:attrName>ppt_x</p:attrName>
                                          <p:attrName>ppt_y</p:attrName>
                                        </p:attrNameLst>
                                      </p:cBhvr>
                                      <p:rCtr x="58841" y="6157"/>
                                    </p:animMotion>
                                  </p:childTnLst>
                                </p:cTn>
                              </p:par>
                              <p:par>
                                <p:cTn id="57" presetID="10" presetClass="entr" presetSubtype="0" fill="hold" grpId="0" nodeType="withEffect">
                                  <p:stCondLst>
                                    <p:cond delay="2750"/>
                                  </p:stCondLst>
                                  <p:childTnLst>
                                    <p:set>
                                      <p:cBhvr>
                                        <p:cTn id="58" dur="1" fill="hold">
                                          <p:stCondLst>
                                            <p:cond delay="0"/>
                                          </p:stCondLst>
                                        </p:cTn>
                                        <p:tgtEl>
                                          <p:spTgt spid="138"/>
                                        </p:tgtEl>
                                        <p:attrNameLst>
                                          <p:attrName>style.visibility</p:attrName>
                                        </p:attrNameLst>
                                      </p:cBhvr>
                                      <p:to>
                                        <p:strVal val="visible"/>
                                      </p:to>
                                    </p:set>
                                    <p:animEffect transition="in" filter="fade">
                                      <p:cBhvr>
                                        <p:cTn id="59" dur="375"/>
                                        <p:tgtEl>
                                          <p:spTgt spid="138"/>
                                        </p:tgtEl>
                                      </p:cBhvr>
                                    </p:animEffect>
                                  </p:childTnLst>
                                </p:cTn>
                              </p:par>
                              <p:par>
                                <p:cTn id="60" presetID="0" presetClass="path" presetSubtype="0" decel="46000" fill="hold" grpId="1" nodeType="withEffect">
                                  <p:stCondLst>
                                    <p:cond delay="2750"/>
                                  </p:stCondLst>
                                  <p:childTnLst>
                                    <p:animMotion origin="layout" path="M 2.29167E-6 2.96296E-6 C -0.10977 -0.00741 -0.16849 -0.00973 -0.23685 -0.01366 C -0.30651 -0.01713 -0.43164 -0.02338 -0.62735 -0.03496 " pathEditMode="relative" rAng="0" ptsTypes="AAA">
                                      <p:cBhvr>
                                        <p:cTn id="61" dur="1125" spd="-100000" fill="hold"/>
                                        <p:tgtEl>
                                          <p:spTgt spid="138"/>
                                        </p:tgtEl>
                                        <p:attrNameLst>
                                          <p:attrName>ppt_x</p:attrName>
                                          <p:attrName>ppt_y</p:attrName>
                                        </p:attrNameLst>
                                      </p:cBhvr>
                                      <p:rCtr x="-31367" y="-1759"/>
                                    </p:animMotion>
                                  </p:childTnLst>
                                </p:cTn>
                              </p:par>
                              <p:par>
                                <p:cTn id="62" presetID="6" presetClass="emph" presetSubtype="0" fill="hold" grpId="2" nodeType="withEffect">
                                  <p:stCondLst>
                                    <p:cond delay="2750"/>
                                  </p:stCondLst>
                                  <p:childTnLst>
                                    <p:animScale>
                                      <p:cBhvr>
                                        <p:cTn id="63" dur="7" fill="hold"/>
                                        <p:tgtEl>
                                          <p:spTgt spid="138"/>
                                        </p:tgtEl>
                                      </p:cBhvr>
                                      <p:by x="300000" y="300000"/>
                                    </p:animScale>
                                  </p:childTnLst>
                                </p:cTn>
                              </p:par>
                              <p:par>
                                <p:cTn id="64" presetID="6" presetClass="emph" presetSubtype="0" decel="100000" fill="hold" grpId="3" nodeType="withEffect">
                                  <p:stCondLst>
                                    <p:cond delay="2750"/>
                                  </p:stCondLst>
                                  <p:childTnLst>
                                    <p:animScale>
                                      <p:cBhvr>
                                        <p:cTn id="65" dur="1125" fill="hold"/>
                                        <p:tgtEl>
                                          <p:spTgt spid="138"/>
                                        </p:tgtEl>
                                      </p:cBhvr>
                                      <p:by x="33000" y="33000"/>
                                    </p:animScale>
                                  </p:childTnLst>
                                </p:cTn>
                              </p:par>
                              <p:par>
                                <p:cTn id="66" presetID="10" presetClass="entr" presetSubtype="0" fill="hold" grpId="0" nodeType="withEffect">
                                  <p:stCondLst>
                                    <p:cond delay="2825"/>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375"/>
                                        <p:tgtEl>
                                          <p:spTgt spid="153"/>
                                        </p:tgtEl>
                                      </p:cBhvr>
                                    </p:animEffect>
                                  </p:childTnLst>
                                </p:cTn>
                              </p:par>
                              <p:par>
                                <p:cTn id="69" presetID="0" presetClass="path" presetSubtype="0" decel="46000" fill="hold" grpId="1" nodeType="withEffect">
                                  <p:stCondLst>
                                    <p:cond delay="2825"/>
                                  </p:stCondLst>
                                  <p:childTnLst>
                                    <p:animMotion origin="layout" path="M -0.00026 -0.00092 C -0.15755 0.00047 -0.09153 -0.00092 -0.1483 -0.00393 C -0.20547 -0.00694 -0.28125 -0.00578 -0.42226 0.00047 " pathEditMode="relative" rAng="0" ptsTypes="AAA">
                                      <p:cBhvr>
                                        <p:cTn id="70" dur="1125" spd="-100000" fill="hold"/>
                                        <p:tgtEl>
                                          <p:spTgt spid="153"/>
                                        </p:tgtEl>
                                        <p:attrNameLst>
                                          <p:attrName>ppt_x</p:attrName>
                                          <p:attrName>ppt_y</p:attrName>
                                        </p:attrNameLst>
                                      </p:cBhvr>
                                      <p:rCtr x="-21107" y="-162"/>
                                    </p:animMotion>
                                  </p:childTnLst>
                                </p:cTn>
                              </p:par>
                              <p:par>
                                <p:cTn id="71" presetID="6" presetClass="emph" presetSubtype="0" fill="hold" grpId="2" nodeType="withEffect">
                                  <p:stCondLst>
                                    <p:cond delay="2825"/>
                                  </p:stCondLst>
                                  <p:childTnLst>
                                    <p:animScale>
                                      <p:cBhvr>
                                        <p:cTn id="72" dur="7" fill="hold"/>
                                        <p:tgtEl>
                                          <p:spTgt spid="153"/>
                                        </p:tgtEl>
                                      </p:cBhvr>
                                      <p:by x="300000" y="300000"/>
                                    </p:animScale>
                                  </p:childTnLst>
                                </p:cTn>
                              </p:par>
                              <p:par>
                                <p:cTn id="73" presetID="6" presetClass="emph" presetSubtype="0" decel="100000" fill="hold" grpId="3" nodeType="withEffect">
                                  <p:stCondLst>
                                    <p:cond delay="2825"/>
                                  </p:stCondLst>
                                  <p:childTnLst>
                                    <p:animScale>
                                      <p:cBhvr>
                                        <p:cTn id="74" dur="1125" fill="hold"/>
                                        <p:tgtEl>
                                          <p:spTgt spid="153"/>
                                        </p:tgtEl>
                                      </p:cBhvr>
                                      <p:by x="33000" y="33000"/>
                                    </p:animScale>
                                  </p:childTnLst>
                                </p:cTn>
                              </p:par>
                              <p:par>
                                <p:cTn id="75" presetID="10" presetClass="entr" presetSubtype="0" fill="hold" grpId="0" nodeType="withEffect">
                                  <p:stCondLst>
                                    <p:cond delay="290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375"/>
                                        <p:tgtEl>
                                          <p:spTgt spid="142"/>
                                        </p:tgtEl>
                                      </p:cBhvr>
                                    </p:animEffect>
                                  </p:childTnLst>
                                </p:cTn>
                              </p:par>
                              <p:par>
                                <p:cTn id="78" presetID="0" presetClass="path" presetSubtype="0" decel="46000" fill="hold" grpId="1" nodeType="withEffect">
                                  <p:stCondLst>
                                    <p:cond delay="2900"/>
                                  </p:stCondLst>
                                  <p:childTnLst>
                                    <p:animMotion origin="layout" path="M -0.00026 -0.0007 C -0.00716 -0.0007 -0.02135 -0.00023 -0.03828 0.00023 C -0.0552 0.00069 0.00847 -0.00023 -0.1013 0.00185 C -0.12434 0.00231 -0.58151 0.01018 -0.69661 0.0125 " pathEditMode="relative" rAng="0" ptsTypes="AAAA">
                                      <p:cBhvr>
                                        <p:cTn id="79" dur="1125" spd="-100000" fill="hold"/>
                                        <p:tgtEl>
                                          <p:spTgt spid="142"/>
                                        </p:tgtEl>
                                        <p:attrNameLst>
                                          <p:attrName>ppt_x</p:attrName>
                                          <p:attrName>ppt_y</p:attrName>
                                        </p:attrNameLst>
                                      </p:cBhvr>
                                      <p:rCtr x="-34818" y="648"/>
                                    </p:animMotion>
                                  </p:childTnLst>
                                </p:cTn>
                              </p:par>
                              <p:par>
                                <p:cTn id="80" presetID="6" presetClass="emph" presetSubtype="0" fill="hold" grpId="2" nodeType="withEffect">
                                  <p:stCondLst>
                                    <p:cond delay="2900"/>
                                  </p:stCondLst>
                                  <p:childTnLst>
                                    <p:animScale>
                                      <p:cBhvr>
                                        <p:cTn id="81" dur="7" fill="hold"/>
                                        <p:tgtEl>
                                          <p:spTgt spid="142"/>
                                        </p:tgtEl>
                                      </p:cBhvr>
                                      <p:by x="300000" y="300000"/>
                                    </p:animScale>
                                  </p:childTnLst>
                                </p:cTn>
                              </p:par>
                              <p:par>
                                <p:cTn id="82" presetID="6" presetClass="emph" presetSubtype="0" decel="100000" fill="hold" grpId="3" nodeType="withEffect">
                                  <p:stCondLst>
                                    <p:cond delay="2900"/>
                                  </p:stCondLst>
                                  <p:childTnLst>
                                    <p:animScale>
                                      <p:cBhvr>
                                        <p:cTn id="83" dur="1125" fill="hold"/>
                                        <p:tgtEl>
                                          <p:spTgt spid="142"/>
                                        </p:tgtEl>
                                      </p:cBhvr>
                                      <p:by x="33000" y="33000"/>
                                    </p:animScale>
                                  </p:childTnLst>
                                </p:cTn>
                              </p:par>
                              <p:par>
                                <p:cTn id="84" presetID="10" presetClass="entr" presetSubtype="0" fill="hold" grpId="0" nodeType="withEffect">
                                  <p:stCondLst>
                                    <p:cond delay="275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375"/>
                                        <p:tgtEl>
                                          <p:spTgt spid="152"/>
                                        </p:tgtEl>
                                      </p:cBhvr>
                                    </p:animEffect>
                                  </p:childTnLst>
                                </p:cTn>
                              </p:par>
                              <p:par>
                                <p:cTn id="87" presetID="0" presetClass="path" presetSubtype="0" decel="46000" fill="hold" grpId="1" nodeType="withEffect">
                                  <p:stCondLst>
                                    <p:cond delay="2750"/>
                                  </p:stCondLst>
                                  <p:childTnLst>
                                    <p:animMotion origin="layout" path="M 3.125E-6 3.7037E-6 C -0.15039 0.00972 -0.22435 0.01319 -0.28607 0.01319 C -0.34688 0.01365 -0.50378 0.01713 -0.70052 -0.01528 " pathEditMode="relative" rAng="0" ptsTypes="AAA">
                                      <p:cBhvr>
                                        <p:cTn id="88" dur="1125" spd="-100000" fill="hold"/>
                                        <p:tgtEl>
                                          <p:spTgt spid="152"/>
                                        </p:tgtEl>
                                        <p:attrNameLst>
                                          <p:attrName>ppt_x</p:attrName>
                                          <p:attrName>ppt_y</p:attrName>
                                        </p:attrNameLst>
                                      </p:cBhvr>
                                      <p:rCtr x="-35026" y="-93"/>
                                    </p:animMotion>
                                  </p:childTnLst>
                                </p:cTn>
                              </p:par>
                              <p:par>
                                <p:cTn id="89" presetID="6" presetClass="emph" presetSubtype="0" fill="hold" grpId="2" nodeType="withEffect">
                                  <p:stCondLst>
                                    <p:cond delay="2750"/>
                                  </p:stCondLst>
                                  <p:childTnLst>
                                    <p:animScale>
                                      <p:cBhvr>
                                        <p:cTn id="90" dur="7" fill="hold"/>
                                        <p:tgtEl>
                                          <p:spTgt spid="152"/>
                                        </p:tgtEl>
                                      </p:cBhvr>
                                      <p:by x="300000" y="300000"/>
                                    </p:animScale>
                                  </p:childTnLst>
                                </p:cTn>
                              </p:par>
                              <p:par>
                                <p:cTn id="91" presetID="6" presetClass="emph" presetSubtype="0" decel="100000" fill="hold" grpId="3" nodeType="withEffect">
                                  <p:stCondLst>
                                    <p:cond delay="2750"/>
                                  </p:stCondLst>
                                  <p:childTnLst>
                                    <p:animScale>
                                      <p:cBhvr>
                                        <p:cTn id="92" dur="1125" fill="hold"/>
                                        <p:tgtEl>
                                          <p:spTgt spid="152"/>
                                        </p:tgtEl>
                                      </p:cBhvr>
                                      <p:by x="33000" y="33000"/>
                                    </p:animScale>
                                  </p:childTnLst>
                                </p:cTn>
                              </p:par>
                              <p:par>
                                <p:cTn id="93" presetID="10" presetClass="entr" presetSubtype="0" fill="hold" grpId="0" nodeType="withEffect">
                                  <p:stCondLst>
                                    <p:cond delay="275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375"/>
                                        <p:tgtEl>
                                          <p:spTgt spid="156"/>
                                        </p:tgtEl>
                                      </p:cBhvr>
                                    </p:animEffect>
                                  </p:childTnLst>
                                </p:cTn>
                              </p:par>
                              <p:par>
                                <p:cTn id="96" presetID="0" presetClass="path" presetSubtype="0" decel="46000" fill="hold" grpId="1" nodeType="withEffect">
                                  <p:stCondLst>
                                    <p:cond delay="2750"/>
                                  </p:stCondLst>
                                  <p:childTnLst>
                                    <p:animMotion origin="layout" path="M -4.79167E-6 -3.7037E-7 C -0.1052 0.00278 -0.16718 0.00694 -0.22252 0.00949 C -0.27695 0.01181 -0.4 0.01944 -0.59153 0.03542 " pathEditMode="relative" rAng="0" ptsTypes="AAA">
                                      <p:cBhvr>
                                        <p:cTn id="97" dur="1125" spd="-100000" fill="hold"/>
                                        <p:tgtEl>
                                          <p:spTgt spid="156"/>
                                        </p:tgtEl>
                                        <p:attrNameLst>
                                          <p:attrName>ppt_x</p:attrName>
                                          <p:attrName>ppt_y</p:attrName>
                                        </p:attrNameLst>
                                      </p:cBhvr>
                                      <p:rCtr x="-29583" y="1759"/>
                                    </p:animMotion>
                                  </p:childTnLst>
                                </p:cTn>
                              </p:par>
                              <p:par>
                                <p:cTn id="98" presetID="6" presetClass="emph" presetSubtype="0" fill="hold" grpId="2" nodeType="withEffect">
                                  <p:stCondLst>
                                    <p:cond delay="2750"/>
                                  </p:stCondLst>
                                  <p:childTnLst>
                                    <p:animScale>
                                      <p:cBhvr>
                                        <p:cTn id="99" dur="7" fill="hold"/>
                                        <p:tgtEl>
                                          <p:spTgt spid="156"/>
                                        </p:tgtEl>
                                      </p:cBhvr>
                                      <p:by x="300000" y="300000"/>
                                    </p:animScale>
                                  </p:childTnLst>
                                </p:cTn>
                              </p:par>
                              <p:par>
                                <p:cTn id="100" presetID="6" presetClass="emph" presetSubtype="0" decel="100000" fill="hold" grpId="3" nodeType="withEffect">
                                  <p:stCondLst>
                                    <p:cond delay="2750"/>
                                  </p:stCondLst>
                                  <p:childTnLst>
                                    <p:animScale>
                                      <p:cBhvr>
                                        <p:cTn id="101" dur="1125" fill="hold"/>
                                        <p:tgtEl>
                                          <p:spTgt spid="156"/>
                                        </p:tgtEl>
                                      </p:cBhvr>
                                      <p:by x="33000" y="33000"/>
                                    </p:animScale>
                                  </p:childTnLst>
                                </p:cTn>
                              </p:par>
                              <p:par>
                                <p:cTn id="102" presetID="10" presetClass="entr" presetSubtype="0" fill="hold" grpId="0" nodeType="withEffect">
                                  <p:stCondLst>
                                    <p:cond delay="2750"/>
                                  </p:stCondLst>
                                  <p:childTnLst>
                                    <p:set>
                                      <p:cBhvr>
                                        <p:cTn id="103" dur="1" fill="hold">
                                          <p:stCondLst>
                                            <p:cond delay="0"/>
                                          </p:stCondLst>
                                        </p:cTn>
                                        <p:tgtEl>
                                          <p:spTgt spid="155"/>
                                        </p:tgtEl>
                                        <p:attrNameLst>
                                          <p:attrName>style.visibility</p:attrName>
                                        </p:attrNameLst>
                                      </p:cBhvr>
                                      <p:to>
                                        <p:strVal val="visible"/>
                                      </p:to>
                                    </p:set>
                                    <p:animEffect transition="in" filter="fade">
                                      <p:cBhvr>
                                        <p:cTn id="104" dur="375"/>
                                        <p:tgtEl>
                                          <p:spTgt spid="155"/>
                                        </p:tgtEl>
                                      </p:cBhvr>
                                    </p:animEffect>
                                  </p:childTnLst>
                                </p:cTn>
                              </p:par>
                              <p:par>
                                <p:cTn id="105" presetID="0" presetClass="path" presetSubtype="0" decel="100000" fill="hold" grpId="1" nodeType="withEffect">
                                  <p:stCondLst>
                                    <p:cond delay="2750"/>
                                  </p:stCondLst>
                                  <p:childTnLst>
                                    <p:animMotion origin="layout" path="M 3.54167E-6 -4.44444E-6 C -0.1323 -0.00486 -0.19115 0.00232 -0.25157 0.00394 C -0.31224 0.00579 -0.37813 0.0088 -0.51341 0.02176 " pathEditMode="relative" rAng="0" ptsTypes="AAA">
                                      <p:cBhvr>
                                        <p:cTn id="106" dur="1125" spd="-100000" fill="hold"/>
                                        <p:tgtEl>
                                          <p:spTgt spid="155"/>
                                        </p:tgtEl>
                                        <p:attrNameLst>
                                          <p:attrName>ppt_x</p:attrName>
                                          <p:attrName>ppt_y</p:attrName>
                                        </p:attrNameLst>
                                      </p:cBhvr>
                                      <p:rCtr x="-25677" y="995"/>
                                    </p:animMotion>
                                  </p:childTnLst>
                                </p:cTn>
                              </p:par>
                              <p:par>
                                <p:cTn id="107" presetID="10" presetClass="entr" presetSubtype="0" fill="hold" grpId="0" nodeType="withEffect">
                                  <p:stCondLst>
                                    <p:cond delay="2750"/>
                                  </p:stCondLst>
                                  <p:childTnLst>
                                    <p:set>
                                      <p:cBhvr>
                                        <p:cTn id="108" dur="1" fill="hold">
                                          <p:stCondLst>
                                            <p:cond delay="0"/>
                                          </p:stCondLst>
                                        </p:cTn>
                                        <p:tgtEl>
                                          <p:spTgt spid="132"/>
                                        </p:tgtEl>
                                        <p:attrNameLst>
                                          <p:attrName>style.visibility</p:attrName>
                                        </p:attrNameLst>
                                      </p:cBhvr>
                                      <p:to>
                                        <p:strVal val="visible"/>
                                      </p:to>
                                    </p:set>
                                    <p:animEffect transition="in" filter="fade">
                                      <p:cBhvr>
                                        <p:cTn id="109" dur="375"/>
                                        <p:tgtEl>
                                          <p:spTgt spid="132"/>
                                        </p:tgtEl>
                                      </p:cBhvr>
                                    </p:animEffect>
                                  </p:childTnLst>
                                </p:cTn>
                              </p:par>
                              <p:par>
                                <p:cTn id="110" presetID="0" presetClass="path" presetSubtype="0" decel="100000" fill="hold" grpId="1" nodeType="withEffect">
                                  <p:stCondLst>
                                    <p:cond delay="2750"/>
                                  </p:stCondLst>
                                  <p:childTnLst>
                                    <p:animMotion origin="layout" path="M -2.08333E-6 3.7037E-7 C -0.03216 0.01528 -0.11237 0.02963 -0.13411 0.03194 C -0.15573 0.03403 -0.44453 0.04074 -0.62448 0.0419 " pathEditMode="relative" rAng="0" ptsTypes="AAA">
                                      <p:cBhvr>
                                        <p:cTn id="111" dur="1313" spd="-100000" fill="hold"/>
                                        <p:tgtEl>
                                          <p:spTgt spid="132"/>
                                        </p:tgtEl>
                                        <p:attrNameLst>
                                          <p:attrName>ppt_x</p:attrName>
                                          <p:attrName>ppt_y</p:attrName>
                                        </p:attrNameLst>
                                      </p:cBhvr>
                                      <p:rCtr x="-31224" y="2083"/>
                                    </p:animMotion>
                                  </p:childTnLst>
                                </p:cTn>
                              </p:par>
                              <p:par>
                                <p:cTn id="112" presetID="6" presetClass="emph" presetSubtype="0" fill="hold" grpId="2" nodeType="withEffect">
                                  <p:stCondLst>
                                    <p:cond delay="2750"/>
                                  </p:stCondLst>
                                  <p:childTnLst>
                                    <p:animScale>
                                      <p:cBhvr>
                                        <p:cTn id="113" dur="7" fill="hold"/>
                                        <p:tgtEl>
                                          <p:spTgt spid="132"/>
                                        </p:tgtEl>
                                      </p:cBhvr>
                                      <p:by x="300000" y="300000"/>
                                    </p:animScale>
                                  </p:childTnLst>
                                </p:cTn>
                              </p:par>
                              <p:par>
                                <p:cTn id="114" presetID="6" presetClass="emph" presetSubtype="0" fill="hold" grpId="3" nodeType="withEffect">
                                  <p:stCondLst>
                                    <p:cond delay="2750"/>
                                  </p:stCondLst>
                                  <p:childTnLst>
                                    <p:animScale>
                                      <p:cBhvr>
                                        <p:cTn id="115" dur="1313" fill="hold"/>
                                        <p:tgtEl>
                                          <p:spTgt spid="132"/>
                                        </p:tgtEl>
                                      </p:cBhvr>
                                      <p:by x="33000" y="33000"/>
                                    </p:animScale>
                                  </p:childTnLst>
                                </p:cTn>
                              </p:par>
                              <p:par>
                                <p:cTn id="116" presetID="10" presetClass="entr" presetSubtype="0" fill="hold" grpId="0" nodeType="withEffect">
                                  <p:stCondLst>
                                    <p:cond delay="2750"/>
                                  </p:stCondLst>
                                  <p:childTnLst>
                                    <p:set>
                                      <p:cBhvr>
                                        <p:cTn id="117" dur="1" fill="hold">
                                          <p:stCondLst>
                                            <p:cond delay="0"/>
                                          </p:stCondLst>
                                        </p:cTn>
                                        <p:tgtEl>
                                          <p:spTgt spid="139"/>
                                        </p:tgtEl>
                                        <p:attrNameLst>
                                          <p:attrName>style.visibility</p:attrName>
                                        </p:attrNameLst>
                                      </p:cBhvr>
                                      <p:to>
                                        <p:strVal val="visible"/>
                                      </p:to>
                                    </p:set>
                                    <p:animEffect transition="in" filter="fade">
                                      <p:cBhvr>
                                        <p:cTn id="118" dur="375"/>
                                        <p:tgtEl>
                                          <p:spTgt spid="139"/>
                                        </p:tgtEl>
                                      </p:cBhvr>
                                    </p:animEffect>
                                  </p:childTnLst>
                                </p:cTn>
                              </p:par>
                              <p:par>
                                <p:cTn id="119" presetID="0" presetClass="path" presetSubtype="0" decel="46000" fill="hold" grpId="1" nodeType="withEffect">
                                  <p:stCondLst>
                                    <p:cond delay="2750"/>
                                  </p:stCondLst>
                                  <p:childTnLst>
                                    <p:animMotion origin="layout" path="M -0.00026 -0.00069 C -0.10469 -0.0037 -0.1612 -0.00463 -0.22669 -0.00579 C -0.29349 -0.00718 -0.41276 -0.00972 -0.60078 -0.01389 " pathEditMode="relative" rAng="0" ptsTypes="AAA">
                                      <p:cBhvr>
                                        <p:cTn id="120" dur="1125" spd="-100000" fill="hold"/>
                                        <p:tgtEl>
                                          <p:spTgt spid="139"/>
                                        </p:tgtEl>
                                        <p:attrNameLst>
                                          <p:attrName>ppt_x</p:attrName>
                                          <p:attrName>ppt_y</p:attrName>
                                        </p:attrNameLst>
                                      </p:cBhvr>
                                      <p:rCtr x="-30026" y="-671"/>
                                    </p:animMotion>
                                  </p:childTnLst>
                                </p:cTn>
                              </p:par>
                              <p:par>
                                <p:cTn id="121" presetID="6" presetClass="emph" presetSubtype="0" fill="hold" grpId="2" nodeType="withEffect">
                                  <p:stCondLst>
                                    <p:cond delay="2750"/>
                                  </p:stCondLst>
                                  <p:childTnLst>
                                    <p:animScale>
                                      <p:cBhvr>
                                        <p:cTn id="122" dur="7" fill="hold"/>
                                        <p:tgtEl>
                                          <p:spTgt spid="139"/>
                                        </p:tgtEl>
                                      </p:cBhvr>
                                      <p:by x="300000" y="300000"/>
                                    </p:animScale>
                                  </p:childTnLst>
                                </p:cTn>
                              </p:par>
                              <p:par>
                                <p:cTn id="123" presetID="6" presetClass="emph" presetSubtype="0" decel="100000" fill="hold" grpId="3" nodeType="withEffect">
                                  <p:stCondLst>
                                    <p:cond delay="2750"/>
                                  </p:stCondLst>
                                  <p:childTnLst>
                                    <p:animScale>
                                      <p:cBhvr>
                                        <p:cTn id="124" dur="1125" fill="hold"/>
                                        <p:tgtEl>
                                          <p:spTgt spid="139"/>
                                        </p:tgtEl>
                                      </p:cBhvr>
                                      <p:by x="33000" y="33000"/>
                                    </p:animScale>
                                  </p:childTnLst>
                                </p:cTn>
                              </p:par>
                              <p:par>
                                <p:cTn id="125" presetID="10" presetClass="entr" presetSubtype="0" fill="hold" grpId="0" nodeType="withEffect">
                                  <p:stCondLst>
                                    <p:cond delay="2750"/>
                                  </p:stCondLst>
                                  <p:childTnLst>
                                    <p:set>
                                      <p:cBhvr>
                                        <p:cTn id="126" dur="1" fill="hold">
                                          <p:stCondLst>
                                            <p:cond delay="0"/>
                                          </p:stCondLst>
                                        </p:cTn>
                                        <p:tgtEl>
                                          <p:spTgt spid="137"/>
                                        </p:tgtEl>
                                        <p:attrNameLst>
                                          <p:attrName>style.visibility</p:attrName>
                                        </p:attrNameLst>
                                      </p:cBhvr>
                                      <p:to>
                                        <p:strVal val="visible"/>
                                      </p:to>
                                    </p:set>
                                    <p:animEffect transition="in" filter="fade">
                                      <p:cBhvr>
                                        <p:cTn id="127" dur="375"/>
                                        <p:tgtEl>
                                          <p:spTgt spid="137"/>
                                        </p:tgtEl>
                                      </p:cBhvr>
                                    </p:animEffect>
                                  </p:childTnLst>
                                </p:cTn>
                              </p:par>
                              <p:par>
                                <p:cTn id="128" presetID="0" presetClass="path" presetSubtype="0" decel="46000" fill="hold" grpId="1" nodeType="withEffect">
                                  <p:stCondLst>
                                    <p:cond delay="2750"/>
                                  </p:stCondLst>
                                  <p:childTnLst>
                                    <p:animMotion origin="layout" path="M -1.45833E-6 3.33333E-6 C -0.0987 -0.00209 -0.15156 -0.00278 -0.21302 -0.00394 C -0.27552 -0.00486 -0.38711 -0.00648 -0.56276 -0.00996 " pathEditMode="relative" rAng="0" ptsTypes="AAA">
                                      <p:cBhvr>
                                        <p:cTn id="129" dur="1125" spd="-100000" fill="hold"/>
                                        <p:tgtEl>
                                          <p:spTgt spid="137"/>
                                        </p:tgtEl>
                                        <p:attrNameLst>
                                          <p:attrName>ppt_x</p:attrName>
                                          <p:attrName>ppt_y</p:attrName>
                                        </p:attrNameLst>
                                      </p:cBhvr>
                                      <p:rCtr x="-28138" y="-509"/>
                                    </p:animMotion>
                                  </p:childTnLst>
                                </p:cTn>
                              </p:par>
                              <p:par>
                                <p:cTn id="130" presetID="6" presetClass="emph" presetSubtype="0" fill="hold" grpId="2" nodeType="withEffect">
                                  <p:stCondLst>
                                    <p:cond delay="2750"/>
                                  </p:stCondLst>
                                  <p:childTnLst>
                                    <p:animScale>
                                      <p:cBhvr>
                                        <p:cTn id="131" dur="7" fill="hold"/>
                                        <p:tgtEl>
                                          <p:spTgt spid="137"/>
                                        </p:tgtEl>
                                      </p:cBhvr>
                                      <p:by x="300000" y="300000"/>
                                    </p:animScale>
                                  </p:childTnLst>
                                </p:cTn>
                              </p:par>
                              <p:par>
                                <p:cTn id="132" presetID="6" presetClass="emph" presetSubtype="0" decel="100000" fill="hold" grpId="3" nodeType="withEffect">
                                  <p:stCondLst>
                                    <p:cond delay="2750"/>
                                  </p:stCondLst>
                                  <p:childTnLst>
                                    <p:animScale>
                                      <p:cBhvr>
                                        <p:cTn id="133" dur="1125" fill="hold"/>
                                        <p:tgtEl>
                                          <p:spTgt spid="137"/>
                                        </p:tgtEl>
                                      </p:cBhvr>
                                      <p:by x="33000" y="33000"/>
                                    </p:animScale>
                                  </p:childTnLst>
                                </p:cTn>
                              </p:par>
                              <p:par>
                                <p:cTn id="134" presetID="10" presetClass="entr" presetSubtype="0" fill="hold" grpId="0" nodeType="withEffect">
                                  <p:stCondLst>
                                    <p:cond delay="275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75"/>
                                        <p:tgtEl>
                                          <p:spTgt spid="151"/>
                                        </p:tgtEl>
                                      </p:cBhvr>
                                    </p:animEffect>
                                  </p:childTnLst>
                                </p:cTn>
                              </p:par>
                              <p:par>
                                <p:cTn id="137" presetID="0" presetClass="path" presetSubtype="0" decel="46000" fill="hold" grpId="1" nodeType="withEffect">
                                  <p:stCondLst>
                                    <p:cond delay="2750"/>
                                  </p:stCondLst>
                                  <p:childTnLst>
                                    <p:animMotion origin="layout" path="M -0.00026 -0.0007 C -0.05677 0.00486 -0.08723 0.00625 -0.12252 0.00902 C -0.15872 0.0118 -0.22304 0.0162 -0.32421 0.02546 " pathEditMode="relative" rAng="0" ptsTypes="AAA">
                                      <p:cBhvr>
                                        <p:cTn id="138" dur="1125" spd="-100000" fill="hold"/>
                                        <p:tgtEl>
                                          <p:spTgt spid="151"/>
                                        </p:tgtEl>
                                        <p:attrNameLst>
                                          <p:attrName>ppt_x</p:attrName>
                                          <p:attrName>ppt_y</p:attrName>
                                        </p:attrNameLst>
                                      </p:cBhvr>
                                      <p:rCtr x="-16198" y="1296"/>
                                    </p:animMotion>
                                  </p:childTnLst>
                                </p:cTn>
                              </p:par>
                              <p:par>
                                <p:cTn id="139" presetID="10" presetClass="entr" presetSubtype="0" fill="hold" grpId="0" nodeType="withEffect">
                                  <p:stCondLst>
                                    <p:cond delay="2750"/>
                                  </p:stCondLst>
                                  <p:childTnLst>
                                    <p:set>
                                      <p:cBhvr>
                                        <p:cTn id="140" dur="1" fill="hold">
                                          <p:stCondLst>
                                            <p:cond delay="0"/>
                                          </p:stCondLst>
                                        </p:cTn>
                                        <p:tgtEl>
                                          <p:spTgt spid="136"/>
                                        </p:tgtEl>
                                        <p:attrNameLst>
                                          <p:attrName>style.visibility</p:attrName>
                                        </p:attrNameLst>
                                      </p:cBhvr>
                                      <p:to>
                                        <p:strVal val="visible"/>
                                      </p:to>
                                    </p:set>
                                    <p:animEffect transition="in" filter="fade">
                                      <p:cBhvr>
                                        <p:cTn id="141" dur="375"/>
                                        <p:tgtEl>
                                          <p:spTgt spid="136"/>
                                        </p:tgtEl>
                                      </p:cBhvr>
                                    </p:animEffect>
                                  </p:childTnLst>
                                </p:cTn>
                              </p:par>
                              <p:par>
                                <p:cTn id="142" presetID="0" presetClass="path" presetSubtype="0" decel="46000" fill="hold" grpId="1" nodeType="withEffect">
                                  <p:stCondLst>
                                    <p:cond delay="2750"/>
                                  </p:stCondLst>
                                  <p:childTnLst>
                                    <p:animMotion origin="layout" path="M -0.00026 -0.0007 C -0.0987 0.00277 -0.15195 0.00393 -0.21367 0.00555 C -0.27656 0.00717 -0.38906 0.01018 -0.56614 0.01574 " pathEditMode="relative" rAng="0" ptsTypes="AAA">
                                      <p:cBhvr>
                                        <p:cTn id="143" dur="1125" spd="-100000" fill="hold"/>
                                        <p:tgtEl>
                                          <p:spTgt spid="136"/>
                                        </p:tgtEl>
                                        <p:attrNameLst>
                                          <p:attrName>ppt_x</p:attrName>
                                          <p:attrName>ppt_y</p:attrName>
                                        </p:attrNameLst>
                                      </p:cBhvr>
                                      <p:rCtr x="-28294" y="810"/>
                                    </p:animMotion>
                                  </p:childTnLst>
                                </p:cTn>
                              </p:par>
                              <p:par>
                                <p:cTn id="144" presetID="10" presetClass="entr" presetSubtype="0" fill="hold" grpId="0" nodeType="withEffect">
                                  <p:stCondLst>
                                    <p:cond delay="2750"/>
                                  </p:stCondLst>
                                  <p:childTnLst>
                                    <p:set>
                                      <p:cBhvr>
                                        <p:cTn id="145" dur="1" fill="hold">
                                          <p:stCondLst>
                                            <p:cond delay="0"/>
                                          </p:stCondLst>
                                        </p:cTn>
                                        <p:tgtEl>
                                          <p:spTgt spid="135"/>
                                        </p:tgtEl>
                                        <p:attrNameLst>
                                          <p:attrName>style.visibility</p:attrName>
                                        </p:attrNameLst>
                                      </p:cBhvr>
                                      <p:to>
                                        <p:strVal val="visible"/>
                                      </p:to>
                                    </p:set>
                                    <p:animEffect transition="in" filter="fade">
                                      <p:cBhvr>
                                        <p:cTn id="146" dur="375"/>
                                        <p:tgtEl>
                                          <p:spTgt spid="135"/>
                                        </p:tgtEl>
                                      </p:cBhvr>
                                    </p:animEffect>
                                  </p:childTnLst>
                                </p:cTn>
                              </p:par>
                              <p:par>
                                <p:cTn id="147" presetID="0" presetClass="path" presetSubtype="0" decel="46000" fill="hold" grpId="1" nodeType="withEffect">
                                  <p:stCondLst>
                                    <p:cond delay="2750"/>
                                  </p:stCondLst>
                                  <p:childTnLst>
                                    <p:animMotion origin="layout" path="M -0.00026 -0.00069 C -0.10417 0.00325 -0.1599 0.00463 -0.22513 0.00625 C -0.29102 0.00811 -0.40951 0.01135 -0.59558 0.0169 " pathEditMode="relative" rAng="0" ptsTypes="AAA">
                                      <p:cBhvr>
                                        <p:cTn id="148" dur="1125" spd="-100000" fill="hold"/>
                                        <p:tgtEl>
                                          <p:spTgt spid="135"/>
                                        </p:tgtEl>
                                        <p:attrNameLst>
                                          <p:attrName>ppt_x</p:attrName>
                                          <p:attrName>ppt_y</p:attrName>
                                        </p:attrNameLst>
                                      </p:cBhvr>
                                      <p:rCtr x="-29766" y="880"/>
                                    </p:animMotion>
                                  </p:childTnLst>
                                </p:cTn>
                              </p:par>
                              <p:par>
                                <p:cTn id="149" presetID="10" presetClass="entr" presetSubtype="0" fill="hold" grpId="0" nodeType="withEffect">
                                  <p:stCondLst>
                                    <p:cond delay="2750"/>
                                  </p:stCondLst>
                                  <p:childTnLst>
                                    <p:set>
                                      <p:cBhvr>
                                        <p:cTn id="150" dur="1" fill="hold">
                                          <p:stCondLst>
                                            <p:cond delay="0"/>
                                          </p:stCondLst>
                                        </p:cTn>
                                        <p:tgtEl>
                                          <p:spTgt spid="140"/>
                                        </p:tgtEl>
                                        <p:attrNameLst>
                                          <p:attrName>style.visibility</p:attrName>
                                        </p:attrNameLst>
                                      </p:cBhvr>
                                      <p:to>
                                        <p:strVal val="visible"/>
                                      </p:to>
                                    </p:set>
                                    <p:animEffect transition="in" filter="fade">
                                      <p:cBhvr>
                                        <p:cTn id="151" dur="375"/>
                                        <p:tgtEl>
                                          <p:spTgt spid="140"/>
                                        </p:tgtEl>
                                      </p:cBhvr>
                                    </p:animEffect>
                                  </p:childTnLst>
                                </p:cTn>
                              </p:par>
                              <p:par>
                                <p:cTn id="152"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153" dur="1125" spd="-100000" fill="hold"/>
                                        <p:tgtEl>
                                          <p:spTgt spid="140"/>
                                        </p:tgtEl>
                                        <p:attrNameLst>
                                          <p:attrName>ppt_x</p:attrName>
                                          <p:attrName>ppt_y</p:attrName>
                                        </p:attrNameLst>
                                      </p:cBhvr>
                                      <p:rCtr x="-31029" y="-347"/>
                                    </p:animMotion>
                                  </p:childTnLst>
                                </p:cTn>
                              </p:par>
                              <p:par>
                                <p:cTn id="154" presetID="10" presetClass="entr" presetSubtype="0" fill="hold" grpId="0" nodeType="withEffect">
                                  <p:stCondLst>
                                    <p:cond delay="2750"/>
                                  </p:stCondLst>
                                  <p:childTnLst>
                                    <p:set>
                                      <p:cBhvr>
                                        <p:cTn id="155" dur="1" fill="hold">
                                          <p:stCondLst>
                                            <p:cond delay="0"/>
                                          </p:stCondLst>
                                        </p:cTn>
                                        <p:tgtEl>
                                          <p:spTgt spid="145"/>
                                        </p:tgtEl>
                                        <p:attrNameLst>
                                          <p:attrName>style.visibility</p:attrName>
                                        </p:attrNameLst>
                                      </p:cBhvr>
                                      <p:to>
                                        <p:strVal val="visible"/>
                                      </p:to>
                                    </p:set>
                                    <p:animEffect transition="in" filter="fade">
                                      <p:cBhvr>
                                        <p:cTn id="156" dur="375"/>
                                        <p:tgtEl>
                                          <p:spTgt spid="145"/>
                                        </p:tgtEl>
                                      </p:cBhvr>
                                    </p:animEffect>
                                  </p:childTnLst>
                                </p:cTn>
                              </p:par>
                              <p:par>
                                <p:cTn id="157" presetID="0" presetClass="path" presetSubtype="0" decel="46000" fill="hold" grpId="1" nodeType="withEffect">
                                  <p:stCondLst>
                                    <p:cond delay="2750"/>
                                  </p:stCondLst>
                                  <p:childTnLst>
                                    <p:animMotion origin="layout" path="M -0.00026 -0.0007 C -0.10599 -0.00255 -0.16276 -0.00278 -0.22721 -0.00347 C -0.29427 -0.00417 -0.41406 -0.00533 -0.60091 -0.00741 " pathEditMode="relative" rAng="0" ptsTypes="AAA">
                                      <p:cBhvr>
                                        <p:cTn id="158" dur="1125" spd="-100000" fill="hold"/>
                                        <p:tgtEl>
                                          <p:spTgt spid="145"/>
                                        </p:tgtEl>
                                        <p:attrNameLst>
                                          <p:attrName>ppt_x</p:attrName>
                                          <p:attrName>ppt_y</p:attrName>
                                        </p:attrNameLst>
                                      </p:cBhvr>
                                      <p:rCtr x="-30039" y="-347"/>
                                    </p:animMotion>
                                  </p:childTnLst>
                                </p:cTn>
                              </p:par>
                              <p:par>
                                <p:cTn id="159" presetID="6" presetClass="emph" presetSubtype="0" fill="hold" grpId="2" nodeType="withEffect">
                                  <p:stCondLst>
                                    <p:cond delay="2750"/>
                                  </p:stCondLst>
                                  <p:childTnLst>
                                    <p:animScale>
                                      <p:cBhvr>
                                        <p:cTn id="160" dur="7" fill="hold"/>
                                        <p:tgtEl>
                                          <p:spTgt spid="145"/>
                                        </p:tgtEl>
                                      </p:cBhvr>
                                      <p:by x="300000" y="300000"/>
                                    </p:animScale>
                                  </p:childTnLst>
                                </p:cTn>
                              </p:par>
                              <p:par>
                                <p:cTn id="161" presetID="6" presetClass="emph" presetSubtype="0" decel="100000" fill="hold" grpId="3" nodeType="withEffect">
                                  <p:stCondLst>
                                    <p:cond delay="2750"/>
                                  </p:stCondLst>
                                  <p:childTnLst>
                                    <p:animScale>
                                      <p:cBhvr>
                                        <p:cTn id="162" dur="1125" fill="hold"/>
                                        <p:tgtEl>
                                          <p:spTgt spid="145"/>
                                        </p:tgtEl>
                                      </p:cBhvr>
                                      <p:by x="33000" y="33000"/>
                                    </p:animScale>
                                  </p:childTnLst>
                                </p:cTn>
                              </p:par>
                              <p:par>
                                <p:cTn id="163" presetID="10" presetClass="entr" presetSubtype="0" fill="hold" grpId="0" nodeType="withEffect">
                                  <p:stCondLst>
                                    <p:cond delay="2750"/>
                                  </p:stCondLst>
                                  <p:childTnLst>
                                    <p:set>
                                      <p:cBhvr>
                                        <p:cTn id="164" dur="1" fill="hold">
                                          <p:stCondLst>
                                            <p:cond delay="0"/>
                                          </p:stCondLst>
                                        </p:cTn>
                                        <p:tgtEl>
                                          <p:spTgt spid="149"/>
                                        </p:tgtEl>
                                        <p:attrNameLst>
                                          <p:attrName>style.visibility</p:attrName>
                                        </p:attrNameLst>
                                      </p:cBhvr>
                                      <p:to>
                                        <p:strVal val="visible"/>
                                      </p:to>
                                    </p:set>
                                    <p:animEffect transition="in" filter="fade">
                                      <p:cBhvr>
                                        <p:cTn id="165" dur="375"/>
                                        <p:tgtEl>
                                          <p:spTgt spid="149"/>
                                        </p:tgtEl>
                                      </p:cBhvr>
                                    </p:animEffect>
                                  </p:childTnLst>
                                </p:cTn>
                              </p:par>
                              <p:par>
                                <p:cTn id="166" presetID="0" presetClass="path" presetSubtype="0" decel="46000" fill="hold" grpId="1" nodeType="withEffect">
                                  <p:stCondLst>
                                    <p:cond delay="2750"/>
                                  </p:stCondLst>
                                  <p:childTnLst>
                                    <p:animMotion origin="layout" path="M -0.00026 -0.00069 C -0.07005 0.0044 -0.10781 0.00602 -0.1513 0.00834 C -0.1957 0.01088 -0.27539 0.01528 -0.40039 0.02315 " pathEditMode="relative" rAng="0" ptsTypes="AAA">
                                      <p:cBhvr>
                                        <p:cTn id="167" dur="1125" spd="-100000" fill="hold"/>
                                        <p:tgtEl>
                                          <p:spTgt spid="149"/>
                                        </p:tgtEl>
                                        <p:attrNameLst>
                                          <p:attrName>ppt_x</p:attrName>
                                          <p:attrName>ppt_y</p:attrName>
                                        </p:attrNameLst>
                                      </p:cBhvr>
                                      <p:rCtr x="-20013" y="1181"/>
                                    </p:animMotion>
                                  </p:childTnLst>
                                </p:cTn>
                              </p:par>
                              <p:par>
                                <p:cTn id="168" presetID="6" presetClass="emph" presetSubtype="0" fill="hold" grpId="2" nodeType="withEffect">
                                  <p:stCondLst>
                                    <p:cond delay="2750"/>
                                  </p:stCondLst>
                                  <p:childTnLst>
                                    <p:animScale>
                                      <p:cBhvr>
                                        <p:cTn id="169" dur="7" fill="hold"/>
                                        <p:tgtEl>
                                          <p:spTgt spid="149"/>
                                        </p:tgtEl>
                                      </p:cBhvr>
                                      <p:by x="300000" y="300000"/>
                                    </p:animScale>
                                  </p:childTnLst>
                                </p:cTn>
                              </p:par>
                              <p:par>
                                <p:cTn id="170" presetID="6" presetClass="emph" presetSubtype="0" decel="100000" fill="hold" grpId="3" nodeType="withEffect">
                                  <p:stCondLst>
                                    <p:cond delay="2750"/>
                                  </p:stCondLst>
                                  <p:childTnLst>
                                    <p:animScale>
                                      <p:cBhvr>
                                        <p:cTn id="171" dur="1125" fill="hold"/>
                                        <p:tgtEl>
                                          <p:spTgt spid="149"/>
                                        </p:tgtEl>
                                      </p:cBhvr>
                                      <p:by x="33000" y="33000"/>
                                    </p:animScale>
                                  </p:childTnLst>
                                </p:cTn>
                              </p:par>
                              <p:par>
                                <p:cTn id="172" presetID="10" presetClass="entr" presetSubtype="0" fill="hold" grpId="0" nodeType="withEffect">
                                  <p:stCondLst>
                                    <p:cond delay="2750"/>
                                  </p:stCondLst>
                                  <p:childTnLst>
                                    <p:set>
                                      <p:cBhvr>
                                        <p:cTn id="173" dur="1" fill="hold">
                                          <p:stCondLst>
                                            <p:cond delay="0"/>
                                          </p:stCondLst>
                                        </p:cTn>
                                        <p:tgtEl>
                                          <p:spTgt spid="148"/>
                                        </p:tgtEl>
                                        <p:attrNameLst>
                                          <p:attrName>style.visibility</p:attrName>
                                        </p:attrNameLst>
                                      </p:cBhvr>
                                      <p:to>
                                        <p:strVal val="visible"/>
                                      </p:to>
                                    </p:set>
                                    <p:animEffect transition="in" filter="fade">
                                      <p:cBhvr>
                                        <p:cTn id="174" dur="375"/>
                                        <p:tgtEl>
                                          <p:spTgt spid="148"/>
                                        </p:tgtEl>
                                      </p:cBhvr>
                                    </p:animEffect>
                                  </p:childTnLst>
                                </p:cTn>
                              </p:par>
                              <p:par>
                                <p:cTn id="175" presetID="0" presetClass="path" presetSubtype="0" decel="46000" fill="hold" grpId="1" nodeType="withEffect">
                                  <p:stCondLst>
                                    <p:cond delay="2750"/>
                                  </p:stCondLst>
                                  <p:childTnLst>
                                    <p:animMotion origin="layout" path="M -0.00013 0.00347 C -0.05338 -0.0081 -0.06159 0.00347 -0.09414 0.0074 C -0.12656 0.0074 -0.29765 0.01528 -0.33203 0.03102 " pathEditMode="relative" rAng="0" ptsTypes="AAA">
                                      <p:cBhvr>
                                        <p:cTn id="176" dur="1125" spd="-100000" fill="hold"/>
                                        <p:tgtEl>
                                          <p:spTgt spid="148"/>
                                        </p:tgtEl>
                                        <p:attrNameLst>
                                          <p:attrName>ppt_x</p:attrName>
                                          <p:attrName>ppt_y</p:attrName>
                                        </p:attrNameLst>
                                      </p:cBhvr>
                                      <p:rCtr x="-16589" y="1181"/>
                                    </p:animMotion>
                                  </p:childTnLst>
                                </p:cTn>
                              </p:par>
                              <p:par>
                                <p:cTn id="177" presetID="10" presetClass="entr" presetSubtype="0" fill="hold" grpId="0" nodeType="withEffect">
                                  <p:stCondLst>
                                    <p:cond delay="2750"/>
                                  </p:stCondLst>
                                  <p:childTnLst>
                                    <p:set>
                                      <p:cBhvr>
                                        <p:cTn id="178" dur="1" fill="hold">
                                          <p:stCondLst>
                                            <p:cond delay="0"/>
                                          </p:stCondLst>
                                        </p:cTn>
                                        <p:tgtEl>
                                          <p:spTgt spid="147"/>
                                        </p:tgtEl>
                                        <p:attrNameLst>
                                          <p:attrName>style.visibility</p:attrName>
                                        </p:attrNameLst>
                                      </p:cBhvr>
                                      <p:to>
                                        <p:strVal val="visible"/>
                                      </p:to>
                                    </p:set>
                                    <p:animEffect transition="in" filter="fade">
                                      <p:cBhvr>
                                        <p:cTn id="179" dur="375"/>
                                        <p:tgtEl>
                                          <p:spTgt spid="147"/>
                                        </p:tgtEl>
                                      </p:cBhvr>
                                    </p:animEffect>
                                  </p:childTnLst>
                                </p:cTn>
                              </p:par>
                              <p:par>
                                <p:cTn id="18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181" dur="1125" spd="-100000" fill="hold"/>
                                        <p:tgtEl>
                                          <p:spTgt spid="147"/>
                                        </p:tgtEl>
                                        <p:attrNameLst>
                                          <p:attrName>ppt_x</p:attrName>
                                          <p:attrName>ppt_y</p:attrName>
                                        </p:attrNameLst>
                                      </p:cBhvr>
                                      <p:rCtr x="-4909" y="394"/>
                                    </p:animMotion>
                                  </p:childTnLst>
                                </p:cTn>
                              </p:par>
                              <p:par>
                                <p:cTn id="182" presetID="10" presetClass="entr" presetSubtype="0" fill="hold" grpId="0" nodeType="withEffect">
                                  <p:stCondLst>
                                    <p:cond delay="2750"/>
                                  </p:stCondLst>
                                  <p:childTnLst>
                                    <p:set>
                                      <p:cBhvr>
                                        <p:cTn id="183" dur="1" fill="hold">
                                          <p:stCondLst>
                                            <p:cond delay="0"/>
                                          </p:stCondLst>
                                        </p:cTn>
                                        <p:tgtEl>
                                          <p:spTgt spid="157"/>
                                        </p:tgtEl>
                                        <p:attrNameLst>
                                          <p:attrName>style.visibility</p:attrName>
                                        </p:attrNameLst>
                                      </p:cBhvr>
                                      <p:to>
                                        <p:strVal val="visible"/>
                                      </p:to>
                                    </p:set>
                                    <p:animEffect transition="in" filter="fade">
                                      <p:cBhvr>
                                        <p:cTn id="184" dur="375"/>
                                        <p:tgtEl>
                                          <p:spTgt spid="157"/>
                                        </p:tgtEl>
                                      </p:cBhvr>
                                    </p:animEffect>
                                  </p:childTnLst>
                                </p:cTn>
                              </p:par>
                              <p:par>
                                <p:cTn id="185" presetID="0" presetClass="path" presetSubtype="0" decel="46000" fill="hold" grpId="1" nodeType="withEffect">
                                  <p:stCondLst>
                                    <p:cond delay="2750"/>
                                  </p:stCondLst>
                                  <p:childTnLst>
                                    <p:animMotion origin="layout" path="M 2.5E-6 4.81481E-6 C -0.04623 -0.00371 -0.07162 -0.00487 -0.10052 -0.00625 C -0.13008 -0.00788 -0.18282 -0.01088 -0.26576 -0.01598 " pathEditMode="relative" rAng="0" ptsTypes="AAA">
                                      <p:cBhvr>
                                        <p:cTn id="186" dur="1125" spd="-100000" fill="hold"/>
                                        <p:tgtEl>
                                          <p:spTgt spid="157"/>
                                        </p:tgtEl>
                                        <p:attrNameLst>
                                          <p:attrName>ppt_x</p:attrName>
                                          <p:attrName>ppt_y</p:attrName>
                                        </p:attrNameLst>
                                      </p:cBhvr>
                                      <p:rCtr x="-13294" y="-810"/>
                                    </p:animMotion>
                                  </p:childTnLst>
                                </p:cTn>
                              </p:par>
                              <p:par>
                                <p:cTn id="187" presetID="6" presetClass="emph" presetSubtype="0" fill="hold" grpId="2" nodeType="withEffect">
                                  <p:stCondLst>
                                    <p:cond delay="2750"/>
                                  </p:stCondLst>
                                  <p:childTnLst>
                                    <p:animScale>
                                      <p:cBhvr>
                                        <p:cTn id="188" dur="7" fill="hold"/>
                                        <p:tgtEl>
                                          <p:spTgt spid="157"/>
                                        </p:tgtEl>
                                      </p:cBhvr>
                                      <p:by x="300000" y="300000"/>
                                    </p:animScale>
                                  </p:childTnLst>
                                </p:cTn>
                              </p:par>
                              <p:par>
                                <p:cTn id="189" presetID="6" presetClass="emph" presetSubtype="0" decel="100000" fill="hold" grpId="3" nodeType="withEffect">
                                  <p:stCondLst>
                                    <p:cond delay="2750"/>
                                  </p:stCondLst>
                                  <p:childTnLst>
                                    <p:animScale>
                                      <p:cBhvr>
                                        <p:cTn id="190" dur="1125" fill="hold"/>
                                        <p:tgtEl>
                                          <p:spTgt spid="157"/>
                                        </p:tgtEl>
                                      </p:cBhvr>
                                      <p:by x="33000" y="33000"/>
                                    </p:animScale>
                                  </p:childTnLst>
                                </p:cTn>
                              </p:par>
                              <p:par>
                                <p:cTn id="191" presetID="10" presetClass="entr" presetSubtype="0" fill="hold" grpId="0" nodeType="withEffect">
                                  <p:stCondLst>
                                    <p:cond delay="3078"/>
                                  </p:stCondLst>
                                  <p:childTnLst>
                                    <p:set>
                                      <p:cBhvr>
                                        <p:cTn id="192" dur="1" fill="hold">
                                          <p:stCondLst>
                                            <p:cond delay="0"/>
                                          </p:stCondLst>
                                        </p:cTn>
                                        <p:tgtEl>
                                          <p:spTgt spid="150"/>
                                        </p:tgtEl>
                                        <p:attrNameLst>
                                          <p:attrName>style.visibility</p:attrName>
                                        </p:attrNameLst>
                                      </p:cBhvr>
                                      <p:to>
                                        <p:strVal val="visible"/>
                                      </p:to>
                                    </p:set>
                                    <p:animEffect transition="in" filter="fade">
                                      <p:cBhvr>
                                        <p:cTn id="193" dur="375"/>
                                        <p:tgtEl>
                                          <p:spTgt spid="150"/>
                                        </p:tgtEl>
                                      </p:cBhvr>
                                    </p:animEffect>
                                  </p:childTnLst>
                                </p:cTn>
                              </p:par>
                              <p:par>
                                <p:cTn id="194" presetID="0" presetClass="path" presetSubtype="0" decel="46000" fill="hold" grpId="1" nodeType="withEffect">
                                  <p:stCondLst>
                                    <p:cond delay="3078"/>
                                  </p:stCondLst>
                                  <p:childTnLst>
                                    <p:animMotion origin="layout" path="M -0.00026 -0.00069 C -0.08112 -0.00231 -0.12487 -0.00278 -0.17565 -0.00347 C -0.22721 -0.00417 -0.31966 -0.00532 -0.46497 -0.00741 " pathEditMode="relative" rAng="0" ptsTypes="AAA">
                                      <p:cBhvr>
                                        <p:cTn id="195" dur="1125" spd="-100000" fill="hold"/>
                                        <p:tgtEl>
                                          <p:spTgt spid="150"/>
                                        </p:tgtEl>
                                        <p:attrNameLst>
                                          <p:attrName>ppt_x</p:attrName>
                                          <p:attrName>ppt_y</p:attrName>
                                        </p:attrNameLst>
                                      </p:cBhvr>
                                      <p:rCtr x="-23242" y="-347"/>
                                    </p:animMotion>
                                  </p:childTnLst>
                                </p:cTn>
                              </p:par>
                              <p:par>
                                <p:cTn id="196" presetID="6" presetClass="emph" presetSubtype="0" fill="hold" grpId="2" nodeType="withEffect">
                                  <p:stCondLst>
                                    <p:cond delay="3078"/>
                                  </p:stCondLst>
                                  <p:childTnLst>
                                    <p:animScale>
                                      <p:cBhvr>
                                        <p:cTn id="197" dur="7" fill="hold"/>
                                        <p:tgtEl>
                                          <p:spTgt spid="150"/>
                                        </p:tgtEl>
                                      </p:cBhvr>
                                      <p:by x="300000" y="300000"/>
                                    </p:animScale>
                                  </p:childTnLst>
                                </p:cTn>
                              </p:par>
                              <p:par>
                                <p:cTn id="198" presetID="6" presetClass="emph" presetSubtype="0" decel="100000" fill="hold" grpId="3" nodeType="withEffect">
                                  <p:stCondLst>
                                    <p:cond delay="3078"/>
                                  </p:stCondLst>
                                  <p:childTnLst>
                                    <p:animScale>
                                      <p:cBhvr>
                                        <p:cTn id="199" dur="1125" fill="hold"/>
                                        <p:tgtEl>
                                          <p:spTgt spid="150"/>
                                        </p:tgtEl>
                                      </p:cBhvr>
                                      <p:by x="33000" y="33000"/>
                                    </p:animScale>
                                  </p:childTnLst>
                                </p:cTn>
                              </p:par>
                              <p:par>
                                <p:cTn id="200" presetID="10" presetClass="entr" presetSubtype="0" fill="hold" grpId="0" nodeType="withEffect">
                                  <p:stCondLst>
                                    <p:cond delay="3078"/>
                                  </p:stCondLst>
                                  <p:childTnLst>
                                    <p:set>
                                      <p:cBhvr>
                                        <p:cTn id="201" dur="1" fill="hold">
                                          <p:stCondLst>
                                            <p:cond delay="0"/>
                                          </p:stCondLst>
                                        </p:cTn>
                                        <p:tgtEl>
                                          <p:spTgt spid="154"/>
                                        </p:tgtEl>
                                        <p:attrNameLst>
                                          <p:attrName>style.visibility</p:attrName>
                                        </p:attrNameLst>
                                      </p:cBhvr>
                                      <p:to>
                                        <p:strVal val="visible"/>
                                      </p:to>
                                    </p:set>
                                    <p:animEffect transition="in" filter="fade">
                                      <p:cBhvr>
                                        <p:cTn id="202" dur="375"/>
                                        <p:tgtEl>
                                          <p:spTgt spid="154"/>
                                        </p:tgtEl>
                                      </p:cBhvr>
                                    </p:animEffect>
                                  </p:childTnLst>
                                </p:cTn>
                              </p:par>
                              <p:par>
                                <p:cTn id="203" presetID="0" presetClass="path" presetSubtype="0" decel="46000" fill="hold" grpId="1" nodeType="withEffect">
                                  <p:stCondLst>
                                    <p:cond delay="3078"/>
                                  </p:stCondLst>
                                  <p:childTnLst>
                                    <p:animMotion origin="layout" path="M -0.00026 -0.00069 C -0.05599 -0.0037 -0.04648 -0.003 -0.05846 -0.00416 C -0.07044 -0.00532 -0.06484 -0.00578 -0.16484 -0.00972 " pathEditMode="relative" rAng="0" ptsTypes="AAA">
                                      <p:cBhvr>
                                        <p:cTn id="204" dur="1125" spd="-100000" fill="hold"/>
                                        <p:tgtEl>
                                          <p:spTgt spid="154"/>
                                        </p:tgtEl>
                                        <p:attrNameLst>
                                          <p:attrName>ppt_x</p:attrName>
                                          <p:attrName>ppt_y</p:attrName>
                                        </p:attrNameLst>
                                      </p:cBhvr>
                                      <p:rCtr x="-8229" y="-463"/>
                                    </p:animMotion>
                                  </p:childTnLst>
                                </p:cTn>
                              </p:par>
                              <p:par>
                                <p:cTn id="205" presetID="10" presetClass="entr" presetSubtype="0" fill="hold" grpId="0" nodeType="withEffect">
                                  <p:stCondLst>
                                    <p:cond delay="3078"/>
                                  </p:stCondLst>
                                  <p:childTnLst>
                                    <p:set>
                                      <p:cBhvr>
                                        <p:cTn id="206" dur="1" fill="hold">
                                          <p:stCondLst>
                                            <p:cond delay="0"/>
                                          </p:stCondLst>
                                        </p:cTn>
                                        <p:tgtEl>
                                          <p:spTgt spid="144"/>
                                        </p:tgtEl>
                                        <p:attrNameLst>
                                          <p:attrName>style.visibility</p:attrName>
                                        </p:attrNameLst>
                                      </p:cBhvr>
                                      <p:to>
                                        <p:strVal val="visible"/>
                                      </p:to>
                                    </p:set>
                                    <p:animEffect transition="in" filter="fade">
                                      <p:cBhvr>
                                        <p:cTn id="207" dur="375"/>
                                        <p:tgtEl>
                                          <p:spTgt spid="144"/>
                                        </p:tgtEl>
                                      </p:cBhvr>
                                    </p:animEffect>
                                  </p:childTnLst>
                                </p:cTn>
                              </p:par>
                              <p:par>
                                <p:cTn id="208" presetID="0" presetClass="path" presetSubtype="0" decel="46000" fill="hold" grpId="1" nodeType="withEffect">
                                  <p:stCondLst>
                                    <p:cond delay="3078"/>
                                  </p:stCondLst>
                                  <p:childTnLst>
                                    <p:animMotion origin="layout" path="M -1.45833E-6 -1.85185E-6 C -0.00456 -1.85185E-6 -0.01432 -0.00046 -0.02474 -0.00069 C -0.03542 -0.00092 -0.04778 -0.00116 -0.06445 -0.00139 C -0.07956 -0.00162 -0.36953 -0.00555 -0.44258 -0.00671 " pathEditMode="relative" rAng="0" ptsTypes="AAAA">
                                      <p:cBhvr>
                                        <p:cTn id="209" dur="1125" spd="-100000" fill="hold"/>
                                        <p:tgtEl>
                                          <p:spTgt spid="144"/>
                                        </p:tgtEl>
                                        <p:attrNameLst>
                                          <p:attrName>ppt_x</p:attrName>
                                          <p:attrName>ppt_y</p:attrName>
                                        </p:attrNameLst>
                                      </p:cBhvr>
                                      <p:rCtr x="-22135" y="-347"/>
                                    </p:animMotion>
                                  </p:childTnLst>
                                </p:cTn>
                              </p:par>
                              <p:par>
                                <p:cTn id="210" presetID="10" presetClass="entr" presetSubtype="0" fill="hold" grpId="0" nodeType="withEffect">
                                  <p:stCondLst>
                                    <p:cond delay="3078"/>
                                  </p:stCondLst>
                                  <p:childTnLst>
                                    <p:set>
                                      <p:cBhvr>
                                        <p:cTn id="211" dur="1" fill="hold">
                                          <p:stCondLst>
                                            <p:cond delay="0"/>
                                          </p:stCondLst>
                                        </p:cTn>
                                        <p:tgtEl>
                                          <p:spTgt spid="143"/>
                                        </p:tgtEl>
                                        <p:attrNameLst>
                                          <p:attrName>style.visibility</p:attrName>
                                        </p:attrNameLst>
                                      </p:cBhvr>
                                      <p:to>
                                        <p:strVal val="visible"/>
                                      </p:to>
                                    </p:set>
                                    <p:animEffect transition="in" filter="fade">
                                      <p:cBhvr>
                                        <p:cTn id="212" dur="375"/>
                                        <p:tgtEl>
                                          <p:spTgt spid="143"/>
                                        </p:tgtEl>
                                      </p:cBhvr>
                                    </p:animEffect>
                                  </p:childTnLst>
                                </p:cTn>
                              </p:par>
                              <p:par>
                                <p:cTn id="213" presetID="0" presetClass="path" presetSubtype="0" decel="46000" fill="hold" grpId="1" nodeType="withEffect">
                                  <p:stCondLst>
                                    <p:cond delay="3078"/>
                                  </p:stCondLst>
                                  <p:childTnLst>
                                    <p:animMotion origin="layout" path="M -0.00026 -0.0007 C -0.00807 -0.00324 -0.02188 -0.00394 -0.03724 -0.00394 C -0.05273 -0.00486 -0.07734 -0.0088 -0.09583 -0.00718 C -0.11276 -0.00486 -0.5457 -0.02338 -0.65195 -0.0257 " pathEditMode="relative" rAng="0" ptsTypes="AAAA">
                                      <p:cBhvr>
                                        <p:cTn id="214" dur="1125" spd="-100000" fill="hold"/>
                                        <p:tgtEl>
                                          <p:spTgt spid="143"/>
                                        </p:tgtEl>
                                        <p:attrNameLst>
                                          <p:attrName>ppt_x</p:attrName>
                                          <p:attrName>ppt_y</p:attrName>
                                        </p:attrNameLst>
                                      </p:cBhvr>
                                      <p:rCtr x="-32591" y="-1250"/>
                                    </p:animMotion>
                                  </p:childTnLst>
                                </p:cTn>
                              </p:par>
                              <p:par>
                                <p:cTn id="215" presetID="10" presetClass="entr" presetSubtype="0" fill="hold" grpId="0" nodeType="withEffect">
                                  <p:stCondLst>
                                    <p:cond delay="3078"/>
                                  </p:stCondLst>
                                  <p:childTnLst>
                                    <p:set>
                                      <p:cBhvr>
                                        <p:cTn id="216" dur="1" fill="hold">
                                          <p:stCondLst>
                                            <p:cond delay="0"/>
                                          </p:stCondLst>
                                        </p:cTn>
                                        <p:tgtEl>
                                          <p:spTgt spid="141"/>
                                        </p:tgtEl>
                                        <p:attrNameLst>
                                          <p:attrName>style.visibility</p:attrName>
                                        </p:attrNameLst>
                                      </p:cBhvr>
                                      <p:to>
                                        <p:strVal val="visible"/>
                                      </p:to>
                                    </p:set>
                                    <p:animEffect transition="in" filter="fade">
                                      <p:cBhvr>
                                        <p:cTn id="217" dur="375"/>
                                        <p:tgtEl>
                                          <p:spTgt spid="141"/>
                                        </p:tgtEl>
                                      </p:cBhvr>
                                    </p:animEffect>
                                  </p:childTnLst>
                                </p:cTn>
                              </p:par>
                              <p:par>
                                <p:cTn id="218"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219" dur="1125" spd="-100000" fill="hold"/>
                                        <p:tgtEl>
                                          <p:spTgt spid="141"/>
                                        </p:tgtEl>
                                        <p:attrNameLst>
                                          <p:attrName>ppt_x</p:attrName>
                                          <p:attrName>ppt_y</p:attrName>
                                        </p:attrNameLst>
                                      </p:cBhvr>
                                      <p:rCtr x="-40339" y="2708"/>
                                    </p:animMotion>
                                  </p:childTnLst>
                                </p:cTn>
                              </p:par>
                              <p:par>
                                <p:cTn id="220" presetID="6" presetClass="emph" presetSubtype="0" fill="hold" grpId="2" nodeType="withEffect">
                                  <p:stCondLst>
                                    <p:cond delay="3078"/>
                                  </p:stCondLst>
                                  <p:childTnLst>
                                    <p:animScale>
                                      <p:cBhvr>
                                        <p:cTn id="221" dur="7" fill="hold"/>
                                        <p:tgtEl>
                                          <p:spTgt spid="141"/>
                                        </p:tgtEl>
                                      </p:cBhvr>
                                      <p:by x="300000" y="300000"/>
                                    </p:animScale>
                                  </p:childTnLst>
                                </p:cTn>
                              </p:par>
                              <p:par>
                                <p:cTn id="222" presetID="6" presetClass="emph" presetSubtype="0" decel="100000" fill="hold" grpId="3" nodeType="withEffect">
                                  <p:stCondLst>
                                    <p:cond delay="3078"/>
                                  </p:stCondLst>
                                  <p:childTnLst>
                                    <p:animScale>
                                      <p:cBhvr>
                                        <p:cTn id="223" dur="1125" fill="hold"/>
                                        <p:tgtEl>
                                          <p:spTgt spid="141"/>
                                        </p:tgtEl>
                                      </p:cBhvr>
                                      <p:by x="33000" y="33000"/>
                                    </p:animScale>
                                  </p:childTnLst>
                                </p:cTn>
                              </p:par>
                              <p:par>
                                <p:cTn id="224" presetID="10" presetClass="entr" presetSubtype="0" fill="hold" grpId="0" nodeType="withEffect">
                                  <p:stCondLst>
                                    <p:cond delay="3078"/>
                                  </p:stCondLst>
                                  <p:childTnLst>
                                    <p:set>
                                      <p:cBhvr>
                                        <p:cTn id="225" dur="1" fill="hold">
                                          <p:stCondLst>
                                            <p:cond delay="0"/>
                                          </p:stCondLst>
                                        </p:cTn>
                                        <p:tgtEl>
                                          <p:spTgt spid="133"/>
                                        </p:tgtEl>
                                        <p:attrNameLst>
                                          <p:attrName>style.visibility</p:attrName>
                                        </p:attrNameLst>
                                      </p:cBhvr>
                                      <p:to>
                                        <p:strVal val="visible"/>
                                      </p:to>
                                    </p:set>
                                    <p:animEffect transition="in" filter="fade">
                                      <p:cBhvr>
                                        <p:cTn id="226" dur="375"/>
                                        <p:tgtEl>
                                          <p:spTgt spid="133"/>
                                        </p:tgtEl>
                                      </p:cBhvr>
                                    </p:animEffect>
                                  </p:childTnLst>
                                </p:cTn>
                              </p:par>
                              <p:par>
                                <p:cTn id="227" presetID="0" presetClass="path" presetSubtype="0" decel="46000" fill="hold" grpId="1" nodeType="withEffect">
                                  <p:stCondLst>
                                    <p:cond delay="3078"/>
                                  </p:stCondLst>
                                  <p:childTnLst>
                                    <p:animMotion origin="layout" path="M -2.08333E-6 -4.81481E-6 C -0.0306 0.00741 -0.07383 0.01204 -0.12161 0.01598 C -0.16992 0.02014 -0.24831 0.02338 -0.28971 0.02408 C -0.33008 0.025 -0.50104 0.02431 -0.63802 0.02246 " pathEditMode="relative" rAng="0" ptsTypes="AAAA">
                                      <p:cBhvr>
                                        <p:cTn id="228" dur="1125" spd="-100000" fill="hold"/>
                                        <p:tgtEl>
                                          <p:spTgt spid="133"/>
                                        </p:tgtEl>
                                        <p:attrNameLst>
                                          <p:attrName>ppt_x</p:attrName>
                                          <p:attrName>ppt_y</p:attrName>
                                        </p:attrNameLst>
                                      </p:cBhvr>
                                      <p:rCtr x="-31901" y="1227"/>
                                    </p:animMotion>
                                  </p:childTnLst>
                                </p:cTn>
                              </p:par>
                              <p:par>
                                <p:cTn id="229" presetID="6" presetClass="emph" presetSubtype="0" fill="hold" grpId="2" nodeType="withEffect">
                                  <p:stCondLst>
                                    <p:cond delay="3078"/>
                                  </p:stCondLst>
                                  <p:childTnLst>
                                    <p:animScale>
                                      <p:cBhvr>
                                        <p:cTn id="230" dur="7" fill="hold"/>
                                        <p:tgtEl>
                                          <p:spTgt spid="133"/>
                                        </p:tgtEl>
                                      </p:cBhvr>
                                      <p:by x="300000" y="300000"/>
                                    </p:animScale>
                                  </p:childTnLst>
                                </p:cTn>
                              </p:par>
                              <p:par>
                                <p:cTn id="231" presetID="6" presetClass="emph" presetSubtype="0" decel="100000" fill="hold" grpId="3" nodeType="withEffect">
                                  <p:stCondLst>
                                    <p:cond delay="3078"/>
                                  </p:stCondLst>
                                  <p:childTnLst>
                                    <p:animScale>
                                      <p:cBhvr>
                                        <p:cTn id="232" dur="1125" fill="hold"/>
                                        <p:tgtEl>
                                          <p:spTgt spid="133"/>
                                        </p:tgtEl>
                                      </p:cBhvr>
                                      <p:by x="33000" y="33000"/>
                                    </p:animScale>
                                  </p:childTnLst>
                                </p:cTn>
                              </p:par>
                              <p:par>
                                <p:cTn id="233" presetID="10" presetClass="entr" presetSubtype="0" fill="hold" grpId="0" nodeType="withEffect">
                                  <p:stCondLst>
                                    <p:cond delay="3078"/>
                                  </p:stCondLst>
                                  <p:childTnLst>
                                    <p:set>
                                      <p:cBhvr>
                                        <p:cTn id="234" dur="1" fill="hold">
                                          <p:stCondLst>
                                            <p:cond delay="0"/>
                                          </p:stCondLst>
                                        </p:cTn>
                                        <p:tgtEl>
                                          <p:spTgt spid="131"/>
                                        </p:tgtEl>
                                        <p:attrNameLst>
                                          <p:attrName>style.visibility</p:attrName>
                                        </p:attrNameLst>
                                      </p:cBhvr>
                                      <p:to>
                                        <p:strVal val="visible"/>
                                      </p:to>
                                    </p:set>
                                    <p:animEffect transition="in" filter="fade">
                                      <p:cBhvr>
                                        <p:cTn id="235" dur="375"/>
                                        <p:tgtEl>
                                          <p:spTgt spid="131"/>
                                        </p:tgtEl>
                                      </p:cBhvr>
                                    </p:animEffect>
                                  </p:childTnLst>
                                </p:cTn>
                              </p:par>
                              <p:par>
                                <p:cTn id="236" presetID="0" presetClass="path" presetSubtype="0" decel="46000" fill="hold" grpId="1" nodeType="withEffect">
                                  <p:stCondLst>
                                    <p:cond delay="3078"/>
                                  </p:stCondLst>
                                  <p:childTnLst>
                                    <p:animMotion origin="layout" path="M -0.00026 -0.00069 C -0.00195 -0.00069 -0.00625 -0.00069 -0.01067 -0.00023 C -0.01523 -1.48148E-6 -0.02148 0.00093 -0.02799 0.00093 C -0.03424 0.00093 -0.3414 0.01435 -0.37317 0.01621 " pathEditMode="relative" rAng="0" ptsTypes="AAAA">
                                      <p:cBhvr>
                                        <p:cTn id="237" dur="1125" spd="-100000" fill="hold"/>
                                        <p:tgtEl>
                                          <p:spTgt spid="131"/>
                                        </p:tgtEl>
                                        <p:attrNameLst>
                                          <p:attrName>ppt_x</p:attrName>
                                          <p:attrName>ppt_y</p:attrName>
                                        </p:attrNameLst>
                                      </p:cBhvr>
                                      <p:rCtr x="-18646" y="833"/>
                                    </p:animMotion>
                                  </p:childTnLst>
                                </p:cTn>
                              </p:par>
                              <p:par>
                                <p:cTn id="238" presetID="6" presetClass="emph" presetSubtype="0" fill="hold" grpId="2" nodeType="withEffect">
                                  <p:stCondLst>
                                    <p:cond delay="3078"/>
                                  </p:stCondLst>
                                  <p:childTnLst>
                                    <p:animScale>
                                      <p:cBhvr>
                                        <p:cTn id="239" dur="7" fill="hold"/>
                                        <p:tgtEl>
                                          <p:spTgt spid="131"/>
                                        </p:tgtEl>
                                      </p:cBhvr>
                                      <p:by x="300000" y="300000"/>
                                    </p:animScale>
                                  </p:childTnLst>
                                </p:cTn>
                              </p:par>
                              <p:par>
                                <p:cTn id="240" presetID="6" presetClass="emph" presetSubtype="0" decel="100000" fill="hold" grpId="3" nodeType="withEffect">
                                  <p:stCondLst>
                                    <p:cond delay="3078"/>
                                  </p:stCondLst>
                                  <p:childTnLst>
                                    <p:animScale>
                                      <p:cBhvr>
                                        <p:cTn id="241" dur="1125" fill="hold"/>
                                        <p:tgtEl>
                                          <p:spTgt spid="131"/>
                                        </p:tgtEl>
                                      </p:cBhvr>
                                      <p:by x="33000" y="33000"/>
                                    </p:animScale>
                                  </p:childTnLst>
                                </p:cTn>
                              </p:par>
                              <p:par>
                                <p:cTn id="242" presetID="10" presetClass="entr" presetSubtype="0" fill="hold" grpId="0" nodeType="withEffect">
                                  <p:stCondLst>
                                    <p:cond delay="3078"/>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375"/>
                                        <p:tgtEl>
                                          <p:spTgt spid="146"/>
                                        </p:tgtEl>
                                      </p:cBhvr>
                                    </p:animEffect>
                                  </p:childTnLst>
                                </p:cTn>
                              </p:par>
                              <p:par>
                                <p:cTn id="245" presetID="0" presetClass="path" presetSubtype="0" decel="46000" fill="hold" grpId="1" nodeType="withEffect">
                                  <p:stCondLst>
                                    <p:cond delay="3078"/>
                                  </p:stCondLst>
                                  <p:childTnLst>
                                    <p:animMotion origin="layout" path="M -0.00026 -0.0007 C -0.0069 -0.0007 -0.03607 0.00625 -0.04115 0.00763 C -0.04662 0.00879 -0.10183 0.01898 -0.11003 0.0206 C -0.11823 0.02291 -0.16055 0.03009 -0.17982 0.0324 " pathEditMode="relative" rAng="0" ptsTypes="AAAA">
                                      <p:cBhvr>
                                        <p:cTn id="246" dur="1125" spd="-100000" fill="hold"/>
                                        <p:tgtEl>
                                          <p:spTgt spid="146"/>
                                        </p:tgtEl>
                                        <p:attrNameLst>
                                          <p:attrName>ppt_x</p:attrName>
                                          <p:attrName>ppt_y</p:attrName>
                                        </p:attrNameLst>
                                      </p:cBhvr>
                                      <p:rCtr x="-8984" y="1644"/>
                                    </p:animMotion>
                                  </p:childTnLst>
                                </p:cTn>
                              </p:par>
                              <p:par>
                                <p:cTn id="247" presetID="6" presetClass="emph" presetSubtype="0" fill="hold" grpId="2" nodeType="withEffect">
                                  <p:stCondLst>
                                    <p:cond delay="3078"/>
                                  </p:stCondLst>
                                  <p:childTnLst>
                                    <p:animScale>
                                      <p:cBhvr>
                                        <p:cTn id="248" dur="7" fill="hold"/>
                                        <p:tgtEl>
                                          <p:spTgt spid="146"/>
                                        </p:tgtEl>
                                      </p:cBhvr>
                                      <p:by x="300000" y="300000"/>
                                    </p:animScale>
                                  </p:childTnLst>
                                </p:cTn>
                              </p:par>
                              <p:par>
                                <p:cTn id="249" presetID="6" presetClass="emph" presetSubtype="0" decel="100000" fill="hold" grpId="3" nodeType="withEffect">
                                  <p:stCondLst>
                                    <p:cond delay="3078"/>
                                  </p:stCondLst>
                                  <p:childTnLst>
                                    <p:animScale>
                                      <p:cBhvr>
                                        <p:cTn id="250" dur="1125" fill="hold"/>
                                        <p:tgtEl>
                                          <p:spTgt spid="146"/>
                                        </p:tgtEl>
                                      </p:cBhvr>
                                      <p:by x="33000" y="33000"/>
                                    </p:animScale>
                                  </p:childTnLst>
                                </p:cTn>
                              </p:par>
                              <p:par>
                                <p:cTn id="251" presetID="10" presetClass="entr" presetSubtype="0" fill="hold" grpId="0" nodeType="withEffect">
                                  <p:stCondLst>
                                    <p:cond delay="3078"/>
                                  </p:stCondLst>
                                  <p:childTnLst>
                                    <p:set>
                                      <p:cBhvr>
                                        <p:cTn id="252" dur="1" fill="hold">
                                          <p:stCondLst>
                                            <p:cond delay="0"/>
                                          </p:stCondLst>
                                        </p:cTn>
                                        <p:tgtEl>
                                          <p:spTgt spid="134"/>
                                        </p:tgtEl>
                                        <p:attrNameLst>
                                          <p:attrName>style.visibility</p:attrName>
                                        </p:attrNameLst>
                                      </p:cBhvr>
                                      <p:to>
                                        <p:strVal val="visible"/>
                                      </p:to>
                                    </p:set>
                                    <p:animEffect transition="in" filter="fade">
                                      <p:cBhvr>
                                        <p:cTn id="253" dur="375"/>
                                        <p:tgtEl>
                                          <p:spTgt spid="134"/>
                                        </p:tgtEl>
                                      </p:cBhvr>
                                    </p:animEffect>
                                  </p:childTnLst>
                                </p:cTn>
                              </p:par>
                              <p:par>
                                <p:cTn id="25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255" dur="1125" spd="-100000" fill="hold"/>
                                        <p:tgtEl>
                                          <p:spTgt spid="134"/>
                                        </p:tgtEl>
                                        <p:attrNameLst>
                                          <p:attrName>ppt_x</p:attrName>
                                          <p:attrName>ppt_y</p:attrName>
                                        </p:attrNameLst>
                                      </p:cBhvr>
                                      <p:rCtr x="-35247" y="5208"/>
                                    </p:animMotion>
                                  </p:childTnLst>
                                </p:cTn>
                              </p:par>
                              <p:par>
                                <p:cTn id="256" presetID="10" presetClass="entr" presetSubtype="0" fill="hold" grpId="0" nodeType="withEffect">
                                  <p:stCondLst>
                                    <p:cond delay="3078"/>
                                  </p:stCondLst>
                                  <p:childTnLst>
                                    <p:set>
                                      <p:cBhvr>
                                        <p:cTn id="257" dur="1" fill="hold">
                                          <p:stCondLst>
                                            <p:cond delay="0"/>
                                          </p:stCondLst>
                                        </p:cTn>
                                        <p:tgtEl>
                                          <p:spTgt spid="208"/>
                                        </p:tgtEl>
                                        <p:attrNameLst>
                                          <p:attrName>style.visibility</p:attrName>
                                        </p:attrNameLst>
                                      </p:cBhvr>
                                      <p:to>
                                        <p:strVal val="visible"/>
                                      </p:to>
                                    </p:set>
                                    <p:animEffect transition="in" filter="fade">
                                      <p:cBhvr>
                                        <p:cTn id="258" dur="375"/>
                                        <p:tgtEl>
                                          <p:spTgt spid="208"/>
                                        </p:tgtEl>
                                      </p:cBhvr>
                                    </p:animEffect>
                                  </p:childTnLst>
                                </p:cTn>
                              </p:par>
                              <p:par>
                                <p:cTn id="25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260" dur="1125" spd="-100000" fill="hold"/>
                                        <p:tgtEl>
                                          <p:spTgt spid="208"/>
                                        </p:tgtEl>
                                        <p:attrNameLst>
                                          <p:attrName>ppt_x</p:attrName>
                                          <p:attrName>ppt_y</p:attrName>
                                        </p:attrNameLst>
                                      </p:cBhvr>
                                      <p:rCtr x="-7383" y="1065"/>
                                    </p:animMotion>
                                  </p:childTnLst>
                                </p:cTn>
                              </p:par>
                              <p:par>
                                <p:cTn id="261" presetID="6" presetClass="emph" presetSubtype="0" fill="hold" grpId="2" nodeType="withEffect">
                                  <p:stCondLst>
                                    <p:cond delay="3078"/>
                                  </p:stCondLst>
                                  <p:childTnLst>
                                    <p:animScale>
                                      <p:cBhvr>
                                        <p:cTn id="262" dur="7" fill="hold"/>
                                        <p:tgtEl>
                                          <p:spTgt spid="208"/>
                                        </p:tgtEl>
                                      </p:cBhvr>
                                      <p:by x="300000" y="300000"/>
                                    </p:animScale>
                                  </p:childTnLst>
                                </p:cTn>
                              </p:par>
                              <p:par>
                                <p:cTn id="263" presetID="6" presetClass="emph" presetSubtype="0" decel="100000" fill="hold" grpId="3" nodeType="withEffect">
                                  <p:stCondLst>
                                    <p:cond delay="3078"/>
                                  </p:stCondLst>
                                  <p:childTnLst>
                                    <p:animScale>
                                      <p:cBhvr>
                                        <p:cTn id="264" dur="1125" fill="hold"/>
                                        <p:tgtEl>
                                          <p:spTgt spid="208"/>
                                        </p:tgtEl>
                                      </p:cBhvr>
                                      <p:by x="33000" y="33000"/>
                                    </p:animScale>
                                  </p:childTnLst>
                                </p:cTn>
                              </p:par>
                              <p:par>
                                <p:cTn id="265" presetID="10" presetClass="entr" presetSubtype="0" fill="hold" grpId="0" nodeType="withEffect">
                                  <p:stCondLst>
                                    <p:cond delay="3265"/>
                                  </p:stCondLst>
                                  <p:childTnLst>
                                    <p:set>
                                      <p:cBhvr>
                                        <p:cTn id="266" dur="1" fill="hold">
                                          <p:stCondLst>
                                            <p:cond delay="0"/>
                                          </p:stCondLst>
                                        </p:cTn>
                                        <p:tgtEl>
                                          <p:spTgt spid="164"/>
                                        </p:tgtEl>
                                        <p:attrNameLst>
                                          <p:attrName>style.visibility</p:attrName>
                                        </p:attrNameLst>
                                      </p:cBhvr>
                                      <p:to>
                                        <p:strVal val="visible"/>
                                      </p:to>
                                    </p:set>
                                    <p:animEffect transition="in" filter="fade">
                                      <p:cBhvr>
                                        <p:cTn id="267" dur="375"/>
                                        <p:tgtEl>
                                          <p:spTgt spid="164"/>
                                        </p:tgtEl>
                                      </p:cBhvr>
                                    </p:animEffect>
                                  </p:childTnLst>
                                </p:cTn>
                              </p:par>
                              <p:par>
                                <p:cTn id="26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269" dur="1313" spd="-100000" fill="hold"/>
                                        <p:tgtEl>
                                          <p:spTgt spid="164"/>
                                        </p:tgtEl>
                                        <p:attrNameLst>
                                          <p:attrName>ppt_x</p:attrName>
                                          <p:attrName>ppt_y</p:attrName>
                                        </p:attrNameLst>
                                      </p:cBhvr>
                                      <p:rCtr x="-15234" y="-1042"/>
                                    </p:animMotion>
                                  </p:childTnLst>
                                </p:cTn>
                              </p:par>
                              <p:par>
                                <p:cTn id="270" presetID="6" presetClass="emph" presetSubtype="0" fill="hold" grpId="2" nodeType="withEffect">
                                  <p:stCondLst>
                                    <p:cond delay="3265"/>
                                  </p:stCondLst>
                                  <p:childTnLst>
                                    <p:animScale>
                                      <p:cBhvr>
                                        <p:cTn id="271" dur="7" fill="hold"/>
                                        <p:tgtEl>
                                          <p:spTgt spid="164"/>
                                        </p:tgtEl>
                                      </p:cBhvr>
                                      <p:by x="300000" y="300000"/>
                                    </p:animScale>
                                  </p:childTnLst>
                                </p:cTn>
                              </p:par>
                              <p:par>
                                <p:cTn id="272" presetID="6" presetClass="emph" presetSubtype="0" fill="hold" grpId="3" nodeType="withEffect">
                                  <p:stCondLst>
                                    <p:cond delay="3265"/>
                                  </p:stCondLst>
                                  <p:childTnLst>
                                    <p:animScale>
                                      <p:cBhvr>
                                        <p:cTn id="273" dur="1313" fill="hold"/>
                                        <p:tgtEl>
                                          <p:spTgt spid="164"/>
                                        </p:tgtEl>
                                      </p:cBhvr>
                                      <p:by x="33000" y="33000"/>
                                    </p:animScale>
                                  </p:childTnLst>
                                </p:cTn>
                              </p:par>
                              <p:par>
                                <p:cTn id="274" presetID="10" presetClass="entr" presetSubtype="0" fill="hold" grpId="0" nodeType="withEffect">
                                  <p:stCondLst>
                                    <p:cond delay="2703"/>
                                  </p:stCondLst>
                                  <p:childTnLst>
                                    <p:set>
                                      <p:cBhvr>
                                        <p:cTn id="275" dur="1" fill="hold">
                                          <p:stCondLst>
                                            <p:cond delay="0"/>
                                          </p:stCondLst>
                                        </p:cTn>
                                        <p:tgtEl>
                                          <p:spTgt spid="229"/>
                                        </p:tgtEl>
                                        <p:attrNameLst>
                                          <p:attrName>style.visibility</p:attrName>
                                        </p:attrNameLst>
                                      </p:cBhvr>
                                      <p:to>
                                        <p:strVal val="visible"/>
                                      </p:to>
                                    </p:set>
                                    <p:animEffect transition="in" filter="fade">
                                      <p:cBhvr>
                                        <p:cTn id="276" dur="375"/>
                                        <p:tgtEl>
                                          <p:spTgt spid="229"/>
                                        </p:tgtEl>
                                      </p:cBhvr>
                                    </p:animEffect>
                                  </p:childTnLst>
                                </p:cTn>
                              </p:par>
                              <p:par>
                                <p:cTn id="277" presetID="0" presetClass="path" presetSubtype="0" decel="46000" fill="hold" grpId="1" nodeType="withEffect">
                                  <p:stCondLst>
                                    <p:cond delay="2703"/>
                                  </p:stCondLst>
                                  <p:childTnLst>
                                    <p:animMotion origin="layout" path="M 4.16667E-7 0.00509 C -0.06471 0.01551 -0.19935 0.01944 -0.26719 0.01944 C -0.33438 0.01991 -0.56497 0.01551 -0.76367 -0.00509 " pathEditMode="relative" rAng="0" ptsTypes="AAA">
                                      <p:cBhvr>
                                        <p:cTn id="278" dur="1350" spd="-100000" fill="hold"/>
                                        <p:tgtEl>
                                          <p:spTgt spid="229"/>
                                        </p:tgtEl>
                                        <p:attrNameLst>
                                          <p:attrName>ppt_x</p:attrName>
                                          <p:attrName>ppt_y</p:attrName>
                                        </p:attrNameLst>
                                      </p:cBhvr>
                                      <p:rCtr x="-38190" y="208"/>
                                    </p:animMotion>
                                  </p:childTnLst>
                                </p:cTn>
                              </p:par>
                              <p:par>
                                <p:cTn id="279" presetID="6" presetClass="emph" presetSubtype="0" fill="hold" grpId="2" nodeType="withEffect">
                                  <p:stCondLst>
                                    <p:cond delay="2703"/>
                                  </p:stCondLst>
                                  <p:childTnLst>
                                    <p:animScale>
                                      <p:cBhvr>
                                        <p:cTn id="280" dur="7" fill="hold"/>
                                        <p:tgtEl>
                                          <p:spTgt spid="229"/>
                                        </p:tgtEl>
                                      </p:cBhvr>
                                      <p:by x="500000" y="500000"/>
                                    </p:animScale>
                                  </p:childTnLst>
                                </p:cTn>
                              </p:par>
                              <p:par>
                                <p:cTn id="281" presetID="6" presetClass="emph" presetSubtype="0" decel="100000" fill="hold" grpId="3" nodeType="withEffect">
                                  <p:stCondLst>
                                    <p:cond delay="2703"/>
                                  </p:stCondLst>
                                  <p:childTnLst>
                                    <p:animScale>
                                      <p:cBhvr>
                                        <p:cTn id="282" dur="1350" fill="hold"/>
                                        <p:tgtEl>
                                          <p:spTgt spid="229"/>
                                        </p:tgtEl>
                                      </p:cBhvr>
                                      <p:by x="20000" y="20000"/>
                                    </p:animScale>
                                  </p:childTnLst>
                                </p:cTn>
                              </p:par>
                              <p:par>
                                <p:cTn id="283" presetID="10" presetClass="entr" presetSubtype="0" fill="hold" grpId="0" nodeType="withEffect">
                                  <p:stCondLst>
                                    <p:cond delay="2890"/>
                                  </p:stCondLst>
                                  <p:childTnLst>
                                    <p:set>
                                      <p:cBhvr>
                                        <p:cTn id="284" dur="1" fill="hold">
                                          <p:stCondLst>
                                            <p:cond delay="0"/>
                                          </p:stCondLst>
                                        </p:cTn>
                                        <p:tgtEl>
                                          <p:spTgt spid="222"/>
                                        </p:tgtEl>
                                        <p:attrNameLst>
                                          <p:attrName>style.visibility</p:attrName>
                                        </p:attrNameLst>
                                      </p:cBhvr>
                                      <p:to>
                                        <p:strVal val="visible"/>
                                      </p:to>
                                    </p:set>
                                    <p:animEffect transition="in" filter="fade">
                                      <p:cBhvr>
                                        <p:cTn id="285" dur="375"/>
                                        <p:tgtEl>
                                          <p:spTgt spid="222"/>
                                        </p:tgtEl>
                                      </p:cBhvr>
                                    </p:animEffect>
                                  </p:childTnLst>
                                </p:cTn>
                              </p:par>
                              <p:par>
                                <p:cTn id="286" presetID="0" presetClass="path" presetSubtype="0" decel="46000" fill="hold" grpId="1" nodeType="withEffect">
                                  <p:stCondLst>
                                    <p:cond delay="2890"/>
                                  </p:stCondLst>
                                  <p:childTnLst>
                                    <p:animMotion origin="layout" path="M 8.33333E-7 -0.00069 C -0.17747 -0.01458 -0.28333 -0.01713 -0.31849 -0.01805 C -0.35352 -0.01875 -0.48971 -0.0162 -0.53359 -0.01481 " pathEditMode="relative" rAng="0" ptsTypes="AAA">
                                      <p:cBhvr>
                                        <p:cTn id="287" dur="1125" spd="-100000" fill="hold"/>
                                        <p:tgtEl>
                                          <p:spTgt spid="222"/>
                                        </p:tgtEl>
                                        <p:attrNameLst>
                                          <p:attrName>ppt_x</p:attrName>
                                          <p:attrName>ppt_y</p:attrName>
                                        </p:attrNameLst>
                                      </p:cBhvr>
                                      <p:rCtr x="-26680" y="-880"/>
                                    </p:animMotion>
                                  </p:childTnLst>
                                </p:cTn>
                              </p:par>
                              <p:par>
                                <p:cTn id="288" presetID="10" presetClass="entr" presetSubtype="0" fill="hold" grpId="0" nodeType="withEffect">
                                  <p:stCondLst>
                                    <p:cond delay="3078"/>
                                  </p:stCondLst>
                                  <p:childTnLst>
                                    <p:set>
                                      <p:cBhvr>
                                        <p:cTn id="289" dur="1" fill="hold">
                                          <p:stCondLst>
                                            <p:cond delay="0"/>
                                          </p:stCondLst>
                                        </p:cTn>
                                        <p:tgtEl>
                                          <p:spTgt spid="228"/>
                                        </p:tgtEl>
                                        <p:attrNameLst>
                                          <p:attrName>style.visibility</p:attrName>
                                        </p:attrNameLst>
                                      </p:cBhvr>
                                      <p:to>
                                        <p:strVal val="visible"/>
                                      </p:to>
                                    </p:set>
                                    <p:animEffect transition="in" filter="fade">
                                      <p:cBhvr>
                                        <p:cTn id="290" dur="375"/>
                                        <p:tgtEl>
                                          <p:spTgt spid="228"/>
                                        </p:tgtEl>
                                      </p:cBhvr>
                                    </p:animEffect>
                                  </p:childTnLst>
                                </p:cTn>
                              </p:par>
                              <p:par>
                                <p:cTn id="291" presetID="0" presetClass="path" presetSubtype="0" decel="46000" fill="hold" grpId="1" nodeType="withEffect">
                                  <p:stCondLst>
                                    <p:cond delay="3078"/>
                                  </p:stCondLst>
                                  <p:childTnLst>
                                    <p:animMotion origin="layout" path="M 3.33333E-6 2.22222E-6 C -0.04154 0.03264 -0.10756 0.05648 -0.13034 0.05949 C -0.15313 0.06227 -0.21211 0.05903 -0.29493 0.06435 " pathEditMode="relative" rAng="0" ptsTypes="AAA">
                                      <p:cBhvr>
                                        <p:cTn id="292" dur="1500" spd="-100000" fill="hold"/>
                                        <p:tgtEl>
                                          <p:spTgt spid="228"/>
                                        </p:tgtEl>
                                        <p:attrNameLst>
                                          <p:attrName>ppt_x</p:attrName>
                                          <p:attrName>ppt_y</p:attrName>
                                        </p:attrNameLst>
                                      </p:cBhvr>
                                      <p:rCtr x="-14753" y="3218"/>
                                    </p:animMotion>
                                  </p:childTnLst>
                                </p:cTn>
                              </p:par>
                              <p:par>
                                <p:cTn id="293" presetID="6" presetClass="emph" presetSubtype="0" fill="hold" grpId="2" nodeType="withEffect">
                                  <p:stCondLst>
                                    <p:cond delay="3078"/>
                                  </p:stCondLst>
                                  <p:childTnLst>
                                    <p:animScale>
                                      <p:cBhvr>
                                        <p:cTn id="294" dur="7" fill="hold"/>
                                        <p:tgtEl>
                                          <p:spTgt spid="228"/>
                                        </p:tgtEl>
                                      </p:cBhvr>
                                      <p:by x="500000" y="500000"/>
                                    </p:animScale>
                                  </p:childTnLst>
                                </p:cTn>
                              </p:par>
                              <p:par>
                                <p:cTn id="295" presetID="6" presetClass="emph" presetSubtype="0" decel="100000" fill="hold" grpId="3" nodeType="withEffect">
                                  <p:stCondLst>
                                    <p:cond delay="3078"/>
                                  </p:stCondLst>
                                  <p:childTnLst>
                                    <p:animScale>
                                      <p:cBhvr>
                                        <p:cTn id="296" dur="1500" fill="hold"/>
                                        <p:tgtEl>
                                          <p:spTgt spid="228"/>
                                        </p:tgtEl>
                                      </p:cBhvr>
                                      <p:by x="20000" y="20000"/>
                                    </p:animScale>
                                  </p:childTnLst>
                                </p:cTn>
                              </p:par>
                              <p:par>
                                <p:cTn id="297" presetID="10" presetClass="entr" presetSubtype="0" fill="hold" grpId="0" nodeType="withEffect">
                                  <p:stCondLst>
                                    <p:cond delay="3265"/>
                                  </p:stCondLst>
                                  <p:childTnLst>
                                    <p:set>
                                      <p:cBhvr>
                                        <p:cTn id="298" dur="1" fill="hold">
                                          <p:stCondLst>
                                            <p:cond delay="0"/>
                                          </p:stCondLst>
                                        </p:cTn>
                                        <p:tgtEl>
                                          <p:spTgt spid="235"/>
                                        </p:tgtEl>
                                        <p:attrNameLst>
                                          <p:attrName>style.visibility</p:attrName>
                                        </p:attrNameLst>
                                      </p:cBhvr>
                                      <p:to>
                                        <p:strVal val="visible"/>
                                      </p:to>
                                    </p:set>
                                    <p:animEffect transition="in" filter="fade">
                                      <p:cBhvr>
                                        <p:cTn id="299" dur="375"/>
                                        <p:tgtEl>
                                          <p:spTgt spid="235"/>
                                        </p:tgtEl>
                                      </p:cBhvr>
                                    </p:animEffect>
                                  </p:childTnLst>
                                </p:cTn>
                              </p:par>
                              <p:par>
                                <p:cTn id="300"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301" dur="1500" spd="-100000" fill="hold"/>
                                        <p:tgtEl>
                                          <p:spTgt spid="235"/>
                                        </p:tgtEl>
                                        <p:attrNameLst>
                                          <p:attrName>ppt_x</p:attrName>
                                          <p:attrName>ppt_y</p:attrName>
                                        </p:attrNameLst>
                                      </p:cBhvr>
                                      <p:rCtr x="-14948" y="1366"/>
                                    </p:animMotion>
                                  </p:childTnLst>
                                </p:cTn>
                              </p:par>
                              <p:par>
                                <p:cTn id="302" presetID="10" presetClass="entr" presetSubtype="0" fill="hold" grpId="0" nodeType="withEffect">
                                  <p:stCondLst>
                                    <p:cond delay="3140"/>
                                  </p:stCondLst>
                                  <p:childTnLst>
                                    <p:set>
                                      <p:cBhvr>
                                        <p:cTn id="303" dur="1" fill="hold">
                                          <p:stCondLst>
                                            <p:cond delay="0"/>
                                          </p:stCondLst>
                                        </p:cTn>
                                        <p:tgtEl>
                                          <p:spTgt spid="230"/>
                                        </p:tgtEl>
                                        <p:attrNameLst>
                                          <p:attrName>style.visibility</p:attrName>
                                        </p:attrNameLst>
                                      </p:cBhvr>
                                      <p:to>
                                        <p:strVal val="visible"/>
                                      </p:to>
                                    </p:set>
                                    <p:animEffect transition="in" filter="fade">
                                      <p:cBhvr>
                                        <p:cTn id="304" dur="375"/>
                                        <p:tgtEl>
                                          <p:spTgt spid="230"/>
                                        </p:tgtEl>
                                      </p:cBhvr>
                                    </p:animEffect>
                                  </p:childTnLst>
                                </p:cTn>
                              </p:par>
                              <p:par>
                                <p:cTn id="305" presetID="0" presetClass="path" presetSubtype="0" decel="46000" fill="hold" grpId="1" nodeType="withEffect">
                                  <p:stCondLst>
                                    <p:cond delay="3140"/>
                                  </p:stCondLst>
                                  <p:childTnLst>
                                    <p:animMotion origin="layout" path="M 2.08167E-17 2.59259E-6 C -0.09062 -0.00417 -0.14427 -0.01088 -0.19206 -0.01435 C -0.23919 -0.01783 -0.34596 -0.02871 -0.51146 -0.05185 " pathEditMode="relative" rAng="0" ptsTypes="AAA">
                                      <p:cBhvr>
                                        <p:cTn id="306" dur="1425" spd="-100000" fill="hold"/>
                                        <p:tgtEl>
                                          <p:spTgt spid="230"/>
                                        </p:tgtEl>
                                        <p:attrNameLst>
                                          <p:attrName>ppt_x</p:attrName>
                                          <p:attrName>ppt_y</p:attrName>
                                        </p:attrNameLst>
                                      </p:cBhvr>
                                      <p:rCtr x="-25573" y="-2593"/>
                                    </p:animMotion>
                                  </p:childTnLst>
                                </p:cTn>
                              </p:par>
                              <p:par>
                                <p:cTn id="307" presetID="6" presetClass="emph" presetSubtype="0" fill="hold" grpId="2" nodeType="withEffect">
                                  <p:stCondLst>
                                    <p:cond delay="3140"/>
                                  </p:stCondLst>
                                  <p:childTnLst>
                                    <p:animScale>
                                      <p:cBhvr>
                                        <p:cTn id="308" dur="7" fill="hold"/>
                                        <p:tgtEl>
                                          <p:spTgt spid="230"/>
                                        </p:tgtEl>
                                      </p:cBhvr>
                                      <p:by x="500000" y="500000"/>
                                    </p:animScale>
                                  </p:childTnLst>
                                </p:cTn>
                              </p:par>
                              <p:par>
                                <p:cTn id="309" presetID="6" presetClass="emph" presetSubtype="0" decel="100000" fill="hold" grpId="3" nodeType="withEffect">
                                  <p:stCondLst>
                                    <p:cond delay="3140"/>
                                  </p:stCondLst>
                                  <p:childTnLst>
                                    <p:animScale>
                                      <p:cBhvr>
                                        <p:cTn id="310" dur="1425" fill="hold"/>
                                        <p:tgtEl>
                                          <p:spTgt spid="230"/>
                                        </p:tgtEl>
                                      </p:cBhvr>
                                      <p:by x="20000" y="20000"/>
                                    </p:animScale>
                                  </p:childTnLst>
                                </p:cTn>
                              </p:par>
                              <p:par>
                                <p:cTn id="311" presetID="10" presetClass="entr" presetSubtype="0" fill="hold" grpId="0" nodeType="withEffect">
                                  <p:stCondLst>
                                    <p:cond delay="2640"/>
                                  </p:stCondLst>
                                  <p:childTnLst>
                                    <p:set>
                                      <p:cBhvr>
                                        <p:cTn id="312" dur="1" fill="hold">
                                          <p:stCondLst>
                                            <p:cond delay="0"/>
                                          </p:stCondLst>
                                        </p:cTn>
                                        <p:tgtEl>
                                          <p:spTgt spid="226"/>
                                        </p:tgtEl>
                                        <p:attrNameLst>
                                          <p:attrName>style.visibility</p:attrName>
                                        </p:attrNameLst>
                                      </p:cBhvr>
                                      <p:to>
                                        <p:strVal val="visible"/>
                                      </p:to>
                                    </p:set>
                                    <p:animEffect transition="in" filter="fade">
                                      <p:cBhvr>
                                        <p:cTn id="313" dur="375"/>
                                        <p:tgtEl>
                                          <p:spTgt spid="226"/>
                                        </p:tgtEl>
                                      </p:cBhvr>
                                    </p:animEffect>
                                  </p:childTnLst>
                                </p:cTn>
                              </p:par>
                              <p:par>
                                <p:cTn id="314"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315" dur="1313" spd="-100000" fill="hold"/>
                                        <p:tgtEl>
                                          <p:spTgt spid="226"/>
                                        </p:tgtEl>
                                        <p:attrNameLst>
                                          <p:attrName>ppt_x</p:attrName>
                                          <p:attrName>ppt_y</p:attrName>
                                        </p:attrNameLst>
                                      </p:cBhvr>
                                      <p:rCtr x="-12812" y="1343"/>
                                    </p:animMotion>
                                  </p:childTnLst>
                                </p:cTn>
                              </p:par>
                              <p:par>
                                <p:cTn id="316" presetID="10" presetClass="entr" presetSubtype="0" fill="hold" grpId="0" nodeType="withEffect">
                                  <p:stCondLst>
                                    <p:cond delay="2890"/>
                                  </p:stCondLst>
                                  <p:childTnLst>
                                    <p:set>
                                      <p:cBhvr>
                                        <p:cTn id="317" dur="1" fill="hold">
                                          <p:stCondLst>
                                            <p:cond delay="0"/>
                                          </p:stCondLst>
                                        </p:cTn>
                                        <p:tgtEl>
                                          <p:spTgt spid="227"/>
                                        </p:tgtEl>
                                        <p:attrNameLst>
                                          <p:attrName>style.visibility</p:attrName>
                                        </p:attrNameLst>
                                      </p:cBhvr>
                                      <p:to>
                                        <p:strVal val="visible"/>
                                      </p:to>
                                    </p:set>
                                    <p:animEffect transition="in" filter="fade">
                                      <p:cBhvr>
                                        <p:cTn id="318" dur="375"/>
                                        <p:tgtEl>
                                          <p:spTgt spid="227"/>
                                        </p:tgtEl>
                                      </p:cBhvr>
                                    </p:animEffect>
                                  </p:childTnLst>
                                </p:cTn>
                              </p:par>
                              <p:par>
                                <p:cTn id="319" presetID="0" presetClass="path" presetSubtype="0" decel="46000" fill="hold" grpId="1" nodeType="withEffect">
                                  <p:stCondLst>
                                    <p:cond delay="2890"/>
                                  </p:stCondLst>
                                  <p:childTnLst>
                                    <p:animMotion origin="layout" path="M 1.66667E-6 -4.81481E-6 C -0.06419 -0.00254 -0.15873 -0.00069 -0.19818 0.0007 C -0.2375 0.00232 -0.31198 0.00602 -0.43945 0.01204 " pathEditMode="relative" rAng="0" ptsTypes="AAA">
                                      <p:cBhvr>
                                        <p:cTn id="320" dur="1500" spd="-100000" fill="hold"/>
                                        <p:tgtEl>
                                          <p:spTgt spid="227"/>
                                        </p:tgtEl>
                                        <p:attrNameLst>
                                          <p:attrName>ppt_x</p:attrName>
                                          <p:attrName>ppt_y</p:attrName>
                                        </p:attrNameLst>
                                      </p:cBhvr>
                                      <p:rCtr x="-21979" y="532"/>
                                    </p:animMotion>
                                  </p:childTnLst>
                                </p:cTn>
                              </p:par>
                              <p:par>
                                <p:cTn id="321" presetID="10" presetClass="entr" presetSubtype="0" fill="hold" grpId="0" nodeType="withEffect">
                                  <p:stCondLst>
                                    <p:cond delay="3640"/>
                                  </p:stCondLst>
                                  <p:childTnLst>
                                    <p:set>
                                      <p:cBhvr>
                                        <p:cTn id="322" dur="1" fill="hold">
                                          <p:stCondLst>
                                            <p:cond delay="0"/>
                                          </p:stCondLst>
                                        </p:cTn>
                                        <p:tgtEl>
                                          <p:spTgt spid="221"/>
                                        </p:tgtEl>
                                        <p:attrNameLst>
                                          <p:attrName>style.visibility</p:attrName>
                                        </p:attrNameLst>
                                      </p:cBhvr>
                                      <p:to>
                                        <p:strVal val="visible"/>
                                      </p:to>
                                    </p:set>
                                    <p:animEffect transition="in" filter="fade">
                                      <p:cBhvr>
                                        <p:cTn id="323" dur="375"/>
                                        <p:tgtEl>
                                          <p:spTgt spid="221"/>
                                        </p:tgtEl>
                                      </p:cBhvr>
                                    </p:animEffect>
                                  </p:childTnLst>
                                </p:cTn>
                              </p:par>
                              <p:par>
                                <p:cTn id="324" presetID="0" presetClass="path" presetSubtype="0" decel="46000" fill="hold" grpId="1" nodeType="withEffect">
                                  <p:stCondLst>
                                    <p:cond delay="3640"/>
                                  </p:stCondLst>
                                  <p:childTnLst>
                                    <p:animMotion origin="layout" path="M -1.25E-6 -0.00208 C -0.10781 -0.00578 -0.17943 -0.00347 -0.225 -0.00162 C -0.27018 0.00024 -0.30208 0.00278 -0.49596 0.01551 " pathEditMode="relative" rAng="0" ptsTypes="AAA">
                                      <p:cBhvr>
                                        <p:cTn id="325" dur="1125" spd="-100000" fill="hold"/>
                                        <p:tgtEl>
                                          <p:spTgt spid="221"/>
                                        </p:tgtEl>
                                        <p:attrNameLst>
                                          <p:attrName>ppt_x</p:attrName>
                                          <p:attrName>ppt_y</p:attrName>
                                        </p:attrNameLst>
                                      </p:cBhvr>
                                      <p:rCtr x="-24805" y="787"/>
                                    </p:animMotion>
                                  </p:childTnLst>
                                </p:cTn>
                              </p:par>
                              <p:par>
                                <p:cTn id="326" presetID="6" presetClass="emph" presetSubtype="0" fill="hold" grpId="2" nodeType="withEffect">
                                  <p:stCondLst>
                                    <p:cond delay="3640"/>
                                  </p:stCondLst>
                                  <p:childTnLst>
                                    <p:animScale>
                                      <p:cBhvr>
                                        <p:cTn id="327" dur="7" fill="hold"/>
                                        <p:tgtEl>
                                          <p:spTgt spid="221"/>
                                        </p:tgtEl>
                                      </p:cBhvr>
                                      <p:by x="500000" y="500000"/>
                                    </p:animScale>
                                  </p:childTnLst>
                                </p:cTn>
                              </p:par>
                              <p:par>
                                <p:cTn id="328" presetID="6" presetClass="emph" presetSubtype="0" decel="100000" fill="hold" grpId="3" nodeType="withEffect">
                                  <p:stCondLst>
                                    <p:cond delay="3640"/>
                                  </p:stCondLst>
                                  <p:childTnLst>
                                    <p:animScale>
                                      <p:cBhvr>
                                        <p:cTn id="329" dur="1125" fill="hold"/>
                                        <p:tgtEl>
                                          <p:spTgt spid="221"/>
                                        </p:tgtEl>
                                      </p:cBhvr>
                                      <p:by x="20000" y="20000"/>
                                    </p:animScale>
                                  </p:childTnLst>
                                </p:cTn>
                              </p:par>
                              <p:par>
                                <p:cTn id="330" presetID="10" presetClass="entr" presetSubtype="0" fill="hold" grpId="0" nodeType="withEffect">
                                  <p:stCondLst>
                                    <p:cond delay="3140"/>
                                  </p:stCondLst>
                                  <p:childTnLst>
                                    <p:set>
                                      <p:cBhvr>
                                        <p:cTn id="331" dur="1" fill="hold">
                                          <p:stCondLst>
                                            <p:cond delay="0"/>
                                          </p:stCondLst>
                                        </p:cTn>
                                        <p:tgtEl>
                                          <p:spTgt spid="236"/>
                                        </p:tgtEl>
                                        <p:attrNameLst>
                                          <p:attrName>style.visibility</p:attrName>
                                        </p:attrNameLst>
                                      </p:cBhvr>
                                      <p:to>
                                        <p:strVal val="visible"/>
                                      </p:to>
                                    </p:set>
                                    <p:animEffect transition="in" filter="fade">
                                      <p:cBhvr>
                                        <p:cTn id="332" dur="375"/>
                                        <p:tgtEl>
                                          <p:spTgt spid="236"/>
                                        </p:tgtEl>
                                      </p:cBhvr>
                                    </p:animEffect>
                                  </p:childTnLst>
                                </p:cTn>
                              </p:par>
                              <p:par>
                                <p:cTn id="333" presetID="0" presetClass="path" presetSubtype="0" decel="46000" fill="hold" grpId="1" nodeType="withEffect">
                                  <p:stCondLst>
                                    <p:cond delay="3140"/>
                                  </p:stCondLst>
                                  <p:childTnLst>
                                    <p:animMotion origin="layout" path="M 5E-6 -4.44444E-6 C -0.00598 -4.44444E-6 -0.02643 0.00139 -0.03528 0.00186 C -0.03972 0.00209 -0.05378 0.00301 -0.09415 0.00533 C -0.11524 0.00649 -0.54297 0.02431 -0.65105 0.0294 " pathEditMode="relative" rAng="0" ptsTypes="AAAA">
                                      <p:cBhvr>
                                        <p:cTn id="334" dur="1500" spd="-100000" fill="hold"/>
                                        <p:tgtEl>
                                          <p:spTgt spid="236"/>
                                        </p:tgtEl>
                                        <p:attrNameLst>
                                          <p:attrName>ppt_x</p:attrName>
                                          <p:attrName>ppt_y</p:attrName>
                                        </p:attrNameLst>
                                      </p:cBhvr>
                                      <p:rCtr x="-32552" y="1458"/>
                                    </p:animMotion>
                                  </p:childTnLst>
                                </p:cTn>
                              </p:par>
                              <p:par>
                                <p:cTn id="335" presetID="6" presetClass="emph" presetSubtype="0" fill="hold" grpId="2" nodeType="withEffect">
                                  <p:stCondLst>
                                    <p:cond delay="3140"/>
                                  </p:stCondLst>
                                  <p:childTnLst>
                                    <p:animScale>
                                      <p:cBhvr>
                                        <p:cTn id="336" dur="7" fill="hold"/>
                                        <p:tgtEl>
                                          <p:spTgt spid="236"/>
                                        </p:tgtEl>
                                      </p:cBhvr>
                                      <p:by x="500000" y="500000"/>
                                    </p:animScale>
                                  </p:childTnLst>
                                </p:cTn>
                              </p:par>
                              <p:par>
                                <p:cTn id="337" presetID="6" presetClass="emph" presetSubtype="0" decel="100000" fill="hold" grpId="3" nodeType="withEffect">
                                  <p:stCondLst>
                                    <p:cond delay="3140"/>
                                  </p:stCondLst>
                                  <p:childTnLst>
                                    <p:animScale>
                                      <p:cBhvr>
                                        <p:cTn id="338" dur="1500" fill="hold"/>
                                        <p:tgtEl>
                                          <p:spTgt spid="236"/>
                                        </p:tgtEl>
                                      </p:cBhvr>
                                      <p:by x="20000" y="20000"/>
                                    </p:animScale>
                                  </p:childTnLst>
                                </p:cTn>
                              </p:par>
                              <p:par>
                                <p:cTn id="339" presetID="10" presetClass="entr" presetSubtype="0" fill="hold" grpId="0" nodeType="withEffect">
                                  <p:stCondLst>
                                    <p:cond delay="3265"/>
                                  </p:stCondLst>
                                  <p:childTnLst>
                                    <p:set>
                                      <p:cBhvr>
                                        <p:cTn id="340" dur="1" fill="hold">
                                          <p:stCondLst>
                                            <p:cond delay="0"/>
                                          </p:stCondLst>
                                        </p:cTn>
                                        <p:tgtEl>
                                          <p:spTgt spid="223"/>
                                        </p:tgtEl>
                                        <p:attrNameLst>
                                          <p:attrName>style.visibility</p:attrName>
                                        </p:attrNameLst>
                                      </p:cBhvr>
                                      <p:to>
                                        <p:strVal val="visible"/>
                                      </p:to>
                                    </p:set>
                                    <p:animEffect transition="in" filter="fade">
                                      <p:cBhvr>
                                        <p:cTn id="341" dur="375"/>
                                        <p:tgtEl>
                                          <p:spTgt spid="223"/>
                                        </p:tgtEl>
                                      </p:cBhvr>
                                    </p:animEffect>
                                  </p:childTnLst>
                                </p:cTn>
                              </p:par>
                              <p:par>
                                <p:cTn id="342" presetID="0" presetClass="path" presetSubtype="0" decel="46000" fill="hold" grpId="1" nodeType="withEffect">
                                  <p:stCondLst>
                                    <p:cond delay="3265"/>
                                  </p:stCondLst>
                                  <p:childTnLst>
                                    <p:animMotion origin="layout" path="M -0.00026 -0.00069 C -0.07604 0.00834 -0.12096 0.0257 -0.1608 0.03496 C -0.20039 0.04375 -0.28958 0.07176 -0.42825 0.13311 " pathEditMode="relative" rAng="0" ptsTypes="AAA">
                                      <p:cBhvr>
                                        <p:cTn id="343" dur="1125" spd="-100000" fill="hold"/>
                                        <p:tgtEl>
                                          <p:spTgt spid="223"/>
                                        </p:tgtEl>
                                        <p:attrNameLst>
                                          <p:attrName>ppt_x</p:attrName>
                                          <p:attrName>ppt_y</p:attrName>
                                        </p:attrNameLst>
                                      </p:cBhvr>
                                      <p:rCtr x="-21406" y="6690"/>
                                    </p:animMotion>
                                  </p:childTnLst>
                                </p:cTn>
                              </p:par>
                              <p:par>
                                <p:cTn id="344" presetID="10" presetClass="entr" presetSubtype="0" fill="hold" grpId="0" nodeType="withEffect">
                                  <p:stCondLst>
                                    <p:cond delay="3078"/>
                                  </p:stCondLst>
                                  <p:childTnLst>
                                    <p:set>
                                      <p:cBhvr>
                                        <p:cTn id="345" dur="1" fill="hold">
                                          <p:stCondLst>
                                            <p:cond delay="0"/>
                                          </p:stCondLst>
                                        </p:cTn>
                                        <p:tgtEl>
                                          <p:spTgt spid="232"/>
                                        </p:tgtEl>
                                        <p:attrNameLst>
                                          <p:attrName>style.visibility</p:attrName>
                                        </p:attrNameLst>
                                      </p:cBhvr>
                                      <p:to>
                                        <p:strVal val="visible"/>
                                      </p:to>
                                    </p:set>
                                    <p:animEffect transition="in" filter="fade">
                                      <p:cBhvr>
                                        <p:cTn id="346" dur="375"/>
                                        <p:tgtEl>
                                          <p:spTgt spid="232"/>
                                        </p:tgtEl>
                                      </p:cBhvr>
                                    </p:animEffect>
                                  </p:childTnLst>
                                </p:cTn>
                              </p:par>
                              <p:par>
                                <p:cTn id="34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348" dur="1688" spd="-100000" fill="hold"/>
                                        <p:tgtEl>
                                          <p:spTgt spid="232"/>
                                        </p:tgtEl>
                                        <p:attrNameLst>
                                          <p:attrName>ppt_x</p:attrName>
                                          <p:attrName>ppt_y</p:attrName>
                                        </p:attrNameLst>
                                      </p:cBhvr>
                                      <p:rCtr x="-37409" y="1898"/>
                                    </p:animMotion>
                                  </p:childTnLst>
                                </p:cTn>
                              </p:par>
                              <p:par>
                                <p:cTn id="349" presetID="6" presetClass="emph" presetSubtype="0" fill="hold" grpId="2" nodeType="withEffect">
                                  <p:stCondLst>
                                    <p:cond delay="3078"/>
                                  </p:stCondLst>
                                  <p:childTnLst>
                                    <p:animScale>
                                      <p:cBhvr>
                                        <p:cTn id="350" dur="7" fill="hold"/>
                                        <p:tgtEl>
                                          <p:spTgt spid="232"/>
                                        </p:tgtEl>
                                      </p:cBhvr>
                                      <p:by x="500000" y="500000"/>
                                    </p:animScale>
                                  </p:childTnLst>
                                </p:cTn>
                              </p:par>
                              <p:par>
                                <p:cTn id="351" presetID="6" presetClass="emph" presetSubtype="0" decel="100000" fill="hold" grpId="3" nodeType="withEffect">
                                  <p:stCondLst>
                                    <p:cond delay="3078"/>
                                  </p:stCondLst>
                                  <p:childTnLst>
                                    <p:animScale>
                                      <p:cBhvr>
                                        <p:cTn id="352" dur="1688" fill="hold"/>
                                        <p:tgtEl>
                                          <p:spTgt spid="232"/>
                                        </p:tgtEl>
                                      </p:cBhvr>
                                      <p:by x="20000" y="20000"/>
                                    </p:animScale>
                                  </p:childTnLst>
                                </p:cTn>
                              </p:par>
                              <p:par>
                                <p:cTn id="353" presetID="10" presetClass="entr" presetSubtype="0" fill="hold" grpId="0" nodeType="withEffect">
                                  <p:stCondLst>
                                    <p:cond delay="3453"/>
                                  </p:stCondLst>
                                  <p:childTnLst>
                                    <p:set>
                                      <p:cBhvr>
                                        <p:cTn id="354" dur="1" fill="hold">
                                          <p:stCondLst>
                                            <p:cond delay="0"/>
                                          </p:stCondLst>
                                        </p:cTn>
                                        <p:tgtEl>
                                          <p:spTgt spid="216"/>
                                        </p:tgtEl>
                                        <p:attrNameLst>
                                          <p:attrName>style.visibility</p:attrName>
                                        </p:attrNameLst>
                                      </p:cBhvr>
                                      <p:to>
                                        <p:strVal val="visible"/>
                                      </p:to>
                                    </p:set>
                                    <p:animEffect transition="in" filter="fade">
                                      <p:cBhvr>
                                        <p:cTn id="355" dur="375"/>
                                        <p:tgtEl>
                                          <p:spTgt spid="216"/>
                                        </p:tgtEl>
                                      </p:cBhvr>
                                    </p:animEffect>
                                  </p:childTnLst>
                                </p:cTn>
                              </p:par>
                              <p:par>
                                <p:cTn id="356" presetID="0" presetClass="path" presetSubtype="0" decel="46000" fill="hold" grpId="1" nodeType="withEffect">
                                  <p:stCondLst>
                                    <p:cond delay="3453"/>
                                  </p:stCondLst>
                                  <p:childTnLst>
                                    <p:animMotion origin="layout" path="M -0.00026 -0.0007 C -0.09974 0.00949 -0.1586 0.02916 -0.21094 0.03958 C -0.26276 0.0493 -0.37969 0.08102 -0.56159 0.15023 " pathEditMode="relative" rAng="0" ptsTypes="AAA">
                                      <p:cBhvr>
                                        <p:cTn id="357" dur="1125" spd="-100000" fill="hold"/>
                                        <p:tgtEl>
                                          <p:spTgt spid="216"/>
                                        </p:tgtEl>
                                        <p:attrNameLst>
                                          <p:attrName>ppt_x</p:attrName>
                                          <p:attrName>ppt_y</p:attrName>
                                        </p:attrNameLst>
                                      </p:cBhvr>
                                      <p:rCtr x="-28073" y="7546"/>
                                    </p:animMotion>
                                  </p:childTnLst>
                                </p:cTn>
                              </p:par>
                              <p:par>
                                <p:cTn id="358" presetID="6" presetClass="emph" presetSubtype="0" fill="hold" grpId="2" nodeType="withEffect">
                                  <p:stCondLst>
                                    <p:cond delay="3453"/>
                                  </p:stCondLst>
                                  <p:childTnLst>
                                    <p:animScale>
                                      <p:cBhvr>
                                        <p:cTn id="359" dur="7" fill="hold"/>
                                        <p:tgtEl>
                                          <p:spTgt spid="216"/>
                                        </p:tgtEl>
                                      </p:cBhvr>
                                      <p:by x="500000" y="500000"/>
                                    </p:animScale>
                                  </p:childTnLst>
                                </p:cTn>
                              </p:par>
                              <p:par>
                                <p:cTn id="360" presetID="6" presetClass="emph" presetSubtype="0" decel="100000" fill="hold" grpId="3" nodeType="withEffect">
                                  <p:stCondLst>
                                    <p:cond delay="3453"/>
                                  </p:stCondLst>
                                  <p:childTnLst>
                                    <p:animScale>
                                      <p:cBhvr>
                                        <p:cTn id="361" dur="1125" fill="hold"/>
                                        <p:tgtEl>
                                          <p:spTgt spid="216"/>
                                        </p:tgtEl>
                                      </p:cBhvr>
                                      <p:by x="20000" y="20000"/>
                                    </p:animScale>
                                  </p:childTnLst>
                                </p:cTn>
                              </p:par>
                              <p:par>
                                <p:cTn id="362" presetID="10" presetClass="entr" presetSubtype="0" fill="hold" grpId="0" nodeType="withEffect">
                                  <p:stCondLst>
                                    <p:cond delay="2890"/>
                                  </p:stCondLst>
                                  <p:childTnLst>
                                    <p:set>
                                      <p:cBhvr>
                                        <p:cTn id="363" dur="1" fill="hold">
                                          <p:stCondLst>
                                            <p:cond delay="0"/>
                                          </p:stCondLst>
                                        </p:cTn>
                                        <p:tgtEl>
                                          <p:spTgt spid="225"/>
                                        </p:tgtEl>
                                        <p:attrNameLst>
                                          <p:attrName>style.visibility</p:attrName>
                                        </p:attrNameLst>
                                      </p:cBhvr>
                                      <p:to>
                                        <p:strVal val="visible"/>
                                      </p:to>
                                    </p:set>
                                    <p:animEffect transition="in" filter="fade">
                                      <p:cBhvr>
                                        <p:cTn id="364" dur="375"/>
                                        <p:tgtEl>
                                          <p:spTgt spid="225"/>
                                        </p:tgtEl>
                                      </p:cBhvr>
                                    </p:animEffect>
                                  </p:childTnLst>
                                </p:cTn>
                              </p:par>
                              <p:par>
                                <p:cTn id="365" presetID="0" presetClass="path" presetSubtype="0" decel="100000" fill="hold" grpId="1" nodeType="withEffect">
                                  <p:stCondLst>
                                    <p:cond delay="2890"/>
                                  </p:stCondLst>
                                  <p:childTnLst>
                                    <p:animMotion origin="layout" path="M -1.875E-6 7.40741E-7 C -0.0319 0.03958 -0.06758 0.07268 -0.12474 0.10023 C -0.18151 0.12755 -0.35403 0.16713 -0.56693 0.17292 " pathEditMode="relative" rAng="0" ptsTypes="AAA">
                                      <p:cBhvr>
                                        <p:cTn id="366" dur="1125" spd="-100000" fill="hold"/>
                                        <p:tgtEl>
                                          <p:spTgt spid="225"/>
                                        </p:tgtEl>
                                        <p:attrNameLst>
                                          <p:attrName>ppt_x</p:attrName>
                                          <p:attrName>ppt_y</p:attrName>
                                        </p:attrNameLst>
                                      </p:cBhvr>
                                      <p:rCtr x="-28346" y="8634"/>
                                    </p:animMotion>
                                  </p:childTnLst>
                                </p:cTn>
                              </p:par>
                              <p:par>
                                <p:cTn id="367" presetID="10" presetClass="entr" presetSubtype="0" fill="hold" grpId="0" nodeType="withEffect">
                                  <p:stCondLst>
                                    <p:cond delay="2703"/>
                                  </p:stCondLst>
                                  <p:childTnLst>
                                    <p:set>
                                      <p:cBhvr>
                                        <p:cTn id="368" dur="1" fill="hold">
                                          <p:stCondLst>
                                            <p:cond delay="0"/>
                                          </p:stCondLst>
                                        </p:cTn>
                                        <p:tgtEl>
                                          <p:spTgt spid="224"/>
                                        </p:tgtEl>
                                        <p:attrNameLst>
                                          <p:attrName>style.visibility</p:attrName>
                                        </p:attrNameLst>
                                      </p:cBhvr>
                                      <p:to>
                                        <p:strVal val="visible"/>
                                      </p:to>
                                    </p:set>
                                    <p:animEffect transition="in" filter="fade">
                                      <p:cBhvr>
                                        <p:cTn id="369" dur="375"/>
                                        <p:tgtEl>
                                          <p:spTgt spid="224"/>
                                        </p:tgtEl>
                                      </p:cBhvr>
                                    </p:animEffect>
                                  </p:childTnLst>
                                </p:cTn>
                              </p:par>
                              <p:par>
                                <p:cTn id="370" presetID="0" presetClass="path" presetSubtype="0" decel="100000" fill="hold" grpId="1" nodeType="withEffect">
                                  <p:stCondLst>
                                    <p:cond delay="2703"/>
                                  </p:stCondLst>
                                  <p:childTnLst>
                                    <p:animMotion origin="layout" path="M -4.16667E-6 -7.40741E-7 C -0.02786 0.01181 -0.0595 0.01991 -0.08541 0.0257 C -0.11145 0.03148 -0.19817 0.0544 -0.3207 0.05949 " pathEditMode="relative" rAng="0" ptsTypes="AAA">
                                      <p:cBhvr>
                                        <p:cTn id="371" dur="1125" spd="-100000" fill="hold"/>
                                        <p:tgtEl>
                                          <p:spTgt spid="224"/>
                                        </p:tgtEl>
                                        <p:attrNameLst>
                                          <p:attrName>ppt_x</p:attrName>
                                          <p:attrName>ppt_y</p:attrName>
                                        </p:attrNameLst>
                                      </p:cBhvr>
                                      <p:rCtr x="-16042" y="2963"/>
                                    </p:animMotion>
                                  </p:childTnLst>
                                </p:cTn>
                              </p:par>
                              <p:par>
                                <p:cTn id="372" presetID="10" presetClass="entr" presetSubtype="0" fill="hold" grpId="0" nodeType="withEffect">
                                  <p:stCondLst>
                                    <p:cond delay="3565"/>
                                  </p:stCondLst>
                                  <p:childTnLst>
                                    <p:set>
                                      <p:cBhvr>
                                        <p:cTn id="373" dur="1" fill="hold">
                                          <p:stCondLst>
                                            <p:cond delay="0"/>
                                          </p:stCondLst>
                                        </p:cTn>
                                        <p:tgtEl>
                                          <p:spTgt spid="171"/>
                                        </p:tgtEl>
                                        <p:attrNameLst>
                                          <p:attrName>style.visibility</p:attrName>
                                        </p:attrNameLst>
                                      </p:cBhvr>
                                      <p:to>
                                        <p:strVal val="visible"/>
                                      </p:to>
                                    </p:set>
                                    <p:animEffect transition="in" filter="fade">
                                      <p:cBhvr>
                                        <p:cTn id="374" dur="375"/>
                                        <p:tgtEl>
                                          <p:spTgt spid="171"/>
                                        </p:tgtEl>
                                      </p:cBhvr>
                                    </p:animEffect>
                                  </p:childTnLst>
                                </p:cTn>
                              </p:par>
                              <p:par>
                                <p:cTn id="375" presetID="0" presetClass="path" presetSubtype="0" decel="100000" fill="hold" grpId="1" nodeType="withEffect">
                                  <p:stCondLst>
                                    <p:cond delay="3565"/>
                                  </p:stCondLst>
                                  <p:childTnLst>
                                    <p:animMotion origin="layout" path="M 3.54167E-6 1.11111E-6 C -0.01459 0.00579 -0.03529 0.01643 -0.04623 0.01921 C -0.05716 0.02222 -0.08399 0.03657 -0.19818 0.04861 " pathEditMode="relative" rAng="0" ptsTypes="AAA">
                                      <p:cBhvr>
                                        <p:cTn id="376" dur="1125" spd="-100000" fill="hold"/>
                                        <p:tgtEl>
                                          <p:spTgt spid="171"/>
                                        </p:tgtEl>
                                        <p:attrNameLst>
                                          <p:attrName>ppt_x</p:attrName>
                                          <p:attrName>ppt_y</p:attrName>
                                        </p:attrNameLst>
                                      </p:cBhvr>
                                      <p:rCtr x="-9909" y="2431"/>
                                    </p:animMotion>
                                  </p:childTnLst>
                                </p:cTn>
                              </p:par>
                              <p:par>
                                <p:cTn id="377" presetID="10" presetClass="entr" presetSubtype="0" fill="hold" grpId="0" nodeType="withEffect">
                                  <p:stCondLst>
                                    <p:cond delay="3603"/>
                                  </p:stCondLst>
                                  <p:childTnLst>
                                    <p:set>
                                      <p:cBhvr>
                                        <p:cTn id="378" dur="1" fill="hold">
                                          <p:stCondLst>
                                            <p:cond delay="0"/>
                                          </p:stCondLst>
                                        </p:cTn>
                                        <p:tgtEl>
                                          <p:spTgt spid="182"/>
                                        </p:tgtEl>
                                        <p:attrNameLst>
                                          <p:attrName>style.visibility</p:attrName>
                                        </p:attrNameLst>
                                      </p:cBhvr>
                                      <p:to>
                                        <p:strVal val="visible"/>
                                      </p:to>
                                    </p:set>
                                    <p:animEffect transition="in" filter="fade">
                                      <p:cBhvr>
                                        <p:cTn id="379" dur="375"/>
                                        <p:tgtEl>
                                          <p:spTgt spid="182"/>
                                        </p:tgtEl>
                                      </p:cBhvr>
                                    </p:animEffect>
                                  </p:childTnLst>
                                </p:cTn>
                              </p:par>
                              <p:par>
                                <p:cTn id="380" presetID="0" presetClass="path" presetSubtype="0" decel="46000" fill="hold" grpId="1" nodeType="withEffect">
                                  <p:stCondLst>
                                    <p:cond delay="3603"/>
                                  </p:stCondLst>
                                  <p:childTnLst>
                                    <p:animMotion origin="layout" path="M -0.00026 -0.00069 C -0.01654 -0.00208 -0.02539 -0.00255 -0.03568 -0.00347 C -0.04596 -0.00394 -0.06471 -0.00509 -0.09401 -0.00741 " pathEditMode="relative" rAng="0" ptsTypes="AAA">
                                      <p:cBhvr>
                                        <p:cTn id="381" dur="1125" spd="-100000" fill="hold"/>
                                        <p:tgtEl>
                                          <p:spTgt spid="182"/>
                                        </p:tgtEl>
                                        <p:attrNameLst>
                                          <p:attrName>ppt_x</p:attrName>
                                          <p:attrName>ppt_y</p:attrName>
                                        </p:attrNameLst>
                                      </p:cBhvr>
                                      <p:rCtr x="-4688" y="-347"/>
                                    </p:animMotion>
                                  </p:childTnLst>
                                </p:cTn>
                              </p:par>
                              <p:par>
                                <p:cTn id="382" presetID="6" presetClass="emph" presetSubtype="0" fill="hold" grpId="2" nodeType="withEffect">
                                  <p:stCondLst>
                                    <p:cond delay="3603"/>
                                  </p:stCondLst>
                                  <p:childTnLst>
                                    <p:animScale>
                                      <p:cBhvr>
                                        <p:cTn id="383" dur="7" fill="hold"/>
                                        <p:tgtEl>
                                          <p:spTgt spid="182"/>
                                        </p:tgtEl>
                                      </p:cBhvr>
                                      <p:by x="300000" y="300000"/>
                                    </p:animScale>
                                  </p:childTnLst>
                                </p:cTn>
                              </p:par>
                              <p:par>
                                <p:cTn id="384" presetID="6" presetClass="emph" presetSubtype="0" decel="100000" fill="hold" grpId="3" nodeType="withEffect">
                                  <p:stCondLst>
                                    <p:cond delay="3603"/>
                                  </p:stCondLst>
                                  <p:childTnLst>
                                    <p:animScale>
                                      <p:cBhvr>
                                        <p:cTn id="385" dur="1125" fill="hold"/>
                                        <p:tgtEl>
                                          <p:spTgt spid="182"/>
                                        </p:tgtEl>
                                      </p:cBhvr>
                                      <p:by x="33000" y="33000"/>
                                    </p:animScale>
                                  </p:childTnLst>
                                </p:cTn>
                              </p:par>
                              <p:par>
                                <p:cTn id="386" presetID="10" presetClass="entr" presetSubtype="0" fill="hold" grpId="0" nodeType="withEffect">
                                  <p:stCondLst>
                                    <p:cond delay="3453"/>
                                  </p:stCondLst>
                                  <p:childTnLst>
                                    <p:set>
                                      <p:cBhvr>
                                        <p:cTn id="387" dur="1" fill="hold">
                                          <p:stCondLst>
                                            <p:cond delay="0"/>
                                          </p:stCondLst>
                                        </p:cTn>
                                        <p:tgtEl>
                                          <p:spTgt spid="212"/>
                                        </p:tgtEl>
                                        <p:attrNameLst>
                                          <p:attrName>style.visibility</p:attrName>
                                        </p:attrNameLst>
                                      </p:cBhvr>
                                      <p:to>
                                        <p:strVal val="visible"/>
                                      </p:to>
                                    </p:set>
                                    <p:animEffect transition="in" filter="fade">
                                      <p:cBhvr>
                                        <p:cTn id="388" dur="375"/>
                                        <p:tgtEl>
                                          <p:spTgt spid="212"/>
                                        </p:tgtEl>
                                      </p:cBhvr>
                                    </p:animEffect>
                                  </p:childTnLst>
                                </p:cTn>
                              </p:par>
                              <p:par>
                                <p:cTn id="389" presetID="0" presetClass="path" presetSubtype="0" decel="46000" fill="hold" grpId="1" nodeType="withEffect">
                                  <p:stCondLst>
                                    <p:cond delay="3453"/>
                                  </p:stCondLst>
                                  <p:childTnLst>
                                    <p:animMotion origin="layout" path="M -0.00026 -0.0007 C -0.03034 0.00717 -0.04661 0.00995 -0.06562 0.01412 C -0.08476 0.01805 -0.11927 0.0243 -0.17357 0.03866 " pathEditMode="relative" rAng="0" ptsTypes="AAA">
                                      <p:cBhvr>
                                        <p:cTn id="390" dur="1125" spd="-100000" fill="hold"/>
                                        <p:tgtEl>
                                          <p:spTgt spid="212"/>
                                        </p:tgtEl>
                                        <p:attrNameLst>
                                          <p:attrName>ppt_x</p:attrName>
                                          <p:attrName>ppt_y</p:attrName>
                                        </p:attrNameLst>
                                      </p:cBhvr>
                                      <p:rCtr x="-8672" y="1968"/>
                                    </p:animMotion>
                                  </p:childTnLst>
                                </p:cTn>
                              </p:par>
                              <p:par>
                                <p:cTn id="391" presetID="6" presetClass="emph" presetSubtype="0" fill="hold" grpId="2" nodeType="withEffect">
                                  <p:stCondLst>
                                    <p:cond delay="3453"/>
                                  </p:stCondLst>
                                  <p:childTnLst>
                                    <p:animScale>
                                      <p:cBhvr>
                                        <p:cTn id="392" dur="7" fill="hold"/>
                                        <p:tgtEl>
                                          <p:spTgt spid="212"/>
                                        </p:tgtEl>
                                      </p:cBhvr>
                                      <p:by x="500000" y="500000"/>
                                    </p:animScale>
                                  </p:childTnLst>
                                </p:cTn>
                              </p:par>
                              <p:par>
                                <p:cTn id="393" presetID="6" presetClass="emph" presetSubtype="0" decel="100000" fill="hold" grpId="3" nodeType="withEffect">
                                  <p:stCondLst>
                                    <p:cond delay="3453"/>
                                  </p:stCondLst>
                                  <p:childTnLst>
                                    <p:animScale>
                                      <p:cBhvr>
                                        <p:cTn id="394" dur="1125" fill="hold"/>
                                        <p:tgtEl>
                                          <p:spTgt spid="212"/>
                                        </p:tgtEl>
                                      </p:cBhvr>
                                      <p:by x="20000" y="20000"/>
                                    </p:animScale>
                                  </p:childTnLst>
                                </p:cTn>
                              </p:par>
                              <p:par>
                                <p:cTn id="395" presetID="10" presetClass="entr" presetSubtype="0" fill="hold" grpId="0" nodeType="withEffect">
                                  <p:stCondLst>
                                    <p:cond delay="3265"/>
                                  </p:stCondLst>
                                  <p:childTnLst>
                                    <p:set>
                                      <p:cBhvr>
                                        <p:cTn id="396" dur="1" fill="hold">
                                          <p:stCondLst>
                                            <p:cond delay="0"/>
                                          </p:stCondLst>
                                        </p:cTn>
                                        <p:tgtEl>
                                          <p:spTgt spid="202"/>
                                        </p:tgtEl>
                                        <p:attrNameLst>
                                          <p:attrName>style.visibility</p:attrName>
                                        </p:attrNameLst>
                                      </p:cBhvr>
                                      <p:to>
                                        <p:strVal val="visible"/>
                                      </p:to>
                                    </p:set>
                                    <p:animEffect transition="in" filter="fade">
                                      <p:cBhvr>
                                        <p:cTn id="397" dur="375"/>
                                        <p:tgtEl>
                                          <p:spTgt spid="202"/>
                                        </p:tgtEl>
                                      </p:cBhvr>
                                    </p:animEffect>
                                  </p:childTnLst>
                                </p:cTn>
                              </p:par>
                              <p:par>
                                <p:cTn id="398" presetID="0" presetClass="path" presetSubtype="0" decel="46000" fill="hold" grpId="1" nodeType="withEffect">
                                  <p:stCondLst>
                                    <p:cond delay="3265"/>
                                  </p:stCondLst>
                                  <p:childTnLst>
                                    <p:animMotion origin="layout" path="M 8.33333E-7 7.40741E-7 C -0.05456 0.00833 -0.04792 0.00625 -0.05677 0.00764 C -0.06537 0.00903 -0.10755 0.01204 -0.12708 0.01157 " pathEditMode="relative" rAng="0" ptsTypes="AAA">
                                      <p:cBhvr>
                                        <p:cTn id="399" dur="1125" spd="-100000" fill="hold"/>
                                        <p:tgtEl>
                                          <p:spTgt spid="202"/>
                                        </p:tgtEl>
                                        <p:attrNameLst>
                                          <p:attrName>ppt_x</p:attrName>
                                          <p:attrName>ppt_y</p:attrName>
                                        </p:attrNameLst>
                                      </p:cBhvr>
                                      <p:rCtr x="-6354" y="579"/>
                                    </p:animMotion>
                                  </p:childTnLst>
                                </p:cTn>
                              </p:par>
                              <p:par>
                                <p:cTn id="400" presetID="6" presetClass="emph" presetSubtype="0" fill="hold" grpId="2" nodeType="withEffect">
                                  <p:stCondLst>
                                    <p:cond delay="3265"/>
                                  </p:stCondLst>
                                  <p:childTnLst>
                                    <p:animScale>
                                      <p:cBhvr>
                                        <p:cTn id="401" dur="7" fill="hold"/>
                                        <p:tgtEl>
                                          <p:spTgt spid="202"/>
                                        </p:tgtEl>
                                      </p:cBhvr>
                                      <p:by x="300000" y="300000"/>
                                    </p:animScale>
                                  </p:childTnLst>
                                </p:cTn>
                              </p:par>
                              <p:par>
                                <p:cTn id="402" presetID="6" presetClass="emph" presetSubtype="0" decel="100000" fill="hold" grpId="3" nodeType="withEffect">
                                  <p:stCondLst>
                                    <p:cond delay="3265"/>
                                  </p:stCondLst>
                                  <p:childTnLst>
                                    <p:animScale>
                                      <p:cBhvr>
                                        <p:cTn id="403" dur="1125" fill="hold"/>
                                        <p:tgtEl>
                                          <p:spTgt spid="202"/>
                                        </p:tgtEl>
                                      </p:cBhvr>
                                      <p:by x="33000" y="33000"/>
                                    </p:animScale>
                                  </p:childTnLst>
                                </p:cTn>
                              </p:par>
                              <p:par>
                                <p:cTn id="404" presetID="10" presetClass="entr" presetSubtype="0" fill="hold" grpId="0" nodeType="withEffect">
                                  <p:stCondLst>
                                    <p:cond delay="3528"/>
                                  </p:stCondLst>
                                  <p:childTnLst>
                                    <p:set>
                                      <p:cBhvr>
                                        <p:cTn id="405" dur="1" fill="hold">
                                          <p:stCondLst>
                                            <p:cond delay="0"/>
                                          </p:stCondLst>
                                        </p:cTn>
                                        <p:tgtEl>
                                          <p:spTgt spid="214"/>
                                        </p:tgtEl>
                                        <p:attrNameLst>
                                          <p:attrName>style.visibility</p:attrName>
                                        </p:attrNameLst>
                                      </p:cBhvr>
                                      <p:to>
                                        <p:strVal val="visible"/>
                                      </p:to>
                                    </p:set>
                                    <p:animEffect transition="in" filter="fade">
                                      <p:cBhvr>
                                        <p:cTn id="406" dur="375"/>
                                        <p:tgtEl>
                                          <p:spTgt spid="214"/>
                                        </p:tgtEl>
                                      </p:cBhvr>
                                    </p:animEffect>
                                  </p:childTnLst>
                                </p:cTn>
                              </p:par>
                              <p:par>
                                <p:cTn id="407" presetID="0" presetClass="path" presetSubtype="0" decel="46000" fill="hold" grpId="1" nodeType="withEffect">
                                  <p:stCondLst>
                                    <p:cond delay="3528"/>
                                  </p:stCondLst>
                                  <p:childTnLst>
                                    <p:animMotion origin="layout" path="M -1.25E-6 2.22222E-6 C -0.08281 -0.0007 -0.13138 -0.00162 -0.175 -0.00209 C -0.21797 -0.00232 -0.31497 -0.00371 -0.46562 -0.00672 " pathEditMode="relative" rAng="0" ptsTypes="AAA">
                                      <p:cBhvr>
                                        <p:cTn id="408" dur="1125" spd="-100000" fill="hold"/>
                                        <p:tgtEl>
                                          <p:spTgt spid="214"/>
                                        </p:tgtEl>
                                        <p:attrNameLst>
                                          <p:attrName>ppt_x</p:attrName>
                                          <p:attrName>ppt_y</p:attrName>
                                        </p:attrNameLst>
                                      </p:cBhvr>
                                      <p:rCtr x="-23281" y="-347"/>
                                    </p:animMotion>
                                  </p:childTnLst>
                                </p:cTn>
                              </p:par>
                              <p:par>
                                <p:cTn id="409" presetID="6" presetClass="emph" presetSubtype="0" fill="hold" grpId="2" nodeType="withEffect">
                                  <p:stCondLst>
                                    <p:cond delay="3528"/>
                                  </p:stCondLst>
                                  <p:childTnLst>
                                    <p:animScale>
                                      <p:cBhvr>
                                        <p:cTn id="410" dur="7" fill="hold"/>
                                        <p:tgtEl>
                                          <p:spTgt spid="214"/>
                                        </p:tgtEl>
                                      </p:cBhvr>
                                      <p:by x="500000" y="500000"/>
                                    </p:animScale>
                                  </p:childTnLst>
                                </p:cTn>
                              </p:par>
                              <p:par>
                                <p:cTn id="411" presetID="6" presetClass="emph" presetSubtype="0" decel="100000" fill="hold" grpId="3" nodeType="withEffect">
                                  <p:stCondLst>
                                    <p:cond delay="3528"/>
                                  </p:stCondLst>
                                  <p:childTnLst>
                                    <p:animScale>
                                      <p:cBhvr>
                                        <p:cTn id="412" dur="1125" fill="hold"/>
                                        <p:tgtEl>
                                          <p:spTgt spid="214"/>
                                        </p:tgtEl>
                                      </p:cBhvr>
                                      <p:by x="20000" y="20000"/>
                                    </p:animScale>
                                  </p:childTnLst>
                                </p:cTn>
                              </p:par>
                              <p:par>
                                <p:cTn id="413" presetID="10" presetClass="entr" presetSubtype="0" fill="hold" grpId="0" nodeType="withEffect">
                                  <p:stCondLst>
                                    <p:cond delay="3078"/>
                                  </p:stCondLst>
                                  <p:childTnLst>
                                    <p:set>
                                      <p:cBhvr>
                                        <p:cTn id="414" dur="1" fill="hold">
                                          <p:stCondLst>
                                            <p:cond delay="0"/>
                                          </p:stCondLst>
                                        </p:cTn>
                                        <p:tgtEl>
                                          <p:spTgt spid="217"/>
                                        </p:tgtEl>
                                        <p:attrNameLst>
                                          <p:attrName>style.visibility</p:attrName>
                                        </p:attrNameLst>
                                      </p:cBhvr>
                                      <p:to>
                                        <p:strVal val="visible"/>
                                      </p:to>
                                    </p:set>
                                    <p:animEffect transition="in" filter="fade">
                                      <p:cBhvr>
                                        <p:cTn id="415" dur="375"/>
                                        <p:tgtEl>
                                          <p:spTgt spid="217"/>
                                        </p:tgtEl>
                                      </p:cBhvr>
                                    </p:animEffect>
                                  </p:childTnLst>
                                </p:cTn>
                              </p:par>
                              <p:par>
                                <p:cTn id="416" presetID="0" presetClass="path" presetSubtype="0" decel="46000" fill="hold" grpId="1" nodeType="withEffect">
                                  <p:stCondLst>
                                    <p:cond delay="3078"/>
                                  </p:stCondLst>
                                  <p:childTnLst>
                                    <p:animMotion origin="layout" path="M -0.00026 -0.0007 C -0.14154 0.00393 -0.08125 0.00601 -0.1556 0.01111 C -0.22878 0.01643 -0.14128 0.00694 -0.39883 0.04166 " pathEditMode="relative" rAng="0" ptsTypes="AAA">
                                      <p:cBhvr>
                                        <p:cTn id="417" dur="1125" spd="-100000" fill="hold"/>
                                        <p:tgtEl>
                                          <p:spTgt spid="217"/>
                                        </p:tgtEl>
                                        <p:attrNameLst>
                                          <p:attrName>ppt_x</p:attrName>
                                          <p:attrName>ppt_y</p:attrName>
                                        </p:attrNameLst>
                                      </p:cBhvr>
                                      <p:rCtr x="-19935" y="2106"/>
                                    </p:animMotion>
                                  </p:childTnLst>
                                </p:cTn>
                              </p:par>
                              <p:par>
                                <p:cTn id="418" presetID="6" presetClass="emph" presetSubtype="0" fill="hold" grpId="2" nodeType="withEffect">
                                  <p:stCondLst>
                                    <p:cond delay="3078"/>
                                  </p:stCondLst>
                                  <p:childTnLst>
                                    <p:animScale>
                                      <p:cBhvr>
                                        <p:cTn id="419" dur="7" fill="hold"/>
                                        <p:tgtEl>
                                          <p:spTgt spid="217"/>
                                        </p:tgtEl>
                                      </p:cBhvr>
                                      <p:by x="500000" y="500000"/>
                                    </p:animScale>
                                  </p:childTnLst>
                                </p:cTn>
                              </p:par>
                              <p:par>
                                <p:cTn id="420" presetID="6" presetClass="emph" presetSubtype="0" decel="100000" fill="hold" grpId="3" nodeType="withEffect">
                                  <p:stCondLst>
                                    <p:cond delay="3078"/>
                                  </p:stCondLst>
                                  <p:childTnLst>
                                    <p:animScale>
                                      <p:cBhvr>
                                        <p:cTn id="421" dur="1125" fill="hold"/>
                                        <p:tgtEl>
                                          <p:spTgt spid="217"/>
                                        </p:tgtEl>
                                      </p:cBhvr>
                                      <p:by x="20000" y="20000"/>
                                    </p:animScale>
                                  </p:childTnLst>
                                </p:cTn>
                              </p:par>
                              <p:par>
                                <p:cTn id="422" presetID="10" presetClass="entr" presetSubtype="0" fill="hold" grpId="0" nodeType="withEffect">
                                  <p:stCondLst>
                                    <p:cond delay="3153"/>
                                  </p:stCondLst>
                                  <p:childTnLst>
                                    <p:set>
                                      <p:cBhvr>
                                        <p:cTn id="423" dur="1" fill="hold">
                                          <p:stCondLst>
                                            <p:cond delay="0"/>
                                          </p:stCondLst>
                                        </p:cTn>
                                        <p:tgtEl>
                                          <p:spTgt spid="213"/>
                                        </p:tgtEl>
                                        <p:attrNameLst>
                                          <p:attrName>style.visibility</p:attrName>
                                        </p:attrNameLst>
                                      </p:cBhvr>
                                      <p:to>
                                        <p:strVal val="visible"/>
                                      </p:to>
                                    </p:set>
                                    <p:animEffect transition="in" filter="fade">
                                      <p:cBhvr>
                                        <p:cTn id="424" dur="375"/>
                                        <p:tgtEl>
                                          <p:spTgt spid="213"/>
                                        </p:tgtEl>
                                      </p:cBhvr>
                                    </p:animEffect>
                                  </p:childTnLst>
                                </p:cTn>
                              </p:par>
                              <p:par>
                                <p:cTn id="425" presetID="0" presetClass="path" presetSubtype="0" decel="100000" fill="hold" grpId="1" nodeType="withEffect">
                                  <p:stCondLst>
                                    <p:cond delay="3153"/>
                                  </p:stCondLst>
                                  <p:childTnLst>
                                    <p:animMotion origin="layout" path="M -8.33333E-7 -4.44444E-6 C -0.05299 0.0088 -0.11263 0.01598 -0.1612 0.02084 C -0.21068 0.02547 -0.37409 0.04491 -0.60469 0.04954 " pathEditMode="relative" rAng="0" ptsTypes="AAA">
                                      <p:cBhvr>
                                        <p:cTn id="426" dur="1125" spd="-100000" fill="hold"/>
                                        <p:tgtEl>
                                          <p:spTgt spid="213"/>
                                        </p:tgtEl>
                                        <p:attrNameLst>
                                          <p:attrName>ppt_x</p:attrName>
                                          <p:attrName>ppt_y</p:attrName>
                                        </p:attrNameLst>
                                      </p:cBhvr>
                                      <p:rCtr x="-30234" y="2477"/>
                                    </p:animMotion>
                                  </p:childTnLst>
                                </p:cTn>
                              </p:par>
                              <p:par>
                                <p:cTn id="427" presetID="6" presetClass="emph" presetSubtype="0" fill="hold" grpId="2" nodeType="withEffect">
                                  <p:stCondLst>
                                    <p:cond delay="3153"/>
                                  </p:stCondLst>
                                  <p:childTnLst>
                                    <p:animScale>
                                      <p:cBhvr>
                                        <p:cTn id="428" dur="7" fill="hold"/>
                                        <p:tgtEl>
                                          <p:spTgt spid="213"/>
                                        </p:tgtEl>
                                      </p:cBhvr>
                                      <p:by x="500000" y="500000"/>
                                    </p:animScale>
                                  </p:childTnLst>
                                </p:cTn>
                              </p:par>
                              <p:par>
                                <p:cTn id="429" presetID="6" presetClass="emph" presetSubtype="0" fill="hold" grpId="3" nodeType="withEffect">
                                  <p:stCondLst>
                                    <p:cond delay="3153"/>
                                  </p:stCondLst>
                                  <p:childTnLst>
                                    <p:animScale>
                                      <p:cBhvr>
                                        <p:cTn id="430" dur="1125" fill="hold"/>
                                        <p:tgtEl>
                                          <p:spTgt spid="213"/>
                                        </p:tgtEl>
                                      </p:cBhvr>
                                      <p:by x="20000" y="20000"/>
                                    </p:animScale>
                                  </p:childTnLst>
                                </p:cTn>
                              </p:par>
                              <p:par>
                                <p:cTn id="431" presetID="10" presetClass="entr" presetSubtype="0" fill="hold" grpId="0" nodeType="withEffect">
                                  <p:stCondLst>
                                    <p:cond delay="3228"/>
                                  </p:stCondLst>
                                  <p:childTnLst>
                                    <p:set>
                                      <p:cBhvr>
                                        <p:cTn id="432" dur="1" fill="hold">
                                          <p:stCondLst>
                                            <p:cond delay="0"/>
                                          </p:stCondLst>
                                        </p:cTn>
                                        <p:tgtEl>
                                          <p:spTgt spid="219"/>
                                        </p:tgtEl>
                                        <p:attrNameLst>
                                          <p:attrName>style.visibility</p:attrName>
                                        </p:attrNameLst>
                                      </p:cBhvr>
                                      <p:to>
                                        <p:strVal val="visible"/>
                                      </p:to>
                                    </p:set>
                                    <p:animEffect transition="in" filter="fade">
                                      <p:cBhvr>
                                        <p:cTn id="433" dur="375"/>
                                        <p:tgtEl>
                                          <p:spTgt spid="219"/>
                                        </p:tgtEl>
                                      </p:cBhvr>
                                    </p:animEffect>
                                  </p:childTnLst>
                                </p:cTn>
                              </p:par>
                              <p:par>
                                <p:cTn id="434" presetID="0" presetClass="path" presetSubtype="0" decel="46000" fill="hold" grpId="1" nodeType="withEffect">
                                  <p:stCondLst>
                                    <p:cond delay="3228"/>
                                  </p:stCondLst>
                                  <p:childTnLst>
                                    <p:animMotion origin="layout" path="M 3.75E-6 -4.44444E-6 C -0.01185 -4.44444E-6 -0.04024 0.00209 -0.0724 0.00394 C -0.10469 0.00556 0.0181 0.00139 -0.19388 0.00973 C -0.23802 0.01204 -0.33698 0.01436 -0.56016 0.02362 " pathEditMode="relative" rAng="0" ptsTypes="AAAA">
                                      <p:cBhvr>
                                        <p:cTn id="435" dur="1125" spd="-100000" fill="hold"/>
                                        <p:tgtEl>
                                          <p:spTgt spid="219"/>
                                        </p:tgtEl>
                                        <p:attrNameLst>
                                          <p:attrName>ppt_x</p:attrName>
                                          <p:attrName>ppt_y</p:attrName>
                                        </p:attrNameLst>
                                      </p:cBhvr>
                                      <p:rCtr x="-28008" y="1181"/>
                                    </p:animMotion>
                                  </p:childTnLst>
                                </p:cTn>
                              </p:par>
                              <p:par>
                                <p:cTn id="436" presetID="6" presetClass="emph" presetSubtype="0" fill="hold" grpId="2" nodeType="withEffect">
                                  <p:stCondLst>
                                    <p:cond delay="3228"/>
                                  </p:stCondLst>
                                  <p:childTnLst>
                                    <p:animScale>
                                      <p:cBhvr>
                                        <p:cTn id="437" dur="7" fill="hold"/>
                                        <p:tgtEl>
                                          <p:spTgt spid="219"/>
                                        </p:tgtEl>
                                      </p:cBhvr>
                                      <p:by x="500000" y="500000"/>
                                    </p:animScale>
                                  </p:childTnLst>
                                </p:cTn>
                              </p:par>
                              <p:par>
                                <p:cTn id="438" presetID="6" presetClass="emph" presetSubtype="0" decel="100000" fill="hold" grpId="3" nodeType="withEffect">
                                  <p:stCondLst>
                                    <p:cond delay="3228"/>
                                  </p:stCondLst>
                                  <p:childTnLst>
                                    <p:animScale>
                                      <p:cBhvr>
                                        <p:cTn id="439" dur="1125" fill="hold"/>
                                        <p:tgtEl>
                                          <p:spTgt spid="219"/>
                                        </p:tgtEl>
                                      </p:cBhvr>
                                      <p:by x="20000" y="20000"/>
                                    </p:animScale>
                                  </p:childTnLst>
                                </p:cTn>
                              </p:par>
                              <p:par>
                                <p:cTn id="440" presetID="10" presetClass="entr" presetSubtype="0" fill="hold" grpId="0" nodeType="withEffect">
                                  <p:stCondLst>
                                    <p:cond delay="3370"/>
                                  </p:stCondLst>
                                  <p:childTnLst>
                                    <p:set>
                                      <p:cBhvr>
                                        <p:cTn id="441" dur="1" fill="hold">
                                          <p:stCondLst>
                                            <p:cond delay="0"/>
                                          </p:stCondLst>
                                        </p:cTn>
                                        <p:tgtEl>
                                          <p:spTgt spid="159"/>
                                        </p:tgtEl>
                                        <p:attrNameLst>
                                          <p:attrName>style.visibility</p:attrName>
                                        </p:attrNameLst>
                                      </p:cBhvr>
                                      <p:to>
                                        <p:strVal val="visible"/>
                                      </p:to>
                                    </p:set>
                                    <p:animEffect transition="in" filter="fade">
                                      <p:cBhvr>
                                        <p:cTn id="442" dur="375"/>
                                        <p:tgtEl>
                                          <p:spTgt spid="159"/>
                                        </p:tgtEl>
                                      </p:cBhvr>
                                    </p:animEffect>
                                  </p:childTnLst>
                                </p:cTn>
                              </p:par>
                              <p:par>
                                <p:cTn id="443" presetID="0" presetClass="path" presetSubtype="0" decel="46000" fill="hold" grpId="1" nodeType="withEffect">
                                  <p:stCondLst>
                                    <p:cond delay="3370"/>
                                  </p:stCondLst>
                                  <p:childTnLst>
                                    <p:animMotion origin="layout" path="M -0.00039 -0.00069 C -0.00247 -0.00069 -0.00677 -0.00139 -0.01224 -0.00139 C -0.01719 -0.00162 -0.02422 -0.00278 -0.03125 -0.00278 C -0.03815 -0.00278 -0.06458 -0.00347 -0.07838 -0.00394 " pathEditMode="relative" rAng="0" ptsTypes="AAAA">
                                      <p:cBhvr>
                                        <p:cTn id="444" dur="1125" spd="-100000" fill="hold"/>
                                        <p:tgtEl>
                                          <p:spTgt spid="159"/>
                                        </p:tgtEl>
                                        <p:attrNameLst>
                                          <p:attrName>ppt_x</p:attrName>
                                          <p:attrName>ppt_y</p:attrName>
                                        </p:attrNameLst>
                                      </p:cBhvr>
                                      <p:rCtr x="-3906" y="-162"/>
                                    </p:animMotion>
                                  </p:childTnLst>
                                </p:cTn>
                              </p:par>
                              <p:par>
                                <p:cTn id="445" presetID="6" presetClass="emph" presetSubtype="0" fill="hold" grpId="2" nodeType="withEffect">
                                  <p:stCondLst>
                                    <p:cond delay="3370"/>
                                  </p:stCondLst>
                                  <p:childTnLst>
                                    <p:animScale>
                                      <p:cBhvr>
                                        <p:cTn id="446" dur="7" fill="hold"/>
                                        <p:tgtEl>
                                          <p:spTgt spid="159"/>
                                        </p:tgtEl>
                                      </p:cBhvr>
                                      <p:by x="300000" y="300000"/>
                                    </p:animScale>
                                  </p:childTnLst>
                                </p:cTn>
                              </p:par>
                              <p:par>
                                <p:cTn id="447" presetID="6" presetClass="emph" presetSubtype="0" decel="100000" fill="hold" grpId="3" nodeType="withEffect">
                                  <p:stCondLst>
                                    <p:cond delay="3370"/>
                                  </p:stCondLst>
                                  <p:childTnLst>
                                    <p:animScale>
                                      <p:cBhvr>
                                        <p:cTn id="448" dur="1125" fill="hold"/>
                                        <p:tgtEl>
                                          <p:spTgt spid="159"/>
                                        </p:tgtEl>
                                      </p:cBhvr>
                                      <p:by x="33000" y="33000"/>
                                    </p:animScale>
                                  </p:childTnLst>
                                </p:cTn>
                              </p:par>
                              <p:par>
                                <p:cTn id="449" presetID="10" presetClass="entr" presetSubtype="0" fill="hold" grpId="0" nodeType="withEffect">
                                  <p:stCondLst>
                                    <p:cond delay="3445"/>
                                  </p:stCondLst>
                                  <p:childTnLst>
                                    <p:set>
                                      <p:cBhvr>
                                        <p:cTn id="450" dur="1" fill="hold">
                                          <p:stCondLst>
                                            <p:cond delay="0"/>
                                          </p:stCondLst>
                                        </p:cTn>
                                        <p:tgtEl>
                                          <p:spTgt spid="166"/>
                                        </p:tgtEl>
                                        <p:attrNameLst>
                                          <p:attrName>style.visibility</p:attrName>
                                        </p:attrNameLst>
                                      </p:cBhvr>
                                      <p:to>
                                        <p:strVal val="visible"/>
                                      </p:to>
                                    </p:set>
                                    <p:animEffect transition="in" filter="fade">
                                      <p:cBhvr>
                                        <p:cTn id="451" dur="375"/>
                                        <p:tgtEl>
                                          <p:spTgt spid="166"/>
                                        </p:tgtEl>
                                      </p:cBhvr>
                                    </p:animEffect>
                                  </p:childTnLst>
                                </p:cTn>
                              </p:par>
                              <p:par>
                                <p:cTn id="452"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453" dur="1125" spd="-100000" fill="hold"/>
                                        <p:tgtEl>
                                          <p:spTgt spid="166"/>
                                        </p:tgtEl>
                                        <p:attrNameLst>
                                          <p:attrName>ppt_x</p:attrName>
                                          <p:attrName>ppt_y</p:attrName>
                                        </p:attrNameLst>
                                      </p:cBhvr>
                                      <p:rCtr x="-11211" y="-1389"/>
                                    </p:animMotion>
                                  </p:childTnLst>
                                </p:cTn>
                              </p:par>
                              <p:par>
                                <p:cTn id="454" presetID="6" presetClass="emph" presetSubtype="0" fill="hold" grpId="2" nodeType="withEffect">
                                  <p:stCondLst>
                                    <p:cond delay="3445"/>
                                  </p:stCondLst>
                                  <p:childTnLst>
                                    <p:animScale>
                                      <p:cBhvr>
                                        <p:cTn id="455" dur="7" fill="hold"/>
                                        <p:tgtEl>
                                          <p:spTgt spid="166"/>
                                        </p:tgtEl>
                                      </p:cBhvr>
                                      <p:by x="300000" y="300000"/>
                                    </p:animScale>
                                  </p:childTnLst>
                                </p:cTn>
                              </p:par>
                              <p:par>
                                <p:cTn id="456" presetID="6" presetClass="emph" presetSubtype="0" decel="100000" fill="hold" grpId="3" nodeType="withEffect">
                                  <p:stCondLst>
                                    <p:cond delay="3445"/>
                                  </p:stCondLst>
                                  <p:childTnLst>
                                    <p:animScale>
                                      <p:cBhvr>
                                        <p:cTn id="457" dur="1125" fill="hold"/>
                                        <p:tgtEl>
                                          <p:spTgt spid="166"/>
                                        </p:tgtEl>
                                      </p:cBhvr>
                                      <p:by x="33000" y="33000"/>
                                    </p:animScale>
                                  </p:childTnLst>
                                </p:cTn>
                              </p:par>
                              <p:par>
                                <p:cTn id="458" presetID="10" presetClass="entr" presetSubtype="0" fill="hold" grpId="0" nodeType="withEffect">
                                  <p:stCondLst>
                                    <p:cond delay="2515"/>
                                  </p:stCondLst>
                                  <p:childTnLst>
                                    <p:set>
                                      <p:cBhvr>
                                        <p:cTn id="459" dur="1" fill="hold">
                                          <p:stCondLst>
                                            <p:cond delay="0"/>
                                          </p:stCondLst>
                                        </p:cTn>
                                        <p:tgtEl>
                                          <p:spTgt spid="220"/>
                                        </p:tgtEl>
                                        <p:attrNameLst>
                                          <p:attrName>style.visibility</p:attrName>
                                        </p:attrNameLst>
                                      </p:cBhvr>
                                      <p:to>
                                        <p:strVal val="visible"/>
                                      </p:to>
                                    </p:set>
                                    <p:animEffect transition="in" filter="fade">
                                      <p:cBhvr>
                                        <p:cTn id="460" dur="375"/>
                                        <p:tgtEl>
                                          <p:spTgt spid="220"/>
                                        </p:tgtEl>
                                      </p:cBhvr>
                                    </p:animEffect>
                                  </p:childTnLst>
                                </p:cTn>
                              </p:par>
                              <p:par>
                                <p:cTn id="461" presetID="0" presetClass="path" presetSubtype="0" decel="46000" fill="hold" grpId="1" nodeType="withEffect">
                                  <p:stCondLst>
                                    <p:cond delay="2515"/>
                                  </p:stCondLst>
                                  <p:childTnLst>
                                    <p:animMotion origin="layout" path="M -0.00026 -0.00069 C -0.02721 -0.00208 -0.04179 -0.00254 -0.05872 -0.00324 C -0.07591 -0.00393 -0.10677 -0.00509 -0.15533 -0.00741 " pathEditMode="relative" rAng="0" ptsTypes="AAA">
                                      <p:cBhvr>
                                        <p:cTn id="462" dur="1125" spd="-100000" fill="hold"/>
                                        <p:tgtEl>
                                          <p:spTgt spid="220"/>
                                        </p:tgtEl>
                                        <p:attrNameLst>
                                          <p:attrName>ppt_x</p:attrName>
                                          <p:attrName>ppt_y</p:attrName>
                                        </p:attrNameLst>
                                      </p:cBhvr>
                                      <p:rCtr x="-7760" y="-347"/>
                                    </p:animMotion>
                                  </p:childTnLst>
                                </p:cTn>
                              </p:par>
                              <p:par>
                                <p:cTn id="463" presetID="10" presetClass="entr" presetSubtype="0" fill="hold" grpId="0" nodeType="withEffect">
                                  <p:stCondLst>
                                    <p:cond delay="3595"/>
                                  </p:stCondLst>
                                  <p:childTnLst>
                                    <p:set>
                                      <p:cBhvr>
                                        <p:cTn id="464" dur="1" fill="hold">
                                          <p:stCondLst>
                                            <p:cond delay="0"/>
                                          </p:stCondLst>
                                        </p:cTn>
                                        <p:tgtEl>
                                          <p:spTgt spid="211"/>
                                        </p:tgtEl>
                                        <p:attrNameLst>
                                          <p:attrName>style.visibility</p:attrName>
                                        </p:attrNameLst>
                                      </p:cBhvr>
                                      <p:to>
                                        <p:strVal val="visible"/>
                                      </p:to>
                                    </p:set>
                                    <p:animEffect transition="in" filter="fade">
                                      <p:cBhvr>
                                        <p:cTn id="465" dur="375"/>
                                        <p:tgtEl>
                                          <p:spTgt spid="211"/>
                                        </p:tgtEl>
                                      </p:cBhvr>
                                    </p:animEffect>
                                  </p:childTnLst>
                                </p:cTn>
                              </p:par>
                              <p:par>
                                <p:cTn id="466" presetID="0" presetClass="path" presetSubtype="0" decel="46000" fill="hold" grpId="1" nodeType="withEffect">
                                  <p:stCondLst>
                                    <p:cond delay="3595"/>
                                  </p:stCondLst>
                                  <p:childTnLst>
                                    <p:animMotion origin="layout" path="M -0.00026 -0.00069 C -0.09283 -0.00694 -0.14309 -0.00879 -0.20104 -0.01111 C -0.26015 -0.01412 -0.36575 -0.01898 -0.53203 -0.02778 " pathEditMode="relative" rAng="0" ptsTypes="AAA">
                                      <p:cBhvr>
                                        <p:cTn id="467" dur="1125" spd="-100000" fill="hold"/>
                                        <p:tgtEl>
                                          <p:spTgt spid="211"/>
                                        </p:tgtEl>
                                        <p:attrNameLst>
                                          <p:attrName>ppt_x</p:attrName>
                                          <p:attrName>ppt_y</p:attrName>
                                        </p:attrNameLst>
                                      </p:cBhvr>
                                      <p:rCtr x="-26589" y="-1366"/>
                                    </p:animMotion>
                                  </p:childTnLst>
                                </p:cTn>
                              </p:par>
                              <p:par>
                                <p:cTn id="468" presetID="10" presetClass="entr" presetSubtype="0" fill="hold" grpId="0" nodeType="withEffect">
                                  <p:stCondLst>
                                    <p:cond delay="3670"/>
                                  </p:stCondLst>
                                  <p:childTnLst>
                                    <p:set>
                                      <p:cBhvr>
                                        <p:cTn id="469" dur="1" fill="hold">
                                          <p:stCondLst>
                                            <p:cond delay="0"/>
                                          </p:stCondLst>
                                        </p:cTn>
                                        <p:tgtEl>
                                          <p:spTgt spid="193"/>
                                        </p:tgtEl>
                                        <p:attrNameLst>
                                          <p:attrName>style.visibility</p:attrName>
                                        </p:attrNameLst>
                                      </p:cBhvr>
                                      <p:to>
                                        <p:strVal val="visible"/>
                                      </p:to>
                                    </p:set>
                                    <p:animEffect transition="in" filter="fade">
                                      <p:cBhvr>
                                        <p:cTn id="470" dur="375"/>
                                        <p:tgtEl>
                                          <p:spTgt spid="193"/>
                                        </p:tgtEl>
                                      </p:cBhvr>
                                    </p:animEffect>
                                  </p:childTnLst>
                                </p:cTn>
                              </p:par>
                              <p:par>
                                <p:cTn id="471" presetID="0" presetClass="path" presetSubtype="0" decel="46000" fill="hold" grpId="1" nodeType="withEffect">
                                  <p:stCondLst>
                                    <p:cond delay="3670"/>
                                  </p:stCondLst>
                                  <p:childTnLst>
                                    <p:animMotion origin="layout" path="M -0.00026 -0.00093 C -0.02748 0.00949 -0.04597 0.01157 -0.05638 0.0125 C -0.0668 0.01342 -0.10847 0.00833 -0.14141 0.00579 " pathEditMode="relative" rAng="0" ptsTypes="AAA">
                                      <p:cBhvr>
                                        <p:cTn id="472" dur="1125" spd="-100000" fill="hold"/>
                                        <p:tgtEl>
                                          <p:spTgt spid="193"/>
                                        </p:tgtEl>
                                        <p:attrNameLst>
                                          <p:attrName>ppt_x</p:attrName>
                                          <p:attrName>ppt_y</p:attrName>
                                        </p:attrNameLst>
                                      </p:cBhvr>
                                      <p:rCtr x="-7057" y="671"/>
                                    </p:animMotion>
                                  </p:childTnLst>
                                </p:cTn>
                              </p:par>
                              <p:par>
                                <p:cTn id="473" presetID="10" presetClass="entr" presetSubtype="0" fill="hold" grpId="0" nodeType="withEffect">
                                  <p:stCondLst>
                                    <p:cond delay="3453"/>
                                  </p:stCondLst>
                                  <p:childTnLst>
                                    <p:set>
                                      <p:cBhvr>
                                        <p:cTn id="474" dur="1" fill="hold">
                                          <p:stCondLst>
                                            <p:cond delay="0"/>
                                          </p:stCondLst>
                                        </p:cTn>
                                        <p:tgtEl>
                                          <p:spTgt spid="210"/>
                                        </p:tgtEl>
                                        <p:attrNameLst>
                                          <p:attrName>style.visibility</p:attrName>
                                        </p:attrNameLst>
                                      </p:cBhvr>
                                      <p:to>
                                        <p:strVal val="visible"/>
                                      </p:to>
                                    </p:set>
                                    <p:animEffect transition="in" filter="fade">
                                      <p:cBhvr>
                                        <p:cTn id="475" dur="375"/>
                                        <p:tgtEl>
                                          <p:spTgt spid="210"/>
                                        </p:tgtEl>
                                      </p:cBhvr>
                                    </p:animEffect>
                                  </p:childTnLst>
                                </p:cTn>
                              </p:par>
                              <p:par>
                                <p:cTn id="476" presetID="0" presetClass="path" presetSubtype="0" decel="46000" fill="hold" grpId="1" nodeType="withEffect">
                                  <p:stCondLst>
                                    <p:cond delay="3453"/>
                                  </p:stCondLst>
                                  <p:childTnLst>
                                    <p:animMotion origin="layout" path="M 3.64292E-17 2.59259E-6 C -0.0987 0.00648 -0.15195 0.00856 -0.21367 0.01111 C -0.27682 0.01458 -0.38945 0.0199 -0.56667 0.02963 " pathEditMode="relative" rAng="0" ptsTypes="AAA">
                                      <p:cBhvr>
                                        <p:cTn id="477" dur="1125" spd="-100000" fill="hold"/>
                                        <p:tgtEl>
                                          <p:spTgt spid="210"/>
                                        </p:tgtEl>
                                        <p:attrNameLst>
                                          <p:attrName>ppt_x</p:attrName>
                                          <p:attrName>ppt_y</p:attrName>
                                        </p:attrNameLst>
                                      </p:cBhvr>
                                      <p:rCtr x="-28333" y="1481"/>
                                    </p:animMotion>
                                  </p:childTnLst>
                                </p:cTn>
                              </p:par>
                              <p:par>
                                <p:cTn id="478" presetID="10" presetClass="entr" presetSubtype="0" fill="hold" grpId="0" nodeType="withEffect">
                                  <p:stCondLst>
                                    <p:cond delay="3408"/>
                                  </p:stCondLst>
                                  <p:childTnLst>
                                    <p:set>
                                      <p:cBhvr>
                                        <p:cTn id="479" dur="1" fill="hold">
                                          <p:stCondLst>
                                            <p:cond delay="0"/>
                                          </p:stCondLst>
                                        </p:cTn>
                                        <p:tgtEl>
                                          <p:spTgt spid="174"/>
                                        </p:tgtEl>
                                        <p:attrNameLst>
                                          <p:attrName>style.visibility</p:attrName>
                                        </p:attrNameLst>
                                      </p:cBhvr>
                                      <p:to>
                                        <p:strVal val="visible"/>
                                      </p:to>
                                    </p:set>
                                    <p:animEffect transition="in" filter="fade">
                                      <p:cBhvr>
                                        <p:cTn id="480" dur="375"/>
                                        <p:tgtEl>
                                          <p:spTgt spid="174"/>
                                        </p:tgtEl>
                                      </p:cBhvr>
                                    </p:animEffect>
                                  </p:childTnLst>
                                </p:cTn>
                              </p:par>
                              <p:par>
                                <p:cTn id="481" presetID="0" presetClass="path" presetSubtype="0" decel="46000" fill="hold" grpId="1" nodeType="withEffect">
                                  <p:stCondLst>
                                    <p:cond delay="3408"/>
                                  </p:stCondLst>
                                  <p:childTnLst>
                                    <p:animMotion origin="layout" path="M -0.00026 -0.00069 C -0.0358 -0.00532 -0.05507 -0.00694 -0.07721 -0.00902 C -0.1 -0.01111 -0.14049 -0.01504 -0.20429 -0.02176 " pathEditMode="relative" rAng="0" ptsTypes="AAA">
                                      <p:cBhvr>
                                        <p:cTn id="482" dur="1125" spd="-100000" fill="hold"/>
                                        <p:tgtEl>
                                          <p:spTgt spid="174"/>
                                        </p:tgtEl>
                                        <p:attrNameLst>
                                          <p:attrName>ppt_x</p:attrName>
                                          <p:attrName>ppt_y</p:attrName>
                                        </p:attrNameLst>
                                      </p:cBhvr>
                                      <p:rCtr x="-10208" y="-1065"/>
                                    </p:animMotion>
                                  </p:childTnLst>
                                </p:cTn>
                              </p:par>
                              <p:par>
                                <p:cTn id="483" presetID="10" presetClass="entr" presetSubtype="0" fill="hold" grpId="0" nodeType="withEffect">
                                  <p:stCondLst>
                                    <p:cond delay="3483"/>
                                  </p:stCondLst>
                                  <p:childTnLst>
                                    <p:set>
                                      <p:cBhvr>
                                        <p:cTn id="484" dur="1" fill="hold">
                                          <p:stCondLst>
                                            <p:cond delay="0"/>
                                          </p:stCondLst>
                                        </p:cTn>
                                        <p:tgtEl>
                                          <p:spTgt spid="160"/>
                                        </p:tgtEl>
                                        <p:attrNameLst>
                                          <p:attrName>style.visibility</p:attrName>
                                        </p:attrNameLst>
                                      </p:cBhvr>
                                      <p:to>
                                        <p:strVal val="visible"/>
                                      </p:to>
                                    </p:set>
                                    <p:animEffect transition="in" filter="fade">
                                      <p:cBhvr>
                                        <p:cTn id="485" dur="375"/>
                                        <p:tgtEl>
                                          <p:spTgt spid="160"/>
                                        </p:tgtEl>
                                      </p:cBhvr>
                                    </p:animEffect>
                                  </p:childTnLst>
                                </p:cTn>
                              </p:par>
                              <p:par>
                                <p:cTn id="486" presetID="0" presetClass="path" presetSubtype="0" decel="46000" fill="hold" grpId="1" nodeType="withEffect">
                                  <p:stCondLst>
                                    <p:cond delay="3483"/>
                                  </p:stCondLst>
                                  <p:childTnLst>
                                    <p:animMotion origin="layout" path="M -0.00026 -0.00069 C -0.025 -0.00625 -0.03828 -0.0081 -0.05377 -0.01042 C -0.06953 -0.01296 -0.09765 -0.01759 -0.14192 -0.02569 " pathEditMode="relative" rAng="0" ptsTypes="AAA">
                                      <p:cBhvr>
                                        <p:cTn id="487" dur="1125" spd="-100000" fill="hold"/>
                                        <p:tgtEl>
                                          <p:spTgt spid="160"/>
                                        </p:tgtEl>
                                        <p:attrNameLst>
                                          <p:attrName>ppt_x</p:attrName>
                                          <p:attrName>ppt_y</p:attrName>
                                        </p:attrNameLst>
                                      </p:cBhvr>
                                      <p:rCtr x="-7083" y="-1250"/>
                                    </p:animMotion>
                                  </p:childTnLst>
                                </p:cTn>
                              </p:par>
                              <p:par>
                                <p:cTn id="488" presetID="6" presetClass="emph" presetSubtype="0" fill="hold" grpId="2" nodeType="withEffect">
                                  <p:stCondLst>
                                    <p:cond delay="3483"/>
                                  </p:stCondLst>
                                  <p:childTnLst>
                                    <p:animScale>
                                      <p:cBhvr>
                                        <p:cTn id="489" dur="7" fill="hold"/>
                                        <p:tgtEl>
                                          <p:spTgt spid="160"/>
                                        </p:tgtEl>
                                      </p:cBhvr>
                                      <p:by x="300000" y="300000"/>
                                    </p:animScale>
                                  </p:childTnLst>
                                </p:cTn>
                              </p:par>
                              <p:par>
                                <p:cTn id="490" presetID="6" presetClass="emph" presetSubtype="0" decel="100000" fill="hold" grpId="3" nodeType="withEffect">
                                  <p:stCondLst>
                                    <p:cond delay="3483"/>
                                  </p:stCondLst>
                                  <p:childTnLst>
                                    <p:animScale>
                                      <p:cBhvr>
                                        <p:cTn id="491" dur="1125" fill="hold"/>
                                        <p:tgtEl>
                                          <p:spTgt spid="160"/>
                                        </p:tgtEl>
                                      </p:cBhvr>
                                      <p:by x="33000" y="33000"/>
                                    </p:animScale>
                                  </p:childTnLst>
                                </p:cTn>
                              </p:par>
                              <p:par>
                                <p:cTn id="492" presetID="10" presetClass="entr" presetSubtype="0" fill="hold" grpId="0" nodeType="withEffect">
                                  <p:stCondLst>
                                    <p:cond delay="3558"/>
                                  </p:stCondLst>
                                  <p:childTnLst>
                                    <p:set>
                                      <p:cBhvr>
                                        <p:cTn id="493" dur="1" fill="hold">
                                          <p:stCondLst>
                                            <p:cond delay="0"/>
                                          </p:stCondLst>
                                        </p:cTn>
                                        <p:tgtEl>
                                          <p:spTgt spid="158"/>
                                        </p:tgtEl>
                                        <p:attrNameLst>
                                          <p:attrName>style.visibility</p:attrName>
                                        </p:attrNameLst>
                                      </p:cBhvr>
                                      <p:to>
                                        <p:strVal val="visible"/>
                                      </p:to>
                                    </p:set>
                                    <p:animEffect transition="in" filter="fade">
                                      <p:cBhvr>
                                        <p:cTn id="494" dur="375"/>
                                        <p:tgtEl>
                                          <p:spTgt spid="158"/>
                                        </p:tgtEl>
                                      </p:cBhvr>
                                    </p:animEffect>
                                  </p:childTnLst>
                                </p:cTn>
                              </p:par>
                              <p:par>
                                <p:cTn id="495" presetID="0" presetClass="path" presetSubtype="0" decel="46000" fill="hold" grpId="1" nodeType="withEffect">
                                  <p:stCondLst>
                                    <p:cond delay="3558"/>
                                  </p:stCondLst>
                                  <p:childTnLst>
                                    <p:animMotion origin="layout" path="M -0.00026 -0.00069 C -0.022 0.0206 -0.03385 0.02778 -0.0474 0.03657 C -0.06133 0.04745 -0.0862 0.06505 -0.12526 0.09745 " pathEditMode="relative" rAng="0" ptsTypes="AAA">
                                      <p:cBhvr>
                                        <p:cTn id="496" dur="1125" spd="-100000" fill="hold"/>
                                        <p:tgtEl>
                                          <p:spTgt spid="158"/>
                                        </p:tgtEl>
                                        <p:attrNameLst>
                                          <p:attrName>ppt_x</p:attrName>
                                          <p:attrName>ppt_y</p:attrName>
                                        </p:attrNameLst>
                                      </p:cBhvr>
                                      <p:rCtr x="-6250" y="4907"/>
                                    </p:animMotion>
                                  </p:childTnLst>
                                </p:cTn>
                              </p:par>
                              <p:par>
                                <p:cTn id="497" presetID="6" presetClass="emph" presetSubtype="0" fill="hold" grpId="2" nodeType="withEffect">
                                  <p:stCondLst>
                                    <p:cond delay="3558"/>
                                  </p:stCondLst>
                                  <p:childTnLst>
                                    <p:animScale>
                                      <p:cBhvr>
                                        <p:cTn id="498" dur="7" fill="hold"/>
                                        <p:tgtEl>
                                          <p:spTgt spid="158"/>
                                        </p:tgtEl>
                                      </p:cBhvr>
                                      <p:by x="300000" y="300000"/>
                                    </p:animScale>
                                  </p:childTnLst>
                                </p:cTn>
                              </p:par>
                              <p:par>
                                <p:cTn id="499" presetID="6" presetClass="emph" presetSubtype="0" decel="100000" fill="hold" grpId="3" nodeType="withEffect">
                                  <p:stCondLst>
                                    <p:cond delay="3558"/>
                                  </p:stCondLst>
                                  <p:childTnLst>
                                    <p:animScale>
                                      <p:cBhvr>
                                        <p:cTn id="500" dur="1125" fill="hold"/>
                                        <p:tgtEl>
                                          <p:spTgt spid="158"/>
                                        </p:tgtEl>
                                      </p:cBhvr>
                                      <p:by x="33000" y="33000"/>
                                    </p:animScale>
                                  </p:childTnLst>
                                </p:cTn>
                              </p:par>
                              <p:par>
                                <p:cTn id="501" presetID="10" presetClass="entr" presetSubtype="0" fill="hold" grpId="0" nodeType="withEffect">
                                  <p:stCondLst>
                                    <p:cond delay="3535"/>
                                  </p:stCondLst>
                                  <p:childTnLst>
                                    <p:set>
                                      <p:cBhvr>
                                        <p:cTn id="502" dur="1" fill="hold">
                                          <p:stCondLst>
                                            <p:cond delay="0"/>
                                          </p:stCondLst>
                                        </p:cTn>
                                        <p:tgtEl>
                                          <p:spTgt spid="207"/>
                                        </p:tgtEl>
                                        <p:attrNameLst>
                                          <p:attrName>style.visibility</p:attrName>
                                        </p:attrNameLst>
                                      </p:cBhvr>
                                      <p:to>
                                        <p:strVal val="visible"/>
                                      </p:to>
                                    </p:set>
                                    <p:animEffect transition="in" filter="fade">
                                      <p:cBhvr>
                                        <p:cTn id="503" dur="375"/>
                                        <p:tgtEl>
                                          <p:spTgt spid="207"/>
                                        </p:tgtEl>
                                      </p:cBhvr>
                                    </p:animEffect>
                                  </p:childTnLst>
                                </p:cTn>
                              </p:par>
                              <p:par>
                                <p:cTn id="504" presetID="0" presetClass="path" presetSubtype="0" decel="46000" fill="hold" grpId="1" nodeType="withEffect">
                                  <p:stCondLst>
                                    <p:cond delay="3535"/>
                                  </p:stCondLst>
                                  <p:childTnLst>
                                    <p:animMotion origin="layout" path="M -0.00026 -0.00069 C -0.02201 -0.00833 -0.03373 -0.01088 -0.0474 -0.01412 C -0.0612 -0.01782 -0.08607 -0.0243 -0.125 -0.03565 " pathEditMode="relative" rAng="0" ptsTypes="AAA">
                                      <p:cBhvr>
                                        <p:cTn id="505" dur="1125" spd="-100000" fill="hold"/>
                                        <p:tgtEl>
                                          <p:spTgt spid="207"/>
                                        </p:tgtEl>
                                        <p:attrNameLst>
                                          <p:attrName>ppt_x</p:attrName>
                                          <p:attrName>ppt_y</p:attrName>
                                        </p:attrNameLst>
                                      </p:cBhvr>
                                      <p:rCtr x="-6237" y="-1759"/>
                                    </p:animMotion>
                                  </p:childTnLst>
                                </p:cTn>
                              </p:par>
                              <p:par>
                                <p:cTn id="506" presetID="6" presetClass="emph" presetSubtype="0" fill="hold" grpId="2" nodeType="withEffect">
                                  <p:stCondLst>
                                    <p:cond delay="3535"/>
                                  </p:stCondLst>
                                  <p:childTnLst>
                                    <p:animScale>
                                      <p:cBhvr>
                                        <p:cTn id="507" dur="7" fill="hold"/>
                                        <p:tgtEl>
                                          <p:spTgt spid="207"/>
                                        </p:tgtEl>
                                      </p:cBhvr>
                                      <p:by x="300000" y="300000"/>
                                    </p:animScale>
                                  </p:childTnLst>
                                </p:cTn>
                              </p:par>
                              <p:par>
                                <p:cTn id="508" presetID="6" presetClass="emph" presetSubtype="0" decel="100000" fill="hold" grpId="3" nodeType="withEffect">
                                  <p:stCondLst>
                                    <p:cond delay="3535"/>
                                  </p:stCondLst>
                                  <p:childTnLst>
                                    <p:animScale>
                                      <p:cBhvr>
                                        <p:cTn id="509" dur="1125" fill="hold"/>
                                        <p:tgtEl>
                                          <p:spTgt spid="207"/>
                                        </p:tgtEl>
                                      </p:cBhvr>
                                      <p:by x="33000" y="33000"/>
                                    </p:animScale>
                                  </p:childTnLst>
                                </p:cTn>
                              </p:par>
                              <p:par>
                                <p:cTn id="510" presetID="10" presetClass="entr" presetSubtype="0" fill="hold" grpId="0" nodeType="withEffect">
                                  <p:stCondLst>
                                    <p:cond delay="3310"/>
                                  </p:stCondLst>
                                  <p:childTnLst>
                                    <p:set>
                                      <p:cBhvr>
                                        <p:cTn id="511" dur="1" fill="hold">
                                          <p:stCondLst>
                                            <p:cond delay="0"/>
                                          </p:stCondLst>
                                        </p:cTn>
                                        <p:tgtEl>
                                          <p:spTgt spid="163"/>
                                        </p:tgtEl>
                                        <p:attrNameLst>
                                          <p:attrName>style.visibility</p:attrName>
                                        </p:attrNameLst>
                                      </p:cBhvr>
                                      <p:to>
                                        <p:strVal val="visible"/>
                                      </p:to>
                                    </p:set>
                                    <p:animEffect transition="in" filter="fade">
                                      <p:cBhvr>
                                        <p:cTn id="512" dur="375"/>
                                        <p:tgtEl>
                                          <p:spTgt spid="163"/>
                                        </p:tgtEl>
                                      </p:cBhvr>
                                    </p:animEffect>
                                  </p:childTnLst>
                                </p:cTn>
                              </p:par>
                              <p:par>
                                <p:cTn id="513" presetID="0" presetClass="path" presetSubtype="0" decel="46000" fill="hold" grpId="1" nodeType="withEffect">
                                  <p:stCondLst>
                                    <p:cond delay="3310"/>
                                  </p:stCondLst>
                                  <p:childTnLst>
                                    <p:animMotion origin="layout" path="M -0.00026 -0.0007 C -0.01432 -0.00232 -0.02188 -0.00278 -0.03059 -0.00348 C -0.03945 -0.00417 -0.05547 -0.00533 -0.08046 -0.00741 " pathEditMode="relative" rAng="0" ptsTypes="AAA">
                                      <p:cBhvr>
                                        <p:cTn id="514" dur="1125" spd="-100000" fill="hold"/>
                                        <p:tgtEl>
                                          <p:spTgt spid="163"/>
                                        </p:tgtEl>
                                        <p:attrNameLst>
                                          <p:attrName>ppt_x</p:attrName>
                                          <p:attrName>ppt_y</p:attrName>
                                        </p:attrNameLst>
                                      </p:cBhvr>
                                      <p:rCtr x="-4010" y="-347"/>
                                    </p:animMotion>
                                  </p:childTnLst>
                                </p:cTn>
                              </p:par>
                              <p:par>
                                <p:cTn id="515" presetID="6" presetClass="emph" presetSubtype="0" fill="hold" grpId="2" nodeType="withEffect">
                                  <p:stCondLst>
                                    <p:cond delay="3310"/>
                                  </p:stCondLst>
                                  <p:childTnLst>
                                    <p:animScale>
                                      <p:cBhvr>
                                        <p:cTn id="516" dur="7" fill="hold"/>
                                        <p:tgtEl>
                                          <p:spTgt spid="163"/>
                                        </p:tgtEl>
                                      </p:cBhvr>
                                      <p:by x="300000" y="300000"/>
                                    </p:animScale>
                                  </p:childTnLst>
                                </p:cTn>
                              </p:par>
                              <p:par>
                                <p:cTn id="517" presetID="6" presetClass="emph" presetSubtype="0" decel="100000" fill="hold" grpId="3" nodeType="withEffect">
                                  <p:stCondLst>
                                    <p:cond delay="3310"/>
                                  </p:stCondLst>
                                  <p:childTnLst>
                                    <p:animScale>
                                      <p:cBhvr>
                                        <p:cTn id="518" dur="1125" fill="hold"/>
                                        <p:tgtEl>
                                          <p:spTgt spid="163"/>
                                        </p:tgtEl>
                                      </p:cBhvr>
                                      <p:by x="33000" y="33000"/>
                                    </p:animScale>
                                  </p:childTnLst>
                                </p:cTn>
                              </p:par>
                              <p:par>
                                <p:cTn id="519" presetID="10" presetClass="entr" presetSubtype="0" fill="hold" grpId="0" nodeType="withEffect">
                                  <p:stCondLst>
                                    <p:cond delay="3828"/>
                                  </p:stCondLst>
                                  <p:childTnLst>
                                    <p:set>
                                      <p:cBhvr>
                                        <p:cTn id="520" dur="1" fill="hold">
                                          <p:stCondLst>
                                            <p:cond delay="0"/>
                                          </p:stCondLst>
                                        </p:cTn>
                                        <p:tgtEl>
                                          <p:spTgt spid="215"/>
                                        </p:tgtEl>
                                        <p:attrNameLst>
                                          <p:attrName>style.visibility</p:attrName>
                                        </p:attrNameLst>
                                      </p:cBhvr>
                                      <p:to>
                                        <p:strVal val="visible"/>
                                      </p:to>
                                    </p:set>
                                    <p:animEffect transition="in" filter="fade">
                                      <p:cBhvr>
                                        <p:cTn id="521" dur="375"/>
                                        <p:tgtEl>
                                          <p:spTgt spid="215"/>
                                        </p:tgtEl>
                                      </p:cBhvr>
                                    </p:animEffect>
                                  </p:childTnLst>
                                </p:cTn>
                              </p:par>
                              <p:par>
                                <p:cTn id="522" presetID="0" presetClass="path" presetSubtype="0" decel="46000" fill="hold" grpId="1" nodeType="withEffect">
                                  <p:stCondLst>
                                    <p:cond delay="3828"/>
                                  </p:stCondLst>
                                  <p:childTnLst>
                                    <p:animMotion origin="layout" path="M -0.00026 -0.0007 C -0.04739 -0.00208 -0.07292 -0.00278 -0.1026 -0.00324 C -0.13268 -0.00417 -0.18659 -0.00509 -0.27135 -0.00741 " pathEditMode="relative" rAng="0" ptsTypes="AAA">
                                      <p:cBhvr>
                                        <p:cTn id="523" dur="1125" spd="-100000" fill="hold"/>
                                        <p:tgtEl>
                                          <p:spTgt spid="215"/>
                                        </p:tgtEl>
                                        <p:attrNameLst>
                                          <p:attrName>ppt_x</p:attrName>
                                          <p:attrName>ppt_y</p:attrName>
                                        </p:attrNameLst>
                                      </p:cBhvr>
                                      <p:rCtr x="-13555" y="-347"/>
                                    </p:animMotion>
                                  </p:childTnLst>
                                </p:cTn>
                              </p:par>
                              <p:par>
                                <p:cTn id="524" presetID="6" presetClass="emph" presetSubtype="0" fill="hold" grpId="2" nodeType="withEffect">
                                  <p:stCondLst>
                                    <p:cond delay="3828"/>
                                  </p:stCondLst>
                                  <p:childTnLst>
                                    <p:animScale>
                                      <p:cBhvr>
                                        <p:cTn id="525" dur="7" fill="hold"/>
                                        <p:tgtEl>
                                          <p:spTgt spid="215"/>
                                        </p:tgtEl>
                                      </p:cBhvr>
                                      <p:by x="500000" y="500000"/>
                                    </p:animScale>
                                  </p:childTnLst>
                                </p:cTn>
                              </p:par>
                              <p:par>
                                <p:cTn id="526" presetID="6" presetClass="emph" presetSubtype="0" decel="100000" fill="hold" grpId="3" nodeType="withEffect">
                                  <p:stCondLst>
                                    <p:cond delay="3828"/>
                                  </p:stCondLst>
                                  <p:childTnLst>
                                    <p:animScale>
                                      <p:cBhvr>
                                        <p:cTn id="527" dur="1125" fill="hold"/>
                                        <p:tgtEl>
                                          <p:spTgt spid="215"/>
                                        </p:tgtEl>
                                      </p:cBhvr>
                                      <p:by x="20000" y="20000"/>
                                    </p:animScale>
                                  </p:childTnLst>
                                </p:cTn>
                              </p:par>
                              <p:par>
                                <p:cTn id="528" presetID="10" presetClass="entr" presetSubtype="0" fill="hold" grpId="0" nodeType="withEffect">
                                  <p:stCondLst>
                                    <p:cond delay="3430"/>
                                  </p:stCondLst>
                                  <p:childTnLst>
                                    <p:set>
                                      <p:cBhvr>
                                        <p:cTn id="529" dur="1" fill="hold">
                                          <p:stCondLst>
                                            <p:cond delay="0"/>
                                          </p:stCondLst>
                                        </p:cTn>
                                        <p:tgtEl>
                                          <p:spTgt spid="162"/>
                                        </p:tgtEl>
                                        <p:attrNameLst>
                                          <p:attrName>style.visibility</p:attrName>
                                        </p:attrNameLst>
                                      </p:cBhvr>
                                      <p:to>
                                        <p:strVal val="visible"/>
                                      </p:to>
                                    </p:set>
                                    <p:animEffect transition="in" filter="fade">
                                      <p:cBhvr>
                                        <p:cTn id="530" dur="375"/>
                                        <p:tgtEl>
                                          <p:spTgt spid="162"/>
                                        </p:tgtEl>
                                      </p:cBhvr>
                                    </p:animEffect>
                                  </p:childTnLst>
                                </p:cTn>
                              </p:par>
                              <p:par>
                                <p:cTn id="531" presetID="0" presetClass="path" presetSubtype="0" decel="46000" fill="hold" grpId="1" nodeType="withEffect">
                                  <p:stCondLst>
                                    <p:cond delay="3430"/>
                                  </p:stCondLst>
                                  <p:childTnLst>
                                    <p:animMotion origin="layout" path="M -0.00026 -0.00069 C -0.02942 0.00347 -0.04518 0.00486 -0.06341 0.00672 C -0.0819 0.0088 -0.11523 0.0125 -0.16744 0.01898 " pathEditMode="relative" rAng="0" ptsTypes="AAA">
                                      <p:cBhvr>
                                        <p:cTn id="532" dur="1125" spd="-100000" fill="hold"/>
                                        <p:tgtEl>
                                          <p:spTgt spid="162"/>
                                        </p:tgtEl>
                                        <p:attrNameLst>
                                          <p:attrName>ppt_x</p:attrName>
                                          <p:attrName>ppt_y</p:attrName>
                                        </p:attrNameLst>
                                      </p:cBhvr>
                                      <p:rCtr x="-8359" y="972"/>
                                    </p:animMotion>
                                  </p:childTnLst>
                                </p:cTn>
                              </p:par>
                              <p:par>
                                <p:cTn id="533" presetID="6" presetClass="emph" presetSubtype="0" fill="hold" grpId="2" nodeType="withEffect">
                                  <p:stCondLst>
                                    <p:cond delay="3430"/>
                                  </p:stCondLst>
                                  <p:childTnLst>
                                    <p:animScale>
                                      <p:cBhvr>
                                        <p:cTn id="534" dur="7" fill="hold"/>
                                        <p:tgtEl>
                                          <p:spTgt spid="162"/>
                                        </p:tgtEl>
                                      </p:cBhvr>
                                      <p:by x="300000" y="300000"/>
                                    </p:animScale>
                                  </p:childTnLst>
                                </p:cTn>
                              </p:par>
                              <p:par>
                                <p:cTn id="535" presetID="6" presetClass="emph" presetSubtype="0" decel="100000" fill="hold" grpId="3" nodeType="withEffect">
                                  <p:stCondLst>
                                    <p:cond delay="3430"/>
                                  </p:stCondLst>
                                  <p:childTnLst>
                                    <p:animScale>
                                      <p:cBhvr>
                                        <p:cTn id="536" dur="1125" fill="hold"/>
                                        <p:tgtEl>
                                          <p:spTgt spid="162"/>
                                        </p:tgtEl>
                                      </p:cBhvr>
                                      <p:by x="33000" y="33000"/>
                                    </p:animScale>
                                  </p:childTnLst>
                                </p:cTn>
                              </p:par>
                              <p:par>
                                <p:cTn id="537" presetID="10" presetClass="entr" presetSubtype="0" fill="hold" grpId="0" nodeType="withEffect">
                                  <p:stCondLst>
                                    <p:cond delay="3505"/>
                                  </p:stCondLst>
                                  <p:childTnLst>
                                    <p:set>
                                      <p:cBhvr>
                                        <p:cTn id="538" dur="1" fill="hold">
                                          <p:stCondLst>
                                            <p:cond delay="0"/>
                                          </p:stCondLst>
                                        </p:cTn>
                                        <p:tgtEl>
                                          <p:spTgt spid="177"/>
                                        </p:tgtEl>
                                        <p:attrNameLst>
                                          <p:attrName>style.visibility</p:attrName>
                                        </p:attrNameLst>
                                      </p:cBhvr>
                                      <p:to>
                                        <p:strVal val="visible"/>
                                      </p:to>
                                    </p:set>
                                    <p:animEffect transition="in" filter="fade">
                                      <p:cBhvr>
                                        <p:cTn id="539" dur="375"/>
                                        <p:tgtEl>
                                          <p:spTgt spid="177"/>
                                        </p:tgtEl>
                                      </p:cBhvr>
                                    </p:animEffect>
                                  </p:childTnLst>
                                </p:cTn>
                              </p:par>
                              <p:par>
                                <p:cTn id="540" presetID="0" presetClass="path" presetSubtype="0" decel="46000" fill="hold" grpId="1" nodeType="withEffect">
                                  <p:stCondLst>
                                    <p:cond delay="3505"/>
                                  </p:stCondLst>
                                  <p:childTnLst>
                                    <p:animMotion origin="layout" path="M -0.00026 -0.00069 C -0.05585 -0.00347 -0.08593 -0.0044 -0.12083 -0.00555 C -0.15638 -0.00694 -0.21992 -0.00926 -0.32005 -0.01342 " pathEditMode="relative" rAng="0" ptsTypes="AAA">
                                      <p:cBhvr>
                                        <p:cTn id="541" dur="1125" spd="-100000" fill="hold"/>
                                        <p:tgtEl>
                                          <p:spTgt spid="177"/>
                                        </p:tgtEl>
                                        <p:attrNameLst>
                                          <p:attrName>ppt_x</p:attrName>
                                          <p:attrName>ppt_y</p:attrName>
                                        </p:attrNameLst>
                                      </p:cBhvr>
                                      <p:rCtr x="-15990" y="-648"/>
                                    </p:animMotion>
                                  </p:childTnLst>
                                </p:cTn>
                              </p:par>
                              <p:par>
                                <p:cTn id="542" presetID="6" presetClass="emph" presetSubtype="0" fill="hold" grpId="2" nodeType="withEffect">
                                  <p:stCondLst>
                                    <p:cond delay="3505"/>
                                  </p:stCondLst>
                                  <p:childTnLst>
                                    <p:animScale>
                                      <p:cBhvr>
                                        <p:cTn id="543" dur="7" fill="hold"/>
                                        <p:tgtEl>
                                          <p:spTgt spid="177"/>
                                        </p:tgtEl>
                                      </p:cBhvr>
                                      <p:by x="300000" y="300000"/>
                                    </p:animScale>
                                  </p:childTnLst>
                                </p:cTn>
                              </p:par>
                              <p:par>
                                <p:cTn id="544" presetID="6" presetClass="emph" presetSubtype="0" decel="100000" fill="hold" grpId="3" nodeType="withEffect">
                                  <p:stCondLst>
                                    <p:cond delay="3505"/>
                                  </p:stCondLst>
                                  <p:childTnLst>
                                    <p:animScale>
                                      <p:cBhvr>
                                        <p:cTn id="545" dur="1125" fill="hold"/>
                                        <p:tgtEl>
                                          <p:spTgt spid="177"/>
                                        </p:tgtEl>
                                      </p:cBhvr>
                                      <p:by x="33000" y="33000"/>
                                    </p:animScale>
                                  </p:childTnLst>
                                </p:cTn>
                              </p:par>
                              <p:par>
                                <p:cTn id="546" presetID="10" presetClass="entr" presetSubtype="0" fill="hold" grpId="0" nodeType="withEffect">
                                  <p:stCondLst>
                                    <p:cond delay="3580"/>
                                  </p:stCondLst>
                                  <p:childTnLst>
                                    <p:set>
                                      <p:cBhvr>
                                        <p:cTn id="547" dur="1" fill="hold">
                                          <p:stCondLst>
                                            <p:cond delay="0"/>
                                          </p:stCondLst>
                                        </p:cTn>
                                        <p:tgtEl>
                                          <p:spTgt spid="195"/>
                                        </p:tgtEl>
                                        <p:attrNameLst>
                                          <p:attrName>style.visibility</p:attrName>
                                        </p:attrNameLst>
                                      </p:cBhvr>
                                      <p:to>
                                        <p:strVal val="visible"/>
                                      </p:to>
                                    </p:set>
                                    <p:animEffect transition="in" filter="fade">
                                      <p:cBhvr>
                                        <p:cTn id="548" dur="375"/>
                                        <p:tgtEl>
                                          <p:spTgt spid="195"/>
                                        </p:tgtEl>
                                      </p:cBhvr>
                                    </p:animEffect>
                                  </p:childTnLst>
                                </p:cTn>
                              </p:par>
                              <p:par>
                                <p:cTn id="549" presetID="0" presetClass="path" presetSubtype="0" decel="46000" fill="hold" grpId="1" nodeType="withEffect">
                                  <p:stCondLst>
                                    <p:cond delay="3580"/>
                                  </p:stCondLst>
                                  <p:childTnLst>
                                    <p:animMotion origin="layout" path="M -0.00026 -0.00069 C -0.02109 0.0007 -0.03242 0.00116 -0.04544 0.00186 C -0.05872 0.00255 -0.08255 0.00371 -0.11992 0.00602 " pathEditMode="relative" rAng="0" ptsTypes="AAA">
                                      <p:cBhvr>
                                        <p:cTn id="550" dur="1125" spd="-100000" fill="hold"/>
                                        <p:tgtEl>
                                          <p:spTgt spid="195"/>
                                        </p:tgtEl>
                                        <p:attrNameLst>
                                          <p:attrName>ppt_x</p:attrName>
                                          <p:attrName>ppt_y</p:attrName>
                                        </p:attrNameLst>
                                      </p:cBhvr>
                                      <p:rCtr x="-5990" y="324"/>
                                    </p:animMotion>
                                  </p:childTnLst>
                                </p:cTn>
                              </p:par>
                              <p:par>
                                <p:cTn id="551" presetID="6" presetClass="emph" presetSubtype="0" fill="hold" grpId="2" nodeType="withEffect">
                                  <p:stCondLst>
                                    <p:cond delay="3580"/>
                                  </p:stCondLst>
                                  <p:childTnLst>
                                    <p:animScale>
                                      <p:cBhvr>
                                        <p:cTn id="552" dur="7" fill="hold"/>
                                        <p:tgtEl>
                                          <p:spTgt spid="195"/>
                                        </p:tgtEl>
                                      </p:cBhvr>
                                      <p:by x="300000" y="300000"/>
                                    </p:animScale>
                                  </p:childTnLst>
                                </p:cTn>
                              </p:par>
                              <p:par>
                                <p:cTn id="553" presetID="6" presetClass="emph" presetSubtype="0" decel="100000" fill="hold" grpId="3" nodeType="withEffect">
                                  <p:stCondLst>
                                    <p:cond delay="3580"/>
                                  </p:stCondLst>
                                  <p:childTnLst>
                                    <p:animScale>
                                      <p:cBhvr>
                                        <p:cTn id="554" dur="1125" fill="hold"/>
                                        <p:tgtEl>
                                          <p:spTgt spid="195"/>
                                        </p:tgtEl>
                                      </p:cBhvr>
                                      <p:by x="33000" y="33000"/>
                                    </p:animScale>
                                  </p:childTnLst>
                                </p:cTn>
                              </p:par>
                              <p:par>
                                <p:cTn id="555" presetID="10" presetClass="entr" presetSubtype="0" fill="hold" grpId="0" nodeType="withEffect">
                                  <p:stCondLst>
                                    <p:cond delay="3655"/>
                                  </p:stCondLst>
                                  <p:childTnLst>
                                    <p:set>
                                      <p:cBhvr>
                                        <p:cTn id="556" dur="1" fill="hold">
                                          <p:stCondLst>
                                            <p:cond delay="0"/>
                                          </p:stCondLst>
                                        </p:cTn>
                                        <p:tgtEl>
                                          <p:spTgt spid="179"/>
                                        </p:tgtEl>
                                        <p:attrNameLst>
                                          <p:attrName>style.visibility</p:attrName>
                                        </p:attrNameLst>
                                      </p:cBhvr>
                                      <p:to>
                                        <p:strVal val="visible"/>
                                      </p:to>
                                    </p:set>
                                    <p:animEffect transition="in" filter="fade">
                                      <p:cBhvr>
                                        <p:cTn id="557" dur="375"/>
                                        <p:tgtEl>
                                          <p:spTgt spid="179"/>
                                        </p:tgtEl>
                                      </p:cBhvr>
                                    </p:animEffect>
                                  </p:childTnLst>
                                </p:cTn>
                              </p:par>
                              <p:par>
                                <p:cTn id="558" presetID="0" presetClass="path" presetSubtype="0" decel="46000" fill="hold" grpId="1" nodeType="withEffect">
                                  <p:stCondLst>
                                    <p:cond delay="3655"/>
                                  </p:stCondLst>
                                  <p:childTnLst>
                                    <p:animMotion origin="layout" path="M -0.00026 -0.00069 C -0.03073 -0.00648 -0.04714 -0.00833 -0.06628 -0.01065 C -0.08568 -0.01366 -0.12032 -0.01829 -0.175 -0.02685 " pathEditMode="relative" rAng="0" ptsTypes="AAA">
                                      <p:cBhvr>
                                        <p:cTn id="559" dur="1125" spd="-100000" fill="hold"/>
                                        <p:tgtEl>
                                          <p:spTgt spid="179"/>
                                        </p:tgtEl>
                                        <p:attrNameLst>
                                          <p:attrName>ppt_x</p:attrName>
                                          <p:attrName>ppt_y</p:attrName>
                                        </p:attrNameLst>
                                      </p:cBhvr>
                                      <p:rCtr x="-8737" y="-1319"/>
                                    </p:animMotion>
                                  </p:childTnLst>
                                </p:cTn>
                              </p:par>
                              <p:par>
                                <p:cTn id="560" presetID="10" presetClass="entr" presetSubtype="0" fill="hold" grpId="0" nodeType="withEffect">
                                  <p:stCondLst>
                                    <p:cond delay="3445"/>
                                  </p:stCondLst>
                                  <p:childTnLst>
                                    <p:set>
                                      <p:cBhvr>
                                        <p:cTn id="561" dur="1" fill="hold">
                                          <p:stCondLst>
                                            <p:cond delay="0"/>
                                          </p:stCondLst>
                                        </p:cTn>
                                        <p:tgtEl>
                                          <p:spTgt spid="188"/>
                                        </p:tgtEl>
                                        <p:attrNameLst>
                                          <p:attrName>style.visibility</p:attrName>
                                        </p:attrNameLst>
                                      </p:cBhvr>
                                      <p:to>
                                        <p:strVal val="visible"/>
                                      </p:to>
                                    </p:set>
                                    <p:animEffect transition="in" filter="fade">
                                      <p:cBhvr>
                                        <p:cTn id="562" dur="375"/>
                                        <p:tgtEl>
                                          <p:spTgt spid="188"/>
                                        </p:tgtEl>
                                      </p:cBhvr>
                                    </p:animEffect>
                                  </p:childTnLst>
                                </p:cTn>
                              </p:par>
                              <p:par>
                                <p:cTn id="563" presetID="0" presetClass="path" presetSubtype="0" decel="46000" fill="hold" grpId="1" nodeType="withEffect">
                                  <p:stCondLst>
                                    <p:cond delay="3445"/>
                                  </p:stCondLst>
                                  <p:childTnLst>
                                    <p:animMotion origin="layout" path="M -0.00026 -0.0007 C -0.0345 -0.00232 -0.05286 -0.00278 -0.07435 -0.00347 C -0.09609 -0.00417 -0.13515 -0.00532 -0.19648 -0.00741 " pathEditMode="relative" rAng="0" ptsTypes="AAA">
                                      <p:cBhvr>
                                        <p:cTn id="564" dur="1125" spd="-100000" fill="hold"/>
                                        <p:tgtEl>
                                          <p:spTgt spid="188"/>
                                        </p:tgtEl>
                                        <p:attrNameLst>
                                          <p:attrName>ppt_x</p:attrName>
                                          <p:attrName>ppt_y</p:attrName>
                                        </p:attrNameLst>
                                      </p:cBhvr>
                                      <p:rCtr x="-9818" y="-347"/>
                                    </p:animMotion>
                                  </p:childTnLst>
                                </p:cTn>
                              </p:par>
                              <p:par>
                                <p:cTn id="565" presetID="10" presetClass="entr" presetSubtype="0" fill="hold" grpId="0" nodeType="withEffect">
                                  <p:stCondLst>
                                    <p:cond delay="3520"/>
                                  </p:stCondLst>
                                  <p:childTnLst>
                                    <p:set>
                                      <p:cBhvr>
                                        <p:cTn id="566" dur="1" fill="hold">
                                          <p:stCondLst>
                                            <p:cond delay="0"/>
                                          </p:stCondLst>
                                        </p:cTn>
                                        <p:tgtEl>
                                          <p:spTgt spid="178"/>
                                        </p:tgtEl>
                                        <p:attrNameLst>
                                          <p:attrName>style.visibility</p:attrName>
                                        </p:attrNameLst>
                                      </p:cBhvr>
                                      <p:to>
                                        <p:strVal val="visible"/>
                                      </p:to>
                                    </p:set>
                                    <p:animEffect transition="in" filter="fade">
                                      <p:cBhvr>
                                        <p:cTn id="567" dur="375"/>
                                        <p:tgtEl>
                                          <p:spTgt spid="178"/>
                                        </p:tgtEl>
                                      </p:cBhvr>
                                    </p:animEffect>
                                  </p:childTnLst>
                                </p:cTn>
                              </p:par>
                              <p:par>
                                <p:cTn id="568" presetID="0" presetClass="path" presetSubtype="0" decel="46000" fill="hold" grpId="1" nodeType="withEffect">
                                  <p:stCondLst>
                                    <p:cond delay="3520"/>
                                  </p:stCondLst>
                                  <p:childTnLst>
                                    <p:animMotion origin="layout" path="M -0.00026 -0.0007 C -0.02435 -0.00255 -0.03737 -0.00325 -0.05234 -0.00394 C -0.06771 -0.00487 -0.09505 -0.00625 -0.13815 -0.0088 " pathEditMode="relative" rAng="0" ptsTypes="AAA">
                                      <p:cBhvr>
                                        <p:cTn id="569" dur="1125" spd="-100000" fill="hold"/>
                                        <p:tgtEl>
                                          <p:spTgt spid="178"/>
                                        </p:tgtEl>
                                        <p:attrNameLst>
                                          <p:attrName>ppt_x</p:attrName>
                                          <p:attrName>ppt_y</p:attrName>
                                        </p:attrNameLst>
                                      </p:cBhvr>
                                      <p:rCtr x="-6901" y="-417"/>
                                    </p:animMotion>
                                  </p:childTnLst>
                                </p:cTn>
                              </p:par>
                              <p:par>
                                <p:cTn id="570" presetID="10" presetClass="entr" presetSubtype="0" fill="hold" grpId="0" nodeType="withEffect">
                                  <p:stCondLst>
                                    <p:cond delay="3468"/>
                                  </p:stCondLst>
                                  <p:childTnLst>
                                    <p:set>
                                      <p:cBhvr>
                                        <p:cTn id="571" dur="1" fill="hold">
                                          <p:stCondLst>
                                            <p:cond delay="0"/>
                                          </p:stCondLst>
                                        </p:cTn>
                                        <p:tgtEl>
                                          <p:spTgt spid="167"/>
                                        </p:tgtEl>
                                        <p:attrNameLst>
                                          <p:attrName>style.visibility</p:attrName>
                                        </p:attrNameLst>
                                      </p:cBhvr>
                                      <p:to>
                                        <p:strVal val="visible"/>
                                      </p:to>
                                    </p:set>
                                    <p:animEffect transition="in" filter="fade">
                                      <p:cBhvr>
                                        <p:cTn id="572" dur="375"/>
                                        <p:tgtEl>
                                          <p:spTgt spid="167"/>
                                        </p:tgtEl>
                                      </p:cBhvr>
                                    </p:animEffect>
                                  </p:childTnLst>
                                </p:cTn>
                              </p:par>
                              <p:par>
                                <p:cTn id="573"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574" dur="1125" spd="-100000" fill="hold"/>
                                        <p:tgtEl>
                                          <p:spTgt spid="167"/>
                                        </p:tgtEl>
                                        <p:attrNameLst>
                                          <p:attrName>ppt_x</p:attrName>
                                          <p:attrName>ppt_y</p:attrName>
                                        </p:attrNameLst>
                                      </p:cBhvr>
                                      <p:rCtr x="-14948" y="347"/>
                                    </p:animMotion>
                                  </p:childTnLst>
                                </p:cTn>
                              </p:par>
                              <p:par>
                                <p:cTn id="575" presetID="6" presetClass="emph" presetSubtype="0" fill="hold" grpId="2" nodeType="withEffect">
                                  <p:stCondLst>
                                    <p:cond delay="3468"/>
                                  </p:stCondLst>
                                  <p:childTnLst>
                                    <p:animScale>
                                      <p:cBhvr>
                                        <p:cTn id="576" dur="7" fill="hold"/>
                                        <p:tgtEl>
                                          <p:spTgt spid="167"/>
                                        </p:tgtEl>
                                      </p:cBhvr>
                                      <p:by x="300000" y="300000"/>
                                    </p:animScale>
                                  </p:childTnLst>
                                </p:cTn>
                              </p:par>
                              <p:par>
                                <p:cTn id="577" presetID="6" presetClass="emph" presetSubtype="0" decel="100000" fill="hold" grpId="3" nodeType="withEffect">
                                  <p:stCondLst>
                                    <p:cond delay="3468"/>
                                  </p:stCondLst>
                                  <p:childTnLst>
                                    <p:animScale>
                                      <p:cBhvr>
                                        <p:cTn id="578" dur="1125" fill="hold"/>
                                        <p:tgtEl>
                                          <p:spTgt spid="167"/>
                                        </p:tgtEl>
                                      </p:cBhvr>
                                      <p:by x="33000" y="33000"/>
                                    </p:animScale>
                                  </p:childTnLst>
                                </p:cTn>
                              </p:par>
                              <p:par>
                                <p:cTn id="579" presetID="10" presetClass="entr" presetSubtype="0" fill="hold" grpId="0" nodeType="withEffect">
                                  <p:stCondLst>
                                    <p:cond delay="3543"/>
                                  </p:stCondLst>
                                  <p:childTnLst>
                                    <p:set>
                                      <p:cBhvr>
                                        <p:cTn id="580" dur="1" fill="hold">
                                          <p:stCondLst>
                                            <p:cond delay="0"/>
                                          </p:stCondLst>
                                        </p:cTn>
                                        <p:tgtEl>
                                          <p:spTgt spid="168"/>
                                        </p:tgtEl>
                                        <p:attrNameLst>
                                          <p:attrName>style.visibility</p:attrName>
                                        </p:attrNameLst>
                                      </p:cBhvr>
                                      <p:to>
                                        <p:strVal val="visible"/>
                                      </p:to>
                                    </p:set>
                                    <p:animEffect transition="in" filter="fade">
                                      <p:cBhvr>
                                        <p:cTn id="581" dur="375"/>
                                        <p:tgtEl>
                                          <p:spTgt spid="168"/>
                                        </p:tgtEl>
                                      </p:cBhvr>
                                    </p:animEffect>
                                  </p:childTnLst>
                                </p:cTn>
                              </p:par>
                              <p:par>
                                <p:cTn id="582" presetID="0" presetClass="path" presetSubtype="0" decel="46000" fill="hold" grpId="1" nodeType="withEffect">
                                  <p:stCondLst>
                                    <p:cond delay="3543"/>
                                  </p:stCondLst>
                                  <p:childTnLst>
                                    <p:animMotion origin="layout" path="M 4.16667E-6 -7.40741E-7 C -0.05899 0.0044 -0.09076 0.00625 -0.12774 0.00833 C -0.16537 0.01111 -0.23256 0.01458 -0.33816 0.02292 " pathEditMode="relative" rAng="0" ptsTypes="AAA">
                                      <p:cBhvr>
                                        <p:cTn id="583" dur="1125" spd="-100000" fill="hold"/>
                                        <p:tgtEl>
                                          <p:spTgt spid="168"/>
                                        </p:tgtEl>
                                        <p:attrNameLst>
                                          <p:attrName>ppt_x</p:attrName>
                                          <p:attrName>ppt_y</p:attrName>
                                        </p:attrNameLst>
                                      </p:cBhvr>
                                      <p:rCtr x="-16914" y="1134"/>
                                    </p:animMotion>
                                  </p:childTnLst>
                                </p:cTn>
                              </p:par>
                              <p:par>
                                <p:cTn id="584" presetID="6" presetClass="emph" presetSubtype="0" fill="hold" grpId="2" nodeType="withEffect">
                                  <p:stCondLst>
                                    <p:cond delay="3543"/>
                                  </p:stCondLst>
                                  <p:childTnLst>
                                    <p:animScale>
                                      <p:cBhvr>
                                        <p:cTn id="585" dur="7" fill="hold"/>
                                        <p:tgtEl>
                                          <p:spTgt spid="168"/>
                                        </p:tgtEl>
                                      </p:cBhvr>
                                      <p:by x="300000" y="300000"/>
                                    </p:animScale>
                                  </p:childTnLst>
                                </p:cTn>
                              </p:par>
                              <p:par>
                                <p:cTn id="586" presetID="6" presetClass="emph" presetSubtype="0" decel="100000" fill="hold" grpId="3" nodeType="withEffect">
                                  <p:stCondLst>
                                    <p:cond delay="3543"/>
                                  </p:stCondLst>
                                  <p:childTnLst>
                                    <p:animScale>
                                      <p:cBhvr>
                                        <p:cTn id="587" dur="1125" fill="hold"/>
                                        <p:tgtEl>
                                          <p:spTgt spid="168"/>
                                        </p:tgtEl>
                                      </p:cBhvr>
                                      <p:by x="33000" y="33000"/>
                                    </p:animScale>
                                  </p:childTnLst>
                                </p:cTn>
                              </p:par>
                              <p:par>
                                <p:cTn id="588" presetID="10" presetClass="entr" presetSubtype="0" fill="hold" grpId="0" nodeType="withEffect">
                                  <p:stCondLst>
                                    <p:cond delay="3618"/>
                                  </p:stCondLst>
                                  <p:childTnLst>
                                    <p:set>
                                      <p:cBhvr>
                                        <p:cTn id="589" dur="1" fill="hold">
                                          <p:stCondLst>
                                            <p:cond delay="0"/>
                                          </p:stCondLst>
                                        </p:cTn>
                                        <p:tgtEl>
                                          <p:spTgt spid="169"/>
                                        </p:tgtEl>
                                        <p:attrNameLst>
                                          <p:attrName>style.visibility</p:attrName>
                                        </p:attrNameLst>
                                      </p:cBhvr>
                                      <p:to>
                                        <p:strVal val="visible"/>
                                      </p:to>
                                    </p:set>
                                    <p:animEffect transition="in" filter="fade">
                                      <p:cBhvr>
                                        <p:cTn id="590" dur="375"/>
                                        <p:tgtEl>
                                          <p:spTgt spid="169"/>
                                        </p:tgtEl>
                                      </p:cBhvr>
                                    </p:animEffect>
                                  </p:childTnLst>
                                </p:cTn>
                              </p:par>
                              <p:par>
                                <p:cTn id="591" presetID="0" presetClass="path" presetSubtype="0" decel="46000" fill="hold" grpId="1" nodeType="withEffect">
                                  <p:stCondLst>
                                    <p:cond delay="3618"/>
                                  </p:stCondLst>
                                  <p:childTnLst>
                                    <p:animMotion origin="layout" path="M -0.00026 -0.00069 C -0.01028 0.0007 -0.01562 0.00139 -0.02187 0.00185 C -0.02812 0.00255 -0.03945 0.0037 -0.05716 0.00602 " pathEditMode="relative" rAng="0" ptsTypes="AAA">
                                      <p:cBhvr>
                                        <p:cTn id="592" dur="1125" spd="-100000" fill="hold"/>
                                        <p:tgtEl>
                                          <p:spTgt spid="169"/>
                                        </p:tgtEl>
                                        <p:attrNameLst>
                                          <p:attrName>ppt_x</p:attrName>
                                          <p:attrName>ppt_y</p:attrName>
                                        </p:attrNameLst>
                                      </p:cBhvr>
                                      <p:rCtr x="-2852" y="324"/>
                                    </p:animMotion>
                                  </p:childTnLst>
                                </p:cTn>
                              </p:par>
                              <p:par>
                                <p:cTn id="593" presetID="6" presetClass="emph" presetSubtype="0" fill="hold" grpId="2" nodeType="withEffect">
                                  <p:stCondLst>
                                    <p:cond delay="3618"/>
                                  </p:stCondLst>
                                  <p:childTnLst>
                                    <p:animScale>
                                      <p:cBhvr>
                                        <p:cTn id="594" dur="7" fill="hold"/>
                                        <p:tgtEl>
                                          <p:spTgt spid="169"/>
                                        </p:tgtEl>
                                      </p:cBhvr>
                                      <p:by x="300000" y="300000"/>
                                    </p:animScale>
                                  </p:childTnLst>
                                </p:cTn>
                              </p:par>
                              <p:par>
                                <p:cTn id="595" presetID="6" presetClass="emph" presetSubtype="0" decel="100000" fill="hold" grpId="3" nodeType="withEffect">
                                  <p:stCondLst>
                                    <p:cond delay="3618"/>
                                  </p:stCondLst>
                                  <p:childTnLst>
                                    <p:animScale>
                                      <p:cBhvr>
                                        <p:cTn id="596" dur="1125" fill="hold"/>
                                        <p:tgtEl>
                                          <p:spTgt spid="169"/>
                                        </p:tgtEl>
                                      </p:cBhvr>
                                      <p:by x="33000" y="33000"/>
                                    </p:animScale>
                                  </p:childTnLst>
                                </p:cTn>
                              </p:par>
                              <p:par>
                                <p:cTn id="597" presetID="10" presetClass="entr" presetSubtype="0" fill="hold" grpId="0" nodeType="withEffect">
                                  <p:stCondLst>
                                    <p:cond delay="3340"/>
                                  </p:stCondLst>
                                  <p:childTnLst>
                                    <p:set>
                                      <p:cBhvr>
                                        <p:cTn id="598" dur="1" fill="hold">
                                          <p:stCondLst>
                                            <p:cond delay="0"/>
                                          </p:stCondLst>
                                        </p:cTn>
                                        <p:tgtEl>
                                          <p:spTgt spid="170"/>
                                        </p:tgtEl>
                                        <p:attrNameLst>
                                          <p:attrName>style.visibility</p:attrName>
                                        </p:attrNameLst>
                                      </p:cBhvr>
                                      <p:to>
                                        <p:strVal val="visible"/>
                                      </p:to>
                                    </p:set>
                                    <p:animEffect transition="in" filter="fade">
                                      <p:cBhvr>
                                        <p:cTn id="599" dur="375"/>
                                        <p:tgtEl>
                                          <p:spTgt spid="170"/>
                                        </p:tgtEl>
                                      </p:cBhvr>
                                    </p:animEffect>
                                  </p:childTnLst>
                                </p:cTn>
                              </p:par>
                              <p:par>
                                <p:cTn id="600" presetID="0" presetClass="path" presetSubtype="0" decel="46000" fill="hold" grpId="1" nodeType="withEffect">
                                  <p:stCondLst>
                                    <p:cond delay="3340"/>
                                  </p:stCondLst>
                                  <p:childTnLst>
                                    <p:animMotion origin="layout" path="M -0.00026 -0.00069 C -0.01276 0.00139 -0.0194 0.00209 -0.02708 0.00301 C -0.03489 0.00394 -0.04909 0.00556 -0.07109 0.00857 " pathEditMode="relative" rAng="0" ptsTypes="AAA">
                                      <p:cBhvr>
                                        <p:cTn id="601" dur="1125" spd="-100000" fill="hold"/>
                                        <p:tgtEl>
                                          <p:spTgt spid="170"/>
                                        </p:tgtEl>
                                        <p:attrNameLst>
                                          <p:attrName>ppt_x</p:attrName>
                                          <p:attrName>ppt_y</p:attrName>
                                        </p:attrNameLst>
                                      </p:cBhvr>
                                      <p:rCtr x="-3542" y="463"/>
                                    </p:animMotion>
                                  </p:childTnLst>
                                </p:cTn>
                              </p:par>
                              <p:par>
                                <p:cTn id="602" presetID="6" presetClass="emph" presetSubtype="0" fill="hold" grpId="2" nodeType="withEffect">
                                  <p:stCondLst>
                                    <p:cond delay="3340"/>
                                  </p:stCondLst>
                                  <p:childTnLst>
                                    <p:animScale>
                                      <p:cBhvr>
                                        <p:cTn id="603" dur="7" fill="hold"/>
                                        <p:tgtEl>
                                          <p:spTgt spid="170"/>
                                        </p:tgtEl>
                                      </p:cBhvr>
                                      <p:by x="300000" y="300000"/>
                                    </p:animScale>
                                  </p:childTnLst>
                                </p:cTn>
                              </p:par>
                              <p:par>
                                <p:cTn id="604" presetID="6" presetClass="emph" presetSubtype="0" decel="100000" fill="hold" grpId="3" nodeType="withEffect">
                                  <p:stCondLst>
                                    <p:cond delay="3340"/>
                                  </p:stCondLst>
                                  <p:childTnLst>
                                    <p:animScale>
                                      <p:cBhvr>
                                        <p:cTn id="605" dur="1125" fill="hold"/>
                                        <p:tgtEl>
                                          <p:spTgt spid="170"/>
                                        </p:tgtEl>
                                      </p:cBhvr>
                                      <p:by x="33000" y="33000"/>
                                    </p:animScale>
                                  </p:childTnLst>
                                </p:cTn>
                              </p:par>
                              <p:par>
                                <p:cTn id="606" presetID="10" presetClass="entr" presetSubtype="0" fill="hold" grpId="0" nodeType="withEffect">
                                  <p:stCondLst>
                                    <p:cond delay="3310"/>
                                  </p:stCondLst>
                                  <p:childTnLst>
                                    <p:set>
                                      <p:cBhvr>
                                        <p:cTn id="607" dur="1" fill="hold">
                                          <p:stCondLst>
                                            <p:cond delay="0"/>
                                          </p:stCondLst>
                                        </p:cTn>
                                        <p:tgtEl>
                                          <p:spTgt spid="172"/>
                                        </p:tgtEl>
                                        <p:attrNameLst>
                                          <p:attrName>style.visibility</p:attrName>
                                        </p:attrNameLst>
                                      </p:cBhvr>
                                      <p:to>
                                        <p:strVal val="visible"/>
                                      </p:to>
                                    </p:set>
                                    <p:animEffect transition="in" filter="fade">
                                      <p:cBhvr>
                                        <p:cTn id="608" dur="375"/>
                                        <p:tgtEl>
                                          <p:spTgt spid="172"/>
                                        </p:tgtEl>
                                      </p:cBhvr>
                                    </p:animEffect>
                                  </p:childTnLst>
                                </p:cTn>
                              </p:par>
                              <p:par>
                                <p:cTn id="609" presetID="0" presetClass="path" presetSubtype="0" decel="46000" fill="hold" grpId="1" nodeType="withEffect">
                                  <p:stCondLst>
                                    <p:cond delay="3310"/>
                                  </p:stCondLst>
                                  <p:childTnLst>
                                    <p:animMotion origin="layout" path="M -0.00026 -0.00069 C -0.0099 -0.00532 -0.01497 -0.00694 -0.02083 -0.00879 C -0.02695 -0.01111 -0.03776 -0.01481 -0.05469 -0.02129 " pathEditMode="relative" rAng="0" ptsTypes="AAA">
                                      <p:cBhvr>
                                        <p:cTn id="610" dur="1125" spd="-100000" fill="hold"/>
                                        <p:tgtEl>
                                          <p:spTgt spid="172"/>
                                        </p:tgtEl>
                                        <p:attrNameLst>
                                          <p:attrName>ppt_x</p:attrName>
                                          <p:attrName>ppt_y</p:attrName>
                                        </p:attrNameLst>
                                      </p:cBhvr>
                                      <p:rCtr x="-2721" y="-1042"/>
                                    </p:animMotion>
                                  </p:childTnLst>
                                </p:cTn>
                              </p:par>
                              <p:par>
                                <p:cTn id="611" presetID="6" presetClass="emph" presetSubtype="0" fill="hold" grpId="2" nodeType="withEffect">
                                  <p:stCondLst>
                                    <p:cond delay="3310"/>
                                  </p:stCondLst>
                                  <p:childTnLst>
                                    <p:animScale>
                                      <p:cBhvr>
                                        <p:cTn id="612" dur="7" fill="hold"/>
                                        <p:tgtEl>
                                          <p:spTgt spid="172"/>
                                        </p:tgtEl>
                                      </p:cBhvr>
                                      <p:by x="300000" y="300000"/>
                                    </p:animScale>
                                  </p:childTnLst>
                                </p:cTn>
                              </p:par>
                              <p:par>
                                <p:cTn id="613" presetID="6" presetClass="emph" presetSubtype="0" decel="100000" fill="hold" grpId="3" nodeType="withEffect">
                                  <p:stCondLst>
                                    <p:cond delay="3310"/>
                                  </p:stCondLst>
                                  <p:childTnLst>
                                    <p:animScale>
                                      <p:cBhvr>
                                        <p:cTn id="614" dur="1125" fill="hold"/>
                                        <p:tgtEl>
                                          <p:spTgt spid="172"/>
                                        </p:tgtEl>
                                      </p:cBhvr>
                                      <p:by x="33000" y="33000"/>
                                    </p:animScale>
                                  </p:childTnLst>
                                </p:cTn>
                              </p:par>
                              <p:par>
                                <p:cTn id="615" presetID="10" presetClass="entr" presetSubtype="0" fill="hold" grpId="0" nodeType="withEffect">
                                  <p:stCondLst>
                                    <p:cond delay="3490"/>
                                  </p:stCondLst>
                                  <p:childTnLst>
                                    <p:set>
                                      <p:cBhvr>
                                        <p:cTn id="616" dur="1" fill="hold">
                                          <p:stCondLst>
                                            <p:cond delay="0"/>
                                          </p:stCondLst>
                                        </p:cTn>
                                        <p:tgtEl>
                                          <p:spTgt spid="200"/>
                                        </p:tgtEl>
                                        <p:attrNameLst>
                                          <p:attrName>style.visibility</p:attrName>
                                        </p:attrNameLst>
                                      </p:cBhvr>
                                      <p:to>
                                        <p:strVal val="visible"/>
                                      </p:to>
                                    </p:set>
                                    <p:animEffect transition="in" filter="fade">
                                      <p:cBhvr>
                                        <p:cTn id="617" dur="375"/>
                                        <p:tgtEl>
                                          <p:spTgt spid="200"/>
                                        </p:tgtEl>
                                      </p:cBhvr>
                                    </p:animEffect>
                                  </p:childTnLst>
                                </p:cTn>
                              </p:par>
                              <p:par>
                                <p:cTn id="618" presetID="0" presetClass="path" presetSubtype="0" decel="46000" fill="hold" grpId="1" nodeType="withEffect">
                                  <p:stCondLst>
                                    <p:cond delay="3490"/>
                                  </p:stCondLst>
                                  <p:childTnLst>
                                    <p:animMotion origin="layout" path="M 2.70833E-6 7.40741E-7 C -0.03229 0.00023 -0.04336 0.00139 -0.05729 0.00301 C -0.07162 0.00463 -0.09935 0.00393 -0.14597 0.00671 " pathEditMode="relative" rAng="0" ptsTypes="AAA">
                                      <p:cBhvr>
                                        <p:cTn id="619" dur="1125" spd="-100000" fill="hold"/>
                                        <p:tgtEl>
                                          <p:spTgt spid="200"/>
                                        </p:tgtEl>
                                        <p:attrNameLst>
                                          <p:attrName>ppt_x</p:attrName>
                                          <p:attrName>ppt_y</p:attrName>
                                        </p:attrNameLst>
                                      </p:cBhvr>
                                      <p:rCtr x="-7305" y="324"/>
                                    </p:animMotion>
                                  </p:childTnLst>
                                </p:cTn>
                              </p:par>
                              <p:par>
                                <p:cTn id="620" presetID="6" presetClass="emph" presetSubtype="0" fill="hold" grpId="2" nodeType="withEffect">
                                  <p:stCondLst>
                                    <p:cond delay="3490"/>
                                  </p:stCondLst>
                                  <p:childTnLst>
                                    <p:animScale>
                                      <p:cBhvr>
                                        <p:cTn id="621" dur="7" fill="hold"/>
                                        <p:tgtEl>
                                          <p:spTgt spid="200"/>
                                        </p:tgtEl>
                                      </p:cBhvr>
                                      <p:by x="300000" y="300000"/>
                                    </p:animScale>
                                  </p:childTnLst>
                                </p:cTn>
                              </p:par>
                              <p:par>
                                <p:cTn id="622" presetID="6" presetClass="emph" presetSubtype="0" decel="100000" fill="hold" grpId="3" nodeType="withEffect">
                                  <p:stCondLst>
                                    <p:cond delay="3490"/>
                                  </p:stCondLst>
                                  <p:childTnLst>
                                    <p:animScale>
                                      <p:cBhvr>
                                        <p:cTn id="623" dur="1125" fill="hold"/>
                                        <p:tgtEl>
                                          <p:spTgt spid="200"/>
                                        </p:tgtEl>
                                      </p:cBhvr>
                                      <p:by x="33000" y="33000"/>
                                    </p:animScale>
                                  </p:childTnLst>
                                </p:cTn>
                              </p:par>
                              <p:par>
                                <p:cTn id="624" presetID="10" presetClass="entr" presetSubtype="0" fill="hold" grpId="0" nodeType="withEffect">
                                  <p:stCondLst>
                                    <p:cond delay="3640"/>
                                  </p:stCondLst>
                                  <p:childTnLst>
                                    <p:set>
                                      <p:cBhvr>
                                        <p:cTn id="625" dur="1" fill="hold">
                                          <p:stCondLst>
                                            <p:cond delay="0"/>
                                          </p:stCondLst>
                                        </p:cTn>
                                        <p:tgtEl>
                                          <p:spTgt spid="184"/>
                                        </p:tgtEl>
                                        <p:attrNameLst>
                                          <p:attrName>style.visibility</p:attrName>
                                        </p:attrNameLst>
                                      </p:cBhvr>
                                      <p:to>
                                        <p:strVal val="visible"/>
                                      </p:to>
                                    </p:set>
                                    <p:animEffect transition="in" filter="fade">
                                      <p:cBhvr>
                                        <p:cTn id="626" dur="375"/>
                                        <p:tgtEl>
                                          <p:spTgt spid="184"/>
                                        </p:tgtEl>
                                      </p:cBhvr>
                                    </p:animEffect>
                                  </p:childTnLst>
                                </p:cTn>
                              </p:par>
                              <p:par>
                                <p:cTn id="627" presetID="0" presetClass="path" presetSubtype="0" decel="46000" fill="hold" grpId="1" nodeType="withEffect">
                                  <p:stCondLst>
                                    <p:cond delay="3640"/>
                                  </p:stCondLst>
                                  <p:childTnLst>
                                    <p:animMotion origin="layout" path="M -0.00026 -0.00069 C -0.00859 -0.00231 -0.01302 -0.00277 -0.01823 -0.00347 C -0.02356 -0.00416 -0.03294 -0.00532 -0.04778 -0.0074 " pathEditMode="relative" rAng="0" ptsTypes="AAA">
                                      <p:cBhvr>
                                        <p:cTn id="628" dur="1125" spd="-100000" fill="hold"/>
                                        <p:tgtEl>
                                          <p:spTgt spid="184"/>
                                        </p:tgtEl>
                                        <p:attrNameLst>
                                          <p:attrName>ppt_x</p:attrName>
                                          <p:attrName>ppt_y</p:attrName>
                                        </p:attrNameLst>
                                      </p:cBhvr>
                                      <p:rCtr x="-2383" y="-347"/>
                                    </p:animMotion>
                                  </p:childTnLst>
                                </p:cTn>
                              </p:par>
                              <p:par>
                                <p:cTn id="629" presetID="6" presetClass="emph" presetSubtype="0" fill="hold" grpId="2" nodeType="withEffect">
                                  <p:stCondLst>
                                    <p:cond delay="3640"/>
                                  </p:stCondLst>
                                  <p:childTnLst>
                                    <p:animScale>
                                      <p:cBhvr>
                                        <p:cTn id="630" dur="7" fill="hold"/>
                                        <p:tgtEl>
                                          <p:spTgt spid="184"/>
                                        </p:tgtEl>
                                      </p:cBhvr>
                                      <p:by x="300000" y="300000"/>
                                    </p:animScale>
                                  </p:childTnLst>
                                </p:cTn>
                              </p:par>
                              <p:par>
                                <p:cTn id="631" presetID="6" presetClass="emph" presetSubtype="0" decel="100000" fill="hold" grpId="3" nodeType="withEffect">
                                  <p:stCondLst>
                                    <p:cond delay="3640"/>
                                  </p:stCondLst>
                                  <p:childTnLst>
                                    <p:animScale>
                                      <p:cBhvr>
                                        <p:cTn id="632" dur="1125" fill="hold"/>
                                        <p:tgtEl>
                                          <p:spTgt spid="184"/>
                                        </p:tgtEl>
                                      </p:cBhvr>
                                      <p:by x="33000" y="33000"/>
                                    </p:animScale>
                                  </p:childTnLst>
                                </p:cTn>
                              </p:par>
                              <p:par>
                                <p:cTn id="633" presetID="10" presetClass="entr" presetSubtype="0" fill="hold" grpId="0" nodeType="withEffect">
                                  <p:stCondLst>
                                    <p:cond delay="3520"/>
                                  </p:stCondLst>
                                  <p:childTnLst>
                                    <p:set>
                                      <p:cBhvr>
                                        <p:cTn id="634" dur="1" fill="hold">
                                          <p:stCondLst>
                                            <p:cond delay="0"/>
                                          </p:stCondLst>
                                        </p:cTn>
                                        <p:tgtEl>
                                          <p:spTgt spid="185"/>
                                        </p:tgtEl>
                                        <p:attrNameLst>
                                          <p:attrName>style.visibility</p:attrName>
                                        </p:attrNameLst>
                                      </p:cBhvr>
                                      <p:to>
                                        <p:strVal val="visible"/>
                                      </p:to>
                                    </p:set>
                                    <p:animEffect transition="in" filter="fade">
                                      <p:cBhvr>
                                        <p:cTn id="635" dur="375"/>
                                        <p:tgtEl>
                                          <p:spTgt spid="185"/>
                                        </p:tgtEl>
                                      </p:cBhvr>
                                    </p:animEffect>
                                  </p:childTnLst>
                                </p:cTn>
                              </p:par>
                              <p:par>
                                <p:cTn id="636" presetID="0" presetClass="path" presetSubtype="0" decel="46000" fill="hold" grpId="1" nodeType="withEffect">
                                  <p:stCondLst>
                                    <p:cond delay="3520"/>
                                  </p:stCondLst>
                                  <p:childTnLst>
                                    <p:animMotion origin="layout" path="M -0.00026 -0.0007 C -0.01511 -0.00487 -0.02305 -0.00625 -0.03229 -0.00788 C -0.04167 -0.00996 -0.05846 -0.0132 -0.0849 -0.01922 " pathEditMode="relative" rAng="0" ptsTypes="AAA">
                                      <p:cBhvr>
                                        <p:cTn id="637" dur="1125" spd="-100000" fill="hold"/>
                                        <p:tgtEl>
                                          <p:spTgt spid="185"/>
                                        </p:tgtEl>
                                        <p:attrNameLst>
                                          <p:attrName>ppt_x</p:attrName>
                                          <p:attrName>ppt_y</p:attrName>
                                        </p:attrNameLst>
                                      </p:cBhvr>
                                      <p:rCtr x="-4232" y="-926"/>
                                    </p:animMotion>
                                  </p:childTnLst>
                                </p:cTn>
                              </p:par>
                              <p:par>
                                <p:cTn id="638" presetID="6" presetClass="emph" presetSubtype="0" fill="hold" grpId="2" nodeType="withEffect">
                                  <p:stCondLst>
                                    <p:cond delay="3520"/>
                                  </p:stCondLst>
                                  <p:childTnLst>
                                    <p:animScale>
                                      <p:cBhvr>
                                        <p:cTn id="639" dur="7" fill="hold"/>
                                        <p:tgtEl>
                                          <p:spTgt spid="185"/>
                                        </p:tgtEl>
                                      </p:cBhvr>
                                      <p:by x="300000" y="300000"/>
                                    </p:animScale>
                                  </p:childTnLst>
                                </p:cTn>
                              </p:par>
                              <p:par>
                                <p:cTn id="640" presetID="6" presetClass="emph" presetSubtype="0" decel="100000" fill="hold" grpId="3" nodeType="withEffect">
                                  <p:stCondLst>
                                    <p:cond delay="3520"/>
                                  </p:stCondLst>
                                  <p:childTnLst>
                                    <p:animScale>
                                      <p:cBhvr>
                                        <p:cTn id="641" dur="1125" fill="hold"/>
                                        <p:tgtEl>
                                          <p:spTgt spid="185"/>
                                        </p:tgtEl>
                                      </p:cBhvr>
                                      <p:by x="33000" y="33000"/>
                                    </p:animScale>
                                  </p:childTnLst>
                                </p:cTn>
                              </p:par>
                              <p:par>
                                <p:cTn id="642" presetID="10" presetClass="entr" presetSubtype="0" fill="hold" grpId="0" nodeType="withEffect">
                                  <p:stCondLst>
                                    <p:cond delay="3295"/>
                                  </p:stCondLst>
                                  <p:childTnLst>
                                    <p:set>
                                      <p:cBhvr>
                                        <p:cTn id="643" dur="1" fill="hold">
                                          <p:stCondLst>
                                            <p:cond delay="0"/>
                                          </p:stCondLst>
                                        </p:cTn>
                                        <p:tgtEl>
                                          <p:spTgt spid="175"/>
                                        </p:tgtEl>
                                        <p:attrNameLst>
                                          <p:attrName>style.visibility</p:attrName>
                                        </p:attrNameLst>
                                      </p:cBhvr>
                                      <p:to>
                                        <p:strVal val="visible"/>
                                      </p:to>
                                    </p:set>
                                    <p:animEffect transition="in" filter="fade">
                                      <p:cBhvr>
                                        <p:cTn id="644" dur="375"/>
                                        <p:tgtEl>
                                          <p:spTgt spid="175"/>
                                        </p:tgtEl>
                                      </p:cBhvr>
                                    </p:animEffect>
                                  </p:childTnLst>
                                </p:cTn>
                              </p:par>
                              <p:par>
                                <p:cTn id="645"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646" dur="1125" spd="-100000" fill="hold"/>
                                        <p:tgtEl>
                                          <p:spTgt spid="175"/>
                                        </p:tgtEl>
                                        <p:attrNameLst>
                                          <p:attrName>ppt_x</p:attrName>
                                          <p:attrName>ppt_y</p:attrName>
                                        </p:attrNameLst>
                                      </p:cBhvr>
                                      <p:rCtr x="-9753" y="324"/>
                                    </p:animMotion>
                                  </p:childTnLst>
                                </p:cTn>
                              </p:par>
                              <p:par>
                                <p:cTn id="647" presetID="10" presetClass="entr" presetSubtype="0" fill="hold" grpId="0" nodeType="withEffect">
                                  <p:stCondLst>
                                    <p:cond delay="3295"/>
                                  </p:stCondLst>
                                  <p:childTnLst>
                                    <p:set>
                                      <p:cBhvr>
                                        <p:cTn id="648" dur="1" fill="hold">
                                          <p:stCondLst>
                                            <p:cond delay="0"/>
                                          </p:stCondLst>
                                        </p:cTn>
                                        <p:tgtEl>
                                          <p:spTgt spid="203"/>
                                        </p:tgtEl>
                                        <p:attrNameLst>
                                          <p:attrName>style.visibility</p:attrName>
                                        </p:attrNameLst>
                                      </p:cBhvr>
                                      <p:to>
                                        <p:strVal val="visible"/>
                                      </p:to>
                                    </p:set>
                                    <p:animEffect transition="in" filter="fade">
                                      <p:cBhvr>
                                        <p:cTn id="649" dur="375"/>
                                        <p:tgtEl>
                                          <p:spTgt spid="203"/>
                                        </p:tgtEl>
                                      </p:cBhvr>
                                    </p:animEffect>
                                  </p:childTnLst>
                                </p:cTn>
                              </p:par>
                              <p:par>
                                <p:cTn id="650"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651" dur="1125" spd="-100000" fill="hold"/>
                                        <p:tgtEl>
                                          <p:spTgt spid="203"/>
                                        </p:tgtEl>
                                        <p:attrNameLst>
                                          <p:attrName>ppt_x</p:attrName>
                                          <p:attrName>ppt_y</p:attrName>
                                        </p:attrNameLst>
                                      </p:cBhvr>
                                      <p:rCtr x="-3659" y="-347"/>
                                    </p:animMotion>
                                  </p:childTnLst>
                                </p:cTn>
                              </p:par>
                              <p:par>
                                <p:cTn id="652" presetID="10" presetClass="entr" presetSubtype="0" fill="hold" grpId="0" nodeType="withEffect">
                                  <p:stCondLst>
                                    <p:cond delay="3295"/>
                                  </p:stCondLst>
                                  <p:childTnLst>
                                    <p:set>
                                      <p:cBhvr>
                                        <p:cTn id="653" dur="1" fill="hold">
                                          <p:stCondLst>
                                            <p:cond delay="0"/>
                                          </p:stCondLst>
                                        </p:cTn>
                                        <p:tgtEl>
                                          <p:spTgt spid="187"/>
                                        </p:tgtEl>
                                        <p:attrNameLst>
                                          <p:attrName>style.visibility</p:attrName>
                                        </p:attrNameLst>
                                      </p:cBhvr>
                                      <p:to>
                                        <p:strVal val="visible"/>
                                      </p:to>
                                    </p:set>
                                    <p:animEffect transition="in" filter="fade">
                                      <p:cBhvr>
                                        <p:cTn id="654" dur="375"/>
                                        <p:tgtEl>
                                          <p:spTgt spid="187"/>
                                        </p:tgtEl>
                                      </p:cBhvr>
                                    </p:animEffect>
                                  </p:childTnLst>
                                </p:cTn>
                              </p:par>
                              <p:par>
                                <p:cTn id="655"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656" dur="1125" spd="-100000" fill="hold"/>
                                        <p:tgtEl>
                                          <p:spTgt spid="187"/>
                                        </p:tgtEl>
                                        <p:attrNameLst>
                                          <p:attrName>ppt_x</p:attrName>
                                          <p:attrName>ppt_y</p:attrName>
                                        </p:attrNameLst>
                                      </p:cBhvr>
                                      <p:rCtr x="-2643" y="-347"/>
                                    </p:animMotion>
                                  </p:childTnLst>
                                </p:cTn>
                              </p:par>
                              <p:par>
                                <p:cTn id="657" presetID="6" presetClass="emph" presetSubtype="0" fill="hold" grpId="2" nodeType="withEffect">
                                  <p:stCondLst>
                                    <p:cond delay="3295"/>
                                  </p:stCondLst>
                                  <p:childTnLst>
                                    <p:animScale>
                                      <p:cBhvr>
                                        <p:cTn id="658" dur="7" fill="hold"/>
                                        <p:tgtEl>
                                          <p:spTgt spid="187"/>
                                        </p:tgtEl>
                                      </p:cBhvr>
                                      <p:by x="300000" y="300000"/>
                                    </p:animScale>
                                  </p:childTnLst>
                                </p:cTn>
                              </p:par>
                              <p:par>
                                <p:cTn id="659" presetID="6" presetClass="emph" presetSubtype="0" decel="100000" fill="hold" grpId="3" nodeType="withEffect">
                                  <p:stCondLst>
                                    <p:cond delay="3295"/>
                                  </p:stCondLst>
                                  <p:childTnLst>
                                    <p:animScale>
                                      <p:cBhvr>
                                        <p:cTn id="660" dur="1125" fill="hold"/>
                                        <p:tgtEl>
                                          <p:spTgt spid="187"/>
                                        </p:tgtEl>
                                      </p:cBhvr>
                                      <p:by x="33000" y="33000"/>
                                    </p:animScale>
                                  </p:childTnLst>
                                </p:cTn>
                              </p:par>
                              <p:par>
                                <p:cTn id="661" presetID="10" presetClass="entr" presetSubtype="0" fill="hold" grpId="0" nodeType="withEffect">
                                  <p:stCondLst>
                                    <p:cond delay="3295"/>
                                  </p:stCondLst>
                                  <p:childTnLst>
                                    <p:set>
                                      <p:cBhvr>
                                        <p:cTn id="662" dur="1" fill="hold">
                                          <p:stCondLst>
                                            <p:cond delay="0"/>
                                          </p:stCondLst>
                                        </p:cTn>
                                        <p:tgtEl>
                                          <p:spTgt spid="186"/>
                                        </p:tgtEl>
                                        <p:attrNameLst>
                                          <p:attrName>style.visibility</p:attrName>
                                        </p:attrNameLst>
                                      </p:cBhvr>
                                      <p:to>
                                        <p:strVal val="visible"/>
                                      </p:to>
                                    </p:set>
                                    <p:animEffect transition="in" filter="fade">
                                      <p:cBhvr>
                                        <p:cTn id="663" dur="375"/>
                                        <p:tgtEl>
                                          <p:spTgt spid="186"/>
                                        </p:tgtEl>
                                      </p:cBhvr>
                                    </p:animEffect>
                                  </p:childTnLst>
                                </p:cTn>
                              </p:par>
                              <p:par>
                                <p:cTn id="664" presetID="0" presetClass="path" presetSubtype="0" decel="46000" fill="hold" grpId="1" nodeType="withEffect">
                                  <p:stCondLst>
                                    <p:cond delay="3295"/>
                                  </p:stCondLst>
                                  <p:childTnLst>
                                    <p:animMotion origin="layout" path="M -0.00026 -0.0007 C -0.02305 -0.00232 -0.03529 -0.00278 -0.04948 -0.00348 C -0.06407 -0.00417 -0.08998 -0.00533 -0.13073 -0.00741 " pathEditMode="relative" rAng="0" ptsTypes="AAA">
                                      <p:cBhvr>
                                        <p:cTn id="665" dur="1125" spd="-100000" fill="hold"/>
                                        <p:tgtEl>
                                          <p:spTgt spid="186"/>
                                        </p:tgtEl>
                                        <p:attrNameLst>
                                          <p:attrName>ppt_x</p:attrName>
                                          <p:attrName>ppt_y</p:attrName>
                                        </p:attrNameLst>
                                      </p:cBhvr>
                                      <p:rCtr x="-6523" y="-347"/>
                                    </p:animMotion>
                                  </p:childTnLst>
                                </p:cTn>
                              </p:par>
                              <p:par>
                                <p:cTn id="666" presetID="10" presetClass="entr" presetSubtype="0" fill="hold" grpId="0" nodeType="withEffect">
                                  <p:stCondLst>
                                    <p:cond delay="3295"/>
                                  </p:stCondLst>
                                  <p:childTnLst>
                                    <p:set>
                                      <p:cBhvr>
                                        <p:cTn id="667" dur="1" fill="hold">
                                          <p:stCondLst>
                                            <p:cond delay="0"/>
                                          </p:stCondLst>
                                        </p:cTn>
                                        <p:tgtEl>
                                          <p:spTgt spid="176"/>
                                        </p:tgtEl>
                                        <p:attrNameLst>
                                          <p:attrName>style.visibility</p:attrName>
                                        </p:attrNameLst>
                                      </p:cBhvr>
                                      <p:to>
                                        <p:strVal val="visible"/>
                                      </p:to>
                                    </p:set>
                                    <p:animEffect transition="in" filter="fade">
                                      <p:cBhvr>
                                        <p:cTn id="668" dur="375"/>
                                        <p:tgtEl>
                                          <p:spTgt spid="176"/>
                                        </p:tgtEl>
                                      </p:cBhvr>
                                    </p:animEffect>
                                  </p:childTnLst>
                                </p:cTn>
                              </p:par>
                              <p:par>
                                <p:cTn id="669" presetID="0" presetClass="path" presetSubtype="0" decel="46000" fill="hold" grpId="1" nodeType="withEffect">
                                  <p:stCondLst>
                                    <p:cond delay="3295"/>
                                  </p:stCondLst>
                                  <p:childTnLst>
                                    <p:animMotion origin="layout" path="M -0.00026 -0.00069 C -0.03308 -0.00509 -0.05091 -0.00671 -0.07149 -0.00833 C -0.09245 -0.01065 -0.12995 -0.01412 -0.18893 -0.0206 " pathEditMode="relative" rAng="0" ptsTypes="AAA">
                                      <p:cBhvr>
                                        <p:cTn id="670" dur="1125" spd="-100000" fill="hold"/>
                                        <p:tgtEl>
                                          <p:spTgt spid="176"/>
                                        </p:tgtEl>
                                        <p:attrNameLst>
                                          <p:attrName>ppt_x</p:attrName>
                                          <p:attrName>ppt_y</p:attrName>
                                        </p:attrNameLst>
                                      </p:cBhvr>
                                      <p:rCtr x="-9440" y="-995"/>
                                    </p:animMotion>
                                  </p:childTnLst>
                                </p:cTn>
                              </p:par>
                              <p:par>
                                <p:cTn id="671" presetID="10" presetClass="entr" presetSubtype="0" fill="hold" grpId="0" nodeType="withEffect">
                                  <p:stCondLst>
                                    <p:cond delay="3295"/>
                                  </p:stCondLst>
                                  <p:childTnLst>
                                    <p:set>
                                      <p:cBhvr>
                                        <p:cTn id="672" dur="1" fill="hold">
                                          <p:stCondLst>
                                            <p:cond delay="0"/>
                                          </p:stCondLst>
                                        </p:cTn>
                                        <p:tgtEl>
                                          <p:spTgt spid="191"/>
                                        </p:tgtEl>
                                        <p:attrNameLst>
                                          <p:attrName>style.visibility</p:attrName>
                                        </p:attrNameLst>
                                      </p:cBhvr>
                                      <p:to>
                                        <p:strVal val="visible"/>
                                      </p:to>
                                    </p:set>
                                    <p:animEffect transition="in" filter="fade">
                                      <p:cBhvr>
                                        <p:cTn id="673" dur="375"/>
                                        <p:tgtEl>
                                          <p:spTgt spid="191"/>
                                        </p:tgtEl>
                                      </p:cBhvr>
                                    </p:animEffect>
                                  </p:childTnLst>
                                </p:cTn>
                              </p:par>
                              <p:par>
                                <p:cTn id="674" presetID="0" presetClass="path" presetSubtype="0" decel="46000" fill="hold" grpId="1" nodeType="withEffect">
                                  <p:stCondLst>
                                    <p:cond delay="3295"/>
                                  </p:stCondLst>
                                  <p:childTnLst>
                                    <p:animMotion origin="layout" path="M 4.16667E-6 1.38778E-17 C -0.0155 -0.00486 -0.02214 -0.00417 -0.03086 -0.00532 C -0.03946 -0.00648 -0.03894 -0.00556 -0.0573 -0.00532 " pathEditMode="relative" rAng="0" ptsTypes="AAA">
                                      <p:cBhvr>
                                        <p:cTn id="675" dur="1125" spd="-100000" fill="hold"/>
                                        <p:tgtEl>
                                          <p:spTgt spid="191"/>
                                        </p:tgtEl>
                                        <p:attrNameLst>
                                          <p:attrName>ppt_x</p:attrName>
                                          <p:attrName>ppt_y</p:attrName>
                                        </p:attrNameLst>
                                      </p:cBhvr>
                                      <p:rCtr x="-2865" y="-301"/>
                                    </p:animMotion>
                                  </p:childTnLst>
                                </p:cTn>
                              </p:par>
                              <p:par>
                                <p:cTn id="676" presetID="10" presetClass="entr" presetSubtype="0" fill="hold" grpId="0" nodeType="withEffect">
                                  <p:stCondLst>
                                    <p:cond delay="3295"/>
                                  </p:stCondLst>
                                  <p:childTnLst>
                                    <p:set>
                                      <p:cBhvr>
                                        <p:cTn id="677" dur="1" fill="hold">
                                          <p:stCondLst>
                                            <p:cond delay="0"/>
                                          </p:stCondLst>
                                        </p:cTn>
                                        <p:tgtEl>
                                          <p:spTgt spid="192"/>
                                        </p:tgtEl>
                                        <p:attrNameLst>
                                          <p:attrName>style.visibility</p:attrName>
                                        </p:attrNameLst>
                                      </p:cBhvr>
                                      <p:to>
                                        <p:strVal val="visible"/>
                                      </p:to>
                                    </p:set>
                                    <p:animEffect transition="in" filter="fade">
                                      <p:cBhvr>
                                        <p:cTn id="678" dur="375"/>
                                        <p:tgtEl>
                                          <p:spTgt spid="192"/>
                                        </p:tgtEl>
                                      </p:cBhvr>
                                    </p:animEffect>
                                  </p:childTnLst>
                                </p:cTn>
                              </p:par>
                              <p:par>
                                <p:cTn id="679" presetID="0" presetClass="path" presetSubtype="0" decel="46000" fill="hold" grpId="1" nodeType="withEffect">
                                  <p:stCondLst>
                                    <p:cond delay="3295"/>
                                  </p:stCondLst>
                                  <p:childTnLst>
                                    <p:animMotion origin="layout" path="M -4.58333E-6 -1.85185E-6 C -0.00924 0.00185 -0.01432 0.00232 -0.02018 0.00324 C -0.02591 0.00417 -0.03645 0.00579 -0.05286 0.00926 " pathEditMode="relative" rAng="0" ptsTypes="AAA">
                                      <p:cBhvr>
                                        <p:cTn id="680" dur="1125" spd="-100000" fill="hold"/>
                                        <p:tgtEl>
                                          <p:spTgt spid="192"/>
                                        </p:tgtEl>
                                        <p:attrNameLst>
                                          <p:attrName>ppt_x</p:attrName>
                                          <p:attrName>ppt_y</p:attrName>
                                        </p:attrNameLst>
                                      </p:cBhvr>
                                      <p:rCtr x="-2643" y="463"/>
                                    </p:animMotion>
                                  </p:childTnLst>
                                </p:cTn>
                              </p:par>
                              <p:par>
                                <p:cTn id="681" presetID="6" presetClass="emph" presetSubtype="0" fill="hold" grpId="2" nodeType="withEffect">
                                  <p:stCondLst>
                                    <p:cond delay="3295"/>
                                  </p:stCondLst>
                                  <p:childTnLst>
                                    <p:animScale>
                                      <p:cBhvr>
                                        <p:cTn id="682" dur="7" fill="hold"/>
                                        <p:tgtEl>
                                          <p:spTgt spid="192"/>
                                        </p:tgtEl>
                                      </p:cBhvr>
                                      <p:by x="300000" y="300000"/>
                                    </p:animScale>
                                  </p:childTnLst>
                                </p:cTn>
                              </p:par>
                              <p:par>
                                <p:cTn id="683" presetID="6" presetClass="emph" presetSubtype="0" decel="100000" fill="hold" grpId="3" nodeType="withEffect">
                                  <p:stCondLst>
                                    <p:cond delay="3295"/>
                                  </p:stCondLst>
                                  <p:childTnLst>
                                    <p:animScale>
                                      <p:cBhvr>
                                        <p:cTn id="684" dur="1125" fill="hold"/>
                                        <p:tgtEl>
                                          <p:spTgt spid="192"/>
                                        </p:tgtEl>
                                      </p:cBhvr>
                                      <p:by x="33000" y="33000"/>
                                    </p:animScale>
                                  </p:childTnLst>
                                </p:cTn>
                              </p:par>
                              <p:par>
                                <p:cTn id="685" presetID="10" presetClass="entr" presetSubtype="0" fill="hold" grpId="0" nodeType="withEffect">
                                  <p:stCondLst>
                                    <p:cond delay="3295"/>
                                  </p:stCondLst>
                                  <p:childTnLst>
                                    <p:set>
                                      <p:cBhvr>
                                        <p:cTn id="686" dur="1" fill="hold">
                                          <p:stCondLst>
                                            <p:cond delay="0"/>
                                          </p:stCondLst>
                                        </p:cTn>
                                        <p:tgtEl>
                                          <p:spTgt spid="189"/>
                                        </p:tgtEl>
                                        <p:attrNameLst>
                                          <p:attrName>style.visibility</p:attrName>
                                        </p:attrNameLst>
                                      </p:cBhvr>
                                      <p:to>
                                        <p:strVal val="visible"/>
                                      </p:to>
                                    </p:set>
                                    <p:animEffect transition="in" filter="fade">
                                      <p:cBhvr>
                                        <p:cTn id="687" dur="375"/>
                                        <p:tgtEl>
                                          <p:spTgt spid="189"/>
                                        </p:tgtEl>
                                      </p:cBhvr>
                                    </p:animEffect>
                                  </p:childTnLst>
                                </p:cTn>
                              </p:par>
                              <p:par>
                                <p:cTn id="688" presetID="0" presetClass="path" presetSubtype="0" decel="46000" fill="hold" grpId="1" nodeType="withEffect">
                                  <p:stCondLst>
                                    <p:cond delay="3295"/>
                                  </p:stCondLst>
                                  <p:childTnLst>
                                    <p:animMotion origin="layout" path="M -0.00026 -0.0007 C -0.02435 -0.00232 -0.03737 -0.00278 -0.05247 -0.00348 C -0.06784 -0.00417 -0.09518 -0.00533 -0.13841 -0.00741 " pathEditMode="relative" rAng="0" ptsTypes="AAA">
                                      <p:cBhvr>
                                        <p:cTn id="689" dur="1125" spd="-100000" fill="hold"/>
                                        <p:tgtEl>
                                          <p:spTgt spid="189"/>
                                        </p:tgtEl>
                                        <p:attrNameLst>
                                          <p:attrName>ppt_x</p:attrName>
                                          <p:attrName>ppt_y</p:attrName>
                                        </p:attrNameLst>
                                      </p:cBhvr>
                                      <p:rCtr x="-6914" y="-347"/>
                                    </p:animMotion>
                                  </p:childTnLst>
                                </p:cTn>
                              </p:par>
                              <p:par>
                                <p:cTn id="690" presetID="6" presetClass="emph" presetSubtype="0" fill="hold" grpId="2" nodeType="withEffect">
                                  <p:stCondLst>
                                    <p:cond delay="3295"/>
                                  </p:stCondLst>
                                  <p:childTnLst>
                                    <p:animScale>
                                      <p:cBhvr>
                                        <p:cTn id="691" dur="7" fill="hold"/>
                                        <p:tgtEl>
                                          <p:spTgt spid="189"/>
                                        </p:tgtEl>
                                      </p:cBhvr>
                                      <p:by x="300000" y="300000"/>
                                    </p:animScale>
                                  </p:childTnLst>
                                </p:cTn>
                              </p:par>
                              <p:par>
                                <p:cTn id="692" presetID="6" presetClass="emph" presetSubtype="0" decel="100000" fill="hold" grpId="3" nodeType="withEffect">
                                  <p:stCondLst>
                                    <p:cond delay="3295"/>
                                  </p:stCondLst>
                                  <p:childTnLst>
                                    <p:animScale>
                                      <p:cBhvr>
                                        <p:cTn id="693" dur="1125" fill="hold"/>
                                        <p:tgtEl>
                                          <p:spTgt spid="189"/>
                                        </p:tgtEl>
                                      </p:cBhvr>
                                      <p:by x="33000" y="33000"/>
                                    </p:animScale>
                                  </p:childTnLst>
                                </p:cTn>
                              </p:par>
                              <p:par>
                                <p:cTn id="694" presetID="10" presetClass="entr" presetSubtype="0" fill="hold" grpId="0" nodeType="withEffect">
                                  <p:stCondLst>
                                    <p:cond delay="3520"/>
                                  </p:stCondLst>
                                  <p:childTnLst>
                                    <p:set>
                                      <p:cBhvr>
                                        <p:cTn id="695" dur="1" fill="hold">
                                          <p:stCondLst>
                                            <p:cond delay="0"/>
                                          </p:stCondLst>
                                        </p:cTn>
                                        <p:tgtEl>
                                          <p:spTgt spid="196"/>
                                        </p:tgtEl>
                                        <p:attrNameLst>
                                          <p:attrName>style.visibility</p:attrName>
                                        </p:attrNameLst>
                                      </p:cBhvr>
                                      <p:to>
                                        <p:strVal val="visible"/>
                                      </p:to>
                                    </p:set>
                                    <p:animEffect transition="in" filter="fade">
                                      <p:cBhvr>
                                        <p:cTn id="696" dur="375"/>
                                        <p:tgtEl>
                                          <p:spTgt spid="196"/>
                                        </p:tgtEl>
                                      </p:cBhvr>
                                    </p:animEffect>
                                  </p:childTnLst>
                                </p:cTn>
                              </p:par>
                              <p:par>
                                <p:cTn id="697" presetID="0" presetClass="path" presetSubtype="0" decel="46000" fill="hold" grpId="1" nodeType="withEffect">
                                  <p:stCondLst>
                                    <p:cond delay="3520"/>
                                  </p:stCondLst>
                                  <p:childTnLst>
                                    <p:animMotion origin="layout" path="M -0.00026 -0.00115 C -0.06094 -0.00347 -0.06797 -0.00277 -0.09596 -0.00138 C -0.12344 -4.44444E-6 -0.1543 -0.00115 -0.25117 -4.44444E-6 " pathEditMode="relative" rAng="0" ptsTypes="AAA">
                                      <p:cBhvr>
                                        <p:cTn id="698" dur="1125" spd="-100000" fill="hold"/>
                                        <p:tgtEl>
                                          <p:spTgt spid="196"/>
                                        </p:tgtEl>
                                        <p:attrNameLst>
                                          <p:attrName>ppt_x</p:attrName>
                                          <p:attrName>ppt_y</p:attrName>
                                        </p:attrNameLst>
                                      </p:cBhvr>
                                      <p:rCtr x="-12552" y="-23"/>
                                    </p:animMotion>
                                  </p:childTnLst>
                                </p:cTn>
                              </p:par>
                              <p:par>
                                <p:cTn id="699" presetID="6" presetClass="emph" presetSubtype="0" fill="hold" grpId="2" nodeType="withEffect">
                                  <p:stCondLst>
                                    <p:cond delay="3520"/>
                                  </p:stCondLst>
                                  <p:childTnLst>
                                    <p:animScale>
                                      <p:cBhvr>
                                        <p:cTn id="700" dur="7" fill="hold"/>
                                        <p:tgtEl>
                                          <p:spTgt spid="196"/>
                                        </p:tgtEl>
                                      </p:cBhvr>
                                      <p:by x="300000" y="300000"/>
                                    </p:animScale>
                                  </p:childTnLst>
                                </p:cTn>
                              </p:par>
                              <p:par>
                                <p:cTn id="701" presetID="6" presetClass="emph" presetSubtype="0" decel="100000" fill="hold" grpId="3" nodeType="withEffect">
                                  <p:stCondLst>
                                    <p:cond delay="3520"/>
                                  </p:stCondLst>
                                  <p:childTnLst>
                                    <p:animScale>
                                      <p:cBhvr>
                                        <p:cTn id="702" dur="1125" fill="hold"/>
                                        <p:tgtEl>
                                          <p:spTgt spid="196"/>
                                        </p:tgtEl>
                                      </p:cBhvr>
                                      <p:by x="33000" y="33000"/>
                                    </p:animScale>
                                  </p:childTnLst>
                                </p:cTn>
                              </p:par>
                              <p:par>
                                <p:cTn id="703" presetID="10" presetClass="entr" presetSubtype="0" fill="hold" grpId="0" nodeType="withEffect">
                                  <p:stCondLst>
                                    <p:cond delay="3520"/>
                                  </p:stCondLst>
                                  <p:childTnLst>
                                    <p:set>
                                      <p:cBhvr>
                                        <p:cTn id="704" dur="1" fill="hold">
                                          <p:stCondLst>
                                            <p:cond delay="0"/>
                                          </p:stCondLst>
                                        </p:cTn>
                                        <p:tgtEl>
                                          <p:spTgt spid="197"/>
                                        </p:tgtEl>
                                        <p:attrNameLst>
                                          <p:attrName>style.visibility</p:attrName>
                                        </p:attrNameLst>
                                      </p:cBhvr>
                                      <p:to>
                                        <p:strVal val="visible"/>
                                      </p:to>
                                    </p:set>
                                    <p:animEffect transition="in" filter="fade">
                                      <p:cBhvr>
                                        <p:cTn id="705" dur="375"/>
                                        <p:tgtEl>
                                          <p:spTgt spid="197"/>
                                        </p:tgtEl>
                                      </p:cBhvr>
                                    </p:animEffect>
                                  </p:childTnLst>
                                </p:cTn>
                              </p:par>
                              <p:par>
                                <p:cTn id="706" presetID="0" presetClass="path" presetSubtype="0" decel="46000" fill="hold" grpId="1" nodeType="withEffect">
                                  <p:stCondLst>
                                    <p:cond delay="3520"/>
                                  </p:stCondLst>
                                  <p:childTnLst>
                                    <p:animMotion origin="layout" path="M -0.00026 -0.00069 C -0.01849 -0.00231 -0.02825 -0.00277 -0.03958 -0.00347 C -0.05117 -0.00416 -0.07187 -0.00532 -0.10443 -0.0074 " pathEditMode="relative" rAng="0" ptsTypes="AAA">
                                      <p:cBhvr>
                                        <p:cTn id="707" dur="1125" spd="-100000" fill="hold"/>
                                        <p:tgtEl>
                                          <p:spTgt spid="197"/>
                                        </p:tgtEl>
                                        <p:attrNameLst>
                                          <p:attrName>ppt_x</p:attrName>
                                          <p:attrName>ppt_y</p:attrName>
                                        </p:attrNameLst>
                                      </p:cBhvr>
                                      <p:rCtr x="-5208" y="-347"/>
                                    </p:animMotion>
                                  </p:childTnLst>
                                </p:cTn>
                              </p:par>
                              <p:par>
                                <p:cTn id="708" presetID="6" presetClass="emph" presetSubtype="0" fill="hold" grpId="2" nodeType="withEffect">
                                  <p:stCondLst>
                                    <p:cond delay="3520"/>
                                  </p:stCondLst>
                                  <p:childTnLst>
                                    <p:animScale>
                                      <p:cBhvr>
                                        <p:cTn id="709" dur="7" fill="hold"/>
                                        <p:tgtEl>
                                          <p:spTgt spid="197"/>
                                        </p:tgtEl>
                                      </p:cBhvr>
                                      <p:by x="300000" y="300000"/>
                                    </p:animScale>
                                  </p:childTnLst>
                                </p:cTn>
                              </p:par>
                              <p:par>
                                <p:cTn id="710" presetID="6" presetClass="emph" presetSubtype="0" decel="100000" fill="hold" grpId="3" nodeType="withEffect">
                                  <p:stCondLst>
                                    <p:cond delay="3520"/>
                                  </p:stCondLst>
                                  <p:childTnLst>
                                    <p:animScale>
                                      <p:cBhvr>
                                        <p:cTn id="711" dur="1125" fill="hold"/>
                                        <p:tgtEl>
                                          <p:spTgt spid="197"/>
                                        </p:tgtEl>
                                      </p:cBhvr>
                                      <p:by x="33000" y="33000"/>
                                    </p:animScale>
                                  </p:childTnLst>
                                </p:cTn>
                              </p:par>
                              <p:par>
                                <p:cTn id="712" presetID="10" presetClass="entr" presetSubtype="0" fill="hold" grpId="0" nodeType="withEffect">
                                  <p:stCondLst>
                                    <p:cond delay="3520"/>
                                  </p:stCondLst>
                                  <p:childTnLst>
                                    <p:set>
                                      <p:cBhvr>
                                        <p:cTn id="713" dur="1" fill="hold">
                                          <p:stCondLst>
                                            <p:cond delay="0"/>
                                          </p:stCondLst>
                                        </p:cTn>
                                        <p:tgtEl>
                                          <p:spTgt spid="198"/>
                                        </p:tgtEl>
                                        <p:attrNameLst>
                                          <p:attrName>style.visibility</p:attrName>
                                        </p:attrNameLst>
                                      </p:cBhvr>
                                      <p:to>
                                        <p:strVal val="visible"/>
                                      </p:to>
                                    </p:set>
                                    <p:animEffect transition="in" filter="fade">
                                      <p:cBhvr>
                                        <p:cTn id="714" dur="375"/>
                                        <p:tgtEl>
                                          <p:spTgt spid="198"/>
                                        </p:tgtEl>
                                      </p:cBhvr>
                                    </p:animEffect>
                                  </p:childTnLst>
                                </p:cTn>
                              </p:par>
                              <p:par>
                                <p:cTn id="715"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716" dur="1125" spd="-100000" fill="hold"/>
                                        <p:tgtEl>
                                          <p:spTgt spid="198"/>
                                        </p:tgtEl>
                                        <p:attrNameLst>
                                          <p:attrName>ppt_x</p:attrName>
                                          <p:attrName>ppt_y</p:attrName>
                                        </p:attrNameLst>
                                      </p:cBhvr>
                                      <p:rCtr x="-8724" y="-93"/>
                                    </p:animMotion>
                                  </p:childTnLst>
                                </p:cTn>
                              </p:par>
                              <p:par>
                                <p:cTn id="717" presetID="10" presetClass="entr" presetSubtype="0" fill="hold" grpId="0" nodeType="withEffect">
                                  <p:stCondLst>
                                    <p:cond delay="3640"/>
                                  </p:stCondLst>
                                  <p:childTnLst>
                                    <p:set>
                                      <p:cBhvr>
                                        <p:cTn id="718" dur="1" fill="hold">
                                          <p:stCondLst>
                                            <p:cond delay="0"/>
                                          </p:stCondLst>
                                        </p:cTn>
                                        <p:tgtEl>
                                          <p:spTgt spid="173"/>
                                        </p:tgtEl>
                                        <p:attrNameLst>
                                          <p:attrName>style.visibility</p:attrName>
                                        </p:attrNameLst>
                                      </p:cBhvr>
                                      <p:to>
                                        <p:strVal val="visible"/>
                                      </p:to>
                                    </p:set>
                                    <p:animEffect transition="in" filter="fade">
                                      <p:cBhvr>
                                        <p:cTn id="719" dur="375"/>
                                        <p:tgtEl>
                                          <p:spTgt spid="173"/>
                                        </p:tgtEl>
                                      </p:cBhvr>
                                    </p:animEffect>
                                  </p:childTnLst>
                                </p:cTn>
                              </p:par>
                              <p:par>
                                <p:cTn id="720" presetID="0" presetClass="path" presetSubtype="0" decel="46000" fill="hold" grpId="1" nodeType="withEffect">
                                  <p:stCondLst>
                                    <p:cond delay="3640"/>
                                  </p:stCondLst>
                                  <p:childTnLst>
                                    <p:animMotion origin="layout" path="M -0.00026 -0.00069 C -0.00247 -0.00069 -0.00781 -1.48148E-6 -0.01367 0.0007 C -0.01966 0.00139 -0.02838 0.00232 -0.0362 0.00301 C -0.04388 0.00371 -0.04245 0.00371 -0.05742 0.00602 " pathEditMode="relative" rAng="0" ptsTypes="AAAA">
                                      <p:cBhvr>
                                        <p:cTn id="721" dur="1125" spd="-100000" fill="hold"/>
                                        <p:tgtEl>
                                          <p:spTgt spid="173"/>
                                        </p:tgtEl>
                                        <p:attrNameLst>
                                          <p:attrName>ppt_x</p:attrName>
                                          <p:attrName>ppt_y</p:attrName>
                                        </p:attrNameLst>
                                      </p:cBhvr>
                                      <p:rCtr x="-2865" y="324"/>
                                    </p:animMotion>
                                  </p:childTnLst>
                                </p:cTn>
                              </p:par>
                              <p:par>
                                <p:cTn id="722" presetID="10" presetClass="entr" presetSubtype="0" fill="hold" grpId="0" nodeType="withEffect">
                                  <p:stCondLst>
                                    <p:cond delay="3520"/>
                                  </p:stCondLst>
                                  <p:childTnLst>
                                    <p:set>
                                      <p:cBhvr>
                                        <p:cTn id="723" dur="1" fill="hold">
                                          <p:stCondLst>
                                            <p:cond delay="0"/>
                                          </p:stCondLst>
                                        </p:cTn>
                                        <p:tgtEl>
                                          <p:spTgt spid="165"/>
                                        </p:tgtEl>
                                        <p:attrNameLst>
                                          <p:attrName>style.visibility</p:attrName>
                                        </p:attrNameLst>
                                      </p:cBhvr>
                                      <p:to>
                                        <p:strVal val="visible"/>
                                      </p:to>
                                    </p:set>
                                    <p:animEffect transition="in" filter="fade">
                                      <p:cBhvr>
                                        <p:cTn id="724" dur="375"/>
                                        <p:tgtEl>
                                          <p:spTgt spid="165"/>
                                        </p:tgtEl>
                                      </p:cBhvr>
                                    </p:animEffect>
                                  </p:childTnLst>
                                </p:cTn>
                              </p:par>
                              <p:par>
                                <p:cTn id="725"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726" dur="1125" spd="-100000" fill="hold"/>
                                        <p:tgtEl>
                                          <p:spTgt spid="165"/>
                                        </p:tgtEl>
                                        <p:attrNameLst>
                                          <p:attrName>ppt_x</p:attrName>
                                          <p:attrName>ppt_y</p:attrName>
                                        </p:attrNameLst>
                                      </p:cBhvr>
                                      <p:rCtr x="-2331" y="-255"/>
                                    </p:animMotion>
                                  </p:childTnLst>
                                </p:cTn>
                              </p:par>
                              <p:par>
                                <p:cTn id="727" presetID="6" presetClass="emph" presetSubtype="0" fill="hold" grpId="2" nodeType="withEffect">
                                  <p:stCondLst>
                                    <p:cond delay="3520"/>
                                  </p:stCondLst>
                                  <p:childTnLst>
                                    <p:animScale>
                                      <p:cBhvr>
                                        <p:cTn id="728" dur="7" fill="hold"/>
                                        <p:tgtEl>
                                          <p:spTgt spid="165"/>
                                        </p:tgtEl>
                                      </p:cBhvr>
                                      <p:by x="300000" y="300000"/>
                                    </p:animScale>
                                  </p:childTnLst>
                                </p:cTn>
                              </p:par>
                              <p:par>
                                <p:cTn id="729" presetID="6" presetClass="emph" presetSubtype="0" decel="100000" fill="hold" grpId="3" nodeType="withEffect">
                                  <p:stCondLst>
                                    <p:cond delay="3520"/>
                                  </p:stCondLst>
                                  <p:childTnLst>
                                    <p:animScale>
                                      <p:cBhvr>
                                        <p:cTn id="730" dur="1125" fill="hold"/>
                                        <p:tgtEl>
                                          <p:spTgt spid="165"/>
                                        </p:tgtEl>
                                      </p:cBhvr>
                                      <p:by x="33000" y="33000"/>
                                    </p:animScale>
                                  </p:childTnLst>
                                </p:cTn>
                              </p:par>
                              <p:par>
                                <p:cTn id="731" presetID="10" presetClass="entr" presetSubtype="0" fill="hold" grpId="0" nodeType="withEffect">
                                  <p:stCondLst>
                                    <p:cond delay="3265"/>
                                  </p:stCondLst>
                                  <p:childTnLst>
                                    <p:set>
                                      <p:cBhvr>
                                        <p:cTn id="732" dur="1" fill="hold">
                                          <p:stCondLst>
                                            <p:cond delay="0"/>
                                          </p:stCondLst>
                                        </p:cTn>
                                        <p:tgtEl>
                                          <p:spTgt spid="194"/>
                                        </p:tgtEl>
                                        <p:attrNameLst>
                                          <p:attrName>style.visibility</p:attrName>
                                        </p:attrNameLst>
                                      </p:cBhvr>
                                      <p:to>
                                        <p:strVal val="visible"/>
                                      </p:to>
                                    </p:set>
                                    <p:animEffect transition="in" filter="fade">
                                      <p:cBhvr>
                                        <p:cTn id="733" dur="375"/>
                                        <p:tgtEl>
                                          <p:spTgt spid="194"/>
                                        </p:tgtEl>
                                      </p:cBhvr>
                                    </p:animEffect>
                                  </p:childTnLst>
                                </p:cTn>
                              </p:par>
                              <p:par>
                                <p:cTn id="734" presetID="0" presetClass="path" presetSubtype="0" decel="46000" fill="hold" grpId="1" nodeType="withEffect">
                                  <p:stCondLst>
                                    <p:cond delay="3265"/>
                                  </p:stCondLst>
                                  <p:childTnLst>
                                    <p:animMotion origin="layout" path="M -0.00026 -0.00069 C -0.00756 -0.00069 -0.01589 -0.00023 -0.02904 0.00301 C -0.04206 0.00556 -0.06433 0.00949 -0.07943 0.01505 C -0.09453 0.02014 -0.10013 0.01991 -0.14414 0.02848 " pathEditMode="relative" rAng="0" ptsTypes="AAAA">
                                      <p:cBhvr>
                                        <p:cTn id="735" dur="1125" spd="-100000" fill="hold"/>
                                        <p:tgtEl>
                                          <p:spTgt spid="194"/>
                                        </p:tgtEl>
                                        <p:attrNameLst>
                                          <p:attrName>ppt_x</p:attrName>
                                          <p:attrName>ppt_y</p:attrName>
                                        </p:attrNameLst>
                                      </p:cBhvr>
                                      <p:rCtr x="-7201" y="1458"/>
                                    </p:animMotion>
                                  </p:childTnLst>
                                </p:cTn>
                              </p:par>
                              <p:par>
                                <p:cTn id="736" presetID="6" presetClass="emph" presetSubtype="0" fill="hold" grpId="2" nodeType="withEffect">
                                  <p:stCondLst>
                                    <p:cond delay="3265"/>
                                  </p:stCondLst>
                                  <p:childTnLst>
                                    <p:animScale>
                                      <p:cBhvr>
                                        <p:cTn id="737" dur="7" fill="hold"/>
                                        <p:tgtEl>
                                          <p:spTgt spid="194"/>
                                        </p:tgtEl>
                                      </p:cBhvr>
                                      <p:by x="300000" y="300000"/>
                                    </p:animScale>
                                  </p:childTnLst>
                                </p:cTn>
                              </p:par>
                              <p:par>
                                <p:cTn id="738" presetID="6" presetClass="emph" presetSubtype="0" decel="100000" fill="hold" grpId="3" nodeType="withEffect">
                                  <p:stCondLst>
                                    <p:cond delay="3265"/>
                                  </p:stCondLst>
                                  <p:childTnLst>
                                    <p:animScale>
                                      <p:cBhvr>
                                        <p:cTn id="739" dur="1125" fill="hold"/>
                                        <p:tgtEl>
                                          <p:spTgt spid="194"/>
                                        </p:tgtEl>
                                      </p:cBhvr>
                                      <p:by x="33000" y="33000"/>
                                    </p:animScale>
                                  </p:childTnLst>
                                </p:cTn>
                              </p:par>
                              <p:par>
                                <p:cTn id="740" presetID="10" presetClass="entr" presetSubtype="0" fill="hold" grpId="0" nodeType="withEffect">
                                  <p:stCondLst>
                                    <p:cond delay="3670"/>
                                  </p:stCondLst>
                                  <p:childTnLst>
                                    <p:set>
                                      <p:cBhvr>
                                        <p:cTn id="741" dur="1" fill="hold">
                                          <p:stCondLst>
                                            <p:cond delay="0"/>
                                          </p:stCondLst>
                                        </p:cTn>
                                        <p:tgtEl>
                                          <p:spTgt spid="199"/>
                                        </p:tgtEl>
                                        <p:attrNameLst>
                                          <p:attrName>style.visibility</p:attrName>
                                        </p:attrNameLst>
                                      </p:cBhvr>
                                      <p:to>
                                        <p:strVal val="visible"/>
                                      </p:to>
                                    </p:set>
                                    <p:animEffect transition="in" filter="fade">
                                      <p:cBhvr>
                                        <p:cTn id="742" dur="375"/>
                                        <p:tgtEl>
                                          <p:spTgt spid="199"/>
                                        </p:tgtEl>
                                      </p:cBhvr>
                                    </p:animEffect>
                                  </p:childTnLst>
                                </p:cTn>
                              </p:par>
                              <p:par>
                                <p:cTn id="743" presetID="0" presetClass="path" presetSubtype="0" decel="46000" fill="hold" grpId="1" nodeType="withEffect">
                                  <p:stCondLst>
                                    <p:cond delay="3670"/>
                                  </p:stCondLst>
                                  <p:childTnLst>
                                    <p:animMotion origin="layout" path="M -0.00026 -0.0007 C -0.00195 -0.0007 -0.00534 0.00208 -0.00911 0.00463 C -0.01302 0.0074 0.0017 0.00138 -0.02382 0.01296 C -0.02903 0.0162 -0.05638 0.02546 -0.08385 0.03217 " pathEditMode="relative" rAng="0" ptsTypes="AAAA">
                                      <p:cBhvr>
                                        <p:cTn id="744" dur="1125" spd="-100000" fill="hold"/>
                                        <p:tgtEl>
                                          <p:spTgt spid="199"/>
                                        </p:tgtEl>
                                        <p:attrNameLst>
                                          <p:attrName>ppt_x</p:attrName>
                                          <p:attrName>ppt_y</p:attrName>
                                        </p:attrNameLst>
                                      </p:cBhvr>
                                      <p:rCtr x="-4180" y="1644"/>
                                    </p:animMotion>
                                  </p:childTnLst>
                                </p:cTn>
                              </p:par>
                              <p:par>
                                <p:cTn id="745" presetID="6" presetClass="emph" presetSubtype="0" fill="hold" grpId="2" nodeType="withEffect">
                                  <p:stCondLst>
                                    <p:cond delay="3670"/>
                                  </p:stCondLst>
                                  <p:childTnLst>
                                    <p:animScale>
                                      <p:cBhvr>
                                        <p:cTn id="746" dur="7" fill="hold"/>
                                        <p:tgtEl>
                                          <p:spTgt spid="199"/>
                                        </p:tgtEl>
                                      </p:cBhvr>
                                      <p:by x="300000" y="300000"/>
                                    </p:animScale>
                                  </p:childTnLst>
                                </p:cTn>
                              </p:par>
                              <p:par>
                                <p:cTn id="747" presetID="6" presetClass="emph" presetSubtype="0" decel="100000" fill="hold" grpId="3" nodeType="withEffect">
                                  <p:stCondLst>
                                    <p:cond delay="3670"/>
                                  </p:stCondLst>
                                  <p:childTnLst>
                                    <p:animScale>
                                      <p:cBhvr>
                                        <p:cTn id="748" dur="1125" fill="hold"/>
                                        <p:tgtEl>
                                          <p:spTgt spid="199"/>
                                        </p:tgtEl>
                                      </p:cBhvr>
                                      <p:by x="33000" y="33000"/>
                                    </p:animScale>
                                  </p:childTnLst>
                                </p:cTn>
                              </p:par>
                              <p:par>
                                <p:cTn id="749" presetID="10" presetClass="entr" presetSubtype="0" fill="hold" grpId="0" nodeType="withEffect">
                                  <p:stCondLst>
                                    <p:cond delay="3678"/>
                                  </p:stCondLst>
                                  <p:childTnLst>
                                    <p:set>
                                      <p:cBhvr>
                                        <p:cTn id="750" dur="1" fill="hold">
                                          <p:stCondLst>
                                            <p:cond delay="0"/>
                                          </p:stCondLst>
                                        </p:cTn>
                                        <p:tgtEl>
                                          <p:spTgt spid="218"/>
                                        </p:tgtEl>
                                        <p:attrNameLst>
                                          <p:attrName>style.visibility</p:attrName>
                                        </p:attrNameLst>
                                      </p:cBhvr>
                                      <p:to>
                                        <p:strVal val="visible"/>
                                      </p:to>
                                    </p:set>
                                    <p:animEffect transition="in" filter="fade">
                                      <p:cBhvr>
                                        <p:cTn id="751" dur="375"/>
                                        <p:tgtEl>
                                          <p:spTgt spid="218"/>
                                        </p:tgtEl>
                                      </p:cBhvr>
                                    </p:animEffect>
                                  </p:childTnLst>
                                </p:cTn>
                              </p:par>
                              <p:par>
                                <p:cTn id="752" presetID="0" presetClass="path" presetSubtype="0" decel="46000" fill="hold" grpId="1" nodeType="withEffect">
                                  <p:stCondLst>
                                    <p:cond delay="3678"/>
                                  </p:stCondLst>
                                  <p:childTnLst>
                                    <p:animMotion origin="layout" path="M -0.0004 -0.00069 C -0.00456 -0.00162 -0.01342 -0.00254 -0.02344 -0.0044 C -0.03347 -0.00532 0.00507 -0.00254 -0.06172 -0.00903 C -0.07553 -0.01088 -0.35274 -0.0368 -0.42292 -0.04305 " pathEditMode="relative" rAng="0" ptsTypes="AAAA">
                                      <p:cBhvr>
                                        <p:cTn id="753" dur="1125" spd="-100000" fill="hold"/>
                                        <p:tgtEl>
                                          <p:spTgt spid="218"/>
                                        </p:tgtEl>
                                        <p:attrNameLst>
                                          <p:attrName>ppt_x</p:attrName>
                                          <p:attrName>ppt_y</p:attrName>
                                        </p:attrNameLst>
                                      </p:cBhvr>
                                      <p:rCtr x="-21120" y="-2130"/>
                                    </p:animMotion>
                                  </p:childTnLst>
                                </p:cTn>
                              </p:par>
                              <p:par>
                                <p:cTn id="754" presetID="6" presetClass="emph" presetSubtype="0" fill="hold" grpId="2" nodeType="withEffect">
                                  <p:stCondLst>
                                    <p:cond delay="3678"/>
                                  </p:stCondLst>
                                  <p:childTnLst>
                                    <p:animScale>
                                      <p:cBhvr>
                                        <p:cTn id="755" dur="7" fill="hold"/>
                                        <p:tgtEl>
                                          <p:spTgt spid="218"/>
                                        </p:tgtEl>
                                      </p:cBhvr>
                                      <p:by x="500000" y="500000"/>
                                    </p:animScale>
                                  </p:childTnLst>
                                </p:cTn>
                              </p:par>
                              <p:par>
                                <p:cTn id="756" presetID="6" presetClass="emph" presetSubtype="0" decel="100000" fill="hold" grpId="3" nodeType="withEffect">
                                  <p:stCondLst>
                                    <p:cond delay="3678"/>
                                  </p:stCondLst>
                                  <p:childTnLst>
                                    <p:animScale>
                                      <p:cBhvr>
                                        <p:cTn id="757" dur="1125" fill="hold"/>
                                        <p:tgtEl>
                                          <p:spTgt spid="218"/>
                                        </p:tgtEl>
                                      </p:cBhvr>
                                      <p:by x="20000" y="20000"/>
                                    </p:animScale>
                                  </p:childTnLst>
                                </p:cTn>
                              </p:par>
                              <p:par>
                                <p:cTn id="758" presetID="10" presetClass="entr" presetSubtype="0" fill="hold" grpId="0" nodeType="withEffect">
                                  <p:stCondLst>
                                    <p:cond delay="3265"/>
                                  </p:stCondLst>
                                  <p:childTnLst>
                                    <p:set>
                                      <p:cBhvr>
                                        <p:cTn id="759" dur="1" fill="hold">
                                          <p:stCondLst>
                                            <p:cond delay="0"/>
                                          </p:stCondLst>
                                        </p:cTn>
                                        <p:tgtEl>
                                          <p:spTgt spid="183"/>
                                        </p:tgtEl>
                                        <p:attrNameLst>
                                          <p:attrName>style.visibility</p:attrName>
                                        </p:attrNameLst>
                                      </p:cBhvr>
                                      <p:to>
                                        <p:strVal val="visible"/>
                                      </p:to>
                                    </p:set>
                                    <p:animEffect transition="in" filter="fade">
                                      <p:cBhvr>
                                        <p:cTn id="760" dur="375"/>
                                        <p:tgtEl>
                                          <p:spTgt spid="183"/>
                                        </p:tgtEl>
                                      </p:cBhvr>
                                    </p:animEffect>
                                  </p:childTnLst>
                                </p:cTn>
                              </p:par>
                              <p:par>
                                <p:cTn id="761" presetID="0" presetClass="path" presetSubtype="0" decel="46000" fill="hold" grpId="1" nodeType="withEffect">
                                  <p:stCondLst>
                                    <p:cond delay="3265"/>
                                  </p:stCondLst>
                                  <p:childTnLst>
                                    <p:animMotion origin="layout" path="M -0.00026 -0.0007 C -0.00117 -0.0007 -0.00312 -0.00139 -0.00521 -0.00185 C -0.00742 -0.00232 -0.01016 -0.00278 -0.01341 -0.00347 C -0.01641 -0.00417 -0.07552 -0.01296 -0.09049 -0.01528 " pathEditMode="relative" rAng="0" ptsTypes="AAAA">
                                      <p:cBhvr>
                                        <p:cTn id="762" dur="1125" spd="-100000" fill="hold"/>
                                        <p:tgtEl>
                                          <p:spTgt spid="183"/>
                                        </p:tgtEl>
                                        <p:attrNameLst>
                                          <p:attrName>ppt_x</p:attrName>
                                          <p:attrName>ppt_y</p:attrName>
                                        </p:attrNameLst>
                                      </p:cBhvr>
                                      <p:rCtr x="-4518" y="-741"/>
                                    </p:animMotion>
                                  </p:childTnLst>
                                </p:cTn>
                              </p:par>
                              <p:par>
                                <p:cTn id="763" presetID="10" presetClass="entr" presetSubtype="0" fill="hold" grpId="0" nodeType="withEffect">
                                  <p:stCondLst>
                                    <p:cond delay="3453"/>
                                  </p:stCondLst>
                                  <p:childTnLst>
                                    <p:set>
                                      <p:cBhvr>
                                        <p:cTn id="764" dur="1" fill="hold">
                                          <p:stCondLst>
                                            <p:cond delay="0"/>
                                          </p:stCondLst>
                                        </p:cTn>
                                        <p:tgtEl>
                                          <p:spTgt spid="204"/>
                                        </p:tgtEl>
                                        <p:attrNameLst>
                                          <p:attrName>style.visibility</p:attrName>
                                        </p:attrNameLst>
                                      </p:cBhvr>
                                      <p:to>
                                        <p:strVal val="visible"/>
                                      </p:to>
                                    </p:set>
                                    <p:animEffect transition="in" filter="fade">
                                      <p:cBhvr>
                                        <p:cTn id="765" dur="375"/>
                                        <p:tgtEl>
                                          <p:spTgt spid="204"/>
                                        </p:tgtEl>
                                      </p:cBhvr>
                                    </p:animEffect>
                                  </p:childTnLst>
                                </p:cTn>
                              </p:par>
                              <p:par>
                                <p:cTn id="766"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767" dur="1125" spd="-100000" fill="hold"/>
                                        <p:tgtEl>
                                          <p:spTgt spid="204"/>
                                        </p:tgtEl>
                                        <p:attrNameLst>
                                          <p:attrName>ppt_x</p:attrName>
                                          <p:attrName>ppt_y</p:attrName>
                                        </p:attrNameLst>
                                      </p:cBhvr>
                                      <p:rCtr x="-8854" y="2269"/>
                                    </p:animMotion>
                                  </p:childTnLst>
                                </p:cTn>
                              </p:par>
                              <p:par>
                                <p:cTn id="768" presetID="10" presetClass="entr" presetSubtype="0" fill="hold" grpId="0" nodeType="withEffect">
                                  <p:stCondLst>
                                    <p:cond delay="2890"/>
                                  </p:stCondLst>
                                  <p:childTnLst>
                                    <p:set>
                                      <p:cBhvr>
                                        <p:cTn id="769" dur="1" fill="hold">
                                          <p:stCondLst>
                                            <p:cond delay="0"/>
                                          </p:stCondLst>
                                        </p:cTn>
                                        <p:tgtEl>
                                          <p:spTgt spid="161"/>
                                        </p:tgtEl>
                                        <p:attrNameLst>
                                          <p:attrName>style.visibility</p:attrName>
                                        </p:attrNameLst>
                                      </p:cBhvr>
                                      <p:to>
                                        <p:strVal val="visible"/>
                                      </p:to>
                                    </p:set>
                                    <p:animEffect transition="in" filter="fade">
                                      <p:cBhvr>
                                        <p:cTn id="770" dur="375"/>
                                        <p:tgtEl>
                                          <p:spTgt spid="161"/>
                                        </p:tgtEl>
                                      </p:cBhvr>
                                    </p:animEffect>
                                  </p:childTnLst>
                                </p:cTn>
                              </p:par>
                              <p:par>
                                <p:cTn id="771" presetID="0" presetClass="path" presetSubtype="0" decel="46000" fill="hold" grpId="1" nodeType="withEffect">
                                  <p:stCondLst>
                                    <p:cond delay="2890"/>
                                  </p:stCondLst>
                                  <p:childTnLst>
                                    <p:animMotion origin="layout" path="M -0.00026 -0.0007 C -0.01393 -0.00301 -0.02136 -0.00371 -0.02995 -0.00463 C -0.03867 -0.00579 -0.0543 -0.00764 -0.07878 -0.01088 " pathEditMode="relative" rAng="0" ptsTypes="AAA">
                                      <p:cBhvr>
                                        <p:cTn id="772" dur="1125" spd="-100000" fill="hold"/>
                                        <p:tgtEl>
                                          <p:spTgt spid="161"/>
                                        </p:tgtEl>
                                        <p:attrNameLst>
                                          <p:attrName>ppt_x</p:attrName>
                                          <p:attrName>ppt_y</p:attrName>
                                        </p:attrNameLst>
                                      </p:cBhvr>
                                      <p:rCtr x="-3932" y="-509"/>
                                    </p:animMotion>
                                  </p:childTnLst>
                                </p:cTn>
                              </p:par>
                              <p:par>
                                <p:cTn id="773" presetID="10" presetClass="entr" presetSubtype="0" fill="hold" grpId="0" nodeType="withEffect">
                                  <p:stCondLst>
                                    <p:cond delay="3078"/>
                                  </p:stCondLst>
                                  <p:childTnLst>
                                    <p:set>
                                      <p:cBhvr>
                                        <p:cTn id="774" dur="1" fill="hold">
                                          <p:stCondLst>
                                            <p:cond delay="0"/>
                                          </p:stCondLst>
                                        </p:cTn>
                                        <p:tgtEl>
                                          <p:spTgt spid="180"/>
                                        </p:tgtEl>
                                        <p:attrNameLst>
                                          <p:attrName>style.visibility</p:attrName>
                                        </p:attrNameLst>
                                      </p:cBhvr>
                                      <p:to>
                                        <p:strVal val="visible"/>
                                      </p:to>
                                    </p:set>
                                    <p:animEffect transition="in" filter="fade">
                                      <p:cBhvr>
                                        <p:cTn id="775" dur="375"/>
                                        <p:tgtEl>
                                          <p:spTgt spid="180"/>
                                        </p:tgtEl>
                                      </p:cBhvr>
                                    </p:animEffect>
                                  </p:childTnLst>
                                </p:cTn>
                              </p:par>
                              <p:par>
                                <p:cTn id="776" presetID="0" presetClass="path" presetSubtype="0" decel="46000" fill="hold" grpId="1" nodeType="withEffect">
                                  <p:stCondLst>
                                    <p:cond delay="3078"/>
                                  </p:stCondLst>
                                  <p:childTnLst>
                                    <p:animMotion origin="layout" path="M -0.00026 -0.00069 C -0.01107 0.00069 -0.0168 0.00116 -0.02357 0.00185 C -0.03034 0.00255 -0.04258 0.0037 -0.06185 0.00602 " pathEditMode="relative" rAng="0" ptsTypes="AAA">
                                      <p:cBhvr>
                                        <p:cTn id="777" dur="1125" spd="-100000" fill="hold"/>
                                        <p:tgtEl>
                                          <p:spTgt spid="180"/>
                                        </p:tgtEl>
                                        <p:attrNameLst>
                                          <p:attrName>ppt_x</p:attrName>
                                          <p:attrName>ppt_y</p:attrName>
                                        </p:attrNameLst>
                                      </p:cBhvr>
                                      <p:rCtr x="-3086" y="324"/>
                                    </p:animMotion>
                                  </p:childTnLst>
                                </p:cTn>
                              </p:par>
                              <p:par>
                                <p:cTn id="778" presetID="10" presetClass="entr" presetSubtype="0" fill="hold" grpId="0" nodeType="withEffect">
                                  <p:stCondLst>
                                    <p:cond delay="3265"/>
                                  </p:stCondLst>
                                  <p:childTnLst>
                                    <p:set>
                                      <p:cBhvr>
                                        <p:cTn id="779" dur="1" fill="hold">
                                          <p:stCondLst>
                                            <p:cond delay="0"/>
                                          </p:stCondLst>
                                        </p:cTn>
                                        <p:tgtEl>
                                          <p:spTgt spid="206"/>
                                        </p:tgtEl>
                                        <p:attrNameLst>
                                          <p:attrName>style.visibility</p:attrName>
                                        </p:attrNameLst>
                                      </p:cBhvr>
                                      <p:to>
                                        <p:strVal val="visible"/>
                                      </p:to>
                                    </p:set>
                                    <p:animEffect transition="in" filter="fade">
                                      <p:cBhvr>
                                        <p:cTn id="780" dur="375"/>
                                        <p:tgtEl>
                                          <p:spTgt spid="206"/>
                                        </p:tgtEl>
                                      </p:cBhvr>
                                    </p:animEffect>
                                  </p:childTnLst>
                                </p:cTn>
                              </p:par>
                              <p:par>
                                <p:cTn id="781"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782" dur="1125" spd="-100000" fill="hold"/>
                                        <p:tgtEl>
                                          <p:spTgt spid="206"/>
                                        </p:tgtEl>
                                        <p:attrNameLst>
                                          <p:attrName>ppt_x</p:attrName>
                                          <p:attrName>ppt_y</p:attrName>
                                        </p:attrNameLst>
                                      </p:cBhvr>
                                      <p:rCtr x="-5078" y="-1829"/>
                                    </p:animMotion>
                                  </p:childTnLst>
                                </p:cTn>
                              </p:par>
                              <p:par>
                                <p:cTn id="783" presetID="10" presetClass="entr" presetSubtype="0" fill="hold" grpId="0" nodeType="withEffect">
                                  <p:stCondLst>
                                    <p:cond delay="2703"/>
                                  </p:stCondLst>
                                  <p:childTnLst>
                                    <p:set>
                                      <p:cBhvr>
                                        <p:cTn id="784" dur="1" fill="hold">
                                          <p:stCondLst>
                                            <p:cond delay="0"/>
                                          </p:stCondLst>
                                        </p:cTn>
                                        <p:tgtEl>
                                          <p:spTgt spid="190"/>
                                        </p:tgtEl>
                                        <p:attrNameLst>
                                          <p:attrName>style.visibility</p:attrName>
                                        </p:attrNameLst>
                                      </p:cBhvr>
                                      <p:to>
                                        <p:strVal val="visible"/>
                                      </p:to>
                                    </p:set>
                                    <p:animEffect transition="in" filter="fade">
                                      <p:cBhvr>
                                        <p:cTn id="785" dur="375"/>
                                        <p:tgtEl>
                                          <p:spTgt spid="190"/>
                                        </p:tgtEl>
                                      </p:cBhvr>
                                    </p:animEffect>
                                  </p:childTnLst>
                                </p:cTn>
                              </p:par>
                              <p:par>
                                <p:cTn id="786"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787" dur="1125" spd="-100000" fill="hold"/>
                                        <p:tgtEl>
                                          <p:spTgt spid="190"/>
                                        </p:tgtEl>
                                        <p:attrNameLst>
                                          <p:attrName>ppt_x</p:attrName>
                                          <p:attrName>ppt_y</p:attrName>
                                        </p:attrNameLst>
                                      </p:cBhvr>
                                      <p:rCtr x="-3268" y="-347"/>
                                    </p:animMotion>
                                  </p:childTnLst>
                                </p:cTn>
                              </p:par>
                              <p:par>
                                <p:cTn id="788" presetID="10" presetClass="entr" presetSubtype="0" fill="hold" grpId="0" nodeType="withEffect">
                                  <p:stCondLst>
                                    <p:cond delay="2890"/>
                                  </p:stCondLst>
                                  <p:childTnLst>
                                    <p:set>
                                      <p:cBhvr>
                                        <p:cTn id="789" dur="1" fill="hold">
                                          <p:stCondLst>
                                            <p:cond delay="0"/>
                                          </p:stCondLst>
                                        </p:cTn>
                                        <p:tgtEl>
                                          <p:spTgt spid="205"/>
                                        </p:tgtEl>
                                        <p:attrNameLst>
                                          <p:attrName>style.visibility</p:attrName>
                                        </p:attrNameLst>
                                      </p:cBhvr>
                                      <p:to>
                                        <p:strVal val="visible"/>
                                      </p:to>
                                    </p:set>
                                    <p:animEffect transition="in" filter="fade">
                                      <p:cBhvr>
                                        <p:cTn id="790" dur="375"/>
                                        <p:tgtEl>
                                          <p:spTgt spid="205"/>
                                        </p:tgtEl>
                                      </p:cBhvr>
                                    </p:animEffect>
                                  </p:childTnLst>
                                </p:cTn>
                              </p:par>
                              <p:par>
                                <p:cTn id="791" presetID="0" presetClass="path" presetSubtype="0" decel="46000" fill="hold" grpId="1" nodeType="withEffect">
                                  <p:stCondLst>
                                    <p:cond delay="2890"/>
                                  </p:stCondLst>
                                  <p:childTnLst>
                                    <p:animMotion origin="layout" path="M -0.00026 -0.00069 C -0.02005 -0.00417 -0.03086 -0.00509 -0.04322 -0.00648 C -0.05586 -0.0081 -0.07851 -0.01088 -0.11406 -0.01574 " pathEditMode="relative" rAng="0" ptsTypes="AAA">
                                      <p:cBhvr>
                                        <p:cTn id="792" dur="1125" spd="-100000" fill="hold"/>
                                        <p:tgtEl>
                                          <p:spTgt spid="205"/>
                                        </p:tgtEl>
                                        <p:attrNameLst>
                                          <p:attrName>ppt_x</p:attrName>
                                          <p:attrName>ppt_y</p:attrName>
                                        </p:attrNameLst>
                                      </p:cBhvr>
                                      <p:rCtr x="-5690" y="-764"/>
                                    </p:animMotion>
                                  </p:childTnLst>
                                </p:cTn>
                              </p:par>
                              <p:par>
                                <p:cTn id="793" presetID="10" presetClass="entr" presetSubtype="0" fill="hold" grpId="0" nodeType="withEffect">
                                  <p:stCondLst>
                                    <p:cond delay="3265"/>
                                  </p:stCondLst>
                                  <p:childTnLst>
                                    <p:set>
                                      <p:cBhvr>
                                        <p:cTn id="794" dur="1" fill="hold">
                                          <p:stCondLst>
                                            <p:cond delay="0"/>
                                          </p:stCondLst>
                                        </p:cTn>
                                        <p:tgtEl>
                                          <p:spTgt spid="201"/>
                                        </p:tgtEl>
                                        <p:attrNameLst>
                                          <p:attrName>style.visibility</p:attrName>
                                        </p:attrNameLst>
                                      </p:cBhvr>
                                      <p:to>
                                        <p:strVal val="visible"/>
                                      </p:to>
                                    </p:set>
                                    <p:animEffect transition="in" filter="fade">
                                      <p:cBhvr>
                                        <p:cTn id="795" dur="375"/>
                                        <p:tgtEl>
                                          <p:spTgt spid="201"/>
                                        </p:tgtEl>
                                      </p:cBhvr>
                                    </p:animEffect>
                                  </p:childTnLst>
                                </p:cTn>
                              </p:par>
                              <p:par>
                                <p:cTn id="796" presetID="0" presetClass="path" presetSubtype="0" decel="46000" fill="hold" grpId="1" nodeType="withEffect">
                                  <p:stCondLst>
                                    <p:cond delay="3265"/>
                                  </p:stCondLst>
                                  <p:childTnLst>
                                    <p:animMotion origin="layout" path="M -4.16667E-6 -0.00023 C -0.02773 -0.05139 -0.03932 -0.06158 -0.07565 -0.06991 C -0.11211 -0.07824 -0.12734 -0.07222 -0.17044 -0.04607 " pathEditMode="relative" rAng="0" ptsTypes="AAA">
                                      <p:cBhvr>
                                        <p:cTn id="797" dur="1125" spd="-100000" fill="hold"/>
                                        <p:tgtEl>
                                          <p:spTgt spid="201"/>
                                        </p:tgtEl>
                                        <p:attrNameLst>
                                          <p:attrName>ppt_x</p:attrName>
                                          <p:attrName>ppt_y</p:attrName>
                                        </p:attrNameLst>
                                      </p:cBhvr>
                                      <p:rCtr x="-8529" y="-3657"/>
                                    </p:animMotion>
                                  </p:childTnLst>
                                </p:cTn>
                              </p:par>
                              <p:par>
                                <p:cTn id="798" presetID="10" presetClass="entr" presetSubtype="0" fill="hold" grpId="0" nodeType="withEffect">
                                  <p:stCondLst>
                                    <p:cond delay="2890"/>
                                  </p:stCondLst>
                                  <p:childTnLst>
                                    <p:set>
                                      <p:cBhvr>
                                        <p:cTn id="799" dur="1" fill="hold">
                                          <p:stCondLst>
                                            <p:cond delay="0"/>
                                          </p:stCondLst>
                                        </p:cTn>
                                        <p:tgtEl>
                                          <p:spTgt spid="181"/>
                                        </p:tgtEl>
                                        <p:attrNameLst>
                                          <p:attrName>style.visibility</p:attrName>
                                        </p:attrNameLst>
                                      </p:cBhvr>
                                      <p:to>
                                        <p:strVal val="visible"/>
                                      </p:to>
                                    </p:set>
                                    <p:animEffect transition="in" filter="fade">
                                      <p:cBhvr>
                                        <p:cTn id="800" dur="375"/>
                                        <p:tgtEl>
                                          <p:spTgt spid="181"/>
                                        </p:tgtEl>
                                      </p:cBhvr>
                                    </p:animEffect>
                                  </p:childTnLst>
                                </p:cTn>
                              </p:par>
                              <p:par>
                                <p:cTn id="801"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802" dur="1125" spd="-100000" fill="hold"/>
                                        <p:tgtEl>
                                          <p:spTgt spid="181"/>
                                        </p:tgtEl>
                                        <p:attrNameLst>
                                          <p:attrName>ppt_x</p:attrName>
                                          <p:attrName>ppt_y</p:attrName>
                                        </p:attrNameLst>
                                      </p:cBhvr>
                                      <p:rCtr x="-3255" y="694"/>
                                    </p:animMotion>
                                  </p:childTnLst>
                                </p:cTn>
                              </p:par>
                              <p:par>
                                <p:cTn id="803" presetID="6" presetClass="emph" presetSubtype="0" fill="hold" grpId="2" nodeType="withEffect">
                                  <p:stCondLst>
                                    <p:cond delay="3265"/>
                                  </p:stCondLst>
                                  <p:childTnLst>
                                    <p:animScale>
                                      <p:cBhvr>
                                        <p:cTn id="804" dur="7" fill="hold"/>
                                        <p:tgtEl>
                                          <p:spTgt spid="181"/>
                                        </p:tgtEl>
                                      </p:cBhvr>
                                      <p:by x="300000" y="300000"/>
                                    </p:animScale>
                                  </p:childTnLst>
                                </p:cTn>
                              </p:par>
                              <p:par>
                                <p:cTn id="805" presetID="6" presetClass="emph" presetSubtype="0" decel="100000" fill="hold" grpId="3" nodeType="withEffect">
                                  <p:stCondLst>
                                    <p:cond delay="3265"/>
                                  </p:stCondLst>
                                  <p:childTnLst>
                                    <p:animScale>
                                      <p:cBhvr>
                                        <p:cTn id="806" dur="1125" fill="hold"/>
                                        <p:tgtEl>
                                          <p:spTgt spid="181"/>
                                        </p:tgtEl>
                                      </p:cBhvr>
                                      <p:by x="33000" y="33000"/>
                                    </p:animScale>
                                  </p:childTnLst>
                                </p:cTn>
                              </p:par>
                              <p:par>
                                <p:cTn id="807" presetID="10" presetClass="entr" presetSubtype="0" fill="hold" grpId="0" nodeType="withEffect">
                                  <p:stCondLst>
                                    <p:cond delay="3390"/>
                                  </p:stCondLst>
                                  <p:childTnLst>
                                    <p:set>
                                      <p:cBhvr>
                                        <p:cTn id="808" dur="1" fill="hold">
                                          <p:stCondLst>
                                            <p:cond delay="0"/>
                                          </p:stCondLst>
                                        </p:cTn>
                                        <p:tgtEl>
                                          <p:spTgt spid="234"/>
                                        </p:tgtEl>
                                        <p:attrNameLst>
                                          <p:attrName>style.visibility</p:attrName>
                                        </p:attrNameLst>
                                      </p:cBhvr>
                                      <p:to>
                                        <p:strVal val="visible"/>
                                      </p:to>
                                    </p:set>
                                    <p:animEffect transition="in" filter="fade">
                                      <p:cBhvr>
                                        <p:cTn id="809" dur="375"/>
                                        <p:tgtEl>
                                          <p:spTgt spid="234"/>
                                        </p:tgtEl>
                                      </p:cBhvr>
                                    </p:animEffect>
                                  </p:childTnLst>
                                </p:cTn>
                              </p:par>
                              <p:par>
                                <p:cTn id="810" presetID="0" presetClass="path" presetSubtype="0" decel="46000" fill="hold" grpId="1" nodeType="withEffect">
                                  <p:stCondLst>
                                    <p:cond delay="3390"/>
                                  </p:stCondLst>
                                  <p:childTnLst>
                                    <p:animMotion origin="layout" path="M -0.00013 -0.00023 C -0.06992 -0.04907 -0.24739 -0.12523 -0.37969 -0.14328 C -0.51211 -0.16134 -0.81185 -0.09027 -1.01432 -0.02176 " pathEditMode="relative" rAng="0" ptsTypes="AAA">
                                      <p:cBhvr>
                                        <p:cTn id="811" dur="1875" spd="-100000" fill="hold"/>
                                        <p:tgtEl>
                                          <p:spTgt spid="234"/>
                                        </p:tgtEl>
                                        <p:attrNameLst>
                                          <p:attrName>ppt_x</p:attrName>
                                          <p:attrName>ppt_y</p:attrName>
                                        </p:attrNameLst>
                                      </p:cBhvr>
                                      <p:rCtr x="-50716" y="-7292"/>
                                    </p:animMotion>
                                  </p:childTnLst>
                                </p:cTn>
                              </p:par>
                              <p:par>
                                <p:cTn id="812" presetID="10" presetClass="entr" presetSubtype="0" fill="hold" grpId="0" nodeType="withEffect">
                                  <p:stCondLst>
                                    <p:cond delay="3140"/>
                                  </p:stCondLst>
                                  <p:childTnLst>
                                    <p:set>
                                      <p:cBhvr>
                                        <p:cTn id="813" dur="1" fill="hold">
                                          <p:stCondLst>
                                            <p:cond delay="0"/>
                                          </p:stCondLst>
                                        </p:cTn>
                                        <p:tgtEl>
                                          <p:spTgt spid="231"/>
                                        </p:tgtEl>
                                        <p:attrNameLst>
                                          <p:attrName>style.visibility</p:attrName>
                                        </p:attrNameLst>
                                      </p:cBhvr>
                                      <p:to>
                                        <p:strVal val="visible"/>
                                      </p:to>
                                    </p:set>
                                    <p:animEffect transition="in" filter="fade">
                                      <p:cBhvr>
                                        <p:cTn id="814" dur="375"/>
                                        <p:tgtEl>
                                          <p:spTgt spid="231"/>
                                        </p:tgtEl>
                                      </p:cBhvr>
                                    </p:animEffect>
                                  </p:childTnLst>
                                </p:cTn>
                              </p:par>
                              <p:par>
                                <p:cTn id="815"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816" dur="1000" spd="-100000" fill="hold"/>
                                        <p:tgtEl>
                                          <p:spTgt spid="231"/>
                                        </p:tgtEl>
                                        <p:attrNameLst>
                                          <p:attrName>ppt_x</p:attrName>
                                          <p:attrName>ppt_y</p:attrName>
                                        </p:attrNameLst>
                                      </p:cBhvr>
                                      <p:rCtr x="-12956" y="7523"/>
                                    </p:animMotion>
                                  </p:childTnLst>
                                </p:cTn>
                              </p:par>
                              <p:par>
                                <p:cTn id="817" presetID="6" presetClass="emph" presetSubtype="0" fill="hold" grpId="2" nodeType="withEffect">
                                  <p:stCondLst>
                                    <p:cond delay="3140"/>
                                  </p:stCondLst>
                                  <p:childTnLst>
                                    <p:animScale>
                                      <p:cBhvr>
                                        <p:cTn id="818" dur="7" fill="hold"/>
                                        <p:tgtEl>
                                          <p:spTgt spid="231"/>
                                        </p:tgtEl>
                                      </p:cBhvr>
                                      <p:by x="500000" y="500000"/>
                                    </p:animScale>
                                  </p:childTnLst>
                                </p:cTn>
                              </p:par>
                              <p:par>
                                <p:cTn id="819" presetID="6" presetClass="emph" presetSubtype="0" decel="100000" fill="hold" grpId="3" nodeType="withEffect">
                                  <p:stCondLst>
                                    <p:cond delay="3140"/>
                                  </p:stCondLst>
                                  <p:childTnLst>
                                    <p:animScale>
                                      <p:cBhvr>
                                        <p:cTn id="820" dur="1000" fill="hold"/>
                                        <p:tgtEl>
                                          <p:spTgt spid="231"/>
                                        </p:tgtEl>
                                      </p:cBhvr>
                                      <p:by x="20000" y="20000"/>
                                    </p:animScale>
                                  </p:childTnLst>
                                </p:cTn>
                              </p:par>
                              <p:par>
                                <p:cTn id="821" presetID="10" presetClass="entr" presetSubtype="0" fill="hold" grpId="0" nodeType="withEffect">
                                  <p:stCondLst>
                                    <p:cond delay="3265"/>
                                  </p:stCondLst>
                                  <p:childTnLst>
                                    <p:set>
                                      <p:cBhvr>
                                        <p:cTn id="822" dur="1" fill="hold">
                                          <p:stCondLst>
                                            <p:cond delay="0"/>
                                          </p:stCondLst>
                                        </p:cTn>
                                        <p:tgtEl>
                                          <p:spTgt spid="233"/>
                                        </p:tgtEl>
                                        <p:attrNameLst>
                                          <p:attrName>style.visibility</p:attrName>
                                        </p:attrNameLst>
                                      </p:cBhvr>
                                      <p:to>
                                        <p:strVal val="visible"/>
                                      </p:to>
                                    </p:set>
                                    <p:animEffect transition="in" filter="fade">
                                      <p:cBhvr>
                                        <p:cTn id="823" dur="375"/>
                                        <p:tgtEl>
                                          <p:spTgt spid="233"/>
                                        </p:tgtEl>
                                      </p:cBhvr>
                                    </p:animEffect>
                                  </p:childTnLst>
                                </p:cTn>
                              </p:par>
                              <p:par>
                                <p:cTn id="824"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825" dur="1688" spd="-100000" fill="hold"/>
                                        <p:tgtEl>
                                          <p:spTgt spid="233"/>
                                        </p:tgtEl>
                                        <p:attrNameLst>
                                          <p:attrName>ppt_x</p:attrName>
                                          <p:attrName>ppt_y</p:attrName>
                                        </p:attrNameLst>
                                      </p:cBhvr>
                                      <p:rCtr x="-35156" y="810"/>
                                    </p:animMotion>
                                  </p:childTnLst>
                                </p:cTn>
                              </p:par>
                              <p:par>
                                <p:cTn id="826" presetID="6" presetClass="emph" presetSubtype="0" fill="hold" grpId="2" nodeType="withEffect">
                                  <p:stCondLst>
                                    <p:cond delay="3265"/>
                                  </p:stCondLst>
                                  <p:childTnLst>
                                    <p:animScale>
                                      <p:cBhvr>
                                        <p:cTn id="827" dur="7" fill="hold"/>
                                        <p:tgtEl>
                                          <p:spTgt spid="233"/>
                                        </p:tgtEl>
                                      </p:cBhvr>
                                      <p:by x="200000" y="200000"/>
                                    </p:animScale>
                                  </p:childTnLst>
                                </p:cTn>
                              </p:par>
                              <p:par>
                                <p:cTn id="828" presetID="6" presetClass="emph" presetSubtype="0" decel="100000" fill="hold" grpId="3" nodeType="withEffect">
                                  <p:stCondLst>
                                    <p:cond delay="3265"/>
                                  </p:stCondLst>
                                  <p:childTnLst>
                                    <p:animScale>
                                      <p:cBhvr>
                                        <p:cTn id="829" dur="1688" fill="hold"/>
                                        <p:tgtEl>
                                          <p:spTgt spid="233"/>
                                        </p:tgtEl>
                                      </p:cBhvr>
                                      <p:by x="50000" y="50000"/>
                                    </p:animScale>
                                  </p:childTnLst>
                                </p:cTn>
                              </p:par>
                              <p:par>
                                <p:cTn id="830" presetID="10" presetClass="entr" presetSubtype="0" fill="hold" grpId="0" nodeType="withEffect">
                                  <p:stCondLst>
                                    <p:cond delay="3078"/>
                                  </p:stCondLst>
                                  <p:childTnLst>
                                    <p:set>
                                      <p:cBhvr>
                                        <p:cTn id="831" dur="1" fill="hold">
                                          <p:stCondLst>
                                            <p:cond delay="0"/>
                                          </p:stCondLst>
                                        </p:cTn>
                                        <p:tgtEl>
                                          <p:spTgt spid="209"/>
                                        </p:tgtEl>
                                        <p:attrNameLst>
                                          <p:attrName>style.visibility</p:attrName>
                                        </p:attrNameLst>
                                      </p:cBhvr>
                                      <p:to>
                                        <p:strVal val="visible"/>
                                      </p:to>
                                    </p:set>
                                    <p:animEffect transition="in" filter="fade">
                                      <p:cBhvr>
                                        <p:cTn id="832" dur="375"/>
                                        <p:tgtEl>
                                          <p:spTgt spid="209"/>
                                        </p:tgtEl>
                                      </p:cBhvr>
                                    </p:animEffect>
                                  </p:childTnLst>
                                </p:cTn>
                              </p:par>
                              <p:par>
                                <p:cTn id="833" presetID="0" presetClass="path" presetSubtype="0" decel="46000" fill="hold" grpId="1" nodeType="withEffect">
                                  <p:stCondLst>
                                    <p:cond delay="3078"/>
                                  </p:stCondLst>
                                  <p:childTnLst>
                                    <p:animMotion origin="layout" path="M -1.25E-6 -0.0007 C -0.17747 -0.01459 -0.28333 -0.01713 -0.31849 -0.01806 C -0.35351 -0.01875 -0.48971 -0.01621 -0.53359 -0.01482 " pathEditMode="relative" rAng="0" ptsTypes="AAA">
                                      <p:cBhvr>
                                        <p:cTn id="834" dur="1688" spd="-100000" fill="hold"/>
                                        <p:tgtEl>
                                          <p:spTgt spid="209"/>
                                        </p:tgtEl>
                                        <p:attrNameLst>
                                          <p:attrName>ppt_x</p:attrName>
                                          <p:attrName>ppt_y</p:attrName>
                                        </p:attrNameLst>
                                      </p:cBhvr>
                                      <p:rCtr x="-26680" y="-880"/>
                                    </p:animMotion>
                                  </p:childTnLst>
                                </p:cTn>
                              </p:par>
                              <p:par>
                                <p:cTn id="835" presetID="10" presetClass="entr" presetSubtype="0" fill="hold" grpId="0" nodeType="withEffect">
                                  <p:stCondLst>
                                    <p:cond delay="3000"/>
                                  </p:stCondLst>
                                  <p:childTnLst>
                                    <p:set>
                                      <p:cBhvr>
                                        <p:cTn id="836" dur="1" fill="hold">
                                          <p:stCondLst>
                                            <p:cond delay="0"/>
                                          </p:stCondLst>
                                        </p:cTn>
                                        <p:tgtEl>
                                          <p:spTgt spid="237"/>
                                        </p:tgtEl>
                                        <p:attrNameLst>
                                          <p:attrName>style.visibility</p:attrName>
                                        </p:attrNameLst>
                                      </p:cBhvr>
                                      <p:to>
                                        <p:strVal val="visible"/>
                                      </p:to>
                                    </p:set>
                                    <p:animEffect transition="in" filter="fade">
                                      <p:cBhvr>
                                        <p:cTn id="837" dur="750"/>
                                        <p:tgtEl>
                                          <p:spTgt spid="237"/>
                                        </p:tgtEl>
                                      </p:cBhvr>
                                    </p:animEffect>
                                  </p:childTnLst>
                                </p:cTn>
                              </p:par>
                              <p:par>
                                <p:cTn id="838" presetID="22" presetClass="entr" presetSubtype="8" fill="hold" grpId="0" nodeType="withEffect">
                                  <p:stCondLst>
                                    <p:cond delay="4750"/>
                                  </p:stCondLst>
                                  <p:childTnLst>
                                    <p:set>
                                      <p:cBhvr>
                                        <p:cTn id="839" dur="1" fill="hold">
                                          <p:stCondLst>
                                            <p:cond delay="0"/>
                                          </p:stCondLst>
                                        </p:cTn>
                                        <p:tgtEl>
                                          <p:spTgt spid="339"/>
                                        </p:tgtEl>
                                        <p:attrNameLst>
                                          <p:attrName>style.visibility</p:attrName>
                                        </p:attrNameLst>
                                      </p:cBhvr>
                                      <p:to>
                                        <p:strVal val="visible"/>
                                      </p:to>
                                    </p:set>
                                    <p:animEffect transition="in" filter="wipe(left)">
                                      <p:cBhvr>
                                        <p:cTn id="840" dur="710"/>
                                        <p:tgtEl>
                                          <p:spTgt spid="339"/>
                                        </p:tgtEl>
                                      </p:cBhvr>
                                    </p:animEffect>
                                  </p:childTnLst>
                                </p:cTn>
                              </p:par>
                              <p:par>
                                <p:cTn id="841" presetID="22" presetClass="entr" presetSubtype="8" fill="hold" grpId="0" nodeType="withEffect">
                                  <p:stCondLst>
                                    <p:cond delay="4807"/>
                                  </p:stCondLst>
                                  <p:childTnLst>
                                    <p:set>
                                      <p:cBhvr>
                                        <p:cTn id="842" dur="1" fill="hold">
                                          <p:stCondLst>
                                            <p:cond delay="0"/>
                                          </p:stCondLst>
                                        </p:cTn>
                                        <p:tgtEl>
                                          <p:spTgt spid="338"/>
                                        </p:tgtEl>
                                        <p:attrNameLst>
                                          <p:attrName>style.visibility</p:attrName>
                                        </p:attrNameLst>
                                      </p:cBhvr>
                                      <p:to>
                                        <p:strVal val="visible"/>
                                      </p:to>
                                    </p:set>
                                    <p:animEffect transition="in" filter="wipe(left)">
                                      <p:cBhvr>
                                        <p:cTn id="843" dur="774"/>
                                        <p:tgtEl>
                                          <p:spTgt spid="338"/>
                                        </p:tgtEl>
                                      </p:cBhvr>
                                    </p:animEffect>
                                  </p:childTnLst>
                                </p:cTn>
                              </p:par>
                              <p:par>
                                <p:cTn id="844" presetID="22" presetClass="entr" presetSubtype="8" fill="hold" grpId="0" nodeType="withEffect">
                                  <p:stCondLst>
                                    <p:cond delay="4610"/>
                                  </p:stCondLst>
                                  <p:childTnLst>
                                    <p:set>
                                      <p:cBhvr>
                                        <p:cTn id="845" dur="1" fill="hold">
                                          <p:stCondLst>
                                            <p:cond delay="0"/>
                                          </p:stCondLst>
                                        </p:cTn>
                                        <p:tgtEl>
                                          <p:spTgt spid="337"/>
                                        </p:tgtEl>
                                        <p:attrNameLst>
                                          <p:attrName>style.visibility</p:attrName>
                                        </p:attrNameLst>
                                      </p:cBhvr>
                                      <p:to>
                                        <p:strVal val="visible"/>
                                      </p:to>
                                    </p:set>
                                    <p:animEffect transition="in" filter="wipe(left)">
                                      <p:cBhvr>
                                        <p:cTn id="846" dur="779"/>
                                        <p:tgtEl>
                                          <p:spTgt spid="337"/>
                                        </p:tgtEl>
                                      </p:cBhvr>
                                    </p:animEffect>
                                  </p:childTnLst>
                                </p:cTn>
                              </p:par>
                              <p:par>
                                <p:cTn id="847" presetID="22" presetClass="entr" presetSubtype="8" fill="hold" grpId="0" nodeType="withEffect">
                                  <p:stCondLst>
                                    <p:cond delay="4884"/>
                                  </p:stCondLst>
                                  <p:childTnLst>
                                    <p:set>
                                      <p:cBhvr>
                                        <p:cTn id="848" dur="1" fill="hold">
                                          <p:stCondLst>
                                            <p:cond delay="0"/>
                                          </p:stCondLst>
                                        </p:cTn>
                                        <p:tgtEl>
                                          <p:spTgt spid="336"/>
                                        </p:tgtEl>
                                        <p:attrNameLst>
                                          <p:attrName>style.visibility</p:attrName>
                                        </p:attrNameLst>
                                      </p:cBhvr>
                                      <p:to>
                                        <p:strVal val="visible"/>
                                      </p:to>
                                    </p:set>
                                    <p:animEffect transition="in" filter="wipe(left)">
                                      <p:cBhvr>
                                        <p:cTn id="849" dur="891"/>
                                        <p:tgtEl>
                                          <p:spTgt spid="336"/>
                                        </p:tgtEl>
                                      </p:cBhvr>
                                    </p:animEffect>
                                  </p:childTnLst>
                                </p:cTn>
                              </p:par>
                              <p:par>
                                <p:cTn id="850" presetID="22" presetClass="entr" presetSubtype="8" fill="hold" grpId="0" nodeType="withEffect">
                                  <p:stCondLst>
                                    <p:cond delay="4794"/>
                                  </p:stCondLst>
                                  <p:childTnLst>
                                    <p:set>
                                      <p:cBhvr>
                                        <p:cTn id="851" dur="1" fill="hold">
                                          <p:stCondLst>
                                            <p:cond delay="0"/>
                                          </p:stCondLst>
                                        </p:cTn>
                                        <p:tgtEl>
                                          <p:spTgt spid="335"/>
                                        </p:tgtEl>
                                        <p:attrNameLst>
                                          <p:attrName>style.visibility</p:attrName>
                                        </p:attrNameLst>
                                      </p:cBhvr>
                                      <p:to>
                                        <p:strVal val="visible"/>
                                      </p:to>
                                    </p:set>
                                    <p:animEffect transition="in" filter="wipe(left)">
                                      <p:cBhvr>
                                        <p:cTn id="852" dur="521"/>
                                        <p:tgtEl>
                                          <p:spTgt spid="335"/>
                                        </p:tgtEl>
                                      </p:cBhvr>
                                    </p:animEffect>
                                  </p:childTnLst>
                                </p:cTn>
                              </p:par>
                              <p:par>
                                <p:cTn id="853" presetID="22" presetClass="entr" presetSubtype="1" fill="hold" grpId="0" nodeType="withEffect">
                                  <p:stCondLst>
                                    <p:cond delay="4927"/>
                                  </p:stCondLst>
                                  <p:childTnLst>
                                    <p:set>
                                      <p:cBhvr>
                                        <p:cTn id="854" dur="1" fill="hold">
                                          <p:stCondLst>
                                            <p:cond delay="0"/>
                                          </p:stCondLst>
                                        </p:cTn>
                                        <p:tgtEl>
                                          <p:spTgt spid="334"/>
                                        </p:tgtEl>
                                        <p:attrNameLst>
                                          <p:attrName>style.visibility</p:attrName>
                                        </p:attrNameLst>
                                      </p:cBhvr>
                                      <p:to>
                                        <p:strVal val="visible"/>
                                      </p:to>
                                    </p:set>
                                    <p:animEffect transition="in" filter="wipe(up)">
                                      <p:cBhvr>
                                        <p:cTn id="855" dur="703"/>
                                        <p:tgtEl>
                                          <p:spTgt spid="334"/>
                                        </p:tgtEl>
                                      </p:cBhvr>
                                    </p:animEffect>
                                  </p:childTnLst>
                                </p:cTn>
                              </p:par>
                              <p:par>
                                <p:cTn id="856" presetID="22" presetClass="entr" presetSubtype="1" fill="hold" grpId="0" nodeType="withEffect">
                                  <p:stCondLst>
                                    <p:cond delay="5071"/>
                                  </p:stCondLst>
                                  <p:childTnLst>
                                    <p:set>
                                      <p:cBhvr>
                                        <p:cTn id="857" dur="1" fill="hold">
                                          <p:stCondLst>
                                            <p:cond delay="0"/>
                                          </p:stCondLst>
                                        </p:cTn>
                                        <p:tgtEl>
                                          <p:spTgt spid="333"/>
                                        </p:tgtEl>
                                        <p:attrNameLst>
                                          <p:attrName>style.visibility</p:attrName>
                                        </p:attrNameLst>
                                      </p:cBhvr>
                                      <p:to>
                                        <p:strVal val="visible"/>
                                      </p:to>
                                    </p:set>
                                    <p:animEffect transition="in" filter="wipe(up)">
                                      <p:cBhvr>
                                        <p:cTn id="858" dur="529"/>
                                        <p:tgtEl>
                                          <p:spTgt spid="333"/>
                                        </p:tgtEl>
                                      </p:cBhvr>
                                    </p:animEffect>
                                  </p:childTnLst>
                                </p:cTn>
                              </p:par>
                              <p:par>
                                <p:cTn id="859" presetID="22" presetClass="entr" presetSubtype="8" fill="hold" grpId="0" nodeType="withEffect">
                                  <p:stCondLst>
                                    <p:cond delay="4710"/>
                                  </p:stCondLst>
                                  <p:childTnLst>
                                    <p:set>
                                      <p:cBhvr>
                                        <p:cTn id="860" dur="1" fill="hold">
                                          <p:stCondLst>
                                            <p:cond delay="0"/>
                                          </p:stCondLst>
                                        </p:cTn>
                                        <p:tgtEl>
                                          <p:spTgt spid="332"/>
                                        </p:tgtEl>
                                        <p:attrNameLst>
                                          <p:attrName>style.visibility</p:attrName>
                                        </p:attrNameLst>
                                      </p:cBhvr>
                                      <p:to>
                                        <p:strVal val="visible"/>
                                      </p:to>
                                    </p:set>
                                    <p:animEffect transition="in" filter="wipe(left)">
                                      <p:cBhvr>
                                        <p:cTn id="861" dur="656"/>
                                        <p:tgtEl>
                                          <p:spTgt spid="332"/>
                                        </p:tgtEl>
                                      </p:cBhvr>
                                    </p:animEffect>
                                  </p:childTnLst>
                                </p:cTn>
                              </p:par>
                              <p:par>
                                <p:cTn id="862" presetID="22" presetClass="entr" presetSubtype="8" fill="hold" grpId="0" nodeType="withEffect">
                                  <p:stCondLst>
                                    <p:cond delay="4662"/>
                                  </p:stCondLst>
                                  <p:childTnLst>
                                    <p:set>
                                      <p:cBhvr>
                                        <p:cTn id="863" dur="1" fill="hold">
                                          <p:stCondLst>
                                            <p:cond delay="0"/>
                                          </p:stCondLst>
                                        </p:cTn>
                                        <p:tgtEl>
                                          <p:spTgt spid="331"/>
                                        </p:tgtEl>
                                        <p:attrNameLst>
                                          <p:attrName>style.visibility</p:attrName>
                                        </p:attrNameLst>
                                      </p:cBhvr>
                                      <p:to>
                                        <p:strVal val="visible"/>
                                      </p:to>
                                    </p:set>
                                    <p:animEffect transition="in" filter="wipe(left)">
                                      <p:cBhvr>
                                        <p:cTn id="864" dur="802"/>
                                        <p:tgtEl>
                                          <p:spTgt spid="331"/>
                                        </p:tgtEl>
                                      </p:cBhvr>
                                    </p:animEffect>
                                  </p:childTnLst>
                                </p:cTn>
                              </p:par>
                              <p:par>
                                <p:cTn id="865" presetID="22" presetClass="entr" presetSubtype="8" fill="hold" grpId="0" nodeType="withEffect">
                                  <p:stCondLst>
                                    <p:cond delay="4656"/>
                                  </p:stCondLst>
                                  <p:childTnLst>
                                    <p:set>
                                      <p:cBhvr>
                                        <p:cTn id="866" dur="1" fill="hold">
                                          <p:stCondLst>
                                            <p:cond delay="0"/>
                                          </p:stCondLst>
                                        </p:cTn>
                                        <p:tgtEl>
                                          <p:spTgt spid="330"/>
                                        </p:tgtEl>
                                        <p:attrNameLst>
                                          <p:attrName>style.visibility</p:attrName>
                                        </p:attrNameLst>
                                      </p:cBhvr>
                                      <p:to>
                                        <p:strVal val="visible"/>
                                      </p:to>
                                    </p:set>
                                    <p:animEffect transition="in" filter="wipe(left)">
                                      <p:cBhvr>
                                        <p:cTn id="867" dur="759"/>
                                        <p:tgtEl>
                                          <p:spTgt spid="330"/>
                                        </p:tgtEl>
                                      </p:cBhvr>
                                    </p:animEffect>
                                  </p:childTnLst>
                                </p:cTn>
                              </p:par>
                              <p:par>
                                <p:cTn id="868" presetID="22" presetClass="entr" presetSubtype="8" fill="hold" grpId="0" nodeType="withEffect">
                                  <p:stCondLst>
                                    <p:cond delay="4556"/>
                                  </p:stCondLst>
                                  <p:childTnLst>
                                    <p:set>
                                      <p:cBhvr>
                                        <p:cTn id="869" dur="1" fill="hold">
                                          <p:stCondLst>
                                            <p:cond delay="0"/>
                                          </p:stCondLst>
                                        </p:cTn>
                                        <p:tgtEl>
                                          <p:spTgt spid="329"/>
                                        </p:tgtEl>
                                        <p:attrNameLst>
                                          <p:attrName>style.visibility</p:attrName>
                                        </p:attrNameLst>
                                      </p:cBhvr>
                                      <p:to>
                                        <p:strVal val="visible"/>
                                      </p:to>
                                    </p:set>
                                    <p:animEffect transition="in" filter="wipe(left)">
                                      <p:cBhvr>
                                        <p:cTn id="870" dur="798"/>
                                        <p:tgtEl>
                                          <p:spTgt spid="329"/>
                                        </p:tgtEl>
                                      </p:cBhvr>
                                    </p:animEffect>
                                  </p:childTnLst>
                                </p:cTn>
                              </p:par>
                              <p:par>
                                <p:cTn id="871" presetID="22" presetClass="entr" presetSubtype="8" fill="hold" grpId="0" nodeType="withEffect">
                                  <p:stCondLst>
                                    <p:cond delay="4822"/>
                                  </p:stCondLst>
                                  <p:childTnLst>
                                    <p:set>
                                      <p:cBhvr>
                                        <p:cTn id="872" dur="1" fill="hold">
                                          <p:stCondLst>
                                            <p:cond delay="0"/>
                                          </p:stCondLst>
                                        </p:cTn>
                                        <p:tgtEl>
                                          <p:spTgt spid="328"/>
                                        </p:tgtEl>
                                        <p:attrNameLst>
                                          <p:attrName>style.visibility</p:attrName>
                                        </p:attrNameLst>
                                      </p:cBhvr>
                                      <p:to>
                                        <p:strVal val="visible"/>
                                      </p:to>
                                    </p:set>
                                    <p:animEffect transition="in" filter="wipe(left)">
                                      <p:cBhvr>
                                        <p:cTn id="873" dur="665"/>
                                        <p:tgtEl>
                                          <p:spTgt spid="328"/>
                                        </p:tgtEl>
                                      </p:cBhvr>
                                    </p:animEffect>
                                  </p:childTnLst>
                                </p:cTn>
                              </p:par>
                              <p:par>
                                <p:cTn id="874" presetID="22" presetClass="entr" presetSubtype="8" fill="hold" grpId="0" nodeType="withEffect">
                                  <p:stCondLst>
                                    <p:cond delay="4607"/>
                                  </p:stCondLst>
                                  <p:childTnLst>
                                    <p:set>
                                      <p:cBhvr>
                                        <p:cTn id="875" dur="1" fill="hold">
                                          <p:stCondLst>
                                            <p:cond delay="0"/>
                                          </p:stCondLst>
                                        </p:cTn>
                                        <p:tgtEl>
                                          <p:spTgt spid="327"/>
                                        </p:tgtEl>
                                        <p:attrNameLst>
                                          <p:attrName>style.visibility</p:attrName>
                                        </p:attrNameLst>
                                      </p:cBhvr>
                                      <p:to>
                                        <p:strVal val="visible"/>
                                      </p:to>
                                    </p:set>
                                    <p:animEffect transition="in" filter="wipe(left)">
                                      <p:cBhvr>
                                        <p:cTn id="876" dur="955"/>
                                        <p:tgtEl>
                                          <p:spTgt spid="327"/>
                                        </p:tgtEl>
                                      </p:cBhvr>
                                    </p:animEffect>
                                  </p:childTnLst>
                                </p:cTn>
                              </p:par>
                              <p:par>
                                <p:cTn id="877" presetID="22" presetClass="entr" presetSubtype="8" fill="hold" grpId="0" nodeType="withEffect">
                                  <p:stCondLst>
                                    <p:cond delay="4860"/>
                                  </p:stCondLst>
                                  <p:childTnLst>
                                    <p:set>
                                      <p:cBhvr>
                                        <p:cTn id="878" dur="1" fill="hold">
                                          <p:stCondLst>
                                            <p:cond delay="0"/>
                                          </p:stCondLst>
                                        </p:cTn>
                                        <p:tgtEl>
                                          <p:spTgt spid="326"/>
                                        </p:tgtEl>
                                        <p:attrNameLst>
                                          <p:attrName>style.visibility</p:attrName>
                                        </p:attrNameLst>
                                      </p:cBhvr>
                                      <p:to>
                                        <p:strVal val="visible"/>
                                      </p:to>
                                    </p:set>
                                    <p:animEffect transition="in" filter="wipe(left)">
                                      <p:cBhvr>
                                        <p:cTn id="879" dur="885"/>
                                        <p:tgtEl>
                                          <p:spTgt spid="326"/>
                                        </p:tgtEl>
                                      </p:cBhvr>
                                    </p:animEffect>
                                  </p:childTnLst>
                                </p:cTn>
                              </p:par>
                              <p:par>
                                <p:cTn id="880" presetID="22" presetClass="entr" presetSubtype="8" fill="hold" grpId="0" nodeType="withEffect">
                                  <p:stCondLst>
                                    <p:cond delay="4705"/>
                                  </p:stCondLst>
                                  <p:childTnLst>
                                    <p:set>
                                      <p:cBhvr>
                                        <p:cTn id="881" dur="1" fill="hold">
                                          <p:stCondLst>
                                            <p:cond delay="0"/>
                                          </p:stCondLst>
                                        </p:cTn>
                                        <p:tgtEl>
                                          <p:spTgt spid="325"/>
                                        </p:tgtEl>
                                        <p:attrNameLst>
                                          <p:attrName>style.visibility</p:attrName>
                                        </p:attrNameLst>
                                      </p:cBhvr>
                                      <p:to>
                                        <p:strVal val="visible"/>
                                      </p:to>
                                    </p:set>
                                    <p:animEffect transition="in" filter="wipe(left)">
                                      <p:cBhvr>
                                        <p:cTn id="882" dur="788"/>
                                        <p:tgtEl>
                                          <p:spTgt spid="325"/>
                                        </p:tgtEl>
                                      </p:cBhvr>
                                    </p:animEffect>
                                  </p:childTnLst>
                                </p:cTn>
                              </p:par>
                              <p:par>
                                <p:cTn id="883" presetID="22" presetClass="entr" presetSubtype="8" fill="hold" grpId="0" nodeType="withEffect">
                                  <p:stCondLst>
                                    <p:cond delay="5064"/>
                                  </p:stCondLst>
                                  <p:childTnLst>
                                    <p:set>
                                      <p:cBhvr>
                                        <p:cTn id="884" dur="1" fill="hold">
                                          <p:stCondLst>
                                            <p:cond delay="0"/>
                                          </p:stCondLst>
                                        </p:cTn>
                                        <p:tgtEl>
                                          <p:spTgt spid="324"/>
                                        </p:tgtEl>
                                        <p:attrNameLst>
                                          <p:attrName>style.visibility</p:attrName>
                                        </p:attrNameLst>
                                      </p:cBhvr>
                                      <p:to>
                                        <p:strVal val="visible"/>
                                      </p:to>
                                    </p:set>
                                    <p:animEffect transition="in" filter="wipe(left)">
                                      <p:cBhvr>
                                        <p:cTn id="885" dur="716"/>
                                        <p:tgtEl>
                                          <p:spTgt spid="324"/>
                                        </p:tgtEl>
                                      </p:cBhvr>
                                    </p:animEffect>
                                  </p:childTnLst>
                                </p:cTn>
                              </p:par>
                              <p:par>
                                <p:cTn id="886" presetID="22" presetClass="entr" presetSubtype="8" fill="hold" grpId="0" nodeType="withEffect">
                                  <p:stCondLst>
                                    <p:cond delay="4785"/>
                                  </p:stCondLst>
                                  <p:childTnLst>
                                    <p:set>
                                      <p:cBhvr>
                                        <p:cTn id="887" dur="1" fill="hold">
                                          <p:stCondLst>
                                            <p:cond delay="0"/>
                                          </p:stCondLst>
                                        </p:cTn>
                                        <p:tgtEl>
                                          <p:spTgt spid="323"/>
                                        </p:tgtEl>
                                        <p:attrNameLst>
                                          <p:attrName>style.visibility</p:attrName>
                                        </p:attrNameLst>
                                      </p:cBhvr>
                                      <p:to>
                                        <p:strVal val="visible"/>
                                      </p:to>
                                    </p:set>
                                    <p:animEffect transition="in" filter="wipe(left)">
                                      <p:cBhvr>
                                        <p:cTn id="888" dur="866"/>
                                        <p:tgtEl>
                                          <p:spTgt spid="323"/>
                                        </p:tgtEl>
                                      </p:cBhvr>
                                    </p:animEffect>
                                  </p:childTnLst>
                                </p:cTn>
                              </p:par>
                              <p:par>
                                <p:cTn id="889" presetID="22" presetClass="entr" presetSubtype="8" fill="hold" grpId="0" nodeType="withEffect">
                                  <p:stCondLst>
                                    <p:cond delay="4584"/>
                                  </p:stCondLst>
                                  <p:childTnLst>
                                    <p:set>
                                      <p:cBhvr>
                                        <p:cTn id="890" dur="1" fill="hold">
                                          <p:stCondLst>
                                            <p:cond delay="0"/>
                                          </p:stCondLst>
                                        </p:cTn>
                                        <p:tgtEl>
                                          <p:spTgt spid="322"/>
                                        </p:tgtEl>
                                        <p:attrNameLst>
                                          <p:attrName>style.visibility</p:attrName>
                                        </p:attrNameLst>
                                      </p:cBhvr>
                                      <p:to>
                                        <p:strVal val="visible"/>
                                      </p:to>
                                    </p:set>
                                    <p:animEffect transition="in" filter="wipe(left)">
                                      <p:cBhvr>
                                        <p:cTn id="891" dur="581"/>
                                        <p:tgtEl>
                                          <p:spTgt spid="322"/>
                                        </p:tgtEl>
                                      </p:cBhvr>
                                    </p:animEffect>
                                  </p:childTnLst>
                                </p:cTn>
                              </p:par>
                              <p:par>
                                <p:cTn id="892" presetID="22" presetClass="entr" presetSubtype="8" fill="hold" grpId="0" nodeType="withEffect">
                                  <p:stCondLst>
                                    <p:cond delay="4930"/>
                                  </p:stCondLst>
                                  <p:childTnLst>
                                    <p:set>
                                      <p:cBhvr>
                                        <p:cTn id="893" dur="1" fill="hold">
                                          <p:stCondLst>
                                            <p:cond delay="0"/>
                                          </p:stCondLst>
                                        </p:cTn>
                                        <p:tgtEl>
                                          <p:spTgt spid="321"/>
                                        </p:tgtEl>
                                        <p:attrNameLst>
                                          <p:attrName>style.visibility</p:attrName>
                                        </p:attrNameLst>
                                      </p:cBhvr>
                                      <p:to>
                                        <p:strVal val="visible"/>
                                      </p:to>
                                    </p:set>
                                    <p:animEffect transition="in" filter="wipe(left)">
                                      <p:cBhvr>
                                        <p:cTn id="894" dur="530"/>
                                        <p:tgtEl>
                                          <p:spTgt spid="321"/>
                                        </p:tgtEl>
                                      </p:cBhvr>
                                    </p:animEffect>
                                  </p:childTnLst>
                                </p:cTn>
                              </p:par>
                              <p:par>
                                <p:cTn id="895" presetID="22" presetClass="entr" presetSubtype="1" fill="hold" grpId="0" nodeType="withEffect">
                                  <p:stCondLst>
                                    <p:cond delay="4974"/>
                                  </p:stCondLst>
                                  <p:childTnLst>
                                    <p:set>
                                      <p:cBhvr>
                                        <p:cTn id="896" dur="1" fill="hold">
                                          <p:stCondLst>
                                            <p:cond delay="0"/>
                                          </p:stCondLst>
                                        </p:cTn>
                                        <p:tgtEl>
                                          <p:spTgt spid="320"/>
                                        </p:tgtEl>
                                        <p:attrNameLst>
                                          <p:attrName>style.visibility</p:attrName>
                                        </p:attrNameLst>
                                      </p:cBhvr>
                                      <p:to>
                                        <p:strVal val="visible"/>
                                      </p:to>
                                    </p:set>
                                    <p:animEffect transition="in" filter="wipe(up)">
                                      <p:cBhvr>
                                        <p:cTn id="897" dur="622"/>
                                        <p:tgtEl>
                                          <p:spTgt spid="320"/>
                                        </p:tgtEl>
                                      </p:cBhvr>
                                    </p:animEffect>
                                  </p:childTnLst>
                                </p:cTn>
                              </p:par>
                              <p:par>
                                <p:cTn id="898" presetID="22" presetClass="entr" presetSubtype="1" fill="hold" grpId="0" nodeType="withEffect">
                                  <p:stCondLst>
                                    <p:cond delay="4880"/>
                                  </p:stCondLst>
                                  <p:childTnLst>
                                    <p:set>
                                      <p:cBhvr>
                                        <p:cTn id="899" dur="1" fill="hold">
                                          <p:stCondLst>
                                            <p:cond delay="0"/>
                                          </p:stCondLst>
                                        </p:cTn>
                                        <p:tgtEl>
                                          <p:spTgt spid="319"/>
                                        </p:tgtEl>
                                        <p:attrNameLst>
                                          <p:attrName>style.visibility</p:attrName>
                                        </p:attrNameLst>
                                      </p:cBhvr>
                                      <p:to>
                                        <p:strVal val="visible"/>
                                      </p:to>
                                    </p:set>
                                    <p:animEffect transition="in" filter="wipe(up)">
                                      <p:cBhvr>
                                        <p:cTn id="900" dur="879"/>
                                        <p:tgtEl>
                                          <p:spTgt spid="319"/>
                                        </p:tgtEl>
                                      </p:cBhvr>
                                    </p:animEffect>
                                  </p:childTnLst>
                                </p:cTn>
                              </p:par>
                              <p:par>
                                <p:cTn id="901" presetID="22" presetClass="entr" presetSubtype="1" fill="hold" grpId="0" nodeType="withEffect">
                                  <p:stCondLst>
                                    <p:cond delay="4998"/>
                                  </p:stCondLst>
                                  <p:childTnLst>
                                    <p:set>
                                      <p:cBhvr>
                                        <p:cTn id="902" dur="1" fill="hold">
                                          <p:stCondLst>
                                            <p:cond delay="0"/>
                                          </p:stCondLst>
                                        </p:cTn>
                                        <p:tgtEl>
                                          <p:spTgt spid="318"/>
                                        </p:tgtEl>
                                        <p:attrNameLst>
                                          <p:attrName>style.visibility</p:attrName>
                                        </p:attrNameLst>
                                      </p:cBhvr>
                                      <p:to>
                                        <p:strVal val="visible"/>
                                      </p:to>
                                    </p:set>
                                    <p:animEffect transition="in" filter="wipe(up)">
                                      <p:cBhvr>
                                        <p:cTn id="903" dur="976"/>
                                        <p:tgtEl>
                                          <p:spTgt spid="318"/>
                                        </p:tgtEl>
                                      </p:cBhvr>
                                    </p:animEffect>
                                  </p:childTnLst>
                                </p:cTn>
                              </p:par>
                              <p:par>
                                <p:cTn id="904" presetID="22" presetClass="entr" presetSubtype="1" fill="hold" grpId="0" nodeType="withEffect">
                                  <p:stCondLst>
                                    <p:cond delay="4564"/>
                                  </p:stCondLst>
                                  <p:childTnLst>
                                    <p:set>
                                      <p:cBhvr>
                                        <p:cTn id="905" dur="1" fill="hold">
                                          <p:stCondLst>
                                            <p:cond delay="0"/>
                                          </p:stCondLst>
                                        </p:cTn>
                                        <p:tgtEl>
                                          <p:spTgt spid="317"/>
                                        </p:tgtEl>
                                        <p:attrNameLst>
                                          <p:attrName>style.visibility</p:attrName>
                                        </p:attrNameLst>
                                      </p:cBhvr>
                                      <p:to>
                                        <p:strVal val="visible"/>
                                      </p:to>
                                    </p:set>
                                    <p:animEffect transition="in" filter="wipe(up)">
                                      <p:cBhvr>
                                        <p:cTn id="906" dur="673"/>
                                        <p:tgtEl>
                                          <p:spTgt spid="317"/>
                                        </p:tgtEl>
                                      </p:cBhvr>
                                    </p:animEffect>
                                  </p:childTnLst>
                                </p:cTn>
                              </p:par>
                              <p:par>
                                <p:cTn id="907" presetID="22" presetClass="entr" presetSubtype="1" fill="hold" grpId="0" nodeType="withEffect">
                                  <p:stCondLst>
                                    <p:cond delay="5016"/>
                                  </p:stCondLst>
                                  <p:childTnLst>
                                    <p:set>
                                      <p:cBhvr>
                                        <p:cTn id="908" dur="1" fill="hold">
                                          <p:stCondLst>
                                            <p:cond delay="0"/>
                                          </p:stCondLst>
                                        </p:cTn>
                                        <p:tgtEl>
                                          <p:spTgt spid="316"/>
                                        </p:tgtEl>
                                        <p:attrNameLst>
                                          <p:attrName>style.visibility</p:attrName>
                                        </p:attrNameLst>
                                      </p:cBhvr>
                                      <p:to>
                                        <p:strVal val="visible"/>
                                      </p:to>
                                    </p:set>
                                    <p:animEffect transition="in" filter="wipe(up)">
                                      <p:cBhvr>
                                        <p:cTn id="909" dur="842"/>
                                        <p:tgtEl>
                                          <p:spTgt spid="316"/>
                                        </p:tgtEl>
                                      </p:cBhvr>
                                    </p:animEffect>
                                  </p:childTnLst>
                                </p:cTn>
                              </p:par>
                              <p:par>
                                <p:cTn id="910" presetID="22" presetClass="entr" presetSubtype="1" fill="hold" grpId="0" nodeType="withEffect">
                                  <p:stCondLst>
                                    <p:cond delay="4593"/>
                                  </p:stCondLst>
                                  <p:childTnLst>
                                    <p:set>
                                      <p:cBhvr>
                                        <p:cTn id="911" dur="1" fill="hold">
                                          <p:stCondLst>
                                            <p:cond delay="0"/>
                                          </p:stCondLst>
                                        </p:cTn>
                                        <p:tgtEl>
                                          <p:spTgt spid="315"/>
                                        </p:tgtEl>
                                        <p:attrNameLst>
                                          <p:attrName>style.visibility</p:attrName>
                                        </p:attrNameLst>
                                      </p:cBhvr>
                                      <p:to>
                                        <p:strVal val="visible"/>
                                      </p:to>
                                    </p:set>
                                    <p:animEffect transition="in" filter="wipe(up)">
                                      <p:cBhvr>
                                        <p:cTn id="912" dur="896"/>
                                        <p:tgtEl>
                                          <p:spTgt spid="315"/>
                                        </p:tgtEl>
                                      </p:cBhvr>
                                    </p:animEffect>
                                  </p:childTnLst>
                                </p:cTn>
                              </p:par>
                              <p:par>
                                <p:cTn id="913" presetID="22" presetClass="entr" presetSubtype="1" fill="hold" grpId="0" nodeType="withEffect">
                                  <p:stCondLst>
                                    <p:cond delay="5120"/>
                                  </p:stCondLst>
                                  <p:childTnLst>
                                    <p:set>
                                      <p:cBhvr>
                                        <p:cTn id="914" dur="1" fill="hold">
                                          <p:stCondLst>
                                            <p:cond delay="0"/>
                                          </p:stCondLst>
                                        </p:cTn>
                                        <p:tgtEl>
                                          <p:spTgt spid="314"/>
                                        </p:tgtEl>
                                        <p:attrNameLst>
                                          <p:attrName>style.visibility</p:attrName>
                                        </p:attrNameLst>
                                      </p:cBhvr>
                                      <p:to>
                                        <p:strVal val="visible"/>
                                      </p:to>
                                    </p:set>
                                    <p:animEffect transition="in" filter="wipe(up)">
                                      <p:cBhvr>
                                        <p:cTn id="915" dur="518"/>
                                        <p:tgtEl>
                                          <p:spTgt spid="314"/>
                                        </p:tgtEl>
                                      </p:cBhvr>
                                    </p:animEffect>
                                  </p:childTnLst>
                                </p:cTn>
                              </p:par>
                              <p:par>
                                <p:cTn id="916" presetID="22" presetClass="entr" presetSubtype="1" fill="hold" grpId="0" nodeType="withEffect">
                                  <p:stCondLst>
                                    <p:cond delay="4497"/>
                                  </p:stCondLst>
                                  <p:childTnLst>
                                    <p:set>
                                      <p:cBhvr>
                                        <p:cTn id="917" dur="1" fill="hold">
                                          <p:stCondLst>
                                            <p:cond delay="0"/>
                                          </p:stCondLst>
                                        </p:cTn>
                                        <p:tgtEl>
                                          <p:spTgt spid="313"/>
                                        </p:tgtEl>
                                        <p:attrNameLst>
                                          <p:attrName>style.visibility</p:attrName>
                                        </p:attrNameLst>
                                      </p:cBhvr>
                                      <p:to>
                                        <p:strVal val="visible"/>
                                      </p:to>
                                    </p:set>
                                    <p:animEffect transition="in" filter="wipe(up)">
                                      <p:cBhvr>
                                        <p:cTn id="918" dur="897"/>
                                        <p:tgtEl>
                                          <p:spTgt spid="313"/>
                                        </p:tgtEl>
                                      </p:cBhvr>
                                    </p:animEffect>
                                  </p:childTnLst>
                                </p:cTn>
                              </p:par>
                              <p:par>
                                <p:cTn id="919" presetID="22" presetClass="entr" presetSubtype="1" fill="hold" grpId="0" nodeType="withEffect">
                                  <p:stCondLst>
                                    <p:cond delay="4494"/>
                                  </p:stCondLst>
                                  <p:childTnLst>
                                    <p:set>
                                      <p:cBhvr>
                                        <p:cTn id="920" dur="1" fill="hold">
                                          <p:stCondLst>
                                            <p:cond delay="0"/>
                                          </p:stCondLst>
                                        </p:cTn>
                                        <p:tgtEl>
                                          <p:spTgt spid="312"/>
                                        </p:tgtEl>
                                        <p:attrNameLst>
                                          <p:attrName>style.visibility</p:attrName>
                                        </p:attrNameLst>
                                      </p:cBhvr>
                                      <p:to>
                                        <p:strVal val="visible"/>
                                      </p:to>
                                    </p:set>
                                    <p:animEffect transition="in" filter="wipe(up)">
                                      <p:cBhvr>
                                        <p:cTn id="921" dur="742"/>
                                        <p:tgtEl>
                                          <p:spTgt spid="312"/>
                                        </p:tgtEl>
                                      </p:cBhvr>
                                    </p:animEffect>
                                  </p:childTnLst>
                                </p:cTn>
                              </p:par>
                              <p:par>
                                <p:cTn id="922" presetID="22" presetClass="entr" presetSubtype="1" fill="hold" grpId="0" nodeType="withEffect">
                                  <p:stCondLst>
                                    <p:cond delay="5006"/>
                                  </p:stCondLst>
                                  <p:childTnLst>
                                    <p:set>
                                      <p:cBhvr>
                                        <p:cTn id="923" dur="1" fill="hold">
                                          <p:stCondLst>
                                            <p:cond delay="0"/>
                                          </p:stCondLst>
                                        </p:cTn>
                                        <p:tgtEl>
                                          <p:spTgt spid="311"/>
                                        </p:tgtEl>
                                        <p:attrNameLst>
                                          <p:attrName>style.visibility</p:attrName>
                                        </p:attrNameLst>
                                      </p:cBhvr>
                                      <p:to>
                                        <p:strVal val="visible"/>
                                      </p:to>
                                    </p:set>
                                    <p:animEffect transition="in" filter="wipe(up)">
                                      <p:cBhvr>
                                        <p:cTn id="924" dur="603"/>
                                        <p:tgtEl>
                                          <p:spTgt spid="311"/>
                                        </p:tgtEl>
                                      </p:cBhvr>
                                    </p:animEffect>
                                  </p:childTnLst>
                                </p:cTn>
                              </p:par>
                              <p:par>
                                <p:cTn id="925" presetID="22" presetClass="entr" presetSubtype="1" fill="hold" grpId="0" nodeType="withEffect">
                                  <p:stCondLst>
                                    <p:cond delay="4716"/>
                                  </p:stCondLst>
                                  <p:childTnLst>
                                    <p:set>
                                      <p:cBhvr>
                                        <p:cTn id="926" dur="1" fill="hold">
                                          <p:stCondLst>
                                            <p:cond delay="0"/>
                                          </p:stCondLst>
                                        </p:cTn>
                                        <p:tgtEl>
                                          <p:spTgt spid="310"/>
                                        </p:tgtEl>
                                        <p:attrNameLst>
                                          <p:attrName>style.visibility</p:attrName>
                                        </p:attrNameLst>
                                      </p:cBhvr>
                                      <p:to>
                                        <p:strVal val="visible"/>
                                      </p:to>
                                    </p:set>
                                    <p:animEffect transition="in" filter="wipe(up)">
                                      <p:cBhvr>
                                        <p:cTn id="927" dur="801"/>
                                        <p:tgtEl>
                                          <p:spTgt spid="310"/>
                                        </p:tgtEl>
                                      </p:cBhvr>
                                    </p:animEffect>
                                  </p:childTnLst>
                                </p:cTn>
                              </p:par>
                              <p:par>
                                <p:cTn id="928" presetID="22" presetClass="entr" presetSubtype="1" fill="hold" grpId="0" nodeType="withEffect">
                                  <p:stCondLst>
                                    <p:cond delay="4775"/>
                                  </p:stCondLst>
                                  <p:childTnLst>
                                    <p:set>
                                      <p:cBhvr>
                                        <p:cTn id="929" dur="1" fill="hold">
                                          <p:stCondLst>
                                            <p:cond delay="0"/>
                                          </p:stCondLst>
                                        </p:cTn>
                                        <p:tgtEl>
                                          <p:spTgt spid="309"/>
                                        </p:tgtEl>
                                        <p:attrNameLst>
                                          <p:attrName>style.visibility</p:attrName>
                                        </p:attrNameLst>
                                      </p:cBhvr>
                                      <p:to>
                                        <p:strVal val="visible"/>
                                      </p:to>
                                    </p:set>
                                    <p:animEffect transition="in" filter="wipe(up)">
                                      <p:cBhvr>
                                        <p:cTn id="930" dur="954"/>
                                        <p:tgtEl>
                                          <p:spTgt spid="309"/>
                                        </p:tgtEl>
                                      </p:cBhvr>
                                    </p:animEffect>
                                  </p:childTnLst>
                                </p:cTn>
                              </p:par>
                              <p:par>
                                <p:cTn id="931" presetID="22" presetClass="entr" presetSubtype="1" fill="hold" grpId="0" nodeType="withEffect">
                                  <p:stCondLst>
                                    <p:cond delay="4534"/>
                                  </p:stCondLst>
                                  <p:childTnLst>
                                    <p:set>
                                      <p:cBhvr>
                                        <p:cTn id="932" dur="1" fill="hold">
                                          <p:stCondLst>
                                            <p:cond delay="0"/>
                                          </p:stCondLst>
                                        </p:cTn>
                                        <p:tgtEl>
                                          <p:spTgt spid="308"/>
                                        </p:tgtEl>
                                        <p:attrNameLst>
                                          <p:attrName>style.visibility</p:attrName>
                                        </p:attrNameLst>
                                      </p:cBhvr>
                                      <p:to>
                                        <p:strVal val="visible"/>
                                      </p:to>
                                    </p:set>
                                    <p:animEffect transition="in" filter="wipe(up)">
                                      <p:cBhvr>
                                        <p:cTn id="933" dur="973"/>
                                        <p:tgtEl>
                                          <p:spTgt spid="308"/>
                                        </p:tgtEl>
                                      </p:cBhvr>
                                    </p:animEffect>
                                  </p:childTnLst>
                                </p:cTn>
                              </p:par>
                              <p:par>
                                <p:cTn id="934" presetID="22" presetClass="entr" presetSubtype="1" fill="hold" grpId="0" nodeType="withEffect">
                                  <p:stCondLst>
                                    <p:cond delay="4532"/>
                                  </p:stCondLst>
                                  <p:childTnLst>
                                    <p:set>
                                      <p:cBhvr>
                                        <p:cTn id="935" dur="1" fill="hold">
                                          <p:stCondLst>
                                            <p:cond delay="0"/>
                                          </p:stCondLst>
                                        </p:cTn>
                                        <p:tgtEl>
                                          <p:spTgt spid="307"/>
                                        </p:tgtEl>
                                        <p:attrNameLst>
                                          <p:attrName>style.visibility</p:attrName>
                                        </p:attrNameLst>
                                      </p:cBhvr>
                                      <p:to>
                                        <p:strVal val="visible"/>
                                      </p:to>
                                    </p:set>
                                    <p:animEffect transition="in" filter="wipe(up)">
                                      <p:cBhvr>
                                        <p:cTn id="936" dur="827"/>
                                        <p:tgtEl>
                                          <p:spTgt spid="307"/>
                                        </p:tgtEl>
                                      </p:cBhvr>
                                    </p:animEffect>
                                  </p:childTnLst>
                                </p:cTn>
                              </p:par>
                              <p:par>
                                <p:cTn id="937" presetID="22" presetClass="entr" presetSubtype="1" fill="hold" grpId="0" nodeType="withEffect">
                                  <p:stCondLst>
                                    <p:cond delay="4572"/>
                                  </p:stCondLst>
                                  <p:childTnLst>
                                    <p:set>
                                      <p:cBhvr>
                                        <p:cTn id="938" dur="1" fill="hold">
                                          <p:stCondLst>
                                            <p:cond delay="0"/>
                                          </p:stCondLst>
                                        </p:cTn>
                                        <p:tgtEl>
                                          <p:spTgt spid="306"/>
                                        </p:tgtEl>
                                        <p:attrNameLst>
                                          <p:attrName>style.visibility</p:attrName>
                                        </p:attrNameLst>
                                      </p:cBhvr>
                                      <p:to>
                                        <p:strVal val="visible"/>
                                      </p:to>
                                    </p:set>
                                    <p:animEffect transition="in" filter="wipe(up)">
                                      <p:cBhvr>
                                        <p:cTn id="939" dur="507"/>
                                        <p:tgtEl>
                                          <p:spTgt spid="306"/>
                                        </p:tgtEl>
                                      </p:cBhvr>
                                    </p:animEffect>
                                  </p:childTnLst>
                                </p:cTn>
                              </p:par>
                              <p:par>
                                <p:cTn id="940" presetID="22" presetClass="entr" presetSubtype="1" fill="hold" grpId="0" nodeType="withEffect">
                                  <p:stCondLst>
                                    <p:cond delay="4484"/>
                                  </p:stCondLst>
                                  <p:childTnLst>
                                    <p:set>
                                      <p:cBhvr>
                                        <p:cTn id="941" dur="1" fill="hold">
                                          <p:stCondLst>
                                            <p:cond delay="0"/>
                                          </p:stCondLst>
                                        </p:cTn>
                                        <p:tgtEl>
                                          <p:spTgt spid="305"/>
                                        </p:tgtEl>
                                        <p:attrNameLst>
                                          <p:attrName>style.visibility</p:attrName>
                                        </p:attrNameLst>
                                      </p:cBhvr>
                                      <p:to>
                                        <p:strVal val="visible"/>
                                      </p:to>
                                    </p:set>
                                    <p:animEffect transition="in" filter="wipe(up)">
                                      <p:cBhvr>
                                        <p:cTn id="942" dur="831"/>
                                        <p:tgtEl>
                                          <p:spTgt spid="305"/>
                                        </p:tgtEl>
                                      </p:cBhvr>
                                    </p:animEffect>
                                  </p:childTnLst>
                                </p:cTn>
                              </p:par>
                              <p:par>
                                <p:cTn id="943" presetID="22" presetClass="entr" presetSubtype="1" fill="hold" grpId="0" nodeType="withEffect">
                                  <p:stCondLst>
                                    <p:cond delay="4951"/>
                                  </p:stCondLst>
                                  <p:childTnLst>
                                    <p:set>
                                      <p:cBhvr>
                                        <p:cTn id="944" dur="1" fill="hold">
                                          <p:stCondLst>
                                            <p:cond delay="0"/>
                                          </p:stCondLst>
                                        </p:cTn>
                                        <p:tgtEl>
                                          <p:spTgt spid="304"/>
                                        </p:tgtEl>
                                        <p:attrNameLst>
                                          <p:attrName>style.visibility</p:attrName>
                                        </p:attrNameLst>
                                      </p:cBhvr>
                                      <p:to>
                                        <p:strVal val="visible"/>
                                      </p:to>
                                    </p:set>
                                    <p:animEffect transition="in" filter="wipe(up)">
                                      <p:cBhvr>
                                        <p:cTn id="945" dur="982"/>
                                        <p:tgtEl>
                                          <p:spTgt spid="304"/>
                                        </p:tgtEl>
                                      </p:cBhvr>
                                    </p:animEffect>
                                  </p:childTnLst>
                                </p:cTn>
                              </p:par>
                              <p:par>
                                <p:cTn id="946" presetID="22" presetClass="entr" presetSubtype="1" fill="hold" grpId="0" nodeType="withEffect">
                                  <p:stCondLst>
                                    <p:cond delay="4824"/>
                                  </p:stCondLst>
                                  <p:childTnLst>
                                    <p:set>
                                      <p:cBhvr>
                                        <p:cTn id="947" dur="1" fill="hold">
                                          <p:stCondLst>
                                            <p:cond delay="0"/>
                                          </p:stCondLst>
                                        </p:cTn>
                                        <p:tgtEl>
                                          <p:spTgt spid="303"/>
                                        </p:tgtEl>
                                        <p:attrNameLst>
                                          <p:attrName>style.visibility</p:attrName>
                                        </p:attrNameLst>
                                      </p:cBhvr>
                                      <p:to>
                                        <p:strVal val="visible"/>
                                      </p:to>
                                    </p:set>
                                    <p:animEffect transition="in" filter="wipe(up)">
                                      <p:cBhvr>
                                        <p:cTn id="948" dur="505"/>
                                        <p:tgtEl>
                                          <p:spTgt spid="303"/>
                                        </p:tgtEl>
                                      </p:cBhvr>
                                    </p:animEffect>
                                  </p:childTnLst>
                                </p:cTn>
                              </p:par>
                              <p:par>
                                <p:cTn id="949" presetID="22" presetClass="entr" presetSubtype="1" fill="hold" grpId="0" nodeType="withEffect">
                                  <p:stCondLst>
                                    <p:cond delay="4843"/>
                                  </p:stCondLst>
                                  <p:childTnLst>
                                    <p:set>
                                      <p:cBhvr>
                                        <p:cTn id="950" dur="1" fill="hold">
                                          <p:stCondLst>
                                            <p:cond delay="0"/>
                                          </p:stCondLst>
                                        </p:cTn>
                                        <p:tgtEl>
                                          <p:spTgt spid="302"/>
                                        </p:tgtEl>
                                        <p:attrNameLst>
                                          <p:attrName>style.visibility</p:attrName>
                                        </p:attrNameLst>
                                      </p:cBhvr>
                                      <p:to>
                                        <p:strVal val="visible"/>
                                      </p:to>
                                    </p:set>
                                    <p:animEffect transition="in" filter="wipe(up)">
                                      <p:cBhvr>
                                        <p:cTn id="951" dur="977"/>
                                        <p:tgtEl>
                                          <p:spTgt spid="302"/>
                                        </p:tgtEl>
                                      </p:cBhvr>
                                    </p:animEffect>
                                  </p:childTnLst>
                                </p:cTn>
                              </p:par>
                              <p:par>
                                <p:cTn id="952" presetID="22" presetClass="entr" presetSubtype="2" fill="hold" grpId="0" nodeType="withEffect">
                                  <p:stCondLst>
                                    <p:cond delay="4602"/>
                                  </p:stCondLst>
                                  <p:childTnLst>
                                    <p:set>
                                      <p:cBhvr>
                                        <p:cTn id="953" dur="1" fill="hold">
                                          <p:stCondLst>
                                            <p:cond delay="0"/>
                                          </p:stCondLst>
                                        </p:cTn>
                                        <p:tgtEl>
                                          <p:spTgt spid="301"/>
                                        </p:tgtEl>
                                        <p:attrNameLst>
                                          <p:attrName>style.visibility</p:attrName>
                                        </p:attrNameLst>
                                      </p:cBhvr>
                                      <p:to>
                                        <p:strVal val="visible"/>
                                      </p:to>
                                    </p:set>
                                    <p:animEffect transition="in" filter="wipe(right)">
                                      <p:cBhvr>
                                        <p:cTn id="954" dur="537"/>
                                        <p:tgtEl>
                                          <p:spTgt spid="301"/>
                                        </p:tgtEl>
                                      </p:cBhvr>
                                    </p:animEffect>
                                  </p:childTnLst>
                                </p:cTn>
                              </p:par>
                              <p:par>
                                <p:cTn id="955" presetID="22" presetClass="entr" presetSubtype="2" fill="hold" grpId="0" nodeType="withEffect">
                                  <p:stCondLst>
                                    <p:cond delay="4778"/>
                                  </p:stCondLst>
                                  <p:childTnLst>
                                    <p:set>
                                      <p:cBhvr>
                                        <p:cTn id="956" dur="1" fill="hold">
                                          <p:stCondLst>
                                            <p:cond delay="0"/>
                                          </p:stCondLst>
                                        </p:cTn>
                                        <p:tgtEl>
                                          <p:spTgt spid="300"/>
                                        </p:tgtEl>
                                        <p:attrNameLst>
                                          <p:attrName>style.visibility</p:attrName>
                                        </p:attrNameLst>
                                      </p:cBhvr>
                                      <p:to>
                                        <p:strVal val="visible"/>
                                      </p:to>
                                    </p:set>
                                    <p:animEffect transition="in" filter="wipe(right)">
                                      <p:cBhvr>
                                        <p:cTn id="957" dur="647"/>
                                        <p:tgtEl>
                                          <p:spTgt spid="300"/>
                                        </p:tgtEl>
                                      </p:cBhvr>
                                    </p:animEffect>
                                  </p:childTnLst>
                                </p:cTn>
                              </p:par>
                              <p:par>
                                <p:cTn id="958" presetID="22" presetClass="entr" presetSubtype="2" fill="hold" grpId="0" nodeType="withEffect">
                                  <p:stCondLst>
                                    <p:cond delay="4973"/>
                                  </p:stCondLst>
                                  <p:childTnLst>
                                    <p:set>
                                      <p:cBhvr>
                                        <p:cTn id="959" dur="1" fill="hold">
                                          <p:stCondLst>
                                            <p:cond delay="0"/>
                                          </p:stCondLst>
                                        </p:cTn>
                                        <p:tgtEl>
                                          <p:spTgt spid="299"/>
                                        </p:tgtEl>
                                        <p:attrNameLst>
                                          <p:attrName>style.visibility</p:attrName>
                                        </p:attrNameLst>
                                      </p:cBhvr>
                                      <p:to>
                                        <p:strVal val="visible"/>
                                      </p:to>
                                    </p:set>
                                    <p:animEffect transition="in" filter="wipe(right)">
                                      <p:cBhvr>
                                        <p:cTn id="960" dur="791"/>
                                        <p:tgtEl>
                                          <p:spTgt spid="299"/>
                                        </p:tgtEl>
                                      </p:cBhvr>
                                    </p:animEffect>
                                  </p:childTnLst>
                                </p:cTn>
                              </p:par>
                              <p:par>
                                <p:cTn id="961" presetID="22" presetClass="entr" presetSubtype="2" fill="hold" grpId="0" nodeType="withEffect">
                                  <p:stCondLst>
                                    <p:cond delay="4977"/>
                                  </p:stCondLst>
                                  <p:childTnLst>
                                    <p:set>
                                      <p:cBhvr>
                                        <p:cTn id="962" dur="1" fill="hold">
                                          <p:stCondLst>
                                            <p:cond delay="0"/>
                                          </p:stCondLst>
                                        </p:cTn>
                                        <p:tgtEl>
                                          <p:spTgt spid="298"/>
                                        </p:tgtEl>
                                        <p:attrNameLst>
                                          <p:attrName>style.visibility</p:attrName>
                                        </p:attrNameLst>
                                      </p:cBhvr>
                                      <p:to>
                                        <p:strVal val="visible"/>
                                      </p:to>
                                    </p:set>
                                    <p:animEffect transition="in" filter="wipe(right)">
                                      <p:cBhvr>
                                        <p:cTn id="963" dur="904"/>
                                        <p:tgtEl>
                                          <p:spTgt spid="298"/>
                                        </p:tgtEl>
                                      </p:cBhvr>
                                    </p:animEffect>
                                  </p:childTnLst>
                                </p:cTn>
                              </p:par>
                              <p:par>
                                <p:cTn id="964" presetID="22" presetClass="entr" presetSubtype="2" fill="hold" grpId="0" nodeType="withEffect">
                                  <p:stCondLst>
                                    <p:cond delay="4730"/>
                                  </p:stCondLst>
                                  <p:childTnLst>
                                    <p:set>
                                      <p:cBhvr>
                                        <p:cTn id="965" dur="1" fill="hold">
                                          <p:stCondLst>
                                            <p:cond delay="0"/>
                                          </p:stCondLst>
                                        </p:cTn>
                                        <p:tgtEl>
                                          <p:spTgt spid="297"/>
                                        </p:tgtEl>
                                        <p:attrNameLst>
                                          <p:attrName>style.visibility</p:attrName>
                                        </p:attrNameLst>
                                      </p:cBhvr>
                                      <p:to>
                                        <p:strVal val="visible"/>
                                      </p:to>
                                    </p:set>
                                    <p:animEffect transition="in" filter="wipe(right)">
                                      <p:cBhvr>
                                        <p:cTn id="966" dur="520"/>
                                        <p:tgtEl>
                                          <p:spTgt spid="297"/>
                                        </p:tgtEl>
                                      </p:cBhvr>
                                    </p:animEffect>
                                  </p:childTnLst>
                                </p:cTn>
                              </p:par>
                              <p:par>
                                <p:cTn id="967" presetID="22" presetClass="entr" presetSubtype="2" fill="hold" grpId="0" nodeType="withEffect">
                                  <p:stCondLst>
                                    <p:cond delay="5083"/>
                                  </p:stCondLst>
                                  <p:childTnLst>
                                    <p:set>
                                      <p:cBhvr>
                                        <p:cTn id="968" dur="1" fill="hold">
                                          <p:stCondLst>
                                            <p:cond delay="0"/>
                                          </p:stCondLst>
                                        </p:cTn>
                                        <p:tgtEl>
                                          <p:spTgt spid="296"/>
                                        </p:tgtEl>
                                        <p:attrNameLst>
                                          <p:attrName>style.visibility</p:attrName>
                                        </p:attrNameLst>
                                      </p:cBhvr>
                                      <p:to>
                                        <p:strVal val="visible"/>
                                      </p:to>
                                    </p:set>
                                    <p:animEffect transition="in" filter="wipe(right)">
                                      <p:cBhvr>
                                        <p:cTn id="969" dur="527"/>
                                        <p:tgtEl>
                                          <p:spTgt spid="296"/>
                                        </p:tgtEl>
                                      </p:cBhvr>
                                    </p:animEffect>
                                  </p:childTnLst>
                                </p:cTn>
                              </p:par>
                              <p:par>
                                <p:cTn id="970" presetID="22" presetClass="entr" presetSubtype="2" fill="hold" grpId="0" nodeType="withEffect">
                                  <p:stCondLst>
                                    <p:cond delay="4973"/>
                                  </p:stCondLst>
                                  <p:childTnLst>
                                    <p:set>
                                      <p:cBhvr>
                                        <p:cTn id="971" dur="1" fill="hold">
                                          <p:stCondLst>
                                            <p:cond delay="0"/>
                                          </p:stCondLst>
                                        </p:cTn>
                                        <p:tgtEl>
                                          <p:spTgt spid="295"/>
                                        </p:tgtEl>
                                        <p:attrNameLst>
                                          <p:attrName>style.visibility</p:attrName>
                                        </p:attrNameLst>
                                      </p:cBhvr>
                                      <p:to>
                                        <p:strVal val="visible"/>
                                      </p:to>
                                    </p:set>
                                    <p:animEffect transition="in" filter="wipe(right)">
                                      <p:cBhvr>
                                        <p:cTn id="972" dur="782"/>
                                        <p:tgtEl>
                                          <p:spTgt spid="295"/>
                                        </p:tgtEl>
                                      </p:cBhvr>
                                    </p:animEffect>
                                  </p:childTnLst>
                                </p:cTn>
                              </p:par>
                              <p:par>
                                <p:cTn id="973" presetID="22" presetClass="entr" presetSubtype="2" fill="hold" grpId="0" nodeType="withEffect">
                                  <p:stCondLst>
                                    <p:cond delay="4513"/>
                                  </p:stCondLst>
                                  <p:childTnLst>
                                    <p:set>
                                      <p:cBhvr>
                                        <p:cTn id="974" dur="1" fill="hold">
                                          <p:stCondLst>
                                            <p:cond delay="0"/>
                                          </p:stCondLst>
                                        </p:cTn>
                                        <p:tgtEl>
                                          <p:spTgt spid="294"/>
                                        </p:tgtEl>
                                        <p:attrNameLst>
                                          <p:attrName>style.visibility</p:attrName>
                                        </p:attrNameLst>
                                      </p:cBhvr>
                                      <p:to>
                                        <p:strVal val="visible"/>
                                      </p:to>
                                    </p:set>
                                    <p:animEffect transition="in" filter="wipe(right)">
                                      <p:cBhvr>
                                        <p:cTn id="975" dur="657"/>
                                        <p:tgtEl>
                                          <p:spTgt spid="294"/>
                                        </p:tgtEl>
                                      </p:cBhvr>
                                    </p:animEffect>
                                  </p:childTnLst>
                                </p:cTn>
                              </p:par>
                              <p:par>
                                <p:cTn id="976" presetID="22" presetClass="entr" presetSubtype="2" fill="hold" grpId="0" nodeType="withEffect">
                                  <p:stCondLst>
                                    <p:cond delay="4895"/>
                                  </p:stCondLst>
                                  <p:childTnLst>
                                    <p:set>
                                      <p:cBhvr>
                                        <p:cTn id="977" dur="1" fill="hold">
                                          <p:stCondLst>
                                            <p:cond delay="0"/>
                                          </p:stCondLst>
                                        </p:cTn>
                                        <p:tgtEl>
                                          <p:spTgt spid="293"/>
                                        </p:tgtEl>
                                        <p:attrNameLst>
                                          <p:attrName>style.visibility</p:attrName>
                                        </p:attrNameLst>
                                      </p:cBhvr>
                                      <p:to>
                                        <p:strVal val="visible"/>
                                      </p:to>
                                    </p:set>
                                    <p:animEffect transition="in" filter="wipe(right)">
                                      <p:cBhvr>
                                        <p:cTn id="978" dur="706"/>
                                        <p:tgtEl>
                                          <p:spTgt spid="293"/>
                                        </p:tgtEl>
                                      </p:cBhvr>
                                    </p:animEffect>
                                  </p:childTnLst>
                                </p:cTn>
                              </p:par>
                              <p:par>
                                <p:cTn id="979" presetID="22" presetClass="entr" presetSubtype="2" fill="hold" grpId="0" nodeType="withEffect">
                                  <p:stCondLst>
                                    <p:cond delay="4950"/>
                                  </p:stCondLst>
                                  <p:childTnLst>
                                    <p:set>
                                      <p:cBhvr>
                                        <p:cTn id="980" dur="1" fill="hold">
                                          <p:stCondLst>
                                            <p:cond delay="0"/>
                                          </p:stCondLst>
                                        </p:cTn>
                                        <p:tgtEl>
                                          <p:spTgt spid="292"/>
                                        </p:tgtEl>
                                        <p:attrNameLst>
                                          <p:attrName>style.visibility</p:attrName>
                                        </p:attrNameLst>
                                      </p:cBhvr>
                                      <p:to>
                                        <p:strVal val="visible"/>
                                      </p:to>
                                    </p:set>
                                    <p:animEffect transition="in" filter="wipe(right)">
                                      <p:cBhvr>
                                        <p:cTn id="981" dur="755"/>
                                        <p:tgtEl>
                                          <p:spTgt spid="292"/>
                                        </p:tgtEl>
                                      </p:cBhvr>
                                    </p:animEffect>
                                  </p:childTnLst>
                                </p:cTn>
                              </p:par>
                              <p:par>
                                <p:cTn id="982" presetID="22" presetClass="entr" presetSubtype="2" fill="hold" grpId="0" nodeType="withEffect">
                                  <p:stCondLst>
                                    <p:cond delay="4462"/>
                                  </p:stCondLst>
                                  <p:childTnLst>
                                    <p:set>
                                      <p:cBhvr>
                                        <p:cTn id="983" dur="1" fill="hold">
                                          <p:stCondLst>
                                            <p:cond delay="0"/>
                                          </p:stCondLst>
                                        </p:cTn>
                                        <p:tgtEl>
                                          <p:spTgt spid="291"/>
                                        </p:tgtEl>
                                        <p:attrNameLst>
                                          <p:attrName>style.visibility</p:attrName>
                                        </p:attrNameLst>
                                      </p:cBhvr>
                                      <p:to>
                                        <p:strVal val="visible"/>
                                      </p:to>
                                    </p:set>
                                    <p:animEffect transition="in" filter="wipe(right)">
                                      <p:cBhvr>
                                        <p:cTn id="984" dur="867"/>
                                        <p:tgtEl>
                                          <p:spTgt spid="291"/>
                                        </p:tgtEl>
                                      </p:cBhvr>
                                    </p:animEffect>
                                  </p:childTnLst>
                                </p:cTn>
                              </p:par>
                              <p:par>
                                <p:cTn id="985" presetID="22" presetClass="entr" presetSubtype="2" fill="hold" grpId="0" nodeType="withEffect">
                                  <p:stCondLst>
                                    <p:cond delay="4753"/>
                                  </p:stCondLst>
                                  <p:childTnLst>
                                    <p:set>
                                      <p:cBhvr>
                                        <p:cTn id="986" dur="1" fill="hold">
                                          <p:stCondLst>
                                            <p:cond delay="0"/>
                                          </p:stCondLst>
                                        </p:cTn>
                                        <p:tgtEl>
                                          <p:spTgt spid="290"/>
                                        </p:tgtEl>
                                        <p:attrNameLst>
                                          <p:attrName>style.visibility</p:attrName>
                                        </p:attrNameLst>
                                      </p:cBhvr>
                                      <p:to>
                                        <p:strVal val="visible"/>
                                      </p:to>
                                    </p:set>
                                    <p:animEffect transition="in" filter="wipe(right)">
                                      <p:cBhvr>
                                        <p:cTn id="987" dur="725"/>
                                        <p:tgtEl>
                                          <p:spTgt spid="290"/>
                                        </p:tgtEl>
                                      </p:cBhvr>
                                    </p:animEffect>
                                  </p:childTnLst>
                                </p:cTn>
                              </p:par>
                              <p:par>
                                <p:cTn id="988" presetID="22" presetClass="entr" presetSubtype="2" fill="hold" grpId="0" nodeType="withEffect">
                                  <p:stCondLst>
                                    <p:cond delay="4732"/>
                                  </p:stCondLst>
                                  <p:childTnLst>
                                    <p:set>
                                      <p:cBhvr>
                                        <p:cTn id="989" dur="1" fill="hold">
                                          <p:stCondLst>
                                            <p:cond delay="0"/>
                                          </p:stCondLst>
                                        </p:cTn>
                                        <p:tgtEl>
                                          <p:spTgt spid="289"/>
                                        </p:tgtEl>
                                        <p:attrNameLst>
                                          <p:attrName>style.visibility</p:attrName>
                                        </p:attrNameLst>
                                      </p:cBhvr>
                                      <p:to>
                                        <p:strVal val="visible"/>
                                      </p:to>
                                    </p:set>
                                    <p:animEffect transition="in" filter="wipe(right)">
                                      <p:cBhvr>
                                        <p:cTn id="990" dur="661"/>
                                        <p:tgtEl>
                                          <p:spTgt spid="289"/>
                                        </p:tgtEl>
                                      </p:cBhvr>
                                    </p:animEffect>
                                  </p:childTnLst>
                                </p:cTn>
                              </p:par>
                              <p:par>
                                <p:cTn id="991" presetID="22" presetClass="entr" presetSubtype="2" fill="hold" grpId="0" nodeType="withEffect">
                                  <p:stCondLst>
                                    <p:cond delay="4643"/>
                                  </p:stCondLst>
                                  <p:childTnLst>
                                    <p:set>
                                      <p:cBhvr>
                                        <p:cTn id="992" dur="1" fill="hold">
                                          <p:stCondLst>
                                            <p:cond delay="0"/>
                                          </p:stCondLst>
                                        </p:cTn>
                                        <p:tgtEl>
                                          <p:spTgt spid="288"/>
                                        </p:tgtEl>
                                        <p:attrNameLst>
                                          <p:attrName>style.visibility</p:attrName>
                                        </p:attrNameLst>
                                      </p:cBhvr>
                                      <p:to>
                                        <p:strVal val="visible"/>
                                      </p:to>
                                    </p:set>
                                    <p:animEffect transition="in" filter="wipe(right)">
                                      <p:cBhvr>
                                        <p:cTn id="993" dur="537"/>
                                        <p:tgtEl>
                                          <p:spTgt spid="288"/>
                                        </p:tgtEl>
                                      </p:cBhvr>
                                    </p:animEffect>
                                  </p:childTnLst>
                                </p:cTn>
                              </p:par>
                              <p:par>
                                <p:cTn id="994" presetID="22" presetClass="entr" presetSubtype="2" fill="hold" grpId="0" nodeType="withEffect">
                                  <p:stCondLst>
                                    <p:cond delay="5140"/>
                                  </p:stCondLst>
                                  <p:childTnLst>
                                    <p:set>
                                      <p:cBhvr>
                                        <p:cTn id="995" dur="1" fill="hold">
                                          <p:stCondLst>
                                            <p:cond delay="0"/>
                                          </p:stCondLst>
                                        </p:cTn>
                                        <p:tgtEl>
                                          <p:spTgt spid="287"/>
                                        </p:tgtEl>
                                        <p:attrNameLst>
                                          <p:attrName>style.visibility</p:attrName>
                                        </p:attrNameLst>
                                      </p:cBhvr>
                                      <p:to>
                                        <p:strVal val="visible"/>
                                      </p:to>
                                    </p:set>
                                    <p:animEffect transition="in" filter="wipe(right)">
                                      <p:cBhvr>
                                        <p:cTn id="996" dur="704"/>
                                        <p:tgtEl>
                                          <p:spTgt spid="287"/>
                                        </p:tgtEl>
                                      </p:cBhvr>
                                    </p:animEffect>
                                  </p:childTnLst>
                                </p:cTn>
                              </p:par>
                              <p:par>
                                <p:cTn id="997" presetID="22" presetClass="entr" presetSubtype="2" fill="hold" grpId="0" nodeType="withEffect">
                                  <p:stCondLst>
                                    <p:cond delay="5013"/>
                                  </p:stCondLst>
                                  <p:childTnLst>
                                    <p:set>
                                      <p:cBhvr>
                                        <p:cTn id="998" dur="1" fill="hold">
                                          <p:stCondLst>
                                            <p:cond delay="0"/>
                                          </p:stCondLst>
                                        </p:cTn>
                                        <p:tgtEl>
                                          <p:spTgt spid="286"/>
                                        </p:tgtEl>
                                        <p:attrNameLst>
                                          <p:attrName>style.visibility</p:attrName>
                                        </p:attrNameLst>
                                      </p:cBhvr>
                                      <p:to>
                                        <p:strVal val="visible"/>
                                      </p:to>
                                    </p:set>
                                    <p:animEffect transition="in" filter="wipe(right)">
                                      <p:cBhvr>
                                        <p:cTn id="999" dur="786"/>
                                        <p:tgtEl>
                                          <p:spTgt spid="286"/>
                                        </p:tgtEl>
                                      </p:cBhvr>
                                    </p:animEffect>
                                  </p:childTnLst>
                                </p:cTn>
                              </p:par>
                              <p:par>
                                <p:cTn id="1000" presetID="22" presetClass="entr" presetSubtype="2" fill="hold" grpId="0" nodeType="withEffect">
                                  <p:stCondLst>
                                    <p:cond delay="4938"/>
                                  </p:stCondLst>
                                  <p:childTnLst>
                                    <p:set>
                                      <p:cBhvr>
                                        <p:cTn id="1001" dur="1" fill="hold">
                                          <p:stCondLst>
                                            <p:cond delay="0"/>
                                          </p:stCondLst>
                                        </p:cTn>
                                        <p:tgtEl>
                                          <p:spTgt spid="285"/>
                                        </p:tgtEl>
                                        <p:attrNameLst>
                                          <p:attrName>style.visibility</p:attrName>
                                        </p:attrNameLst>
                                      </p:cBhvr>
                                      <p:to>
                                        <p:strVal val="visible"/>
                                      </p:to>
                                    </p:set>
                                    <p:animEffect transition="in" filter="wipe(right)">
                                      <p:cBhvr>
                                        <p:cTn id="1002" dur="882"/>
                                        <p:tgtEl>
                                          <p:spTgt spid="285"/>
                                        </p:tgtEl>
                                      </p:cBhvr>
                                    </p:animEffect>
                                  </p:childTnLst>
                                </p:cTn>
                              </p:par>
                              <p:par>
                                <p:cTn id="1003" presetID="22" presetClass="entr" presetSubtype="2" fill="hold" grpId="0" nodeType="withEffect">
                                  <p:stCondLst>
                                    <p:cond delay="4743"/>
                                  </p:stCondLst>
                                  <p:childTnLst>
                                    <p:set>
                                      <p:cBhvr>
                                        <p:cTn id="1004" dur="1" fill="hold">
                                          <p:stCondLst>
                                            <p:cond delay="0"/>
                                          </p:stCondLst>
                                        </p:cTn>
                                        <p:tgtEl>
                                          <p:spTgt spid="284"/>
                                        </p:tgtEl>
                                        <p:attrNameLst>
                                          <p:attrName>style.visibility</p:attrName>
                                        </p:attrNameLst>
                                      </p:cBhvr>
                                      <p:to>
                                        <p:strVal val="visible"/>
                                      </p:to>
                                    </p:set>
                                    <p:animEffect transition="in" filter="wipe(right)">
                                      <p:cBhvr>
                                        <p:cTn id="1005" dur="790"/>
                                        <p:tgtEl>
                                          <p:spTgt spid="284"/>
                                        </p:tgtEl>
                                      </p:cBhvr>
                                    </p:animEffect>
                                  </p:childTnLst>
                                </p:cTn>
                              </p:par>
                              <p:par>
                                <p:cTn id="1006" presetID="22" presetClass="entr" presetSubtype="2" fill="hold" grpId="0" nodeType="withEffect">
                                  <p:stCondLst>
                                    <p:cond delay="4965"/>
                                  </p:stCondLst>
                                  <p:childTnLst>
                                    <p:set>
                                      <p:cBhvr>
                                        <p:cTn id="1007" dur="1" fill="hold">
                                          <p:stCondLst>
                                            <p:cond delay="0"/>
                                          </p:stCondLst>
                                        </p:cTn>
                                        <p:tgtEl>
                                          <p:spTgt spid="283"/>
                                        </p:tgtEl>
                                        <p:attrNameLst>
                                          <p:attrName>style.visibility</p:attrName>
                                        </p:attrNameLst>
                                      </p:cBhvr>
                                      <p:to>
                                        <p:strVal val="visible"/>
                                      </p:to>
                                    </p:set>
                                    <p:animEffect transition="in" filter="wipe(right)">
                                      <p:cBhvr>
                                        <p:cTn id="1008" dur="826"/>
                                        <p:tgtEl>
                                          <p:spTgt spid="283"/>
                                        </p:tgtEl>
                                      </p:cBhvr>
                                    </p:animEffect>
                                  </p:childTnLst>
                                </p:cTn>
                              </p:par>
                              <p:par>
                                <p:cTn id="1009" presetID="22" presetClass="entr" presetSubtype="2" fill="hold" grpId="0" nodeType="withEffect">
                                  <p:stCondLst>
                                    <p:cond delay="4645"/>
                                  </p:stCondLst>
                                  <p:childTnLst>
                                    <p:set>
                                      <p:cBhvr>
                                        <p:cTn id="1010" dur="1" fill="hold">
                                          <p:stCondLst>
                                            <p:cond delay="0"/>
                                          </p:stCondLst>
                                        </p:cTn>
                                        <p:tgtEl>
                                          <p:spTgt spid="282"/>
                                        </p:tgtEl>
                                        <p:attrNameLst>
                                          <p:attrName>style.visibility</p:attrName>
                                        </p:attrNameLst>
                                      </p:cBhvr>
                                      <p:to>
                                        <p:strVal val="visible"/>
                                      </p:to>
                                    </p:set>
                                    <p:animEffect transition="in" filter="wipe(right)">
                                      <p:cBhvr>
                                        <p:cTn id="1011" dur="904"/>
                                        <p:tgtEl>
                                          <p:spTgt spid="282"/>
                                        </p:tgtEl>
                                      </p:cBhvr>
                                    </p:animEffect>
                                  </p:childTnLst>
                                </p:cTn>
                              </p:par>
                              <p:par>
                                <p:cTn id="1012" presetID="22" presetClass="entr" presetSubtype="2" fill="hold" grpId="0" nodeType="withEffect">
                                  <p:stCondLst>
                                    <p:cond delay="4700"/>
                                  </p:stCondLst>
                                  <p:childTnLst>
                                    <p:set>
                                      <p:cBhvr>
                                        <p:cTn id="1013" dur="1" fill="hold">
                                          <p:stCondLst>
                                            <p:cond delay="0"/>
                                          </p:stCondLst>
                                        </p:cTn>
                                        <p:tgtEl>
                                          <p:spTgt spid="281"/>
                                        </p:tgtEl>
                                        <p:attrNameLst>
                                          <p:attrName>style.visibility</p:attrName>
                                        </p:attrNameLst>
                                      </p:cBhvr>
                                      <p:to>
                                        <p:strVal val="visible"/>
                                      </p:to>
                                    </p:set>
                                    <p:animEffect transition="in" filter="wipe(right)">
                                      <p:cBhvr>
                                        <p:cTn id="1014" dur="708"/>
                                        <p:tgtEl>
                                          <p:spTgt spid="281"/>
                                        </p:tgtEl>
                                      </p:cBhvr>
                                    </p:animEffect>
                                  </p:childTnLst>
                                </p:cTn>
                              </p:par>
                              <p:par>
                                <p:cTn id="1015" presetID="22" presetClass="entr" presetSubtype="2" fill="hold" grpId="0" nodeType="withEffect">
                                  <p:stCondLst>
                                    <p:cond delay="4754"/>
                                  </p:stCondLst>
                                  <p:childTnLst>
                                    <p:set>
                                      <p:cBhvr>
                                        <p:cTn id="1016" dur="1" fill="hold">
                                          <p:stCondLst>
                                            <p:cond delay="0"/>
                                          </p:stCondLst>
                                        </p:cTn>
                                        <p:tgtEl>
                                          <p:spTgt spid="280"/>
                                        </p:tgtEl>
                                        <p:attrNameLst>
                                          <p:attrName>style.visibility</p:attrName>
                                        </p:attrNameLst>
                                      </p:cBhvr>
                                      <p:to>
                                        <p:strVal val="visible"/>
                                      </p:to>
                                    </p:set>
                                    <p:animEffect transition="in" filter="wipe(right)">
                                      <p:cBhvr>
                                        <p:cTn id="1017" dur="899"/>
                                        <p:tgtEl>
                                          <p:spTgt spid="280"/>
                                        </p:tgtEl>
                                      </p:cBhvr>
                                    </p:animEffect>
                                  </p:childTnLst>
                                </p:cTn>
                              </p:par>
                              <p:par>
                                <p:cTn id="1018" presetID="22" presetClass="entr" presetSubtype="2" fill="hold" grpId="0" nodeType="withEffect">
                                  <p:stCondLst>
                                    <p:cond delay="5112"/>
                                  </p:stCondLst>
                                  <p:childTnLst>
                                    <p:set>
                                      <p:cBhvr>
                                        <p:cTn id="1019" dur="1" fill="hold">
                                          <p:stCondLst>
                                            <p:cond delay="0"/>
                                          </p:stCondLst>
                                        </p:cTn>
                                        <p:tgtEl>
                                          <p:spTgt spid="279"/>
                                        </p:tgtEl>
                                        <p:attrNameLst>
                                          <p:attrName>style.visibility</p:attrName>
                                        </p:attrNameLst>
                                      </p:cBhvr>
                                      <p:to>
                                        <p:strVal val="visible"/>
                                      </p:to>
                                    </p:set>
                                    <p:animEffect transition="in" filter="wipe(right)">
                                      <p:cBhvr>
                                        <p:cTn id="1020" dur="861"/>
                                        <p:tgtEl>
                                          <p:spTgt spid="279"/>
                                        </p:tgtEl>
                                      </p:cBhvr>
                                    </p:animEffect>
                                  </p:childTnLst>
                                </p:cTn>
                              </p:par>
                              <p:par>
                                <p:cTn id="1021" presetID="22" presetClass="entr" presetSubtype="2" fill="hold" grpId="0" nodeType="withEffect">
                                  <p:stCondLst>
                                    <p:cond delay="4536"/>
                                  </p:stCondLst>
                                  <p:childTnLst>
                                    <p:set>
                                      <p:cBhvr>
                                        <p:cTn id="1022" dur="1" fill="hold">
                                          <p:stCondLst>
                                            <p:cond delay="0"/>
                                          </p:stCondLst>
                                        </p:cTn>
                                        <p:tgtEl>
                                          <p:spTgt spid="278"/>
                                        </p:tgtEl>
                                        <p:attrNameLst>
                                          <p:attrName>style.visibility</p:attrName>
                                        </p:attrNameLst>
                                      </p:cBhvr>
                                      <p:to>
                                        <p:strVal val="visible"/>
                                      </p:to>
                                    </p:set>
                                    <p:animEffect transition="in" filter="wipe(right)">
                                      <p:cBhvr>
                                        <p:cTn id="1023" dur="847"/>
                                        <p:tgtEl>
                                          <p:spTgt spid="278"/>
                                        </p:tgtEl>
                                      </p:cBhvr>
                                    </p:animEffect>
                                  </p:childTnLst>
                                </p:cTn>
                              </p:par>
                              <p:par>
                                <p:cTn id="1024" presetID="22" presetClass="entr" presetSubtype="2" fill="hold" grpId="0" nodeType="withEffect">
                                  <p:stCondLst>
                                    <p:cond delay="4903"/>
                                  </p:stCondLst>
                                  <p:childTnLst>
                                    <p:set>
                                      <p:cBhvr>
                                        <p:cTn id="1025" dur="1" fill="hold">
                                          <p:stCondLst>
                                            <p:cond delay="0"/>
                                          </p:stCondLst>
                                        </p:cTn>
                                        <p:tgtEl>
                                          <p:spTgt spid="277"/>
                                        </p:tgtEl>
                                        <p:attrNameLst>
                                          <p:attrName>style.visibility</p:attrName>
                                        </p:attrNameLst>
                                      </p:cBhvr>
                                      <p:to>
                                        <p:strVal val="visible"/>
                                      </p:to>
                                    </p:set>
                                    <p:animEffect transition="in" filter="wipe(right)">
                                      <p:cBhvr>
                                        <p:cTn id="1026" dur="865"/>
                                        <p:tgtEl>
                                          <p:spTgt spid="277"/>
                                        </p:tgtEl>
                                      </p:cBhvr>
                                    </p:animEffect>
                                  </p:childTnLst>
                                </p:cTn>
                              </p:par>
                              <p:par>
                                <p:cTn id="1027" presetID="22" presetClass="entr" presetSubtype="2" fill="hold" grpId="0" nodeType="withEffect">
                                  <p:stCondLst>
                                    <p:cond delay="4694"/>
                                  </p:stCondLst>
                                  <p:childTnLst>
                                    <p:set>
                                      <p:cBhvr>
                                        <p:cTn id="1028" dur="1" fill="hold">
                                          <p:stCondLst>
                                            <p:cond delay="0"/>
                                          </p:stCondLst>
                                        </p:cTn>
                                        <p:tgtEl>
                                          <p:spTgt spid="276"/>
                                        </p:tgtEl>
                                        <p:attrNameLst>
                                          <p:attrName>style.visibility</p:attrName>
                                        </p:attrNameLst>
                                      </p:cBhvr>
                                      <p:to>
                                        <p:strVal val="visible"/>
                                      </p:to>
                                    </p:set>
                                    <p:animEffect transition="in" filter="wipe(right)">
                                      <p:cBhvr>
                                        <p:cTn id="1029" dur="596"/>
                                        <p:tgtEl>
                                          <p:spTgt spid="276"/>
                                        </p:tgtEl>
                                      </p:cBhvr>
                                    </p:animEffect>
                                  </p:childTnLst>
                                </p:cTn>
                              </p:par>
                              <p:par>
                                <p:cTn id="1030" presetID="22" presetClass="entr" presetSubtype="1" fill="hold" grpId="0" nodeType="withEffect">
                                  <p:stCondLst>
                                    <p:cond delay="4524"/>
                                  </p:stCondLst>
                                  <p:childTnLst>
                                    <p:set>
                                      <p:cBhvr>
                                        <p:cTn id="1031" dur="1" fill="hold">
                                          <p:stCondLst>
                                            <p:cond delay="0"/>
                                          </p:stCondLst>
                                        </p:cTn>
                                        <p:tgtEl>
                                          <p:spTgt spid="275"/>
                                        </p:tgtEl>
                                        <p:attrNameLst>
                                          <p:attrName>style.visibility</p:attrName>
                                        </p:attrNameLst>
                                      </p:cBhvr>
                                      <p:to>
                                        <p:strVal val="visible"/>
                                      </p:to>
                                    </p:set>
                                    <p:animEffect transition="in" filter="wipe(up)">
                                      <p:cBhvr>
                                        <p:cTn id="1032" dur="887"/>
                                        <p:tgtEl>
                                          <p:spTgt spid="275"/>
                                        </p:tgtEl>
                                      </p:cBhvr>
                                    </p:animEffect>
                                  </p:childTnLst>
                                </p:cTn>
                              </p:par>
                              <p:par>
                                <p:cTn id="1033" presetID="22" presetClass="entr" presetSubtype="1" fill="hold" grpId="0" nodeType="withEffect">
                                  <p:stCondLst>
                                    <p:cond delay="4581"/>
                                  </p:stCondLst>
                                  <p:childTnLst>
                                    <p:set>
                                      <p:cBhvr>
                                        <p:cTn id="1034" dur="1" fill="hold">
                                          <p:stCondLst>
                                            <p:cond delay="0"/>
                                          </p:stCondLst>
                                        </p:cTn>
                                        <p:tgtEl>
                                          <p:spTgt spid="274"/>
                                        </p:tgtEl>
                                        <p:attrNameLst>
                                          <p:attrName>style.visibility</p:attrName>
                                        </p:attrNameLst>
                                      </p:cBhvr>
                                      <p:to>
                                        <p:strVal val="visible"/>
                                      </p:to>
                                    </p:set>
                                    <p:animEffect transition="in" filter="wipe(up)">
                                      <p:cBhvr>
                                        <p:cTn id="1035" dur="535"/>
                                        <p:tgtEl>
                                          <p:spTgt spid="274"/>
                                        </p:tgtEl>
                                      </p:cBhvr>
                                    </p:animEffect>
                                  </p:childTnLst>
                                </p:cTn>
                              </p:par>
                              <p:par>
                                <p:cTn id="1036" presetID="22" presetClass="entr" presetSubtype="1" fill="hold" grpId="0" nodeType="withEffect">
                                  <p:stCondLst>
                                    <p:cond delay="4505"/>
                                  </p:stCondLst>
                                  <p:childTnLst>
                                    <p:set>
                                      <p:cBhvr>
                                        <p:cTn id="1037" dur="1" fill="hold">
                                          <p:stCondLst>
                                            <p:cond delay="0"/>
                                          </p:stCondLst>
                                        </p:cTn>
                                        <p:tgtEl>
                                          <p:spTgt spid="273"/>
                                        </p:tgtEl>
                                        <p:attrNameLst>
                                          <p:attrName>style.visibility</p:attrName>
                                        </p:attrNameLst>
                                      </p:cBhvr>
                                      <p:to>
                                        <p:strVal val="visible"/>
                                      </p:to>
                                    </p:set>
                                    <p:animEffect transition="in" filter="wipe(up)">
                                      <p:cBhvr>
                                        <p:cTn id="1038" dur="624"/>
                                        <p:tgtEl>
                                          <p:spTgt spid="273"/>
                                        </p:tgtEl>
                                      </p:cBhvr>
                                    </p:animEffect>
                                  </p:childTnLst>
                                </p:cTn>
                              </p:par>
                              <p:par>
                                <p:cTn id="1039" presetID="22" presetClass="entr" presetSubtype="1" fill="hold" grpId="0" nodeType="withEffect">
                                  <p:stCondLst>
                                    <p:cond delay="4754"/>
                                  </p:stCondLst>
                                  <p:childTnLst>
                                    <p:set>
                                      <p:cBhvr>
                                        <p:cTn id="1040" dur="1" fill="hold">
                                          <p:stCondLst>
                                            <p:cond delay="0"/>
                                          </p:stCondLst>
                                        </p:cTn>
                                        <p:tgtEl>
                                          <p:spTgt spid="272"/>
                                        </p:tgtEl>
                                        <p:attrNameLst>
                                          <p:attrName>style.visibility</p:attrName>
                                        </p:attrNameLst>
                                      </p:cBhvr>
                                      <p:to>
                                        <p:strVal val="visible"/>
                                      </p:to>
                                    </p:set>
                                    <p:animEffect transition="in" filter="wipe(up)">
                                      <p:cBhvr>
                                        <p:cTn id="1041" dur="975"/>
                                        <p:tgtEl>
                                          <p:spTgt spid="272"/>
                                        </p:tgtEl>
                                      </p:cBhvr>
                                    </p:animEffect>
                                  </p:childTnLst>
                                </p:cTn>
                              </p:par>
                              <p:par>
                                <p:cTn id="1042" presetID="22" presetClass="entr" presetSubtype="8" fill="hold" grpId="0" nodeType="withEffect">
                                  <p:stCondLst>
                                    <p:cond delay="5122"/>
                                  </p:stCondLst>
                                  <p:childTnLst>
                                    <p:set>
                                      <p:cBhvr>
                                        <p:cTn id="1043" dur="1" fill="hold">
                                          <p:stCondLst>
                                            <p:cond delay="0"/>
                                          </p:stCondLst>
                                        </p:cTn>
                                        <p:tgtEl>
                                          <p:spTgt spid="271"/>
                                        </p:tgtEl>
                                        <p:attrNameLst>
                                          <p:attrName>style.visibility</p:attrName>
                                        </p:attrNameLst>
                                      </p:cBhvr>
                                      <p:to>
                                        <p:strVal val="visible"/>
                                      </p:to>
                                    </p:set>
                                    <p:animEffect transition="in" filter="wipe(left)">
                                      <p:cBhvr>
                                        <p:cTn id="1044" dur="910"/>
                                        <p:tgtEl>
                                          <p:spTgt spid="271"/>
                                        </p:tgtEl>
                                      </p:cBhvr>
                                    </p:animEffect>
                                  </p:childTnLst>
                                </p:cTn>
                              </p:par>
                              <p:par>
                                <p:cTn id="1045" presetID="22" presetClass="entr" presetSubtype="2" fill="hold" grpId="0" nodeType="withEffect">
                                  <p:stCondLst>
                                    <p:cond delay="4830"/>
                                  </p:stCondLst>
                                  <p:childTnLst>
                                    <p:set>
                                      <p:cBhvr>
                                        <p:cTn id="1046" dur="1" fill="hold">
                                          <p:stCondLst>
                                            <p:cond delay="0"/>
                                          </p:stCondLst>
                                        </p:cTn>
                                        <p:tgtEl>
                                          <p:spTgt spid="270"/>
                                        </p:tgtEl>
                                        <p:attrNameLst>
                                          <p:attrName>style.visibility</p:attrName>
                                        </p:attrNameLst>
                                      </p:cBhvr>
                                      <p:to>
                                        <p:strVal val="visible"/>
                                      </p:to>
                                    </p:set>
                                    <p:animEffect transition="in" filter="wipe(right)">
                                      <p:cBhvr>
                                        <p:cTn id="1047" dur="610"/>
                                        <p:tgtEl>
                                          <p:spTgt spid="270"/>
                                        </p:tgtEl>
                                      </p:cBhvr>
                                    </p:animEffect>
                                  </p:childTnLst>
                                </p:cTn>
                              </p:par>
                              <p:par>
                                <p:cTn id="1048" presetID="22" presetClass="entr" presetSubtype="2" fill="hold" grpId="0" nodeType="withEffect">
                                  <p:stCondLst>
                                    <p:cond delay="4797"/>
                                  </p:stCondLst>
                                  <p:childTnLst>
                                    <p:set>
                                      <p:cBhvr>
                                        <p:cTn id="1049" dur="1" fill="hold">
                                          <p:stCondLst>
                                            <p:cond delay="0"/>
                                          </p:stCondLst>
                                        </p:cTn>
                                        <p:tgtEl>
                                          <p:spTgt spid="269"/>
                                        </p:tgtEl>
                                        <p:attrNameLst>
                                          <p:attrName>style.visibility</p:attrName>
                                        </p:attrNameLst>
                                      </p:cBhvr>
                                      <p:to>
                                        <p:strVal val="visible"/>
                                      </p:to>
                                    </p:set>
                                    <p:animEffect transition="in" filter="wipe(right)">
                                      <p:cBhvr>
                                        <p:cTn id="1050" dur="592"/>
                                        <p:tgtEl>
                                          <p:spTgt spid="269"/>
                                        </p:tgtEl>
                                      </p:cBhvr>
                                    </p:animEffect>
                                  </p:childTnLst>
                                </p:cTn>
                              </p:par>
                              <p:par>
                                <p:cTn id="1051" presetID="22" presetClass="entr" presetSubtype="2" fill="hold" grpId="0" nodeType="withEffect">
                                  <p:stCondLst>
                                    <p:cond delay="5132"/>
                                  </p:stCondLst>
                                  <p:childTnLst>
                                    <p:set>
                                      <p:cBhvr>
                                        <p:cTn id="1052" dur="1" fill="hold">
                                          <p:stCondLst>
                                            <p:cond delay="0"/>
                                          </p:stCondLst>
                                        </p:cTn>
                                        <p:tgtEl>
                                          <p:spTgt spid="268"/>
                                        </p:tgtEl>
                                        <p:attrNameLst>
                                          <p:attrName>style.visibility</p:attrName>
                                        </p:attrNameLst>
                                      </p:cBhvr>
                                      <p:to>
                                        <p:strVal val="visible"/>
                                      </p:to>
                                    </p:set>
                                    <p:animEffect transition="in" filter="wipe(right)">
                                      <p:cBhvr>
                                        <p:cTn id="1053" dur="618"/>
                                        <p:tgtEl>
                                          <p:spTgt spid="268"/>
                                        </p:tgtEl>
                                      </p:cBhvr>
                                    </p:animEffect>
                                  </p:childTnLst>
                                </p:cTn>
                              </p:par>
                              <p:par>
                                <p:cTn id="1054" presetID="22" presetClass="entr" presetSubtype="2" fill="hold" grpId="0" nodeType="withEffect">
                                  <p:stCondLst>
                                    <p:cond delay="4603"/>
                                  </p:stCondLst>
                                  <p:childTnLst>
                                    <p:set>
                                      <p:cBhvr>
                                        <p:cTn id="1055" dur="1" fill="hold">
                                          <p:stCondLst>
                                            <p:cond delay="0"/>
                                          </p:stCondLst>
                                        </p:cTn>
                                        <p:tgtEl>
                                          <p:spTgt spid="267"/>
                                        </p:tgtEl>
                                        <p:attrNameLst>
                                          <p:attrName>style.visibility</p:attrName>
                                        </p:attrNameLst>
                                      </p:cBhvr>
                                      <p:to>
                                        <p:strVal val="visible"/>
                                      </p:to>
                                    </p:set>
                                    <p:animEffect transition="in" filter="wipe(right)">
                                      <p:cBhvr>
                                        <p:cTn id="1056" dur="963"/>
                                        <p:tgtEl>
                                          <p:spTgt spid="267"/>
                                        </p:tgtEl>
                                      </p:cBhvr>
                                    </p:animEffect>
                                  </p:childTnLst>
                                </p:cTn>
                              </p:par>
                              <p:par>
                                <p:cTn id="1057" presetID="22" presetClass="entr" presetSubtype="2" fill="hold" grpId="0" nodeType="withEffect">
                                  <p:stCondLst>
                                    <p:cond delay="4716"/>
                                  </p:stCondLst>
                                  <p:childTnLst>
                                    <p:set>
                                      <p:cBhvr>
                                        <p:cTn id="1058" dur="1" fill="hold">
                                          <p:stCondLst>
                                            <p:cond delay="0"/>
                                          </p:stCondLst>
                                        </p:cTn>
                                        <p:tgtEl>
                                          <p:spTgt spid="266"/>
                                        </p:tgtEl>
                                        <p:attrNameLst>
                                          <p:attrName>style.visibility</p:attrName>
                                        </p:attrNameLst>
                                      </p:cBhvr>
                                      <p:to>
                                        <p:strVal val="visible"/>
                                      </p:to>
                                    </p:set>
                                    <p:animEffect transition="in" filter="wipe(right)">
                                      <p:cBhvr>
                                        <p:cTn id="1059" dur="629"/>
                                        <p:tgtEl>
                                          <p:spTgt spid="266"/>
                                        </p:tgtEl>
                                      </p:cBhvr>
                                    </p:animEffect>
                                  </p:childTnLst>
                                </p:cTn>
                              </p:par>
                              <p:par>
                                <p:cTn id="1060" presetID="22" presetClass="entr" presetSubtype="2" fill="hold" grpId="0" nodeType="withEffect">
                                  <p:stCondLst>
                                    <p:cond delay="4728"/>
                                  </p:stCondLst>
                                  <p:childTnLst>
                                    <p:set>
                                      <p:cBhvr>
                                        <p:cTn id="1061" dur="1" fill="hold">
                                          <p:stCondLst>
                                            <p:cond delay="0"/>
                                          </p:stCondLst>
                                        </p:cTn>
                                        <p:tgtEl>
                                          <p:spTgt spid="265"/>
                                        </p:tgtEl>
                                        <p:attrNameLst>
                                          <p:attrName>style.visibility</p:attrName>
                                        </p:attrNameLst>
                                      </p:cBhvr>
                                      <p:to>
                                        <p:strVal val="visible"/>
                                      </p:to>
                                    </p:set>
                                    <p:animEffect transition="in" filter="wipe(right)">
                                      <p:cBhvr>
                                        <p:cTn id="1062" dur="628"/>
                                        <p:tgtEl>
                                          <p:spTgt spid="265"/>
                                        </p:tgtEl>
                                      </p:cBhvr>
                                    </p:animEffect>
                                  </p:childTnLst>
                                </p:cTn>
                              </p:par>
                              <p:par>
                                <p:cTn id="1063" presetID="22" presetClass="entr" presetSubtype="2" fill="hold" grpId="0" nodeType="withEffect">
                                  <p:stCondLst>
                                    <p:cond delay="4648"/>
                                  </p:stCondLst>
                                  <p:childTnLst>
                                    <p:set>
                                      <p:cBhvr>
                                        <p:cTn id="1064" dur="1" fill="hold">
                                          <p:stCondLst>
                                            <p:cond delay="0"/>
                                          </p:stCondLst>
                                        </p:cTn>
                                        <p:tgtEl>
                                          <p:spTgt spid="264"/>
                                        </p:tgtEl>
                                        <p:attrNameLst>
                                          <p:attrName>style.visibility</p:attrName>
                                        </p:attrNameLst>
                                      </p:cBhvr>
                                      <p:to>
                                        <p:strVal val="visible"/>
                                      </p:to>
                                    </p:set>
                                    <p:animEffect transition="in" filter="wipe(right)">
                                      <p:cBhvr>
                                        <p:cTn id="1065" dur="857"/>
                                        <p:tgtEl>
                                          <p:spTgt spid="264"/>
                                        </p:tgtEl>
                                      </p:cBhvr>
                                    </p:animEffect>
                                  </p:childTnLst>
                                </p:cTn>
                              </p:par>
                              <p:par>
                                <p:cTn id="1066" presetID="22" presetClass="entr" presetSubtype="2" fill="hold" grpId="0" nodeType="withEffect">
                                  <p:stCondLst>
                                    <p:cond delay="4803"/>
                                  </p:stCondLst>
                                  <p:childTnLst>
                                    <p:set>
                                      <p:cBhvr>
                                        <p:cTn id="1067" dur="1" fill="hold">
                                          <p:stCondLst>
                                            <p:cond delay="0"/>
                                          </p:stCondLst>
                                        </p:cTn>
                                        <p:tgtEl>
                                          <p:spTgt spid="263"/>
                                        </p:tgtEl>
                                        <p:attrNameLst>
                                          <p:attrName>style.visibility</p:attrName>
                                        </p:attrNameLst>
                                      </p:cBhvr>
                                      <p:to>
                                        <p:strVal val="visible"/>
                                      </p:to>
                                    </p:set>
                                    <p:animEffect transition="in" filter="wipe(right)">
                                      <p:cBhvr>
                                        <p:cTn id="1068" dur="832"/>
                                        <p:tgtEl>
                                          <p:spTgt spid="263"/>
                                        </p:tgtEl>
                                      </p:cBhvr>
                                    </p:animEffect>
                                  </p:childTnLst>
                                </p:cTn>
                              </p:par>
                              <p:par>
                                <p:cTn id="1069" presetID="22" presetClass="entr" presetSubtype="2" fill="hold" grpId="0" nodeType="withEffect">
                                  <p:stCondLst>
                                    <p:cond delay="4548"/>
                                  </p:stCondLst>
                                  <p:childTnLst>
                                    <p:set>
                                      <p:cBhvr>
                                        <p:cTn id="1070" dur="1" fill="hold">
                                          <p:stCondLst>
                                            <p:cond delay="0"/>
                                          </p:stCondLst>
                                        </p:cTn>
                                        <p:tgtEl>
                                          <p:spTgt spid="262"/>
                                        </p:tgtEl>
                                        <p:attrNameLst>
                                          <p:attrName>style.visibility</p:attrName>
                                        </p:attrNameLst>
                                      </p:cBhvr>
                                      <p:to>
                                        <p:strVal val="visible"/>
                                      </p:to>
                                    </p:set>
                                    <p:animEffect transition="in" filter="wipe(right)">
                                      <p:cBhvr>
                                        <p:cTn id="1071" dur="886"/>
                                        <p:tgtEl>
                                          <p:spTgt spid="262"/>
                                        </p:tgtEl>
                                      </p:cBhvr>
                                    </p:animEffect>
                                  </p:childTnLst>
                                </p:cTn>
                              </p:par>
                              <p:par>
                                <p:cTn id="1072" presetID="22" presetClass="entr" presetSubtype="2" fill="hold" grpId="0" nodeType="withEffect">
                                  <p:stCondLst>
                                    <p:cond delay="4813"/>
                                  </p:stCondLst>
                                  <p:childTnLst>
                                    <p:set>
                                      <p:cBhvr>
                                        <p:cTn id="1073" dur="1" fill="hold">
                                          <p:stCondLst>
                                            <p:cond delay="0"/>
                                          </p:stCondLst>
                                        </p:cTn>
                                        <p:tgtEl>
                                          <p:spTgt spid="261"/>
                                        </p:tgtEl>
                                        <p:attrNameLst>
                                          <p:attrName>style.visibility</p:attrName>
                                        </p:attrNameLst>
                                      </p:cBhvr>
                                      <p:to>
                                        <p:strVal val="visible"/>
                                      </p:to>
                                    </p:set>
                                    <p:animEffect transition="in" filter="wipe(right)">
                                      <p:cBhvr>
                                        <p:cTn id="1074" dur="879"/>
                                        <p:tgtEl>
                                          <p:spTgt spid="261"/>
                                        </p:tgtEl>
                                      </p:cBhvr>
                                    </p:animEffect>
                                  </p:childTnLst>
                                </p:cTn>
                              </p:par>
                              <p:par>
                                <p:cTn id="1075" presetID="22" presetClass="entr" presetSubtype="8" fill="hold" grpId="0" nodeType="withEffect">
                                  <p:stCondLst>
                                    <p:cond delay="5126"/>
                                  </p:stCondLst>
                                  <p:childTnLst>
                                    <p:set>
                                      <p:cBhvr>
                                        <p:cTn id="1076" dur="1" fill="hold">
                                          <p:stCondLst>
                                            <p:cond delay="0"/>
                                          </p:stCondLst>
                                        </p:cTn>
                                        <p:tgtEl>
                                          <p:spTgt spid="260"/>
                                        </p:tgtEl>
                                        <p:attrNameLst>
                                          <p:attrName>style.visibility</p:attrName>
                                        </p:attrNameLst>
                                      </p:cBhvr>
                                      <p:to>
                                        <p:strVal val="visible"/>
                                      </p:to>
                                    </p:set>
                                    <p:animEffect transition="in" filter="wipe(left)">
                                      <p:cBhvr>
                                        <p:cTn id="1077" dur="654"/>
                                        <p:tgtEl>
                                          <p:spTgt spid="260"/>
                                        </p:tgtEl>
                                      </p:cBhvr>
                                    </p:animEffect>
                                  </p:childTnLst>
                                </p:cTn>
                              </p:par>
                              <p:par>
                                <p:cTn id="1078" presetID="22" presetClass="entr" presetSubtype="2" fill="hold" grpId="0" nodeType="withEffect">
                                  <p:stCondLst>
                                    <p:cond delay="4841"/>
                                  </p:stCondLst>
                                  <p:childTnLst>
                                    <p:set>
                                      <p:cBhvr>
                                        <p:cTn id="1079" dur="1" fill="hold">
                                          <p:stCondLst>
                                            <p:cond delay="0"/>
                                          </p:stCondLst>
                                        </p:cTn>
                                        <p:tgtEl>
                                          <p:spTgt spid="259"/>
                                        </p:tgtEl>
                                        <p:attrNameLst>
                                          <p:attrName>style.visibility</p:attrName>
                                        </p:attrNameLst>
                                      </p:cBhvr>
                                      <p:to>
                                        <p:strVal val="visible"/>
                                      </p:to>
                                    </p:set>
                                    <p:animEffect transition="in" filter="wipe(right)">
                                      <p:cBhvr>
                                        <p:cTn id="1080" dur="912"/>
                                        <p:tgtEl>
                                          <p:spTgt spid="259"/>
                                        </p:tgtEl>
                                      </p:cBhvr>
                                    </p:animEffect>
                                  </p:childTnLst>
                                </p:cTn>
                              </p:par>
                              <p:par>
                                <p:cTn id="1081" presetID="22" presetClass="entr" presetSubtype="2" fill="hold" grpId="0" nodeType="withEffect">
                                  <p:stCondLst>
                                    <p:cond delay="5087"/>
                                  </p:stCondLst>
                                  <p:childTnLst>
                                    <p:set>
                                      <p:cBhvr>
                                        <p:cTn id="1082" dur="1" fill="hold">
                                          <p:stCondLst>
                                            <p:cond delay="0"/>
                                          </p:stCondLst>
                                        </p:cTn>
                                        <p:tgtEl>
                                          <p:spTgt spid="258"/>
                                        </p:tgtEl>
                                        <p:attrNameLst>
                                          <p:attrName>style.visibility</p:attrName>
                                        </p:attrNameLst>
                                      </p:cBhvr>
                                      <p:to>
                                        <p:strVal val="visible"/>
                                      </p:to>
                                    </p:set>
                                    <p:animEffect transition="in" filter="wipe(right)">
                                      <p:cBhvr>
                                        <p:cTn id="1083" dur="859"/>
                                        <p:tgtEl>
                                          <p:spTgt spid="258"/>
                                        </p:tgtEl>
                                      </p:cBhvr>
                                    </p:animEffect>
                                  </p:childTnLst>
                                </p:cTn>
                              </p:par>
                              <p:par>
                                <p:cTn id="1084" presetID="22" presetClass="entr" presetSubtype="4" fill="hold" grpId="0" nodeType="withEffect">
                                  <p:stCondLst>
                                    <p:cond delay="4911"/>
                                  </p:stCondLst>
                                  <p:childTnLst>
                                    <p:set>
                                      <p:cBhvr>
                                        <p:cTn id="1085" dur="1" fill="hold">
                                          <p:stCondLst>
                                            <p:cond delay="0"/>
                                          </p:stCondLst>
                                        </p:cTn>
                                        <p:tgtEl>
                                          <p:spTgt spid="257"/>
                                        </p:tgtEl>
                                        <p:attrNameLst>
                                          <p:attrName>style.visibility</p:attrName>
                                        </p:attrNameLst>
                                      </p:cBhvr>
                                      <p:to>
                                        <p:strVal val="visible"/>
                                      </p:to>
                                    </p:set>
                                    <p:animEffect transition="in" filter="wipe(down)">
                                      <p:cBhvr>
                                        <p:cTn id="1086" dur="948"/>
                                        <p:tgtEl>
                                          <p:spTgt spid="257"/>
                                        </p:tgtEl>
                                      </p:cBhvr>
                                    </p:animEffect>
                                  </p:childTnLst>
                                </p:cTn>
                              </p:par>
                              <p:par>
                                <p:cTn id="1087" presetID="22" presetClass="entr" presetSubtype="4" fill="hold" grpId="0" nodeType="withEffect">
                                  <p:stCondLst>
                                    <p:cond delay="4760"/>
                                  </p:stCondLst>
                                  <p:childTnLst>
                                    <p:set>
                                      <p:cBhvr>
                                        <p:cTn id="1088" dur="1" fill="hold">
                                          <p:stCondLst>
                                            <p:cond delay="0"/>
                                          </p:stCondLst>
                                        </p:cTn>
                                        <p:tgtEl>
                                          <p:spTgt spid="256"/>
                                        </p:tgtEl>
                                        <p:attrNameLst>
                                          <p:attrName>style.visibility</p:attrName>
                                        </p:attrNameLst>
                                      </p:cBhvr>
                                      <p:to>
                                        <p:strVal val="visible"/>
                                      </p:to>
                                    </p:set>
                                    <p:animEffect transition="in" filter="wipe(down)">
                                      <p:cBhvr>
                                        <p:cTn id="1089" dur="611"/>
                                        <p:tgtEl>
                                          <p:spTgt spid="256"/>
                                        </p:tgtEl>
                                      </p:cBhvr>
                                    </p:animEffect>
                                  </p:childTnLst>
                                </p:cTn>
                              </p:par>
                              <p:par>
                                <p:cTn id="1090" presetID="22" presetClass="entr" presetSubtype="2" fill="hold" grpId="0" nodeType="withEffect">
                                  <p:stCondLst>
                                    <p:cond delay="4936"/>
                                  </p:stCondLst>
                                  <p:childTnLst>
                                    <p:set>
                                      <p:cBhvr>
                                        <p:cTn id="1091" dur="1" fill="hold">
                                          <p:stCondLst>
                                            <p:cond delay="0"/>
                                          </p:stCondLst>
                                        </p:cTn>
                                        <p:tgtEl>
                                          <p:spTgt spid="255"/>
                                        </p:tgtEl>
                                        <p:attrNameLst>
                                          <p:attrName>style.visibility</p:attrName>
                                        </p:attrNameLst>
                                      </p:cBhvr>
                                      <p:to>
                                        <p:strVal val="visible"/>
                                      </p:to>
                                    </p:set>
                                    <p:animEffect transition="in" filter="wipe(right)">
                                      <p:cBhvr>
                                        <p:cTn id="1092" dur="678"/>
                                        <p:tgtEl>
                                          <p:spTgt spid="255"/>
                                        </p:tgtEl>
                                      </p:cBhvr>
                                    </p:animEffect>
                                  </p:childTnLst>
                                </p:cTn>
                              </p:par>
                              <p:par>
                                <p:cTn id="1093" presetID="22" presetClass="entr" presetSubtype="1" fill="hold" grpId="0" nodeType="withEffect">
                                  <p:stCondLst>
                                    <p:cond delay="4496"/>
                                  </p:stCondLst>
                                  <p:childTnLst>
                                    <p:set>
                                      <p:cBhvr>
                                        <p:cTn id="1094" dur="1" fill="hold">
                                          <p:stCondLst>
                                            <p:cond delay="0"/>
                                          </p:stCondLst>
                                        </p:cTn>
                                        <p:tgtEl>
                                          <p:spTgt spid="254"/>
                                        </p:tgtEl>
                                        <p:attrNameLst>
                                          <p:attrName>style.visibility</p:attrName>
                                        </p:attrNameLst>
                                      </p:cBhvr>
                                      <p:to>
                                        <p:strVal val="visible"/>
                                      </p:to>
                                    </p:set>
                                    <p:animEffect transition="in" filter="wipe(up)">
                                      <p:cBhvr>
                                        <p:cTn id="1095" dur="777"/>
                                        <p:tgtEl>
                                          <p:spTgt spid="254"/>
                                        </p:tgtEl>
                                      </p:cBhvr>
                                    </p:animEffect>
                                  </p:childTnLst>
                                </p:cTn>
                              </p:par>
                              <p:par>
                                <p:cTn id="1096" presetID="22" presetClass="entr" presetSubtype="4" fill="hold" grpId="0" nodeType="withEffect">
                                  <p:stCondLst>
                                    <p:cond delay="4980"/>
                                  </p:stCondLst>
                                  <p:childTnLst>
                                    <p:set>
                                      <p:cBhvr>
                                        <p:cTn id="1097" dur="1" fill="hold">
                                          <p:stCondLst>
                                            <p:cond delay="0"/>
                                          </p:stCondLst>
                                        </p:cTn>
                                        <p:tgtEl>
                                          <p:spTgt spid="253"/>
                                        </p:tgtEl>
                                        <p:attrNameLst>
                                          <p:attrName>style.visibility</p:attrName>
                                        </p:attrNameLst>
                                      </p:cBhvr>
                                      <p:to>
                                        <p:strVal val="visible"/>
                                      </p:to>
                                    </p:set>
                                    <p:animEffect transition="in" filter="wipe(down)">
                                      <p:cBhvr>
                                        <p:cTn id="1098" dur="678"/>
                                        <p:tgtEl>
                                          <p:spTgt spid="253"/>
                                        </p:tgtEl>
                                      </p:cBhvr>
                                    </p:animEffect>
                                  </p:childTnLst>
                                </p:cTn>
                              </p:par>
                              <p:par>
                                <p:cTn id="1099" presetID="22" presetClass="entr" presetSubtype="8" fill="hold" grpId="0" nodeType="withEffect">
                                  <p:stCondLst>
                                    <p:cond delay="4941"/>
                                  </p:stCondLst>
                                  <p:childTnLst>
                                    <p:set>
                                      <p:cBhvr>
                                        <p:cTn id="1100" dur="1" fill="hold">
                                          <p:stCondLst>
                                            <p:cond delay="0"/>
                                          </p:stCondLst>
                                        </p:cTn>
                                        <p:tgtEl>
                                          <p:spTgt spid="252"/>
                                        </p:tgtEl>
                                        <p:attrNameLst>
                                          <p:attrName>style.visibility</p:attrName>
                                        </p:attrNameLst>
                                      </p:cBhvr>
                                      <p:to>
                                        <p:strVal val="visible"/>
                                      </p:to>
                                    </p:set>
                                    <p:animEffect transition="in" filter="wipe(left)">
                                      <p:cBhvr>
                                        <p:cTn id="1101" dur="602"/>
                                        <p:tgtEl>
                                          <p:spTgt spid="252"/>
                                        </p:tgtEl>
                                      </p:cBhvr>
                                    </p:animEffect>
                                  </p:childTnLst>
                                </p:cTn>
                              </p:par>
                              <p:par>
                                <p:cTn id="1102" presetID="22" presetClass="entr" presetSubtype="8" fill="hold" grpId="0" nodeType="withEffect">
                                  <p:stCondLst>
                                    <p:cond delay="4799"/>
                                  </p:stCondLst>
                                  <p:childTnLst>
                                    <p:set>
                                      <p:cBhvr>
                                        <p:cTn id="1103" dur="1" fill="hold">
                                          <p:stCondLst>
                                            <p:cond delay="0"/>
                                          </p:stCondLst>
                                        </p:cTn>
                                        <p:tgtEl>
                                          <p:spTgt spid="251"/>
                                        </p:tgtEl>
                                        <p:attrNameLst>
                                          <p:attrName>style.visibility</p:attrName>
                                        </p:attrNameLst>
                                      </p:cBhvr>
                                      <p:to>
                                        <p:strVal val="visible"/>
                                      </p:to>
                                    </p:set>
                                    <p:animEffect transition="in" filter="wipe(left)">
                                      <p:cBhvr>
                                        <p:cTn id="1104" dur="789"/>
                                        <p:tgtEl>
                                          <p:spTgt spid="251"/>
                                        </p:tgtEl>
                                      </p:cBhvr>
                                    </p:animEffect>
                                  </p:childTnLst>
                                </p:cTn>
                              </p:par>
                              <p:par>
                                <p:cTn id="1105" presetID="22" presetClass="entr" presetSubtype="8" fill="hold" grpId="0" nodeType="withEffect">
                                  <p:stCondLst>
                                    <p:cond delay="4560"/>
                                  </p:stCondLst>
                                  <p:childTnLst>
                                    <p:set>
                                      <p:cBhvr>
                                        <p:cTn id="1106" dur="1" fill="hold">
                                          <p:stCondLst>
                                            <p:cond delay="0"/>
                                          </p:stCondLst>
                                        </p:cTn>
                                        <p:tgtEl>
                                          <p:spTgt spid="250"/>
                                        </p:tgtEl>
                                        <p:attrNameLst>
                                          <p:attrName>style.visibility</p:attrName>
                                        </p:attrNameLst>
                                      </p:cBhvr>
                                      <p:to>
                                        <p:strVal val="visible"/>
                                      </p:to>
                                    </p:set>
                                    <p:animEffect transition="in" filter="wipe(left)">
                                      <p:cBhvr>
                                        <p:cTn id="1107" dur="815"/>
                                        <p:tgtEl>
                                          <p:spTgt spid="250"/>
                                        </p:tgtEl>
                                      </p:cBhvr>
                                    </p:animEffect>
                                  </p:childTnLst>
                                </p:cTn>
                              </p:par>
                              <p:par>
                                <p:cTn id="1108" presetID="22" presetClass="entr" presetSubtype="8" fill="hold" grpId="0" nodeType="withEffect">
                                  <p:stCondLst>
                                    <p:cond delay="4607"/>
                                  </p:stCondLst>
                                  <p:childTnLst>
                                    <p:set>
                                      <p:cBhvr>
                                        <p:cTn id="1109" dur="1" fill="hold">
                                          <p:stCondLst>
                                            <p:cond delay="0"/>
                                          </p:stCondLst>
                                        </p:cTn>
                                        <p:tgtEl>
                                          <p:spTgt spid="249"/>
                                        </p:tgtEl>
                                        <p:attrNameLst>
                                          <p:attrName>style.visibility</p:attrName>
                                        </p:attrNameLst>
                                      </p:cBhvr>
                                      <p:to>
                                        <p:strVal val="visible"/>
                                      </p:to>
                                    </p:set>
                                    <p:animEffect transition="in" filter="wipe(left)">
                                      <p:cBhvr>
                                        <p:cTn id="1110" dur="570"/>
                                        <p:tgtEl>
                                          <p:spTgt spid="249"/>
                                        </p:tgtEl>
                                      </p:cBhvr>
                                    </p:animEffect>
                                  </p:childTnLst>
                                </p:cTn>
                              </p:par>
                              <p:par>
                                <p:cTn id="1111" presetID="22" presetClass="entr" presetSubtype="8" fill="hold" grpId="0" nodeType="withEffect">
                                  <p:stCondLst>
                                    <p:cond delay="4679"/>
                                  </p:stCondLst>
                                  <p:childTnLst>
                                    <p:set>
                                      <p:cBhvr>
                                        <p:cTn id="1112" dur="1" fill="hold">
                                          <p:stCondLst>
                                            <p:cond delay="0"/>
                                          </p:stCondLst>
                                        </p:cTn>
                                        <p:tgtEl>
                                          <p:spTgt spid="248"/>
                                        </p:tgtEl>
                                        <p:attrNameLst>
                                          <p:attrName>style.visibility</p:attrName>
                                        </p:attrNameLst>
                                      </p:cBhvr>
                                      <p:to>
                                        <p:strVal val="visible"/>
                                      </p:to>
                                    </p:set>
                                    <p:animEffect transition="in" filter="wipe(left)">
                                      <p:cBhvr>
                                        <p:cTn id="1113" dur="530"/>
                                        <p:tgtEl>
                                          <p:spTgt spid="248"/>
                                        </p:tgtEl>
                                      </p:cBhvr>
                                    </p:animEffect>
                                  </p:childTnLst>
                                </p:cTn>
                              </p:par>
                              <p:par>
                                <p:cTn id="1114" presetID="22" presetClass="entr" presetSubtype="8" fill="hold" grpId="0" nodeType="withEffect">
                                  <p:stCondLst>
                                    <p:cond delay="5000"/>
                                  </p:stCondLst>
                                  <p:childTnLst>
                                    <p:set>
                                      <p:cBhvr>
                                        <p:cTn id="1115" dur="1" fill="hold">
                                          <p:stCondLst>
                                            <p:cond delay="0"/>
                                          </p:stCondLst>
                                        </p:cTn>
                                        <p:tgtEl>
                                          <p:spTgt spid="247"/>
                                        </p:tgtEl>
                                        <p:attrNameLst>
                                          <p:attrName>style.visibility</p:attrName>
                                        </p:attrNameLst>
                                      </p:cBhvr>
                                      <p:to>
                                        <p:strVal val="visible"/>
                                      </p:to>
                                    </p:set>
                                    <p:animEffect transition="in" filter="wipe(left)">
                                      <p:cBhvr>
                                        <p:cTn id="1116" dur="817"/>
                                        <p:tgtEl>
                                          <p:spTgt spid="247"/>
                                        </p:tgtEl>
                                      </p:cBhvr>
                                    </p:animEffect>
                                  </p:childTnLst>
                                </p:cTn>
                              </p:par>
                              <p:par>
                                <p:cTn id="1117" presetID="22" presetClass="entr" presetSubtype="1" fill="hold" grpId="0" nodeType="withEffect">
                                  <p:stCondLst>
                                    <p:cond delay="4486"/>
                                  </p:stCondLst>
                                  <p:childTnLst>
                                    <p:set>
                                      <p:cBhvr>
                                        <p:cTn id="1118" dur="1" fill="hold">
                                          <p:stCondLst>
                                            <p:cond delay="0"/>
                                          </p:stCondLst>
                                        </p:cTn>
                                        <p:tgtEl>
                                          <p:spTgt spid="246"/>
                                        </p:tgtEl>
                                        <p:attrNameLst>
                                          <p:attrName>style.visibility</p:attrName>
                                        </p:attrNameLst>
                                      </p:cBhvr>
                                      <p:to>
                                        <p:strVal val="visible"/>
                                      </p:to>
                                    </p:set>
                                    <p:animEffect transition="in" filter="wipe(up)">
                                      <p:cBhvr>
                                        <p:cTn id="1119" dur="919"/>
                                        <p:tgtEl>
                                          <p:spTgt spid="246"/>
                                        </p:tgtEl>
                                      </p:cBhvr>
                                    </p:animEffect>
                                  </p:childTnLst>
                                </p:cTn>
                              </p:par>
                              <p:par>
                                <p:cTn id="1120" presetID="22" presetClass="entr" presetSubtype="1" fill="hold" grpId="0" nodeType="withEffect">
                                  <p:stCondLst>
                                    <p:cond delay="4813"/>
                                  </p:stCondLst>
                                  <p:childTnLst>
                                    <p:set>
                                      <p:cBhvr>
                                        <p:cTn id="1121" dur="1" fill="hold">
                                          <p:stCondLst>
                                            <p:cond delay="0"/>
                                          </p:stCondLst>
                                        </p:cTn>
                                        <p:tgtEl>
                                          <p:spTgt spid="245"/>
                                        </p:tgtEl>
                                        <p:attrNameLst>
                                          <p:attrName>style.visibility</p:attrName>
                                        </p:attrNameLst>
                                      </p:cBhvr>
                                      <p:to>
                                        <p:strVal val="visible"/>
                                      </p:to>
                                    </p:set>
                                    <p:animEffect transition="in" filter="wipe(up)">
                                      <p:cBhvr>
                                        <p:cTn id="1122" dur="820"/>
                                        <p:tgtEl>
                                          <p:spTgt spid="245"/>
                                        </p:tgtEl>
                                      </p:cBhvr>
                                    </p:animEffect>
                                  </p:childTnLst>
                                </p:cTn>
                              </p:par>
                              <p:par>
                                <p:cTn id="1123" presetID="22" presetClass="entr" presetSubtype="1" fill="hold" grpId="0" nodeType="withEffect">
                                  <p:stCondLst>
                                    <p:cond delay="4981"/>
                                  </p:stCondLst>
                                  <p:childTnLst>
                                    <p:set>
                                      <p:cBhvr>
                                        <p:cTn id="1124" dur="1" fill="hold">
                                          <p:stCondLst>
                                            <p:cond delay="0"/>
                                          </p:stCondLst>
                                        </p:cTn>
                                        <p:tgtEl>
                                          <p:spTgt spid="244"/>
                                        </p:tgtEl>
                                        <p:attrNameLst>
                                          <p:attrName>style.visibility</p:attrName>
                                        </p:attrNameLst>
                                      </p:cBhvr>
                                      <p:to>
                                        <p:strVal val="visible"/>
                                      </p:to>
                                    </p:set>
                                    <p:animEffect transition="in" filter="wipe(up)">
                                      <p:cBhvr>
                                        <p:cTn id="1125" dur="712"/>
                                        <p:tgtEl>
                                          <p:spTgt spid="244"/>
                                        </p:tgtEl>
                                      </p:cBhvr>
                                    </p:animEffect>
                                  </p:childTnLst>
                                </p:cTn>
                              </p:par>
                              <p:par>
                                <p:cTn id="1126" presetID="22" presetClass="entr" presetSubtype="1" fill="hold" grpId="0" nodeType="withEffect">
                                  <p:stCondLst>
                                    <p:cond delay="5011"/>
                                  </p:stCondLst>
                                  <p:childTnLst>
                                    <p:set>
                                      <p:cBhvr>
                                        <p:cTn id="1127" dur="1" fill="hold">
                                          <p:stCondLst>
                                            <p:cond delay="0"/>
                                          </p:stCondLst>
                                        </p:cTn>
                                        <p:tgtEl>
                                          <p:spTgt spid="243"/>
                                        </p:tgtEl>
                                        <p:attrNameLst>
                                          <p:attrName>style.visibility</p:attrName>
                                        </p:attrNameLst>
                                      </p:cBhvr>
                                      <p:to>
                                        <p:strVal val="visible"/>
                                      </p:to>
                                    </p:set>
                                    <p:animEffect transition="in" filter="wipe(up)">
                                      <p:cBhvr>
                                        <p:cTn id="1128" dur="594"/>
                                        <p:tgtEl>
                                          <p:spTgt spid="243"/>
                                        </p:tgtEl>
                                      </p:cBhvr>
                                    </p:animEffect>
                                  </p:childTnLst>
                                </p:cTn>
                              </p:par>
                              <p:par>
                                <p:cTn id="1129" presetID="22" presetClass="entr" presetSubtype="1" fill="hold" grpId="0" nodeType="withEffect">
                                  <p:stCondLst>
                                    <p:cond delay="4678"/>
                                  </p:stCondLst>
                                  <p:childTnLst>
                                    <p:set>
                                      <p:cBhvr>
                                        <p:cTn id="1130" dur="1" fill="hold">
                                          <p:stCondLst>
                                            <p:cond delay="0"/>
                                          </p:stCondLst>
                                        </p:cTn>
                                        <p:tgtEl>
                                          <p:spTgt spid="242"/>
                                        </p:tgtEl>
                                        <p:attrNameLst>
                                          <p:attrName>style.visibility</p:attrName>
                                        </p:attrNameLst>
                                      </p:cBhvr>
                                      <p:to>
                                        <p:strVal val="visible"/>
                                      </p:to>
                                    </p:set>
                                    <p:animEffect transition="in" filter="wipe(up)">
                                      <p:cBhvr>
                                        <p:cTn id="1131" dur="748"/>
                                        <p:tgtEl>
                                          <p:spTgt spid="242"/>
                                        </p:tgtEl>
                                      </p:cBhvr>
                                    </p:animEffect>
                                  </p:childTnLst>
                                </p:cTn>
                              </p:par>
                              <p:par>
                                <p:cTn id="1132" presetID="22" presetClass="entr" presetSubtype="1" fill="hold" grpId="0" nodeType="withEffect">
                                  <p:stCondLst>
                                    <p:cond delay="5132"/>
                                  </p:stCondLst>
                                  <p:childTnLst>
                                    <p:set>
                                      <p:cBhvr>
                                        <p:cTn id="1133" dur="1" fill="hold">
                                          <p:stCondLst>
                                            <p:cond delay="0"/>
                                          </p:stCondLst>
                                        </p:cTn>
                                        <p:tgtEl>
                                          <p:spTgt spid="241"/>
                                        </p:tgtEl>
                                        <p:attrNameLst>
                                          <p:attrName>style.visibility</p:attrName>
                                        </p:attrNameLst>
                                      </p:cBhvr>
                                      <p:to>
                                        <p:strVal val="visible"/>
                                      </p:to>
                                    </p:set>
                                    <p:animEffect transition="in" filter="wipe(up)">
                                      <p:cBhvr>
                                        <p:cTn id="1134" dur="987"/>
                                        <p:tgtEl>
                                          <p:spTgt spid="241"/>
                                        </p:tgtEl>
                                      </p:cBhvr>
                                    </p:animEffect>
                                  </p:childTnLst>
                                </p:cTn>
                              </p:par>
                              <p:par>
                                <p:cTn id="1135" presetID="22" presetClass="entr" presetSubtype="8" fill="hold" nodeType="withEffect">
                                  <p:stCondLst>
                                    <p:cond delay="5014"/>
                                  </p:stCondLst>
                                  <p:childTnLst>
                                    <p:set>
                                      <p:cBhvr>
                                        <p:cTn id="1136" dur="1" fill="hold">
                                          <p:stCondLst>
                                            <p:cond delay="0"/>
                                          </p:stCondLst>
                                        </p:cTn>
                                        <p:tgtEl>
                                          <p:spTgt spid="129"/>
                                        </p:tgtEl>
                                        <p:attrNameLst>
                                          <p:attrName>style.visibility</p:attrName>
                                        </p:attrNameLst>
                                      </p:cBhvr>
                                      <p:to>
                                        <p:strVal val="visible"/>
                                      </p:to>
                                    </p:set>
                                    <p:animEffect transition="in" filter="wipe(left)">
                                      <p:cBhvr>
                                        <p:cTn id="1137" dur="885"/>
                                        <p:tgtEl>
                                          <p:spTgt spid="129"/>
                                        </p:tgtEl>
                                      </p:cBhvr>
                                    </p:animEffect>
                                  </p:childTnLst>
                                </p:cTn>
                              </p:par>
                              <p:par>
                                <p:cTn id="1138" presetID="22" presetClass="entr" presetSubtype="8" fill="hold" grpId="0" nodeType="withEffect">
                                  <p:stCondLst>
                                    <p:cond delay="4923"/>
                                  </p:stCondLst>
                                  <p:childTnLst>
                                    <p:set>
                                      <p:cBhvr>
                                        <p:cTn id="1139" dur="1" fill="hold">
                                          <p:stCondLst>
                                            <p:cond delay="0"/>
                                          </p:stCondLst>
                                        </p:cTn>
                                        <p:tgtEl>
                                          <p:spTgt spid="130"/>
                                        </p:tgtEl>
                                        <p:attrNameLst>
                                          <p:attrName>style.visibility</p:attrName>
                                        </p:attrNameLst>
                                      </p:cBhvr>
                                      <p:to>
                                        <p:strVal val="visible"/>
                                      </p:to>
                                    </p:set>
                                    <p:animEffect transition="in" filter="wipe(left)">
                                      <p:cBhvr>
                                        <p:cTn id="1140" dur="690"/>
                                        <p:tgtEl>
                                          <p:spTgt spid="130"/>
                                        </p:tgtEl>
                                      </p:cBhvr>
                                    </p:animEffect>
                                  </p:childTnLst>
                                </p:cTn>
                              </p:par>
                              <p:par>
                                <p:cTn id="1141" presetID="22" presetClass="entr" presetSubtype="8" fill="hold" grpId="0" nodeType="withEffect">
                                  <p:stCondLst>
                                    <p:cond delay="5084"/>
                                  </p:stCondLst>
                                  <p:childTnLst>
                                    <p:set>
                                      <p:cBhvr>
                                        <p:cTn id="1142" dur="1" fill="hold">
                                          <p:stCondLst>
                                            <p:cond delay="0"/>
                                          </p:stCondLst>
                                        </p:cTn>
                                        <p:tgtEl>
                                          <p:spTgt spid="238"/>
                                        </p:tgtEl>
                                        <p:attrNameLst>
                                          <p:attrName>style.visibility</p:attrName>
                                        </p:attrNameLst>
                                      </p:cBhvr>
                                      <p:to>
                                        <p:strVal val="visible"/>
                                      </p:to>
                                    </p:set>
                                    <p:animEffect transition="in" filter="wipe(left)">
                                      <p:cBhvr>
                                        <p:cTn id="1143" dur="742"/>
                                        <p:tgtEl>
                                          <p:spTgt spid="238"/>
                                        </p:tgtEl>
                                      </p:cBhvr>
                                    </p:animEffect>
                                  </p:childTnLst>
                                </p:cTn>
                              </p:par>
                              <p:par>
                                <p:cTn id="1144" presetID="22" presetClass="entr" presetSubtype="8" fill="hold" grpId="0" nodeType="withEffect">
                                  <p:stCondLst>
                                    <p:cond delay="5064"/>
                                  </p:stCondLst>
                                  <p:childTnLst>
                                    <p:set>
                                      <p:cBhvr>
                                        <p:cTn id="1145" dur="1" fill="hold">
                                          <p:stCondLst>
                                            <p:cond delay="0"/>
                                          </p:stCondLst>
                                        </p:cTn>
                                        <p:tgtEl>
                                          <p:spTgt spid="239"/>
                                        </p:tgtEl>
                                        <p:attrNameLst>
                                          <p:attrName>style.visibility</p:attrName>
                                        </p:attrNameLst>
                                      </p:cBhvr>
                                      <p:to>
                                        <p:strVal val="visible"/>
                                      </p:to>
                                    </p:set>
                                    <p:animEffect transition="in" filter="wipe(left)">
                                      <p:cBhvr>
                                        <p:cTn id="1146" dur="774"/>
                                        <p:tgtEl>
                                          <p:spTgt spid="239"/>
                                        </p:tgtEl>
                                      </p:cBhvr>
                                    </p:animEffect>
                                  </p:childTnLst>
                                </p:cTn>
                              </p:par>
                              <p:par>
                                <p:cTn id="1147" presetID="22" presetClass="entr" presetSubtype="8" fill="hold" grpId="0" nodeType="withEffect">
                                  <p:stCondLst>
                                    <p:cond delay="4742"/>
                                  </p:stCondLst>
                                  <p:childTnLst>
                                    <p:set>
                                      <p:cBhvr>
                                        <p:cTn id="1148" dur="1" fill="hold">
                                          <p:stCondLst>
                                            <p:cond delay="0"/>
                                          </p:stCondLst>
                                        </p:cTn>
                                        <p:tgtEl>
                                          <p:spTgt spid="240"/>
                                        </p:tgtEl>
                                        <p:attrNameLst>
                                          <p:attrName>style.visibility</p:attrName>
                                        </p:attrNameLst>
                                      </p:cBhvr>
                                      <p:to>
                                        <p:strVal val="visible"/>
                                      </p:to>
                                    </p:set>
                                    <p:animEffect transition="in" filter="wipe(left)">
                                      <p:cBhvr>
                                        <p:cTn id="1149" dur="837"/>
                                        <p:tgtEl>
                                          <p:spTgt spid="240"/>
                                        </p:tgtEl>
                                      </p:cBhvr>
                                    </p:animEffect>
                                  </p:childTnLst>
                                </p:cTn>
                              </p:par>
                              <p:par>
                                <p:cTn id="1150" presetID="22" presetClass="entr" presetSubtype="2" fill="hold" grpId="0" nodeType="withEffect">
                                  <p:stCondLst>
                                    <p:cond delay="4903"/>
                                  </p:stCondLst>
                                  <p:childTnLst>
                                    <p:set>
                                      <p:cBhvr>
                                        <p:cTn id="1151" dur="1" fill="hold">
                                          <p:stCondLst>
                                            <p:cond delay="0"/>
                                          </p:stCondLst>
                                        </p:cTn>
                                        <p:tgtEl>
                                          <p:spTgt spid="7"/>
                                        </p:tgtEl>
                                        <p:attrNameLst>
                                          <p:attrName>style.visibility</p:attrName>
                                        </p:attrNameLst>
                                      </p:cBhvr>
                                      <p:to>
                                        <p:strVal val="visible"/>
                                      </p:to>
                                    </p:set>
                                    <p:animEffect transition="in" filter="wipe(right)">
                                      <p:cBhvr>
                                        <p:cTn id="1152" dur="865"/>
                                        <p:tgtEl>
                                          <p:spTgt spid="7"/>
                                        </p:tgtEl>
                                      </p:cBhvr>
                                    </p:animEffect>
                                  </p:childTnLst>
                                </p:cTn>
                              </p:par>
                              <p:par>
                                <p:cTn id="1153" presetID="10" presetClass="exit" presetSubtype="0" fill="hold" grpId="4" nodeType="withEffect">
                                  <p:stCondLst>
                                    <p:cond delay="6000"/>
                                  </p:stCondLst>
                                  <p:childTnLst>
                                    <p:animEffect transition="out" filter="fade">
                                      <p:cBhvr>
                                        <p:cTn id="1154" dur="1000"/>
                                        <p:tgtEl>
                                          <p:spTgt spid="138"/>
                                        </p:tgtEl>
                                      </p:cBhvr>
                                    </p:animEffect>
                                    <p:set>
                                      <p:cBhvr>
                                        <p:cTn id="1155" dur="1" fill="hold">
                                          <p:stCondLst>
                                            <p:cond delay="999"/>
                                          </p:stCondLst>
                                        </p:cTn>
                                        <p:tgtEl>
                                          <p:spTgt spid="138"/>
                                        </p:tgtEl>
                                        <p:attrNameLst>
                                          <p:attrName>style.visibility</p:attrName>
                                        </p:attrNameLst>
                                      </p:cBhvr>
                                      <p:to>
                                        <p:strVal val="hidden"/>
                                      </p:to>
                                    </p:set>
                                  </p:childTnLst>
                                </p:cTn>
                              </p:par>
                              <p:par>
                                <p:cTn id="1156" presetID="10" presetClass="exit" presetSubtype="0" fill="hold" grpId="4" nodeType="withEffect">
                                  <p:stCondLst>
                                    <p:cond delay="6000"/>
                                  </p:stCondLst>
                                  <p:childTnLst>
                                    <p:animEffect transition="out" filter="fade">
                                      <p:cBhvr>
                                        <p:cTn id="1157" dur="1000"/>
                                        <p:tgtEl>
                                          <p:spTgt spid="153"/>
                                        </p:tgtEl>
                                      </p:cBhvr>
                                    </p:animEffect>
                                    <p:set>
                                      <p:cBhvr>
                                        <p:cTn id="1158" dur="1" fill="hold">
                                          <p:stCondLst>
                                            <p:cond delay="999"/>
                                          </p:stCondLst>
                                        </p:cTn>
                                        <p:tgtEl>
                                          <p:spTgt spid="153"/>
                                        </p:tgtEl>
                                        <p:attrNameLst>
                                          <p:attrName>style.visibility</p:attrName>
                                        </p:attrNameLst>
                                      </p:cBhvr>
                                      <p:to>
                                        <p:strVal val="hidden"/>
                                      </p:to>
                                    </p:set>
                                  </p:childTnLst>
                                </p:cTn>
                              </p:par>
                              <p:par>
                                <p:cTn id="1159" presetID="10" presetClass="exit" presetSubtype="0" fill="hold" grpId="4" nodeType="withEffect">
                                  <p:stCondLst>
                                    <p:cond delay="6000"/>
                                  </p:stCondLst>
                                  <p:childTnLst>
                                    <p:animEffect transition="out" filter="fade">
                                      <p:cBhvr>
                                        <p:cTn id="1160" dur="1000"/>
                                        <p:tgtEl>
                                          <p:spTgt spid="142"/>
                                        </p:tgtEl>
                                      </p:cBhvr>
                                    </p:animEffect>
                                    <p:set>
                                      <p:cBhvr>
                                        <p:cTn id="1161" dur="1" fill="hold">
                                          <p:stCondLst>
                                            <p:cond delay="999"/>
                                          </p:stCondLst>
                                        </p:cTn>
                                        <p:tgtEl>
                                          <p:spTgt spid="142"/>
                                        </p:tgtEl>
                                        <p:attrNameLst>
                                          <p:attrName>style.visibility</p:attrName>
                                        </p:attrNameLst>
                                      </p:cBhvr>
                                      <p:to>
                                        <p:strVal val="hidden"/>
                                      </p:to>
                                    </p:set>
                                  </p:childTnLst>
                                </p:cTn>
                              </p:par>
                              <p:par>
                                <p:cTn id="1162" presetID="10" presetClass="exit" presetSubtype="0" fill="hold" grpId="4" nodeType="withEffect">
                                  <p:stCondLst>
                                    <p:cond delay="6000"/>
                                  </p:stCondLst>
                                  <p:childTnLst>
                                    <p:animEffect transition="out" filter="fade">
                                      <p:cBhvr>
                                        <p:cTn id="1163" dur="1000"/>
                                        <p:tgtEl>
                                          <p:spTgt spid="152"/>
                                        </p:tgtEl>
                                      </p:cBhvr>
                                    </p:animEffect>
                                    <p:set>
                                      <p:cBhvr>
                                        <p:cTn id="1164" dur="1" fill="hold">
                                          <p:stCondLst>
                                            <p:cond delay="999"/>
                                          </p:stCondLst>
                                        </p:cTn>
                                        <p:tgtEl>
                                          <p:spTgt spid="152"/>
                                        </p:tgtEl>
                                        <p:attrNameLst>
                                          <p:attrName>style.visibility</p:attrName>
                                        </p:attrNameLst>
                                      </p:cBhvr>
                                      <p:to>
                                        <p:strVal val="hidden"/>
                                      </p:to>
                                    </p:set>
                                  </p:childTnLst>
                                </p:cTn>
                              </p:par>
                              <p:par>
                                <p:cTn id="1165" presetID="10" presetClass="exit" presetSubtype="0" fill="hold" grpId="4" nodeType="withEffect">
                                  <p:stCondLst>
                                    <p:cond delay="6000"/>
                                  </p:stCondLst>
                                  <p:childTnLst>
                                    <p:animEffect transition="out" filter="fade">
                                      <p:cBhvr>
                                        <p:cTn id="1166" dur="1000"/>
                                        <p:tgtEl>
                                          <p:spTgt spid="156"/>
                                        </p:tgtEl>
                                      </p:cBhvr>
                                    </p:animEffect>
                                    <p:set>
                                      <p:cBhvr>
                                        <p:cTn id="1167" dur="1" fill="hold">
                                          <p:stCondLst>
                                            <p:cond delay="999"/>
                                          </p:stCondLst>
                                        </p:cTn>
                                        <p:tgtEl>
                                          <p:spTgt spid="156"/>
                                        </p:tgtEl>
                                        <p:attrNameLst>
                                          <p:attrName>style.visibility</p:attrName>
                                        </p:attrNameLst>
                                      </p:cBhvr>
                                      <p:to>
                                        <p:strVal val="hidden"/>
                                      </p:to>
                                    </p:set>
                                  </p:childTnLst>
                                </p:cTn>
                              </p:par>
                              <p:par>
                                <p:cTn id="1168" presetID="10" presetClass="exit" presetSubtype="0" fill="hold" grpId="2" nodeType="withEffect">
                                  <p:stCondLst>
                                    <p:cond delay="6000"/>
                                  </p:stCondLst>
                                  <p:childTnLst>
                                    <p:animEffect transition="out" filter="fade">
                                      <p:cBhvr>
                                        <p:cTn id="1169" dur="1000"/>
                                        <p:tgtEl>
                                          <p:spTgt spid="155"/>
                                        </p:tgtEl>
                                      </p:cBhvr>
                                    </p:animEffect>
                                    <p:set>
                                      <p:cBhvr>
                                        <p:cTn id="1170" dur="1" fill="hold">
                                          <p:stCondLst>
                                            <p:cond delay="999"/>
                                          </p:stCondLst>
                                        </p:cTn>
                                        <p:tgtEl>
                                          <p:spTgt spid="155"/>
                                        </p:tgtEl>
                                        <p:attrNameLst>
                                          <p:attrName>style.visibility</p:attrName>
                                        </p:attrNameLst>
                                      </p:cBhvr>
                                      <p:to>
                                        <p:strVal val="hidden"/>
                                      </p:to>
                                    </p:set>
                                  </p:childTnLst>
                                </p:cTn>
                              </p:par>
                              <p:par>
                                <p:cTn id="1171" presetID="10" presetClass="exit" presetSubtype="0" fill="hold" grpId="4" nodeType="withEffect">
                                  <p:stCondLst>
                                    <p:cond delay="6000"/>
                                  </p:stCondLst>
                                  <p:childTnLst>
                                    <p:animEffect transition="out" filter="fade">
                                      <p:cBhvr>
                                        <p:cTn id="1172" dur="1000"/>
                                        <p:tgtEl>
                                          <p:spTgt spid="132"/>
                                        </p:tgtEl>
                                      </p:cBhvr>
                                    </p:animEffect>
                                    <p:set>
                                      <p:cBhvr>
                                        <p:cTn id="1173" dur="1" fill="hold">
                                          <p:stCondLst>
                                            <p:cond delay="999"/>
                                          </p:stCondLst>
                                        </p:cTn>
                                        <p:tgtEl>
                                          <p:spTgt spid="132"/>
                                        </p:tgtEl>
                                        <p:attrNameLst>
                                          <p:attrName>style.visibility</p:attrName>
                                        </p:attrNameLst>
                                      </p:cBhvr>
                                      <p:to>
                                        <p:strVal val="hidden"/>
                                      </p:to>
                                    </p:set>
                                  </p:childTnLst>
                                </p:cTn>
                              </p:par>
                              <p:par>
                                <p:cTn id="1174" presetID="10" presetClass="exit" presetSubtype="0" fill="hold" grpId="4" nodeType="withEffect">
                                  <p:stCondLst>
                                    <p:cond delay="6000"/>
                                  </p:stCondLst>
                                  <p:childTnLst>
                                    <p:animEffect transition="out" filter="fade">
                                      <p:cBhvr>
                                        <p:cTn id="1175" dur="1000"/>
                                        <p:tgtEl>
                                          <p:spTgt spid="139"/>
                                        </p:tgtEl>
                                      </p:cBhvr>
                                    </p:animEffect>
                                    <p:set>
                                      <p:cBhvr>
                                        <p:cTn id="1176" dur="1" fill="hold">
                                          <p:stCondLst>
                                            <p:cond delay="999"/>
                                          </p:stCondLst>
                                        </p:cTn>
                                        <p:tgtEl>
                                          <p:spTgt spid="139"/>
                                        </p:tgtEl>
                                        <p:attrNameLst>
                                          <p:attrName>style.visibility</p:attrName>
                                        </p:attrNameLst>
                                      </p:cBhvr>
                                      <p:to>
                                        <p:strVal val="hidden"/>
                                      </p:to>
                                    </p:set>
                                  </p:childTnLst>
                                </p:cTn>
                              </p:par>
                              <p:par>
                                <p:cTn id="1177" presetID="10" presetClass="exit" presetSubtype="0" fill="hold" grpId="4" nodeType="withEffect">
                                  <p:stCondLst>
                                    <p:cond delay="6000"/>
                                  </p:stCondLst>
                                  <p:childTnLst>
                                    <p:animEffect transition="out" filter="fade">
                                      <p:cBhvr>
                                        <p:cTn id="1178" dur="1000"/>
                                        <p:tgtEl>
                                          <p:spTgt spid="137"/>
                                        </p:tgtEl>
                                      </p:cBhvr>
                                    </p:animEffect>
                                    <p:set>
                                      <p:cBhvr>
                                        <p:cTn id="1179" dur="1" fill="hold">
                                          <p:stCondLst>
                                            <p:cond delay="999"/>
                                          </p:stCondLst>
                                        </p:cTn>
                                        <p:tgtEl>
                                          <p:spTgt spid="137"/>
                                        </p:tgtEl>
                                        <p:attrNameLst>
                                          <p:attrName>style.visibility</p:attrName>
                                        </p:attrNameLst>
                                      </p:cBhvr>
                                      <p:to>
                                        <p:strVal val="hidden"/>
                                      </p:to>
                                    </p:set>
                                  </p:childTnLst>
                                </p:cTn>
                              </p:par>
                              <p:par>
                                <p:cTn id="1180" presetID="10" presetClass="exit" presetSubtype="0" fill="hold" grpId="2" nodeType="withEffect">
                                  <p:stCondLst>
                                    <p:cond delay="6000"/>
                                  </p:stCondLst>
                                  <p:childTnLst>
                                    <p:animEffect transition="out" filter="fade">
                                      <p:cBhvr>
                                        <p:cTn id="1181" dur="1000"/>
                                        <p:tgtEl>
                                          <p:spTgt spid="151"/>
                                        </p:tgtEl>
                                      </p:cBhvr>
                                    </p:animEffect>
                                    <p:set>
                                      <p:cBhvr>
                                        <p:cTn id="1182" dur="1" fill="hold">
                                          <p:stCondLst>
                                            <p:cond delay="999"/>
                                          </p:stCondLst>
                                        </p:cTn>
                                        <p:tgtEl>
                                          <p:spTgt spid="151"/>
                                        </p:tgtEl>
                                        <p:attrNameLst>
                                          <p:attrName>style.visibility</p:attrName>
                                        </p:attrNameLst>
                                      </p:cBhvr>
                                      <p:to>
                                        <p:strVal val="hidden"/>
                                      </p:to>
                                    </p:set>
                                  </p:childTnLst>
                                </p:cTn>
                              </p:par>
                              <p:par>
                                <p:cTn id="1183" presetID="10" presetClass="exit" presetSubtype="0" fill="hold" grpId="2" nodeType="withEffect">
                                  <p:stCondLst>
                                    <p:cond delay="6000"/>
                                  </p:stCondLst>
                                  <p:childTnLst>
                                    <p:animEffect transition="out" filter="fade">
                                      <p:cBhvr>
                                        <p:cTn id="1184" dur="1000"/>
                                        <p:tgtEl>
                                          <p:spTgt spid="136"/>
                                        </p:tgtEl>
                                      </p:cBhvr>
                                    </p:animEffect>
                                    <p:set>
                                      <p:cBhvr>
                                        <p:cTn id="1185" dur="1" fill="hold">
                                          <p:stCondLst>
                                            <p:cond delay="999"/>
                                          </p:stCondLst>
                                        </p:cTn>
                                        <p:tgtEl>
                                          <p:spTgt spid="136"/>
                                        </p:tgtEl>
                                        <p:attrNameLst>
                                          <p:attrName>style.visibility</p:attrName>
                                        </p:attrNameLst>
                                      </p:cBhvr>
                                      <p:to>
                                        <p:strVal val="hidden"/>
                                      </p:to>
                                    </p:set>
                                  </p:childTnLst>
                                </p:cTn>
                              </p:par>
                              <p:par>
                                <p:cTn id="1186" presetID="10" presetClass="exit" presetSubtype="0" fill="hold" grpId="2" nodeType="withEffect">
                                  <p:stCondLst>
                                    <p:cond delay="6000"/>
                                  </p:stCondLst>
                                  <p:childTnLst>
                                    <p:animEffect transition="out" filter="fade">
                                      <p:cBhvr>
                                        <p:cTn id="1187" dur="1000"/>
                                        <p:tgtEl>
                                          <p:spTgt spid="135"/>
                                        </p:tgtEl>
                                      </p:cBhvr>
                                    </p:animEffect>
                                    <p:set>
                                      <p:cBhvr>
                                        <p:cTn id="1188" dur="1" fill="hold">
                                          <p:stCondLst>
                                            <p:cond delay="999"/>
                                          </p:stCondLst>
                                        </p:cTn>
                                        <p:tgtEl>
                                          <p:spTgt spid="135"/>
                                        </p:tgtEl>
                                        <p:attrNameLst>
                                          <p:attrName>style.visibility</p:attrName>
                                        </p:attrNameLst>
                                      </p:cBhvr>
                                      <p:to>
                                        <p:strVal val="hidden"/>
                                      </p:to>
                                    </p:set>
                                  </p:childTnLst>
                                </p:cTn>
                              </p:par>
                              <p:par>
                                <p:cTn id="1189" presetID="10" presetClass="exit" presetSubtype="0" fill="hold" grpId="2" nodeType="withEffect">
                                  <p:stCondLst>
                                    <p:cond delay="6000"/>
                                  </p:stCondLst>
                                  <p:childTnLst>
                                    <p:animEffect transition="out" filter="fade">
                                      <p:cBhvr>
                                        <p:cTn id="1190" dur="1000"/>
                                        <p:tgtEl>
                                          <p:spTgt spid="140"/>
                                        </p:tgtEl>
                                      </p:cBhvr>
                                    </p:animEffect>
                                    <p:set>
                                      <p:cBhvr>
                                        <p:cTn id="1191" dur="1" fill="hold">
                                          <p:stCondLst>
                                            <p:cond delay="999"/>
                                          </p:stCondLst>
                                        </p:cTn>
                                        <p:tgtEl>
                                          <p:spTgt spid="140"/>
                                        </p:tgtEl>
                                        <p:attrNameLst>
                                          <p:attrName>style.visibility</p:attrName>
                                        </p:attrNameLst>
                                      </p:cBhvr>
                                      <p:to>
                                        <p:strVal val="hidden"/>
                                      </p:to>
                                    </p:set>
                                  </p:childTnLst>
                                </p:cTn>
                              </p:par>
                              <p:par>
                                <p:cTn id="1192" presetID="10" presetClass="exit" presetSubtype="0" fill="hold" grpId="4" nodeType="withEffect">
                                  <p:stCondLst>
                                    <p:cond delay="6000"/>
                                  </p:stCondLst>
                                  <p:childTnLst>
                                    <p:animEffect transition="out" filter="fade">
                                      <p:cBhvr>
                                        <p:cTn id="1193" dur="1000"/>
                                        <p:tgtEl>
                                          <p:spTgt spid="145"/>
                                        </p:tgtEl>
                                      </p:cBhvr>
                                    </p:animEffect>
                                    <p:set>
                                      <p:cBhvr>
                                        <p:cTn id="1194" dur="1" fill="hold">
                                          <p:stCondLst>
                                            <p:cond delay="999"/>
                                          </p:stCondLst>
                                        </p:cTn>
                                        <p:tgtEl>
                                          <p:spTgt spid="145"/>
                                        </p:tgtEl>
                                        <p:attrNameLst>
                                          <p:attrName>style.visibility</p:attrName>
                                        </p:attrNameLst>
                                      </p:cBhvr>
                                      <p:to>
                                        <p:strVal val="hidden"/>
                                      </p:to>
                                    </p:set>
                                  </p:childTnLst>
                                </p:cTn>
                              </p:par>
                              <p:par>
                                <p:cTn id="1195" presetID="10" presetClass="exit" presetSubtype="0" fill="hold" grpId="4" nodeType="withEffect">
                                  <p:stCondLst>
                                    <p:cond delay="6000"/>
                                  </p:stCondLst>
                                  <p:childTnLst>
                                    <p:animEffect transition="out" filter="fade">
                                      <p:cBhvr>
                                        <p:cTn id="1196" dur="1000"/>
                                        <p:tgtEl>
                                          <p:spTgt spid="149"/>
                                        </p:tgtEl>
                                      </p:cBhvr>
                                    </p:animEffect>
                                    <p:set>
                                      <p:cBhvr>
                                        <p:cTn id="1197" dur="1" fill="hold">
                                          <p:stCondLst>
                                            <p:cond delay="999"/>
                                          </p:stCondLst>
                                        </p:cTn>
                                        <p:tgtEl>
                                          <p:spTgt spid="149"/>
                                        </p:tgtEl>
                                        <p:attrNameLst>
                                          <p:attrName>style.visibility</p:attrName>
                                        </p:attrNameLst>
                                      </p:cBhvr>
                                      <p:to>
                                        <p:strVal val="hidden"/>
                                      </p:to>
                                    </p:set>
                                  </p:childTnLst>
                                </p:cTn>
                              </p:par>
                              <p:par>
                                <p:cTn id="1198" presetID="10" presetClass="exit" presetSubtype="0" fill="hold" grpId="2" nodeType="withEffect">
                                  <p:stCondLst>
                                    <p:cond delay="6000"/>
                                  </p:stCondLst>
                                  <p:childTnLst>
                                    <p:animEffect transition="out" filter="fade">
                                      <p:cBhvr>
                                        <p:cTn id="1199" dur="1000"/>
                                        <p:tgtEl>
                                          <p:spTgt spid="148"/>
                                        </p:tgtEl>
                                      </p:cBhvr>
                                    </p:animEffect>
                                    <p:set>
                                      <p:cBhvr>
                                        <p:cTn id="1200" dur="1" fill="hold">
                                          <p:stCondLst>
                                            <p:cond delay="999"/>
                                          </p:stCondLst>
                                        </p:cTn>
                                        <p:tgtEl>
                                          <p:spTgt spid="148"/>
                                        </p:tgtEl>
                                        <p:attrNameLst>
                                          <p:attrName>style.visibility</p:attrName>
                                        </p:attrNameLst>
                                      </p:cBhvr>
                                      <p:to>
                                        <p:strVal val="hidden"/>
                                      </p:to>
                                    </p:set>
                                  </p:childTnLst>
                                </p:cTn>
                              </p:par>
                              <p:par>
                                <p:cTn id="1201" presetID="10" presetClass="exit" presetSubtype="0" fill="hold" grpId="2" nodeType="withEffect">
                                  <p:stCondLst>
                                    <p:cond delay="6000"/>
                                  </p:stCondLst>
                                  <p:childTnLst>
                                    <p:animEffect transition="out" filter="fade">
                                      <p:cBhvr>
                                        <p:cTn id="1202" dur="1000"/>
                                        <p:tgtEl>
                                          <p:spTgt spid="147"/>
                                        </p:tgtEl>
                                      </p:cBhvr>
                                    </p:animEffect>
                                    <p:set>
                                      <p:cBhvr>
                                        <p:cTn id="1203" dur="1" fill="hold">
                                          <p:stCondLst>
                                            <p:cond delay="999"/>
                                          </p:stCondLst>
                                        </p:cTn>
                                        <p:tgtEl>
                                          <p:spTgt spid="147"/>
                                        </p:tgtEl>
                                        <p:attrNameLst>
                                          <p:attrName>style.visibility</p:attrName>
                                        </p:attrNameLst>
                                      </p:cBhvr>
                                      <p:to>
                                        <p:strVal val="hidden"/>
                                      </p:to>
                                    </p:set>
                                  </p:childTnLst>
                                </p:cTn>
                              </p:par>
                              <p:par>
                                <p:cTn id="1204" presetID="10" presetClass="exit" presetSubtype="0" fill="hold" grpId="4" nodeType="withEffect">
                                  <p:stCondLst>
                                    <p:cond delay="6000"/>
                                  </p:stCondLst>
                                  <p:childTnLst>
                                    <p:animEffect transition="out" filter="fade">
                                      <p:cBhvr>
                                        <p:cTn id="1205" dur="1000"/>
                                        <p:tgtEl>
                                          <p:spTgt spid="157"/>
                                        </p:tgtEl>
                                      </p:cBhvr>
                                    </p:animEffect>
                                    <p:set>
                                      <p:cBhvr>
                                        <p:cTn id="1206" dur="1" fill="hold">
                                          <p:stCondLst>
                                            <p:cond delay="999"/>
                                          </p:stCondLst>
                                        </p:cTn>
                                        <p:tgtEl>
                                          <p:spTgt spid="157"/>
                                        </p:tgtEl>
                                        <p:attrNameLst>
                                          <p:attrName>style.visibility</p:attrName>
                                        </p:attrNameLst>
                                      </p:cBhvr>
                                      <p:to>
                                        <p:strVal val="hidden"/>
                                      </p:to>
                                    </p:set>
                                  </p:childTnLst>
                                </p:cTn>
                              </p:par>
                              <p:par>
                                <p:cTn id="1207" presetID="10" presetClass="exit" presetSubtype="0" fill="hold" grpId="4" nodeType="withEffect">
                                  <p:stCondLst>
                                    <p:cond delay="6000"/>
                                  </p:stCondLst>
                                  <p:childTnLst>
                                    <p:animEffect transition="out" filter="fade">
                                      <p:cBhvr>
                                        <p:cTn id="1208" dur="1000"/>
                                        <p:tgtEl>
                                          <p:spTgt spid="150"/>
                                        </p:tgtEl>
                                      </p:cBhvr>
                                    </p:animEffect>
                                    <p:set>
                                      <p:cBhvr>
                                        <p:cTn id="1209" dur="1" fill="hold">
                                          <p:stCondLst>
                                            <p:cond delay="999"/>
                                          </p:stCondLst>
                                        </p:cTn>
                                        <p:tgtEl>
                                          <p:spTgt spid="150"/>
                                        </p:tgtEl>
                                        <p:attrNameLst>
                                          <p:attrName>style.visibility</p:attrName>
                                        </p:attrNameLst>
                                      </p:cBhvr>
                                      <p:to>
                                        <p:strVal val="hidden"/>
                                      </p:to>
                                    </p:set>
                                  </p:childTnLst>
                                </p:cTn>
                              </p:par>
                              <p:par>
                                <p:cTn id="1210" presetID="10" presetClass="exit" presetSubtype="0" fill="hold" grpId="2" nodeType="withEffect">
                                  <p:stCondLst>
                                    <p:cond delay="6000"/>
                                  </p:stCondLst>
                                  <p:childTnLst>
                                    <p:animEffect transition="out" filter="fade">
                                      <p:cBhvr>
                                        <p:cTn id="1211" dur="1000"/>
                                        <p:tgtEl>
                                          <p:spTgt spid="154"/>
                                        </p:tgtEl>
                                      </p:cBhvr>
                                    </p:animEffect>
                                    <p:set>
                                      <p:cBhvr>
                                        <p:cTn id="1212" dur="1" fill="hold">
                                          <p:stCondLst>
                                            <p:cond delay="999"/>
                                          </p:stCondLst>
                                        </p:cTn>
                                        <p:tgtEl>
                                          <p:spTgt spid="154"/>
                                        </p:tgtEl>
                                        <p:attrNameLst>
                                          <p:attrName>style.visibility</p:attrName>
                                        </p:attrNameLst>
                                      </p:cBhvr>
                                      <p:to>
                                        <p:strVal val="hidden"/>
                                      </p:to>
                                    </p:set>
                                  </p:childTnLst>
                                </p:cTn>
                              </p:par>
                              <p:par>
                                <p:cTn id="1213" presetID="10" presetClass="exit" presetSubtype="0" fill="hold" grpId="2" nodeType="withEffect">
                                  <p:stCondLst>
                                    <p:cond delay="6000"/>
                                  </p:stCondLst>
                                  <p:childTnLst>
                                    <p:animEffect transition="out" filter="fade">
                                      <p:cBhvr>
                                        <p:cTn id="1214" dur="1000"/>
                                        <p:tgtEl>
                                          <p:spTgt spid="144"/>
                                        </p:tgtEl>
                                      </p:cBhvr>
                                    </p:animEffect>
                                    <p:set>
                                      <p:cBhvr>
                                        <p:cTn id="1215" dur="1" fill="hold">
                                          <p:stCondLst>
                                            <p:cond delay="999"/>
                                          </p:stCondLst>
                                        </p:cTn>
                                        <p:tgtEl>
                                          <p:spTgt spid="144"/>
                                        </p:tgtEl>
                                        <p:attrNameLst>
                                          <p:attrName>style.visibility</p:attrName>
                                        </p:attrNameLst>
                                      </p:cBhvr>
                                      <p:to>
                                        <p:strVal val="hidden"/>
                                      </p:to>
                                    </p:set>
                                  </p:childTnLst>
                                </p:cTn>
                              </p:par>
                              <p:par>
                                <p:cTn id="1216" presetID="10" presetClass="exit" presetSubtype="0" fill="hold" grpId="2" nodeType="withEffect">
                                  <p:stCondLst>
                                    <p:cond delay="6000"/>
                                  </p:stCondLst>
                                  <p:childTnLst>
                                    <p:animEffect transition="out" filter="fade">
                                      <p:cBhvr>
                                        <p:cTn id="1217" dur="1000"/>
                                        <p:tgtEl>
                                          <p:spTgt spid="143"/>
                                        </p:tgtEl>
                                      </p:cBhvr>
                                    </p:animEffect>
                                    <p:set>
                                      <p:cBhvr>
                                        <p:cTn id="1218" dur="1" fill="hold">
                                          <p:stCondLst>
                                            <p:cond delay="999"/>
                                          </p:stCondLst>
                                        </p:cTn>
                                        <p:tgtEl>
                                          <p:spTgt spid="143"/>
                                        </p:tgtEl>
                                        <p:attrNameLst>
                                          <p:attrName>style.visibility</p:attrName>
                                        </p:attrNameLst>
                                      </p:cBhvr>
                                      <p:to>
                                        <p:strVal val="hidden"/>
                                      </p:to>
                                    </p:set>
                                  </p:childTnLst>
                                </p:cTn>
                              </p:par>
                              <p:par>
                                <p:cTn id="1219" presetID="10" presetClass="exit" presetSubtype="0" fill="hold" grpId="4" nodeType="withEffect">
                                  <p:stCondLst>
                                    <p:cond delay="6000"/>
                                  </p:stCondLst>
                                  <p:childTnLst>
                                    <p:animEffect transition="out" filter="fade">
                                      <p:cBhvr>
                                        <p:cTn id="1220" dur="1000"/>
                                        <p:tgtEl>
                                          <p:spTgt spid="141"/>
                                        </p:tgtEl>
                                      </p:cBhvr>
                                    </p:animEffect>
                                    <p:set>
                                      <p:cBhvr>
                                        <p:cTn id="1221" dur="1" fill="hold">
                                          <p:stCondLst>
                                            <p:cond delay="999"/>
                                          </p:stCondLst>
                                        </p:cTn>
                                        <p:tgtEl>
                                          <p:spTgt spid="141"/>
                                        </p:tgtEl>
                                        <p:attrNameLst>
                                          <p:attrName>style.visibility</p:attrName>
                                        </p:attrNameLst>
                                      </p:cBhvr>
                                      <p:to>
                                        <p:strVal val="hidden"/>
                                      </p:to>
                                    </p:set>
                                  </p:childTnLst>
                                </p:cTn>
                              </p:par>
                              <p:par>
                                <p:cTn id="1222" presetID="10" presetClass="exit" presetSubtype="0" fill="hold" grpId="4" nodeType="withEffect">
                                  <p:stCondLst>
                                    <p:cond delay="6000"/>
                                  </p:stCondLst>
                                  <p:childTnLst>
                                    <p:animEffect transition="out" filter="fade">
                                      <p:cBhvr>
                                        <p:cTn id="1223" dur="1000"/>
                                        <p:tgtEl>
                                          <p:spTgt spid="133"/>
                                        </p:tgtEl>
                                      </p:cBhvr>
                                    </p:animEffect>
                                    <p:set>
                                      <p:cBhvr>
                                        <p:cTn id="1224" dur="1" fill="hold">
                                          <p:stCondLst>
                                            <p:cond delay="999"/>
                                          </p:stCondLst>
                                        </p:cTn>
                                        <p:tgtEl>
                                          <p:spTgt spid="133"/>
                                        </p:tgtEl>
                                        <p:attrNameLst>
                                          <p:attrName>style.visibility</p:attrName>
                                        </p:attrNameLst>
                                      </p:cBhvr>
                                      <p:to>
                                        <p:strVal val="hidden"/>
                                      </p:to>
                                    </p:set>
                                  </p:childTnLst>
                                </p:cTn>
                              </p:par>
                              <p:par>
                                <p:cTn id="1225" presetID="10" presetClass="exit" presetSubtype="0" fill="hold" grpId="4" nodeType="withEffect">
                                  <p:stCondLst>
                                    <p:cond delay="6000"/>
                                  </p:stCondLst>
                                  <p:childTnLst>
                                    <p:animEffect transition="out" filter="fade">
                                      <p:cBhvr>
                                        <p:cTn id="1226" dur="1000"/>
                                        <p:tgtEl>
                                          <p:spTgt spid="131"/>
                                        </p:tgtEl>
                                      </p:cBhvr>
                                    </p:animEffect>
                                    <p:set>
                                      <p:cBhvr>
                                        <p:cTn id="1227" dur="1" fill="hold">
                                          <p:stCondLst>
                                            <p:cond delay="999"/>
                                          </p:stCondLst>
                                        </p:cTn>
                                        <p:tgtEl>
                                          <p:spTgt spid="131"/>
                                        </p:tgtEl>
                                        <p:attrNameLst>
                                          <p:attrName>style.visibility</p:attrName>
                                        </p:attrNameLst>
                                      </p:cBhvr>
                                      <p:to>
                                        <p:strVal val="hidden"/>
                                      </p:to>
                                    </p:set>
                                  </p:childTnLst>
                                </p:cTn>
                              </p:par>
                              <p:par>
                                <p:cTn id="1228" presetID="10" presetClass="exit" presetSubtype="0" fill="hold" grpId="4" nodeType="withEffect">
                                  <p:stCondLst>
                                    <p:cond delay="6000"/>
                                  </p:stCondLst>
                                  <p:childTnLst>
                                    <p:animEffect transition="out" filter="fade">
                                      <p:cBhvr>
                                        <p:cTn id="1229" dur="1000"/>
                                        <p:tgtEl>
                                          <p:spTgt spid="146"/>
                                        </p:tgtEl>
                                      </p:cBhvr>
                                    </p:animEffect>
                                    <p:set>
                                      <p:cBhvr>
                                        <p:cTn id="1230" dur="1" fill="hold">
                                          <p:stCondLst>
                                            <p:cond delay="999"/>
                                          </p:stCondLst>
                                        </p:cTn>
                                        <p:tgtEl>
                                          <p:spTgt spid="146"/>
                                        </p:tgtEl>
                                        <p:attrNameLst>
                                          <p:attrName>style.visibility</p:attrName>
                                        </p:attrNameLst>
                                      </p:cBhvr>
                                      <p:to>
                                        <p:strVal val="hidden"/>
                                      </p:to>
                                    </p:set>
                                  </p:childTnLst>
                                </p:cTn>
                              </p:par>
                              <p:par>
                                <p:cTn id="1231" presetID="10" presetClass="exit" presetSubtype="0" fill="hold" grpId="2" nodeType="withEffect">
                                  <p:stCondLst>
                                    <p:cond delay="6000"/>
                                  </p:stCondLst>
                                  <p:childTnLst>
                                    <p:animEffect transition="out" filter="fade">
                                      <p:cBhvr>
                                        <p:cTn id="1232" dur="1000"/>
                                        <p:tgtEl>
                                          <p:spTgt spid="134"/>
                                        </p:tgtEl>
                                      </p:cBhvr>
                                    </p:animEffect>
                                    <p:set>
                                      <p:cBhvr>
                                        <p:cTn id="1233" dur="1" fill="hold">
                                          <p:stCondLst>
                                            <p:cond delay="999"/>
                                          </p:stCondLst>
                                        </p:cTn>
                                        <p:tgtEl>
                                          <p:spTgt spid="134"/>
                                        </p:tgtEl>
                                        <p:attrNameLst>
                                          <p:attrName>style.visibility</p:attrName>
                                        </p:attrNameLst>
                                      </p:cBhvr>
                                      <p:to>
                                        <p:strVal val="hidden"/>
                                      </p:to>
                                    </p:set>
                                  </p:childTnLst>
                                </p:cTn>
                              </p:par>
                              <p:par>
                                <p:cTn id="1234" presetID="10" presetClass="exit" presetSubtype="0" fill="hold" grpId="4" nodeType="withEffect">
                                  <p:stCondLst>
                                    <p:cond delay="6000"/>
                                  </p:stCondLst>
                                  <p:childTnLst>
                                    <p:animEffect transition="out" filter="fade">
                                      <p:cBhvr>
                                        <p:cTn id="1235" dur="1000"/>
                                        <p:tgtEl>
                                          <p:spTgt spid="208"/>
                                        </p:tgtEl>
                                      </p:cBhvr>
                                    </p:animEffect>
                                    <p:set>
                                      <p:cBhvr>
                                        <p:cTn id="1236" dur="1" fill="hold">
                                          <p:stCondLst>
                                            <p:cond delay="999"/>
                                          </p:stCondLst>
                                        </p:cTn>
                                        <p:tgtEl>
                                          <p:spTgt spid="208"/>
                                        </p:tgtEl>
                                        <p:attrNameLst>
                                          <p:attrName>style.visibility</p:attrName>
                                        </p:attrNameLst>
                                      </p:cBhvr>
                                      <p:to>
                                        <p:strVal val="hidden"/>
                                      </p:to>
                                    </p:set>
                                  </p:childTnLst>
                                </p:cTn>
                              </p:par>
                              <p:par>
                                <p:cTn id="1237" presetID="10" presetClass="exit" presetSubtype="0" fill="hold" grpId="4" nodeType="withEffect">
                                  <p:stCondLst>
                                    <p:cond delay="6000"/>
                                  </p:stCondLst>
                                  <p:childTnLst>
                                    <p:animEffect transition="out" filter="fade">
                                      <p:cBhvr>
                                        <p:cTn id="1238" dur="1000"/>
                                        <p:tgtEl>
                                          <p:spTgt spid="164"/>
                                        </p:tgtEl>
                                      </p:cBhvr>
                                    </p:animEffect>
                                    <p:set>
                                      <p:cBhvr>
                                        <p:cTn id="1239" dur="1" fill="hold">
                                          <p:stCondLst>
                                            <p:cond delay="999"/>
                                          </p:stCondLst>
                                        </p:cTn>
                                        <p:tgtEl>
                                          <p:spTgt spid="164"/>
                                        </p:tgtEl>
                                        <p:attrNameLst>
                                          <p:attrName>style.visibility</p:attrName>
                                        </p:attrNameLst>
                                      </p:cBhvr>
                                      <p:to>
                                        <p:strVal val="hidden"/>
                                      </p:to>
                                    </p:set>
                                  </p:childTnLst>
                                </p:cTn>
                              </p:par>
                              <p:par>
                                <p:cTn id="1240" presetID="10" presetClass="exit" presetSubtype="0" fill="hold" grpId="4" nodeType="withEffect">
                                  <p:stCondLst>
                                    <p:cond delay="6000"/>
                                  </p:stCondLst>
                                  <p:childTnLst>
                                    <p:animEffect transition="out" filter="fade">
                                      <p:cBhvr>
                                        <p:cTn id="1241" dur="1000"/>
                                        <p:tgtEl>
                                          <p:spTgt spid="229"/>
                                        </p:tgtEl>
                                      </p:cBhvr>
                                    </p:animEffect>
                                    <p:set>
                                      <p:cBhvr>
                                        <p:cTn id="1242" dur="1" fill="hold">
                                          <p:stCondLst>
                                            <p:cond delay="999"/>
                                          </p:stCondLst>
                                        </p:cTn>
                                        <p:tgtEl>
                                          <p:spTgt spid="229"/>
                                        </p:tgtEl>
                                        <p:attrNameLst>
                                          <p:attrName>style.visibility</p:attrName>
                                        </p:attrNameLst>
                                      </p:cBhvr>
                                      <p:to>
                                        <p:strVal val="hidden"/>
                                      </p:to>
                                    </p:set>
                                  </p:childTnLst>
                                </p:cTn>
                              </p:par>
                              <p:par>
                                <p:cTn id="1243" presetID="10" presetClass="exit" presetSubtype="0" fill="hold" grpId="2" nodeType="withEffect">
                                  <p:stCondLst>
                                    <p:cond delay="6000"/>
                                  </p:stCondLst>
                                  <p:childTnLst>
                                    <p:animEffect transition="out" filter="fade">
                                      <p:cBhvr>
                                        <p:cTn id="1244" dur="1000"/>
                                        <p:tgtEl>
                                          <p:spTgt spid="222"/>
                                        </p:tgtEl>
                                      </p:cBhvr>
                                    </p:animEffect>
                                    <p:set>
                                      <p:cBhvr>
                                        <p:cTn id="1245" dur="1" fill="hold">
                                          <p:stCondLst>
                                            <p:cond delay="999"/>
                                          </p:stCondLst>
                                        </p:cTn>
                                        <p:tgtEl>
                                          <p:spTgt spid="222"/>
                                        </p:tgtEl>
                                        <p:attrNameLst>
                                          <p:attrName>style.visibility</p:attrName>
                                        </p:attrNameLst>
                                      </p:cBhvr>
                                      <p:to>
                                        <p:strVal val="hidden"/>
                                      </p:to>
                                    </p:set>
                                  </p:childTnLst>
                                </p:cTn>
                              </p:par>
                              <p:par>
                                <p:cTn id="1246" presetID="10" presetClass="exit" presetSubtype="0" fill="hold" grpId="4" nodeType="withEffect">
                                  <p:stCondLst>
                                    <p:cond delay="6000"/>
                                  </p:stCondLst>
                                  <p:childTnLst>
                                    <p:animEffect transition="out" filter="fade">
                                      <p:cBhvr>
                                        <p:cTn id="1247" dur="1000"/>
                                        <p:tgtEl>
                                          <p:spTgt spid="228"/>
                                        </p:tgtEl>
                                      </p:cBhvr>
                                    </p:animEffect>
                                    <p:set>
                                      <p:cBhvr>
                                        <p:cTn id="1248" dur="1" fill="hold">
                                          <p:stCondLst>
                                            <p:cond delay="999"/>
                                          </p:stCondLst>
                                        </p:cTn>
                                        <p:tgtEl>
                                          <p:spTgt spid="228"/>
                                        </p:tgtEl>
                                        <p:attrNameLst>
                                          <p:attrName>style.visibility</p:attrName>
                                        </p:attrNameLst>
                                      </p:cBhvr>
                                      <p:to>
                                        <p:strVal val="hidden"/>
                                      </p:to>
                                    </p:set>
                                  </p:childTnLst>
                                </p:cTn>
                              </p:par>
                              <p:par>
                                <p:cTn id="1249" presetID="10" presetClass="exit" presetSubtype="0" fill="hold" grpId="2" nodeType="withEffect">
                                  <p:stCondLst>
                                    <p:cond delay="6000"/>
                                  </p:stCondLst>
                                  <p:childTnLst>
                                    <p:animEffect transition="out" filter="fade">
                                      <p:cBhvr>
                                        <p:cTn id="1250" dur="1000"/>
                                        <p:tgtEl>
                                          <p:spTgt spid="235"/>
                                        </p:tgtEl>
                                      </p:cBhvr>
                                    </p:animEffect>
                                    <p:set>
                                      <p:cBhvr>
                                        <p:cTn id="1251" dur="1" fill="hold">
                                          <p:stCondLst>
                                            <p:cond delay="999"/>
                                          </p:stCondLst>
                                        </p:cTn>
                                        <p:tgtEl>
                                          <p:spTgt spid="235"/>
                                        </p:tgtEl>
                                        <p:attrNameLst>
                                          <p:attrName>style.visibility</p:attrName>
                                        </p:attrNameLst>
                                      </p:cBhvr>
                                      <p:to>
                                        <p:strVal val="hidden"/>
                                      </p:to>
                                    </p:set>
                                  </p:childTnLst>
                                </p:cTn>
                              </p:par>
                              <p:par>
                                <p:cTn id="1252" presetID="10" presetClass="exit" presetSubtype="0" fill="hold" grpId="4" nodeType="withEffect">
                                  <p:stCondLst>
                                    <p:cond delay="6000"/>
                                  </p:stCondLst>
                                  <p:childTnLst>
                                    <p:animEffect transition="out" filter="fade">
                                      <p:cBhvr>
                                        <p:cTn id="1253" dur="1000"/>
                                        <p:tgtEl>
                                          <p:spTgt spid="230"/>
                                        </p:tgtEl>
                                      </p:cBhvr>
                                    </p:animEffect>
                                    <p:set>
                                      <p:cBhvr>
                                        <p:cTn id="1254" dur="1" fill="hold">
                                          <p:stCondLst>
                                            <p:cond delay="999"/>
                                          </p:stCondLst>
                                        </p:cTn>
                                        <p:tgtEl>
                                          <p:spTgt spid="230"/>
                                        </p:tgtEl>
                                        <p:attrNameLst>
                                          <p:attrName>style.visibility</p:attrName>
                                        </p:attrNameLst>
                                      </p:cBhvr>
                                      <p:to>
                                        <p:strVal val="hidden"/>
                                      </p:to>
                                    </p:set>
                                  </p:childTnLst>
                                </p:cTn>
                              </p:par>
                              <p:par>
                                <p:cTn id="1255" presetID="10" presetClass="exit" presetSubtype="0" fill="hold" grpId="2" nodeType="withEffect">
                                  <p:stCondLst>
                                    <p:cond delay="6000"/>
                                  </p:stCondLst>
                                  <p:childTnLst>
                                    <p:animEffect transition="out" filter="fade">
                                      <p:cBhvr>
                                        <p:cTn id="1256" dur="1000"/>
                                        <p:tgtEl>
                                          <p:spTgt spid="226"/>
                                        </p:tgtEl>
                                      </p:cBhvr>
                                    </p:animEffect>
                                    <p:set>
                                      <p:cBhvr>
                                        <p:cTn id="1257" dur="1" fill="hold">
                                          <p:stCondLst>
                                            <p:cond delay="999"/>
                                          </p:stCondLst>
                                        </p:cTn>
                                        <p:tgtEl>
                                          <p:spTgt spid="226"/>
                                        </p:tgtEl>
                                        <p:attrNameLst>
                                          <p:attrName>style.visibility</p:attrName>
                                        </p:attrNameLst>
                                      </p:cBhvr>
                                      <p:to>
                                        <p:strVal val="hidden"/>
                                      </p:to>
                                    </p:set>
                                  </p:childTnLst>
                                </p:cTn>
                              </p:par>
                              <p:par>
                                <p:cTn id="1258" presetID="10" presetClass="exit" presetSubtype="0" fill="hold" grpId="2" nodeType="withEffect">
                                  <p:stCondLst>
                                    <p:cond delay="6000"/>
                                  </p:stCondLst>
                                  <p:childTnLst>
                                    <p:animEffect transition="out" filter="fade">
                                      <p:cBhvr>
                                        <p:cTn id="1259" dur="1000"/>
                                        <p:tgtEl>
                                          <p:spTgt spid="227"/>
                                        </p:tgtEl>
                                      </p:cBhvr>
                                    </p:animEffect>
                                    <p:set>
                                      <p:cBhvr>
                                        <p:cTn id="1260" dur="1" fill="hold">
                                          <p:stCondLst>
                                            <p:cond delay="999"/>
                                          </p:stCondLst>
                                        </p:cTn>
                                        <p:tgtEl>
                                          <p:spTgt spid="227"/>
                                        </p:tgtEl>
                                        <p:attrNameLst>
                                          <p:attrName>style.visibility</p:attrName>
                                        </p:attrNameLst>
                                      </p:cBhvr>
                                      <p:to>
                                        <p:strVal val="hidden"/>
                                      </p:to>
                                    </p:set>
                                  </p:childTnLst>
                                </p:cTn>
                              </p:par>
                              <p:par>
                                <p:cTn id="1261" presetID="10" presetClass="exit" presetSubtype="0" fill="hold" grpId="4" nodeType="withEffect">
                                  <p:stCondLst>
                                    <p:cond delay="6000"/>
                                  </p:stCondLst>
                                  <p:childTnLst>
                                    <p:animEffect transition="out" filter="fade">
                                      <p:cBhvr>
                                        <p:cTn id="1262" dur="1000"/>
                                        <p:tgtEl>
                                          <p:spTgt spid="221"/>
                                        </p:tgtEl>
                                      </p:cBhvr>
                                    </p:animEffect>
                                    <p:set>
                                      <p:cBhvr>
                                        <p:cTn id="1263" dur="1" fill="hold">
                                          <p:stCondLst>
                                            <p:cond delay="999"/>
                                          </p:stCondLst>
                                        </p:cTn>
                                        <p:tgtEl>
                                          <p:spTgt spid="221"/>
                                        </p:tgtEl>
                                        <p:attrNameLst>
                                          <p:attrName>style.visibility</p:attrName>
                                        </p:attrNameLst>
                                      </p:cBhvr>
                                      <p:to>
                                        <p:strVal val="hidden"/>
                                      </p:to>
                                    </p:set>
                                  </p:childTnLst>
                                </p:cTn>
                              </p:par>
                              <p:par>
                                <p:cTn id="1264" presetID="10" presetClass="exit" presetSubtype="0" fill="hold" grpId="4" nodeType="withEffect">
                                  <p:stCondLst>
                                    <p:cond delay="6000"/>
                                  </p:stCondLst>
                                  <p:childTnLst>
                                    <p:animEffect transition="out" filter="fade">
                                      <p:cBhvr>
                                        <p:cTn id="1265" dur="1000"/>
                                        <p:tgtEl>
                                          <p:spTgt spid="236"/>
                                        </p:tgtEl>
                                      </p:cBhvr>
                                    </p:animEffect>
                                    <p:set>
                                      <p:cBhvr>
                                        <p:cTn id="1266" dur="1" fill="hold">
                                          <p:stCondLst>
                                            <p:cond delay="999"/>
                                          </p:stCondLst>
                                        </p:cTn>
                                        <p:tgtEl>
                                          <p:spTgt spid="236"/>
                                        </p:tgtEl>
                                        <p:attrNameLst>
                                          <p:attrName>style.visibility</p:attrName>
                                        </p:attrNameLst>
                                      </p:cBhvr>
                                      <p:to>
                                        <p:strVal val="hidden"/>
                                      </p:to>
                                    </p:set>
                                  </p:childTnLst>
                                </p:cTn>
                              </p:par>
                              <p:par>
                                <p:cTn id="1267" presetID="10" presetClass="exit" presetSubtype="0" fill="hold" grpId="2" nodeType="withEffect">
                                  <p:stCondLst>
                                    <p:cond delay="6000"/>
                                  </p:stCondLst>
                                  <p:childTnLst>
                                    <p:animEffect transition="out" filter="fade">
                                      <p:cBhvr>
                                        <p:cTn id="1268" dur="1000"/>
                                        <p:tgtEl>
                                          <p:spTgt spid="223"/>
                                        </p:tgtEl>
                                      </p:cBhvr>
                                    </p:animEffect>
                                    <p:set>
                                      <p:cBhvr>
                                        <p:cTn id="1269" dur="1" fill="hold">
                                          <p:stCondLst>
                                            <p:cond delay="999"/>
                                          </p:stCondLst>
                                        </p:cTn>
                                        <p:tgtEl>
                                          <p:spTgt spid="223"/>
                                        </p:tgtEl>
                                        <p:attrNameLst>
                                          <p:attrName>style.visibility</p:attrName>
                                        </p:attrNameLst>
                                      </p:cBhvr>
                                      <p:to>
                                        <p:strVal val="hidden"/>
                                      </p:to>
                                    </p:set>
                                  </p:childTnLst>
                                </p:cTn>
                              </p:par>
                              <p:par>
                                <p:cTn id="1270" presetID="10" presetClass="exit" presetSubtype="0" fill="hold" grpId="4" nodeType="withEffect">
                                  <p:stCondLst>
                                    <p:cond delay="6000"/>
                                  </p:stCondLst>
                                  <p:childTnLst>
                                    <p:animEffect transition="out" filter="fade">
                                      <p:cBhvr>
                                        <p:cTn id="1271" dur="1000"/>
                                        <p:tgtEl>
                                          <p:spTgt spid="232"/>
                                        </p:tgtEl>
                                      </p:cBhvr>
                                    </p:animEffect>
                                    <p:set>
                                      <p:cBhvr>
                                        <p:cTn id="1272" dur="1" fill="hold">
                                          <p:stCondLst>
                                            <p:cond delay="999"/>
                                          </p:stCondLst>
                                        </p:cTn>
                                        <p:tgtEl>
                                          <p:spTgt spid="232"/>
                                        </p:tgtEl>
                                        <p:attrNameLst>
                                          <p:attrName>style.visibility</p:attrName>
                                        </p:attrNameLst>
                                      </p:cBhvr>
                                      <p:to>
                                        <p:strVal val="hidden"/>
                                      </p:to>
                                    </p:set>
                                  </p:childTnLst>
                                </p:cTn>
                              </p:par>
                              <p:par>
                                <p:cTn id="1273" presetID="10" presetClass="exit" presetSubtype="0" fill="hold" grpId="4" nodeType="withEffect">
                                  <p:stCondLst>
                                    <p:cond delay="6000"/>
                                  </p:stCondLst>
                                  <p:childTnLst>
                                    <p:animEffect transition="out" filter="fade">
                                      <p:cBhvr>
                                        <p:cTn id="1274" dur="1000"/>
                                        <p:tgtEl>
                                          <p:spTgt spid="216"/>
                                        </p:tgtEl>
                                      </p:cBhvr>
                                    </p:animEffect>
                                    <p:set>
                                      <p:cBhvr>
                                        <p:cTn id="1275" dur="1" fill="hold">
                                          <p:stCondLst>
                                            <p:cond delay="999"/>
                                          </p:stCondLst>
                                        </p:cTn>
                                        <p:tgtEl>
                                          <p:spTgt spid="216"/>
                                        </p:tgtEl>
                                        <p:attrNameLst>
                                          <p:attrName>style.visibility</p:attrName>
                                        </p:attrNameLst>
                                      </p:cBhvr>
                                      <p:to>
                                        <p:strVal val="hidden"/>
                                      </p:to>
                                    </p:set>
                                  </p:childTnLst>
                                </p:cTn>
                              </p:par>
                              <p:par>
                                <p:cTn id="1276" presetID="10" presetClass="exit" presetSubtype="0" fill="hold" grpId="2" nodeType="withEffect">
                                  <p:stCondLst>
                                    <p:cond delay="6000"/>
                                  </p:stCondLst>
                                  <p:childTnLst>
                                    <p:animEffect transition="out" filter="fade">
                                      <p:cBhvr>
                                        <p:cTn id="1277" dur="1000"/>
                                        <p:tgtEl>
                                          <p:spTgt spid="225"/>
                                        </p:tgtEl>
                                      </p:cBhvr>
                                    </p:animEffect>
                                    <p:set>
                                      <p:cBhvr>
                                        <p:cTn id="1278" dur="1" fill="hold">
                                          <p:stCondLst>
                                            <p:cond delay="999"/>
                                          </p:stCondLst>
                                        </p:cTn>
                                        <p:tgtEl>
                                          <p:spTgt spid="225"/>
                                        </p:tgtEl>
                                        <p:attrNameLst>
                                          <p:attrName>style.visibility</p:attrName>
                                        </p:attrNameLst>
                                      </p:cBhvr>
                                      <p:to>
                                        <p:strVal val="hidden"/>
                                      </p:to>
                                    </p:set>
                                  </p:childTnLst>
                                </p:cTn>
                              </p:par>
                              <p:par>
                                <p:cTn id="1279" presetID="10" presetClass="exit" presetSubtype="0" fill="hold" grpId="2" nodeType="withEffect">
                                  <p:stCondLst>
                                    <p:cond delay="6000"/>
                                  </p:stCondLst>
                                  <p:childTnLst>
                                    <p:animEffect transition="out" filter="fade">
                                      <p:cBhvr>
                                        <p:cTn id="1280" dur="1000"/>
                                        <p:tgtEl>
                                          <p:spTgt spid="224"/>
                                        </p:tgtEl>
                                      </p:cBhvr>
                                    </p:animEffect>
                                    <p:set>
                                      <p:cBhvr>
                                        <p:cTn id="1281" dur="1" fill="hold">
                                          <p:stCondLst>
                                            <p:cond delay="999"/>
                                          </p:stCondLst>
                                        </p:cTn>
                                        <p:tgtEl>
                                          <p:spTgt spid="224"/>
                                        </p:tgtEl>
                                        <p:attrNameLst>
                                          <p:attrName>style.visibility</p:attrName>
                                        </p:attrNameLst>
                                      </p:cBhvr>
                                      <p:to>
                                        <p:strVal val="hidden"/>
                                      </p:to>
                                    </p:set>
                                  </p:childTnLst>
                                </p:cTn>
                              </p:par>
                              <p:par>
                                <p:cTn id="1282" presetID="10" presetClass="exit" presetSubtype="0" fill="hold" grpId="2" nodeType="withEffect">
                                  <p:stCondLst>
                                    <p:cond delay="6000"/>
                                  </p:stCondLst>
                                  <p:childTnLst>
                                    <p:animEffect transition="out" filter="fade">
                                      <p:cBhvr>
                                        <p:cTn id="1283" dur="1000"/>
                                        <p:tgtEl>
                                          <p:spTgt spid="171"/>
                                        </p:tgtEl>
                                      </p:cBhvr>
                                    </p:animEffect>
                                    <p:set>
                                      <p:cBhvr>
                                        <p:cTn id="1284" dur="1" fill="hold">
                                          <p:stCondLst>
                                            <p:cond delay="999"/>
                                          </p:stCondLst>
                                        </p:cTn>
                                        <p:tgtEl>
                                          <p:spTgt spid="171"/>
                                        </p:tgtEl>
                                        <p:attrNameLst>
                                          <p:attrName>style.visibility</p:attrName>
                                        </p:attrNameLst>
                                      </p:cBhvr>
                                      <p:to>
                                        <p:strVal val="hidden"/>
                                      </p:to>
                                    </p:set>
                                  </p:childTnLst>
                                </p:cTn>
                              </p:par>
                              <p:par>
                                <p:cTn id="1285" presetID="10" presetClass="exit" presetSubtype="0" fill="hold" grpId="4" nodeType="withEffect">
                                  <p:stCondLst>
                                    <p:cond delay="6000"/>
                                  </p:stCondLst>
                                  <p:childTnLst>
                                    <p:animEffect transition="out" filter="fade">
                                      <p:cBhvr>
                                        <p:cTn id="1286" dur="1000"/>
                                        <p:tgtEl>
                                          <p:spTgt spid="182"/>
                                        </p:tgtEl>
                                      </p:cBhvr>
                                    </p:animEffect>
                                    <p:set>
                                      <p:cBhvr>
                                        <p:cTn id="1287" dur="1" fill="hold">
                                          <p:stCondLst>
                                            <p:cond delay="999"/>
                                          </p:stCondLst>
                                        </p:cTn>
                                        <p:tgtEl>
                                          <p:spTgt spid="182"/>
                                        </p:tgtEl>
                                        <p:attrNameLst>
                                          <p:attrName>style.visibility</p:attrName>
                                        </p:attrNameLst>
                                      </p:cBhvr>
                                      <p:to>
                                        <p:strVal val="hidden"/>
                                      </p:to>
                                    </p:set>
                                  </p:childTnLst>
                                </p:cTn>
                              </p:par>
                              <p:par>
                                <p:cTn id="1288" presetID="10" presetClass="exit" presetSubtype="0" fill="hold" grpId="4" nodeType="withEffect">
                                  <p:stCondLst>
                                    <p:cond delay="6000"/>
                                  </p:stCondLst>
                                  <p:childTnLst>
                                    <p:animEffect transition="out" filter="fade">
                                      <p:cBhvr>
                                        <p:cTn id="1289" dur="1000"/>
                                        <p:tgtEl>
                                          <p:spTgt spid="212"/>
                                        </p:tgtEl>
                                      </p:cBhvr>
                                    </p:animEffect>
                                    <p:set>
                                      <p:cBhvr>
                                        <p:cTn id="1290" dur="1" fill="hold">
                                          <p:stCondLst>
                                            <p:cond delay="999"/>
                                          </p:stCondLst>
                                        </p:cTn>
                                        <p:tgtEl>
                                          <p:spTgt spid="212"/>
                                        </p:tgtEl>
                                        <p:attrNameLst>
                                          <p:attrName>style.visibility</p:attrName>
                                        </p:attrNameLst>
                                      </p:cBhvr>
                                      <p:to>
                                        <p:strVal val="hidden"/>
                                      </p:to>
                                    </p:set>
                                  </p:childTnLst>
                                </p:cTn>
                              </p:par>
                              <p:par>
                                <p:cTn id="1291" presetID="10" presetClass="exit" presetSubtype="0" fill="hold" grpId="4" nodeType="withEffect">
                                  <p:stCondLst>
                                    <p:cond delay="6000"/>
                                  </p:stCondLst>
                                  <p:childTnLst>
                                    <p:animEffect transition="out" filter="fade">
                                      <p:cBhvr>
                                        <p:cTn id="1292" dur="1000"/>
                                        <p:tgtEl>
                                          <p:spTgt spid="202"/>
                                        </p:tgtEl>
                                      </p:cBhvr>
                                    </p:animEffect>
                                    <p:set>
                                      <p:cBhvr>
                                        <p:cTn id="1293" dur="1" fill="hold">
                                          <p:stCondLst>
                                            <p:cond delay="999"/>
                                          </p:stCondLst>
                                        </p:cTn>
                                        <p:tgtEl>
                                          <p:spTgt spid="202"/>
                                        </p:tgtEl>
                                        <p:attrNameLst>
                                          <p:attrName>style.visibility</p:attrName>
                                        </p:attrNameLst>
                                      </p:cBhvr>
                                      <p:to>
                                        <p:strVal val="hidden"/>
                                      </p:to>
                                    </p:set>
                                  </p:childTnLst>
                                </p:cTn>
                              </p:par>
                              <p:par>
                                <p:cTn id="1294" presetID="10" presetClass="exit" presetSubtype="0" fill="hold" grpId="4" nodeType="withEffect">
                                  <p:stCondLst>
                                    <p:cond delay="6000"/>
                                  </p:stCondLst>
                                  <p:childTnLst>
                                    <p:animEffect transition="out" filter="fade">
                                      <p:cBhvr>
                                        <p:cTn id="1295" dur="1000"/>
                                        <p:tgtEl>
                                          <p:spTgt spid="214"/>
                                        </p:tgtEl>
                                      </p:cBhvr>
                                    </p:animEffect>
                                    <p:set>
                                      <p:cBhvr>
                                        <p:cTn id="1296" dur="1" fill="hold">
                                          <p:stCondLst>
                                            <p:cond delay="999"/>
                                          </p:stCondLst>
                                        </p:cTn>
                                        <p:tgtEl>
                                          <p:spTgt spid="214"/>
                                        </p:tgtEl>
                                        <p:attrNameLst>
                                          <p:attrName>style.visibility</p:attrName>
                                        </p:attrNameLst>
                                      </p:cBhvr>
                                      <p:to>
                                        <p:strVal val="hidden"/>
                                      </p:to>
                                    </p:set>
                                  </p:childTnLst>
                                </p:cTn>
                              </p:par>
                              <p:par>
                                <p:cTn id="1297" presetID="10" presetClass="exit" presetSubtype="0" fill="hold" grpId="4" nodeType="withEffect">
                                  <p:stCondLst>
                                    <p:cond delay="6000"/>
                                  </p:stCondLst>
                                  <p:childTnLst>
                                    <p:animEffect transition="out" filter="fade">
                                      <p:cBhvr>
                                        <p:cTn id="1298" dur="1000"/>
                                        <p:tgtEl>
                                          <p:spTgt spid="217"/>
                                        </p:tgtEl>
                                      </p:cBhvr>
                                    </p:animEffect>
                                    <p:set>
                                      <p:cBhvr>
                                        <p:cTn id="1299" dur="1" fill="hold">
                                          <p:stCondLst>
                                            <p:cond delay="999"/>
                                          </p:stCondLst>
                                        </p:cTn>
                                        <p:tgtEl>
                                          <p:spTgt spid="217"/>
                                        </p:tgtEl>
                                        <p:attrNameLst>
                                          <p:attrName>style.visibility</p:attrName>
                                        </p:attrNameLst>
                                      </p:cBhvr>
                                      <p:to>
                                        <p:strVal val="hidden"/>
                                      </p:to>
                                    </p:set>
                                  </p:childTnLst>
                                </p:cTn>
                              </p:par>
                              <p:par>
                                <p:cTn id="1300" presetID="10" presetClass="exit" presetSubtype="0" fill="hold" grpId="4" nodeType="withEffect">
                                  <p:stCondLst>
                                    <p:cond delay="6000"/>
                                  </p:stCondLst>
                                  <p:childTnLst>
                                    <p:animEffect transition="out" filter="fade">
                                      <p:cBhvr>
                                        <p:cTn id="1301" dur="1000"/>
                                        <p:tgtEl>
                                          <p:spTgt spid="213"/>
                                        </p:tgtEl>
                                      </p:cBhvr>
                                    </p:animEffect>
                                    <p:set>
                                      <p:cBhvr>
                                        <p:cTn id="1302" dur="1" fill="hold">
                                          <p:stCondLst>
                                            <p:cond delay="999"/>
                                          </p:stCondLst>
                                        </p:cTn>
                                        <p:tgtEl>
                                          <p:spTgt spid="213"/>
                                        </p:tgtEl>
                                        <p:attrNameLst>
                                          <p:attrName>style.visibility</p:attrName>
                                        </p:attrNameLst>
                                      </p:cBhvr>
                                      <p:to>
                                        <p:strVal val="hidden"/>
                                      </p:to>
                                    </p:set>
                                  </p:childTnLst>
                                </p:cTn>
                              </p:par>
                              <p:par>
                                <p:cTn id="1303" presetID="10" presetClass="exit" presetSubtype="0" fill="hold" grpId="4" nodeType="withEffect">
                                  <p:stCondLst>
                                    <p:cond delay="6000"/>
                                  </p:stCondLst>
                                  <p:childTnLst>
                                    <p:animEffect transition="out" filter="fade">
                                      <p:cBhvr>
                                        <p:cTn id="1304" dur="1000"/>
                                        <p:tgtEl>
                                          <p:spTgt spid="219"/>
                                        </p:tgtEl>
                                      </p:cBhvr>
                                    </p:animEffect>
                                    <p:set>
                                      <p:cBhvr>
                                        <p:cTn id="1305" dur="1" fill="hold">
                                          <p:stCondLst>
                                            <p:cond delay="999"/>
                                          </p:stCondLst>
                                        </p:cTn>
                                        <p:tgtEl>
                                          <p:spTgt spid="219"/>
                                        </p:tgtEl>
                                        <p:attrNameLst>
                                          <p:attrName>style.visibility</p:attrName>
                                        </p:attrNameLst>
                                      </p:cBhvr>
                                      <p:to>
                                        <p:strVal val="hidden"/>
                                      </p:to>
                                    </p:set>
                                  </p:childTnLst>
                                </p:cTn>
                              </p:par>
                              <p:par>
                                <p:cTn id="1306" presetID="10" presetClass="exit" presetSubtype="0" fill="hold" grpId="4" nodeType="withEffect">
                                  <p:stCondLst>
                                    <p:cond delay="6000"/>
                                  </p:stCondLst>
                                  <p:childTnLst>
                                    <p:animEffect transition="out" filter="fade">
                                      <p:cBhvr>
                                        <p:cTn id="1307" dur="1000"/>
                                        <p:tgtEl>
                                          <p:spTgt spid="159"/>
                                        </p:tgtEl>
                                      </p:cBhvr>
                                    </p:animEffect>
                                    <p:set>
                                      <p:cBhvr>
                                        <p:cTn id="1308" dur="1" fill="hold">
                                          <p:stCondLst>
                                            <p:cond delay="999"/>
                                          </p:stCondLst>
                                        </p:cTn>
                                        <p:tgtEl>
                                          <p:spTgt spid="159"/>
                                        </p:tgtEl>
                                        <p:attrNameLst>
                                          <p:attrName>style.visibility</p:attrName>
                                        </p:attrNameLst>
                                      </p:cBhvr>
                                      <p:to>
                                        <p:strVal val="hidden"/>
                                      </p:to>
                                    </p:set>
                                  </p:childTnLst>
                                </p:cTn>
                              </p:par>
                              <p:par>
                                <p:cTn id="1309" presetID="10" presetClass="exit" presetSubtype="0" fill="hold" grpId="4" nodeType="withEffect">
                                  <p:stCondLst>
                                    <p:cond delay="6000"/>
                                  </p:stCondLst>
                                  <p:childTnLst>
                                    <p:animEffect transition="out" filter="fade">
                                      <p:cBhvr>
                                        <p:cTn id="1310" dur="1000"/>
                                        <p:tgtEl>
                                          <p:spTgt spid="166"/>
                                        </p:tgtEl>
                                      </p:cBhvr>
                                    </p:animEffect>
                                    <p:set>
                                      <p:cBhvr>
                                        <p:cTn id="1311" dur="1" fill="hold">
                                          <p:stCondLst>
                                            <p:cond delay="999"/>
                                          </p:stCondLst>
                                        </p:cTn>
                                        <p:tgtEl>
                                          <p:spTgt spid="166"/>
                                        </p:tgtEl>
                                        <p:attrNameLst>
                                          <p:attrName>style.visibility</p:attrName>
                                        </p:attrNameLst>
                                      </p:cBhvr>
                                      <p:to>
                                        <p:strVal val="hidden"/>
                                      </p:to>
                                    </p:set>
                                  </p:childTnLst>
                                </p:cTn>
                              </p:par>
                              <p:par>
                                <p:cTn id="1312" presetID="10" presetClass="exit" presetSubtype="0" fill="hold" grpId="2" nodeType="withEffect">
                                  <p:stCondLst>
                                    <p:cond delay="6000"/>
                                  </p:stCondLst>
                                  <p:childTnLst>
                                    <p:animEffect transition="out" filter="fade">
                                      <p:cBhvr>
                                        <p:cTn id="1313" dur="1000"/>
                                        <p:tgtEl>
                                          <p:spTgt spid="220"/>
                                        </p:tgtEl>
                                      </p:cBhvr>
                                    </p:animEffect>
                                    <p:set>
                                      <p:cBhvr>
                                        <p:cTn id="1314" dur="1" fill="hold">
                                          <p:stCondLst>
                                            <p:cond delay="999"/>
                                          </p:stCondLst>
                                        </p:cTn>
                                        <p:tgtEl>
                                          <p:spTgt spid="220"/>
                                        </p:tgtEl>
                                        <p:attrNameLst>
                                          <p:attrName>style.visibility</p:attrName>
                                        </p:attrNameLst>
                                      </p:cBhvr>
                                      <p:to>
                                        <p:strVal val="hidden"/>
                                      </p:to>
                                    </p:set>
                                  </p:childTnLst>
                                </p:cTn>
                              </p:par>
                              <p:par>
                                <p:cTn id="1315" presetID="10" presetClass="exit" presetSubtype="0" fill="hold" grpId="2" nodeType="withEffect">
                                  <p:stCondLst>
                                    <p:cond delay="6000"/>
                                  </p:stCondLst>
                                  <p:childTnLst>
                                    <p:animEffect transition="out" filter="fade">
                                      <p:cBhvr>
                                        <p:cTn id="1316" dur="1000"/>
                                        <p:tgtEl>
                                          <p:spTgt spid="211"/>
                                        </p:tgtEl>
                                      </p:cBhvr>
                                    </p:animEffect>
                                    <p:set>
                                      <p:cBhvr>
                                        <p:cTn id="1317" dur="1" fill="hold">
                                          <p:stCondLst>
                                            <p:cond delay="999"/>
                                          </p:stCondLst>
                                        </p:cTn>
                                        <p:tgtEl>
                                          <p:spTgt spid="211"/>
                                        </p:tgtEl>
                                        <p:attrNameLst>
                                          <p:attrName>style.visibility</p:attrName>
                                        </p:attrNameLst>
                                      </p:cBhvr>
                                      <p:to>
                                        <p:strVal val="hidden"/>
                                      </p:to>
                                    </p:set>
                                  </p:childTnLst>
                                </p:cTn>
                              </p:par>
                              <p:par>
                                <p:cTn id="1318" presetID="10" presetClass="exit" presetSubtype="0" fill="hold" grpId="2" nodeType="withEffect">
                                  <p:stCondLst>
                                    <p:cond delay="6000"/>
                                  </p:stCondLst>
                                  <p:childTnLst>
                                    <p:animEffect transition="out" filter="fade">
                                      <p:cBhvr>
                                        <p:cTn id="1319" dur="1000"/>
                                        <p:tgtEl>
                                          <p:spTgt spid="193"/>
                                        </p:tgtEl>
                                      </p:cBhvr>
                                    </p:animEffect>
                                    <p:set>
                                      <p:cBhvr>
                                        <p:cTn id="1320" dur="1" fill="hold">
                                          <p:stCondLst>
                                            <p:cond delay="999"/>
                                          </p:stCondLst>
                                        </p:cTn>
                                        <p:tgtEl>
                                          <p:spTgt spid="193"/>
                                        </p:tgtEl>
                                        <p:attrNameLst>
                                          <p:attrName>style.visibility</p:attrName>
                                        </p:attrNameLst>
                                      </p:cBhvr>
                                      <p:to>
                                        <p:strVal val="hidden"/>
                                      </p:to>
                                    </p:set>
                                  </p:childTnLst>
                                </p:cTn>
                              </p:par>
                              <p:par>
                                <p:cTn id="1321" presetID="10" presetClass="exit" presetSubtype="0" fill="hold" grpId="2" nodeType="withEffect">
                                  <p:stCondLst>
                                    <p:cond delay="6000"/>
                                  </p:stCondLst>
                                  <p:childTnLst>
                                    <p:animEffect transition="out" filter="fade">
                                      <p:cBhvr>
                                        <p:cTn id="1322" dur="1000"/>
                                        <p:tgtEl>
                                          <p:spTgt spid="210"/>
                                        </p:tgtEl>
                                      </p:cBhvr>
                                    </p:animEffect>
                                    <p:set>
                                      <p:cBhvr>
                                        <p:cTn id="1323" dur="1" fill="hold">
                                          <p:stCondLst>
                                            <p:cond delay="999"/>
                                          </p:stCondLst>
                                        </p:cTn>
                                        <p:tgtEl>
                                          <p:spTgt spid="210"/>
                                        </p:tgtEl>
                                        <p:attrNameLst>
                                          <p:attrName>style.visibility</p:attrName>
                                        </p:attrNameLst>
                                      </p:cBhvr>
                                      <p:to>
                                        <p:strVal val="hidden"/>
                                      </p:to>
                                    </p:set>
                                  </p:childTnLst>
                                </p:cTn>
                              </p:par>
                              <p:par>
                                <p:cTn id="1324" presetID="10" presetClass="exit" presetSubtype="0" fill="hold" grpId="2" nodeType="withEffect">
                                  <p:stCondLst>
                                    <p:cond delay="6000"/>
                                  </p:stCondLst>
                                  <p:childTnLst>
                                    <p:animEffect transition="out" filter="fade">
                                      <p:cBhvr>
                                        <p:cTn id="1325" dur="1000"/>
                                        <p:tgtEl>
                                          <p:spTgt spid="174"/>
                                        </p:tgtEl>
                                      </p:cBhvr>
                                    </p:animEffect>
                                    <p:set>
                                      <p:cBhvr>
                                        <p:cTn id="1326" dur="1" fill="hold">
                                          <p:stCondLst>
                                            <p:cond delay="999"/>
                                          </p:stCondLst>
                                        </p:cTn>
                                        <p:tgtEl>
                                          <p:spTgt spid="174"/>
                                        </p:tgtEl>
                                        <p:attrNameLst>
                                          <p:attrName>style.visibility</p:attrName>
                                        </p:attrNameLst>
                                      </p:cBhvr>
                                      <p:to>
                                        <p:strVal val="hidden"/>
                                      </p:to>
                                    </p:set>
                                  </p:childTnLst>
                                </p:cTn>
                              </p:par>
                              <p:par>
                                <p:cTn id="1327" presetID="10" presetClass="exit" presetSubtype="0" fill="hold" grpId="4" nodeType="withEffect">
                                  <p:stCondLst>
                                    <p:cond delay="6000"/>
                                  </p:stCondLst>
                                  <p:childTnLst>
                                    <p:animEffect transition="out" filter="fade">
                                      <p:cBhvr>
                                        <p:cTn id="1328" dur="1000"/>
                                        <p:tgtEl>
                                          <p:spTgt spid="160"/>
                                        </p:tgtEl>
                                      </p:cBhvr>
                                    </p:animEffect>
                                    <p:set>
                                      <p:cBhvr>
                                        <p:cTn id="1329" dur="1" fill="hold">
                                          <p:stCondLst>
                                            <p:cond delay="999"/>
                                          </p:stCondLst>
                                        </p:cTn>
                                        <p:tgtEl>
                                          <p:spTgt spid="160"/>
                                        </p:tgtEl>
                                        <p:attrNameLst>
                                          <p:attrName>style.visibility</p:attrName>
                                        </p:attrNameLst>
                                      </p:cBhvr>
                                      <p:to>
                                        <p:strVal val="hidden"/>
                                      </p:to>
                                    </p:set>
                                  </p:childTnLst>
                                </p:cTn>
                              </p:par>
                              <p:par>
                                <p:cTn id="1330" presetID="10" presetClass="exit" presetSubtype="0" fill="hold" grpId="4" nodeType="withEffect">
                                  <p:stCondLst>
                                    <p:cond delay="6000"/>
                                  </p:stCondLst>
                                  <p:childTnLst>
                                    <p:animEffect transition="out" filter="fade">
                                      <p:cBhvr>
                                        <p:cTn id="1331" dur="1000"/>
                                        <p:tgtEl>
                                          <p:spTgt spid="158"/>
                                        </p:tgtEl>
                                      </p:cBhvr>
                                    </p:animEffect>
                                    <p:set>
                                      <p:cBhvr>
                                        <p:cTn id="1332" dur="1" fill="hold">
                                          <p:stCondLst>
                                            <p:cond delay="999"/>
                                          </p:stCondLst>
                                        </p:cTn>
                                        <p:tgtEl>
                                          <p:spTgt spid="158"/>
                                        </p:tgtEl>
                                        <p:attrNameLst>
                                          <p:attrName>style.visibility</p:attrName>
                                        </p:attrNameLst>
                                      </p:cBhvr>
                                      <p:to>
                                        <p:strVal val="hidden"/>
                                      </p:to>
                                    </p:set>
                                  </p:childTnLst>
                                </p:cTn>
                              </p:par>
                              <p:par>
                                <p:cTn id="1333" presetID="10" presetClass="exit" presetSubtype="0" fill="hold" grpId="4" nodeType="withEffect">
                                  <p:stCondLst>
                                    <p:cond delay="6000"/>
                                  </p:stCondLst>
                                  <p:childTnLst>
                                    <p:animEffect transition="out" filter="fade">
                                      <p:cBhvr>
                                        <p:cTn id="1334" dur="1000"/>
                                        <p:tgtEl>
                                          <p:spTgt spid="207"/>
                                        </p:tgtEl>
                                      </p:cBhvr>
                                    </p:animEffect>
                                    <p:set>
                                      <p:cBhvr>
                                        <p:cTn id="1335" dur="1" fill="hold">
                                          <p:stCondLst>
                                            <p:cond delay="999"/>
                                          </p:stCondLst>
                                        </p:cTn>
                                        <p:tgtEl>
                                          <p:spTgt spid="207"/>
                                        </p:tgtEl>
                                        <p:attrNameLst>
                                          <p:attrName>style.visibility</p:attrName>
                                        </p:attrNameLst>
                                      </p:cBhvr>
                                      <p:to>
                                        <p:strVal val="hidden"/>
                                      </p:to>
                                    </p:set>
                                  </p:childTnLst>
                                </p:cTn>
                              </p:par>
                              <p:par>
                                <p:cTn id="1336" presetID="10" presetClass="exit" presetSubtype="0" fill="hold" grpId="4" nodeType="withEffect">
                                  <p:stCondLst>
                                    <p:cond delay="6000"/>
                                  </p:stCondLst>
                                  <p:childTnLst>
                                    <p:animEffect transition="out" filter="fade">
                                      <p:cBhvr>
                                        <p:cTn id="1337" dur="1000"/>
                                        <p:tgtEl>
                                          <p:spTgt spid="163"/>
                                        </p:tgtEl>
                                      </p:cBhvr>
                                    </p:animEffect>
                                    <p:set>
                                      <p:cBhvr>
                                        <p:cTn id="1338" dur="1" fill="hold">
                                          <p:stCondLst>
                                            <p:cond delay="999"/>
                                          </p:stCondLst>
                                        </p:cTn>
                                        <p:tgtEl>
                                          <p:spTgt spid="163"/>
                                        </p:tgtEl>
                                        <p:attrNameLst>
                                          <p:attrName>style.visibility</p:attrName>
                                        </p:attrNameLst>
                                      </p:cBhvr>
                                      <p:to>
                                        <p:strVal val="hidden"/>
                                      </p:to>
                                    </p:set>
                                  </p:childTnLst>
                                </p:cTn>
                              </p:par>
                              <p:par>
                                <p:cTn id="1339" presetID="10" presetClass="exit" presetSubtype="0" fill="hold" grpId="4" nodeType="withEffect">
                                  <p:stCondLst>
                                    <p:cond delay="6000"/>
                                  </p:stCondLst>
                                  <p:childTnLst>
                                    <p:animEffect transition="out" filter="fade">
                                      <p:cBhvr>
                                        <p:cTn id="1340" dur="1000"/>
                                        <p:tgtEl>
                                          <p:spTgt spid="215"/>
                                        </p:tgtEl>
                                      </p:cBhvr>
                                    </p:animEffect>
                                    <p:set>
                                      <p:cBhvr>
                                        <p:cTn id="1341" dur="1" fill="hold">
                                          <p:stCondLst>
                                            <p:cond delay="999"/>
                                          </p:stCondLst>
                                        </p:cTn>
                                        <p:tgtEl>
                                          <p:spTgt spid="215"/>
                                        </p:tgtEl>
                                        <p:attrNameLst>
                                          <p:attrName>style.visibility</p:attrName>
                                        </p:attrNameLst>
                                      </p:cBhvr>
                                      <p:to>
                                        <p:strVal val="hidden"/>
                                      </p:to>
                                    </p:set>
                                  </p:childTnLst>
                                </p:cTn>
                              </p:par>
                              <p:par>
                                <p:cTn id="1342" presetID="10" presetClass="exit" presetSubtype="0" fill="hold" grpId="4" nodeType="withEffect">
                                  <p:stCondLst>
                                    <p:cond delay="6000"/>
                                  </p:stCondLst>
                                  <p:childTnLst>
                                    <p:animEffect transition="out" filter="fade">
                                      <p:cBhvr>
                                        <p:cTn id="1343" dur="1000"/>
                                        <p:tgtEl>
                                          <p:spTgt spid="162"/>
                                        </p:tgtEl>
                                      </p:cBhvr>
                                    </p:animEffect>
                                    <p:set>
                                      <p:cBhvr>
                                        <p:cTn id="1344" dur="1" fill="hold">
                                          <p:stCondLst>
                                            <p:cond delay="999"/>
                                          </p:stCondLst>
                                        </p:cTn>
                                        <p:tgtEl>
                                          <p:spTgt spid="162"/>
                                        </p:tgtEl>
                                        <p:attrNameLst>
                                          <p:attrName>style.visibility</p:attrName>
                                        </p:attrNameLst>
                                      </p:cBhvr>
                                      <p:to>
                                        <p:strVal val="hidden"/>
                                      </p:to>
                                    </p:set>
                                  </p:childTnLst>
                                </p:cTn>
                              </p:par>
                              <p:par>
                                <p:cTn id="1345" presetID="10" presetClass="exit" presetSubtype="0" fill="hold" grpId="4" nodeType="withEffect">
                                  <p:stCondLst>
                                    <p:cond delay="6000"/>
                                  </p:stCondLst>
                                  <p:childTnLst>
                                    <p:animEffect transition="out" filter="fade">
                                      <p:cBhvr>
                                        <p:cTn id="1346" dur="1000"/>
                                        <p:tgtEl>
                                          <p:spTgt spid="177"/>
                                        </p:tgtEl>
                                      </p:cBhvr>
                                    </p:animEffect>
                                    <p:set>
                                      <p:cBhvr>
                                        <p:cTn id="1347" dur="1" fill="hold">
                                          <p:stCondLst>
                                            <p:cond delay="999"/>
                                          </p:stCondLst>
                                        </p:cTn>
                                        <p:tgtEl>
                                          <p:spTgt spid="177"/>
                                        </p:tgtEl>
                                        <p:attrNameLst>
                                          <p:attrName>style.visibility</p:attrName>
                                        </p:attrNameLst>
                                      </p:cBhvr>
                                      <p:to>
                                        <p:strVal val="hidden"/>
                                      </p:to>
                                    </p:set>
                                  </p:childTnLst>
                                </p:cTn>
                              </p:par>
                              <p:par>
                                <p:cTn id="1348" presetID="10" presetClass="exit" presetSubtype="0" fill="hold" grpId="4" nodeType="withEffect">
                                  <p:stCondLst>
                                    <p:cond delay="6000"/>
                                  </p:stCondLst>
                                  <p:childTnLst>
                                    <p:animEffect transition="out" filter="fade">
                                      <p:cBhvr>
                                        <p:cTn id="1349" dur="1000"/>
                                        <p:tgtEl>
                                          <p:spTgt spid="195"/>
                                        </p:tgtEl>
                                      </p:cBhvr>
                                    </p:animEffect>
                                    <p:set>
                                      <p:cBhvr>
                                        <p:cTn id="1350" dur="1" fill="hold">
                                          <p:stCondLst>
                                            <p:cond delay="999"/>
                                          </p:stCondLst>
                                        </p:cTn>
                                        <p:tgtEl>
                                          <p:spTgt spid="195"/>
                                        </p:tgtEl>
                                        <p:attrNameLst>
                                          <p:attrName>style.visibility</p:attrName>
                                        </p:attrNameLst>
                                      </p:cBhvr>
                                      <p:to>
                                        <p:strVal val="hidden"/>
                                      </p:to>
                                    </p:set>
                                  </p:childTnLst>
                                </p:cTn>
                              </p:par>
                              <p:par>
                                <p:cTn id="1351" presetID="10" presetClass="exit" presetSubtype="0" fill="hold" grpId="2" nodeType="withEffect">
                                  <p:stCondLst>
                                    <p:cond delay="6000"/>
                                  </p:stCondLst>
                                  <p:childTnLst>
                                    <p:animEffect transition="out" filter="fade">
                                      <p:cBhvr>
                                        <p:cTn id="1352" dur="1000"/>
                                        <p:tgtEl>
                                          <p:spTgt spid="179"/>
                                        </p:tgtEl>
                                      </p:cBhvr>
                                    </p:animEffect>
                                    <p:set>
                                      <p:cBhvr>
                                        <p:cTn id="1353" dur="1" fill="hold">
                                          <p:stCondLst>
                                            <p:cond delay="999"/>
                                          </p:stCondLst>
                                        </p:cTn>
                                        <p:tgtEl>
                                          <p:spTgt spid="179"/>
                                        </p:tgtEl>
                                        <p:attrNameLst>
                                          <p:attrName>style.visibility</p:attrName>
                                        </p:attrNameLst>
                                      </p:cBhvr>
                                      <p:to>
                                        <p:strVal val="hidden"/>
                                      </p:to>
                                    </p:set>
                                  </p:childTnLst>
                                </p:cTn>
                              </p:par>
                              <p:par>
                                <p:cTn id="1354" presetID="10" presetClass="exit" presetSubtype="0" fill="hold" grpId="2" nodeType="withEffect">
                                  <p:stCondLst>
                                    <p:cond delay="6000"/>
                                  </p:stCondLst>
                                  <p:childTnLst>
                                    <p:animEffect transition="out" filter="fade">
                                      <p:cBhvr>
                                        <p:cTn id="1355" dur="1000"/>
                                        <p:tgtEl>
                                          <p:spTgt spid="188"/>
                                        </p:tgtEl>
                                      </p:cBhvr>
                                    </p:animEffect>
                                    <p:set>
                                      <p:cBhvr>
                                        <p:cTn id="1356" dur="1" fill="hold">
                                          <p:stCondLst>
                                            <p:cond delay="999"/>
                                          </p:stCondLst>
                                        </p:cTn>
                                        <p:tgtEl>
                                          <p:spTgt spid="188"/>
                                        </p:tgtEl>
                                        <p:attrNameLst>
                                          <p:attrName>style.visibility</p:attrName>
                                        </p:attrNameLst>
                                      </p:cBhvr>
                                      <p:to>
                                        <p:strVal val="hidden"/>
                                      </p:to>
                                    </p:set>
                                  </p:childTnLst>
                                </p:cTn>
                              </p:par>
                              <p:par>
                                <p:cTn id="1357" presetID="10" presetClass="exit" presetSubtype="0" fill="hold" grpId="2" nodeType="withEffect">
                                  <p:stCondLst>
                                    <p:cond delay="6000"/>
                                  </p:stCondLst>
                                  <p:childTnLst>
                                    <p:animEffect transition="out" filter="fade">
                                      <p:cBhvr>
                                        <p:cTn id="1358" dur="1000"/>
                                        <p:tgtEl>
                                          <p:spTgt spid="178"/>
                                        </p:tgtEl>
                                      </p:cBhvr>
                                    </p:animEffect>
                                    <p:set>
                                      <p:cBhvr>
                                        <p:cTn id="1359" dur="1" fill="hold">
                                          <p:stCondLst>
                                            <p:cond delay="999"/>
                                          </p:stCondLst>
                                        </p:cTn>
                                        <p:tgtEl>
                                          <p:spTgt spid="178"/>
                                        </p:tgtEl>
                                        <p:attrNameLst>
                                          <p:attrName>style.visibility</p:attrName>
                                        </p:attrNameLst>
                                      </p:cBhvr>
                                      <p:to>
                                        <p:strVal val="hidden"/>
                                      </p:to>
                                    </p:set>
                                  </p:childTnLst>
                                </p:cTn>
                              </p:par>
                              <p:par>
                                <p:cTn id="1360" presetID="10" presetClass="exit" presetSubtype="0" fill="hold" grpId="4" nodeType="withEffect">
                                  <p:stCondLst>
                                    <p:cond delay="6000"/>
                                  </p:stCondLst>
                                  <p:childTnLst>
                                    <p:animEffect transition="out" filter="fade">
                                      <p:cBhvr>
                                        <p:cTn id="1361" dur="1000"/>
                                        <p:tgtEl>
                                          <p:spTgt spid="167"/>
                                        </p:tgtEl>
                                      </p:cBhvr>
                                    </p:animEffect>
                                    <p:set>
                                      <p:cBhvr>
                                        <p:cTn id="1362" dur="1" fill="hold">
                                          <p:stCondLst>
                                            <p:cond delay="999"/>
                                          </p:stCondLst>
                                        </p:cTn>
                                        <p:tgtEl>
                                          <p:spTgt spid="167"/>
                                        </p:tgtEl>
                                        <p:attrNameLst>
                                          <p:attrName>style.visibility</p:attrName>
                                        </p:attrNameLst>
                                      </p:cBhvr>
                                      <p:to>
                                        <p:strVal val="hidden"/>
                                      </p:to>
                                    </p:set>
                                  </p:childTnLst>
                                </p:cTn>
                              </p:par>
                              <p:par>
                                <p:cTn id="1363" presetID="10" presetClass="exit" presetSubtype="0" fill="hold" grpId="4" nodeType="withEffect">
                                  <p:stCondLst>
                                    <p:cond delay="6000"/>
                                  </p:stCondLst>
                                  <p:childTnLst>
                                    <p:animEffect transition="out" filter="fade">
                                      <p:cBhvr>
                                        <p:cTn id="1364" dur="1000"/>
                                        <p:tgtEl>
                                          <p:spTgt spid="168"/>
                                        </p:tgtEl>
                                      </p:cBhvr>
                                    </p:animEffect>
                                    <p:set>
                                      <p:cBhvr>
                                        <p:cTn id="1365" dur="1" fill="hold">
                                          <p:stCondLst>
                                            <p:cond delay="999"/>
                                          </p:stCondLst>
                                        </p:cTn>
                                        <p:tgtEl>
                                          <p:spTgt spid="168"/>
                                        </p:tgtEl>
                                        <p:attrNameLst>
                                          <p:attrName>style.visibility</p:attrName>
                                        </p:attrNameLst>
                                      </p:cBhvr>
                                      <p:to>
                                        <p:strVal val="hidden"/>
                                      </p:to>
                                    </p:set>
                                  </p:childTnLst>
                                </p:cTn>
                              </p:par>
                              <p:par>
                                <p:cTn id="1366" presetID="10" presetClass="exit" presetSubtype="0" fill="hold" grpId="4" nodeType="withEffect">
                                  <p:stCondLst>
                                    <p:cond delay="6000"/>
                                  </p:stCondLst>
                                  <p:childTnLst>
                                    <p:animEffect transition="out" filter="fade">
                                      <p:cBhvr>
                                        <p:cTn id="1367" dur="1000"/>
                                        <p:tgtEl>
                                          <p:spTgt spid="169"/>
                                        </p:tgtEl>
                                      </p:cBhvr>
                                    </p:animEffect>
                                    <p:set>
                                      <p:cBhvr>
                                        <p:cTn id="1368" dur="1" fill="hold">
                                          <p:stCondLst>
                                            <p:cond delay="999"/>
                                          </p:stCondLst>
                                        </p:cTn>
                                        <p:tgtEl>
                                          <p:spTgt spid="169"/>
                                        </p:tgtEl>
                                        <p:attrNameLst>
                                          <p:attrName>style.visibility</p:attrName>
                                        </p:attrNameLst>
                                      </p:cBhvr>
                                      <p:to>
                                        <p:strVal val="hidden"/>
                                      </p:to>
                                    </p:set>
                                  </p:childTnLst>
                                </p:cTn>
                              </p:par>
                              <p:par>
                                <p:cTn id="1369" presetID="10" presetClass="exit" presetSubtype="0" fill="hold" grpId="4" nodeType="withEffect">
                                  <p:stCondLst>
                                    <p:cond delay="6000"/>
                                  </p:stCondLst>
                                  <p:childTnLst>
                                    <p:animEffect transition="out" filter="fade">
                                      <p:cBhvr>
                                        <p:cTn id="1370" dur="1000"/>
                                        <p:tgtEl>
                                          <p:spTgt spid="170"/>
                                        </p:tgtEl>
                                      </p:cBhvr>
                                    </p:animEffect>
                                    <p:set>
                                      <p:cBhvr>
                                        <p:cTn id="1371" dur="1" fill="hold">
                                          <p:stCondLst>
                                            <p:cond delay="999"/>
                                          </p:stCondLst>
                                        </p:cTn>
                                        <p:tgtEl>
                                          <p:spTgt spid="170"/>
                                        </p:tgtEl>
                                        <p:attrNameLst>
                                          <p:attrName>style.visibility</p:attrName>
                                        </p:attrNameLst>
                                      </p:cBhvr>
                                      <p:to>
                                        <p:strVal val="hidden"/>
                                      </p:to>
                                    </p:set>
                                  </p:childTnLst>
                                </p:cTn>
                              </p:par>
                              <p:par>
                                <p:cTn id="1372" presetID="10" presetClass="exit" presetSubtype="0" fill="hold" grpId="4" nodeType="withEffect">
                                  <p:stCondLst>
                                    <p:cond delay="6000"/>
                                  </p:stCondLst>
                                  <p:childTnLst>
                                    <p:animEffect transition="out" filter="fade">
                                      <p:cBhvr>
                                        <p:cTn id="1373" dur="1000"/>
                                        <p:tgtEl>
                                          <p:spTgt spid="172"/>
                                        </p:tgtEl>
                                      </p:cBhvr>
                                    </p:animEffect>
                                    <p:set>
                                      <p:cBhvr>
                                        <p:cTn id="1374" dur="1" fill="hold">
                                          <p:stCondLst>
                                            <p:cond delay="999"/>
                                          </p:stCondLst>
                                        </p:cTn>
                                        <p:tgtEl>
                                          <p:spTgt spid="172"/>
                                        </p:tgtEl>
                                        <p:attrNameLst>
                                          <p:attrName>style.visibility</p:attrName>
                                        </p:attrNameLst>
                                      </p:cBhvr>
                                      <p:to>
                                        <p:strVal val="hidden"/>
                                      </p:to>
                                    </p:set>
                                  </p:childTnLst>
                                </p:cTn>
                              </p:par>
                              <p:par>
                                <p:cTn id="1375" presetID="10" presetClass="exit" presetSubtype="0" fill="hold" grpId="4" nodeType="withEffect">
                                  <p:stCondLst>
                                    <p:cond delay="6000"/>
                                  </p:stCondLst>
                                  <p:childTnLst>
                                    <p:animEffect transition="out" filter="fade">
                                      <p:cBhvr>
                                        <p:cTn id="1376" dur="1000"/>
                                        <p:tgtEl>
                                          <p:spTgt spid="200"/>
                                        </p:tgtEl>
                                      </p:cBhvr>
                                    </p:animEffect>
                                    <p:set>
                                      <p:cBhvr>
                                        <p:cTn id="1377" dur="1" fill="hold">
                                          <p:stCondLst>
                                            <p:cond delay="999"/>
                                          </p:stCondLst>
                                        </p:cTn>
                                        <p:tgtEl>
                                          <p:spTgt spid="200"/>
                                        </p:tgtEl>
                                        <p:attrNameLst>
                                          <p:attrName>style.visibility</p:attrName>
                                        </p:attrNameLst>
                                      </p:cBhvr>
                                      <p:to>
                                        <p:strVal val="hidden"/>
                                      </p:to>
                                    </p:set>
                                  </p:childTnLst>
                                </p:cTn>
                              </p:par>
                              <p:par>
                                <p:cTn id="1378" presetID="10" presetClass="exit" presetSubtype="0" fill="hold" grpId="4" nodeType="withEffect">
                                  <p:stCondLst>
                                    <p:cond delay="6000"/>
                                  </p:stCondLst>
                                  <p:childTnLst>
                                    <p:animEffect transition="out" filter="fade">
                                      <p:cBhvr>
                                        <p:cTn id="1379" dur="1000"/>
                                        <p:tgtEl>
                                          <p:spTgt spid="184"/>
                                        </p:tgtEl>
                                      </p:cBhvr>
                                    </p:animEffect>
                                    <p:set>
                                      <p:cBhvr>
                                        <p:cTn id="1380" dur="1" fill="hold">
                                          <p:stCondLst>
                                            <p:cond delay="999"/>
                                          </p:stCondLst>
                                        </p:cTn>
                                        <p:tgtEl>
                                          <p:spTgt spid="184"/>
                                        </p:tgtEl>
                                        <p:attrNameLst>
                                          <p:attrName>style.visibility</p:attrName>
                                        </p:attrNameLst>
                                      </p:cBhvr>
                                      <p:to>
                                        <p:strVal val="hidden"/>
                                      </p:to>
                                    </p:set>
                                  </p:childTnLst>
                                </p:cTn>
                              </p:par>
                              <p:par>
                                <p:cTn id="1381" presetID="10" presetClass="exit" presetSubtype="0" fill="hold" grpId="4" nodeType="withEffect">
                                  <p:stCondLst>
                                    <p:cond delay="6000"/>
                                  </p:stCondLst>
                                  <p:childTnLst>
                                    <p:animEffect transition="out" filter="fade">
                                      <p:cBhvr>
                                        <p:cTn id="1382" dur="1000"/>
                                        <p:tgtEl>
                                          <p:spTgt spid="185"/>
                                        </p:tgtEl>
                                      </p:cBhvr>
                                    </p:animEffect>
                                    <p:set>
                                      <p:cBhvr>
                                        <p:cTn id="1383" dur="1" fill="hold">
                                          <p:stCondLst>
                                            <p:cond delay="999"/>
                                          </p:stCondLst>
                                        </p:cTn>
                                        <p:tgtEl>
                                          <p:spTgt spid="185"/>
                                        </p:tgtEl>
                                        <p:attrNameLst>
                                          <p:attrName>style.visibility</p:attrName>
                                        </p:attrNameLst>
                                      </p:cBhvr>
                                      <p:to>
                                        <p:strVal val="hidden"/>
                                      </p:to>
                                    </p:set>
                                  </p:childTnLst>
                                </p:cTn>
                              </p:par>
                              <p:par>
                                <p:cTn id="1384" presetID="10" presetClass="exit" presetSubtype="0" fill="hold" grpId="2" nodeType="withEffect">
                                  <p:stCondLst>
                                    <p:cond delay="6000"/>
                                  </p:stCondLst>
                                  <p:childTnLst>
                                    <p:animEffect transition="out" filter="fade">
                                      <p:cBhvr>
                                        <p:cTn id="1385" dur="1000"/>
                                        <p:tgtEl>
                                          <p:spTgt spid="175"/>
                                        </p:tgtEl>
                                      </p:cBhvr>
                                    </p:animEffect>
                                    <p:set>
                                      <p:cBhvr>
                                        <p:cTn id="1386" dur="1" fill="hold">
                                          <p:stCondLst>
                                            <p:cond delay="999"/>
                                          </p:stCondLst>
                                        </p:cTn>
                                        <p:tgtEl>
                                          <p:spTgt spid="175"/>
                                        </p:tgtEl>
                                        <p:attrNameLst>
                                          <p:attrName>style.visibility</p:attrName>
                                        </p:attrNameLst>
                                      </p:cBhvr>
                                      <p:to>
                                        <p:strVal val="hidden"/>
                                      </p:to>
                                    </p:set>
                                  </p:childTnLst>
                                </p:cTn>
                              </p:par>
                              <p:par>
                                <p:cTn id="1387" presetID="10" presetClass="exit" presetSubtype="0" fill="hold" grpId="2" nodeType="withEffect">
                                  <p:stCondLst>
                                    <p:cond delay="6000"/>
                                  </p:stCondLst>
                                  <p:childTnLst>
                                    <p:animEffect transition="out" filter="fade">
                                      <p:cBhvr>
                                        <p:cTn id="1388" dur="1000"/>
                                        <p:tgtEl>
                                          <p:spTgt spid="203"/>
                                        </p:tgtEl>
                                      </p:cBhvr>
                                    </p:animEffect>
                                    <p:set>
                                      <p:cBhvr>
                                        <p:cTn id="1389" dur="1" fill="hold">
                                          <p:stCondLst>
                                            <p:cond delay="999"/>
                                          </p:stCondLst>
                                        </p:cTn>
                                        <p:tgtEl>
                                          <p:spTgt spid="203"/>
                                        </p:tgtEl>
                                        <p:attrNameLst>
                                          <p:attrName>style.visibility</p:attrName>
                                        </p:attrNameLst>
                                      </p:cBhvr>
                                      <p:to>
                                        <p:strVal val="hidden"/>
                                      </p:to>
                                    </p:set>
                                  </p:childTnLst>
                                </p:cTn>
                              </p:par>
                              <p:par>
                                <p:cTn id="1390" presetID="10" presetClass="exit" presetSubtype="0" fill="hold" grpId="4" nodeType="withEffect">
                                  <p:stCondLst>
                                    <p:cond delay="6000"/>
                                  </p:stCondLst>
                                  <p:childTnLst>
                                    <p:animEffect transition="out" filter="fade">
                                      <p:cBhvr>
                                        <p:cTn id="1391" dur="1000"/>
                                        <p:tgtEl>
                                          <p:spTgt spid="187"/>
                                        </p:tgtEl>
                                      </p:cBhvr>
                                    </p:animEffect>
                                    <p:set>
                                      <p:cBhvr>
                                        <p:cTn id="1392" dur="1" fill="hold">
                                          <p:stCondLst>
                                            <p:cond delay="999"/>
                                          </p:stCondLst>
                                        </p:cTn>
                                        <p:tgtEl>
                                          <p:spTgt spid="187"/>
                                        </p:tgtEl>
                                        <p:attrNameLst>
                                          <p:attrName>style.visibility</p:attrName>
                                        </p:attrNameLst>
                                      </p:cBhvr>
                                      <p:to>
                                        <p:strVal val="hidden"/>
                                      </p:to>
                                    </p:set>
                                  </p:childTnLst>
                                </p:cTn>
                              </p:par>
                              <p:par>
                                <p:cTn id="1393" presetID="10" presetClass="exit" presetSubtype="0" fill="hold" grpId="2" nodeType="withEffect">
                                  <p:stCondLst>
                                    <p:cond delay="6000"/>
                                  </p:stCondLst>
                                  <p:childTnLst>
                                    <p:animEffect transition="out" filter="fade">
                                      <p:cBhvr>
                                        <p:cTn id="1394" dur="1000"/>
                                        <p:tgtEl>
                                          <p:spTgt spid="186"/>
                                        </p:tgtEl>
                                      </p:cBhvr>
                                    </p:animEffect>
                                    <p:set>
                                      <p:cBhvr>
                                        <p:cTn id="1395" dur="1" fill="hold">
                                          <p:stCondLst>
                                            <p:cond delay="999"/>
                                          </p:stCondLst>
                                        </p:cTn>
                                        <p:tgtEl>
                                          <p:spTgt spid="186"/>
                                        </p:tgtEl>
                                        <p:attrNameLst>
                                          <p:attrName>style.visibility</p:attrName>
                                        </p:attrNameLst>
                                      </p:cBhvr>
                                      <p:to>
                                        <p:strVal val="hidden"/>
                                      </p:to>
                                    </p:set>
                                  </p:childTnLst>
                                </p:cTn>
                              </p:par>
                              <p:par>
                                <p:cTn id="1396" presetID="10" presetClass="exit" presetSubtype="0" fill="hold" grpId="2" nodeType="withEffect">
                                  <p:stCondLst>
                                    <p:cond delay="6000"/>
                                  </p:stCondLst>
                                  <p:childTnLst>
                                    <p:animEffect transition="out" filter="fade">
                                      <p:cBhvr>
                                        <p:cTn id="1397" dur="1000"/>
                                        <p:tgtEl>
                                          <p:spTgt spid="176"/>
                                        </p:tgtEl>
                                      </p:cBhvr>
                                    </p:animEffect>
                                    <p:set>
                                      <p:cBhvr>
                                        <p:cTn id="1398" dur="1" fill="hold">
                                          <p:stCondLst>
                                            <p:cond delay="999"/>
                                          </p:stCondLst>
                                        </p:cTn>
                                        <p:tgtEl>
                                          <p:spTgt spid="176"/>
                                        </p:tgtEl>
                                        <p:attrNameLst>
                                          <p:attrName>style.visibility</p:attrName>
                                        </p:attrNameLst>
                                      </p:cBhvr>
                                      <p:to>
                                        <p:strVal val="hidden"/>
                                      </p:to>
                                    </p:set>
                                  </p:childTnLst>
                                </p:cTn>
                              </p:par>
                              <p:par>
                                <p:cTn id="1399" presetID="10" presetClass="exit" presetSubtype="0" fill="hold" grpId="2" nodeType="withEffect">
                                  <p:stCondLst>
                                    <p:cond delay="6000"/>
                                  </p:stCondLst>
                                  <p:childTnLst>
                                    <p:animEffect transition="out" filter="fade">
                                      <p:cBhvr>
                                        <p:cTn id="1400" dur="1000"/>
                                        <p:tgtEl>
                                          <p:spTgt spid="191"/>
                                        </p:tgtEl>
                                      </p:cBhvr>
                                    </p:animEffect>
                                    <p:set>
                                      <p:cBhvr>
                                        <p:cTn id="1401" dur="1" fill="hold">
                                          <p:stCondLst>
                                            <p:cond delay="999"/>
                                          </p:stCondLst>
                                        </p:cTn>
                                        <p:tgtEl>
                                          <p:spTgt spid="191"/>
                                        </p:tgtEl>
                                        <p:attrNameLst>
                                          <p:attrName>style.visibility</p:attrName>
                                        </p:attrNameLst>
                                      </p:cBhvr>
                                      <p:to>
                                        <p:strVal val="hidden"/>
                                      </p:to>
                                    </p:set>
                                  </p:childTnLst>
                                </p:cTn>
                              </p:par>
                              <p:par>
                                <p:cTn id="1402" presetID="10" presetClass="exit" presetSubtype="0" fill="hold" grpId="4" nodeType="withEffect">
                                  <p:stCondLst>
                                    <p:cond delay="6000"/>
                                  </p:stCondLst>
                                  <p:childTnLst>
                                    <p:animEffect transition="out" filter="fade">
                                      <p:cBhvr>
                                        <p:cTn id="1403" dur="1000"/>
                                        <p:tgtEl>
                                          <p:spTgt spid="192"/>
                                        </p:tgtEl>
                                      </p:cBhvr>
                                    </p:animEffect>
                                    <p:set>
                                      <p:cBhvr>
                                        <p:cTn id="1404" dur="1" fill="hold">
                                          <p:stCondLst>
                                            <p:cond delay="999"/>
                                          </p:stCondLst>
                                        </p:cTn>
                                        <p:tgtEl>
                                          <p:spTgt spid="192"/>
                                        </p:tgtEl>
                                        <p:attrNameLst>
                                          <p:attrName>style.visibility</p:attrName>
                                        </p:attrNameLst>
                                      </p:cBhvr>
                                      <p:to>
                                        <p:strVal val="hidden"/>
                                      </p:to>
                                    </p:set>
                                  </p:childTnLst>
                                </p:cTn>
                              </p:par>
                              <p:par>
                                <p:cTn id="1405" presetID="10" presetClass="exit" presetSubtype="0" fill="hold" grpId="4" nodeType="withEffect">
                                  <p:stCondLst>
                                    <p:cond delay="6000"/>
                                  </p:stCondLst>
                                  <p:childTnLst>
                                    <p:animEffect transition="out" filter="fade">
                                      <p:cBhvr>
                                        <p:cTn id="1406" dur="1000"/>
                                        <p:tgtEl>
                                          <p:spTgt spid="189"/>
                                        </p:tgtEl>
                                      </p:cBhvr>
                                    </p:animEffect>
                                    <p:set>
                                      <p:cBhvr>
                                        <p:cTn id="1407" dur="1" fill="hold">
                                          <p:stCondLst>
                                            <p:cond delay="999"/>
                                          </p:stCondLst>
                                        </p:cTn>
                                        <p:tgtEl>
                                          <p:spTgt spid="189"/>
                                        </p:tgtEl>
                                        <p:attrNameLst>
                                          <p:attrName>style.visibility</p:attrName>
                                        </p:attrNameLst>
                                      </p:cBhvr>
                                      <p:to>
                                        <p:strVal val="hidden"/>
                                      </p:to>
                                    </p:set>
                                  </p:childTnLst>
                                </p:cTn>
                              </p:par>
                              <p:par>
                                <p:cTn id="1408" presetID="10" presetClass="exit" presetSubtype="0" fill="hold" grpId="4" nodeType="withEffect">
                                  <p:stCondLst>
                                    <p:cond delay="6000"/>
                                  </p:stCondLst>
                                  <p:childTnLst>
                                    <p:animEffect transition="out" filter="fade">
                                      <p:cBhvr>
                                        <p:cTn id="1409" dur="1000"/>
                                        <p:tgtEl>
                                          <p:spTgt spid="196"/>
                                        </p:tgtEl>
                                      </p:cBhvr>
                                    </p:animEffect>
                                    <p:set>
                                      <p:cBhvr>
                                        <p:cTn id="1410" dur="1" fill="hold">
                                          <p:stCondLst>
                                            <p:cond delay="999"/>
                                          </p:stCondLst>
                                        </p:cTn>
                                        <p:tgtEl>
                                          <p:spTgt spid="196"/>
                                        </p:tgtEl>
                                        <p:attrNameLst>
                                          <p:attrName>style.visibility</p:attrName>
                                        </p:attrNameLst>
                                      </p:cBhvr>
                                      <p:to>
                                        <p:strVal val="hidden"/>
                                      </p:to>
                                    </p:set>
                                  </p:childTnLst>
                                </p:cTn>
                              </p:par>
                              <p:par>
                                <p:cTn id="1411" presetID="10" presetClass="exit" presetSubtype="0" fill="hold" grpId="4" nodeType="withEffect">
                                  <p:stCondLst>
                                    <p:cond delay="6000"/>
                                  </p:stCondLst>
                                  <p:childTnLst>
                                    <p:animEffect transition="out" filter="fade">
                                      <p:cBhvr>
                                        <p:cTn id="1412" dur="1000"/>
                                        <p:tgtEl>
                                          <p:spTgt spid="197"/>
                                        </p:tgtEl>
                                      </p:cBhvr>
                                    </p:animEffect>
                                    <p:set>
                                      <p:cBhvr>
                                        <p:cTn id="1413" dur="1" fill="hold">
                                          <p:stCondLst>
                                            <p:cond delay="999"/>
                                          </p:stCondLst>
                                        </p:cTn>
                                        <p:tgtEl>
                                          <p:spTgt spid="197"/>
                                        </p:tgtEl>
                                        <p:attrNameLst>
                                          <p:attrName>style.visibility</p:attrName>
                                        </p:attrNameLst>
                                      </p:cBhvr>
                                      <p:to>
                                        <p:strVal val="hidden"/>
                                      </p:to>
                                    </p:set>
                                  </p:childTnLst>
                                </p:cTn>
                              </p:par>
                              <p:par>
                                <p:cTn id="1414" presetID="10" presetClass="exit" presetSubtype="0" fill="hold" grpId="2" nodeType="withEffect">
                                  <p:stCondLst>
                                    <p:cond delay="6000"/>
                                  </p:stCondLst>
                                  <p:childTnLst>
                                    <p:animEffect transition="out" filter="fade">
                                      <p:cBhvr>
                                        <p:cTn id="1415" dur="1000"/>
                                        <p:tgtEl>
                                          <p:spTgt spid="198"/>
                                        </p:tgtEl>
                                      </p:cBhvr>
                                    </p:animEffect>
                                    <p:set>
                                      <p:cBhvr>
                                        <p:cTn id="1416" dur="1" fill="hold">
                                          <p:stCondLst>
                                            <p:cond delay="999"/>
                                          </p:stCondLst>
                                        </p:cTn>
                                        <p:tgtEl>
                                          <p:spTgt spid="198"/>
                                        </p:tgtEl>
                                        <p:attrNameLst>
                                          <p:attrName>style.visibility</p:attrName>
                                        </p:attrNameLst>
                                      </p:cBhvr>
                                      <p:to>
                                        <p:strVal val="hidden"/>
                                      </p:to>
                                    </p:set>
                                  </p:childTnLst>
                                </p:cTn>
                              </p:par>
                              <p:par>
                                <p:cTn id="1417" presetID="10" presetClass="exit" presetSubtype="0" fill="hold" grpId="2" nodeType="withEffect">
                                  <p:stCondLst>
                                    <p:cond delay="6000"/>
                                  </p:stCondLst>
                                  <p:childTnLst>
                                    <p:animEffect transition="out" filter="fade">
                                      <p:cBhvr>
                                        <p:cTn id="1418" dur="1000"/>
                                        <p:tgtEl>
                                          <p:spTgt spid="173"/>
                                        </p:tgtEl>
                                      </p:cBhvr>
                                    </p:animEffect>
                                    <p:set>
                                      <p:cBhvr>
                                        <p:cTn id="1419" dur="1" fill="hold">
                                          <p:stCondLst>
                                            <p:cond delay="999"/>
                                          </p:stCondLst>
                                        </p:cTn>
                                        <p:tgtEl>
                                          <p:spTgt spid="173"/>
                                        </p:tgtEl>
                                        <p:attrNameLst>
                                          <p:attrName>style.visibility</p:attrName>
                                        </p:attrNameLst>
                                      </p:cBhvr>
                                      <p:to>
                                        <p:strVal val="hidden"/>
                                      </p:to>
                                    </p:set>
                                  </p:childTnLst>
                                </p:cTn>
                              </p:par>
                              <p:par>
                                <p:cTn id="1420" presetID="10" presetClass="exit" presetSubtype="0" fill="hold" grpId="4" nodeType="withEffect">
                                  <p:stCondLst>
                                    <p:cond delay="6000"/>
                                  </p:stCondLst>
                                  <p:childTnLst>
                                    <p:animEffect transition="out" filter="fade">
                                      <p:cBhvr>
                                        <p:cTn id="1421" dur="1000"/>
                                        <p:tgtEl>
                                          <p:spTgt spid="165"/>
                                        </p:tgtEl>
                                      </p:cBhvr>
                                    </p:animEffect>
                                    <p:set>
                                      <p:cBhvr>
                                        <p:cTn id="1422" dur="1" fill="hold">
                                          <p:stCondLst>
                                            <p:cond delay="999"/>
                                          </p:stCondLst>
                                        </p:cTn>
                                        <p:tgtEl>
                                          <p:spTgt spid="165"/>
                                        </p:tgtEl>
                                        <p:attrNameLst>
                                          <p:attrName>style.visibility</p:attrName>
                                        </p:attrNameLst>
                                      </p:cBhvr>
                                      <p:to>
                                        <p:strVal val="hidden"/>
                                      </p:to>
                                    </p:set>
                                  </p:childTnLst>
                                </p:cTn>
                              </p:par>
                              <p:par>
                                <p:cTn id="1423" presetID="10" presetClass="exit" presetSubtype="0" fill="hold" grpId="4" nodeType="withEffect">
                                  <p:stCondLst>
                                    <p:cond delay="6000"/>
                                  </p:stCondLst>
                                  <p:childTnLst>
                                    <p:animEffect transition="out" filter="fade">
                                      <p:cBhvr>
                                        <p:cTn id="1424" dur="1000"/>
                                        <p:tgtEl>
                                          <p:spTgt spid="194"/>
                                        </p:tgtEl>
                                      </p:cBhvr>
                                    </p:animEffect>
                                    <p:set>
                                      <p:cBhvr>
                                        <p:cTn id="1425" dur="1" fill="hold">
                                          <p:stCondLst>
                                            <p:cond delay="999"/>
                                          </p:stCondLst>
                                        </p:cTn>
                                        <p:tgtEl>
                                          <p:spTgt spid="194"/>
                                        </p:tgtEl>
                                        <p:attrNameLst>
                                          <p:attrName>style.visibility</p:attrName>
                                        </p:attrNameLst>
                                      </p:cBhvr>
                                      <p:to>
                                        <p:strVal val="hidden"/>
                                      </p:to>
                                    </p:set>
                                  </p:childTnLst>
                                </p:cTn>
                              </p:par>
                              <p:par>
                                <p:cTn id="1426" presetID="10" presetClass="exit" presetSubtype="0" fill="hold" grpId="4" nodeType="withEffect">
                                  <p:stCondLst>
                                    <p:cond delay="6000"/>
                                  </p:stCondLst>
                                  <p:childTnLst>
                                    <p:animEffect transition="out" filter="fade">
                                      <p:cBhvr>
                                        <p:cTn id="1427" dur="1000"/>
                                        <p:tgtEl>
                                          <p:spTgt spid="199"/>
                                        </p:tgtEl>
                                      </p:cBhvr>
                                    </p:animEffect>
                                    <p:set>
                                      <p:cBhvr>
                                        <p:cTn id="1428" dur="1" fill="hold">
                                          <p:stCondLst>
                                            <p:cond delay="999"/>
                                          </p:stCondLst>
                                        </p:cTn>
                                        <p:tgtEl>
                                          <p:spTgt spid="199"/>
                                        </p:tgtEl>
                                        <p:attrNameLst>
                                          <p:attrName>style.visibility</p:attrName>
                                        </p:attrNameLst>
                                      </p:cBhvr>
                                      <p:to>
                                        <p:strVal val="hidden"/>
                                      </p:to>
                                    </p:set>
                                  </p:childTnLst>
                                </p:cTn>
                              </p:par>
                              <p:par>
                                <p:cTn id="1429" presetID="10" presetClass="exit" presetSubtype="0" fill="hold" grpId="4" nodeType="withEffect">
                                  <p:stCondLst>
                                    <p:cond delay="6000"/>
                                  </p:stCondLst>
                                  <p:childTnLst>
                                    <p:animEffect transition="out" filter="fade">
                                      <p:cBhvr>
                                        <p:cTn id="1430" dur="1000"/>
                                        <p:tgtEl>
                                          <p:spTgt spid="218"/>
                                        </p:tgtEl>
                                      </p:cBhvr>
                                    </p:animEffect>
                                    <p:set>
                                      <p:cBhvr>
                                        <p:cTn id="1431" dur="1" fill="hold">
                                          <p:stCondLst>
                                            <p:cond delay="999"/>
                                          </p:stCondLst>
                                        </p:cTn>
                                        <p:tgtEl>
                                          <p:spTgt spid="218"/>
                                        </p:tgtEl>
                                        <p:attrNameLst>
                                          <p:attrName>style.visibility</p:attrName>
                                        </p:attrNameLst>
                                      </p:cBhvr>
                                      <p:to>
                                        <p:strVal val="hidden"/>
                                      </p:to>
                                    </p:set>
                                  </p:childTnLst>
                                </p:cTn>
                              </p:par>
                              <p:par>
                                <p:cTn id="1432" presetID="10" presetClass="exit" presetSubtype="0" fill="hold" grpId="2" nodeType="withEffect">
                                  <p:stCondLst>
                                    <p:cond delay="6000"/>
                                  </p:stCondLst>
                                  <p:childTnLst>
                                    <p:animEffect transition="out" filter="fade">
                                      <p:cBhvr>
                                        <p:cTn id="1433" dur="1000"/>
                                        <p:tgtEl>
                                          <p:spTgt spid="183"/>
                                        </p:tgtEl>
                                      </p:cBhvr>
                                    </p:animEffect>
                                    <p:set>
                                      <p:cBhvr>
                                        <p:cTn id="1434" dur="1" fill="hold">
                                          <p:stCondLst>
                                            <p:cond delay="999"/>
                                          </p:stCondLst>
                                        </p:cTn>
                                        <p:tgtEl>
                                          <p:spTgt spid="183"/>
                                        </p:tgtEl>
                                        <p:attrNameLst>
                                          <p:attrName>style.visibility</p:attrName>
                                        </p:attrNameLst>
                                      </p:cBhvr>
                                      <p:to>
                                        <p:strVal val="hidden"/>
                                      </p:to>
                                    </p:set>
                                  </p:childTnLst>
                                </p:cTn>
                              </p:par>
                              <p:par>
                                <p:cTn id="1435" presetID="10" presetClass="exit" presetSubtype="0" fill="hold" grpId="2" nodeType="withEffect">
                                  <p:stCondLst>
                                    <p:cond delay="6000"/>
                                  </p:stCondLst>
                                  <p:childTnLst>
                                    <p:animEffect transition="out" filter="fade">
                                      <p:cBhvr>
                                        <p:cTn id="1436" dur="1000"/>
                                        <p:tgtEl>
                                          <p:spTgt spid="204"/>
                                        </p:tgtEl>
                                      </p:cBhvr>
                                    </p:animEffect>
                                    <p:set>
                                      <p:cBhvr>
                                        <p:cTn id="1437" dur="1" fill="hold">
                                          <p:stCondLst>
                                            <p:cond delay="999"/>
                                          </p:stCondLst>
                                        </p:cTn>
                                        <p:tgtEl>
                                          <p:spTgt spid="204"/>
                                        </p:tgtEl>
                                        <p:attrNameLst>
                                          <p:attrName>style.visibility</p:attrName>
                                        </p:attrNameLst>
                                      </p:cBhvr>
                                      <p:to>
                                        <p:strVal val="hidden"/>
                                      </p:to>
                                    </p:set>
                                  </p:childTnLst>
                                </p:cTn>
                              </p:par>
                              <p:par>
                                <p:cTn id="1438" presetID="10" presetClass="exit" presetSubtype="0" fill="hold" grpId="2" nodeType="withEffect">
                                  <p:stCondLst>
                                    <p:cond delay="6000"/>
                                  </p:stCondLst>
                                  <p:childTnLst>
                                    <p:animEffect transition="out" filter="fade">
                                      <p:cBhvr>
                                        <p:cTn id="1439" dur="1000"/>
                                        <p:tgtEl>
                                          <p:spTgt spid="161"/>
                                        </p:tgtEl>
                                      </p:cBhvr>
                                    </p:animEffect>
                                    <p:set>
                                      <p:cBhvr>
                                        <p:cTn id="1440" dur="1" fill="hold">
                                          <p:stCondLst>
                                            <p:cond delay="999"/>
                                          </p:stCondLst>
                                        </p:cTn>
                                        <p:tgtEl>
                                          <p:spTgt spid="161"/>
                                        </p:tgtEl>
                                        <p:attrNameLst>
                                          <p:attrName>style.visibility</p:attrName>
                                        </p:attrNameLst>
                                      </p:cBhvr>
                                      <p:to>
                                        <p:strVal val="hidden"/>
                                      </p:to>
                                    </p:set>
                                  </p:childTnLst>
                                </p:cTn>
                              </p:par>
                              <p:par>
                                <p:cTn id="1441" presetID="10" presetClass="exit" presetSubtype="0" fill="hold" grpId="2" nodeType="withEffect">
                                  <p:stCondLst>
                                    <p:cond delay="6000"/>
                                  </p:stCondLst>
                                  <p:childTnLst>
                                    <p:animEffect transition="out" filter="fade">
                                      <p:cBhvr>
                                        <p:cTn id="1442" dur="1000"/>
                                        <p:tgtEl>
                                          <p:spTgt spid="180"/>
                                        </p:tgtEl>
                                      </p:cBhvr>
                                    </p:animEffect>
                                    <p:set>
                                      <p:cBhvr>
                                        <p:cTn id="1443" dur="1" fill="hold">
                                          <p:stCondLst>
                                            <p:cond delay="999"/>
                                          </p:stCondLst>
                                        </p:cTn>
                                        <p:tgtEl>
                                          <p:spTgt spid="180"/>
                                        </p:tgtEl>
                                        <p:attrNameLst>
                                          <p:attrName>style.visibility</p:attrName>
                                        </p:attrNameLst>
                                      </p:cBhvr>
                                      <p:to>
                                        <p:strVal val="hidden"/>
                                      </p:to>
                                    </p:set>
                                  </p:childTnLst>
                                </p:cTn>
                              </p:par>
                              <p:par>
                                <p:cTn id="1444" presetID="10" presetClass="exit" presetSubtype="0" fill="hold" grpId="2" nodeType="withEffect">
                                  <p:stCondLst>
                                    <p:cond delay="6000"/>
                                  </p:stCondLst>
                                  <p:childTnLst>
                                    <p:animEffect transition="out" filter="fade">
                                      <p:cBhvr>
                                        <p:cTn id="1445" dur="1000"/>
                                        <p:tgtEl>
                                          <p:spTgt spid="206"/>
                                        </p:tgtEl>
                                      </p:cBhvr>
                                    </p:animEffect>
                                    <p:set>
                                      <p:cBhvr>
                                        <p:cTn id="1446" dur="1" fill="hold">
                                          <p:stCondLst>
                                            <p:cond delay="999"/>
                                          </p:stCondLst>
                                        </p:cTn>
                                        <p:tgtEl>
                                          <p:spTgt spid="206"/>
                                        </p:tgtEl>
                                        <p:attrNameLst>
                                          <p:attrName>style.visibility</p:attrName>
                                        </p:attrNameLst>
                                      </p:cBhvr>
                                      <p:to>
                                        <p:strVal val="hidden"/>
                                      </p:to>
                                    </p:set>
                                  </p:childTnLst>
                                </p:cTn>
                              </p:par>
                              <p:par>
                                <p:cTn id="1447" presetID="10" presetClass="exit" presetSubtype="0" fill="hold" grpId="2" nodeType="withEffect">
                                  <p:stCondLst>
                                    <p:cond delay="6000"/>
                                  </p:stCondLst>
                                  <p:childTnLst>
                                    <p:animEffect transition="out" filter="fade">
                                      <p:cBhvr>
                                        <p:cTn id="1448" dur="1000"/>
                                        <p:tgtEl>
                                          <p:spTgt spid="190"/>
                                        </p:tgtEl>
                                      </p:cBhvr>
                                    </p:animEffect>
                                    <p:set>
                                      <p:cBhvr>
                                        <p:cTn id="1449" dur="1" fill="hold">
                                          <p:stCondLst>
                                            <p:cond delay="999"/>
                                          </p:stCondLst>
                                        </p:cTn>
                                        <p:tgtEl>
                                          <p:spTgt spid="190"/>
                                        </p:tgtEl>
                                        <p:attrNameLst>
                                          <p:attrName>style.visibility</p:attrName>
                                        </p:attrNameLst>
                                      </p:cBhvr>
                                      <p:to>
                                        <p:strVal val="hidden"/>
                                      </p:to>
                                    </p:set>
                                  </p:childTnLst>
                                </p:cTn>
                              </p:par>
                              <p:par>
                                <p:cTn id="1450" presetID="10" presetClass="exit" presetSubtype="0" fill="hold" grpId="2" nodeType="withEffect">
                                  <p:stCondLst>
                                    <p:cond delay="6000"/>
                                  </p:stCondLst>
                                  <p:childTnLst>
                                    <p:animEffect transition="out" filter="fade">
                                      <p:cBhvr>
                                        <p:cTn id="1451" dur="1000"/>
                                        <p:tgtEl>
                                          <p:spTgt spid="205"/>
                                        </p:tgtEl>
                                      </p:cBhvr>
                                    </p:animEffect>
                                    <p:set>
                                      <p:cBhvr>
                                        <p:cTn id="1452" dur="1" fill="hold">
                                          <p:stCondLst>
                                            <p:cond delay="999"/>
                                          </p:stCondLst>
                                        </p:cTn>
                                        <p:tgtEl>
                                          <p:spTgt spid="205"/>
                                        </p:tgtEl>
                                        <p:attrNameLst>
                                          <p:attrName>style.visibility</p:attrName>
                                        </p:attrNameLst>
                                      </p:cBhvr>
                                      <p:to>
                                        <p:strVal val="hidden"/>
                                      </p:to>
                                    </p:set>
                                  </p:childTnLst>
                                </p:cTn>
                              </p:par>
                              <p:par>
                                <p:cTn id="1453" presetID="10" presetClass="exit" presetSubtype="0" fill="hold" grpId="2" nodeType="withEffect">
                                  <p:stCondLst>
                                    <p:cond delay="6000"/>
                                  </p:stCondLst>
                                  <p:childTnLst>
                                    <p:animEffect transition="out" filter="fade">
                                      <p:cBhvr>
                                        <p:cTn id="1454" dur="1000"/>
                                        <p:tgtEl>
                                          <p:spTgt spid="201"/>
                                        </p:tgtEl>
                                      </p:cBhvr>
                                    </p:animEffect>
                                    <p:set>
                                      <p:cBhvr>
                                        <p:cTn id="1455" dur="1" fill="hold">
                                          <p:stCondLst>
                                            <p:cond delay="999"/>
                                          </p:stCondLst>
                                        </p:cTn>
                                        <p:tgtEl>
                                          <p:spTgt spid="201"/>
                                        </p:tgtEl>
                                        <p:attrNameLst>
                                          <p:attrName>style.visibility</p:attrName>
                                        </p:attrNameLst>
                                      </p:cBhvr>
                                      <p:to>
                                        <p:strVal val="hidden"/>
                                      </p:to>
                                    </p:set>
                                  </p:childTnLst>
                                </p:cTn>
                              </p:par>
                              <p:par>
                                <p:cTn id="1456" presetID="10" presetClass="exit" presetSubtype="0" fill="hold" grpId="4" nodeType="withEffect">
                                  <p:stCondLst>
                                    <p:cond delay="6000"/>
                                  </p:stCondLst>
                                  <p:childTnLst>
                                    <p:animEffect transition="out" filter="fade">
                                      <p:cBhvr>
                                        <p:cTn id="1457" dur="1000"/>
                                        <p:tgtEl>
                                          <p:spTgt spid="181"/>
                                        </p:tgtEl>
                                      </p:cBhvr>
                                    </p:animEffect>
                                    <p:set>
                                      <p:cBhvr>
                                        <p:cTn id="1458" dur="1" fill="hold">
                                          <p:stCondLst>
                                            <p:cond delay="999"/>
                                          </p:stCondLst>
                                        </p:cTn>
                                        <p:tgtEl>
                                          <p:spTgt spid="181"/>
                                        </p:tgtEl>
                                        <p:attrNameLst>
                                          <p:attrName>style.visibility</p:attrName>
                                        </p:attrNameLst>
                                      </p:cBhvr>
                                      <p:to>
                                        <p:strVal val="hidden"/>
                                      </p:to>
                                    </p:set>
                                  </p:childTnLst>
                                </p:cTn>
                              </p:par>
                              <p:par>
                                <p:cTn id="1459" presetID="10" presetClass="exit" presetSubtype="0" fill="hold" grpId="2" nodeType="withEffect">
                                  <p:stCondLst>
                                    <p:cond delay="6000"/>
                                  </p:stCondLst>
                                  <p:childTnLst>
                                    <p:animEffect transition="out" filter="fade">
                                      <p:cBhvr>
                                        <p:cTn id="1460" dur="1000"/>
                                        <p:tgtEl>
                                          <p:spTgt spid="234"/>
                                        </p:tgtEl>
                                      </p:cBhvr>
                                    </p:animEffect>
                                    <p:set>
                                      <p:cBhvr>
                                        <p:cTn id="1461" dur="1" fill="hold">
                                          <p:stCondLst>
                                            <p:cond delay="999"/>
                                          </p:stCondLst>
                                        </p:cTn>
                                        <p:tgtEl>
                                          <p:spTgt spid="234"/>
                                        </p:tgtEl>
                                        <p:attrNameLst>
                                          <p:attrName>style.visibility</p:attrName>
                                        </p:attrNameLst>
                                      </p:cBhvr>
                                      <p:to>
                                        <p:strVal val="hidden"/>
                                      </p:to>
                                    </p:set>
                                  </p:childTnLst>
                                </p:cTn>
                              </p:par>
                              <p:par>
                                <p:cTn id="1462" presetID="10" presetClass="exit" presetSubtype="0" fill="hold" grpId="4" nodeType="withEffect">
                                  <p:stCondLst>
                                    <p:cond delay="6000"/>
                                  </p:stCondLst>
                                  <p:childTnLst>
                                    <p:animEffect transition="out" filter="fade">
                                      <p:cBhvr>
                                        <p:cTn id="1463" dur="1000"/>
                                        <p:tgtEl>
                                          <p:spTgt spid="231"/>
                                        </p:tgtEl>
                                      </p:cBhvr>
                                    </p:animEffect>
                                    <p:set>
                                      <p:cBhvr>
                                        <p:cTn id="1464" dur="1" fill="hold">
                                          <p:stCondLst>
                                            <p:cond delay="999"/>
                                          </p:stCondLst>
                                        </p:cTn>
                                        <p:tgtEl>
                                          <p:spTgt spid="231"/>
                                        </p:tgtEl>
                                        <p:attrNameLst>
                                          <p:attrName>style.visibility</p:attrName>
                                        </p:attrNameLst>
                                      </p:cBhvr>
                                      <p:to>
                                        <p:strVal val="hidden"/>
                                      </p:to>
                                    </p:set>
                                  </p:childTnLst>
                                </p:cTn>
                              </p:par>
                              <p:par>
                                <p:cTn id="1465" presetID="10" presetClass="exit" presetSubtype="0" fill="hold" grpId="4" nodeType="withEffect">
                                  <p:stCondLst>
                                    <p:cond delay="6000"/>
                                  </p:stCondLst>
                                  <p:childTnLst>
                                    <p:animEffect transition="out" filter="fade">
                                      <p:cBhvr>
                                        <p:cTn id="1466" dur="1000"/>
                                        <p:tgtEl>
                                          <p:spTgt spid="233"/>
                                        </p:tgtEl>
                                      </p:cBhvr>
                                    </p:animEffect>
                                    <p:set>
                                      <p:cBhvr>
                                        <p:cTn id="1467" dur="1" fill="hold">
                                          <p:stCondLst>
                                            <p:cond delay="999"/>
                                          </p:stCondLst>
                                        </p:cTn>
                                        <p:tgtEl>
                                          <p:spTgt spid="233"/>
                                        </p:tgtEl>
                                        <p:attrNameLst>
                                          <p:attrName>style.visibility</p:attrName>
                                        </p:attrNameLst>
                                      </p:cBhvr>
                                      <p:to>
                                        <p:strVal val="hidden"/>
                                      </p:to>
                                    </p:set>
                                  </p:childTnLst>
                                </p:cTn>
                              </p:par>
                              <p:par>
                                <p:cTn id="1468" presetID="10" presetClass="exit" presetSubtype="0" fill="hold" grpId="1" nodeType="withEffect">
                                  <p:stCondLst>
                                    <p:cond delay="6000"/>
                                  </p:stCondLst>
                                  <p:childTnLst>
                                    <p:animEffect transition="out" filter="fade">
                                      <p:cBhvr>
                                        <p:cTn id="1469" dur="1000"/>
                                        <p:tgtEl>
                                          <p:spTgt spid="339"/>
                                        </p:tgtEl>
                                      </p:cBhvr>
                                    </p:animEffect>
                                    <p:set>
                                      <p:cBhvr>
                                        <p:cTn id="1470" dur="1" fill="hold">
                                          <p:stCondLst>
                                            <p:cond delay="999"/>
                                          </p:stCondLst>
                                        </p:cTn>
                                        <p:tgtEl>
                                          <p:spTgt spid="339"/>
                                        </p:tgtEl>
                                        <p:attrNameLst>
                                          <p:attrName>style.visibility</p:attrName>
                                        </p:attrNameLst>
                                      </p:cBhvr>
                                      <p:to>
                                        <p:strVal val="hidden"/>
                                      </p:to>
                                    </p:set>
                                  </p:childTnLst>
                                </p:cTn>
                              </p:par>
                              <p:par>
                                <p:cTn id="1471" presetID="10" presetClass="exit" presetSubtype="0" fill="hold" grpId="1" nodeType="withEffect">
                                  <p:stCondLst>
                                    <p:cond delay="6000"/>
                                  </p:stCondLst>
                                  <p:childTnLst>
                                    <p:animEffect transition="out" filter="fade">
                                      <p:cBhvr>
                                        <p:cTn id="1472" dur="1000"/>
                                        <p:tgtEl>
                                          <p:spTgt spid="338"/>
                                        </p:tgtEl>
                                      </p:cBhvr>
                                    </p:animEffect>
                                    <p:set>
                                      <p:cBhvr>
                                        <p:cTn id="1473" dur="1" fill="hold">
                                          <p:stCondLst>
                                            <p:cond delay="999"/>
                                          </p:stCondLst>
                                        </p:cTn>
                                        <p:tgtEl>
                                          <p:spTgt spid="338"/>
                                        </p:tgtEl>
                                        <p:attrNameLst>
                                          <p:attrName>style.visibility</p:attrName>
                                        </p:attrNameLst>
                                      </p:cBhvr>
                                      <p:to>
                                        <p:strVal val="hidden"/>
                                      </p:to>
                                    </p:set>
                                  </p:childTnLst>
                                </p:cTn>
                              </p:par>
                              <p:par>
                                <p:cTn id="1474" presetID="10" presetClass="exit" presetSubtype="0" fill="hold" grpId="1" nodeType="withEffect">
                                  <p:stCondLst>
                                    <p:cond delay="6000"/>
                                  </p:stCondLst>
                                  <p:childTnLst>
                                    <p:animEffect transition="out" filter="fade">
                                      <p:cBhvr>
                                        <p:cTn id="1475" dur="1000"/>
                                        <p:tgtEl>
                                          <p:spTgt spid="337"/>
                                        </p:tgtEl>
                                      </p:cBhvr>
                                    </p:animEffect>
                                    <p:set>
                                      <p:cBhvr>
                                        <p:cTn id="1476" dur="1" fill="hold">
                                          <p:stCondLst>
                                            <p:cond delay="999"/>
                                          </p:stCondLst>
                                        </p:cTn>
                                        <p:tgtEl>
                                          <p:spTgt spid="337"/>
                                        </p:tgtEl>
                                        <p:attrNameLst>
                                          <p:attrName>style.visibility</p:attrName>
                                        </p:attrNameLst>
                                      </p:cBhvr>
                                      <p:to>
                                        <p:strVal val="hidden"/>
                                      </p:to>
                                    </p:set>
                                  </p:childTnLst>
                                </p:cTn>
                              </p:par>
                              <p:par>
                                <p:cTn id="1477" presetID="10" presetClass="exit" presetSubtype="0" fill="hold" grpId="1" nodeType="withEffect">
                                  <p:stCondLst>
                                    <p:cond delay="6000"/>
                                  </p:stCondLst>
                                  <p:childTnLst>
                                    <p:animEffect transition="out" filter="fade">
                                      <p:cBhvr>
                                        <p:cTn id="1478" dur="1000"/>
                                        <p:tgtEl>
                                          <p:spTgt spid="336"/>
                                        </p:tgtEl>
                                      </p:cBhvr>
                                    </p:animEffect>
                                    <p:set>
                                      <p:cBhvr>
                                        <p:cTn id="1479" dur="1" fill="hold">
                                          <p:stCondLst>
                                            <p:cond delay="999"/>
                                          </p:stCondLst>
                                        </p:cTn>
                                        <p:tgtEl>
                                          <p:spTgt spid="336"/>
                                        </p:tgtEl>
                                        <p:attrNameLst>
                                          <p:attrName>style.visibility</p:attrName>
                                        </p:attrNameLst>
                                      </p:cBhvr>
                                      <p:to>
                                        <p:strVal val="hidden"/>
                                      </p:to>
                                    </p:set>
                                  </p:childTnLst>
                                </p:cTn>
                              </p:par>
                              <p:par>
                                <p:cTn id="1480" presetID="10" presetClass="exit" presetSubtype="0" fill="hold" grpId="1" nodeType="withEffect">
                                  <p:stCondLst>
                                    <p:cond delay="6000"/>
                                  </p:stCondLst>
                                  <p:childTnLst>
                                    <p:animEffect transition="out" filter="fade">
                                      <p:cBhvr>
                                        <p:cTn id="1481" dur="1000"/>
                                        <p:tgtEl>
                                          <p:spTgt spid="335"/>
                                        </p:tgtEl>
                                      </p:cBhvr>
                                    </p:animEffect>
                                    <p:set>
                                      <p:cBhvr>
                                        <p:cTn id="1482" dur="1" fill="hold">
                                          <p:stCondLst>
                                            <p:cond delay="999"/>
                                          </p:stCondLst>
                                        </p:cTn>
                                        <p:tgtEl>
                                          <p:spTgt spid="335"/>
                                        </p:tgtEl>
                                        <p:attrNameLst>
                                          <p:attrName>style.visibility</p:attrName>
                                        </p:attrNameLst>
                                      </p:cBhvr>
                                      <p:to>
                                        <p:strVal val="hidden"/>
                                      </p:to>
                                    </p:set>
                                  </p:childTnLst>
                                </p:cTn>
                              </p:par>
                              <p:par>
                                <p:cTn id="1483" presetID="10" presetClass="exit" presetSubtype="0" fill="hold" grpId="1" nodeType="withEffect">
                                  <p:stCondLst>
                                    <p:cond delay="6000"/>
                                  </p:stCondLst>
                                  <p:childTnLst>
                                    <p:animEffect transition="out" filter="fade">
                                      <p:cBhvr>
                                        <p:cTn id="1484" dur="1000"/>
                                        <p:tgtEl>
                                          <p:spTgt spid="334"/>
                                        </p:tgtEl>
                                      </p:cBhvr>
                                    </p:animEffect>
                                    <p:set>
                                      <p:cBhvr>
                                        <p:cTn id="1485" dur="1" fill="hold">
                                          <p:stCondLst>
                                            <p:cond delay="999"/>
                                          </p:stCondLst>
                                        </p:cTn>
                                        <p:tgtEl>
                                          <p:spTgt spid="334"/>
                                        </p:tgtEl>
                                        <p:attrNameLst>
                                          <p:attrName>style.visibility</p:attrName>
                                        </p:attrNameLst>
                                      </p:cBhvr>
                                      <p:to>
                                        <p:strVal val="hidden"/>
                                      </p:to>
                                    </p:set>
                                  </p:childTnLst>
                                </p:cTn>
                              </p:par>
                              <p:par>
                                <p:cTn id="1486" presetID="10" presetClass="exit" presetSubtype="0" fill="hold" grpId="1" nodeType="withEffect">
                                  <p:stCondLst>
                                    <p:cond delay="6000"/>
                                  </p:stCondLst>
                                  <p:childTnLst>
                                    <p:animEffect transition="out" filter="fade">
                                      <p:cBhvr>
                                        <p:cTn id="1487" dur="1000"/>
                                        <p:tgtEl>
                                          <p:spTgt spid="333"/>
                                        </p:tgtEl>
                                      </p:cBhvr>
                                    </p:animEffect>
                                    <p:set>
                                      <p:cBhvr>
                                        <p:cTn id="1488" dur="1" fill="hold">
                                          <p:stCondLst>
                                            <p:cond delay="999"/>
                                          </p:stCondLst>
                                        </p:cTn>
                                        <p:tgtEl>
                                          <p:spTgt spid="333"/>
                                        </p:tgtEl>
                                        <p:attrNameLst>
                                          <p:attrName>style.visibility</p:attrName>
                                        </p:attrNameLst>
                                      </p:cBhvr>
                                      <p:to>
                                        <p:strVal val="hidden"/>
                                      </p:to>
                                    </p:set>
                                  </p:childTnLst>
                                </p:cTn>
                              </p:par>
                              <p:par>
                                <p:cTn id="1489" presetID="10" presetClass="exit" presetSubtype="0" fill="hold" grpId="1" nodeType="withEffect">
                                  <p:stCondLst>
                                    <p:cond delay="6000"/>
                                  </p:stCondLst>
                                  <p:childTnLst>
                                    <p:animEffect transition="out" filter="fade">
                                      <p:cBhvr>
                                        <p:cTn id="1490" dur="1000"/>
                                        <p:tgtEl>
                                          <p:spTgt spid="332"/>
                                        </p:tgtEl>
                                      </p:cBhvr>
                                    </p:animEffect>
                                    <p:set>
                                      <p:cBhvr>
                                        <p:cTn id="1491" dur="1" fill="hold">
                                          <p:stCondLst>
                                            <p:cond delay="999"/>
                                          </p:stCondLst>
                                        </p:cTn>
                                        <p:tgtEl>
                                          <p:spTgt spid="332"/>
                                        </p:tgtEl>
                                        <p:attrNameLst>
                                          <p:attrName>style.visibility</p:attrName>
                                        </p:attrNameLst>
                                      </p:cBhvr>
                                      <p:to>
                                        <p:strVal val="hidden"/>
                                      </p:to>
                                    </p:set>
                                  </p:childTnLst>
                                </p:cTn>
                              </p:par>
                              <p:par>
                                <p:cTn id="1492" presetID="10" presetClass="exit" presetSubtype="0" fill="hold" grpId="1" nodeType="withEffect">
                                  <p:stCondLst>
                                    <p:cond delay="6000"/>
                                  </p:stCondLst>
                                  <p:childTnLst>
                                    <p:animEffect transition="out" filter="fade">
                                      <p:cBhvr>
                                        <p:cTn id="1493" dur="1000"/>
                                        <p:tgtEl>
                                          <p:spTgt spid="331"/>
                                        </p:tgtEl>
                                      </p:cBhvr>
                                    </p:animEffect>
                                    <p:set>
                                      <p:cBhvr>
                                        <p:cTn id="1494" dur="1" fill="hold">
                                          <p:stCondLst>
                                            <p:cond delay="999"/>
                                          </p:stCondLst>
                                        </p:cTn>
                                        <p:tgtEl>
                                          <p:spTgt spid="331"/>
                                        </p:tgtEl>
                                        <p:attrNameLst>
                                          <p:attrName>style.visibility</p:attrName>
                                        </p:attrNameLst>
                                      </p:cBhvr>
                                      <p:to>
                                        <p:strVal val="hidden"/>
                                      </p:to>
                                    </p:set>
                                  </p:childTnLst>
                                </p:cTn>
                              </p:par>
                              <p:par>
                                <p:cTn id="1495" presetID="10" presetClass="exit" presetSubtype="0" fill="hold" grpId="1" nodeType="withEffect">
                                  <p:stCondLst>
                                    <p:cond delay="6000"/>
                                  </p:stCondLst>
                                  <p:childTnLst>
                                    <p:animEffect transition="out" filter="fade">
                                      <p:cBhvr>
                                        <p:cTn id="1496" dur="1000"/>
                                        <p:tgtEl>
                                          <p:spTgt spid="330"/>
                                        </p:tgtEl>
                                      </p:cBhvr>
                                    </p:animEffect>
                                    <p:set>
                                      <p:cBhvr>
                                        <p:cTn id="1497" dur="1" fill="hold">
                                          <p:stCondLst>
                                            <p:cond delay="999"/>
                                          </p:stCondLst>
                                        </p:cTn>
                                        <p:tgtEl>
                                          <p:spTgt spid="330"/>
                                        </p:tgtEl>
                                        <p:attrNameLst>
                                          <p:attrName>style.visibility</p:attrName>
                                        </p:attrNameLst>
                                      </p:cBhvr>
                                      <p:to>
                                        <p:strVal val="hidden"/>
                                      </p:to>
                                    </p:set>
                                  </p:childTnLst>
                                </p:cTn>
                              </p:par>
                              <p:par>
                                <p:cTn id="1498" presetID="10" presetClass="exit" presetSubtype="0" fill="hold" grpId="1" nodeType="withEffect">
                                  <p:stCondLst>
                                    <p:cond delay="6000"/>
                                  </p:stCondLst>
                                  <p:childTnLst>
                                    <p:animEffect transition="out" filter="fade">
                                      <p:cBhvr>
                                        <p:cTn id="1499" dur="1000"/>
                                        <p:tgtEl>
                                          <p:spTgt spid="329"/>
                                        </p:tgtEl>
                                      </p:cBhvr>
                                    </p:animEffect>
                                    <p:set>
                                      <p:cBhvr>
                                        <p:cTn id="1500" dur="1" fill="hold">
                                          <p:stCondLst>
                                            <p:cond delay="999"/>
                                          </p:stCondLst>
                                        </p:cTn>
                                        <p:tgtEl>
                                          <p:spTgt spid="329"/>
                                        </p:tgtEl>
                                        <p:attrNameLst>
                                          <p:attrName>style.visibility</p:attrName>
                                        </p:attrNameLst>
                                      </p:cBhvr>
                                      <p:to>
                                        <p:strVal val="hidden"/>
                                      </p:to>
                                    </p:set>
                                  </p:childTnLst>
                                </p:cTn>
                              </p:par>
                              <p:par>
                                <p:cTn id="1501" presetID="10" presetClass="exit" presetSubtype="0" fill="hold" grpId="1" nodeType="withEffect">
                                  <p:stCondLst>
                                    <p:cond delay="6000"/>
                                  </p:stCondLst>
                                  <p:childTnLst>
                                    <p:animEffect transition="out" filter="fade">
                                      <p:cBhvr>
                                        <p:cTn id="1502" dur="1000"/>
                                        <p:tgtEl>
                                          <p:spTgt spid="328"/>
                                        </p:tgtEl>
                                      </p:cBhvr>
                                    </p:animEffect>
                                    <p:set>
                                      <p:cBhvr>
                                        <p:cTn id="1503" dur="1" fill="hold">
                                          <p:stCondLst>
                                            <p:cond delay="999"/>
                                          </p:stCondLst>
                                        </p:cTn>
                                        <p:tgtEl>
                                          <p:spTgt spid="328"/>
                                        </p:tgtEl>
                                        <p:attrNameLst>
                                          <p:attrName>style.visibility</p:attrName>
                                        </p:attrNameLst>
                                      </p:cBhvr>
                                      <p:to>
                                        <p:strVal val="hidden"/>
                                      </p:to>
                                    </p:set>
                                  </p:childTnLst>
                                </p:cTn>
                              </p:par>
                              <p:par>
                                <p:cTn id="1504" presetID="10" presetClass="exit" presetSubtype="0" fill="hold" grpId="1" nodeType="withEffect">
                                  <p:stCondLst>
                                    <p:cond delay="6000"/>
                                  </p:stCondLst>
                                  <p:childTnLst>
                                    <p:animEffect transition="out" filter="fade">
                                      <p:cBhvr>
                                        <p:cTn id="1505" dur="1000"/>
                                        <p:tgtEl>
                                          <p:spTgt spid="327"/>
                                        </p:tgtEl>
                                      </p:cBhvr>
                                    </p:animEffect>
                                    <p:set>
                                      <p:cBhvr>
                                        <p:cTn id="1506" dur="1" fill="hold">
                                          <p:stCondLst>
                                            <p:cond delay="999"/>
                                          </p:stCondLst>
                                        </p:cTn>
                                        <p:tgtEl>
                                          <p:spTgt spid="327"/>
                                        </p:tgtEl>
                                        <p:attrNameLst>
                                          <p:attrName>style.visibility</p:attrName>
                                        </p:attrNameLst>
                                      </p:cBhvr>
                                      <p:to>
                                        <p:strVal val="hidden"/>
                                      </p:to>
                                    </p:set>
                                  </p:childTnLst>
                                </p:cTn>
                              </p:par>
                              <p:par>
                                <p:cTn id="1507" presetID="10" presetClass="exit" presetSubtype="0" fill="hold" grpId="1" nodeType="withEffect">
                                  <p:stCondLst>
                                    <p:cond delay="6000"/>
                                  </p:stCondLst>
                                  <p:childTnLst>
                                    <p:animEffect transition="out" filter="fade">
                                      <p:cBhvr>
                                        <p:cTn id="1508" dur="1000"/>
                                        <p:tgtEl>
                                          <p:spTgt spid="326"/>
                                        </p:tgtEl>
                                      </p:cBhvr>
                                    </p:animEffect>
                                    <p:set>
                                      <p:cBhvr>
                                        <p:cTn id="1509" dur="1" fill="hold">
                                          <p:stCondLst>
                                            <p:cond delay="999"/>
                                          </p:stCondLst>
                                        </p:cTn>
                                        <p:tgtEl>
                                          <p:spTgt spid="326"/>
                                        </p:tgtEl>
                                        <p:attrNameLst>
                                          <p:attrName>style.visibility</p:attrName>
                                        </p:attrNameLst>
                                      </p:cBhvr>
                                      <p:to>
                                        <p:strVal val="hidden"/>
                                      </p:to>
                                    </p:set>
                                  </p:childTnLst>
                                </p:cTn>
                              </p:par>
                              <p:par>
                                <p:cTn id="1510" presetID="10" presetClass="exit" presetSubtype="0" fill="hold" grpId="1" nodeType="withEffect">
                                  <p:stCondLst>
                                    <p:cond delay="6000"/>
                                  </p:stCondLst>
                                  <p:childTnLst>
                                    <p:animEffect transition="out" filter="fade">
                                      <p:cBhvr>
                                        <p:cTn id="1511" dur="1000"/>
                                        <p:tgtEl>
                                          <p:spTgt spid="325"/>
                                        </p:tgtEl>
                                      </p:cBhvr>
                                    </p:animEffect>
                                    <p:set>
                                      <p:cBhvr>
                                        <p:cTn id="1512" dur="1" fill="hold">
                                          <p:stCondLst>
                                            <p:cond delay="999"/>
                                          </p:stCondLst>
                                        </p:cTn>
                                        <p:tgtEl>
                                          <p:spTgt spid="325"/>
                                        </p:tgtEl>
                                        <p:attrNameLst>
                                          <p:attrName>style.visibility</p:attrName>
                                        </p:attrNameLst>
                                      </p:cBhvr>
                                      <p:to>
                                        <p:strVal val="hidden"/>
                                      </p:to>
                                    </p:set>
                                  </p:childTnLst>
                                </p:cTn>
                              </p:par>
                              <p:par>
                                <p:cTn id="1513" presetID="10" presetClass="exit" presetSubtype="0" fill="hold" grpId="1" nodeType="withEffect">
                                  <p:stCondLst>
                                    <p:cond delay="6000"/>
                                  </p:stCondLst>
                                  <p:childTnLst>
                                    <p:animEffect transition="out" filter="fade">
                                      <p:cBhvr>
                                        <p:cTn id="1514" dur="1000"/>
                                        <p:tgtEl>
                                          <p:spTgt spid="324"/>
                                        </p:tgtEl>
                                      </p:cBhvr>
                                    </p:animEffect>
                                    <p:set>
                                      <p:cBhvr>
                                        <p:cTn id="1515" dur="1" fill="hold">
                                          <p:stCondLst>
                                            <p:cond delay="999"/>
                                          </p:stCondLst>
                                        </p:cTn>
                                        <p:tgtEl>
                                          <p:spTgt spid="324"/>
                                        </p:tgtEl>
                                        <p:attrNameLst>
                                          <p:attrName>style.visibility</p:attrName>
                                        </p:attrNameLst>
                                      </p:cBhvr>
                                      <p:to>
                                        <p:strVal val="hidden"/>
                                      </p:to>
                                    </p:set>
                                  </p:childTnLst>
                                </p:cTn>
                              </p:par>
                              <p:par>
                                <p:cTn id="1516" presetID="10" presetClass="exit" presetSubtype="0" fill="hold" grpId="1" nodeType="withEffect">
                                  <p:stCondLst>
                                    <p:cond delay="6000"/>
                                  </p:stCondLst>
                                  <p:childTnLst>
                                    <p:animEffect transition="out" filter="fade">
                                      <p:cBhvr>
                                        <p:cTn id="1517" dur="1000"/>
                                        <p:tgtEl>
                                          <p:spTgt spid="323"/>
                                        </p:tgtEl>
                                      </p:cBhvr>
                                    </p:animEffect>
                                    <p:set>
                                      <p:cBhvr>
                                        <p:cTn id="1518" dur="1" fill="hold">
                                          <p:stCondLst>
                                            <p:cond delay="999"/>
                                          </p:stCondLst>
                                        </p:cTn>
                                        <p:tgtEl>
                                          <p:spTgt spid="323"/>
                                        </p:tgtEl>
                                        <p:attrNameLst>
                                          <p:attrName>style.visibility</p:attrName>
                                        </p:attrNameLst>
                                      </p:cBhvr>
                                      <p:to>
                                        <p:strVal val="hidden"/>
                                      </p:to>
                                    </p:set>
                                  </p:childTnLst>
                                </p:cTn>
                              </p:par>
                              <p:par>
                                <p:cTn id="1519" presetID="10" presetClass="exit" presetSubtype="0" fill="hold" grpId="1" nodeType="withEffect">
                                  <p:stCondLst>
                                    <p:cond delay="6000"/>
                                  </p:stCondLst>
                                  <p:childTnLst>
                                    <p:animEffect transition="out" filter="fade">
                                      <p:cBhvr>
                                        <p:cTn id="1520" dur="1000"/>
                                        <p:tgtEl>
                                          <p:spTgt spid="322"/>
                                        </p:tgtEl>
                                      </p:cBhvr>
                                    </p:animEffect>
                                    <p:set>
                                      <p:cBhvr>
                                        <p:cTn id="1521" dur="1" fill="hold">
                                          <p:stCondLst>
                                            <p:cond delay="999"/>
                                          </p:stCondLst>
                                        </p:cTn>
                                        <p:tgtEl>
                                          <p:spTgt spid="322"/>
                                        </p:tgtEl>
                                        <p:attrNameLst>
                                          <p:attrName>style.visibility</p:attrName>
                                        </p:attrNameLst>
                                      </p:cBhvr>
                                      <p:to>
                                        <p:strVal val="hidden"/>
                                      </p:to>
                                    </p:set>
                                  </p:childTnLst>
                                </p:cTn>
                              </p:par>
                              <p:par>
                                <p:cTn id="1522" presetID="10" presetClass="exit" presetSubtype="0" fill="hold" grpId="1" nodeType="withEffect">
                                  <p:stCondLst>
                                    <p:cond delay="6000"/>
                                  </p:stCondLst>
                                  <p:childTnLst>
                                    <p:animEffect transition="out" filter="fade">
                                      <p:cBhvr>
                                        <p:cTn id="1523" dur="1000"/>
                                        <p:tgtEl>
                                          <p:spTgt spid="321"/>
                                        </p:tgtEl>
                                      </p:cBhvr>
                                    </p:animEffect>
                                    <p:set>
                                      <p:cBhvr>
                                        <p:cTn id="1524" dur="1" fill="hold">
                                          <p:stCondLst>
                                            <p:cond delay="999"/>
                                          </p:stCondLst>
                                        </p:cTn>
                                        <p:tgtEl>
                                          <p:spTgt spid="321"/>
                                        </p:tgtEl>
                                        <p:attrNameLst>
                                          <p:attrName>style.visibility</p:attrName>
                                        </p:attrNameLst>
                                      </p:cBhvr>
                                      <p:to>
                                        <p:strVal val="hidden"/>
                                      </p:to>
                                    </p:set>
                                  </p:childTnLst>
                                </p:cTn>
                              </p:par>
                              <p:par>
                                <p:cTn id="1525" presetID="10" presetClass="exit" presetSubtype="0" fill="hold" grpId="1" nodeType="withEffect">
                                  <p:stCondLst>
                                    <p:cond delay="6000"/>
                                  </p:stCondLst>
                                  <p:childTnLst>
                                    <p:animEffect transition="out" filter="fade">
                                      <p:cBhvr>
                                        <p:cTn id="1526" dur="1000"/>
                                        <p:tgtEl>
                                          <p:spTgt spid="320"/>
                                        </p:tgtEl>
                                      </p:cBhvr>
                                    </p:animEffect>
                                    <p:set>
                                      <p:cBhvr>
                                        <p:cTn id="1527" dur="1" fill="hold">
                                          <p:stCondLst>
                                            <p:cond delay="999"/>
                                          </p:stCondLst>
                                        </p:cTn>
                                        <p:tgtEl>
                                          <p:spTgt spid="320"/>
                                        </p:tgtEl>
                                        <p:attrNameLst>
                                          <p:attrName>style.visibility</p:attrName>
                                        </p:attrNameLst>
                                      </p:cBhvr>
                                      <p:to>
                                        <p:strVal val="hidden"/>
                                      </p:to>
                                    </p:set>
                                  </p:childTnLst>
                                </p:cTn>
                              </p:par>
                              <p:par>
                                <p:cTn id="1528" presetID="10" presetClass="exit" presetSubtype="0" fill="hold" grpId="1" nodeType="withEffect">
                                  <p:stCondLst>
                                    <p:cond delay="6000"/>
                                  </p:stCondLst>
                                  <p:childTnLst>
                                    <p:animEffect transition="out" filter="fade">
                                      <p:cBhvr>
                                        <p:cTn id="1529" dur="1000"/>
                                        <p:tgtEl>
                                          <p:spTgt spid="319"/>
                                        </p:tgtEl>
                                      </p:cBhvr>
                                    </p:animEffect>
                                    <p:set>
                                      <p:cBhvr>
                                        <p:cTn id="1530" dur="1" fill="hold">
                                          <p:stCondLst>
                                            <p:cond delay="999"/>
                                          </p:stCondLst>
                                        </p:cTn>
                                        <p:tgtEl>
                                          <p:spTgt spid="319"/>
                                        </p:tgtEl>
                                        <p:attrNameLst>
                                          <p:attrName>style.visibility</p:attrName>
                                        </p:attrNameLst>
                                      </p:cBhvr>
                                      <p:to>
                                        <p:strVal val="hidden"/>
                                      </p:to>
                                    </p:set>
                                  </p:childTnLst>
                                </p:cTn>
                              </p:par>
                              <p:par>
                                <p:cTn id="1531" presetID="10" presetClass="exit" presetSubtype="0" fill="hold" grpId="1" nodeType="withEffect">
                                  <p:stCondLst>
                                    <p:cond delay="6000"/>
                                  </p:stCondLst>
                                  <p:childTnLst>
                                    <p:animEffect transition="out" filter="fade">
                                      <p:cBhvr>
                                        <p:cTn id="1532" dur="1000"/>
                                        <p:tgtEl>
                                          <p:spTgt spid="318"/>
                                        </p:tgtEl>
                                      </p:cBhvr>
                                    </p:animEffect>
                                    <p:set>
                                      <p:cBhvr>
                                        <p:cTn id="1533" dur="1" fill="hold">
                                          <p:stCondLst>
                                            <p:cond delay="999"/>
                                          </p:stCondLst>
                                        </p:cTn>
                                        <p:tgtEl>
                                          <p:spTgt spid="318"/>
                                        </p:tgtEl>
                                        <p:attrNameLst>
                                          <p:attrName>style.visibility</p:attrName>
                                        </p:attrNameLst>
                                      </p:cBhvr>
                                      <p:to>
                                        <p:strVal val="hidden"/>
                                      </p:to>
                                    </p:set>
                                  </p:childTnLst>
                                </p:cTn>
                              </p:par>
                              <p:par>
                                <p:cTn id="1534" presetID="10" presetClass="exit" presetSubtype="0" fill="hold" grpId="1" nodeType="withEffect">
                                  <p:stCondLst>
                                    <p:cond delay="6000"/>
                                  </p:stCondLst>
                                  <p:childTnLst>
                                    <p:animEffect transition="out" filter="fade">
                                      <p:cBhvr>
                                        <p:cTn id="1535" dur="1000"/>
                                        <p:tgtEl>
                                          <p:spTgt spid="317"/>
                                        </p:tgtEl>
                                      </p:cBhvr>
                                    </p:animEffect>
                                    <p:set>
                                      <p:cBhvr>
                                        <p:cTn id="1536" dur="1" fill="hold">
                                          <p:stCondLst>
                                            <p:cond delay="999"/>
                                          </p:stCondLst>
                                        </p:cTn>
                                        <p:tgtEl>
                                          <p:spTgt spid="317"/>
                                        </p:tgtEl>
                                        <p:attrNameLst>
                                          <p:attrName>style.visibility</p:attrName>
                                        </p:attrNameLst>
                                      </p:cBhvr>
                                      <p:to>
                                        <p:strVal val="hidden"/>
                                      </p:to>
                                    </p:set>
                                  </p:childTnLst>
                                </p:cTn>
                              </p:par>
                              <p:par>
                                <p:cTn id="1537" presetID="10" presetClass="exit" presetSubtype="0" fill="hold" grpId="1" nodeType="withEffect">
                                  <p:stCondLst>
                                    <p:cond delay="6000"/>
                                  </p:stCondLst>
                                  <p:childTnLst>
                                    <p:animEffect transition="out" filter="fade">
                                      <p:cBhvr>
                                        <p:cTn id="1538" dur="1000"/>
                                        <p:tgtEl>
                                          <p:spTgt spid="316"/>
                                        </p:tgtEl>
                                      </p:cBhvr>
                                    </p:animEffect>
                                    <p:set>
                                      <p:cBhvr>
                                        <p:cTn id="1539" dur="1" fill="hold">
                                          <p:stCondLst>
                                            <p:cond delay="999"/>
                                          </p:stCondLst>
                                        </p:cTn>
                                        <p:tgtEl>
                                          <p:spTgt spid="316"/>
                                        </p:tgtEl>
                                        <p:attrNameLst>
                                          <p:attrName>style.visibility</p:attrName>
                                        </p:attrNameLst>
                                      </p:cBhvr>
                                      <p:to>
                                        <p:strVal val="hidden"/>
                                      </p:to>
                                    </p:set>
                                  </p:childTnLst>
                                </p:cTn>
                              </p:par>
                              <p:par>
                                <p:cTn id="1540" presetID="10" presetClass="exit" presetSubtype="0" fill="hold" grpId="1" nodeType="withEffect">
                                  <p:stCondLst>
                                    <p:cond delay="6000"/>
                                  </p:stCondLst>
                                  <p:childTnLst>
                                    <p:animEffect transition="out" filter="fade">
                                      <p:cBhvr>
                                        <p:cTn id="1541" dur="1000"/>
                                        <p:tgtEl>
                                          <p:spTgt spid="315"/>
                                        </p:tgtEl>
                                      </p:cBhvr>
                                    </p:animEffect>
                                    <p:set>
                                      <p:cBhvr>
                                        <p:cTn id="1542" dur="1" fill="hold">
                                          <p:stCondLst>
                                            <p:cond delay="999"/>
                                          </p:stCondLst>
                                        </p:cTn>
                                        <p:tgtEl>
                                          <p:spTgt spid="315"/>
                                        </p:tgtEl>
                                        <p:attrNameLst>
                                          <p:attrName>style.visibility</p:attrName>
                                        </p:attrNameLst>
                                      </p:cBhvr>
                                      <p:to>
                                        <p:strVal val="hidden"/>
                                      </p:to>
                                    </p:set>
                                  </p:childTnLst>
                                </p:cTn>
                              </p:par>
                              <p:par>
                                <p:cTn id="1543" presetID="10" presetClass="exit" presetSubtype="0" fill="hold" grpId="1" nodeType="withEffect">
                                  <p:stCondLst>
                                    <p:cond delay="6000"/>
                                  </p:stCondLst>
                                  <p:childTnLst>
                                    <p:animEffect transition="out" filter="fade">
                                      <p:cBhvr>
                                        <p:cTn id="1544" dur="1000"/>
                                        <p:tgtEl>
                                          <p:spTgt spid="314"/>
                                        </p:tgtEl>
                                      </p:cBhvr>
                                    </p:animEffect>
                                    <p:set>
                                      <p:cBhvr>
                                        <p:cTn id="1545" dur="1" fill="hold">
                                          <p:stCondLst>
                                            <p:cond delay="999"/>
                                          </p:stCondLst>
                                        </p:cTn>
                                        <p:tgtEl>
                                          <p:spTgt spid="314"/>
                                        </p:tgtEl>
                                        <p:attrNameLst>
                                          <p:attrName>style.visibility</p:attrName>
                                        </p:attrNameLst>
                                      </p:cBhvr>
                                      <p:to>
                                        <p:strVal val="hidden"/>
                                      </p:to>
                                    </p:set>
                                  </p:childTnLst>
                                </p:cTn>
                              </p:par>
                              <p:par>
                                <p:cTn id="1546" presetID="10" presetClass="exit" presetSubtype="0" fill="hold" grpId="1" nodeType="withEffect">
                                  <p:stCondLst>
                                    <p:cond delay="6000"/>
                                  </p:stCondLst>
                                  <p:childTnLst>
                                    <p:animEffect transition="out" filter="fade">
                                      <p:cBhvr>
                                        <p:cTn id="1547" dur="1000"/>
                                        <p:tgtEl>
                                          <p:spTgt spid="313"/>
                                        </p:tgtEl>
                                      </p:cBhvr>
                                    </p:animEffect>
                                    <p:set>
                                      <p:cBhvr>
                                        <p:cTn id="1548" dur="1" fill="hold">
                                          <p:stCondLst>
                                            <p:cond delay="999"/>
                                          </p:stCondLst>
                                        </p:cTn>
                                        <p:tgtEl>
                                          <p:spTgt spid="313"/>
                                        </p:tgtEl>
                                        <p:attrNameLst>
                                          <p:attrName>style.visibility</p:attrName>
                                        </p:attrNameLst>
                                      </p:cBhvr>
                                      <p:to>
                                        <p:strVal val="hidden"/>
                                      </p:to>
                                    </p:set>
                                  </p:childTnLst>
                                </p:cTn>
                              </p:par>
                              <p:par>
                                <p:cTn id="1549" presetID="10" presetClass="exit" presetSubtype="0" fill="hold" grpId="1" nodeType="withEffect">
                                  <p:stCondLst>
                                    <p:cond delay="6000"/>
                                  </p:stCondLst>
                                  <p:childTnLst>
                                    <p:animEffect transition="out" filter="fade">
                                      <p:cBhvr>
                                        <p:cTn id="1550" dur="1000"/>
                                        <p:tgtEl>
                                          <p:spTgt spid="312"/>
                                        </p:tgtEl>
                                      </p:cBhvr>
                                    </p:animEffect>
                                    <p:set>
                                      <p:cBhvr>
                                        <p:cTn id="1551" dur="1" fill="hold">
                                          <p:stCondLst>
                                            <p:cond delay="999"/>
                                          </p:stCondLst>
                                        </p:cTn>
                                        <p:tgtEl>
                                          <p:spTgt spid="312"/>
                                        </p:tgtEl>
                                        <p:attrNameLst>
                                          <p:attrName>style.visibility</p:attrName>
                                        </p:attrNameLst>
                                      </p:cBhvr>
                                      <p:to>
                                        <p:strVal val="hidden"/>
                                      </p:to>
                                    </p:set>
                                  </p:childTnLst>
                                </p:cTn>
                              </p:par>
                              <p:par>
                                <p:cTn id="1552" presetID="10" presetClass="exit" presetSubtype="0" fill="hold" grpId="1" nodeType="withEffect">
                                  <p:stCondLst>
                                    <p:cond delay="6000"/>
                                  </p:stCondLst>
                                  <p:childTnLst>
                                    <p:animEffect transition="out" filter="fade">
                                      <p:cBhvr>
                                        <p:cTn id="1553" dur="1000"/>
                                        <p:tgtEl>
                                          <p:spTgt spid="311"/>
                                        </p:tgtEl>
                                      </p:cBhvr>
                                    </p:animEffect>
                                    <p:set>
                                      <p:cBhvr>
                                        <p:cTn id="1554" dur="1" fill="hold">
                                          <p:stCondLst>
                                            <p:cond delay="999"/>
                                          </p:stCondLst>
                                        </p:cTn>
                                        <p:tgtEl>
                                          <p:spTgt spid="311"/>
                                        </p:tgtEl>
                                        <p:attrNameLst>
                                          <p:attrName>style.visibility</p:attrName>
                                        </p:attrNameLst>
                                      </p:cBhvr>
                                      <p:to>
                                        <p:strVal val="hidden"/>
                                      </p:to>
                                    </p:set>
                                  </p:childTnLst>
                                </p:cTn>
                              </p:par>
                              <p:par>
                                <p:cTn id="1555" presetID="10" presetClass="exit" presetSubtype="0" fill="hold" grpId="1" nodeType="withEffect">
                                  <p:stCondLst>
                                    <p:cond delay="6000"/>
                                  </p:stCondLst>
                                  <p:childTnLst>
                                    <p:animEffect transition="out" filter="fade">
                                      <p:cBhvr>
                                        <p:cTn id="1556" dur="1000"/>
                                        <p:tgtEl>
                                          <p:spTgt spid="310"/>
                                        </p:tgtEl>
                                      </p:cBhvr>
                                    </p:animEffect>
                                    <p:set>
                                      <p:cBhvr>
                                        <p:cTn id="1557" dur="1" fill="hold">
                                          <p:stCondLst>
                                            <p:cond delay="999"/>
                                          </p:stCondLst>
                                        </p:cTn>
                                        <p:tgtEl>
                                          <p:spTgt spid="310"/>
                                        </p:tgtEl>
                                        <p:attrNameLst>
                                          <p:attrName>style.visibility</p:attrName>
                                        </p:attrNameLst>
                                      </p:cBhvr>
                                      <p:to>
                                        <p:strVal val="hidden"/>
                                      </p:to>
                                    </p:set>
                                  </p:childTnLst>
                                </p:cTn>
                              </p:par>
                              <p:par>
                                <p:cTn id="1558" presetID="10" presetClass="exit" presetSubtype="0" fill="hold" grpId="1" nodeType="withEffect">
                                  <p:stCondLst>
                                    <p:cond delay="6000"/>
                                  </p:stCondLst>
                                  <p:childTnLst>
                                    <p:animEffect transition="out" filter="fade">
                                      <p:cBhvr>
                                        <p:cTn id="1559" dur="1000"/>
                                        <p:tgtEl>
                                          <p:spTgt spid="309"/>
                                        </p:tgtEl>
                                      </p:cBhvr>
                                    </p:animEffect>
                                    <p:set>
                                      <p:cBhvr>
                                        <p:cTn id="1560" dur="1" fill="hold">
                                          <p:stCondLst>
                                            <p:cond delay="999"/>
                                          </p:stCondLst>
                                        </p:cTn>
                                        <p:tgtEl>
                                          <p:spTgt spid="309"/>
                                        </p:tgtEl>
                                        <p:attrNameLst>
                                          <p:attrName>style.visibility</p:attrName>
                                        </p:attrNameLst>
                                      </p:cBhvr>
                                      <p:to>
                                        <p:strVal val="hidden"/>
                                      </p:to>
                                    </p:set>
                                  </p:childTnLst>
                                </p:cTn>
                              </p:par>
                              <p:par>
                                <p:cTn id="1561" presetID="10" presetClass="exit" presetSubtype="0" fill="hold" grpId="1" nodeType="withEffect">
                                  <p:stCondLst>
                                    <p:cond delay="6000"/>
                                  </p:stCondLst>
                                  <p:childTnLst>
                                    <p:animEffect transition="out" filter="fade">
                                      <p:cBhvr>
                                        <p:cTn id="1562" dur="1000"/>
                                        <p:tgtEl>
                                          <p:spTgt spid="308"/>
                                        </p:tgtEl>
                                      </p:cBhvr>
                                    </p:animEffect>
                                    <p:set>
                                      <p:cBhvr>
                                        <p:cTn id="1563" dur="1" fill="hold">
                                          <p:stCondLst>
                                            <p:cond delay="999"/>
                                          </p:stCondLst>
                                        </p:cTn>
                                        <p:tgtEl>
                                          <p:spTgt spid="308"/>
                                        </p:tgtEl>
                                        <p:attrNameLst>
                                          <p:attrName>style.visibility</p:attrName>
                                        </p:attrNameLst>
                                      </p:cBhvr>
                                      <p:to>
                                        <p:strVal val="hidden"/>
                                      </p:to>
                                    </p:set>
                                  </p:childTnLst>
                                </p:cTn>
                              </p:par>
                              <p:par>
                                <p:cTn id="1564" presetID="10" presetClass="exit" presetSubtype="0" fill="hold" grpId="1" nodeType="withEffect">
                                  <p:stCondLst>
                                    <p:cond delay="6000"/>
                                  </p:stCondLst>
                                  <p:childTnLst>
                                    <p:animEffect transition="out" filter="fade">
                                      <p:cBhvr>
                                        <p:cTn id="1565" dur="1000"/>
                                        <p:tgtEl>
                                          <p:spTgt spid="307"/>
                                        </p:tgtEl>
                                      </p:cBhvr>
                                    </p:animEffect>
                                    <p:set>
                                      <p:cBhvr>
                                        <p:cTn id="1566" dur="1" fill="hold">
                                          <p:stCondLst>
                                            <p:cond delay="999"/>
                                          </p:stCondLst>
                                        </p:cTn>
                                        <p:tgtEl>
                                          <p:spTgt spid="307"/>
                                        </p:tgtEl>
                                        <p:attrNameLst>
                                          <p:attrName>style.visibility</p:attrName>
                                        </p:attrNameLst>
                                      </p:cBhvr>
                                      <p:to>
                                        <p:strVal val="hidden"/>
                                      </p:to>
                                    </p:set>
                                  </p:childTnLst>
                                </p:cTn>
                              </p:par>
                              <p:par>
                                <p:cTn id="1567" presetID="10" presetClass="exit" presetSubtype="0" fill="hold" grpId="1" nodeType="withEffect">
                                  <p:stCondLst>
                                    <p:cond delay="6000"/>
                                  </p:stCondLst>
                                  <p:childTnLst>
                                    <p:animEffect transition="out" filter="fade">
                                      <p:cBhvr>
                                        <p:cTn id="1568" dur="1000"/>
                                        <p:tgtEl>
                                          <p:spTgt spid="306"/>
                                        </p:tgtEl>
                                      </p:cBhvr>
                                    </p:animEffect>
                                    <p:set>
                                      <p:cBhvr>
                                        <p:cTn id="1569" dur="1" fill="hold">
                                          <p:stCondLst>
                                            <p:cond delay="999"/>
                                          </p:stCondLst>
                                        </p:cTn>
                                        <p:tgtEl>
                                          <p:spTgt spid="306"/>
                                        </p:tgtEl>
                                        <p:attrNameLst>
                                          <p:attrName>style.visibility</p:attrName>
                                        </p:attrNameLst>
                                      </p:cBhvr>
                                      <p:to>
                                        <p:strVal val="hidden"/>
                                      </p:to>
                                    </p:set>
                                  </p:childTnLst>
                                </p:cTn>
                              </p:par>
                              <p:par>
                                <p:cTn id="1570" presetID="10" presetClass="exit" presetSubtype="0" fill="hold" grpId="1" nodeType="withEffect">
                                  <p:stCondLst>
                                    <p:cond delay="6000"/>
                                  </p:stCondLst>
                                  <p:childTnLst>
                                    <p:animEffect transition="out" filter="fade">
                                      <p:cBhvr>
                                        <p:cTn id="1571" dur="1000"/>
                                        <p:tgtEl>
                                          <p:spTgt spid="305"/>
                                        </p:tgtEl>
                                      </p:cBhvr>
                                    </p:animEffect>
                                    <p:set>
                                      <p:cBhvr>
                                        <p:cTn id="1572" dur="1" fill="hold">
                                          <p:stCondLst>
                                            <p:cond delay="999"/>
                                          </p:stCondLst>
                                        </p:cTn>
                                        <p:tgtEl>
                                          <p:spTgt spid="305"/>
                                        </p:tgtEl>
                                        <p:attrNameLst>
                                          <p:attrName>style.visibility</p:attrName>
                                        </p:attrNameLst>
                                      </p:cBhvr>
                                      <p:to>
                                        <p:strVal val="hidden"/>
                                      </p:to>
                                    </p:set>
                                  </p:childTnLst>
                                </p:cTn>
                              </p:par>
                              <p:par>
                                <p:cTn id="1573" presetID="10" presetClass="exit" presetSubtype="0" fill="hold" grpId="1" nodeType="withEffect">
                                  <p:stCondLst>
                                    <p:cond delay="6000"/>
                                  </p:stCondLst>
                                  <p:childTnLst>
                                    <p:animEffect transition="out" filter="fade">
                                      <p:cBhvr>
                                        <p:cTn id="1574" dur="1000"/>
                                        <p:tgtEl>
                                          <p:spTgt spid="304"/>
                                        </p:tgtEl>
                                      </p:cBhvr>
                                    </p:animEffect>
                                    <p:set>
                                      <p:cBhvr>
                                        <p:cTn id="1575" dur="1" fill="hold">
                                          <p:stCondLst>
                                            <p:cond delay="999"/>
                                          </p:stCondLst>
                                        </p:cTn>
                                        <p:tgtEl>
                                          <p:spTgt spid="304"/>
                                        </p:tgtEl>
                                        <p:attrNameLst>
                                          <p:attrName>style.visibility</p:attrName>
                                        </p:attrNameLst>
                                      </p:cBhvr>
                                      <p:to>
                                        <p:strVal val="hidden"/>
                                      </p:to>
                                    </p:set>
                                  </p:childTnLst>
                                </p:cTn>
                              </p:par>
                              <p:par>
                                <p:cTn id="1576" presetID="10" presetClass="exit" presetSubtype="0" fill="hold" grpId="1" nodeType="withEffect">
                                  <p:stCondLst>
                                    <p:cond delay="6000"/>
                                  </p:stCondLst>
                                  <p:childTnLst>
                                    <p:animEffect transition="out" filter="fade">
                                      <p:cBhvr>
                                        <p:cTn id="1577" dur="1000"/>
                                        <p:tgtEl>
                                          <p:spTgt spid="303"/>
                                        </p:tgtEl>
                                      </p:cBhvr>
                                    </p:animEffect>
                                    <p:set>
                                      <p:cBhvr>
                                        <p:cTn id="1578" dur="1" fill="hold">
                                          <p:stCondLst>
                                            <p:cond delay="999"/>
                                          </p:stCondLst>
                                        </p:cTn>
                                        <p:tgtEl>
                                          <p:spTgt spid="303"/>
                                        </p:tgtEl>
                                        <p:attrNameLst>
                                          <p:attrName>style.visibility</p:attrName>
                                        </p:attrNameLst>
                                      </p:cBhvr>
                                      <p:to>
                                        <p:strVal val="hidden"/>
                                      </p:to>
                                    </p:set>
                                  </p:childTnLst>
                                </p:cTn>
                              </p:par>
                              <p:par>
                                <p:cTn id="1579" presetID="10" presetClass="exit" presetSubtype="0" fill="hold" grpId="1" nodeType="withEffect">
                                  <p:stCondLst>
                                    <p:cond delay="6000"/>
                                  </p:stCondLst>
                                  <p:childTnLst>
                                    <p:animEffect transition="out" filter="fade">
                                      <p:cBhvr>
                                        <p:cTn id="1580" dur="1000"/>
                                        <p:tgtEl>
                                          <p:spTgt spid="302"/>
                                        </p:tgtEl>
                                      </p:cBhvr>
                                    </p:animEffect>
                                    <p:set>
                                      <p:cBhvr>
                                        <p:cTn id="1581" dur="1" fill="hold">
                                          <p:stCondLst>
                                            <p:cond delay="999"/>
                                          </p:stCondLst>
                                        </p:cTn>
                                        <p:tgtEl>
                                          <p:spTgt spid="302"/>
                                        </p:tgtEl>
                                        <p:attrNameLst>
                                          <p:attrName>style.visibility</p:attrName>
                                        </p:attrNameLst>
                                      </p:cBhvr>
                                      <p:to>
                                        <p:strVal val="hidden"/>
                                      </p:to>
                                    </p:set>
                                  </p:childTnLst>
                                </p:cTn>
                              </p:par>
                              <p:par>
                                <p:cTn id="1582" presetID="10" presetClass="exit" presetSubtype="0" fill="hold" grpId="1" nodeType="withEffect">
                                  <p:stCondLst>
                                    <p:cond delay="6000"/>
                                  </p:stCondLst>
                                  <p:childTnLst>
                                    <p:animEffect transition="out" filter="fade">
                                      <p:cBhvr>
                                        <p:cTn id="1583" dur="1000"/>
                                        <p:tgtEl>
                                          <p:spTgt spid="301"/>
                                        </p:tgtEl>
                                      </p:cBhvr>
                                    </p:animEffect>
                                    <p:set>
                                      <p:cBhvr>
                                        <p:cTn id="1584" dur="1" fill="hold">
                                          <p:stCondLst>
                                            <p:cond delay="999"/>
                                          </p:stCondLst>
                                        </p:cTn>
                                        <p:tgtEl>
                                          <p:spTgt spid="301"/>
                                        </p:tgtEl>
                                        <p:attrNameLst>
                                          <p:attrName>style.visibility</p:attrName>
                                        </p:attrNameLst>
                                      </p:cBhvr>
                                      <p:to>
                                        <p:strVal val="hidden"/>
                                      </p:to>
                                    </p:set>
                                  </p:childTnLst>
                                </p:cTn>
                              </p:par>
                              <p:par>
                                <p:cTn id="1585" presetID="10" presetClass="exit" presetSubtype="0" fill="hold" grpId="1" nodeType="withEffect">
                                  <p:stCondLst>
                                    <p:cond delay="6000"/>
                                  </p:stCondLst>
                                  <p:childTnLst>
                                    <p:animEffect transition="out" filter="fade">
                                      <p:cBhvr>
                                        <p:cTn id="1586" dur="1000"/>
                                        <p:tgtEl>
                                          <p:spTgt spid="300"/>
                                        </p:tgtEl>
                                      </p:cBhvr>
                                    </p:animEffect>
                                    <p:set>
                                      <p:cBhvr>
                                        <p:cTn id="1587" dur="1" fill="hold">
                                          <p:stCondLst>
                                            <p:cond delay="999"/>
                                          </p:stCondLst>
                                        </p:cTn>
                                        <p:tgtEl>
                                          <p:spTgt spid="300"/>
                                        </p:tgtEl>
                                        <p:attrNameLst>
                                          <p:attrName>style.visibility</p:attrName>
                                        </p:attrNameLst>
                                      </p:cBhvr>
                                      <p:to>
                                        <p:strVal val="hidden"/>
                                      </p:to>
                                    </p:set>
                                  </p:childTnLst>
                                </p:cTn>
                              </p:par>
                              <p:par>
                                <p:cTn id="1588" presetID="10" presetClass="exit" presetSubtype="0" fill="hold" grpId="1" nodeType="withEffect">
                                  <p:stCondLst>
                                    <p:cond delay="6000"/>
                                  </p:stCondLst>
                                  <p:childTnLst>
                                    <p:animEffect transition="out" filter="fade">
                                      <p:cBhvr>
                                        <p:cTn id="1589" dur="1000"/>
                                        <p:tgtEl>
                                          <p:spTgt spid="299"/>
                                        </p:tgtEl>
                                      </p:cBhvr>
                                    </p:animEffect>
                                    <p:set>
                                      <p:cBhvr>
                                        <p:cTn id="1590" dur="1" fill="hold">
                                          <p:stCondLst>
                                            <p:cond delay="999"/>
                                          </p:stCondLst>
                                        </p:cTn>
                                        <p:tgtEl>
                                          <p:spTgt spid="299"/>
                                        </p:tgtEl>
                                        <p:attrNameLst>
                                          <p:attrName>style.visibility</p:attrName>
                                        </p:attrNameLst>
                                      </p:cBhvr>
                                      <p:to>
                                        <p:strVal val="hidden"/>
                                      </p:to>
                                    </p:set>
                                  </p:childTnLst>
                                </p:cTn>
                              </p:par>
                              <p:par>
                                <p:cTn id="1591" presetID="10" presetClass="exit" presetSubtype="0" fill="hold" grpId="1" nodeType="withEffect">
                                  <p:stCondLst>
                                    <p:cond delay="6000"/>
                                  </p:stCondLst>
                                  <p:childTnLst>
                                    <p:animEffect transition="out" filter="fade">
                                      <p:cBhvr>
                                        <p:cTn id="1592" dur="1000"/>
                                        <p:tgtEl>
                                          <p:spTgt spid="298"/>
                                        </p:tgtEl>
                                      </p:cBhvr>
                                    </p:animEffect>
                                    <p:set>
                                      <p:cBhvr>
                                        <p:cTn id="1593" dur="1" fill="hold">
                                          <p:stCondLst>
                                            <p:cond delay="999"/>
                                          </p:stCondLst>
                                        </p:cTn>
                                        <p:tgtEl>
                                          <p:spTgt spid="298"/>
                                        </p:tgtEl>
                                        <p:attrNameLst>
                                          <p:attrName>style.visibility</p:attrName>
                                        </p:attrNameLst>
                                      </p:cBhvr>
                                      <p:to>
                                        <p:strVal val="hidden"/>
                                      </p:to>
                                    </p:set>
                                  </p:childTnLst>
                                </p:cTn>
                              </p:par>
                              <p:par>
                                <p:cTn id="1594" presetID="10" presetClass="exit" presetSubtype="0" fill="hold" grpId="1" nodeType="withEffect">
                                  <p:stCondLst>
                                    <p:cond delay="6000"/>
                                  </p:stCondLst>
                                  <p:childTnLst>
                                    <p:animEffect transition="out" filter="fade">
                                      <p:cBhvr>
                                        <p:cTn id="1595" dur="1000"/>
                                        <p:tgtEl>
                                          <p:spTgt spid="297"/>
                                        </p:tgtEl>
                                      </p:cBhvr>
                                    </p:animEffect>
                                    <p:set>
                                      <p:cBhvr>
                                        <p:cTn id="1596" dur="1" fill="hold">
                                          <p:stCondLst>
                                            <p:cond delay="999"/>
                                          </p:stCondLst>
                                        </p:cTn>
                                        <p:tgtEl>
                                          <p:spTgt spid="297"/>
                                        </p:tgtEl>
                                        <p:attrNameLst>
                                          <p:attrName>style.visibility</p:attrName>
                                        </p:attrNameLst>
                                      </p:cBhvr>
                                      <p:to>
                                        <p:strVal val="hidden"/>
                                      </p:to>
                                    </p:set>
                                  </p:childTnLst>
                                </p:cTn>
                              </p:par>
                              <p:par>
                                <p:cTn id="1597" presetID="10" presetClass="exit" presetSubtype="0" fill="hold" grpId="1" nodeType="withEffect">
                                  <p:stCondLst>
                                    <p:cond delay="6000"/>
                                  </p:stCondLst>
                                  <p:childTnLst>
                                    <p:animEffect transition="out" filter="fade">
                                      <p:cBhvr>
                                        <p:cTn id="1598" dur="1000"/>
                                        <p:tgtEl>
                                          <p:spTgt spid="296"/>
                                        </p:tgtEl>
                                      </p:cBhvr>
                                    </p:animEffect>
                                    <p:set>
                                      <p:cBhvr>
                                        <p:cTn id="1599" dur="1" fill="hold">
                                          <p:stCondLst>
                                            <p:cond delay="999"/>
                                          </p:stCondLst>
                                        </p:cTn>
                                        <p:tgtEl>
                                          <p:spTgt spid="296"/>
                                        </p:tgtEl>
                                        <p:attrNameLst>
                                          <p:attrName>style.visibility</p:attrName>
                                        </p:attrNameLst>
                                      </p:cBhvr>
                                      <p:to>
                                        <p:strVal val="hidden"/>
                                      </p:to>
                                    </p:set>
                                  </p:childTnLst>
                                </p:cTn>
                              </p:par>
                              <p:par>
                                <p:cTn id="1600" presetID="10" presetClass="exit" presetSubtype="0" fill="hold" grpId="1" nodeType="withEffect">
                                  <p:stCondLst>
                                    <p:cond delay="6000"/>
                                  </p:stCondLst>
                                  <p:childTnLst>
                                    <p:animEffect transition="out" filter="fade">
                                      <p:cBhvr>
                                        <p:cTn id="1601" dur="1000"/>
                                        <p:tgtEl>
                                          <p:spTgt spid="295"/>
                                        </p:tgtEl>
                                      </p:cBhvr>
                                    </p:animEffect>
                                    <p:set>
                                      <p:cBhvr>
                                        <p:cTn id="1602" dur="1" fill="hold">
                                          <p:stCondLst>
                                            <p:cond delay="999"/>
                                          </p:stCondLst>
                                        </p:cTn>
                                        <p:tgtEl>
                                          <p:spTgt spid="295"/>
                                        </p:tgtEl>
                                        <p:attrNameLst>
                                          <p:attrName>style.visibility</p:attrName>
                                        </p:attrNameLst>
                                      </p:cBhvr>
                                      <p:to>
                                        <p:strVal val="hidden"/>
                                      </p:to>
                                    </p:set>
                                  </p:childTnLst>
                                </p:cTn>
                              </p:par>
                              <p:par>
                                <p:cTn id="1603" presetID="10" presetClass="exit" presetSubtype="0" fill="hold" grpId="1" nodeType="withEffect">
                                  <p:stCondLst>
                                    <p:cond delay="6000"/>
                                  </p:stCondLst>
                                  <p:childTnLst>
                                    <p:animEffect transition="out" filter="fade">
                                      <p:cBhvr>
                                        <p:cTn id="1604" dur="1000"/>
                                        <p:tgtEl>
                                          <p:spTgt spid="294"/>
                                        </p:tgtEl>
                                      </p:cBhvr>
                                    </p:animEffect>
                                    <p:set>
                                      <p:cBhvr>
                                        <p:cTn id="1605" dur="1" fill="hold">
                                          <p:stCondLst>
                                            <p:cond delay="999"/>
                                          </p:stCondLst>
                                        </p:cTn>
                                        <p:tgtEl>
                                          <p:spTgt spid="294"/>
                                        </p:tgtEl>
                                        <p:attrNameLst>
                                          <p:attrName>style.visibility</p:attrName>
                                        </p:attrNameLst>
                                      </p:cBhvr>
                                      <p:to>
                                        <p:strVal val="hidden"/>
                                      </p:to>
                                    </p:set>
                                  </p:childTnLst>
                                </p:cTn>
                              </p:par>
                              <p:par>
                                <p:cTn id="1606" presetID="10" presetClass="exit" presetSubtype="0" fill="hold" grpId="1" nodeType="withEffect">
                                  <p:stCondLst>
                                    <p:cond delay="6000"/>
                                  </p:stCondLst>
                                  <p:childTnLst>
                                    <p:animEffect transition="out" filter="fade">
                                      <p:cBhvr>
                                        <p:cTn id="1607" dur="1000"/>
                                        <p:tgtEl>
                                          <p:spTgt spid="293"/>
                                        </p:tgtEl>
                                      </p:cBhvr>
                                    </p:animEffect>
                                    <p:set>
                                      <p:cBhvr>
                                        <p:cTn id="1608" dur="1" fill="hold">
                                          <p:stCondLst>
                                            <p:cond delay="999"/>
                                          </p:stCondLst>
                                        </p:cTn>
                                        <p:tgtEl>
                                          <p:spTgt spid="293"/>
                                        </p:tgtEl>
                                        <p:attrNameLst>
                                          <p:attrName>style.visibility</p:attrName>
                                        </p:attrNameLst>
                                      </p:cBhvr>
                                      <p:to>
                                        <p:strVal val="hidden"/>
                                      </p:to>
                                    </p:set>
                                  </p:childTnLst>
                                </p:cTn>
                              </p:par>
                              <p:par>
                                <p:cTn id="1609" presetID="10" presetClass="exit" presetSubtype="0" fill="hold" grpId="1" nodeType="withEffect">
                                  <p:stCondLst>
                                    <p:cond delay="6000"/>
                                  </p:stCondLst>
                                  <p:childTnLst>
                                    <p:animEffect transition="out" filter="fade">
                                      <p:cBhvr>
                                        <p:cTn id="1610" dur="1000"/>
                                        <p:tgtEl>
                                          <p:spTgt spid="292"/>
                                        </p:tgtEl>
                                      </p:cBhvr>
                                    </p:animEffect>
                                    <p:set>
                                      <p:cBhvr>
                                        <p:cTn id="1611" dur="1" fill="hold">
                                          <p:stCondLst>
                                            <p:cond delay="999"/>
                                          </p:stCondLst>
                                        </p:cTn>
                                        <p:tgtEl>
                                          <p:spTgt spid="292"/>
                                        </p:tgtEl>
                                        <p:attrNameLst>
                                          <p:attrName>style.visibility</p:attrName>
                                        </p:attrNameLst>
                                      </p:cBhvr>
                                      <p:to>
                                        <p:strVal val="hidden"/>
                                      </p:to>
                                    </p:set>
                                  </p:childTnLst>
                                </p:cTn>
                              </p:par>
                              <p:par>
                                <p:cTn id="1612" presetID="10" presetClass="exit" presetSubtype="0" fill="hold" grpId="1" nodeType="withEffect">
                                  <p:stCondLst>
                                    <p:cond delay="6000"/>
                                  </p:stCondLst>
                                  <p:childTnLst>
                                    <p:animEffect transition="out" filter="fade">
                                      <p:cBhvr>
                                        <p:cTn id="1613" dur="1000"/>
                                        <p:tgtEl>
                                          <p:spTgt spid="291"/>
                                        </p:tgtEl>
                                      </p:cBhvr>
                                    </p:animEffect>
                                    <p:set>
                                      <p:cBhvr>
                                        <p:cTn id="1614" dur="1" fill="hold">
                                          <p:stCondLst>
                                            <p:cond delay="999"/>
                                          </p:stCondLst>
                                        </p:cTn>
                                        <p:tgtEl>
                                          <p:spTgt spid="291"/>
                                        </p:tgtEl>
                                        <p:attrNameLst>
                                          <p:attrName>style.visibility</p:attrName>
                                        </p:attrNameLst>
                                      </p:cBhvr>
                                      <p:to>
                                        <p:strVal val="hidden"/>
                                      </p:to>
                                    </p:set>
                                  </p:childTnLst>
                                </p:cTn>
                              </p:par>
                              <p:par>
                                <p:cTn id="1615" presetID="10" presetClass="exit" presetSubtype="0" fill="hold" grpId="1" nodeType="withEffect">
                                  <p:stCondLst>
                                    <p:cond delay="6000"/>
                                  </p:stCondLst>
                                  <p:childTnLst>
                                    <p:animEffect transition="out" filter="fade">
                                      <p:cBhvr>
                                        <p:cTn id="1616" dur="1000"/>
                                        <p:tgtEl>
                                          <p:spTgt spid="290"/>
                                        </p:tgtEl>
                                      </p:cBhvr>
                                    </p:animEffect>
                                    <p:set>
                                      <p:cBhvr>
                                        <p:cTn id="1617" dur="1" fill="hold">
                                          <p:stCondLst>
                                            <p:cond delay="999"/>
                                          </p:stCondLst>
                                        </p:cTn>
                                        <p:tgtEl>
                                          <p:spTgt spid="290"/>
                                        </p:tgtEl>
                                        <p:attrNameLst>
                                          <p:attrName>style.visibility</p:attrName>
                                        </p:attrNameLst>
                                      </p:cBhvr>
                                      <p:to>
                                        <p:strVal val="hidden"/>
                                      </p:to>
                                    </p:set>
                                  </p:childTnLst>
                                </p:cTn>
                              </p:par>
                              <p:par>
                                <p:cTn id="1618" presetID="10" presetClass="exit" presetSubtype="0" fill="hold" grpId="1" nodeType="withEffect">
                                  <p:stCondLst>
                                    <p:cond delay="6000"/>
                                  </p:stCondLst>
                                  <p:childTnLst>
                                    <p:animEffect transition="out" filter="fade">
                                      <p:cBhvr>
                                        <p:cTn id="1619" dur="1000"/>
                                        <p:tgtEl>
                                          <p:spTgt spid="289"/>
                                        </p:tgtEl>
                                      </p:cBhvr>
                                    </p:animEffect>
                                    <p:set>
                                      <p:cBhvr>
                                        <p:cTn id="1620" dur="1" fill="hold">
                                          <p:stCondLst>
                                            <p:cond delay="999"/>
                                          </p:stCondLst>
                                        </p:cTn>
                                        <p:tgtEl>
                                          <p:spTgt spid="289"/>
                                        </p:tgtEl>
                                        <p:attrNameLst>
                                          <p:attrName>style.visibility</p:attrName>
                                        </p:attrNameLst>
                                      </p:cBhvr>
                                      <p:to>
                                        <p:strVal val="hidden"/>
                                      </p:to>
                                    </p:set>
                                  </p:childTnLst>
                                </p:cTn>
                              </p:par>
                              <p:par>
                                <p:cTn id="1621" presetID="10" presetClass="exit" presetSubtype="0" fill="hold" grpId="1" nodeType="withEffect">
                                  <p:stCondLst>
                                    <p:cond delay="6000"/>
                                  </p:stCondLst>
                                  <p:childTnLst>
                                    <p:animEffect transition="out" filter="fade">
                                      <p:cBhvr>
                                        <p:cTn id="1622" dur="1000"/>
                                        <p:tgtEl>
                                          <p:spTgt spid="288"/>
                                        </p:tgtEl>
                                      </p:cBhvr>
                                    </p:animEffect>
                                    <p:set>
                                      <p:cBhvr>
                                        <p:cTn id="1623" dur="1" fill="hold">
                                          <p:stCondLst>
                                            <p:cond delay="999"/>
                                          </p:stCondLst>
                                        </p:cTn>
                                        <p:tgtEl>
                                          <p:spTgt spid="288"/>
                                        </p:tgtEl>
                                        <p:attrNameLst>
                                          <p:attrName>style.visibility</p:attrName>
                                        </p:attrNameLst>
                                      </p:cBhvr>
                                      <p:to>
                                        <p:strVal val="hidden"/>
                                      </p:to>
                                    </p:set>
                                  </p:childTnLst>
                                </p:cTn>
                              </p:par>
                              <p:par>
                                <p:cTn id="1624" presetID="10" presetClass="exit" presetSubtype="0" fill="hold" grpId="1" nodeType="withEffect">
                                  <p:stCondLst>
                                    <p:cond delay="6000"/>
                                  </p:stCondLst>
                                  <p:childTnLst>
                                    <p:animEffect transition="out" filter="fade">
                                      <p:cBhvr>
                                        <p:cTn id="1625" dur="1000"/>
                                        <p:tgtEl>
                                          <p:spTgt spid="287"/>
                                        </p:tgtEl>
                                      </p:cBhvr>
                                    </p:animEffect>
                                    <p:set>
                                      <p:cBhvr>
                                        <p:cTn id="1626" dur="1" fill="hold">
                                          <p:stCondLst>
                                            <p:cond delay="999"/>
                                          </p:stCondLst>
                                        </p:cTn>
                                        <p:tgtEl>
                                          <p:spTgt spid="287"/>
                                        </p:tgtEl>
                                        <p:attrNameLst>
                                          <p:attrName>style.visibility</p:attrName>
                                        </p:attrNameLst>
                                      </p:cBhvr>
                                      <p:to>
                                        <p:strVal val="hidden"/>
                                      </p:to>
                                    </p:set>
                                  </p:childTnLst>
                                </p:cTn>
                              </p:par>
                              <p:par>
                                <p:cTn id="1627" presetID="10" presetClass="exit" presetSubtype="0" fill="hold" grpId="1" nodeType="withEffect">
                                  <p:stCondLst>
                                    <p:cond delay="6000"/>
                                  </p:stCondLst>
                                  <p:childTnLst>
                                    <p:animEffect transition="out" filter="fade">
                                      <p:cBhvr>
                                        <p:cTn id="1628" dur="1000"/>
                                        <p:tgtEl>
                                          <p:spTgt spid="286"/>
                                        </p:tgtEl>
                                      </p:cBhvr>
                                    </p:animEffect>
                                    <p:set>
                                      <p:cBhvr>
                                        <p:cTn id="1629" dur="1" fill="hold">
                                          <p:stCondLst>
                                            <p:cond delay="999"/>
                                          </p:stCondLst>
                                        </p:cTn>
                                        <p:tgtEl>
                                          <p:spTgt spid="286"/>
                                        </p:tgtEl>
                                        <p:attrNameLst>
                                          <p:attrName>style.visibility</p:attrName>
                                        </p:attrNameLst>
                                      </p:cBhvr>
                                      <p:to>
                                        <p:strVal val="hidden"/>
                                      </p:to>
                                    </p:set>
                                  </p:childTnLst>
                                </p:cTn>
                              </p:par>
                              <p:par>
                                <p:cTn id="1630" presetID="10" presetClass="exit" presetSubtype="0" fill="hold" grpId="1" nodeType="withEffect">
                                  <p:stCondLst>
                                    <p:cond delay="6000"/>
                                  </p:stCondLst>
                                  <p:childTnLst>
                                    <p:animEffect transition="out" filter="fade">
                                      <p:cBhvr>
                                        <p:cTn id="1631" dur="1000"/>
                                        <p:tgtEl>
                                          <p:spTgt spid="285"/>
                                        </p:tgtEl>
                                      </p:cBhvr>
                                    </p:animEffect>
                                    <p:set>
                                      <p:cBhvr>
                                        <p:cTn id="1632" dur="1" fill="hold">
                                          <p:stCondLst>
                                            <p:cond delay="999"/>
                                          </p:stCondLst>
                                        </p:cTn>
                                        <p:tgtEl>
                                          <p:spTgt spid="285"/>
                                        </p:tgtEl>
                                        <p:attrNameLst>
                                          <p:attrName>style.visibility</p:attrName>
                                        </p:attrNameLst>
                                      </p:cBhvr>
                                      <p:to>
                                        <p:strVal val="hidden"/>
                                      </p:to>
                                    </p:set>
                                  </p:childTnLst>
                                </p:cTn>
                              </p:par>
                              <p:par>
                                <p:cTn id="1633" presetID="10" presetClass="exit" presetSubtype="0" fill="hold" grpId="1" nodeType="withEffect">
                                  <p:stCondLst>
                                    <p:cond delay="6000"/>
                                  </p:stCondLst>
                                  <p:childTnLst>
                                    <p:animEffect transition="out" filter="fade">
                                      <p:cBhvr>
                                        <p:cTn id="1634" dur="1000"/>
                                        <p:tgtEl>
                                          <p:spTgt spid="284"/>
                                        </p:tgtEl>
                                      </p:cBhvr>
                                    </p:animEffect>
                                    <p:set>
                                      <p:cBhvr>
                                        <p:cTn id="1635" dur="1" fill="hold">
                                          <p:stCondLst>
                                            <p:cond delay="999"/>
                                          </p:stCondLst>
                                        </p:cTn>
                                        <p:tgtEl>
                                          <p:spTgt spid="284"/>
                                        </p:tgtEl>
                                        <p:attrNameLst>
                                          <p:attrName>style.visibility</p:attrName>
                                        </p:attrNameLst>
                                      </p:cBhvr>
                                      <p:to>
                                        <p:strVal val="hidden"/>
                                      </p:to>
                                    </p:set>
                                  </p:childTnLst>
                                </p:cTn>
                              </p:par>
                              <p:par>
                                <p:cTn id="1636" presetID="10" presetClass="exit" presetSubtype="0" fill="hold" grpId="1" nodeType="withEffect">
                                  <p:stCondLst>
                                    <p:cond delay="6000"/>
                                  </p:stCondLst>
                                  <p:childTnLst>
                                    <p:animEffect transition="out" filter="fade">
                                      <p:cBhvr>
                                        <p:cTn id="1637" dur="1000"/>
                                        <p:tgtEl>
                                          <p:spTgt spid="283"/>
                                        </p:tgtEl>
                                      </p:cBhvr>
                                    </p:animEffect>
                                    <p:set>
                                      <p:cBhvr>
                                        <p:cTn id="1638" dur="1" fill="hold">
                                          <p:stCondLst>
                                            <p:cond delay="999"/>
                                          </p:stCondLst>
                                        </p:cTn>
                                        <p:tgtEl>
                                          <p:spTgt spid="283"/>
                                        </p:tgtEl>
                                        <p:attrNameLst>
                                          <p:attrName>style.visibility</p:attrName>
                                        </p:attrNameLst>
                                      </p:cBhvr>
                                      <p:to>
                                        <p:strVal val="hidden"/>
                                      </p:to>
                                    </p:set>
                                  </p:childTnLst>
                                </p:cTn>
                              </p:par>
                              <p:par>
                                <p:cTn id="1639" presetID="10" presetClass="exit" presetSubtype="0" fill="hold" grpId="1" nodeType="withEffect">
                                  <p:stCondLst>
                                    <p:cond delay="6000"/>
                                  </p:stCondLst>
                                  <p:childTnLst>
                                    <p:animEffect transition="out" filter="fade">
                                      <p:cBhvr>
                                        <p:cTn id="1640" dur="1000"/>
                                        <p:tgtEl>
                                          <p:spTgt spid="282"/>
                                        </p:tgtEl>
                                      </p:cBhvr>
                                    </p:animEffect>
                                    <p:set>
                                      <p:cBhvr>
                                        <p:cTn id="1641" dur="1" fill="hold">
                                          <p:stCondLst>
                                            <p:cond delay="999"/>
                                          </p:stCondLst>
                                        </p:cTn>
                                        <p:tgtEl>
                                          <p:spTgt spid="282"/>
                                        </p:tgtEl>
                                        <p:attrNameLst>
                                          <p:attrName>style.visibility</p:attrName>
                                        </p:attrNameLst>
                                      </p:cBhvr>
                                      <p:to>
                                        <p:strVal val="hidden"/>
                                      </p:to>
                                    </p:set>
                                  </p:childTnLst>
                                </p:cTn>
                              </p:par>
                              <p:par>
                                <p:cTn id="1642" presetID="10" presetClass="exit" presetSubtype="0" fill="hold" grpId="1" nodeType="withEffect">
                                  <p:stCondLst>
                                    <p:cond delay="6000"/>
                                  </p:stCondLst>
                                  <p:childTnLst>
                                    <p:animEffect transition="out" filter="fade">
                                      <p:cBhvr>
                                        <p:cTn id="1643" dur="1000"/>
                                        <p:tgtEl>
                                          <p:spTgt spid="281"/>
                                        </p:tgtEl>
                                      </p:cBhvr>
                                    </p:animEffect>
                                    <p:set>
                                      <p:cBhvr>
                                        <p:cTn id="1644" dur="1" fill="hold">
                                          <p:stCondLst>
                                            <p:cond delay="999"/>
                                          </p:stCondLst>
                                        </p:cTn>
                                        <p:tgtEl>
                                          <p:spTgt spid="281"/>
                                        </p:tgtEl>
                                        <p:attrNameLst>
                                          <p:attrName>style.visibility</p:attrName>
                                        </p:attrNameLst>
                                      </p:cBhvr>
                                      <p:to>
                                        <p:strVal val="hidden"/>
                                      </p:to>
                                    </p:set>
                                  </p:childTnLst>
                                </p:cTn>
                              </p:par>
                              <p:par>
                                <p:cTn id="1645" presetID="10" presetClass="exit" presetSubtype="0" fill="hold" grpId="1" nodeType="withEffect">
                                  <p:stCondLst>
                                    <p:cond delay="6000"/>
                                  </p:stCondLst>
                                  <p:childTnLst>
                                    <p:animEffect transition="out" filter="fade">
                                      <p:cBhvr>
                                        <p:cTn id="1646" dur="1000"/>
                                        <p:tgtEl>
                                          <p:spTgt spid="280"/>
                                        </p:tgtEl>
                                      </p:cBhvr>
                                    </p:animEffect>
                                    <p:set>
                                      <p:cBhvr>
                                        <p:cTn id="1647" dur="1" fill="hold">
                                          <p:stCondLst>
                                            <p:cond delay="999"/>
                                          </p:stCondLst>
                                        </p:cTn>
                                        <p:tgtEl>
                                          <p:spTgt spid="280"/>
                                        </p:tgtEl>
                                        <p:attrNameLst>
                                          <p:attrName>style.visibility</p:attrName>
                                        </p:attrNameLst>
                                      </p:cBhvr>
                                      <p:to>
                                        <p:strVal val="hidden"/>
                                      </p:to>
                                    </p:set>
                                  </p:childTnLst>
                                </p:cTn>
                              </p:par>
                              <p:par>
                                <p:cTn id="1648" presetID="10" presetClass="exit" presetSubtype="0" fill="hold" grpId="1" nodeType="withEffect">
                                  <p:stCondLst>
                                    <p:cond delay="6000"/>
                                  </p:stCondLst>
                                  <p:childTnLst>
                                    <p:animEffect transition="out" filter="fade">
                                      <p:cBhvr>
                                        <p:cTn id="1649" dur="1000"/>
                                        <p:tgtEl>
                                          <p:spTgt spid="279"/>
                                        </p:tgtEl>
                                      </p:cBhvr>
                                    </p:animEffect>
                                    <p:set>
                                      <p:cBhvr>
                                        <p:cTn id="1650" dur="1" fill="hold">
                                          <p:stCondLst>
                                            <p:cond delay="999"/>
                                          </p:stCondLst>
                                        </p:cTn>
                                        <p:tgtEl>
                                          <p:spTgt spid="279"/>
                                        </p:tgtEl>
                                        <p:attrNameLst>
                                          <p:attrName>style.visibility</p:attrName>
                                        </p:attrNameLst>
                                      </p:cBhvr>
                                      <p:to>
                                        <p:strVal val="hidden"/>
                                      </p:to>
                                    </p:set>
                                  </p:childTnLst>
                                </p:cTn>
                              </p:par>
                              <p:par>
                                <p:cTn id="1651" presetID="10" presetClass="exit" presetSubtype="0" fill="hold" grpId="1" nodeType="withEffect">
                                  <p:stCondLst>
                                    <p:cond delay="6000"/>
                                  </p:stCondLst>
                                  <p:childTnLst>
                                    <p:animEffect transition="out" filter="fade">
                                      <p:cBhvr>
                                        <p:cTn id="1652" dur="1000"/>
                                        <p:tgtEl>
                                          <p:spTgt spid="278"/>
                                        </p:tgtEl>
                                      </p:cBhvr>
                                    </p:animEffect>
                                    <p:set>
                                      <p:cBhvr>
                                        <p:cTn id="1653" dur="1" fill="hold">
                                          <p:stCondLst>
                                            <p:cond delay="999"/>
                                          </p:stCondLst>
                                        </p:cTn>
                                        <p:tgtEl>
                                          <p:spTgt spid="278"/>
                                        </p:tgtEl>
                                        <p:attrNameLst>
                                          <p:attrName>style.visibility</p:attrName>
                                        </p:attrNameLst>
                                      </p:cBhvr>
                                      <p:to>
                                        <p:strVal val="hidden"/>
                                      </p:to>
                                    </p:set>
                                  </p:childTnLst>
                                </p:cTn>
                              </p:par>
                              <p:par>
                                <p:cTn id="1654" presetID="10" presetClass="exit" presetSubtype="0" fill="hold" grpId="1" nodeType="withEffect">
                                  <p:stCondLst>
                                    <p:cond delay="6000"/>
                                  </p:stCondLst>
                                  <p:childTnLst>
                                    <p:animEffect transition="out" filter="fade">
                                      <p:cBhvr>
                                        <p:cTn id="1655" dur="1000"/>
                                        <p:tgtEl>
                                          <p:spTgt spid="277"/>
                                        </p:tgtEl>
                                      </p:cBhvr>
                                    </p:animEffect>
                                    <p:set>
                                      <p:cBhvr>
                                        <p:cTn id="1656" dur="1" fill="hold">
                                          <p:stCondLst>
                                            <p:cond delay="999"/>
                                          </p:stCondLst>
                                        </p:cTn>
                                        <p:tgtEl>
                                          <p:spTgt spid="277"/>
                                        </p:tgtEl>
                                        <p:attrNameLst>
                                          <p:attrName>style.visibility</p:attrName>
                                        </p:attrNameLst>
                                      </p:cBhvr>
                                      <p:to>
                                        <p:strVal val="hidden"/>
                                      </p:to>
                                    </p:set>
                                  </p:childTnLst>
                                </p:cTn>
                              </p:par>
                              <p:par>
                                <p:cTn id="1657" presetID="10" presetClass="exit" presetSubtype="0" fill="hold" grpId="1" nodeType="withEffect">
                                  <p:stCondLst>
                                    <p:cond delay="6000"/>
                                  </p:stCondLst>
                                  <p:childTnLst>
                                    <p:animEffect transition="out" filter="fade">
                                      <p:cBhvr>
                                        <p:cTn id="1658" dur="1000"/>
                                        <p:tgtEl>
                                          <p:spTgt spid="276"/>
                                        </p:tgtEl>
                                      </p:cBhvr>
                                    </p:animEffect>
                                    <p:set>
                                      <p:cBhvr>
                                        <p:cTn id="1659" dur="1" fill="hold">
                                          <p:stCondLst>
                                            <p:cond delay="999"/>
                                          </p:stCondLst>
                                        </p:cTn>
                                        <p:tgtEl>
                                          <p:spTgt spid="276"/>
                                        </p:tgtEl>
                                        <p:attrNameLst>
                                          <p:attrName>style.visibility</p:attrName>
                                        </p:attrNameLst>
                                      </p:cBhvr>
                                      <p:to>
                                        <p:strVal val="hidden"/>
                                      </p:to>
                                    </p:set>
                                  </p:childTnLst>
                                </p:cTn>
                              </p:par>
                              <p:par>
                                <p:cTn id="1660" presetID="10" presetClass="exit" presetSubtype="0" fill="hold" grpId="1" nodeType="withEffect">
                                  <p:stCondLst>
                                    <p:cond delay="6000"/>
                                  </p:stCondLst>
                                  <p:childTnLst>
                                    <p:animEffect transition="out" filter="fade">
                                      <p:cBhvr>
                                        <p:cTn id="1661" dur="1000"/>
                                        <p:tgtEl>
                                          <p:spTgt spid="275"/>
                                        </p:tgtEl>
                                      </p:cBhvr>
                                    </p:animEffect>
                                    <p:set>
                                      <p:cBhvr>
                                        <p:cTn id="1662" dur="1" fill="hold">
                                          <p:stCondLst>
                                            <p:cond delay="999"/>
                                          </p:stCondLst>
                                        </p:cTn>
                                        <p:tgtEl>
                                          <p:spTgt spid="275"/>
                                        </p:tgtEl>
                                        <p:attrNameLst>
                                          <p:attrName>style.visibility</p:attrName>
                                        </p:attrNameLst>
                                      </p:cBhvr>
                                      <p:to>
                                        <p:strVal val="hidden"/>
                                      </p:to>
                                    </p:set>
                                  </p:childTnLst>
                                </p:cTn>
                              </p:par>
                              <p:par>
                                <p:cTn id="1663" presetID="10" presetClass="exit" presetSubtype="0" fill="hold" grpId="1" nodeType="withEffect">
                                  <p:stCondLst>
                                    <p:cond delay="6000"/>
                                  </p:stCondLst>
                                  <p:childTnLst>
                                    <p:animEffect transition="out" filter="fade">
                                      <p:cBhvr>
                                        <p:cTn id="1664" dur="1000"/>
                                        <p:tgtEl>
                                          <p:spTgt spid="274"/>
                                        </p:tgtEl>
                                      </p:cBhvr>
                                    </p:animEffect>
                                    <p:set>
                                      <p:cBhvr>
                                        <p:cTn id="1665" dur="1" fill="hold">
                                          <p:stCondLst>
                                            <p:cond delay="999"/>
                                          </p:stCondLst>
                                        </p:cTn>
                                        <p:tgtEl>
                                          <p:spTgt spid="274"/>
                                        </p:tgtEl>
                                        <p:attrNameLst>
                                          <p:attrName>style.visibility</p:attrName>
                                        </p:attrNameLst>
                                      </p:cBhvr>
                                      <p:to>
                                        <p:strVal val="hidden"/>
                                      </p:to>
                                    </p:set>
                                  </p:childTnLst>
                                </p:cTn>
                              </p:par>
                              <p:par>
                                <p:cTn id="1666" presetID="10" presetClass="exit" presetSubtype="0" fill="hold" grpId="1" nodeType="withEffect">
                                  <p:stCondLst>
                                    <p:cond delay="6000"/>
                                  </p:stCondLst>
                                  <p:childTnLst>
                                    <p:animEffect transition="out" filter="fade">
                                      <p:cBhvr>
                                        <p:cTn id="1667" dur="1000"/>
                                        <p:tgtEl>
                                          <p:spTgt spid="273"/>
                                        </p:tgtEl>
                                      </p:cBhvr>
                                    </p:animEffect>
                                    <p:set>
                                      <p:cBhvr>
                                        <p:cTn id="1668" dur="1" fill="hold">
                                          <p:stCondLst>
                                            <p:cond delay="999"/>
                                          </p:stCondLst>
                                        </p:cTn>
                                        <p:tgtEl>
                                          <p:spTgt spid="273"/>
                                        </p:tgtEl>
                                        <p:attrNameLst>
                                          <p:attrName>style.visibility</p:attrName>
                                        </p:attrNameLst>
                                      </p:cBhvr>
                                      <p:to>
                                        <p:strVal val="hidden"/>
                                      </p:to>
                                    </p:set>
                                  </p:childTnLst>
                                </p:cTn>
                              </p:par>
                              <p:par>
                                <p:cTn id="1669" presetID="10" presetClass="exit" presetSubtype="0" fill="hold" grpId="1" nodeType="withEffect">
                                  <p:stCondLst>
                                    <p:cond delay="6000"/>
                                  </p:stCondLst>
                                  <p:childTnLst>
                                    <p:animEffect transition="out" filter="fade">
                                      <p:cBhvr>
                                        <p:cTn id="1670" dur="1000"/>
                                        <p:tgtEl>
                                          <p:spTgt spid="272"/>
                                        </p:tgtEl>
                                      </p:cBhvr>
                                    </p:animEffect>
                                    <p:set>
                                      <p:cBhvr>
                                        <p:cTn id="1671" dur="1" fill="hold">
                                          <p:stCondLst>
                                            <p:cond delay="999"/>
                                          </p:stCondLst>
                                        </p:cTn>
                                        <p:tgtEl>
                                          <p:spTgt spid="272"/>
                                        </p:tgtEl>
                                        <p:attrNameLst>
                                          <p:attrName>style.visibility</p:attrName>
                                        </p:attrNameLst>
                                      </p:cBhvr>
                                      <p:to>
                                        <p:strVal val="hidden"/>
                                      </p:to>
                                    </p:set>
                                  </p:childTnLst>
                                </p:cTn>
                              </p:par>
                              <p:par>
                                <p:cTn id="1672" presetID="10" presetClass="exit" presetSubtype="0" fill="hold" grpId="1" nodeType="withEffect">
                                  <p:stCondLst>
                                    <p:cond delay="6000"/>
                                  </p:stCondLst>
                                  <p:childTnLst>
                                    <p:animEffect transition="out" filter="fade">
                                      <p:cBhvr>
                                        <p:cTn id="1673" dur="1000"/>
                                        <p:tgtEl>
                                          <p:spTgt spid="271"/>
                                        </p:tgtEl>
                                      </p:cBhvr>
                                    </p:animEffect>
                                    <p:set>
                                      <p:cBhvr>
                                        <p:cTn id="1674" dur="1" fill="hold">
                                          <p:stCondLst>
                                            <p:cond delay="999"/>
                                          </p:stCondLst>
                                        </p:cTn>
                                        <p:tgtEl>
                                          <p:spTgt spid="271"/>
                                        </p:tgtEl>
                                        <p:attrNameLst>
                                          <p:attrName>style.visibility</p:attrName>
                                        </p:attrNameLst>
                                      </p:cBhvr>
                                      <p:to>
                                        <p:strVal val="hidden"/>
                                      </p:to>
                                    </p:set>
                                  </p:childTnLst>
                                </p:cTn>
                              </p:par>
                              <p:par>
                                <p:cTn id="1675" presetID="10" presetClass="exit" presetSubtype="0" fill="hold" grpId="1" nodeType="withEffect">
                                  <p:stCondLst>
                                    <p:cond delay="6000"/>
                                  </p:stCondLst>
                                  <p:childTnLst>
                                    <p:animEffect transition="out" filter="fade">
                                      <p:cBhvr>
                                        <p:cTn id="1676" dur="1000"/>
                                        <p:tgtEl>
                                          <p:spTgt spid="270"/>
                                        </p:tgtEl>
                                      </p:cBhvr>
                                    </p:animEffect>
                                    <p:set>
                                      <p:cBhvr>
                                        <p:cTn id="1677" dur="1" fill="hold">
                                          <p:stCondLst>
                                            <p:cond delay="999"/>
                                          </p:stCondLst>
                                        </p:cTn>
                                        <p:tgtEl>
                                          <p:spTgt spid="270"/>
                                        </p:tgtEl>
                                        <p:attrNameLst>
                                          <p:attrName>style.visibility</p:attrName>
                                        </p:attrNameLst>
                                      </p:cBhvr>
                                      <p:to>
                                        <p:strVal val="hidden"/>
                                      </p:to>
                                    </p:set>
                                  </p:childTnLst>
                                </p:cTn>
                              </p:par>
                              <p:par>
                                <p:cTn id="1678" presetID="10" presetClass="exit" presetSubtype="0" fill="hold" grpId="1" nodeType="withEffect">
                                  <p:stCondLst>
                                    <p:cond delay="6000"/>
                                  </p:stCondLst>
                                  <p:childTnLst>
                                    <p:animEffect transition="out" filter="fade">
                                      <p:cBhvr>
                                        <p:cTn id="1679" dur="1000"/>
                                        <p:tgtEl>
                                          <p:spTgt spid="269"/>
                                        </p:tgtEl>
                                      </p:cBhvr>
                                    </p:animEffect>
                                    <p:set>
                                      <p:cBhvr>
                                        <p:cTn id="1680" dur="1" fill="hold">
                                          <p:stCondLst>
                                            <p:cond delay="999"/>
                                          </p:stCondLst>
                                        </p:cTn>
                                        <p:tgtEl>
                                          <p:spTgt spid="269"/>
                                        </p:tgtEl>
                                        <p:attrNameLst>
                                          <p:attrName>style.visibility</p:attrName>
                                        </p:attrNameLst>
                                      </p:cBhvr>
                                      <p:to>
                                        <p:strVal val="hidden"/>
                                      </p:to>
                                    </p:set>
                                  </p:childTnLst>
                                </p:cTn>
                              </p:par>
                              <p:par>
                                <p:cTn id="1681" presetID="10" presetClass="exit" presetSubtype="0" fill="hold" grpId="1" nodeType="withEffect">
                                  <p:stCondLst>
                                    <p:cond delay="6000"/>
                                  </p:stCondLst>
                                  <p:childTnLst>
                                    <p:animEffect transition="out" filter="fade">
                                      <p:cBhvr>
                                        <p:cTn id="1682" dur="1000"/>
                                        <p:tgtEl>
                                          <p:spTgt spid="268"/>
                                        </p:tgtEl>
                                      </p:cBhvr>
                                    </p:animEffect>
                                    <p:set>
                                      <p:cBhvr>
                                        <p:cTn id="1683" dur="1" fill="hold">
                                          <p:stCondLst>
                                            <p:cond delay="999"/>
                                          </p:stCondLst>
                                        </p:cTn>
                                        <p:tgtEl>
                                          <p:spTgt spid="268"/>
                                        </p:tgtEl>
                                        <p:attrNameLst>
                                          <p:attrName>style.visibility</p:attrName>
                                        </p:attrNameLst>
                                      </p:cBhvr>
                                      <p:to>
                                        <p:strVal val="hidden"/>
                                      </p:to>
                                    </p:set>
                                  </p:childTnLst>
                                </p:cTn>
                              </p:par>
                              <p:par>
                                <p:cTn id="1684" presetID="10" presetClass="exit" presetSubtype="0" fill="hold" grpId="1" nodeType="withEffect">
                                  <p:stCondLst>
                                    <p:cond delay="6000"/>
                                  </p:stCondLst>
                                  <p:childTnLst>
                                    <p:animEffect transition="out" filter="fade">
                                      <p:cBhvr>
                                        <p:cTn id="1685" dur="1000"/>
                                        <p:tgtEl>
                                          <p:spTgt spid="267"/>
                                        </p:tgtEl>
                                      </p:cBhvr>
                                    </p:animEffect>
                                    <p:set>
                                      <p:cBhvr>
                                        <p:cTn id="1686" dur="1" fill="hold">
                                          <p:stCondLst>
                                            <p:cond delay="999"/>
                                          </p:stCondLst>
                                        </p:cTn>
                                        <p:tgtEl>
                                          <p:spTgt spid="267"/>
                                        </p:tgtEl>
                                        <p:attrNameLst>
                                          <p:attrName>style.visibility</p:attrName>
                                        </p:attrNameLst>
                                      </p:cBhvr>
                                      <p:to>
                                        <p:strVal val="hidden"/>
                                      </p:to>
                                    </p:set>
                                  </p:childTnLst>
                                </p:cTn>
                              </p:par>
                              <p:par>
                                <p:cTn id="1687" presetID="10" presetClass="exit" presetSubtype="0" fill="hold" grpId="1" nodeType="withEffect">
                                  <p:stCondLst>
                                    <p:cond delay="6000"/>
                                  </p:stCondLst>
                                  <p:childTnLst>
                                    <p:animEffect transition="out" filter="fade">
                                      <p:cBhvr>
                                        <p:cTn id="1688" dur="1000"/>
                                        <p:tgtEl>
                                          <p:spTgt spid="266"/>
                                        </p:tgtEl>
                                      </p:cBhvr>
                                    </p:animEffect>
                                    <p:set>
                                      <p:cBhvr>
                                        <p:cTn id="1689" dur="1" fill="hold">
                                          <p:stCondLst>
                                            <p:cond delay="999"/>
                                          </p:stCondLst>
                                        </p:cTn>
                                        <p:tgtEl>
                                          <p:spTgt spid="266"/>
                                        </p:tgtEl>
                                        <p:attrNameLst>
                                          <p:attrName>style.visibility</p:attrName>
                                        </p:attrNameLst>
                                      </p:cBhvr>
                                      <p:to>
                                        <p:strVal val="hidden"/>
                                      </p:to>
                                    </p:set>
                                  </p:childTnLst>
                                </p:cTn>
                              </p:par>
                              <p:par>
                                <p:cTn id="1690" presetID="10" presetClass="exit" presetSubtype="0" fill="hold" grpId="1" nodeType="withEffect">
                                  <p:stCondLst>
                                    <p:cond delay="6000"/>
                                  </p:stCondLst>
                                  <p:childTnLst>
                                    <p:animEffect transition="out" filter="fade">
                                      <p:cBhvr>
                                        <p:cTn id="1691" dur="1000"/>
                                        <p:tgtEl>
                                          <p:spTgt spid="265"/>
                                        </p:tgtEl>
                                      </p:cBhvr>
                                    </p:animEffect>
                                    <p:set>
                                      <p:cBhvr>
                                        <p:cTn id="1692" dur="1" fill="hold">
                                          <p:stCondLst>
                                            <p:cond delay="999"/>
                                          </p:stCondLst>
                                        </p:cTn>
                                        <p:tgtEl>
                                          <p:spTgt spid="265"/>
                                        </p:tgtEl>
                                        <p:attrNameLst>
                                          <p:attrName>style.visibility</p:attrName>
                                        </p:attrNameLst>
                                      </p:cBhvr>
                                      <p:to>
                                        <p:strVal val="hidden"/>
                                      </p:to>
                                    </p:set>
                                  </p:childTnLst>
                                </p:cTn>
                              </p:par>
                              <p:par>
                                <p:cTn id="1693" presetID="10" presetClass="exit" presetSubtype="0" fill="hold" grpId="1" nodeType="withEffect">
                                  <p:stCondLst>
                                    <p:cond delay="6000"/>
                                  </p:stCondLst>
                                  <p:childTnLst>
                                    <p:animEffect transition="out" filter="fade">
                                      <p:cBhvr>
                                        <p:cTn id="1694" dur="1000"/>
                                        <p:tgtEl>
                                          <p:spTgt spid="264"/>
                                        </p:tgtEl>
                                      </p:cBhvr>
                                    </p:animEffect>
                                    <p:set>
                                      <p:cBhvr>
                                        <p:cTn id="1695" dur="1" fill="hold">
                                          <p:stCondLst>
                                            <p:cond delay="999"/>
                                          </p:stCondLst>
                                        </p:cTn>
                                        <p:tgtEl>
                                          <p:spTgt spid="264"/>
                                        </p:tgtEl>
                                        <p:attrNameLst>
                                          <p:attrName>style.visibility</p:attrName>
                                        </p:attrNameLst>
                                      </p:cBhvr>
                                      <p:to>
                                        <p:strVal val="hidden"/>
                                      </p:to>
                                    </p:set>
                                  </p:childTnLst>
                                </p:cTn>
                              </p:par>
                              <p:par>
                                <p:cTn id="1696" presetID="10" presetClass="exit" presetSubtype="0" fill="hold" grpId="1" nodeType="withEffect">
                                  <p:stCondLst>
                                    <p:cond delay="6000"/>
                                  </p:stCondLst>
                                  <p:childTnLst>
                                    <p:animEffect transition="out" filter="fade">
                                      <p:cBhvr>
                                        <p:cTn id="1697" dur="1000"/>
                                        <p:tgtEl>
                                          <p:spTgt spid="263"/>
                                        </p:tgtEl>
                                      </p:cBhvr>
                                    </p:animEffect>
                                    <p:set>
                                      <p:cBhvr>
                                        <p:cTn id="1698" dur="1" fill="hold">
                                          <p:stCondLst>
                                            <p:cond delay="999"/>
                                          </p:stCondLst>
                                        </p:cTn>
                                        <p:tgtEl>
                                          <p:spTgt spid="263"/>
                                        </p:tgtEl>
                                        <p:attrNameLst>
                                          <p:attrName>style.visibility</p:attrName>
                                        </p:attrNameLst>
                                      </p:cBhvr>
                                      <p:to>
                                        <p:strVal val="hidden"/>
                                      </p:to>
                                    </p:set>
                                  </p:childTnLst>
                                </p:cTn>
                              </p:par>
                              <p:par>
                                <p:cTn id="1699" presetID="10" presetClass="exit" presetSubtype="0" fill="hold" grpId="1" nodeType="withEffect">
                                  <p:stCondLst>
                                    <p:cond delay="6000"/>
                                  </p:stCondLst>
                                  <p:childTnLst>
                                    <p:animEffect transition="out" filter="fade">
                                      <p:cBhvr>
                                        <p:cTn id="1700" dur="1000"/>
                                        <p:tgtEl>
                                          <p:spTgt spid="262"/>
                                        </p:tgtEl>
                                      </p:cBhvr>
                                    </p:animEffect>
                                    <p:set>
                                      <p:cBhvr>
                                        <p:cTn id="1701" dur="1" fill="hold">
                                          <p:stCondLst>
                                            <p:cond delay="999"/>
                                          </p:stCondLst>
                                        </p:cTn>
                                        <p:tgtEl>
                                          <p:spTgt spid="262"/>
                                        </p:tgtEl>
                                        <p:attrNameLst>
                                          <p:attrName>style.visibility</p:attrName>
                                        </p:attrNameLst>
                                      </p:cBhvr>
                                      <p:to>
                                        <p:strVal val="hidden"/>
                                      </p:to>
                                    </p:set>
                                  </p:childTnLst>
                                </p:cTn>
                              </p:par>
                              <p:par>
                                <p:cTn id="1702" presetID="10" presetClass="exit" presetSubtype="0" fill="hold" grpId="1" nodeType="withEffect">
                                  <p:stCondLst>
                                    <p:cond delay="6000"/>
                                  </p:stCondLst>
                                  <p:childTnLst>
                                    <p:animEffect transition="out" filter="fade">
                                      <p:cBhvr>
                                        <p:cTn id="1703" dur="1000"/>
                                        <p:tgtEl>
                                          <p:spTgt spid="261"/>
                                        </p:tgtEl>
                                      </p:cBhvr>
                                    </p:animEffect>
                                    <p:set>
                                      <p:cBhvr>
                                        <p:cTn id="1704" dur="1" fill="hold">
                                          <p:stCondLst>
                                            <p:cond delay="999"/>
                                          </p:stCondLst>
                                        </p:cTn>
                                        <p:tgtEl>
                                          <p:spTgt spid="261"/>
                                        </p:tgtEl>
                                        <p:attrNameLst>
                                          <p:attrName>style.visibility</p:attrName>
                                        </p:attrNameLst>
                                      </p:cBhvr>
                                      <p:to>
                                        <p:strVal val="hidden"/>
                                      </p:to>
                                    </p:set>
                                  </p:childTnLst>
                                </p:cTn>
                              </p:par>
                              <p:par>
                                <p:cTn id="1705" presetID="10" presetClass="exit" presetSubtype="0" fill="hold" grpId="1" nodeType="withEffect">
                                  <p:stCondLst>
                                    <p:cond delay="6000"/>
                                  </p:stCondLst>
                                  <p:childTnLst>
                                    <p:animEffect transition="out" filter="fade">
                                      <p:cBhvr>
                                        <p:cTn id="1706" dur="1000"/>
                                        <p:tgtEl>
                                          <p:spTgt spid="260"/>
                                        </p:tgtEl>
                                      </p:cBhvr>
                                    </p:animEffect>
                                    <p:set>
                                      <p:cBhvr>
                                        <p:cTn id="1707" dur="1" fill="hold">
                                          <p:stCondLst>
                                            <p:cond delay="999"/>
                                          </p:stCondLst>
                                        </p:cTn>
                                        <p:tgtEl>
                                          <p:spTgt spid="260"/>
                                        </p:tgtEl>
                                        <p:attrNameLst>
                                          <p:attrName>style.visibility</p:attrName>
                                        </p:attrNameLst>
                                      </p:cBhvr>
                                      <p:to>
                                        <p:strVal val="hidden"/>
                                      </p:to>
                                    </p:set>
                                  </p:childTnLst>
                                </p:cTn>
                              </p:par>
                              <p:par>
                                <p:cTn id="1708" presetID="10" presetClass="exit" presetSubtype="0" fill="hold" grpId="1" nodeType="withEffect">
                                  <p:stCondLst>
                                    <p:cond delay="6000"/>
                                  </p:stCondLst>
                                  <p:childTnLst>
                                    <p:animEffect transition="out" filter="fade">
                                      <p:cBhvr>
                                        <p:cTn id="1709" dur="1000"/>
                                        <p:tgtEl>
                                          <p:spTgt spid="259"/>
                                        </p:tgtEl>
                                      </p:cBhvr>
                                    </p:animEffect>
                                    <p:set>
                                      <p:cBhvr>
                                        <p:cTn id="1710" dur="1" fill="hold">
                                          <p:stCondLst>
                                            <p:cond delay="999"/>
                                          </p:stCondLst>
                                        </p:cTn>
                                        <p:tgtEl>
                                          <p:spTgt spid="259"/>
                                        </p:tgtEl>
                                        <p:attrNameLst>
                                          <p:attrName>style.visibility</p:attrName>
                                        </p:attrNameLst>
                                      </p:cBhvr>
                                      <p:to>
                                        <p:strVal val="hidden"/>
                                      </p:to>
                                    </p:set>
                                  </p:childTnLst>
                                </p:cTn>
                              </p:par>
                              <p:par>
                                <p:cTn id="1711" presetID="10" presetClass="exit" presetSubtype="0" fill="hold" grpId="1" nodeType="withEffect">
                                  <p:stCondLst>
                                    <p:cond delay="6000"/>
                                  </p:stCondLst>
                                  <p:childTnLst>
                                    <p:animEffect transition="out" filter="fade">
                                      <p:cBhvr>
                                        <p:cTn id="1712" dur="1000"/>
                                        <p:tgtEl>
                                          <p:spTgt spid="258"/>
                                        </p:tgtEl>
                                      </p:cBhvr>
                                    </p:animEffect>
                                    <p:set>
                                      <p:cBhvr>
                                        <p:cTn id="1713" dur="1" fill="hold">
                                          <p:stCondLst>
                                            <p:cond delay="999"/>
                                          </p:stCondLst>
                                        </p:cTn>
                                        <p:tgtEl>
                                          <p:spTgt spid="258"/>
                                        </p:tgtEl>
                                        <p:attrNameLst>
                                          <p:attrName>style.visibility</p:attrName>
                                        </p:attrNameLst>
                                      </p:cBhvr>
                                      <p:to>
                                        <p:strVal val="hidden"/>
                                      </p:to>
                                    </p:set>
                                  </p:childTnLst>
                                </p:cTn>
                              </p:par>
                              <p:par>
                                <p:cTn id="1714" presetID="10" presetClass="exit" presetSubtype="0" fill="hold" grpId="1" nodeType="withEffect">
                                  <p:stCondLst>
                                    <p:cond delay="6000"/>
                                  </p:stCondLst>
                                  <p:childTnLst>
                                    <p:animEffect transition="out" filter="fade">
                                      <p:cBhvr>
                                        <p:cTn id="1715" dur="1000"/>
                                        <p:tgtEl>
                                          <p:spTgt spid="257"/>
                                        </p:tgtEl>
                                      </p:cBhvr>
                                    </p:animEffect>
                                    <p:set>
                                      <p:cBhvr>
                                        <p:cTn id="1716" dur="1" fill="hold">
                                          <p:stCondLst>
                                            <p:cond delay="999"/>
                                          </p:stCondLst>
                                        </p:cTn>
                                        <p:tgtEl>
                                          <p:spTgt spid="257"/>
                                        </p:tgtEl>
                                        <p:attrNameLst>
                                          <p:attrName>style.visibility</p:attrName>
                                        </p:attrNameLst>
                                      </p:cBhvr>
                                      <p:to>
                                        <p:strVal val="hidden"/>
                                      </p:to>
                                    </p:set>
                                  </p:childTnLst>
                                </p:cTn>
                              </p:par>
                              <p:par>
                                <p:cTn id="1717" presetID="10" presetClass="exit" presetSubtype="0" fill="hold" grpId="1" nodeType="withEffect">
                                  <p:stCondLst>
                                    <p:cond delay="6000"/>
                                  </p:stCondLst>
                                  <p:childTnLst>
                                    <p:animEffect transition="out" filter="fade">
                                      <p:cBhvr>
                                        <p:cTn id="1718" dur="1000"/>
                                        <p:tgtEl>
                                          <p:spTgt spid="256"/>
                                        </p:tgtEl>
                                      </p:cBhvr>
                                    </p:animEffect>
                                    <p:set>
                                      <p:cBhvr>
                                        <p:cTn id="1719" dur="1" fill="hold">
                                          <p:stCondLst>
                                            <p:cond delay="999"/>
                                          </p:stCondLst>
                                        </p:cTn>
                                        <p:tgtEl>
                                          <p:spTgt spid="256"/>
                                        </p:tgtEl>
                                        <p:attrNameLst>
                                          <p:attrName>style.visibility</p:attrName>
                                        </p:attrNameLst>
                                      </p:cBhvr>
                                      <p:to>
                                        <p:strVal val="hidden"/>
                                      </p:to>
                                    </p:set>
                                  </p:childTnLst>
                                </p:cTn>
                              </p:par>
                              <p:par>
                                <p:cTn id="1720" presetID="10" presetClass="exit" presetSubtype="0" fill="hold" grpId="1" nodeType="withEffect">
                                  <p:stCondLst>
                                    <p:cond delay="6000"/>
                                  </p:stCondLst>
                                  <p:childTnLst>
                                    <p:animEffect transition="out" filter="fade">
                                      <p:cBhvr>
                                        <p:cTn id="1721" dur="1000"/>
                                        <p:tgtEl>
                                          <p:spTgt spid="255"/>
                                        </p:tgtEl>
                                      </p:cBhvr>
                                    </p:animEffect>
                                    <p:set>
                                      <p:cBhvr>
                                        <p:cTn id="1722" dur="1" fill="hold">
                                          <p:stCondLst>
                                            <p:cond delay="999"/>
                                          </p:stCondLst>
                                        </p:cTn>
                                        <p:tgtEl>
                                          <p:spTgt spid="255"/>
                                        </p:tgtEl>
                                        <p:attrNameLst>
                                          <p:attrName>style.visibility</p:attrName>
                                        </p:attrNameLst>
                                      </p:cBhvr>
                                      <p:to>
                                        <p:strVal val="hidden"/>
                                      </p:to>
                                    </p:set>
                                  </p:childTnLst>
                                </p:cTn>
                              </p:par>
                              <p:par>
                                <p:cTn id="1723" presetID="10" presetClass="exit" presetSubtype="0" fill="hold" grpId="1" nodeType="withEffect">
                                  <p:stCondLst>
                                    <p:cond delay="6000"/>
                                  </p:stCondLst>
                                  <p:childTnLst>
                                    <p:animEffect transition="out" filter="fade">
                                      <p:cBhvr>
                                        <p:cTn id="1724" dur="1000"/>
                                        <p:tgtEl>
                                          <p:spTgt spid="254"/>
                                        </p:tgtEl>
                                      </p:cBhvr>
                                    </p:animEffect>
                                    <p:set>
                                      <p:cBhvr>
                                        <p:cTn id="1725" dur="1" fill="hold">
                                          <p:stCondLst>
                                            <p:cond delay="999"/>
                                          </p:stCondLst>
                                        </p:cTn>
                                        <p:tgtEl>
                                          <p:spTgt spid="254"/>
                                        </p:tgtEl>
                                        <p:attrNameLst>
                                          <p:attrName>style.visibility</p:attrName>
                                        </p:attrNameLst>
                                      </p:cBhvr>
                                      <p:to>
                                        <p:strVal val="hidden"/>
                                      </p:to>
                                    </p:set>
                                  </p:childTnLst>
                                </p:cTn>
                              </p:par>
                              <p:par>
                                <p:cTn id="1726" presetID="10" presetClass="exit" presetSubtype="0" fill="hold" grpId="1" nodeType="withEffect">
                                  <p:stCondLst>
                                    <p:cond delay="6000"/>
                                  </p:stCondLst>
                                  <p:childTnLst>
                                    <p:animEffect transition="out" filter="fade">
                                      <p:cBhvr>
                                        <p:cTn id="1727" dur="1000"/>
                                        <p:tgtEl>
                                          <p:spTgt spid="253"/>
                                        </p:tgtEl>
                                      </p:cBhvr>
                                    </p:animEffect>
                                    <p:set>
                                      <p:cBhvr>
                                        <p:cTn id="1728" dur="1" fill="hold">
                                          <p:stCondLst>
                                            <p:cond delay="999"/>
                                          </p:stCondLst>
                                        </p:cTn>
                                        <p:tgtEl>
                                          <p:spTgt spid="253"/>
                                        </p:tgtEl>
                                        <p:attrNameLst>
                                          <p:attrName>style.visibility</p:attrName>
                                        </p:attrNameLst>
                                      </p:cBhvr>
                                      <p:to>
                                        <p:strVal val="hidden"/>
                                      </p:to>
                                    </p:set>
                                  </p:childTnLst>
                                </p:cTn>
                              </p:par>
                              <p:par>
                                <p:cTn id="1729" presetID="10" presetClass="exit" presetSubtype="0" fill="hold" grpId="1" nodeType="withEffect">
                                  <p:stCondLst>
                                    <p:cond delay="6000"/>
                                  </p:stCondLst>
                                  <p:childTnLst>
                                    <p:animEffect transition="out" filter="fade">
                                      <p:cBhvr>
                                        <p:cTn id="1730" dur="1000"/>
                                        <p:tgtEl>
                                          <p:spTgt spid="252"/>
                                        </p:tgtEl>
                                      </p:cBhvr>
                                    </p:animEffect>
                                    <p:set>
                                      <p:cBhvr>
                                        <p:cTn id="1731" dur="1" fill="hold">
                                          <p:stCondLst>
                                            <p:cond delay="999"/>
                                          </p:stCondLst>
                                        </p:cTn>
                                        <p:tgtEl>
                                          <p:spTgt spid="252"/>
                                        </p:tgtEl>
                                        <p:attrNameLst>
                                          <p:attrName>style.visibility</p:attrName>
                                        </p:attrNameLst>
                                      </p:cBhvr>
                                      <p:to>
                                        <p:strVal val="hidden"/>
                                      </p:to>
                                    </p:set>
                                  </p:childTnLst>
                                </p:cTn>
                              </p:par>
                              <p:par>
                                <p:cTn id="1732" presetID="10" presetClass="exit" presetSubtype="0" fill="hold" grpId="1" nodeType="withEffect">
                                  <p:stCondLst>
                                    <p:cond delay="6000"/>
                                  </p:stCondLst>
                                  <p:childTnLst>
                                    <p:animEffect transition="out" filter="fade">
                                      <p:cBhvr>
                                        <p:cTn id="1733" dur="1000"/>
                                        <p:tgtEl>
                                          <p:spTgt spid="251"/>
                                        </p:tgtEl>
                                      </p:cBhvr>
                                    </p:animEffect>
                                    <p:set>
                                      <p:cBhvr>
                                        <p:cTn id="1734" dur="1" fill="hold">
                                          <p:stCondLst>
                                            <p:cond delay="999"/>
                                          </p:stCondLst>
                                        </p:cTn>
                                        <p:tgtEl>
                                          <p:spTgt spid="251"/>
                                        </p:tgtEl>
                                        <p:attrNameLst>
                                          <p:attrName>style.visibility</p:attrName>
                                        </p:attrNameLst>
                                      </p:cBhvr>
                                      <p:to>
                                        <p:strVal val="hidden"/>
                                      </p:to>
                                    </p:set>
                                  </p:childTnLst>
                                </p:cTn>
                              </p:par>
                              <p:par>
                                <p:cTn id="1735" presetID="10" presetClass="exit" presetSubtype="0" fill="hold" grpId="1" nodeType="withEffect">
                                  <p:stCondLst>
                                    <p:cond delay="6000"/>
                                  </p:stCondLst>
                                  <p:childTnLst>
                                    <p:animEffect transition="out" filter="fade">
                                      <p:cBhvr>
                                        <p:cTn id="1736" dur="1000"/>
                                        <p:tgtEl>
                                          <p:spTgt spid="250"/>
                                        </p:tgtEl>
                                      </p:cBhvr>
                                    </p:animEffect>
                                    <p:set>
                                      <p:cBhvr>
                                        <p:cTn id="1737" dur="1" fill="hold">
                                          <p:stCondLst>
                                            <p:cond delay="999"/>
                                          </p:stCondLst>
                                        </p:cTn>
                                        <p:tgtEl>
                                          <p:spTgt spid="250"/>
                                        </p:tgtEl>
                                        <p:attrNameLst>
                                          <p:attrName>style.visibility</p:attrName>
                                        </p:attrNameLst>
                                      </p:cBhvr>
                                      <p:to>
                                        <p:strVal val="hidden"/>
                                      </p:to>
                                    </p:set>
                                  </p:childTnLst>
                                </p:cTn>
                              </p:par>
                              <p:par>
                                <p:cTn id="1738" presetID="10" presetClass="exit" presetSubtype="0" fill="hold" grpId="1" nodeType="withEffect">
                                  <p:stCondLst>
                                    <p:cond delay="6000"/>
                                  </p:stCondLst>
                                  <p:childTnLst>
                                    <p:animEffect transition="out" filter="fade">
                                      <p:cBhvr>
                                        <p:cTn id="1739" dur="1000"/>
                                        <p:tgtEl>
                                          <p:spTgt spid="249"/>
                                        </p:tgtEl>
                                      </p:cBhvr>
                                    </p:animEffect>
                                    <p:set>
                                      <p:cBhvr>
                                        <p:cTn id="1740" dur="1" fill="hold">
                                          <p:stCondLst>
                                            <p:cond delay="999"/>
                                          </p:stCondLst>
                                        </p:cTn>
                                        <p:tgtEl>
                                          <p:spTgt spid="249"/>
                                        </p:tgtEl>
                                        <p:attrNameLst>
                                          <p:attrName>style.visibility</p:attrName>
                                        </p:attrNameLst>
                                      </p:cBhvr>
                                      <p:to>
                                        <p:strVal val="hidden"/>
                                      </p:to>
                                    </p:set>
                                  </p:childTnLst>
                                </p:cTn>
                              </p:par>
                              <p:par>
                                <p:cTn id="1741" presetID="10" presetClass="exit" presetSubtype="0" fill="hold" grpId="1" nodeType="withEffect">
                                  <p:stCondLst>
                                    <p:cond delay="6000"/>
                                  </p:stCondLst>
                                  <p:childTnLst>
                                    <p:animEffect transition="out" filter="fade">
                                      <p:cBhvr>
                                        <p:cTn id="1742" dur="1000"/>
                                        <p:tgtEl>
                                          <p:spTgt spid="248"/>
                                        </p:tgtEl>
                                      </p:cBhvr>
                                    </p:animEffect>
                                    <p:set>
                                      <p:cBhvr>
                                        <p:cTn id="1743" dur="1" fill="hold">
                                          <p:stCondLst>
                                            <p:cond delay="999"/>
                                          </p:stCondLst>
                                        </p:cTn>
                                        <p:tgtEl>
                                          <p:spTgt spid="248"/>
                                        </p:tgtEl>
                                        <p:attrNameLst>
                                          <p:attrName>style.visibility</p:attrName>
                                        </p:attrNameLst>
                                      </p:cBhvr>
                                      <p:to>
                                        <p:strVal val="hidden"/>
                                      </p:to>
                                    </p:set>
                                  </p:childTnLst>
                                </p:cTn>
                              </p:par>
                              <p:par>
                                <p:cTn id="1744" presetID="10" presetClass="exit" presetSubtype="0" fill="hold" grpId="1" nodeType="withEffect">
                                  <p:stCondLst>
                                    <p:cond delay="6000"/>
                                  </p:stCondLst>
                                  <p:childTnLst>
                                    <p:animEffect transition="out" filter="fade">
                                      <p:cBhvr>
                                        <p:cTn id="1745" dur="1000"/>
                                        <p:tgtEl>
                                          <p:spTgt spid="247"/>
                                        </p:tgtEl>
                                      </p:cBhvr>
                                    </p:animEffect>
                                    <p:set>
                                      <p:cBhvr>
                                        <p:cTn id="1746" dur="1" fill="hold">
                                          <p:stCondLst>
                                            <p:cond delay="999"/>
                                          </p:stCondLst>
                                        </p:cTn>
                                        <p:tgtEl>
                                          <p:spTgt spid="247"/>
                                        </p:tgtEl>
                                        <p:attrNameLst>
                                          <p:attrName>style.visibility</p:attrName>
                                        </p:attrNameLst>
                                      </p:cBhvr>
                                      <p:to>
                                        <p:strVal val="hidden"/>
                                      </p:to>
                                    </p:set>
                                  </p:childTnLst>
                                </p:cTn>
                              </p:par>
                              <p:par>
                                <p:cTn id="1747" presetID="10" presetClass="exit" presetSubtype="0" fill="hold" grpId="1" nodeType="withEffect">
                                  <p:stCondLst>
                                    <p:cond delay="6000"/>
                                  </p:stCondLst>
                                  <p:childTnLst>
                                    <p:animEffect transition="out" filter="fade">
                                      <p:cBhvr>
                                        <p:cTn id="1748" dur="1000"/>
                                        <p:tgtEl>
                                          <p:spTgt spid="246"/>
                                        </p:tgtEl>
                                      </p:cBhvr>
                                    </p:animEffect>
                                    <p:set>
                                      <p:cBhvr>
                                        <p:cTn id="1749" dur="1" fill="hold">
                                          <p:stCondLst>
                                            <p:cond delay="999"/>
                                          </p:stCondLst>
                                        </p:cTn>
                                        <p:tgtEl>
                                          <p:spTgt spid="246"/>
                                        </p:tgtEl>
                                        <p:attrNameLst>
                                          <p:attrName>style.visibility</p:attrName>
                                        </p:attrNameLst>
                                      </p:cBhvr>
                                      <p:to>
                                        <p:strVal val="hidden"/>
                                      </p:to>
                                    </p:set>
                                  </p:childTnLst>
                                </p:cTn>
                              </p:par>
                              <p:par>
                                <p:cTn id="1750" presetID="10" presetClass="exit" presetSubtype="0" fill="hold" grpId="1" nodeType="withEffect">
                                  <p:stCondLst>
                                    <p:cond delay="6000"/>
                                  </p:stCondLst>
                                  <p:childTnLst>
                                    <p:animEffect transition="out" filter="fade">
                                      <p:cBhvr>
                                        <p:cTn id="1751" dur="1000"/>
                                        <p:tgtEl>
                                          <p:spTgt spid="245"/>
                                        </p:tgtEl>
                                      </p:cBhvr>
                                    </p:animEffect>
                                    <p:set>
                                      <p:cBhvr>
                                        <p:cTn id="1752" dur="1" fill="hold">
                                          <p:stCondLst>
                                            <p:cond delay="999"/>
                                          </p:stCondLst>
                                        </p:cTn>
                                        <p:tgtEl>
                                          <p:spTgt spid="245"/>
                                        </p:tgtEl>
                                        <p:attrNameLst>
                                          <p:attrName>style.visibility</p:attrName>
                                        </p:attrNameLst>
                                      </p:cBhvr>
                                      <p:to>
                                        <p:strVal val="hidden"/>
                                      </p:to>
                                    </p:set>
                                  </p:childTnLst>
                                </p:cTn>
                              </p:par>
                              <p:par>
                                <p:cTn id="1753" presetID="10" presetClass="exit" presetSubtype="0" fill="hold" grpId="1" nodeType="withEffect">
                                  <p:stCondLst>
                                    <p:cond delay="6000"/>
                                  </p:stCondLst>
                                  <p:childTnLst>
                                    <p:animEffect transition="out" filter="fade">
                                      <p:cBhvr>
                                        <p:cTn id="1754" dur="1000"/>
                                        <p:tgtEl>
                                          <p:spTgt spid="244"/>
                                        </p:tgtEl>
                                      </p:cBhvr>
                                    </p:animEffect>
                                    <p:set>
                                      <p:cBhvr>
                                        <p:cTn id="1755" dur="1" fill="hold">
                                          <p:stCondLst>
                                            <p:cond delay="999"/>
                                          </p:stCondLst>
                                        </p:cTn>
                                        <p:tgtEl>
                                          <p:spTgt spid="244"/>
                                        </p:tgtEl>
                                        <p:attrNameLst>
                                          <p:attrName>style.visibility</p:attrName>
                                        </p:attrNameLst>
                                      </p:cBhvr>
                                      <p:to>
                                        <p:strVal val="hidden"/>
                                      </p:to>
                                    </p:set>
                                  </p:childTnLst>
                                </p:cTn>
                              </p:par>
                              <p:par>
                                <p:cTn id="1756" presetID="10" presetClass="exit" presetSubtype="0" fill="hold" grpId="1" nodeType="withEffect">
                                  <p:stCondLst>
                                    <p:cond delay="6000"/>
                                  </p:stCondLst>
                                  <p:childTnLst>
                                    <p:animEffect transition="out" filter="fade">
                                      <p:cBhvr>
                                        <p:cTn id="1757" dur="1000"/>
                                        <p:tgtEl>
                                          <p:spTgt spid="243"/>
                                        </p:tgtEl>
                                      </p:cBhvr>
                                    </p:animEffect>
                                    <p:set>
                                      <p:cBhvr>
                                        <p:cTn id="1758" dur="1" fill="hold">
                                          <p:stCondLst>
                                            <p:cond delay="999"/>
                                          </p:stCondLst>
                                        </p:cTn>
                                        <p:tgtEl>
                                          <p:spTgt spid="243"/>
                                        </p:tgtEl>
                                        <p:attrNameLst>
                                          <p:attrName>style.visibility</p:attrName>
                                        </p:attrNameLst>
                                      </p:cBhvr>
                                      <p:to>
                                        <p:strVal val="hidden"/>
                                      </p:to>
                                    </p:set>
                                  </p:childTnLst>
                                </p:cTn>
                              </p:par>
                              <p:par>
                                <p:cTn id="1759" presetID="10" presetClass="exit" presetSubtype="0" fill="hold" grpId="1" nodeType="withEffect">
                                  <p:stCondLst>
                                    <p:cond delay="6000"/>
                                  </p:stCondLst>
                                  <p:childTnLst>
                                    <p:animEffect transition="out" filter="fade">
                                      <p:cBhvr>
                                        <p:cTn id="1760" dur="1000"/>
                                        <p:tgtEl>
                                          <p:spTgt spid="242"/>
                                        </p:tgtEl>
                                      </p:cBhvr>
                                    </p:animEffect>
                                    <p:set>
                                      <p:cBhvr>
                                        <p:cTn id="1761" dur="1" fill="hold">
                                          <p:stCondLst>
                                            <p:cond delay="999"/>
                                          </p:stCondLst>
                                        </p:cTn>
                                        <p:tgtEl>
                                          <p:spTgt spid="242"/>
                                        </p:tgtEl>
                                        <p:attrNameLst>
                                          <p:attrName>style.visibility</p:attrName>
                                        </p:attrNameLst>
                                      </p:cBhvr>
                                      <p:to>
                                        <p:strVal val="hidden"/>
                                      </p:to>
                                    </p:set>
                                  </p:childTnLst>
                                </p:cTn>
                              </p:par>
                              <p:par>
                                <p:cTn id="1762" presetID="10" presetClass="exit" presetSubtype="0" fill="hold" grpId="1" nodeType="withEffect">
                                  <p:stCondLst>
                                    <p:cond delay="6000"/>
                                  </p:stCondLst>
                                  <p:childTnLst>
                                    <p:animEffect transition="out" filter="fade">
                                      <p:cBhvr>
                                        <p:cTn id="1763" dur="1000"/>
                                        <p:tgtEl>
                                          <p:spTgt spid="241"/>
                                        </p:tgtEl>
                                      </p:cBhvr>
                                    </p:animEffect>
                                    <p:set>
                                      <p:cBhvr>
                                        <p:cTn id="1764" dur="1" fill="hold">
                                          <p:stCondLst>
                                            <p:cond delay="999"/>
                                          </p:stCondLst>
                                        </p:cTn>
                                        <p:tgtEl>
                                          <p:spTgt spid="241"/>
                                        </p:tgtEl>
                                        <p:attrNameLst>
                                          <p:attrName>style.visibility</p:attrName>
                                        </p:attrNameLst>
                                      </p:cBhvr>
                                      <p:to>
                                        <p:strVal val="hidden"/>
                                      </p:to>
                                    </p:set>
                                  </p:childTnLst>
                                </p:cTn>
                              </p:par>
                              <p:par>
                                <p:cTn id="1765" presetID="10" presetClass="exit" presetSubtype="0" fill="hold" nodeType="withEffect">
                                  <p:stCondLst>
                                    <p:cond delay="6000"/>
                                  </p:stCondLst>
                                  <p:childTnLst>
                                    <p:animEffect transition="out" filter="fade">
                                      <p:cBhvr>
                                        <p:cTn id="1766" dur="1000"/>
                                        <p:tgtEl>
                                          <p:spTgt spid="129"/>
                                        </p:tgtEl>
                                      </p:cBhvr>
                                    </p:animEffect>
                                    <p:set>
                                      <p:cBhvr>
                                        <p:cTn id="1767" dur="1" fill="hold">
                                          <p:stCondLst>
                                            <p:cond delay="999"/>
                                          </p:stCondLst>
                                        </p:cTn>
                                        <p:tgtEl>
                                          <p:spTgt spid="129"/>
                                        </p:tgtEl>
                                        <p:attrNameLst>
                                          <p:attrName>style.visibility</p:attrName>
                                        </p:attrNameLst>
                                      </p:cBhvr>
                                      <p:to>
                                        <p:strVal val="hidden"/>
                                      </p:to>
                                    </p:set>
                                  </p:childTnLst>
                                </p:cTn>
                              </p:par>
                              <p:par>
                                <p:cTn id="1768" presetID="10" presetClass="exit" presetSubtype="0" fill="hold" grpId="1" nodeType="withEffect">
                                  <p:stCondLst>
                                    <p:cond delay="6000"/>
                                  </p:stCondLst>
                                  <p:childTnLst>
                                    <p:animEffect transition="out" filter="fade">
                                      <p:cBhvr>
                                        <p:cTn id="1769" dur="1000"/>
                                        <p:tgtEl>
                                          <p:spTgt spid="130"/>
                                        </p:tgtEl>
                                      </p:cBhvr>
                                    </p:animEffect>
                                    <p:set>
                                      <p:cBhvr>
                                        <p:cTn id="1770" dur="1" fill="hold">
                                          <p:stCondLst>
                                            <p:cond delay="999"/>
                                          </p:stCondLst>
                                        </p:cTn>
                                        <p:tgtEl>
                                          <p:spTgt spid="130"/>
                                        </p:tgtEl>
                                        <p:attrNameLst>
                                          <p:attrName>style.visibility</p:attrName>
                                        </p:attrNameLst>
                                      </p:cBhvr>
                                      <p:to>
                                        <p:strVal val="hidden"/>
                                      </p:to>
                                    </p:set>
                                  </p:childTnLst>
                                </p:cTn>
                              </p:par>
                              <p:par>
                                <p:cTn id="1771" presetID="10" presetClass="exit" presetSubtype="0" fill="hold" grpId="1" nodeType="withEffect">
                                  <p:stCondLst>
                                    <p:cond delay="6000"/>
                                  </p:stCondLst>
                                  <p:childTnLst>
                                    <p:animEffect transition="out" filter="fade">
                                      <p:cBhvr>
                                        <p:cTn id="1772" dur="1000"/>
                                        <p:tgtEl>
                                          <p:spTgt spid="238"/>
                                        </p:tgtEl>
                                      </p:cBhvr>
                                    </p:animEffect>
                                    <p:set>
                                      <p:cBhvr>
                                        <p:cTn id="1773" dur="1" fill="hold">
                                          <p:stCondLst>
                                            <p:cond delay="999"/>
                                          </p:stCondLst>
                                        </p:cTn>
                                        <p:tgtEl>
                                          <p:spTgt spid="238"/>
                                        </p:tgtEl>
                                        <p:attrNameLst>
                                          <p:attrName>style.visibility</p:attrName>
                                        </p:attrNameLst>
                                      </p:cBhvr>
                                      <p:to>
                                        <p:strVal val="hidden"/>
                                      </p:to>
                                    </p:set>
                                  </p:childTnLst>
                                </p:cTn>
                              </p:par>
                              <p:par>
                                <p:cTn id="1774" presetID="10" presetClass="exit" presetSubtype="0" fill="hold" grpId="1" nodeType="withEffect">
                                  <p:stCondLst>
                                    <p:cond delay="6000"/>
                                  </p:stCondLst>
                                  <p:childTnLst>
                                    <p:animEffect transition="out" filter="fade">
                                      <p:cBhvr>
                                        <p:cTn id="1775" dur="1000"/>
                                        <p:tgtEl>
                                          <p:spTgt spid="239"/>
                                        </p:tgtEl>
                                      </p:cBhvr>
                                    </p:animEffect>
                                    <p:set>
                                      <p:cBhvr>
                                        <p:cTn id="1776" dur="1" fill="hold">
                                          <p:stCondLst>
                                            <p:cond delay="999"/>
                                          </p:stCondLst>
                                        </p:cTn>
                                        <p:tgtEl>
                                          <p:spTgt spid="239"/>
                                        </p:tgtEl>
                                        <p:attrNameLst>
                                          <p:attrName>style.visibility</p:attrName>
                                        </p:attrNameLst>
                                      </p:cBhvr>
                                      <p:to>
                                        <p:strVal val="hidden"/>
                                      </p:to>
                                    </p:set>
                                  </p:childTnLst>
                                </p:cTn>
                              </p:par>
                              <p:par>
                                <p:cTn id="1777" presetID="10" presetClass="exit" presetSubtype="0" fill="hold" grpId="1" nodeType="withEffect">
                                  <p:stCondLst>
                                    <p:cond delay="6000"/>
                                  </p:stCondLst>
                                  <p:childTnLst>
                                    <p:animEffect transition="out" filter="fade">
                                      <p:cBhvr>
                                        <p:cTn id="1778" dur="1000"/>
                                        <p:tgtEl>
                                          <p:spTgt spid="240"/>
                                        </p:tgtEl>
                                      </p:cBhvr>
                                    </p:animEffect>
                                    <p:set>
                                      <p:cBhvr>
                                        <p:cTn id="1779" dur="1" fill="hold">
                                          <p:stCondLst>
                                            <p:cond delay="999"/>
                                          </p:stCondLst>
                                        </p:cTn>
                                        <p:tgtEl>
                                          <p:spTgt spid="240"/>
                                        </p:tgtEl>
                                        <p:attrNameLst>
                                          <p:attrName>style.visibility</p:attrName>
                                        </p:attrNameLst>
                                      </p:cBhvr>
                                      <p:to>
                                        <p:strVal val="hidden"/>
                                      </p:to>
                                    </p:set>
                                  </p:childTnLst>
                                </p:cTn>
                              </p:par>
                              <p:par>
                                <p:cTn id="1780" presetID="10" presetClass="exit" presetSubtype="0" fill="hold" grpId="1" nodeType="withEffect">
                                  <p:stCondLst>
                                    <p:cond delay="6000"/>
                                  </p:stCondLst>
                                  <p:childTnLst>
                                    <p:animEffect transition="out" filter="fade">
                                      <p:cBhvr>
                                        <p:cTn id="1781" dur="1000"/>
                                        <p:tgtEl>
                                          <p:spTgt spid="7"/>
                                        </p:tgtEl>
                                      </p:cBhvr>
                                    </p:animEffect>
                                    <p:set>
                                      <p:cBhvr>
                                        <p:cTn id="1782" dur="1" fill="hold">
                                          <p:stCondLst>
                                            <p:cond delay="999"/>
                                          </p:stCondLst>
                                        </p:cTn>
                                        <p:tgtEl>
                                          <p:spTgt spid="7"/>
                                        </p:tgtEl>
                                        <p:attrNameLst>
                                          <p:attrName>style.visibility</p:attrName>
                                        </p:attrNameLst>
                                      </p:cBhvr>
                                      <p:to>
                                        <p:strVal val="hidden"/>
                                      </p:to>
                                    </p:set>
                                  </p:childTnLst>
                                </p:cTn>
                              </p:par>
                              <p:par>
                                <p:cTn id="1783" presetID="10" presetClass="exit" presetSubtype="0" fill="hold" grpId="1" nodeType="withEffect">
                                  <p:stCondLst>
                                    <p:cond delay="6000"/>
                                  </p:stCondLst>
                                  <p:childTnLst>
                                    <p:animEffect transition="out" filter="fade">
                                      <p:cBhvr>
                                        <p:cTn id="1784" dur="750"/>
                                        <p:tgtEl>
                                          <p:spTgt spid="237"/>
                                        </p:tgtEl>
                                      </p:cBhvr>
                                    </p:animEffect>
                                    <p:set>
                                      <p:cBhvr>
                                        <p:cTn id="1785" dur="1" fill="hold">
                                          <p:stCondLst>
                                            <p:cond delay="749"/>
                                          </p:stCondLst>
                                        </p:cTn>
                                        <p:tgtEl>
                                          <p:spTgt spid="237"/>
                                        </p:tgtEl>
                                        <p:attrNameLst>
                                          <p:attrName>style.visibility</p:attrName>
                                        </p:attrNameLst>
                                      </p:cBhvr>
                                      <p:to>
                                        <p:strVal val="hidden"/>
                                      </p:to>
                                    </p:set>
                                  </p:childTnLst>
                                </p:cTn>
                              </p:par>
                              <p:par>
                                <p:cTn id="1786" presetID="22" presetClass="entr" presetSubtype="1" fill="hold" nodeType="withEffect">
                                  <p:stCondLst>
                                    <p:cond delay="4500"/>
                                  </p:stCondLst>
                                  <p:childTnLst>
                                    <p:set>
                                      <p:cBhvr>
                                        <p:cTn id="1787" dur="1" fill="hold">
                                          <p:stCondLst>
                                            <p:cond delay="0"/>
                                          </p:stCondLst>
                                        </p:cTn>
                                        <p:tgtEl>
                                          <p:spTgt spid="25"/>
                                        </p:tgtEl>
                                        <p:attrNameLst>
                                          <p:attrName>style.visibility</p:attrName>
                                        </p:attrNameLst>
                                      </p:cBhvr>
                                      <p:to>
                                        <p:strVal val="visible"/>
                                      </p:to>
                                    </p:set>
                                    <p:animEffect transition="in" filter="wipe(up)">
                                      <p:cBhvr>
                                        <p:cTn id="1788" dur="750"/>
                                        <p:tgtEl>
                                          <p:spTgt spid="25"/>
                                        </p:tgtEl>
                                      </p:cBhvr>
                                    </p:animEffect>
                                  </p:childTnLst>
                                </p:cTn>
                              </p:par>
                              <p:par>
                                <p:cTn id="1789" presetID="10" presetClass="entr" presetSubtype="0" fill="hold" grpId="0" nodeType="withEffect">
                                  <p:stCondLst>
                                    <p:cond delay="6250"/>
                                  </p:stCondLst>
                                  <p:childTnLst>
                                    <p:set>
                                      <p:cBhvr>
                                        <p:cTn id="1790" dur="1" fill="hold">
                                          <p:stCondLst>
                                            <p:cond delay="0"/>
                                          </p:stCondLst>
                                        </p:cTn>
                                        <p:tgtEl>
                                          <p:spTgt spid="340"/>
                                        </p:tgtEl>
                                        <p:attrNameLst>
                                          <p:attrName>style.visibility</p:attrName>
                                        </p:attrNameLst>
                                      </p:cBhvr>
                                      <p:to>
                                        <p:strVal val="visible"/>
                                      </p:to>
                                    </p:set>
                                    <p:animEffect transition="in" filter="fade">
                                      <p:cBhvr>
                                        <p:cTn id="1791" dur="1000"/>
                                        <p:tgtEl>
                                          <p:spTgt spid="340"/>
                                        </p:tgtEl>
                                      </p:cBhvr>
                                    </p:animEffect>
                                  </p:childTnLst>
                                </p:cTn>
                              </p:par>
                              <p:par>
                                <p:cTn id="1792" presetID="42" presetClass="path" presetSubtype="0" decel="100000" fill="hold" grpId="1" nodeType="withEffect">
                                  <p:stCondLst>
                                    <p:cond delay="6250"/>
                                  </p:stCondLst>
                                  <p:childTnLst>
                                    <p:animMotion origin="layout" path="M 0 4.81481E-6 L 0 0.44328 " pathEditMode="relative" rAng="0" ptsTypes="AA">
                                      <p:cBhvr>
                                        <p:cTn id="1793" dur="1000" spd="-100000" fill="hold"/>
                                        <p:tgtEl>
                                          <p:spTgt spid="340"/>
                                        </p:tgtEl>
                                        <p:attrNameLst>
                                          <p:attrName>ppt_x</p:attrName>
                                          <p:attrName>ppt_y</p:attrName>
                                        </p:attrNameLst>
                                      </p:cBhvr>
                                      <p:rCtr x="0" y="22153"/>
                                    </p:animMotion>
                                  </p:childTnLst>
                                </p:cTn>
                              </p:par>
                              <p:par>
                                <p:cTn id="1794" presetID="64" presetClass="path" presetSubtype="0" fill="hold" grpId="2" nodeType="withEffect">
                                  <p:stCondLst>
                                    <p:cond delay="6000"/>
                                  </p:stCondLst>
                                  <p:childTnLst>
                                    <p:animMotion origin="layout" path="M -1.25E-6 2.22222E-6 L -1.25E-6 -0.01528 " pathEditMode="relative" rAng="0" ptsTypes="AA">
                                      <p:cBhvr>
                                        <p:cTn id="1795" dur="1250" fill="hold"/>
                                        <p:tgtEl>
                                          <p:spTgt spid="209"/>
                                        </p:tgtEl>
                                        <p:attrNameLst>
                                          <p:attrName>ppt_x</p:attrName>
                                          <p:attrName>ppt_y</p:attrName>
                                        </p:attrNameLst>
                                      </p:cBhvr>
                                      <p:rCtr x="0" y="-764"/>
                                    </p:animMotion>
                                  </p:childTnLst>
                                </p:cTn>
                              </p:par>
                              <p:par>
                                <p:cTn id="1796" presetID="1" presetClass="exit" presetSubtype="0" fill="hold" nodeType="withEffect">
                                  <p:stCondLst>
                                    <p:cond delay="7250"/>
                                  </p:stCondLst>
                                  <p:childTnLst>
                                    <p:set>
                                      <p:cBhvr>
                                        <p:cTn id="1797" dur="1" fill="hold">
                                          <p:stCondLst>
                                            <p:cond delay="0"/>
                                          </p:stCondLst>
                                        </p:cTn>
                                        <p:tgtEl>
                                          <p:spTgt spid="25"/>
                                        </p:tgtEl>
                                        <p:attrNameLst>
                                          <p:attrName>style.visibility</p:attrName>
                                        </p:attrNameLst>
                                      </p:cBhvr>
                                      <p:to>
                                        <p:strVal val="hidden"/>
                                      </p:to>
                                    </p:set>
                                  </p:childTnLst>
                                </p:cTn>
                              </p:par>
                              <p:par>
                                <p:cTn id="1798" presetID="1" presetClass="entr" presetSubtype="0" fill="hold" grpId="0" nodeType="withEffect">
                                  <p:stCondLst>
                                    <p:cond delay="7250"/>
                                  </p:stCondLst>
                                  <p:childTnLst>
                                    <p:set>
                                      <p:cBhvr>
                                        <p:cTn id="1799" dur="1" fill="hold">
                                          <p:stCondLst>
                                            <p:cond delay="0"/>
                                          </p:stCondLst>
                                        </p:cTn>
                                        <p:tgtEl>
                                          <p:spTgt spid="26"/>
                                        </p:tgtEl>
                                        <p:attrNameLst>
                                          <p:attrName>style.visibility</p:attrName>
                                        </p:attrNameLst>
                                      </p:cBhvr>
                                      <p:to>
                                        <p:strVal val="visible"/>
                                      </p:to>
                                    </p:set>
                                  </p:childTnLst>
                                </p:cTn>
                              </p:par>
                              <p:par>
                                <p:cTn id="1800" presetID="22" presetClass="exit" presetSubtype="4" fill="hold" grpId="1" nodeType="withEffect">
                                  <p:stCondLst>
                                    <p:cond delay="7250"/>
                                  </p:stCondLst>
                                  <p:childTnLst>
                                    <p:animEffect transition="out" filter="wipe(down)">
                                      <p:cBhvr>
                                        <p:cTn id="1801" dur="1000"/>
                                        <p:tgtEl>
                                          <p:spTgt spid="26"/>
                                        </p:tgtEl>
                                      </p:cBhvr>
                                    </p:animEffect>
                                    <p:set>
                                      <p:cBhvr>
                                        <p:cTn id="1802" dur="1" fill="hold">
                                          <p:stCondLst>
                                            <p:cond delay="999"/>
                                          </p:stCondLst>
                                        </p:cTn>
                                        <p:tgtEl>
                                          <p:spTgt spid="26"/>
                                        </p:tgtEl>
                                        <p:attrNameLst>
                                          <p:attrName>style.visibility</p:attrName>
                                        </p:attrNameLst>
                                      </p:cBhvr>
                                      <p:to>
                                        <p:strVal val="hidden"/>
                                      </p:to>
                                    </p:set>
                                  </p:childTnLst>
                                </p:cTn>
                              </p:par>
                              <p:par>
                                <p:cTn id="1803" presetID="64" presetClass="path" presetSubtype="0" fill="hold" grpId="2" nodeType="withEffect">
                                  <p:stCondLst>
                                    <p:cond delay="7250"/>
                                  </p:stCondLst>
                                  <p:childTnLst>
                                    <p:animMotion origin="layout" path="M 2.91667E-6 -4.81481E-6 L 2.91667E-6 -0.51342 " pathEditMode="relative" rAng="0" ptsTypes="AA">
                                      <p:cBhvr>
                                        <p:cTn id="1804" dur="1000" fill="hold"/>
                                        <p:tgtEl>
                                          <p:spTgt spid="26"/>
                                        </p:tgtEl>
                                        <p:attrNameLst>
                                          <p:attrName>ppt_x</p:attrName>
                                          <p:attrName>ppt_y</p:attrName>
                                        </p:attrNameLst>
                                      </p:cBhvr>
                                      <p:rCtr x="0" y="-25671"/>
                                    </p:animMotion>
                                  </p:childTnLst>
                                </p:cTn>
                              </p:par>
                              <p:par>
                                <p:cTn id="1805" presetID="10" presetClass="entr" presetSubtype="0" fill="hold" grpId="0" nodeType="withEffect">
                                  <p:stCondLst>
                                    <p:cond delay="3078"/>
                                  </p:stCondLst>
                                  <p:childTnLst>
                                    <p:set>
                                      <p:cBhvr>
                                        <p:cTn id="1806" dur="1" fill="hold">
                                          <p:stCondLst>
                                            <p:cond delay="0"/>
                                          </p:stCondLst>
                                        </p:cTn>
                                        <p:tgtEl>
                                          <p:spTgt spid="342"/>
                                        </p:tgtEl>
                                        <p:attrNameLst>
                                          <p:attrName>style.visibility</p:attrName>
                                        </p:attrNameLst>
                                      </p:cBhvr>
                                      <p:to>
                                        <p:strVal val="visible"/>
                                      </p:to>
                                    </p:set>
                                    <p:animEffect transition="in" filter="fade">
                                      <p:cBhvr>
                                        <p:cTn id="1807" dur="375"/>
                                        <p:tgtEl>
                                          <p:spTgt spid="342"/>
                                        </p:tgtEl>
                                      </p:cBhvr>
                                    </p:animEffect>
                                  </p:childTnLst>
                                </p:cTn>
                              </p:par>
                              <p:par>
                                <p:cTn id="1808" presetID="0" presetClass="path" presetSubtype="0" decel="46000" fill="hold" grpId="1" nodeType="withEffect">
                                  <p:stCondLst>
                                    <p:cond delay="3078"/>
                                  </p:stCondLst>
                                  <p:childTnLst>
                                    <p:animMotion origin="layout" path="M -1.25E-6 -0.0007 C -0.17747 -0.01459 -0.28333 -0.01713 -0.31849 -0.01806 C -0.35351 -0.01875 -0.48971 -0.01621 -0.53359 -0.01482 " pathEditMode="relative" rAng="0" ptsTypes="AAA">
                                      <p:cBhvr>
                                        <p:cTn id="1809" dur="1688" spd="-100000" fill="hold"/>
                                        <p:tgtEl>
                                          <p:spTgt spid="342"/>
                                        </p:tgtEl>
                                        <p:attrNameLst>
                                          <p:attrName>ppt_x</p:attrName>
                                          <p:attrName>ppt_y</p:attrName>
                                        </p:attrNameLst>
                                      </p:cBhvr>
                                      <p:rCtr x="-26680" y="-880"/>
                                    </p:animMotion>
                                  </p:childTnLst>
                                </p:cTn>
                              </p:par>
                              <p:par>
                                <p:cTn id="1810" presetID="64" presetClass="path" presetSubtype="0" fill="hold" grpId="2" nodeType="withEffect">
                                  <p:stCondLst>
                                    <p:cond delay="6000"/>
                                  </p:stCondLst>
                                  <p:childTnLst>
                                    <p:animMotion origin="layout" path="M -1.25E-6 2.22222E-6 L -1.25E-6 -0.01528 " pathEditMode="relative" rAng="0" ptsTypes="AA">
                                      <p:cBhvr>
                                        <p:cTn id="1811" dur="1250" fill="hold"/>
                                        <p:tgtEl>
                                          <p:spTgt spid="342"/>
                                        </p:tgtEl>
                                        <p:attrNameLst>
                                          <p:attrName>ppt_x</p:attrName>
                                          <p:attrName>ppt_y</p:attrName>
                                        </p:attrNameLst>
                                      </p:cBhvr>
                                      <p:rCtr x="0" y="-764"/>
                                    </p:animMotion>
                                  </p:childTnLst>
                                </p:cTn>
                              </p:par>
                              <p:par>
                                <p:cTn id="1812" presetID="63" presetClass="path" presetSubtype="0" decel="100000" fill="hold" grpId="3" nodeType="withEffect">
                                  <p:stCondLst>
                                    <p:cond delay="8000"/>
                                  </p:stCondLst>
                                  <p:childTnLst>
                                    <p:animMotion origin="layout" path="M -1.25E-6 -0.01528 L -0.08932 -0.01528 " pathEditMode="relative" rAng="0" ptsTypes="AA">
                                      <p:cBhvr>
                                        <p:cTn id="1813" dur="750" fill="hold"/>
                                        <p:tgtEl>
                                          <p:spTgt spid="342"/>
                                        </p:tgtEl>
                                        <p:attrNameLst>
                                          <p:attrName>ppt_x</p:attrName>
                                          <p:attrName>ppt_y</p:attrName>
                                        </p:attrNameLst>
                                      </p:cBhvr>
                                      <p:rCtr x="-4466" y="0"/>
                                    </p:animMotion>
                                  </p:childTnLst>
                                </p:cTn>
                              </p:par>
                              <p:par>
                                <p:cTn id="1814" presetID="63" presetClass="path" presetSubtype="0" decel="100000" fill="hold" grpId="3" nodeType="withEffect">
                                  <p:stCondLst>
                                    <p:cond delay="8000"/>
                                  </p:stCondLst>
                                  <p:childTnLst>
                                    <p:animMotion origin="layout" path="M -1.25E-6 -0.01528 L 0.08776 -0.01528 " pathEditMode="relative" rAng="0" ptsTypes="AA">
                                      <p:cBhvr>
                                        <p:cTn id="1815" dur="750" fill="hold"/>
                                        <p:tgtEl>
                                          <p:spTgt spid="209"/>
                                        </p:tgtEl>
                                        <p:attrNameLst>
                                          <p:attrName>ppt_x</p:attrName>
                                          <p:attrName>ppt_y</p:attrName>
                                        </p:attrNameLst>
                                      </p:cBhvr>
                                      <p:rCtr x="4388" y="0"/>
                                    </p:animMotion>
                                  </p:childTnLst>
                                </p:cTn>
                              </p:par>
                              <p:par>
                                <p:cTn id="1816" presetID="6" presetClass="emph" presetSubtype="0" decel="100000" fill="hold" grpId="4" nodeType="withEffect">
                                  <p:stCondLst>
                                    <p:cond delay="8000"/>
                                  </p:stCondLst>
                                  <p:childTnLst>
                                    <p:animScale>
                                      <p:cBhvr>
                                        <p:cTn id="1817" dur="750" fill="hold"/>
                                        <p:tgtEl>
                                          <p:spTgt spid="209"/>
                                        </p:tgtEl>
                                      </p:cBhvr>
                                      <p:by x="0" y="0"/>
                                    </p:animScale>
                                  </p:childTnLst>
                                </p:cTn>
                              </p:par>
                              <p:par>
                                <p:cTn id="1818" presetID="6" presetClass="emph" presetSubtype="0" decel="100000" fill="hold" grpId="4" nodeType="withEffect">
                                  <p:stCondLst>
                                    <p:cond delay="8000"/>
                                  </p:stCondLst>
                                  <p:childTnLst>
                                    <p:animScale>
                                      <p:cBhvr>
                                        <p:cTn id="1819" dur="750" fill="hold"/>
                                        <p:tgtEl>
                                          <p:spTgt spid="342"/>
                                        </p:tgtEl>
                                      </p:cBhvr>
                                      <p:by x="0" y="0"/>
                                    </p:animScale>
                                  </p:childTnLst>
                                </p:cTn>
                              </p:par>
                              <p:par>
                                <p:cTn id="1820" presetID="1" presetClass="entr" presetSubtype="0" fill="hold" nodeType="withEffect">
                                  <p:stCondLst>
                                    <p:cond delay="8000"/>
                                  </p:stCondLst>
                                  <p:childTnLst>
                                    <p:set>
                                      <p:cBhvr>
                                        <p:cTn id="1821" dur="1" fill="hold">
                                          <p:stCondLst>
                                            <p:cond delay="0"/>
                                          </p:stCondLst>
                                        </p:cTn>
                                        <p:tgtEl>
                                          <p:spTgt spid="29"/>
                                        </p:tgtEl>
                                        <p:attrNameLst>
                                          <p:attrName>style.visibility</p:attrName>
                                        </p:attrNameLst>
                                      </p:cBhvr>
                                      <p:to>
                                        <p:strVal val="visible"/>
                                      </p:to>
                                    </p:set>
                                  </p:childTnLst>
                                </p:cTn>
                              </p:par>
                              <p:par>
                                <p:cTn id="1822" presetID="6" presetClass="emph" presetSubtype="0" decel="100000" fill="hold" nodeType="withEffect">
                                  <p:stCondLst>
                                    <p:cond delay="8000"/>
                                  </p:stCondLst>
                                  <p:childTnLst>
                                    <p:animScale>
                                      <p:cBhvr>
                                        <p:cTn id="1823" dur="750" fill="hold"/>
                                        <p:tgtEl>
                                          <p:spTgt spid="29"/>
                                        </p:tgtEl>
                                      </p:cBhvr>
                                      <p:by x="860000" y="100000"/>
                                    </p:animScale>
                                  </p:childTnLst>
                                  <p:subTnLst>
                                    <p:set>
                                      <p:cBhvr override="childStyle">
                                        <p:cTn dur="1" fill="hold" display="0" masterRel="sameClick" afterEffect="1">
                                          <p:stCondLst>
                                            <p:cond evt="end" delay="0">
                                              <p:tn val="1822"/>
                                            </p:cond>
                                          </p:stCondLst>
                                        </p:cTn>
                                        <p:tgtEl>
                                          <p:spTgt spid="29"/>
                                        </p:tgtEl>
                                        <p:attrNameLst>
                                          <p:attrName>style.visibility</p:attrName>
                                        </p:attrNameLst>
                                      </p:cBhvr>
                                      <p:to>
                                        <p:strVal val="hidden"/>
                                      </p:to>
                                    </p:set>
                                  </p:subTnLst>
                                </p:cTn>
                              </p:par>
                              <p:par>
                                <p:cTn id="1824" presetID="10" presetClass="exit" presetSubtype="0" fill="hold" grpId="2" nodeType="withEffect">
                                  <p:stCondLst>
                                    <p:cond delay="7750"/>
                                  </p:stCondLst>
                                  <p:childTnLst>
                                    <p:animEffect transition="out" filter="fade">
                                      <p:cBhvr>
                                        <p:cTn id="1825" dur="500"/>
                                        <p:tgtEl>
                                          <p:spTgt spid="340"/>
                                        </p:tgtEl>
                                      </p:cBhvr>
                                    </p:animEffect>
                                    <p:set>
                                      <p:cBhvr>
                                        <p:cTn id="1826" dur="1" fill="hold">
                                          <p:stCondLst>
                                            <p:cond delay="499"/>
                                          </p:stCondLst>
                                        </p:cTn>
                                        <p:tgtEl>
                                          <p:spTgt spid="340"/>
                                        </p:tgtEl>
                                        <p:attrNameLst>
                                          <p:attrName>style.visibility</p:attrName>
                                        </p:attrNameLst>
                                      </p:cBhvr>
                                      <p:to>
                                        <p:strVal val="hidden"/>
                                      </p:to>
                                    </p:set>
                                  </p:childTnLst>
                                </p:cTn>
                              </p:par>
                              <p:par>
                                <p:cTn id="1827" presetID="10" presetClass="entr" presetSubtype="0" fill="hold" grpId="0" nodeType="withEffect">
                                  <p:stCondLst>
                                    <p:cond delay="8250"/>
                                  </p:stCondLst>
                                  <p:childTnLst>
                                    <p:set>
                                      <p:cBhvr>
                                        <p:cTn id="1828" dur="1" fill="hold">
                                          <p:stCondLst>
                                            <p:cond delay="0"/>
                                          </p:stCondLst>
                                        </p:cTn>
                                        <p:tgtEl>
                                          <p:spTgt spid="344"/>
                                        </p:tgtEl>
                                        <p:attrNameLst>
                                          <p:attrName>style.visibility</p:attrName>
                                        </p:attrNameLst>
                                      </p:cBhvr>
                                      <p:to>
                                        <p:strVal val="visible"/>
                                      </p:to>
                                    </p:set>
                                    <p:animEffect transition="in" filter="fade">
                                      <p:cBhvr>
                                        <p:cTn id="1829" dur="1250"/>
                                        <p:tgtEl>
                                          <p:spTgt spid="344"/>
                                        </p:tgtEl>
                                      </p:cBhvr>
                                    </p:animEffect>
                                  </p:childTnLst>
                                </p:cTn>
                              </p:par>
                              <p:par>
                                <p:cTn id="1830" presetID="10" presetClass="exit" presetSubtype="0" fill="hold" grpId="1" nodeType="withEffect">
                                  <p:stCondLst>
                                    <p:cond delay="9500"/>
                                  </p:stCondLst>
                                  <p:childTnLst>
                                    <p:animEffect transition="out" filter="fade">
                                      <p:cBhvr>
                                        <p:cTn id="1831" dur="400"/>
                                        <p:tgtEl>
                                          <p:spTgt spid="344"/>
                                        </p:tgtEl>
                                      </p:cBhvr>
                                    </p:animEffect>
                                    <p:set>
                                      <p:cBhvr>
                                        <p:cTn id="1832" dur="1" fill="hold">
                                          <p:stCondLst>
                                            <p:cond delay="399"/>
                                          </p:stCondLst>
                                        </p:cTn>
                                        <p:tgtEl>
                                          <p:spTgt spid="344"/>
                                        </p:tgtEl>
                                        <p:attrNameLst>
                                          <p:attrName>style.visibility</p:attrName>
                                        </p:attrNameLst>
                                      </p:cBhvr>
                                      <p:to>
                                        <p:strVal val="hidden"/>
                                      </p:to>
                                    </p:set>
                                  </p:childTnLst>
                                </p:cTn>
                              </p:par>
                              <p:par>
                                <p:cTn id="1833" presetID="1" presetClass="entr" presetSubtype="0" fill="hold" nodeType="withEffect">
                                  <p:stCondLst>
                                    <p:cond delay="8750"/>
                                  </p:stCondLst>
                                  <p:childTnLst>
                                    <p:set>
                                      <p:cBhvr>
                                        <p:cTn id="1834"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130" grpId="0" bldLvl="0" animBg="1"/>
      <p:bldP spid="130" grpId="1" bldLvl="0" animBg="1"/>
      <p:bldP spid="238" grpId="0" bldLvl="0" animBg="1"/>
      <p:bldP spid="238" grpId="1" bldLvl="0" animBg="1"/>
      <p:bldP spid="239" grpId="0" bldLvl="0" animBg="1"/>
      <p:bldP spid="239" grpId="1" bldLvl="0" animBg="1"/>
      <p:bldP spid="240" grpId="0" bldLvl="0" animBg="1"/>
      <p:bldP spid="240" grpId="1" bldLvl="0" animBg="1"/>
      <p:bldP spid="241" grpId="0" bldLvl="0" animBg="1"/>
      <p:bldP spid="241" grpId="1" bldLvl="0" animBg="1"/>
      <p:bldP spid="242" grpId="0" bldLvl="0" animBg="1"/>
      <p:bldP spid="242" grpId="1" bldLvl="0" animBg="1"/>
      <p:bldP spid="243" grpId="0" bldLvl="0" animBg="1"/>
      <p:bldP spid="243" grpId="1" bldLvl="0" animBg="1"/>
      <p:bldP spid="244" grpId="0" bldLvl="0" animBg="1"/>
      <p:bldP spid="244" grpId="1" bldLvl="0" animBg="1"/>
      <p:bldP spid="245" grpId="0" bldLvl="0" animBg="1"/>
      <p:bldP spid="245" grpId="1" bldLvl="0" animBg="1"/>
      <p:bldP spid="246" grpId="0" bldLvl="0" animBg="1"/>
      <p:bldP spid="246" grpId="1" bldLvl="0" animBg="1"/>
      <p:bldP spid="247" grpId="0" bldLvl="0" animBg="1"/>
      <p:bldP spid="247" grpId="1" bldLvl="0" animBg="1"/>
      <p:bldP spid="248" grpId="0" bldLvl="0" animBg="1"/>
      <p:bldP spid="248" grpId="1" bldLvl="0" animBg="1"/>
      <p:bldP spid="249" grpId="0" bldLvl="0" animBg="1"/>
      <p:bldP spid="249" grpId="1" bldLvl="0" animBg="1"/>
      <p:bldP spid="250" grpId="0" bldLvl="0" animBg="1"/>
      <p:bldP spid="250" grpId="1" bldLvl="0" animBg="1"/>
      <p:bldP spid="251" grpId="0" bldLvl="0" animBg="1"/>
      <p:bldP spid="251" grpId="1" bldLvl="0" animBg="1"/>
      <p:bldP spid="252" grpId="0" bldLvl="0" animBg="1"/>
      <p:bldP spid="252" grpId="1" bldLvl="0" animBg="1"/>
      <p:bldP spid="253" grpId="0" bldLvl="0" animBg="1"/>
      <p:bldP spid="253" grpId="1" bldLvl="0" animBg="1"/>
      <p:bldP spid="254" grpId="0" bldLvl="0" animBg="1"/>
      <p:bldP spid="254" grpId="1" bldLvl="0" animBg="1"/>
      <p:bldP spid="255" grpId="0" bldLvl="0" animBg="1"/>
      <p:bldP spid="255" grpId="1" bldLvl="0" animBg="1"/>
      <p:bldP spid="256" grpId="0" bldLvl="0" animBg="1"/>
      <p:bldP spid="256" grpId="1" bldLvl="0" animBg="1"/>
      <p:bldP spid="257" grpId="0" bldLvl="0" animBg="1"/>
      <p:bldP spid="257" grpId="1" bldLvl="0" animBg="1"/>
      <p:bldP spid="258" grpId="0" bldLvl="0" animBg="1"/>
      <p:bldP spid="258" grpId="1" bldLvl="0" animBg="1"/>
      <p:bldP spid="259" grpId="0" bldLvl="0" animBg="1"/>
      <p:bldP spid="259" grpId="1" bldLvl="0" animBg="1"/>
      <p:bldP spid="260" grpId="0" bldLvl="0" animBg="1"/>
      <p:bldP spid="260" grpId="1" bldLvl="0" animBg="1"/>
      <p:bldP spid="261" grpId="0" bldLvl="0" animBg="1"/>
      <p:bldP spid="261" grpId="1" bldLvl="0" animBg="1"/>
      <p:bldP spid="262" grpId="0" bldLvl="0" animBg="1"/>
      <p:bldP spid="262" grpId="1" bldLvl="0" animBg="1"/>
      <p:bldP spid="263" grpId="0" bldLvl="0" animBg="1"/>
      <p:bldP spid="263" grpId="1" bldLvl="0" animBg="1"/>
      <p:bldP spid="264" grpId="0" bldLvl="0" animBg="1"/>
      <p:bldP spid="264" grpId="1" bldLvl="0" animBg="1"/>
      <p:bldP spid="265" grpId="0" bldLvl="0" animBg="1"/>
      <p:bldP spid="265" grpId="1" bldLvl="0" animBg="1"/>
      <p:bldP spid="266" grpId="0" bldLvl="0" animBg="1"/>
      <p:bldP spid="266" grpId="1" bldLvl="0" animBg="1"/>
      <p:bldP spid="267" grpId="0" bldLvl="0" animBg="1"/>
      <p:bldP spid="267" grpId="1" bldLvl="0" animBg="1"/>
      <p:bldP spid="268" grpId="0" bldLvl="0" animBg="1"/>
      <p:bldP spid="268" grpId="1" bldLvl="0" animBg="1"/>
      <p:bldP spid="269" grpId="0" bldLvl="0" animBg="1"/>
      <p:bldP spid="269" grpId="1" bldLvl="0" animBg="1"/>
      <p:bldP spid="270" grpId="0" bldLvl="0" animBg="1"/>
      <p:bldP spid="270" grpId="1" bldLvl="0" animBg="1"/>
      <p:bldP spid="271" grpId="0" bldLvl="0" animBg="1"/>
      <p:bldP spid="271" grpId="1" bldLvl="0" animBg="1"/>
      <p:bldP spid="272" grpId="0" bldLvl="0" animBg="1"/>
      <p:bldP spid="272" grpId="1" bldLvl="0" animBg="1"/>
      <p:bldP spid="273" grpId="0" bldLvl="0" animBg="1"/>
      <p:bldP spid="273" grpId="1" bldLvl="0" animBg="1"/>
      <p:bldP spid="274" grpId="0" bldLvl="0" animBg="1"/>
      <p:bldP spid="274" grpId="1" bldLvl="0" animBg="1"/>
      <p:bldP spid="275" grpId="0" bldLvl="0" animBg="1"/>
      <p:bldP spid="275" grpId="1" bldLvl="0" animBg="1"/>
      <p:bldP spid="276" grpId="0" bldLvl="0" animBg="1"/>
      <p:bldP spid="276" grpId="1" bldLvl="0" animBg="1"/>
      <p:bldP spid="277" grpId="0" bldLvl="0" animBg="1"/>
      <p:bldP spid="277" grpId="1" bldLvl="0" animBg="1"/>
      <p:bldP spid="278" grpId="0" bldLvl="0" animBg="1"/>
      <p:bldP spid="278" grpId="1" bldLvl="0" animBg="1"/>
      <p:bldP spid="279" grpId="0" bldLvl="0" animBg="1"/>
      <p:bldP spid="279" grpId="1" bldLvl="0" animBg="1"/>
      <p:bldP spid="280" grpId="0" bldLvl="0" animBg="1"/>
      <p:bldP spid="280" grpId="1" bldLvl="0" animBg="1"/>
      <p:bldP spid="281" grpId="0" bldLvl="0" animBg="1"/>
      <p:bldP spid="281" grpId="1" bldLvl="0" animBg="1"/>
      <p:bldP spid="282" grpId="0" bldLvl="0" animBg="1"/>
      <p:bldP spid="282" grpId="1" bldLvl="0" animBg="1"/>
      <p:bldP spid="283" grpId="0" bldLvl="0" animBg="1"/>
      <p:bldP spid="283" grpId="1" bldLvl="0" animBg="1"/>
      <p:bldP spid="284" grpId="0" bldLvl="0" animBg="1"/>
      <p:bldP spid="284" grpId="1" bldLvl="0" animBg="1"/>
      <p:bldP spid="285" grpId="0" bldLvl="0" animBg="1"/>
      <p:bldP spid="285" grpId="1" bldLvl="0" animBg="1"/>
      <p:bldP spid="286" grpId="0" bldLvl="0" animBg="1"/>
      <p:bldP spid="286" grpId="1" bldLvl="0" animBg="1"/>
      <p:bldP spid="287" grpId="0" bldLvl="0" animBg="1"/>
      <p:bldP spid="287" grpId="1" bldLvl="0" animBg="1"/>
      <p:bldP spid="288" grpId="0" bldLvl="0" animBg="1"/>
      <p:bldP spid="288" grpId="1" bldLvl="0" animBg="1"/>
      <p:bldP spid="289" grpId="0" bldLvl="0" animBg="1"/>
      <p:bldP spid="289" grpId="1" bldLvl="0" animBg="1"/>
      <p:bldP spid="290" grpId="0" bldLvl="0" animBg="1"/>
      <p:bldP spid="290" grpId="1" bldLvl="0" animBg="1"/>
      <p:bldP spid="291" grpId="0" bldLvl="0" animBg="1"/>
      <p:bldP spid="291" grpId="1" bldLvl="0" animBg="1"/>
      <p:bldP spid="292" grpId="0" bldLvl="0" animBg="1"/>
      <p:bldP spid="292" grpId="1" bldLvl="0" animBg="1"/>
      <p:bldP spid="293" grpId="0" bldLvl="0" animBg="1"/>
      <p:bldP spid="293" grpId="1" bldLvl="0" animBg="1"/>
      <p:bldP spid="294" grpId="0" bldLvl="0" animBg="1"/>
      <p:bldP spid="294" grpId="1" bldLvl="0" animBg="1"/>
      <p:bldP spid="295" grpId="0" bldLvl="0" animBg="1"/>
      <p:bldP spid="295" grpId="1" bldLvl="0" animBg="1"/>
      <p:bldP spid="296" grpId="0" bldLvl="0" animBg="1"/>
      <p:bldP spid="296" grpId="1" bldLvl="0" animBg="1"/>
      <p:bldP spid="297" grpId="0" bldLvl="0" animBg="1"/>
      <p:bldP spid="297" grpId="1" bldLvl="0" animBg="1"/>
      <p:bldP spid="298" grpId="0" bldLvl="0" animBg="1"/>
      <p:bldP spid="298" grpId="1" bldLvl="0" animBg="1"/>
      <p:bldP spid="299" grpId="0" bldLvl="0" animBg="1"/>
      <p:bldP spid="299" grpId="1" bldLvl="0" animBg="1"/>
      <p:bldP spid="300" grpId="0" bldLvl="0" animBg="1"/>
      <p:bldP spid="300" grpId="1" bldLvl="0" animBg="1"/>
      <p:bldP spid="301" grpId="0" bldLvl="0" animBg="1"/>
      <p:bldP spid="301" grpId="1" bldLvl="0" animBg="1"/>
      <p:bldP spid="302" grpId="0" bldLvl="0" animBg="1"/>
      <p:bldP spid="302" grpId="1" bldLvl="0" animBg="1"/>
      <p:bldP spid="303" grpId="0" bldLvl="0" animBg="1"/>
      <p:bldP spid="303" grpId="1" bldLvl="0" animBg="1"/>
      <p:bldP spid="304" grpId="0" bldLvl="0" animBg="1"/>
      <p:bldP spid="304" grpId="1" bldLvl="0" animBg="1"/>
      <p:bldP spid="305" grpId="0" bldLvl="0" animBg="1"/>
      <p:bldP spid="305" grpId="1" bldLvl="0" animBg="1"/>
      <p:bldP spid="306" grpId="0" bldLvl="0" animBg="1"/>
      <p:bldP spid="306" grpId="1" bldLvl="0" animBg="1"/>
      <p:bldP spid="307" grpId="0" bldLvl="0" animBg="1"/>
      <p:bldP spid="307" grpId="1" bldLvl="0" animBg="1"/>
      <p:bldP spid="308" grpId="0" bldLvl="0" animBg="1"/>
      <p:bldP spid="308" grpId="1" bldLvl="0" animBg="1"/>
      <p:bldP spid="309" grpId="0" bldLvl="0" animBg="1"/>
      <p:bldP spid="309" grpId="1" bldLvl="0" animBg="1"/>
      <p:bldP spid="310" grpId="0" bldLvl="0" animBg="1"/>
      <p:bldP spid="310" grpId="1" bldLvl="0" animBg="1"/>
      <p:bldP spid="311" grpId="0" bldLvl="0" animBg="1"/>
      <p:bldP spid="311" grpId="1" bldLvl="0" animBg="1"/>
      <p:bldP spid="312" grpId="0" bldLvl="0" animBg="1"/>
      <p:bldP spid="312" grpId="1" bldLvl="0" animBg="1"/>
      <p:bldP spid="313" grpId="0" bldLvl="0" animBg="1"/>
      <p:bldP spid="313" grpId="1" bldLvl="0" animBg="1"/>
      <p:bldP spid="314" grpId="0" bldLvl="0" animBg="1"/>
      <p:bldP spid="314" grpId="1" bldLvl="0" animBg="1"/>
      <p:bldP spid="315" grpId="0" bldLvl="0" animBg="1"/>
      <p:bldP spid="315" grpId="1" bldLvl="0" animBg="1"/>
      <p:bldP spid="316" grpId="0" bldLvl="0" animBg="1"/>
      <p:bldP spid="316" grpId="1" bldLvl="0" animBg="1"/>
      <p:bldP spid="317" grpId="0" bldLvl="0" animBg="1"/>
      <p:bldP spid="317" grpId="1" bldLvl="0" animBg="1"/>
      <p:bldP spid="318" grpId="0" bldLvl="0" animBg="1"/>
      <p:bldP spid="318" grpId="1" bldLvl="0" animBg="1"/>
      <p:bldP spid="319" grpId="0" bldLvl="0" animBg="1"/>
      <p:bldP spid="319" grpId="1" bldLvl="0" animBg="1"/>
      <p:bldP spid="320" grpId="0" bldLvl="0" animBg="1"/>
      <p:bldP spid="320" grpId="1" bldLvl="0" animBg="1"/>
      <p:bldP spid="321" grpId="0" bldLvl="0" animBg="1"/>
      <p:bldP spid="321" grpId="1" bldLvl="0" animBg="1"/>
      <p:bldP spid="322" grpId="0" bldLvl="0" animBg="1"/>
      <p:bldP spid="322" grpId="1" bldLvl="0" animBg="1"/>
      <p:bldP spid="323" grpId="0" bldLvl="0" animBg="1"/>
      <p:bldP spid="323" grpId="1" bldLvl="0" animBg="1"/>
      <p:bldP spid="324" grpId="0" bldLvl="0" animBg="1"/>
      <p:bldP spid="324" grpId="1" bldLvl="0" animBg="1"/>
      <p:bldP spid="325" grpId="0" bldLvl="0" animBg="1"/>
      <p:bldP spid="325" grpId="1" bldLvl="0" animBg="1"/>
      <p:bldP spid="326" grpId="0" bldLvl="0" animBg="1"/>
      <p:bldP spid="326" grpId="1" bldLvl="0" animBg="1"/>
      <p:bldP spid="327" grpId="0" bldLvl="0" animBg="1"/>
      <p:bldP spid="327" grpId="1" bldLvl="0" animBg="1"/>
      <p:bldP spid="328" grpId="0" bldLvl="0" animBg="1"/>
      <p:bldP spid="328" grpId="1" bldLvl="0" animBg="1"/>
      <p:bldP spid="329" grpId="0" bldLvl="0" animBg="1"/>
      <p:bldP spid="329" grpId="1" bldLvl="0" animBg="1"/>
      <p:bldP spid="330" grpId="0" bldLvl="0" animBg="1"/>
      <p:bldP spid="330" grpId="1" bldLvl="0" animBg="1"/>
      <p:bldP spid="331" grpId="0" bldLvl="0" animBg="1"/>
      <p:bldP spid="331" grpId="1" bldLvl="0" animBg="1"/>
      <p:bldP spid="332" grpId="0" bldLvl="0" animBg="1"/>
      <p:bldP spid="332" grpId="1" bldLvl="0" animBg="1"/>
      <p:bldP spid="333" grpId="0" bldLvl="0" animBg="1"/>
      <p:bldP spid="333" grpId="1" bldLvl="0" animBg="1"/>
      <p:bldP spid="334" grpId="0" bldLvl="0" animBg="1"/>
      <p:bldP spid="334" grpId="1" bldLvl="0" animBg="1"/>
      <p:bldP spid="335" grpId="0" bldLvl="0" animBg="1"/>
      <p:bldP spid="335" grpId="1" bldLvl="0" animBg="1"/>
      <p:bldP spid="336" grpId="0" bldLvl="0" animBg="1"/>
      <p:bldP spid="336" grpId="1" bldLvl="0" animBg="1"/>
      <p:bldP spid="337" grpId="0" bldLvl="0" animBg="1"/>
      <p:bldP spid="337" grpId="1" bldLvl="0" animBg="1"/>
      <p:bldP spid="338" grpId="0" bldLvl="0" animBg="1"/>
      <p:bldP spid="338" grpId="1" bldLvl="0" animBg="1"/>
      <p:bldP spid="339" grpId="0" bldLvl="0" animBg="1"/>
      <p:bldP spid="339" grpId="1" bldLvl="0" animBg="1"/>
      <p:bldP spid="3" grpId="0"/>
      <p:bldP spid="3" grpId="1"/>
      <p:bldP spid="4" grpId="0"/>
      <p:bldP spid="4" grpId="1"/>
      <p:bldP spid="5" grpId="0"/>
      <p:bldP spid="5" grpId="1"/>
      <p:bldP spid="6" grpId="0"/>
      <p:bldP spid="6" grpId="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131" grpId="0" bldLvl="0" animBg="1"/>
      <p:bldP spid="131" grpId="1" bldLvl="0" animBg="1"/>
      <p:bldP spid="131" grpId="2" bldLvl="0" animBg="1"/>
      <p:bldP spid="131" grpId="3" bldLvl="0" animBg="1"/>
      <p:bldP spid="131" grpId="4" bldLvl="0" animBg="1"/>
      <p:bldP spid="132" grpId="0" bldLvl="0" animBg="1"/>
      <p:bldP spid="132" grpId="1" bldLvl="0" animBg="1"/>
      <p:bldP spid="132" grpId="2" bldLvl="0" animBg="1"/>
      <p:bldP spid="132" grpId="3" bldLvl="0" animBg="1"/>
      <p:bldP spid="132" grpId="4" bldLvl="0" animBg="1"/>
      <p:bldP spid="133" grpId="0" bldLvl="0" animBg="1"/>
      <p:bldP spid="133" grpId="1" bldLvl="0" animBg="1"/>
      <p:bldP spid="133" grpId="2" bldLvl="0" animBg="1"/>
      <p:bldP spid="133" grpId="3" bldLvl="0" animBg="1"/>
      <p:bldP spid="133" grpId="4" bldLvl="0" animBg="1"/>
      <p:bldP spid="134" grpId="0" bldLvl="0" animBg="1"/>
      <p:bldP spid="134" grpId="1" bldLvl="0" animBg="1"/>
      <p:bldP spid="134" grpId="2" bldLvl="0" animBg="1"/>
      <p:bldP spid="135" grpId="0" bldLvl="0" animBg="1"/>
      <p:bldP spid="135" grpId="1" bldLvl="0" animBg="1"/>
      <p:bldP spid="135" grpId="2" bldLvl="0" animBg="1"/>
      <p:bldP spid="136" grpId="0" bldLvl="0" animBg="1"/>
      <p:bldP spid="136" grpId="1" bldLvl="0" animBg="1"/>
      <p:bldP spid="136" grpId="2" bldLvl="0" animBg="1"/>
      <p:bldP spid="137" grpId="0" bldLvl="0" animBg="1"/>
      <p:bldP spid="137" grpId="1" bldLvl="0" animBg="1"/>
      <p:bldP spid="137" grpId="2" bldLvl="0" animBg="1"/>
      <p:bldP spid="137" grpId="3" bldLvl="0" animBg="1"/>
      <p:bldP spid="137" grpId="4" bldLvl="0" animBg="1"/>
      <p:bldP spid="138" grpId="0" bldLvl="0" animBg="1"/>
      <p:bldP spid="138" grpId="1" bldLvl="0" animBg="1"/>
      <p:bldP spid="138" grpId="2" bldLvl="0" animBg="1"/>
      <p:bldP spid="138" grpId="3" bldLvl="0" animBg="1"/>
      <p:bldP spid="138" grpId="4" bldLvl="0" animBg="1"/>
      <p:bldP spid="139" grpId="0" bldLvl="0" animBg="1"/>
      <p:bldP spid="139" grpId="1" bldLvl="0" animBg="1"/>
      <p:bldP spid="139" grpId="2" bldLvl="0" animBg="1"/>
      <p:bldP spid="139" grpId="3" bldLvl="0" animBg="1"/>
      <p:bldP spid="139" grpId="4" bldLvl="0" animBg="1"/>
      <p:bldP spid="140" grpId="0" bldLvl="0" animBg="1"/>
      <p:bldP spid="140" grpId="1" bldLvl="0" animBg="1"/>
      <p:bldP spid="140" grpId="2" bldLvl="0" animBg="1"/>
      <p:bldP spid="141" grpId="0" bldLvl="0" animBg="1"/>
      <p:bldP spid="141" grpId="1" bldLvl="0" animBg="1"/>
      <p:bldP spid="141" grpId="2" bldLvl="0" animBg="1"/>
      <p:bldP spid="141" grpId="3" bldLvl="0" animBg="1"/>
      <p:bldP spid="141" grpId="4" bldLvl="0" animBg="1"/>
      <p:bldP spid="142" grpId="0" bldLvl="0" animBg="1"/>
      <p:bldP spid="142" grpId="1" bldLvl="0" animBg="1"/>
      <p:bldP spid="142" grpId="2" bldLvl="0" animBg="1"/>
      <p:bldP spid="142" grpId="3" bldLvl="0" animBg="1"/>
      <p:bldP spid="142" grpId="4" bldLvl="0" animBg="1"/>
      <p:bldP spid="143" grpId="0" bldLvl="0" animBg="1"/>
      <p:bldP spid="143" grpId="1" bldLvl="0" animBg="1"/>
      <p:bldP spid="143" grpId="2" bldLvl="0" animBg="1"/>
      <p:bldP spid="144" grpId="0" bldLvl="0" animBg="1"/>
      <p:bldP spid="144" grpId="1" bldLvl="0" animBg="1"/>
      <p:bldP spid="144" grpId="2" bldLvl="0" animBg="1"/>
      <p:bldP spid="145" grpId="0" bldLvl="0" animBg="1"/>
      <p:bldP spid="145" grpId="1" bldLvl="0" animBg="1"/>
      <p:bldP spid="145" grpId="2" bldLvl="0" animBg="1"/>
      <p:bldP spid="145" grpId="3" bldLvl="0" animBg="1"/>
      <p:bldP spid="145" grpId="4" bldLvl="0" animBg="1"/>
      <p:bldP spid="146" grpId="0" bldLvl="0" animBg="1"/>
      <p:bldP spid="146" grpId="1" bldLvl="0" animBg="1"/>
      <p:bldP spid="146" grpId="2" bldLvl="0" animBg="1"/>
      <p:bldP spid="146" grpId="3" bldLvl="0" animBg="1"/>
      <p:bldP spid="146" grpId="4" bldLvl="0" animBg="1"/>
      <p:bldP spid="147" grpId="0" bldLvl="0" animBg="1"/>
      <p:bldP spid="147" grpId="1" bldLvl="0" animBg="1"/>
      <p:bldP spid="147" grpId="2" bldLvl="0" animBg="1"/>
      <p:bldP spid="148" grpId="0" bldLvl="0" animBg="1"/>
      <p:bldP spid="148" grpId="1" bldLvl="0" animBg="1"/>
      <p:bldP spid="148" grpId="2" bldLvl="0" animBg="1"/>
      <p:bldP spid="149" grpId="0" bldLvl="0" animBg="1"/>
      <p:bldP spid="149" grpId="1" bldLvl="0" animBg="1"/>
      <p:bldP spid="149" grpId="2" bldLvl="0" animBg="1"/>
      <p:bldP spid="149" grpId="3" bldLvl="0" animBg="1"/>
      <p:bldP spid="149" grpId="4" bldLvl="0" animBg="1"/>
      <p:bldP spid="150" grpId="0" bldLvl="0" animBg="1"/>
      <p:bldP spid="150" grpId="1" bldLvl="0" animBg="1"/>
      <p:bldP spid="150" grpId="2" bldLvl="0" animBg="1"/>
      <p:bldP spid="150" grpId="3" bldLvl="0" animBg="1"/>
      <p:bldP spid="150" grpId="4" bldLvl="0" animBg="1"/>
      <p:bldP spid="151" grpId="0" bldLvl="0" animBg="1"/>
      <p:bldP spid="151" grpId="1" bldLvl="0" animBg="1"/>
      <p:bldP spid="151" grpId="2" bldLvl="0" animBg="1"/>
      <p:bldP spid="152" grpId="0" bldLvl="0" animBg="1"/>
      <p:bldP spid="152" grpId="1" bldLvl="0" animBg="1"/>
      <p:bldP spid="152" grpId="2" bldLvl="0" animBg="1"/>
      <p:bldP spid="152" grpId="3" bldLvl="0" animBg="1"/>
      <p:bldP spid="152" grpId="4" bldLvl="0" animBg="1"/>
      <p:bldP spid="153" grpId="0" bldLvl="0" animBg="1"/>
      <p:bldP spid="153" grpId="1" bldLvl="0" animBg="1"/>
      <p:bldP spid="153" grpId="2" bldLvl="0" animBg="1"/>
      <p:bldP spid="153" grpId="3" bldLvl="0" animBg="1"/>
      <p:bldP spid="153" grpId="4" bldLvl="0" animBg="1"/>
      <p:bldP spid="154" grpId="0" bldLvl="0" animBg="1"/>
      <p:bldP spid="154" grpId="1" bldLvl="0" animBg="1"/>
      <p:bldP spid="154" grpId="2" bldLvl="0" animBg="1"/>
      <p:bldP spid="155" grpId="0" bldLvl="0" animBg="1"/>
      <p:bldP spid="155" grpId="1" bldLvl="0" animBg="1"/>
      <p:bldP spid="155" grpId="2" bldLvl="0" animBg="1"/>
      <p:bldP spid="156" grpId="0" bldLvl="0" animBg="1"/>
      <p:bldP spid="156" grpId="1" bldLvl="0" animBg="1"/>
      <p:bldP spid="156" grpId="2" bldLvl="0" animBg="1"/>
      <p:bldP spid="156" grpId="3" bldLvl="0" animBg="1"/>
      <p:bldP spid="156" grpId="4" bldLvl="0" animBg="1"/>
      <p:bldP spid="157" grpId="0" bldLvl="0" animBg="1"/>
      <p:bldP spid="157" grpId="1" bldLvl="0" animBg="1"/>
      <p:bldP spid="157" grpId="2" bldLvl="0" animBg="1"/>
      <p:bldP spid="157" grpId="3" bldLvl="0" animBg="1"/>
      <p:bldP spid="157" grpId="4" bldLvl="0" animBg="1"/>
      <p:bldP spid="158" grpId="0" bldLvl="0" animBg="1"/>
      <p:bldP spid="158" grpId="1" bldLvl="0" animBg="1"/>
      <p:bldP spid="158" grpId="2" bldLvl="0" animBg="1"/>
      <p:bldP spid="158" grpId="3" bldLvl="0" animBg="1"/>
      <p:bldP spid="158" grpId="4" bldLvl="0" animBg="1"/>
      <p:bldP spid="159" grpId="0" bldLvl="0" animBg="1"/>
      <p:bldP spid="159" grpId="1" bldLvl="0" animBg="1"/>
      <p:bldP spid="159" grpId="2" bldLvl="0" animBg="1"/>
      <p:bldP spid="159" grpId="3" bldLvl="0" animBg="1"/>
      <p:bldP spid="159" grpId="4" bldLvl="0" animBg="1"/>
      <p:bldP spid="160" grpId="0" bldLvl="0" animBg="1"/>
      <p:bldP spid="160" grpId="1" bldLvl="0" animBg="1"/>
      <p:bldP spid="160" grpId="2" bldLvl="0" animBg="1"/>
      <p:bldP spid="160" grpId="3" bldLvl="0" animBg="1"/>
      <p:bldP spid="160" grpId="4" bldLvl="0" animBg="1"/>
      <p:bldP spid="161" grpId="0" bldLvl="0" animBg="1"/>
      <p:bldP spid="161" grpId="1" bldLvl="0" animBg="1"/>
      <p:bldP spid="161" grpId="2" bldLvl="0" animBg="1"/>
      <p:bldP spid="162" grpId="0" bldLvl="0" animBg="1"/>
      <p:bldP spid="162" grpId="1" bldLvl="0" animBg="1"/>
      <p:bldP spid="162" grpId="2" bldLvl="0" animBg="1"/>
      <p:bldP spid="162" grpId="3" bldLvl="0" animBg="1"/>
      <p:bldP spid="162" grpId="4" bldLvl="0" animBg="1"/>
      <p:bldP spid="163" grpId="0" bldLvl="0" animBg="1"/>
      <p:bldP spid="163" grpId="1" bldLvl="0" animBg="1"/>
      <p:bldP spid="163" grpId="2" bldLvl="0" animBg="1"/>
      <p:bldP spid="163" grpId="3" bldLvl="0" animBg="1"/>
      <p:bldP spid="163" grpId="4" bldLvl="0" animBg="1"/>
      <p:bldP spid="164" grpId="0" bldLvl="0" animBg="1"/>
      <p:bldP spid="164" grpId="1" bldLvl="0" animBg="1"/>
      <p:bldP spid="164" grpId="2" bldLvl="0" animBg="1"/>
      <p:bldP spid="164" grpId="3" bldLvl="0" animBg="1"/>
      <p:bldP spid="164" grpId="4" bldLvl="0" animBg="1"/>
      <p:bldP spid="165" grpId="0" bldLvl="0" animBg="1"/>
      <p:bldP spid="165" grpId="1" bldLvl="0" animBg="1"/>
      <p:bldP spid="165" grpId="2" bldLvl="0" animBg="1"/>
      <p:bldP spid="165" grpId="3" bldLvl="0" animBg="1"/>
      <p:bldP spid="165" grpId="4" bldLvl="0" animBg="1"/>
      <p:bldP spid="166" grpId="0" bldLvl="0" animBg="1"/>
      <p:bldP spid="166" grpId="1" bldLvl="0" animBg="1"/>
      <p:bldP spid="166" grpId="2" bldLvl="0" animBg="1"/>
      <p:bldP spid="166" grpId="3" bldLvl="0" animBg="1"/>
      <p:bldP spid="166" grpId="4" bldLvl="0" animBg="1"/>
      <p:bldP spid="167" grpId="0" bldLvl="0" animBg="1"/>
      <p:bldP spid="167" grpId="1" bldLvl="0" animBg="1"/>
      <p:bldP spid="167" grpId="2" bldLvl="0" animBg="1"/>
      <p:bldP spid="167" grpId="3" bldLvl="0" animBg="1"/>
      <p:bldP spid="167" grpId="4" bldLvl="0" animBg="1"/>
      <p:bldP spid="168" grpId="0" bldLvl="0" animBg="1"/>
      <p:bldP spid="168" grpId="1" bldLvl="0" animBg="1"/>
      <p:bldP spid="168" grpId="2" bldLvl="0" animBg="1"/>
      <p:bldP spid="168" grpId="3" bldLvl="0" animBg="1"/>
      <p:bldP spid="168" grpId="4" bldLvl="0" animBg="1"/>
      <p:bldP spid="169" grpId="0" bldLvl="0" animBg="1"/>
      <p:bldP spid="169" grpId="1" bldLvl="0" animBg="1"/>
      <p:bldP spid="169" grpId="2" bldLvl="0" animBg="1"/>
      <p:bldP spid="169" grpId="3" bldLvl="0" animBg="1"/>
      <p:bldP spid="169" grpId="4" bldLvl="0" animBg="1"/>
      <p:bldP spid="170" grpId="0" bldLvl="0" animBg="1"/>
      <p:bldP spid="170" grpId="1" bldLvl="0" animBg="1"/>
      <p:bldP spid="170" grpId="2" bldLvl="0" animBg="1"/>
      <p:bldP spid="170" grpId="3" bldLvl="0" animBg="1"/>
      <p:bldP spid="170" grpId="4" bldLvl="0" animBg="1"/>
      <p:bldP spid="171" grpId="0" bldLvl="0" animBg="1"/>
      <p:bldP spid="171" grpId="1" bldLvl="0" animBg="1"/>
      <p:bldP spid="171" grpId="2" bldLvl="0" animBg="1"/>
      <p:bldP spid="172" grpId="0" bldLvl="0" animBg="1"/>
      <p:bldP spid="172" grpId="1" bldLvl="0" animBg="1"/>
      <p:bldP spid="172" grpId="2" bldLvl="0" animBg="1"/>
      <p:bldP spid="172" grpId="3" bldLvl="0" animBg="1"/>
      <p:bldP spid="172" grpId="4" bldLvl="0" animBg="1"/>
      <p:bldP spid="173" grpId="0" bldLvl="0" animBg="1"/>
      <p:bldP spid="173" grpId="1" bldLvl="0" animBg="1"/>
      <p:bldP spid="173" grpId="2" bldLvl="0" animBg="1"/>
      <p:bldP spid="174" grpId="0" bldLvl="0" animBg="1"/>
      <p:bldP spid="174" grpId="1" bldLvl="0" animBg="1"/>
      <p:bldP spid="174" grpId="2" bldLvl="0" animBg="1"/>
      <p:bldP spid="175" grpId="0" bldLvl="0" animBg="1"/>
      <p:bldP spid="175" grpId="1" bldLvl="0" animBg="1"/>
      <p:bldP spid="175" grpId="2" bldLvl="0" animBg="1"/>
      <p:bldP spid="176" grpId="0" bldLvl="0" animBg="1"/>
      <p:bldP spid="176" grpId="1" bldLvl="0" animBg="1"/>
      <p:bldP spid="176" grpId="2" bldLvl="0" animBg="1"/>
      <p:bldP spid="177" grpId="0" bldLvl="0" animBg="1"/>
      <p:bldP spid="177" grpId="1" bldLvl="0" animBg="1"/>
      <p:bldP spid="177" grpId="2" bldLvl="0" animBg="1"/>
      <p:bldP spid="177" grpId="3" bldLvl="0" animBg="1"/>
      <p:bldP spid="177" grpId="4" bldLvl="0" animBg="1"/>
      <p:bldP spid="178" grpId="0" bldLvl="0" animBg="1"/>
      <p:bldP spid="178" grpId="1" bldLvl="0" animBg="1"/>
      <p:bldP spid="178" grpId="2" bldLvl="0" animBg="1"/>
      <p:bldP spid="179" grpId="0" bldLvl="0" animBg="1"/>
      <p:bldP spid="179" grpId="1" bldLvl="0" animBg="1"/>
      <p:bldP spid="179" grpId="2" bldLvl="0" animBg="1"/>
      <p:bldP spid="180" grpId="0" bldLvl="0" animBg="1"/>
      <p:bldP spid="180" grpId="1" bldLvl="0" animBg="1"/>
      <p:bldP spid="180" grpId="2" bldLvl="0" animBg="1"/>
      <p:bldP spid="181" grpId="0" bldLvl="0" animBg="1"/>
      <p:bldP spid="181" grpId="1" bldLvl="0" animBg="1"/>
      <p:bldP spid="181" grpId="2" bldLvl="0" animBg="1"/>
      <p:bldP spid="181" grpId="3" bldLvl="0" animBg="1"/>
      <p:bldP spid="181" grpId="4" bldLvl="0" animBg="1"/>
      <p:bldP spid="182" grpId="0" bldLvl="0" animBg="1"/>
      <p:bldP spid="182" grpId="1" bldLvl="0" animBg="1"/>
      <p:bldP spid="182" grpId="2" bldLvl="0" animBg="1"/>
      <p:bldP spid="182" grpId="3" bldLvl="0" animBg="1"/>
      <p:bldP spid="182" grpId="4" bldLvl="0" animBg="1"/>
      <p:bldP spid="183" grpId="0" bldLvl="0" animBg="1"/>
      <p:bldP spid="183" grpId="1" bldLvl="0" animBg="1"/>
      <p:bldP spid="183" grpId="2" bldLvl="0" animBg="1"/>
      <p:bldP spid="184" grpId="0" bldLvl="0" animBg="1"/>
      <p:bldP spid="184" grpId="1" bldLvl="0" animBg="1"/>
      <p:bldP spid="184" grpId="2" bldLvl="0" animBg="1"/>
      <p:bldP spid="184" grpId="3" bldLvl="0" animBg="1"/>
      <p:bldP spid="184" grpId="4" bldLvl="0" animBg="1"/>
      <p:bldP spid="185" grpId="0" bldLvl="0" animBg="1"/>
      <p:bldP spid="185" grpId="1" bldLvl="0" animBg="1"/>
      <p:bldP spid="185" grpId="2" bldLvl="0" animBg="1"/>
      <p:bldP spid="185" grpId="3" bldLvl="0" animBg="1"/>
      <p:bldP spid="185" grpId="4" bldLvl="0" animBg="1"/>
      <p:bldP spid="186" grpId="0" bldLvl="0" animBg="1"/>
      <p:bldP spid="186" grpId="1" bldLvl="0" animBg="1"/>
      <p:bldP spid="186" grpId="2" bldLvl="0" animBg="1"/>
      <p:bldP spid="187" grpId="0" bldLvl="0" animBg="1"/>
      <p:bldP spid="187" grpId="1" bldLvl="0" animBg="1"/>
      <p:bldP spid="187" grpId="2" bldLvl="0" animBg="1"/>
      <p:bldP spid="187" grpId="3" bldLvl="0" animBg="1"/>
      <p:bldP spid="187" grpId="4" bldLvl="0" animBg="1"/>
      <p:bldP spid="188" grpId="0" bldLvl="0" animBg="1"/>
      <p:bldP spid="188" grpId="1" bldLvl="0" animBg="1"/>
      <p:bldP spid="188" grpId="2" bldLvl="0" animBg="1"/>
      <p:bldP spid="189" grpId="0" bldLvl="0" animBg="1"/>
      <p:bldP spid="189" grpId="1" bldLvl="0" animBg="1"/>
      <p:bldP spid="189" grpId="2" bldLvl="0" animBg="1"/>
      <p:bldP spid="189" grpId="3" bldLvl="0" animBg="1"/>
      <p:bldP spid="189" grpId="4" bldLvl="0" animBg="1"/>
      <p:bldP spid="190" grpId="0" bldLvl="0" animBg="1"/>
      <p:bldP spid="190" grpId="1" bldLvl="0" animBg="1"/>
      <p:bldP spid="190" grpId="2" bldLvl="0" animBg="1"/>
      <p:bldP spid="191" grpId="0" bldLvl="0" animBg="1"/>
      <p:bldP spid="191" grpId="1" bldLvl="0" animBg="1"/>
      <p:bldP spid="191" grpId="2" bldLvl="0" animBg="1"/>
      <p:bldP spid="192" grpId="0" bldLvl="0" animBg="1"/>
      <p:bldP spid="192" grpId="1" bldLvl="0" animBg="1"/>
      <p:bldP spid="192" grpId="2" bldLvl="0" animBg="1"/>
      <p:bldP spid="192" grpId="3" bldLvl="0" animBg="1"/>
      <p:bldP spid="192" grpId="4" bldLvl="0" animBg="1"/>
      <p:bldP spid="193" grpId="0" bldLvl="0" animBg="1"/>
      <p:bldP spid="193" grpId="1" bldLvl="0" animBg="1"/>
      <p:bldP spid="193" grpId="2" bldLvl="0" animBg="1"/>
      <p:bldP spid="194" grpId="0" bldLvl="0" animBg="1"/>
      <p:bldP spid="194" grpId="1" bldLvl="0" animBg="1"/>
      <p:bldP spid="194" grpId="2" bldLvl="0" animBg="1"/>
      <p:bldP spid="194" grpId="3" bldLvl="0" animBg="1"/>
      <p:bldP spid="194" grpId="4" bldLvl="0" animBg="1"/>
      <p:bldP spid="195" grpId="0" bldLvl="0" animBg="1"/>
      <p:bldP spid="195" grpId="1" bldLvl="0" animBg="1"/>
      <p:bldP spid="195" grpId="2" bldLvl="0" animBg="1"/>
      <p:bldP spid="195" grpId="3" bldLvl="0" animBg="1"/>
      <p:bldP spid="195" grpId="4" bldLvl="0" animBg="1"/>
      <p:bldP spid="196" grpId="0" bldLvl="0" animBg="1"/>
      <p:bldP spid="196" grpId="1" bldLvl="0" animBg="1"/>
      <p:bldP spid="196" grpId="2" bldLvl="0" animBg="1"/>
      <p:bldP spid="196" grpId="3" bldLvl="0" animBg="1"/>
      <p:bldP spid="196" grpId="4" bldLvl="0" animBg="1"/>
      <p:bldP spid="197" grpId="0" bldLvl="0" animBg="1"/>
      <p:bldP spid="197" grpId="1" bldLvl="0" animBg="1"/>
      <p:bldP spid="197" grpId="2" bldLvl="0" animBg="1"/>
      <p:bldP spid="197" grpId="3" bldLvl="0" animBg="1"/>
      <p:bldP spid="197" grpId="4" bldLvl="0" animBg="1"/>
      <p:bldP spid="198" grpId="0" bldLvl="0" animBg="1"/>
      <p:bldP spid="198" grpId="1" bldLvl="0" animBg="1"/>
      <p:bldP spid="198" grpId="2" bldLvl="0" animBg="1"/>
      <p:bldP spid="199" grpId="0" bldLvl="0" animBg="1"/>
      <p:bldP spid="199" grpId="1" bldLvl="0" animBg="1"/>
      <p:bldP spid="199" grpId="2" bldLvl="0" animBg="1"/>
      <p:bldP spid="199" grpId="3" bldLvl="0" animBg="1"/>
      <p:bldP spid="199" grpId="4" bldLvl="0" animBg="1"/>
      <p:bldP spid="200" grpId="0" bldLvl="0" animBg="1"/>
      <p:bldP spid="200" grpId="1" bldLvl="0" animBg="1"/>
      <p:bldP spid="200" grpId="2" bldLvl="0" animBg="1"/>
      <p:bldP spid="200" grpId="3" bldLvl="0" animBg="1"/>
      <p:bldP spid="200" grpId="4" bldLvl="0" animBg="1"/>
      <p:bldP spid="201" grpId="0" bldLvl="0" animBg="1"/>
      <p:bldP spid="201" grpId="1" bldLvl="0" animBg="1"/>
      <p:bldP spid="201" grpId="2" bldLvl="0" animBg="1"/>
      <p:bldP spid="202" grpId="0" bldLvl="0" animBg="1"/>
      <p:bldP spid="202" grpId="1" bldLvl="0" animBg="1"/>
      <p:bldP spid="202" grpId="2" bldLvl="0" animBg="1"/>
      <p:bldP spid="202" grpId="3" bldLvl="0" animBg="1"/>
      <p:bldP spid="202" grpId="4" bldLvl="0" animBg="1"/>
      <p:bldP spid="203" grpId="0" bldLvl="0" animBg="1"/>
      <p:bldP spid="203" grpId="1" bldLvl="0" animBg="1"/>
      <p:bldP spid="203" grpId="2" bldLvl="0" animBg="1"/>
      <p:bldP spid="204" grpId="0" bldLvl="0" animBg="1"/>
      <p:bldP spid="204" grpId="1" bldLvl="0" animBg="1"/>
      <p:bldP spid="204" grpId="2" bldLvl="0" animBg="1"/>
      <p:bldP spid="205" grpId="0" bldLvl="0" animBg="1"/>
      <p:bldP spid="205" grpId="1" bldLvl="0" animBg="1"/>
      <p:bldP spid="205" grpId="2" bldLvl="0" animBg="1"/>
      <p:bldP spid="206" grpId="0" bldLvl="0" animBg="1"/>
      <p:bldP spid="206" grpId="1" bldLvl="0" animBg="1"/>
      <p:bldP spid="206" grpId="2" bldLvl="0" animBg="1"/>
      <p:bldP spid="207" grpId="0" bldLvl="0" animBg="1"/>
      <p:bldP spid="207" grpId="1" bldLvl="0" animBg="1"/>
      <p:bldP spid="207" grpId="2" bldLvl="0" animBg="1"/>
      <p:bldP spid="207" grpId="3" bldLvl="0" animBg="1"/>
      <p:bldP spid="207" grpId="4" bldLvl="0" animBg="1"/>
      <p:bldP spid="208" grpId="0" bldLvl="0" animBg="1"/>
      <p:bldP spid="208" grpId="1" bldLvl="0" animBg="1"/>
      <p:bldP spid="208" grpId="2" bldLvl="0" animBg="1"/>
      <p:bldP spid="208" grpId="3" bldLvl="0" animBg="1"/>
      <p:bldP spid="208" grpId="4" bldLvl="0" animBg="1"/>
      <p:bldP spid="210" grpId="0" bldLvl="0" animBg="1"/>
      <p:bldP spid="210" grpId="1" bldLvl="0" animBg="1"/>
      <p:bldP spid="210" grpId="2" bldLvl="0" animBg="1"/>
      <p:bldP spid="211" grpId="0" bldLvl="0" animBg="1"/>
      <p:bldP spid="211" grpId="1" bldLvl="0" animBg="1"/>
      <p:bldP spid="211" grpId="2" bldLvl="0" animBg="1"/>
      <p:bldP spid="212" grpId="0" bldLvl="0" animBg="1"/>
      <p:bldP spid="212" grpId="1" bldLvl="0" animBg="1"/>
      <p:bldP spid="212" grpId="2" bldLvl="0" animBg="1"/>
      <p:bldP spid="212" grpId="3" bldLvl="0" animBg="1"/>
      <p:bldP spid="212" grpId="4" bldLvl="0" animBg="1"/>
      <p:bldP spid="213" grpId="0" bldLvl="0" animBg="1"/>
      <p:bldP spid="213" grpId="1" bldLvl="0" animBg="1"/>
      <p:bldP spid="213" grpId="2" bldLvl="0" animBg="1"/>
      <p:bldP spid="213" grpId="3" bldLvl="0" animBg="1"/>
      <p:bldP spid="213" grpId="4" bldLvl="0" animBg="1"/>
      <p:bldP spid="214" grpId="0" bldLvl="0" animBg="1"/>
      <p:bldP spid="214" grpId="1" bldLvl="0" animBg="1"/>
      <p:bldP spid="214" grpId="2" bldLvl="0" animBg="1"/>
      <p:bldP spid="214" grpId="3" bldLvl="0" animBg="1"/>
      <p:bldP spid="214" grpId="4" bldLvl="0" animBg="1"/>
      <p:bldP spid="215" grpId="0" bldLvl="0" animBg="1"/>
      <p:bldP spid="215" grpId="1" bldLvl="0" animBg="1"/>
      <p:bldP spid="215" grpId="2" bldLvl="0" animBg="1"/>
      <p:bldP spid="215" grpId="3" bldLvl="0" animBg="1"/>
      <p:bldP spid="215" grpId="4" bldLvl="0" animBg="1"/>
      <p:bldP spid="216" grpId="0" bldLvl="0" animBg="1"/>
      <p:bldP spid="216" grpId="1" bldLvl="0" animBg="1"/>
      <p:bldP spid="216" grpId="2" bldLvl="0" animBg="1"/>
      <p:bldP spid="216" grpId="3" bldLvl="0" animBg="1"/>
      <p:bldP spid="216" grpId="4" bldLvl="0" animBg="1"/>
      <p:bldP spid="217" grpId="0" bldLvl="0" animBg="1"/>
      <p:bldP spid="217" grpId="1" bldLvl="0" animBg="1"/>
      <p:bldP spid="217" grpId="2" bldLvl="0" animBg="1"/>
      <p:bldP spid="217" grpId="3" bldLvl="0" animBg="1"/>
      <p:bldP spid="217" grpId="4" bldLvl="0" animBg="1"/>
      <p:bldP spid="218" grpId="0" bldLvl="0" animBg="1"/>
      <p:bldP spid="218" grpId="1" bldLvl="0" animBg="1"/>
      <p:bldP spid="218" grpId="2" bldLvl="0" animBg="1"/>
      <p:bldP spid="218" grpId="3" bldLvl="0" animBg="1"/>
      <p:bldP spid="218" grpId="4" bldLvl="0" animBg="1"/>
      <p:bldP spid="219" grpId="0" bldLvl="0" animBg="1"/>
      <p:bldP spid="219" grpId="1" bldLvl="0" animBg="1"/>
      <p:bldP spid="219" grpId="2" bldLvl="0" animBg="1"/>
      <p:bldP spid="219" grpId="3" bldLvl="0" animBg="1"/>
      <p:bldP spid="219" grpId="4" bldLvl="0" animBg="1"/>
      <p:bldP spid="220" grpId="0" bldLvl="0" animBg="1"/>
      <p:bldP spid="220" grpId="1" bldLvl="0" animBg="1"/>
      <p:bldP spid="220" grpId="2" bldLvl="0" animBg="1"/>
      <p:bldP spid="221" grpId="0" bldLvl="0" animBg="1"/>
      <p:bldP spid="221" grpId="1" bldLvl="0" animBg="1"/>
      <p:bldP spid="221" grpId="2" bldLvl="0" animBg="1"/>
      <p:bldP spid="221" grpId="3" bldLvl="0" animBg="1"/>
      <p:bldP spid="221" grpId="4" bldLvl="0" animBg="1"/>
      <p:bldP spid="222" grpId="0" bldLvl="0" animBg="1"/>
      <p:bldP spid="222" grpId="1" bldLvl="0" animBg="1"/>
      <p:bldP spid="222" grpId="2" bldLvl="0" animBg="1"/>
      <p:bldP spid="223" grpId="0" bldLvl="0" animBg="1"/>
      <p:bldP spid="223" grpId="1" bldLvl="0" animBg="1"/>
      <p:bldP spid="223" grpId="2" bldLvl="0" animBg="1"/>
      <p:bldP spid="224" grpId="0" bldLvl="0" animBg="1"/>
      <p:bldP spid="224" grpId="1" bldLvl="0" animBg="1"/>
      <p:bldP spid="224" grpId="2" bldLvl="0" animBg="1"/>
      <p:bldP spid="225" grpId="0" bldLvl="0" animBg="1"/>
      <p:bldP spid="225" grpId="1" bldLvl="0" animBg="1"/>
      <p:bldP spid="225" grpId="2" bldLvl="0" animBg="1"/>
      <p:bldP spid="226" grpId="0" bldLvl="0" animBg="1"/>
      <p:bldP spid="226" grpId="1" bldLvl="0" animBg="1"/>
      <p:bldP spid="226" grpId="2" bldLvl="0" animBg="1"/>
      <p:bldP spid="227" grpId="0" bldLvl="0" animBg="1"/>
      <p:bldP spid="227" grpId="1" bldLvl="0" animBg="1"/>
      <p:bldP spid="227" grpId="2" bldLvl="0" animBg="1"/>
      <p:bldP spid="228" grpId="0" bldLvl="0" animBg="1"/>
      <p:bldP spid="228" grpId="1" bldLvl="0" animBg="1"/>
      <p:bldP spid="228" grpId="2" bldLvl="0" animBg="1"/>
      <p:bldP spid="228" grpId="3" bldLvl="0" animBg="1"/>
      <p:bldP spid="228" grpId="4" bldLvl="0" animBg="1"/>
      <p:bldP spid="229" grpId="0" bldLvl="0" animBg="1"/>
      <p:bldP spid="229" grpId="1" bldLvl="0" animBg="1"/>
      <p:bldP spid="229" grpId="2" bldLvl="0" animBg="1"/>
      <p:bldP spid="229" grpId="3" bldLvl="0" animBg="1"/>
      <p:bldP spid="229" grpId="4" bldLvl="0" animBg="1"/>
      <p:bldP spid="230" grpId="0" bldLvl="0" animBg="1"/>
      <p:bldP spid="230" grpId="1" bldLvl="0" animBg="1"/>
      <p:bldP spid="230" grpId="2" bldLvl="0" animBg="1"/>
      <p:bldP spid="230" grpId="3" bldLvl="0" animBg="1"/>
      <p:bldP spid="230" grpId="4" bldLvl="0" animBg="1"/>
      <p:bldP spid="231" grpId="0" bldLvl="0" animBg="1"/>
      <p:bldP spid="231" grpId="1" bldLvl="0" animBg="1"/>
      <p:bldP spid="231" grpId="2" bldLvl="0" animBg="1"/>
      <p:bldP spid="231" grpId="3" bldLvl="0" animBg="1"/>
      <p:bldP spid="231" grpId="4" bldLvl="0" animBg="1"/>
      <p:bldP spid="232" grpId="0" bldLvl="0" animBg="1"/>
      <p:bldP spid="232" grpId="1" bldLvl="0" animBg="1"/>
      <p:bldP spid="232" grpId="2" bldLvl="0" animBg="1"/>
      <p:bldP spid="232" grpId="3" bldLvl="0" animBg="1"/>
      <p:bldP spid="232" grpId="4" bldLvl="0" animBg="1"/>
      <p:bldP spid="233" grpId="0" bldLvl="0" animBg="1"/>
      <p:bldP spid="233" grpId="1" bldLvl="0" animBg="1"/>
      <p:bldP spid="233" grpId="2" bldLvl="0" animBg="1"/>
      <p:bldP spid="233" grpId="3" bldLvl="0" animBg="1"/>
      <p:bldP spid="233" grpId="4" bldLvl="0" animBg="1"/>
      <p:bldP spid="234" grpId="0" bldLvl="0" animBg="1"/>
      <p:bldP spid="234" grpId="1" bldLvl="0" animBg="1"/>
      <p:bldP spid="234" grpId="2" bldLvl="0" animBg="1"/>
      <p:bldP spid="235" grpId="0" bldLvl="0" animBg="1"/>
      <p:bldP spid="235" grpId="1" bldLvl="0" animBg="1"/>
      <p:bldP spid="235" grpId="2" bldLvl="0" animBg="1"/>
      <p:bldP spid="236" grpId="0" bldLvl="0" animBg="1"/>
      <p:bldP spid="236" grpId="1" bldLvl="0" animBg="1"/>
      <p:bldP spid="236" grpId="2" bldLvl="0" animBg="1"/>
      <p:bldP spid="236" grpId="3" bldLvl="0" animBg="1"/>
      <p:bldP spid="236" grpId="4" bldLvl="0" animBg="1"/>
      <p:bldP spid="237" grpId="0"/>
      <p:bldP spid="237" grpId="1"/>
      <p:bldP spid="340" grpId="0"/>
      <p:bldP spid="340" grpId="1"/>
      <p:bldP spid="340" grpId="2"/>
      <p:bldP spid="26" grpId="0" bldLvl="0" animBg="1"/>
      <p:bldP spid="26" grpId="1" bldLvl="0" animBg="1"/>
      <p:bldP spid="26" grpId="2" bldLvl="0" animBg="1"/>
      <p:bldP spid="209" grpId="0" bldLvl="0" animBg="1"/>
      <p:bldP spid="209" grpId="1" bldLvl="0" animBg="1"/>
      <p:bldP spid="209" grpId="2" bldLvl="0" animBg="1"/>
      <p:bldP spid="209" grpId="3" bldLvl="0" animBg="1"/>
      <p:bldP spid="209" grpId="4" bldLvl="0" animBg="1"/>
      <p:bldP spid="342" grpId="0" bldLvl="0" animBg="1"/>
      <p:bldP spid="342" grpId="1" bldLvl="0" animBg="1"/>
      <p:bldP spid="342" grpId="2" bldLvl="0" animBg="1"/>
      <p:bldP spid="342" grpId="3" bldLvl="0" animBg="1"/>
      <p:bldP spid="342" grpId="4" bldLvl="0" animBg="1"/>
      <p:bldP spid="344" grpId="0"/>
      <p:bldP spid="34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5299" y="-412750"/>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43" name="直接连接符 342"/>
          <p:cNvCxnSpPr/>
          <p:nvPr/>
        </p:nvCxnSpPr>
        <p:spPr>
          <a:xfrm>
            <a:off x="4998000" y="3438527"/>
            <a:ext cx="2196000"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991100" y="2324100"/>
            <a:ext cx="2209800" cy="22098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1" name="文本框 340"/>
          <p:cNvSpPr txBox="1"/>
          <p:nvPr/>
        </p:nvSpPr>
        <p:spPr>
          <a:xfrm>
            <a:off x="4271017" y="3228945"/>
            <a:ext cx="3649980" cy="39878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2000" dirty="0">
                <a:solidFill>
                  <a:schemeClr val="bg1"/>
                </a:solidFill>
                <a:latin typeface="华文细黑" panose="02010600040101010101" pitchFamily="2" charset="-122"/>
                <a:ea typeface="华文细黑" panose="02010600040101010101" pitchFamily="2" charset="-122"/>
              </a:rPr>
              <a:t>赋予每件商品唯一的数字标识</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345" name="文本框 344"/>
          <p:cNvSpPr txBox="1"/>
          <p:nvPr/>
        </p:nvSpPr>
        <p:spPr>
          <a:xfrm>
            <a:off x="5528313" y="3198169"/>
            <a:ext cx="1135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chemeClr val="bg1"/>
                </a:solidFill>
                <a:latin typeface="华文细黑" panose="02010600040101010101" pitchFamily="2" charset="-122"/>
                <a:ea typeface="华文细黑" panose="02010600040101010101" pitchFamily="2" charset="-122"/>
              </a:rPr>
              <a:t>这就是</a:t>
            </a:r>
            <a:endParaRPr lang="zh-CN" altLang="en-US"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3500"/>
    </mc:Choice>
    <mc:Fallback>
      <p:transition advTm="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100000" fill="hold" nodeType="withEffect">
                                  <p:stCondLst>
                                    <p:cond delay="0"/>
                                  </p:stCondLst>
                                  <p:childTnLst>
                                    <p:animRot by="10800000">
                                      <p:cBhvr>
                                        <p:cTn id="6" dur="750" fill="hold"/>
                                        <p:tgtEl>
                                          <p:spTgt spid="343"/>
                                        </p:tgtEl>
                                        <p:attrNameLst>
                                          <p:attrName>r</p:attrName>
                                        </p:attrNameLst>
                                      </p:cBhvr>
                                    </p:animRot>
                                  </p:childTnLst>
                                </p:cTn>
                              </p:par>
                              <p:par>
                                <p:cTn id="7" presetID="21" presetClass="entr" presetSubtype="2" accel="100000" fill="hold" grpId="0" nodeType="withEffect">
                                  <p:stCondLst>
                                    <p:cond delay="350"/>
                                  </p:stCondLst>
                                  <p:childTnLst>
                                    <p:set>
                                      <p:cBhvr>
                                        <p:cTn id="8" dur="1" fill="hold">
                                          <p:stCondLst>
                                            <p:cond delay="0"/>
                                          </p:stCondLst>
                                        </p:cTn>
                                        <p:tgtEl>
                                          <p:spTgt spid="24"/>
                                        </p:tgtEl>
                                        <p:attrNameLst>
                                          <p:attrName>style.visibility</p:attrName>
                                        </p:attrNameLst>
                                      </p:cBhvr>
                                      <p:to>
                                        <p:strVal val="visible"/>
                                      </p:to>
                                    </p:set>
                                    <p:animEffect transition="in" filter="wheel(2)">
                                      <p:cBhvr>
                                        <p:cTn id="9" dur="500"/>
                                        <p:tgtEl>
                                          <p:spTgt spid="24"/>
                                        </p:tgtEl>
                                      </p:cBhvr>
                                    </p:animEffect>
                                  </p:childTnLst>
                                </p:cTn>
                              </p:par>
                              <p:par>
                                <p:cTn id="10" presetID="21" presetClass="entr" presetSubtype="2" accel="100000" fill="hold" grpId="0" nodeType="withEffect">
                                  <p:stCondLst>
                                    <p:cond delay="350"/>
                                  </p:stCondLst>
                                  <p:childTnLst>
                                    <p:set>
                                      <p:cBhvr>
                                        <p:cTn id="11" dur="1" fill="hold">
                                          <p:stCondLst>
                                            <p:cond delay="0"/>
                                          </p:stCondLst>
                                        </p:cTn>
                                        <p:tgtEl>
                                          <p:spTgt spid="341"/>
                                        </p:tgtEl>
                                        <p:attrNameLst>
                                          <p:attrName>style.visibility</p:attrName>
                                        </p:attrNameLst>
                                      </p:cBhvr>
                                      <p:to>
                                        <p:strVal val="visible"/>
                                      </p:to>
                                    </p:set>
                                    <p:animEffect transition="in" filter="wheel(2)">
                                      <p:cBhvr>
                                        <p:cTn id="12" dur="500"/>
                                        <p:tgtEl>
                                          <p:spTgt spid="341"/>
                                        </p:tgtEl>
                                      </p:cBhvr>
                                    </p:animEffect>
                                  </p:childTnLst>
                                </p:cTn>
                              </p:par>
                              <p:par>
                                <p:cTn id="13" presetID="1" presetClass="exit" presetSubtype="0" fill="hold" nodeType="withEffect">
                                  <p:stCondLst>
                                    <p:cond delay="400"/>
                                  </p:stCondLst>
                                  <p:childTnLst>
                                    <p:set>
                                      <p:cBhvr>
                                        <p:cTn id="14" dur="1" fill="hold">
                                          <p:stCondLst>
                                            <p:cond delay="0"/>
                                          </p:stCondLst>
                                        </p:cTn>
                                        <p:tgtEl>
                                          <p:spTgt spid="343"/>
                                        </p:tgtEl>
                                        <p:attrNameLst>
                                          <p:attrName>style.visibility</p:attrName>
                                        </p:attrNameLst>
                                      </p:cBhvr>
                                      <p:to>
                                        <p:strVal val="hidden"/>
                                      </p:to>
                                    </p:set>
                                  </p:childTnLst>
                                </p:cTn>
                              </p:par>
                              <p:par>
                                <p:cTn id="15" presetID="6" presetClass="emph" presetSubtype="0" accel="100000" fill="hold" grpId="1" nodeType="withEffect">
                                  <p:stCondLst>
                                    <p:cond delay="1250"/>
                                  </p:stCondLst>
                                  <p:childTnLst>
                                    <p:animScale>
                                      <p:cBhvr>
                                        <p:cTn id="16" dur="500" fill="hold"/>
                                        <p:tgtEl>
                                          <p:spTgt spid="24"/>
                                        </p:tgtEl>
                                      </p:cBhvr>
                                      <p:by x="800000" y="800000"/>
                                    </p:animScale>
                                  </p:childTnLst>
                                </p:cTn>
                              </p:par>
                              <p:par>
                                <p:cTn id="17" presetID="1" presetClass="entr" presetSubtype="0" fill="hold" grpId="0" nodeType="withEffect">
                                  <p:stCondLst>
                                    <p:cond delay="1600"/>
                                  </p:stCondLst>
                                  <p:childTnLst>
                                    <p:set>
                                      <p:cBhvr>
                                        <p:cTn id="18" dur="1" fill="hold">
                                          <p:stCondLst>
                                            <p:cond delay="0"/>
                                          </p:stCondLst>
                                        </p:cTn>
                                        <p:tgtEl>
                                          <p:spTgt spid="345"/>
                                        </p:tgtEl>
                                        <p:attrNameLst>
                                          <p:attrName>style.visibility</p:attrName>
                                        </p:attrNameLst>
                                      </p:cBhvr>
                                      <p:to>
                                        <p:strVal val="visible"/>
                                      </p:to>
                                    </p:set>
                                  </p:childTnLst>
                                </p:cTn>
                              </p:par>
                              <p:par>
                                <p:cTn id="19" presetID="1" presetClass="exit" presetSubtype="0" fill="hold" grpId="1" nodeType="withEffect">
                                  <p:stCondLst>
                                    <p:cond delay="1600"/>
                                  </p:stCondLst>
                                  <p:childTnLst>
                                    <p:set>
                                      <p:cBhvr>
                                        <p:cTn id="20" dur="1" fill="hold">
                                          <p:stCondLst>
                                            <p:cond delay="0"/>
                                          </p:stCondLst>
                                        </p:cTn>
                                        <p:tgtEl>
                                          <p:spTgt spid="3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341" grpId="0"/>
      <p:bldP spid="341" grpId="1"/>
      <p:bldP spid="3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26468" y="-1128408"/>
            <a:ext cx="18190723" cy="9649839"/>
          </a:xfrm>
          <a:prstGeom prst="rect">
            <a:avLst/>
          </a:prstGeom>
          <a:solidFill>
            <a:srgbClr val="1616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5105400" y="2438400"/>
            <a:ext cx="1981200" cy="19812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5375914" y="3198169"/>
            <a:ext cx="1440180" cy="460375"/>
          </a:xfrm>
          <a:prstGeom prst="rect">
            <a:avLst/>
          </a:prstGeom>
          <a:noFill/>
        </p:spPr>
        <p:txBody>
          <a:bodyPr wrap="none" rtlCol="0">
            <a:spAutoFit/>
          </a:bodyPr>
          <a:lstStyle>
            <a:defPPr>
              <a:defRPr lang="zh-CN"/>
            </a:defPPr>
            <a:lvl1pPr algn="ctr">
              <a:defRPr sz="2400" kern="2000" spc="100">
                <a:solidFill>
                  <a:prstClr val="black"/>
                </a:solidFill>
                <a:cs typeface="Arial" panose="020B0604020202020204" pitchFamily="34" charset="0"/>
              </a:defRPr>
            </a:lvl1pPr>
          </a:lstStyle>
          <a:p>
            <a:r>
              <a:rPr lang="zh-CN" altLang="en-US" b="1" spc="71" dirty="0">
                <a:latin typeface="华文细黑" panose="02010600040101010101" pitchFamily="2" charset="-122"/>
                <a:ea typeface="华文细黑" panose="02010600040101010101" pitchFamily="2" charset="-122"/>
              </a:rPr>
              <a:t>数字防伪</a:t>
            </a:r>
            <a:endParaRPr lang="zh-CN" altLang="en-US" b="1" spc="71" dirty="0">
              <a:latin typeface="华文细黑" panose="02010600040101010101" pitchFamily="2" charset="-122"/>
              <a:ea typeface="华文细黑" panose="02010600040101010101" pitchFamily="2" charset="-122"/>
            </a:endParaRPr>
          </a:p>
        </p:txBody>
      </p:sp>
      <p:sp>
        <p:nvSpPr>
          <p:cNvPr id="5" name="文本框 4"/>
          <p:cNvSpPr txBox="1"/>
          <p:nvPr/>
        </p:nvSpPr>
        <p:spPr>
          <a:xfrm>
            <a:off x="4345028" y="3198169"/>
            <a:ext cx="3820795" cy="460375"/>
          </a:xfrm>
          <a:prstGeom prst="rect">
            <a:avLst/>
          </a:prstGeom>
          <a:noFill/>
        </p:spPr>
        <p:txBody>
          <a:bodyPr wrap="none" rtlCol="0">
            <a:spAutoFit/>
          </a:bodyPr>
          <a:lstStyle>
            <a:defPPr>
              <a:defRPr lang="zh-CN"/>
            </a:defPPr>
            <a:lvl1pPr algn="ctr">
              <a:defRPr sz="2400" kern="2000" spc="100">
                <a:solidFill>
                  <a:prstClr val="black"/>
                </a:solidFill>
                <a:cs typeface="Arial" panose="020B0604020202020204" pitchFamily="34" charset="0"/>
              </a:defRPr>
            </a:lvl1pPr>
          </a:lstStyle>
          <a:p>
            <a:pPr algn="ctr"/>
            <a:r>
              <a:rPr lang="zh-CN" altLang="en-US" spc="71" dirty="0"/>
              <a:t>digital anti-counterfeiting</a:t>
            </a:r>
            <a:r>
              <a:rPr lang="en-US" altLang="zh-CN" spc="71" dirty="0"/>
              <a:t>.</a:t>
            </a:r>
            <a:endParaRPr lang="en-US" altLang="zh-CN" spc="71" dirty="0"/>
          </a:p>
        </p:txBody>
      </p:sp>
    </p:spTree>
  </p:cSld>
  <p:clrMapOvr>
    <a:masterClrMapping/>
  </p:clrMapOvr>
  <mc:AlternateContent xmlns:mc="http://schemas.openxmlformats.org/markup-compatibility/2006">
    <mc:Choice xmlns:p14="http://schemas.microsoft.com/office/powerpoint/2010/main" Requires="p14">
      <p:transition p14:dur="10" advClick="0" advTm="7000"/>
    </mc:Choice>
    <mc:Fallback>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10" fill="hold"/>
                                        <p:tgtEl>
                                          <p:spTgt spid="8"/>
                                        </p:tgtEl>
                                      </p:cBhvr>
                                      <p:by x="5000" y="5000"/>
                                    </p:animScale>
                                  </p:childTnLst>
                                </p:cTn>
                              </p:par>
                              <p:par>
                                <p:cTn id="9" presetID="6" presetClass="emph" presetSubtype="0" decel="100000" fill="hold" grpId="2" nodeType="withEffect">
                                  <p:stCondLst>
                                    <p:cond delay="0"/>
                                  </p:stCondLst>
                                  <p:childTnLst>
                                    <p:animScale>
                                      <p:cBhvr>
                                        <p:cTn id="10" dur="250" fill="hold"/>
                                        <p:tgtEl>
                                          <p:spTgt spid="8"/>
                                        </p:tgtEl>
                                      </p:cBhvr>
                                      <p:by x="1800000" y="1800000"/>
                                    </p:animScale>
                                  </p:childTnLst>
                                </p:cTn>
                              </p:par>
                              <p:par>
                                <p:cTn id="11" presetID="6" presetClass="emph" presetSubtype="0" fill="hold" grpId="3" nodeType="withEffect">
                                  <p:stCondLst>
                                    <p:cond delay="250"/>
                                  </p:stCondLst>
                                  <p:childTnLst>
                                    <p:animScale>
                                      <p:cBhvr>
                                        <p:cTn id="12" dur="750" fill="hold"/>
                                        <p:tgtEl>
                                          <p:spTgt spid="8"/>
                                        </p:tgtEl>
                                      </p:cBhvr>
                                      <p:by x="120000" y="120000"/>
                                    </p:animScale>
                                  </p:childTnLst>
                                </p:cTn>
                              </p:par>
                              <p:par>
                                <p:cTn id="13" presetID="16" presetClass="entr" presetSubtype="37"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150"/>
                                        <p:tgtEl>
                                          <p:spTgt spid="15"/>
                                        </p:tgtEl>
                                      </p:cBhvr>
                                    </p:animEffect>
                                  </p:childTnLst>
                                </p:cTn>
                              </p:par>
                              <p:par>
                                <p:cTn id="16" presetID="6" presetClass="emph" presetSubtype="0" accel="100000" fill="hold" grpId="4" nodeType="withEffect">
                                  <p:stCondLst>
                                    <p:cond delay="1000"/>
                                  </p:stCondLst>
                                  <p:childTnLst>
                                    <p:animScale>
                                      <p:cBhvr>
                                        <p:cTn id="17" dur="500" fill="hold"/>
                                        <p:tgtEl>
                                          <p:spTgt spid="8"/>
                                        </p:tgtEl>
                                      </p:cBhvr>
                                      <p:by x="750000" y="750000"/>
                                    </p:animScale>
                                  </p:childTnLst>
                                </p:cTn>
                              </p:par>
                              <p:par>
                                <p:cTn id="18" presetID="10" presetClass="exit" presetSubtype="0" fill="hold" grpId="1" nodeType="withEffect">
                                  <p:stCondLst>
                                    <p:cond delay="1500"/>
                                  </p:stCondLst>
                                  <p:childTnLst>
                                    <p:animEffect transition="out" filter="fade">
                                      <p:cBhvr>
                                        <p:cTn id="19" dur="250"/>
                                        <p:tgtEl>
                                          <p:spTgt spid="15"/>
                                        </p:tgtEl>
                                      </p:cBhvr>
                                    </p:animEffect>
                                    <p:set>
                                      <p:cBhvr>
                                        <p:cTn id="20" dur="1" fill="hold">
                                          <p:stCondLst>
                                            <p:cond delay="2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23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325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8" grpId="3" bldLvl="0" animBg="1"/>
      <p:bldP spid="8" grpId="4" bldLvl="0" animBg="1"/>
      <p:bldP spid="15" grpId="0"/>
      <p:bldP spid="15"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
            <a:ext cx="12192000" cy="6923519"/>
            <a:chOff x="-220804" y="-8737291"/>
            <a:chExt cx="12192000" cy="6923519"/>
          </a:xfrm>
        </p:grpSpPr>
        <p:sp>
          <p:nvSpPr>
            <p:cNvPr id="29" name="文本框 28"/>
            <p:cNvSpPr txBox="1"/>
            <p:nvPr/>
          </p:nvSpPr>
          <p:spPr>
            <a:xfrm>
              <a:off x="956098" y="-4594817"/>
              <a:ext cx="8668322" cy="707886"/>
            </a:xfrm>
            <a:prstGeom prst="rect">
              <a:avLst/>
            </a:prstGeom>
            <a:noFill/>
          </p:spPr>
          <p:txBody>
            <a:bodyPr wrap="square" rtlCol="0">
              <a:spAutoFit/>
            </a:bodyPr>
            <a:lstStyle/>
            <a:p>
              <a:pPr algn="dist"/>
              <a:r>
                <a:rPr lang="en-US" altLang="zh-CN" sz="4000" dirty="0">
                  <a:solidFill>
                    <a:schemeClr val="bg1">
                      <a:alpha val="54000"/>
                    </a:schemeClr>
                  </a:solidFill>
                  <a:latin typeface="思源黑体 CN Bold" panose="020B0800000000000000" pitchFamily="34" charset="-122"/>
                  <a:ea typeface="思源黑体 CN Bold" panose="020B0800000000000000" pitchFamily="34" charset="-122"/>
                </a:rPr>
                <a:t>SUIBIANLAIDIANSHA</a:t>
              </a:r>
              <a:endParaRPr lang="zh-CN" altLang="en-US" sz="4000" dirty="0">
                <a:solidFill>
                  <a:schemeClr val="bg1">
                    <a:alpha val="54000"/>
                  </a:schemeClr>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827868" y="-6699777"/>
              <a:ext cx="9129229" cy="2215991"/>
            </a:xfrm>
            <a:prstGeom prst="rect">
              <a:avLst/>
            </a:prstGeom>
            <a:noFill/>
          </p:spPr>
          <p:txBody>
            <a:bodyPr wrap="square" rtlCol="0">
              <a:spAutoFit/>
            </a:bodyPr>
            <a:lstStyle/>
            <a:p>
              <a:pPr algn="dist"/>
              <a:r>
                <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rPr>
                <a:t>随便来点啥</a:t>
              </a:r>
              <a:endPar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endParaRPr>
            </a:p>
          </p:txBody>
        </p:sp>
        <p:grpSp>
          <p:nvGrpSpPr>
            <p:cNvPr id="19" name="组合 18"/>
            <p:cNvGrpSpPr/>
            <p:nvPr/>
          </p:nvGrpSpPr>
          <p:grpSpPr>
            <a:xfrm>
              <a:off x="-220804" y="-8737291"/>
              <a:ext cx="12192000" cy="6923519"/>
              <a:chOff x="992854" y="-9470348"/>
              <a:chExt cx="12192000" cy="6923519"/>
            </a:xfrm>
          </p:grpSpPr>
          <p:sp>
            <p:nvSpPr>
              <p:cNvPr id="20" name="矩形 19"/>
              <p:cNvSpPr/>
              <p:nvPr/>
            </p:nvSpPr>
            <p:spPr>
              <a:xfrm>
                <a:off x="992854" y="-9467598"/>
                <a:ext cx="12192000" cy="6920769"/>
              </a:xfrm>
              <a:prstGeom prst="rect">
                <a:avLst/>
              </a:prstGeom>
              <a:gradFill flip="none" rotWithShape="1">
                <a:gsLst>
                  <a:gs pos="75000">
                    <a:srgbClr val="2D2B22">
                      <a:alpha val="79000"/>
                    </a:srgbClr>
                  </a:gs>
                  <a:gs pos="13000">
                    <a:srgbClr val="FF6600">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92854" y="-9470348"/>
                <a:ext cx="12192000" cy="692076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grpSp>
      <p:sp>
        <p:nvSpPr>
          <p:cNvPr id="16" name="文本框 15"/>
          <p:cNvSpPr txBox="1"/>
          <p:nvPr/>
        </p:nvSpPr>
        <p:spPr>
          <a:xfrm>
            <a:off x="1917948" y="1681591"/>
            <a:ext cx="7747631" cy="1322070"/>
          </a:xfrm>
          <a:prstGeom prst="rect">
            <a:avLst/>
          </a:prstGeom>
          <a:noFill/>
        </p:spPr>
        <p:txBody>
          <a:bodyPr wrap="square" rtlCol="0">
            <a:spAutoFit/>
          </a:bodyPr>
          <a:lstStyle/>
          <a:p>
            <a:r>
              <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rPr>
              <a:t>数字防伪</a:t>
            </a:r>
            <a:endPar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endParaRPr>
          </a:p>
        </p:txBody>
      </p:sp>
      <p:sp>
        <p:nvSpPr>
          <p:cNvPr id="1025" name="圆角矩形 1024"/>
          <p:cNvSpPr/>
          <p:nvPr/>
        </p:nvSpPr>
        <p:spPr>
          <a:xfrm>
            <a:off x="2073010" y="490994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69" name="文本框 68"/>
          <p:cNvSpPr txBox="1"/>
          <p:nvPr/>
        </p:nvSpPr>
        <p:spPr>
          <a:xfrm>
            <a:off x="1967089" y="4909584"/>
            <a:ext cx="1848998" cy="398780"/>
          </a:xfrm>
          <a:prstGeom prst="rect">
            <a:avLst/>
          </a:prstGeom>
          <a:noFill/>
        </p:spPr>
        <p:txBody>
          <a:bodyPr wrap="square" rtlCol="0">
            <a:spAutoFit/>
          </a:bodyPr>
          <a:lstStyle/>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主讲：岳恒宇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a:off x="1180525" y="46078"/>
            <a:ext cx="361588" cy="6869797"/>
            <a:chOff x="1049450" y="-11797"/>
            <a:chExt cx="361588" cy="6869797"/>
          </a:xfrm>
        </p:grpSpPr>
        <p:cxnSp>
          <p:nvCxnSpPr>
            <p:cNvPr id="1031" name="直接连接符 1030"/>
            <p:cNvCxnSpPr/>
            <p:nvPr/>
          </p:nvCxnSpPr>
          <p:spPr>
            <a:xfrm>
              <a:off x="1350279" y="-11797"/>
              <a:ext cx="0" cy="6869797"/>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1033" name="文本框 1032"/>
            <p:cNvSpPr txBox="1"/>
            <p:nvPr/>
          </p:nvSpPr>
          <p:spPr>
            <a:xfrm rot="16200000">
              <a:off x="-1339825" y="3422780"/>
              <a:ext cx="4978605" cy="200055"/>
            </a:xfrm>
            <a:prstGeom prst="rect">
              <a:avLst/>
            </a:prstGeom>
            <a:noFill/>
          </p:spPr>
          <p:txBody>
            <a:bodyPr wrap="square" rtlCol="0">
              <a:spAutoFit/>
            </a:bodyPr>
            <a:lstStyle/>
            <a:p>
              <a:pPr algn="dist"/>
              <a:r>
                <a:rPr lang="en-US" altLang="zh-CN" sz="700" dirty="0">
                  <a:solidFill>
                    <a:schemeClr val="bg2">
                      <a:lumMod val="75000"/>
                    </a:schemeClr>
                  </a:solidFill>
                  <a:latin typeface="思源黑体 CN Bold" panose="020B0800000000000000" pitchFamily="34" charset="-122"/>
                  <a:ea typeface="思源黑体 CN Bold" panose="020B0800000000000000" pitchFamily="34" charset="-122"/>
                </a:rPr>
                <a:t>DESIGNEDBYGENJI</a:t>
              </a:r>
              <a:endParaRPr lang="zh-CN" altLang="en-US" sz="700" dirty="0">
                <a:solidFill>
                  <a:schemeClr val="bg2">
                    <a:lumMod val="75000"/>
                  </a:schemeClr>
                </a:solidFill>
                <a:latin typeface="思源黑体 CN Bold" panose="020B0800000000000000" pitchFamily="34" charset="-122"/>
                <a:ea typeface="思源黑体 CN Bold" panose="020B0800000000000000" pitchFamily="34" charset="-122"/>
              </a:endParaRPr>
            </a:p>
          </p:txBody>
        </p:sp>
        <p:sp>
          <p:nvSpPr>
            <p:cNvPr id="80" name="椭圆 79"/>
            <p:cNvSpPr/>
            <p:nvPr/>
          </p:nvSpPr>
          <p:spPr>
            <a:xfrm>
              <a:off x="1289519" y="942878"/>
              <a:ext cx="121519" cy="121519"/>
            </a:xfrm>
            <a:prstGeom prst="ellipse">
              <a:avLst/>
            </a:prstGeom>
            <a:gradFill flip="none" rotWithShape="1">
              <a:gsLst>
                <a:gs pos="0">
                  <a:srgbClr val="FF6600"/>
                </a:gs>
                <a:gs pos="100000">
                  <a:srgbClr val="FF6600"/>
                </a:gs>
              </a:gsLst>
              <a:path path="circle">
                <a:fillToRect l="100000" b="100000"/>
              </a:path>
              <a:tileRect t="-100000" r="-10000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科技地球智能信息数据代码基因背景海报"/>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文本框 27"/>
          <p:cNvSpPr txBox="1"/>
          <p:nvPr/>
        </p:nvSpPr>
        <p:spPr>
          <a:xfrm rot="5400000">
            <a:off x="7985203" y="2163593"/>
            <a:ext cx="7589593" cy="3154710"/>
          </a:xfrm>
          <a:prstGeom prst="rect">
            <a:avLst/>
          </a:prstGeom>
          <a:noFill/>
        </p:spPr>
        <p:txBody>
          <a:bodyPr wrap="square" rtlCol="0">
            <a:spAutoFit/>
          </a:bodyPr>
          <a:lstStyle/>
          <a:p>
            <a:r>
              <a:rPr lang="en-US" altLang="zh-CN"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rPr>
              <a:t>CODE</a:t>
            </a:r>
            <a:endParaRPr lang="zh-CN" altLang="en-US"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endParaRPr>
          </a:p>
        </p:txBody>
      </p:sp>
      <p:sp>
        <p:nvSpPr>
          <p:cNvPr id="31" name="椭圆 30"/>
          <p:cNvSpPr/>
          <p:nvPr/>
        </p:nvSpPr>
        <p:spPr>
          <a:xfrm rot="9412979">
            <a:off x="10980725" y="885988"/>
            <a:ext cx="236842" cy="229530"/>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8823049">
            <a:off x="10830412" y="5675447"/>
            <a:ext cx="749690" cy="755664"/>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0478598">
            <a:off x="11617040" y="2712943"/>
            <a:ext cx="418156" cy="405246"/>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967230" y="3136900"/>
            <a:ext cx="8234680" cy="521970"/>
          </a:xfrm>
          <a:prstGeom prst="rect">
            <a:avLst/>
          </a:prstGeom>
          <a:noFill/>
        </p:spPr>
        <p:txBody>
          <a:bodyPr wrap="square" rtlCol="0">
            <a:spAutoFit/>
          </a:bodyPr>
          <a:lstStyle/>
          <a:p>
            <a:r>
              <a:rPr lang="zh-CN" altLang="en-US" sz="2800">
                <a:solidFill>
                  <a:schemeClr val="tx2"/>
                </a:solidFill>
                <a:latin typeface="华文楷体" panose="02010600040101010101" charset="-122"/>
                <a:ea typeface="华文楷体" panose="02010600040101010101" charset="-122"/>
                <a:cs typeface="华文楷体" panose="02010600040101010101" charset="-122"/>
                <a:sym typeface="+mn-ea"/>
              </a:rPr>
              <a:t>digital anti-counterfeitingdigital </a:t>
            </a:r>
            <a:endParaRPr lang="zh-CN" altLang="en-US" sz="2800" b="1" dirty="0">
              <a:solidFill>
                <a:schemeClr val="tx2"/>
              </a:solidFill>
              <a:latin typeface="华文楷体" panose="02010600040101010101" charset="-122"/>
              <a:ea typeface="华文楷体" panose="02010600040101010101" charset="-122"/>
              <a:cs typeface="华文楷体" panose="02010600040101010101" charset="-122"/>
              <a:sym typeface="+mn-ea"/>
            </a:endParaRPr>
          </a:p>
        </p:txBody>
      </p:sp>
      <p:sp>
        <p:nvSpPr>
          <p:cNvPr id="4" name="圆角矩形 3"/>
          <p:cNvSpPr/>
          <p:nvPr/>
        </p:nvSpPr>
        <p:spPr>
          <a:xfrm>
            <a:off x="2073010" y="565162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dirty="0"/>
          </a:p>
        </p:txBody>
      </p:sp>
      <p:sp>
        <p:nvSpPr>
          <p:cNvPr id="6" name="文本框 5"/>
          <p:cNvSpPr txBox="1"/>
          <p:nvPr/>
        </p:nvSpPr>
        <p:spPr>
          <a:xfrm>
            <a:off x="1967089" y="5668409"/>
            <a:ext cx="1848998" cy="398780"/>
          </a:xfrm>
          <a:prstGeom prst="rect">
            <a:avLst/>
          </a:prstGeom>
          <a:noFill/>
        </p:spPr>
        <p:txBody>
          <a:bodyPr wrap="square" rtlCol="0">
            <a:spAutoFit/>
          </a:bodyPr>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问答：刘子文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sp>
        <p:nvSpPr>
          <p:cNvPr id="8" name="图形 18"/>
          <p:cNvSpPr/>
          <p:nvPr/>
        </p:nvSpPr>
        <p:spPr>
          <a:xfrm>
            <a:off x="-4669790" y="-878840"/>
            <a:ext cx="16861155" cy="7537450"/>
          </a:xfrm>
          <a:custGeom>
            <a:avLst/>
            <a:gdLst>
              <a:gd name="connsiteX0" fmla="*/ 12770089 w 15576846"/>
              <a:gd name="connsiteY0" fmla="*/ 3647842 h 7267344"/>
              <a:gd name="connsiteX1" fmla="*/ 12808549 w 15576846"/>
              <a:gd name="connsiteY1" fmla="*/ 3644356 h 7267344"/>
              <a:gd name="connsiteX2" fmla="*/ 12847236 w 15576846"/>
              <a:gd name="connsiteY2" fmla="*/ 3642107 h 7267344"/>
              <a:gd name="connsiteX3" fmla="*/ 12887946 w 15576846"/>
              <a:gd name="connsiteY3" fmla="*/ 3640870 h 7267344"/>
              <a:gd name="connsiteX4" fmla="*/ 15576847 w 15576846"/>
              <a:gd name="connsiteY4" fmla="*/ 3640870 h 7267344"/>
              <a:gd name="connsiteX5" fmla="*/ 15576847 w 15576846"/>
              <a:gd name="connsiteY5" fmla="*/ 3633223 h 7267344"/>
              <a:gd name="connsiteX6" fmla="*/ 15555592 w 15576846"/>
              <a:gd name="connsiteY6" fmla="*/ 3633223 h 7267344"/>
              <a:gd name="connsiteX7" fmla="*/ 15555592 w 15576846"/>
              <a:gd name="connsiteY7" fmla="*/ 3633223 h 7267344"/>
              <a:gd name="connsiteX8" fmla="*/ 15508585 w 15576846"/>
              <a:gd name="connsiteY8" fmla="*/ 3632211 h 7267344"/>
              <a:gd name="connsiteX9" fmla="*/ 15457528 w 15576846"/>
              <a:gd name="connsiteY9" fmla="*/ 3629849 h 7267344"/>
              <a:gd name="connsiteX10" fmla="*/ 15405234 w 15576846"/>
              <a:gd name="connsiteY10" fmla="*/ 3626251 h 7267344"/>
              <a:gd name="connsiteX11" fmla="*/ 15352041 w 15576846"/>
              <a:gd name="connsiteY11" fmla="*/ 3621414 h 7267344"/>
              <a:gd name="connsiteX12" fmla="*/ 15297498 w 15576846"/>
              <a:gd name="connsiteY12" fmla="*/ 3615229 h 7267344"/>
              <a:gd name="connsiteX13" fmla="*/ 15242506 w 15576846"/>
              <a:gd name="connsiteY13" fmla="*/ 3607694 h 7267344"/>
              <a:gd name="connsiteX14" fmla="*/ 15187063 w 15576846"/>
              <a:gd name="connsiteY14" fmla="*/ 3598698 h 7267344"/>
              <a:gd name="connsiteX15" fmla="*/ 15130720 w 15576846"/>
              <a:gd name="connsiteY15" fmla="*/ 3588239 h 7267344"/>
              <a:gd name="connsiteX16" fmla="*/ 15074380 w 15576846"/>
              <a:gd name="connsiteY16" fmla="*/ 3576319 h 7267344"/>
              <a:gd name="connsiteX17" fmla="*/ 15017475 w 15576846"/>
              <a:gd name="connsiteY17" fmla="*/ 3562823 h 7267344"/>
              <a:gd name="connsiteX18" fmla="*/ 14960458 w 15576846"/>
              <a:gd name="connsiteY18" fmla="*/ 3547866 h 7267344"/>
              <a:gd name="connsiteX19" fmla="*/ 14903328 w 15576846"/>
              <a:gd name="connsiteY19" fmla="*/ 3531335 h 7267344"/>
              <a:gd name="connsiteX20" fmla="*/ 14845974 w 15576846"/>
              <a:gd name="connsiteY20" fmla="*/ 3513116 h 7267344"/>
              <a:gd name="connsiteX21" fmla="*/ 14788620 w 15576846"/>
              <a:gd name="connsiteY21" fmla="*/ 3493324 h 7267344"/>
              <a:gd name="connsiteX22" fmla="*/ 14731154 w 15576846"/>
              <a:gd name="connsiteY22" fmla="*/ 3471731 h 7267344"/>
              <a:gd name="connsiteX23" fmla="*/ 14673800 w 15576846"/>
              <a:gd name="connsiteY23" fmla="*/ 3448565 h 7267344"/>
              <a:gd name="connsiteX24" fmla="*/ 14616444 w 15576846"/>
              <a:gd name="connsiteY24" fmla="*/ 3423599 h 7267344"/>
              <a:gd name="connsiteX25" fmla="*/ 14559090 w 15576846"/>
              <a:gd name="connsiteY25" fmla="*/ 3396833 h 7267344"/>
              <a:gd name="connsiteX26" fmla="*/ 14501849 w 15576846"/>
              <a:gd name="connsiteY26" fmla="*/ 3368156 h 7267344"/>
              <a:gd name="connsiteX27" fmla="*/ 14445057 w 15576846"/>
              <a:gd name="connsiteY27" fmla="*/ 3337792 h 7267344"/>
              <a:gd name="connsiteX28" fmla="*/ 14387703 w 15576846"/>
              <a:gd name="connsiteY28" fmla="*/ 3305179 h 7267344"/>
              <a:gd name="connsiteX29" fmla="*/ 14331473 w 15576846"/>
              <a:gd name="connsiteY29" fmla="*/ 3271104 h 7267344"/>
              <a:gd name="connsiteX30" fmla="*/ 14275018 w 15576846"/>
              <a:gd name="connsiteY30" fmla="*/ 3234667 h 7267344"/>
              <a:gd name="connsiteX31" fmla="*/ 14218451 w 15576846"/>
              <a:gd name="connsiteY31" fmla="*/ 3195981 h 7267344"/>
              <a:gd name="connsiteX32" fmla="*/ 14162221 w 15576846"/>
              <a:gd name="connsiteY32" fmla="*/ 3155046 h 7267344"/>
              <a:gd name="connsiteX33" fmla="*/ 14119938 w 15576846"/>
              <a:gd name="connsiteY33" fmla="*/ 3122433 h 7267344"/>
              <a:gd name="connsiteX34" fmla="*/ 14086987 w 15576846"/>
              <a:gd name="connsiteY34" fmla="*/ 3086671 h 7267344"/>
              <a:gd name="connsiteX35" fmla="*/ 14064044 w 15576846"/>
              <a:gd name="connsiteY35" fmla="*/ 3061817 h 7267344"/>
              <a:gd name="connsiteX36" fmla="*/ 14030757 w 15576846"/>
              <a:gd name="connsiteY36" fmla="*/ 3024818 h 7267344"/>
              <a:gd name="connsiteX37" fmla="*/ 14006128 w 15576846"/>
              <a:gd name="connsiteY37" fmla="*/ 2997490 h 7267344"/>
              <a:gd name="connsiteX38" fmla="*/ 13972279 w 15576846"/>
              <a:gd name="connsiteY38" fmla="*/ 2959142 h 7267344"/>
              <a:gd name="connsiteX39" fmla="*/ 13941801 w 15576846"/>
              <a:gd name="connsiteY39" fmla="*/ 2925067 h 7267344"/>
              <a:gd name="connsiteX40" fmla="*/ 13916273 w 15576846"/>
              <a:gd name="connsiteY40" fmla="*/ 2895940 h 7267344"/>
              <a:gd name="connsiteX41" fmla="*/ 13883548 w 15576846"/>
              <a:gd name="connsiteY41" fmla="*/ 2858041 h 7267344"/>
              <a:gd name="connsiteX42" fmla="*/ 13849585 w 15576846"/>
              <a:gd name="connsiteY42" fmla="*/ 2818792 h 7267344"/>
              <a:gd name="connsiteX43" fmla="*/ 13825068 w 15576846"/>
              <a:gd name="connsiteY43" fmla="*/ 2790003 h 7267344"/>
              <a:gd name="connsiteX44" fmla="*/ 13783234 w 15576846"/>
              <a:gd name="connsiteY44" fmla="*/ 2740521 h 7267344"/>
              <a:gd name="connsiteX45" fmla="*/ 13757705 w 15576846"/>
              <a:gd name="connsiteY45" fmla="*/ 2710382 h 7267344"/>
              <a:gd name="connsiteX46" fmla="*/ 13728129 w 15576846"/>
              <a:gd name="connsiteY46" fmla="*/ 2674507 h 7267344"/>
              <a:gd name="connsiteX47" fmla="*/ 13699002 w 15576846"/>
              <a:gd name="connsiteY47" fmla="*/ 2638633 h 7267344"/>
              <a:gd name="connsiteX48" fmla="*/ 13657393 w 15576846"/>
              <a:gd name="connsiteY48" fmla="*/ 2587239 h 7267344"/>
              <a:gd name="connsiteX49" fmla="*/ 13634788 w 15576846"/>
              <a:gd name="connsiteY49" fmla="*/ 2559012 h 7267344"/>
              <a:gd name="connsiteX50" fmla="*/ 13592391 w 15576846"/>
              <a:gd name="connsiteY50" fmla="*/ 2505481 h 7267344"/>
              <a:gd name="connsiteX51" fmla="*/ 13564838 w 15576846"/>
              <a:gd name="connsiteY51" fmla="*/ 2470619 h 7267344"/>
              <a:gd name="connsiteX52" fmla="*/ 13532338 w 15576846"/>
              <a:gd name="connsiteY52" fmla="*/ 2428671 h 7267344"/>
              <a:gd name="connsiteX53" fmla="*/ 13503886 w 15576846"/>
              <a:gd name="connsiteY53" fmla="*/ 2391335 h 7267344"/>
              <a:gd name="connsiteX54" fmla="*/ 13467111 w 15576846"/>
              <a:gd name="connsiteY54" fmla="*/ 2342527 h 7267344"/>
              <a:gd name="connsiteX55" fmla="*/ 13434160 w 15576846"/>
              <a:gd name="connsiteY55" fmla="*/ 2298668 h 7267344"/>
              <a:gd name="connsiteX56" fmla="*/ 13399748 w 15576846"/>
              <a:gd name="connsiteY56" fmla="*/ 2252560 h 7267344"/>
              <a:gd name="connsiteX57" fmla="*/ 13373208 w 15576846"/>
              <a:gd name="connsiteY57" fmla="*/ 2216236 h 7267344"/>
              <a:gd name="connsiteX58" fmla="*/ 13338570 w 15576846"/>
              <a:gd name="connsiteY58" fmla="*/ 2168553 h 7267344"/>
              <a:gd name="connsiteX59" fmla="*/ 13300896 w 15576846"/>
              <a:gd name="connsiteY59" fmla="*/ 2116484 h 7267344"/>
              <a:gd name="connsiteX60" fmla="*/ 13279528 w 15576846"/>
              <a:gd name="connsiteY60" fmla="*/ 2086345 h 7267344"/>
              <a:gd name="connsiteX61" fmla="*/ 13243767 w 15576846"/>
              <a:gd name="connsiteY61" fmla="*/ 2035176 h 7267344"/>
              <a:gd name="connsiteX62" fmla="*/ 13211940 w 15576846"/>
              <a:gd name="connsiteY62" fmla="*/ 1989405 h 7267344"/>
              <a:gd name="connsiteX63" fmla="*/ 13180002 w 15576846"/>
              <a:gd name="connsiteY63" fmla="*/ 1943184 h 7267344"/>
              <a:gd name="connsiteX64" fmla="*/ 13158298 w 15576846"/>
              <a:gd name="connsiteY64" fmla="*/ 1911133 h 7267344"/>
              <a:gd name="connsiteX65" fmla="*/ 12764015 w 15576846"/>
              <a:gd name="connsiteY65" fmla="*/ 1602995 h 7267344"/>
              <a:gd name="connsiteX66" fmla="*/ 12445755 w 15576846"/>
              <a:gd name="connsiteY66" fmla="*/ 1858952 h 7267344"/>
              <a:gd name="connsiteX67" fmla="*/ 12229834 w 15576846"/>
              <a:gd name="connsiteY67" fmla="*/ 2342190 h 7267344"/>
              <a:gd name="connsiteX68" fmla="*/ 11874688 w 15576846"/>
              <a:gd name="connsiteY68" fmla="*/ 3633223 h 7267344"/>
              <a:gd name="connsiteX69" fmla="*/ 9176677 w 15576846"/>
              <a:gd name="connsiteY69" fmla="*/ 3633223 h 7267344"/>
              <a:gd name="connsiteX70" fmla="*/ 9144289 w 15576846"/>
              <a:gd name="connsiteY70" fmla="*/ 3527286 h 7267344"/>
              <a:gd name="connsiteX71" fmla="*/ 9138778 w 15576846"/>
              <a:gd name="connsiteY71" fmla="*/ 3509855 h 7267344"/>
              <a:gd name="connsiteX72" fmla="*/ 8769125 w 15576846"/>
              <a:gd name="connsiteY72" fmla="*/ 2515940 h 7267344"/>
              <a:gd name="connsiteX73" fmla="*/ 8203005 w 15576846"/>
              <a:gd name="connsiteY73" fmla="*/ 1968713 h 7267344"/>
              <a:gd name="connsiteX74" fmla="*/ 7545905 w 15576846"/>
              <a:gd name="connsiteY74" fmla="*/ 2640882 h 7267344"/>
              <a:gd name="connsiteX75" fmla="*/ 7329421 w 15576846"/>
              <a:gd name="connsiteY75" fmla="*/ 2993330 h 7267344"/>
              <a:gd name="connsiteX76" fmla="*/ 6871262 w 15576846"/>
              <a:gd name="connsiteY76" fmla="*/ 3455762 h 7267344"/>
              <a:gd name="connsiteX77" fmla="*/ 6713819 w 15576846"/>
              <a:gd name="connsiteY77" fmla="*/ 3545392 h 7267344"/>
              <a:gd name="connsiteX78" fmla="*/ 6699874 w 15576846"/>
              <a:gd name="connsiteY78" fmla="*/ 3551690 h 7267344"/>
              <a:gd name="connsiteX79" fmla="*/ 6692452 w 15576846"/>
              <a:gd name="connsiteY79" fmla="*/ 3554951 h 7267344"/>
              <a:gd name="connsiteX80" fmla="*/ 6546143 w 15576846"/>
              <a:gd name="connsiteY80" fmla="*/ 3604771 h 7267344"/>
              <a:gd name="connsiteX81" fmla="*/ 6543668 w 15576846"/>
              <a:gd name="connsiteY81" fmla="*/ 3605333 h 7267344"/>
              <a:gd name="connsiteX82" fmla="*/ 6535908 w 15576846"/>
              <a:gd name="connsiteY82" fmla="*/ 3601285 h 7267344"/>
              <a:gd name="connsiteX83" fmla="*/ 6526350 w 15576846"/>
              <a:gd name="connsiteY83" fmla="*/ 3595886 h 7267344"/>
              <a:gd name="connsiteX84" fmla="*/ 6516678 w 15576846"/>
              <a:gd name="connsiteY84" fmla="*/ 3590039 h 7267344"/>
              <a:gd name="connsiteX85" fmla="*/ 6507794 w 15576846"/>
              <a:gd name="connsiteY85" fmla="*/ 3584190 h 7267344"/>
              <a:gd name="connsiteX86" fmla="*/ 6497785 w 15576846"/>
              <a:gd name="connsiteY86" fmla="*/ 3577218 h 7267344"/>
              <a:gd name="connsiteX87" fmla="*/ 6489238 w 15576846"/>
              <a:gd name="connsiteY87" fmla="*/ 3570920 h 7267344"/>
              <a:gd name="connsiteX88" fmla="*/ 6479342 w 15576846"/>
              <a:gd name="connsiteY88" fmla="*/ 3563161 h 7267344"/>
              <a:gd name="connsiteX89" fmla="*/ 6469782 w 15576846"/>
              <a:gd name="connsiteY89" fmla="*/ 3555176 h 7267344"/>
              <a:gd name="connsiteX90" fmla="*/ 6461460 w 15576846"/>
              <a:gd name="connsiteY90" fmla="*/ 3547866 h 7267344"/>
              <a:gd name="connsiteX91" fmla="*/ 6451227 w 15576846"/>
              <a:gd name="connsiteY91" fmla="*/ 3538420 h 7267344"/>
              <a:gd name="connsiteX92" fmla="*/ 6442118 w 15576846"/>
              <a:gd name="connsiteY92" fmla="*/ 3529535 h 7267344"/>
              <a:gd name="connsiteX93" fmla="*/ 6433683 w 15576846"/>
              <a:gd name="connsiteY93" fmla="*/ 3520988 h 7267344"/>
              <a:gd name="connsiteX94" fmla="*/ 6423337 w 15576846"/>
              <a:gd name="connsiteY94" fmla="*/ 3509967 h 7267344"/>
              <a:gd name="connsiteX95" fmla="*/ 6406243 w 15576846"/>
              <a:gd name="connsiteY95" fmla="*/ 3491187 h 7267344"/>
              <a:gd name="connsiteX96" fmla="*/ 6405793 w 15576846"/>
              <a:gd name="connsiteY96" fmla="*/ 3490625 h 7267344"/>
              <a:gd name="connsiteX97" fmla="*/ 6396122 w 15576846"/>
              <a:gd name="connsiteY97" fmla="*/ 3478929 h 7267344"/>
              <a:gd name="connsiteX98" fmla="*/ 6386787 w 15576846"/>
              <a:gd name="connsiteY98" fmla="*/ 3467120 h 7267344"/>
              <a:gd name="connsiteX99" fmla="*/ 6378691 w 15576846"/>
              <a:gd name="connsiteY99" fmla="*/ 3456437 h 7267344"/>
              <a:gd name="connsiteX100" fmla="*/ 6368794 w 15576846"/>
              <a:gd name="connsiteY100" fmla="*/ 3442829 h 7267344"/>
              <a:gd name="connsiteX101" fmla="*/ 6360135 w 15576846"/>
              <a:gd name="connsiteY101" fmla="*/ 3430346 h 7267344"/>
              <a:gd name="connsiteX102" fmla="*/ 6351588 w 15576846"/>
              <a:gd name="connsiteY102" fmla="*/ 3417526 h 7267344"/>
              <a:gd name="connsiteX103" fmla="*/ 6342029 w 15576846"/>
              <a:gd name="connsiteY103" fmla="*/ 3402681 h 7267344"/>
              <a:gd name="connsiteX104" fmla="*/ 6333931 w 15576846"/>
              <a:gd name="connsiteY104" fmla="*/ 3389523 h 7267344"/>
              <a:gd name="connsiteX105" fmla="*/ 6325047 w 15576846"/>
              <a:gd name="connsiteY105" fmla="*/ 3374454 h 7267344"/>
              <a:gd name="connsiteX106" fmla="*/ 6316276 w 15576846"/>
              <a:gd name="connsiteY106" fmla="*/ 3359047 h 7267344"/>
              <a:gd name="connsiteX107" fmla="*/ 6308066 w 15576846"/>
              <a:gd name="connsiteY107" fmla="*/ 3343865 h 7267344"/>
              <a:gd name="connsiteX108" fmla="*/ 6299182 w 15576846"/>
              <a:gd name="connsiteY108" fmla="*/ 3326771 h 7267344"/>
              <a:gd name="connsiteX109" fmla="*/ 6291310 w 15576846"/>
              <a:gd name="connsiteY109" fmla="*/ 3311027 h 7267344"/>
              <a:gd name="connsiteX110" fmla="*/ 6282650 w 15576846"/>
              <a:gd name="connsiteY110" fmla="*/ 3293034 h 7267344"/>
              <a:gd name="connsiteX111" fmla="*/ 6273991 w 15576846"/>
              <a:gd name="connsiteY111" fmla="*/ 3274253 h 7267344"/>
              <a:gd name="connsiteX112" fmla="*/ 6266344 w 15576846"/>
              <a:gd name="connsiteY112" fmla="*/ 3256822 h 7267344"/>
              <a:gd name="connsiteX113" fmla="*/ 6258697 w 15576846"/>
              <a:gd name="connsiteY113" fmla="*/ 3238715 h 7267344"/>
              <a:gd name="connsiteX114" fmla="*/ 6250712 w 15576846"/>
              <a:gd name="connsiteY114" fmla="*/ 3219035 h 7267344"/>
              <a:gd name="connsiteX115" fmla="*/ 6242840 w 15576846"/>
              <a:gd name="connsiteY115" fmla="*/ 3198680 h 7267344"/>
              <a:gd name="connsiteX116" fmla="*/ 6235530 w 15576846"/>
              <a:gd name="connsiteY116" fmla="*/ 3178775 h 7267344"/>
              <a:gd name="connsiteX117" fmla="*/ 6227882 w 15576846"/>
              <a:gd name="connsiteY117" fmla="*/ 3157070 h 7267344"/>
              <a:gd name="connsiteX118" fmla="*/ 6220573 w 15576846"/>
              <a:gd name="connsiteY118" fmla="*/ 3135365 h 7267344"/>
              <a:gd name="connsiteX119" fmla="*/ 6212588 w 15576846"/>
              <a:gd name="connsiteY119" fmla="*/ 3110512 h 7267344"/>
              <a:gd name="connsiteX120" fmla="*/ 6206853 w 15576846"/>
              <a:gd name="connsiteY120" fmla="*/ 3091844 h 7267344"/>
              <a:gd name="connsiteX121" fmla="*/ 6199880 w 15576846"/>
              <a:gd name="connsiteY121" fmla="*/ 3067890 h 7267344"/>
              <a:gd name="connsiteX122" fmla="*/ 6192346 w 15576846"/>
              <a:gd name="connsiteY122" fmla="*/ 3040450 h 7267344"/>
              <a:gd name="connsiteX123" fmla="*/ 6186497 w 15576846"/>
              <a:gd name="connsiteY123" fmla="*/ 3017846 h 7267344"/>
              <a:gd name="connsiteX124" fmla="*/ 6179975 w 15576846"/>
              <a:gd name="connsiteY124" fmla="*/ 2991642 h 7267344"/>
              <a:gd name="connsiteX125" fmla="*/ 6079099 w 15576846"/>
              <a:gd name="connsiteY125" fmla="*/ 2546191 h 7267344"/>
              <a:gd name="connsiteX126" fmla="*/ 5860028 w 15576846"/>
              <a:gd name="connsiteY126" fmla="*/ 1631560 h 7267344"/>
              <a:gd name="connsiteX127" fmla="*/ 5853843 w 15576846"/>
              <a:gd name="connsiteY127" fmla="*/ 1609068 h 7267344"/>
              <a:gd name="connsiteX128" fmla="*/ 4958330 w 15576846"/>
              <a:gd name="connsiteY128" fmla="*/ 0 h 7267344"/>
              <a:gd name="connsiteX129" fmla="*/ 4900413 w 15576846"/>
              <a:gd name="connsiteY129" fmla="*/ 5286 h 7267344"/>
              <a:gd name="connsiteX130" fmla="*/ 4320911 w 15576846"/>
              <a:gd name="connsiteY130" fmla="*/ 705007 h 7267344"/>
              <a:gd name="connsiteX131" fmla="*/ 4049884 w 15576846"/>
              <a:gd name="connsiteY131" fmla="*/ 1607268 h 7267344"/>
              <a:gd name="connsiteX132" fmla="*/ 4035939 w 15576846"/>
              <a:gd name="connsiteY132" fmla="*/ 1664960 h 7267344"/>
              <a:gd name="connsiteX133" fmla="*/ 4019632 w 15576846"/>
              <a:gd name="connsiteY133" fmla="*/ 1731536 h 7267344"/>
              <a:gd name="connsiteX134" fmla="*/ 4004338 w 15576846"/>
              <a:gd name="connsiteY134" fmla="*/ 1793276 h 7267344"/>
              <a:gd name="connsiteX135" fmla="*/ 3994891 w 15576846"/>
              <a:gd name="connsiteY135" fmla="*/ 1831175 h 7267344"/>
              <a:gd name="connsiteX136" fmla="*/ 3978809 w 15576846"/>
              <a:gd name="connsiteY136" fmla="*/ 1894714 h 7267344"/>
              <a:gd name="connsiteX137" fmla="*/ 3964302 w 15576846"/>
              <a:gd name="connsiteY137" fmla="*/ 1952294 h 7267344"/>
              <a:gd name="connsiteX138" fmla="*/ 3955868 w 15576846"/>
              <a:gd name="connsiteY138" fmla="*/ 1985132 h 7267344"/>
              <a:gd name="connsiteX139" fmla="*/ 3942710 w 15576846"/>
              <a:gd name="connsiteY139" fmla="*/ 2036526 h 7267344"/>
              <a:gd name="connsiteX140" fmla="*/ 3930564 w 15576846"/>
              <a:gd name="connsiteY140" fmla="*/ 2083758 h 7267344"/>
              <a:gd name="connsiteX141" fmla="*/ 3919206 w 15576846"/>
              <a:gd name="connsiteY141" fmla="*/ 2127618 h 7267344"/>
              <a:gd name="connsiteX142" fmla="*/ 3908297 w 15576846"/>
              <a:gd name="connsiteY142" fmla="*/ 2170015 h 7267344"/>
              <a:gd name="connsiteX143" fmla="*/ 3897614 w 15576846"/>
              <a:gd name="connsiteY143" fmla="*/ 2211175 h 7267344"/>
              <a:gd name="connsiteX144" fmla="*/ 3886705 w 15576846"/>
              <a:gd name="connsiteY144" fmla="*/ 2253010 h 7267344"/>
              <a:gd name="connsiteX145" fmla="*/ 3875572 w 15576846"/>
              <a:gd name="connsiteY145" fmla="*/ 2295744 h 7267344"/>
              <a:gd name="connsiteX146" fmla="*/ 3865226 w 15576846"/>
              <a:gd name="connsiteY146" fmla="*/ 2335780 h 7267344"/>
              <a:gd name="connsiteX147" fmla="*/ 3855104 w 15576846"/>
              <a:gd name="connsiteY147" fmla="*/ 2374691 h 7267344"/>
              <a:gd name="connsiteX148" fmla="*/ 3844983 w 15576846"/>
              <a:gd name="connsiteY148" fmla="*/ 2413827 h 7267344"/>
              <a:gd name="connsiteX149" fmla="*/ 3835311 w 15576846"/>
              <a:gd name="connsiteY149" fmla="*/ 2450826 h 7267344"/>
              <a:gd name="connsiteX150" fmla="*/ 3825190 w 15576846"/>
              <a:gd name="connsiteY150" fmla="*/ 2489962 h 7267344"/>
              <a:gd name="connsiteX151" fmla="*/ 3815294 w 15576846"/>
              <a:gd name="connsiteY151" fmla="*/ 2527860 h 7267344"/>
              <a:gd name="connsiteX152" fmla="*/ 3806185 w 15576846"/>
              <a:gd name="connsiteY152" fmla="*/ 2562610 h 7267344"/>
              <a:gd name="connsiteX153" fmla="*/ 3802811 w 15576846"/>
              <a:gd name="connsiteY153" fmla="*/ 2573744 h 7267344"/>
              <a:gd name="connsiteX154" fmla="*/ 3796738 w 15576846"/>
              <a:gd name="connsiteY154" fmla="*/ 2593312 h 7267344"/>
              <a:gd name="connsiteX155" fmla="*/ 3792015 w 15576846"/>
              <a:gd name="connsiteY155" fmla="*/ 2608269 h 7267344"/>
              <a:gd name="connsiteX156" fmla="*/ 3756815 w 15576846"/>
              <a:gd name="connsiteY156" fmla="*/ 2712968 h 7267344"/>
              <a:gd name="connsiteX157" fmla="*/ 3731174 w 15576846"/>
              <a:gd name="connsiteY157" fmla="*/ 2782356 h 7267344"/>
              <a:gd name="connsiteX158" fmla="*/ 3699348 w 15576846"/>
              <a:gd name="connsiteY158" fmla="*/ 2861077 h 7267344"/>
              <a:gd name="connsiteX159" fmla="*/ 3673932 w 15576846"/>
              <a:gd name="connsiteY159" fmla="*/ 2918544 h 7267344"/>
              <a:gd name="connsiteX160" fmla="*/ 3648067 w 15576846"/>
              <a:gd name="connsiteY160" fmla="*/ 2972525 h 7267344"/>
              <a:gd name="connsiteX161" fmla="*/ 3621976 w 15576846"/>
              <a:gd name="connsiteY161" fmla="*/ 3022906 h 7267344"/>
              <a:gd name="connsiteX162" fmla="*/ 3595436 w 15576846"/>
              <a:gd name="connsiteY162" fmla="*/ 3070476 h 7267344"/>
              <a:gd name="connsiteX163" fmla="*/ 3568445 w 15576846"/>
              <a:gd name="connsiteY163" fmla="*/ 3115348 h 7267344"/>
              <a:gd name="connsiteX164" fmla="*/ 3542580 w 15576846"/>
              <a:gd name="connsiteY164" fmla="*/ 3155158 h 7267344"/>
              <a:gd name="connsiteX165" fmla="*/ 3515477 w 15576846"/>
              <a:gd name="connsiteY165" fmla="*/ 3193844 h 7267344"/>
              <a:gd name="connsiteX166" fmla="*/ 3488150 w 15576846"/>
              <a:gd name="connsiteY166" fmla="*/ 3230056 h 7267344"/>
              <a:gd name="connsiteX167" fmla="*/ 3460372 w 15576846"/>
              <a:gd name="connsiteY167" fmla="*/ 3264131 h 7267344"/>
              <a:gd name="connsiteX168" fmla="*/ 3432145 w 15576846"/>
              <a:gd name="connsiteY168" fmla="*/ 3296295 h 7267344"/>
              <a:gd name="connsiteX169" fmla="*/ 3403693 w 15576846"/>
              <a:gd name="connsiteY169" fmla="*/ 3326434 h 7267344"/>
              <a:gd name="connsiteX170" fmla="*/ 3374903 w 15576846"/>
              <a:gd name="connsiteY170" fmla="*/ 3354661 h 7267344"/>
              <a:gd name="connsiteX171" fmla="*/ 3345664 w 15576846"/>
              <a:gd name="connsiteY171" fmla="*/ 3381202 h 7267344"/>
              <a:gd name="connsiteX172" fmla="*/ 3316087 w 15576846"/>
              <a:gd name="connsiteY172" fmla="*/ 3406055 h 7267344"/>
              <a:gd name="connsiteX173" fmla="*/ 3285948 w 15576846"/>
              <a:gd name="connsiteY173" fmla="*/ 3429447 h 7267344"/>
              <a:gd name="connsiteX174" fmla="*/ 3255584 w 15576846"/>
              <a:gd name="connsiteY174" fmla="*/ 3451151 h 7267344"/>
              <a:gd name="connsiteX175" fmla="*/ 3224770 w 15576846"/>
              <a:gd name="connsiteY175" fmla="*/ 3471394 h 7267344"/>
              <a:gd name="connsiteX176" fmla="*/ 3193394 w 15576846"/>
              <a:gd name="connsiteY176" fmla="*/ 3490399 h 7267344"/>
              <a:gd name="connsiteX177" fmla="*/ 3161793 w 15576846"/>
              <a:gd name="connsiteY177" fmla="*/ 3507831 h 7267344"/>
              <a:gd name="connsiteX178" fmla="*/ 3129629 w 15576846"/>
              <a:gd name="connsiteY178" fmla="*/ 3524025 h 7267344"/>
              <a:gd name="connsiteX179" fmla="*/ 3097129 w 15576846"/>
              <a:gd name="connsiteY179" fmla="*/ 3538869 h 7267344"/>
              <a:gd name="connsiteX180" fmla="*/ 3064066 w 15576846"/>
              <a:gd name="connsiteY180" fmla="*/ 3552589 h 7267344"/>
              <a:gd name="connsiteX181" fmla="*/ 3030778 w 15576846"/>
              <a:gd name="connsiteY181" fmla="*/ 3564960 h 7267344"/>
              <a:gd name="connsiteX182" fmla="*/ 2996927 w 15576846"/>
              <a:gd name="connsiteY182" fmla="*/ 3576206 h 7267344"/>
              <a:gd name="connsiteX183" fmla="*/ 2962740 w 15576846"/>
              <a:gd name="connsiteY183" fmla="*/ 3586215 h 7267344"/>
              <a:gd name="connsiteX184" fmla="*/ 2927990 w 15576846"/>
              <a:gd name="connsiteY184" fmla="*/ 3595099 h 7267344"/>
              <a:gd name="connsiteX185" fmla="*/ 2899313 w 15576846"/>
              <a:gd name="connsiteY185" fmla="*/ 3601397 h 7267344"/>
              <a:gd name="connsiteX186" fmla="*/ 2892902 w 15576846"/>
              <a:gd name="connsiteY186" fmla="*/ 3602859 h 7267344"/>
              <a:gd name="connsiteX187" fmla="*/ 2883006 w 15576846"/>
              <a:gd name="connsiteY187" fmla="*/ 3604658 h 7267344"/>
              <a:gd name="connsiteX188" fmla="*/ 2857141 w 15576846"/>
              <a:gd name="connsiteY188" fmla="*/ 3609494 h 7267344"/>
              <a:gd name="connsiteX189" fmla="*/ 2820929 w 15576846"/>
              <a:gd name="connsiteY189" fmla="*/ 3615005 h 7267344"/>
              <a:gd name="connsiteX190" fmla="*/ 2784829 w 15576846"/>
              <a:gd name="connsiteY190" fmla="*/ 3619390 h 7267344"/>
              <a:gd name="connsiteX191" fmla="*/ 2747493 w 15576846"/>
              <a:gd name="connsiteY191" fmla="*/ 3622764 h 7267344"/>
              <a:gd name="connsiteX192" fmla="*/ 2710494 w 15576846"/>
              <a:gd name="connsiteY192" fmla="*/ 3625013 h 7267344"/>
              <a:gd name="connsiteX193" fmla="*/ 2671470 w 15576846"/>
              <a:gd name="connsiteY193" fmla="*/ 3626138 h 7267344"/>
              <a:gd name="connsiteX194" fmla="*/ 0 w 15576846"/>
              <a:gd name="connsiteY194" fmla="*/ 3626138 h 7267344"/>
              <a:gd name="connsiteX195" fmla="*/ 0 w 15576846"/>
              <a:gd name="connsiteY195" fmla="*/ 3633785 h 7267344"/>
              <a:gd name="connsiteX196" fmla="*/ 20130 w 15576846"/>
              <a:gd name="connsiteY196" fmla="*/ 3633785 h 7267344"/>
              <a:gd name="connsiteX197" fmla="*/ 20130 w 15576846"/>
              <a:gd name="connsiteY197" fmla="*/ 3633785 h 7267344"/>
              <a:gd name="connsiteX198" fmla="*/ 64889 w 15576846"/>
              <a:gd name="connsiteY198" fmla="*/ 3634797 h 7267344"/>
              <a:gd name="connsiteX199" fmla="*/ 113134 w 15576846"/>
              <a:gd name="connsiteY199" fmla="*/ 3637046 h 7267344"/>
              <a:gd name="connsiteX200" fmla="*/ 163178 w 15576846"/>
              <a:gd name="connsiteY200" fmla="*/ 3640420 h 7267344"/>
              <a:gd name="connsiteX201" fmla="*/ 214010 w 15576846"/>
              <a:gd name="connsiteY201" fmla="*/ 3645031 h 7267344"/>
              <a:gd name="connsiteX202" fmla="*/ 266079 w 15576846"/>
              <a:gd name="connsiteY202" fmla="*/ 3650991 h 7267344"/>
              <a:gd name="connsiteX203" fmla="*/ 318710 w 15576846"/>
              <a:gd name="connsiteY203" fmla="*/ 3658301 h 7267344"/>
              <a:gd name="connsiteX204" fmla="*/ 371790 w 15576846"/>
              <a:gd name="connsiteY204" fmla="*/ 3666961 h 7267344"/>
              <a:gd name="connsiteX205" fmla="*/ 425771 w 15576846"/>
              <a:gd name="connsiteY205" fmla="*/ 3677082 h 7267344"/>
              <a:gd name="connsiteX206" fmla="*/ 479864 w 15576846"/>
              <a:gd name="connsiteY206" fmla="*/ 3688553 h 7267344"/>
              <a:gd name="connsiteX207" fmla="*/ 534294 w 15576846"/>
              <a:gd name="connsiteY207" fmla="*/ 3701486 h 7267344"/>
              <a:gd name="connsiteX208" fmla="*/ 589287 w 15576846"/>
              <a:gd name="connsiteY208" fmla="*/ 3715993 h 7267344"/>
              <a:gd name="connsiteX209" fmla="*/ 644054 w 15576846"/>
              <a:gd name="connsiteY209" fmla="*/ 3731850 h 7267344"/>
              <a:gd name="connsiteX210" fmla="*/ 699272 w 15576846"/>
              <a:gd name="connsiteY210" fmla="*/ 3749393 h 7267344"/>
              <a:gd name="connsiteX211" fmla="*/ 754489 w 15576846"/>
              <a:gd name="connsiteY211" fmla="*/ 3768511 h 7267344"/>
              <a:gd name="connsiteX212" fmla="*/ 809819 w 15576846"/>
              <a:gd name="connsiteY212" fmla="*/ 3789204 h 7267344"/>
              <a:gd name="connsiteX213" fmla="*/ 865262 w 15576846"/>
              <a:gd name="connsiteY213" fmla="*/ 3811583 h 7267344"/>
              <a:gd name="connsiteX214" fmla="*/ 920479 w 15576846"/>
              <a:gd name="connsiteY214" fmla="*/ 3835537 h 7267344"/>
              <a:gd name="connsiteX215" fmla="*/ 975584 w 15576846"/>
              <a:gd name="connsiteY215" fmla="*/ 3861290 h 7267344"/>
              <a:gd name="connsiteX216" fmla="*/ 1030802 w 15576846"/>
              <a:gd name="connsiteY216" fmla="*/ 3888843 h 7267344"/>
              <a:gd name="connsiteX217" fmla="*/ 1085682 w 15576846"/>
              <a:gd name="connsiteY217" fmla="*/ 3918082 h 7267344"/>
              <a:gd name="connsiteX218" fmla="*/ 1140787 w 15576846"/>
              <a:gd name="connsiteY218" fmla="*/ 3949458 h 7267344"/>
              <a:gd name="connsiteX219" fmla="*/ 1195442 w 15576846"/>
              <a:gd name="connsiteY219" fmla="*/ 3982521 h 7267344"/>
              <a:gd name="connsiteX220" fmla="*/ 1250210 w 15576846"/>
              <a:gd name="connsiteY220" fmla="*/ 4017721 h 7267344"/>
              <a:gd name="connsiteX221" fmla="*/ 1304528 w 15576846"/>
              <a:gd name="connsiteY221" fmla="*/ 4054720 h 7267344"/>
              <a:gd name="connsiteX222" fmla="*/ 1358621 w 15576846"/>
              <a:gd name="connsiteY222" fmla="*/ 4093856 h 7267344"/>
              <a:gd name="connsiteX223" fmla="*/ 1412714 w 15576846"/>
              <a:gd name="connsiteY223" fmla="*/ 4135354 h 7267344"/>
              <a:gd name="connsiteX224" fmla="*/ 1443190 w 15576846"/>
              <a:gd name="connsiteY224" fmla="*/ 4159982 h 7267344"/>
              <a:gd name="connsiteX225" fmla="*/ 1458709 w 15576846"/>
              <a:gd name="connsiteY225" fmla="*/ 4176176 h 7267344"/>
              <a:gd name="connsiteX226" fmla="*/ 1481201 w 15576846"/>
              <a:gd name="connsiteY226" fmla="*/ 4201367 h 7267344"/>
              <a:gd name="connsiteX227" fmla="*/ 1511003 w 15576846"/>
              <a:gd name="connsiteY227" fmla="*/ 4235780 h 7267344"/>
              <a:gd name="connsiteX228" fmla="*/ 1537768 w 15576846"/>
              <a:gd name="connsiteY228" fmla="*/ 4266706 h 7267344"/>
              <a:gd name="connsiteX229" fmla="*/ 1567795 w 15576846"/>
              <a:gd name="connsiteY229" fmla="*/ 4301681 h 7267344"/>
              <a:gd name="connsiteX230" fmla="*/ 1597597 w 15576846"/>
              <a:gd name="connsiteY230" fmla="*/ 4336318 h 7267344"/>
              <a:gd name="connsiteX231" fmla="*/ 1621438 w 15576846"/>
              <a:gd name="connsiteY231" fmla="*/ 4364321 h 7267344"/>
              <a:gd name="connsiteX232" fmla="*/ 1653039 w 15576846"/>
              <a:gd name="connsiteY232" fmla="*/ 4402107 h 7267344"/>
              <a:gd name="connsiteX233" fmla="*/ 1685427 w 15576846"/>
              <a:gd name="connsiteY233" fmla="*/ 4440681 h 7267344"/>
              <a:gd name="connsiteX234" fmla="*/ 1708481 w 15576846"/>
              <a:gd name="connsiteY234" fmla="*/ 4468458 h 7267344"/>
              <a:gd name="connsiteX235" fmla="*/ 1748180 w 15576846"/>
              <a:gd name="connsiteY235" fmla="*/ 4516928 h 7267344"/>
              <a:gd name="connsiteX236" fmla="*/ 1772921 w 15576846"/>
              <a:gd name="connsiteY236" fmla="*/ 4547180 h 7267344"/>
              <a:gd name="connsiteX237" fmla="*/ 1801373 w 15576846"/>
              <a:gd name="connsiteY237" fmla="*/ 4582717 h 7267344"/>
              <a:gd name="connsiteX238" fmla="*/ 1829150 w 15576846"/>
              <a:gd name="connsiteY238" fmla="*/ 4617917 h 7267344"/>
              <a:gd name="connsiteX239" fmla="*/ 1869186 w 15576846"/>
              <a:gd name="connsiteY239" fmla="*/ 4668636 h 7267344"/>
              <a:gd name="connsiteX240" fmla="*/ 1890441 w 15576846"/>
              <a:gd name="connsiteY240" fmla="*/ 4695851 h 7267344"/>
              <a:gd name="connsiteX241" fmla="*/ 1922941 w 15576846"/>
              <a:gd name="connsiteY241" fmla="*/ 4738585 h 7267344"/>
              <a:gd name="connsiteX242" fmla="*/ 1964889 w 15576846"/>
              <a:gd name="connsiteY242" fmla="*/ 4793353 h 7267344"/>
              <a:gd name="connsiteX243" fmla="*/ 1987268 w 15576846"/>
              <a:gd name="connsiteY243" fmla="*/ 4822818 h 7267344"/>
              <a:gd name="connsiteX244" fmla="*/ 2019094 w 15576846"/>
              <a:gd name="connsiteY244" fmla="*/ 4865665 h 7267344"/>
              <a:gd name="connsiteX245" fmla="*/ 2051595 w 15576846"/>
              <a:gd name="connsiteY245" fmla="*/ 4909861 h 7267344"/>
              <a:gd name="connsiteX246" fmla="*/ 2083083 w 15576846"/>
              <a:gd name="connsiteY246" fmla="*/ 4952933 h 7267344"/>
              <a:gd name="connsiteX247" fmla="*/ 2116821 w 15576846"/>
              <a:gd name="connsiteY247" fmla="*/ 4999378 h 7267344"/>
              <a:gd name="connsiteX248" fmla="*/ 2142124 w 15576846"/>
              <a:gd name="connsiteY248" fmla="*/ 5034916 h 7267344"/>
              <a:gd name="connsiteX249" fmla="*/ 2175975 w 15576846"/>
              <a:gd name="connsiteY249" fmla="*/ 5083048 h 7267344"/>
              <a:gd name="connsiteX250" fmla="*/ 2214098 w 15576846"/>
              <a:gd name="connsiteY250" fmla="*/ 5137029 h 7267344"/>
              <a:gd name="connsiteX251" fmla="*/ 2232654 w 15576846"/>
              <a:gd name="connsiteY251" fmla="*/ 5163906 h 7267344"/>
              <a:gd name="connsiteX252" fmla="*/ 2267067 w 15576846"/>
              <a:gd name="connsiteY252" fmla="*/ 5214738 h 7267344"/>
              <a:gd name="connsiteX253" fmla="*/ 2298668 w 15576846"/>
              <a:gd name="connsiteY253" fmla="*/ 5261296 h 7267344"/>
              <a:gd name="connsiteX254" fmla="*/ 2331506 w 15576846"/>
              <a:gd name="connsiteY254" fmla="*/ 5310216 h 7267344"/>
              <a:gd name="connsiteX255" fmla="*/ 2350399 w 15576846"/>
              <a:gd name="connsiteY255" fmla="*/ 5339006 h 7267344"/>
              <a:gd name="connsiteX256" fmla="*/ 2755252 w 15576846"/>
              <a:gd name="connsiteY256" fmla="*/ 5664013 h 7267344"/>
              <a:gd name="connsiteX257" fmla="*/ 3073512 w 15576846"/>
              <a:gd name="connsiteY257" fmla="*/ 5408056 h 7267344"/>
              <a:gd name="connsiteX258" fmla="*/ 3289434 w 15576846"/>
              <a:gd name="connsiteY258" fmla="*/ 4924818 h 7267344"/>
              <a:gd name="connsiteX259" fmla="*/ 3644580 w 15576846"/>
              <a:gd name="connsiteY259" fmla="*/ 3633785 h 7267344"/>
              <a:gd name="connsiteX260" fmla="*/ 6342929 w 15576846"/>
              <a:gd name="connsiteY260" fmla="*/ 3633785 h 7267344"/>
              <a:gd name="connsiteX261" fmla="*/ 6375317 w 15576846"/>
              <a:gd name="connsiteY261" fmla="*/ 3739722 h 7267344"/>
              <a:gd name="connsiteX262" fmla="*/ 6380827 w 15576846"/>
              <a:gd name="connsiteY262" fmla="*/ 3757153 h 7267344"/>
              <a:gd name="connsiteX263" fmla="*/ 6750481 w 15576846"/>
              <a:gd name="connsiteY263" fmla="*/ 4751068 h 7267344"/>
              <a:gd name="connsiteX264" fmla="*/ 7316601 w 15576846"/>
              <a:gd name="connsiteY264" fmla="*/ 5298295 h 7267344"/>
              <a:gd name="connsiteX265" fmla="*/ 7973701 w 15576846"/>
              <a:gd name="connsiteY265" fmla="*/ 4626126 h 7267344"/>
              <a:gd name="connsiteX266" fmla="*/ 8190185 w 15576846"/>
              <a:gd name="connsiteY266" fmla="*/ 4273679 h 7267344"/>
              <a:gd name="connsiteX267" fmla="*/ 8648344 w 15576846"/>
              <a:gd name="connsiteY267" fmla="*/ 3811246 h 7267344"/>
              <a:gd name="connsiteX268" fmla="*/ 8804212 w 15576846"/>
              <a:gd name="connsiteY268" fmla="*/ 3722403 h 7267344"/>
              <a:gd name="connsiteX269" fmla="*/ 8822768 w 15576846"/>
              <a:gd name="connsiteY269" fmla="*/ 3714081 h 7267344"/>
              <a:gd name="connsiteX270" fmla="*/ 8825580 w 15576846"/>
              <a:gd name="connsiteY270" fmla="*/ 3712844 h 7267344"/>
              <a:gd name="connsiteX271" fmla="*/ 8967615 w 15576846"/>
              <a:gd name="connsiteY271" fmla="*/ 3663812 h 7267344"/>
              <a:gd name="connsiteX272" fmla="*/ 8970764 w 15576846"/>
              <a:gd name="connsiteY272" fmla="*/ 3663025 h 7267344"/>
              <a:gd name="connsiteX273" fmla="*/ 8985609 w 15576846"/>
              <a:gd name="connsiteY273" fmla="*/ 3659651 h 7267344"/>
              <a:gd name="connsiteX274" fmla="*/ 8986284 w 15576846"/>
              <a:gd name="connsiteY274" fmla="*/ 3659988 h 7267344"/>
              <a:gd name="connsiteX275" fmla="*/ 8995168 w 15576846"/>
              <a:gd name="connsiteY275" fmla="*/ 3664711 h 7267344"/>
              <a:gd name="connsiteX276" fmla="*/ 9004052 w 15576846"/>
              <a:gd name="connsiteY276" fmla="*/ 3669772 h 7267344"/>
              <a:gd name="connsiteX277" fmla="*/ 9013499 w 15576846"/>
              <a:gd name="connsiteY277" fmla="*/ 3675620 h 7267344"/>
              <a:gd name="connsiteX278" fmla="*/ 9021371 w 15576846"/>
              <a:gd name="connsiteY278" fmla="*/ 3680793 h 7267344"/>
              <a:gd name="connsiteX279" fmla="*/ 9030930 w 15576846"/>
              <a:gd name="connsiteY279" fmla="*/ 3687541 h 7267344"/>
              <a:gd name="connsiteX280" fmla="*/ 9039814 w 15576846"/>
              <a:gd name="connsiteY280" fmla="*/ 3694288 h 7267344"/>
              <a:gd name="connsiteX281" fmla="*/ 9047687 w 15576846"/>
              <a:gd name="connsiteY281" fmla="*/ 3700586 h 7267344"/>
              <a:gd name="connsiteX282" fmla="*/ 9057358 w 15576846"/>
              <a:gd name="connsiteY282" fmla="*/ 3708683 h 7267344"/>
              <a:gd name="connsiteX283" fmla="*/ 9066242 w 15576846"/>
              <a:gd name="connsiteY283" fmla="*/ 3716555 h 7267344"/>
              <a:gd name="connsiteX284" fmla="*/ 9074002 w 15576846"/>
              <a:gd name="connsiteY284" fmla="*/ 3723865 h 7267344"/>
              <a:gd name="connsiteX285" fmla="*/ 9083786 w 15576846"/>
              <a:gd name="connsiteY285" fmla="*/ 3733424 h 7267344"/>
              <a:gd name="connsiteX286" fmla="*/ 9092445 w 15576846"/>
              <a:gd name="connsiteY286" fmla="*/ 3742421 h 7267344"/>
              <a:gd name="connsiteX287" fmla="*/ 9100205 w 15576846"/>
              <a:gd name="connsiteY287" fmla="*/ 3750743 h 7267344"/>
              <a:gd name="connsiteX288" fmla="*/ 9117411 w 15576846"/>
              <a:gd name="connsiteY288" fmla="*/ 3769861 h 7267344"/>
              <a:gd name="connsiteX289" fmla="*/ 9119098 w 15576846"/>
              <a:gd name="connsiteY289" fmla="*/ 3771885 h 7267344"/>
              <a:gd name="connsiteX290" fmla="*/ 9126745 w 15576846"/>
              <a:gd name="connsiteY290" fmla="*/ 3781332 h 7267344"/>
              <a:gd name="connsiteX291" fmla="*/ 9135517 w 15576846"/>
              <a:gd name="connsiteY291" fmla="*/ 3792465 h 7267344"/>
              <a:gd name="connsiteX292" fmla="*/ 9144738 w 15576846"/>
              <a:gd name="connsiteY292" fmla="*/ 3804836 h 7267344"/>
              <a:gd name="connsiteX293" fmla="*/ 9152274 w 15576846"/>
              <a:gd name="connsiteY293" fmla="*/ 3815407 h 7267344"/>
              <a:gd name="connsiteX294" fmla="*/ 9161045 w 15576846"/>
              <a:gd name="connsiteY294" fmla="*/ 3828115 h 7267344"/>
              <a:gd name="connsiteX295" fmla="*/ 9169817 w 15576846"/>
              <a:gd name="connsiteY295" fmla="*/ 3841497 h 7267344"/>
              <a:gd name="connsiteX296" fmla="*/ 9177352 w 15576846"/>
              <a:gd name="connsiteY296" fmla="*/ 3853306 h 7267344"/>
              <a:gd name="connsiteX297" fmla="*/ 9186236 w 15576846"/>
              <a:gd name="connsiteY297" fmla="*/ 3867813 h 7267344"/>
              <a:gd name="connsiteX298" fmla="*/ 9194446 w 15576846"/>
              <a:gd name="connsiteY298" fmla="*/ 3881870 h 7267344"/>
              <a:gd name="connsiteX299" fmla="*/ 9202318 w 15576846"/>
              <a:gd name="connsiteY299" fmla="*/ 3895815 h 7267344"/>
              <a:gd name="connsiteX300" fmla="*/ 9210864 w 15576846"/>
              <a:gd name="connsiteY300" fmla="*/ 3911784 h 7267344"/>
              <a:gd name="connsiteX301" fmla="*/ 9218400 w 15576846"/>
              <a:gd name="connsiteY301" fmla="*/ 3926292 h 7267344"/>
              <a:gd name="connsiteX302" fmla="*/ 9226609 w 15576846"/>
              <a:gd name="connsiteY302" fmla="*/ 3942823 h 7267344"/>
              <a:gd name="connsiteX303" fmla="*/ 9234369 w 15576846"/>
              <a:gd name="connsiteY303" fmla="*/ 3959018 h 7267344"/>
              <a:gd name="connsiteX304" fmla="*/ 9242691 w 15576846"/>
              <a:gd name="connsiteY304" fmla="*/ 3977123 h 7267344"/>
              <a:gd name="connsiteX305" fmla="*/ 9249888 w 15576846"/>
              <a:gd name="connsiteY305" fmla="*/ 3993542 h 7267344"/>
              <a:gd name="connsiteX306" fmla="*/ 9257535 w 15576846"/>
              <a:gd name="connsiteY306" fmla="*/ 4011873 h 7267344"/>
              <a:gd name="connsiteX307" fmla="*/ 9264845 w 15576846"/>
              <a:gd name="connsiteY307" fmla="*/ 4029979 h 7267344"/>
              <a:gd name="connsiteX308" fmla="*/ 9272155 w 15576846"/>
              <a:gd name="connsiteY308" fmla="*/ 4048985 h 7267344"/>
              <a:gd name="connsiteX309" fmla="*/ 9279578 w 15576846"/>
              <a:gd name="connsiteY309" fmla="*/ 4069003 h 7267344"/>
              <a:gd name="connsiteX310" fmla="*/ 9286887 w 15576846"/>
              <a:gd name="connsiteY310" fmla="*/ 4089583 h 7267344"/>
              <a:gd name="connsiteX311" fmla="*/ 9293635 w 15576846"/>
              <a:gd name="connsiteY311" fmla="*/ 4109826 h 7267344"/>
              <a:gd name="connsiteX312" fmla="*/ 9300720 w 15576846"/>
              <a:gd name="connsiteY312" fmla="*/ 4131755 h 7267344"/>
              <a:gd name="connsiteX313" fmla="*/ 9307130 w 15576846"/>
              <a:gd name="connsiteY313" fmla="*/ 4152672 h 7267344"/>
              <a:gd name="connsiteX314" fmla="*/ 9313090 w 15576846"/>
              <a:gd name="connsiteY314" fmla="*/ 4173028 h 7267344"/>
              <a:gd name="connsiteX315" fmla="*/ 9319501 w 15576846"/>
              <a:gd name="connsiteY315" fmla="*/ 4196307 h 7267344"/>
              <a:gd name="connsiteX316" fmla="*/ 9326023 w 15576846"/>
              <a:gd name="connsiteY316" fmla="*/ 4221272 h 7267344"/>
              <a:gd name="connsiteX317" fmla="*/ 9332433 w 15576846"/>
              <a:gd name="connsiteY317" fmla="*/ 4247026 h 7267344"/>
              <a:gd name="connsiteX318" fmla="*/ 9440057 w 15576846"/>
              <a:gd name="connsiteY318" fmla="*/ 4721042 h 7267344"/>
              <a:gd name="connsiteX319" fmla="*/ 9659128 w 15576846"/>
              <a:gd name="connsiteY319" fmla="*/ 5635561 h 7267344"/>
              <a:gd name="connsiteX320" fmla="*/ 9665313 w 15576846"/>
              <a:gd name="connsiteY320" fmla="*/ 5658053 h 7267344"/>
              <a:gd name="connsiteX321" fmla="*/ 10561051 w 15576846"/>
              <a:gd name="connsiteY321" fmla="*/ 7267345 h 7267344"/>
              <a:gd name="connsiteX322" fmla="*/ 10618967 w 15576846"/>
              <a:gd name="connsiteY322" fmla="*/ 7262060 h 7267344"/>
              <a:gd name="connsiteX323" fmla="*/ 11198470 w 15576846"/>
              <a:gd name="connsiteY323" fmla="*/ 6562338 h 7267344"/>
              <a:gd name="connsiteX324" fmla="*/ 11453977 w 15576846"/>
              <a:gd name="connsiteY324" fmla="*/ 5725191 h 7267344"/>
              <a:gd name="connsiteX325" fmla="*/ 11471071 w 15576846"/>
              <a:gd name="connsiteY325" fmla="*/ 5656816 h 7267344"/>
              <a:gd name="connsiteX326" fmla="*/ 11486141 w 15576846"/>
              <a:gd name="connsiteY326" fmla="*/ 5597100 h 7267344"/>
              <a:gd name="connsiteX327" fmla="*/ 11503797 w 15576846"/>
              <a:gd name="connsiteY327" fmla="*/ 5528275 h 7267344"/>
              <a:gd name="connsiteX328" fmla="*/ 11514818 w 15576846"/>
              <a:gd name="connsiteY328" fmla="*/ 5485990 h 7267344"/>
              <a:gd name="connsiteX329" fmla="*/ 11532586 w 15576846"/>
              <a:gd name="connsiteY329" fmla="*/ 5418627 h 7267344"/>
              <a:gd name="connsiteX330" fmla="*/ 11549005 w 15576846"/>
              <a:gd name="connsiteY330" fmla="*/ 5356325 h 7267344"/>
              <a:gd name="connsiteX331" fmla="*/ 11558002 w 15576846"/>
              <a:gd name="connsiteY331" fmla="*/ 5322812 h 7267344"/>
              <a:gd name="connsiteX332" fmla="*/ 11573071 w 15576846"/>
              <a:gd name="connsiteY332" fmla="*/ 5267032 h 7267344"/>
              <a:gd name="connsiteX333" fmla="*/ 11586455 w 15576846"/>
              <a:gd name="connsiteY333" fmla="*/ 5217437 h 7267344"/>
              <a:gd name="connsiteX334" fmla="*/ 11599612 w 15576846"/>
              <a:gd name="connsiteY334" fmla="*/ 5169192 h 7267344"/>
              <a:gd name="connsiteX335" fmla="*/ 11612096 w 15576846"/>
              <a:gd name="connsiteY335" fmla="*/ 5123421 h 7267344"/>
              <a:gd name="connsiteX336" fmla="*/ 11624016 w 15576846"/>
              <a:gd name="connsiteY336" fmla="*/ 5079787 h 7267344"/>
              <a:gd name="connsiteX337" fmla="*/ 11636386 w 15576846"/>
              <a:gd name="connsiteY337" fmla="*/ 5035028 h 7267344"/>
              <a:gd name="connsiteX338" fmla="*/ 11648533 w 15576846"/>
              <a:gd name="connsiteY338" fmla="*/ 4990832 h 7267344"/>
              <a:gd name="connsiteX339" fmla="*/ 11659891 w 15576846"/>
              <a:gd name="connsiteY339" fmla="*/ 4949559 h 7267344"/>
              <a:gd name="connsiteX340" fmla="*/ 11671248 w 15576846"/>
              <a:gd name="connsiteY340" fmla="*/ 4908511 h 7267344"/>
              <a:gd name="connsiteX341" fmla="*/ 11682607 w 15576846"/>
              <a:gd name="connsiteY341" fmla="*/ 4867801 h 7267344"/>
              <a:gd name="connsiteX342" fmla="*/ 11693853 w 15576846"/>
              <a:gd name="connsiteY342" fmla="*/ 4827541 h 7267344"/>
              <a:gd name="connsiteX343" fmla="*/ 11704875 w 15576846"/>
              <a:gd name="connsiteY343" fmla="*/ 4788180 h 7267344"/>
              <a:gd name="connsiteX344" fmla="*/ 11715445 w 15576846"/>
              <a:gd name="connsiteY344" fmla="*/ 4750394 h 7267344"/>
              <a:gd name="connsiteX345" fmla="*/ 11726354 w 15576846"/>
              <a:gd name="connsiteY345" fmla="*/ 4711258 h 7267344"/>
              <a:gd name="connsiteX346" fmla="*/ 11737151 w 15576846"/>
              <a:gd name="connsiteY346" fmla="*/ 4672684 h 7267344"/>
              <a:gd name="connsiteX347" fmla="*/ 11747608 w 15576846"/>
              <a:gd name="connsiteY347" fmla="*/ 4635236 h 7267344"/>
              <a:gd name="connsiteX348" fmla="*/ 11756268 w 15576846"/>
              <a:gd name="connsiteY348" fmla="*/ 4605096 h 7267344"/>
              <a:gd name="connsiteX349" fmla="*/ 11802714 w 15576846"/>
              <a:gd name="connsiteY349" fmla="*/ 4478917 h 7267344"/>
              <a:gd name="connsiteX350" fmla="*/ 11830716 w 15576846"/>
              <a:gd name="connsiteY350" fmla="*/ 4411554 h 7267344"/>
              <a:gd name="connsiteX351" fmla="*/ 11863778 w 15576846"/>
              <a:gd name="connsiteY351" fmla="*/ 4339243 h 7267344"/>
              <a:gd name="connsiteX352" fmla="*/ 11892906 w 15576846"/>
              <a:gd name="connsiteY352" fmla="*/ 4281101 h 7267344"/>
              <a:gd name="connsiteX353" fmla="*/ 11921021 w 15576846"/>
              <a:gd name="connsiteY353" fmla="*/ 4229482 h 7267344"/>
              <a:gd name="connsiteX354" fmla="*/ 11949810 w 15576846"/>
              <a:gd name="connsiteY354" fmla="*/ 4180675 h 7267344"/>
              <a:gd name="connsiteX355" fmla="*/ 11977589 w 15576846"/>
              <a:gd name="connsiteY355" fmla="*/ 4137153 h 7267344"/>
              <a:gd name="connsiteX356" fmla="*/ 12006377 w 15576846"/>
              <a:gd name="connsiteY356" fmla="*/ 4095431 h 7267344"/>
              <a:gd name="connsiteX357" fmla="*/ 12035391 w 15576846"/>
              <a:gd name="connsiteY357" fmla="*/ 4056520 h 7267344"/>
              <a:gd name="connsiteX358" fmla="*/ 12064519 w 15576846"/>
              <a:gd name="connsiteY358" fmla="*/ 4020308 h 7267344"/>
              <a:gd name="connsiteX359" fmla="*/ 12094209 w 15576846"/>
              <a:gd name="connsiteY359" fmla="*/ 3986232 h 7267344"/>
              <a:gd name="connsiteX360" fmla="*/ 12124122 w 15576846"/>
              <a:gd name="connsiteY360" fmla="*/ 3954407 h 7267344"/>
              <a:gd name="connsiteX361" fmla="*/ 12154374 w 15576846"/>
              <a:gd name="connsiteY361" fmla="*/ 3924605 h 7267344"/>
              <a:gd name="connsiteX362" fmla="*/ 12184963 w 15576846"/>
              <a:gd name="connsiteY362" fmla="*/ 3896828 h 7267344"/>
              <a:gd name="connsiteX363" fmla="*/ 12216002 w 15576846"/>
              <a:gd name="connsiteY363" fmla="*/ 3870737 h 7267344"/>
              <a:gd name="connsiteX364" fmla="*/ 12247378 w 15576846"/>
              <a:gd name="connsiteY364" fmla="*/ 3846333 h 7267344"/>
              <a:gd name="connsiteX365" fmla="*/ 12279091 w 15576846"/>
              <a:gd name="connsiteY365" fmla="*/ 3823616 h 7267344"/>
              <a:gd name="connsiteX366" fmla="*/ 12311367 w 15576846"/>
              <a:gd name="connsiteY366" fmla="*/ 3802361 h 7267344"/>
              <a:gd name="connsiteX367" fmla="*/ 12343980 w 15576846"/>
              <a:gd name="connsiteY367" fmla="*/ 3782681 h 7267344"/>
              <a:gd name="connsiteX368" fmla="*/ 12376930 w 15576846"/>
              <a:gd name="connsiteY368" fmla="*/ 3764463 h 7267344"/>
              <a:gd name="connsiteX369" fmla="*/ 12410444 w 15576846"/>
              <a:gd name="connsiteY369" fmla="*/ 3747594 h 7267344"/>
              <a:gd name="connsiteX370" fmla="*/ 12444295 w 15576846"/>
              <a:gd name="connsiteY370" fmla="*/ 3732074 h 7267344"/>
              <a:gd name="connsiteX371" fmla="*/ 12478706 w 15576846"/>
              <a:gd name="connsiteY371" fmla="*/ 3717905 h 7267344"/>
              <a:gd name="connsiteX372" fmla="*/ 12513456 w 15576846"/>
              <a:gd name="connsiteY372" fmla="*/ 3704972 h 7267344"/>
              <a:gd name="connsiteX373" fmla="*/ 12548543 w 15576846"/>
              <a:gd name="connsiteY373" fmla="*/ 3693389 h 7267344"/>
              <a:gd name="connsiteX374" fmla="*/ 12584418 w 15576846"/>
              <a:gd name="connsiteY374" fmla="*/ 3682930 h 7267344"/>
              <a:gd name="connsiteX375" fmla="*/ 12620405 w 15576846"/>
              <a:gd name="connsiteY375" fmla="*/ 3673708 h 7267344"/>
              <a:gd name="connsiteX376" fmla="*/ 12654143 w 15576846"/>
              <a:gd name="connsiteY376" fmla="*/ 3666286 h 7267344"/>
              <a:gd name="connsiteX377" fmla="*/ 12657067 w 15576846"/>
              <a:gd name="connsiteY377" fmla="*/ 3665611 h 7267344"/>
              <a:gd name="connsiteX378" fmla="*/ 12671237 w 15576846"/>
              <a:gd name="connsiteY378" fmla="*/ 3663025 h 7267344"/>
              <a:gd name="connsiteX379" fmla="*/ 12694179 w 15576846"/>
              <a:gd name="connsiteY379" fmla="*/ 3658751 h 7267344"/>
              <a:gd name="connsiteX380" fmla="*/ 12731852 w 15576846"/>
              <a:gd name="connsiteY380" fmla="*/ 3653016 h 7267344"/>
              <a:gd name="connsiteX381" fmla="*/ 12770089 w 15576846"/>
              <a:gd name="connsiteY381" fmla="*/ 3647842 h 7267344"/>
              <a:gd name="connsiteX382" fmla="*/ 5648492 w 15576846"/>
              <a:gd name="connsiteY382" fmla="*/ 3549553 h 7267344"/>
              <a:gd name="connsiteX383" fmla="*/ 5376678 w 15576846"/>
              <a:gd name="connsiteY383" fmla="*/ 3526499 h 7267344"/>
              <a:gd name="connsiteX384" fmla="*/ 5082485 w 15576846"/>
              <a:gd name="connsiteY384" fmla="*/ 3503557 h 7267344"/>
              <a:gd name="connsiteX385" fmla="*/ 5082485 w 15576846"/>
              <a:gd name="connsiteY385" fmla="*/ 3503670 h 7267344"/>
              <a:gd name="connsiteX386" fmla="*/ 4646705 w 15576846"/>
              <a:gd name="connsiteY386" fmla="*/ 3483764 h 7267344"/>
              <a:gd name="connsiteX387" fmla="*/ 4604983 w 15576846"/>
              <a:gd name="connsiteY387" fmla="*/ 3483989 h 7267344"/>
              <a:gd name="connsiteX388" fmla="*/ 4442367 w 15576846"/>
              <a:gd name="connsiteY388" fmla="*/ 3492536 h 7267344"/>
              <a:gd name="connsiteX389" fmla="*/ 3885131 w 15576846"/>
              <a:gd name="connsiteY389" fmla="*/ 3522001 h 7267344"/>
              <a:gd name="connsiteX390" fmla="*/ 3665160 w 15576846"/>
              <a:gd name="connsiteY390" fmla="*/ 3537633 h 7267344"/>
              <a:gd name="connsiteX391" fmla="*/ 3672695 w 15576846"/>
              <a:gd name="connsiteY391" fmla="*/ 3501308 h 7267344"/>
              <a:gd name="connsiteX392" fmla="*/ 4465196 w 15576846"/>
              <a:gd name="connsiteY392" fmla="*/ 3432033 h 7267344"/>
              <a:gd name="connsiteX393" fmla="*/ 4611393 w 15576846"/>
              <a:gd name="connsiteY393" fmla="*/ 3420675 h 7267344"/>
              <a:gd name="connsiteX394" fmla="*/ 4653003 w 15576846"/>
              <a:gd name="connsiteY394" fmla="*/ 3420338 h 7267344"/>
              <a:gd name="connsiteX395" fmla="*/ 5087208 w 15576846"/>
              <a:gd name="connsiteY395" fmla="*/ 3447328 h 7267344"/>
              <a:gd name="connsiteX396" fmla="*/ 5382526 w 15576846"/>
              <a:gd name="connsiteY396" fmla="*/ 3484214 h 7267344"/>
              <a:gd name="connsiteX397" fmla="*/ 5649167 w 15576846"/>
              <a:gd name="connsiteY397" fmla="*/ 3514691 h 7267344"/>
              <a:gd name="connsiteX398" fmla="*/ 6134879 w 15576846"/>
              <a:gd name="connsiteY398" fmla="*/ 3578793 h 7267344"/>
              <a:gd name="connsiteX399" fmla="*/ 6332245 w 15576846"/>
              <a:gd name="connsiteY399" fmla="*/ 3596674 h 7267344"/>
              <a:gd name="connsiteX400" fmla="*/ 6333594 w 15576846"/>
              <a:gd name="connsiteY400" fmla="*/ 3601285 h 7267344"/>
              <a:gd name="connsiteX401" fmla="*/ 6135441 w 15576846"/>
              <a:gd name="connsiteY401" fmla="*/ 3589364 h 7267344"/>
              <a:gd name="connsiteX402" fmla="*/ 5648492 w 15576846"/>
              <a:gd name="connsiteY402" fmla="*/ 3548991 h 7267344"/>
              <a:gd name="connsiteX403" fmla="*/ 5648492 w 15576846"/>
              <a:gd name="connsiteY403" fmla="*/ 3549553 h 7267344"/>
              <a:gd name="connsiteX404" fmla="*/ 9892481 w 15576846"/>
              <a:gd name="connsiteY404" fmla="*/ 3717342 h 7267344"/>
              <a:gd name="connsiteX405" fmla="*/ 10150912 w 15576846"/>
              <a:gd name="connsiteY405" fmla="*/ 3739272 h 7267344"/>
              <a:gd name="connsiteX406" fmla="*/ 10436334 w 15576846"/>
              <a:gd name="connsiteY406" fmla="*/ 3761539 h 7267344"/>
              <a:gd name="connsiteX407" fmla="*/ 10436334 w 15576846"/>
              <a:gd name="connsiteY407" fmla="*/ 3761426 h 7267344"/>
              <a:gd name="connsiteX408" fmla="*/ 10900116 w 15576846"/>
              <a:gd name="connsiteY408" fmla="*/ 3783131 h 7267344"/>
              <a:gd name="connsiteX409" fmla="*/ 10942175 w 15576846"/>
              <a:gd name="connsiteY409" fmla="*/ 3782906 h 7267344"/>
              <a:gd name="connsiteX410" fmla="*/ 11106141 w 15576846"/>
              <a:gd name="connsiteY410" fmla="*/ 3774359 h 7267344"/>
              <a:gd name="connsiteX411" fmla="*/ 11666638 w 15576846"/>
              <a:gd name="connsiteY411" fmla="*/ 3744895 h 7267344"/>
              <a:gd name="connsiteX412" fmla="*/ 11853995 w 15576846"/>
              <a:gd name="connsiteY412" fmla="*/ 3732074 h 7267344"/>
              <a:gd name="connsiteX413" fmla="*/ 11846235 w 15576846"/>
              <a:gd name="connsiteY413" fmla="*/ 3769748 h 7267344"/>
              <a:gd name="connsiteX414" fmla="*/ 11082524 w 15576846"/>
              <a:gd name="connsiteY414" fmla="*/ 3834975 h 7267344"/>
              <a:gd name="connsiteX415" fmla="*/ 10935090 w 15576846"/>
              <a:gd name="connsiteY415" fmla="*/ 3846333 h 7267344"/>
              <a:gd name="connsiteX416" fmla="*/ 10893256 w 15576846"/>
              <a:gd name="connsiteY416" fmla="*/ 3846670 h 7267344"/>
              <a:gd name="connsiteX417" fmla="*/ 10431273 w 15576846"/>
              <a:gd name="connsiteY417" fmla="*/ 3816981 h 7267344"/>
              <a:gd name="connsiteX418" fmla="*/ 10144727 w 15576846"/>
              <a:gd name="connsiteY418" fmla="*/ 3780994 h 7267344"/>
              <a:gd name="connsiteX419" fmla="*/ 9891356 w 15576846"/>
              <a:gd name="connsiteY419" fmla="*/ 3752205 h 7267344"/>
              <a:gd name="connsiteX420" fmla="*/ 9402720 w 15576846"/>
              <a:gd name="connsiteY420" fmla="*/ 3688103 h 7267344"/>
              <a:gd name="connsiteX421" fmla="*/ 9187136 w 15576846"/>
              <a:gd name="connsiteY421" fmla="*/ 3668535 h 7267344"/>
              <a:gd name="connsiteX422" fmla="*/ 9185899 w 15576846"/>
              <a:gd name="connsiteY422" fmla="*/ 3664487 h 7267344"/>
              <a:gd name="connsiteX423" fmla="*/ 9402608 w 15576846"/>
              <a:gd name="connsiteY423" fmla="*/ 3677419 h 7267344"/>
              <a:gd name="connsiteX424" fmla="*/ 9892593 w 15576846"/>
              <a:gd name="connsiteY424" fmla="*/ 3717792 h 7267344"/>
              <a:gd name="connsiteX425" fmla="*/ 9892481 w 15576846"/>
              <a:gd name="connsiteY425" fmla="*/ 3717342 h 7267344"/>
              <a:gd name="connsiteX426" fmla="*/ 5382526 w 15576846"/>
              <a:gd name="connsiteY426" fmla="*/ 3476679 h 7267344"/>
              <a:gd name="connsiteX427" fmla="*/ 5090582 w 15576846"/>
              <a:gd name="connsiteY427" fmla="*/ 3442604 h 7267344"/>
              <a:gd name="connsiteX428" fmla="*/ 4652778 w 15576846"/>
              <a:gd name="connsiteY428" fmla="*/ 3412803 h 7267344"/>
              <a:gd name="connsiteX429" fmla="*/ 4610718 w 15576846"/>
              <a:gd name="connsiteY429" fmla="*/ 3413140 h 7267344"/>
              <a:gd name="connsiteX430" fmla="*/ 4464746 w 15576846"/>
              <a:gd name="connsiteY430" fmla="*/ 3424498 h 7267344"/>
              <a:gd name="connsiteX431" fmla="*/ 3674157 w 15576846"/>
              <a:gd name="connsiteY431" fmla="*/ 3493324 h 7267344"/>
              <a:gd name="connsiteX432" fmla="*/ 3681692 w 15576846"/>
              <a:gd name="connsiteY432" fmla="*/ 3456999 h 7267344"/>
              <a:gd name="connsiteX433" fmla="*/ 4490162 w 15576846"/>
              <a:gd name="connsiteY433" fmla="*/ 3362646 h 7267344"/>
              <a:gd name="connsiteX434" fmla="*/ 4617353 w 15576846"/>
              <a:gd name="connsiteY434" fmla="*/ 3349601 h 7267344"/>
              <a:gd name="connsiteX435" fmla="*/ 4659301 w 15576846"/>
              <a:gd name="connsiteY435" fmla="*/ 3349263 h 7267344"/>
              <a:gd name="connsiteX436" fmla="*/ 5094968 w 15576846"/>
              <a:gd name="connsiteY436" fmla="*/ 3385812 h 7267344"/>
              <a:gd name="connsiteX437" fmla="*/ 5388262 w 15576846"/>
              <a:gd name="connsiteY437" fmla="*/ 3434507 h 7267344"/>
              <a:gd name="connsiteX438" fmla="*/ 5653103 w 15576846"/>
              <a:gd name="connsiteY438" fmla="*/ 3474880 h 7267344"/>
              <a:gd name="connsiteX439" fmla="*/ 6134429 w 15576846"/>
              <a:gd name="connsiteY439" fmla="*/ 3560687 h 7267344"/>
              <a:gd name="connsiteX440" fmla="*/ 6328534 w 15576846"/>
              <a:gd name="connsiteY440" fmla="*/ 3584528 h 7267344"/>
              <a:gd name="connsiteX441" fmla="*/ 6329770 w 15576846"/>
              <a:gd name="connsiteY441" fmla="*/ 3589026 h 7267344"/>
              <a:gd name="connsiteX442" fmla="*/ 6134992 w 15576846"/>
              <a:gd name="connsiteY442" fmla="*/ 3571258 h 7267344"/>
              <a:gd name="connsiteX443" fmla="*/ 5652991 w 15576846"/>
              <a:gd name="connsiteY443" fmla="*/ 3510867 h 7267344"/>
              <a:gd name="connsiteX444" fmla="*/ 5382526 w 15576846"/>
              <a:gd name="connsiteY444" fmla="*/ 3476679 h 7267344"/>
              <a:gd name="connsiteX445" fmla="*/ 1542154 w 15576846"/>
              <a:gd name="connsiteY445" fmla="*/ 4253886 h 7267344"/>
              <a:gd name="connsiteX446" fmla="*/ 1548002 w 15576846"/>
              <a:gd name="connsiteY446" fmla="*/ 4258272 h 7267344"/>
              <a:gd name="connsiteX447" fmla="*/ 1550701 w 15576846"/>
              <a:gd name="connsiteY447" fmla="*/ 4263670 h 7267344"/>
              <a:gd name="connsiteX448" fmla="*/ 1545415 w 15576846"/>
              <a:gd name="connsiteY448" fmla="*/ 4259172 h 7267344"/>
              <a:gd name="connsiteX449" fmla="*/ 1542154 w 15576846"/>
              <a:gd name="connsiteY449" fmla="*/ 4253886 h 7267344"/>
              <a:gd name="connsiteX450" fmla="*/ 1516963 w 15576846"/>
              <a:gd name="connsiteY450" fmla="*/ 4225883 h 7267344"/>
              <a:gd name="connsiteX451" fmla="*/ 1515164 w 15576846"/>
              <a:gd name="connsiteY451" fmla="*/ 4222847 h 7267344"/>
              <a:gd name="connsiteX452" fmla="*/ 1522136 w 15576846"/>
              <a:gd name="connsiteY452" fmla="*/ 4227795 h 7267344"/>
              <a:gd name="connsiteX453" fmla="*/ 1523936 w 15576846"/>
              <a:gd name="connsiteY453" fmla="*/ 4231619 h 7267344"/>
              <a:gd name="connsiteX454" fmla="*/ 1516963 w 15576846"/>
              <a:gd name="connsiteY454" fmla="*/ 4225883 h 7267344"/>
              <a:gd name="connsiteX455" fmla="*/ 1330843 w 15576846"/>
              <a:gd name="connsiteY455" fmla="*/ 3738147 h 7267344"/>
              <a:gd name="connsiteX456" fmla="*/ 1371891 w 15576846"/>
              <a:gd name="connsiteY456" fmla="*/ 3766825 h 7267344"/>
              <a:gd name="connsiteX457" fmla="*/ 1360870 w 15576846"/>
              <a:gd name="connsiteY457" fmla="*/ 3765925 h 7267344"/>
              <a:gd name="connsiteX458" fmla="*/ 1320722 w 15576846"/>
              <a:gd name="connsiteY458" fmla="*/ 3737585 h 7267344"/>
              <a:gd name="connsiteX459" fmla="*/ 1326120 w 15576846"/>
              <a:gd name="connsiteY459" fmla="*/ 3737923 h 7267344"/>
              <a:gd name="connsiteX460" fmla="*/ 1330843 w 15576846"/>
              <a:gd name="connsiteY460" fmla="*/ 3738147 h 7267344"/>
              <a:gd name="connsiteX461" fmla="*/ 10144502 w 15576846"/>
              <a:gd name="connsiteY461" fmla="*/ 3788529 h 7267344"/>
              <a:gd name="connsiteX462" fmla="*/ 10427561 w 15576846"/>
              <a:gd name="connsiteY462" fmla="*/ 3821592 h 7267344"/>
              <a:gd name="connsiteX463" fmla="*/ 10893256 w 15576846"/>
              <a:gd name="connsiteY463" fmla="*/ 3854205 h 7267344"/>
              <a:gd name="connsiteX464" fmla="*/ 10935540 w 15576846"/>
              <a:gd name="connsiteY464" fmla="*/ 3853868 h 7267344"/>
              <a:gd name="connsiteX465" fmla="*/ 11082749 w 15576846"/>
              <a:gd name="connsiteY465" fmla="*/ 3842510 h 7267344"/>
              <a:gd name="connsiteX466" fmla="*/ 11844548 w 15576846"/>
              <a:gd name="connsiteY466" fmla="*/ 3777845 h 7267344"/>
              <a:gd name="connsiteX467" fmla="*/ 11836789 w 15576846"/>
              <a:gd name="connsiteY467" fmla="*/ 3815407 h 7267344"/>
              <a:gd name="connsiteX468" fmla="*/ 11056771 w 15576846"/>
              <a:gd name="connsiteY468" fmla="*/ 3904250 h 7267344"/>
              <a:gd name="connsiteX469" fmla="*/ 10928455 w 15576846"/>
              <a:gd name="connsiteY469" fmla="*/ 3917295 h 7267344"/>
              <a:gd name="connsiteX470" fmla="*/ 10886283 w 15576846"/>
              <a:gd name="connsiteY470" fmla="*/ 3917632 h 7267344"/>
              <a:gd name="connsiteX471" fmla="*/ 10422951 w 15576846"/>
              <a:gd name="connsiteY471" fmla="*/ 3877597 h 7267344"/>
              <a:gd name="connsiteX472" fmla="*/ 10138429 w 15576846"/>
              <a:gd name="connsiteY472" fmla="*/ 3830139 h 7267344"/>
              <a:gd name="connsiteX473" fmla="*/ 9886970 w 15576846"/>
              <a:gd name="connsiteY473" fmla="*/ 3792128 h 7267344"/>
              <a:gd name="connsiteX474" fmla="*/ 9402720 w 15576846"/>
              <a:gd name="connsiteY474" fmla="*/ 3706321 h 7267344"/>
              <a:gd name="connsiteX475" fmla="*/ 9190509 w 15576846"/>
              <a:gd name="connsiteY475" fmla="*/ 3680231 h 7267344"/>
              <a:gd name="connsiteX476" fmla="*/ 9189385 w 15576846"/>
              <a:gd name="connsiteY476" fmla="*/ 3676295 h 7267344"/>
              <a:gd name="connsiteX477" fmla="*/ 9402496 w 15576846"/>
              <a:gd name="connsiteY477" fmla="*/ 3695638 h 7267344"/>
              <a:gd name="connsiteX478" fmla="*/ 9887420 w 15576846"/>
              <a:gd name="connsiteY478" fmla="*/ 3756028 h 7267344"/>
              <a:gd name="connsiteX479" fmla="*/ 10144502 w 15576846"/>
              <a:gd name="connsiteY479" fmla="*/ 3788529 h 7267344"/>
              <a:gd name="connsiteX480" fmla="*/ 14057072 w 15576846"/>
              <a:gd name="connsiteY480" fmla="*/ 3071376 h 7267344"/>
              <a:gd name="connsiteX481" fmla="*/ 14050437 w 15576846"/>
              <a:gd name="connsiteY481" fmla="*/ 3065866 h 7267344"/>
              <a:gd name="connsiteX482" fmla="*/ 14047964 w 15576846"/>
              <a:gd name="connsiteY482" fmla="*/ 3063729 h 7267344"/>
              <a:gd name="connsiteX483" fmla="*/ 14046950 w 15576846"/>
              <a:gd name="connsiteY483" fmla="*/ 3061480 h 7267344"/>
              <a:gd name="connsiteX484" fmla="*/ 14055049 w 15576846"/>
              <a:gd name="connsiteY484" fmla="*/ 3067778 h 7267344"/>
              <a:gd name="connsiteX485" fmla="*/ 14057072 w 15576846"/>
              <a:gd name="connsiteY485" fmla="*/ 3071376 h 7267344"/>
              <a:gd name="connsiteX486" fmla="*/ 1675418 w 15576846"/>
              <a:gd name="connsiteY486" fmla="*/ 4409192 h 7267344"/>
              <a:gd name="connsiteX487" fmla="*/ 1672832 w 15576846"/>
              <a:gd name="connsiteY487" fmla="*/ 4405031 h 7267344"/>
              <a:gd name="connsiteX488" fmla="*/ 1677218 w 15576846"/>
              <a:gd name="connsiteY488" fmla="*/ 4408518 h 7267344"/>
              <a:gd name="connsiteX489" fmla="*/ 1679692 w 15576846"/>
              <a:gd name="connsiteY489" fmla="*/ 4413128 h 7267344"/>
              <a:gd name="connsiteX490" fmla="*/ 1675418 w 15576846"/>
              <a:gd name="connsiteY490" fmla="*/ 4409192 h 7267344"/>
              <a:gd name="connsiteX491" fmla="*/ 1644942 w 15576846"/>
              <a:gd name="connsiteY491" fmla="*/ 4371856 h 7267344"/>
              <a:gd name="connsiteX492" fmla="*/ 1643480 w 15576846"/>
              <a:gd name="connsiteY492" fmla="*/ 4369494 h 7267344"/>
              <a:gd name="connsiteX493" fmla="*/ 1648878 w 15576846"/>
              <a:gd name="connsiteY493" fmla="*/ 4373655 h 7267344"/>
              <a:gd name="connsiteX494" fmla="*/ 1650340 w 15576846"/>
              <a:gd name="connsiteY494" fmla="*/ 4376579 h 7267344"/>
              <a:gd name="connsiteX495" fmla="*/ 1644942 w 15576846"/>
              <a:gd name="connsiteY495" fmla="*/ 4371856 h 7267344"/>
              <a:gd name="connsiteX496" fmla="*/ 1618851 w 15576846"/>
              <a:gd name="connsiteY496" fmla="*/ 4341267 h 7267344"/>
              <a:gd name="connsiteX497" fmla="*/ 1614803 w 15576846"/>
              <a:gd name="connsiteY497" fmla="*/ 4334407 h 7267344"/>
              <a:gd name="connsiteX498" fmla="*/ 1620876 w 15576846"/>
              <a:gd name="connsiteY498" fmla="*/ 4338905 h 7267344"/>
              <a:gd name="connsiteX499" fmla="*/ 1624474 w 15576846"/>
              <a:gd name="connsiteY499" fmla="*/ 4345990 h 7267344"/>
              <a:gd name="connsiteX500" fmla="*/ 1618851 w 15576846"/>
              <a:gd name="connsiteY500" fmla="*/ 4341267 h 7267344"/>
              <a:gd name="connsiteX501" fmla="*/ 1589162 w 15576846"/>
              <a:gd name="connsiteY501" fmla="*/ 4305505 h 7267344"/>
              <a:gd name="connsiteX502" fmla="*/ 1586238 w 15576846"/>
              <a:gd name="connsiteY502" fmla="*/ 4300332 h 7267344"/>
              <a:gd name="connsiteX503" fmla="*/ 1593436 w 15576846"/>
              <a:gd name="connsiteY503" fmla="*/ 4305617 h 7267344"/>
              <a:gd name="connsiteX504" fmla="*/ 1596135 w 15576846"/>
              <a:gd name="connsiteY504" fmla="*/ 4311240 h 7267344"/>
              <a:gd name="connsiteX505" fmla="*/ 1589162 w 15576846"/>
              <a:gd name="connsiteY505" fmla="*/ 4305505 h 7267344"/>
              <a:gd name="connsiteX506" fmla="*/ 1561610 w 15576846"/>
              <a:gd name="connsiteY506" fmla="*/ 4272666 h 7267344"/>
              <a:gd name="connsiteX507" fmla="*/ 1557561 w 15576846"/>
              <a:gd name="connsiteY507" fmla="*/ 4265132 h 7267344"/>
              <a:gd name="connsiteX508" fmla="*/ 1565771 w 15576846"/>
              <a:gd name="connsiteY508" fmla="*/ 4270867 h 7267344"/>
              <a:gd name="connsiteX509" fmla="*/ 1569369 w 15576846"/>
              <a:gd name="connsiteY509" fmla="*/ 4278852 h 7267344"/>
              <a:gd name="connsiteX510" fmla="*/ 1561610 w 15576846"/>
              <a:gd name="connsiteY510" fmla="*/ 4272666 h 7267344"/>
              <a:gd name="connsiteX511" fmla="*/ 13192036 w 15576846"/>
              <a:gd name="connsiteY511" fmla="*/ 1977822 h 7267344"/>
              <a:gd name="connsiteX512" fmla="*/ 13192598 w 15576846"/>
              <a:gd name="connsiteY512" fmla="*/ 1978721 h 7267344"/>
              <a:gd name="connsiteX513" fmla="*/ 12885472 w 15576846"/>
              <a:gd name="connsiteY513" fmla="*/ 1802048 h 7267344"/>
              <a:gd name="connsiteX514" fmla="*/ 12572835 w 15576846"/>
              <a:gd name="connsiteY514" fmla="*/ 2032814 h 7267344"/>
              <a:gd name="connsiteX515" fmla="*/ 12352415 w 15576846"/>
              <a:gd name="connsiteY515" fmla="*/ 2468932 h 7267344"/>
              <a:gd name="connsiteX516" fmla="*/ 11976463 w 15576846"/>
              <a:gd name="connsiteY516" fmla="*/ 3633223 h 7267344"/>
              <a:gd name="connsiteX517" fmla="*/ 11961281 w 15576846"/>
              <a:gd name="connsiteY517" fmla="*/ 3633223 h 7267344"/>
              <a:gd name="connsiteX518" fmla="*/ 12331946 w 15576846"/>
              <a:gd name="connsiteY518" fmla="*/ 2447452 h 7267344"/>
              <a:gd name="connsiteX519" fmla="*/ 12861180 w 15576846"/>
              <a:gd name="connsiteY519" fmla="*/ 1769772 h 7267344"/>
              <a:gd name="connsiteX520" fmla="*/ 13192036 w 15576846"/>
              <a:gd name="connsiteY520" fmla="*/ 1977822 h 7267344"/>
              <a:gd name="connsiteX521" fmla="*/ 13892431 w 15576846"/>
              <a:gd name="connsiteY521" fmla="*/ 2887843 h 7267344"/>
              <a:gd name="connsiteX522" fmla="*/ 13894006 w 15576846"/>
              <a:gd name="connsiteY522" fmla="*/ 2890429 h 7267344"/>
              <a:gd name="connsiteX523" fmla="*/ 13888158 w 15576846"/>
              <a:gd name="connsiteY523" fmla="*/ 2886043 h 7267344"/>
              <a:gd name="connsiteX524" fmla="*/ 13886360 w 15576846"/>
              <a:gd name="connsiteY524" fmla="*/ 2882782 h 7267344"/>
              <a:gd name="connsiteX525" fmla="*/ 13892431 w 15576846"/>
              <a:gd name="connsiteY525" fmla="*/ 2887843 h 7267344"/>
              <a:gd name="connsiteX526" fmla="*/ 13924932 w 15576846"/>
              <a:gd name="connsiteY526" fmla="*/ 2927316 h 7267344"/>
              <a:gd name="connsiteX527" fmla="*/ 13918073 w 15576846"/>
              <a:gd name="connsiteY527" fmla="*/ 2922255 h 7267344"/>
              <a:gd name="connsiteX528" fmla="*/ 13914587 w 15576846"/>
              <a:gd name="connsiteY528" fmla="*/ 2915395 h 7267344"/>
              <a:gd name="connsiteX529" fmla="*/ 13920771 w 15576846"/>
              <a:gd name="connsiteY529" fmla="*/ 2920456 h 7267344"/>
              <a:gd name="connsiteX530" fmla="*/ 13924932 w 15576846"/>
              <a:gd name="connsiteY530" fmla="*/ 2927316 h 7267344"/>
              <a:gd name="connsiteX531" fmla="*/ 13950911 w 15576846"/>
              <a:gd name="connsiteY531" fmla="*/ 2955318 h 7267344"/>
              <a:gd name="connsiteX532" fmla="*/ 13954172 w 15576846"/>
              <a:gd name="connsiteY532" fmla="*/ 2960716 h 7267344"/>
              <a:gd name="connsiteX533" fmla="*/ 13946412 w 15576846"/>
              <a:gd name="connsiteY533" fmla="*/ 2955206 h 7267344"/>
              <a:gd name="connsiteX534" fmla="*/ 13943488 w 15576846"/>
              <a:gd name="connsiteY534" fmla="*/ 2949358 h 7267344"/>
              <a:gd name="connsiteX535" fmla="*/ 13950911 w 15576846"/>
              <a:gd name="connsiteY535" fmla="*/ 2955318 h 7267344"/>
              <a:gd name="connsiteX536" fmla="*/ 13979925 w 15576846"/>
              <a:gd name="connsiteY536" fmla="*/ 2988719 h 7267344"/>
              <a:gd name="connsiteX537" fmla="*/ 13984311 w 15576846"/>
              <a:gd name="connsiteY537" fmla="*/ 2996478 h 7267344"/>
              <a:gd name="connsiteX538" fmla="*/ 13975426 w 15576846"/>
              <a:gd name="connsiteY538" fmla="*/ 2990406 h 7267344"/>
              <a:gd name="connsiteX539" fmla="*/ 13971828 w 15576846"/>
              <a:gd name="connsiteY539" fmla="*/ 2982533 h 7267344"/>
              <a:gd name="connsiteX540" fmla="*/ 13979925 w 15576846"/>
              <a:gd name="connsiteY540" fmla="*/ 2988719 h 7267344"/>
              <a:gd name="connsiteX541" fmla="*/ 1868623 w 15576846"/>
              <a:gd name="connsiteY541" fmla="*/ 4645469 h 7267344"/>
              <a:gd name="connsiteX542" fmla="*/ 1867386 w 15576846"/>
              <a:gd name="connsiteY542" fmla="*/ 4643333 h 7267344"/>
              <a:gd name="connsiteX543" fmla="*/ 1871772 w 15576846"/>
              <a:gd name="connsiteY543" fmla="*/ 4647268 h 7267344"/>
              <a:gd name="connsiteX544" fmla="*/ 1873234 w 15576846"/>
              <a:gd name="connsiteY544" fmla="*/ 4649968 h 7267344"/>
              <a:gd name="connsiteX545" fmla="*/ 1868623 w 15576846"/>
              <a:gd name="connsiteY545" fmla="*/ 4645469 h 7267344"/>
              <a:gd name="connsiteX546" fmla="*/ 1810032 w 15576846"/>
              <a:gd name="connsiteY546" fmla="*/ 4570796 h 7267344"/>
              <a:gd name="connsiteX547" fmla="*/ 1806771 w 15576846"/>
              <a:gd name="connsiteY547" fmla="*/ 4565286 h 7267344"/>
              <a:gd name="connsiteX548" fmla="*/ 1810819 w 15576846"/>
              <a:gd name="connsiteY548" fmla="*/ 4568772 h 7267344"/>
              <a:gd name="connsiteX549" fmla="*/ 1813856 w 15576846"/>
              <a:gd name="connsiteY549" fmla="*/ 4574395 h 7267344"/>
              <a:gd name="connsiteX550" fmla="*/ 1810032 w 15576846"/>
              <a:gd name="connsiteY550" fmla="*/ 4570796 h 7267344"/>
              <a:gd name="connsiteX551" fmla="*/ 1779556 w 15576846"/>
              <a:gd name="connsiteY551" fmla="*/ 4532672 h 7267344"/>
              <a:gd name="connsiteX552" fmla="*/ 1776407 w 15576846"/>
              <a:gd name="connsiteY552" fmla="*/ 4527387 h 7267344"/>
              <a:gd name="connsiteX553" fmla="*/ 1781917 w 15576846"/>
              <a:gd name="connsiteY553" fmla="*/ 4531885 h 7267344"/>
              <a:gd name="connsiteX554" fmla="*/ 1784954 w 15576846"/>
              <a:gd name="connsiteY554" fmla="*/ 4537508 h 7267344"/>
              <a:gd name="connsiteX555" fmla="*/ 1779556 w 15576846"/>
              <a:gd name="connsiteY555" fmla="*/ 4532672 h 7267344"/>
              <a:gd name="connsiteX556" fmla="*/ 1749192 w 15576846"/>
              <a:gd name="connsiteY556" fmla="*/ 4494099 h 7267344"/>
              <a:gd name="connsiteX557" fmla="*/ 1746830 w 15576846"/>
              <a:gd name="connsiteY557" fmla="*/ 4490051 h 7267344"/>
              <a:gd name="connsiteX558" fmla="*/ 1752116 w 15576846"/>
              <a:gd name="connsiteY558" fmla="*/ 4494324 h 7267344"/>
              <a:gd name="connsiteX559" fmla="*/ 1754477 w 15576846"/>
              <a:gd name="connsiteY559" fmla="*/ 4498822 h 7267344"/>
              <a:gd name="connsiteX560" fmla="*/ 1749192 w 15576846"/>
              <a:gd name="connsiteY560" fmla="*/ 4494099 h 7267344"/>
              <a:gd name="connsiteX561" fmla="*/ 1721414 w 15576846"/>
              <a:gd name="connsiteY561" fmla="*/ 4459911 h 7267344"/>
              <a:gd name="connsiteX562" fmla="*/ 1717253 w 15576846"/>
              <a:gd name="connsiteY562" fmla="*/ 4452714 h 7267344"/>
              <a:gd name="connsiteX563" fmla="*/ 1722989 w 15576846"/>
              <a:gd name="connsiteY563" fmla="*/ 4457212 h 7267344"/>
              <a:gd name="connsiteX564" fmla="*/ 1726587 w 15576846"/>
              <a:gd name="connsiteY564" fmla="*/ 4464410 h 7267344"/>
              <a:gd name="connsiteX565" fmla="*/ 1721414 w 15576846"/>
              <a:gd name="connsiteY565" fmla="*/ 4459911 h 7267344"/>
              <a:gd name="connsiteX566" fmla="*/ 1052057 w 15576846"/>
              <a:gd name="connsiteY566" fmla="*/ 3662350 h 7267344"/>
              <a:gd name="connsiteX567" fmla="*/ 1109073 w 15576846"/>
              <a:gd name="connsiteY567" fmla="*/ 3685854 h 7267344"/>
              <a:gd name="connsiteX568" fmla="*/ 1103675 w 15576846"/>
              <a:gd name="connsiteY568" fmla="*/ 3685516 h 7267344"/>
              <a:gd name="connsiteX569" fmla="*/ 1051832 w 15576846"/>
              <a:gd name="connsiteY569" fmla="*/ 3662350 h 7267344"/>
              <a:gd name="connsiteX570" fmla="*/ 1052057 w 15576846"/>
              <a:gd name="connsiteY570" fmla="*/ 3662350 h 7267344"/>
              <a:gd name="connsiteX571" fmla="*/ 1075561 w 15576846"/>
              <a:gd name="connsiteY571" fmla="*/ 3663249 h 7267344"/>
              <a:gd name="connsiteX572" fmla="*/ 1133365 w 15576846"/>
              <a:gd name="connsiteY572" fmla="*/ 3687316 h 7267344"/>
              <a:gd name="connsiteX573" fmla="*/ 1127854 w 15576846"/>
              <a:gd name="connsiteY573" fmla="*/ 3686978 h 7267344"/>
              <a:gd name="connsiteX574" fmla="*/ 1075111 w 15576846"/>
              <a:gd name="connsiteY574" fmla="*/ 3663137 h 7267344"/>
              <a:gd name="connsiteX575" fmla="*/ 1075561 w 15576846"/>
              <a:gd name="connsiteY575" fmla="*/ 3663249 h 7267344"/>
              <a:gd name="connsiteX576" fmla="*/ 1098727 w 15576846"/>
              <a:gd name="connsiteY576" fmla="*/ 3664037 h 7267344"/>
              <a:gd name="connsiteX577" fmla="*/ 1157431 w 15576846"/>
              <a:gd name="connsiteY577" fmla="*/ 3688778 h 7267344"/>
              <a:gd name="connsiteX578" fmla="*/ 1151808 w 15576846"/>
              <a:gd name="connsiteY578" fmla="*/ 3688440 h 7267344"/>
              <a:gd name="connsiteX579" fmla="*/ 1098052 w 15576846"/>
              <a:gd name="connsiteY579" fmla="*/ 3664037 h 7267344"/>
              <a:gd name="connsiteX580" fmla="*/ 1098727 w 15576846"/>
              <a:gd name="connsiteY580" fmla="*/ 3664037 h 7267344"/>
              <a:gd name="connsiteX581" fmla="*/ 13594640 w 15576846"/>
              <a:gd name="connsiteY581" fmla="*/ 2531009 h 7267344"/>
              <a:gd name="connsiteX582" fmla="*/ 13591828 w 15576846"/>
              <a:gd name="connsiteY582" fmla="*/ 2528423 h 7267344"/>
              <a:gd name="connsiteX583" fmla="*/ 13588230 w 15576846"/>
              <a:gd name="connsiteY583" fmla="*/ 2522125 h 7267344"/>
              <a:gd name="connsiteX584" fmla="*/ 13590591 w 15576846"/>
              <a:gd name="connsiteY584" fmla="*/ 2524487 h 7267344"/>
              <a:gd name="connsiteX585" fmla="*/ 13594640 w 15576846"/>
              <a:gd name="connsiteY585" fmla="*/ 2531009 h 7267344"/>
              <a:gd name="connsiteX586" fmla="*/ 13626578 w 15576846"/>
              <a:gd name="connsiteY586" fmla="*/ 2571495 h 7267344"/>
              <a:gd name="connsiteX587" fmla="*/ 13622980 w 15576846"/>
              <a:gd name="connsiteY587" fmla="*/ 2568346 h 7267344"/>
              <a:gd name="connsiteX588" fmla="*/ 13620168 w 15576846"/>
              <a:gd name="connsiteY588" fmla="*/ 2563398 h 7267344"/>
              <a:gd name="connsiteX589" fmla="*/ 13623542 w 15576846"/>
              <a:gd name="connsiteY589" fmla="*/ 2566659 h 7267344"/>
              <a:gd name="connsiteX590" fmla="*/ 13626578 w 15576846"/>
              <a:gd name="connsiteY590" fmla="*/ 2571495 h 7267344"/>
              <a:gd name="connsiteX591" fmla="*/ 13719245 w 15576846"/>
              <a:gd name="connsiteY591" fmla="*/ 2685866 h 7267344"/>
              <a:gd name="connsiteX592" fmla="*/ 13722731 w 15576846"/>
              <a:gd name="connsiteY592" fmla="*/ 2691601 h 7267344"/>
              <a:gd name="connsiteX593" fmla="*/ 13718232 w 15576846"/>
              <a:gd name="connsiteY593" fmla="*/ 2687890 h 7267344"/>
              <a:gd name="connsiteX594" fmla="*/ 13714972 w 15576846"/>
              <a:gd name="connsiteY594" fmla="*/ 2682042 h 7267344"/>
              <a:gd name="connsiteX595" fmla="*/ 13719245 w 15576846"/>
              <a:gd name="connsiteY595" fmla="*/ 2685866 h 7267344"/>
              <a:gd name="connsiteX596" fmla="*/ 13755007 w 15576846"/>
              <a:gd name="connsiteY596" fmla="*/ 2730624 h 7267344"/>
              <a:gd name="connsiteX597" fmla="*/ 13748933 w 15576846"/>
              <a:gd name="connsiteY597" fmla="*/ 2725676 h 7267344"/>
              <a:gd name="connsiteX598" fmla="*/ 13745448 w 15576846"/>
              <a:gd name="connsiteY598" fmla="*/ 2719266 h 7267344"/>
              <a:gd name="connsiteX599" fmla="*/ 13751521 w 15576846"/>
              <a:gd name="connsiteY599" fmla="*/ 2724664 h 7267344"/>
              <a:gd name="connsiteX600" fmla="*/ 13755007 w 15576846"/>
              <a:gd name="connsiteY600" fmla="*/ 2730624 h 7267344"/>
              <a:gd name="connsiteX601" fmla="*/ 13783121 w 15576846"/>
              <a:gd name="connsiteY601" fmla="*/ 2763688 h 7267344"/>
              <a:gd name="connsiteX602" fmla="*/ 13785933 w 15576846"/>
              <a:gd name="connsiteY602" fmla="*/ 2768411 h 7267344"/>
              <a:gd name="connsiteX603" fmla="*/ 13779972 w 15576846"/>
              <a:gd name="connsiteY603" fmla="*/ 2763688 h 7267344"/>
              <a:gd name="connsiteX604" fmla="*/ 13777161 w 15576846"/>
              <a:gd name="connsiteY604" fmla="*/ 2758514 h 7267344"/>
              <a:gd name="connsiteX605" fmla="*/ 13783121 w 15576846"/>
              <a:gd name="connsiteY605" fmla="*/ 2763688 h 7267344"/>
              <a:gd name="connsiteX606" fmla="*/ 13812361 w 15576846"/>
              <a:gd name="connsiteY606" fmla="*/ 2798662 h 7267344"/>
              <a:gd name="connsiteX607" fmla="*/ 13816747 w 15576846"/>
              <a:gd name="connsiteY607" fmla="*/ 2806085 h 7267344"/>
              <a:gd name="connsiteX608" fmla="*/ 13810450 w 15576846"/>
              <a:gd name="connsiteY608" fmla="*/ 2801249 h 7267344"/>
              <a:gd name="connsiteX609" fmla="*/ 13806512 w 15576846"/>
              <a:gd name="connsiteY609" fmla="*/ 2793714 h 7267344"/>
              <a:gd name="connsiteX610" fmla="*/ 13812361 w 15576846"/>
              <a:gd name="connsiteY610" fmla="*/ 2798662 h 7267344"/>
              <a:gd name="connsiteX611" fmla="*/ 14602162 w 15576846"/>
              <a:gd name="connsiteY611" fmla="*/ 3610281 h 7267344"/>
              <a:gd name="connsiteX612" fmla="*/ 14543458 w 15576846"/>
              <a:gd name="connsiteY612" fmla="*/ 3587902 h 7267344"/>
              <a:gd name="connsiteX613" fmla="*/ 14550994 w 15576846"/>
              <a:gd name="connsiteY613" fmla="*/ 3588914 h 7267344"/>
              <a:gd name="connsiteX614" fmla="*/ 14602162 w 15576846"/>
              <a:gd name="connsiteY614" fmla="*/ 3610281 h 7267344"/>
              <a:gd name="connsiteX615" fmla="*/ 14602162 w 15576846"/>
              <a:gd name="connsiteY615" fmla="*/ 3610281 h 7267344"/>
              <a:gd name="connsiteX616" fmla="*/ 14543684 w 15576846"/>
              <a:gd name="connsiteY616" fmla="*/ 3605558 h 7267344"/>
              <a:gd name="connsiteX617" fmla="*/ 14488353 w 15576846"/>
              <a:gd name="connsiteY617" fmla="*/ 3582954 h 7267344"/>
              <a:gd name="connsiteX618" fmla="*/ 14494764 w 15576846"/>
              <a:gd name="connsiteY618" fmla="*/ 3583404 h 7267344"/>
              <a:gd name="connsiteX619" fmla="*/ 14545146 w 15576846"/>
              <a:gd name="connsiteY619" fmla="*/ 3605670 h 7267344"/>
              <a:gd name="connsiteX620" fmla="*/ 14543684 w 15576846"/>
              <a:gd name="connsiteY620" fmla="*/ 3605558 h 7267344"/>
              <a:gd name="connsiteX621" fmla="*/ 14518493 w 15576846"/>
              <a:gd name="connsiteY621" fmla="*/ 3604546 h 7267344"/>
              <a:gd name="connsiteX622" fmla="*/ 14462263 w 15576846"/>
              <a:gd name="connsiteY622" fmla="*/ 3581267 h 7267344"/>
              <a:gd name="connsiteX623" fmla="*/ 14468785 w 15576846"/>
              <a:gd name="connsiteY623" fmla="*/ 3581716 h 7267344"/>
              <a:gd name="connsiteX624" fmla="*/ 14520067 w 15576846"/>
              <a:gd name="connsiteY624" fmla="*/ 3604658 h 7267344"/>
              <a:gd name="connsiteX625" fmla="*/ 14518493 w 15576846"/>
              <a:gd name="connsiteY625" fmla="*/ 3604546 h 7267344"/>
              <a:gd name="connsiteX626" fmla="*/ 14493976 w 15576846"/>
              <a:gd name="connsiteY626" fmla="*/ 3603646 h 7267344"/>
              <a:gd name="connsiteX627" fmla="*/ 14436847 w 15576846"/>
              <a:gd name="connsiteY627" fmla="*/ 3579692 h 7267344"/>
              <a:gd name="connsiteX628" fmla="*/ 14443482 w 15576846"/>
              <a:gd name="connsiteY628" fmla="*/ 3580142 h 7267344"/>
              <a:gd name="connsiteX629" fmla="*/ 14495663 w 15576846"/>
              <a:gd name="connsiteY629" fmla="*/ 3603759 h 7267344"/>
              <a:gd name="connsiteX630" fmla="*/ 14493976 w 15576846"/>
              <a:gd name="connsiteY630" fmla="*/ 3603646 h 7267344"/>
              <a:gd name="connsiteX631" fmla="*/ 14469686 w 15576846"/>
              <a:gd name="connsiteY631" fmla="*/ 3602859 h 7267344"/>
              <a:gd name="connsiteX632" fmla="*/ 14411544 w 15576846"/>
              <a:gd name="connsiteY632" fmla="*/ 3578230 h 7267344"/>
              <a:gd name="connsiteX633" fmla="*/ 14418404 w 15576846"/>
              <a:gd name="connsiteY633" fmla="*/ 3578568 h 7267344"/>
              <a:gd name="connsiteX634" fmla="*/ 14471597 w 15576846"/>
              <a:gd name="connsiteY634" fmla="*/ 3602859 h 7267344"/>
              <a:gd name="connsiteX635" fmla="*/ 14469686 w 15576846"/>
              <a:gd name="connsiteY635" fmla="*/ 3602859 h 7267344"/>
              <a:gd name="connsiteX636" fmla="*/ 14445619 w 15576846"/>
              <a:gd name="connsiteY636" fmla="*/ 3602184 h 7267344"/>
              <a:gd name="connsiteX637" fmla="*/ 14386578 w 15576846"/>
              <a:gd name="connsiteY637" fmla="*/ 3576881 h 7267344"/>
              <a:gd name="connsiteX638" fmla="*/ 14393551 w 15576846"/>
              <a:gd name="connsiteY638" fmla="*/ 3577218 h 7267344"/>
              <a:gd name="connsiteX639" fmla="*/ 14447755 w 15576846"/>
              <a:gd name="connsiteY639" fmla="*/ 3602184 h 7267344"/>
              <a:gd name="connsiteX640" fmla="*/ 14445619 w 15576846"/>
              <a:gd name="connsiteY640" fmla="*/ 3602184 h 7267344"/>
              <a:gd name="connsiteX641" fmla="*/ 14421666 w 15576846"/>
              <a:gd name="connsiteY641" fmla="*/ 3601509 h 7267344"/>
              <a:gd name="connsiteX642" fmla="*/ 14361725 w 15576846"/>
              <a:gd name="connsiteY642" fmla="*/ 3575644 h 7267344"/>
              <a:gd name="connsiteX643" fmla="*/ 14368809 w 15576846"/>
              <a:gd name="connsiteY643" fmla="*/ 3575981 h 7267344"/>
              <a:gd name="connsiteX644" fmla="*/ 14423914 w 15576846"/>
              <a:gd name="connsiteY644" fmla="*/ 3601509 h 7267344"/>
              <a:gd name="connsiteX645" fmla="*/ 14421666 w 15576846"/>
              <a:gd name="connsiteY645" fmla="*/ 3601509 h 7267344"/>
              <a:gd name="connsiteX646" fmla="*/ 2224894 w 15576846"/>
              <a:gd name="connsiteY646" fmla="*/ 5124996 h 7267344"/>
              <a:gd name="connsiteX647" fmla="*/ 2228156 w 15576846"/>
              <a:gd name="connsiteY647" fmla="*/ 5128257 h 7267344"/>
              <a:gd name="connsiteX648" fmla="*/ 2231867 w 15576846"/>
              <a:gd name="connsiteY648" fmla="*/ 5135454 h 7267344"/>
              <a:gd name="connsiteX649" fmla="*/ 2228831 w 15576846"/>
              <a:gd name="connsiteY649" fmla="*/ 5132081 h 7267344"/>
              <a:gd name="connsiteX650" fmla="*/ 2224894 w 15576846"/>
              <a:gd name="connsiteY650" fmla="*/ 5124996 h 7267344"/>
              <a:gd name="connsiteX651" fmla="*/ 13269519 w 15576846"/>
              <a:gd name="connsiteY651" fmla="*/ 2093205 h 7267344"/>
              <a:gd name="connsiteX652" fmla="*/ 13271769 w 15576846"/>
              <a:gd name="connsiteY652" fmla="*/ 2097141 h 7267344"/>
              <a:gd name="connsiteX653" fmla="*/ 13269745 w 15576846"/>
              <a:gd name="connsiteY653" fmla="*/ 2095117 h 7267344"/>
              <a:gd name="connsiteX654" fmla="*/ 13267496 w 15576846"/>
              <a:gd name="connsiteY654" fmla="*/ 2091068 h 7267344"/>
              <a:gd name="connsiteX655" fmla="*/ 13269519 w 15576846"/>
              <a:gd name="connsiteY655" fmla="*/ 2093205 h 7267344"/>
              <a:gd name="connsiteX656" fmla="*/ 13432474 w 15576846"/>
              <a:gd name="connsiteY656" fmla="*/ 2318349 h 7267344"/>
              <a:gd name="connsiteX657" fmla="*/ 13430337 w 15576846"/>
              <a:gd name="connsiteY657" fmla="*/ 2316212 h 7267344"/>
              <a:gd name="connsiteX658" fmla="*/ 13428313 w 15576846"/>
              <a:gd name="connsiteY658" fmla="*/ 2312613 h 7267344"/>
              <a:gd name="connsiteX659" fmla="*/ 13430449 w 15576846"/>
              <a:gd name="connsiteY659" fmla="*/ 2314862 h 7267344"/>
              <a:gd name="connsiteX660" fmla="*/ 13432474 w 15576846"/>
              <a:gd name="connsiteY660" fmla="*/ 2318349 h 7267344"/>
              <a:gd name="connsiteX661" fmla="*/ 13573947 w 15576846"/>
              <a:gd name="connsiteY661" fmla="*/ 2508405 h 7267344"/>
              <a:gd name="connsiteX662" fmla="*/ 13579008 w 15576846"/>
              <a:gd name="connsiteY662" fmla="*/ 2517177 h 7267344"/>
              <a:gd name="connsiteX663" fmla="*/ 13573835 w 15576846"/>
              <a:gd name="connsiteY663" fmla="*/ 2512678 h 7267344"/>
              <a:gd name="connsiteX664" fmla="*/ 13569111 w 15576846"/>
              <a:gd name="connsiteY664" fmla="*/ 2503794 h 7267344"/>
              <a:gd name="connsiteX665" fmla="*/ 13573947 w 15576846"/>
              <a:gd name="connsiteY665" fmla="*/ 2508405 h 7267344"/>
              <a:gd name="connsiteX666" fmla="*/ 13669876 w 15576846"/>
              <a:gd name="connsiteY666" fmla="*/ 2630536 h 7267344"/>
              <a:gd name="connsiteX667" fmla="*/ 13673811 w 15576846"/>
              <a:gd name="connsiteY667" fmla="*/ 2637283 h 7267344"/>
              <a:gd name="connsiteX668" fmla="*/ 13667738 w 15576846"/>
              <a:gd name="connsiteY668" fmla="*/ 2632335 h 7267344"/>
              <a:gd name="connsiteX669" fmla="*/ 13663915 w 15576846"/>
              <a:gd name="connsiteY669" fmla="*/ 2625250 h 7267344"/>
              <a:gd name="connsiteX670" fmla="*/ 13669876 w 15576846"/>
              <a:gd name="connsiteY670" fmla="*/ 2630536 h 7267344"/>
              <a:gd name="connsiteX671" fmla="*/ 2133128 w 15576846"/>
              <a:gd name="connsiteY671" fmla="*/ 4979923 h 7267344"/>
              <a:gd name="connsiteX672" fmla="*/ 2138638 w 15576846"/>
              <a:gd name="connsiteY672" fmla="*/ 4984759 h 7267344"/>
              <a:gd name="connsiteX673" fmla="*/ 2144149 w 15576846"/>
              <a:gd name="connsiteY673" fmla="*/ 4995892 h 7267344"/>
              <a:gd name="connsiteX674" fmla="*/ 2138863 w 15576846"/>
              <a:gd name="connsiteY674" fmla="*/ 4990719 h 7267344"/>
              <a:gd name="connsiteX675" fmla="*/ 2133128 w 15576846"/>
              <a:gd name="connsiteY675" fmla="*/ 4979923 h 7267344"/>
              <a:gd name="connsiteX676" fmla="*/ 2103326 w 15576846"/>
              <a:gd name="connsiteY676" fmla="*/ 4938313 h 7267344"/>
              <a:gd name="connsiteX677" fmla="*/ 2108612 w 15576846"/>
              <a:gd name="connsiteY677" fmla="*/ 4943037 h 7267344"/>
              <a:gd name="connsiteX678" fmla="*/ 2113447 w 15576846"/>
              <a:gd name="connsiteY678" fmla="*/ 4952933 h 7267344"/>
              <a:gd name="connsiteX679" fmla="*/ 2108499 w 15576846"/>
              <a:gd name="connsiteY679" fmla="*/ 4948322 h 7267344"/>
              <a:gd name="connsiteX680" fmla="*/ 2103326 w 15576846"/>
              <a:gd name="connsiteY680" fmla="*/ 4938313 h 7267344"/>
              <a:gd name="connsiteX681" fmla="*/ 705907 w 15576846"/>
              <a:gd name="connsiteY681" fmla="*/ 3665611 h 7267344"/>
              <a:gd name="connsiteX682" fmla="*/ 726712 w 15576846"/>
              <a:gd name="connsiteY682" fmla="*/ 3673708 h 7267344"/>
              <a:gd name="connsiteX683" fmla="*/ 725025 w 15576846"/>
              <a:gd name="connsiteY683" fmla="*/ 3673596 h 7267344"/>
              <a:gd name="connsiteX684" fmla="*/ 705682 w 15576846"/>
              <a:gd name="connsiteY684" fmla="*/ 3665611 h 7267344"/>
              <a:gd name="connsiteX685" fmla="*/ 705907 w 15576846"/>
              <a:gd name="connsiteY685" fmla="*/ 3665611 h 7267344"/>
              <a:gd name="connsiteX686" fmla="*/ 729523 w 15576846"/>
              <a:gd name="connsiteY686" fmla="*/ 3666736 h 7267344"/>
              <a:gd name="connsiteX687" fmla="*/ 751678 w 15576846"/>
              <a:gd name="connsiteY687" fmla="*/ 3675507 h 7267344"/>
              <a:gd name="connsiteX688" fmla="*/ 749316 w 15576846"/>
              <a:gd name="connsiteY688" fmla="*/ 3675283 h 7267344"/>
              <a:gd name="connsiteX689" fmla="*/ 728736 w 15576846"/>
              <a:gd name="connsiteY689" fmla="*/ 3666623 h 7267344"/>
              <a:gd name="connsiteX690" fmla="*/ 729523 w 15576846"/>
              <a:gd name="connsiteY690" fmla="*/ 3666736 h 7267344"/>
              <a:gd name="connsiteX691" fmla="*/ 753252 w 15576846"/>
              <a:gd name="connsiteY691" fmla="*/ 3667973 h 7267344"/>
              <a:gd name="connsiteX692" fmla="*/ 776644 w 15576846"/>
              <a:gd name="connsiteY692" fmla="*/ 3677419 h 7267344"/>
              <a:gd name="connsiteX693" fmla="*/ 773720 w 15576846"/>
              <a:gd name="connsiteY693" fmla="*/ 3677195 h 7267344"/>
              <a:gd name="connsiteX694" fmla="*/ 752015 w 15576846"/>
              <a:gd name="connsiteY694" fmla="*/ 3667860 h 7267344"/>
              <a:gd name="connsiteX695" fmla="*/ 753252 w 15576846"/>
              <a:gd name="connsiteY695" fmla="*/ 3667973 h 7267344"/>
              <a:gd name="connsiteX696" fmla="*/ 776869 w 15576846"/>
              <a:gd name="connsiteY696" fmla="*/ 3669097 h 7267344"/>
              <a:gd name="connsiteX697" fmla="*/ 801497 w 15576846"/>
              <a:gd name="connsiteY697" fmla="*/ 3679219 h 7267344"/>
              <a:gd name="connsiteX698" fmla="*/ 798124 w 15576846"/>
              <a:gd name="connsiteY698" fmla="*/ 3678994 h 7267344"/>
              <a:gd name="connsiteX699" fmla="*/ 775294 w 15576846"/>
              <a:gd name="connsiteY699" fmla="*/ 3669097 h 7267344"/>
              <a:gd name="connsiteX700" fmla="*/ 776869 w 15576846"/>
              <a:gd name="connsiteY700" fmla="*/ 3669097 h 7267344"/>
              <a:gd name="connsiteX701" fmla="*/ 13427300 w 15576846"/>
              <a:gd name="connsiteY701" fmla="*/ 2322060 h 7267344"/>
              <a:gd name="connsiteX702" fmla="*/ 13432474 w 15576846"/>
              <a:gd name="connsiteY702" fmla="*/ 2331506 h 7267344"/>
              <a:gd name="connsiteX703" fmla="*/ 13425838 w 15576846"/>
              <a:gd name="connsiteY703" fmla="*/ 2325546 h 7267344"/>
              <a:gd name="connsiteX704" fmla="*/ 13420778 w 15576846"/>
              <a:gd name="connsiteY704" fmla="*/ 2315874 h 7267344"/>
              <a:gd name="connsiteX705" fmla="*/ 13424489 w 15576846"/>
              <a:gd name="connsiteY705" fmla="*/ 2319361 h 7267344"/>
              <a:gd name="connsiteX706" fmla="*/ 13427300 w 15576846"/>
              <a:gd name="connsiteY706" fmla="*/ 2322060 h 7267344"/>
              <a:gd name="connsiteX707" fmla="*/ 13447206 w 15576846"/>
              <a:gd name="connsiteY707" fmla="*/ 2358834 h 7267344"/>
              <a:gd name="connsiteX708" fmla="*/ 13439559 w 15576846"/>
              <a:gd name="connsiteY708" fmla="*/ 2352424 h 7267344"/>
              <a:gd name="connsiteX709" fmla="*/ 13434273 w 15576846"/>
              <a:gd name="connsiteY709" fmla="*/ 2341853 h 7267344"/>
              <a:gd name="connsiteX710" fmla="*/ 13442033 w 15576846"/>
              <a:gd name="connsiteY710" fmla="*/ 2348938 h 7267344"/>
              <a:gd name="connsiteX711" fmla="*/ 13447206 w 15576846"/>
              <a:gd name="connsiteY711" fmla="*/ 2358834 h 7267344"/>
              <a:gd name="connsiteX712" fmla="*/ 14885222 w 15576846"/>
              <a:gd name="connsiteY712" fmla="*/ 3602297 h 7267344"/>
              <a:gd name="connsiteX713" fmla="*/ 14865429 w 15576846"/>
              <a:gd name="connsiteY713" fmla="*/ 3594874 h 7267344"/>
              <a:gd name="connsiteX714" fmla="*/ 14867342 w 15576846"/>
              <a:gd name="connsiteY714" fmla="*/ 3594987 h 7267344"/>
              <a:gd name="connsiteX715" fmla="*/ 14885785 w 15576846"/>
              <a:gd name="connsiteY715" fmla="*/ 3602297 h 7267344"/>
              <a:gd name="connsiteX716" fmla="*/ 14885222 w 15576846"/>
              <a:gd name="connsiteY716" fmla="*/ 3602297 h 7267344"/>
              <a:gd name="connsiteX717" fmla="*/ 14860369 w 15576846"/>
              <a:gd name="connsiteY717" fmla="*/ 3601059 h 7267344"/>
              <a:gd name="connsiteX718" fmla="*/ 14839227 w 15576846"/>
              <a:gd name="connsiteY718" fmla="*/ 3592962 h 7267344"/>
              <a:gd name="connsiteX719" fmla="*/ 14841926 w 15576846"/>
              <a:gd name="connsiteY719" fmla="*/ 3593187 h 7267344"/>
              <a:gd name="connsiteX720" fmla="*/ 14861606 w 15576846"/>
              <a:gd name="connsiteY720" fmla="*/ 3601172 h 7267344"/>
              <a:gd name="connsiteX721" fmla="*/ 14860369 w 15576846"/>
              <a:gd name="connsiteY721" fmla="*/ 3601059 h 7267344"/>
              <a:gd name="connsiteX722" fmla="*/ 14835515 w 15576846"/>
              <a:gd name="connsiteY722" fmla="*/ 3599822 h 7267344"/>
              <a:gd name="connsiteX723" fmla="*/ 14812912 w 15576846"/>
              <a:gd name="connsiteY723" fmla="*/ 3590938 h 7267344"/>
              <a:gd name="connsiteX724" fmla="*/ 14816172 w 15576846"/>
              <a:gd name="connsiteY724" fmla="*/ 3591163 h 7267344"/>
              <a:gd name="connsiteX725" fmla="*/ 14837089 w 15576846"/>
              <a:gd name="connsiteY725" fmla="*/ 3599822 h 7267344"/>
              <a:gd name="connsiteX726" fmla="*/ 14835515 w 15576846"/>
              <a:gd name="connsiteY726" fmla="*/ 3599822 h 7267344"/>
              <a:gd name="connsiteX727" fmla="*/ 14553580 w 15576846"/>
              <a:gd name="connsiteY727" fmla="*/ 3571820 h 7267344"/>
              <a:gd name="connsiteX728" fmla="*/ 14561452 w 15576846"/>
              <a:gd name="connsiteY728" fmla="*/ 3572382 h 7267344"/>
              <a:gd name="connsiteX729" fmla="*/ 14592941 w 15576846"/>
              <a:gd name="connsiteY729" fmla="*/ 3588014 h 7267344"/>
              <a:gd name="connsiteX730" fmla="*/ 14587318 w 15576846"/>
              <a:gd name="connsiteY730" fmla="*/ 3587789 h 7267344"/>
              <a:gd name="connsiteX731" fmla="*/ 14553580 w 15576846"/>
              <a:gd name="connsiteY731" fmla="*/ 3571820 h 7267344"/>
              <a:gd name="connsiteX732" fmla="*/ 11995357 w 15576846"/>
              <a:gd name="connsiteY732" fmla="*/ 3772335 h 7267344"/>
              <a:gd name="connsiteX733" fmla="*/ 12010651 w 15576846"/>
              <a:gd name="connsiteY733" fmla="*/ 3764351 h 7267344"/>
              <a:gd name="connsiteX734" fmla="*/ 12002442 w 15576846"/>
              <a:gd name="connsiteY734" fmla="*/ 3787517 h 7267344"/>
              <a:gd name="connsiteX735" fmla="*/ 11987260 w 15576846"/>
              <a:gd name="connsiteY735" fmla="*/ 3796739 h 7267344"/>
              <a:gd name="connsiteX736" fmla="*/ 11995357 w 15576846"/>
              <a:gd name="connsiteY736" fmla="*/ 3772335 h 7267344"/>
              <a:gd name="connsiteX737" fmla="*/ 12006715 w 15576846"/>
              <a:gd name="connsiteY737" fmla="*/ 3738372 h 7267344"/>
              <a:gd name="connsiteX738" fmla="*/ 12021672 w 15576846"/>
              <a:gd name="connsiteY738" fmla="*/ 3732862 h 7267344"/>
              <a:gd name="connsiteX739" fmla="*/ 12013350 w 15576846"/>
              <a:gd name="connsiteY739" fmla="*/ 3756253 h 7267344"/>
              <a:gd name="connsiteX740" fmla="*/ 11998168 w 15576846"/>
              <a:gd name="connsiteY740" fmla="*/ 3763451 h 7267344"/>
              <a:gd name="connsiteX741" fmla="*/ 12006715 w 15576846"/>
              <a:gd name="connsiteY741" fmla="*/ 3738372 h 7267344"/>
              <a:gd name="connsiteX742" fmla="*/ 13617244 w 15576846"/>
              <a:gd name="connsiteY742" fmla="*/ 2613105 h 7267344"/>
              <a:gd name="connsiteX743" fmla="*/ 13606561 w 15576846"/>
              <a:gd name="connsiteY743" fmla="*/ 2606132 h 7267344"/>
              <a:gd name="connsiteX744" fmla="*/ 13599476 w 15576846"/>
              <a:gd name="connsiteY744" fmla="*/ 2589713 h 7267344"/>
              <a:gd name="connsiteX745" fmla="*/ 13609934 w 15576846"/>
              <a:gd name="connsiteY745" fmla="*/ 2597135 h 7267344"/>
              <a:gd name="connsiteX746" fmla="*/ 13617244 w 15576846"/>
              <a:gd name="connsiteY746" fmla="*/ 2613105 h 7267344"/>
              <a:gd name="connsiteX747" fmla="*/ 14533000 w 15576846"/>
              <a:gd name="connsiteY747" fmla="*/ 3549103 h 7267344"/>
              <a:gd name="connsiteX748" fmla="*/ 14542334 w 15576846"/>
              <a:gd name="connsiteY748" fmla="*/ 3550003 h 7267344"/>
              <a:gd name="connsiteX749" fmla="*/ 14569999 w 15576846"/>
              <a:gd name="connsiteY749" fmla="*/ 3565410 h 7267344"/>
              <a:gd name="connsiteX750" fmla="*/ 14561902 w 15576846"/>
              <a:gd name="connsiteY750" fmla="*/ 3564847 h 7267344"/>
              <a:gd name="connsiteX751" fmla="*/ 14533000 w 15576846"/>
              <a:gd name="connsiteY751" fmla="*/ 3549103 h 7267344"/>
              <a:gd name="connsiteX752" fmla="*/ 1925190 w 15576846"/>
              <a:gd name="connsiteY752" fmla="*/ 4654691 h 7267344"/>
              <a:gd name="connsiteX753" fmla="*/ 1935312 w 15576846"/>
              <a:gd name="connsiteY753" fmla="*/ 4661326 h 7267344"/>
              <a:gd name="connsiteX754" fmla="*/ 1942509 w 15576846"/>
              <a:gd name="connsiteY754" fmla="*/ 4678645 h 7267344"/>
              <a:gd name="connsiteX755" fmla="*/ 1932388 w 15576846"/>
              <a:gd name="connsiteY755" fmla="*/ 4671447 h 7267344"/>
              <a:gd name="connsiteX756" fmla="*/ 1925190 w 15576846"/>
              <a:gd name="connsiteY756" fmla="*/ 4654691 h 7267344"/>
              <a:gd name="connsiteX757" fmla="*/ 1832074 w 15576846"/>
              <a:gd name="connsiteY757" fmla="*/ 4525363 h 7267344"/>
              <a:gd name="connsiteX758" fmla="*/ 1816330 w 15576846"/>
              <a:gd name="connsiteY758" fmla="*/ 4502758 h 7267344"/>
              <a:gd name="connsiteX759" fmla="*/ 1817229 w 15576846"/>
              <a:gd name="connsiteY759" fmla="*/ 4503208 h 7267344"/>
              <a:gd name="connsiteX760" fmla="*/ 1832637 w 15576846"/>
              <a:gd name="connsiteY760" fmla="*/ 4525700 h 7267344"/>
              <a:gd name="connsiteX761" fmla="*/ 1832074 w 15576846"/>
              <a:gd name="connsiteY761" fmla="*/ 4525363 h 7267344"/>
              <a:gd name="connsiteX762" fmla="*/ 675993 w 15576846"/>
              <a:gd name="connsiteY762" fmla="*/ 3677532 h 7267344"/>
              <a:gd name="connsiteX763" fmla="*/ 690388 w 15576846"/>
              <a:gd name="connsiteY763" fmla="*/ 3683492 h 7267344"/>
              <a:gd name="connsiteX764" fmla="*/ 689150 w 15576846"/>
              <a:gd name="connsiteY764" fmla="*/ 3683380 h 7267344"/>
              <a:gd name="connsiteX765" fmla="*/ 675318 w 15576846"/>
              <a:gd name="connsiteY765" fmla="*/ 3677532 h 7267344"/>
              <a:gd name="connsiteX766" fmla="*/ 675993 w 15576846"/>
              <a:gd name="connsiteY766" fmla="*/ 3677532 h 7267344"/>
              <a:gd name="connsiteX767" fmla="*/ 11941713 w 15576846"/>
              <a:gd name="connsiteY767" fmla="*/ 3934726 h 7267344"/>
              <a:gd name="connsiteX768" fmla="*/ 11949136 w 15576846"/>
              <a:gd name="connsiteY768" fmla="*/ 3921456 h 7267344"/>
              <a:gd name="connsiteX769" fmla="*/ 11964205 w 15576846"/>
              <a:gd name="connsiteY769" fmla="*/ 3896828 h 7267344"/>
              <a:gd name="connsiteX770" fmla="*/ 11957120 w 15576846"/>
              <a:gd name="connsiteY770" fmla="*/ 3917407 h 7267344"/>
              <a:gd name="connsiteX771" fmla="*/ 11939914 w 15576846"/>
              <a:gd name="connsiteY771" fmla="*/ 3940349 h 7267344"/>
              <a:gd name="connsiteX772" fmla="*/ 11941713 w 15576846"/>
              <a:gd name="connsiteY772" fmla="*/ 3934726 h 7267344"/>
              <a:gd name="connsiteX773" fmla="*/ 13696303 w 15576846"/>
              <a:gd name="connsiteY773" fmla="*/ 2736472 h 7267344"/>
              <a:gd name="connsiteX774" fmla="*/ 13696753 w 15576846"/>
              <a:gd name="connsiteY774" fmla="*/ 2737260 h 7267344"/>
              <a:gd name="connsiteX775" fmla="*/ 13706874 w 15576846"/>
              <a:gd name="connsiteY775" fmla="*/ 2751879 h 7267344"/>
              <a:gd name="connsiteX776" fmla="*/ 13704738 w 15576846"/>
              <a:gd name="connsiteY776" fmla="*/ 2750642 h 7267344"/>
              <a:gd name="connsiteX777" fmla="*/ 13689106 w 15576846"/>
              <a:gd name="connsiteY777" fmla="*/ 2727588 h 7267344"/>
              <a:gd name="connsiteX778" fmla="*/ 13694166 w 15576846"/>
              <a:gd name="connsiteY778" fmla="*/ 2730624 h 7267344"/>
              <a:gd name="connsiteX779" fmla="*/ 13696303 w 15576846"/>
              <a:gd name="connsiteY779" fmla="*/ 2736472 h 7267344"/>
              <a:gd name="connsiteX780" fmla="*/ 13729703 w 15576846"/>
              <a:gd name="connsiteY780" fmla="*/ 2773471 h 7267344"/>
              <a:gd name="connsiteX781" fmla="*/ 13746122 w 15576846"/>
              <a:gd name="connsiteY781" fmla="*/ 2795963 h 7267344"/>
              <a:gd name="connsiteX782" fmla="*/ 13744772 w 15576846"/>
              <a:gd name="connsiteY782" fmla="*/ 2795176 h 7267344"/>
              <a:gd name="connsiteX783" fmla="*/ 13728804 w 15576846"/>
              <a:gd name="connsiteY783" fmla="*/ 2772909 h 7267344"/>
              <a:gd name="connsiteX784" fmla="*/ 13729703 w 15576846"/>
              <a:gd name="connsiteY784" fmla="*/ 2773471 h 7267344"/>
              <a:gd name="connsiteX785" fmla="*/ 14918848 w 15576846"/>
              <a:gd name="connsiteY785" fmla="*/ 3591163 h 7267344"/>
              <a:gd name="connsiteX786" fmla="*/ 14905914 w 15576846"/>
              <a:gd name="connsiteY786" fmla="*/ 3586102 h 7267344"/>
              <a:gd name="connsiteX787" fmla="*/ 14906815 w 15576846"/>
              <a:gd name="connsiteY787" fmla="*/ 3586215 h 7267344"/>
              <a:gd name="connsiteX788" fmla="*/ 14919410 w 15576846"/>
              <a:gd name="connsiteY788" fmla="*/ 3591275 h 7267344"/>
              <a:gd name="connsiteX789" fmla="*/ 14918848 w 15576846"/>
              <a:gd name="connsiteY789" fmla="*/ 3591163 h 7267344"/>
              <a:gd name="connsiteX790" fmla="*/ 1925865 w 15576846"/>
              <a:gd name="connsiteY790" fmla="*/ 4622977 h 7267344"/>
              <a:gd name="connsiteX791" fmla="*/ 1925528 w 15576846"/>
              <a:gd name="connsiteY791" fmla="*/ 4622415 h 7267344"/>
              <a:gd name="connsiteX792" fmla="*/ 1915182 w 15576846"/>
              <a:gd name="connsiteY792" fmla="*/ 4604984 h 7267344"/>
              <a:gd name="connsiteX793" fmla="*/ 1919792 w 15576846"/>
              <a:gd name="connsiteY793" fmla="*/ 4607683 h 7267344"/>
              <a:gd name="connsiteX794" fmla="*/ 1932725 w 15576846"/>
              <a:gd name="connsiteY794" fmla="*/ 4629837 h 7267344"/>
              <a:gd name="connsiteX795" fmla="*/ 1926990 w 15576846"/>
              <a:gd name="connsiteY795" fmla="*/ 4626351 h 7267344"/>
              <a:gd name="connsiteX796" fmla="*/ 1925865 w 15576846"/>
              <a:gd name="connsiteY796" fmla="*/ 4622977 h 7267344"/>
              <a:gd name="connsiteX797" fmla="*/ 1893927 w 15576846"/>
              <a:gd name="connsiteY797" fmla="*/ 4584291 h 7267344"/>
              <a:gd name="connsiteX798" fmla="*/ 1879195 w 15576846"/>
              <a:gd name="connsiteY798" fmla="*/ 4560675 h 7267344"/>
              <a:gd name="connsiteX799" fmla="*/ 1883243 w 15576846"/>
              <a:gd name="connsiteY799" fmla="*/ 4562924 h 7267344"/>
              <a:gd name="connsiteX800" fmla="*/ 1897750 w 15576846"/>
              <a:gd name="connsiteY800" fmla="*/ 4586540 h 7267344"/>
              <a:gd name="connsiteX801" fmla="*/ 1893927 w 15576846"/>
              <a:gd name="connsiteY801" fmla="*/ 4584291 h 7267344"/>
              <a:gd name="connsiteX802" fmla="*/ 1880432 w 15576846"/>
              <a:gd name="connsiteY802" fmla="*/ 4576194 h 7267344"/>
              <a:gd name="connsiteX803" fmla="*/ 1880319 w 15576846"/>
              <a:gd name="connsiteY803" fmla="*/ 4575969 h 7267344"/>
              <a:gd name="connsiteX804" fmla="*/ 1865699 w 15576846"/>
              <a:gd name="connsiteY804" fmla="*/ 4553140 h 7267344"/>
              <a:gd name="connsiteX805" fmla="*/ 1868623 w 15576846"/>
              <a:gd name="connsiteY805" fmla="*/ 4554827 h 7267344"/>
              <a:gd name="connsiteX806" fmla="*/ 1883243 w 15576846"/>
              <a:gd name="connsiteY806" fmla="*/ 4577993 h 7267344"/>
              <a:gd name="connsiteX807" fmla="*/ 1880432 w 15576846"/>
              <a:gd name="connsiteY807" fmla="*/ 4576194 h 7267344"/>
              <a:gd name="connsiteX808" fmla="*/ 1100864 w 15576846"/>
              <a:gd name="connsiteY808" fmla="*/ 3766937 h 7267344"/>
              <a:gd name="connsiteX809" fmla="*/ 1132353 w 15576846"/>
              <a:gd name="connsiteY809" fmla="*/ 3789204 h 7267344"/>
              <a:gd name="connsiteX810" fmla="*/ 1117845 w 15576846"/>
              <a:gd name="connsiteY810" fmla="*/ 3784480 h 7267344"/>
              <a:gd name="connsiteX811" fmla="*/ 1086469 w 15576846"/>
              <a:gd name="connsiteY811" fmla="*/ 3762439 h 7267344"/>
              <a:gd name="connsiteX812" fmla="*/ 1100864 w 15576846"/>
              <a:gd name="connsiteY812" fmla="*/ 3766937 h 7267344"/>
              <a:gd name="connsiteX813" fmla="*/ 1066901 w 15576846"/>
              <a:gd name="connsiteY813" fmla="*/ 3744558 h 7267344"/>
              <a:gd name="connsiteX814" fmla="*/ 1080171 w 15576846"/>
              <a:gd name="connsiteY814" fmla="*/ 3753217 h 7267344"/>
              <a:gd name="connsiteX815" fmla="*/ 1066901 w 15576846"/>
              <a:gd name="connsiteY815" fmla="*/ 3744558 h 7267344"/>
              <a:gd name="connsiteX816" fmla="*/ 13601837 w 15576846"/>
              <a:gd name="connsiteY816" fmla="*/ 2643918 h 7267344"/>
              <a:gd name="connsiteX817" fmla="*/ 13602175 w 15576846"/>
              <a:gd name="connsiteY817" fmla="*/ 2644481 h 7267344"/>
              <a:gd name="connsiteX818" fmla="*/ 13605211 w 15576846"/>
              <a:gd name="connsiteY818" fmla="*/ 2649654 h 7267344"/>
              <a:gd name="connsiteX819" fmla="*/ 13599363 w 15576846"/>
              <a:gd name="connsiteY819" fmla="*/ 2646505 h 7267344"/>
              <a:gd name="connsiteX820" fmla="*/ 13586205 w 15576846"/>
              <a:gd name="connsiteY820" fmla="*/ 2623676 h 7267344"/>
              <a:gd name="connsiteX821" fmla="*/ 13596327 w 15576846"/>
              <a:gd name="connsiteY821" fmla="*/ 2629524 h 7267344"/>
              <a:gd name="connsiteX822" fmla="*/ 13601837 w 15576846"/>
              <a:gd name="connsiteY822" fmla="*/ 2643918 h 7267344"/>
              <a:gd name="connsiteX823" fmla="*/ 13627028 w 15576846"/>
              <a:gd name="connsiteY823" fmla="*/ 2669896 h 7267344"/>
              <a:gd name="connsiteX824" fmla="*/ 13641648 w 15576846"/>
              <a:gd name="connsiteY824" fmla="*/ 2693513 h 7267344"/>
              <a:gd name="connsiteX825" fmla="*/ 13636474 w 15576846"/>
              <a:gd name="connsiteY825" fmla="*/ 2690814 h 7267344"/>
              <a:gd name="connsiteX826" fmla="*/ 13621968 w 15576846"/>
              <a:gd name="connsiteY826" fmla="*/ 2667085 h 7267344"/>
              <a:gd name="connsiteX827" fmla="*/ 13627028 w 15576846"/>
              <a:gd name="connsiteY827" fmla="*/ 2669896 h 7267344"/>
              <a:gd name="connsiteX828" fmla="*/ 13649069 w 15576846"/>
              <a:gd name="connsiteY828" fmla="*/ 2690139 h 7267344"/>
              <a:gd name="connsiteX829" fmla="*/ 13649407 w 15576846"/>
              <a:gd name="connsiteY829" fmla="*/ 2690814 h 7267344"/>
              <a:gd name="connsiteX830" fmla="*/ 13655931 w 15576846"/>
              <a:gd name="connsiteY830" fmla="*/ 2701048 h 7267344"/>
              <a:gd name="connsiteX831" fmla="*/ 13651770 w 15576846"/>
              <a:gd name="connsiteY831" fmla="*/ 2698798 h 7267344"/>
              <a:gd name="connsiteX832" fmla="*/ 13637262 w 15576846"/>
              <a:gd name="connsiteY832" fmla="*/ 2675519 h 7267344"/>
              <a:gd name="connsiteX833" fmla="*/ 13645359 w 15576846"/>
              <a:gd name="connsiteY833" fmla="*/ 2680243 h 7267344"/>
              <a:gd name="connsiteX834" fmla="*/ 13649069 w 15576846"/>
              <a:gd name="connsiteY834" fmla="*/ 2690139 h 7267344"/>
              <a:gd name="connsiteX835" fmla="*/ 13768951 w 15576846"/>
              <a:gd name="connsiteY835" fmla="*/ 2816768 h 7267344"/>
              <a:gd name="connsiteX836" fmla="*/ 13788070 w 15576846"/>
              <a:gd name="connsiteY836" fmla="*/ 2841509 h 7267344"/>
              <a:gd name="connsiteX837" fmla="*/ 13787282 w 15576846"/>
              <a:gd name="connsiteY837" fmla="*/ 2841060 h 7267344"/>
              <a:gd name="connsiteX838" fmla="*/ 13768951 w 15576846"/>
              <a:gd name="connsiteY838" fmla="*/ 2816768 h 7267344"/>
              <a:gd name="connsiteX839" fmla="*/ 13768951 w 15576846"/>
              <a:gd name="connsiteY839" fmla="*/ 2816768 h 7267344"/>
              <a:gd name="connsiteX840" fmla="*/ 14907376 w 15576846"/>
              <a:gd name="connsiteY840" fmla="*/ 3578568 h 7267344"/>
              <a:gd name="connsiteX841" fmla="*/ 14897705 w 15576846"/>
              <a:gd name="connsiteY841" fmla="*/ 3574631 h 7267344"/>
              <a:gd name="connsiteX842" fmla="*/ 14898043 w 15576846"/>
              <a:gd name="connsiteY842" fmla="*/ 3574631 h 7267344"/>
              <a:gd name="connsiteX843" fmla="*/ 14907602 w 15576846"/>
              <a:gd name="connsiteY843" fmla="*/ 3578568 h 7267344"/>
              <a:gd name="connsiteX844" fmla="*/ 14907376 w 15576846"/>
              <a:gd name="connsiteY844" fmla="*/ 3578568 h 7267344"/>
              <a:gd name="connsiteX845" fmla="*/ 14475870 w 15576846"/>
              <a:gd name="connsiteY845" fmla="*/ 3500183 h 7267344"/>
              <a:gd name="connsiteX846" fmla="*/ 14475983 w 15576846"/>
              <a:gd name="connsiteY846" fmla="*/ 3500409 h 7267344"/>
              <a:gd name="connsiteX847" fmla="*/ 14453042 w 15576846"/>
              <a:gd name="connsiteY847" fmla="*/ 3484777 h 7267344"/>
              <a:gd name="connsiteX848" fmla="*/ 14475870 w 15576846"/>
              <a:gd name="connsiteY848" fmla="*/ 3500183 h 7267344"/>
              <a:gd name="connsiteX849" fmla="*/ 14433811 w 15576846"/>
              <a:gd name="connsiteY849" fmla="*/ 3471169 h 7267344"/>
              <a:gd name="connsiteX850" fmla="*/ 14404684 w 15576846"/>
              <a:gd name="connsiteY850" fmla="*/ 3449802 h 7267344"/>
              <a:gd name="connsiteX851" fmla="*/ 14421103 w 15576846"/>
              <a:gd name="connsiteY851" fmla="*/ 3455762 h 7267344"/>
              <a:gd name="connsiteX852" fmla="*/ 14449668 w 15576846"/>
              <a:gd name="connsiteY852" fmla="*/ 3476455 h 7267344"/>
              <a:gd name="connsiteX853" fmla="*/ 14433811 w 15576846"/>
              <a:gd name="connsiteY853" fmla="*/ 3471169 h 7267344"/>
              <a:gd name="connsiteX854" fmla="*/ 3605669 w 15576846"/>
              <a:gd name="connsiteY854" fmla="*/ 3281562 h 7267344"/>
              <a:gd name="connsiteX855" fmla="*/ 3611855 w 15576846"/>
              <a:gd name="connsiteY855" fmla="*/ 3262445 h 7267344"/>
              <a:gd name="connsiteX856" fmla="*/ 3624338 w 15576846"/>
              <a:gd name="connsiteY856" fmla="*/ 3245688 h 7267344"/>
              <a:gd name="connsiteX857" fmla="*/ 3619614 w 15576846"/>
              <a:gd name="connsiteY857" fmla="*/ 3261207 h 7267344"/>
              <a:gd name="connsiteX858" fmla="*/ 3605669 w 15576846"/>
              <a:gd name="connsiteY858" fmla="*/ 3281562 h 7267344"/>
              <a:gd name="connsiteX859" fmla="*/ 1970849 w 15576846"/>
              <a:gd name="connsiteY859" fmla="*/ 4668748 h 7267344"/>
              <a:gd name="connsiteX860" fmla="*/ 1964101 w 15576846"/>
              <a:gd name="connsiteY860" fmla="*/ 4656265 h 7267344"/>
              <a:gd name="connsiteX861" fmla="*/ 1970062 w 15576846"/>
              <a:gd name="connsiteY861" fmla="*/ 4659639 h 7267344"/>
              <a:gd name="connsiteX862" fmla="*/ 1982545 w 15576846"/>
              <a:gd name="connsiteY862" fmla="*/ 4682806 h 7267344"/>
              <a:gd name="connsiteX863" fmla="*/ 1974448 w 15576846"/>
              <a:gd name="connsiteY863" fmla="*/ 4677970 h 7267344"/>
              <a:gd name="connsiteX864" fmla="*/ 1970849 w 15576846"/>
              <a:gd name="connsiteY864" fmla="*/ 4668748 h 7267344"/>
              <a:gd name="connsiteX865" fmla="*/ 1942509 w 15576846"/>
              <a:gd name="connsiteY865" fmla="*/ 4635460 h 7267344"/>
              <a:gd name="connsiteX866" fmla="*/ 1929464 w 15576846"/>
              <a:gd name="connsiteY866" fmla="*/ 4612856 h 7267344"/>
              <a:gd name="connsiteX867" fmla="*/ 1934974 w 15576846"/>
              <a:gd name="connsiteY867" fmla="*/ 4615892 h 7267344"/>
              <a:gd name="connsiteX868" fmla="*/ 1947907 w 15576846"/>
              <a:gd name="connsiteY868" fmla="*/ 4638609 h 7267344"/>
              <a:gd name="connsiteX869" fmla="*/ 1942509 w 15576846"/>
              <a:gd name="connsiteY869" fmla="*/ 4635460 h 7267344"/>
              <a:gd name="connsiteX870" fmla="*/ 13633663 w 15576846"/>
              <a:gd name="connsiteY870" fmla="*/ 2696887 h 7267344"/>
              <a:gd name="connsiteX871" fmla="*/ 13649069 w 15576846"/>
              <a:gd name="connsiteY871" fmla="*/ 2721740 h 7267344"/>
              <a:gd name="connsiteX872" fmla="*/ 13642435 w 15576846"/>
              <a:gd name="connsiteY872" fmla="*/ 2718479 h 7267344"/>
              <a:gd name="connsiteX873" fmla="*/ 13627253 w 15576846"/>
              <a:gd name="connsiteY873" fmla="*/ 2693513 h 7267344"/>
              <a:gd name="connsiteX874" fmla="*/ 13633663 w 15576846"/>
              <a:gd name="connsiteY874" fmla="*/ 2696887 h 7267344"/>
              <a:gd name="connsiteX875" fmla="*/ 2038774 w 15576846"/>
              <a:gd name="connsiteY875" fmla="*/ 4738360 h 7267344"/>
              <a:gd name="connsiteX876" fmla="*/ 2027641 w 15576846"/>
              <a:gd name="connsiteY876" fmla="*/ 4715756 h 7267344"/>
              <a:gd name="connsiteX877" fmla="*/ 2035401 w 15576846"/>
              <a:gd name="connsiteY877" fmla="*/ 4719805 h 7267344"/>
              <a:gd name="connsiteX878" fmla="*/ 2047321 w 15576846"/>
              <a:gd name="connsiteY878" fmla="*/ 4744321 h 7267344"/>
              <a:gd name="connsiteX879" fmla="*/ 2039337 w 15576846"/>
              <a:gd name="connsiteY879" fmla="*/ 4739823 h 7267344"/>
              <a:gd name="connsiteX880" fmla="*/ 2038774 w 15576846"/>
              <a:gd name="connsiteY880" fmla="*/ 4738360 h 7267344"/>
              <a:gd name="connsiteX881" fmla="*/ 1694986 w 15576846"/>
              <a:gd name="connsiteY881" fmla="*/ 4361509 h 7267344"/>
              <a:gd name="connsiteX882" fmla="*/ 1675081 w 15576846"/>
              <a:gd name="connsiteY882" fmla="*/ 4336993 h 7267344"/>
              <a:gd name="connsiteX883" fmla="*/ 1676880 w 15576846"/>
              <a:gd name="connsiteY883" fmla="*/ 4337893 h 7267344"/>
              <a:gd name="connsiteX884" fmla="*/ 1695998 w 15576846"/>
              <a:gd name="connsiteY884" fmla="*/ 4361959 h 7267344"/>
              <a:gd name="connsiteX885" fmla="*/ 1694986 w 15576846"/>
              <a:gd name="connsiteY885" fmla="*/ 4361509 h 7267344"/>
              <a:gd name="connsiteX886" fmla="*/ 1707694 w 15576846"/>
              <a:gd name="connsiteY886" fmla="*/ 4376916 h 7267344"/>
              <a:gd name="connsiteX887" fmla="*/ 1721414 w 15576846"/>
              <a:gd name="connsiteY887" fmla="*/ 4394460 h 7267344"/>
              <a:gd name="connsiteX888" fmla="*/ 1707244 w 15576846"/>
              <a:gd name="connsiteY888" fmla="*/ 4376579 h 7267344"/>
              <a:gd name="connsiteX889" fmla="*/ 1707694 w 15576846"/>
              <a:gd name="connsiteY889" fmla="*/ 4376916 h 7267344"/>
              <a:gd name="connsiteX890" fmla="*/ 13483867 w 15576846"/>
              <a:gd name="connsiteY890" fmla="*/ 2528535 h 7267344"/>
              <a:gd name="connsiteX891" fmla="*/ 13488815 w 15576846"/>
              <a:gd name="connsiteY891" fmla="*/ 2538769 h 7267344"/>
              <a:gd name="connsiteX892" fmla="*/ 13480044 w 15576846"/>
              <a:gd name="connsiteY892" fmla="*/ 2534495 h 7267344"/>
              <a:gd name="connsiteX893" fmla="*/ 13468123 w 15576846"/>
              <a:gd name="connsiteY893" fmla="*/ 2509754 h 7267344"/>
              <a:gd name="connsiteX894" fmla="*/ 13478807 w 15576846"/>
              <a:gd name="connsiteY894" fmla="*/ 2515377 h 7267344"/>
              <a:gd name="connsiteX895" fmla="*/ 13483867 w 15576846"/>
              <a:gd name="connsiteY895" fmla="*/ 2528535 h 7267344"/>
              <a:gd name="connsiteX896" fmla="*/ 13510408 w 15576846"/>
              <a:gd name="connsiteY896" fmla="*/ 2557550 h 7267344"/>
              <a:gd name="connsiteX897" fmla="*/ 13523116 w 15576846"/>
              <a:gd name="connsiteY897" fmla="*/ 2582178 h 7267344"/>
              <a:gd name="connsiteX898" fmla="*/ 13514681 w 15576846"/>
              <a:gd name="connsiteY898" fmla="*/ 2578130 h 7267344"/>
              <a:gd name="connsiteX899" fmla="*/ 13501973 w 15576846"/>
              <a:gd name="connsiteY899" fmla="*/ 2553276 h 7267344"/>
              <a:gd name="connsiteX900" fmla="*/ 13510408 w 15576846"/>
              <a:gd name="connsiteY900" fmla="*/ 2557550 h 7267344"/>
              <a:gd name="connsiteX901" fmla="*/ 13640186 w 15576846"/>
              <a:gd name="connsiteY901" fmla="*/ 2725564 h 7267344"/>
              <a:gd name="connsiteX902" fmla="*/ 13656043 w 15576846"/>
              <a:gd name="connsiteY902" fmla="*/ 2751205 h 7267344"/>
              <a:gd name="connsiteX903" fmla="*/ 13648058 w 15576846"/>
              <a:gd name="connsiteY903" fmla="*/ 2747606 h 7267344"/>
              <a:gd name="connsiteX904" fmla="*/ 13632313 w 15576846"/>
              <a:gd name="connsiteY904" fmla="*/ 2721853 h 7267344"/>
              <a:gd name="connsiteX905" fmla="*/ 13640186 w 15576846"/>
              <a:gd name="connsiteY905" fmla="*/ 2725564 h 7267344"/>
              <a:gd name="connsiteX906" fmla="*/ 13816409 w 15576846"/>
              <a:gd name="connsiteY906" fmla="*/ 2901225 h 7267344"/>
              <a:gd name="connsiteX907" fmla="*/ 13810899 w 15576846"/>
              <a:gd name="connsiteY907" fmla="*/ 2898639 h 7267344"/>
              <a:gd name="connsiteX908" fmla="*/ 13792231 w 15576846"/>
              <a:gd name="connsiteY908" fmla="*/ 2873560 h 7267344"/>
              <a:gd name="connsiteX909" fmla="*/ 13797179 w 15576846"/>
              <a:gd name="connsiteY909" fmla="*/ 2876034 h 7267344"/>
              <a:gd name="connsiteX910" fmla="*/ 13816409 w 15576846"/>
              <a:gd name="connsiteY910" fmla="*/ 2901225 h 7267344"/>
              <a:gd name="connsiteX911" fmla="*/ 12485228 w 15576846"/>
              <a:gd name="connsiteY911" fmla="*/ 3682818 h 7267344"/>
              <a:gd name="connsiteX912" fmla="*/ 12482081 w 15576846"/>
              <a:gd name="connsiteY912" fmla="*/ 3683267 h 7267344"/>
              <a:gd name="connsiteX913" fmla="*/ 12482980 w 15576846"/>
              <a:gd name="connsiteY913" fmla="*/ 3682705 h 7267344"/>
              <a:gd name="connsiteX914" fmla="*/ 12486016 w 15576846"/>
              <a:gd name="connsiteY914" fmla="*/ 3682368 h 7267344"/>
              <a:gd name="connsiteX915" fmla="*/ 12485228 w 15576846"/>
              <a:gd name="connsiteY915" fmla="*/ 3682818 h 7267344"/>
              <a:gd name="connsiteX916" fmla="*/ 12451042 w 15576846"/>
              <a:gd name="connsiteY916" fmla="*/ 3696200 h 7267344"/>
              <a:gd name="connsiteX917" fmla="*/ 12447780 w 15576846"/>
              <a:gd name="connsiteY917" fmla="*/ 3696875 h 7267344"/>
              <a:gd name="connsiteX918" fmla="*/ 12448567 w 15576846"/>
              <a:gd name="connsiteY918" fmla="*/ 3696312 h 7267344"/>
              <a:gd name="connsiteX919" fmla="*/ 12451603 w 15576846"/>
              <a:gd name="connsiteY919" fmla="*/ 3695863 h 7267344"/>
              <a:gd name="connsiteX920" fmla="*/ 12451042 w 15576846"/>
              <a:gd name="connsiteY920" fmla="*/ 3696200 h 7267344"/>
              <a:gd name="connsiteX921" fmla="*/ 3272902 w 15576846"/>
              <a:gd name="connsiteY921" fmla="*/ 3626025 h 7267344"/>
              <a:gd name="connsiteX922" fmla="*/ 3260307 w 15576846"/>
              <a:gd name="connsiteY922" fmla="*/ 3626025 h 7267344"/>
              <a:gd name="connsiteX923" fmla="*/ 3267167 w 15576846"/>
              <a:gd name="connsiteY923" fmla="*/ 3615454 h 7267344"/>
              <a:gd name="connsiteX924" fmla="*/ 3279650 w 15576846"/>
              <a:gd name="connsiteY924" fmla="*/ 3615005 h 7267344"/>
              <a:gd name="connsiteX925" fmla="*/ 3278750 w 15576846"/>
              <a:gd name="connsiteY925" fmla="*/ 3616466 h 7267344"/>
              <a:gd name="connsiteX926" fmla="*/ 3272902 w 15576846"/>
              <a:gd name="connsiteY926" fmla="*/ 3626025 h 7267344"/>
              <a:gd name="connsiteX927" fmla="*/ 2103551 w 15576846"/>
              <a:gd name="connsiteY927" fmla="*/ 4800550 h 7267344"/>
              <a:gd name="connsiteX928" fmla="*/ 2092305 w 15576846"/>
              <a:gd name="connsiteY928" fmla="*/ 4775360 h 7267344"/>
              <a:gd name="connsiteX929" fmla="*/ 2266280 w 15576846"/>
              <a:gd name="connsiteY929" fmla="*/ 4827991 h 7267344"/>
              <a:gd name="connsiteX930" fmla="*/ 2794501 w 15576846"/>
              <a:gd name="connsiteY930" fmla="*/ 4392436 h 7267344"/>
              <a:gd name="connsiteX931" fmla="*/ 3236016 w 15576846"/>
              <a:gd name="connsiteY931" fmla="*/ 3633785 h 7267344"/>
              <a:gd name="connsiteX932" fmla="*/ 3248724 w 15576846"/>
              <a:gd name="connsiteY932" fmla="*/ 3633785 h 7267344"/>
              <a:gd name="connsiteX933" fmla="*/ 2814181 w 15576846"/>
              <a:gd name="connsiteY933" fmla="*/ 4413915 h 7267344"/>
              <a:gd name="connsiteX934" fmla="*/ 2289671 w 15576846"/>
              <a:gd name="connsiteY934" fmla="*/ 4860266 h 7267344"/>
              <a:gd name="connsiteX935" fmla="*/ 2103551 w 15576846"/>
              <a:gd name="connsiteY935" fmla="*/ 4800550 h 7267344"/>
              <a:gd name="connsiteX936" fmla="*/ 1738283 w 15576846"/>
              <a:gd name="connsiteY936" fmla="*/ 4368482 h 7267344"/>
              <a:gd name="connsiteX937" fmla="*/ 1744693 w 15576846"/>
              <a:gd name="connsiteY937" fmla="*/ 4371406 h 7267344"/>
              <a:gd name="connsiteX938" fmla="*/ 1762799 w 15576846"/>
              <a:gd name="connsiteY938" fmla="*/ 4396934 h 7267344"/>
              <a:gd name="connsiteX939" fmla="*/ 1756839 w 15576846"/>
              <a:gd name="connsiteY939" fmla="*/ 4394010 h 7267344"/>
              <a:gd name="connsiteX940" fmla="*/ 1738283 w 15576846"/>
              <a:gd name="connsiteY940" fmla="*/ 4368482 h 7267344"/>
              <a:gd name="connsiteX941" fmla="*/ 1629760 w 15576846"/>
              <a:gd name="connsiteY941" fmla="*/ 4292684 h 7267344"/>
              <a:gd name="connsiteX942" fmla="*/ 1631109 w 15576846"/>
              <a:gd name="connsiteY942" fmla="*/ 4293472 h 7267344"/>
              <a:gd name="connsiteX943" fmla="*/ 1649665 w 15576846"/>
              <a:gd name="connsiteY943" fmla="*/ 4315739 h 7267344"/>
              <a:gd name="connsiteX944" fmla="*/ 1648991 w 15576846"/>
              <a:gd name="connsiteY944" fmla="*/ 4315401 h 7267344"/>
              <a:gd name="connsiteX945" fmla="*/ 1629760 w 15576846"/>
              <a:gd name="connsiteY945" fmla="*/ 4292684 h 7267344"/>
              <a:gd name="connsiteX946" fmla="*/ 3080260 w 15576846"/>
              <a:gd name="connsiteY946" fmla="*/ 3582166 h 7267344"/>
              <a:gd name="connsiteX947" fmla="*/ 3078910 w 15576846"/>
              <a:gd name="connsiteY947" fmla="*/ 3583178 h 7267344"/>
              <a:gd name="connsiteX948" fmla="*/ 3075311 w 15576846"/>
              <a:gd name="connsiteY948" fmla="*/ 3583628 h 7267344"/>
              <a:gd name="connsiteX949" fmla="*/ 3076661 w 15576846"/>
              <a:gd name="connsiteY949" fmla="*/ 3582728 h 7267344"/>
              <a:gd name="connsiteX950" fmla="*/ 3080260 w 15576846"/>
              <a:gd name="connsiteY950" fmla="*/ 3582166 h 7267344"/>
              <a:gd name="connsiteX951" fmla="*/ 11925631 w 15576846"/>
              <a:gd name="connsiteY951" fmla="*/ 4044149 h 7267344"/>
              <a:gd name="connsiteX952" fmla="*/ 11919784 w 15576846"/>
              <a:gd name="connsiteY952" fmla="*/ 4060568 h 7267344"/>
              <a:gd name="connsiteX953" fmla="*/ 11907976 w 15576846"/>
              <a:gd name="connsiteY953" fmla="*/ 4077662 h 7267344"/>
              <a:gd name="connsiteX954" fmla="*/ 11912249 w 15576846"/>
              <a:gd name="connsiteY954" fmla="*/ 4064842 h 7267344"/>
              <a:gd name="connsiteX955" fmla="*/ 11925631 w 15576846"/>
              <a:gd name="connsiteY955" fmla="*/ 4044149 h 7267344"/>
              <a:gd name="connsiteX956" fmla="*/ 12261772 w 15576846"/>
              <a:gd name="connsiteY956" fmla="*/ 3640870 h 7267344"/>
              <a:gd name="connsiteX957" fmla="*/ 12275155 w 15576846"/>
              <a:gd name="connsiteY957" fmla="*/ 3640870 h 7267344"/>
              <a:gd name="connsiteX958" fmla="*/ 12267733 w 15576846"/>
              <a:gd name="connsiteY958" fmla="*/ 3652229 h 7267344"/>
              <a:gd name="connsiteX959" fmla="*/ 12254463 w 15576846"/>
              <a:gd name="connsiteY959" fmla="*/ 3652678 h 7267344"/>
              <a:gd name="connsiteX960" fmla="*/ 12255250 w 15576846"/>
              <a:gd name="connsiteY960" fmla="*/ 3651329 h 7267344"/>
              <a:gd name="connsiteX961" fmla="*/ 12261772 w 15576846"/>
              <a:gd name="connsiteY961" fmla="*/ 3640870 h 7267344"/>
              <a:gd name="connsiteX962" fmla="*/ 13412905 w 15576846"/>
              <a:gd name="connsiteY962" fmla="*/ 2458923 h 7267344"/>
              <a:gd name="connsiteX963" fmla="*/ 13422127 w 15576846"/>
              <a:gd name="connsiteY963" fmla="*/ 2479840 h 7267344"/>
              <a:gd name="connsiteX964" fmla="*/ 13273006 w 15576846"/>
              <a:gd name="connsiteY964" fmla="*/ 2439018 h 7267344"/>
              <a:gd name="connsiteX965" fmla="*/ 12743436 w 15576846"/>
              <a:gd name="connsiteY965" fmla="*/ 2874572 h 7267344"/>
              <a:gd name="connsiteX966" fmla="*/ 12300459 w 15576846"/>
              <a:gd name="connsiteY966" fmla="*/ 3633223 h 7267344"/>
              <a:gd name="connsiteX967" fmla="*/ 12286963 w 15576846"/>
              <a:gd name="connsiteY967" fmla="*/ 3633223 h 7267344"/>
              <a:gd name="connsiteX968" fmla="*/ 12722968 w 15576846"/>
              <a:gd name="connsiteY968" fmla="*/ 2853093 h 7267344"/>
              <a:gd name="connsiteX969" fmla="*/ 13248715 w 15576846"/>
              <a:gd name="connsiteY969" fmla="*/ 2406742 h 7267344"/>
              <a:gd name="connsiteX970" fmla="*/ 13411107 w 15576846"/>
              <a:gd name="connsiteY970" fmla="*/ 2454312 h 7267344"/>
              <a:gd name="connsiteX971" fmla="*/ 13412905 w 15576846"/>
              <a:gd name="connsiteY971" fmla="*/ 2458923 h 7267344"/>
              <a:gd name="connsiteX972" fmla="*/ 13645584 w 15576846"/>
              <a:gd name="connsiteY972" fmla="*/ 2754128 h 7267344"/>
              <a:gd name="connsiteX973" fmla="*/ 13662340 w 15576846"/>
              <a:gd name="connsiteY973" fmla="*/ 2781344 h 7267344"/>
              <a:gd name="connsiteX974" fmla="*/ 13653119 w 15576846"/>
              <a:gd name="connsiteY974" fmla="*/ 2777520 h 7267344"/>
              <a:gd name="connsiteX975" fmla="*/ 13636587 w 15576846"/>
              <a:gd name="connsiteY975" fmla="*/ 2750192 h 7267344"/>
              <a:gd name="connsiteX976" fmla="*/ 13645584 w 15576846"/>
              <a:gd name="connsiteY976" fmla="*/ 2754128 h 7267344"/>
              <a:gd name="connsiteX977" fmla="*/ 14535249 w 15576846"/>
              <a:gd name="connsiteY977" fmla="*/ 3417638 h 7267344"/>
              <a:gd name="connsiteX978" fmla="*/ 14539748 w 15576846"/>
              <a:gd name="connsiteY978" fmla="*/ 3420450 h 7267344"/>
              <a:gd name="connsiteX979" fmla="*/ 14538736 w 15576846"/>
              <a:gd name="connsiteY979" fmla="*/ 3420112 h 7267344"/>
              <a:gd name="connsiteX980" fmla="*/ 14534350 w 15576846"/>
              <a:gd name="connsiteY980" fmla="*/ 3417301 h 7267344"/>
              <a:gd name="connsiteX981" fmla="*/ 14535249 w 15576846"/>
              <a:gd name="connsiteY981" fmla="*/ 3417638 h 7267344"/>
              <a:gd name="connsiteX982" fmla="*/ 14746448 w 15576846"/>
              <a:gd name="connsiteY982" fmla="*/ 3512667 h 7267344"/>
              <a:gd name="connsiteX983" fmla="*/ 14746110 w 15576846"/>
              <a:gd name="connsiteY983" fmla="*/ 3512554 h 7267344"/>
              <a:gd name="connsiteX984" fmla="*/ 14741050 w 15576846"/>
              <a:gd name="connsiteY984" fmla="*/ 3509967 h 7267344"/>
              <a:gd name="connsiteX985" fmla="*/ 14741163 w 15576846"/>
              <a:gd name="connsiteY985" fmla="*/ 3509967 h 7267344"/>
              <a:gd name="connsiteX986" fmla="*/ 14746448 w 15576846"/>
              <a:gd name="connsiteY986" fmla="*/ 3512667 h 7267344"/>
              <a:gd name="connsiteX987" fmla="*/ 3265368 w 15576846"/>
              <a:gd name="connsiteY987" fmla="*/ 3607807 h 7267344"/>
              <a:gd name="connsiteX988" fmla="*/ 3253335 w 15576846"/>
              <a:gd name="connsiteY988" fmla="*/ 3608257 h 7267344"/>
              <a:gd name="connsiteX989" fmla="*/ 3256708 w 15576846"/>
              <a:gd name="connsiteY989" fmla="*/ 3603309 h 7267344"/>
              <a:gd name="connsiteX990" fmla="*/ 3259970 w 15576846"/>
              <a:gd name="connsiteY990" fmla="*/ 3598473 h 7267344"/>
              <a:gd name="connsiteX991" fmla="*/ 3271890 w 15576846"/>
              <a:gd name="connsiteY991" fmla="*/ 3597573 h 7267344"/>
              <a:gd name="connsiteX992" fmla="*/ 3266492 w 15576846"/>
              <a:gd name="connsiteY992" fmla="*/ 3605895 h 7267344"/>
              <a:gd name="connsiteX993" fmla="*/ 3265368 w 15576846"/>
              <a:gd name="connsiteY993" fmla="*/ 3607807 h 7267344"/>
              <a:gd name="connsiteX994" fmla="*/ 1702296 w 15576846"/>
              <a:gd name="connsiteY994" fmla="*/ 4319787 h 7267344"/>
              <a:gd name="connsiteX995" fmla="*/ 1682391 w 15576846"/>
              <a:gd name="connsiteY995" fmla="*/ 4293359 h 7267344"/>
              <a:gd name="connsiteX996" fmla="*/ 1690150 w 15576846"/>
              <a:gd name="connsiteY996" fmla="*/ 4296620 h 7267344"/>
              <a:gd name="connsiteX997" fmla="*/ 1709718 w 15576846"/>
              <a:gd name="connsiteY997" fmla="*/ 4323048 h 7267344"/>
              <a:gd name="connsiteX998" fmla="*/ 1705895 w 15576846"/>
              <a:gd name="connsiteY998" fmla="*/ 4321362 h 7267344"/>
              <a:gd name="connsiteX999" fmla="*/ 1702296 w 15576846"/>
              <a:gd name="connsiteY999" fmla="*/ 4319787 h 7267344"/>
              <a:gd name="connsiteX1000" fmla="*/ 876733 w 15576846"/>
              <a:gd name="connsiteY1000" fmla="*/ 3776946 h 7267344"/>
              <a:gd name="connsiteX1001" fmla="*/ 877970 w 15576846"/>
              <a:gd name="connsiteY1001" fmla="*/ 3777283 h 7267344"/>
              <a:gd name="connsiteX1002" fmla="*/ 884042 w 15576846"/>
              <a:gd name="connsiteY1002" fmla="*/ 3780657 h 7267344"/>
              <a:gd name="connsiteX1003" fmla="*/ 882918 w 15576846"/>
              <a:gd name="connsiteY1003" fmla="*/ 3780432 h 7267344"/>
              <a:gd name="connsiteX1004" fmla="*/ 876733 w 15576846"/>
              <a:gd name="connsiteY1004" fmla="*/ 3776946 h 7267344"/>
              <a:gd name="connsiteX1005" fmla="*/ 901586 w 15576846"/>
              <a:gd name="connsiteY1005" fmla="*/ 3782681 h 7267344"/>
              <a:gd name="connsiteX1006" fmla="*/ 904285 w 15576846"/>
              <a:gd name="connsiteY1006" fmla="*/ 3783244 h 7267344"/>
              <a:gd name="connsiteX1007" fmla="*/ 912045 w 15576846"/>
              <a:gd name="connsiteY1007" fmla="*/ 3787854 h 7267344"/>
              <a:gd name="connsiteX1008" fmla="*/ 909458 w 15576846"/>
              <a:gd name="connsiteY1008" fmla="*/ 3787180 h 7267344"/>
              <a:gd name="connsiteX1009" fmla="*/ 901586 w 15576846"/>
              <a:gd name="connsiteY1009" fmla="*/ 3782681 h 7267344"/>
              <a:gd name="connsiteX1010" fmla="*/ 1476703 w 15576846"/>
              <a:gd name="connsiteY1010" fmla="*/ 4088571 h 7267344"/>
              <a:gd name="connsiteX1011" fmla="*/ 1499082 w 15576846"/>
              <a:gd name="connsiteY1011" fmla="*/ 4113312 h 7267344"/>
              <a:gd name="connsiteX1012" fmla="*/ 1490085 w 15576846"/>
              <a:gd name="connsiteY1012" fmla="*/ 4109713 h 7267344"/>
              <a:gd name="connsiteX1013" fmla="*/ 1467369 w 15576846"/>
              <a:gd name="connsiteY1013" fmla="*/ 4085084 h 7267344"/>
              <a:gd name="connsiteX1014" fmla="*/ 1476703 w 15576846"/>
              <a:gd name="connsiteY1014" fmla="*/ 4088571 h 7267344"/>
              <a:gd name="connsiteX1015" fmla="*/ 12269645 w 15576846"/>
              <a:gd name="connsiteY1015" fmla="*/ 3659876 h 7267344"/>
              <a:gd name="connsiteX1016" fmla="*/ 12282465 w 15576846"/>
              <a:gd name="connsiteY1016" fmla="*/ 3659426 h 7267344"/>
              <a:gd name="connsiteX1017" fmla="*/ 12279091 w 15576846"/>
              <a:gd name="connsiteY1017" fmla="*/ 3664261 h 7267344"/>
              <a:gd name="connsiteX1018" fmla="*/ 12275155 w 15576846"/>
              <a:gd name="connsiteY1018" fmla="*/ 3669884 h 7267344"/>
              <a:gd name="connsiteX1019" fmla="*/ 12262447 w 15576846"/>
              <a:gd name="connsiteY1019" fmla="*/ 3670784 h 7267344"/>
              <a:gd name="connsiteX1020" fmla="*/ 12268408 w 15576846"/>
              <a:gd name="connsiteY1020" fmla="*/ 3661675 h 7267344"/>
              <a:gd name="connsiteX1021" fmla="*/ 12269645 w 15576846"/>
              <a:gd name="connsiteY1021" fmla="*/ 3659876 h 7267344"/>
              <a:gd name="connsiteX1022" fmla="*/ 13650531 w 15576846"/>
              <a:gd name="connsiteY1022" fmla="*/ 2784043 h 7267344"/>
              <a:gd name="connsiteX1023" fmla="*/ 13666614 w 15576846"/>
              <a:gd name="connsiteY1023" fmla="*/ 2810133 h 7267344"/>
              <a:gd name="connsiteX1024" fmla="*/ 13656492 w 15576846"/>
              <a:gd name="connsiteY1024" fmla="*/ 2806310 h 7267344"/>
              <a:gd name="connsiteX1025" fmla="*/ 13640635 w 15576846"/>
              <a:gd name="connsiteY1025" fmla="*/ 2780107 h 7267344"/>
              <a:gd name="connsiteX1026" fmla="*/ 13650531 w 15576846"/>
              <a:gd name="connsiteY1026" fmla="*/ 2784043 h 7267344"/>
              <a:gd name="connsiteX1027" fmla="*/ 14030757 w 15576846"/>
              <a:gd name="connsiteY1027" fmla="*/ 3080598 h 7267344"/>
              <a:gd name="connsiteX1028" fmla="*/ 14051111 w 15576846"/>
              <a:gd name="connsiteY1028" fmla="*/ 3100953 h 7267344"/>
              <a:gd name="connsiteX1029" fmla="*/ 14050212 w 15576846"/>
              <a:gd name="connsiteY1029" fmla="*/ 3100503 h 7267344"/>
              <a:gd name="connsiteX1030" fmla="*/ 14030757 w 15576846"/>
              <a:gd name="connsiteY1030" fmla="*/ 3080598 h 7267344"/>
              <a:gd name="connsiteX1031" fmla="*/ 14030757 w 15576846"/>
              <a:gd name="connsiteY1031" fmla="*/ 3080598 h 7267344"/>
              <a:gd name="connsiteX1032" fmla="*/ 14636237 w 15576846"/>
              <a:gd name="connsiteY1032" fmla="*/ 3478366 h 7267344"/>
              <a:gd name="connsiteX1033" fmla="*/ 14632189 w 15576846"/>
              <a:gd name="connsiteY1033" fmla="*/ 3477467 h 7267344"/>
              <a:gd name="connsiteX1034" fmla="*/ 14622968 w 15576846"/>
              <a:gd name="connsiteY1034" fmla="*/ 3472069 h 7267344"/>
              <a:gd name="connsiteX1035" fmla="*/ 14627129 w 15576846"/>
              <a:gd name="connsiteY1035" fmla="*/ 3473081 h 7267344"/>
              <a:gd name="connsiteX1036" fmla="*/ 14636237 w 15576846"/>
              <a:gd name="connsiteY1036" fmla="*/ 3478366 h 7267344"/>
              <a:gd name="connsiteX1037" fmla="*/ 14652094 w 15576846"/>
              <a:gd name="connsiteY1037" fmla="*/ 3479491 h 7267344"/>
              <a:gd name="connsiteX1038" fmla="*/ 14654681 w 15576846"/>
              <a:gd name="connsiteY1038" fmla="*/ 3480166 h 7267344"/>
              <a:gd name="connsiteX1039" fmla="*/ 14662104 w 15576846"/>
              <a:gd name="connsiteY1039" fmla="*/ 3484327 h 7267344"/>
              <a:gd name="connsiteX1040" fmla="*/ 14659517 w 15576846"/>
              <a:gd name="connsiteY1040" fmla="*/ 3483764 h 7267344"/>
              <a:gd name="connsiteX1041" fmla="*/ 14652094 w 15576846"/>
              <a:gd name="connsiteY1041" fmla="*/ 3479491 h 7267344"/>
              <a:gd name="connsiteX1042" fmla="*/ 14610147 w 15576846"/>
              <a:gd name="connsiteY1042" fmla="*/ 3472294 h 7267344"/>
              <a:gd name="connsiteX1043" fmla="*/ 14604862 w 15576846"/>
              <a:gd name="connsiteY1043" fmla="*/ 3471056 h 7267344"/>
              <a:gd name="connsiteX1044" fmla="*/ 14594178 w 15576846"/>
              <a:gd name="connsiteY1044" fmla="*/ 3464534 h 7267344"/>
              <a:gd name="connsiteX1045" fmla="*/ 14599575 w 15576846"/>
              <a:gd name="connsiteY1045" fmla="*/ 3465883 h 7267344"/>
              <a:gd name="connsiteX1046" fmla="*/ 14610147 w 15576846"/>
              <a:gd name="connsiteY1046" fmla="*/ 3472294 h 7267344"/>
              <a:gd name="connsiteX1047" fmla="*/ 13999155 w 15576846"/>
              <a:gd name="connsiteY1047" fmla="*/ 3151222 h 7267344"/>
              <a:gd name="connsiteX1048" fmla="*/ 13976663 w 15576846"/>
              <a:gd name="connsiteY1048" fmla="*/ 3124907 h 7267344"/>
              <a:gd name="connsiteX1049" fmla="*/ 13987573 w 15576846"/>
              <a:gd name="connsiteY1049" fmla="*/ 3128618 h 7267344"/>
              <a:gd name="connsiteX1050" fmla="*/ 14010290 w 15576846"/>
              <a:gd name="connsiteY1050" fmla="*/ 3154821 h 7267344"/>
              <a:gd name="connsiteX1051" fmla="*/ 13999155 w 15576846"/>
              <a:gd name="connsiteY1051" fmla="*/ 3151222 h 7267344"/>
              <a:gd name="connsiteX1052" fmla="*/ 13976552 w 15576846"/>
              <a:gd name="connsiteY1052" fmla="*/ 3144362 h 7267344"/>
              <a:gd name="connsiteX1053" fmla="*/ 13954284 w 15576846"/>
              <a:gd name="connsiteY1053" fmla="*/ 3117597 h 7267344"/>
              <a:gd name="connsiteX1054" fmla="*/ 13965643 w 15576846"/>
              <a:gd name="connsiteY1054" fmla="*/ 3121308 h 7267344"/>
              <a:gd name="connsiteX1055" fmla="*/ 13988247 w 15576846"/>
              <a:gd name="connsiteY1055" fmla="*/ 3147961 h 7267344"/>
              <a:gd name="connsiteX1056" fmla="*/ 13976552 w 15576846"/>
              <a:gd name="connsiteY1056" fmla="*/ 3144362 h 7267344"/>
              <a:gd name="connsiteX1057" fmla="*/ 13790319 w 15576846"/>
              <a:gd name="connsiteY1057" fmla="*/ 3063391 h 7267344"/>
              <a:gd name="connsiteX1058" fmla="*/ 13770076 w 15576846"/>
              <a:gd name="connsiteY1058" fmla="*/ 3034152 h 7267344"/>
              <a:gd name="connsiteX1059" fmla="*/ 13783459 w 15576846"/>
              <a:gd name="connsiteY1059" fmla="*/ 3037638 h 7267344"/>
              <a:gd name="connsiteX1060" fmla="*/ 13803926 w 15576846"/>
              <a:gd name="connsiteY1060" fmla="*/ 3066653 h 7267344"/>
              <a:gd name="connsiteX1061" fmla="*/ 13790319 w 15576846"/>
              <a:gd name="connsiteY1061" fmla="*/ 3063391 h 7267344"/>
              <a:gd name="connsiteX1062" fmla="*/ 13738813 w 15576846"/>
              <a:gd name="connsiteY1062" fmla="*/ 3042924 h 7267344"/>
              <a:gd name="connsiteX1063" fmla="*/ 13725767 w 15576846"/>
              <a:gd name="connsiteY1063" fmla="*/ 3023243 h 7267344"/>
              <a:gd name="connsiteX1064" fmla="*/ 13739600 w 15576846"/>
              <a:gd name="connsiteY1064" fmla="*/ 3026505 h 7267344"/>
              <a:gd name="connsiteX1065" fmla="*/ 13759730 w 15576846"/>
              <a:gd name="connsiteY1065" fmla="*/ 3056306 h 7267344"/>
              <a:gd name="connsiteX1066" fmla="*/ 13745786 w 15576846"/>
              <a:gd name="connsiteY1066" fmla="*/ 3053270 h 7267344"/>
              <a:gd name="connsiteX1067" fmla="*/ 13738813 w 15576846"/>
              <a:gd name="connsiteY1067" fmla="*/ 3042924 h 7267344"/>
              <a:gd name="connsiteX1068" fmla="*/ 12435971 w 15576846"/>
              <a:gd name="connsiteY1068" fmla="*/ 3681130 h 7267344"/>
              <a:gd name="connsiteX1069" fmla="*/ 12440021 w 15576846"/>
              <a:gd name="connsiteY1069" fmla="*/ 3677757 h 7267344"/>
              <a:gd name="connsiteX1070" fmla="*/ 12447217 w 15576846"/>
              <a:gd name="connsiteY1070" fmla="*/ 3677082 h 7267344"/>
              <a:gd name="connsiteX1071" fmla="*/ 12443169 w 15576846"/>
              <a:gd name="connsiteY1071" fmla="*/ 3680231 h 7267344"/>
              <a:gd name="connsiteX1072" fmla="*/ 12435971 w 15576846"/>
              <a:gd name="connsiteY1072" fmla="*/ 3681130 h 7267344"/>
              <a:gd name="connsiteX1073" fmla="*/ 12415955 w 15576846"/>
              <a:gd name="connsiteY1073" fmla="*/ 3683830 h 7267344"/>
              <a:gd name="connsiteX1074" fmla="*/ 12420564 w 15576846"/>
              <a:gd name="connsiteY1074" fmla="*/ 3679781 h 7267344"/>
              <a:gd name="connsiteX1075" fmla="*/ 12428550 w 15576846"/>
              <a:gd name="connsiteY1075" fmla="*/ 3678994 h 7267344"/>
              <a:gd name="connsiteX1076" fmla="*/ 12423939 w 15576846"/>
              <a:gd name="connsiteY1076" fmla="*/ 3682818 h 7267344"/>
              <a:gd name="connsiteX1077" fmla="*/ 12415955 w 15576846"/>
              <a:gd name="connsiteY1077" fmla="*/ 3683830 h 7267344"/>
              <a:gd name="connsiteX1078" fmla="*/ 11868952 w 15576846"/>
              <a:gd name="connsiteY1078" fmla="*/ 4267831 h 7267344"/>
              <a:gd name="connsiteX1079" fmla="*/ 11866366 w 15576846"/>
              <a:gd name="connsiteY1079" fmla="*/ 4272329 h 7267344"/>
              <a:gd name="connsiteX1080" fmla="*/ 11866479 w 15576846"/>
              <a:gd name="connsiteY1080" fmla="*/ 4272104 h 7267344"/>
              <a:gd name="connsiteX1081" fmla="*/ 11869290 w 15576846"/>
              <a:gd name="connsiteY1081" fmla="*/ 4267269 h 7267344"/>
              <a:gd name="connsiteX1082" fmla="*/ 11868952 w 15576846"/>
              <a:gd name="connsiteY1082" fmla="*/ 4267831 h 7267344"/>
              <a:gd name="connsiteX1083" fmla="*/ 3246924 w 15576846"/>
              <a:gd name="connsiteY1083" fmla="*/ 3591725 h 7267344"/>
              <a:gd name="connsiteX1084" fmla="*/ 3253447 w 15576846"/>
              <a:gd name="connsiteY1084" fmla="*/ 3582841 h 7267344"/>
              <a:gd name="connsiteX1085" fmla="*/ 3264693 w 15576846"/>
              <a:gd name="connsiteY1085" fmla="*/ 3581604 h 7267344"/>
              <a:gd name="connsiteX1086" fmla="*/ 3258283 w 15576846"/>
              <a:gd name="connsiteY1086" fmla="*/ 3590938 h 7267344"/>
              <a:gd name="connsiteX1087" fmla="*/ 3246924 w 15576846"/>
              <a:gd name="connsiteY1087" fmla="*/ 3591725 h 7267344"/>
              <a:gd name="connsiteX1088" fmla="*/ 1008535 w 15576846"/>
              <a:gd name="connsiteY1088" fmla="*/ 3820580 h 7267344"/>
              <a:gd name="connsiteX1089" fmla="*/ 1014158 w 15576846"/>
              <a:gd name="connsiteY1089" fmla="*/ 3822042 h 7267344"/>
              <a:gd name="connsiteX1090" fmla="*/ 1025066 w 15576846"/>
              <a:gd name="connsiteY1090" fmla="*/ 3829352 h 7267344"/>
              <a:gd name="connsiteX1091" fmla="*/ 1019331 w 15576846"/>
              <a:gd name="connsiteY1091" fmla="*/ 3827665 h 7267344"/>
              <a:gd name="connsiteX1092" fmla="*/ 1008535 w 15576846"/>
              <a:gd name="connsiteY1092" fmla="*/ 3820580 h 7267344"/>
              <a:gd name="connsiteX1093" fmla="*/ 997401 w 15576846"/>
              <a:gd name="connsiteY1093" fmla="*/ 3821367 h 7267344"/>
              <a:gd name="connsiteX1094" fmla="*/ 992791 w 15576846"/>
              <a:gd name="connsiteY1094" fmla="*/ 3820018 h 7267344"/>
              <a:gd name="connsiteX1095" fmla="*/ 983232 w 15576846"/>
              <a:gd name="connsiteY1095" fmla="*/ 3813945 h 7267344"/>
              <a:gd name="connsiteX1096" fmla="*/ 987842 w 15576846"/>
              <a:gd name="connsiteY1096" fmla="*/ 3815182 h 7267344"/>
              <a:gd name="connsiteX1097" fmla="*/ 997401 w 15576846"/>
              <a:gd name="connsiteY1097" fmla="*/ 3821367 h 7267344"/>
              <a:gd name="connsiteX1098" fmla="*/ 1660349 w 15576846"/>
              <a:gd name="connsiteY1098" fmla="*/ 4176176 h 7267344"/>
              <a:gd name="connsiteX1099" fmla="*/ 1680704 w 15576846"/>
              <a:gd name="connsiteY1099" fmla="*/ 4203504 h 7267344"/>
              <a:gd name="connsiteX1100" fmla="*/ 1669233 w 15576846"/>
              <a:gd name="connsiteY1100" fmla="*/ 4199905 h 7267344"/>
              <a:gd name="connsiteX1101" fmla="*/ 1648766 w 15576846"/>
              <a:gd name="connsiteY1101" fmla="*/ 4172802 h 7267344"/>
              <a:gd name="connsiteX1102" fmla="*/ 1660349 w 15576846"/>
              <a:gd name="connsiteY1102" fmla="*/ 4176176 h 7267344"/>
              <a:gd name="connsiteX1103" fmla="*/ 1681829 w 15576846"/>
              <a:gd name="connsiteY1103" fmla="*/ 4182249 h 7267344"/>
              <a:gd name="connsiteX1104" fmla="*/ 1702071 w 15576846"/>
              <a:gd name="connsiteY1104" fmla="*/ 4210027 h 7267344"/>
              <a:gd name="connsiteX1105" fmla="*/ 1690263 w 15576846"/>
              <a:gd name="connsiteY1105" fmla="*/ 4206428 h 7267344"/>
              <a:gd name="connsiteX1106" fmla="*/ 1669908 w 15576846"/>
              <a:gd name="connsiteY1106" fmla="*/ 4178875 h 7267344"/>
              <a:gd name="connsiteX1107" fmla="*/ 1681829 w 15576846"/>
              <a:gd name="connsiteY1107" fmla="*/ 4182249 h 7267344"/>
              <a:gd name="connsiteX1108" fmla="*/ 3124569 w 15576846"/>
              <a:gd name="connsiteY1108" fmla="*/ 3584978 h 7267344"/>
              <a:gd name="connsiteX1109" fmla="*/ 3120520 w 15576846"/>
              <a:gd name="connsiteY1109" fmla="*/ 3588577 h 7267344"/>
              <a:gd name="connsiteX1110" fmla="*/ 3113323 w 15576846"/>
              <a:gd name="connsiteY1110" fmla="*/ 3589251 h 7267344"/>
              <a:gd name="connsiteX1111" fmla="*/ 3117371 w 15576846"/>
              <a:gd name="connsiteY1111" fmla="*/ 3585877 h 7267344"/>
              <a:gd name="connsiteX1112" fmla="*/ 3124569 w 15576846"/>
              <a:gd name="connsiteY1112" fmla="*/ 3584978 h 7267344"/>
              <a:gd name="connsiteX1113" fmla="*/ 14091710 w 15576846"/>
              <a:gd name="connsiteY1113" fmla="*/ 3130980 h 7267344"/>
              <a:gd name="connsiteX1114" fmla="*/ 14113527 w 15576846"/>
              <a:gd name="connsiteY1114" fmla="*/ 3151560 h 7267344"/>
              <a:gd name="connsiteX1115" fmla="*/ 14111166 w 15576846"/>
              <a:gd name="connsiteY1115" fmla="*/ 3150323 h 7267344"/>
              <a:gd name="connsiteX1116" fmla="*/ 14090472 w 15576846"/>
              <a:gd name="connsiteY1116" fmla="*/ 3130305 h 7267344"/>
              <a:gd name="connsiteX1117" fmla="*/ 14091710 w 15576846"/>
              <a:gd name="connsiteY1117" fmla="*/ 3130980 h 7267344"/>
              <a:gd name="connsiteX1118" fmla="*/ 14525015 w 15576846"/>
              <a:gd name="connsiteY1118" fmla="*/ 3438893 h 7267344"/>
              <a:gd name="connsiteX1119" fmla="*/ 14517930 w 15576846"/>
              <a:gd name="connsiteY1119" fmla="*/ 3437094 h 7267344"/>
              <a:gd name="connsiteX1120" fmla="*/ 14505785 w 15576846"/>
              <a:gd name="connsiteY1120" fmla="*/ 3428884 h 7267344"/>
              <a:gd name="connsiteX1121" fmla="*/ 14512982 w 15576846"/>
              <a:gd name="connsiteY1121" fmla="*/ 3430908 h 7267344"/>
              <a:gd name="connsiteX1122" fmla="*/ 14525015 w 15576846"/>
              <a:gd name="connsiteY1122" fmla="*/ 3438893 h 7267344"/>
              <a:gd name="connsiteX1123" fmla="*/ 14534686 w 15576846"/>
              <a:gd name="connsiteY1123" fmla="*/ 3437206 h 7267344"/>
              <a:gd name="connsiteX1124" fmla="*/ 14540760 w 15576846"/>
              <a:gd name="connsiteY1124" fmla="*/ 3438893 h 7267344"/>
              <a:gd name="connsiteX1125" fmla="*/ 14551444 w 15576846"/>
              <a:gd name="connsiteY1125" fmla="*/ 3445753 h 7267344"/>
              <a:gd name="connsiteX1126" fmla="*/ 14545483 w 15576846"/>
              <a:gd name="connsiteY1126" fmla="*/ 3444179 h 7267344"/>
              <a:gd name="connsiteX1127" fmla="*/ 14534686 w 15576846"/>
              <a:gd name="connsiteY1127" fmla="*/ 3437206 h 7267344"/>
              <a:gd name="connsiteX1128" fmla="*/ 14498475 w 15576846"/>
              <a:gd name="connsiteY1128" fmla="*/ 3432033 h 7267344"/>
              <a:gd name="connsiteX1129" fmla="*/ 14490491 w 15576846"/>
              <a:gd name="connsiteY1129" fmla="*/ 3429896 h 7267344"/>
              <a:gd name="connsiteX1130" fmla="*/ 14477220 w 15576846"/>
              <a:gd name="connsiteY1130" fmla="*/ 3420562 h 7267344"/>
              <a:gd name="connsiteX1131" fmla="*/ 14485430 w 15576846"/>
              <a:gd name="connsiteY1131" fmla="*/ 3422924 h 7267344"/>
              <a:gd name="connsiteX1132" fmla="*/ 14498475 w 15576846"/>
              <a:gd name="connsiteY1132" fmla="*/ 3432033 h 7267344"/>
              <a:gd name="connsiteX1133" fmla="*/ 14458889 w 15576846"/>
              <a:gd name="connsiteY1133" fmla="*/ 3407517 h 7267344"/>
              <a:gd name="connsiteX1134" fmla="*/ 14446631 w 15576846"/>
              <a:gd name="connsiteY1134" fmla="*/ 3398633 h 7267344"/>
              <a:gd name="connsiteX1135" fmla="*/ 14454279 w 15576846"/>
              <a:gd name="connsiteY1135" fmla="*/ 3401107 h 7267344"/>
              <a:gd name="connsiteX1136" fmla="*/ 14466424 w 15576846"/>
              <a:gd name="connsiteY1136" fmla="*/ 3409654 h 7267344"/>
              <a:gd name="connsiteX1137" fmla="*/ 14458889 w 15576846"/>
              <a:gd name="connsiteY1137" fmla="*/ 3407517 h 7267344"/>
              <a:gd name="connsiteX1138" fmla="*/ 14439771 w 15576846"/>
              <a:gd name="connsiteY1138" fmla="*/ 3402007 h 7267344"/>
              <a:gd name="connsiteX1139" fmla="*/ 14431224 w 15576846"/>
              <a:gd name="connsiteY1139" fmla="*/ 3399533 h 7267344"/>
              <a:gd name="connsiteX1140" fmla="*/ 14417842 w 15576846"/>
              <a:gd name="connsiteY1140" fmla="*/ 3389523 h 7267344"/>
              <a:gd name="connsiteX1141" fmla="*/ 14426500 w 15576846"/>
              <a:gd name="connsiteY1141" fmla="*/ 3392335 h 7267344"/>
              <a:gd name="connsiteX1142" fmla="*/ 14439771 w 15576846"/>
              <a:gd name="connsiteY1142" fmla="*/ 3402007 h 7267344"/>
              <a:gd name="connsiteX1143" fmla="*/ 14413118 w 15576846"/>
              <a:gd name="connsiteY1143" fmla="*/ 3394247 h 7267344"/>
              <a:gd name="connsiteX1144" fmla="*/ 14403672 w 15576846"/>
              <a:gd name="connsiteY1144" fmla="*/ 3391435 h 7267344"/>
              <a:gd name="connsiteX1145" fmla="*/ 14389277 w 15576846"/>
              <a:gd name="connsiteY1145" fmla="*/ 3380302 h 7267344"/>
              <a:gd name="connsiteX1146" fmla="*/ 14398836 w 15576846"/>
              <a:gd name="connsiteY1146" fmla="*/ 3383338 h 7267344"/>
              <a:gd name="connsiteX1147" fmla="*/ 14413118 w 15576846"/>
              <a:gd name="connsiteY1147" fmla="*/ 3394247 h 7267344"/>
              <a:gd name="connsiteX1148" fmla="*/ 14112065 w 15576846"/>
              <a:gd name="connsiteY1148" fmla="*/ 3204865 h 7267344"/>
              <a:gd name="connsiteX1149" fmla="*/ 14101044 w 15576846"/>
              <a:gd name="connsiteY1149" fmla="*/ 3193507 h 7267344"/>
              <a:gd name="connsiteX1150" fmla="*/ 14110715 w 15576846"/>
              <a:gd name="connsiteY1150" fmla="*/ 3197331 h 7267344"/>
              <a:gd name="connsiteX1151" fmla="*/ 14134894 w 15576846"/>
              <a:gd name="connsiteY1151" fmla="*/ 3221622 h 7267344"/>
              <a:gd name="connsiteX1152" fmla="*/ 14124998 w 15576846"/>
              <a:gd name="connsiteY1152" fmla="*/ 3218023 h 7267344"/>
              <a:gd name="connsiteX1153" fmla="*/ 14112065 w 15576846"/>
              <a:gd name="connsiteY1153" fmla="*/ 3204865 h 7267344"/>
              <a:gd name="connsiteX1154" fmla="*/ 13651770 w 15576846"/>
              <a:gd name="connsiteY1154" fmla="*/ 2905724 h 7267344"/>
              <a:gd name="connsiteX1155" fmla="*/ 13664814 w 15576846"/>
              <a:gd name="connsiteY1155" fmla="*/ 2909322 h 7267344"/>
              <a:gd name="connsiteX1156" fmla="*/ 13682807 w 15576846"/>
              <a:gd name="connsiteY1156" fmla="*/ 2938449 h 7267344"/>
              <a:gd name="connsiteX1157" fmla="*/ 13669650 w 15576846"/>
              <a:gd name="connsiteY1157" fmla="*/ 2935075 h 7267344"/>
              <a:gd name="connsiteX1158" fmla="*/ 13651770 w 15576846"/>
              <a:gd name="connsiteY1158" fmla="*/ 2905724 h 7267344"/>
              <a:gd name="connsiteX1159" fmla="*/ 12385253 w 15576846"/>
              <a:gd name="connsiteY1159" fmla="*/ 3687766 h 7267344"/>
              <a:gd name="connsiteX1160" fmla="*/ 12376031 w 15576846"/>
              <a:gd name="connsiteY1160" fmla="*/ 3689003 h 7267344"/>
              <a:gd name="connsiteX1161" fmla="*/ 12381429 w 15576846"/>
              <a:gd name="connsiteY1161" fmla="*/ 3683492 h 7267344"/>
              <a:gd name="connsiteX1162" fmla="*/ 12390651 w 15576846"/>
              <a:gd name="connsiteY1162" fmla="*/ 3682592 h 7267344"/>
              <a:gd name="connsiteX1163" fmla="*/ 12385702 w 15576846"/>
              <a:gd name="connsiteY1163" fmla="*/ 3687316 h 7267344"/>
              <a:gd name="connsiteX1164" fmla="*/ 12385253 w 15576846"/>
              <a:gd name="connsiteY1164" fmla="*/ 3687766 h 7267344"/>
              <a:gd name="connsiteX1165" fmla="*/ 12053835 w 15576846"/>
              <a:gd name="connsiteY1165" fmla="*/ 3925505 h 7267344"/>
              <a:gd name="connsiteX1166" fmla="*/ 12059908 w 15576846"/>
              <a:gd name="connsiteY1166" fmla="*/ 3913584 h 7267344"/>
              <a:gd name="connsiteX1167" fmla="*/ 12068793 w 15576846"/>
              <a:gd name="connsiteY1167" fmla="*/ 3908298 h 7267344"/>
              <a:gd name="connsiteX1168" fmla="*/ 12062607 w 15576846"/>
              <a:gd name="connsiteY1168" fmla="*/ 3919882 h 7267344"/>
              <a:gd name="connsiteX1169" fmla="*/ 12053835 w 15576846"/>
              <a:gd name="connsiteY1169" fmla="*/ 3925505 h 7267344"/>
              <a:gd name="connsiteX1170" fmla="*/ 12056197 w 15576846"/>
              <a:gd name="connsiteY1170" fmla="*/ 3931802 h 7267344"/>
              <a:gd name="connsiteX1171" fmla="*/ 12050349 w 15576846"/>
              <a:gd name="connsiteY1171" fmla="*/ 3942936 h 7267344"/>
              <a:gd name="connsiteX1172" fmla="*/ 12042140 w 15576846"/>
              <a:gd name="connsiteY1172" fmla="*/ 3948784 h 7267344"/>
              <a:gd name="connsiteX1173" fmla="*/ 12047876 w 15576846"/>
              <a:gd name="connsiteY1173" fmla="*/ 3937313 h 7267344"/>
              <a:gd name="connsiteX1174" fmla="*/ 12056197 w 15576846"/>
              <a:gd name="connsiteY1174" fmla="*/ 3931802 h 7267344"/>
              <a:gd name="connsiteX1175" fmla="*/ 12296747 w 15576846"/>
              <a:gd name="connsiteY1175" fmla="*/ 3675957 h 7267344"/>
              <a:gd name="connsiteX1176" fmla="*/ 12308555 w 15576846"/>
              <a:gd name="connsiteY1176" fmla="*/ 3675170 h 7267344"/>
              <a:gd name="connsiteX1177" fmla="*/ 12307993 w 15576846"/>
              <a:gd name="connsiteY1177" fmla="*/ 3675845 h 7267344"/>
              <a:gd name="connsiteX1178" fmla="*/ 12301696 w 15576846"/>
              <a:gd name="connsiteY1178" fmla="*/ 3684054 h 7267344"/>
              <a:gd name="connsiteX1179" fmla="*/ 12289999 w 15576846"/>
              <a:gd name="connsiteY1179" fmla="*/ 3685292 h 7267344"/>
              <a:gd name="connsiteX1180" fmla="*/ 12296410 w 15576846"/>
              <a:gd name="connsiteY1180" fmla="*/ 3676632 h 7267344"/>
              <a:gd name="connsiteX1181" fmla="*/ 12296747 w 15576846"/>
              <a:gd name="connsiteY1181" fmla="*/ 3675957 h 7267344"/>
              <a:gd name="connsiteX1182" fmla="*/ 13987909 w 15576846"/>
              <a:gd name="connsiteY1182" fmla="*/ 3095442 h 7267344"/>
              <a:gd name="connsiteX1183" fmla="*/ 13979251 w 15576846"/>
              <a:gd name="connsiteY1183" fmla="*/ 3092181 h 7267344"/>
              <a:gd name="connsiteX1184" fmla="*/ 13957546 w 15576846"/>
              <a:gd name="connsiteY1184" fmla="*/ 3066765 h 7267344"/>
              <a:gd name="connsiteX1185" fmla="*/ 13965980 w 15576846"/>
              <a:gd name="connsiteY1185" fmla="*/ 3070252 h 7267344"/>
              <a:gd name="connsiteX1186" fmla="*/ 13987909 w 15576846"/>
              <a:gd name="connsiteY1186" fmla="*/ 3095442 h 7267344"/>
              <a:gd name="connsiteX1187" fmla="*/ 13978576 w 15576846"/>
              <a:gd name="connsiteY1187" fmla="*/ 3075537 h 7267344"/>
              <a:gd name="connsiteX1188" fmla="*/ 13986224 w 15576846"/>
              <a:gd name="connsiteY1188" fmla="*/ 3078798 h 7267344"/>
              <a:gd name="connsiteX1189" fmla="*/ 14008378 w 15576846"/>
              <a:gd name="connsiteY1189" fmla="*/ 3103540 h 7267344"/>
              <a:gd name="connsiteX1190" fmla="*/ 14000393 w 15576846"/>
              <a:gd name="connsiteY1190" fmla="*/ 3100391 h 7267344"/>
              <a:gd name="connsiteX1191" fmla="*/ 13978576 w 15576846"/>
              <a:gd name="connsiteY1191" fmla="*/ 3075537 h 7267344"/>
              <a:gd name="connsiteX1192" fmla="*/ 13967330 w 15576846"/>
              <a:gd name="connsiteY1192" fmla="*/ 3087795 h 7267344"/>
              <a:gd name="connsiteX1193" fmla="*/ 13957884 w 15576846"/>
              <a:gd name="connsiteY1193" fmla="*/ 3084309 h 7267344"/>
              <a:gd name="connsiteX1194" fmla="*/ 13936291 w 15576846"/>
              <a:gd name="connsiteY1194" fmla="*/ 3058331 h 7267344"/>
              <a:gd name="connsiteX1195" fmla="*/ 13945401 w 15576846"/>
              <a:gd name="connsiteY1195" fmla="*/ 3061929 h 7267344"/>
              <a:gd name="connsiteX1196" fmla="*/ 13967330 w 15576846"/>
              <a:gd name="connsiteY1196" fmla="*/ 3087795 h 7267344"/>
              <a:gd name="connsiteX1197" fmla="*/ 13946638 w 15576846"/>
              <a:gd name="connsiteY1197" fmla="*/ 3080260 h 7267344"/>
              <a:gd name="connsiteX1198" fmla="*/ 13936629 w 15576846"/>
              <a:gd name="connsiteY1198" fmla="*/ 3076774 h 7267344"/>
              <a:gd name="connsiteX1199" fmla="*/ 13915036 w 15576846"/>
              <a:gd name="connsiteY1199" fmla="*/ 3050121 h 7267344"/>
              <a:gd name="connsiteX1200" fmla="*/ 13924820 w 15576846"/>
              <a:gd name="connsiteY1200" fmla="*/ 3053832 h 7267344"/>
              <a:gd name="connsiteX1201" fmla="*/ 13946638 w 15576846"/>
              <a:gd name="connsiteY1201" fmla="*/ 3080260 h 7267344"/>
              <a:gd name="connsiteX1202" fmla="*/ 13925946 w 15576846"/>
              <a:gd name="connsiteY1202" fmla="*/ 3073063 h 7267344"/>
              <a:gd name="connsiteX1203" fmla="*/ 13915374 w 15576846"/>
              <a:gd name="connsiteY1203" fmla="*/ 3069464 h 7267344"/>
              <a:gd name="connsiteX1204" fmla="*/ 13893894 w 15576846"/>
              <a:gd name="connsiteY1204" fmla="*/ 3042249 h 7267344"/>
              <a:gd name="connsiteX1205" fmla="*/ 13904240 w 15576846"/>
              <a:gd name="connsiteY1205" fmla="*/ 3045960 h 7267344"/>
              <a:gd name="connsiteX1206" fmla="*/ 13925946 w 15576846"/>
              <a:gd name="connsiteY1206" fmla="*/ 3073063 h 7267344"/>
              <a:gd name="connsiteX1207" fmla="*/ 13904914 w 15576846"/>
              <a:gd name="connsiteY1207" fmla="*/ 3066091 h 7267344"/>
              <a:gd name="connsiteX1208" fmla="*/ 13893894 w 15576846"/>
              <a:gd name="connsiteY1208" fmla="*/ 3062492 h 7267344"/>
              <a:gd name="connsiteX1209" fmla="*/ 13872527 w 15576846"/>
              <a:gd name="connsiteY1209" fmla="*/ 3034827 h 7267344"/>
              <a:gd name="connsiteX1210" fmla="*/ 13883323 w 15576846"/>
              <a:gd name="connsiteY1210" fmla="*/ 3038651 h 7267344"/>
              <a:gd name="connsiteX1211" fmla="*/ 13904914 w 15576846"/>
              <a:gd name="connsiteY1211" fmla="*/ 3066091 h 7267344"/>
              <a:gd name="connsiteX1212" fmla="*/ 13883997 w 15576846"/>
              <a:gd name="connsiteY1212" fmla="*/ 3059343 h 7267344"/>
              <a:gd name="connsiteX1213" fmla="*/ 13872527 w 15576846"/>
              <a:gd name="connsiteY1213" fmla="*/ 3055744 h 7267344"/>
              <a:gd name="connsiteX1214" fmla="*/ 13851272 w 15576846"/>
              <a:gd name="connsiteY1214" fmla="*/ 3027517 h 7267344"/>
              <a:gd name="connsiteX1215" fmla="*/ 13862518 w 15576846"/>
              <a:gd name="connsiteY1215" fmla="*/ 3031341 h 7267344"/>
              <a:gd name="connsiteX1216" fmla="*/ 13883997 w 15576846"/>
              <a:gd name="connsiteY1216" fmla="*/ 3059343 h 7267344"/>
              <a:gd name="connsiteX1217" fmla="*/ 13829792 w 15576846"/>
              <a:gd name="connsiteY1217" fmla="*/ 3020320 h 7267344"/>
              <a:gd name="connsiteX1218" fmla="*/ 13841488 w 15576846"/>
              <a:gd name="connsiteY1218" fmla="*/ 3024143 h 7267344"/>
              <a:gd name="connsiteX1219" fmla="*/ 13862742 w 15576846"/>
              <a:gd name="connsiteY1219" fmla="*/ 3052708 h 7267344"/>
              <a:gd name="connsiteX1220" fmla="*/ 13850822 w 15576846"/>
              <a:gd name="connsiteY1220" fmla="*/ 3049109 h 7267344"/>
              <a:gd name="connsiteX1221" fmla="*/ 13829792 w 15576846"/>
              <a:gd name="connsiteY1221" fmla="*/ 3020320 h 7267344"/>
              <a:gd name="connsiteX1222" fmla="*/ 13841488 w 15576846"/>
              <a:gd name="connsiteY1222" fmla="*/ 3046298 h 7267344"/>
              <a:gd name="connsiteX1223" fmla="*/ 13829229 w 15576846"/>
              <a:gd name="connsiteY1223" fmla="*/ 3042699 h 7267344"/>
              <a:gd name="connsiteX1224" fmla="*/ 13808312 w 15576846"/>
              <a:gd name="connsiteY1224" fmla="*/ 3013460 h 7267344"/>
              <a:gd name="connsiteX1225" fmla="*/ 13820459 w 15576846"/>
              <a:gd name="connsiteY1225" fmla="*/ 3017283 h 7267344"/>
              <a:gd name="connsiteX1226" fmla="*/ 13841488 w 15576846"/>
              <a:gd name="connsiteY1226" fmla="*/ 3046298 h 7267344"/>
              <a:gd name="connsiteX1227" fmla="*/ 13843962 w 15576846"/>
              <a:gd name="connsiteY1227" fmla="*/ 3017620 h 7267344"/>
              <a:gd name="connsiteX1228" fmla="*/ 13824394 w 15576846"/>
              <a:gd name="connsiteY1228" fmla="*/ 2990855 h 7267344"/>
              <a:gd name="connsiteX1229" fmla="*/ 13835190 w 15576846"/>
              <a:gd name="connsiteY1229" fmla="*/ 2994791 h 7267344"/>
              <a:gd name="connsiteX1230" fmla="*/ 13854983 w 15576846"/>
              <a:gd name="connsiteY1230" fmla="*/ 3021332 h 7267344"/>
              <a:gd name="connsiteX1231" fmla="*/ 13843962 w 15576846"/>
              <a:gd name="connsiteY1231" fmla="*/ 3017620 h 7267344"/>
              <a:gd name="connsiteX1232" fmla="*/ 13834291 w 15576846"/>
              <a:gd name="connsiteY1232" fmla="*/ 3014472 h 7267344"/>
              <a:gd name="connsiteX1233" fmla="*/ 13822820 w 15576846"/>
              <a:gd name="connsiteY1233" fmla="*/ 3010761 h 7267344"/>
              <a:gd name="connsiteX1234" fmla="*/ 13803365 w 15576846"/>
              <a:gd name="connsiteY1234" fmla="*/ 2983545 h 7267344"/>
              <a:gd name="connsiteX1235" fmla="*/ 13814611 w 15576846"/>
              <a:gd name="connsiteY1235" fmla="*/ 2987481 h 7267344"/>
              <a:gd name="connsiteX1236" fmla="*/ 13834291 w 15576846"/>
              <a:gd name="connsiteY1236" fmla="*/ 3014472 h 7267344"/>
              <a:gd name="connsiteX1237" fmla="*/ 13813597 w 15576846"/>
              <a:gd name="connsiteY1237" fmla="*/ 3007837 h 7267344"/>
              <a:gd name="connsiteX1238" fmla="*/ 13801677 w 15576846"/>
              <a:gd name="connsiteY1238" fmla="*/ 3004126 h 7267344"/>
              <a:gd name="connsiteX1239" fmla="*/ 13782335 w 15576846"/>
              <a:gd name="connsiteY1239" fmla="*/ 2976461 h 7267344"/>
              <a:gd name="connsiteX1240" fmla="*/ 13794030 w 15576846"/>
              <a:gd name="connsiteY1240" fmla="*/ 2980396 h 7267344"/>
              <a:gd name="connsiteX1241" fmla="*/ 13813597 w 15576846"/>
              <a:gd name="connsiteY1241" fmla="*/ 3007837 h 7267344"/>
              <a:gd name="connsiteX1242" fmla="*/ 13792680 w 15576846"/>
              <a:gd name="connsiteY1242" fmla="*/ 3001427 h 7267344"/>
              <a:gd name="connsiteX1243" fmla="*/ 13780422 w 15576846"/>
              <a:gd name="connsiteY1243" fmla="*/ 2997828 h 7267344"/>
              <a:gd name="connsiteX1244" fmla="*/ 13761192 w 15576846"/>
              <a:gd name="connsiteY1244" fmla="*/ 2969600 h 7267344"/>
              <a:gd name="connsiteX1245" fmla="*/ 13773338 w 15576846"/>
              <a:gd name="connsiteY1245" fmla="*/ 2973537 h 7267344"/>
              <a:gd name="connsiteX1246" fmla="*/ 13792680 w 15576846"/>
              <a:gd name="connsiteY1246" fmla="*/ 3001427 h 7267344"/>
              <a:gd name="connsiteX1247" fmla="*/ 13649069 w 15576846"/>
              <a:gd name="connsiteY1247" fmla="*/ 2872661 h 7267344"/>
              <a:gd name="connsiteX1248" fmla="*/ 13661441 w 15576846"/>
              <a:gd name="connsiteY1248" fmla="*/ 2876484 h 7267344"/>
              <a:gd name="connsiteX1249" fmla="*/ 13679659 w 15576846"/>
              <a:gd name="connsiteY1249" fmla="*/ 2906061 h 7267344"/>
              <a:gd name="connsiteX1250" fmla="*/ 13667064 w 15576846"/>
              <a:gd name="connsiteY1250" fmla="*/ 2902462 h 7267344"/>
              <a:gd name="connsiteX1251" fmla="*/ 13649069 w 15576846"/>
              <a:gd name="connsiteY1251" fmla="*/ 2872661 h 7267344"/>
              <a:gd name="connsiteX1252" fmla="*/ 13669650 w 15576846"/>
              <a:gd name="connsiteY1252" fmla="*/ 2879071 h 7267344"/>
              <a:gd name="connsiteX1253" fmla="*/ 13681683 w 15576846"/>
              <a:gd name="connsiteY1253" fmla="*/ 2882894 h 7267344"/>
              <a:gd name="connsiteX1254" fmla="*/ 13700126 w 15576846"/>
              <a:gd name="connsiteY1254" fmla="*/ 2912246 h 7267344"/>
              <a:gd name="connsiteX1255" fmla="*/ 13687869 w 15576846"/>
              <a:gd name="connsiteY1255" fmla="*/ 2908535 h 7267344"/>
              <a:gd name="connsiteX1256" fmla="*/ 13669650 w 15576846"/>
              <a:gd name="connsiteY1256" fmla="*/ 2879071 h 7267344"/>
              <a:gd name="connsiteX1257" fmla="*/ 13685508 w 15576846"/>
              <a:gd name="connsiteY1257" fmla="*/ 2915283 h 7267344"/>
              <a:gd name="connsiteX1258" fmla="*/ 13703726 w 15576846"/>
              <a:gd name="connsiteY1258" fmla="*/ 2944072 h 7267344"/>
              <a:gd name="connsiteX1259" fmla="*/ 13690905 w 15576846"/>
              <a:gd name="connsiteY1259" fmla="*/ 2940586 h 7267344"/>
              <a:gd name="connsiteX1260" fmla="*/ 13672912 w 15576846"/>
              <a:gd name="connsiteY1260" fmla="*/ 2911571 h 7267344"/>
              <a:gd name="connsiteX1261" fmla="*/ 13685508 w 15576846"/>
              <a:gd name="connsiteY1261" fmla="*/ 2915283 h 7267344"/>
              <a:gd name="connsiteX1262" fmla="*/ 13693717 w 15576846"/>
              <a:gd name="connsiteY1262" fmla="*/ 2917757 h 7267344"/>
              <a:gd name="connsiteX1263" fmla="*/ 13706087 w 15576846"/>
              <a:gd name="connsiteY1263" fmla="*/ 2921580 h 7267344"/>
              <a:gd name="connsiteX1264" fmla="*/ 13724418 w 15576846"/>
              <a:gd name="connsiteY1264" fmla="*/ 2949920 h 7267344"/>
              <a:gd name="connsiteX1265" fmla="*/ 13711823 w 15576846"/>
              <a:gd name="connsiteY1265" fmla="*/ 2946321 h 7267344"/>
              <a:gd name="connsiteX1266" fmla="*/ 13693717 w 15576846"/>
              <a:gd name="connsiteY1266" fmla="*/ 2917757 h 7267344"/>
              <a:gd name="connsiteX1267" fmla="*/ 13731278 w 15576846"/>
              <a:gd name="connsiteY1267" fmla="*/ 2960379 h 7267344"/>
              <a:gd name="connsiteX1268" fmla="*/ 13750395 w 15576846"/>
              <a:gd name="connsiteY1268" fmla="*/ 2989168 h 7267344"/>
              <a:gd name="connsiteX1269" fmla="*/ 13737464 w 15576846"/>
              <a:gd name="connsiteY1269" fmla="*/ 2985682 h 7267344"/>
              <a:gd name="connsiteX1270" fmla="*/ 13718457 w 15576846"/>
              <a:gd name="connsiteY1270" fmla="*/ 2956668 h 7267344"/>
              <a:gd name="connsiteX1271" fmla="*/ 13731278 w 15576846"/>
              <a:gd name="connsiteY1271" fmla="*/ 2960379 h 7267344"/>
              <a:gd name="connsiteX1272" fmla="*/ 13739825 w 15576846"/>
              <a:gd name="connsiteY1272" fmla="*/ 2962965 h 7267344"/>
              <a:gd name="connsiteX1273" fmla="*/ 13752308 w 15576846"/>
              <a:gd name="connsiteY1273" fmla="*/ 2966789 h 7267344"/>
              <a:gd name="connsiteX1274" fmla="*/ 13771538 w 15576846"/>
              <a:gd name="connsiteY1274" fmla="*/ 2995241 h 7267344"/>
              <a:gd name="connsiteX1275" fmla="*/ 13758942 w 15576846"/>
              <a:gd name="connsiteY1275" fmla="*/ 2991642 h 7267344"/>
              <a:gd name="connsiteX1276" fmla="*/ 13739825 w 15576846"/>
              <a:gd name="connsiteY1276" fmla="*/ 2962965 h 7267344"/>
              <a:gd name="connsiteX1277" fmla="*/ 13753770 w 15576846"/>
              <a:gd name="connsiteY1277" fmla="*/ 2958692 h 7267344"/>
              <a:gd name="connsiteX1278" fmla="*/ 13735326 w 15576846"/>
              <a:gd name="connsiteY1278" fmla="*/ 2930914 h 7267344"/>
              <a:gd name="connsiteX1279" fmla="*/ 13747022 w 15576846"/>
              <a:gd name="connsiteY1279" fmla="*/ 2934851 h 7267344"/>
              <a:gd name="connsiteX1280" fmla="*/ 13765691 w 15576846"/>
              <a:gd name="connsiteY1280" fmla="*/ 2962403 h 7267344"/>
              <a:gd name="connsiteX1281" fmla="*/ 13753770 w 15576846"/>
              <a:gd name="connsiteY1281" fmla="*/ 2958692 h 7267344"/>
              <a:gd name="connsiteX1282" fmla="*/ 13745110 w 15576846"/>
              <a:gd name="connsiteY1282" fmla="*/ 2956105 h 7267344"/>
              <a:gd name="connsiteX1283" fmla="*/ 13732852 w 15576846"/>
              <a:gd name="connsiteY1283" fmla="*/ 2952394 h 7267344"/>
              <a:gd name="connsiteX1284" fmla="*/ 13714522 w 15576846"/>
              <a:gd name="connsiteY1284" fmla="*/ 2924167 h 7267344"/>
              <a:gd name="connsiteX1285" fmla="*/ 13726667 w 15576846"/>
              <a:gd name="connsiteY1285" fmla="*/ 2927990 h 7267344"/>
              <a:gd name="connsiteX1286" fmla="*/ 13745110 w 15576846"/>
              <a:gd name="connsiteY1286" fmla="*/ 2956105 h 7267344"/>
              <a:gd name="connsiteX1287" fmla="*/ 13708561 w 15576846"/>
              <a:gd name="connsiteY1287" fmla="*/ 2914833 h 7267344"/>
              <a:gd name="connsiteX1288" fmla="*/ 13690117 w 15576846"/>
              <a:gd name="connsiteY1288" fmla="*/ 2885706 h 7267344"/>
              <a:gd name="connsiteX1289" fmla="*/ 13701814 w 15576846"/>
              <a:gd name="connsiteY1289" fmla="*/ 2889642 h 7267344"/>
              <a:gd name="connsiteX1290" fmla="*/ 13720482 w 15576846"/>
              <a:gd name="connsiteY1290" fmla="*/ 2918656 h 7267344"/>
              <a:gd name="connsiteX1291" fmla="*/ 13708561 w 15576846"/>
              <a:gd name="connsiteY1291" fmla="*/ 2914833 h 7267344"/>
              <a:gd name="connsiteX1292" fmla="*/ 13684158 w 15576846"/>
              <a:gd name="connsiteY1292" fmla="*/ 2876147 h 7267344"/>
              <a:gd name="connsiteX1293" fmla="*/ 13666276 w 15576846"/>
              <a:gd name="connsiteY1293" fmla="*/ 2847020 h 7267344"/>
              <a:gd name="connsiteX1294" fmla="*/ 13677522 w 15576846"/>
              <a:gd name="connsiteY1294" fmla="*/ 2850956 h 7267344"/>
              <a:gd name="connsiteX1295" fmla="*/ 13695740 w 15576846"/>
              <a:gd name="connsiteY1295" fmla="*/ 2879858 h 7267344"/>
              <a:gd name="connsiteX1296" fmla="*/ 13684158 w 15576846"/>
              <a:gd name="connsiteY1296" fmla="*/ 2876147 h 7267344"/>
              <a:gd name="connsiteX1297" fmla="*/ 13675835 w 15576846"/>
              <a:gd name="connsiteY1297" fmla="*/ 2873448 h 7267344"/>
              <a:gd name="connsiteX1298" fmla="*/ 13664027 w 15576846"/>
              <a:gd name="connsiteY1298" fmla="*/ 2869737 h 7267344"/>
              <a:gd name="connsiteX1299" fmla="*/ 13646258 w 15576846"/>
              <a:gd name="connsiteY1299" fmla="*/ 2840272 h 7267344"/>
              <a:gd name="connsiteX1300" fmla="*/ 13657954 w 15576846"/>
              <a:gd name="connsiteY1300" fmla="*/ 2844208 h 7267344"/>
              <a:gd name="connsiteX1301" fmla="*/ 13675835 w 15576846"/>
              <a:gd name="connsiteY1301" fmla="*/ 2873448 h 7267344"/>
              <a:gd name="connsiteX1302" fmla="*/ 13655818 w 15576846"/>
              <a:gd name="connsiteY1302" fmla="*/ 2867263 h 7267344"/>
              <a:gd name="connsiteX1303" fmla="*/ 13643672 w 15576846"/>
              <a:gd name="connsiteY1303" fmla="*/ 2863664 h 7267344"/>
              <a:gd name="connsiteX1304" fmla="*/ 13626016 w 15576846"/>
              <a:gd name="connsiteY1304" fmla="*/ 2833750 h 7267344"/>
              <a:gd name="connsiteX1305" fmla="*/ 13638049 w 15576846"/>
              <a:gd name="connsiteY1305" fmla="*/ 2837573 h 7267344"/>
              <a:gd name="connsiteX1306" fmla="*/ 13655818 w 15576846"/>
              <a:gd name="connsiteY1306" fmla="*/ 2867263 h 7267344"/>
              <a:gd name="connsiteX1307" fmla="*/ 13635800 w 15576846"/>
              <a:gd name="connsiteY1307" fmla="*/ 2861302 h 7267344"/>
              <a:gd name="connsiteX1308" fmla="*/ 13623317 w 15576846"/>
              <a:gd name="connsiteY1308" fmla="*/ 2857816 h 7267344"/>
              <a:gd name="connsiteX1309" fmla="*/ 13605885 w 15576846"/>
              <a:gd name="connsiteY1309" fmla="*/ 2827564 h 7267344"/>
              <a:gd name="connsiteX1310" fmla="*/ 13618256 w 15576846"/>
              <a:gd name="connsiteY1310" fmla="*/ 2831275 h 7267344"/>
              <a:gd name="connsiteX1311" fmla="*/ 13635800 w 15576846"/>
              <a:gd name="connsiteY1311" fmla="*/ 2861302 h 7267344"/>
              <a:gd name="connsiteX1312" fmla="*/ 13620731 w 15576846"/>
              <a:gd name="connsiteY1312" fmla="*/ 2824528 h 7267344"/>
              <a:gd name="connsiteX1313" fmla="*/ 13604311 w 15576846"/>
              <a:gd name="connsiteY1313" fmla="*/ 2795963 h 7267344"/>
              <a:gd name="connsiteX1314" fmla="*/ 13616007 w 15576846"/>
              <a:gd name="connsiteY1314" fmla="*/ 2799899 h 7267344"/>
              <a:gd name="connsiteX1315" fmla="*/ 13632651 w 15576846"/>
              <a:gd name="connsiteY1315" fmla="*/ 2828239 h 7267344"/>
              <a:gd name="connsiteX1316" fmla="*/ 13620731 w 15576846"/>
              <a:gd name="connsiteY1316" fmla="*/ 2824528 h 7267344"/>
              <a:gd name="connsiteX1317" fmla="*/ 13612858 w 15576846"/>
              <a:gd name="connsiteY1317" fmla="*/ 2822054 h 7267344"/>
              <a:gd name="connsiteX1318" fmla="*/ 13600713 w 15576846"/>
              <a:gd name="connsiteY1318" fmla="*/ 2818455 h 7267344"/>
              <a:gd name="connsiteX1319" fmla="*/ 13584405 w 15576846"/>
              <a:gd name="connsiteY1319" fmla="*/ 2789553 h 7267344"/>
              <a:gd name="connsiteX1320" fmla="*/ 13596439 w 15576846"/>
              <a:gd name="connsiteY1320" fmla="*/ 2793377 h 7267344"/>
              <a:gd name="connsiteX1321" fmla="*/ 13612858 w 15576846"/>
              <a:gd name="connsiteY1321" fmla="*/ 2822054 h 7267344"/>
              <a:gd name="connsiteX1322" fmla="*/ 12296859 w 15576846"/>
              <a:gd name="connsiteY1322" fmla="*/ 3699911 h 7267344"/>
              <a:gd name="connsiteX1323" fmla="*/ 12303383 w 15576846"/>
              <a:gd name="connsiteY1323" fmla="*/ 3691589 h 7267344"/>
              <a:gd name="connsiteX1324" fmla="*/ 12314404 w 15576846"/>
              <a:gd name="connsiteY1324" fmla="*/ 3690465 h 7267344"/>
              <a:gd name="connsiteX1325" fmla="*/ 12307881 w 15576846"/>
              <a:gd name="connsiteY1325" fmla="*/ 3698449 h 7267344"/>
              <a:gd name="connsiteX1326" fmla="*/ 12296859 w 15576846"/>
              <a:gd name="connsiteY1326" fmla="*/ 3699911 h 7267344"/>
              <a:gd name="connsiteX1327" fmla="*/ 12300684 w 15576846"/>
              <a:gd name="connsiteY1327" fmla="*/ 3707109 h 7267344"/>
              <a:gd name="connsiteX1328" fmla="*/ 12294385 w 15576846"/>
              <a:gd name="connsiteY1328" fmla="*/ 3714756 h 7267344"/>
              <a:gd name="connsiteX1329" fmla="*/ 12283927 w 15576846"/>
              <a:gd name="connsiteY1329" fmla="*/ 3716668 h 7267344"/>
              <a:gd name="connsiteX1330" fmla="*/ 12290112 w 15576846"/>
              <a:gd name="connsiteY1330" fmla="*/ 3708570 h 7267344"/>
              <a:gd name="connsiteX1331" fmla="*/ 12300684 w 15576846"/>
              <a:gd name="connsiteY1331" fmla="*/ 3707109 h 7267344"/>
              <a:gd name="connsiteX1332" fmla="*/ 12322838 w 15576846"/>
              <a:gd name="connsiteY1332" fmla="*/ 3689453 h 7267344"/>
              <a:gd name="connsiteX1333" fmla="*/ 12333408 w 15576846"/>
              <a:gd name="connsiteY1333" fmla="*/ 3688328 h 7267344"/>
              <a:gd name="connsiteX1334" fmla="*/ 12327111 w 15576846"/>
              <a:gd name="connsiteY1334" fmla="*/ 3695638 h 7267344"/>
              <a:gd name="connsiteX1335" fmla="*/ 12316540 w 15576846"/>
              <a:gd name="connsiteY1335" fmla="*/ 3697100 h 7267344"/>
              <a:gd name="connsiteX1336" fmla="*/ 12322838 w 15576846"/>
              <a:gd name="connsiteY1336" fmla="*/ 3689453 h 7267344"/>
              <a:gd name="connsiteX1337" fmla="*/ 12341056 w 15576846"/>
              <a:gd name="connsiteY1337" fmla="*/ 3689003 h 7267344"/>
              <a:gd name="connsiteX1338" fmla="*/ 12342406 w 15576846"/>
              <a:gd name="connsiteY1338" fmla="*/ 3687428 h 7267344"/>
              <a:gd name="connsiteX1339" fmla="*/ 12352640 w 15576846"/>
              <a:gd name="connsiteY1339" fmla="*/ 3686416 h 7267344"/>
              <a:gd name="connsiteX1340" fmla="*/ 12346567 w 15576846"/>
              <a:gd name="connsiteY1340" fmla="*/ 3693051 h 7267344"/>
              <a:gd name="connsiteX1341" fmla="*/ 12336445 w 15576846"/>
              <a:gd name="connsiteY1341" fmla="*/ 3694401 h 7267344"/>
              <a:gd name="connsiteX1342" fmla="*/ 12341056 w 15576846"/>
              <a:gd name="connsiteY1342" fmla="*/ 3689003 h 7267344"/>
              <a:gd name="connsiteX1343" fmla="*/ 12349828 w 15576846"/>
              <a:gd name="connsiteY1343" fmla="*/ 3678994 h 7267344"/>
              <a:gd name="connsiteX1344" fmla="*/ 12356125 w 15576846"/>
              <a:gd name="connsiteY1344" fmla="*/ 3671796 h 7267344"/>
              <a:gd name="connsiteX1345" fmla="*/ 12366922 w 15576846"/>
              <a:gd name="connsiteY1345" fmla="*/ 3671122 h 7267344"/>
              <a:gd name="connsiteX1346" fmla="*/ 12360624 w 15576846"/>
              <a:gd name="connsiteY1346" fmla="*/ 3677982 h 7267344"/>
              <a:gd name="connsiteX1347" fmla="*/ 12349828 w 15576846"/>
              <a:gd name="connsiteY1347" fmla="*/ 3678994 h 7267344"/>
              <a:gd name="connsiteX1348" fmla="*/ 12375806 w 15576846"/>
              <a:gd name="connsiteY1348" fmla="*/ 3670559 h 7267344"/>
              <a:gd name="connsiteX1349" fmla="*/ 12386153 w 15576846"/>
              <a:gd name="connsiteY1349" fmla="*/ 3669884 h 7267344"/>
              <a:gd name="connsiteX1350" fmla="*/ 12380079 w 15576846"/>
              <a:gd name="connsiteY1350" fmla="*/ 3676070 h 7267344"/>
              <a:gd name="connsiteX1351" fmla="*/ 12369845 w 15576846"/>
              <a:gd name="connsiteY1351" fmla="*/ 3677082 h 7267344"/>
              <a:gd name="connsiteX1352" fmla="*/ 12375806 w 15576846"/>
              <a:gd name="connsiteY1352" fmla="*/ 3670559 h 7267344"/>
              <a:gd name="connsiteX1353" fmla="*/ 12383341 w 15576846"/>
              <a:gd name="connsiteY1353" fmla="*/ 3662350 h 7267344"/>
              <a:gd name="connsiteX1354" fmla="*/ 12389526 w 15576846"/>
              <a:gd name="connsiteY1354" fmla="*/ 3655715 h 7267344"/>
              <a:gd name="connsiteX1355" fmla="*/ 12400435 w 15576846"/>
              <a:gd name="connsiteY1355" fmla="*/ 3655377 h 7267344"/>
              <a:gd name="connsiteX1356" fmla="*/ 12394249 w 15576846"/>
              <a:gd name="connsiteY1356" fmla="*/ 3661675 h 7267344"/>
              <a:gd name="connsiteX1357" fmla="*/ 12383341 w 15576846"/>
              <a:gd name="connsiteY1357" fmla="*/ 3662350 h 7267344"/>
              <a:gd name="connsiteX1358" fmla="*/ 12409431 w 15576846"/>
              <a:gd name="connsiteY1358" fmla="*/ 3655040 h 7267344"/>
              <a:gd name="connsiteX1359" fmla="*/ 12419890 w 15576846"/>
              <a:gd name="connsiteY1359" fmla="*/ 3654703 h 7267344"/>
              <a:gd name="connsiteX1360" fmla="*/ 12413930 w 15576846"/>
              <a:gd name="connsiteY1360" fmla="*/ 3660326 h 7267344"/>
              <a:gd name="connsiteX1361" fmla="*/ 12403583 w 15576846"/>
              <a:gd name="connsiteY1361" fmla="*/ 3661000 h 7267344"/>
              <a:gd name="connsiteX1362" fmla="*/ 12409431 w 15576846"/>
              <a:gd name="connsiteY1362" fmla="*/ 3655040 h 7267344"/>
              <a:gd name="connsiteX1363" fmla="*/ 12417191 w 15576846"/>
              <a:gd name="connsiteY1363" fmla="*/ 3647168 h 7267344"/>
              <a:gd name="connsiteX1364" fmla="*/ 12423376 w 15576846"/>
              <a:gd name="connsiteY1364" fmla="*/ 3640870 h 7267344"/>
              <a:gd name="connsiteX1365" fmla="*/ 12434398 w 15576846"/>
              <a:gd name="connsiteY1365" fmla="*/ 3640870 h 7267344"/>
              <a:gd name="connsiteX1366" fmla="*/ 12428212 w 15576846"/>
              <a:gd name="connsiteY1366" fmla="*/ 3646830 h 7267344"/>
              <a:gd name="connsiteX1367" fmla="*/ 12417191 w 15576846"/>
              <a:gd name="connsiteY1367" fmla="*/ 3647168 h 7267344"/>
              <a:gd name="connsiteX1368" fmla="*/ 12429449 w 15576846"/>
              <a:gd name="connsiteY1368" fmla="*/ 3654365 h 7267344"/>
              <a:gd name="connsiteX1369" fmla="*/ 12439346 w 15576846"/>
              <a:gd name="connsiteY1369" fmla="*/ 3654028 h 7267344"/>
              <a:gd name="connsiteX1370" fmla="*/ 12433723 w 15576846"/>
              <a:gd name="connsiteY1370" fmla="*/ 3659088 h 7267344"/>
              <a:gd name="connsiteX1371" fmla="*/ 12423826 w 15576846"/>
              <a:gd name="connsiteY1371" fmla="*/ 3659763 h 7267344"/>
              <a:gd name="connsiteX1372" fmla="*/ 12429449 w 15576846"/>
              <a:gd name="connsiteY1372" fmla="*/ 3654365 h 7267344"/>
              <a:gd name="connsiteX1373" fmla="*/ 12437658 w 15576846"/>
              <a:gd name="connsiteY1373" fmla="*/ 3646493 h 7267344"/>
              <a:gd name="connsiteX1374" fmla="*/ 12443507 w 15576846"/>
              <a:gd name="connsiteY1374" fmla="*/ 3640870 h 7267344"/>
              <a:gd name="connsiteX1375" fmla="*/ 12454078 w 15576846"/>
              <a:gd name="connsiteY1375" fmla="*/ 3640870 h 7267344"/>
              <a:gd name="connsiteX1376" fmla="*/ 12448230 w 15576846"/>
              <a:gd name="connsiteY1376" fmla="*/ 3646156 h 7267344"/>
              <a:gd name="connsiteX1377" fmla="*/ 12437658 w 15576846"/>
              <a:gd name="connsiteY1377" fmla="*/ 3646493 h 7267344"/>
              <a:gd name="connsiteX1378" fmla="*/ 12451491 w 15576846"/>
              <a:gd name="connsiteY1378" fmla="*/ 3633223 h 7267344"/>
              <a:gd name="connsiteX1379" fmla="*/ 12918422 w 15576846"/>
              <a:gd name="connsiteY1379" fmla="*/ 3055857 h 7267344"/>
              <a:gd name="connsiteX1380" fmla="*/ 13442371 w 15576846"/>
              <a:gd name="connsiteY1380" fmla="*/ 2725226 h 7267344"/>
              <a:gd name="connsiteX1381" fmla="*/ 13555954 w 15576846"/>
              <a:gd name="connsiteY1381" fmla="*/ 2749293 h 7267344"/>
              <a:gd name="connsiteX1382" fmla="*/ 13571474 w 15576846"/>
              <a:gd name="connsiteY1382" fmla="*/ 2777633 h 7267344"/>
              <a:gd name="connsiteX1383" fmla="*/ 13466661 w 15576846"/>
              <a:gd name="connsiteY1383" fmla="*/ 2757390 h 7267344"/>
              <a:gd name="connsiteX1384" fmla="*/ 13181239 w 15576846"/>
              <a:gd name="connsiteY1384" fmla="*/ 2867487 h 7267344"/>
              <a:gd name="connsiteX1385" fmla="*/ 12938890 w 15576846"/>
              <a:gd name="connsiteY1385" fmla="*/ 3077224 h 7267344"/>
              <a:gd name="connsiteX1386" fmla="*/ 12462513 w 15576846"/>
              <a:gd name="connsiteY1386" fmla="*/ 3633110 h 7267344"/>
              <a:gd name="connsiteX1387" fmla="*/ 12451491 w 15576846"/>
              <a:gd name="connsiteY1387" fmla="*/ 3633110 h 7267344"/>
              <a:gd name="connsiteX1388" fmla="*/ 12463750 w 15576846"/>
              <a:gd name="connsiteY1388" fmla="*/ 3640870 h 7267344"/>
              <a:gd name="connsiteX1389" fmla="*/ 12473759 w 15576846"/>
              <a:gd name="connsiteY1389" fmla="*/ 3640870 h 7267344"/>
              <a:gd name="connsiteX1390" fmla="*/ 12468247 w 15576846"/>
              <a:gd name="connsiteY1390" fmla="*/ 3645594 h 7267344"/>
              <a:gd name="connsiteX1391" fmla="*/ 12458239 w 15576846"/>
              <a:gd name="connsiteY1391" fmla="*/ 3645931 h 7267344"/>
              <a:gd name="connsiteX1392" fmla="*/ 12463750 w 15576846"/>
              <a:gd name="connsiteY1392" fmla="*/ 3640870 h 7267344"/>
              <a:gd name="connsiteX1393" fmla="*/ 12472184 w 15576846"/>
              <a:gd name="connsiteY1393" fmla="*/ 3633223 h 7267344"/>
              <a:gd name="connsiteX1394" fmla="*/ 12942826 w 15576846"/>
              <a:gd name="connsiteY1394" fmla="*/ 3081272 h 7267344"/>
              <a:gd name="connsiteX1395" fmla="*/ 13466661 w 15576846"/>
              <a:gd name="connsiteY1395" fmla="*/ 2765037 h 7267344"/>
              <a:gd name="connsiteX1396" fmla="*/ 13576871 w 15576846"/>
              <a:gd name="connsiteY1396" fmla="*/ 2787304 h 7267344"/>
              <a:gd name="connsiteX1397" fmla="*/ 13593178 w 15576846"/>
              <a:gd name="connsiteY1397" fmla="*/ 2816318 h 7267344"/>
              <a:gd name="connsiteX1398" fmla="*/ 13490952 w 15576846"/>
              <a:gd name="connsiteY1398" fmla="*/ 2797200 h 7267344"/>
              <a:gd name="connsiteX1399" fmla="*/ 12963406 w 15576846"/>
              <a:gd name="connsiteY1399" fmla="*/ 3102640 h 7267344"/>
              <a:gd name="connsiteX1400" fmla="*/ 12482867 w 15576846"/>
              <a:gd name="connsiteY1400" fmla="*/ 3633110 h 7267344"/>
              <a:gd name="connsiteX1401" fmla="*/ 12472184 w 15576846"/>
              <a:gd name="connsiteY1401" fmla="*/ 3633110 h 7267344"/>
              <a:gd name="connsiteX1402" fmla="*/ 13579008 w 15576846"/>
              <a:gd name="connsiteY1402" fmla="*/ 2779882 h 7267344"/>
              <a:gd name="connsiteX1403" fmla="*/ 13563601 w 15576846"/>
              <a:gd name="connsiteY1403" fmla="*/ 2751767 h 7267344"/>
              <a:gd name="connsiteX1404" fmla="*/ 13575297 w 15576846"/>
              <a:gd name="connsiteY1404" fmla="*/ 2755703 h 7267344"/>
              <a:gd name="connsiteX1405" fmla="*/ 13590929 w 15576846"/>
              <a:gd name="connsiteY1405" fmla="*/ 2783593 h 7267344"/>
              <a:gd name="connsiteX1406" fmla="*/ 13579008 w 15576846"/>
              <a:gd name="connsiteY1406" fmla="*/ 2779882 h 7267344"/>
              <a:gd name="connsiteX1407" fmla="*/ 13558541 w 15576846"/>
              <a:gd name="connsiteY1407" fmla="*/ 2742545 h 7267344"/>
              <a:gd name="connsiteX1408" fmla="*/ 13542909 w 15576846"/>
              <a:gd name="connsiteY1408" fmla="*/ 2713418 h 7267344"/>
              <a:gd name="connsiteX1409" fmla="*/ 13554267 w 15576846"/>
              <a:gd name="connsiteY1409" fmla="*/ 2717354 h 7267344"/>
              <a:gd name="connsiteX1410" fmla="*/ 13570124 w 15576846"/>
              <a:gd name="connsiteY1410" fmla="*/ 2746256 h 7267344"/>
              <a:gd name="connsiteX1411" fmla="*/ 13558541 w 15576846"/>
              <a:gd name="connsiteY1411" fmla="*/ 2742545 h 7267344"/>
              <a:gd name="connsiteX1412" fmla="*/ 13551118 w 15576846"/>
              <a:gd name="connsiteY1412" fmla="*/ 2740184 h 7267344"/>
              <a:gd name="connsiteX1413" fmla="*/ 13442482 w 15576846"/>
              <a:gd name="connsiteY1413" fmla="*/ 2717692 h 7267344"/>
              <a:gd name="connsiteX1414" fmla="*/ 12914486 w 15576846"/>
              <a:gd name="connsiteY1414" fmla="*/ 3052033 h 7267344"/>
              <a:gd name="connsiteX1415" fmla="*/ 12442270 w 15576846"/>
              <a:gd name="connsiteY1415" fmla="*/ 3633223 h 7267344"/>
              <a:gd name="connsiteX1416" fmla="*/ 12430799 w 15576846"/>
              <a:gd name="connsiteY1416" fmla="*/ 3633223 h 7267344"/>
              <a:gd name="connsiteX1417" fmla="*/ 12894019 w 15576846"/>
              <a:gd name="connsiteY1417" fmla="*/ 3030554 h 7267344"/>
              <a:gd name="connsiteX1418" fmla="*/ 13418192 w 15576846"/>
              <a:gd name="connsiteY1418" fmla="*/ 2685416 h 7267344"/>
              <a:gd name="connsiteX1419" fmla="*/ 13535373 w 15576846"/>
              <a:gd name="connsiteY1419" fmla="*/ 2710832 h 7267344"/>
              <a:gd name="connsiteX1420" fmla="*/ 13551118 w 15576846"/>
              <a:gd name="connsiteY1420" fmla="*/ 2740184 h 7267344"/>
              <a:gd name="connsiteX1421" fmla="*/ 13418192 w 15576846"/>
              <a:gd name="connsiteY1421" fmla="*/ 2677881 h 7267344"/>
              <a:gd name="connsiteX1422" fmla="*/ 12889969 w 15576846"/>
              <a:gd name="connsiteY1422" fmla="*/ 3026730 h 7267344"/>
              <a:gd name="connsiteX1423" fmla="*/ 12421914 w 15576846"/>
              <a:gd name="connsiteY1423" fmla="*/ 3633335 h 7267344"/>
              <a:gd name="connsiteX1424" fmla="*/ 12410106 w 15576846"/>
              <a:gd name="connsiteY1424" fmla="*/ 3633335 h 7267344"/>
              <a:gd name="connsiteX1425" fmla="*/ 12869502 w 15576846"/>
              <a:gd name="connsiteY1425" fmla="*/ 3005362 h 7267344"/>
              <a:gd name="connsiteX1426" fmla="*/ 13393900 w 15576846"/>
              <a:gd name="connsiteY1426" fmla="*/ 2645830 h 7267344"/>
              <a:gd name="connsiteX1427" fmla="*/ 13515469 w 15576846"/>
              <a:gd name="connsiteY1427" fmla="*/ 2673158 h 7267344"/>
              <a:gd name="connsiteX1428" fmla="*/ 13530651 w 15576846"/>
              <a:gd name="connsiteY1428" fmla="*/ 2702172 h 7267344"/>
              <a:gd name="connsiteX1429" fmla="*/ 13418192 w 15576846"/>
              <a:gd name="connsiteY1429" fmla="*/ 2677881 h 7267344"/>
              <a:gd name="connsiteX1430" fmla="*/ 12414493 w 15576846"/>
              <a:gd name="connsiteY1430" fmla="*/ 3640870 h 7267344"/>
              <a:gd name="connsiteX1431" fmla="*/ 12408082 w 15576846"/>
              <a:gd name="connsiteY1431" fmla="*/ 3647393 h 7267344"/>
              <a:gd name="connsiteX1432" fmla="*/ 12396723 w 15576846"/>
              <a:gd name="connsiteY1432" fmla="*/ 3647730 h 7267344"/>
              <a:gd name="connsiteX1433" fmla="*/ 12403134 w 15576846"/>
              <a:gd name="connsiteY1433" fmla="*/ 3640758 h 7267344"/>
              <a:gd name="connsiteX1434" fmla="*/ 12414493 w 15576846"/>
              <a:gd name="connsiteY1434" fmla="*/ 3640758 h 7267344"/>
              <a:gd name="connsiteX1435" fmla="*/ 12388065 w 15576846"/>
              <a:gd name="connsiteY1435" fmla="*/ 3648068 h 7267344"/>
              <a:gd name="connsiteX1436" fmla="*/ 12376369 w 15576846"/>
              <a:gd name="connsiteY1436" fmla="*/ 3648405 h 7267344"/>
              <a:gd name="connsiteX1437" fmla="*/ 12383003 w 15576846"/>
              <a:gd name="connsiteY1437" fmla="*/ 3640758 h 7267344"/>
              <a:gd name="connsiteX1438" fmla="*/ 12394812 w 15576846"/>
              <a:gd name="connsiteY1438" fmla="*/ 3640758 h 7267344"/>
              <a:gd name="connsiteX1439" fmla="*/ 12388065 w 15576846"/>
              <a:gd name="connsiteY1439" fmla="*/ 3648068 h 7267344"/>
              <a:gd name="connsiteX1440" fmla="*/ 12380755 w 15576846"/>
              <a:gd name="connsiteY1440" fmla="*/ 3655940 h 7267344"/>
              <a:gd name="connsiteX1441" fmla="*/ 12374344 w 15576846"/>
              <a:gd name="connsiteY1441" fmla="*/ 3662912 h 7267344"/>
              <a:gd name="connsiteX1442" fmla="*/ 12363098 w 15576846"/>
              <a:gd name="connsiteY1442" fmla="*/ 3663699 h 7267344"/>
              <a:gd name="connsiteX1443" fmla="*/ 12369509 w 15576846"/>
              <a:gd name="connsiteY1443" fmla="*/ 3656390 h 7267344"/>
              <a:gd name="connsiteX1444" fmla="*/ 12380755 w 15576846"/>
              <a:gd name="connsiteY1444" fmla="*/ 3655940 h 7267344"/>
              <a:gd name="connsiteX1445" fmla="*/ 12354438 w 15576846"/>
              <a:gd name="connsiteY1445" fmla="*/ 3664261 h 7267344"/>
              <a:gd name="connsiteX1446" fmla="*/ 12342856 w 15576846"/>
              <a:gd name="connsiteY1446" fmla="*/ 3665049 h 7267344"/>
              <a:gd name="connsiteX1447" fmla="*/ 12349491 w 15576846"/>
              <a:gd name="connsiteY1447" fmla="*/ 3656952 h 7267344"/>
              <a:gd name="connsiteX1448" fmla="*/ 12361074 w 15576846"/>
              <a:gd name="connsiteY1448" fmla="*/ 3656614 h 7267344"/>
              <a:gd name="connsiteX1449" fmla="*/ 12354438 w 15576846"/>
              <a:gd name="connsiteY1449" fmla="*/ 3664261 h 7267344"/>
              <a:gd name="connsiteX1450" fmla="*/ 12347353 w 15576846"/>
              <a:gd name="connsiteY1450" fmla="*/ 3672471 h 7267344"/>
              <a:gd name="connsiteX1451" fmla="*/ 12340831 w 15576846"/>
              <a:gd name="connsiteY1451" fmla="*/ 3680006 h 7267344"/>
              <a:gd name="connsiteX1452" fmla="*/ 12329810 w 15576846"/>
              <a:gd name="connsiteY1452" fmla="*/ 3681130 h 7267344"/>
              <a:gd name="connsiteX1453" fmla="*/ 12336220 w 15576846"/>
              <a:gd name="connsiteY1453" fmla="*/ 3673258 h 7267344"/>
              <a:gd name="connsiteX1454" fmla="*/ 12347353 w 15576846"/>
              <a:gd name="connsiteY1454" fmla="*/ 3672471 h 7267344"/>
              <a:gd name="connsiteX1455" fmla="*/ 12323063 w 15576846"/>
              <a:gd name="connsiteY1455" fmla="*/ 3679781 h 7267344"/>
              <a:gd name="connsiteX1456" fmla="*/ 12321263 w 15576846"/>
              <a:gd name="connsiteY1456" fmla="*/ 3681918 h 7267344"/>
              <a:gd name="connsiteX1457" fmla="*/ 12309905 w 15576846"/>
              <a:gd name="connsiteY1457" fmla="*/ 3683155 h 7267344"/>
              <a:gd name="connsiteX1458" fmla="*/ 12310917 w 15576846"/>
              <a:gd name="connsiteY1458" fmla="*/ 3681805 h 7267344"/>
              <a:gd name="connsiteX1459" fmla="*/ 12316540 w 15576846"/>
              <a:gd name="connsiteY1459" fmla="*/ 3674608 h 7267344"/>
              <a:gd name="connsiteX1460" fmla="*/ 12328011 w 15576846"/>
              <a:gd name="connsiteY1460" fmla="*/ 3673821 h 7267344"/>
              <a:gd name="connsiteX1461" fmla="*/ 12323063 w 15576846"/>
              <a:gd name="connsiteY1461" fmla="*/ 3679781 h 7267344"/>
              <a:gd name="connsiteX1462" fmla="*/ 12295173 w 15576846"/>
              <a:gd name="connsiteY1462" fmla="*/ 3692489 h 7267344"/>
              <a:gd name="connsiteX1463" fmla="*/ 12288425 w 15576846"/>
              <a:gd name="connsiteY1463" fmla="*/ 3701148 h 7267344"/>
              <a:gd name="connsiteX1464" fmla="*/ 12277179 w 15576846"/>
              <a:gd name="connsiteY1464" fmla="*/ 3702723 h 7267344"/>
              <a:gd name="connsiteX1465" fmla="*/ 12283815 w 15576846"/>
              <a:gd name="connsiteY1465" fmla="*/ 3693614 h 7267344"/>
              <a:gd name="connsiteX1466" fmla="*/ 12295173 w 15576846"/>
              <a:gd name="connsiteY1466" fmla="*/ 3692489 h 7267344"/>
              <a:gd name="connsiteX1467" fmla="*/ 12281677 w 15576846"/>
              <a:gd name="connsiteY1467" fmla="*/ 3709808 h 7267344"/>
              <a:gd name="connsiteX1468" fmla="*/ 12275155 w 15576846"/>
              <a:gd name="connsiteY1468" fmla="*/ 3718242 h 7267344"/>
              <a:gd name="connsiteX1469" fmla="*/ 12264360 w 15576846"/>
              <a:gd name="connsiteY1469" fmla="*/ 3720266 h 7267344"/>
              <a:gd name="connsiteX1470" fmla="*/ 12270769 w 15576846"/>
              <a:gd name="connsiteY1470" fmla="*/ 3711495 h 7267344"/>
              <a:gd name="connsiteX1471" fmla="*/ 12281677 w 15576846"/>
              <a:gd name="connsiteY1471" fmla="*/ 3709808 h 7267344"/>
              <a:gd name="connsiteX1472" fmla="*/ 12268408 w 15576846"/>
              <a:gd name="connsiteY1472" fmla="*/ 3727127 h 7267344"/>
              <a:gd name="connsiteX1473" fmla="*/ 12262222 w 15576846"/>
              <a:gd name="connsiteY1473" fmla="*/ 3735111 h 7267344"/>
              <a:gd name="connsiteX1474" fmla="*/ 12251875 w 15576846"/>
              <a:gd name="connsiteY1474" fmla="*/ 3737360 h 7267344"/>
              <a:gd name="connsiteX1475" fmla="*/ 12257949 w 15576846"/>
              <a:gd name="connsiteY1475" fmla="*/ 3729038 h 7267344"/>
              <a:gd name="connsiteX1476" fmla="*/ 12268408 w 15576846"/>
              <a:gd name="connsiteY1476" fmla="*/ 3727127 h 7267344"/>
              <a:gd name="connsiteX1477" fmla="*/ 12256036 w 15576846"/>
              <a:gd name="connsiteY1477" fmla="*/ 3721728 h 7267344"/>
              <a:gd name="connsiteX1478" fmla="*/ 12244903 w 15576846"/>
              <a:gd name="connsiteY1478" fmla="*/ 3723753 h 7267344"/>
              <a:gd name="connsiteX1479" fmla="*/ 12251539 w 15576846"/>
              <a:gd name="connsiteY1479" fmla="*/ 3714193 h 7267344"/>
              <a:gd name="connsiteX1480" fmla="*/ 12262785 w 15576846"/>
              <a:gd name="connsiteY1480" fmla="*/ 3712507 h 7267344"/>
              <a:gd name="connsiteX1481" fmla="*/ 12256036 w 15576846"/>
              <a:gd name="connsiteY1481" fmla="*/ 3721728 h 7267344"/>
              <a:gd name="connsiteX1482" fmla="*/ 12249627 w 15576846"/>
              <a:gd name="connsiteY1482" fmla="*/ 3730613 h 7267344"/>
              <a:gd name="connsiteX1483" fmla="*/ 12243217 w 15576846"/>
              <a:gd name="connsiteY1483" fmla="*/ 3739385 h 7267344"/>
              <a:gd name="connsiteX1484" fmla="*/ 12232533 w 15576846"/>
              <a:gd name="connsiteY1484" fmla="*/ 3741859 h 7267344"/>
              <a:gd name="connsiteX1485" fmla="*/ 12238831 w 15576846"/>
              <a:gd name="connsiteY1485" fmla="*/ 3732749 h 7267344"/>
              <a:gd name="connsiteX1486" fmla="*/ 12249627 w 15576846"/>
              <a:gd name="connsiteY1486" fmla="*/ 3730613 h 7267344"/>
              <a:gd name="connsiteX1487" fmla="*/ 12236245 w 15576846"/>
              <a:gd name="connsiteY1487" fmla="*/ 3748831 h 7267344"/>
              <a:gd name="connsiteX1488" fmla="*/ 12230172 w 15576846"/>
              <a:gd name="connsiteY1488" fmla="*/ 3757153 h 7267344"/>
              <a:gd name="connsiteX1489" fmla="*/ 12220050 w 15576846"/>
              <a:gd name="connsiteY1489" fmla="*/ 3759852 h 7267344"/>
              <a:gd name="connsiteX1490" fmla="*/ 12226011 w 15576846"/>
              <a:gd name="connsiteY1490" fmla="*/ 3751080 h 7267344"/>
              <a:gd name="connsiteX1491" fmla="*/ 12236245 w 15576846"/>
              <a:gd name="connsiteY1491" fmla="*/ 3748831 h 7267344"/>
              <a:gd name="connsiteX1492" fmla="*/ 12224211 w 15576846"/>
              <a:gd name="connsiteY1492" fmla="*/ 3743658 h 7267344"/>
              <a:gd name="connsiteX1493" fmla="*/ 12213190 w 15576846"/>
              <a:gd name="connsiteY1493" fmla="*/ 3746244 h 7267344"/>
              <a:gd name="connsiteX1494" fmla="*/ 12219712 w 15576846"/>
              <a:gd name="connsiteY1494" fmla="*/ 3736236 h 7267344"/>
              <a:gd name="connsiteX1495" fmla="*/ 12230733 w 15576846"/>
              <a:gd name="connsiteY1495" fmla="*/ 3734099 h 7267344"/>
              <a:gd name="connsiteX1496" fmla="*/ 12224211 w 15576846"/>
              <a:gd name="connsiteY1496" fmla="*/ 3743658 h 7267344"/>
              <a:gd name="connsiteX1497" fmla="*/ 12217689 w 15576846"/>
              <a:gd name="connsiteY1497" fmla="*/ 3753217 h 7267344"/>
              <a:gd name="connsiteX1498" fmla="*/ 12211390 w 15576846"/>
              <a:gd name="connsiteY1498" fmla="*/ 3762326 h 7267344"/>
              <a:gd name="connsiteX1499" fmla="*/ 12200932 w 15576846"/>
              <a:gd name="connsiteY1499" fmla="*/ 3765250 h 7267344"/>
              <a:gd name="connsiteX1500" fmla="*/ 12207117 w 15576846"/>
              <a:gd name="connsiteY1500" fmla="*/ 3755691 h 7267344"/>
              <a:gd name="connsiteX1501" fmla="*/ 12217689 w 15576846"/>
              <a:gd name="connsiteY1501" fmla="*/ 3753217 h 7267344"/>
              <a:gd name="connsiteX1502" fmla="*/ 12204531 w 15576846"/>
              <a:gd name="connsiteY1502" fmla="*/ 3772335 h 7267344"/>
              <a:gd name="connsiteX1503" fmla="*/ 12198570 w 15576846"/>
              <a:gd name="connsiteY1503" fmla="*/ 3780994 h 7267344"/>
              <a:gd name="connsiteX1504" fmla="*/ 12188561 w 15576846"/>
              <a:gd name="connsiteY1504" fmla="*/ 3784256 h 7267344"/>
              <a:gd name="connsiteX1505" fmla="*/ 12194409 w 15576846"/>
              <a:gd name="connsiteY1505" fmla="*/ 3775147 h 7267344"/>
              <a:gd name="connsiteX1506" fmla="*/ 12204531 w 15576846"/>
              <a:gd name="connsiteY1506" fmla="*/ 3772335 h 7267344"/>
              <a:gd name="connsiteX1507" fmla="*/ 12192611 w 15576846"/>
              <a:gd name="connsiteY1507" fmla="*/ 3767612 h 7267344"/>
              <a:gd name="connsiteX1508" fmla="*/ 12181814 w 15576846"/>
              <a:gd name="connsiteY1508" fmla="*/ 3770648 h 7267344"/>
              <a:gd name="connsiteX1509" fmla="*/ 12188225 w 15576846"/>
              <a:gd name="connsiteY1509" fmla="*/ 3760302 h 7267344"/>
              <a:gd name="connsiteX1510" fmla="*/ 12199133 w 15576846"/>
              <a:gd name="connsiteY1510" fmla="*/ 3757603 h 7267344"/>
              <a:gd name="connsiteX1511" fmla="*/ 12192611 w 15576846"/>
              <a:gd name="connsiteY1511" fmla="*/ 3767612 h 7267344"/>
              <a:gd name="connsiteX1512" fmla="*/ 12186087 w 15576846"/>
              <a:gd name="connsiteY1512" fmla="*/ 3777508 h 7267344"/>
              <a:gd name="connsiteX1513" fmla="*/ 12179903 w 15576846"/>
              <a:gd name="connsiteY1513" fmla="*/ 3787067 h 7267344"/>
              <a:gd name="connsiteX1514" fmla="*/ 12169556 w 15576846"/>
              <a:gd name="connsiteY1514" fmla="*/ 3790553 h 7267344"/>
              <a:gd name="connsiteX1515" fmla="*/ 12175629 w 15576846"/>
              <a:gd name="connsiteY1515" fmla="*/ 3780657 h 7267344"/>
              <a:gd name="connsiteX1516" fmla="*/ 12186087 w 15576846"/>
              <a:gd name="connsiteY1516" fmla="*/ 3777508 h 7267344"/>
              <a:gd name="connsiteX1517" fmla="*/ 12108041 w 15576846"/>
              <a:gd name="connsiteY1517" fmla="*/ 3846896 h 7267344"/>
              <a:gd name="connsiteX1518" fmla="*/ 12114225 w 15576846"/>
              <a:gd name="connsiteY1518" fmla="*/ 3835537 h 7267344"/>
              <a:gd name="connsiteX1519" fmla="*/ 12124347 w 15576846"/>
              <a:gd name="connsiteY1519" fmla="*/ 3831376 h 7267344"/>
              <a:gd name="connsiteX1520" fmla="*/ 12118050 w 15576846"/>
              <a:gd name="connsiteY1520" fmla="*/ 3842397 h 7267344"/>
              <a:gd name="connsiteX1521" fmla="*/ 12108041 w 15576846"/>
              <a:gd name="connsiteY1521" fmla="*/ 3846896 h 7267344"/>
              <a:gd name="connsiteX1522" fmla="*/ 12111752 w 15576846"/>
              <a:gd name="connsiteY1522" fmla="*/ 3853306 h 7267344"/>
              <a:gd name="connsiteX1523" fmla="*/ 12105230 w 15576846"/>
              <a:gd name="connsiteY1523" fmla="*/ 3864777 h 7267344"/>
              <a:gd name="connsiteX1524" fmla="*/ 12095782 w 15576846"/>
              <a:gd name="connsiteY1524" fmla="*/ 3869612 h 7267344"/>
              <a:gd name="connsiteX1525" fmla="*/ 12102193 w 15576846"/>
              <a:gd name="connsiteY1525" fmla="*/ 3857804 h 7267344"/>
              <a:gd name="connsiteX1526" fmla="*/ 12111752 w 15576846"/>
              <a:gd name="connsiteY1526" fmla="*/ 3853306 h 7267344"/>
              <a:gd name="connsiteX1527" fmla="*/ 12132669 w 15576846"/>
              <a:gd name="connsiteY1527" fmla="*/ 3828003 h 7267344"/>
              <a:gd name="connsiteX1528" fmla="*/ 12142453 w 15576846"/>
              <a:gd name="connsiteY1528" fmla="*/ 3824179 h 7267344"/>
              <a:gd name="connsiteX1529" fmla="*/ 12136381 w 15576846"/>
              <a:gd name="connsiteY1529" fmla="*/ 3834188 h 7267344"/>
              <a:gd name="connsiteX1530" fmla="*/ 12126708 w 15576846"/>
              <a:gd name="connsiteY1530" fmla="*/ 3838461 h 7267344"/>
              <a:gd name="connsiteX1531" fmla="*/ 12132669 w 15576846"/>
              <a:gd name="connsiteY1531" fmla="*/ 3828003 h 7267344"/>
              <a:gd name="connsiteX1532" fmla="*/ 12138630 w 15576846"/>
              <a:gd name="connsiteY1532" fmla="*/ 3817656 h 7267344"/>
              <a:gd name="connsiteX1533" fmla="*/ 12144590 w 15576846"/>
              <a:gd name="connsiteY1533" fmla="*/ 3807310 h 7267344"/>
              <a:gd name="connsiteX1534" fmla="*/ 12154823 w 15576846"/>
              <a:gd name="connsiteY1534" fmla="*/ 3803711 h 7267344"/>
              <a:gd name="connsiteX1535" fmla="*/ 12148751 w 15576846"/>
              <a:gd name="connsiteY1535" fmla="*/ 3813607 h 7267344"/>
              <a:gd name="connsiteX1536" fmla="*/ 12138630 w 15576846"/>
              <a:gd name="connsiteY1536" fmla="*/ 3817656 h 7267344"/>
              <a:gd name="connsiteX1537" fmla="*/ 12163146 w 15576846"/>
              <a:gd name="connsiteY1537" fmla="*/ 3801012 h 7267344"/>
              <a:gd name="connsiteX1538" fmla="*/ 12173041 w 15576846"/>
              <a:gd name="connsiteY1538" fmla="*/ 3797638 h 7267344"/>
              <a:gd name="connsiteX1539" fmla="*/ 12167195 w 15576846"/>
              <a:gd name="connsiteY1539" fmla="*/ 3806635 h 7267344"/>
              <a:gd name="connsiteX1540" fmla="*/ 12157298 w 15576846"/>
              <a:gd name="connsiteY1540" fmla="*/ 3810346 h 7267344"/>
              <a:gd name="connsiteX1541" fmla="*/ 12163146 w 15576846"/>
              <a:gd name="connsiteY1541" fmla="*/ 3801012 h 7267344"/>
              <a:gd name="connsiteX1542" fmla="*/ 12161347 w 15576846"/>
              <a:gd name="connsiteY1542" fmla="*/ 3793252 h 7267344"/>
              <a:gd name="connsiteX1543" fmla="*/ 12150662 w 15576846"/>
              <a:gd name="connsiteY1543" fmla="*/ 3796851 h 7267344"/>
              <a:gd name="connsiteX1544" fmla="*/ 12156961 w 15576846"/>
              <a:gd name="connsiteY1544" fmla="*/ 3786055 h 7267344"/>
              <a:gd name="connsiteX1545" fmla="*/ 12167644 w 15576846"/>
              <a:gd name="connsiteY1545" fmla="*/ 3782906 h 7267344"/>
              <a:gd name="connsiteX1546" fmla="*/ 12161347 w 15576846"/>
              <a:gd name="connsiteY1546" fmla="*/ 3793252 h 7267344"/>
              <a:gd name="connsiteX1547" fmla="*/ 12142565 w 15576846"/>
              <a:gd name="connsiteY1547" fmla="*/ 3799775 h 7267344"/>
              <a:gd name="connsiteX1548" fmla="*/ 12131657 w 15576846"/>
              <a:gd name="connsiteY1548" fmla="*/ 3803599 h 7267344"/>
              <a:gd name="connsiteX1549" fmla="*/ 12138067 w 15576846"/>
              <a:gd name="connsiteY1549" fmla="*/ 3791903 h 7267344"/>
              <a:gd name="connsiteX1550" fmla="*/ 12149089 w 15576846"/>
              <a:gd name="connsiteY1550" fmla="*/ 3788529 h 7267344"/>
              <a:gd name="connsiteX1551" fmla="*/ 12142565 w 15576846"/>
              <a:gd name="connsiteY1551" fmla="*/ 3799775 h 7267344"/>
              <a:gd name="connsiteX1552" fmla="*/ 12136492 w 15576846"/>
              <a:gd name="connsiteY1552" fmla="*/ 3810234 h 7267344"/>
              <a:gd name="connsiteX1553" fmla="*/ 12130308 w 15576846"/>
              <a:gd name="connsiteY1553" fmla="*/ 3821030 h 7267344"/>
              <a:gd name="connsiteX1554" fmla="*/ 12119848 w 15576846"/>
              <a:gd name="connsiteY1554" fmla="*/ 3825303 h 7267344"/>
              <a:gd name="connsiteX1555" fmla="*/ 12125922 w 15576846"/>
              <a:gd name="connsiteY1555" fmla="*/ 3814057 h 7267344"/>
              <a:gd name="connsiteX1556" fmla="*/ 12136492 w 15576846"/>
              <a:gd name="connsiteY1556" fmla="*/ 3810234 h 7267344"/>
              <a:gd name="connsiteX1557" fmla="*/ 12111864 w 15576846"/>
              <a:gd name="connsiteY1557" fmla="*/ 3828452 h 7267344"/>
              <a:gd name="connsiteX1558" fmla="*/ 12101069 w 15576846"/>
              <a:gd name="connsiteY1558" fmla="*/ 3832950 h 7267344"/>
              <a:gd name="connsiteX1559" fmla="*/ 12107366 w 15576846"/>
              <a:gd name="connsiteY1559" fmla="*/ 3820805 h 7267344"/>
              <a:gd name="connsiteX1560" fmla="*/ 12118274 w 15576846"/>
              <a:gd name="connsiteY1560" fmla="*/ 3816757 h 7267344"/>
              <a:gd name="connsiteX1561" fmla="*/ 12111864 w 15576846"/>
              <a:gd name="connsiteY1561" fmla="*/ 3828452 h 7267344"/>
              <a:gd name="connsiteX1562" fmla="*/ 12106129 w 15576846"/>
              <a:gd name="connsiteY1562" fmla="*/ 3838911 h 7267344"/>
              <a:gd name="connsiteX1563" fmla="*/ 12099719 w 15576846"/>
              <a:gd name="connsiteY1563" fmla="*/ 3850832 h 7267344"/>
              <a:gd name="connsiteX1564" fmla="*/ 12089372 w 15576846"/>
              <a:gd name="connsiteY1564" fmla="*/ 3855667 h 7267344"/>
              <a:gd name="connsiteX1565" fmla="*/ 12095671 w 15576846"/>
              <a:gd name="connsiteY1565" fmla="*/ 3843297 h 7267344"/>
              <a:gd name="connsiteX1566" fmla="*/ 12106129 w 15576846"/>
              <a:gd name="connsiteY1566" fmla="*/ 3838911 h 7267344"/>
              <a:gd name="connsiteX1567" fmla="*/ 12093758 w 15576846"/>
              <a:gd name="connsiteY1567" fmla="*/ 3861740 h 7267344"/>
              <a:gd name="connsiteX1568" fmla="*/ 12087011 w 15576846"/>
              <a:gd name="connsiteY1568" fmla="*/ 3874223 h 7267344"/>
              <a:gd name="connsiteX1569" fmla="*/ 12077227 w 15576846"/>
              <a:gd name="connsiteY1569" fmla="*/ 3879509 h 7267344"/>
              <a:gd name="connsiteX1570" fmla="*/ 12083862 w 15576846"/>
              <a:gd name="connsiteY1570" fmla="*/ 3866576 h 7267344"/>
              <a:gd name="connsiteX1571" fmla="*/ 12093758 w 15576846"/>
              <a:gd name="connsiteY1571" fmla="*/ 3861740 h 7267344"/>
              <a:gd name="connsiteX1572" fmla="*/ 12081276 w 15576846"/>
              <a:gd name="connsiteY1572" fmla="*/ 3884794 h 7267344"/>
              <a:gd name="connsiteX1573" fmla="*/ 12074865 w 15576846"/>
              <a:gd name="connsiteY1573" fmla="*/ 3896828 h 7267344"/>
              <a:gd name="connsiteX1574" fmla="*/ 12065531 w 15576846"/>
              <a:gd name="connsiteY1574" fmla="*/ 3902338 h 7267344"/>
              <a:gd name="connsiteX1575" fmla="*/ 12071828 w 15576846"/>
              <a:gd name="connsiteY1575" fmla="*/ 3889855 h 7267344"/>
              <a:gd name="connsiteX1576" fmla="*/ 12081276 w 15576846"/>
              <a:gd name="connsiteY1576" fmla="*/ 3884794 h 7267344"/>
              <a:gd name="connsiteX1577" fmla="*/ 12077789 w 15576846"/>
              <a:gd name="connsiteY1577" fmla="*/ 3902900 h 7267344"/>
              <a:gd name="connsiteX1578" fmla="*/ 12086336 w 15576846"/>
              <a:gd name="connsiteY1578" fmla="*/ 3898064 h 7267344"/>
              <a:gd name="connsiteX1579" fmla="*/ 12080375 w 15576846"/>
              <a:gd name="connsiteY1579" fmla="*/ 3908636 h 7267344"/>
              <a:gd name="connsiteX1580" fmla="*/ 12072053 w 15576846"/>
              <a:gd name="connsiteY1580" fmla="*/ 3913809 h 7267344"/>
              <a:gd name="connsiteX1581" fmla="*/ 12077789 w 15576846"/>
              <a:gd name="connsiteY1581" fmla="*/ 3902900 h 7267344"/>
              <a:gd name="connsiteX1582" fmla="*/ 12083862 w 15576846"/>
              <a:gd name="connsiteY1582" fmla="*/ 3891654 h 7267344"/>
              <a:gd name="connsiteX1583" fmla="*/ 12090048 w 15576846"/>
              <a:gd name="connsiteY1583" fmla="*/ 3880183 h 7267344"/>
              <a:gd name="connsiteX1584" fmla="*/ 12099156 w 15576846"/>
              <a:gd name="connsiteY1584" fmla="*/ 3875460 h 7267344"/>
              <a:gd name="connsiteX1585" fmla="*/ 12092859 w 15576846"/>
              <a:gd name="connsiteY1585" fmla="*/ 3886594 h 7267344"/>
              <a:gd name="connsiteX1586" fmla="*/ 12083862 w 15576846"/>
              <a:gd name="connsiteY1586" fmla="*/ 3891654 h 7267344"/>
              <a:gd name="connsiteX1587" fmla="*/ 12108041 w 15576846"/>
              <a:gd name="connsiteY1587" fmla="*/ 3870962 h 7267344"/>
              <a:gd name="connsiteX1588" fmla="*/ 12116701 w 15576846"/>
              <a:gd name="connsiteY1588" fmla="*/ 3866688 h 7267344"/>
              <a:gd name="connsiteX1589" fmla="*/ 12110627 w 15576846"/>
              <a:gd name="connsiteY1589" fmla="*/ 3876697 h 7267344"/>
              <a:gd name="connsiteX1590" fmla="*/ 12102080 w 15576846"/>
              <a:gd name="connsiteY1590" fmla="*/ 3881421 h 7267344"/>
              <a:gd name="connsiteX1591" fmla="*/ 12108041 w 15576846"/>
              <a:gd name="connsiteY1591" fmla="*/ 3870962 h 7267344"/>
              <a:gd name="connsiteX1592" fmla="*/ 12114113 w 15576846"/>
              <a:gd name="connsiteY1592" fmla="*/ 3860278 h 7267344"/>
              <a:gd name="connsiteX1593" fmla="*/ 12120299 w 15576846"/>
              <a:gd name="connsiteY1593" fmla="*/ 3849370 h 7267344"/>
              <a:gd name="connsiteX1594" fmla="*/ 12129520 w 15576846"/>
              <a:gd name="connsiteY1594" fmla="*/ 3845209 h 7267344"/>
              <a:gd name="connsiteX1595" fmla="*/ 12123110 w 15576846"/>
              <a:gd name="connsiteY1595" fmla="*/ 3855667 h 7267344"/>
              <a:gd name="connsiteX1596" fmla="*/ 12114113 w 15576846"/>
              <a:gd name="connsiteY1596" fmla="*/ 3860278 h 7267344"/>
              <a:gd name="connsiteX1597" fmla="*/ 12138630 w 15576846"/>
              <a:gd name="connsiteY1597" fmla="*/ 3841385 h 7267344"/>
              <a:gd name="connsiteX1598" fmla="*/ 12147514 w 15576846"/>
              <a:gd name="connsiteY1598" fmla="*/ 3837561 h 7267344"/>
              <a:gd name="connsiteX1599" fmla="*/ 12141441 w 15576846"/>
              <a:gd name="connsiteY1599" fmla="*/ 3847008 h 7267344"/>
              <a:gd name="connsiteX1600" fmla="*/ 12132669 w 15576846"/>
              <a:gd name="connsiteY1600" fmla="*/ 3851169 h 7267344"/>
              <a:gd name="connsiteX1601" fmla="*/ 12138630 w 15576846"/>
              <a:gd name="connsiteY1601" fmla="*/ 3841385 h 7267344"/>
              <a:gd name="connsiteX1602" fmla="*/ 12145264 w 15576846"/>
              <a:gd name="connsiteY1602" fmla="*/ 3830364 h 7267344"/>
              <a:gd name="connsiteX1603" fmla="*/ 12151112 w 15576846"/>
              <a:gd name="connsiteY1603" fmla="*/ 3820805 h 7267344"/>
              <a:gd name="connsiteX1604" fmla="*/ 12160559 w 15576846"/>
              <a:gd name="connsiteY1604" fmla="*/ 3817206 h 7267344"/>
              <a:gd name="connsiteX1605" fmla="*/ 12154712 w 15576846"/>
              <a:gd name="connsiteY1605" fmla="*/ 3826315 h 7267344"/>
              <a:gd name="connsiteX1606" fmla="*/ 12145264 w 15576846"/>
              <a:gd name="connsiteY1606" fmla="*/ 3830364 h 7267344"/>
              <a:gd name="connsiteX1607" fmla="*/ 12169443 w 15576846"/>
              <a:gd name="connsiteY1607" fmla="*/ 3813833 h 7267344"/>
              <a:gd name="connsiteX1608" fmla="*/ 12178441 w 15576846"/>
              <a:gd name="connsiteY1608" fmla="*/ 3810459 h 7267344"/>
              <a:gd name="connsiteX1609" fmla="*/ 12172818 w 15576846"/>
              <a:gd name="connsiteY1609" fmla="*/ 3818781 h 7267344"/>
              <a:gd name="connsiteX1610" fmla="*/ 12163933 w 15576846"/>
              <a:gd name="connsiteY1610" fmla="*/ 3822492 h 7267344"/>
              <a:gd name="connsiteX1611" fmla="*/ 12169443 w 15576846"/>
              <a:gd name="connsiteY1611" fmla="*/ 3813833 h 7267344"/>
              <a:gd name="connsiteX1612" fmla="*/ 12176191 w 15576846"/>
              <a:gd name="connsiteY1612" fmla="*/ 3803374 h 7267344"/>
              <a:gd name="connsiteX1613" fmla="*/ 12181701 w 15576846"/>
              <a:gd name="connsiteY1613" fmla="*/ 3794827 h 7267344"/>
              <a:gd name="connsiteX1614" fmla="*/ 12191261 w 15576846"/>
              <a:gd name="connsiteY1614" fmla="*/ 3791678 h 7267344"/>
              <a:gd name="connsiteX1615" fmla="*/ 12185638 w 15576846"/>
              <a:gd name="connsiteY1615" fmla="*/ 3799888 h 7267344"/>
              <a:gd name="connsiteX1616" fmla="*/ 12176191 w 15576846"/>
              <a:gd name="connsiteY1616" fmla="*/ 3803374 h 7267344"/>
              <a:gd name="connsiteX1617" fmla="*/ 12200257 w 15576846"/>
              <a:gd name="connsiteY1617" fmla="*/ 3788754 h 7267344"/>
              <a:gd name="connsiteX1618" fmla="*/ 12209367 w 15576846"/>
              <a:gd name="connsiteY1618" fmla="*/ 3785830 h 7267344"/>
              <a:gd name="connsiteX1619" fmla="*/ 12203968 w 15576846"/>
              <a:gd name="connsiteY1619" fmla="*/ 3793252 h 7267344"/>
              <a:gd name="connsiteX1620" fmla="*/ 12194859 w 15576846"/>
              <a:gd name="connsiteY1620" fmla="*/ 3796514 h 7267344"/>
              <a:gd name="connsiteX1621" fmla="*/ 12200257 w 15576846"/>
              <a:gd name="connsiteY1621" fmla="*/ 3788754 h 7267344"/>
              <a:gd name="connsiteX1622" fmla="*/ 12207567 w 15576846"/>
              <a:gd name="connsiteY1622" fmla="*/ 3778183 h 7267344"/>
              <a:gd name="connsiteX1623" fmla="*/ 12213190 w 15576846"/>
              <a:gd name="connsiteY1623" fmla="*/ 3769973 h 7267344"/>
              <a:gd name="connsiteX1624" fmla="*/ 12222861 w 15576846"/>
              <a:gd name="connsiteY1624" fmla="*/ 3767274 h 7267344"/>
              <a:gd name="connsiteX1625" fmla="*/ 12217126 w 15576846"/>
              <a:gd name="connsiteY1625" fmla="*/ 3775147 h 7267344"/>
              <a:gd name="connsiteX1626" fmla="*/ 12207567 w 15576846"/>
              <a:gd name="connsiteY1626" fmla="*/ 3778183 h 7267344"/>
              <a:gd name="connsiteX1627" fmla="*/ 12231859 w 15576846"/>
              <a:gd name="connsiteY1627" fmla="*/ 3764800 h 7267344"/>
              <a:gd name="connsiteX1628" fmla="*/ 12241080 w 15576846"/>
              <a:gd name="connsiteY1628" fmla="*/ 3762326 h 7267344"/>
              <a:gd name="connsiteX1629" fmla="*/ 12235569 w 15576846"/>
              <a:gd name="connsiteY1629" fmla="*/ 3769411 h 7267344"/>
              <a:gd name="connsiteX1630" fmla="*/ 12226348 w 15576846"/>
              <a:gd name="connsiteY1630" fmla="*/ 3772222 h 7267344"/>
              <a:gd name="connsiteX1631" fmla="*/ 12231859 w 15576846"/>
              <a:gd name="connsiteY1631" fmla="*/ 3764800 h 7267344"/>
              <a:gd name="connsiteX1632" fmla="*/ 12239168 w 15576846"/>
              <a:gd name="connsiteY1632" fmla="*/ 3754791 h 7267344"/>
              <a:gd name="connsiteX1633" fmla="*/ 12244903 w 15576846"/>
              <a:gd name="connsiteY1633" fmla="*/ 3746807 h 7267344"/>
              <a:gd name="connsiteX1634" fmla="*/ 12254687 w 15576846"/>
              <a:gd name="connsiteY1634" fmla="*/ 3744558 h 7267344"/>
              <a:gd name="connsiteX1635" fmla="*/ 12248840 w 15576846"/>
              <a:gd name="connsiteY1635" fmla="*/ 3752092 h 7267344"/>
              <a:gd name="connsiteX1636" fmla="*/ 12239168 w 15576846"/>
              <a:gd name="connsiteY1636" fmla="*/ 3754791 h 7267344"/>
              <a:gd name="connsiteX1637" fmla="*/ 12263797 w 15576846"/>
              <a:gd name="connsiteY1637" fmla="*/ 3742646 h 7267344"/>
              <a:gd name="connsiteX1638" fmla="*/ 12273243 w 15576846"/>
              <a:gd name="connsiteY1638" fmla="*/ 3740509 h 7267344"/>
              <a:gd name="connsiteX1639" fmla="*/ 12267733 w 15576846"/>
              <a:gd name="connsiteY1639" fmla="*/ 3747256 h 7267344"/>
              <a:gd name="connsiteX1640" fmla="*/ 12258399 w 15576846"/>
              <a:gd name="connsiteY1640" fmla="*/ 3749731 h 7267344"/>
              <a:gd name="connsiteX1641" fmla="*/ 12263797 w 15576846"/>
              <a:gd name="connsiteY1641" fmla="*/ 3742646 h 7267344"/>
              <a:gd name="connsiteX1642" fmla="*/ 12271220 w 15576846"/>
              <a:gd name="connsiteY1642" fmla="*/ 3733087 h 7267344"/>
              <a:gd name="connsiteX1643" fmla="*/ 12277066 w 15576846"/>
              <a:gd name="connsiteY1643" fmla="*/ 3725552 h 7267344"/>
              <a:gd name="connsiteX1644" fmla="*/ 12287075 w 15576846"/>
              <a:gd name="connsiteY1644" fmla="*/ 3723753 h 7267344"/>
              <a:gd name="connsiteX1645" fmla="*/ 12281116 w 15576846"/>
              <a:gd name="connsiteY1645" fmla="*/ 3730950 h 7267344"/>
              <a:gd name="connsiteX1646" fmla="*/ 12271220 w 15576846"/>
              <a:gd name="connsiteY1646" fmla="*/ 3733087 h 7267344"/>
              <a:gd name="connsiteX1647" fmla="*/ 12296185 w 15576846"/>
              <a:gd name="connsiteY1647" fmla="*/ 3722066 h 7267344"/>
              <a:gd name="connsiteX1648" fmla="*/ 12305744 w 15576846"/>
              <a:gd name="connsiteY1648" fmla="*/ 3720379 h 7267344"/>
              <a:gd name="connsiteX1649" fmla="*/ 12300121 w 15576846"/>
              <a:gd name="connsiteY1649" fmla="*/ 3726901 h 7267344"/>
              <a:gd name="connsiteX1650" fmla="*/ 12290675 w 15576846"/>
              <a:gd name="connsiteY1650" fmla="*/ 3728926 h 7267344"/>
              <a:gd name="connsiteX1651" fmla="*/ 12296185 w 15576846"/>
              <a:gd name="connsiteY1651" fmla="*/ 3722066 h 7267344"/>
              <a:gd name="connsiteX1652" fmla="*/ 12303495 w 15576846"/>
              <a:gd name="connsiteY1652" fmla="*/ 3713181 h 7267344"/>
              <a:gd name="connsiteX1653" fmla="*/ 12309455 w 15576846"/>
              <a:gd name="connsiteY1653" fmla="*/ 3705872 h 7267344"/>
              <a:gd name="connsiteX1654" fmla="*/ 12319576 w 15576846"/>
              <a:gd name="connsiteY1654" fmla="*/ 3704410 h 7267344"/>
              <a:gd name="connsiteX1655" fmla="*/ 12313504 w 15576846"/>
              <a:gd name="connsiteY1655" fmla="*/ 3711382 h 7267344"/>
              <a:gd name="connsiteX1656" fmla="*/ 12303495 w 15576846"/>
              <a:gd name="connsiteY1656" fmla="*/ 3713181 h 7267344"/>
              <a:gd name="connsiteX1657" fmla="*/ 12328799 w 15576846"/>
              <a:gd name="connsiteY1657" fmla="*/ 3703060 h 7267344"/>
              <a:gd name="connsiteX1658" fmla="*/ 12338470 w 15576846"/>
              <a:gd name="connsiteY1658" fmla="*/ 3701711 h 7267344"/>
              <a:gd name="connsiteX1659" fmla="*/ 12332622 w 15576846"/>
              <a:gd name="connsiteY1659" fmla="*/ 3708008 h 7267344"/>
              <a:gd name="connsiteX1660" fmla="*/ 12323063 w 15576846"/>
              <a:gd name="connsiteY1660" fmla="*/ 3709695 h 7267344"/>
              <a:gd name="connsiteX1661" fmla="*/ 12328799 w 15576846"/>
              <a:gd name="connsiteY1661" fmla="*/ 3703060 h 7267344"/>
              <a:gd name="connsiteX1662" fmla="*/ 12348141 w 15576846"/>
              <a:gd name="connsiteY1662" fmla="*/ 3700473 h 7267344"/>
              <a:gd name="connsiteX1663" fmla="*/ 12357250 w 15576846"/>
              <a:gd name="connsiteY1663" fmla="*/ 3699236 h 7267344"/>
              <a:gd name="connsiteX1664" fmla="*/ 12351739 w 15576846"/>
              <a:gd name="connsiteY1664" fmla="*/ 3704859 h 7267344"/>
              <a:gd name="connsiteX1665" fmla="*/ 12342631 w 15576846"/>
              <a:gd name="connsiteY1665" fmla="*/ 3706434 h 7267344"/>
              <a:gd name="connsiteX1666" fmla="*/ 12348141 w 15576846"/>
              <a:gd name="connsiteY1666" fmla="*/ 3700473 h 7267344"/>
              <a:gd name="connsiteX1667" fmla="*/ 12356238 w 15576846"/>
              <a:gd name="connsiteY1667" fmla="*/ 3691702 h 7267344"/>
              <a:gd name="connsiteX1668" fmla="*/ 12356576 w 15576846"/>
              <a:gd name="connsiteY1668" fmla="*/ 3691364 h 7267344"/>
              <a:gd name="connsiteX1669" fmla="*/ 12361974 w 15576846"/>
              <a:gd name="connsiteY1669" fmla="*/ 3685516 h 7267344"/>
              <a:gd name="connsiteX1670" fmla="*/ 12371757 w 15576846"/>
              <a:gd name="connsiteY1670" fmla="*/ 3684504 h 7267344"/>
              <a:gd name="connsiteX1671" fmla="*/ 12369845 w 15576846"/>
              <a:gd name="connsiteY1671" fmla="*/ 3686416 h 7267344"/>
              <a:gd name="connsiteX1672" fmla="*/ 12366022 w 15576846"/>
              <a:gd name="connsiteY1672" fmla="*/ 3690352 h 7267344"/>
              <a:gd name="connsiteX1673" fmla="*/ 12356238 w 15576846"/>
              <a:gd name="connsiteY1673" fmla="*/ 3691702 h 7267344"/>
              <a:gd name="connsiteX1674" fmla="*/ 12389863 w 15576846"/>
              <a:gd name="connsiteY1674" fmla="*/ 3675058 h 7267344"/>
              <a:gd name="connsiteX1675" fmla="*/ 12395599 w 15576846"/>
              <a:gd name="connsiteY1675" fmla="*/ 3669210 h 7267344"/>
              <a:gd name="connsiteX1676" fmla="*/ 12405383 w 15576846"/>
              <a:gd name="connsiteY1676" fmla="*/ 3668535 h 7267344"/>
              <a:gd name="connsiteX1677" fmla="*/ 12399647 w 15576846"/>
              <a:gd name="connsiteY1677" fmla="*/ 3674046 h 7267344"/>
              <a:gd name="connsiteX1678" fmla="*/ 12389863 w 15576846"/>
              <a:gd name="connsiteY1678" fmla="*/ 3675058 h 7267344"/>
              <a:gd name="connsiteX1679" fmla="*/ 12415279 w 15576846"/>
              <a:gd name="connsiteY1679" fmla="*/ 3667973 h 7267344"/>
              <a:gd name="connsiteX1680" fmla="*/ 12424614 w 15576846"/>
              <a:gd name="connsiteY1680" fmla="*/ 3667410 h 7267344"/>
              <a:gd name="connsiteX1681" fmla="*/ 12419215 w 15576846"/>
              <a:gd name="connsiteY1681" fmla="*/ 3672246 h 7267344"/>
              <a:gd name="connsiteX1682" fmla="*/ 12409994 w 15576846"/>
              <a:gd name="connsiteY1682" fmla="*/ 3673146 h 7267344"/>
              <a:gd name="connsiteX1683" fmla="*/ 12415279 w 15576846"/>
              <a:gd name="connsiteY1683" fmla="*/ 3667973 h 7267344"/>
              <a:gd name="connsiteX1684" fmla="*/ 12434960 w 15576846"/>
              <a:gd name="connsiteY1684" fmla="*/ 3666736 h 7267344"/>
              <a:gd name="connsiteX1685" fmla="*/ 12443619 w 15576846"/>
              <a:gd name="connsiteY1685" fmla="*/ 3666173 h 7267344"/>
              <a:gd name="connsiteX1686" fmla="*/ 12438672 w 15576846"/>
              <a:gd name="connsiteY1686" fmla="*/ 3670334 h 7267344"/>
              <a:gd name="connsiteX1687" fmla="*/ 12430012 w 15576846"/>
              <a:gd name="connsiteY1687" fmla="*/ 3671122 h 7267344"/>
              <a:gd name="connsiteX1688" fmla="*/ 12434960 w 15576846"/>
              <a:gd name="connsiteY1688" fmla="*/ 3666736 h 7267344"/>
              <a:gd name="connsiteX1689" fmla="*/ 12444182 w 15576846"/>
              <a:gd name="connsiteY1689" fmla="*/ 3658414 h 7267344"/>
              <a:gd name="connsiteX1690" fmla="*/ 12449355 w 15576846"/>
              <a:gd name="connsiteY1690" fmla="*/ 3653691 h 7267344"/>
              <a:gd name="connsiteX1691" fmla="*/ 12458688 w 15576846"/>
              <a:gd name="connsiteY1691" fmla="*/ 3653353 h 7267344"/>
              <a:gd name="connsiteX1692" fmla="*/ 12453516 w 15576846"/>
              <a:gd name="connsiteY1692" fmla="*/ 3657739 h 7267344"/>
              <a:gd name="connsiteX1693" fmla="*/ 12444182 w 15576846"/>
              <a:gd name="connsiteY1693" fmla="*/ 3658414 h 7267344"/>
              <a:gd name="connsiteX1694" fmla="*/ 12469373 w 15576846"/>
              <a:gd name="connsiteY1694" fmla="*/ 3653128 h 7267344"/>
              <a:gd name="connsiteX1695" fmla="*/ 12478144 w 15576846"/>
              <a:gd name="connsiteY1695" fmla="*/ 3652903 h 7267344"/>
              <a:gd name="connsiteX1696" fmla="*/ 12473421 w 15576846"/>
              <a:gd name="connsiteY1696" fmla="*/ 3656614 h 7267344"/>
              <a:gd name="connsiteX1697" fmla="*/ 12464649 w 15576846"/>
              <a:gd name="connsiteY1697" fmla="*/ 3657177 h 7267344"/>
              <a:gd name="connsiteX1698" fmla="*/ 12469373 w 15576846"/>
              <a:gd name="connsiteY1698" fmla="*/ 3653128 h 7267344"/>
              <a:gd name="connsiteX1699" fmla="*/ 12478706 w 15576846"/>
              <a:gd name="connsiteY1699" fmla="*/ 3645256 h 7267344"/>
              <a:gd name="connsiteX1700" fmla="*/ 12483879 w 15576846"/>
              <a:gd name="connsiteY1700" fmla="*/ 3640870 h 7267344"/>
              <a:gd name="connsiteX1701" fmla="*/ 12493327 w 15576846"/>
              <a:gd name="connsiteY1701" fmla="*/ 3640870 h 7267344"/>
              <a:gd name="connsiteX1702" fmla="*/ 12488153 w 15576846"/>
              <a:gd name="connsiteY1702" fmla="*/ 3644918 h 7267344"/>
              <a:gd name="connsiteX1703" fmla="*/ 12478706 w 15576846"/>
              <a:gd name="connsiteY1703" fmla="*/ 3645256 h 7267344"/>
              <a:gd name="connsiteX1704" fmla="*/ 12492989 w 15576846"/>
              <a:gd name="connsiteY1704" fmla="*/ 3633223 h 7267344"/>
              <a:gd name="connsiteX1705" fmla="*/ 12967341 w 15576846"/>
              <a:gd name="connsiteY1705" fmla="*/ 3106576 h 7267344"/>
              <a:gd name="connsiteX1706" fmla="*/ 13490952 w 15576846"/>
              <a:gd name="connsiteY1706" fmla="*/ 2804848 h 7267344"/>
              <a:gd name="connsiteX1707" fmla="*/ 13598352 w 15576846"/>
              <a:gd name="connsiteY1707" fmla="*/ 2825315 h 7267344"/>
              <a:gd name="connsiteX1708" fmla="*/ 13615782 w 15576846"/>
              <a:gd name="connsiteY1708" fmla="*/ 2855679 h 7267344"/>
              <a:gd name="connsiteX1709" fmla="*/ 13515244 w 15576846"/>
              <a:gd name="connsiteY1709" fmla="*/ 2837011 h 7267344"/>
              <a:gd name="connsiteX1710" fmla="*/ 12987922 w 15576846"/>
              <a:gd name="connsiteY1710" fmla="*/ 3128056 h 7267344"/>
              <a:gd name="connsiteX1711" fmla="*/ 12503223 w 15576846"/>
              <a:gd name="connsiteY1711" fmla="*/ 3633223 h 7267344"/>
              <a:gd name="connsiteX1712" fmla="*/ 12492989 w 15576846"/>
              <a:gd name="connsiteY1712" fmla="*/ 3633223 h 7267344"/>
              <a:gd name="connsiteX1713" fmla="*/ 12991746 w 15576846"/>
              <a:gd name="connsiteY1713" fmla="*/ 3131992 h 7267344"/>
              <a:gd name="connsiteX1714" fmla="*/ 13515131 w 15576846"/>
              <a:gd name="connsiteY1714" fmla="*/ 2844658 h 7267344"/>
              <a:gd name="connsiteX1715" fmla="*/ 13620843 w 15576846"/>
              <a:gd name="connsiteY1715" fmla="*/ 2864564 h 7267344"/>
              <a:gd name="connsiteX1716" fmla="*/ 13638612 w 15576846"/>
              <a:gd name="connsiteY1716" fmla="*/ 2894703 h 7267344"/>
              <a:gd name="connsiteX1717" fmla="*/ 13539310 w 15576846"/>
              <a:gd name="connsiteY1717" fmla="*/ 2876822 h 7267344"/>
              <a:gd name="connsiteX1718" fmla="*/ 13012214 w 15576846"/>
              <a:gd name="connsiteY1718" fmla="*/ 3153359 h 7267344"/>
              <a:gd name="connsiteX1719" fmla="*/ 12523352 w 15576846"/>
              <a:gd name="connsiteY1719" fmla="*/ 3633223 h 7267344"/>
              <a:gd name="connsiteX1720" fmla="*/ 12513794 w 15576846"/>
              <a:gd name="connsiteY1720" fmla="*/ 3633223 h 7267344"/>
              <a:gd name="connsiteX1721" fmla="*/ 12991746 w 15576846"/>
              <a:gd name="connsiteY1721" fmla="*/ 3131992 h 7267344"/>
              <a:gd name="connsiteX1722" fmla="*/ 13628490 w 15576846"/>
              <a:gd name="connsiteY1722" fmla="*/ 2866700 h 7267344"/>
              <a:gd name="connsiteX1723" fmla="*/ 13641085 w 15576846"/>
              <a:gd name="connsiteY1723" fmla="*/ 2870299 h 7267344"/>
              <a:gd name="connsiteX1724" fmla="*/ 13659078 w 15576846"/>
              <a:gd name="connsiteY1724" fmla="*/ 2900213 h 7267344"/>
              <a:gd name="connsiteX1725" fmla="*/ 13646258 w 15576846"/>
              <a:gd name="connsiteY1725" fmla="*/ 2896727 h 7267344"/>
              <a:gd name="connsiteX1726" fmla="*/ 13628490 w 15576846"/>
              <a:gd name="connsiteY1726" fmla="*/ 2866700 h 7267344"/>
              <a:gd name="connsiteX1727" fmla="*/ 13688993 w 15576846"/>
              <a:gd name="connsiteY1727" fmla="*/ 2948346 h 7267344"/>
              <a:gd name="connsiteX1728" fmla="*/ 13707774 w 15576846"/>
              <a:gd name="connsiteY1728" fmla="*/ 2977922 h 7267344"/>
              <a:gd name="connsiteX1729" fmla="*/ 13694391 w 15576846"/>
              <a:gd name="connsiteY1729" fmla="*/ 2974661 h 7267344"/>
              <a:gd name="connsiteX1730" fmla="*/ 13675724 w 15576846"/>
              <a:gd name="connsiteY1730" fmla="*/ 2944859 h 7267344"/>
              <a:gd name="connsiteX1731" fmla="*/ 13688993 w 15576846"/>
              <a:gd name="connsiteY1731" fmla="*/ 2948346 h 7267344"/>
              <a:gd name="connsiteX1732" fmla="*/ 13697090 w 15576846"/>
              <a:gd name="connsiteY1732" fmla="*/ 2950595 h 7267344"/>
              <a:gd name="connsiteX1733" fmla="*/ 13710248 w 15576846"/>
              <a:gd name="connsiteY1733" fmla="*/ 2954306 h 7267344"/>
              <a:gd name="connsiteX1734" fmla="*/ 13729253 w 15576846"/>
              <a:gd name="connsiteY1734" fmla="*/ 2983545 h 7267344"/>
              <a:gd name="connsiteX1735" fmla="*/ 13715984 w 15576846"/>
              <a:gd name="connsiteY1735" fmla="*/ 2980059 h 7267344"/>
              <a:gd name="connsiteX1736" fmla="*/ 13697090 w 15576846"/>
              <a:gd name="connsiteY1736" fmla="*/ 2950595 h 7267344"/>
              <a:gd name="connsiteX1737" fmla="*/ 13734989 w 15576846"/>
              <a:gd name="connsiteY1737" fmla="*/ 2992317 h 7267344"/>
              <a:gd name="connsiteX1738" fmla="*/ 13755457 w 15576846"/>
              <a:gd name="connsiteY1738" fmla="*/ 3022906 h 7267344"/>
              <a:gd name="connsiteX1739" fmla="*/ 13741961 w 15576846"/>
              <a:gd name="connsiteY1739" fmla="*/ 3019645 h 7267344"/>
              <a:gd name="connsiteX1740" fmla="*/ 13721719 w 15576846"/>
              <a:gd name="connsiteY1740" fmla="*/ 2988831 h 7267344"/>
              <a:gd name="connsiteX1741" fmla="*/ 13734989 w 15576846"/>
              <a:gd name="connsiteY1741" fmla="*/ 2992317 h 7267344"/>
              <a:gd name="connsiteX1742" fmla="*/ 13743310 w 15576846"/>
              <a:gd name="connsiteY1742" fmla="*/ 2994566 h 7267344"/>
              <a:gd name="connsiteX1743" fmla="*/ 13756356 w 15576846"/>
              <a:gd name="connsiteY1743" fmla="*/ 2998165 h 7267344"/>
              <a:gd name="connsiteX1744" fmla="*/ 13776937 w 15576846"/>
              <a:gd name="connsiteY1744" fmla="*/ 3028417 h 7267344"/>
              <a:gd name="connsiteX1745" fmla="*/ 13763666 w 15576846"/>
              <a:gd name="connsiteY1745" fmla="*/ 3025043 h 7267344"/>
              <a:gd name="connsiteX1746" fmla="*/ 13743310 w 15576846"/>
              <a:gd name="connsiteY1746" fmla="*/ 2994566 h 7267344"/>
              <a:gd name="connsiteX1747" fmla="*/ 13765016 w 15576846"/>
              <a:gd name="connsiteY1747" fmla="*/ 3000639 h 7267344"/>
              <a:gd name="connsiteX1748" fmla="*/ 13777836 w 15576846"/>
              <a:gd name="connsiteY1748" fmla="*/ 3004350 h 7267344"/>
              <a:gd name="connsiteX1749" fmla="*/ 13798641 w 15576846"/>
              <a:gd name="connsiteY1749" fmla="*/ 3034152 h 7267344"/>
              <a:gd name="connsiteX1750" fmla="*/ 13785708 w 15576846"/>
              <a:gd name="connsiteY1750" fmla="*/ 3030666 h 7267344"/>
              <a:gd name="connsiteX1751" fmla="*/ 13765016 w 15576846"/>
              <a:gd name="connsiteY1751" fmla="*/ 3000639 h 7267344"/>
              <a:gd name="connsiteX1752" fmla="*/ 13786721 w 15576846"/>
              <a:gd name="connsiteY1752" fmla="*/ 3006937 h 7267344"/>
              <a:gd name="connsiteX1753" fmla="*/ 13799204 w 15576846"/>
              <a:gd name="connsiteY1753" fmla="*/ 3010648 h 7267344"/>
              <a:gd name="connsiteX1754" fmla="*/ 13820234 w 15576846"/>
              <a:gd name="connsiteY1754" fmla="*/ 3040112 h 7267344"/>
              <a:gd name="connsiteX1755" fmla="*/ 13807526 w 15576846"/>
              <a:gd name="connsiteY1755" fmla="*/ 3036514 h 7267344"/>
              <a:gd name="connsiteX1756" fmla="*/ 13786721 w 15576846"/>
              <a:gd name="connsiteY1756" fmla="*/ 3006937 h 7267344"/>
              <a:gd name="connsiteX1757" fmla="*/ 13826981 w 15576846"/>
              <a:gd name="connsiteY1757" fmla="*/ 3049671 h 7267344"/>
              <a:gd name="connsiteX1758" fmla="*/ 13847560 w 15576846"/>
              <a:gd name="connsiteY1758" fmla="*/ 3077786 h 7267344"/>
              <a:gd name="connsiteX1759" fmla="*/ 13834627 w 15576846"/>
              <a:gd name="connsiteY1759" fmla="*/ 3074413 h 7267344"/>
              <a:gd name="connsiteX1760" fmla="*/ 13814160 w 15576846"/>
              <a:gd name="connsiteY1760" fmla="*/ 3045960 h 7267344"/>
              <a:gd name="connsiteX1761" fmla="*/ 13826981 w 15576846"/>
              <a:gd name="connsiteY1761" fmla="*/ 3049671 h 7267344"/>
              <a:gd name="connsiteX1762" fmla="*/ 13836202 w 15576846"/>
              <a:gd name="connsiteY1762" fmla="*/ 3052371 h 7267344"/>
              <a:gd name="connsiteX1763" fmla="*/ 13848797 w 15576846"/>
              <a:gd name="connsiteY1763" fmla="*/ 3056082 h 7267344"/>
              <a:gd name="connsiteX1764" fmla="*/ 13869603 w 15576846"/>
              <a:gd name="connsiteY1764" fmla="*/ 3083747 h 7267344"/>
              <a:gd name="connsiteX1765" fmla="*/ 13856895 w 15576846"/>
              <a:gd name="connsiteY1765" fmla="*/ 3080260 h 7267344"/>
              <a:gd name="connsiteX1766" fmla="*/ 13836202 w 15576846"/>
              <a:gd name="connsiteY1766" fmla="*/ 3052371 h 7267344"/>
              <a:gd name="connsiteX1767" fmla="*/ 13858132 w 15576846"/>
              <a:gd name="connsiteY1767" fmla="*/ 3058893 h 7267344"/>
              <a:gd name="connsiteX1768" fmla="*/ 13870277 w 15576846"/>
              <a:gd name="connsiteY1768" fmla="*/ 3062604 h 7267344"/>
              <a:gd name="connsiteX1769" fmla="*/ 13891195 w 15576846"/>
              <a:gd name="connsiteY1769" fmla="*/ 3089819 h 7267344"/>
              <a:gd name="connsiteX1770" fmla="*/ 13878824 w 15576846"/>
              <a:gd name="connsiteY1770" fmla="*/ 3086333 h 7267344"/>
              <a:gd name="connsiteX1771" fmla="*/ 13858132 w 15576846"/>
              <a:gd name="connsiteY1771" fmla="*/ 3058893 h 7267344"/>
              <a:gd name="connsiteX1772" fmla="*/ 13880061 w 15576846"/>
              <a:gd name="connsiteY1772" fmla="*/ 3065753 h 7267344"/>
              <a:gd name="connsiteX1773" fmla="*/ 13891757 w 15576846"/>
              <a:gd name="connsiteY1773" fmla="*/ 3069464 h 7267344"/>
              <a:gd name="connsiteX1774" fmla="*/ 13912787 w 15576846"/>
              <a:gd name="connsiteY1774" fmla="*/ 3096230 h 7267344"/>
              <a:gd name="connsiteX1775" fmla="*/ 13900866 w 15576846"/>
              <a:gd name="connsiteY1775" fmla="*/ 3092744 h 7267344"/>
              <a:gd name="connsiteX1776" fmla="*/ 13880061 w 15576846"/>
              <a:gd name="connsiteY1776" fmla="*/ 3065753 h 7267344"/>
              <a:gd name="connsiteX1777" fmla="*/ 13901992 w 15576846"/>
              <a:gd name="connsiteY1777" fmla="*/ 3072726 h 7267344"/>
              <a:gd name="connsiteX1778" fmla="*/ 13913349 w 15576846"/>
              <a:gd name="connsiteY1778" fmla="*/ 3076437 h 7267344"/>
              <a:gd name="connsiteX1779" fmla="*/ 13934491 w 15576846"/>
              <a:gd name="connsiteY1779" fmla="*/ 3102640 h 7267344"/>
              <a:gd name="connsiteX1780" fmla="*/ 13923021 w 15576846"/>
              <a:gd name="connsiteY1780" fmla="*/ 3099153 h 7267344"/>
              <a:gd name="connsiteX1781" fmla="*/ 13901992 w 15576846"/>
              <a:gd name="connsiteY1781" fmla="*/ 3072726 h 7267344"/>
              <a:gd name="connsiteX1782" fmla="*/ 13923696 w 15576846"/>
              <a:gd name="connsiteY1782" fmla="*/ 3080036 h 7267344"/>
              <a:gd name="connsiteX1783" fmla="*/ 13934604 w 15576846"/>
              <a:gd name="connsiteY1783" fmla="*/ 3083747 h 7267344"/>
              <a:gd name="connsiteX1784" fmla="*/ 13955859 w 15576846"/>
              <a:gd name="connsiteY1784" fmla="*/ 3109500 h 7267344"/>
              <a:gd name="connsiteX1785" fmla="*/ 13944725 w 15576846"/>
              <a:gd name="connsiteY1785" fmla="*/ 3106014 h 7267344"/>
              <a:gd name="connsiteX1786" fmla="*/ 13923696 w 15576846"/>
              <a:gd name="connsiteY1786" fmla="*/ 3080036 h 7267344"/>
              <a:gd name="connsiteX1787" fmla="*/ 13945626 w 15576846"/>
              <a:gd name="connsiteY1787" fmla="*/ 3087683 h 7267344"/>
              <a:gd name="connsiteX1788" fmla="*/ 13955971 w 15576846"/>
              <a:gd name="connsiteY1788" fmla="*/ 3091394 h 7267344"/>
              <a:gd name="connsiteX1789" fmla="*/ 13977339 w 15576846"/>
              <a:gd name="connsiteY1789" fmla="*/ 3116585 h 7267344"/>
              <a:gd name="connsiteX1790" fmla="*/ 13966767 w 15576846"/>
              <a:gd name="connsiteY1790" fmla="*/ 3113099 h 7267344"/>
              <a:gd name="connsiteX1791" fmla="*/ 13945626 w 15576846"/>
              <a:gd name="connsiteY1791" fmla="*/ 3087683 h 7267344"/>
              <a:gd name="connsiteX1792" fmla="*/ 13967442 w 15576846"/>
              <a:gd name="connsiteY1792" fmla="*/ 3095555 h 7267344"/>
              <a:gd name="connsiteX1793" fmla="*/ 13977226 w 15576846"/>
              <a:gd name="connsiteY1793" fmla="*/ 3099266 h 7267344"/>
              <a:gd name="connsiteX1794" fmla="*/ 13998706 w 15576846"/>
              <a:gd name="connsiteY1794" fmla="*/ 3123895 h 7267344"/>
              <a:gd name="connsiteX1795" fmla="*/ 13988697 w 15576846"/>
              <a:gd name="connsiteY1795" fmla="*/ 3120408 h 7267344"/>
              <a:gd name="connsiteX1796" fmla="*/ 13967442 w 15576846"/>
              <a:gd name="connsiteY1796" fmla="*/ 3095555 h 7267344"/>
              <a:gd name="connsiteX1797" fmla="*/ 13989259 w 15576846"/>
              <a:gd name="connsiteY1797" fmla="*/ 3103764 h 7267344"/>
              <a:gd name="connsiteX1798" fmla="*/ 13998369 w 15576846"/>
              <a:gd name="connsiteY1798" fmla="*/ 3107363 h 7267344"/>
              <a:gd name="connsiteX1799" fmla="*/ 14019961 w 15576846"/>
              <a:gd name="connsiteY1799" fmla="*/ 3131542 h 7267344"/>
              <a:gd name="connsiteX1800" fmla="*/ 14010514 w 15576846"/>
              <a:gd name="connsiteY1800" fmla="*/ 3128168 h 7267344"/>
              <a:gd name="connsiteX1801" fmla="*/ 13989259 w 15576846"/>
              <a:gd name="connsiteY1801" fmla="*/ 3103764 h 7267344"/>
              <a:gd name="connsiteX1802" fmla="*/ 14011077 w 15576846"/>
              <a:gd name="connsiteY1802" fmla="*/ 3112424 h 7267344"/>
              <a:gd name="connsiteX1803" fmla="*/ 14019624 w 15576846"/>
              <a:gd name="connsiteY1803" fmla="*/ 3115910 h 7267344"/>
              <a:gd name="connsiteX1804" fmla="*/ 14041327 w 15576846"/>
              <a:gd name="connsiteY1804" fmla="*/ 3139414 h 7267344"/>
              <a:gd name="connsiteX1805" fmla="*/ 14032444 w 15576846"/>
              <a:gd name="connsiteY1805" fmla="*/ 3136040 h 7267344"/>
              <a:gd name="connsiteX1806" fmla="*/ 14011077 w 15576846"/>
              <a:gd name="connsiteY1806" fmla="*/ 3112424 h 7267344"/>
              <a:gd name="connsiteX1807" fmla="*/ 14033231 w 15576846"/>
              <a:gd name="connsiteY1807" fmla="*/ 3121645 h 7267344"/>
              <a:gd name="connsiteX1808" fmla="*/ 14040991 w 15576846"/>
              <a:gd name="connsiteY1808" fmla="*/ 3124907 h 7267344"/>
              <a:gd name="connsiteX1809" fmla="*/ 14062695 w 15576846"/>
              <a:gd name="connsiteY1809" fmla="*/ 3147849 h 7267344"/>
              <a:gd name="connsiteX1810" fmla="*/ 14054598 w 15576846"/>
              <a:gd name="connsiteY1810" fmla="*/ 3144587 h 7267344"/>
              <a:gd name="connsiteX1811" fmla="*/ 14033231 w 15576846"/>
              <a:gd name="connsiteY1811" fmla="*/ 3121645 h 7267344"/>
              <a:gd name="connsiteX1812" fmla="*/ 14279742 w 15576846"/>
              <a:gd name="connsiteY1812" fmla="*/ 3301355 h 7267344"/>
              <a:gd name="connsiteX1813" fmla="*/ 14281878 w 15576846"/>
              <a:gd name="connsiteY1813" fmla="*/ 3304842 h 7267344"/>
              <a:gd name="connsiteX1814" fmla="*/ 14278618 w 15576846"/>
              <a:gd name="connsiteY1814" fmla="*/ 3303042 h 7267344"/>
              <a:gd name="connsiteX1815" fmla="*/ 14270632 w 15576846"/>
              <a:gd name="connsiteY1815" fmla="*/ 3296182 h 7267344"/>
              <a:gd name="connsiteX1816" fmla="*/ 14275468 w 15576846"/>
              <a:gd name="connsiteY1816" fmla="*/ 3298207 h 7267344"/>
              <a:gd name="connsiteX1817" fmla="*/ 14279742 w 15576846"/>
              <a:gd name="connsiteY1817" fmla="*/ 3301355 h 7267344"/>
              <a:gd name="connsiteX1818" fmla="*/ 14138718 w 15576846"/>
              <a:gd name="connsiteY1818" fmla="*/ 3216336 h 7267344"/>
              <a:gd name="connsiteX1819" fmla="*/ 14125561 w 15576846"/>
              <a:gd name="connsiteY1819" fmla="*/ 3203178 h 7267344"/>
              <a:gd name="connsiteX1820" fmla="*/ 14134782 w 15576846"/>
              <a:gd name="connsiteY1820" fmla="*/ 3207002 h 7267344"/>
              <a:gd name="connsiteX1821" fmla="*/ 14158848 w 15576846"/>
              <a:gd name="connsiteY1821" fmla="*/ 3230394 h 7267344"/>
              <a:gd name="connsiteX1822" fmla="*/ 14149402 w 15576846"/>
              <a:gd name="connsiteY1822" fmla="*/ 3226795 h 7267344"/>
              <a:gd name="connsiteX1823" fmla="*/ 14138718 w 15576846"/>
              <a:gd name="connsiteY1823" fmla="*/ 3216336 h 7267344"/>
              <a:gd name="connsiteX1824" fmla="*/ 14203382 w 15576846"/>
              <a:gd name="connsiteY1824" fmla="*/ 3249174 h 7267344"/>
              <a:gd name="connsiteX1825" fmla="*/ 14180552 w 15576846"/>
              <a:gd name="connsiteY1825" fmla="*/ 3228032 h 7267344"/>
              <a:gd name="connsiteX1826" fmla="*/ 14187637 w 15576846"/>
              <a:gd name="connsiteY1826" fmla="*/ 3231631 h 7267344"/>
              <a:gd name="connsiteX1827" fmla="*/ 14210804 w 15576846"/>
              <a:gd name="connsiteY1827" fmla="*/ 3252661 h 7267344"/>
              <a:gd name="connsiteX1828" fmla="*/ 14203382 w 15576846"/>
              <a:gd name="connsiteY1828" fmla="*/ 3249174 h 7267344"/>
              <a:gd name="connsiteX1829" fmla="*/ 14183814 w 15576846"/>
              <a:gd name="connsiteY1829" fmla="*/ 3240627 h 7267344"/>
              <a:gd name="connsiteX1830" fmla="*/ 14176279 w 15576846"/>
              <a:gd name="connsiteY1830" fmla="*/ 3237479 h 7267344"/>
              <a:gd name="connsiteX1831" fmla="*/ 14152775 w 15576846"/>
              <a:gd name="connsiteY1831" fmla="*/ 3214874 h 7267344"/>
              <a:gd name="connsiteX1832" fmla="*/ 14159973 w 15576846"/>
              <a:gd name="connsiteY1832" fmla="*/ 3218136 h 7267344"/>
              <a:gd name="connsiteX1833" fmla="*/ 14183814 w 15576846"/>
              <a:gd name="connsiteY1833" fmla="*/ 3240627 h 7267344"/>
              <a:gd name="connsiteX1834" fmla="*/ 14139954 w 15576846"/>
              <a:gd name="connsiteY1834" fmla="*/ 3202391 h 7267344"/>
              <a:gd name="connsiteX1835" fmla="*/ 14116676 w 15576846"/>
              <a:gd name="connsiteY1835" fmla="*/ 3179450 h 7267344"/>
              <a:gd name="connsiteX1836" fmla="*/ 14122637 w 15576846"/>
              <a:gd name="connsiteY1836" fmla="*/ 3182148 h 7267344"/>
              <a:gd name="connsiteX1837" fmla="*/ 14146365 w 15576846"/>
              <a:gd name="connsiteY1837" fmla="*/ 3205090 h 7267344"/>
              <a:gd name="connsiteX1838" fmla="*/ 14139954 w 15576846"/>
              <a:gd name="connsiteY1838" fmla="*/ 3202391 h 7267344"/>
              <a:gd name="connsiteX1839" fmla="*/ 14122637 w 15576846"/>
              <a:gd name="connsiteY1839" fmla="*/ 3195081 h 7267344"/>
              <a:gd name="connsiteX1840" fmla="*/ 14114090 w 15576846"/>
              <a:gd name="connsiteY1840" fmla="*/ 3191595 h 7267344"/>
              <a:gd name="connsiteX1841" fmla="*/ 14090810 w 15576846"/>
              <a:gd name="connsiteY1841" fmla="*/ 3167866 h 7267344"/>
              <a:gd name="connsiteX1842" fmla="*/ 14098907 w 15576846"/>
              <a:gd name="connsiteY1842" fmla="*/ 3171352 h 7267344"/>
              <a:gd name="connsiteX1843" fmla="*/ 14122637 w 15576846"/>
              <a:gd name="connsiteY1843" fmla="*/ 3195081 h 7267344"/>
              <a:gd name="connsiteX1844" fmla="*/ 14173692 w 15576846"/>
              <a:gd name="connsiteY1844" fmla="*/ 3244676 h 7267344"/>
              <a:gd name="connsiteX1845" fmla="*/ 14196072 w 15576846"/>
              <a:gd name="connsiteY1845" fmla="*/ 3265931 h 7267344"/>
              <a:gd name="connsiteX1846" fmla="*/ 14185726 w 15576846"/>
              <a:gd name="connsiteY1846" fmla="*/ 3262107 h 7267344"/>
              <a:gd name="connsiteX1847" fmla="*/ 14163347 w 15576846"/>
              <a:gd name="connsiteY1847" fmla="*/ 3240515 h 7267344"/>
              <a:gd name="connsiteX1848" fmla="*/ 14173692 w 15576846"/>
              <a:gd name="connsiteY1848" fmla="*/ 3244676 h 7267344"/>
              <a:gd name="connsiteX1849" fmla="*/ 14192136 w 15576846"/>
              <a:gd name="connsiteY1849" fmla="*/ 3252436 h 7267344"/>
              <a:gd name="connsiteX1850" fmla="*/ 14200908 w 15576846"/>
              <a:gd name="connsiteY1850" fmla="*/ 3256259 h 7267344"/>
              <a:gd name="connsiteX1851" fmla="*/ 14222724 w 15576846"/>
              <a:gd name="connsiteY1851" fmla="*/ 3276277 h 7267344"/>
              <a:gd name="connsiteX1852" fmla="*/ 14213954 w 15576846"/>
              <a:gd name="connsiteY1852" fmla="*/ 3272791 h 7267344"/>
              <a:gd name="connsiteX1853" fmla="*/ 14192136 w 15576846"/>
              <a:gd name="connsiteY1853" fmla="*/ 3252436 h 7267344"/>
              <a:gd name="connsiteX1854" fmla="*/ 14222388 w 15576846"/>
              <a:gd name="connsiteY1854" fmla="*/ 3266493 h 7267344"/>
              <a:gd name="connsiteX1855" fmla="*/ 14231722 w 15576846"/>
              <a:gd name="connsiteY1855" fmla="*/ 3271216 h 7267344"/>
              <a:gd name="connsiteX1856" fmla="*/ 14252077 w 15576846"/>
              <a:gd name="connsiteY1856" fmla="*/ 3289210 h 7267344"/>
              <a:gd name="connsiteX1857" fmla="*/ 14242968 w 15576846"/>
              <a:gd name="connsiteY1857" fmla="*/ 3285049 h 7267344"/>
              <a:gd name="connsiteX1858" fmla="*/ 14222388 w 15576846"/>
              <a:gd name="connsiteY1858" fmla="*/ 3266493 h 7267344"/>
              <a:gd name="connsiteX1859" fmla="*/ 14238807 w 15576846"/>
              <a:gd name="connsiteY1859" fmla="*/ 3266830 h 7267344"/>
              <a:gd name="connsiteX1860" fmla="*/ 14234758 w 15576846"/>
              <a:gd name="connsiteY1860" fmla="*/ 3264581 h 7267344"/>
              <a:gd name="connsiteX1861" fmla="*/ 14214177 w 15576846"/>
              <a:gd name="connsiteY1861" fmla="*/ 3246138 h 7267344"/>
              <a:gd name="connsiteX1862" fmla="*/ 14225423 w 15576846"/>
              <a:gd name="connsiteY1862" fmla="*/ 3252998 h 7267344"/>
              <a:gd name="connsiteX1863" fmla="*/ 14237570 w 15576846"/>
              <a:gd name="connsiteY1863" fmla="*/ 3263569 h 7267344"/>
              <a:gd name="connsiteX1864" fmla="*/ 14238807 w 15576846"/>
              <a:gd name="connsiteY1864" fmla="*/ 3266830 h 7267344"/>
              <a:gd name="connsiteX1865" fmla="*/ 14219800 w 15576846"/>
              <a:gd name="connsiteY1865" fmla="*/ 3239503 h 7267344"/>
              <a:gd name="connsiteX1866" fmla="*/ 14222724 w 15576846"/>
              <a:gd name="connsiteY1866" fmla="*/ 3241864 h 7267344"/>
              <a:gd name="connsiteX1867" fmla="*/ 14222163 w 15576846"/>
              <a:gd name="connsiteY1867" fmla="*/ 3241640 h 7267344"/>
              <a:gd name="connsiteX1868" fmla="*/ 14219800 w 15576846"/>
              <a:gd name="connsiteY1868" fmla="*/ 3239503 h 7267344"/>
              <a:gd name="connsiteX1869" fmla="*/ 14201582 w 15576846"/>
              <a:gd name="connsiteY1869" fmla="*/ 3231968 h 7267344"/>
              <a:gd name="connsiteX1870" fmla="*/ 14194161 w 15576846"/>
              <a:gd name="connsiteY1870" fmla="*/ 3228032 h 7267344"/>
              <a:gd name="connsiteX1871" fmla="*/ 14172343 w 15576846"/>
              <a:gd name="connsiteY1871" fmla="*/ 3207902 h 7267344"/>
              <a:gd name="connsiteX1872" fmla="*/ 14179428 w 15576846"/>
              <a:gd name="connsiteY1872" fmla="*/ 3212063 h 7267344"/>
              <a:gd name="connsiteX1873" fmla="*/ 14201582 w 15576846"/>
              <a:gd name="connsiteY1873" fmla="*/ 3231968 h 7267344"/>
              <a:gd name="connsiteX1874" fmla="*/ 14171444 w 15576846"/>
              <a:gd name="connsiteY1874" fmla="*/ 3216561 h 7267344"/>
              <a:gd name="connsiteX1875" fmla="*/ 14165708 w 15576846"/>
              <a:gd name="connsiteY1875" fmla="*/ 3213862 h 7267344"/>
              <a:gd name="connsiteX1876" fmla="*/ 14142766 w 15576846"/>
              <a:gd name="connsiteY1876" fmla="*/ 3191932 h 7267344"/>
              <a:gd name="connsiteX1877" fmla="*/ 14148053 w 15576846"/>
              <a:gd name="connsiteY1877" fmla="*/ 3194632 h 7267344"/>
              <a:gd name="connsiteX1878" fmla="*/ 14171444 w 15576846"/>
              <a:gd name="connsiteY1878" fmla="*/ 3216561 h 7267344"/>
              <a:gd name="connsiteX1879" fmla="*/ 14124998 w 15576846"/>
              <a:gd name="connsiteY1879" fmla="*/ 3174951 h 7267344"/>
              <a:gd name="connsiteX1880" fmla="*/ 14104418 w 15576846"/>
              <a:gd name="connsiteY1880" fmla="*/ 3154821 h 7267344"/>
              <a:gd name="connsiteX1881" fmla="*/ 14108016 w 15576846"/>
              <a:gd name="connsiteY1881" fmla="*/ 3156733 h 7267344"/>
              <a:gd name="connsiteX1882" fmla="*/ 14129159 w 15576846"/>
              <a:gd name="connsiteY1882" fmla="*/ 3176975 h 7267344"/>
              <a:gd name="connsiteX1883" fmla="*/ 14124998 w 15576846"/>
              <a:gd name="connsiteY1883" fmla="*/ 3174951 h 7267344"/>
              <a:gd name="connsiteX1884" fmla="*/ 14106329 w 15576846"/>
              <a:gd name="connsiteY1884" fmla="*/ 3166404 h 7267344"/>
              <a:gd name="connsiteX1885" fmla="*/ 14101157 w 15576846"/>
              <a:gd name="connsiteY1885" fmla="*/ 3164043 h 7267344"/>
              <a:gd name="connsiteX1886" fmla="*/ 14080127 w 15576846"/>
              <a:gd name="connsiteY1886" fmla="*/ 3142788 h 7267344"/>
              <a:gd name="connsiteX1887" fmla="*/ 14084849 w 15576846"/>
              <a:gd name="connsiteY1887" fmla="*/ 3145037 h 7267344"/>
              <a:gd name="connsiteX1888" fmla="*/ 14106329 w 15576846"/>
              <a:gd name="connsiteY1888" fmla="*/ 3166404 h 7267344"/>
              <a:gd name="connsiteX1889" fmla="*/ 14084400 w 15576846"/>
              <a:gd name="connsiteY1889" fmla="*/ 3156733 h 7267344"/>
              <a:gd name="connsiteX1890" fmla="*/ 14076978 w 15576846"/>
              <a:gd name="connsiteY1890" fmla="*/ 3153584 h 7267344"/>
              <a:gd name="connsiteX1891" fmla="*/ 14055723 w 15576846"/>
              <a:gd name="connsiteY1891" fmla="*/ 3131317 h 7267344"/>
              <a:gd name="connsiteX1892" fmla="*/ 14062695 w 15576846"/>
              <a:gd name="connsiteY1892" fmla="*/ 3134466 h 7267344"/>
              <a:gd name="connsiteX1893" fmla="*/ 14084400 w 15576846"/>
              <a:gd name="connsiteY1893" fmla="*/ 3156733 h 7267344"/>
              <a:gd name="connsiteX1894" fmla="*/ 14076078 w 15576846"/>
              <a:gd name="connsiteY1894" fmla="*/ 3161681 h 7267344"/>
              <a:gd name="connsiteX1895" fmla="*/ 14099695 w 15576846"/>
              <a:gd name="connsiteY1895" fmla="*/ 3185972 h 7267344"/>
              <a:gd name="connsiteX1896" fmla="*/ 14090585 w 15576846"/>
              <a:gd name="connsiteY1896" fmla="*/ 3182486 h 7267344"/>
              <a:gd name="connsiteX1897" fmla="*/ 14067419 w 15576846"/>
              <a:gd name="connsiteY1897" fmla="*/ 3158195 h 7267344"/>
              <a:gd name="connsiteX1898" fmla="*/ 14076078 w 15576846"/>
              <a:gd name="connsiteY1898" fmla="*/ 3161681 h 7267344"/>
              <a:gd name="connsiteX1899" fmla="*/ 14148389 w 15576846"/>
              <a:gd name="connsiteY1899" fmla="*/ 3234667 h 7267344"/>
              <a:gd name="connsiteX1900" fmla="*/ 14171106 w 15576846"/>
              <a:gd name="connsiteY1900" fmla="*/ 3256822 h 7267344"/>
              <a:gd name="connsiteX1901" fmla="*/ 14160423 w 15576846"/>
              <a:gd name="connsiteY1901" fmla="*/ 3253223 h 7267344"/>
              <a:gd name="connsiteX1902" fmla="*/ 14137706 w 15576846"/>
              <a:gd name="connsiteY1902" fmla="*/ 3230731 h 7267344"/>
              <a:gd name="connsiteX1903" fmla="*/ 14148389 w 15576846"/>
              <a:gd name="connsiteY1903" fmla="*/ 3234667 h 7267344"/>
              <a:gd name="connsiteX1904" fmla="*/ 14184264 w 15576846"/>
              <a:gd name="connsiteY1904" fmla="*/ 3269417 h 7267344"/>
              <a:gd name="connsiteX1905" fmla="*/ 14210129 w 15576846"/>
              <a:gd name="connsiteY1905" fmla="*/ 3293821 h 7267344"/>
              <a:gd name="connsiteX1906" fmla="*/ 14198659 w 15576846"/>
              <a:gd name="connsiteY1906" fmla="*/ 3290109 h 7267344"/>
              <a:gd name="connsiteX1907" fmla="*/ 14172906 w 15576846"/>
              <a:gd name="connsiteY1907" fmla="*/ 3265368 h 7267344"/>
              <a:gd name="connsiteX1908" fmla="*/ 14184264 w 15576846"/>
              <a:gd name="connsiteY1908" fmla="*/ 3269417 h 7267344"/>
              <a:gd name="connsiteX1909" fmla="*/ 14199333 w 15576846"/>
              <a:gd name="connsiteY1909" fmla="*/ 3275040 h 7267344"/>
              <a:gd name="connsiteX1910" fmla="*/ 14210579 w 15576846"/>
              <a:gd name="connsiteY1910" fmla="*/ 3279313 h 7267344"/>
              <a:gd name="connsiteX1911" fmla="*/ 14236445 w 15576846"/>
              <a:gd name="connsiteY1911" fmla="*/ 3302930 h 7267344"/>
              <a:gd name="connsiteX1912" fmla="*/ 14225087 w 15576846"/>
              <a:gd name="connsiteY1912" fmla="*/ 3298881 h 7267344"/>
              <a:gd name="connsiteX1913" fmla="*/ 14199333 w 15576846"/>
              <a:gd name="connsiteY1913" fmla="*/ 3275040 h 7267344"/>
              <a:gd name="connsiteX1914" fmla="*/ 14229248 w 15576846"/>
              <a:gd name="connsiteY1914" fmla="*/ 3286848 h 7267344"/>
              <a:gd name="connsiteX1915" fmla="*/ 14239144 w 15576846"/>
              <a:gd name="connsiteY1915" fmla="*/ 3291122 h 7267344"/>
              <a:gd name="connsiteX1916" fmla="*/ 14264673 w 15576846"/>
              <a:gd name="connsiteY1916" fmla="*/ 3313726 h 7267344"/>
              <a:gd name="connsiteX1917" fmla="*/ 14254551 w 15576846"/>
              <a:gd name="connsiteY1917" fmla="*/ 3309677 h 7267344"/>
              <a:gd name="connsiteX1918" fmla="*/ 14229248 w 15576846"/>
              <a:gd name="connsiteY1918" fmla="*/ 3286848 h 7267344"/>
              <a:gd name="connsiteX1919" fmla="*/ 14261749 w 15576846"/>
              <a:gd name="connsiteY1919" fmla="*/ 3301693 h 7267344"/>
              <a:gd name="connsiteX1920" fmla="*/ 14273331 w 15576846"/>
              <a:gd name="connsiteY1920" fmla="*/ 3307766 h 7267344"/>
              <a:gd name="connsiteX1921" fmla="*/ 14297510 w 15576846"/>
              <a:gd name="connsiteY1921" fmla="*/ 3328346 h 7267344"/>
              <a:gd name="connsiteX1922" fmla="*/ 14286152 w 15576846"/>
              <a:gd name="connsiteY1922" fmla="*/ 3322948 h 7267344"/>
              <a:gd name="connsiteX1923" fmla="*/ 14261749 w 15576846"/>
              <a:gd name="connsiteY1923" fmla="*/ 3301693 h 7267344"/>
              <a:gd name="connsiteX1924" fmla="*/ 14342494 w 15576846"/>
              <a:gd name="connsiteY1924" fmla="*/ 3365795 h 7267344"/>
              <a:gd name="connsiteX1925" fmla="*/ 14340358 w 15576846"/>
              <a:gd name="connsiteY1925" fmla="*/ 3364670 h 7267344"/>
              <a:gd name="connsiteX1926" fmla="*/ 14341482 w 15576846"/>
              <a:gd name="connsiteY1926" fmla="*/ 3365007 h 7267344"/>
              <a:gd name="connsiteX1927" fmla="*/ 14342494 w 15576846"/>
              <a:gd name="connsiteY1927" fmla="*/ 3365795 h 7267344"/>
              <a:gd name="connsiteX1928" fmla="*/ 14360712 w 15576846"/>
              <a:gd name="connsiteY1928" fmla="*/ 3371193 h 7267344"/>
              <a:gd name="connsiteX1929" fmla="*/ 14371059 w 15576846"/>
              <a:gd name="connsiteY1929" fmla="*/ 3374567 h 7267344"/>
              <a:gd name="connsiteX1930" fmla="*/ 14386241 w 15576846"/>
              <a:gd name="connsiteY1930" fmla="*/ 3386487 h 7267344"/>
              <a:gd name="connsiteX1931" fmla="*/ 14376006 w 15576846"/>
              <a:gd name="connsiteY1931" fmla="*/ 3383451 h 7267344"/>
              <a:gd name="connsiteX1932" fmla="*/ 14360712 w 15576846"/>
              <a:gd name="connsiteY1932" fmla="*/ 3371193 h 7267344"/>
              <a:gd name="connsiteX1933" fmla="*/ 14372408 w 15576846"/>
              <a:gd name="connsiteY1933" fmla="*/ 3367144 h 7267344"/>
              <a:gd name="connsiteX1934" fmla="*/ 14358914 w 15576846"/>
              <a:gd name="connsiteY1934" fmla="*/ 3356460 h 7267344"/>
              <a:gd name="connsiteX1935" fmla="*/ 14368135 w 15576846"/>
              <a:gd name="connsiteY1935" fmla="*/ 3359722 h 7267344"/>
              <a:gd name="connsiteX1936" fmla="*/ 14381517 w 15576846"/>
              <a:gd name="connsiteY1936" fmla="*/ 3370068 h 7267344"/>
              <a:gd name="connsiteX1937" fmla="*/ 14372408 w 15576846"/>
              <a:gd name="connsiteY1937" fmla="*/ 3367144 h 7267344"/>
              <a:gd name="connsiteX1938" fmla="*/ 14354528 w 15576846"/>
              <a:gd name="connsiteY1938" fmla="*/ 3361409 h 7267344"/>
              <a:gd name="connsiteX1939" fmla="*/ 14344968 w 15576846"/>
              <a:gd name="connsiteY1939" fmla="*/ 3358260 h 7267344"/>
              <a:gd name="connsiteX1940" fmla="*/ 14334847 w 15576846"/>
              <a:gd name="connsiteY1940" fmla="*/ 3350163 h 7267344"/>
              <a:gd name="connsiteX1941" fmla="*/ 14334510 w 15576846"/>
              <a:gd name="connsiteY1941" fmla="*/ 3349938 h 7267344"/>
              <a:gd name="connsiteX1942" fmla="*/ 14332822 w 15576846"/>
              <a:gd name="connsiteY1942" fmla="*/ 3347239 h 7267344"/>
              <a:gd name="connsiteX1943" fmla="*/ 14340133 w 15576846"/>
              <a:gd name="connsiteY1943" fmla="*/ 3349825 h 7267344"/>
              <a:gd name="connsiteX1944" fmla="*/ 14354528 w 15576846"/>
              <a:gd name="connsiteY1944" fmla="*/ 3361409 h 7267344"/>
              <a:gd name="connsiteX1945" fmla="*/ 14164921 w 15576846"/>
              <a:gd name="connsiteY1945" fmla="*/ 3190246 h 7267344"/>
              <a:gd name="connsiteX1946" fmla="*/ 14164921 w 15576846"/>
              <a:gd name="connsiteY1946" fmla="*/ 3190246 h 7267344"/>
              <a:gd name="connsiteX1947" fmla="*/ 14164696 w 15576846"/>
              <a:gd name="connsiteY1947" fmla="*/ 3190133 h 7267344"/>
              <a:gd name="connsiteX1948" fmla="*/ 14164921 w 15576846"/>
              <a:gd name="connsiteY1948" fmla="*/ 3190246 h 7267344"/>
              <a:gd name="connsiteX1949" fmla="*/ 14155249 w 15576846"/>
              <a:gd name="connsiteY1949" fmla="*/ 3190133 h 7267344"/>
              <a:gd name="connsiteX1950" fmla="*/ 14150639 w 15576846"/>
              <a:gd name="connsiteY1950" fmla="*/ 3187659 h 7267344"/>
              <a:gd name="connsiteX1951" fmla="*/ 14131184 w 15576846"/>
              <a:gd name="connsiteY1951" fmla="*/ 3169328 h 7267344"/>
              <a:gd name="connsiteX1952" fmla="*/ 14135119 w 15576846"/>
              <a:gd name="connsiteY1952" fmla="*/ 3171577 h 7267344"/>
              <a:gd name="connsiteX1953" fmla="*/ 14155249 w 15576846"/>
              <a:gd name="connsiteY1953" fmla="*/ 3190133 h 7267344"/>
              <a:gd name="connsiteX1954" fmla="*/ 14090585 w 15576846"/>
              <a:gd name="connsiteY1954" fmla="*/ 3139864 h 7267344"/>
              <a:gd name="connsiteX1955" fmla="*/ 14087998 w 15576846"/>
              <a:gd name="connsiteY1955" fmla="*/ 3138627 h 7267344"/>
              <a:gd name="connsiteX1956" fmla="*/ 14066631 w 15576846"/>
              <a:gd name="connsiteY1956" fmla="*/ 3117260 h 7267344"/>
              <a:gd name="connsiteX1957" fmla="*/ 14068318 w 15576846"/>
              <a:gd name="connsiteY1957" fmla="*/ 3118159 h 7267344"/>
              <a:gd name="connsiteX1958" fmla="*/ 14090585 w 15576846"/>
              <a:gd name="connsiteY1958" fmla="*/ 3139864 h 7267344"/>
              <a:gd name="connsiteX1959" fmla="*/ 14069667 w 15576846"/>
              <a:gd name="connsiteY1959" fmla="*/ 3129855 h 7267344"/>
              <a:gd name="connsiteX1960" fmla="*/ 14065732 w 15576846"/>
              <a:gd name="connsiteY1960" fmla="*/ 3128056 h 7267344"/>
              <a:gd name="connsiteX1961" fmla="*/ 14044028 w 15576846"/>
              <a:gd name="connsiteY1961" fmla="*/ 3105564 h 7267344"/>
              <a:gd name="connsiteX1962" fmla="*/ 14047288 w 15576846"/>
              <a:gd name="connsiteY1962" fmla="*/ 3107251 h 7267344"/>
              <a:gd name="connsiteX1963" fmla="*/ 14069667 w 15576846"/>
              <a:gd name="connsiteY1963" fmla="*/ 3129855 h 7267344"/>
              <a:gd name="connsiteX1964" fmla="*/ 14049200 w 15576846"/>
              <a:gd name="connsiteY1964" fmla="*/ 3120633 h 7267344"/>
              <a:gd name="connsiteX1965" fmla="*/ 14043015 w 15576846"/>
              <a:gd name="connsiteY1965" fmla="*/ 3117934 h 7267344"/>
              <a:gd name="connsiteX1966" fmla="*/ 14021198 w 15576846"/>
              <a:gd name="connsiteY1966" fmla="*/ 3094655 h 7267344"/>
              <a:gd name="connsiteX1967" fmla="*/ 14026821 w 15576846"/>
              <a:gd name="connsiteY1967" fmla="*/ 3097354 h 7267344"/>
              <a:gd name="connsiteX1968" fmla="*/ 14049200 w 15576846"/>
              <a:gd name="connsiteY1968" fmla="*/ 3120633 h 7267344"/>
              <a:gd name="connsiteX1969" fmla="*/ 14028732 w 15576846"/>
              <a:gd name="connsiteY1969" fmla="*/ 3111861 h 7267344"/>
              <a:gd name="connsiteX1970" fmla="*/ 14021536 w 15576846"/>
              <a:gd name="connsiteY1970" fmla="*/ 3108938 h 7267344"/>
              <a:gd name="connsiteX1971" fmla="*/ 13999718 w 15576846"/>
              <a:gd name="connsiteY1971" fmla="*/ 3084871 h 7267344"/>
              <a:gd name="connsiteX1972" fmla="*/ 14006353 w 15576846"/>
              <a:gd name="connsiteY1972" fmla="*/ 3087795 h 7267344"/>
              <a:gd name="connsiteX1973" fmla="*/ 14028732 w 15576846"/>
              <a:gd name="connsiteY1973" fmla="*/ 3111861 h 7267344"/>
              <a:gd name="connsiteX1974" fmla="*/ 13988134 w 15576846"/>
              <a:gd name="connsiteY1974" fmla="*/ 3071826 h 7267344"/>
              <a:gd name="connsiteX1975" fmla="*/ 13968118 w 15576846"/>
              <a:gd name="connsiteY1975" fmla="*/ 3049222 h 7267344"/>
              <a:gd name="connsiteX1976" fmla="*/ 13973741 w 15576846"/>
              <a:gd name="connsiteY1976" fmla="*/ 3051921 h 7267344"/>
              <a:gd name="connsiteX1977" fmla="*/ 13994208 w 15576846"/>
              <a:gd name="connsiteY1977" fmla="*/ 3074525 h 7267344"/>
              <a:gd name="connsiteX1978" fmla="*/ 13988134 w 15576846"/>
              <a:gd name="connsiteY1978" fmla="*/ 3071826 h 7267344"/>
              <a:gd name="connsiteX1979" fmla="*/ 13974978 w 15576846"/>
              <a:gd name="connsiteY1979" fmla="*/ 3066203 h 7267344"/>
              <a:gd name="connsiteX1980" fmla="*/ 13967893 w 15576846"/>
              <a:gd name="connsiteY1980" fmla="*/ 3063279 h 7267344"/>
              <a:gd name="connsiteX1981" fmla="*/ 13947875 w 15576846"/>
              <a:gd name="connsiteY1981" fmla="*/ 3040000 h 7267344"/>
              <a:gd name="connsiteX1982" fmla="*/ 13954509 w 15576846"/>
              <a:gd name="connsiteY1982" fmla="*/ 3042924 h 7267344"/>
              <a:gd name="connsiteX1983" fmla="*/ 13974978 w 15576846"/>
              <a:gd name="connsiteY1983" fmla="*/ 3066203 h 7267344"/>
              <a:gd name="connsiteX1984" fmla="*/ 13955521 w 15576846"/>
              <a:gd name="connsiteY1984" fmla="*/ 3058218 h 7267344"/>
              <a:gd name="connsiteX1985" fmla="*/ 13947649 w 15576846"/>
              <a:gd name="connsiteY1985" fmla="*/ 3055070 h 7267344"/>
              <a:gd name="connsiteX1986" fmla="*/ 13927631 w 15576846"/>
              <a:gd name="connsiteY1986" fmla="*/ 3031116 h 7267344"/>
              <a:gd name="connsiteX1987" fmla="*/ 13935167 w 15576846"/>
              <a:gd name="connsiteY1987" fmla="*/ 3034377 h 7267344"/>
              <a:gd name="connsiteX1988" fmla="*/ 13955521 w 15576846"/>
              <a:gd name="connsiteY1988" fmla="*/ 3058218 h 7267344"/>
              <a:gd name="connsiteX1989" fmla="*/ 13935841 w 15576846"/>
              <a:gd name="connsiteY1989" fmla="*/ 3050459 h 7267344"/>
              <a:gd name="connsiteX1990" fmla="*/ 13927182 w 15576846"/>
              <a:gd name="connsiteY1990" fmla="*/ 3047085 h 7267344"/>
              <a:gd name="connsiteX1991" fmla="*/ 13907277 w 15576846"/>
              <a:gd name="connsiteY1991" fmla="*/ 3022569 h 7267344"/>
              <a:gd name="connsiteX1992" fmla="*/ 13915599 w 15576846"/>
              <a:gd name="connsiteY1992" fmla="*/ 3026055 h 7267344"/>
              <a:gd name="connsiteX1993" fmla="*/ 13935841 w 15576846"/>
              <a:gd name="connsiteY1993" fmla="*/ 3050459 h 7267344"/>
              <a:gd name="connsiteX1994" fmla="*/ 13915824 w 15576846"/>
              <a:gd name="connsiteY1994" fmla="*/ 3042812 h 7267344"/>
              <a:gd name="connsiteX1995" fmla="*/ 13914700 w 15576846"/>
              <a:gd name="connsiteY1995" fmla="*/ 3042362 h 7267344"/>
              <a:gd name="connsiteX1996" fmla="*/ 13906489 w 15576846"/>
              <a:gd name="connsiteY1996" fmla="*/ 3039325 h 7267344"/>
              <a:gd name="connsiteX1997" fmla="*/ 13886585 w 15576846"/>
              <a:gd name="connsiteY1997" fmla="*/ 3014247 h 7267344"/>
              <a:gd name="connsiteX1998" fmla="*/ 13895693 w 15576846"/>
              <a:gd name="connsiteY1998" fmla="*/ 3017846 h 7267344"/>
              <a:gd name="connsiteX1999" fmla="*/ 13915824 w 15576846"/>
              <a:gd name="connsiteY1999" fmla="*/ 3042812 h 7267344"/>
              <a:gd name="connsiteX2000" fmla="*/ 13895693 w 15576846"/>
              <a:gd name="connsiteY2000" fmla="*/ 3035502 h 7267344"/>
              <a:gd name="connsiteX2001" fmla="*/ 13885684 w 15576846"/>
              <a:gd name="connsiteY2001" fmla="*/ 3031903 h 7267344"/>
              <a:gd name="connsiteX2002" fmla="*/ 13865891 w 15576846"/>
              <a:gd name="connsiteY2002" fmla="*/ 3006262 h 7267344"/>
              <a:gd name="connsiteX2003" fmla="*/ 13875563 w 15576846"/>
              <a:gd name="connsiteY2003" fmla="*/ 3009973 h 7267344"/>
              <a:gd name="connsiteX2004" fmla="*/ 13895693 w 15576846"/>
              <a:gd name="connsiteY2004" fmla="*/ 3035502 h 7267344"/>
              <a:gd name="connsiteX2005" fmla="*/ 13875450 w 15576846"/>
              <a:gd name="connsiteY2005" fmla="*/ 3028304 h 7267344"/>
              <a:gd name="connsiteX2006" fmla="*/ 13864880 w 15576846"/>
              <a:gd name="connsiteY2006" fmla="*/ 3024705 h 7267344"/>
              <a:gd name="connsiteX2007" fmla="*/ 13845199 w 15576846"/>
              <a:gd name="connsiteY2007" fmla="*/ 2998503 h 7267344"/>
              <a:gd name="connsiteX2008" fmla="*/ 13855546 w 15576846"/>
              <a:gd name="connsiteY2008" fmla="*/ 3002326 h 7267344"/>
              <a:gd name="connsiteX2009" fmla="*/ 13875450 w 15576846"/>
              <a:gd name="connsiteY2009" fmla="*/ 3028304 h 7267344"/>
              <a:gd name="connsiteX2010" fmla="*/ 13836314 w 15576846"/>
              <a:gd name="connsiteY2010" fmla="*/ 2986357 h 7267344"/>
              <a:gd name="connsiteX2011" fmla="*/ 13817197 w 15576846"/>
              <a:gd name="connsiteY2011" fmla="*/ 2960154 h 7267344"/>
              <a:gd name="connsiteX2012" fmla="*/ 13826868 w 15576846"/>
              <a:gd name="connsiteY2012" fmla="*/ 2963865 h 7267344"/>
              <a:gd name="connsiteX2013" fmla="*/ 13846323 w 15576846"/>
              <a:gd name="connsiteY2013" fmla="*/ 2989956 h 7267344"/>
              <a:gd name="connsiteX2014" fmla="*/ 13836314 w 15576846"/>
              <a:gd name="connsiteY2014" fmla="*/ 2986357 h 7267344"/>
              <a:gd name="connsiteX2015" fmla="*/ 13826418 w 15576846"/>
              <a:gd name="connsiteY2015" fmla="*/ 2982758 h 7267344"/>
              <a:gd name="connsiteX2016" fmla="*/ 13815960 w 15576846"/>
              <a:gd name="connsiteY2016" fmla="*/ 2979047 h 7267344"/>
              <a:gd name="connsiteX2017" fmla="*/ 13796954 w 15576846"/>
              <a:gd name="connsiteY2017" fmla="*/ 2952507 h 7267344"/>
              <a:gd name="connsiteX2018" fmla="*/ 13807188 w 15576846"/>
              <a:gd name="connsiteY2018" fmla="*/ 2956330 h 7267344"/>
              <a:gd name="connsiteX2019" fmla="*/ 13826418 w 15576846"/>
              <a:gd name="connsiteY2019" fmla="*/ 2982758 h 7267344"/>
              <a:gd name="connsiteX2020" fmla="*/ 13806401 w 15576846"/>
              <a:gd name="connsiteY2020" fmla="*/ 2975786 h 7267344"/>
              <a:gd name="connsiteX2021" fmla="*/ 13795379 w 15576846"/>
              <a:gd name="connsiteY2021" fmla="*/ 2972075 h 7267344"/>
              <a:gd name="connsiteX2022" fmla="*/ 13776599 w 15576846"/>
              <a:gd name="connsiteY2022" fmla="*/ 2945084 h 7267344"/>
              <a:gd name="connsiteX2023" fmla="*/ 13787395 w 15576846"/>
              <a:gd name="connsiteY2023" fmla="*/ 2949021 h 7267344"/>
              <a:gd name="connsiteX2024" fmla="*/ 13806401 w 15576846"/>
              <a:gd name="connsiteY2024" fmla="*/ 2975786 h 7267344"/>
              <a:gd name="connsiteX2025" fmla="*/ 13786045 w 15576846"/>
              <a:gd name="connsiteY2025" fmla="*/ 2969038 h 7267344"/>
              <a:gd name="connsiteX2026" fmla="*/ 13774574 w 15576846"/>
              <a:gd name="connsiteY2026" fmla="*/ 2965327 h 7267344"/>
              <a:gd name="connsiteX2027" fmla="*/ 13755906 w 15576846"/>
              <a:gd name="connsiteY2027" fmla="*/ 2937887 h 7267344"/>
              <a:gd name="connsiteX2028" fmla="*/ 13767152 w 15576846"/>
              <a:gd name="connsiteY2028" fmla="*/ 2941823 h 7267344"/>
              <a:gd name="connsiteX2029" fmla="*/ 13786045 w 15576846"/>
              <a:gd name="connsiteY2029" fmla="*/ 2969038 h 7267344"/>
              <a:gd name="connsiteX2030" fmla="*/ 13749496 w 15576846"/>
              <a:gd name="connsiteY2030" fmla="*/ 2928216 h 7267344"/>
              <a:gd name="connsiteX2031" fmla="*/ 13730602 w 15576846"/>
              <a:gd name="connsiteY2031" fmla="*/ 2899763 h 7267344"/>
              <a:gd name="connsiteX2032" fmla="*/ 13741399 w 15576846"/>
              <a:gd name="connsiteY2032" fmla="*/ 2903699 h 7267344"/>
              <a:gd name="connsiteX2033" fmla="*/ 13760517 w 15576846"/>
              <a:gd name="connsiteY2033" fmla="*/ 2932039 h 7267344"/>
              <a:gd name="connsiteX2034" fmla="*/ 13749496 w 15576846"/>
              <a:gd name="connsiteY2034" fmla="*/ 2928216 h 7267344"/>
              <a:gd name="connsiteX2035" fmla="*/ 13740611 w 15576846"/>
              <a:gd name="connsiteY2035" fmla="*/ 2925179 h 7267344"/>
              <a:gd name="connsiteX2036" fmla="*/ 13729142 w 15576846"/>
              <a:gd name="connsiteY2036" fmla="*/ 2921355 h 7267344"/>
              <a:gd name="connsiteX2037" fmla="*/ 13710473 w 15576846"/>
              <a:gd name="connsiteY2037" fmla="*/ 2892566 h 7267344"/>
              <a:gd name="connsiteX2038" fmla="*/ 13721719 w 15576846"/>
              <a:gd name="connsiteY2038" fmla="*/ 2896502 h 7267344"/>
              <a:gd name="connsiteX2039" fmla="*/ 13740611 w 15576846"/>
              <a:gd name="connsiteY2039" fmla="*/ 2925179 h 7267344"/>
              <a:gd name="connsiteX2040" fmla="*/ 13704175 w 15576846"/>
              <a:gd name="connsiteY2040" fmla="*/ 2882782 h 7267344"/>
              <a:gd name="connsiteX2041" fmla="*/ 13686069 w 15576846"/>
              <a:gd name="connsiteY2041" fmla="*/ 2854105 h 7267344"/>
              <a:gd name="connsiteX2042" fmla="*/ 13696865 w 15576846"/>
              <a:gd name="connsiteY2042" fmla="*/ 2858153 h 7267344"/>
              <a:gd name="connsiteX2043" fmla="*/ 13715196 w 15576846"/>
              <a:gd name="connsiteY2043" fmla="*/ 2886605 h 7267344"/>
              <a:gd name="connsiteX2044" fmla="*/ 13704175 w 15576846"/>
              <a:gd name="connsiteY2044" fmla="*/ 2882782 h 7267344"/>
              <a:gd name="connsiteX2045" fmla="*/ 13679996 w 15576846"/>
              <a:gd name="connsiteY2045" fmla="*/ 2844433 h 7267344"/>
              <a:gd name="connsiteX2046" fmla="*/ 13663016 w 15576846"/>
              <a:gd name="connsiteY2046" fmla="*/ 2816881 h 7267344"/>
              <a:gd name="connsiteX2047" fmla="*/ 13673361 w 15576846"/>
              <a:gd name="connsiteY2047" fmla="*/ 2820929 h 7267344"/>
              <a:gd name="connsiteX2048" fmla="*/ 13690568 w 15576846"/>
              <a:gd name="connsiteY2048" fmla="*/ 2848369 h 7267344"/>
              <a:gd name="connsiteX2049" fmla="*/ 13679996 w 15576846"/>
              <a:gd name="connsiteY2049" fmla="*/ 2844433 h 7267344"/>
              <a:gd name="connsiteX2050" fmla="*/ 13671450 w 15576846"/>
              <a:gd name="connsiteY2050" fmla="*/ 2841397 h 7267344"/>
              <a:gd name="connsiteX2051" fmla="*/ 13660315 w 15576846"/>
              <a:gd name="connsiteY2051" fmla="*/ 2837461 h 7267344"/>
              <a:gd name="connsiteX2052" fmla="*/ 13643559 w 15576846"/>
              <a:gd name="connsiteY2052" fmla="*/ 2809571 h 7267344"/>
              <a:gd name="connsiteX2053" fmla="*/ 13654469 w 15576846"/>
              <a:gd name="connsiteY2053" fmla="*/ 2813619 h 7267344"/>
              <a:gd name="connsiteX2054" fmla="*/ 13671450 w 15576846"/>
              <a:gd name="connsiteY2054" fmla="*/ 2841397 h 7267344"/>
              <a:gd name="connsiteX2055" fmla="*/ 13652106 w 15576846"/>
              <a:gd name="connsiteY2055" fmla="*/ 2834649 h 7267344"/>
              <a:gd name="connsiteX2056" fmla="*/ 13640635 w 15576846"/>
              <a:gd name="connsiteY2056" fmla="*/ 2830826 h 7267344"/>
              <a:gd name="connsiteX2057" fmla="*/ 13623991 w 15576846"/>
              <a:gd name="connsiteY2057" fmla="*/ 2802599 h 7267344"/>
              <a:gd name="connsiteX2058" fmla="*/ 13635237 w 15576846"/>
              <a:gd name="connsiteY2058" fmla="*/ 2806534 h 7267344"/>
              <a:gd name="connsiteX2059" fmla="*/ 13652106 w 15576846"/>
              <a:gd name="connsiteY2059" fmla="*/ 2834649 h 7267344"/>
              <a:gd name="connsiteX2060" fmla="*/ 13618032 w 15576846"/>
              <a:gd name="connsiteY2060" fmla="*/ 2792477 h 7267344"/>
              <a:gd name="connsiteX2061" fmla="*/ 13602400 w 15576846"/>
              <a:gd name="connsiteY2061" fmla="*/ 2765262 h 7267344"/>
              <a:gd name="connsiteX2062" fmla="*/ 13613308 w 15576846"/>
              <a:gd name="connsiteY2062" fmla="*/ 2769310 h 7267344"/>
              <a:gd name="connsiteX2063" fmla="*/ 13629165 w 15576846"/>
              <a:gd name="connsiteY2063" fmla="*/ 2796301 h 7267344"/>
              <a:gd name="connsiteX2064" fmla="*/ 13618032 w 15576846"/>
              <a:gd name="connsiteY2064" fmla="*/ 2792477 h 7267344"/>
              <a:gd name="connsiteX2065" fmla="*/ 13610046 w 15576846"/>
              <a:gd name="connsiteY2065" fmla="*/ 2789778 h 7267344"/>
              <a:gd name="connsiteX2066" fmla="*/ 13598575 w 15576846"/>
              <a:gd name="connsiteY2066" fmla="*/ 2786067 h 7267344"/>
              <a:gd name="connsiteX2067" fmla="*/ 13583056 w 15576846"/>
              <a:gd name="connsiteY2067" fmla="*/ 2758402 h 7267344"/>
              <a:gd name="connsiteX2068" fmla="*/ 13594414 w 15576846"/>
              <a:gd name="connsiteY2068" fmla="*/ 2762450 h 7267344"/>
              <a:gd name="connsiteX2069" fmla="*/ 13610046 w 15576846"/>
              <a:gd name="connsiteY2069" fmla="*/ 2789778 h 7267344"/>
              <a:gd name="connsiteX2070" fmla="*/ 13577771 w 15576846"/>
              <a:gd name="connsiteY2070" fmla="*/ 2748955 h 7267344"/>
              <a:gd name="connsiteX2071" fmla="*/ 13562026 w 15576846"/>
              <a:gd name="connsiteY2071" fmla="*/ 2720166 h 7267344"/>
              <a:gd name="connsiteX2072" fmla="*/ 13573048 w 15576846"/>
              <a:gd name="connsiteY2072" fmla="*/ 2724214 h 7267344"/>
              <a:gd name="connsiteX2073" fmla="*/ 13589017 w 15576846"/>
              <a:gd name="connsiteY2073" fmla="*/ 2752891 h 7267344"/>
              <a:gd name="connsiteX2074" fmla="*/ 13577771 w 15576846"/>
              <a:gd name="connsiteY2074" fmla="*/ 2748955 h 7267344"/>
              <a:gd name="connsiteX2075" fmla="*/ 13557079 w 15576846"/>
              <a:gd name="connsiteY2075" fmla="*/ 2710944 h 7267344"/>
              <a:gd name="connsiteX2076" fmla="*/ 13541784 w 15576846"/>
              <a:gd name="connsiteY2076" fmla="*/ 2682492 h 7267344"/>
              <a:gd name="connsiteX2077" fmla="*/ 13552467 w 15576846"/>
              <a:gd name="connsiteY2077" fmla="*/ 2686653 h 7267344"/>
              <a:gd name="connsiteX2078" fmla="*/ 13567874 w 15576846"/>
              <a:gd name="connsiteY2078" fmla="*/ 2714880 h 7267344"/>
              <a:gd name="connsiteX2079" fmla="*/ 13557079 w 15576846"/>
              <a:gd name="connsiteY2079" fmla="*/ 2710944 h 7267344"/>
              <a:gd name="connsiteX2080" fmla="*/ 13549318 w 15576846"/>
              <a:gd name="connsiteY2080" fmla="*/ 2708245 h 7267344"/>
              <a:gd name="connsiteX2081" fmla="*/ 13538185 w 15576846"/>
              <a:gd name="connsiteY2081" fmla="*/ 2704421 h 7267344"/>
              <a:gd name="connsiteX2082" fmla="*/ 13523116 w 15576846"/>
              <a:gd name="connsiteY2082" fmla="*/ 2675632 h 7267344"/>
              <a:gd name="connsiteX2083" fmla="*/ 13534136 w 15576846"/>
              <a:gd name="connsiteY2083" fmla="*/ 2679680 h 7267344"/>
              <a:gd name="connsiteX2084" fmla="*/ 13549318 w 15576846"/>
              <a:gd name="connsiteY2084" fmla="*/ 2708245 h 7267344"/>
              <a:gd name="connsiteX2085" fmla="*/ 13518168 w 15576846"/>
              <a:gd name="connsiteY2085" fmla="*/ 2666073 h 7267344"/>
              <a:gd name="connsiteX2086" fmla="*/ 13503886 w 15576846"/>
              <a:gd name="connsiteY2086" fmla="*/ 2638183 h 7267344"/>
              <a:gd name="connsiteX2087" fmla="*/ 13514569 w 15576846"/>
              <a:gd name="connsiteY2087" fmla="*/ 2642231 h 7267344"/>
              <a:gd name="connsiteX2088" fmla="*/ 13528964 w 15576846"/>
              <a:gd name="connsiteY2088" fmla="*/ 2669896 h 7267344"/>
              <a:gd name="connsiteX2089" fmla="*/ 13518168 w 15576846"/>
              <a:gd name="connsiteY2089" fmla="*/ 2666073 h 7267344"/>
              <a:gd name="connsiteX2090" fmla="*/ 13510745 w 15576846"/>
              <a:gd name="connsiteY2090" fmla="*/ 2663486 h 7267344"/>
              <a:gd name="connsiteX2091" fmla="*/ 13394013 w 15576846"/>
              <a:gd name="connsiteY2091" fmla="*/ 2638070 h 7267344"/>
              <a:gd name="connsiteX2092" fmla="*/ 12865567 w 15576846"/>
              <a:gd name="connsiteY2092" fmla="*/ 3001314 h 7267344"/>
              <a:gd name="connsiteX2093" fmla="*/ 12401785 w 15576846"/>
              <a:gd name="connsiteY2093" fmla="*/ 3633223 h 7267344"/>
              <a:gd name="connsiteX2094" fmla="*/ 12389638 w 15576846"/>
              <a:gd name="connsiteY2094" fmla="*/ 3633223 h 7267344"/>
              <a:gd name="connsiteX2095" fmla="*/ 12845211 w 15576846"/>
              <a:gd name="connsiteY2095" fmla="*/ 2979834 h 7267344"/>
              <a:gd name="connsiteX2096" fmla="*/ 13369834 w 15576846"/>
              <a:gd name="connsiteY2096" fmla="*/ 2605795 h 7267344"/>
              <a:gd name="connsiteX2097" fmla="*/ 13496463 w 15576846"/>
              <a:gd name="connsiteY2097" fmla="*/ 2635371 h 7267344"/>
              <a:gd name="connsiteX2098" fmla="*/ 13510745 w 15576846"/>
              <a:gd name="connsiteY2098" fmla="*/ 2663486 h 7267344"/>
              <a:gd name="connsiteX2099" fmla="*/ 13369834 w 15576846"/>
              <a:gd name="connsiteY2099" fmla="*/ 2598260 h 7267344"/>
              <a:gd name="connsiteX2100" fmla="*/ 13079801 w 15576846"/>
              <a:gd name="connsiteY2100" fmla="*/ 2728488 h 7267344"/>
              <a:gd name="connsiteX2101" fmla="*/ 12841162 w 15576846"/>
              <a:gd name="connsiteY2101" fmla="*/ 2976011 h 7267344"/>
              <a:gd name="connsiteX2102" fmla="*/ 12381541 w 15576846"/>
              <a:gd name="connsiteY2102" fmla="*/ 3633335 h 7267344"/>
              <a:gd name="connsiteX2103" fmla="*/ 12369059 w 15576846"/>
              <a:gd name="connsiteY2103" fmla="*/ 3633335 h 7267344"/>
              <a:gd name="connsiteX2104" fmla="*/ 12820695 w 15576846"/>
              <a:gd name="connsiteY2104" fmla="*/ 2954644 h 7267344"/>
              <a:gd name="connsiteX2105" fmla="*/ 13345542 w 15576846"/>
              <a:gd name="connsiteY2105" fmla="*/ 2566096 h 7267344"/>
              <a:gd name="connsiteX2106" fmla="*/ 13477907 w 15576846"/>
              <a:gd name="connsiteY2106" fmla="*/ 2598372 h 7267344"/>
              <a:gd name="connsiteX2107" fmla="*/ 13491739 w 15576846"/>
              <a:gd name="connsiteY2107" fmla="*/ 2626150 h 7267344"/>
              <a:gd name="connsiteX2108" fmla="*/ 13369834 w 15576846"/>
              <a:gd name="connsiteY2108" fmla="*/ 2598260 h 7267344"/>
              <a:gd name="connsiteX2109" fmla="*/ 12374907 w 15576846"/>
              <a:gd name="connsiteY2109" fmla="*/ 3640870 h 7267344"/>
              <a:gd name="connsiteX2110" fmla="*/ 12368047 w 15576846"/>
              <a:gd name="connsiteY2110" fmla="*/ 3648742 h 7267344"/>
              <a:gd name="connsiteX2111" fmla="*/ 12356013 w 15576846"/>
              <a:gd name="connsiteY2111" fmla="*/ 3649192 h 7267344"/>
              <a:gd name="connsiteX2112" fmla="*/ 12362762 w 15576846"/>
              <a:gd name="connsiteY2112" fmla="*/ 3640870 h 7267344"/>
              <a:gd name="connsiteX2113" fmla="*/ 12374907 w 15576846"/>
              <a:gd name="connsiteY2113" fmla="*/ 3640870 h 7267344"/>
              <a:gd name="connsiteX2114" fmla="*/ 12347916 w 15576846"/>
              <a:gd name="connsiteY2114" fmla="*/ 3649417 h 7267344"/>
              <a:gd name="connsiteX2115" fmla="*/ 12335546 w 15576846"/>
              <a:gd name="connsiteY2115" fmla="*/ 3649867 h 7267344"/>
              <a:gd name="connsiteX2116" fmla="*/ 12342518 w 15576846"/>
              <a:gd name="connsiteY2116" fmla="*/ 3640870 h 7267344"/>
              <a:gd name="connsiteX2117" fmla="*/ 12354889 w 15576846"/>
              <a:gd name="connsiteY2117" fmla="*/ 3640870 h 7267344"/>
              <a:gd name="connsiteX2118" fmla="*/ 12347916 w 15576846"/>
              <a:gd name="connsiteY2118" fmla="*/ 3649417 h 7267344"/>
              <a:gd name="connsiteX2119" fmla="*/ 12341507 w 15576846"/>
              <a:gd name="connsiteY2119" fmla="*/ 3657289 h 7267344"/>
              <a:gd name="connsiteX2120" fmla="*/ 12334647 w 15576846"/>
              <a:gd name="connsiteY2120" fmla="*/ 3665611 h 7267344"/>
              <a:gd name="connsiteX2121" fmla="*/ 12322725 w 15576846"/>
              <a:gd name="connsiteY2121" fmla="*/ 3666398 h 7267344"/>
              <a:gd name="connsiteX2122" fmla="*/ 12329473 w 15576846"/>
              <a:gd name="connsiteY2122" fmla="*/ 3657626 h 7267344"/>
              <a:gd name="connsiteX2123" fmla="*/ 12341507 w 15576846"/>
              <a:gd name="connsiteY2123" fmla="*/ 3657289 h 7267344"/>
              <a:gd name="connsiteX2124" fmla="*/ 12314854 w 15576846"/>
              <a:gd name="connsiteY2124" fmla="*/ 3666961 h 7267344"/>
              <a:gd name="connsiteX2125" fmla="*/ 12302707 w 15576846"/>
              <a:gd name="connsiteY2125" fmla="*/ 3667860 h 7267344"/>
              <a:gd name="connsiteX2126" fmla="*/ 12309680 w 15576846"/>
              <a:gd name="connsiteY2126" fmla="*/ 3658414 h 7267344"/>
              <a:gd name="connsiteX2127" fmla="*/ 12321939 w 15576846"/>
              <a:gd name="connsiteY2127" fmla="*/ 3657964 h 7267344"/>
              <a:gd name="connsiteX2128" fmla="*/ 12314854 w 15576846"/>
              <a:gd name="connsiteY2128" fmla="*/ 3666961 h 7267344"/>
              <a:gd name="connsiteX2129" fmla="*/ 12294948 w 15576846"/>
              <a:gd name="connsiteY2129" fmla="*/ 3668423 h 7267344"/>
              <a:gd name="connsiteX2130" fmla="*/ 12282465 w 15576846"/>
              <a:gd name="connsiteY2130" fmla="*/ 3669322 h 7267344"/>
              <a:gd name="connsiteX2131" fmla="*/ 12289550 w 15576846"/>
              <a:gd name="connsiteY2131" fmla="*/ 3659088 h 7267344"/>
              <a:gd name="connsiteX2132" fmla="*/ 12302033 w 15576846"/>
              <a:gd name="connsiteY2132" fmla="*/ 3658638 h 7267344"/>
              <a:gd name="connsiteX2133" fmla="*/ 12294948 w 15576846"/>
              <a:gd name="connsiteY2133" fmla="*/ 3668423 h 7267344"/>
              <a:gd name="connsiteX2134" fmla="*/ 12289100 w 15576846"/>
              <a:gd name="connsiteY2134" fmla="*/ 3676520 h 7267344"/>
              <a:gd name="connsiteX2135" fmla="*/ 12282128 w 15576846"/>
              <a:gd name="connsiteY2135" fmla="*/ 3686079 h 7267344"/>
              <a:gd name="connsiteX2136" fmla="*/ 12270094 w 15576846"/>
              <a:gd name="connsiteY2136" fmla="*/ 3687428 h 7267344"/>
              <a:gd name="connsiteX2137" fmla="*/ 12276955 w 15576846"/>
              <a:gd name="connsiteY2137" fmla="*/ 3677419 h 7267344"/>
              <a:gd name="connsiteX2138" fmla="*/ 12289100 w 15576846"/>
              <a:gd name="connsiteY2138" fmla="*/ 3676520 h 7267344"/>
              <a:gd name="connsiteX2139" fmla="*/ 12275942 w 15576846"/>
              <a:gd name="connsiteY2139" fmla="*/ 3694513 h 7267344"/>
              <a:gd name="connsiteX2140" fmla="*/ 12269082 w 15576846"/>
              <a:gd name="connsiteY2140" fmla="*/ 3703960 h 7267344"/>
              <a:gd name="connsiteX2141" fmla="*/ 12257498 w 15576846"/>
              <a:gd name="connsiteY2141" fmla="*/ 3705647 h 7267344"/>
              <a:gd name="connsiteX2142" fmla="*/ 12264360 w 15576846"/>
              <a:gd name="connsiteY2142" fmla="*/ 3695750 h 7267344"/>
              <a:gd name="connsiteX2143" fmla="*/ 12275942 w 15576846"/>
              <a:gd name="connsiteY2143" fmla="*/ 3694513 h 7267344"/>
              <a:gd name="connsiteX2144" fmla="*/ 12249627 w 15576846"/>
              <a:gd name="connsiteY2144" fmla="*/ 3706884 h 7267344"/>
              <a:gd name="connsiteX2145" fmla="*/ 12237818 w 15576846"/>
              <a:gd name="connsiteY2145" fmla="*/ 3708683 h 7267344"/>
              <a:gd name="connsiteX2146" fmla="*/ 12244791 w 15576846"/>
              <a:gd name="connsiteY2146" fmla="*/ 3698112 h 7267344"/>
              <a:gd name="connsiteX2147" fmla="*/ 12256712 w 15576846"/>
              <a:gd name="connsiteY2147" fmla="*/ 3696762 h 7267344"/>
              <a:gd name="connsiteX2148" fmla="*/ 12249627 w 15576846"/>
              <a:gd name="connsiteY2148" fmla="*/ 3706884 h 7267344"/>
              <a:gd name="connsiteX2149" fmla="*/ 12243666 w 15576846"/>
              <a:gd name="connsiteY2149" fmla="*/ 3715431 h 7267344"/>
              <a:gd name="connsiteX2150" fmla="*/ 12236806 w 15576846"/>
              <a:gd name="connsiteY2150" fmla="*/ 3725327 h 7267344"/>
              <a:gd name="connsiteX2151" fmla="*/ 12225448 w 15576846"/>
              <a:gd name="connsiteY2151" fmla="*/ 3727464 h 7267344"/>
              <a:gd name="connsiteX2152" fmla="*/ 12232195 w 15576846"/>
              <a:gd name="connsiteY2152" fmla="*/ 3717117 h 7267344"/>
              <a:gd name="connsiteX2153" fmla="*/ 12243666 w 15576846"/>
              <a:gd name="connsiteY2153" fmla="*/ 3715431 h 7267344"/>
              <a:gd name="connsiteX2154" fmla="*/ 12217576 w 15576846"/>
              <a:gd name="connsiteY2154" fmla="*/ 3729038 h 7267344"/>
              <a:gd name="connsiteX2155" fmla="*/ 12205880 w 15576846"/>
              <a:gd name="connsiteY2155" fmla="*/ 3731400 h 7267344"/>
              <a:gd name="connsiteX2156" fmla="*/ 12212740 w 15576846"/>
              <a:gd name="connsiteY2156" fmla="*/ 3720266 h 7267344"/>
              <a:gd name="connsiteX2157" fmla="*/ 12224549 w 15576846"/>
              <a:gd name="connsiteY2157" fmla="*/ 3718355 h 7267344"/>
              <a:gd name="connsiteX2158" fmla="*/ 12217576 w 15576846"/>
              <a:gd name="connsiteY2158" fmla="*/ 3729038 h 7267344"/>
              <a:gd name="connsiteX2159" fmla="*/ 12211953 w 15576846"/>
              <a:gd name="connsiteY2159" fmla="*/ 3737810 h 7267344"/>
              <a:gd name="connsiteX2160" fmla="*/ 12205206 w 15576846"/>
              <a:gd name="connsiteY2160" fmla="*/ 3748156 h 7267344"/>
              <a:gd name="connsiteX2161" fmla="*/ 12193960 w 15576846"/>
              <a:gd name="connsiteY2161" fmla="*/ 3750855 h 7267344"/>
              <a:gd name="connsiteX2162" fmla="*/ 12200595 w 15576846"/>
              <a:gd name="connsiteY2162" fmla="*/ 3740059 h 7267344"/>
              <a:gd name="connsiteX2163" fmla="*/ 12211953 w 15576846"/>
              <a:gd name="connsiteY2163" fmla="*/ 3737810 h 7267344"/>
              <a:gd name="connsiteX2164" fmla="*/ 12186087 w 15576846"/>
              <a:gd name="connsiteY2164" fmla="*/ 3752879 h 7267344"/>
              <a:gd name="connsiteX2165" fmla="*/ 12174503 w 15576846"/>
              <a:gd name="connsiteY2165" fmla="*/ 3755803 h 7267344"/>
              <a:gd name="connsiteX2166" fmla="*/ 12181252 w 15576846"/>
              <a:gd name="connsiteY2166" fmla="*/ 3744108 h 7267344"/>
              <a:gd name="connsiteX2167" fmla="*/ 12192834 w 15576846"/>
              <a:gd name="connsiteY2167" fmla="*/ 3741746 h 7267344"/>
              <a:gd name="connsiteX2168" fmla="*/ 12186087 w 15576846"/>
              <a:gd name="connsiteY2168" fmla="*/ 3752879 h 7267344"/>
              <a:gd name="connsiteX2169" fmla="*/ 12180352 w 15576846"/>
              <a:gd name="connsiteY2169" fmla="*/ 3762214 h 7267344"/>
              <a:gd name="connsiteX2170" fmla="*/ 12173717 w 15576846"/>
              <a:gd name="connsiteY2170" fmla="*/ 3773010 h 7267344"/>
              <a:gd name="connsiteX2171" fmla="*/ 12162583 w 15576846"/>
              <a:gd name="connsiteY2171" fmla="*/ 3776271 h 7267344"/>
              <a:gd name="connsiteX2172" fmla="*/ 12169106 w 15576846"/>
              <a:gd name="connsiteY2172" fmla="*/ 3765025 h 7267344"/>
              <a:gd name="connsiteX2173" fmla="*/ 12180352 w 15576846"/>
              <a:gd name="connsiteY2173" fmla="*/ 3762214 h 7267344"/>
              <a:gd name="connsiteX2174" fmla="*/ 12154823 w 15576846"/>
              <a:gd name="connsiteY2174" fmla="*/ 3778633 h 7267344"/>
              <a:gd name="connsiteX2175" fmla="*/ 12143466 w 15576846"/>
              <a:gd name="connsiteY2175" fmla="*/ 3782119 h 7267344"/>
              <a:gd name="connsiteX2176" fmla="*/ 12150101 w 15576846"/>
              <a:gd name="connsiteY2176" fmla="*/ 3769973 h 7267344"/>
              <a:gd name="connsiteX2177" fmla="*/ 12161572 w 15576846"/>
              <a:gd name="connsiteY2177" fmla="*/ 3766937 h 7267344"/>
              <a:gd name="connsiteX2178" fmla="*/ 12154823 w 15576846"/>
              <a:gd name="connsiteY2178" fmla="*/ 3778633 h 7267344"/>
              <a:gd name="connsiteX2179" fmla="*/ 12135931 w 15576846"/>
              <a:gd name="connsiteY2179" fmla="*/ 3784480 h 7267344"/>
              <a:gd name="connsiteX2180" fmla="*/ 12124347 w 15576846"/>
              <a:gd name="connsiteY2180" fmla="*/ 3788192 h 7267344"/>
              <a:gd name="connsiteX2181" fmla="*/ 12131094 w 15576846"/>
              <a:gd name="connsiteY2181" fmla="*/ 3775147 h 7267344"/>
              <a:gd name="connsiteX2182" fmla="*/ 12142791 w 15576846"/>
              <a:gd name="connsiteY2182" fmla="*/ 3771998 h 7267344"/>
              <a:gd name="connsiteX2183" fmla="*/ 12135931 w 15576846"/>
              <a:gd name="connsiteY2183" fmla="*/ 3784480 h 7267344"/>
              <a:gd name="connsiteX2184" fmla="*/ 12130533 w 15576846"/>
              <a:gd name="connsiteY2184" fmla="*/ 3794265 h 7267344"/>
              <a:gd name="connsiteX2185" fmla="*/ 12123897 w 15576846"/>
              <a:gd name="connsiteY2185" fmla="*/ 3806410 h 7267344"/>
              <a:gd name="connsiteX2186" fmla="*/ 12112651 w 15576846"/>
              <a:gd name="connsiteY2186" fmla="*/ 3810571 h 7267344"/>
              <a:gd name="connsiteX2187" fmla="*/ 12119174 w 15576846"/>
              <a:gd name="connsiteY2187" fmla="*/ 3797976 h 7267344"/>
              <a:gd name="connsiteX2188" fmla="*/ 12130533 w 15576846"/>
              <a:gd name="connsiteY2188" fmla="*/ 3794265 h 7267344"/>
              <a:gd name="connsiteX2189" fmla="*/ 12105117 w 15576846"/>
              <a:gd name="connsiteY2189" fmla="*/ 3813383 h 7267344"/>
              <a:gd name="connsiteX2190" fmla="*/ 12093646 w 15576846"/>
              <a:gd name="connsiteY2190" fmla="*/ 3817769 h 7267344"/>
              <a:gd name="connsiteX2191" fmla="*/ 12100281 w 15576846"/>
              <a:gd name="connsiteY2191" fmla="*/ 3804161 h 7267344"/>
              <a:gd name="connsiteX2192" fmla="*/ 12111864 w 15576846"/>
              <a:gd name="connsiteY2192" fmla="*/ 3800225 h 7267344"/>
              <a:gd name="connsiteX2193" fmla="*/ 12105117 w 15576846"/>
              <a:gd name="connsiteY2193" fmla="*/ 3813383 h 7267344"/>
              <a:gd name="connsiteX2194" fmla="*/ 12099719 w 15576846"/>
              <a:gd name="connsiteY2194" fmla="*/ 3823841 h 7267344"/>
              <a:gd name="connsiteX2195" fmla="*/ 12093196 w 15576846"/>
              <a:gd name="connsiteY2195" fmla="*/ 3836437 h 7267344"/>
              <a:gd name="connsiteX2196" fmla="*/ 12082175 w 15576846"/>
              <a:gd name="connsiteY2196" fmla="*/ 3841273 h 7267344"/>
              <a:gd name="connsiteX2197" fmla="*/ 12088586 w 15576846"/>
              <a:gd name="connsiteY2197" fmla="*/ 3828227 h 7267344"/>
              <a:gd name="connsiteX2198" fmla="*/ 12099719 w 15576846"/>
              <a:gd name="connsiteY2198" fmla="*/ 3823841 h 7267344"/>
              <a:gd name="connsiteX2199" fmla="*/ 12087910 w 15576846"/>
              <a:gd name="connsiteY2199" fmla="*/ 3846670 h 7267344"/>
              <a:gd name="connsiteX2200" fmla="*/ 12081276 w 15576846"/>
              <a:gd name="connsiteY2200" fmla="*/ 3859491 h 7267344"/>
              <a:gd name="connsiteX2201" fmla="*/ 12070591 w 15576846"/>
              <a:gd name="connsiteY2201" fmla="*/ 3864777 h 7267344"/>
              <a:gd name="connsiteX2202" fmla="*/ 12077115 w 15576846"/>
              <a:gd name="connsiteY2202" fmla="*/ 3851394 h 7267344"/>
              <a:gd name="connsiteX2203" fmla="*/ 12087910 w 15576846"/>
              <a:gd name="connsiteY2203" fmla="*/ 3846670 h 7267344"/>
              <a:gd name="connsiteX2204" fmla="*/ 12075653 w 15576846"/>
              <a:gd name="connsiteY2204" fmla="*/ 3870512 h 7267344"/>
              <a:gd name="connsiteX2205" fmla="*/ 12068793 w 15576846"/>
              <a:gd name="connsiteY2205" fmla="*/ 3884007 h 7267344"/>
              <a:gd name="connsiteX2206" fmla="*/ 12058671 w 15576846"/>
              <a:gd name="connsiteY2206" fmla="*/ 3889630 h 7267344"/>
              <a:gd name="connsiteX2207" fmla="*/ 12065419 w 15576846"/>
              <a:gd name="connsiteY2207" fmla="*/ 3875685 h 7267344"/>
              <a:gd name="connsiteX2208" fmla="*/ 12075653 w 15576846"/>
              <a:gd name="connsiteY2208" fmla="*/ 3870512 h 7267344"/>
              <a:gd name="connsiteX2209" fmla="*/ 12063394 w 15576846"/>
              <a:gd name="connsiteY2209" fmla="*/ 3894578 h 7267344"/>
              <a:gd name="connsiteX2210" fmla="*/ 12056759 w 15576846"/>
              <a:gd name="connsiteY2210" fmla="*/ 3907624 h 7267344"/>
              <a:gd name="connsiteX2211" fmla="*/ 12047088 w 15576846"/>
              <a:gd name="connsiteY2211" fmla="*/ 3913584 h 7267344"/>
              <a:gd name="connsiteX2212" fmla="*/ 12053610 w 15576846"/>
              <a:gd name="connsiteY2212" fmla="*/ 3900089 h 7267344"/>
              <a:gd name="connsiteX2213" fmla="*/ 12063394 w 15576846"/>
              <a:gd name="connsiteY2213" fmla="*/ 3894578 h 7267344"/>
              <a:gd name="connsiteX2214" fmla="*/ 12051023 w 15576846"/>
              <a:gd name="connsiteY2214" fmla="*/ 3918869 h 7267344"/>
              <a:gd name="connsiteX2215" fmla="*/ 12044614 w 15576846"/>
              <a:gd name="connsiteY2215" fmla="*/ 3931465 h 7267344"/>
              <a:gd name="connsiteX2216" fmla="*/ 12035504 w 15576846"/>
              <a:gd name="connsiteY2216" fmla="*/ 3937650 h 7267344"/>
              <a:gd name="connsiteX2217" fmla="*/ 12041690 w 15576846"/>
              <a:gd name="connsiteY2217" fmla="*/ 3924605 h 7267344"/>
              <a:gd name="connsiteX2218" fmla="*/ 12051023 w 15576846"/>
              <a:gd name="connsiteY2218" fmla="*/ 3918869 h 7267344"/>
              <a:gd name="connsiteX2219" fmla="*/ 12038653 w 15576846"/>
              <a:gd name="connsiteY2219" fmla="*/ 3943386 h 7267344"/>
              <a:gd name="connsiteX2220" fmla="*/ 12032467 w 15576846"/>
              <a:gd name="connsiteY2220" fmla="*/ 3955531 h 7267344"/>
              <a:gd name="connsiteX2221" fmla="*/ 12023922 w 15576846"/>
              <a:gd name="connsiteY2221" fmla="*/ 3961829 h 7267344"/>
              <a:gd name="connsiteX2222" fmla="*/ 12029881 w 15576846"/>
              <a:gd name="connsiteY2222" fmla="*/ 3949346 h 7267344"/>
              <a:gd name="connsiteX2223" fmla="*/ 12038653 w 15576846"/>
              <a:gd name="connsiteY2223" fmla="*/ 3943386 h 7267344"/>
              <a:gd name="connsiteX2224" fmla="*/ 12026170 w 15576846"/>
              <a:gd name="connsiteY2224" fmla="*/ 3968352 h 7267344"/>
              <a:gd name="connsiteX2225" fmla="*/ 12020435 w 15576846"/>
              <a:gd name="connsiteY2225" fmla="*/ 3979935 h 7267344"/>
              <a:gd name="connsiteX2226" fmla="*/ 12012451 w 15576846"/>
              <a:gd name="connsiteY2226" fmla="*/ 3986458 h 7267344"/>
              <a:gd name="connsiteX2227" fmla="*/ 12018074 w 15576846"/>
              <a:gd name="connsiteY2227" fmla="*/ 3974649 h 7267344"/>
              <a:gd name="connsiteX2228" fmla="*/ 12026170 w 15576846"/>
              <a:gd name="connsiteY2228" fmla="*/ 3968352 h 7267344"/>
              <a:gd name="connsiteX2229" fmla="*/ 12002667 w 15576846"/>
              <a:gd name="connsiteY2229" fmla="*/ 3994442 h 7267344"/>
              <a:gd name="connsiteX2230" fmla="*/ 11994345 w 15576846"/>
              <a:gd name="connsiteY2230" fmla="*/ 4001527 h 7267344"/>
              <a:gd name="connsiteX2231" fmla="*/ 12000080 w 15576846"/>
              <a:gd name="connsiteY2231" fmla="*/ 3988707 h 7267344"/>
              <a:gd name="connsiteX2232" fmla="*/ 12008626 w 15576846"/>
              <a:gd name="connsiteY2232" fmla="*/ 3981847 h 7267344"/>
              <a:gd name="connsiteX2233" fmla="*/ 12002667 w 15576846"/>
              <a:gd name="connsiteY2233" fmla="*/ 3994442 h 7267344"/>
              <a:gd name="connsiteX2234" fmla="*/ 11996256 w 15576846"/>
              <a:gd name="connsiteY2234" fmla="*/ 4008275 h 7267344"/>
              <a:gd name="connsiteX2235" fmla="*/ 11990633 w 15576846"/>
              <a:gd name="connsiteY2235" fmla="*/ 4020195 h 7267344"/>
              <a:gd name="connsiteX2236" fmla="*/ 11982874 w 15576846"/>
              <a:gd name="connsiteY2236" fmla="*/ 4027393 h 7267344"/>
              <a:gd name="connsiteX2237" fmla="*/ 11988272 w 15576846"/>
              <a:gd name="connsiteY2237" fmla="*/ 4015247 h 7267344"/>
              <a:gd name="connsiteX2238" fmla="*/ 11996256 w 15576846"/>
              <a:gd name="connsiteY2238" fmla="*/ 4008275 h 7267344"/>
              <a:gd name="connsiteX2239" fmla="*/ 11984897 w 15576846"/>
              <a:gd name="connsiteY2239" fmla="*/ 4009962 h 7267344"/>
              <a:gd name="connsiteX2240" fmla="*/ 11976126 w 15576846"/>
              <a:gd name="connsiteY2240" fmla="*/ 4017946 h 7267344"/>
              <a:gd name="connsiteX2241" fmla="*/ 11981973 w 15576846"/>
              <a:gd name="connsiteY2241" fmla="*/ 4004113 h 7267344"/>
              <a:gd name="connsiteX2242" fmla="*/ 11990971 w 15576846"/>
              <a:gd name="connsiteY2242" fmla="*/ 3996354 h 7267344"/>
              <a:gd name="connsiteX2243" fmla="*/ 11984897 w 15576846"/>
              <a:gd name="connsiteY2243" fmla="*/ 4009962 h 7267344"/>
              <a:gd name="connsiteX2244" fmla="*/ 11978600 w 15576846"/>
              <a:gd name="connsiteY2244" fmla="*/ 4023906 h 7267344"/>
              <a:gd name="connsiteX2245" fmla="*/ 11972977 w 15576846"/>
              <a:gd name="connsiteY2245" fmla="*/ 4036727 h 7267344"/>
              <a:gd name="connsiteX2246" fmla="*/ 11964768 w 15576846"/>
              <a:gd name="connsiteY2246" fmla="*/ 4044824 h 7267344"/>
              <a:gd name="connsiteX2247" fmla="*/ 11970278 w 15576846"/>
              <a:gd name="connsiteY2247" fmla="*/ 4031666 h 7267344"/>
              <a:gd name="connsiteX2248" fmla="*/ 11978600 w 15576846"/>
              <a:gd name="connsiteY2248" fmla="*/ 4023906 h 7267344"/>
              <a:gd name="connsiteX2249" fmla="*/ 3663923 w 15576846"/>
              <a:gd name="connsiteY2249" fmla="*/ 3022119 h 7267344"/>
              <a:gd name="connsiteX2250" fmla="*/ 3668422 w 15576846"/>
              <a:gd name="connsiteY2250" fmla="*/ 3014359 h 7267344"/>
              <a:gd name="connsiteX2251" fmla="*/ 3666623 w 15576846"/>
              <a:gd name="connsiteY2251" fmla="*/ 3019757 h 7267344"/>
              <a:gd name="connsiteX2252" fmla="*/ 3661787 w 15576846"/>
              <a:gd name="connsiteY2252" fmla="*/ 3027967 h 7267344"/>
              <a:gd name="connsiteX2253" fmla="*/ 3663923 w 15576846"/>
              <a:gd name="connsiteY2253" fmla="*/ 3022119 h 7267344"/>
              <a:gd name="connsiteX2254" fmla="*/ 11909663 w 15576846"/>
              <a:gd name="connsiteY2254" fmla="*/ 4118260 h 7267344"/>
              <a:gd name="connsiteX2255" fmla="*/ 11904714 w 15576846"/>
              <a:gd name="connsiteY2255" fmla="*/ 4131530 h 7267344"/>
              <a:gd name="connsiteX2256" fmla="*/ 11895042 w 15576846"/>
              <a:gd name="connsiteY2256" fmla="*/ 4145812 h 7267344"/>
              <a:gd name="connsiteX2257" fmla="*/ 11899203 w 15576846"/>
              <a:gd name="connsiteY2257" fmla="*/ 4134004 h 7267344"/>
              <a:gd name="connsiteX2258" fmla="*/ 11909663 w 15576846"/>
              <a:gd name="connsiteY2258" fmla="*/ 4118260 h 7267344"/>
              <a:gd name="connsiteX2259" fmla="*/ 11879973 w 15576846"/>
              <a:gd name="connsiteY2259" fmla="*/ 4199456 h 7267344"/>
              <a:gd name="connsiteX2260" fmla="*/ 11871426 w 15576846"/>
              <a:gd name="connsiteY2260" fmla="*/ 4214300 h 7267344"/>
              <a:gd name="connsiteX2261" fmla="*/ 11873001 w 15576846"/>
              <a:gd name="connsiteY2261" fmla="*/ 4209689 h 7267344"/>
              <a:gd name="connsiteX2262" fmla="*/ 11883010 w 15576846"/>
              <a:gd name="connsiteY2262" fmla="*/ 4191133 h 7267344"/>
              <a:gd name="connsiteX2263" fmla="*/ 11879973 w 15576846"/>
              <a:gd name="connsiteY2263" fmla="*/ 4199456 h 7267344"/>
              <a:gd name="connsiteX2264" fmla="*/ 11867265 w 15576846"/>
              <a:gd name="connsiteY2264" fmla="*/ 4234993 h 7267344"/>
              <a:gd name="connsiteX2265" fmla="*/ 11861417 w 15576846"/>
              <a:gd name="connsiteY2265" fmla="*/ 4245789 h 7267344"/>
              <a:gd name="connsiteX2266" fmla="*/ 11868615 w 15576846"/>
              <a:gd name="connsiteY2266" fmla="*/ 4230944 h 7267344"/>
              <a:gd name="connsiteX2267" fmla="*/ 11867265 w 15576846"/>
              <a:gd name="connsiteY2267" fmla="*/ 4234993 h 7267344"/>
              <a:gd name="connsiteX2268" fmla="*/ 3619839 w 15576846"/>
              <a:gd name="connsiteY2268" fmla="*/ 3144025 h 7267344"/>
              <a:gd name="connsiteX2269" fmla="*/ 3627374 w 15576846"/>
              <a:gd name="connsiteY2269" fmla="*/ 3134353 h 7267344"/>
              <a:gd name="connsiteX2270" fmla="*/ 3622988 w 15576846"/>
              <a:gd name="connsiteY2270" fmla="*/ 3146949 h 7267344"/>
              <a:gd name="connsiteX2271" fmla="*/ 3615229 w 15576846"/>
              <a:gd name="connsiteY2271" fmla="*/ 3156845 h 7267344"/>
              <a:gd name="connsiteX2272" fmla="*/ 3619839 w 15576846"/>
              <a:gd name="connsiteY2272" fmla="*/ 3144025 h 7267344"/>
              <a:gd name="connsiteX2273" fmla="*/ 3605332 w 15576846"/>
              <a:gd name="connsiteY2273" fmla="*/ 3168541 h 7267344"/>
              <a:gd name="connsiteX2274" fmla="*/ 3598022 w 15576846"/>
              <a:gd name="connsiteY2274" fmla="*/ 3176975 h 7267344"/>
              <a:gd name="connsiteX2275" fmla="*/ 3602745 w 15576846"/>
              <a:gd name="connsiteY2275" fmla="*/ 3164942 h 7267344"/>
              <a:gd name="connsiteX2276" fmla="*/ 3609718 w 15576846"/>
              <a:gd name="connsiteY2276" fmla="*/ 3156508 h 7267344"/>
              <a:gd name="connsiteX2277" fmla="*/ 3605332 w 15576846"/>
              <a:gd name="connsiteY2277" fmla="*/ 3168541 h 7267344"/>
              <a:gd name="connsiteX2278" fmla="*/ 3670559 w 15576846"/>
              <a:gd name="connsiteY2278" fmla="*/ 3023918 h 7267344"/>
              <a:gd name="connsiteX2279" fmla="*/ 3675507 w 15576846"/>
              <a:gd name="connsiteY2279" fmla="*/ 3015034 h 7267344"/>
              <a:gd name="connsiteX2280" fmla="*/ 3673595 w 15576846"/>
              <a:gd name="connsiteY2280" fmla="*/ 3020769 h 7267344"/>
              <a:gd name="connsiteX2281" fmla="*/ 3668085 w 15576846"/>
              <a:gd name="connsiteY2281" fmla="*/ 3030891 h 7267344"/>
              <a:gd name="connsiteX2282" fmla="*/ 3670559 w 15576846"/>
              <a:gd name="connsiteY2282" fmla="*/ 3023918 h 7267344"/>
              <a:gd name="connsiteX2283" fmla="*/ 3644580 w 15576846"/>
              <a:gd name="connsiteY2283" fmla="*/ 3100053 h 7267344"/>
              <a:gd name="connsiteX2284" fmla="*/ 3648516 w 15576846"/>
              <a:gd name="connsiteY2284" fmla="*/ 3088695 h 7267344"/>
              <a:gd name="connsiteX2285" fmla="*/ 3655151 w 15576846"/>
              <a:gd name="connsiteY2285" fmla="*/ 3078461 h 7267344"/>
              <a:gd name="connsiteX2286" fmla="*/ 3651665 w 15576846"/>
              <a:gd name="connsiteY2286" fmla="*/ 3089032 h 7267344"/>
              <a:gd name="connsiteX2287" fmla="*/ 3644580 w 15576846"/>
              <a:gd name="connsiteY2287" fmla="*/ 3100053 h 7267344"/>
              <a:gd name="connsiteX2288" fmla="*/ 3666510 w 15576846"/>
              <a:gd name="connsiteY2288" fmla="*/ 3059343 h 7267344"/>
              <a:gd name="connsiteX2289" fmla="*/ 3675394 w 15576846"/>
              <a:gd name="connsiteY2289" fmla="*/ 3042924 h 7267344"/>
              <a:gd name="connsiteX2290" fmla="*/ 3674045 w 15576846"/>
              <a:gd name="connsiteY2290" fmla="*/ 3047310 h 7267344"/>
              <a:gd name="connsiteX2291" fmla="*/ 3663586 w 15576846"/>
              <a:gd name="connsiteY2291" fmla="*/ 3068227 h 7267344"/>
              <a:gd name="connsiteX2292" fmla="*/ 3666510 w 15576846"/>
              <a:gd name="connsiteY2292" fmla="*/ 3059343 h 7267344"/>
              <a:gd name="connsiteX2293" fmla="*/ 11714659 w 15576846"/>
              <a:gd name="connsiteY2293" fmla="*/ 4487914 h 7267344"/>
              <a:gd name="connsiteX2294" fmla="*/ 11708248 w 15576846"/>
              <a:gd name="connsiteY2294" fmla="*/ 4519740 h 7267344"/>
              <a:gd name="connsiteX2295" fmla="*/ 11703413 w 15576846"/>
              <a:gd name="connsiteY2295" fmla="*/ 4524688 h 7267344"/>
              <a:gd name="connsiteX2296" fmla="*/ 11709485 w 15576846"/>
              <a:gd name="connsiteY2296" fmla="*/ 4492749 h 7267344"/>
              <a:gd name="connsiteX2297" fmla="*/ 11714659 w 15576846"/>
              <a:gd name="connsiteY2297" fmla="*/ 4487914 h 7267344"/>
              <a:gd name="connsiteX2298" fmla="*/ 11813735 w 15576846"/>
              <a:gd name="connsiteY2298" fmla="*/ 4371068 h 7267344"/>
              <a:gd name="connsiteX2299" fmla="*/ 11807774 w 15576846"/>
              <a:gd name="connsiteY2299" fmla="*/ 4389174 h 7267344"/>
              <a:gd name="connsiteX2300" fmla="*/ 11806312 w 15576846"/>
              <a:gd name="connsiteY2300" fmla="*/ 4391986 h 7267344"/>
              <a:gd name="connsiteX2301" fmla="*/ 11811935 w 15576846"/>
              <a:gd name="connsiteY2301" fmla="*/ 4373880 h 7267344"/>
              <a:gd name="connsiteX2302" fmla="*/ 11813735 w 15576846"/>
              <a:gd name="connsiteY2302" fmla="*/ 4371068 h 7267344"/>
              <a:gd name="connsiteX2303" fmla="*/ 11794279 w 15576846"/>
              <a:gd name="connsiteY2303" fmla="*/ 4431459 h 7267344"/>
              <a:gd name="connsiteX2304" fmla="*/ 11798215 w 15576846"/>
              <a:gd name="connsiteY2304" fmla="*/ 4418639 h 7267344"/>
              <a:gd name="connsiteX2305" fmla="*/ 11798665 w 15576846"/>
              <a:gd name="connsiteY2305" fmla="*/ 4417964 h 7267344"/>
              <a:gd name="connsiteX2306" fmla="*/ 11794279 w 15576846"/>
              <a:gd name="connsiteY2306" fmla="*/ 4431459 h 7267344"/>
              <a:gd name="connsiteX2307" fmla="*/ 11781121 w 15576846"/>
              <a:gd name="connsiteY2307" fmla="*/ 4457325 h 7267344"/>
              <a:gd name="connsiteX2308" fmla="*/ 11779547 w 15576846"/>
              <a:gd name="connsiteY2308" fmla="*/ 4460024 h 7267344"/>
              <a:gd name="connsiteX2309" fmla="*/ 11786070 w 15576846"/>
              <a:gd name="connsiteY2309" fmla="*/ 4437419 h 7267344"/>
              <a:gd name="connsiteX2310" fmla="*/ 11788206 w 15576846"/>
              <a:gd name="connsiteY2310" fmla="*/ 4434270 h 7267344"/>
              <a:gd name="connsiteX2311" fmla="*/ 11781121 w 15576846"/>
              <a:gd name="connsiteY2311" fmla="*/ 4457325 h 7267344"/>
              <a:gd name="connsiteX2312" fmla="*/ 11736700 w 15576846"/>
              <a:gd name="connsiteY2312" fmla="*/ 4575519 h 7267344"/>
              <a:gd name="connsiteX2313" fmla="*/ 11736025 w 15576846"/>
              <a:gd name="connsiteY2313" fmla="*/ 4576644 h 7267344"/>
              <a:gd name="connsiteX2314" fmla="*/ 11742436 w 15576846"/>
              <a:gd name="connsiteY2314" fmla="*/ 4551903 h 7267344"/>
              <a:gd name="connsiteX2315" fmla="*/ 11743560 w 15576846"/>
              <a:gd name="connsiteY2315" fmla="*/ 4550329 h 7267344"/>
              <a:gd name="connsiteX2316" fmla="*/ 11736700 w 15576846"/>
              <a:gd name="connsiteY2316" fmla="*/ 4575519 h 7267344"/>
              <a:gd name="connsiteX2317" fmla="*/ 11729503 w 15576846"/>
              <a:gd name="connsiteY2317" fmla="*/ 4558650 h 7267344"/>
              <a:gd name="connsiteX2318" fmla="*/ 11727254 w 15576846"/>
              <a:gd name="connsiteY2318" fmla="*/ 4561574 h 7267344"/>
              <a:gd name="connsiteX2319" fmla="*/ 11734001 w 15576846"/>
              <a:gd name="connsiteY2319" fmla="*/ 4533347 h 7267344"/>
              <a:gd name="connsiteX2320" fmla="*/ 11736588 w 15576846"/>
              <a:gd name="connsiteY2320" fmla="*/ 4530311 h 7267344"/>
              <a:gd name="connsiteX2321" fmla="*/ 11729503 w 15576846"/>
              <a:gd name="connsiteY2321" fmla="*/ 4558650 h 7267344"/>
              <a:gd name="connsiteX2322" fmla="*/ 11743898 w 15576846"/>
              <a:gd name="connsiteY2322" fmla="*/ 4521089 h 7267344"/>
              <a:gd name="connsiteX2323" fmla="*/ 11746034 w 15576846"/>
              <a:gd name="connsiteY2323" fmla="*/ 4518390 h 7267344"/>
              <a:gd name="connsiteX2324" fmla="*/ 11738836 w 15576846"/>
              <a:gd name="connsiteY2324" fmla="*/ 4546055 h 7267344"/>
              <a:gd name="connsiteX2325" fmla="*/ 11737151 w 15576846"/>
              <a:gd name="connsiteY2325" fmla="*/ 4548417 h 7267344"/>
              <a:gd name="connsiteX2326" fmla="*/ 11743898 w 15576846"/>
              <a:gd name="connsiteY2326" fmla="*/ 4521089 h 7267344"/>
              <a:gd name="connsiteX2327" fmla="*/ 11322400 w 15576846"/>
              <a:gd name="connsiteY2327" fmla="*/ 5295821 h 7267344"/>
              <a:gd name="connsiteX2328" fmla="*/ 10763702 w 15576846"/>
              <a:gd name="connsiteY2328" fmla="*/ 5692128 h 7267344"/>
              <a:gd name="connsiteX2329" fmla="*/ 10713433 w 15576846"/>
              <a:gd name="connsiteY2329" fmla="*/ 5695052 h 7267344"/>
              <a:gd name="connsiteX2330" fmla="*/ 10215913 w 15576846"/>
              <a:gd name="connsiteY2330" fmla="*/ 5395573 h 7267344"/>
              <a:gd name="connsiteX2331" fmla="*/ 9992682 w 15576846"/>
              <a:gd name="connsiteY2331" fmla="*/ 5093732 h 7267344"/>
              <a:gd name="connsiteX2332" fmla="*/ 9768213 w 15576846"/>
              <a:gd name="connsiteY2332" fmla="*/ 4770749 h 7267344"/>
              <a:gd name="connsiteX2333" fmla="*/ 9397884 w 15576846"/>
              <a:gd name="connsiteY2333" fmla="*/ 4150648 h 7267344"/>
              <a:gd name="connsiteX2334" fmla="*/ 9293747 w 15576846"/>
              <a:gd name="connsiteY2334" fmla="*/ 4010974 h 7267344"/>
              <a:gd name="connsiteX2335" fmla="*/ 9395523 w 15576846"/>
              <a:gd name="connsiteY2335" fmla="*/ 4139965 h 7267344"/>
              <a:gd name="connsiteX2336" fmla="*/ 9768775 w 15576846"/>
              <a:gd name="connsiteY2336" fmla="*/ 4734762 h 7267344"/>
              <a:gd name="connsiteX2337" fmla="*/ 9995043 w 15576846"/>
              <a:gd name="connsiteY2337" fmla="*/ 5046836 h 7267344"/>
              <a:gd name="connsiteX2338" fmla="*/ 10220749 w 15576846"/>
              <a:gd name="connsiteY2338" fmla="*/ 5339568 h 7267344"/>
              <a:gd name="connsiteX2339" fmla="*/ 10720518 w 15576846"/>
              <a:gd name="connsiteY2339" fmla="*/ 5631625 h 7267344"/>
              <a:gd name="connsiteX2340" fmla="*/ 10771012 w 15576846"/>
              <a:gd name="connsiteY2340" fmla="*/ 5628701 h 7267344"/>
              <a:gd name="connsiteX2341" fmla="*/ 11330834 w 15576846"/>
              <a:gd name="connsiteY2341" fmla="*/ 5244990 h 7267344"/>
              <a:gd name="connsiteX2342" fmla="*/ 11628852 w 15576846"/>
              <a:gd name="connsiteY2342" fmla="*/ 4887706 h 7267344"/>
              <a:gd name="connsiteX2343" fmla="*/ 11623566 w 15576846"/>
              <a:gd name="connsiteY2343" fmla="*/ 4914922 h 7267344"/>
              <a:gd name="connsiteX2344" fmla="*/ 11322400 w 15576846"/>
              <a:gd name="connsiteY2344" fmla="*/ 5295821 h 7267344"/>
              <a:gd name="connsiteX2345" fmla="*/ 3857466 w 15576846"/>
              <a:gd name="connsiteY2345" fmla="*/ 2497384 h 7267344"/>
              <a:gd name="connsiteX2346" fmla="*/ 3857691 w 15576846"/>
              <a:gd name="connsiteY2346" fmla="*/ 2497046 h 7267344"/>
              <a:gd name="connsiteX2347" fmla="*/ 3852630 w 15576846"/>
              <a:gd name="connsiteY2347" fmla="*/ 2521900 h 7267344"/>
              <a:gd name="connsiteX2348" fmla="*/ 3852068 w 15576846"/>
              <a:gd name="connsiteY2348" fmla="*/ 2522800 h 7267344"/>
              <a:gd name="connsiteX2349" fmla="*/ 3854205 w 15576846"/>
              <a:gd name="connsiteY2349" fmla="*/ 2512678 h 7267344"/>
              <a:gd name="connsiteX2350" fmla="*/ 3857466 w 15576846"/>
              <a:gd name="connsiteY2350" fmla="*/ 2497384 h 7267344"/>
              <a:gd name="connsiteX2351" fmla="*/ 11700825 w 15576846"/>
              <a:gd name="connsiteY2351" fmla="*/ 4625789 h 7267344"/>
              <a:gd name="connsiteX2352" fmla="*/ 11698351 w 15576846"/>
              <a:gd name="connsiteY2352" fmla="*/ 4629050 h 7267344"/>
              <a:gd name="connsiteX2353" fmla="*/ 11704312 w 15576846"/>
              <a:gd name="connsiteY2353" fmla="*/ 4600710 h 7267344"/>
              <a:gd name="connsiteX2354" fmla="*/ 11707123 w 15576846"/>
              <a:gd name="connsiteY2354" fmla="*/ 4597336 h 7267344"/>
              <a:gd name="connsiteX2355" fmla="*/ 11700825 w 15576846"/>
              <a:gd name="connsiteY2355" fmla="*/ 4625789 h 7267344"/>
              <a:gd name="connsiteX2356" fmla="*/ 11713983 w 15576846"/>
              <a:gd name="connsiteY2356" fmla="*/ 4589015 h 7267344"/>
              <a:gd name="connsiteX2357" fmla="*/ 11716570 w 15576846"/>
              <a:gd name="connsiteY2357" fmla="*/ 4585753 h 7267344"/>
              <a:gd name="connsiteX2358" fmla="*/ 11710047 w 15576846"/>
              <a:gd name="connsiteY2358" fmla="*/ 4613531 h 7267344"/>
              <a:gd name="connsiteX2359" fmla="*/ 11707797 w 15576846"/>
              <a:gd name="connsiteY2359" fmla="*/ 4616567 h 7267344"/>
              <a:gd name="connsiteX2360" fmla="*/ 11713983 w 15576846"/>
              <a:gd name="connsiteY2360" fmla="*/ 4589015 h 7267344"/>
              <a:gd name="connsiteX2361" fmla="*/ 3831713 w 15576846"/>
              <a:gd name="connsiteY2361" fmla="*/ 2592862 h 7267344"/>
              <a:gd name="connsiteX2362" fmla="*/ 3832612 w 15576846"/>
              <a:gd name="connsiteY2362" fmla="*/ 2591400 h 7267344"/>
              <a:gd name="connsiteX2363" fmla="*/ 3827664 w 15576846"/>
              <a:gd name="connsiteY2363" fmla="*/ 2614904 h 7267344"/>
              <a:gd name="connsiteX2364" fmla="*/ 3826427 w 15576846"/>
              <a:gd name="connsiteY2364" fmla="*/ 2616703 h 7267344"/>
              <a:gd name="connsiteX2365" fmla="*/ 3831713 w 15576846"/>
              <a:gd name="connsiteY2365" fmla="*/ 2592862 h 7267344"/>
              <a:gd name="connsiteX2366" fmla="*/ 3848694 w 15576846"/>
              <a:gd name="connsiteY2366" fmla="*/ 2538544 h 7267344"/>
              <a:gd name="connsiteX2367" fmla="*/ 3849481 w 15576846"/>
              <a:gd name="connsiteY2367" fmla="*/ 2537307 h 7267344"/>
              <a:gd name="connsiteX2368" fmla="*/ 3844758 w 15576846"/>
              <a:gd name="connsiteY2368" fmla="*/ 2560923 h 7267344"/>
              <a:gd name="connsiteX2369" fmla="*/ 3843633 w 15576846"/>
              <a:gd name="connsiteY2369" fmla="*/ 2562498 h 7267344"/>
              <a:gd name="connsiteX2370" fmla="*/ 3848694 w 15576846"/>
              <a:gd name="connsiteY2370" fmla="*/ 2538544 h 7267344"/>
              <a:gd name="connsiteX2371" fmla="*/ 11664276 w 15576846"/>
              <a:gd name="connsiteY2371" fmla="*/ 4704173 h 7267344"/>
              <a:gd name="connsiteX2372" fmla="*/ 11351527 w 15576846"/>
              <a:gd name="connsiteY2372" fmla="*/ 5009050 h 7267344"/>
              <a:gd name="connsiteX2373" fmla="*/ 10796765 w 15576846"/>
              <a:gd name="connsiteY2373" fmla="*/ 5337206 h 7267344"/>
              <a:gd name="connsiteX2374" fmla="*/ 10748070 w 15576846"/>
              <a:gd name="connsiteY2374" fmla="*/ 5339680 h 7267344"/>
              <a:gd name="connsiteX2375" fmla="*/ 10257410 w 15576846"/>
              <a:gd name="connsiteY2375" fmla="*/ 5092045 h 7267344"/>
              <a:gd name="connsiteX2376" fmla="*/ 10018323 w 15576846"/>
              <a:gd name="connsiteY2376" fmla="*/ 4831814 h 7267344"/>
              <a:gd name="connsiteX2377" fmla="*/ 9791942 w 15576846"/>
              <a:gd name="connsiteY2377" fmla="*/ 4575070 h 7267344"/>
              <a:gd name="connsiteX2378" fmla="*/ 9399797 w 15576846"/>
              <a:gd name="connsiteY2378" fmla="*/ 4065291 h 7267344"/>
              <a:gd name="connsiteX2379" fmla="*/ 9256861 w 15576846"/>
              <a:gd name="connsiteY2379" fmla="*/ 3920894 h 7267344"/>
              <a:gd name="connsiteX2380" fmla="*/ 9256861 w 15576846"/>
              <a:gd name="connsiteY2380" fmla="*/ 3920669 h 7267344"/>
              <a:gd name="connsiteX2381" fmla="*/ 9397772 w 15576846"/>
              <a:gd name="connsiteY2381" fmla="*/ 4054495 h 7267344"/>
              <a:gd name="connsiteX2382" fmla="*/ 9792392 w 15576846"/>
              <a:gd name="connsiteY2382" fmla="*/ 4539083 h 7267344"/>
              <a:gd name="connsiteX2383" fmla="*/ 10021696 w 15576846"/>
              <a:gd name="connsiteY2383" fmla="*/ 4787168 h 7267344"/>
              <a:gd name="connsiteX2384" fmla="*/ 10262022 w 15576846"/>
              <a:gd name="connsiteY2384" fmla="*/ 5036040 h 7267344"/>
              <a:gd name="connsiteX2385" fmla="*/ 10755043 w 15576846"/>
              <a:gd name="connsiteY2385" fmla="*/ 5276254 h 7267344"/>
              <a:gd name="connsiteX2386" fmla="*/ 10803850 w 15576846"/>
              <a:gd name="connsiteY2386" fmla="*/ 5273892 h 7267344"/>
              <a:gd name="connsiteX2387" fmla="*/ 11359400 w 15576846"/>
              <a:gd name="connsiteY2387" fmla="*/ 4958781 h 7267344"/>
              <a:gd name="connsiteX2388" fmla="*/ 11646620 w 15576846"/>
              <a:gd name="connsiteY2388" fmla="*/ 4700124 h 7267344"/>
              <a:gd name="connsiteX2389" fmla="*/ 11670236 w 15576846"/>
              <a:gd name="connsiteY2389" fmla="*/ 4673134 h 7267344"/>
              <a:gd name="connsiteX2390" fmla="*/ 11664276 w 15576846"/>
              <a:gd name="connsiteY2390" fmla="*/ 4704173 h 7267344"/>
              <a:gd name="connsiteX2391" fmla="*/ 11676535 w 15576846"/>
              <a:gd name="connsiteY2391" fmla="*/ 4665599 h 7267344"/>
              <a:gd name="connsiteX2392" fmla="*/ 11679571 w 15576846"/>
              <a:gd name="connsiteY2392" fmla="*/ 4661888 h 7267344"/>
              <a:gd name="connsiteX2393" fmla="*/ 11673386 w 15576846"/>
              <a:gd name="connsiteY2393" fmla="*/ 4692365 h 7267344"/>
              <a:gd name="connsiteX2394" fmla="*/ 11670687 w 15576846"/>
              <a:gd name="connsiteY2394" fmla="*/ 4695851 h 7267344"/>
              <a:gd name="connsiteX2395" fmla="*/ 11676535 w 15576846"/>
              <a:gd name="connsiteY2395" fmla="*/ 4665599 h 7267344"/>
              <a:gd name="connsiteX2396" fmla="*/ 3856903 w 15576846"/>
              <a:gd name="connsiteY2396" fmla="*/ 2554626 h 7267344"/>
              <a:gd name="connsiteX2397" fmla="*/ 4190120 w 15576846"/>
              <a:gd name="connsiteY2397" fmla="*/ 2200491 h 7267344"/>
              <a:gd name="connsiteX2398" fmla="*/ 4743982 w 15576846"/>
              <a:gd name="connsiteY2398" fmla="*/ 1858727 h 7267344"/>
              <a:gd name="connsiteX2399" fmla="*/ 4792790 w 15576846"/>
              <a:gd name="connsiteY2399" fmla="*/ 1856141 h 7267344"/>
              <a:gd name="connsiteX2400" fmla="*/ 5259608 w 15576846"/>
              <a:gd name="connsiteY2400" fmla="*/ 2091856 h 7267344"/>
              <a:gd name="connsiteX2401" fmla="*/ 5502295 w 15576846"/>
              <a:gd name="connsiteY2401" fmla="*/ 2365357 h 7267344"/>
              <a:gd name="connsiteX2402" fmla="*/ 5743633 w 15576846"/>
              <a:gd name="connsiteY2402" fmla="*/ 2652690 h 7267344"/>
              <a:gd name="connsiteX2403" fmla="*/ 6129706 w 15576846"/>
              <a:gd name="connsiteY2403" fmla="*/ 3184285 h 7267344"/>
              <a:gd name="connsiteX2404" fmla="*/ 6255773 w 15576846"/>
              <a:gd name="connsiteY2404" fmla="*/ 3319686 h 7267344"/>
              <a:gd name="connsiteX2405" fmla="*/ 6255885 w 15576846"/>
              <a:gd name="connsiteY2405" fmla="*/ 3320136 h 7267344"/>
              <a:gd name="connsiteX2406" fmla="*/ 6132180 w 15576846"/>
              <a:gd name="connsiteY2406" fmla="*/ 3195194 h 7267344"/>
              <a:gd name="connsiteX2407" fmla="*/ 5743521 w 15576846"/>
              <a:gd name="connsiteY2407" fmla="*/ 2688790 h 7267344"/>
              <a:gd name="connsiteX2408" fmla="*/ 5499821 w 15576846"/>
              <a:gd name="connsiteY2408" fmla="*/ 2411465 h 7267344"/>
              <a:gd name="connsiteX2409" fmla="*/ 5255335 w 15576846"/>
              <a:gd name="connsiteY2409" fmla="*/ 2148760 h 7267344"/>
              <a:gd name="connsiteX2410" fmla="*/ 4786379 w 15576846"/>
              <a:gd name="connsiteY2410" fmla="*/ 1919793 h 7267344"/>
              <a:gd name="connsiteX2411" fmla="*/ 4737347 w 15576846"/>
              <a:gd name="connsiteY2411" fmla="*/ 1922267 h 7267344"/>
              <a:gd name="connsiteX2412" fmla="*/ 4182698 w 15576846"/>
              <a:gd name="connsiteY2412" fmla="*/ 2251098 h 7267344"/>
              <a:gd name="connsiteX2413" fmla="*/ 3851618 w 15576846"/>
              <a:gd name="connsiteY2413" fmla="*/ 2581279 h 7267344"/>
              <a:gd name="connsiteX2414" fmla="*/ 3856903 w 15576846"/>
              <a:gd name="connsiteY2414" fmla="*/ 2554626 h 7267344"/>
              <a:gd name="connsiteX2415" fmla="*/ 3845208 w 15576846"/>
              <a:gd name="connsiteY2415" fmla="*/ 2590050 h 7267344"/>
              <a:gd name="connsiteX2416" fmla="*/ 3843183 w 15576846"/>
              <a:gd name="connsiteY2416" fmla="*/ 2592862 h 7267344"/>
              <a:gd name="connsiteX2417" fmla="*/ 3848357 w 15576846"/>
              <a:gd name="connsiteY2417" fmla="*/ 2566996 h 7267344"/>
              <a:gd name="connsiteX2418" fmla="*/ 3850044 w 15576846"/>
              <a:gd name="connsiteY2418" fmla="*/ 2564410 h 7267344"/>
              <a:gd name="connsiteX2419" fmla="*/ 3845208 w 15576846"/>
              <a:gd name="connsiteY2419" fmla="*/ 2590050 h 7267344"/>
              <a:gd name="connsiteX2420" fmla="*/ 3859940 w 15576846"/>
              <a:gd name="connsiteY2420" fmla="*/ 2538881 h 7267344"/>
              <a:gd name="connsiteX2421" fmla="*/ 3864888 w 15576846"/>
              <a:gd name="connsiteY2421" fmla="*/ 2513241 h 7267344"/>
              <a:gd name="connsiteX2422" fmla="*/ 4195293 w 15576846"/>
              <a:gd name="connsiteY2422" fmla="*/ 2143137 h 7267344"/>
              <a:gd name="connsiteX2423" fmla="*/ 4750055 w 15576846"/>
              <a:gd name="connsiteY2423" fmla="*/ 1787766 h 7267344"/>
              <a:gd name="connsiteX2424" fmla="*/ 4799200 w 15576846"/>
              <a:gd name="connsiteY2424" fmla="*/ 1785179 h 7267344"/>
              <a:gd name="connsiteX2425" fmla="*/ 5267481 w 15576846"/>
              <a:gd name="connsiteY2425" fmla="*/ 2030340 h 7267344"/>
              <a:gd name="connsiteX2426" fmla="*/ 5506906 w 15576846"/>
              <a:gd name="connsiteY2426" fmla="*/ 2312276 h 7267344"/>
              <a:gd name="connsiteX2427" fmla="*/ 5747906 w 15576846"/>
              <a:gd name="connsiteY2427" fmla="*/ 2613667 h 7267344"/>
              <a:gd name="connsiteX2428" fmla="*/ 6129593 w 15576846"/>
              <a:gd name="connsiteY2428" fmla="*/ 3167192 h 7267344"/>
              <a:gd name="connsiteX2429" fmla="*/ 6251499 w 15576846"/>
              <a:gd name="connsiteY2429" fmla="*/ 3306079 h 7267344"/>
              <a:gd name="connsiteX2430" fmla="*/ 6132068 w 15576846"/>
              <a:gd name="connsiteY2430" fmla="*/ 3177988 h 7267344"/>
              <a:gd name="connsiteX2431" fmla="*/ 5747681 w 15576846"/>
              <a:gd name="connsiteY2431" fmla="*/ 2649654 h 7267344"/>
              <a:gd name="connsiteX2432" fmla="*/ 5504432 w 15576846"/>
              <a:gd name="connsiteY2432" fmla="*/ 2358834 h 7267344"/>
              <a:gd name="connsiteX2433" fmla="*/ 5262982 w 15576846"/>
              <a:gd name="connsiteY2433" fmla="*/ 2087132 h 7267344"/>
              <a:gd name="connsiteX2434" fmla="*/ 4792565 w 15576846"/>
              <a:gd name="connsiteY2434" fmla="*/ 1848606 h 7267344"/>
              <a:gd name="connsiteX2435" fmla="*/ 4743195 w 15576846"/>
              <a:gd name="connsiteY2435" fmla="*/ 1851193 h 7267344"/>
              <a:gd name="connsiteX2436" fmla="*/ 4187646 w 15576846"/>
              <a:gd name="connsiteY2436" fmla="*/ 2193744 h 7267344"/>
              <a:gd name="connsiteX2437" fmla="*/ 3859940 w 15576846"/>
              <a:gd name="connsiteY2437" fmla="*/ 2538881 h 7267344"/>
              <a:gd name="connsiteX2438" fmla="*/ 7146675 w 15576846"/>
              <a:gd name="connsiteY2438" fmla="*/ 3626025 h 7267344"/>
              <a:gd name="connsiteX2439" fmla="*/ 7913872 w 15576846"/>
              <a:gd name="connsiteY2439" fmla="*/ 3608257 h 7267344"/>
              <a:gd name="connsiteX2440" fmla="*/ 8665325 w 15576846"/>
              <a:gd name="connsiteY2440" fmla="*/ 3626025 h 7267344"/>
              <a:gd name="connsiteX2441" fmla="*/ 7146675 w 15576846"/>
              <a:gd name="connsiteY2441" fmla="*/ 3626025 h 7267344"/>
              <a:gd name="connsiteX2442" fmla="*/ 8377879 w 15576846"/>
              <a:gd name="connsiteY2442" fmla="*/ 3640870 h 7267344"/>
              <a:gd name="connsiteX2443" fmla="*/ 7615405 w 15576846"/>
              <a:gd name="connsiteY2443" fmla="*/ 3658638 h 7267344"/>
              <a:gd name="connsiteX2444" fmla="*/ 6868563 w 15576846"/>
              <a:gd name="connsiteY2444" fmla="*/ 3640870 h 7267344"/>
              <a:gd name="connsiteX2445" fmla="*/ 8377879 w 15576846"/>
              <a:gd name="connsiteY2445" fmla="*/ 3640870 h 7267344"/>
              <a:gd name="connsiteX2446" fmla="*/ 8862353 w 15576846"/>
              <a:gd name="connsiteY2446" fmla="*/ 3626025 h 7267344"/>
              <a:gd name="connsiteX2447" fmla="*/ 8416677 w 15576846"/>
              <a:gd name="connsiteY2447" fmla="*/ 3611518 h 7267344"/>
              <a:gd name="connsiteX2448" fmla="*/ 7913984 w 15576846"/>
              <a:gd name="connsiteY2448" fmla="*/ 3600610 h 7267344"/>
              <a:gd name="connsiteX2449" fmla="*/ 7122496 w 15576846"/>
              <a:gd name="connsiteY2449" fmla="*/ 3621190 h 7267344"/>
              <a:gd name="connsiteX2450" fmla="*/ 7122496 w 15576846"/>
              <a:gd name="connsiteY2450" fmla="*/ 3620965 h 7267344"/>
              <a:gd name="connsiteX2451" fmla="*/ 7012961 w 15576846"/>
              <a:gd name="connsiteY2451" fmla="*/ 3625576 h 7267344"/>
              <a:gd name="connsiteX2452" fmla="*/ 7128794 w 15576846"/>
              <a:gd name="connsiteY2452" fmla="*/ 3615117 h 7267344"/>
              <a:gd name="connsiteX2453" fmla="*/ 7919832 w 15576846"/>
              <a:gd name="connsiteY2453" fmla="*/ 3575531 h 7267344"/>
              <a:gd name="connsiteX2454" fmla="*/ 8865052 w 15576846"/>
              <a:gd name="connsiteY2454" fmla="*/ 3625913 h 7267344"/>
              <a:gd name="connsiteX2455" fmla="*/ 8862353 w 15576846"/>
              <a:gd name="connsiteY2455" fmla="*/ 3625913 h 7267344"/>
              <a:gd name="connsiteX2456" fmla="*/ 6672547 w 15576846"/>
              <a:gd name="connsiteY2456" fmla="*/ 3640870 h 7267344"/>
              <a:gd name="connsiteX2457" fmla="*/ 7115523 w 15576846"/>
              <a:gd name="connsiteY2457" fmla="*/ 3655377 h 7267344"/>
              <a:gd name="connsiteX2458" fmla="*/ 7615292 w 15576846"/>
              <a:gd name="connsiteY2458" fmla="*/ 3666286 h 7267344"/>
              <a:gd name="connsiteX2459" fmla="*/ 8401945 w 15576846"/>
              <a:gd name="connsiteY2459" fmla="*/ 3645706 h 7267344"/>
              <a:gd name="connsiteX2460" fmla="*/ 8401945 w 15576846"/>
              <a:gd name="connsiteY2460" fmla="*/ 3645931 h 7267344"/>
              <a:gd name="connsiteX2461" fmla="*/ 8510694 w 15576846"/>
              <a:gd name="connsiteY2461" fmla="*/ 3641320 h 7267344"/>
              <a:gd name="connsiteX2462" fmla="*/ 8395647 w 15576846"/>
              <a:gd name="connsiteY2462" fmla="*/ 3651779 h 7267344"/>
              <a:gd name="connsiteX2463" fmla="*/ 7609332 w 15576846"/>
              <a:gd name="connsiteY2463" fmla="*/ 3691364 h 7267344"/>
              <a:gd name="connsiteX2464" fmla="*/ 6669623 w 15576846"/>
              <a:gd name="connsiteY2464" fmla="*/ 3640983 h 7267344"/>
              <a:gd name="connsiteX2465" fmla="*/ 6672547 w 15576846"/>
              <a:gd name="connsiteY2465" fmla="*/ 3640983 h 7267344"/>
              <a:gd name="connsiteX2466" fmla="*/ 8423762 w 15576846"/>
              <a:gd name="connsiteY2466" fmla="*/ 3589701 h 7267344"/>
              <a:gd name="connsiteX2467" fmla="*/ 7919607 w 15576846"/>
              <a:gd name="connsiteY2467" fmla="*/ 3567884 h 7267344"/>
              <a:gd name="connsiteX2468" fmla="*/ 7126095 w 15576846"/>
              <a:gd name="connsiteY2468" fmla="*/ 3608707 h 7267344"/>
              <a:gd name="connsiteX2469" fmla="*/ 7018359 w 15576846"/>
              <a:gd name="connsiteY2469" fmla="*/ 3617703 h 7267344"/>
              <a:gd name="connsiteX2470" fmla="*/ 7132955 w 15576846"/>
              <a:gd name="connsiteY2470" fmla="*/ 3602297 h 7267344"/>
              <a:gd name="connsiteX2471" fmla="*/ 7925455 w 15576846"/>
              <a:gd name="connsiteY2471" fmla="*/ 3542918 h 7267344"/>
              <a:gd name="connsiteX2472" fmla="*/ 8883159 w 15576846"/>
              <a:gd name="connsiteY2472" fmla="*/ 3620628 h 7267344"/>
              <a:gd name="connsiteX2473" fmla="*/ 8423762 w 15576846"/>
              <a:gd name="connsiteY2473" fmla="*/ 3589701 h 7267344"/>
              <a:gd name="connsiteX2474" fmla="*/ 7108214 w 15576846"/>
              <a:gd name="connsiteY2474" fmla="*/ 3677082 h 7267344"/>
              <a:gd name="connsiteX2475" fmla="*/ 7609332 w 15576846"/>
              <a:gd name="connsiteY2475" fmla="*/ 3698899 h 7267344"/>
              <a:gd name="connsiteX2476" fmla="*/ 8398122 w 15576846"/>
              <a:gd name="connsiteY2476" fmla="*/ 3658076 h 7267344"/>
              <a:gd name="connsiteX2477" fmla="*/ 8504958 w 15576846"/>
              <a:gd name="connsiteY2477" fmla="*/ 3649080 h 7267344"/>
              <a:gd name="connsiteX2478" fmla="*/ 8391149 w 15576846"/>
              <a:gd name="connsiteY2478" fmla="*/ 3664487 h 7267344"/>
              <a:gd name="connsiteX2479" fmla="*/ 7603260 w 15576846"/>
              <a:gd name="connsiteY2479" fmla="*/ 3723865 h 7267344"/>
              <a:gd name="connsiteX2480" fmla="*/ 6650392 w 15576846"/>
              <a:gd name="connsiteY2480" fmla="*/ 3646043 h 7267344"/>
              <a:gd name="connsiteX2481" fmla="*/ 7108214 w 15576846"/>
              <a:gd name="connsiteY2481" fmla="*/ 3677082 h 7267344"/>
              <a:gd name="connsiteX2482" fmla="*/ 8430960 w 15576846"/>
              <a:gd name="connsiteY2482" fmla="*/ 3567996 h 7267344"/>
              <a:gd name="connsiteX2483" fmla="*/ 7925455 w 15576846"/>
              <a:gd name="connsiteY2483" fmla="*/ 3535383 h 7267344"/>
              <a:gd name="connsiteX2484" fmla="*/ 7130144 w 15576846"/>
              <a:gd name="connsiteY2484" fmla="*/ 3596449 h 7267344"/>
              <a:gd name="connsiteX2485" fmla="*/ 7011162 w 15576846"/>
              <a:gd name="connsiteY2485" fmla="*/ 3610618 h 7267344"/>
              <a:gd name="connsiteX2486" fmla="*/ 7137229 w 15576846"/>
              <a:gd name="connsiteY2486" fmla="*/ 3589701 h 7267344"/>
              <a:gd name="connsiteX2487" fmla="*/ 7931303 w 15576846"/>
              <a:gd name="connsiteY2487" fmla="*/ 3510305 h 7267344"/>
              <a:gd name="connsiteX2488" fmla="*/ 8892830 w 15576846"/>
              <a:gd name="connsiteY2488" fmla="*/ 3615454 h 7267344"/>
              <a:gd name="connsiteX2489" fmla="*/ 8430960 w 15576846"/>
              <a:gd name="connsiteY2489" fmla="*/ 3567996 h 7267344"/>
              <a:gd name="connsiteX2490" fmla="*/ 7100791 w 15576846"/>
              <a:gd name="connsiteY2490" fmla="*/ 3698899 h 7267344"/>
              <a:gd name="connsiteX2491" fmla="*/ 7603372 w 15576846"/>
              <a:gd name="connsiteY2491" fmla="*/ 3731512 h 7267344"/>
              <a:gd name="connsiteX2492" fmla="*/ 8394073 w 15576846"/>
              <a:gd name="connsiteY2492" fmla="*/ 3670447 h 7267344"/>
              <a:gd name="connsiteX2493" fmla="*/ 8512267 w 15576846"/>
              <a:gd name="connsiteY2493" fmla="*/ 3656277 h 7267344"/>
              <a:gd name="connsiteX2494" fmla="*/ 8386876 w 15576846"/>
              <a:gd name="connsiteY2494" fmla="*/ 3677082 h 7267344"/>
              <a:gd name="connsiteX2495" fmla="*/ 7597412 w 15576846"/>
              <a:gd name="connsiteY2495" fmla="*/ 3756478 h 7267344"/>
              <a:gd name="connsiteX2496" fmla="*/ 6640046 w 15576846"/>
              <a:gd name="connsiteY2496" fmla="*/ 3650991 h 7267344"/>
              <a:gd name="connsiteX2497" fmla="*/ 7100791 w 15576846"/>
              <a:gd name="connsiteY2497" fmla="*/ 3698899 h 7267344"/>
              <a:gd name="connsiteX2498" fmla="*/ 7931191 w 15576846"/>
              <a:gd name="connsiteY2498" fmla="*/ 3502657 h 7267344"/>
              <a:gd name="connsiteX2499" fmla="*/ 7134192 w 15576846"/>
              <a:gd name="connsiteY2499" fmla="*/ 3583853 h 7267344"/>
              <a:gd name="connsiteX2500" fmla="*/ 7034103 w 15576846"/>
              <a:gd name="connsiteY2500" fmla="*/ 3601059 h 7267344"/>
              <a:gd name="connsiteX2501" fmla="*/ 7141390 w 15576846"/>
              <a:gd name="connsiteY2501" fmla="*/ 3577105 h 7267344"/>
              <a:gd name="connsiteX2502" fmla="*/ 7937039 w 15576846"/>
              <a:gd name="connsiteY2502" fmla="*/ 3477579 h 7267344"/>
              <a:gd name="connsiteX2503" fmla="*/ 8910599 w 15576846"/>
              <a:gd name="connsiteY2503" fmla="*/ 3614217 h 7267344"/>
              <a:gd name="connsiteX2504" fmla="*/ 7931191 w 15576846"/>
              <a:gd name="connsiteY2504" fmla="*/ 3502657 h 7267344"/>
              <a:gd name="connsiteX2505" fmla="*/ 6597761 w 15576846"/>
              <a:gd name="connsiteY2505" fmla="*/ 3640870 h 7267344"/>
              <a:gd name="connsiteX2506" fmla="*/ 6598323 w 15576846"/>
              <a:gd name="connsiteY2506" fmla="*/ 3642107 h 7267344"/>
              <a:gd name="connsiteX2507" fmla="*/ 6598998 w 15576846"/>
              <a:gd name="connsiteY2507" fmla="*/ 3643457 h 7267344"/>
              <a:gd name="connsiteX2508" fmla="*/ 6597649 w 15576846"/>
              <a:gd name="connsiteY2508" fmla="*/ 3640870 h 7267344"/>
              <a:gd name="connsiteX2509" fmla="*/ 6597761 w 15576846"/>
              <a:gd name="connsiteY2509" fmla="*/ 3640870 h 7267344"/>
              <a:gd name="connsiteX2510" fmla="*/ 7597412 w 15576846"/>
              <a:gd name="connsiteY2510" fmla="*/ 3764125 h 7267344"/>
              <a:gd name="connsiteX2511" fmla="*/ 8389912 w 15576846"/>
              <a:gd name="connsiteY2511" fmla="*/ 3682930 h 7267344"/>
              <a:gd name="connsiteX2512" fmla="*/ 8489101 w 15576846"/>
              <a:gd name="connsiteY2512" fmla="*/ 3665723 h 7267344"/>
              <a:gd name="connsiteX2513" fmla="*/ 8382603 w 15576846"/>
              <a:gd name="connsiteY2513" fmla="*/ 3689565 h 7267344"/>
              <a:gd name="connsiteX2514" fmla="*/ 7591339 w 15576846"/>
              <a:gd name="connsiteY2514" fmla="*/ 3789091 h 7267344"/>
              <a:gd name="connsiteX2515" fmla="*/ 6620478 w 15576846"/>
              <a:gd name="connsiteY2515" fmla="*/ 3651441 h 7267344"/>
              <a:gd name="connsiteX2516" fmla="*/ 7597412 w 15576846"/>
              <a:gd name="connsiteY2516" fmla="*/ 3764125 h 7267344"/>
              <a:gd name="connsiteX2517" fmla="*/ 8445242 w 15576846"/>
              <a:gd name="connsiteY2517" fmla="*/ 3524475 h 7267344"/>
              <a:gd name="connsiteX2518" fmla="*/ 7937039 w 15576846"/>
              <a:gd name="connsiteY2518" fmla="*/ 3470044 h 7267344"/>
              <a:gd name="connsiteX2519" fmla="*/ 7533872 w 15576846"/>
              <a:gd name="connsiteY2519" fmla="*/ 3507044 h 7267344"/>
              <a:gd name="connsiteX2520" fmla="*/ 7138353 w 15576846"/>
              <a:gd name="connsiteY2520" fmla="*/ 3571258 h 7267344"/>
              <a:gd name="connsiteX2521" fmla="*/ 7029718 w 15576846"/>
              <a:gd name="connsiteY2521" fmla="*/ 3593862 h 7267344"/>
              <a:gd name="connsiteX2522" fmla="*/ 7145438 w 15576846"/>
              <a:gd name="connsiteY2522" fmla="*/ 3564510 h 7267344"/>
              <a:gd name="connsiteX2523" fmla="*/ 7942774 w 15576846"/>
              <a:gd name="connsiteY2523" fmla="*/ 3444966 h 7267344"/>
              <a:gd name="connsiteX2524" fmla="*/ 8913410 w 15576846"/>
              <a:gd name="connsiteY2524" fmla="*/ 3608819 h 7267344"/>
              <a:gd name="connsiteX2525" fmla="*/ 8445242 w 15576846"/>
              <a:gd name="connsiteY2525" fmla="*/ 3524475 h 7267344"/>
              <a:gd name="connsiteX2526" fmla="*/ 7040401 w 15576846"/>
              <a:gd name="connsiteY2526" fmla="*/ 3584753 h 7267344"/>
              <a:gd name="connsiteX2527" fmla="*/ 7144538 w 15576846"/>
              <a:gd name="connsiteY2527" fmla="*/ 3556750 h 7267344"/>
              <a:gd name="connsiteX2528" fmla="*/ 7142514 w 15576846"/>
              <a:gd name="connsiteY2528" fmla="*/ 3558775 h 7267344"/>
              <a:gd name="connsiteX2529" fmla="*/ 7040401 w 15576846"/>
              <a:gd name="connsiteY2529" fmla="*/ 3584753 h 7267344"/>
              <a:gd name="connsiteX2530" fmla="*/ 6593488 w 15576846"/>
              <a:gd name="connsiteY2530" fmla="*/ 3644244 h 7267344"/>
              <a:gd name="connsiteX2531" fmla="*/ 6594050 w 15576846"/>
              <a:gd name="connsiteY2531" fmla="*/ 3645706 h 7267344"/>
              <a:gd name="connsiteX2532" fmla="*/ 6592813 w 15576846"/>
              <a:gd name="connsiteY2532" fmla="*/ 3642894 h 7267344"/>
              <a:gd name="connsiteX2533" fmla="*/ 6592476 w 15576846"/>
              <a:gd name="connsiteY2533" fmla="*/ 3641882 h 7267344"/>
              <a:gd name="connsiteX2534" fmla="*/ 6593488 w 15576846"/>
              <a:gd name="connsiteY2534" fmla="*/ 3644244 h 7267344"/>
              <a:gd name="connsiteX2535" fmla="*/ 7085947 w 15576846"/>
              <a:gd name="connsiteY2535" fmla="*/ 3742421 h 7267344"/>
              <a:gd name="connsiteX2536" fmla="*/ 7591339 w 15576846"/>
              <a:gd name="connsiteY2536" fmla="*/ 3796851 h 7267344"/>
              <a:gd name="connsiteX2537" fmla="*/ 7992256 w 15576846"/>
              <a:gd name="connsiteY2537" fmla="*/ 3759852 h 7267344"/>
              <a:gd name="connsiteX2538" fmla="*/ 8385527 w 15576846"/>
              <a:gd name="connsiteY2538" fmla="*/ 3695638 h 7267344"/>
              <a:gd name="connsiteX2539" fmla="*/ 8493037 w 15576846"/>
              <a:gd name="connsiteY2539" fmla="*/ 3673146 h 7267344"/>
              <a:gd name="connsiteX2540" fmla="*/ 8378329 w 15576846"/>
              <a:gd name="connsiteY2540" fmla="*/ 3702385 h 7267344"/>
              <a:gd name="connsiteX2541" fmla="*/ 7585379 w 15576846"/>
              <a:gd name="connsiteY2541" fmla="*/ 3821930 h 7267344"/>
              <a:gd name="connsiteX2542" fmla="*/ 6615979 w 15576846"/>
              <a:gd name="connsiteY2542" fmla="*/ 3656164 h 7267344"/>
              <a:gd name="connsiteX2543" fmla="*/ 7085947 w 15576846"/>
              <a:gd name="connsiteY2543" fmla="*/ 3742421 h 7267344"/>
              <a:gd name="connsiteX2544" fmla="*/ 8381366 w 15576846"/>
              <a:gd name="connsiteY2544" fmla="*/ 3708121 h 7267344"/>
              <a:gd name="connsiteX2545" fmla="*/ 8482354 w 15576846"/>
              <a:gd name="connsiteY2545" fmla="*/ 3682255 h 7267344"/>
              <a:gd name="connsiteX2546" fmla="*/ 8379678 w 15576846"/>
              <a:gd name="connsiteY2546" fmla="*/ 3709808 h 7267344"/>
              <a:gd name="connsiteX2547" fmla="*/ 8381366 w 15576846"/>
              <a:gd name="connsiteY2547" fmla="*/ 3708121 h 7267344"/>
              <a:gd name="connsiteX2548" fmla="*/ 7942774 w 15576846"/>
              <a:gd name="connsiteY2548" fmla="*/ 3437431 h 7267344"/>
              <a:gd name="connsiteX2549" fmla="*/ 7144763 w 15576846"/>
              <a:gd name="connsiteY2549" fmla="*/ 3556526 h 7267344"/>
              <a:gd name="connsiteX2550" fmla="*/ 7149711 w 15576846"/>
              <a:gd name="connsiteY2550" fmla="*/ 3552027 h 7267344"/>
              <a:gd name="connsiteX2551" fmla="*/ 7948622 w 15576846"/>
              <a:gd name="connsiteY2551" fmla="*/ 3412353 h 7267344"/>
              <a:gd name="connsiteX2552" fmla="*/ 8458962 w 15576846"/>
              <a:gd name="connsiteY2552" fmla="*/ 3488488 h 7267344"/>
              <a:gd name="connsiteX2553" fmla="*/ 8918808 w 15576846"/>
              <a:gd name="connsiteY2553" fmla="*/ 3604546 h 7267344"/>
              <a:gd name="connsiteX2554" fmla="*/ 7942774 w 15576846"/>
              <a:gd name="connsiteY2554" fmla="*/ 3437431 h 7267344"/>
              <a:gd name="connsiteX2555" fmla="*/ 7146675 w 15576846"/>
              <a:gd name="connsiteY2555" fmla="*/ 3546179 h 7267344"/>
              <a:gd name="connsiteX2556" fmla="*/ 7024095 w 15576846"/>
              <a:gd name="connsiteY2556" fmla="*/ 3579805 h 7267344"/>
              <a:gd name="connsiteX2557" fmla="*/ 7147575 w 15576846"/>
              <a:gd name="connsiteY2557" fmla="*/ 3545280 h 7267344"/>
              <a:gd name="connsiteX2558" fmla="*/ 7146675 w 15576846"/>
              <a:gd name="connsiteY2558" fmla="*/ 3546179 h 7267344"/>
              <a:gd name="connsiteX2559" fmla="*/ 6588652 w 15576846"/>
              <a:gd name="connsiteY2559" fmla="*/ 3646380 h 7267344"/>
              <a:gd name="connsiteX2560" fmla="*/ 6589439 w 15576846"/>
              <a:gd name="connsiteY2560" fmla="*/ 3648292 h 7267344"/>
              <a:gd name="connsiteX2561" fmla="*/ 6587977 w 15576846"/>
              <a:gd name="connsiteY2561" fmla="*/ 3645031 h 7267344"/>
              <a:gd name="connsiteX2562" fmla="*/ 6587415 w 15576846"/>
              <a:gd name="connsiteY2562" fmla="*/ 3643457 h 7267344"/>
              <a:gd name="connsiteX2563" fmla="*/ 6588652 w 15576846"/>
              <a:gd name="connsiteY2563" fmla="*/ 3646380 h 7267344"/>
              <a:gd name="connsiteX2564" fmla="*/ 7585491 w 15576846"/>
              <a:gd name="connsiteY2564" fmla="*/ 3829464 h 7267344"/>
              <a:gd name="connsiteX2565" fmla="*/ 8377204 w 15576846"/>
              <a:gd name="connsiteY2565" fmla="*/ 3711832 h 7267344"/>
              <a:gd name="connsiteX2566" fmla="*/ 8374168 w 15576846"/>
              <a:gd name="connsiteY2566" fmla="*/ 3714868 h 7267344"/>
              <a:gd name="connsiteX2567" fmla="*/ 7579530 w 15576846"/>
              <a:gd name="connsiteY2567" fmla="*/ 3854543 h 7267344"/>
              <a:gd name="connsiteX2568" fmla="*/ 7071777 w 15576846"/>
              <a:gd name="connsiteY2568" fmla="*/ 3778408 h 7267344"/>
              <a:gd name="connsiteX2569" fmla="*/ 6610919 w 15576846"/>
              <a:gd name="connsiteY2569" fmla="*/ 3660213 h 7267344"/>
              <a:gd name="connsiteX2570" fmla="*/ 7585491 w 15576846"/>
              <a:gd name="connsiteY2570" fmla="*/ 3829464 h 7267344"/>
              <a:gd name="connsiteX2571" fmla="*/ 8377092 w 15576846"/>
              <a:gd name="connsiteY2571" fmla="*/ 3720604 h 7267344"/>
              <a:gd name="connsiteX2572" fmla="*/ 8498435 w 15576846"/>
              <a:gd name="connsiteY2572" fmla="*/ 3687091 h 7267344"/>
              <a:gd name="connsiteX2573" fmla="*/ 8376417 w 15576846"/>
              <a:gd name="connsiteY2573" fmla="*/ 3721278 h 7267344"/>
              <a:gd name="connsiteX2574" fmla="*/ 8377092 w 15576846"/>
              <a:gd name="connsiteY2574" fmla="*/ 3720604 h 7267344"/>
              <a:gd name="connsiteX2575" fmla="*/ 7948622 w 15576846"/>
              <a:gd name="connsiteY2575" fmla="*/ 3404818 h 7267344"/>
              <a:gd name="connsiteX2576" fmla="*/ 7152298 w 15576846"/>
              <a:gd name="connsiteY2576" fmla="*/ 3541231 h 7267344"/>
              <a:gd name="connsiteX2577" fmla="*/ 7153872 w 15576846"/>
              <a:gd name="connsiteY2577" fmla="*/ 3539544 h 7267344"/>
              <a:gd name="connsiteX2578" fmla="*/ 7954357 w 15576846"/>
              <a:gd name="connsiteY2578" fmla="*/ 3379852 h 7267344"/>
              <a:gd name="connsiteX2579" fmla="*/ 8921957 w 15576846"/>
              <a:gd name="connsiteY2579" fmla="*/ 3599260 h 7267344"/>
              <a:gd name="connsiteX2580" fmla="*/ 7948622 w 15576846"/>
              <a:gd name="connsiteY2580" fmla="*/ 3404818 h 7267344"/>
              <a:gd name="connsiteX2581" fmla="*/ 7058057 w 15576846"/>
              <a:gd name="connsiteY2581" fmla="*/ 3566085 h 7267344"/>
              <a:gd name="connsiteX2582" fmla="*/ 7150499 w 15576846"/>
              <a:gd name="connsiteY2582" fmla="*/ 3534034 h 7267344"/>
              <a:gd name="connsiteX2583" fmla="*/ 7058057 w 15576846"/>
              <a:gd name="connsiteY2583" fmla="*/ 3566085 h 7267344"/>
              <a:gd name="connsiteX2584" fmla="*/ 6583816 w 15576846"/>
              <a:gd name="connsiteY2584" fmla="*/ 3648517 h 7267344"/>
              <a:gd name="connsiteX2585" fmla="*/ 6585615 w 15576846"/>
              <a:gd name="connsiteY2585" fmla="*/ 3652566 h 7267344"/>
              <a:gd name="connsiteX2586" fmla="*/ 6583142 w 15576846"/>
              <a:gd name="connsiteY2586" fmla="*/ 3647055 h 7267344"/>
              <a:gd name="connsiteX2587" fmla="*/ 6582354 w 15576846"/>
              <a:gd name="connsiteY2587" fmla="*/ 3644806 h 7267344"/>
              <a:gd name="connsiteX2588" fmla="*/ 6583816 w 15576846"/>
              <a:gd name="connsiteY2588" fmla="*/ 3648517 h 7267344"/>
              <a:gd name="connsiteX2589" fmla="*/ 7579418 w 15576846"/>
              <a:gd name="connsiteY2589" fmla="*/ 3862078 h 7267344"/>
              <a:gd name="connsiteX2590" fmla="*/ 8371244 w 15576846"/>
              <a:gd name="connsiteY2590" fmla="*/ 3725777 h 7267344"/>
              <a:gd name="connsiteX2591" fmla="*/ 8369782 w 15576846"/>
              <a:gd name="connsiteY2591" fmla="*/ 3727351 h 7267344"/>
              <a:gd name="connsiteX2592" fmla="*/ 7573345 w 15576846"/>
              <a:gd name="connsiteY2592" fmla="*/ 3887044 h 7267344"/>
              <a:gd name="connsiteX2593" fmla="*/ 6605296 w 15576846"/>
              <a:gd name="connsiteY2593" fmla="*/ 3664037 h 7267344"/>
              <a:gd name="connsiteX2594" fmla="*/ 7579418 w 15576846"/>
              <a:gd name="connsiteY2594" fmla="*/ 3862078 h 7267344"/>
              <a:gd name="connsiteX2595" fmla="*/ 8464472 w 15576846"/>
              <a:gd name="connsiteY2595" fmla="*/ 3701036 h 7267344"/>
              <a:gd name="connsiteX2596" fmla="*/ 8373381 w 15576846"/>
              <a:gd name="connsiteY2596" fmla="*/ 3732749 h 7267344"/>
              <a:gd name="connsiteX2597" fmla="*/ 8464472 w 15576846"/>
              <a:gd name="connsiteY2597" fmla="*/ 3701036 h 7267344"/>
              <a:gd name="connsiteX2598" fmla="*/ 8466609 w 15576846"/>
              <a:gd name="connsiteY2598" fmla="*/ 3459248 h 7267344"/>
              <a:gd name="connsiteX2599" fmla="*/ 7954357 w 15576846"/>
              <a:gd name="connsiteY2599" fmla="*/ 3372205 h 7267344"/>
              <a:gd name="connsiteX2600" fmla="*/ 7157359 w 15576846"/>
              <a:gd name="connsiteY2600" fmla="*/ 3527736 h 7267344"/>
              <a:gd name="connsiteX2601" fmla="*/ 7158033 w 15576846"/>
              <a:gd name="connsiteY2601" fmla="*/ 3527061 h 7267344"/>
              <a:gd name="connsiteX2602" fmla="*/ 7960206 w 15576846"/>
              <a:gd name="connsiteY2602" fmla="*/ 3347239 h 7267344"/>
              <a:gd name="connsiteX2603" fmla="*/ 8932416 w 15576846"/>
              <a:gd name="connsiteY2603" fmla="*/ 3598585 h 7267344"/>
              <a:gd name="connsiteX2604" fmla="*/ 8466609 w 15576846"/>
              <a:gd name="connsiteY2604" fmla="*/ 3459248 h 7267344"/>
              <a:gd name="connsiteX2605" fmla="*/ 7041750 w 15576846"/>
              <a:gd name="connsiteY2605" fmla="*/ 3562036 h 7267344"/>
              <a:gd name="connsiteX2606" fmla="*/ 7153872 w 15576846"/>
              <a:gd name="connsiteY2606" fmla="*/ 3522450 h 7267344"/>
              <a:gd name="connsiteX2607" fmla="*/ 7041750 w 15576846"/>
              <a:gd name="connsiteY2607" fmla="*/ 3562036 h 7267344"/>
              <a:gd name="connsiteX2608" fmla="*/ 7063792 w 15576846"/>
              <a:gd name="connsiteY2608" fmla="*/ 3807647 h 7267344"/>
              <a:gd name="connsiteX2609" fmla="*/ 7573458 w 15576846"/>
              <a:gd name="connsiteY2609" fmla="*/ 3894691 h 7267344"/>
              <a:gd name="connsiteX2610" fmla="*/ 8366071 w 15576846"/>
              <a:gd name="connsiteY2610" fmla="*/ 3739385 h 7267344"/>
              <a:gd name="connsiteX2611" fmla="*/ 8365621 w 15576846"/>
              <a:gd name="connsiteY2611" fmla="*/ 3739947 h 7267344"/>
              <a:gd name="connsiteX2612" fmla="*/ 7567497 w 15576846"/>
              <a:gd name="connsiteY2612" fmla="*/ 3919769 h 7267344"/>
              <a:gd name="connsiteX2613" fmla="*/ 6594613 w 15576846"/>
              <a:gd name="connsiteY2613" fmla="*/ 3663475 h 7267344"/>
              <a:gd name="connsiteX2614" fmla="*/ 7063792 w 15576846"/>
              <a:gd name="connsiteY2614" fmla="*/ 3807647 h 7267344"/>
              <a:gd name="connsiteX2615" fmla="*/ 8480442 w 15576846"/>
              <a:gd name="connsiteY2615" fmla="*/ 3705084 h 7267344"/>
              <a:gd name="connsiteX2616" fmla="*/ 8370007 w 15576846"/>
              <a:gd name="connsiteY2616" fmla="*/ 3744220 h 7267344"/>
              <a:gd name="connsiteX2617" fmla="*/ 8480442 w 15576846"/>
              <a:gd name="connsiteY2617" fmla="*/ 3705084 h 7267344"/>
              <a:gd name="connsiteX2618" fmla="*/ 7960206 w 15576846"/>
              <a:gd name="connsiteY2618" fmla="*/ 3339592 h 7267344"/>
              <a:gd name="connsiteX2619" fmla="*/ 7162419 w 15576846"/>
              <a:gd name="connsiteY2619" fmla="*/ 3514129 h 7267344"/>
              <a:gd name="connsiteX2620" fmla="*/ 7965941 w 15576846"/>
              <a:gd name="connsiteY2620" fmla="*/ 3314626 h 7267344"/>
              <a:gd name="connsiteX2621" fmla="*/ 8934440 w 15576846"/>
              <a:gd name="connsiteY2621" fmla="*/ 3592513 h 7267344"/>
              <a:gd name="connsiteX2622" fmla="*/ 7960206 w 15576846"/>
              <a:gd name="connsiteY2622" fmla="*/ 3339592 h 7267344"/>
              <a:gd name="connsiteX2623" fmla="*/ 7048835 w 15576846"/>
              <a:gd name="connsiteY2623" fmla="*/ 3552477 h 7267344"/>
              <a:gd name="connsiteX2624" fmla="*/ 7157246 w 15576846"/>
              <a:gd name="connsiteY2624" fmla="*/ 3510642 h 7267344"/>
              <a:gd name="connsiteX2625" fmla="*/ 7048835 w 15576846"/>
              <a:gd name="connsiteY2625" fmla="*/ 3552477 h 7267344"/>
              <a:gd name="connsiteX2626" fmla="*/ 6578981 w 15576846"/>
              <a:gd name="connsiteY2626" fmla="*/ 3650654 h 7267344"/>
              <a:gd name="connsiteX2627" fmla="*/ 6581005 w 15576846"/>
              <a:gd name="connsiteY2627" fmla="*/ 3655377 h 7267344"/>
              <a:gd name="connsiteX2628" fmla="*/ 6578306 w 15576846"/>
              <a:gd name="connsiteY2628" fmla="*/ 3649192 h 7267344"/>
              <a:gd name="connsiteX2629" fmla="*/ 6577293 w 15576846"/>
              <a:gd name="connsiteY2629" fmla="*/ 3646380 h 7267344"/>
              <a:gd name="connsiteX2630" fmla="*/ 6578981 w 15576846"/>
              <a:gd name="connsiteY2630" fmla="*/ 3650654 h 7267344"/>
              <a:gd name="connsiteX2631" fmla="*/ 7567497 w 15576846"/>
              <a:gd name="connsiteY2631" fmla="*/ 3927304 h 7267344"/>
              <a:gd name="connsiteX2632" fmla="*/ 8360898 w 15576846"/>
              <a:gd name="connsiteY2632" fmla="*/ 3752992 h 7267344"/>
              <a:gd name="connsiteX2633" fmla="*/ 7561537 w 15576846"/>
              <a:gd name="connsiteY2633" fmla="*/ 3952382 h 7267344"/>
              <a:gd name="connsiteX2634" fmla="*/ 6590227 w 15576846"/>
              <a:gd name="connsiteY2634" fmla="*/ 3667410 h 7267344"/>
              <a:gd name="connsiteX2635" fmla="*/ 7567497 w 15576846"/>
              <a:gd name="connsiteY2635" fmla="*/ 3927304 h 7267344"/>
              <a:gd name="connsiteX2636" fmla="*/ 8472345 w 15576846"/>
              <a:gd name="connsiteY2636" fmla="*/ 3714868 h 7267344"/>
              <a:gd name="connsiteX2637" fmla="*/ 8366521 w 15576846"/>
              <a:gd name="connsiteY2637" fmla="*/ 3755916 h 7267344"/>
              <a:gd name="connsiteX2638" fmla="*/ 8472345 w 15576846"/>
              <a:gd name="connsiteY2638" fmla="*/ 3714868 h 7267344"/>
              <a:gd name="connsiteX2639" fmla="*/ 7965941 w 15576846"/>
              <a:gd name="connsiteY2639" fmla="*/ 3306866 h 7267344"/>
              <a:gd name="connsiteX2640" fmla="*/ 7167480 w 15576846"/>
              <a:gd name="connsiteY2640" fmla="*/ 3500409 h 7267344"/>
              <a:gd name="connsiteX2641" fmla="*/ 7971788 w 15576846"/>
              <a:gd name="connsiteY2641" fmla="*/ 3281788 h 7267344"/>
              <a:gd name="connsiteX2642" fmla="*/ 8487302 w 15576846"/>
              <a:gd name="connsiteY2642" fmla="*/ 3401444 h 7267344"/>
              <a:gd name="connsiteX2643" fmla="*/ 8934664 w 15576846"/>
              <a:gd name="connsiteY2643" fmla="*/ 3584528 h 7267344"/>
              <a:gd name="connsiteX2644" fmla="*/ 7965941 w 15576846"/>
              <a:gd name="connsiteY2644" fmla="*/ 3306866 h 7267344"/>
              <a:gd name="connsiteX2645" fmla="*/ 7059294 w 15576846"/>
              <a:gd name="connsiteY2645" fmla="*/ 3542693 h 7267344"/>
              <a:gd name="connsiteX2646" fmla="*/ 7160395 w 15576846"/>
              <a:gd name="connsiteY2646" fmla="*/ 3499396 h 7267344"/>
              <a:gd name="connsiteX2647" fmla="*/ 7059294 w 15576846"/>
              <a:gd name="connsiteY2647" fmla="*/ 3542693 h 7267344"/>
              <a:gd name="connsiteX2648" fmla="*/ 6574145 w 15576846"/>
              <a:gd name="connsiteY2648" fmla="*/ 3652678 h 7267344"/>
              <a:gd name="connsiteX2649" fmla="*/ 6578081 w 15576846"/>
              <a:gd name="connsiteY2649" fmla="*/ 3661113 h 7267344"/>
              <a:gd name="connsiteX2650" fmla="*/ 6573358 w 15576846"/>
              <a:gd name="connsiteY2650" fmla="*/ 3651216 h 7267344"/>
              <a:gd name="connsiteX2651" fmla="*/ 6571333 w 15576846"/>
              <a:gd name="connsiteY2651" fmla="*/ 3646156 h 7267344"/>
              <a:gd name="connsiteX2652" fmla="*/ 6574145 w 15576846"/>
              <a:gd name="connsiteY2652" fmla="*/ 3652678 h 7267344"/>
              <a:gd name="connsiteX2653" fmla="*/ 7561537 w 15576846"/>
              <a:gd name="connsiteY2653" fmla="*/ 3959917 h 7267344"/>
              <a:gd name="connsiteX2654" fmla="*/ 8355837 w 15576846"/>
              <a:gd name="connsiteY2654" fmla="*/ 3766599 h 7267344"/>
              <a:gd name="connsiteX2655" fmla="*/ 7555577 w 15576846"/>
              <a:gd name="connsiteY2655" fmla="*/ 3984996 h 7267344"/>
              <a:gd name="connsiteX2656" fmla="*/ 6580105 w 15576846"/>
              <a:gd name="connsiteY2656" fmla="*/ 3664374 h 7267344"/>
              <a:gd name="connsiteX2657" fmla="*/ 7561537 w 15576846"/>
              <a:gd name="connsiteY2657" fmla="*/ 3959917 h 7267344"/>
              <a:gd name="connsiteX2658" fmla="*/ 6579992 w 15576846"/>
              <a:gd name="connsiteY2658" fmla="*/ 3664149 h 7267344"/>
              <a:gd name="connsiteX2659" fmla="*/ 6578306 w 15576846"/>
              <a:gd name="connsiteY2659" fmla="*/ 3661563 h 7267344"/>
              <a:gd name="connsiteX2660" fmla="*/ 6579992 w 15576846"/>
              <a:gd name="connsiteY2660" fmla="*/ 3664149 h 7267344"/>
              <a:gd name="connsiteX2661" fmla="*/ 8462673 w 15576846"/>
              <a:gd name="connsiteY2661" fmla="*/ 3724427 h 7267344"/>
              <a:gd name="connsiteX2662" fmla="*/ 8363372 w 15576846"/>
              <a:gd name="connsiteY2662" fmla="*/ 3767162 h 7267344"/>
              <a:gd name="connsiteX2663" fmla="*/ 8462673 w 15576846"/>
              <a:gd name="connsiteY2663" fmla="*/ 3724427 h 7267344"/>
              <a:gd name="connsiteX2664" fmla="*/ 8488089 w 15576846"/>
              <a:gd name="connsiteY2664" fmla="*/ 3394022 h 7267344"/>
              <a:gd name="connsiteX2665" fmla="*/ 7971788 w 15576846"/>
              <a:gd name="connsiteY2665" fmla="*/ 3274253 h 7267344"/>
              <a:gd name="connsiteX2666" fmla="*/ 7172540 w 15576846"/>
              <a:gd name="connsiteY2666" fmla="*/ 3486801 h 7267344"/>
              <a:gd name="connsiteX2667" fmla="*/ 7977524 w 15576846"/>
              <a:gd name="connsiteY2667" fmla="*/ 3249287 h 7267344"/>
              <a:gd name="connsiteX2668" fmla="*/ 8945461 w 15576846"/>
              <a:gd name="connsiteY2668" fmla="*/ 3586102 h 7267344"/>
              <a:gd name="connsiteX2669" fmla="*/ 8488089 w 15576846"/>
              <a:gd name="connsiteY2669" fmla="*/ 3394022 h 7267344"/>
              <a:gd name="connsiteX2670" fmla="*/ 7068066 w 15576846"/>
              <a:gd name="connsiteY2670" fmla="*/ 3532347 h 7267344"/>
              <a:gd name="connsiteX2671" fmla="*/ 7163094 w 15576846"/>
              <a:gd name="connsiteY2671" fmla="*/ 3488488 h 7267344"/>
              <a:gd name="connsiteX2672" fmla="*/ 7068066 w 15576846"/>
              <a:gd name="connsiteY2672" fmla="*/ 3532347 h 7267344"/>
              <a:gd name="connsiteX2673" fmla="*/ 6569197 w 15576846"/>
              <a:gd name="connsiteY2673" fmla="*/ 3654815 h 7267344"/>
              <a:gd name="connsiteX2674" fmla="*/ 6571670 w 15576846"/>
              <a:gd name="connsiteY2674" fmla="*/ 3660775 h 7267344"/>
              <a:gd name="connsiteX2675" fmla="*/ 6568522 w 15576846"/>
              <a:gd name="connsiteY2675" fmla="*/ 3653465 h 7267344"/>
              <a:gd name="connsiteX2676" fmla="*/ 6566273 w 15576846"/>
              <a:gd name="connsiteY2676" fmla="*/ 3647618 h 7267344"/>
              <a:gd name="connsiteX2677" fmla="*/ 6569197 w 15576846"/>
              <a:gd name="connsiteY2677" fmla="*/ 3654815 h 7267344"/>
              <a:gd name="connsiteX2678" fmla="*/ 6573807 w 15576846"/>
              <a:gd name="connsiteY2678" fmla="*/ 3664711 h 7267344"/>
              <a:gd name="connsiteX2679" fmla="*/ 6573583 w 15576846"/>
              <a:gd name="connsiteY2679" fmla="*/ 3664374 h 7267344"/>
              <a:gd name="connsiteX2680" fmla="*/ 6573807 w 15576846"/>
              <a:gd name="connsiteY2680" fmla="*/ 3664711 h 7267344"/>
              <a:gd name="connsiteX2681" fmla="*/ 7041638 w 15576846"/>
              <a:gd name="connsiteY2681" fmla="*/ 3872874 h 7267344"/>
              <a:gd name="connsiteX2682" fmla="*/ 7555577 w 15576846"/>
              <a:gd name="connsiteY2682" fmla="*/ 3992643 h 7267344"/>
              <a:gd name="connsiteX2683" fmla="*/ 8350664 w 15576846"/>
              <a:gd name="connsiteY2683" fmla="*/ 3780320 h 7267344"/>
              <a:gd name="connsiteX2684" fmla="*/ 7549617 w 15576846"/>
              <a:gd name="connsiteY2684" fmla="*/ 4017609 h 7267344"/>
              <a:gd name="connsiteX2685" fmla="*/ 7035115 w 15576846"/>
              <a:gd name="connsiteY2685" fmla="*/ 3887156 h 7267344"/>
              <a:gd name="connsiteX2686" fmla="*/ 6582017 w 15576846"/>
              <a:gd name="connsiteY2686" fmla="*/ 3675957 h 7267344"/>
              <a:gd name="connsiteX2687" fmla="*/ 7041638 w 15576846"/>
              <a:gd name="connsiteY2687" fmla="*/ 3872874 h 7267344"/>
              <a:gd name="connsiteX2688" fmla="*/ 8453789 w 15576846"/>
              <a:gd name="connsiteY2688" fmla="*/ 3734998 h 7267344"/>
              <a:gd name="connsiteX2689" fmla="*/ 8361122 w 15576846"/>
              <a:gd name="connsiteY2689" fmla="*/ 3777733 h 7267344"/>
              <a:gd name="connsiteX2690" fmla="*/ 8453789 w 15576846"/>
              <a:gd name="connsiteY2690" fmla="*/ 3734998 h 7267344"/>
              <a:gd name="connsiteX2691" fmla="*/ 7977524 w 15576846"/>
              <a:gd name="connsiteY2691" fmla="*/ 3241640 h 7267344"/>
              <a:gd name="connsiteX2692" fmla="*/ 7177714 w 15576846"/>
              <a:gd name="connsiteY2692" fmla="*/ 3472968 h 7267344"/>
              <a:gd name="connsiteX2693" fmla="*/ 7983372 w 15576846"/>
              <a:gd name="connsiteY2693" fmla="*/ 3216674 h 7267344"/>
              <a:gd name="connsiteX2694" fmla="*/ 8501472 w 15576846"/>
              <a:gd name="connsiteY2694" fmla="*/ 3358035 h 7267344"/>
              <a:gd name="connsiteX2695" fmla="*/ 8945798 w 15576846"/>
              <a:gd name="connsiteY2695" fmla="*/ 3577668 h 7267344"/>
              <a:gd name="connsiteX2696" fmla="*/ 7977524 w 15576846"/>
              <a:gd name="connsiteY2696" fmla="*/ 3241640 h 7267344"/>
              <a:gd name="connsiteX2697" fmla="*/ 7032866 w 15576846"/>
              <a:gd name="connsiteY2697" fmla="*/ 3535496 h 7267344"/>
              <a:gd name="connsiteX2698" fmla="*/ 7165680 w 15576846"/>
              <a:gd name="connsiteY2698" fmla="*/ 3477467 h 7267344"/>
              <a:gd name="connsiteX2699" fmla="*/ 7032866 w 15576846"/>
              <a:gd name="connsiteY2699" fmla="*/ 3535496 h 7267344"/>
              <a:gd name="connsiteX2700" fmla="*/ 6564361 w 15576846"/>
              <a:gd name="connsiteY2700" fmla="*/ 3656952 h 7267344"/>
              <a:gd name="connsiteX2701" fmla="*/ 7549617 w 15576846"/>
              <a:gd name="connsiteY2701" fmla="*/ 4025256 h 7267344"/>
              <a:gd name="connsiteX2702" fmla="*/ 8345379 w 15576846"/>
              <a:gd name="connsiteY2702" fmla="*/ 3794265 h 7267344"/>
              <a:gd name="connsiteX2703" fmla="*/ 7543656 w 15576846"/>
              <a:gd name="connsiteY2703" fmla="*/ 4050222 h 7267344"/>
              <a:gd name="connsiteX2704" fmla="*/ 6563686 w 15576846"/>
              <a:gd name="connsiteY2704" fmla="*/ 3655602 h 7267344"/>
              <a:gd name="connsiteX2705" fmla="*/ 6561212 w 15576846"/>
              <a:gd name="connsiteY2705" fmla="*/ 3648967 h 7267344"/>
              <a:gd name="connsiteX2706" fmla="*/ 6564361 w 15576846"/>
              <a:gd name="connsiteY2706" fmla="*/ 3656952 h 7267344"/>
              <a:gd name="connsiteX2707" fmla="*/ 8488426 w 15576846"/>
              <a:gd name="connsiteY2707" fmla="*/ 3731850 h 7267344"/>
              <a:gd name="connsiteX2708" fmla="*/ 8358311 w 15576846"/>
              <a:gd name="connsiteY2708" fmla="*/ 3788642 h 7267344"/>
              <a:gd name="connsiteX2709" fmla="*/ 8488426 w 15576846"/>
              <a:gd name="connsiteY2709" fmla="*/ 3731850 h 7267344"/>
              <a:gd name="connsiteX2710" fmla="*/ 8502371 w 15576846"/>
              <a:gd name="connsiteY2710" fmla="*/ 3350500 h 7267344"/>
              <a:gd name="connsiteX2711" fmla="*/ 7983260 w 15576846"/>
              <a:gd name="connsiteY2711" fmla="*/ 3209026 h 7267344"/>
              <a:gd name="connsiteX2712" fmla="*/ 7183111 w 15576846"/>
              <a:gd name="connsiteY2712" fmla="*/ 3458911 h 7267344"/>
              <a:gd name="connsiteX2713" fmla="*/ 7571209 w 15576846"/>
              <a:gd name="connsiteY2713" fmla="*/ 3287635 h 7267344"/>
              <a:gd name="connsiteX2714" fmla="*/ 7988995 w 15576846"/>
              <a:gd name="connsiteY2714" fmla="*/ 3184060 h 7267344"/>
              <a:gd name="connsiteX2715" fmla="*/ 8508332 w 15576846"/>
              <a:gd name="connsiteY2715" fmla="*/ 3336330 h 7267344"/>
              <a:gd name="connsiteX2716" fmla="*/ 8948047 w 15576846"/>
              <a:gd name="connsiteY2716" fmla="*/ 3571370 h 7267344"/>
              <a:gd name="connsiteX2717" fmla="*/ 8502371 w 15576846"/>
              <a:gd name="connsiteY2717" fmla="*/ 3350500 h 7267344"/>
              <a:gd name="connsiteX2718" fmla="*/ 7085835 w 15576846"/>
              <a:gd name="connsiteY2718" fmla="*/ 3510980 h 7267344"/>
              <a:gd name="connsiteX2719" fmla="*/ 7167142 w 15576846"/>
              <a:gd name="connsiteY2719" fmla="*/ 3467908 h 7267344"/>
              <a:gd name="connsiteX2720" fmla="*/ 7085835 w 15576846"/>
              <a:gd name="connsiteY2720" fmla="*/ 3510980 h 7267344"/>
              <a:gd name="connsiteX2721" fmla="*/ 6559525 w 15576846"/>
              <a:gd name="connsiteY2721" fmla="*/ 3659088 h 7267344"/>
              <a:gd name="connsiteX2722" fmla="*/ 6562674 w 15576846"/>
              <a:gd name="connsiteY2722" fmla="*/ 3667186 h 7267344"/>
              <a:gd name="connsiteX2723" fmla="*/ 6558738 w 15576846"/>
              <a:gd name="connsiteY2723" fmla="*/ 3657739 h 7267344"/>
              <a:gd name="connsiteX2724" fmla="*/ 6556038 w 15576846"/>
              <a:gd name="connsiteY2724" fmla="*/ 3650429 h 7267344"/>
              <a:gd name="connsiteX2725" fmla="*/ 6559525 w 15576846"/>
              <a:gd name="connsiteY2725" fmla="*/ 3659088 h 7267344"/>
              <a:gd name="connsiteX2726" fmla="*/ 6565036 w 15576846"/>
              <a:gd name="connsiteY2726" fmla="*/ 3671572 h 7267344"/>
              <a:gd name="connsiteX2727" fmla="*/ 6563349 w 15576846"/>
              <a:gd name="connsiteY2727" fmla="*/ 3668310 h 7267344"/>
              <a:gd name="connsiteX2728" fmla="*/ 6565036 w 15576846"/>
              <a:gd name="connsiteY2728" fmla="*/ 3671572 h 7267344"/>
              <a:gd name="connsiteX2729" fmla="*/ 6569534 w 15576846"/>
              <a:gd name="connsiteY2729" fmla="*/ 3678881 h 7267344"/>
              <a:gd name="connsiteX2730" fmla="*/ 6568297 w 15576846"/>
              <a:gd name="connsiteY2730" fmla="*/ 3676969 h 7267344"/>
              <a:gd name="connsiteX2731" fmla="*/ 6569534 w 15576846"/>
              <a:gd name="connsiteY2731" fmla="*/ 3678881 h 7267344"/>
              <a:gd name="connsiteX2732" fmla="*/ 7026794 w 15576846"/>
              <a:gd name="connsiteY2732" fmla="*/ 3916395 h 7267344"/>
              <a:gd name="connsiteX2733" fmla="*/ 7543544 w 15576846"/>
              <a:gd name="connsiteY2733" fmla="*/ 4057869 h 7267344"/>
              <a:gd name="connsiteX2734" fmla="*/ 8339418 w 15576846"/>
              <a:gd name="connsiteY2734" fmla="*/ 3808547 h 7267344"/>
              <a:gd name="connsiteX2735" fmla="*/ 7537471 w 15576846"/>
              <a:gd name="connsiteY2735" fmla="*/ 4082948 h 7267344"/>
              <a:gd name="connsiteX2736" fmla="*/ 7020383 w 15576846"/>
              <a:gd name="connsiteY2736" fmla="*/ 3930678 h 7267344"/>
              <a:gd name="connsiteX2737" fmla="*/ 6571896 w 15576846"/>
              <a:gd name="connsiteY2737" fmla="*/ 3682368 h 7267344"/>
              <a:gd name="connsiteX2738" fmla="*/ 7026794 w 15576846"/>
              <a:gd name="connsiteY2738" fmla="*/ 3916395 h 7267344"/>
              <a:gd name="connsiteX2739" fmla="*/ 8421625 w 15576846"/>
              <a:gd name="connsiteY2739" fmla="*/ 3762101 h 7267344"/>
              <a:gd name="connsiteX2740" fmla="*/ 8357299 w 15576846"/>
              <a:gd name="connsiteY2740" fmla="*/ 3797863 h 7267344"/>
              <a:gd name="connsiteX2741" fmla="*/ 8421625 w 15576846"/>
              <a:gd name="connsiteY2741" fmla="*/ 3762101 h 7267344"/>
              <a:gd name="connsiteX2742" fmla="*/ 7989108 w 15576846"/>
              <a:gd name="connsiteY2742" fmla="*/ 3176413 h 7267344"/>
              <a:gd name="connsiteX2743" fmla="*/ 7188960 w 15576846"/>
              <a:gd name="connsiteY2743" fmla="*/ 3444404 h 7267344"/>
              <a:gd name="connsiteX2744" fmla="*/ 7994842 w 15576846"/>
              <a:gd name="connsiteY2744" fmla="*/ 3151335 h 7267344"/>
              <a:gd name="connsiteX2745" fmla="*/ 8515529 w 15576846"/>
              <a:gd name="connsiteY2745" fmla="*/ 3314401 h 7267344"/>
              <a:gd name="connsiteX2746" fmla="*/ 8953670 w 15576846"/>
              <a:gd name="connsiteY2746" fmla="*/ 3567996 h 7267344"/>
              <a:gd name="connsiteX2747" fmla="*/ 7989108 w 15576846"/>
              <a:gd name="connsiteY2747" fmla="*/ 3176413 h 7267344"/>
              <a:gd name="connsiteX2748" fmla="*/ 8955357 w 15576846"/>
              <a:gd name="connsiteY2748" fmla="*/ 3570021 h 7267344"/>
              <a:gd name="connsiteX2749" fmla="*/ 8955582 w 15576846"/>
              <a:gd name="connsiteY2749" fmla="*/ 3570246 h 7267344"/>
              <a:gd name="connsiteX2750" fmla="*/ 8955357 w 15576846"/>
              <a:gd name="connsiteY2750" fmla="*/ 3570021 h 7267344"/>
              <a:gd name="connsiteX2751" fmla="*/ 7092357 w 15576846"/>
              <a:gd name="connsiteY2751" fmla="*/ 3499959 h 7267344"/>
              <a:gd name="connsiteX2752" fmla="*/ 7169504 w 15576846"/>
              <a:gd name="connsiteY2752" fmla="*/ 3456999 h 7267344"/>
              <a:gd name="connsiteX2753" fmla="*/ 7092357 w 15576846"/>
              <a:gd name="connsiteY2753" fmla="*/ 3499959 h 7267344"/>
              <a:gd name="connsiteX2754" fmla="*/ 6554689 w 15576846"/>
              <a:gd name="connsiteY2754" fmla="*/ 3661225 h 7267344"/>
              <a:gd name="connsiteX2755" fmla="*/ 6561324 w 15576846"/>
              <a:gd name="connsiteY2755" fmla="*/ 3676295 h 7267344"/>
              <a:gd name="connsiteX2756" fmla="*/ 6553902 w 15576846"/>
              <a:gd name="connsiteY2756" fmla="*/ 3659763 h 7267344"/>
              <a:gd name="connsiteX2757" fmla="*/ 6550978 w 15576846"/>
              <a:gd name="connsiteY2757" fmla="*/ 3651666 h 7267344"/>
              <a:gd name="connsiteX2758" fmla="*/ 6554689 w 15576846"/>
              <a:gd name="connsiteY2758" fmla="*/ 3661225 h 7267344"/>
              <a:gd name="connsiteX2759" fmla="*/ 7537696 w 15576846"/>
              <a:gd name="connsiteY2759" fmla="*/ 4090482 h 7267344"/>
              <a:gd name="connsiteX2760" fmla="*/ 8333682 w 15576846"/>
              <a:gd name="connsiteY2760" fmla="*/ 3822942 h 7267344"/>
              <a:gd name="connsiteX2761" fmla="*/ 7531735 w 15576846"/>
              <a:gd name="connsiteY2761" fmla="*/ 4115448 h 7267344"/>
              <a:gd name="connsiteX2762" fmla="*/ 7013298 w 15576846"/>
              <a:gd name="connsiteY2762" fmla="*/ 3952382 h 7267344"/>
              <a:gd name="connsiteX2763" fmla="*/ 6562786 w 15576846"/>
              <a:gd name="connsiteY2763" fmla="*/ 3678656 h 7267344"/>
              <a:gd name="connsiteX2764" fmla="*/ 7537696 w 15576846"/>
              <a:gd name="connsiteY2764" fmla="*/ 4090482 h 7267344"/>
              <a:gd name="connsiteX2765" fmla="*/ 8428823 w 15576846"/>
              <a:gd name="connsiteY2765" fmla="*/ 3767499 h 7267344"/>
              <a:gd name="connsiteX2766" fmla="*/ 8354600 w 15576846"/>
              <a:gd name="connsiteY2766" fmla="*/ 3808884 h 7267344"/>
              <a:gd name="connsiteX2767" fmla="*/ 8428823 w 15576846"/>
              <a:gd name="connsiteY2767" fmla="*/ 3767499 h 7267344"/>
              <a:gd name="connsiteX2768" fmla="*/ 8516654 w 15576846"/>
              <a:gd name="connsiteY2768" fmla="*/ 3307091 h 7267344"/>
              <a:gd name="connsiteX2769" fmla="*/ 7994842 w 15576846"/>
              <a:gd name="connsiteY2769" fmla="*/ 3143800 h 7267344"/>
              <a:gd name="connsiteX2770" fmla="*/ 7574358 w 15576846"/>
              <a:gd name="connsiteY2770" fmla="*/ 3255022 h 7267344"/>
              <a:gd name="connsiteX2771" fmla="*/ 7195257 w 15576846"/>
              <a:gd name="connsiteY2771" fmla="*/ 3429447 h 7267344"/>
              <a:gd name="connsiteX2772" fmla="*/ 8000578 w 15576846"/>
              <a:gd name="connsiteY2772" fmla="*/ 3118834 h 7267344"/>
              <a:gd name="connsiteX2773" fmla="*/ 8522502 w 15576846"/>
              <a:gd name="connsiteY2773" fmla="*/ 3292808 h 7267344"/>
              <a:gd name="connsiteX2774" fmla="*/ 8956369 w 15576846"/>
              <a:gd name="connsiteY2774" fmla="*/ 3561811 h 7267344"/>
              <a:gd name="connsiteX2775" fmla="*/ 8516654 w 15576846"/>
              <a:gd name="connsiteY2775" fmla="*/ 3307091 h 7267344"/>
              <a:gd name="connsiteX2776" fmla="*/ 7116086 w 15576846"/>
              <a:gd name="connsiteY2776" fmla="*/ 3481965 h 7267344"/>
              <a:gd name="connsiteX2777" fmla="*/ 7169279 w 15576846"/>
              <a:gd name="connsiteY2777" fmla="*/ 3448902 h 7267344"/>
              <a:gd name="connsiteX2778" fmla="*/ 7116086 w 15576846"/>
              <a:gd name="connsiteY2778" fmla="*/ 3481965 h 7267344"/>
              <a:gd name="connsiteX2779" fmla="*/ 6549853 w 15576846"/>
              <a:gd name="connsiteY2779" fmla="*/ 3663362 h 7267344"/>
              <a:gd name="connsiteX2780" fmla="*/ 6558063 w 15576846"/>
              <a:gd name="connsiteY2780" fmla="*/ 3681918 h 7267344"/>
              <a:gd name="connsiteX2781" fmla="*/ 6549066 w 15576846"/>
              <a:gd name="connsiteY2781" fmla="*/ 3662012 h 7267344"/>
              <a:gd name="connsiteX2782" fmla="*/ 6545805 w 15576846"/>
              <a:gd name="connsiteY2782" fmla="*/ 3653016 h 7267344"/>
              <a:gd name="connsiteX2783" fmla="*/ 6549853 w 15576846"/>
              <a:gd name="connsiteY2783" fmla="*/ 3663362 h 7267344"/>
              <a:gd name="connsiteX2784" fmla="*/ 7012061 w 15576846"/>
              <a:gd name="connsiteY2784" fmla="*/ 3959804 h 7267344"/>
              <a:gd name="connsiteX2785" fmla="*/ 7531735 w 15576846"/>
              <a:gd name="connsiteY2785" fmla="*/ 4123096 h 7267344"/>
              <a:gd name="connsiteX2786" fmla="*/ 7950422 w 15576846"/>
              <a:gd name="connsiteY2786" fmla="*/ 4011873 h 7267344"/>
              <a:gd name="connsiteX2787" fmla="*/ 8327272 w 15576846"/>
              <a:gd name="connsiteY2787" fmla="*/ 3838011 h 7267344"/>
              <a:gd name="connsiteX2788" fmla="*/ 7525775 w 15576846"/>
              <a:gd name="connsiteY2788" fmla="*/ 4148062 h 7267344"/>
              <a:gd name="connsiteX2789" fmla="*/ 7005988 w 15576846"/>
              <a:gd name="connsiteY2789" fmla="*/ 3974087 h 7267344"/>
              <a:gd name="connsiteX2790" fmla="*/ 6561999 w 15576846"/>
              <a:gd name="connsiteY2790" fmla="*/ 3688103 h 7267344"/>
              <a:gd name="connsiteX2791" fmla="*/ 7012061 w 15576846"/>
              <a:gd name="connsiteY2791" fmla="*/ 3959804 h 7267344"/>
              <a:gd name="connsiteX2792" fmla="*/ 6561661 w 15576846"/>
              <a:gd name="connsiteY2792" fmla="*/ 3687766 h 7267344"/>
              <a:gd name="connsiteX2793" fmla="*/ 6558850 w 15576846"/>
              <a:gd name="connsiteY2793" fmla="*/ 3683155 h 7267344"/>
              <a:gd name="connsiteX2794" fmla="*/ 6561661 w 15576846"/>
              <a:gd name="connsiteY2794" fmla="*/ 3687766 h 7267344"/>
              <a:gd name="connsiteX2795" fmla="*/ 8400821 w 15576846"/>
              <a:gd name="connsiteY2795" fmla="*/ 3787854 h 7267344"/>
              <a:gd name="connsiteX2796" fmla="*/ 8357187 w 15576846"/>
              <a:gd name="connsiteY2796" fmla="*/ 3815069 h 7267344"/>
              <a:gd name="connsiteX2797" fmla="*/ 8400821 w 15576846"/>
              <a:gd name="connsiteY2797" fmla="*/ 3787854 h 7267344"/>
              <a:gd name="connsiteX2798" fmla="*/ 8523851 w 15576846"/>
              <a:gd name="connsiteY2798" fmla="*/ 3285274 h 7267344"/>
              <a:gd name="connsiteX2799" fmla="*/ 8000691 w 15576846"/>
              <a:gd name="connsiteY2799" fmla="*/ 3111074 h 7267344"/>
              <a:gd name="connsiteX2800" fmla="*/ 7200431 w 15576846"/>
              <a:gd name="connsiteY2800" fmla="*/ 3415502 h 7267344"/>
              <a:gd name="connsiteX2801" fmla="*/ 8006426 w 15576846"/>
              <a:gd name="connsiteY2801" fmla="*/ 3085996 h 7267344"/>
              <a:gd name="connsiteX2802" fmla="*/ 8973238 w 15576846"/>
              <a:gd name="connsiteY2802" fmla="*/ 3575194 h 7267344"/>
              <a:gd name="connsiteX2803" fmla="*/ 8523851 w 15576846"/>
              <a:gd name="connsiteY2803" fmla="*/ 3285274 h 7267344"/>
              <a:gd name="connsiteX2804" fmla="*/ 7105852 w 15576846"/>
              <a:gd name="connsiteY2804" fmla="*/ 3478366 h 7267344"/>
              <a:gd name="connsiteX2805" fmla="*/ 7172316 w 15576846"/>
              <a:gd name="connsiteY2805" fmla="*/ 3437656 h 7267344"/>
              <a:gd name="connsiteX2806" fmla="*/ 7105852 w 15576846"/>
              <a:gd name="connsiteY2806" fmla="*/ 3478366 h 7267344"/>
              <a:gd name="connsiteX2807" fmla="*/ 6545018 w 15576846"/>
              <a:gd name="connsiteY2807" fmla="*/ 3665386 h 7267344"/>
              <a:gd name="connsiteX2808" fmla="*/ 7525663 w 15576846"/>
              <a:gd name="connsiteY2808" fmla="*/ 4155709 h 7267344"/>
              <a:gd name="connsiteX2809" fmla="*/ 8321762 w 15576846"/>
              <a:gd name="connsiteY2809" fmla="*/ 3851956 h 7267344"/>
              <a:gd name="connsiteX2810" fmla="*/ 7519702 w 15576846"/>
              <a:gd name="connsiteY2810" fmla="*/ 4180675 h 7267344"/>
              <a:gd name="connsiteX2811" fmla="*/ 6544230 w 15576846"/>
              <a:gd name="connsiteY2811" fmla="*/ 3663924 h 7267344"/>
              <a:gd name="connsiteX2812" fmla="*/ 6540744 w 15576846"/>
              <a:gd name="connsiteY2812" fmla="*/ 3654140 h 7267344"/>
              <a:gd name="connsiteX2813" fmla="*/ 6545018 w 15576846"/>
              <a:gd name="connsiteY2813" fmla="*/ 3665386 h 7267344"/>
              <a:gd name="connsiteX2814" fmla="*/ 8415103 w 15576846"/>
              <a:gd name="connsiteY2814" fmla="*/ 3789204 h 7267344"/>
              <a:gd name="connsiteX2815" fmla="*/ 8353251 w 15576846"/>
              <a:gd name="connsiteY2815" fmla="*/ 3826878 h 7267344"/>
              <a:gd name="connsiteX2816" fmla="*/ 8415103 w 15576846"/>
              <a:gd name="connsiteY2816" fmla="*/ 3789204 h 7267344"/>
              <a:gd name="connsiteX2817" fmla="*/ 8530936 w 15576846"/>
              <a:gd name="connsiteY2817" fmla="*/ 3263569 h 7267344"/>
              <a:gd name="connsiteX2818" fmla="*/ 8006426 w 15576846"/>
              <a:gd name="connsiteY2818" fmla="*/ 3078461 h 7267344"/>
              <a:gd name="connsiteX2819" fmla="*/ 7205491 w 15576846"/>
              <a:gd name="connsiteY2819" fmla="*/ 3401781 h 7267344"/>
              <a:gd name="connsiteX2820" fmla="*/ 8012274 w 15576846"/>
              <a:gd name="connsiteY2820" fmla="*/ 3053495 h 7267344"/>
              <a:gd name="connsiteX2821" fmla="*/ 8536784 w 15576846"/>
              <a:gd name="connsiteY2821" fmla="*/ 3249174 h 7267344"/>
              <a:gd name="connsiteX2822" fmla="*/ 8972676 w 15576846"/>
              <a:gd name="connsiteY2822" fmla="*/ 3563948 h 7267344"/>
              <a:gd name="connsiteX2823" fmla="*/ 8530936 w 15576846"/>
              <a:gd name="connsiteY2823" fmla="*/ 3263569 h 7267344"/>
              <a:gd name="connsiteX2824" fmla="*/ 8972788 w 15576846"/>
              <a:gd name="connsiteY2824" fmla="*/ 3564173 h 7267344"/>
              <a:gd name="connsiteX2825" fmla="*/ 8973913 w 15576846"/>
              <a:gd name="connsiteY2825" fmla="*/ 3565972 h 7267344"/>
              <a:gd name="connsiteX2826" fmla="*/ 8972788 w 15576846"/>
              <a:gd name="connsiteY2826" fmla="*/ 3564173 h 7267344"/>
              <a:gd name="connsiteX2827" fmla="*/ 7128906 w 15576846"/>
              <a:gd name="connsiteY2827" fmla="*/ 3458686 h 7267344"/>
              <a:gd name="connsiteX2828" fmla="*/ 7169504 w 15576846"/>
              <a:gd name="connsiteY2828" fmla="*/ 3431471 h 7267344"/>
              <a:gd name="connsiteX2829" fmla="*/ 7128906 w 15576846"/>
              <a:gd name="connsiteY2829" fmla="*/ 3458686 h 7267344"/>
              <a:gd name="connsiteX2830" fmla="*/ 6540182 w 15576846"/>
              <a:gd name="connsiteY2830" fmla="*/ 3667523 h 7267344"/>
              <a:gd name="connsiteX2831" fmla="*/ 6997217 w 15576846"/>
              <a:gd name="connsiteY2831" fmla="*/ 4003214 h 7267344"/>
              <a:gd name="connsiteX2832" fmla="*/ 7519702 w 15576846"/>
              <a:gd name="connsiteY2832" fmla="*/ 4188322 h 7267344"/>
              <a:gd name="connsiteX2833" fmla="*/ 8316476 w 15576846"/>
              <a:gd name="connsiteY2833" fmla="*/ 3865901 h 7267344"/>
              <a:gd name="connsiteX2834" fmla="*/ 7513742 w 15576846"/>
              <a:gd name="connsiteY2834" fmla="*/ 4213401 h 7267344"/>
              <a:gd name="connsiteX2835" fmla="*/ 6991256 w 15576846"/>
              <a:gd name="connsiteY2835" fmla="*/ 4017721 h 7267344"/>
              <a:gd name="connsiteX2836" fmla="*/ 6539507 w 15576846"/>
              <a:gd name="connsiteY2836" fmla="*/ 3666173 h 7267344"/>
              <a:gd name="connsiteX2837" fmla="*/ 6535796 w 15576846"/>
              <a:gd name="connsiteY2837" fmla="*/ 3655602 h 7267344"/>
              <a:gd name="connsiteX2838" fmla="*/ 6540182 w 15576846"/>
              <a:gd name="connsiteY2838" fmla="*/ 3667523 h 7267344"/>
              <a:gd name="connsiteX2839" fmla="*/ 8391599 w 15576846"/>
              <a:gd name="connsiteY2839" fmla="*/ 3809334 h 7267344"/>
              <a:gd name="connsiteX2840" fmla="*/ 8384852 w 15576846"/>
              <a:gd name="connsiteY2840" fmla="*/ 3813270 h 7267344"/>
              <a:gd name="connsiteX2841" fmla="*/ 8391599 w 15576846"/>
              <a:gd name="connsiteY2841" fmla="*/ 3809334 h 7267344"/>
              <a:gd name="connsiteX2842" fmla="*/ 8384852 w 15576846"/>
              <a:gd name="connsiteY2842" fmla="*/ 3813270 h 7267344"/>
              <a:gd name="connsiteX2843" fmla="*/ 8358874 w 15576846"/>
              <a:gd name="connsiteY2843" fmla="*/ 3830814 h 7267344"/>
              <a:gd name="connsiteX2844" fmla="*/ 8384852 w 15576846"/>
              <a:gd name="connsiteY2844" fmla="*/ 3813270 h 7267344"/>
              <a:gd name="connsiteX2845" fmla="*/ 8538133 w 15576846"/>
              <a:gd name="connsiteY2845" fmla="*/ 3241864 h 7267344"/>
              <a:gd name="connsiteX2846" fmla="*/ 8012274 w 15576846"/>
              <a:gd name="connsiteY2846" fmla="*/ 3045848 h 7267344"/>
              <a:gd name="connsiteX2847" fmla="*/ 7213026 w 15576846"/>
              <a:gd name="connsiteY2847" fmla="*/ 3385363 h 7267344"/>
              <a:gd name="connsiteX2848" fmla="*/ 8018009 w 15576846"/>
              <a:gd name="connsiteY2848" fmla="*/ 3020769 h 7267344"/>
              <a:gd name="connsiteX2849" fmla="*/ 8543756 w 15576846"/>
              <a:gd name="connsiteY2849" fmla="*/ 3227245 h 7267344"/>
              <a:gd name="connsiteX2850" fmla="*/ 8978074 w 15576846"/>
              <a:gd name="connsiteY2850" fmla="*/ 3561811 h 7267344"/>
              <a:gd name="connsiteX2851" fmla="*/ 8538133 w 15576846"/>
              <a:gd name="connsiteY2851" fmla="*/ 3241864 h 7267344"/>
              <a:gd name="connsiteX2852" fmla="*/ 7135316 w 15576846"/>
              <a:gd name="connsiteY2852" fmla="*/ 3446653 h 7267344"/>
              <a:gd name="connsiteX2853" fmla="*/ 7135879 w 15576846"/>
              <a:gd name="connsiteY2853" fmla="*/ 3446316 h 7267344"/>
              <a:gd name="connsiteX2854" fmla="*/ 7135316 w 15576846"/>
              <a:gd name="connsiteY2854" fmla="*/ 3446653 h 7267344"/>
              <a:gd name="connsiteX2855" fmla="*/ 7142064 w 15576846"/>
              <a:gd name="connsiteY2855" fmla="*/ 3442379 h 7267344"/>
              <a:gd name="connsiteX2856" fmla="*/ 7150048 w 15576846"/>
              <a:gd name="connsiteY2856" fmla="*/ 3437206 h 7267344"/>
              <a:gd name="connsiteX2857" fmla="*/ 7142064 w 15576846"/>
              <a:gd name="connsiteY2857" fmla="*/ 3442379 h 7267344"/>
              <a:gd name="connsiteX2858" fmla="*/ 7150274 w 15576846"/>
              <a:gd name="connsiteY2858" fmla="*/ 3437094 h 7267344"/>
              <a:gd name="connsiteX2859" fmla="*/ 7159158 w 15576846"/>
              <a:gd name="connsiteY2859" fmla="*/ 3430908 h 7267344"/>
              <a:gd name="connsiteX2860" fmla="*/ 7150274 w 15576846"/>
              <a:gd name="connsiteY2860" fmla="*/ 3437094 h 7267344"/>
              <a:gd name="connsiteX2861" fmla="*/ 7160283 w 15576846"/>
              <a:gd name="connsiteY2861" fmla="*/ 3430121 h 7267344"/>
              <a:gd name="connsiteX2862" fmla="*/ 7165680 w 15576846"/>
              <a:gd name="connsiteY2862" fmla="*/ 3426073 h 7267344"/>
              <a:gd name="connsiteX2863" fmla="*/ 7160283 w 15576846"/>
              <a:gd name="connsiteY2863" fmla="*/ 3430121 h 7267344"/>
              <a:gd name="connsiteX2864" fmla="*/ 6535346 w 15576846"/>
              <a:gd name="connsiteY2864" fmla="*/ 3669660 h 7267344"/>
              <a:gd name="connsiteX2865" fmla="*/ 6989907 w 15576846"/>
              <a:gd name="connsiteY2865" fmla="*/ 4025031 h 7267344"/>
              <a:gd name="connsiteX2866" fmla="*/ 7513855 w 15576846"/>
              <a:gd name="connsiteY2866" fmla="*/ 4221048 h 7267344"/>
              <a:gd name="connsiteX2867" fmla="*/ 8308829 w 15576846"/>
              <a:gd name="connsiteY2867" fmla="*/ 3882545 h 7267344"/>
              <a:gd name="connsiteX2868" fmla="*/ 7507894 w 15576846"/>
              <a:gd name="connsiteY2868" fmla="*/ 4246126 h 7267344"/>
              <a:gd name="connsiteX2869" fmla="*/ 6984059 w 15576846"/>
              <a:gd name="connsiteY2869" fmla="*/ 4039651 h 7267344"/>
              <a:gd name="connsiteX2870" fmla="*/ 6534784 w 15576846"/>
              <a:gd name="connsiteY2870" fmla="*/ 3668423 h 7267344"/>
              <a:gd name="connsiteX2871" fmla="*/ 6530735 w 15576846"/>
              <a:gd name="connsiteY2871" fmla="*/ 3656839 h 7267344"/>
              <a:gd name="connsiteX2872" fmla="*/ 6535346 w 15576846"/>
              <a:gd name="connsiteY2872" fmla="*/ 3669660 h 7267344"/>
              <a:gd name="connsiteX2873" fmla="*/ 8378104 w 15576846"/>
              <a:gd name="connsiteY2873" fmla="*/ 3825866 h 7267344"/>
              <a:gd name="connsiteX2874" fmla="*/ 8375967 w 15576846"/>
              <a:gd name="connsiteY2874" fmla="*/ 3827215 h 7267344"/>
              <a:gd name="connsiteX2875" fmla="*/ 8378104 w 15576846"/>
              <a:gd name="connsiteY2875" fmla="*/ 3825866 h 7267344"/>
              <a:gd name="connsiteX2876" fmla="*/ 8369782 w 15576846"/>
              <a:gd name="connsiteY2876" fmla="*/ 3831489 h 7267344"/>
              <a:gd name="connsiteX2877" fmla="*/ 8366071 w 15576846"/>
              <a:gd name="connsiteY2877" fmla="*/ 3834075 h 7267344"/>
              <a:gd name="connsiteX2878" fmla="*/ 8369782 w 15576846"/>
              <a:gd name="connsiteY2878" fmla="*/ 3831489 h 7267344"/>
              <a:gd name="connsiteX2879" fmla="*/ 8359660 w 15576846"/>
              <a:gd name="connsiteY2879" fmla="*/ 3838686 h 7267344"/>
              <a:gd name="connsiteX2880" fmla="*/ 8359098 w 15576846"/>
              <a:gd name="connsiteY2880" fmla="*/ 3839136 h 7267344"/>
              <a:gd name="connsiteX2881" fmla="*/ 8359660 w 15576846"/>
              <a:gd name="connsiteY2881" fmla="*/ 3838686 h 7267344"/>
              <a:gd name="connsiteX2882" fmla="*/ 8980323 w 15576846"/>
              <a:gd name="connsiteY2882" fmla="*/ 3554726 h 7267344"/>
              <a:gd name="connsiteX2883" fmla="*/ 8545218 w 15576846"/>
              <a:gd name="connsiteY2883" fmla="*/ 3220160 h 7267344"/>
              <a:gd name="connsiteX2884" fmla="*/ 8018009 w 15576846"/>
              <a:gd name="connsiteY2884" fmla="*/ 3013235 h 7267344"/>
              <a:gd name="connsiteX2885" fmla="*/ 7221460 w 15576846"/>
              <a:gd name="connsiteY2885" fmla="*/ 3368044 h 7267344"/>
              <a:gd name="connsiteX2886" fmla="*/ 8023857 w 15576846"/>
              <a:gd name="connsiteY2886" fmla="*/ 2988156 h 7267344"/>
              <a:gd name="connsiteX2887" fmla="*/ 8980323 w 15576846"/>
              <a:gd name="connsiteY2887" fmla="*/ 3554726 h 7267344"/>
              <a:gd name="connsiteX2888" fmla="*/ 6530511 w 15576846"/>
              <a:gd name="connsiteY2888" fmla="*/ 3671796 h 7267344"/>
              <a:gd name="connsiteX2889" fmla="*/ 6982485 w 15576846"/>
              <a:gd name="connsiteY2889" fmla="*/ 4046736 h 7267344"/>
              <a:gd name="connsiteX2890" fmla="*/ 7507781 w 15576846"/>
              <a:gd name="connsiteY2890" fmla="*/ 4253661 h 7267344"/>
              <a:gd name="connsiteX2891" fmla="*/ 8300057 w 15576846"/>
              <a:gd name="connsiteY2891" fmla="*/ 3899976 h 7267344"/>
              <a:gd name="connsiteX2892" fmla="*/ 7501821 w 15576846"/>
              <a:gd name="connsiteY2892" fmla="*/ 4278627 h 7267344"/>
              <a:gd name="connsiteX2893" fmla="*/ 6529836 w 15576846"/>
              <a:gd name="connsiteY2893" fmla="*/ 3670334 h 7267344"/>
              <a:gd name="connsiteX2894" fmla="*/ 6525450 w 15576846"/>
              <a:gd name="connsiteY2894" fmla="*/ 3657626 h 7267344"/>
              <a:gd name="connsiteX2895" fmla="*/ 6530511 w 15576846"/>
              <a:gd name="connsiteY2895" fmla="*/ 3671796 h 7267344"/>
              <a:gd name="connsiteX2896" fmla="*/ 8552416 w 15576846"/>
              <a:gd name="connsiteY2896" fmla="*/ 3198343 h 7267344"/>
              <a:gd name="connsiteX2897" fmla="*/ 8023857 w 15576846"/>
              <a:gd name="connsiteY2897" fmla="*/ 2980509 h 7267344"/>
              <a:gd name="connsiteX2898" fmla="*/ 7225734 w 15576846"/>
              <a:gd name="connsiteY2898" fmla="*/ 3354774 h 7267344"/>
              <a:gd name="connsiteX2899" fmla="*/ 8029593 w 15576846"/>
              <a:gd name="connsiteY2899" fmla="*/ 2955430 h 7267344"/>
              <a:gd name="connsiteX2900" fmla="*/ 8557926 w 15576846"/>
              <a:gd name="connsiteY2900" fmla="*/ 3183723 h 7267344"/>
              <a:gd name="connsiteX2901" fmla="*/ 8974363 w 15576846"/>
              <a:gd name="connsiteY2901" fmla="*/ 3534146 h 7267344"/>
              <a:gd name="connsiteX2902" fmla="*/ 8552416 w 15576846"/>
              <a:gd name="connsiteY2902" fmla="*/ 3198343 h 7267344"/>
              <a:gd name="connsiteX2903" fmla="*/ 6525562 w 15576846"/>
              <a:gd name="connsiteY2903" fmla="*/ 3673933 h 7267344"/>
              <a:gd name="connsiteX2904" fmla="*/ 6974949 w 15576846"/>
              <a:gd name="connsiteY2904" fmla="*/ 4068553 h 7267344"/>
              <a:gd name="connsiteX2905" fmla="*/ 7501709 w 15576846"/>
              <a:gd name="connsiteY2905" fmla="*/ 4286387 h 7267344"/>
              <a:gd name="connsiteX2906" fmla="*/ 8295784 w 15576846"/>
              <a:gd name="connsiteY2906" fmla="*/ 3913134 h 7267344"/>
              <a:gd name="connsiteX2907" fmla="*/ 7495749 w 15576846"/>
              <a:gd name="connsiteY2907" fmla="*/ 4311465 h 7267344"/>
              <a:gd name="connsiteX2908" fmla="*/ 6969214 w 15576846"/>
              <a:gd name="connsiteY2908" fmla="*/ 4083172 h 7267344"/>
              <a:gd name="connsiteX2909" fmla="*/ 6524775 w 15576846"/>
              <a:gd name="connsiteY2909" fmla="*/ 3672584 h 7267344"/>
              <a:gd name="connsiteX2910" fmla="*/ 6519377 w 15576846"/>
              <a:gd name="connsiteY2910" fmla="*/ 3657177 h 7267344"/>
              <a:gd name="connsiteX2911" fmla="*/ 6525562 w 15576846"/>
              <a:gd name="connsiteY2911" fmla="*/ 3673933 h 7267344"/>
              <a:gd name="connsiteX2912" fmla="*/ 8029593 w 15576846"/>
              <a:gd name="connsiteY2912" fmla="*/ 2947896 h 7267344"/>
              <a:gd name="connsiteX2913" fmla="*/ 7236867 w 15576846"/>
              <a:gd name="connsiteY2913" fmla="*/ 3334643 h 7267344"/>
              <a:gd name="connsiteX2914" fmla="*/ 8035328 w 15576846"/>
              <a:gd name="connsiteY2914" fmla="*/ 2922930 h 7267344"/>
              <a:gd name="connsiteX2915" fmla="*/ 8564898 w 15576846"/>
              <a:gd name="connsiteY2915" fmla="*/ 3162019 h 7267344"/>
              <a:gd name="connsiteX2916" fmla="*/ 8983809 w 15576846"/>
              <a:gd name="connsiteY2916" fmla="*/ 3538307 h 7267344"/>
              <a:gd name="connsiteX2917" fmla="*/ 8029593 w 15576846"/>
              <a:gd name="connsiteY2917" fmla="*/ 2947896 h 7267344"/>
              <a:gd name="connsiteX2918" fmla="*/ 6520727 w 15576846"/>
              <a:gd name="connsiteY2918" fmla="*/ 3676070 h 7267344"/>
              <a:gd name="connsiteX2919" fmla="*/ 7495749 w 15576846"/>
              <a:gd name="connsiteY2919" fmla="*/ 4319000 h 7267344"/>
              <a:gd name="connsiteX2920" fmla="*/ 8283526 w 15576846"/>
              <a:gd name="connsiteY2920" fmla="*/ 3934276 h 7267344"/>
              <a:gd name="connsiteX2921" fmla="*/ 7489788 w 15576846"/>
              <a:gd name="connsiteY2921" fmla="*/ 4343966 h 7267344"/>
              <a:gd name="connsiteX2922" fmla="*/ 6961904 w 15576846"/>
              <a:gd name="connsiteY2922" fmla="*/ 4104877 h 7267344"/>
              <a:gd name="connsiteX2923" fmla="*/ 6519939 w 15576846"/>
              <a:gd name="connsiteY2923" fmla="*/ 3674608 h 7267344"/>
              <a:gd name="connsiteX2924" fmla="*/ 6512405 w 15576846"/>
              <a:gd name="connsiteY2924" fmla="*/ 3653691 h 7267344"/>
              <a:gd name="connsiteX2925" fmla="*/ 6520727 w 15576846"/>
              <a:gd name="connsiteY2925" fmla="*/ 3676070 h 7267344"/>
              <a:gd name="connsiteX2926" fmla="*/ 8566698 w 15576846"/>
              <a:gd name="connsiteY2926" fmla="*/ 3154934 h 7267344"/>
              <a:gd name="connsiteX2927" fmla="*/ 8035328 w 15576846"/>
              <a:gd name="connsiteY2927" fmla="*/ 2915283 h 7267344"/>
              <a:gd name="connsiteX2928" fmla="*/ 7602810 w 15576846"/>
              <a:gd name="connsiteY2928" fmla="*/ 3078461 h 7267344"/>
              <a:gd name="connsiteX2929" fmla="*/ 7243390 w 15576846"/>
              <a:gd name="connsiteY2929" fmla="*/ 3319012 h 7267344"/>
              <a:gd name="connsiteX2930" fmla="*/ 7608433 w 15576846"/>
              <a:gd name="connsiteY2930" fmla="*/ 3060468 h 7267344"/>
              <a:gd name="connsiteX2931" fmla="*/ 8041176 w 15576846"/>
              <a:gd name="connsiteY2931" fmla="*/ 2890317 h 7267344"/>
              <a:gd name="connsiteX2932" fmla="*/ 9003827 w 15576846"/>
              <a:gd name="connsiteY2932" fmla="*/ 3565410 h 7267344"/>
              <a:gd name="connsiteX2933" fmla="*/ 8566698 w 15576846"/>
              <a:gd name="connsiteY2933" fmla="*/ 3154934 h 7267344"/>
              <a:gd name="connsiteX2934" fmla="*/ 6515891 w 15576846"/>
              <a:gd name="connsiteY2934" fmla="*/ 3678094 h 7267344"/>
              <a:gd name="connsiteX2935" fmla="*/ 6960217 w 15576846"/>
              <a:gd name="connsiteY2935" fmla="*/ 4111850 h 7267344"/>
              <a:gd name="connsiteX2936" fmla="*/ 7489788 w 15576846"/>
              <a:gd name="connsiteY2936" fmla="*/ 4351501 h 7267344"/>
              <a:gd name="connsiteX2937" fmla="*/ 7920957 w 15576846"/>
              <a:gd name="connsiteY2937" fmla="*/ 4188322 h 7267344"/>
              <a:gd name="connsiteX2938" fmla="*/ 8276891 w 15576846"/>
              <a:gd name="connsiteY2938" fmla="*/ 3949908 h 7267344"/>
              <a:gd name="connsiteX2939" fmla="*/ 7915222 w 15576846"/>
              <a:gd name="connsiteY2939" fmla="*/ 4206316 h 7267344"/>
              <a:gd name="connsiteX2940" fmla="*/ 7483827 w 15576846"/>
              <a:gd name="connsiteY2940" fmla="*/ 4376467 h 7267344"/>
              <a:gd name="connsiteX2941" fmla="*/ 6954594 w 15576846"/>
              <a:gd name="connsiteY2941" fmla="*/ 4126469 h 7267344"/>
              <a:gd name="connsiteX2942" fmla="*/ 6515104 w 15576846"/>
              <a:gd name="connsiteY2942" fmla="*/ 3676632 h 7267344"/>
              <a:gd name="connsiteX2943" fmla="*/ 6505995 w 15576846"/>
              <a:gd name="connsiteY2943" fmla="*/ 3651554 h 7267344"/>
              <a:gd name="connsiteX2944" fmla="*/ 6515891 w 15576846"/>
              <a:gd name="connsiteY2944" fmla="*/ 3678094 h 7267344"/>
              <a:gd name="connsiteX2945" fmla="*/ 8573783 w 15576846"/>
              <a:gd name="connsiteY2945" fmla="*/ 3133229 h 7267344"/>
              <a:gd name="connsiteX2946" fmla="*/ 8041064 w 15576846"/>
              <a:gd name="connsiteY2946" fmla="*/ 2882669 h 7267344"/>
              <a:gd name="connsiteX2947" fmla="*/ 7606746 w 15576846"/>
              <a:gd name="connsiteY2947" fmla="*/ 3053270 h 7267344"/>
              <a:gd name="connsiteX2948" fmla="*/ 7247213 w 15576846"/>
              <a:gd name="connsiteY2948" fmla="*/ 3305966 h 7267344"/>
              <a:gd name="connsiteX2949" fmla="*/ 8046799 w 15576846"/>
              <a:gd name="connsiteY2949" fmla="*/ 2857703 h 7267344"/>
              <a:gd name="connsiteX2950" fmla="*/ 9008101 w 15576846"/>
              <a:gd name="connsiteY2950" fmla="*/ 3562598 h 7267344"/>
              <a:gd name="connsiteX2951" fmla="*/ 8573783 w 15576846"/>
              <a:gd name="connsiteY2951" fmla="*/ 3133229 h 7267344"/>
              <a:gd name="connsiteX2952" fmla="*/ 6511055 w 15576846"/>
              <a:gd name="connsiteY2952" fmla="*/ 3680231 h 7267344"/>
              <a:gd name="connsiteX2953" fmla="*/ 6952795 w 15576846"/>
              <a:gd name="connsiteY2953" fmla="*/ 4133667 h 7267344"/>
              <a:gd name="connsiteX2954" fmla="*/ 7483827 w 15576846"/>
              <a:gd name="connsiteY2954" fmla="*/ 4384226 h 7267344"/>
              <a:gd name="connsiteX2955" fmla="*/ 8264295 w 15576846"/>
              <a:gd name="connsiteY2955" fmla="*/ 3971725 h 7267344"/>
              <a:gd name="connsiteX2956" fmla="*/ 7477868 w 15576846"/>
              <a:gd name="connsiteY2956" fmla="*/ 4409192 h 7267344"/>
              <a:gd name="connsiteX2957" fmla="*/ 6510380 w 15576846"/>
              <a:gd name="connsiteY2957" fmla="*/ 3678881 h 7267344"/>
              <a:gd name="connsiteX2958" fmla="*/ 6500821 w 15576846"/>
              <a:gd name="connsiteY2958" fmla="*/ 3652116 h 7267344"/>
              <a:gd name="connsiteX2959" fmla="*/ 6511055 w 15576846"/>
              <a:gd name="connsiteY2959" fmla="*/ 3680231 h 7267344"/>
              <a:gd name="connsiteX2960" fmla="*/ 8046911 w 15576846"/>
              <a:gd name="connsiteY2960" fmla="*/ 2850056 h 7267344"/>
              <a:gd name="connsiteX2961" fmla="*/ 7265544 w 15576846"/>
              <a:gd name="connsiteY2961" fmla="*/ 3277964 h 7267344"/>
              <a:gd name="connsiteX2962" fmla="*/ 8052647 w 15576846"/>
              <a:gd name="connsiteY2962" fmla="*/ 2824978 h 7267344"/>
              <a:gd name="connsiteX2963" fmla="*/ 8586153 w 15576846"/>
              <a:gd name="connsiteY2963" fmla="*/ 3096679 h 7267344"/>
              <a:gd name="connsiteX2964" fmla="*/ 9004615 w 15576846"/>
              <a:gd name="connsiteY2964" fmla="*/ 3541906 h 7267344"/>
              <a:gd name="connsiteX2965" fmla="*/ 8046911 w 15576846"/>
              <a:gd name="connsiteY2965" fmla="*/ 2850056 h 7267344"/>
              <a:gd name="connsiteX2966" fmla="*/ 9006301 w 15576846"/>
              <a:gd name="connsiteY2966" fmla="*/ 3545280 h 7267344"/>
              <a:gd name="connsiteX2967" fmla="*/ 9008775 w 15576846"/>
              <a:gd name="connsiteY2967" fmla="*/ 3550790 h 7267344"/>
              <a:gd name="connsiteX2968" fmla="*/ 9006301 w 15576846"/>
              <a:gd name="connsiteY2968" fmla="*/ 3545280 h 7267344"/>
              <a:gd name="connsiteX2969" fmla="*/ 6506219 w 15576846"/>
              <a:gd name="connsiteY2969" fmla="*/ 3682368 h 7267344"/>
              <a:gd name="connsiteX2970" fmla="*/ 7477868 w 15576846"/>
              <a:gd name="connsiteY2970" fmla="*/ 4416839 h 7267344"/>
              <a:gd name="connsiteX2971" fmla="*/ 8264857 w 15576846"/>
              <a:gd name="connsiteY2971" fmla="*/ 3980160 h 7267344"/>
              <a:gd name="connsiteX2972" fmla="*/ 7906675 w 15576846"/>
              <a:gd name="connsiteY2972" fmla="*/ 4257035 h 7267344"/>
              <a:gd name="connsiteX2973" fmla="*/ 7471795 w 15576846"/>
              <a:gd name="connsiteY2973" fmla="*/ 4441918 h 7267344"/>
              <a:gd name="connsiteX2974" fmla="*/ 6939862 w 15576846"/>
              <a:gd name="connsiteY2974" fmla="*/ 4170216 h 7267344"/>
              <a:gd name="connsiteX2975" fmla="*/ 6505320 w 15576846"/>
              <a:gd name="connsiteY2975" fmla="*/ 3681018 h 7267344"/>
              <a:gd name="connsiteX2976" fmla="*/ 6495198 w 15576846"/>
              <a:gd name="connsiteY2976" fmla="*/ 3652678 h 7267344"/>
              <a:gd name="connsiteX2977" fmla="*/ 6506219 w 15576846"/>
              <a:gd name="connsiteY2977" fmla="*/ 3682368 h 7267344"/>
              <a:gd name="connsiteX2978" fmla="*/ 8588065 w 15576846"/>
              <a:gd name="connsiteY2978" fmla="*/ 3089707 h 7267344"/>
              <a:gd name="connsiteX2979" fmla="*/ 8052647 w 15576846"/>
              <a:gd name="connsiteY2979" fmla="*/ 2817331 h 7267344"/>
              <a:gd name="connsiteX2980" fmla="*/ 7261496 w 15576846"/>
              <a:gd name="connsiteY2980" fmla="*/ 3273016 h 7267344"/>
              <a:gd name="connsiteX2981" fmla="*/ 8058382 w 15576846"/>
              <a:gd name="connsiteY2981" fmla="*/ 2792252 h 7267344"/>
              <a:gd name="connsiteX2982" fmla="*/ 8593126 w 15576846"/>
              <a:gd name="connsiteY2982" fmla="*/ 3074750 h 7267344"/>
              <a:gd name="connsiteX2983" fmla="*/ 9014511 w 15576846"/>
              <a:gd name="connsiteY2983" fmla="*/ 3551127 h 7267344"/>
              <a:gd name="connsiteX2984" fmla="*/ 8588065 w 15576846"/>
              <a:gd name="connsiteY2984" fmla="*/ 3089707 h 7267344"/>
              <a:gd name="connsiteX2985" fmla="*/ 6501383 w 15576846"/>
              <a:gd name="connsiteY2985" fmla="*/ 3684504 h 7267344"/>
              <a:gd name="connsiteX2986" fmla="*/ 6938063 w 15576846"/>
              <a:gd name="connsiteY2986" fmla="*/ 4177189 h 7267344"/>
              <a:gd name="connsiteX2987" fmla="*/ 7471907 w 15576846"/>
              <a:gd name="connsiteY2987" fmla="*/ 4449565 h 7267344"/>
              <a:gd name="connsiteX2988" fmla="*/ 7908361 w 15576846"/>
              <a:gd name="connsiteY2988" fmla="*/ 4264120 h 7267344"/>
              <a:gd name="connsiteX2989" fmla="*/ 8257098 w 15576846"/>
              <a:gd name="connsiteY2989" fmla="*/ 3997478 h 7267344"/>
              <a:gd name="connsiteX2990" fmla="*/ 7465834 w 15576846"/>
              <a:gd name="connsiteY2990" fmla="*/ 4474531 h 7267344"/>
              <a:gd name="connsiteX2991" fmla="*/ 6932553 w 15576846"/>
              <a:gd name="connsiteY2991" fmla="*/ 4192033 h 7267344"/>
              <a:gd name="connsiteX2992" fmla="*/ 6500484 w 15576846"/>
              <a:gd name="connsiteY2992" fmla="*/ 3683155 h 7267344"/>
              <a:gd name="connsiteX2993" fmla="*/ 6489913 w 15576846"/>
              <a:gd name="connsiteY2993" fmla="*/ 3653128 h 7267344"/>
              <a:gd name="connsiteX2994" fmla="*/ 6501383 w 15576846"/>
              <a:gd name="connsiteY2994" fmla="*/ 3684504 h 7267344"/>
              <a:gd name="connsiteX2995" fmla="*/ 8595262 w 15576846"/>
              <a:gd name="connsiteY2995" fmla="*/ 3068002 h 7267344"/>
              <a:gd name="connsiteX2996" fmla="*/ 8058495 w 15576846"/>
              <a:gd name="connsiteY2996" fmla="*/ 2784717 h 7267344"/>
              <a:gd name="connsiteX2997" fmla="*/ 7279827 w 15576846"/>
              <a:gd name="connsiteY2997" fmla="*/ 3244451 h 7267344"/>
              <a:gd name="connsiteX2998" fmla="*/ 7624852 w 15576846"/>
              <a:gd name="connsiteY2998" fmla="*/ 2959367 h 7267344"/>
              <a:gd name="connsiteX2999" fmla="*/ 8064343 w 15576846"/>
              <a:gd name="connsiteY2999" fmla="*/ 2759639 h 7267344"/>
              <a:gd name="connsiteX3000" fmla="*/ 8600323 w 15576846"/>
              <a:gd name="connsiteY3000" fmla="*/ 3052933 h 7267344"/>
              <a:gd name="connsiteX3001" fmla="*/ 9011924 w 15576846"/>
              <a:gd name="connsiteY3001" fmla="*/ 3532010 h 7267344"/>
              <a:gd name="connsiteX3002" fmla="*/ 8595262 w 15576846"/>
              <a:gd name="connsiteY3002" fmla="*/ 3068002 h 7267344"/>
              <a:gd name="connsiteX3003" fmla="*/ 6496548 w 15576846"/>
              <a:gd name="connsiteY3003" fmla="*/ 3686641 h 7267344"/>
              <a:gd name="connsiteX3004" fmla="*/ 6930641 w 15576846"/>
              <a:gd name="connsiteY3004" fmla="*/ 4198893 h 7267344"/>
              <a:gd name="connsiteX3005" fmla="*/ 7465947 w 15576846"/>
              <a:gd name="connsiteY3005" fmla="*/ 4482178 h 7267344"/>
              <a:gd name="connsiteX3006" fmla="*/ 8240566 w 15576846"/>
              <a:gd name="connsiteY3006" fmla="*/ 4024244 h 7267344"/>
              <a:gd name="connsiteX3007" fmla="*/ 7459986 w 15576846"/>
              <a:gd name="connsiteY3007" fmla="*/ 4507144 h 7267344"/>
              <a:gd name="connsiteX3008" fmla="*/ 6925468 w 15576846"/>
              <a:gd name="connsiteY3008" fmla="*/ 4213850 h 7267344"/>
              <a:gd name="connsiteX3009" fmla="*/ 6495873 w 15576846"/>
              <a:gd name="connsiteY3009" fmla="*/ 3685292 h 7267344"/>
              <a:gd name="connsiteX3010" fmla="*/ 6484852 w 15576846"/>
              <a:gd name="connsiteY3010" fmla="*/ 3653691 h 7267344"/>
              <a:gd name="connsiteX3011" fmla="*/ 6496548 w 15576846"/>
              <a:gd name="connsiteY3011" fmla="*/ 3686641 h 7267344"/>
              <a:gd name="connsiteX3012" fmla="*/ 11345679 w 15576846"/>
              <a:gd name="connsiteY3012" fmla="*/ 5066404 h 7267344"/>
              <a:gd name="connsiteX3013" fmla="*/ 10790130 w 15576846"/>
              <a:gd name="connsiteY3013" fmla="*/ 5408168 h 7267344"/>
              <a:gd name="connsiteX3014" fmla="*/ 10741098 w 15576846"/>
              <a:gd name="connsiteY3014" fmla="*/ 5410755 h 7267344"/>
              <a:gd name="connsiteX3015" fmla="*/ 10249089 w 15576846"/>
              <a:gd name="connsiteY3015" fmla="*/ 5152773 h 7267344"/>
              <a:gd name="connsiteX3016" fmla="*/ 10012924 w 15576846"/>
              <a:gd name="connsiteY3016" fmla="*/ 4883433 h 7267344"/>
              <a:gd name="connsiteX3017" fmla="*/ 9787218 w 15576846"/>
              <a:gd name="connsiteY3017" fmla="*/ 4614205 h 7267344"/>
              <a:gd name="connsiteX3018" fmla="*/ 9399571 w 15576846"/>
              <a:gd name="connsiteY3018" fmla="*/ 4082610 h 7267344"/>
              <a:gd name="connsiteX3019" fmla="*/ 9262933 w 15576846"/>
              <a:gd name="connsiteY3019" fmla="*/ 3936188 h 7267344"/>
              <a:gd name="connsiteX3020" fmla="*/ 9397435 w 15576846"/>
              <a:gd name="connsiteY3020" fmla="*/ 4071814 h 7267344"/>
              <a:gd name="connsiteX3021" fmla="*/ 9787669 w 15576846"/>
              <a:gd name="connsiteY3021" fmla="*/ 4578219 h 7267344"/>
              <a:gd name="connsiteX3022" fmla="*/ 10016073 w 15576846"/>
              <a:gd name="connsiteY3022" fmla="*/ 4838562 h 7267344"/>
              <a:gd name="connsiteX3023" fmla="*/ 10253700 w 15576846"/>
              <a:gd name="connsiteY3023" fmla="*/ 5096768 h 7267344"/>
              <a:gd name="connsiteX3024" fmla="*/ 10748070 w 15576846"/>
              <a:gd name="connsiteY3024" fmla="*/ 5347328 h 7267344"/>
              <a:gd name="connsiteX3025" fmla="*/ 10797215 w 15576846"/>
              <a:gd name="connsiteY3025" fmla="*/ 5344853 h 7267344"/>
              <a:gd name="connsiteX3026" fmla="*/ 11353551 w 15576846"/>
              <a:gd name="connsiteY3026" fmla="*/ 5016023 h 7267344"/>
              <a:gd name="connsiteX3027" fmla="*/ 11661802 w 15576846"/>
              <a:gd name="connsiteY3027" fmla="*/ 4716769 h 7267344"/>
              <a:gd name="connsiteX3028" fmla="*/ 11655954 w 15576846"/>
              <a:gd name="connsiteY3028" fmla="*/ 4747245 h 7267344"/>
              <a:gd name="connsiteX3029" fmla="*/ 11345679 w 15576846"/>
              <a:gd name="connsiteY3029" fmla="*/ 5066404 h 7267344"/>
              <a:gd name="connsiteX3030" fmla="*/ 11653480 w 15576846"/>
              <a:gd name="connsiteY3030" fmla="*/ 4760178 h 7267344"/>
              <a:gd name="connsiteX3031" fmla="*/ 11648082 w 15576846"/>
              <a:gd name="connsiteY3031" fmla="*/ 4788180 h 7267344"/>
              <a:gd name="connsiteX3032" fmla="*/ 11339944 w 15576846"/>
              <a:gd name="connsiteY3032" fmla="*/ 5123871 h 7267344"/>
              <a:gd name="connsiteX3033" fmla="*/ 10783608 w 15576846"/>
              <a:gd name="connsiteY3033" fmla="*/ 5479242 h 7267344"/>
              <a:gd name="connsiteX3034" fmla="*/ 10734351 w 15576846"/>
              <a:gd name="connsiteY3034" fmla="*/ 5481829 h 7267344"/>
              <a:gd name="connsiteX3035" fmla="*/ 10240992 w 15576846"/>
              <a:gd name="connsiteY3035" fmla="*/ 5213501 h 7267344"/>
              <a:gd name="connsiteX3036" fmla="*/ 10007863 w 15576846"/>
              <a:gd name="connsiteY3036" fmla="*/ 4935502 h 7267344"/>
              <a:gd name="connsiteX3037" fmla="*/ 9782608 w 15576846"/>
              <a:gd name="connsiteY3037" fmla="*/ 4653454 h 7267344"/>
              <a:gd name="connsiteX3038" fmla="*/ 9399346 w 15576846"/>
              <a:gd name="connsiteY3038" fmla="*/ 4100041 h 7267344"/>
              <a:gd name="connsiteX3039" fmla="*/ 9270468 w 15576846"/>
              <a:gd name="connsiteY3039" fmla="*/ 3953732 h 7267344"/>
              <a:gd name="connsiteX3040" fmla="*/ 9397210 w 15576846"/>
              <a:gd name="connsiteY3040" fmla="*/ 4089245 h 7267344"/>
              <a:gd name="connsiteX3041" fmla="*/ 9783170 w 15576846"/>
              <a:gd name="connsiteY3041" fmla="*/ 4617579 h 7267344"/>
              <a:gd name="connsiteX3042" fmla="*/ 10010787 w 15576846"/>
              <a:gd name="connsiteY3042" fmla="*/ 4890293 h 7267344"/>
              <a:gd name="connsiteX3043" fmla="*/ 10245602 w 15576846"/>
              <a:gd name="connsiteY3043" fmla="*/ 5157609 h 7267344"/>
              <a:gd name="connsiteX3044" fmla="*/ 10741323 w 15576846"/>
              <a:gd name="connsiteY3044" fmla="*/ 5418514 h 7267344"/>
              <a:gd name="connsiteX3045" fmla="*/ 10790805 w 15576846"/>
              <a:gd name="connsiteY3045" fmla="*/ 5415928 h 7267344"/>
              <a:gd name="connsiteX3046" fmla="*/ 11348041 w 15576846"/>
              <a:gd name="connsiteY3046" fmla="*/ 5073377 h 7267344"/>
              <a:gd name="connsiteX3047" fmla="*/ 11653480 w 15576846"/>
              <a:gd name="connsiteY3047" fmla="*/ 4760178 h 7267344"/>
              <a:gd name="connsiteX3048" fmla="*/ 8602347 w 15576846"/>
              <a:gd name="connsiteY3048" fmla="*/ 3046298 h 7267344"/>
              <a:gd name="connsiteX3049" fmla="*/ 8064230 w 15576846"/>
              <a:gd name="connsiteY3049" fmla="*/ 2752104 h 7267344"/>
              <a:gd name="connsiteX3050" fmla="*/ 7287699 w 15576846"/>
              <a:gd name="connsiteY3050" fmla="*/ 3226907 h 7267344"/>
              <a:gd name="connsiteX3051" fmla="*/ 8070078 w 15576846"/>
              <a:gd name="connsiteY3051" fmla="*/ 2727026 h 7267344"/>
              <a:gd name="connsiteX3052" fmla="*/ 8607408 w 15576846"/>
              <a:gd name="connsiteY3052" fmla="*/ 3031228 h 7267344"/>
              <a:gd name="connsiteX3053" fmla="*/ 9016423 w 15576846"/>
              <a:gd name="connsiteY3053" fmla="*/ 3528861 h 7267344"/>
              <a:gd name="connsiteX3054" fmla="*/ 8602347 w 15576846"/>
              <a:gd name="connsiteY3054" fmla="*/ 3046298 h 7267344"/>
              <a:gd name="connsiteX3055" fmla="*/ 4200579 w 15576846"/>
              <a:gd name="connsiteY3055" fmla="*/ 2085783 h 7267344"/>
              <a:gd name="connsiteX3056" fmla="*/ 4756128 w 15576846"/>
              <a:gd name="connsiteY3056" fmla="*/ 1716691 h 7267344"/>
              <a:gd name="connsiteX3057" fmla="*/ 4805610 w 15576846"/>
              <a:gd name="connsiteY3057" fmla="*/ 1713992 h 7267344"/>
              <a:gd name="connsiteX3058" fmla="*/ 5275352 w 15576846"/>
              <a:gd name="connsiteY3058" fmla="*/ 1968600 h 7267344"/>
              <a:gd name="connsiteX3059" fmla="*/ 5511404 w 15576846"/>
              <a:gd name="connsiteY3059" fmla="*/ 2258633 h 7267344"/>
              <a:gd name="connsiteX3060" fmla="*/ 5752405 w 15576846"/>
              <a:gd name="connsiteY3060" fmla="*/ 2574418 h 7267344"/>
              <a:gd name="connsiteX3061" fmla="*/ 6129818 w 15576846"/>
              <a:gd name="connsiteY3061" fmla="*/ 3149985 h 7267344"/>
              <a:gd name="connsiteX3062" fmla="*/ 6243740 w 15576846"/>
              <a:gd name="connsiteY3062" fmla="*/ 3287298 h 7267344"/>
              <a:gd name="connsiteX3063" fmla="*/ 6132405 w 15576846"/>
              <a:gd name="connsiteY3063" fmla="*/ 3160781 h 7267344"/>
              <a:gd name="connsiteX3064" fmla="*/ 5752292 w 15576846"/>
              <a:gd name="connsiteY3064" fmla="*/ 2610405 h 7267344"/>
              <a:gd name="connsiteX3065" fmla="*/ 5509380 w 15576846"/>
              <a:gd name="connsiteY3065" fmla="*/ 2305641 h 7267344"/>
              <a:gd name="connsiteX3066" fmla="*/ 5271079 w 15576846"/>
              <a:gd name="connsiteY3066" fmla="*/ 2025392 h 7267344"/>
              <a:gd name="connsiteX3067" fmla="*/ 4799200 w 15576846"/>
              <a:gd name="connsiteY3067" fmla="*/ 1777419 h 7267344"/>
              <a:gd name="connsiteX3068" fmla="*/ 4749493 w 15576846"/>
              <a:gd name="connsiteY3068" fmla="*/ 1780118 h 7267344"/>
              <a:gd name="connsiteX3069" fmla="*/ 4193044 w 15576846"/>
              <a:gd name="connsiteY3069" fmla="*/ 2136390 h 7267344"/>
              <a:gd name="connsiteX3070" fmla="*/ 3867700 w 15576846"/>
              <a:gd name="connsiteY3070" fmla="*/ 2498733 h 7267344"/>
              <a:gd name="connsiteX3071" fmla="*/ 3872873 w 15576846"/>
              <a:gd name="connsiteY3071" fmla="*/ 2471968 h 7267344"/>
              <a:gd name="connsiteX3072" fmla="*/ 4200579 w 15576846"/>
              <a:gd name="connsiteY3072" fmla="*/ 2085783 h 7267344"/>
              <a:gd name="connsiteX3073" fmla="*/ 3875797 w 15576846"/>
              <a:gd name="connsiteY3073" fmla="*/ 2456786 h 7267344"/>
              <a:gd name="connsiteX3074" fmla="*/ 3880745 w 15576846"/>
              <a:gd name="connsiteY3074" fmla="*/ 2431033 h 7267344"/>
              <a:gd name="connsiteX3075" fmla="*/ 4205640 w 15576846"/>
              <a:gd name="connsiteY3075" fmla="*/ 2028428 h 7267344"/>
              <a:gd name="connsiteX3076" fmla="*/ 4762089 w 15576846"/>
              <a:gd name="connsiteY3076" fmla="*/ 1645729 h 7267344"/>
              <a:gd name="connsiteX3077" fmla="*/ 4811908 w 15576846"/>
              <a:gd name="connsiteY3077" fmla="*/ 1642918 h 7267344"/>
              <a:gd name="connsiteX3078" fmla="*/ 5283112 w 15576846"/>
              <a:gd name="connsiteY3078" fmla="*/ 1907085 h 7267344"/>
              <a:gd name="connsiteX3079" fmla="*/ 5515453 w 15576846"/>
              <a:gd name="connsiteY3079" fmla="*/ 2204652 h 7267344"/>
              <a:gd name="connsiteX3080" fmla="*/ 5756566 w 15576846"/>
              <a:gd name="connsiteY3080" fmla="*/ 2535395 h 7267344"/>
              <a:gd name="connsiteX3081" fmla="*/ 6129818 w 15576846"/>
              <a:gd name="connsiteY3081" fmla="*/ 3133229 h 7267344"/>
              <a:gd name="connsiteX3082" fmla="*/ 6235418 w 15576846"/>
              <a:gd name="connsiteY3082" fmla="*/ 3267730 h 7267344"/>
              <a:gd name="connsiteX3083" fmla="*/ 6132517 w 15576846"/>
              <a:gd name="connsiteY3083" fmla="*/ 3144025 h 7267344"/>
              <a:gd name="connsiteX3084" fmla="*/ 5756566 w 15576846"/>
              <a:gd name="connsiteY3084" fmla="*/ 2571495 h 7267344"/>
              <a:gd name="connsiteX3085" fmla="*/ 5513879 w 15576846"/>
              <a:gd name="connsiteY3085" fmla="*/ 2252447 h 7267344"/>
              <a:gd name="connsiteX3086" fmla="*/ 5278951 w 15576846"/>
              <a:gd name="connsiteY3086" fmla="*/ 1963989 h 7267344"/>
              <a:gd name="connsiteX3087" fmla="*/ 4805610 w 15576846"/>
              <a:gd name="connsiteY3087" fmla="*/ 1706570 h 7267344"/>
              <a:gd name="connsiteX3088" fmla="*/ 4755566 w 15576846"/>
              <a:gd name="connsiteY3088" fmla="*/ 1709381 h 7267344"/>
              <a:gd name="connsiteX3089" fmla="*/ 4198218 w 15576846"/>
              <a:gd name="connsiteY3089" fmla="*/ 2079373 h 7267344"/>
              <a:gd name="connsiteX3090" fmla="*/ 3875797 w 15576846"/>
              <a:gd name="connsiteY3090" fmla="*/ 2456786 h 7267344"/>
              <a:gd name="connsiteX3091" fmla="*/ 3860727 w 15576846"/>
              <a:gd name="connsiteY3091" fmla="*/ 2509305 h 7267344"/>
              <a:gd name="connsiteX3092" fmla="*/ 3859715 w 15576846"/>
              <a:gd name="connsiteY3092" fmla="*/ 2510879 h 7267344"/>
              <a:gd name="connsiteX3093" fmla="*/ 3865001 w 15576846"/>
              <a:gd name="connsiteY3093" fmla="*/ 2484788 h 7267344"/>
              <a:gd name="connsiteX3094" fmla="*/ 3865675 w 15576846"/>
              <a:gd name="connsiteY3094" fmla="*/ 2483664 h 7267344"/>
              <a:gd name="connsiteX3095" fmla="*/ 3860727 w 15576846"/>
              <a:gd name="connsiteY3095" fmla="*/ 2509305 h 7267344"/>
              <a:gd name="connsiteX3096" fmla="*/ 3857916 w 15576846"/>
              <a:gd name="connsiteY3096" fmla="*/ 2523812 h 7267344"/>
              <a:gd name="connsiteX3097" fmla="*/ 3853192 w 15576846"/>
              <a:gd name="connsiteY3097" fmla="*/ 2548440 h 7267344"/>
              <a:gd name="connsiteX3098" fmla="*/ 3851730 w 15576846"/>
              <a:gd name="connsiteY3098" fmla="*/ 2550577 h 7267344"/>
              <a:gd name="connsiteX3099" fmla="*/ 3856791 w 15576846"/>
              <a:gd name="connsiteY3099" fmla="*/ 2525724 h 7267344"/>
              <a:gd name="connsiteX3100" fmla="*/ 3857916 w 15576846"/>
              <a:gd name="connsiteY3100" fmla="*/ 2523812 h 7267344"/>
              <a:gd name="connsiteX3101" fmla="*/ 3841384 w 15576846"/>
              <a:gd name="connsiteY3101" fmla="*/ 2577792 h 7267344"/>
              <a:gd name="connsiteX3102" fmla="*/ 3836436 w 15576846"/>
              <a:gd name="connsiteY3102" fmla="*/ 2602421 h 7267344"/>
              <a:gd name="connsiteX3103" fmla="*/ 3834749 w 15576846"/>
              <a:gd name="connsiteY3103" fmla="*/ 2604782 h 7267344"/>
              <a:gd name="connsiteX3104" fmla="*/ 3840035 w 15576846"/>
              <a:gd name="connsiteY3104" fmla="*/ 2579929 h 7267344"/>
              <a:gd name="connsiteX3105" fmla="*/ 3841384 w 15576846"/>
              <a:gd name="connsiteY3105" fmla="*/ 2577792 h 7267344"/>
              <a:gd name="connsiteX3106" fmla="*/ 3824403 w 15576846"/>
              <a:gd name="connsiteY3106" fmla="*/ 2630198 h 7267344"/>
              <a:gd name="connsiteX3107" fmla="*/ 3818780 w 15576846"/>
              <a:gd name="connsiteY3107" fmla="*/ 2656514 h 7267344"/>
              <a:gd name="connsiteX3108" fmla="*/ 3816981 w 15576846"/>
              <a:gd name="connsiteY3108" fmla="*/ 2659100 h 7267344"/>
              <a:gd name="connsiteX3109" fmla="*/ 3822941 w 15576846"/>
              <a:gd name="connsiteY3109" fmla="*/ 2632448 h 7267344"/>
              <a:gd name="connsiteX3110" fmla="*/ 3824403 w 15576846"/>
              <a:gd name="connsiteY3110" fmla="*/ 2630198 h 7267344"/>
              <a:gd name="connsiteX3111" fmla="*/ 3831600 w 15576846"/>
              <a:gd name="connsiteY3111" fmla="*/ 2619515 h 7267344"/>
              <a:gd name="connsiteX3112" fmla="*/ 3833512 w 15576846"/>
              <a:gd name="connsiteY3112" fmla="*/ 2616816 h 7267344"/>
              <a:gd name="connsiteX3113" fmla="*/ 3828002 w 15576846"/>
              <a:gd name="connsiteY3113" fmla="*/ 2644143 h 7267344"/>
              <a:gd name="connsiteX3114" fmla="*/ 3825752 w 15576846"/>
              <a:gd name="connsiteY3114" fmla="*/ 2647067 h 7267344"/>
              <a:gd name="connsiteX3115" fmla="*/ 3831600 w 15576846"/>
              <a:gd name="connsiteY3115" fmla="*/ 2619515 h 7267344"/>
              <a:gd name="connsiteX3116" fmla="*/ 3840372 w 15576846"/>
              <a:gd name="connsiteY3116" fmla="*/ 2606919 h 7267344"/>
              <a:gd name="connsiteX3117" fmla="*/ 3842621 w 15576846"/>
              <a:gd name="connsiteY3117" fmla="*/ 2603770 h 7267344"/>
              <a:gd name="connsiteX3118" fmla="*/ 3837223 w 15576846"/>
              <a:gd name="connsiteY3118" fmla="*/ 2631998 h 7267344"/>
              <a:gd name="connsiteX3119" fmla="*/ 3834637 w 15576846"/>
              <a:gd name="connsiteY3119" fmla="*/ 2635259 h 7267344"/>
              <a:gd name="connsiteX3120" fmla="*/ 3840372 w 15576846"/>
              <a:gd name="connsiteY3120" fmla="*/ 2606919 h 7267344"/>
              <a:gd name="connsiteX3121" fmla="*/ 3849256 w 15576846"/>
              <a:gd name="connsiteY3121" fmla="*/ 2594549 h 7267344"/>
              <a:gd name="connsiteX3122" fmla="*/ 4184947 w 15576846"/>
              <a:gd name="connsiteY3122" fmla="*/ 2257846 h 7267344"/>
              <a:gd name="connsiteX3123" fmla="*/ 4738022 w 15576846"/>
              <a:gd name="connsiteY3123" fmla="*/ 1929689 h 7267344"/>
              <a:gd name="connsiteX3124" fmla="*/ 4786492 w 15576846"/>
              <a:gd name="connsiteY3124" fmla="*/ 1927215 h 7267344"/>
              <a:gd name="connsiteX3125" fmla="*/ 5251849 w 15576846"/>
              <a:gd name="connsiteY3125" fmla="*/ 2153371 h 7267344"/>
              <a:gd name="connsiteX3126" fmla="*/ 5497684 w 15576846"/>
              <a:gd name="connsiteY3126" fmla="*/ 2417988 h 7267344"/>
              <a:gd name="connsiteX3127" fmla="*/ 5739360 w 15576846"/>
              <a:gd name="connsiteY3127" fmla="*/ 2691826 h 7267344"/>
              <a:gd name="connsiteX3128" fmla="*/ 6129818 w 15576846"/>
              <a:gd name="connsiteY3128" fmla="*/ 3201604 h 7267344"/>
              <a:gd name="connsiteX3129" fmla="*/ 6259146 w 15576846"/>
              <a:gd name="connsiteY3129" fmla="*/ 3332507 h 7267344"/>
              <a:gd name="connsiteX3130" fmla="*/ 6259372 w 15576846"/>
              <a:gd name="connsiteY3130" fmla="*/ 3333294 h 7267344"/>
              <a:gd name="connsiteX3131" fmla="*/ 6132180 w 15576846"/>
              <a:gd name="connsiteY3131" fmla="*/ 3212400 h 7267344"/>
              <a:gd name="connsiteX3132" fmla="*/ 5739247 w 15576846"/>
              <a:gd name="connsiteY3132" fmla="*/ 2727813 h 7267344"/>
              <a:gd name="connsiteX3133" fmla="*/ 5494873 w 15576846"/>
              <a:gd name="connsiteY3133" fmla="*/ 2463646 h 7267344"/>
              <a:gd name="connsiteX3134" fmla="*/ 5247462 w 15576846"/>
              <a:gd name="connsiteY3134" fmla="*/ 2210163 h 7267344"/>
              <a:gd name="connsiteX3135" fmla="*/ 4779969 w 15576846"/>
              <a:gd name="connsiteY3135" fmla="*/ 1990642 h 7267344"/>
              <a:gd name="connsiteX3136" fmla="*/ 4731274 w 15576846"/>
              <a:gd name="connsiteY3136" fmla="*/ 1993004 h 7267344"/>
              <a:gd name="connsiteX3137" fmla="*/ 4177638 w 15576846"/>
              <a:gd name="connsiteY3137" fmla="*/ 2308115 h 7267344"/>
              <a:gd name="connsiteX3138" fmla="*/ 3891653 w 15576846"/>
              <a:gd name="connsiteY3138" fmla="*/ 2566771 h 7267344"/>
              <a:gd name="connsiteX3139" fmla="*/ 3843633 w 15576846"/>
              <a:gd name="connsiteY3139" fmla="*/ 2623563 h 7267344"/>
              <a:gd name="connsiteX3140" fmla="*/ 3849256 w 15576846"/>
              <a:gd name="connsiteY3140" fmla="*/ 2594549 h 7267344"/>
              <a:gd name="connsiteX3141" fmla="*/ 6491712 w 15576846"/>
              <a:gd name="connsiteY3141" fmla="*/ 3688665 h 7267344"/>
              <a:gd name="connsiteX3142" fmla="*/ 6923331 w 15576846"/>
              <a:gd name="connsiteY3142" fmla="*/ 4220486 h 7267344"/>
              <a:gd name="connsiteX3143" fmla="*/ 7459986 w 15576846"/>
              <a:gd name="connsiteY3143" fmla="*/ 4514679 h 7267344"/>
              <a:gd name="connsiteX3144" fmla="*/ 8235169 w 15576846"/>
              <a:gd name="connsiteY3144" fmla="*/ 4038976 h 7267344"/>
              <a:gd name="connsiteX3145" fmla="*/ 7894079 w 15576846"/>
              <a:gd name="connsiteY3145" fmla="*/ 4332607 h 7267344"/>
              <a:gd name="connsiteX3146" fmla="*/ 7454139 w 15576846"/>
              <a:gd name="connsiteY3146" fmla="*/ 4539645 h 7267344"/>
              <a:gd name="connsiteX3147" fmla="*/ 6918270 w 15576846"/>
              <a:gd name="connsiteY3147" fmla="*/ 4235442 h 7267344"/>
              <a:gd name="connsiteX3148" fmla="*/ 6491150 w 15576846"/>
              <a:gd name="connsiteY3148" fmla="*/ 3687203 h 7267344"/>
              <a:gd name="connsiteX3149" fmla="*/ 6479566 w 15576846"/>
              <a:gd name="connsiteY3149" fmla="*/ 3653803 h 7267344"/>
              <a:gd name="connsiteX3150" fmla="*/ 6491712 w 15576846"/>
              <a:gd name="connsiteY3150" fmla="*/ 3688665 h 7267344"/>
              <a:gd name="connsiteX3151" fmla="*/ 9396535 w 15576846"/>
              <a:gd name="connsiteY3151" fmla="*/ 4106114 h 7267344"/>
              <a:gd name="connsiteX3152" fmla="*/ 9778222 w 15576846"/>
              <a:gd name="connsiteY3152" fmla="*/ 4656378 h 7267344"/>
              <a:gd name="connsiteX3153" fmla="*/ 10005277 w 15576846"/>
              <a:gd name="connsiteY3153" fmla="*/ 4941799 h 7267344"/>
              <a:gd name="connsiteX3154" fmla="*/ 10237168 w 15576846"/>
              <a:gd name="connsiteY3154" fmla="*/ 5217999 h 7267344"/>
              <a:gd name="connsiteX3155" fmla="*/ 10734238 w 15576846"/>
              <a:gd name="connsiteY3155" fmla="*/ 5489364 h 7267344"/>
              <a:gd name="connsiteX3156" fmla="*/ 10784057 w 15576846"/>
              <a:gd name="connsiteY3156" fmla="*/ 5486665 h 7267344"/>
              <a:gd name="connsiteX3157" fmla="*/ 11342193 w 15576846"/>
              <a:gd name="connsiteY3157" fmla="*/ 5130394 h 7267344"/>
              <a:gd name="connsiteX3158" fmla="*/ 11645496 w 15576846"/>
              <a:gd name="connsiteY3158" fmla="*/ 4801675 h 7267344"/>
              <a:gd name="connsiteX3159" fmla="*/ 11639873 w 15576846"/>
              <a:gd name="connsiteY3159" fmla="*/ 4830465 h 7267344"/>
              <a:gd name="connsiteX3160" fmla="*/ 11334096 w 15576846"/>
              <a:gd name="connsiteY3160" fmla="*/ 5181113 h 7267344"/>
              <a:gd name="connsiteX3161" fmla="*/ 10776972 w 15576846"/>
              <a:gd name="connsiteY3161" fmla="*/ 5550204 h 7267344"/>
              <a:gd name="connsiteX3162" fmla="*/ 10727378 w 15576846"/>
              <a:gd name="connsiteY3162" fmla="*/ 5552903 h 7267344"/>
              <a:gd name="connsiteX3163" fmla="*/ 10232670 w 15576846"/>
              <a:gd name="connsiteY3163" fmla="*/ 5274117 h 7267344"/>
              <a:gd name="connsiteX3164" fmla="*/ 10002578 w 15576846"/>
              <a:gd name="connsiteY3164" fmla="*/ 4987683 h 7267344"/>
              <a:gd name="connsiteX3165" fmla="*/ 9777772 w 15576846"/>
              <a:gd name="connsiteY3165" fmla="*/ 4692365 h 7267344"/>
              <a:gd name="connsiteX3166" fmla="*/ 9398897 w 15576846"/>
              <a:gd name="connsiteY3166" fmla="*/ 4116910 h 7267344"/>
              <a:gd name="connsiteX3167" fmla="*/ 9278565 w 15576846"/>
              <a:gd name="connsiteY3167" fmla="*/ 3972400 h 7267344"/>
              <a:gd name="connsiteX3168" fmla="*/ 9396535 w 15576846"/>
              <a:gd name="connsiteY3168" fmla="*/ 4106114 h 7267344"/>
              <a:gd name="connsiteX3169" fmla="*/ 11652131 w 15576846"/>
              <a:gd name="connsiteY3169" fmla="*/ 4792229 h 7267344"/>
              <a:gd name="connsiteX3170" fmla="*/ 11653705 w 15576846"/>
              <a:gd name="connsiteY3170" fmla="*/ 4790092 h 7267344"/>
              <a:gd name="connsiteX3171" fmla="*/ 11647970 w 15576846"/>
              <a:gd name="connsiteY3171" fmla="*/ 4818431 h 7267344"/>
              <a:gd name="connsiteX3172" fmla="*/ 11646845 w 15576846"/>
              <a:gd name="connsiteY3172" fmla="*/ 4820231 h 7267344"/>
              <a:gd name="connsiteX3173" fmla="*/ 11652131 w 15576846"/>
              <a:gd name="connsiteY3173" fmla="*/ 4792229 h 7267344"/>
              <a:gd name="connsiteX3174" fmla="*/ 11654830 w 15576846"/>
              <a:gd name="connsiteY3174" fmla="*/ 4778621 h 7267344"/>
              <a:gd name="connsiteX3175" fmla="*/ 11660115 w 15576846"/>
              <a:gd name="connsiteY3175" fmla="*/ 4751518 h 7267344"/>
              <a:gd name="connsiteX3176" fmla="*/ 11662140 w 15576846"/>
              <a:gd name="connsiteY3176" fmla="*/ 4748819 h 7267344"/>
              <a:gd name="connsiteX3177" fmla="*/ 11656629 w 15576846"/>
              <a:gd name="connsiteY3177" fmla="*/ 4776034 h 7267344"/>
              <a:gd name="connsiteX3178" fmla="*/ 11654830 w 15576846"/>
              <a:gd name="connsiteY3178" fmla="*/ 4778621 h 7267344"/>
              <a:gd name="connsiteX3179" fmla="*/ 11662590 w 15576846"/>
              <a:gd name="connsiteY3179" fmla="*/ 4738136 h 7267344"/>
              <a:gd name="connsiteX3180" fmla="*/ 11668326 w 15576846"/>
              <a:gd name="connsiteY3180" fmla="*/ 4708559 h 7267344"/>
              <a:gd name="connsiteX3181" fmla="*/ 11670799 w 15576846"/>
              <a:gd name="connsiteY3181" fmla="*/ 4705410 h 7267344"/>
              <a:gd name="connsiteX3182" fmla="*/ 11664726 w 15576846"/>
              <a:gd name="connsiteY3182" fmla="*/ 4735212 h 7267344"/>
              <a:gd name="connsiteX3183" fmla="*/ 11662590 w 15576846"/>
              <a:gd name="connsiteY3183" fmla="*/ 4738136 h 7267344"/>
              <a:gd name="connsiteX3184" fmla="*/ 11677434 w 15576846"/>
              <a:gd name="connsiteY3184" fmla="*/ 4696976 h 7267344"/>
              <a:gd name="connsiteX3185" fmla="*/ 11679571 w 15576846"/>
              <a:gd name="connsiteY3185" fmla="*/ 4694277 h 7267344"/>
              <a:gd name="connsiteX3186" fmla="*/ 11673386 w 15576846"/>
              <a:gd name="connsiteY3186" fmla="*/ 4723404 h 7267344"/>
              <a:gd name="connsiteX3187" fmla="*/ 11671586 w 15576846"/>
              <a:gd name="connsiteY3187" fmla="*/ 4725878 h 7267344"/>
              <a:gd name="connsiteX3188" fmla="*/ 11677434 w 15576846"/>
              <a:gd name="connsiteY3188" fmla="*/ 4696976 h 7267344"/>
              <a:gd name="connsiteX3189" fmla="*/ 11680133 w 15576846"/>
              <a:gd name="connsiteY3189" fmla="*/ 4683705 h 7267344"/>
              <a:gd name="connsiteX3190" fmla="*/ 11686094 w 15576846"/>
              <a:gd name="connsiteY3190" fmla="*/ 4654016 h 7267344"/>
              <a:gd name="connsiteX3191" fmla="*/ 11688792 w 15576846"/>
              <a:gd name="connsiteY3191" fmla="*/ 4650755 h 7267344"/>
              <a:gd name="connsiteX3192" fmla="*/ 11682494 w 15576846"/>
              <a:gd name="connsiteY3192" fmla="*/ 4680557 h 7267344"/>
              <a:gd name="connsiteX3193" fmla="*/ 11680133 w 15576846"/>
              <a:gd name="connsiteY3193" fmla="*/ 4683705 h 7267344"/>
              <a:gd name="connsiteX3194" fmla="*/ 11695427 w 15576846"/>
              <a:gd name="connsiteY3194" fmla="*/ 4642433 h 7267344"/>
              <a:gd name="connsiteX3195" fmla="*/ 11697677 w 15576846"/>
              <a:gd name="connsiteY3195" fmla="*/ 4639509 h 7267344"/>
              <a:gd name="connsiteX3196" fmla="*/ 11691154 w 15576846"/>
              <a:gd name="connsiteY3196" fmla="*/ 4668748 h 7267344"/>
              <a:gd name="connsiteX3197" fmla="*/ 11689243 w 15576846"/>
              <a:gd name="connsiteY3197" fmla="*/ 4671447 h 7267344"/>
              <a:gd name="connsiteX3198" fmla="*/ 11695427 w 15576846"/>
              <a:gd name="connsiteY3198" fmla="*/ 4642433 h 7267344"/>
              <a:gd name="connsiteX3199" fmla="*/ 11691604 w 15576846"/>
              <a:gd name="connsiteY3199" fmla="*/ 4637484 h 7267344"/>
              <a:gd name="connsiteX3200" fmla="*/ 11688680 w 15576846"/>
              <a:gd name="connsiteY3200" fmla="*/ 4641083 h 7267344"/>
              <a:gd name="connsiteX3201" fmla="*/ 11694528 w 15576846"/>
              <a:gd name="connsiteY3201" fmla="*/ 4612181 h 7267344"/>
              <a:gd name="connsiteX3202" fmla="*/ 11697677 w 15576846"/>
              <a:gd name="connsiteY3202" fmla="*/ 4608582 h 7267344"/>
              <a:gd name="connsiteX3203" fmla="*/ 11691604 w 15576846"/>
              <a:gd name="connsiteY3203" fmla="*/ 4637484 h 7267344"/>
              <a:gd name="connsiteX3204" fmla="*/ 11682158 w 15576846"/>
              <a:gd name="connsiteY3204" fmla="*/ 4649180 h 7267344"/>
              <a:gd name="connsiteX3205" fmla="*/ 11678896 w 15576846"/>
              <a:gd name="connsiteY3205" fmla="*/ 4653116 h 7267344"/>
              <a:gd name="connsiteX3206" fmla="*/ 11684519 w 15576846"/>
              <a:gd name="connsiteY3206" fmla="*/ 4623652 h 7267344"/>
              <a:gd name="connsiteX3207" fmla="*/ 11688117 w 15576846"/>
              <a:gd name="connsiteY3207" fmla="*/ 4619604 h 7267344"/>
              <a:gd name="connsiteX3208" fmla="*/ 11682158 w 15576846"/>
              <a:gd name="connsiteY3208" fmla="*/ 4649180 h 7267344"/>
              <a:gd name="connsiteX3209" fmla="*/ 11672598 w 15576846"/>
              <a:gd name="connsiteY3209" fmla="*/ 4660764 h 7267344"/>
              <a:gd name="connsiteX3210" fmla="*/ 10803288 w 15576846"/>
              <a:gd name="connsiteY3210" fmla="*/ 5266132 h 7267344"/>
              <a:gd name="connsiteX3211" fmla="*/ 10754931 w 15576846"/>
              <a:gd name="connsiteY3211" fmla="*/ 5268494 h 7267344"/>
              <a:gd name="connsiteX3212" fmla="*/ 10265620 w 15576846"/>
              <a:gd name="connsiteY3212" fmla="*/ 5031317 h 7267344"/>
              <a:gd name="connsiteX3213" fmla="*/ 10023833 w 15576846"/>
              <a:gd name="connsiteY3213" fmla="*/ 4780420 h 7267344"/>
              <a:gd name="connsiteX3214" fmla="*/ 9796665 w 15576846"/>
              <a:gd name="connsiteY3214" fmla="*/ 4535934 h 7267344"/>
              <a:gd name="connsiteX3215" fmla="*/ 9400134 w 15576846"/>
              <a:gd name="connsiteY3215" fmla="*/ 4047860 h 7267344"/>
              <a:gd name="connsiteX3216" fmla="*/ 9253711 w 15576846"/>
              <a:gd name="connsiteY3216" fmla="*/ 3908748 h 7267344"/>
              <a:gd name="connsiteX3217" fmla="*/ 9253600 w 15576846"/>
              <a:gd name="connsiteY3217" fmla="*/ 3908186 h 7267344"/>
              <a:gd name="connsiteX3218" fmla="*/ 9398222 w 15576846"/>
              <a:gd name="connsiteY3218" fmla="*/ 4037064 h 7267344"/>
              <a:gd name="connsiteX3219" fmla="*/ 9797227 w 15576846"/>
              <a:gd name="connsiteY3219" fmla="*/ 4499947 h 7267344"/>
              <a:gd name="connsiteX3220" fmla="*/ 10027432 w 15576846"/>
              <a:gd name="connsiteY3220" fmla="*/ 4736112 h 7267344"/>
              <a:gd name="connsiteX3221" fmla="*/ 10270344 w 15576846"/>
              <a:gd name="connsiteY3221" fmla="*/ 4975312 h 7267344"/>
              <a:gd name="connsiteX3222" fmla="*/ 10761903 w 15576846"/>
              <a:gd name="connsiteY3222" fmla="*/ 5205067 h 7267344"/>
              <a:gd name="connsiteX3223" fmla="*/ 10810373 w 15576846"/>
              <a:gd name="connsiteY3223" fmla="*/ 5202818 h 7267344"/>
              <a:gd name="connsiteX3224" fmla="*/ 11678333 w 15576846"/>
              <a:gd name="connsiteY3224" fmla="*/ 4630512 h 7267344"/>
              <a:gd name="connsiteX3225" fmla="*/ 11672598 w 15576846"/>
              <a:gd name="connsiteY3225" fmla="*/ 4660764 h 7267344"/>
              <a:gd name="connsiteX3226" fmla="*/ 8609545 w 15576846"/>
              <a:gd name="connsiteY3226" fmla="*/ 3024593 h 7267344"/>
              <a:gd name="connsiteX3227" fmla="*/ 8070078 w 15576846"/>
              <a:gd name="connsiteY3227" fmla="*/ 2719491 h 7267344"/>
              <a:gd name="connsiteX3228" fmla="*/ 7627101 w 15576846"/>
              <a:gd name="connsiteY3228" fmla="*/ 2927203 h 7267344"/>
              <a:gd name="connsiteX3229" fmla="*/ 7294109 w 15576846"/>
              <a:gd name="connsiteY3229" fmla="*/ 3210713 h 7267344"/>
              <a:gd name="connsiteX3230" fmla="*/ 7633061 w 15576846"/>
              <a:gd name="connsiteY3230" fmla="*/ 2908985 h 7267344"/>
              <a:gd name="connsiteX3231" fmla="*/ 8075813 w 15576846"/>
              <a:gd name="connsiteY3231" fmla="*/ 2694525 h 7267344"/>
              <a:gd name="connsiteX3232" fmla="*/ 8614381 w 15576846"/>
              <a:gd name="connsiteY3232" fmla="*/ 3009523 h 7267344"/>
              <a:gd name="connsiteX3233" fmla="*/ 9028118 w 15576846"/>
              <a:gd name="connsiteY3233" fmla="*/ 3543255 h 7267344"/>
              <a:gd name="connsiteX3234" fmla="*/ 8609545 w 15576846"/>
              <a:gd name="connsiteY3234" fmla="*/ 3024593 h 7267344"/>
              <a:gd name="connsiteX3235" fmla="*/ 6132742 w 15576846"/>
              <a:gd name="connsiteY3235" fmla="*/ 3127043 h 7267344"/>
              <a:gd name="connsiteX3236" fmla="*/ 5760952 w 15576846"/>
              <a:gd name="connsiteY3236" fmla="*/ 2532134 h 7267344"/>
              <a:gd name="connsiteX3237" fmla="*/ 5518265 w 15576846"/>
              <a:gd name="connsiteY3237" fmla="*/ 2198242 h 7267344"/>
              <a:gd name="connsiteX3238" fmla="*/ 5286936 w 15576846"/>
              <a:gd name="connsiteY3238" fmla="*/ 1902137 h 7267344"/>
              <a:gd name="connsiteX3239" fmla="*/ 4812020 w 15576846"/>
              <a:gd name="connsiteY3239" fmla="*/ 1635158 h 7267344"/>
              <a:gd name="connsiteX3240" fmla="*/ 4761639 w 15576846"/>
              <a:gd name="connsiteY3240" fmla="*/ 1638082 h 7267344"/>
              <a:gd name="connsiteX3241" fmla="*/ 4203278 w 15576846"/>
              <a:gd name="connsiteY3241" fmla="*/ 2021906 h 7267344"/>
              <a:gd name="connsiteX3242" fmla="*/ 3883894 w 15576846"/>
              <a:gd name="connsiteY3242" fmla="*/ 2415176 h 7267344"/>
              <a:gd name="connsiteX3243" fmla="*/ 3888842 w 15576846"/>
              <a:gd name="connsiteY3243" fmla="*/ 2390210 h 7267344"/>
              <a:gd name="connsiteX3244" fmla="*/ 4210925 w 15576846"/>
              <a:gd name="connsiteY3244" fmla="*/ 1971074 h 7267344"/>
              <a:gd name="connsiteX3245" fmla="*/ 4768161 w 15576846"/>
              <a:gd name="connsiteY3245" fmla="*/ 1574768 h 7267344"/>
              <a:gd name="connsiteX3246" fmla="*/ 4818318 w 15576846"/>
              <a:gd name="connsiteY3246" fmla="*/ 1571844 h 7267344"/>
              <a:gd name="connsiteX3247" fmla="*/ 5291097 w 15576846"/>
              <a:gd name="connsiteY3247" fmla="*/ 1845457 h 7267344"/>
              <a:gd name="connsiteX3248" fmla="*/ 5519501 w 15576846"/>
              <a:gd name="connsiteY3248" fmla="*/ 2149997 h 7267344"/>
              <a:gd name="connsiteX3249" fmla="*/ 5760952 w 15576846"/>
              <a:gd name="connsiteY3249" fmla="*/ 2496259 h 7267344"/>
              <a:gd name="connsiteX3250" fmla="*/ 6130043 w 15576846"/>
              <a:gd name="connsiteY3250" fmla="*/ 3116472 h 7267344"/>
              <a:gd name="connsiteX3251" fmla="*/ 6227320 w 15576846"/>
              <a:gd name="connsiteY3251" fmla="*/ 3247375 h 7267344"/>
              <a:gd name="connsiteX3252" fmla="*/ 6132742 w 15576846"/>
              <a:gd name="connsiteY3252" fmla="*/ 3127043 h 7267344"/>
              <a:gd name="connsiteX3253" fmla="*/ 3873435 w 15576846"/>
              <a:gd name="connsiteY3253" fmla="*/ 2443628 h 7267344"/>
              <a:gd name="connsiteX3254" fmla="*/ 3868712 w 15576846"/>
              <a:gd name="connsiteY3254" fmla="*/ 2468144 h 7267344"/>
              <a:gd name="connsiteX3255" fmla="*/ 3868262 w 15576846"/>
              <a:gd name="connsiteY3255" fmla="*/ 2468932 h 7267344"/>
              <a:gd name="connsiteX3256" fmla="*/ 3873323 w 15576846"/>
              <a:gd name="connsiteY3256" fmla="*/ 2443853 h 7267344"/>
              <a:gd name="connsiteX3257" fmla="*/ 3873435 w 15576846"/>
              <a:gd name="connsiteY3257" fmla="*/ 2443628 h 7267344"/>
              <a:gd name="connsiteX3258" fmla="*/ 3841159 w 15576846"/>
              <a:gd name="connsiteY3258" fmla="*/ 2551139 h 7267344"/>
              <a:gd name="connsiteX3259" fmla="*/ 3836436 w 15576846"/>
              <a:gd name="connsiteY3259" fmla="*/ 2573519 h 7267344"/>
              <a:gd name="connsiteX3260" fmla="*/ 3835874 w 15576846"/>
              <a:gd name="connsiteY3260" fmla="*/ 2574418 h 7267344"/>
              <a:gd name="connsiteX3261" fmla="*/ 3840934 w 15576846"/>
              <a:gd name="connsiteY3261" fmla="*/ 2551589 h 7267344"/>
              <a:gd name="connsiteX3262" fmla="*/ 3841159 w 15576846"/>
              <a:gd name="connsiteY3262" fmla="*/ 2551139 h 7267344"/>
              <a:gd name="connsiteX3263" fmla="*/ 3844645 w 15576846"/>
              <a:gd name="connsiteY3263" fmla="*/ 2534720 h 7267344"/>
              <a:gd name="connsiteX3264" fmla="*/ 3845208 w 15576846"/>
              <a:gd name="connsiteY3264" fmla="*/ 2532246 h 7267344"/>
              <a:gd name="connsiteX3265" fmla="*/ 3844645 w 15576846"/>
              <a:gd name="connsiteY3265" fmla="*/ 2534720 h 7267344"/>
              <a:gd name="connsiteX3266" fmla="*/ 3844645 w 15576846"/>
              <a:gd name="connsiteY3266" fmla="*/ 2534720 h 7267344"/>
              <a:gd name="connsiteX3267" fmla="*/ 3823953 w 15576846"/>
              <a:gd name="connsiteY3267" fmla="*/ 2605570 h 7267344"/>
              <a:gd name="connsiteX3268" fmla="*/ 3819005 w 15576846"/>
              <a:gd name="connsiteY3268" fmla="*/ 2627724 h 7267344"/>
              <a:gd name="connsiteX3269" fmla="*/ 3818555 w 15576846"/>
              <a:gd name="connsiteY3269" fmla="*/ 2628399 h 7267344"/>
              <a:gd name="connsiteX3270" fmla="*/ 3823840 w 15576846"/>
              <a:gd name="connsiteY3270" fmla="*/ 2605682 h 7267344"/>
              <a:gd name="connsiteX3271" fmla="*/ 3823953 w 15576846"/>
              <a:gd name="connsiteY3271" fmla="*/ 2605570 h 7267344"/>
              <a:gd name="connsiteX3272" fmla="*/ 3815294 w 15576846"/>
              <a:gd name="connsiteY3272" fmla="*/ 2644256 h 7267344"/>
              <a:gd name="connsiteX3273" fmla="*/ 3809671 w 15576846"/>
              <a:gd name="connsiteY3273" fmla="*/ 2669447 h 7267344"/>
              <a:gd name="connsiteX3274" fmla="*/ 3808546 w 15576846"/>
              <a:gd name="connsiteY3274" fmla="*/ 2671021 h 7267344"/>
              <a:gd name="connsiteX3275" fmla="*/ 3814506 w 15576846"/>
              <a:gd name="connsiteY3275" fmla="*/ 2645493 h 7267344"/>
              <a:gd name="connsiteX3276" fmla="*/ 3815294 w 15576846"/>
              <a:gd name="connsiteY3276" fmla="*/ 2644256 h 7267344"/>
              <a:gd name="connsiteX3277" fmla="*/ 3800899 w 15576846"/>
              <a:gd name="connsiteY3277" fmla="*/ 2682379 h 7267344"/>
              <a:gd name="connsiteX3278" fmla="*/ 3799549 w 15576846"/>
              <a:gd name="connsiteY3278" fmla="*/ 2684404 h 7267344"/>
              <a:gd name="connsiteX3279" fmla="*/ 3805397 w 15576846"/>
              <a:gd name="connsiteY3279" fmla="*/ 2660225 h 7267344"/>
              <a:gd name="connsiteX3280" fmla="*/ 3806522 w 15576846"/>
              <a:gd name="connsiteY3280" fmla="*/ 2658426 h 7267344"/>
              <a:gd name="connsiteX3281" fmla="*/ 3800899 w 15576846"/>
              <a:gd name="connsiteY3281" fmla="*/ 2682379 h 7267344"/>
              <a:gd name="connsiteX3282" fmla="*/ 3791340 w 15576846"/>
              <a:gd name="connsiteY3282" fmla="*/ 2697449 h 7267344"/>
              <a:gd name="connsiteX3283" fmla="*/ 3791115 w 15576846"/>
              <a:gd name="connsiteY3283" fmla="*/ 2697786 h 7267344"/>
              <a:gd name="connsiteX3284" fmla="*/ 3794939 w 15576846"/>
              <a:gd name="connsiteY3284" fmla="*/ 2682829 h 7267344"/>
              <a:gd name="connsiteX3285" fmla="*/ 3791340 w 15576846"/>
              <a:gd name="connsiteY3285" fmla="*/ 2697449 h 7267344"/>
              <a:gd name="connsiteX3286" fmla="*/ 3776720 w 15576846"/>
              <a:gd name="connsiteY3286" fmla="*/ 2733998 h 7267344"/>
              <a:gd name="connsiteX3287" fmla="*/ 3771547 w 15576846"/>
              <a:gd name="connsiteY3287" fmla="*/ 2753791 h 7267344"/>
              <a:gd name="connsiteX3288" fmla="*/ 3770872 w 15576846"/>
              <a:gd name="connsiteY3288" fmla="*/ 2754916 h 7267344"/>
              <a:gd name="connsiteX3289" fmla="*/ 3776495 w 15576846"/>
              <a:gd name="connsiteY3289" fmla="*/ 2734448 h 7267344"/>
              <a:gd name="connsiteX3290" fmla="*/ 3776720 w 15576846"/>
              <a:gd name="connsiteY3290" fmla="*/ 2733998 h 7267344"/>
              <a:gd name="connsiteX3291" fmla="*/ 3786167 w 15576846"/>
              <a:gd name="connsiteY3291" fmla="*/ 2716904 h 7267344"/>
              <a:gd name="connsiteX3292" fmla="*/ 3786729 w 15576846"/>
              <a:gd name="connsiteY3292" fmla="*/ 2716005 h 7267344"/>
              <a:gd name="connsiteX3293" fmla="*/ 3781219 w 15576846"/>
              <a:gd name="connsiteY3293" fmla="*/ 2738159 h 7267344"/>
              <a:gd name="connsiteX3294" fmla="*/ 3780206 w 15576846"/>
              <a:gd name="connsiteY3294" fmla="*/ 2739734 h 7267344"/>
              <a:gd name="connsiteX3295" fmla="*/ 3786167 w 15576846"/>
              <a:gd name="connsiteY3295" fmla="*/ 2716904 h 7267344"/>
              <a:gd name="connsiteX3296" fmla="*/ 3795276 w 15576846"/>
              <a:gd name="connsiteY3296" fmla="*/ 2701947 h 7267344"/>
              <a:gd name="connsiteX3297" fmla="*/ 3797075 w 15576846"/>
              <a:gd name="connsiteY3297" fmla="*/ 2699136 h 7267344"/>
              <a:gd name="connsiteX3298" fmla="*/ 3791452 w 15576846"/>
              <a:gd name="connsiteY3298" fmla="*/ 2722977 h 7267344"/>
              <a:gd name="connsiteX3299" fmla="*/ 3789316 w 15576846"/>
              <a:gd name="connsiteY3299" fmla="*/ 2726126 h 7267344"/>
              <a:gd name="connsiteX3300" fmla="*/ 3795276 w 15576846"/>
              <a:gd name="connsiteY3300" fmla="*/ 2701947 h 7267344"/>
              <a:gd name="connsiteX3301" fmla="*/ 3804835 w 15576846"/>
              <a:gd name="connsiteY3301" fmla="*/ 2687103 h 7267344"/>
              <a:gd name="connsiteX3302" fmla="*/ 3806185 w 15576846"/>
              <a:gd name="connsiteY3302" fmla="*/ 2685078 h 7267344"/>
              <a:gd name="connsiteX3303" fmla="*/ 3800562 w 15576846"/>
              <a:gd name="connsiteY3303" fmla="*/ 2710157 h 7267344"/>
              <a:gd name="connsiteX3304" fmla="*/ 3798762 w 15576846"/>
              <a:gd name="connsiteY3304" fmla="*/ 2712631 h 7267344"/>
              <a:gd name="connsiteX3305" fmla="*/ 3804835 w 15576846"/>
              <a:gd name="connsiteY3305" fmla="*/ 2687103 h 7267344"/>
              <a:gd name="connsiteX3306" fmla="*/ 3813607 w 15576846"/>
              <a:gd name="connsiteY3306" fmla="*/ 2674282 h 7267344"/>
              <a:gd name="connsiteX3307" fmla="*/ 3815743 w 15576846"/>
              <a:gd name="connsiteY3307" fmla="*/ 2671246 h 7267344"/>
              <a:gd name="connsiteX3308" fmla="*/ 3810233 w 15576846"/>
              <a:gd name="connsiteY3308" fmla="*/ 2697337 h 7267344"/>
              <a:gd name="connsiteX3309" fmla="*/ 3807871 w 15576846"/>
              <a:gd name="connsiteY3309" fmla="*/ 2700485 h 7267344"/>
              <a:gd name="connsiteX3310" fmla="*/ 3813607 w 15576846"/>
              <a:gd name="connsiteY3310" fmla="*/ 2674282 h 7267344"/>
              <a:gd name="connsiteX3311" fmla="*/ 3822716 w 15576846"/>
              <a:gd name="connsiteY3311" fmla="*/ 2661349 h 7267344"/>
              <a:gd name="connsiteX3312" fmla="*/ 3825190 w 15576846"/>
              <a:gd name="connsiteY3312" fmla="*/ 2657976 h 7267344"/>
              <a:gd name="connsiteX3313" fmla="*/ 3821591 w 15576846"/>
              <a:gd name="connsiteY3313" fmla="*/ 2675969 h 7267344"/>
              <a:gd name="connsiteX3314" fmla="*/ 3819792 w 15576846"/>
              <a:gd name="connsiteY3314" fmla="*/ 2684854 h 7267344"/>
              <a:gd name="connsiteX3315" fmla="*/ 3816981 w 15576846"/>
              <a:gd name="connsiteY3315" fmla="*/ 2688340 h 7267344"/>
              <a:gd name="connsiteX3316" fmla="*/ 3822716 w 15576846"/>
              <a:gd name="connsiteY3316" fmla="*/ 2661349 h 7267344"/>
              <a:gd name="connsiteX3317" fmla="*/ 3831937 w 15576846"/>
              <a:gd name="connsiteY3317" fmla="*/ 2648866 h 7267344"/>
              <a:gd name="connsiteX3318" fmla="*/ 3834749 w 15576846"/>
              <a:gd name="connsiteY3318" fmla="*/ 2645155 h 7267344"/>
              <a:gd name="connsiteX3319" fmla="*/ 3829463 w 15576846"/>
              <a:gd name="connsiteY3319" fmla="*/ 2672708 h 7267344"/>
              <a:gd name="connsiteX3320" fmla="*/ 3826314 w 15576846"/>
              <a:gd name="connsiteY3320" fmla="*/ 2676532 h 7267344"/>
              <a:gd name="connsiteX3321" fmla="*/ 3831937 w 15576846"/>
              <a:gd name="connsiteY3321" fmla="*/ 2648866 h 7267344"/>
              <a:gd name="connsiteX3322" fmla="*/ 3841272 w 15576846"/>
              <a:gd name="connsiteY3322" fmla="*/ 2636721 h 7267344"/>
              <a:gd name="connsiteX3323" fmla="*/ 4732062 w 15576846"/>
              <a:gd name="connsiteY3323" fmla="*/ 2000764 h 7267344"/>
              <a:gd name="connsiteX3324" fmla="*/ 4780194 w 15576846"/>
              <a:gd name="connsiteY3324" fmla="*/ 1998402 h 7267344"/>
              <a:gd name="connsiteX3325" fmla="*/ 5243976 w 15576846"/>
              <a:gd name="connsiteY3325" fmla="*/ 2215111 h 7267344"/>
              <a:gd name="connsiteX3326" fmla="*/ 5492849 w 15576846"/>
              <a:gd name="connsiteY3326" fmla="*/ 2470506 h 7267344"/>
              <a:gd name="connsiteX3327" fmla="*/ 5735086 w 15576846"/>
              <a:gd name="connsiteY3327" fmla="*/ 2731074 h 7267344"/>
              <a:gd name="connsiteX3328" fmla="*/ 6129931 w 15576846"/>
              <a:gd name="connsiteY3328" fmla="*/ 3219148 h 7267344"/>
              <a:gd name="connsiteX3329" fmla="*/ 6262520 w 15576846"/>
              <a:gd name="connsiteY3329" fmla="*/ 3345327 h 7267344"/>
              <a:gd name="connsiteX3330" fmla="*/ 6262858 w 15576846"/>
              <a:gd name="connsiteY3330" fmla="*/ 3346564 h 7267344"/>
              <a:gd name="connsiteX3331" fmla="*/ 6132292 w 15576846"/>
              <a:gd name="connsiteY3331" fmla="*/ 3229944 h 7267344"/>
              <a:gd name="connsiteX3332" fmla="*/ 5735086 w 15576846"/>
              <a:gd name="connsiteY3332" fmla="*/ 2766949 h 7267344"/>
              <a:gd name="connsiteX3333" fmla="*/ 5490037 w 15576846"/>
              <a:gd name="connsiteY3333" fmla="*/ 2515715 h 7267344"/>
              <a:gd name="connsiteX3334" fmla="*/ 5239928 w 15576846"/>
              <a:gd name="connsiteY3334" fmla="*/ 2271903 h 7267344"/>
              <a:gd name="connsiteX3335" fmla="*/ 4774009 w 15576846"/>
              <a:gd name="connsiteY3335" fmla="*/ 2061829 h 7267344"/>
              <a:gd name="connsiteX3336" fmla="*/ 4725651 w 15576846"/>
              <a:gd name="connsiteY3336" fmla="*/ 2064078 h 7267344"/>
              <a:gd name="connsiteX3337" fmla="*/ 3835986 w 15576846"/>
              <a:gd name="connsiteY3337" fmla="*/ 2665061 h 7267344"/>
              <a:gd name="connsiteX3338" fmla="*/ 3841272 w 15576846"/>
              <a:gd name="connsiteY3338" fmla="*/ 2636721 h 7267344"/>
              <a:gd name="connsiteX3339" fmla="*/ 6486876 w 15576846"/>
              <a:gd name="connsiteY3339" fmla="*/ 3690802 h 7267344"/>
              <a:gd name="connsiteX3340" fmla="*/ 6915908 w 15576846"/>
              <a:gd name="connsiteY3340" fmla="*/ 4242303 h 7267344"/>
              <a:gd name="connsiteX3341" fmla="*/ 7454026 w 15576846"/>
              <a:gd name="connsiteY3341" fmla="*/ 4547404 h 7267344"/>
              <a:gd name="connsiteX3342" fmla="*/ 8221336 w 15576846"/>
              <a:gd name="connsiteY3342" fmla="*/ 4063380 h 7267344"/>
              <a:gd name="connsiteX3343" fmla="*/ 7889693 w 15576846"/>
              <a:gd name="connsiteY3343" fmla="*/ 4358023 h 7267344"/>
              <a:gd name="connsiteX3344" fmla="*/ 7447954 w 15576846"/>
              <a:gd name="connsiteY3344" fmla="*/ 4572483 h 7267344"/>
              <a:gd name="connsiteX3345" fmla="*/ 6910735 w 15576846"/>
              <a:gd name="connsiteY3345" fmla="*/ 4257484 h 7267344"/>
              <a:gd name="connsiteX3346" fmla="*/ 6486089 w 15576846"/>
              <a:gd name="connsiteY3346" fmla="*/ 3689565 h 7267344"/>
              <a:gd name="connsiteX3347" fmla="*/ 6474056 w 15576846"/>
              <a:gd name="connsiteY3347" fmla="*/ 3654478 h 7267344"/>
              <a:gd name="connsiteX3348" fmla="*/ 6486876 w 15576846"/>
              <a:gd name="connsiteY3348" fmla="*/ 3690802 h 7267344"/>
              <a:gd name="connsiteX3349" fmla="*/ 11328248 w 15576846"/>
              <a:gd name="connsiteY3349" fmla="*/ 5238467 h 7267344"/>
              <a:gd name="connsiteX3350" fmla="*/ 10770338 w 15576846"/>
              <a:gd name="connsiteY3350" fmla="*/ 5621166 h 7267344"/>
              <a:gd name="connsiteX3351" fmla="*/ 10720406 w 15576846"/>
              <a:gd name="connsiteY3351" fmla="*/ 5623978 h 7267344"/>
              <a:gd name="connsiteX3352" fmla="*/ 10224347 w 15576846"/>
              <a:gd name="connsiteY3352" fmla="*/ 5334845 h 7267344"/>
              <a:gd name="connsiteX3353" fmla="*/ 9997630 w 15576846"/>
              <a:gd name="connsiteY3353" fmla="*/ 5040426 h 7267344"/>
              <a:gd name="connsiteX3354" fmla="*/ 9773049 w 15576846"/>
              <a:gd name="connsiteY3354" fmla="*/ 4731501 h 7267344"/>
              <a:gd name="connsiteX3355" fmla="*/ 9398446 w 15576846"/>
              <a:gd name="connsiteY3355" fmla="*/ 4133779 h 7267344"/>
              <a:gd name="connsiteX3356" fmla="*/ 9286100 w 15576846"/>
              <a:gd name="connsiteY3356" fmla="*/ 3991069 h 7267344"/>
              <a:gd name="connsiteX3357" fmla="*/ 9396198 w 15576846"/>
              <a:gd name="connsiteY3357" fmla="*/ 4122983 h 7267344"/>
              <a:gd name="connsiteX3358" fmla="*/ 9773611 w 15576846"/>
              <a:gd name="connsiteY3358" fmla="*/ 4695401 h 7267344"/>
              <a:gd name="connsiteX3359" fmla="*/ 10000104 w 15576846"/>
              <a:gd name="connsiteY3359" fmla="*/ 4993981 h 7267344"/>
              <a:gd name="connsiteX3360" fmla="*/ 10228959 w 15576846"/>
              <a:gd name="connsiteY3360" fmla="*/ 5278615 h 7267344"/>
              <a:gd name="connsiteX3361" fmla="*/ 10727378 w 15576846"/>
              <a:gd name="connsiteY3361" fmla="*/ 5560326 h 7267344"/>
              <a:gd name="connsiteX3362" fmla="*/ 10777535 w 15576846"/>
              <a:gd name="connsiteY3362" fmla="*/ 5557514 h 7267344"/>
              <a:gd name="connsiteX3363" fmla="*/ 11636949 w 15576846"/>
              <a:gd name="connsiteY3363" fmla="*/ 4845872 h 7267344"/>
              <a:gd name="connsiteX3364" fmla="*/ 11631664 w 15576846"/>
              <a:gd name="connsiteY3364" fmla="*/ 4872637 h 7267344"/>
              <a:gd name="connsiteX3365" fmla="*/ 11328248 w 15576846"/>
              <a:gd name="connsiteY3365" fmla="*/ 5238467 h 7267344"/>
              <a:gd name="connsiteX3366" fmla="*/ 11643696 w 15576846"/>
              <a:gd name="connsiteY3366" fmla="*/ 4835863 h 7267344"/>
              <a:gd name="connsiteX3367" fmla="*/ 11644595 w 15576846"/>
              <a:gd name="connsiteY3367" fmla="*/ 4834513 h 7267344"/>
              <a:gd name="connsiteX3368" fmla="*/ 11639310 w 15576846"/>
              <a:gd name="connsiteY3368" fmla="*/ 4860491 h 7267344"/>
              <a:gd name="connsiteX3369" fmla="*/ 11638636 w 15576846"/>
              <a:gd name="connsiteY3369" fmla="*/ 4861504 h 7267344"/>
              <a:gd name="connsiteX3370" fmla="*/ 11643696 w 15576846"/>
              <a:gd name="connsiteY3370" fmla="*/ 4835863 h 7267344"/>
              <a:gd name="connsiteX3371" fmla="*/ 11646733 w 15576846"/>
              <a:gd name="connsiteY3371" fmla="*/ 4848683 h 7267344"/>
              <a:gd name="connsiteX3372" fmla="*/ 11651793 w 15576846"/>
              <a:gd name="connsiteY3372" fmla="*/ 4823830 h 7267344"/>
              <a:gd name="connsiteX3373" fmla="*/ 11652243 w 15576846"/>
              <a:gd name="connsiteY3373" fmla="*/ 4823042 h 7267344"/>
              <a:gd name="connsiteX3374" fmla="*/ 11646845 w 15576846"/>
              <a:gd name="connsiteY3374" fmla="*/ 4848346 h 7267344"/>
              <a:gd name="connsiteX3375" fmla="*/ 11646733 w 15576846"/>
              <a:gd name="connsiteY3375" fmla="*/ 4848683 h 7267344"/>
              <a:gd name="connsiteX3376" fmla="*/ 11655055 w 15576846"/>
              <a:gd name="connsiteY3376" fmla="*/ 4807411 h 7267344"/>
              <a:gd name="connsiteX3377" fmla="*/ 11660565 w 15576846"/>
              <a:gd name="connsiteY3377" fmla="*/ 4780083 h 7267344"/>
              <a:gd name="connsiteX3378" fmla="*/ 11661577 w 15576846"/>
              <a:gd name="connsiteY3378" fmla="*/ 4778509 h 7267344"/>
              <a:gd name="connsiteX3379" fmla="*/ 11655729 w 15576846"/>
              <a:gd name="connsiteY3379" fmla="*/ 4806286 h 7267344"/>
              <a:gd name="connsiteX3380" fmla="*/ 11655055 w 15576846"/>
              <a:gd name="connsiteY3380" fmla="*/ 4807411 h 7267344"/>
              <a:gd name="connsiteX3381" fmla="*/ 11663489 w 15576846"/>
              <a:gd name="connsiteY3381" fmla="*/ 4765913 h 7267344"/>
              <a:gd name="connsiteX3382" fmla="*/ 11668774 w 15576846"/>
              <a:gd name="connsiteY3382" fmla="*/ 4739710 h 7267344"/>
              <a:gd name="connsiteX3383" fmla="*/ 11670349 w 15576846"/>
              <a:gd name="connsiteY3383" fmla="*/ 4737573 h 7267344"/>
              <a:gd name="connsiteX3384" fmla="*/ 11666188 w 15576846"/>
              <a:gd name="connsiteY3384" fmla="*/ 4757029 h 7267344"/>
              <a:gd name="connsiteX3385" fmla="*/ 11664726 w 15576846"/>
              <a:gd name="connsiteY3385" fmla="*/ 4764114 h 7267344"/>
              <a:gd name="connsiteX3386" fmla="*/ 11663489 w 15576846"/>
              <a:gd name="connsiteY3386" fmla="*/ 4765913 h 7267344"/>
              <a:gd name="connsiteX3387" fmla="*/ 11672036 w 15576846"/>
              <a:gd name="connsiteY3387" fmla="*/ 4753093 h 7267344"/>
              <a:gd name="connsiteX3388" fmla="*/ 11677434 w 15576846"/>
              <a:gd name="connsiteY3388" fmla="*/ 4727789 h 7267344"/>
              <a:gd name="connsiteX3389" fmla="*/ 11678558 w 15576846"/>
              <a:gd name="connsiteY3389" fmla="*/ 4726215 h 7267344"/>
              <a:gd name="connsiteX3390" fmla="*/ 11672935 w 15576846"/>
              <a:gd name="connsiteY3390" fmla="*/ 4751856 h 7267344"/>
              <a:gd name="connsiteX3391" fmla="*/ 11672036 w 15576846"/>
              <a:gd name="connsiteY3391" fmla="*/ 4753093 h 7267344"/>
              <a:gd name="connsiteX3392" fmla="*/ 11680471 w 15576846"/>
              <a:gd name="connsiteY3392" fmla="*/ 4713282 h 7267344"/>
              <a:gd name="connsiteX3393" fmla="*/ 11686431 w 15576846"/>
              <a:gd name="connsiteY3393" fmla="*/ 4685280 h 7267344"/>
              <a:gd name="connsiteX3394" fmla="*/ 11688117 w 15576846"/>
              <a:gd name="connsiteY3394" fmla="*/ 4683031 h 7267344"/>
              <a:gd name="connsiteX3395" fmla="*/ 11681820 w 15576846"/>
              <a:gd name="connsiteY3395" fmla="*/ 4711370 h 7267344"/>
              <a:gd name="connsiteX3396" fmla="*/ 11680471 w 15576846"/>
              <a:gd name="connsiteY3396" fmla="*/ 4713282 h 7267344"/>
              <a:gd name="connsiteX3397" fmla="*/ 11695202 w 15576846"/>
              <a:gd name="connsiteY3397" fmla="*/ 4673359 h 7267344"/>
              <a:gd name="connsiteX3398" fmla="*/ 11696552 w 15576846"/>
              <a:gd name="connsiteY3398" fmla="*/ 4671447 h 7267344"/>
              <a:gd name="connsiteX3399" fmla="*/ 11690142 w 15576846"/>
              <a:gd name="connsiteY3399" fmla="*/ 4699112 h 7267344"/>
              <a:gd name="connsiteX3400" fmla="*/ 11689130 w 15576846"/>
              <a:gd name="connsiteY3400" fmla="*/ 4700687 h 7267344"/>
              <a:gd name="connsiteX3401" fmla="*/ 11695202 w 15576846"/>
              <a:gd name="connsiteY3401" fmla="*/ 4673359 h 7267344"/>
              <a:gd name="connsiteX3402" fmla="*/ 11698464 w 15576846"/>
              <a:gd name="connsiteY3402" fmla="*/ 4658852 h 7267344"/>
              <a:gd name="connsiteX3403" fmla="*/ 11704762 w 15576846"/>
              <a:gd name="connsiteY3403" fmla="*/ 4630737 h 7267344"/>
              <a:gd name="connsiteX3404" fmla="*/ 11706786 w 15576846"/>
              <a:gd name="connsiteY3404" fmla="*/ 4628038 h 7267344"/>
              <a:gd name="connsiteX3405" fmla="*/ 11700151 w 15576846"/>
              <a:gd name="connsiteY3405" fmla="*/ 4656603 h 7267344"/>
              <a:gd name="connsiteX3406" fmla="*/ 11698464 w 15576846"/>
              <a:gd name="connsiteY3406" fmla="*/ 4658852 h 7267344"/>
              <a:gd name="connsiteX3407" fmla="*/ 11713983 w 15576846"/>
              <a:gd name="connsiteY3407" fmla="*/ 4618367 h 7267344"/>
              <a:gd name="connsiteX3408" fmla="*/ 11715220 w 15576846"/>
              <a:gd name="connsiteY3408" fmla="*/ 4616679 h 7267344"/>
              <a:gd name="connsiteX3409" fmla="*/ 11708473 w 15576846"/>
              <a:gd name="connsiteY3409" fmla="*/ 4644345 h 7267344"/>
              <a:gd name="connsiteX3410" fmla="*/ 11707574 w 15576846"/>
              <a:gd name="connsiteY3410" fmla="*/ 4645694 h 7267344"/>
              <a:gd name="connsiteX3411" fmla="*/ 11713983 w 15576846"/>
              <a:gd name="connsiteY3411" fmla="*/ 4618367 h 7267344"/>
              <a:gd name="connsiteX3412" fmla="*/ 11717470 w 15576846"/>
              <a:gd name="connsiteY3412" fmla="*/ 4603409 h 7267344"/>
              <a:gd name="connsiteX3413" fmla="*/ 11723655 w 15576846"/>
              <a:gd name="connsiteY3413" fmla="*/ 4576869 h 7267344"/>
              <a:gd name="connsiteX3414" fmla="*/ 11725567 w 15576846"/>
              <a:gd name="connsiteY3414" fmla="*/ 4574395 h 7267344"/>
              <a:gd name="connsiteX3415" fmla="*/ 11718932 w 15576846"/>
              <a:gd name="connsiteY3415" fmla="*/ 4601385 h 7267344"/>
              <a:gd name="connsiteX3416" fmla="*/ 11717470 w 15576846"/>
              <a:gd name="connsiteY3416" fmla="*/ 4603409 h 7267344"/>
              <a:gd name="connsiteX3417" fmla="*/ 11720056 w 15576846"/>
              <a:gd name="connsiteY3417" fmla="*/ 4571021 h 7267344"/>
              <a:gd name="connsiteX3418" fmla="*/ 11717245 w 15576846"/>
              <a:gd name="connsiteY3418" fmla="*/ 4574620 h 7267344"/>
              <a:gd name="connsiteX3419" fmla="*/ 11723767 w 15576846"/>
              <a:gd name="connsiteY3419" fmla="*/ 4545605 h 7267344"/>
              <a:gd name="connsiteX3420" fmla="*/ 11727029 w 15576846"/>
              <a:gd name="connsiteY3420" fmla="*/ 4541669 h 7267344"/>
              <a:gd name="connsiteX3421" fmla="*/ 11720056 w 15576846"/>
              <a:gd name="connsiteY3421" fmla="*/ 4571021 h 7267344"/>
              <a:gd name="connsiteX3422" fmla="*/ 11710273 w 15576846"/>
              <a:gd name="connsiteY3422" fmla="*/ 4583167 h 7267344"/>
              <a:gd name="connsiteX3423" fmla="*/ 11707236 w 15576846"/>
              <a:gd name="connsiteY3423" fmla="*/ 4586990 h 7267344"/>
              <a:gd name="connsiteX3424" fmla="*/ 11713646 w 15576846"/>
              <a:gd name="connsiteY3424" fmla="*/ 4557076 h 7267344"/>
              <a:gd name="connsiteX3425" fmla="*/ 11717020 w 15576846"/>
              <a:gd name="connsiteY3425" fmla="*/ 4553140 h 7267344"/>
              <a:gd name="connsiteX3426" fmla="*/ 11710273 w 15576846"/>
              <a:gd name="connsiteY3426" fmla="*/ 4583167 h 7267344"/>
              <a:gd name="connsiteX3427" fmla="*/ 11700601 w 15576846"/>
              <a:gd name="connsiteY3427" fmla="*/ 4594862 h 7267344"/>
              <a:gd name="connsiteX3428" fmla="*/ 11697227 w 15576846"/>
              <a:gd name="connsiteY3428" fmla="*/ 4598911 h 7267344"/>
              <a:gd name="connsiteX3429" fmla="*/ 11698689 w 15576846"/>
              <a:gd name="connsiteY3429" fmla="*/ 4591826 h 7267344"/>
              <a:gd name="connsiteX3430" fmla="*/ 11703413 w 15576846"/>
              <a:gd name="connsiteY3430" fmla="*/ 4568322 h 7267344"/>
              <a:gd name="connsiteX3431" fmla="*/ 11707123 w 15576846"/>
              <a:gd name="connsiteY3431" fmla="*/ 4564273 h 7267344"/>
              <a:gd name="connsiteX3432" fmla="*/ 11700601 w 15576846"/>
              <a:gd name="connsiteY3432" fmla="*/ 4594862 h 7267344"/>
              <a:gd name="connsiteX3433" fmla="*/ 11694190 w 15576846"/>
              <a:gd name="connsiteY3433" fmla="*/ 4589464 h 7267344"/>
              <a:gd name="connsiteX3434" fmla="*/ 11690817 w 15576846"/>
              <a:gd name="connsiteY3434" fmla="*/ 4606446 h 7267344"/>
              <a:gd name="connsiteX3435" fmla="*/ 11687105 w 15576846"/>
              <a:gd name="connsiteY3435" fmla="*/ 4610719 h 7267344"/>
              <a:gd name="connsiteX3436" fmla="*/ 11693066 w 15576846"/>
              <a:gd name="connsiteY3436" fmla="*/ 4579455 h 7267344"/>
              <a:gd name="connsiteX3437" fmla="*/ 11697114 w 15576846"/>
              <a:gd name="connsiteY3437" fmla="*/ 4575182 h 7267344"/>
              <a:gd name="connsiteX3438" fmla="*/ 11694190 w 15576846"/>
              <a:gd name="connsiteY3438" fmla="*/ 4589464 h 7267344"/>
              <a:gd name="connsiteX3439" fmla="*/ 11680808 w 15576846"/>
              <a:gd name="connsiteY3439" fmla="*/ 4617692 h 7267344"/>
              <a:gd name="connsiteX3440" fmla="*/ 11363110 w 15576846"/>
              <a:gd name="connsiteY3440" fmla="*/ 4894341 h 7267344"/>
              <a:gd name="connsiteX3441" fmla="*/ 10809810 w 15576846"/>
              <a:gd name="connsiteY3441" fmla="*/ 5195170 h 7267344"/>
              <a:gd name="connsiteX3442" fmla="*/ 10761791 w 15576846"/>
              <a:gd name="connsiteY3442" fmla="*/ 5197419 h 7267344"/>
              <a:gd name="connsiteX3443" fmla="*/ 10273830 w 15576846"/>
              <a:gd name="connsiteY3443" fmla="*/ 4970589 h 7267344"/>
              <a:gd name="connsiteX3444" fmla="*/ 10029343 w 15576846"/>
              <a:gd name="connsiteY3444" fmla="*/ 4729251 h 7267344"/>
              <a:gd name="connsiteX3445" fmla="*/ 9801388 w 15576846"/>
              <a:gd name="connsiteY3445" fmla="*/ 4496798 h 7267344"/>
              <a:gd name="connsiteX3446" fmla="*/ 9400359 w 15576846"/>
              <a:gd name="connsiteY3446" fmla="*/ 4030317 h 7267344"/>
              <a:gd name="connsiteX3447" fmla="*/ 9250563 w 15576846"/>
              <a:gd name="connsiteY3447" fmla="*/ 3896602 h 7267344"/>
              <a:gd name="connsiteX3448" fmla="*/ 9250338 w 15576846"/>
              <a:gd name="connsiteY3448" fmla="*/ 3895928 h 7267344"/>
              <a:gd name="connsiteX3449" fmla="*/ 9398559 w 15576846"/>
              <a:gd name="connsiteY3449" fmla="*/ 4019521 h 7267344"/>
              <a:gd name="connsiteX3450" fmla="*/ 9801950 w 15576846"/>
              <a:gd name="connsiteY3450" fmla="*/ 4460811 h 7267344"/>
              <a:gd name="connsiteX3451" fmla="*/ 10033167 w 15576846"/>
              <a:gd name="connsiteY3451" fmla="*/ 4685280 h 7267344"/>
              <a:gd name="connsiteX3452" fmla="*/ 10278553 w 15576846"/>
              <a:gd name="connsiteY3452" fmla="*/ 4914584 h 7267344"/>
              <a:gd name="connsiteX3453" fmla="*/ 10768763 w 15576846"/>
              <a:gd name="connsiteY3453" fmla="*/ 5133992 h 7267344"/>
              <a:gd name="connsiteX3454" fmla="*/ 10817008 w 15576846"/>
              <a:gd name="connsiteY3454" fmla="*/ 5131855 h 7267344"/>
              <a:gd name="connsiteX3455" fmla="*/ 11370757 w 15576846"/>
              <a:gd name="connsiteY3455" fmla="*/ 4844185 h 7267344"/>
              <a:gd name="connsiteX3456" fmla="*/ 11665064 w 15576846"/>
              <a:gd name="connsiteY3456" fmla="*/ 4608020 h 7267344"/>
              <a:gd name="connsiteX3457" fmla="*/ 11686880 w 15576846"/>
              <a:gd name="connsiteY3457" fmla="*/ 4585866 h 7267344"/>
              <a:gd name="connsiteX3458" fmla="*/ 11680808 w 15576846"/>
              <a:gd name="connsiteY3458" fmla="*/ 4617692 h 7267344"/>
              <a:gd name="connsiteX3459" fmla="*/ 8616743 w 15576846"/>
              <a:gd name="connsiteY3459" fmla="*/ 3002888 h 7267344"/>
              <a:gd name="connsiteX3460" fmla="*/ 8075926 w 15576846"/>
              <a:gd name="connsiteY3460" fmla="*/ 2686878 h 7267344"/>
              <a:gd name="connsiteX3461" fmla="*/ 7631262 w 15576846"/>
              <a:gd name="connsiteY3461" fmla="*/ 2902012 h 7267344"/>
              <a:gd name="connsiteX3462" fmla="*/ 7304455 w 15576846"/>
              <a:gd name="connsiteY3462" fmla="*/ 3190246 h 7267344"/>
              <a:gd name="connsiteX3463" fmla="*/ 7637335 w 15576846"/>
              <a:gd name="connsiteY3463" fmla="*/ 2883794 h 7267344"/>
              <a:gd name="connsiteX3464" fmla="*/ 8081774 w 15576846"/>
              <a:gd name="connsiteY3464" fmla="*/ 2661912 h 7267344"/>
              <a:gd name="connsiteX3465" fmla="*/ 8621691 w 15576846"/>
              <a:gd name="connsiteY3465" fmla="*/ 2987819 h 7267344"/>
              <a:gd name="connsiteX3466" fmla="*/ 9032729 w 15576846"/>
              <a:gd name="connsiteY3466" fmla="*/ 3540331 h 7267344"/>
              <a:gd name="connsiteX3467" fmla="*/ 8616743 w 15576846"/>
              <a:gd name="connsiteY3467" fmla="*/ 3002888 h 7267344"/>
              <a:gd name="connsiteX3468" fmla="*/ 6132967 w 15576846"/>
              <a:gd name="connsiteY3468" fmla="*/ 3110399 h 7267344"/>
              <a:gd name="connsiteX3469" fmla="*/ 5765225 w 15576846"/>
              <a:gd name="connsiteY3469" fmla="*/ 2492998 h 7267344"/>
              <a:gd name="connsiteX3470" fmla="*/ 5522201 w 15576846"/>
              <a:gd name="connsiteY3470" fmla="*/ 2143699 h 7267344"/>
              <a:gd name="connsiteX3471" fmla="*/ 5294695 w 15576846"/>
              <a:gd name="connsiteY3471" fmla="*/ 1840621 h 7267344"/>
              <a:gd name="connsiteX3472" fmla="*/ 4818318 w 15576846"/>
              <a:gd name="connsiteY3472" fmla="*/ 1564196 h 7267344"/>
              <a:gd name="connsiteX3473" fmla="*/ 4767599 w 15576846"/>
              <a:gd name="connsiteY3473" fmla="*/ 1567233 h 7267344"/>
              <a:gd name="connsiteX3474" fmla="*/ 4208339 w 15576846"/>
              <a:gd name="connsiteY3474" fmla="*/ 1964777 h 7267344"/>
              <a:gd name="connsiteX3475" fmla="*/ 3891991 w 15576846"/>
              <a:gd name="connsiteY3475" fmla="*/ 2373566 h 7267344"/>
              <a:gd name="connsiteX3476" fmla="*/ 3896602 w 15576846"/>
              <a:gd name="connsiteY3476" fmla="*/ 2349837 h 7267344"/>
              <a:gd name="connsiteX3477" fmla="*/ 4215986 w 15576846"/>
              <a:gd name="connsiteY3477" fmla="*/ 1913832 h 7267344"/>
              <a:gd name="connsiteX3478" fmla="*/ 4774121 w 15576846"/>
              <a:gd name="connsiteY3478" fmla="*/ 1503806 h 7267344"/>
              <a:gd name="connsiteX3479" fmla="*/ 4824616 w 15576846"/>
              <a:gd name="connsiteY3479" fmla="*/ 1500769 h 7267344"/>
              <a:gd name="connsiteX3480" fmla="*/ 5298856 w 15576846"/>
              <a:gd name="connsiteY3480" fmla="*/ 1783829 h 7267344"/>
              <a:gd name="connsiteX3481" fmla="*/ 5523100 w 15576846"/>
              <a:gd name="connsiteY3481" fmla="*/ 2094555 h 7267344"/>
              <a:gd name="connsiteX3482" fmla="*/ 5765225 w 15576846"/>
              <a:gd name="connsiteY3482" fmla="*/ 2457011 h 7267344"/>
              <a:gd name="connsiteX3483" fmla="*/ 6130155 w 15576846"/>
              <a:gd name="connsiteY3483" fmla="*/ 3099829 h 7267344"/>
              <a:gd name="connsiteX3484" fmla="*/ 6219336 w 15576846"/>
              <a:gd name="connsiteY3484" fmla="*/ 3226570 h 7267344"/>
              <a:gd name="connsiteX3485" fmla="*/ 6132967 w 15576846"/>
              <a:gd name="connsiteY3485" fmla="*/ 3110399 h 7267344"/>
              <a:gd name="connsiteX3486" fmla="*/ 3815518 w 15576846"/>
              <a:gd name="connsiteY3486" fmla="*/ 2619852 h 7267344"/>
              <a:gd name="connsiteX3487" fmla="*/ 3810683 w 15576846"/>
              <a:gd name="connsiteY3487" fmla="*/ 2640770 h 7267344"/>
              <a:gd name="connsiteX3488" fmla="*/ 3810008 w 15576846"/>
              <a:gd name="connsiteY3488" fmla="*/ 2641894 h 7267344"/>
              <a:gd name="connsiteX3489" fmla="*/ 3815181 w 15576846"/>
              <a:gd name="connsiteY3489" fmla="*/ 2620527 h 7267344"/>
              <a:gd name="connsiteX3490" fmla="*/ 3815518 w 15576846"/>
              <a:gd name="connsiteY3490" fmla="*/ 2619852 h 7267344"/>
              <a:gd name="connsiteX3491" fmla="*/ 3752541 w 15576846"/>
              <a:gd name="connsiteY3491" fmla="*/ 2801811 h 7267344"/>
              <a:gd name="connsiteX3492" fmla="*/ 3753553 w 15576846"/>
              <a:gd name="connsiteY3492" fmla="*/ 2799787 h 7267344"/>
              <a:gd name="connsiteX3493" fmla="*/ 3749280 w 15576846"/>
              <a:gd name="connsiteY3493" fmla="*/ 2815419 h 7267344"/>
              <a:gd name="connsiteX3494" fmla="*/ 3748043 w 15576846"/>
              <a:gd name="connsiteY3494" fmla="*/ 2817555 h 7267344"/>
              <a:gd name="connsiteX3495" fmla="*/ 3752541 w 15576846"/>
              <a:gd name="connsiteY3495" fmla="*/ 2801811 h 7267344"/>
              <a:gd name="connsiteX3496" fmla="*/ 3764687 w 15576846"/>
              <a:gd name="connsiteY3496" fmla="*/ 2777408 h 7267344"/>
              <a:gd name="connsiteX3497" fmla="*/ 3765924 w 15576846"/>
              <a:gd name="connsiteY3497" fmla="*/ 2775158 h 7267344"/>
              <a:gd name="connsiteX3498" fmla="*/ 3760526 w 15576846"/>
              <a:gd name="connsiteY3498" fmla="*/ 2795963 h 7267344"/>
              <a:gd name="connsiteX3499" fmla="*/ 3758839 w 15576846"/>
              <a:gd name="connsiteY3499" fmla="*/ 2798775 h 7267344"/>
              <a:gd name="connsiteX3500" fmla="*/ 3764687 w 15576846"/>
              <a:gd name="connsiteY3500" fmla="*/ 2777408 h 7267344"/>
              <a:gd name="connsiteX3501" fmla="*/ 3775146 w 15576846"/>
              <a:gd name="connsiteY3501" fmla="*/ 2759302 h 7267344"/>
              <a:gd name="connsiteX3502" fmla="*/ 3776608 w 15576846"/>
              <a:gd name="connsiteY3502" fmla="*/ 2756940 h 7267344"/>
              <a:gd name="connsiteX3503" fmla="*/ 3770760 w 15576846"/>
              <a:gd name="connsiteY3503" fmla="*/ 2780219 h 7267344"/>
              <a:gd name="connsiteX3504" fmla="*/ 3768961 w 15576846"/>
              <a:gd name="connsiteY3504" fmla="*/ 2782918 h 7267344"/>
              <a:gd name="connsiteX3505" fmla="*/ 3775146 w 15576846"/>
              <a:gd name="connsiteY3505" fmla="*/ 2759302 h 7267344"/>
              <a:gd name="connsiteX3506" fmla="*/ 3784817 w 15576846"/>
              <a:gd name="connsiteY3506" fmla="*/ 2743895 h 7267344"/>
              <a:gd name="connsiteX3507" fmla="*/ 3787404 w 15576846"/>
              <a:gd name="connsiteY3507" fmla="*/ 2739959 h 7267344"/>
              <a:gd name="connsiteX3508" fmla="*/ 3781443 w 15576846"/>
              <a:gd name="connsiteY3508" fmla="*/ 2765262 h 7267344"/>
              <a:gd name="connsiteX3509" fmla="*/ 3778519 w 15576846"/>
              <a:gd name="connsiteY3509" fmla="*/ 2769310 h 7267344"/>
              <a:gd name="connsiteX3510" fmla="*/ 3784817 w 15576846"/>
              <a:gd name="connsiteY3510" fmla="*/ 2743895 h 7267344"/>
              <a:gd name="connsiteX3511" fmla="*/ 3795051 w 15576846"/>
              <a:gd name="connsiteY3511" fmla="*/ 2728713 h 7267344"/>
              <a:gd name="connsiteX3512" fmla="*/ 3797075 w 15576846"/>
              <a:gd name="connsiteY3512" fmla="*/ 2725676 h 7267344"/>
              <a:gd name="connsiteX3513" fmla="*/ 3791115 w 15576846"/>
              <a:gd name="connsiteY3513" fmla="*/ 2752104 h 7267344"/>
              <a:gd name="connsiteX3514" fmla="*/ 3788753 w 15576846"/>
              <a:gd name="connsiteY3514" fmla="*/ 2755253 h 7267344"/>
              <a:gd name="connsiteX3515" fmla="*/ 3795051 w 15576846"/>
              <a:gd name="connsiteY3515" fmla="*/ 2728713 h 7267344"/>
              <a:gd name="connsiteX3516" fmla="*/ 3804385 w 15576846"/>
              <a:gd name="connsiteY3516" fmla="*/ 2715667 h 7267344"/>
              <a:gd name="connsiteX3517" fmla="*/ 3807084 w 15576846"/>
              <a:gd name="connsiteY3517" fmla="*/ 2711956 h 7267344"/>
              <a:gd name="connsiteX3518" fmla="*/ 3801236 w 15576846"/>
              <a:gd name="connsiteY3518" fmla="*/ 2739509 h 7267344"/>
              <a:gd name="connsiteX3519" fmla="*/ 3798200 w 15576846"/>
              <a:gd name="connsiteY3519" fmla="*/ 2743332 h 7267344"/>
              <a:gd name="connsiteX3520" fmla="*/ 3804385 w 15576846"/>
              <a:gd name="connsiteY3520" fmla="*/ 2715667 h 7267344"/>
              <a:gd name="connsiteX3521" fmla="*/ 3813944 w 15576846"/>
              <a:gd name="connsiteY3521" fmla="*/ 2702847 h 7267344"/>
              <a:gd name="connsiteX3522" fmla="*/ 3816981 w 15576846"/>
              <a:gd name="connsiteY3522" fmla="*/ 2698911 h 7267344"/>
              <a:gd name="connsiteX3523" fmla="*/ 3811245 w 15576846"/>
              <a:gd name="connsiteY3523" fmla="*/ 2727363 h 7267344"/>
              <a:gd name="connsiteX3524" fmla="*/ 3807871 w 15576846"/>
              <a:gd name="connsiteY3524" fmla="*/ 2731412 h 7267344"/>
              <a:gd name="connsiteX3525" fmla="*/ 3813944 w 15576846"/>
              <a:gd name="connsiteY3525" fmla="*/ 2702847 h 7267344"/>
              <a:gd name="connsiteX3526" fmla="*/ 3823503 w 15576846"/>
              <a:gd name="connsiteY3526" fmla="*/ 2690477 h 7267344"/>
              <a:gd name="connsiteX3527" fmla="*/ 3826764 w 15576846"/>
              <a:gd name="connsiteY3527" fmla="*/ 2686315 h 7267344"/>
              <a:gd name="connsiteX3528" fmla="*/ 3821141 w 15576846"/>
              <a:gd name="connsiteY3528" fmla="*/ 2715555 h 7267344"/>
              <a:gd name="connsiteX3529" fmla="*/ 3817543 w 15576846"/>
              <a:gd name="connsiteY3529" fmla="*/ 2719716 h 7267344"/>
              <a:gd name="connsiteX3530" fmla="*/ 3823503 w 15576846"/>
              <a:gd name="connsiteY3530" fmla="*/ 2690477 h 7267344"/>
              <a:gd name="connsiteX3531" fmla="*/ 3833287 w 15576846"/>
              <a:gd name="connsiteY3531" fmla="*/ 2678443 h 7267344"/>
              <a:gd name="connsiteX3532" fmla="*/ 4174601 w 15576846"/>
              <a:gd name="connsiteY3532" fmla="*/ 2372442 h 7267344"/>
              <a:gd name="connsiteX3533" fmla="*/ 4725989 w 15576846"/>
              <a:gd name="connsiteY3533" fmla="*/ 2071613 h 7267344"/>
              <a:gd name="connsiteX3534" fmla="*/ 4773897 w 15576846"/>
              <a:gd name="connsiteY3534" fmla="*/ 2069364 h 7267344"/>
              <a:gd name="connsiteX3535" fmla="*/ 5236217 w 15576846"/>
              <a:gd name="connsiteY3535" fmla="*/ 2276626 h 7267344"/>
              <a:gd name="connsiteX3536" fmla="*/ 5487900 w 15576846"/>
              <a:gd name="connsiteY3536" fmla="*/ 2522575 h 7267344"/>
              <a:gd name="connsiteX3537" fmla="*/ 5730813 w 15576846"/>
              <a:gd name="connsiteY3537" fmla="*/ 2770098 h 7267344"/>
              <a:gd name="connsiteX3538" fmla="*/ 6130043 w 15576846"/>
              <a:gd name="connsiteY3538" fmla="*/ 3236579 h 7267344"/>
              <a:gd name="connsiteX3539" fmla="*/ 6265894 w 15576846"/>
              <a:gd name="connsiteY3539" fmla="*/ 3358035 h 7267344"/>
              <a:gd name="connsiteX3540" fmla="*/ 6266231 w 15576846"/>
              <a:gd name="connsiteY3540" fmla="*/ 3359384 h 7267344"/>
              <a:gd name="connsiteX3541" fmla="*/ 6132292 w 15576846"/>
              <a:gd name="connsiteY3541" fmla="*/ 3247375 h 7267344"/>
              <a:gd name="connsiteX3542" fmla="*/ 5730700 w 15576846"/>
              <a:gd name="connsiteY3542" fmla="*/ 2806085 h 7267344"/>
              <a:gd name="connsiteX3543" fmla="*/ 5484752 w 15576846"/>
              <a:gd name="connsiteY3543" fmla="*/ 2567446 h 7267344"/>
              <a:gd name="connsiteX3544" fmla="*/ 5231943 w 15576846"/>
              <a:gd name="connsiteY3544" fmla="*/ 2333418 h 7267344"/>
              <a:gd name="connsiteX3545" fmla="*/ 4767486 w 15576846"/>
              <a:gd name="connsiteY3545" fmla="*/ 2132903 h 7267344"/>
              <a:gd name="connsiteX3546" fmla="*/ 4719466 w 15576846"/>
              <a:gd name="connsiteY3546" fmla="*/ 2135040 h 7267344"/>
              <a:gd name="connsiteX3547" fmla="*/ 4167628 w 15576846"/>
              <a:gd name="connsiteY3547" fmla="*/ 2422711 h 7267344"/>
              <a:gd name="connsiteX3548" fmla="*/ 3874672 w 15576846"/>
              <a:gd name="connsiteY3548" fmla="*/ 2658875 h 7267344"/>
              <a:gd name="connsiteX3549" fmla="*/ 3827664 w 15576846"/>
              <a:gd name="connsiteY3549" fmla="*/ 2708358 h 7267344"/>
              <a:gd name="connsiteX3550" fmla="*/ 3833287 w 15576846"/>
              <a:gd name="connsiteY3550" fmla="*/ 2678443 h 7267344"/>
              <a:gd name="connsiteX3551" fmla="*/ 6482041 w 15576846"/>
              <a:gd name="connsiteY3551" fmla="*/ 3692939 h 7267344"/>
              <a:gd name="connsiteX3552" fmla="*/ 6908486 w 15576846"/>
              <a:gd name="connsiteY3552" fmla="*/ 4264007 h 7267344"/>
              <a:gd name="connsiteX3553" fmla="*/ 7448066 w 15576846"/>
              <a:gd name="connsiteY3553" fmla="*/ 4580018 h 7267344"/>
              <a:gd name="connsiteX3554" fmla="*/ 7891718 w 15576846"/>
              <a:gd name="connsiteY3554" fmla="*/ 4364883 h 7267344"/>
              <a:gd name="connsiteX3555" fmla="*/ 8211102 w 15576846"/>
              <a:gd name="connsiteY3555" fmla="*/ 4083735 h 7267344"/>
              <a:gd name="connsiteX3556" fmla="*/ 7442106 w 15576846"/>
              <a:gd name="connsiteY3556" fmla="*/ 4604984 h 7267344"/>
              <a:gd name="connsiteX3557" fmla="*/ 6903538 w 15576846"/>
              <a:gd name="connsiteY3557" fmla="*/ 4279077 h 7267344"/>
              <a:gd name="connsiteX3558" fmla="*/ 6481366 w 15576846"/>
              <a:gd name="connsiteY3558" fmla="*/ 3691477 h 7267344"/>
              <a:gd name="connsiteX3559" fmla="*/ 6468096 w 15576846"/>
              <a:gd name="connsiteY3559" fmla="*/ 3652791 h 7267344"/>
              <a:gd name="connsiteX3560" fmla="*/ 6482041 w 15576846"/>
              <a:gd name="connsiteY3560" fmla="*/ 3692939 h 7267344"/>
              <a:gd name="connsiteX3561" fmla="*/ 9394848 w 15576846"/>
              <a:gd name="connsiteY3561" fmla="*/ 4156608 h 7267344"/>
              <a:gd name="connsiteX3562" fmla="*/ 9763939 w 15576846"/>
              <a:gd name="connsiteY3562" fmla="*/ 4773898 h 7267344"/>
              <a:gd name="connsiteX3563" fmla="*/ 9989983 w 15576846"/>
              <a:gd name="connsiteY3563" fmla="*/ 5099917 h 7267344"/>
              <a:gd name="connsiteX3564" fmla="*/ 10212315 w 15576846"/>
              <a:gd name="connsiteY3564" fmla="*/ 5400184 h 7267344"/>
              <a:gd name="connsiteX3565" fmla="*/ 10713433 w 15576846"/>
              <a:gd name="connsiteY3565" fmla="*/ 5702586 h 7267344"/>
              <a:gd name="connsiteX3566" fmla="*/ 10764265 w 15576846"/>
              <a:gd name="connsiteY3566" fmla="*/ 5699550 h 7267344"/>
              <a:gd name="connsiteX3567" fmla="*/ 11324987 w 15576846"/>
              <a:gd name="connsiteY3567" fmla="*/ 5302006 h 7267344"/>
              <a:gd name="connsiteX3568" fmla="*/ 11620418 w 15576846"/>
              <a:gd name="connsiteY3568" fmla="*/ 4930104 h 7267344"/>
              <a:gd name="connsiteX3569" fmla="*/ 11615356 w 15576846"/>
              <a:gd name="connsiteY3569" fmla="*/ 4956194 h 7267344"/>
              <a:gd name="connsiteX3570" fmla="*/ 11316777 w 15576846"/>
              <a:gd name="connsiteY3570" fmla="*/ 5352951 h 7267344"/>
              <a:gd name="connsiteX3571" fmla="*/ 10757292 w 15576846"/>
              <a:gd name="connsiteY3571" fmla="*/ 5762977 h 7267344"/>
              <a:gd name="connsiteX3572" fmla="*/ 10706685 w 15576846"/>
              <a:gd name="connsiteY3572" fmla="*/ 5766013 h 7267344"/>
              <a:gd name="connsiteX3573" fmla="*/ 10207816 w 15576846"/>
              <a:gd name="connsiteY3573" fmla="*/ 5456188 h 7267344"/>
              <a:gd name="connsiteX3574" fmla="*/ 9988183 w 15576846"/>
              <a:gd name="connsiteY3574" fmla="*/ 5147375 h 7267344"/>
              <a:gd name="connsiteX3575" fmla="*/ 9763490 w 15576846"/>
              <a:gd name="connsiteY3575" fmla="*/ 4809772 h 7267344"/>
              <a:gd name="connsiteX3576" fmla="*/ 9397322 w 15576846"/>
              <a:gd name="connsiteY3576" fmla="*/ 4167067 h 7267344"/>
              <a:gd name="connsiteX3577" fmla="*/ 9301395 w 15576846"/>
              <a:gd name="connsiteY3577" fmla="*/ 4031216 h 7267344"/>
              <a:gd name="connsiteX3578" fmla="*/ 9394848 w 15576846"/>
              <a:gd name="connsiteY3578" fmla="*/ 4156608 h 7267344"/>
              <a:gd name="connsiteX3579" fmla="*/ 11630651 w 15576846"/>
              <a:gd name="connsiteY3579" fmla="*/ 4902664 h 7267344"/>
              <a:gd name="connsiteX3580" fmla="*/ 11635712 w 15576846"/>
              <a:gd name="connsiteY3580" fmla="*/ 4876798 h 7267344"/>
              <a:gd name="connsiteX3581" fmla="*/ 11636161 w 15576846"/>
              <a:gd name="connsiteY3581" fmla="*/ 4876011 h 7267344"/>
              <a:gd name="connsiteX3582" fmla="*/ 11630763 w 15576846"/>
              <a:gd name="connsiteY3582" fmla="*/ 4902326 h 7267344"/>
              <a:gd name="connsiteX3583" fmla="*/ 11630651 w 15576846"/>
              <a:gd name="connsiteY3583" fmla="*/ 4902664 h 7267344"/>
              <a:gd name="connsiteX3584" fmla="*/ 11663264 w 15576846"/>
              <a:gd name="connsiteY3584" fmla="*/ 4794478 h 7267344"/>
              <a:gd name="connsiteX3585" fmla="*/ 11668887 w 15576846"/>
              <a:gd name="connsiteY3585" fmla="*/ 4768050 h 7267344"/>
              <a:gd name="connsiteX3586" fmla="*/ 11669450 w 15576846"/>
              <a:gd name="connsiteY3586" fmla="*/ 4767150 h 7267344"/>
              <a:gd name="connsiteX3587" fmla="*/ 11663489 w 15576846"/>
              <a:gd name="connsiteY3587" fmla="*/ 4794028 h 7267344"/>
              <a:gd name="connsiteX3588" fmla="*/ 11663264 w 15576846"/>
              <a:gd name="connsiteY3588" fmla="*/ 4794478 h 7267344"/>
              <a:gd name="connsiteX3589" fmla="*/ 11676871 w 15576846"/>
              <a:gd name="connsiteY3589" fmla="*/ 4755904 h 7267344"/>
              <a:gd name="connsiteX3590" fmla="*/ 11677096 w 15576846"/>
              <a:gd name="connsiteY3590" fmla="*/ 4755679 h 7267344"/>
              <a:gd name="connsiteX3591" fmla="*/ 11674060 w 15576846"/>
              <a:gd name="connsiteY3591" fmla="*/ 4768612 h 7267344"/>
              <a:gd name="connsiteX3592" fmla="*/ 11676871 w 15576846"/>
              <a:gd name="connsiteY3592" fmla="*/ 4755904 h 7267344"/>
              <a:gd name="connsiteX3593" fmla="*/ 11680358 w 15576846"/>
              <a:gd name="connsiteY3593" fmla="*/ 4740272 h 7267344"/>
              <a:gd name="connsiteX3594" fmla="*/ 11685756 w 15576846"/>
              <a:gd name="connsiteY3594" fmla="*/ 4715869 h 7267344"/>
              <a:gd name="connsiteX3595" fmla="*/ 11686544 w 15576846"/>
              <a:gd name="connsiteY3595" fmla="*/ 4714744 h 7267344"/>
              <a:gd name="connsiteX3596" fmla="*/ 11680808 w 15576846"/>
              <a:gd name="connsiteY3596" fmla="*/ 4739598 h 7267344"/>
              <a:gd name="connsiteX3597" fmla="*/ 11680358 w 15576846"/>
              <a:gd name="connsiteY3597" fmla="*/ 4740272 h 7267344"/>
              <a:gd name="connsiteX3598" fmla="*/ 11697901 w 15576846"/>
              <a:gd name="connsiteY3598" fmla="*/ 4687416 h 7267344"/>
              <a:gd name="connsiteX3599" fmla="*/ 11703974 w 15576846"/>
              <a:gd name="connsiteY3599" fmla="*/ 4661214 h 7267344"/>
              <a:gd name="connsiteX3600" fmla="*/ 11704650 w 15576846"/>
              <a:gd name="connsiteY3600" fmla="*/ 4660314 h 7267344"/>
              <a:gd name="connsiteX3601" fmla="*/ 11698126 w 15576846"/>
              <a:gd name="connsiteY3601" fmla="*/ 4687192 h 7267344"/>
              <a:gd name="connsiteX3602" fmla="*/ 11697901 w 15576846"/>
              <a:gd name="connsiteY3602" fmla="*/ 4687416 h 7267344"/>
              <a:gd name="connsiteX3603" fmla="*/ 11712296 w 15576846"/>
              <a:gd name="connsiteY3603" fmla="*/ 4649068 h 7267344"/>
              <a:gd name="connsiteX3604" fmla="*/ 11712296 w 15576846"/>
              <a:gd name="connsiteY3604" fmla="*/ 4649068 h 7267344"/>
              <a:gd name="connsiteX3605" fmla="*/ 11712184 w 15576846"/>
              <a:gd name="connsiteY3605" fmla="*/ 4649630 h 7267344"/>
              <a:gd name="connsiteX3606" fmla="*/ 11712296 w 15576846"/>
              <a:gd name="connsiteY3606" fmla="*/ 4649068 h 7267344"/>
              <a:gd name="connsiteX3607" fmla="*/ 11716457 w 15576846"/>
              <a:gd name="connsiteY3607" fmla="*/ 4632424 h 7267344"/>
              <a:gd name="connsiteX3608" fmla="*/ 11722868 w 15576846"/>
              <a:gd name="connsiteY3608" fmla="*/ 4606221 h 7267344"/>
              <a:gd name="connsiteX3609" fmla="*/ 11723655 w 15576846"/>
              <a:gd name="connsiteY3609" fmla="*/ 4605096 h 7267344"/>
              <a:gd name="connsiteX3610" fmla="*/ 11716795 w 15576846"/>
              <a:gd name="connsiteY3610" fmla="*/ 4631974 h 7267344"/>
              <a:gd name="connsiteX3611" fmla="*/ 11716457 w 15576846"/>
              <a:gd name="connsiteY3611" fmla="*/ 4632424 h 7267344"/>
              <a:gd name="connsiteX3612" fmla="*/ 11726691 w 15576846"/>
              <a:gd name="connsiteY3612" fmla="*/ 4590364 h 7267344"/>
              <a:gd name="connsiteX3613" fmla="*/ 11733101 w 15576846"/>
              <a:gd name="connsiteY3613" fmla="*/ 4564611 h 7267344"/>
              <a:gd name="connsiteX3614" fmla="*/ 11734450 w 15576846"/>
              <a:gd name="connsiteY3614" fmla="*/ 4562812 h 7267344"/>
              <a:gd name="connsiteX3615" fmla="*/ 11727816 w 15576846"/>
              <a:gd name="connsiteY3615" fmla="*/ 4588790 h 7267344"/>
              <a:gd name="connsiteX3616" fmla="*/ 11726691 w 15576846"/>
              <a:gd name="connsiteY3616" fmla="*/ 4590364 h 7267344"/>
              <a:gd name="connsiteX3617" fmla="*/ 11746822 w 15576846"/>
              <a:gd name="connsiteY3617" fmla="*/ 4534584 h 7267344"/>
              <a:gd name="connsiteX3618" fmla="*/ 11753682 w 15576846"/>
              <a:gd name="connsiteY3618" fmla="*/ 4508381 h 7267344"/>
              <a:gd name="connsiteX3619" fmla="*/ 11755593 w 15576846"/>
              <a:gd name="connsiteY3619" fmla="*/ 4505795 h 7267344"/>
              <a:gd name="connsiteX3620" fmla="*/ 11748284 w 15576846"/>
              <a:gd name="connsiteY3620" fmla="*/ 4532560 h 7267344"/>
              <a:gd name="connsiteX3621" fmla="*/ 11746822 w 15576846"/>
              <a:gd name="connsiteY3621" fmla="*/ 4534584 h 7267344"/>
              <a:gd name="connsiteX3622" fmla="*/ 11763803 w 15576846"/>
              <a:gd name="connsiteY3622" fmla="*/ 4494549 h 7267344"/>
              <a:gd name="connsiteX3623" fmla="*/ 11764815 w 15576846"/>
              <a:gd name="connsiteY3623" fmla="*/ 4493087 h 7267344"/>
              <a:gd name="connsiteX3624" fmla="*/ 11757505 w 15576846"/>
              <a:gd name="connsiteY3624" fmla="*/ 4518503 h 7267344"/>
              <a:gd name="connsiteX3625" fmla="*/ 11756942 w 15576846"/>
              <a:gd name="connsiteY3625" fmla="*/ 4519290 h 7267344"/>
              <a:gd name="connsiteX3626" fmla="*/ 11763803 w 15576846"/>
              <a:gd name="connsiteY3626" fmla="*/ 4494549 h 7267344"/>
              <a:gd name="connsiteX3627" fmla="*/ 11773811 w 15576846"/>
              <a:gd name="connsiteY3627" fmla="*/ 4479929 h 7267344"/>
              <a:gd name="connsiteX3628" fmla="*/ 11774824 w 15576846"/>
              <a:gd name="connsiteY3628" fmla="*/ 4478355 h 7267344"/>
              <a:gd name="connsiteX3629" fmla="*/ 11767739 w 15576846"/>
              <a:gd name="connsiteY3629" fmla="*/ 4501971 h 7267344"/>
              <a:gd name="connsiteX3630" fmla="*/ 11767176 w 15576846"/>
              <a:gd name="connsiteY3630" fmla="*/ 4502983 h 7267344"/>
              <a:gd name="connsiteX3631" fmla="*/ 11773811 w 15576846"/>
              <a:gd name="connsiteY3631" fmla="*/ 4479929 h 7267344"/>
              <a:gd name="connsiteX3632" fmla="*/ 11770100 w 15576846"/>
              <a:gd name="connsiteY3632" fmla="*/ 4474868 h 7267344"/>
              <a:gd name="connsiteX3633" fmla="*/ 11768638 w 15576846"/>
              <a:gd name="connsiteY3633" fmla="*/ 4477005 h 7267344"/>
              <a:gd name="connsiteX3634" fmla="*/ 11775386 w 15576846"/>
              <a:gd name="connsiteY3634" fmla="*/ 4452377 h 7267344"/>
              <a:gd name="connsiteX3635" fmla="*/ 11777298 w 15576846"/>
              <a:gd name="connsiteY3635" fmla="*/ 4449790 h 7267344"/>
              <a:gd name="connsiteX3636" fmla="*/ 11770100 w 15576846"/>
              <a:gd name="connsiteY3636" fmla="*/ 4474868 h 7267344"/>
              <a:gd name="connsiteX3637" fmla="*/ 11760091 w 15576846"/>
              <a:gd name="connsiteY3637" fmla="*/ 4489263 h 7267344"/>
              <a:gd name="connsiteX3638" fmla="*/ 11757843 w 15576846"/>
              <a:gd name="connsiteY3638" fmla="*/ 4492412 h 7267344"/>
              <a:gd name="connsiteX3639" fmla="*/ 11764703 w 15576846"/>
              <a:gd name="connsiteY3639" fmla="*/ 4466434 h 7267344"/>
              <a:gd name="connsiteX3640" fmla="*/ 11767401 w 15576846"/>
              <a:gd name="connsiteY3640" fmla="*/ 4463060 h 7267344"/>
              <a:gd name="connsiteX3641" fmla="*/ 11760091 w 15576846"/>
              <a:gd name="connsiteY3641" fmla="*/ 4489263 h 7267344"/>
              <a:gd name="connsiteX3642" fmla="*/ 11749970 w 15576846"/>
              <a:gd name="connsiteY3642" fmla="*/ 4503096 h 7267344"/>
              <a:gd name="connsiteX3643" fmla="*/ 11747496 w 15576846"/>
              <a:gd name="connsiteY3643" fmla="*/ 4506245 h 7267344"/>
              <a:gd name="connsiteX3644" fmla="*/ 11754243 w 15576846"/>
              <a:gd name="connsiteY3644" fmla="*/ 4479029 h 7267344"/>
              <a:gd name="connsiteX3645" fmla="*/ 11757055 w 15576846"/>
              <a:gd name="connsiteY3645" fmla="*/ 4475656 h 7267344"/>
              <a:gd name="connsiteX3646" fmla="*/ 11749970 w 15576846"/>
              <a:gd name="connsiteY3646" fmla="*/ 4503096 h 7267344"/>
              <a:gd name="connsiteX3647" fmla="*/ 11740073 w 15576846"/>
              <a:gd name="connsiteY3647" fmla="*/ 4515803 h 7267344"/>
              <a:gd name="connsiteX3648" fmla="*/ 11737262 w 15576846"/>
              <a:gd name="connsiteY3648" fmla="*/ 4519290 h 7267344"/>
              <a:gd name="connsiteX3649" fmla="*/ 11743898 w 15576846"/>
              <a:gd name="connsiteY3649" fmla="*/ 4491175 h 7267344"/>
              <a:gd name="connsiteX3650" fmla="*/ 11747047 w 15576846"/>
              <a:gd name="connsiteY3650" fmla="*/ 4487576 h 7267344"/>
              <a:gd name="connsiteX3651" fmla="*/ 11740073 w 15576846"/>
              <a:gd name="connsiteY3651" fmla="*/ 4515803 h 7267344"/>
              <a:gd name="connsiteX3652" fmla="*/ 11730178 w 15576846"/>
              <a:gd name="connsiteY3652" fmla="*/ 4528062 h 7267344"/>
              <a:gd name="connsiteX3653" fmla="*/ 11726691 w 15576846"/>
              <a:gd name="connsiteY3653" fmla="*/ 4532223 h 7267344"/>
              <a:gd name="connsiteX3654" fmla="*/ 11733213 w 15576846"/>
              <a:gd name="connsiteY3654" fmla="*/ 4503208 h 7267344"/>
              <a:gd name="connsiteX3655" fmla="*/ 11737151 w 15576846"/>
              <a:gd name="connsiteY3655" fmla="*/ 4498935 h 7267344"/>
              <a:gd name="connsiteX3656" fmla="*/ 11730178 w 15576846"/>
              <a:gd name="connsiteY3656" fmla="*/ 4528062 h 7267344"/>
              <a:gd name="connsiteX3657" fmla="*/ 11719944 w 15576846"/>
              <a:gd name="connsiteY3657" fmla="*/ 4540207 h 7267344"/>
              <a:gd name="connsiteX3658" fmla="*/ 11716344 w 15576846"/>
              <a:gd name="connsiteY3658" fmla="*/ 4544368 h 7267344"/>
              <a:gd name="connsiteX3659" fmla="*/ 11722755 w 15576846"/>
              <a:gd name="connsiteY3659" fmla="*/ 4514567 h 7267344"/>
              <a:gd name="connsiteX3660" fmla="*/ 11726804 w 15576846"/>
              <a:gd name="connsiteY3660" fmla="*/ 4510293 h 7267344"/>
              <a:gd name="connsiteX3661" fmla="*/ 11719944 w 15576846"/>
              <a:gd name="connsiteY3661" fmla="*/ 4540207 h 7267344"/>
              <a:gd name="connsiteX3662" fmla="*/ 11709822 w 15576846"/>
              <a:gd name="connsiteY3662" fmla="*/ 4551791 h 7267344"/>
              <a:gd name="connsiteX3663" fmla="*/ 11705887 w 15576846"/>
              <a:gd name="connsiteY3663" fmla="*/ 4556289 h 7267344"/>
              <a:gd name="connsiteX3664" fmla="*/ 11712071 w 15576846"/>
              <a:gd name="connsiteY3664" fmla="*/ 4525700 h 7267344"/>
              <a:gd name="connsiteX3665" fmla="*/ 11716344 w 15576846"/>
              <a:gd name="connsiteY3665" fmla="*/ 4521202 h 7267344"/>
              <a:gd name="connsiteX3666" fmla="*/ 11709822 w 15576846"/>
              <a:gd name="connsiteY3666" fmla="*/ 4551791 h 7267344"/>
              <a:gd name="connsiteX3667" fmla="*/ 11699476 w 15576846"/>
              <a:gd name="connsiteY3667" fmla="*/ 4563036 h 7267344"/>
              <a:gd name="connsiteX3668" fmla="*/ 11695202 w 15576846"/>
              <a:gd name="connsiteY3668" fmla="*/ 4567647 h 7267344"/>
              <a:gd name="connsiteX3669" fmla="*/ 11701163 w 15576846"/>
              <a:gd name="connsiteY3669" fmla="*/ 4536384 h 7267344"/>
              <a:gd name="connsiteX3670" fmla="*/ 11705774 w 15576846"/>
              <a:gd name="connsiteY3670" fmla="*/ 4531773 h 7267344"/>
              <a:gd name="connsiteX3671" fmla="*/ 11699476 w 15576846"/>
              <a:gd name="connsiteY3671" fmla="*/ 4563036 h 7267344"/>
              <a:gd name="connsiteX3672" fmla="*/ 11689130 w 15576846"/>
              <a:gd name="connsiteY3672" fmla="*/ 4574170 h 7267344"/>
              <a:gd name="connsiteX3673" fmla="*/ 11368958 w 15576846"/>
              <a:gd name="connsiteY3673" fmla="*/ 4836987 h 7267344"/>
              <a:gd name="connsiteX3674" fmla="*/ 10816446 w 15576846"/>
              <a:gd name="connsiteY3674" fmla="*/ 5124096 h 7267344"/>
              <a:gd name="connsiteX3675" fmla="*/ 10768763 w 15576846"/>
              <a:gd name="connsiteY3675" fmla="*/ 5126233 h 7267344"/>
              <a:gd name="connsiteX3676" fmla="*/ 10282264 w 15576846"/>
              <a:gd name="connsiteY3676" fmla="*/ 4909748 h 7267344"/>
              <a:gd name="connsiteX3677" fmla="*/ 10035192 w 15576846"/>
              <a:gd name="connsiteY3677" fmla="*/ 4678195 h 7267344"/>
              <a:gd name="connsiteX3678" fmla="*/ 9806224 w 15576846"/>
              <a:gd name="connsiteY3678" fmla="*/ 4457550 h 7267344"/>
              <a:gd name="connsiteX3679" fmla="*/ 9400696 w 15576846"/>
              <a:gd name="connsiteY3679" fmla="*/ 4012548 h 7267344"/>
              <a:gd name="connsiteX3680" fmla="*/ 9247414 w 15576846"/>
              <a:gd name="connsiteY3680" fmla="*/ 3884232 h 7267344"/>
              <a:gd name="connsiteX3681" fmla="*/ 9247077 w 15576846"/>
              <a:gd name="connsiteY3681" fmla="*/ 3883220 h 7267344"/>
              <a:gd name="connsiteX3682" fmla="*/ 9398897 w 15576846"/>
              <a:gd name="connsiteY3682" fmla="*/ 4001752 h 7267344"/>
              <a:gd name="connsiteX3683" fmla="*/ 9806674 w 15576846"/>
              <a:gd name="connsiteY3683" fmla="*/ 4421563 h 7267344"/>
              <a:gd name="connsiteX3684" fmla="*/ 10039015 w 15576846"/>
              <a:gd name="connsiteY3684" fmla="*/ 4634448 h 7267344"/>
              <a:gd name="connsiteX3685" fmla="*/ 10286875 w 15576846"/>
              <a:gd name="connsiteY3685" fmla="*/ 4853744 h 7267344"/>
              <a:gd name="connsiteX3686" fmla="*/ 10775736 w 15576846"/>
              <a:gd name="connsiteY3686" fmla="*/ 5062806 h 7267344"/>
              <a:gd name="connsiteX3687" fmla="*/ 10823643 w 15576846"/>
              <a:gd name="connsiteY3687" fmla="*/ 5060781 h 7267344"/>
              <a:gd name="connsiteX3688" fmla="*/ 11376493 w 15576846"/>
              <a:gd name="connsiteY3688" fmla="*/ 4786830 h 7267344"/>
              <a:gd name="connsiteX3689" fmla="*/ 11695202 w 15576846"/>
              <a:gd name="connsiteY3689" fmla="*/ 4542457 h 7267344"/>
              <a:gd name="connsiteX3690" fmla="*/ 11689130 w 15576846"/>
              <a:gd name="connsiteY3690" fmla="*/ 4574170 h 7267344"/>
              <a:gd name="connsiteX3691" fmla="*/ 8623828 w 15576846"/>
              <a:gd name="connsiteY3691" fmla="*/ 2981184 h 7267344"/>
              <a:gd name="connsiteX3692" fmla="*/ 8081661 w 15576846"/>
              <a:gd name="connsiteY3692" fmla="*/ 2654265 h 7267344"/>
              <a:gd name="connsiteX3693" fmla="*/ 7635310 w 15576846"/>
              <a:gd name="connsiteY3693" fmla="*/ 2876822 h 7267344"/>
              <a:gd name="connsiteX3694" fmla="*/ 7318850 w 15576846"/>
              <a:gd name="connsiteY3694" fmla="*/ 3164717 h 7267344"/>
              <a:gd name="connsiteX3695" fmla="*/ 8087510 w 15576846"/>
              <a:gd name="connsiteY3695" fmla="*/ 2629186 h 7267344"/>
              <a:gd name="connsiteX3696" fmla="*/ 8628663 w 15576846"/>
              <a:gd name="connsiteY3696" fmla="*/ 2965889 h 7267344"/>
              <a:gd name="connsiteX3697" fmla="*/ 9037115 w 15576846"/>
              <a:gd name="connsiteY3697" fmla="*/ 3537520 h 7267344"/>
              <a:gd name="connsiteX3698" fmla="*/ 8623828 w 15576846"/>
              <a:gd name="connsiteY3698" fmla="*/ 2981184 h 7267344"/>
              <a:gd name="connsiteX3699" fmla="*/ 6133304 w 15576846"/>
              <a:gd name="connsiteY3699" fmla="*/ 3094093 h 7267344"/>
              <a:gd name="connsiteX3700" fmla="*/ 5769611 w 15576846"/>
              <a:gd name="connsiteY3700" fmla="*/ 2453862 h 7267344"/>
              <a:gd name="connsiteX3701" fmla="*/ 5526024 w 15576846"/>
              <a:gd name="connsiteY3701" fmla="*/ 2088369 h 7267344"/>
              <a:gd name="connsiteX3702" fmla="*/ 5302568 w 15576846"/>
              <a:gd name="connsiteY3702" fmla="*/ 1778994 h 7267344"/>
              <a:gd name="connsiteX3703" fmla="*/ 4824728 w 15576846"/>
              <a:gd name="connsiteY3703" fmla="*/ 1493122 h 7267344"/>
              <a:gd name="connsiteX3704" fmla="*/ 4773672 w 15576846"/>
              <a:gd name="connsiteY3704" fmla="*/ 1496271 h 7267344"/>
              <a:gd name="connsiteX3705" fmla="*/ 4213512 w 15576846"/>
              <a:gd name="connsiteY3705" fmla="*/ 1907535 h 7267344"/>
              <a:gd name="connsiteX3706" fmla="*/ 3900200 w 15576846"/>
              <a:gd name="connsiteY3706" fmla="*/ 2332181 h 7267344"/>
              <a:gd name="connsiteX3707" fmla="*/ 3904361 w 15576846"/>
              <a:gd name="connsiteY3707" fmla="*/ 2310926 h 7267344"/>
              <a:gd name="connsiteX3708" fmla="*/ 4780307 w 15576846"/>
              <a:gd name="connsiteY3708" fmla="*/ 1432844 h 7267344"/>
              <a:gd name="connsiteX3709" fmla="*/ 4831138 w 15576846"/>
              <a:gd name="connsiteY3709" fmla="*/ 1429695 h 7267344"/>
              <a:gd name="connsiteX3710" fmla="*/ 5306841 w 15576846"/>
              <a:gd name="connsiteY3710" fmla="*/ 1722314 h 7267344"/>
              <a:gd name="connsiteX3711" fmla="*/ 5526586 w 15576846"/>
              <a:gd name="connsiteY3711" fmla="*/ 2038437 h 7267344"/>
              <a:gd name="connsiteX3712" fmla="*/ 5769723 w 15576846"/>
              <a:gd name="connsiteY3712" fmla="*/ 2417988 h 7267344"/>
              <a:gd name="connsiteX3713" fmla="*/ 6130605 w 15576846"/>
              <a:gd name="connsiteY3713" fmla="*/ 3083747 h 7267344"/>
              <a:gd name="connsiteX3714" fmla="*/ 6211576 w 15576846"/>
              <a:gd name="connsiteY3714" fmla="*/ 3205090 h 7267344"/>
              <a:gd name="connsiteX3715" fmla="*/ 6133304 w 15576846"/>
              <a:gd name="connsiteY3715" fmla="*/ 3094093 h 7267344"/>
              <a:gd name="connsiteX3716" fmla="*/ 3725101 w 15576846"/>
              <a:gd name="connsiteY3716" fmla="*/ 2895490 h 7267344"/>
              <a:gd name="connsiteX3717" fmla="*/ 3729825 w 15576846"/>
              <a:gd name="connsiteY3717" fmla="*/ 2884469 h 7267344"/>
              <a:gd name="connsiteX3718" fmla="*/ 3725551 w 15576846"/>
              <a:gd name="connsiteY3718" fmla="*/ 2899651 h 7267344"/>
              <a:gd name="connsiteX3719" fmla="*/ 3721952 w 15576846"/>
              <a:gd name="connsiteY3719" fmla="*/ 2906174 h 7267344"/>
              <a:gd name="connsiteX3720" fmla="*/ 3725101 w 15576846"/>
              <a:gd name="connsiteY3720" fmla="*/ 2895490 h 7267344"/>
              <a:gd name="connsiteX3721" fmla="*/ 3735223 w 15576846"/>
              <a:gd name="connsiteY3721" fmla="*/ 2861302 h 7267344"/>
              <a:gd name="connsiteX3722" fmla="*/ 3739271 w 15576846"/>
              <a:gd name="connsiteY3722" fmla="*/ 2847470 h 7267344"/>
              <a:gd name="connsiteX3723" fmla="*/ 3741745 w 15576846"/>
              <a:gd name="connsiteY3723" fmla="*/ 2841847 h 7267344"/>
              <a:gd name="connsiteX3724" fmla="*/ 3737472 w 15576846"/>
              <a:gd name="connsiteY3724" fmla="*/ 2857254 h 7267344"/>
              <a:gd name="connsiteX3725" fmla="*/ 3735223 w 15576846"/>
              <a:gd name="connsiteY3725" fmla="*/ 2861302 h 7267344"/>
              <a:gd name="connsiteX3726" fmla="*/ 3752991 w 15576846"/>
              <a:gd name="connsiteY3726" fmla="*/ 2820030 h 7267344"/>
              <a:gd name="connsiteX3727" fmla="*/ 3755240 w 15576846"/>
              <a:gd name="connsiteY3727" fmla="*/ 2816094 h 7267344"/>
              <a:gd name="connsiteX3728" fmla="*/ 3749618 w 15576846"/>
              <a:gd name="connsiteY3728" fmla="*/ 2837236 h 7267344"/>
              <a:gd name="connsiteX3729" fmla="*/ 3747143 w 15576846"/>
              <a:gd name="connsiteY3729" fmla="*/ 2841172 h 7267344"/>
              <a:gd name="connsiteX3730" fmla="*/ 3752991 w 15576846"/>
              <a:gd name="connsiteY3730" fmla="*/ 2820030 h 7267344"/>
              <a:gd name="connsiteX3731" fmla="*/ 3764237 w 15576846"/>
              <a:gd name="connsiteY3731" fmla="*/ 2801136 h 7267344"/>
              <a:gd name="connsiteX3732" fmla="*/ 3766374 w 15576846"/>
              <a:gd name="connsiteY3732" fmla="*/ 2797763 h 7267344"/>
              <a:gd name="connsiteX3733" fmla="*/ 3760414 w 15576846"/>
              <a:gd name="connsiteY3733" fmla="*/ 2821267 h 7267344"/>
              <a:gd name="connsiteX3734" fmla="*/ 3757939 w 15576846"/>
              <a:gd name="connsiteY3734" fmla="*/ 2824753 h 7267344"/>
              <a:gd name="connsiteX3735" fmla="*/ 3764237 w 15576846"/>
              <a:gd name="connsiteY3735" fmla="*/ 2801136 h 7267344"/>
              <a:gd name="connsiteX3736" fmla="*/ 3774471 w 15576846"/>
              <a:gd name="connsiteY3736" fmla="*/ 2785505 h 7267344"/>
              <a:gd name="connsiteX3737" fmla="*/ 3777732 w 15576846"/>
              <a:gd name="connsiteY3737" fmla="*/ 2780669 h 7267344"/>
              <a:gd name="connsiteX3738" fmla="*/ 3771659 w 15576846"/>
              <a:gd name="connsiteY3738" fmla="*/ 2805972 h 7267344"/>
              <a:gd name="connsiteX3739" fmla="*/ 3768061 w 15576846"/>
              <a:gd name="connsiteY3739" fmla="*/ 2810695 h 7267344"/>
              <a:gd name="connsiteX3740" fmla="*/ 3774471 w 15576846"/>
              <a:gd name="connsiteY3740" fmla="*/ 2785505 h 7267344"/>
              <a:gd name="connsiteX3741" fmla="*/ 3785267 w 15576846"/>
              <a:gd name="connsiteY3741" fmla="*/ 2770323 h 7267344"/>
              <a:gd name="connsiteX3742" fmla="*/ 3787966 w 15576846"/>
              <a:gd name="connsiteY3742" fmla="*/ 2766611 h 7267344"/>
              <a:gd name="connsiteX3743" fmla="*/ 3782006 w 15576846"/>
              <a:gd name="connsiteY3743" fmla="*/ 2793152 h 7267344"/>
              <a:gd name="connsiteX3744" fmla="*/ 3778969 w 15576846"/>
              <a:gd name="connsiteY3744" fmla="*/ 2796863 h 7267344"/>
              <a:gd name="connsiteX3745" fmla="*/ 3785267 w 15576846"/>
              <a:gd name="connsiteY3745" fmla="*/ 2770323 h 7267344"/>
              <a:gd name="connsiteX3746" fmla="*/ 3794939 w 15576846"/>
              <a:gd name="connsiteY3746" fmla="*/ 2757390 h 7267344"/>
              <a:gd name="connsiteX3747" fmla="*/ 3798312 w 15576846"/>
              <a:gd name="connsiteY3747" fmla="*/ 2753004 h 7267344"/>
              <a:gd name="connsiteX3748" fmla="*/ 3792464 w 15576846"/>
              <a:gd name="connsiteY3748" fmla="*/ 2780556 h 7267344"/>
              <a:gd name="connsiteX3749" fmla="*/ 3788866 w 15576846"/>
              <a:gd name="connsiteY3749" fmla="*/ 2784830 h 7267344"/>
              <a:gd name="connsiteX3750" fmla="*/ 3794939 w 15576846"/>
              <a:gd name="connsiteY3750" fmla="*/ 2757390 h 7267344"/>
              <a:gd name="connsiteX3751" fmla="*/ 3804947 w 15576846"/>
              <a:gd name="connsiteY3751" fmla="*/ 2744682 h 7267344"/>
              <a:gd name="connsiteX3752" fmla="*/ 3808546 w 15576846"/>
              <a:gd name="connsiteY3752" fmla="*/ 2740184 h 7267344"/>
              <a:gd name="connsiteX3753" fmla="*/ 3802811 w 15576846"/>
              <a:gd name="connsiteY3753" fmla="*/ 2768636 h 7267344"/>
              <a:gd name="connsiteX3754" fmla="*/ 3798874 w 15576846"/>
              <a:gd name="connsiteY3754" fmla="*/ 2773022 h 7267344"/>
              <a:gd name="connsiteX3755" fmla="*/ 3804947 w 15576846"/>
              <a:gd name="connsiteY3755" fmla="*/ 2744682 h 7267344"/>
              <a:gd name="connsiteX3756" fmla="*/ 3815069 w 15576846"/>
              <a:gd name="connsiteY3756" fmla="*/ 2732536 h 7267344"/>
              <a:gd name="connsiteX3757" fmla="*/ 3818892 w 15576846"/>
              <a:gd name="connsiteY3757" fmla="*/ 2727926 h 7267344"/>
              <a:gd name="connsiteX3758" fmla="*/ 3813269 w 15576846"/>
              <a:gd name="connsiteY3758" fmla="*/ 2757165 h 7267344"/>
              <a:gd name="connsiteX3759" fmla="*/ 3809108 w 15576846"/>
              <a:gd name="connsiteY3759" fmla="*/ 2761663 h 7267344"/>
              <a:gd name="connsiteX3760" fmla="*/ 3815069 w 15576846"/>
              <a:gd name="connsiteY3760" fmla="*/ 2732536 h 7267344"/>
              <a:gd name="connsiteX3761" fmla="*/ 3825190 w 15576846"/>
              <a:gd name="connsiteY3761" fmla="*/ 2720728 h 7267344"/>
              <a:gd name="connsiteX3762" fmla="*/ 4169428 w 15576846"/>
              <a:gd name="connsiteY3762" fmla="*/ 2429908 h 7267344"/>
              <a:gd name="connsiteX3763" fmla="*/ 4719916 w 15576846"/>
              <a:gd name="connsiteY3763" fmla="*/ 2142800 h 7267344"/>
              <a:gd name="connsiteX3764" fmla="*/ 4767486 w 15576846"/>
              <a:gd name="connsiteY3764" fmla="*/ 2140663 h 7267344"/>
              <a:gd name="connsiteX3765" fmla="*/ 5228345 w 15576846"/>
              <a:gd name="connsiteY3765" fmla="*/ 2338366 h 7267344"/>
              <a:gd name="connsiteX3766" fmla="*/ 5482840 w 15576846"/>
              <a:gd name="connsiteY3766" fmla="*/ 2574531 h 7267344"/>
              <a:gd name="connsiteX3767" fmla="*/ 5726427 w 15576846"/>
              <a:gd name="connsiteY3767" fmla="*/ 2809346 h 7267344"/>
              <a:gd name="connsiteX3768" fmla="*/ 6130155 w 15576846"/>
              <a:gd name="connsiteY3768" fmla="*/ 3254348 h 7267344"/>
              <a:gd name="connsiteX3769" fmla="*/ 6269155 w 15576846"/>
              <a:gd name="connsiteY3769" fmla="*/ 3370855 h 7267344"/>
              <a:gd name="connsiteX3770" fmla="*/ 6269605 w 15576846"/>
              <a:gd name="connsiteY3770" fmla="*/ 3372542 h 7267344"/>
              <a:gd name="connsiteX3771" fmla="*/ 6132292 w 15576846"/>
              <a:gd name="connsiteY3771" fmla="*/ 3265143 h 7267344"/>
              <a:gd name="connsiteX3772" fmla="*/ 5726427 w 15576846"/>
              <a:gd name="connsiteY3772" fmla="*/ 2845333 h 7267344"/>
              <a:gd name="connsiteX3773" fmla="*/ 5479579 w 15576846"/>
              <a:gd name="connsiteY3773" fmla="*/ 2619177 h 7267344"/>
              <a:gd name="connsiteX3774" fmla="*/ 5224184 w 15576846"/>
              <a:gd name="connsiteY3774" fmla="*/ 2395158 h 7267344"/>
              <a:gd name="connsiteX3775" fmla="*/ 4761189 w 15576846"/>
              <a:gd name="connsiteY3775" fmla="*/ 2204090 h 7267344"/>
              <a:gd name="connsiteX3776" fmla="*/ 4713506 w 15576846"/>
              <a:gd name="connsiteY3776" fmla="*/ 2206114 h 7267344"/>
              <a:gd name="connsiteX3777" fmla="*/ 4162568 w 15576846"/>
              <a:gd name="connsiteY3777" fmla="*/ 2480065 h 7267344"/>
              <a:gd name="connsiteX3778" fmla="*/ 3819567 w 15576846"/>
              <a:gd name="connsiteY3778" fmla="*/ 2750642 h 7267344"/>
              <a:gd name="connsiteX3779" fmla="*/ 3825190 w 15576846"/>
              <a:gd name="connsiteY3779" fmla="*/ 2720728 h 7267344"/>
              <a:gd name="connsiteX3780" fmla="*/ 6477093 w 15576846"/>
              <a:gd name="connsiteY3780" fmla="*/ 3695076 h 7267344"/>
              <a:gd name="connsiteX3781" fmla="*/ 6901064 w 15576846"/>
              <a:gd name="connsiteY3781" fmla="*/ 4285712 h 7267344"/>
              <a:gd name="connsiteX3782" fmla="*/ 7441993 w 15576846"/>
              <a:gd name="connsiteY3782" fmla="*/ 4612631 h 7267344"/>
              <a:gd name="connsiteX3783" fmla="*/ 8203230 w 15576846"/>
              <a:gd name="connsiteY3783" fmla="*/ 4101616 h 7267344"/>
              <a:gd name="connsiteX3784" fmla="*/ 7436032 w 15576846"/>
              <a:gd name="connsiteY3784" fmla="*/ 4637710 h 7267344"/>
              <a:gd name="connsiteX3785" fmla="*/ 6896116 w 15576846"/>
              <a:gd name="connsiteY3785" fmla="*/ 4301006 h 7267344"/>
              <a:gd name="connsiteX3786" fmla="*/ 6476418 w 15576846"/>
              <a:gd name="connsiteY3786" fmla="*/ 3693726 h 7267344"/>
              <a:gd name="connsiteX3787" fmla="*/ 6461460 w 15576846"/>
              <a:gd name="connsiteY3787" fmla="*/ 3650317 h 7267344"/>
              <a:gd name="connsiteX3788" fmla="*/ 6477093 w 15576846"/>
              <a:gd name="connsiteY3788" fmla="*/ 3695076 h 7267344"/>
              <a:gd name="connsiteX3789" fmla="*/ 9394174 w 15576846"/>
              <a:gd name="connsiteY3789" fmla="*/ 4172915 h 7267344"/>
              <a:gd name="connsiteX3790" fmla="*/ 9759216 w 15576846"/>
              <a:gd name="connsiteY3790" fmla="*/ 4813034 h 7267344"/>
              <a:gd name="connsiteX3791" fmla="*/ 9985371 w 15576846"/>
              <a:gd name="connsiteY3791" fmla="*/ 5153673 h 7267344"/>
              <a:gd name="connsiteX3792" fmla="*/ 10204105 w 15576846"/>
              <a:gd name="connsiteY3792" fmla="*/ 5461024 h 7267344"/>
              <a:gd name="connsiteX3793" fmla="*/ 10706573 w 15576846"/>
              <a:gd name="connsiteY3793" fmla="*/ 5773886 h 7267344"/>
              <a:gd name="connsiteX3794" fmla="*/ 10757742 w 15576846"/>
              <a:gd name="connsiteY3794" fmla="*/ 5770737 h 7267344"/>
              <a:gd name="connsiteX3795" fmla="*/ 11319251 w 15576846"/>
              <a:gd name="connsiteY3795" fmla="*/ 5359473 h 7267344"/>
              <a:gd name="connsiteX3796" fmla="*/ 11611983 w 15576846"/>
              <a:gd name="connsiteY3796" fmla="*/ 4972951 h 7267344"/>
              <a:gd name="connsiteX3797" fmla="*/ 11607372 w 15576846"/>
              <a:gd name="connsiteY3797" fmla="*/ 4995892 h 7267344"/>
              <a:gd name="connsiteX3798" fmla="*/ 11310817 w 15576846"/>
              <a:gd name="connsiteY3798" fmla="*/ 5410530 h 7267344"/>
              <a:gd name="connsiteX3799" fmla="*/ 10750545 w 15576846"/>
              <a:gd name="connsiteY3799" fmla="*/ 5834164 h 7267344"/>
              <a:gd name="connsiteX3800" fmla="*/ 10699600 w 15576846"/>
              <a:gd name="connsiteY3800" fmla="*/ 5837313 h 7267344"/>
              <a:gd name="connsiteX3801" fmla="*/ 10199382 w 15576846"/>
              <a:gd name="connsiteY3801" fmla="*/ 5517029 h 7267344"/>
              <a:gd name="connsiteX3802" fmla="*/ 9983798 w 15576846"/>
              <a:gd name="connsiteY3802" fmla="*/ 5202030 h 7267344"/>
              <a:gd name="connsiteX3803" fmla="*/ 9758654 w 15576846"/>
              <a:gd name="connsiteY3803" fmla="*/ 4849020 h 7267344"/>
              <a:gd name="connsiteX3804" fmla="*/ 9396535 w 15576846"/>
              <a:gd name="connsiteY3804" fmla="*/ 4183374 h 7267344"/>
              <a:gd name="connsiteX3805" fmla="*/ 9308479 w 15576846"/>
              <a:gd name="connsiteY3805" fmla="*/ 4051796 h 7267344"/>
              <a:gd name="connsiteX3806" fmla="*/ 9394174 w 15576846"/>
              <a:gd name="connsiteY3806" fmla="*/ 4172915 h 7267344"/>
              <a:gd name="connsiteX3807" fmla="*/ 11727703 w 15576846"/>
              <a:gd name="connsiteY3807" fmla="*/ 4608582 h 7267344"/>
              <a:gd name="connsiteX3808" fmla="*/ 11731528 w 15576846"/>
              <a:gd name="connsiteY3808" fmla="*/ 4593625 h 7267344"/>
              <a:gd name="connsiteX3809" fmla="*/ 11731864 w 15576846"/>
              <a:gd name="connsiteY3809" fmla="*/ 4593175 h 7267344"/>
              <a:gd name="connsiteX3810" fmla="*/ 11727703 w 15576846"/>
              <a:gd name="connsiteY3810" fmla="*/ 4608582 h 7267344"/>
              <a:gd name="connsiteX3811" fmla="*/ 11751769 w 15576846"/>
              <a:gd name="connsiteY3811" fmla="*/ 4538295 h 7267344"/>
              <a:gd name="connsiteX3812" fmla="*/ 11751995 w 15576846"/>
              <a:gd name="connsiteY3812" fmla="*/ 4537846 h 7267344"/>
              <a:gd name="connsiteX3813" fmla="*/ 11748284 w 15576846"/>
              <a:gd name="connsiteY3813" fmla="*/ 4551003 h 7267344"/>
              <a:gd name="connsiteX3814" fmla="*/ 11751769 w 15576846"/>
              <a:gd name="connsiteY3814" fmla="*/ 4538295 h 7267344"/>
              <a:gd name="connsiteX3815" fmla="*/ 11761104 w 15576846"/>
              <a:gd name="connsiteY3815" fmla="*/ 4524126 h 7267344"/>
              <a:gd name="connsiteX3816" fmla="*/ 11760767 w 15576846"/>
              <a:gd name="connsiteY3816" fmla="*/ 4525138 h 7267344"/>
              <a:gd name="connsiteX3817" fmla="*/ 11761104 w 15576846"/>
              <a:gd name="connsiteY3817" fmla="*/ 4524126 h 7267344"/>
              <a:gd name="connsiteX3818" fmla="*/ 11761104 w 15576846"/>
              <a:gd name="connsiteY3818" fmla="*/ 4524126 h 7267344"/>
              <a:gd name="connsiteX3819" fmla="*/ 11794842 w 15576846"/>
              <a:gd name="connsiteY3819" fmla="*/ 4412566 h 7267344"/>
              <a:gd name="connsiteX3820" fmla="*/ 11792031 w 15576846"/>
              <a:gd name="connsiteY3820" fmla="*/ 4417064 h 7267344"/>
              <a:gd name="connsiteX3821" fmla="*/ 11798891 w 15576846"/>
              <a:gd name="connsiteY3821" fmla="*/ 4393898 h 7267344"/>
              <a:gd name="connsiteX3822" fmla="*/ 11801926 w 15576846"/>
              <a:gd name="connsiteY3822" fmla="*/ 4389512 h 7267344"/>
              <a:gd name="connsiteX3823" fmla="*/ 11794842 w 15576846"/>
              <a:gd name="connsiteY3823" fmla="*/ 4412566 h 7267344"/>
              <a:gd name="connsiteX3824" fmla="*/ 11782583 w 15576846"/>
              <a:gd name="connsiteY3824" fmla="*/ 4431459 h 7267344"/>
              <a:gd name="connsiteX3825" fmla="*/ 11780335 w 15576846"/>
              <a:gd name="connsiteY3825" fmla="*/ 4434833 h 7267344"/>
              <a:gd name="connsiteX3826" fmla="*/ 11787419 w 15576846"/>
              <a:gd name="connsiteY3826" fmla="*/ 4409417 h 7267344"/>
              <a:gd name="connsiteX3827" fmla="*/ 11790231 w 15576846"/>
              <a:gd name="connsiteY3827" fmla="*/ 4405818 h 7267344"/>
              <a:gd name="connsiteX3828" fmla="*/ 11782583 w 15576846"/>
              <a:gd name="connsiteY3828" fmla="*/ 4431459 h 7267344"/>
              <a:gd name="connsiteX3829" fmla="*/ 11772013 w 15576846"/>
              <a:gd name="connsiteY3829" fmla="*/ 4446304 h 7267344"/>
              <a:gd name="connsiteX3830" fmla="*/ 11768976 w 15576846"/>
              <a:gd name="connsiteY3830" fmla="*/ 4450240 h 7267344"/>
              <a:gd name="connsiteX3831" fmla="*/ 11776061 w 15576846"/>
              <a:gd name="connsiteY3831" fmla="*/ 4423474 h 7267344"/>
              <a:gd name="connsiteX3832" fmla="*/ 11779547 w 15576846"/>
              <a:gd name="connsiteY3832" fmla="*/ 4419201 h 7267344"/>
              <a:gd name="connsiteX3833" fmla="*/ 11772013 w 15576846"/>
              <a:gd name="connsiteY3833" fmla="*/ 4446304 h 7267344"/>
              <a:gd name="connsiteX3834" fmla="*/ 11761216 w 15576846"/>
              <a:gd name="connsiteY3834" fmla="*/ 4460249 h 7267344"/>
              <a:gd name="connsiteX3835" fmla="*/ 11758068 w 15576846"/>
              <a:gd name="connsiteY3835" fmla="*/ 4464072 h 7267344"/>
              <a:gd name="connsiteX3836" fmla="*/ 11765040 w 15576846"/>
              <a:gd name="connsiteY3836" fmla="*/ 4436182 h 7267344"/>
              <a:gd name="connsiteX3837" fmla="*/ 11768526 w 15576846"/>
              <a:gd name="connsiteY3837" fmla="*/ 4432134 h 7267344"/>
              <a:gd name="connsiteX3838" fmla="*/ 11761216 w 15576846"/>
              <a:gd name="connsiteY3838" fmla="*/ 4460249 h 7267344"/>
              <a:gd name="connsiteX3839" fmla="*/ 11750758 w 15576846"/>
              <a:gd name="connsiteY3839" fmla="*/ 4472956 h 7267344"/>
              <a:gd name="connsiteX3840" fmla="*/ 11747271 w 15576846"/>
              <a:gd name="connsiteY3840" fmla="*/ 4477117 h 7267344"/>
              <a:gd name="connsiteX3841" fmla="*/ 11754243 w 15576846"/>
              <a:gd name="connsiteY3841" fmla="*/ 4448216 h 7267344"/>
              <a:gd name="connsiteX3842" fmla="*/ 11758180 w 15576846"/>
              <a:gd name="connsiteY3842" fmla="*/ 4444055 h 7267344"/>
              <a:gd name="connsiteX3843" fmla="*/ 11750758 w 15576846"/>
              <a:gd name="connsiteY3843" fmla="*/ 4472956 h 7267344"/>
              <a:gd name="connsiteX3844" fmla="*/ 11740411 w 15576846"/>
              <a:gd name="connsiteY3844" fmla="*/ 4485214 h 7267344"/>
              <a:gd name="connsiteX3845" fmla="*/ 11736250 w 15576846"/>
              <a:gd name="connsiteY3845" fmla="*/ 4489825 h 7267344"/>
              <a:gd name="connsiteX3846" fmla="*/ 11742997 w 15576846"/>
              <a:gd name="connsiteY3846" fmla="*/ 4460136 h 7267344"/>
              <a:gd name="connsiteX3847" fmla="*/ 11747496 w 15576846"/>
              <a:gd name="connsiteY3847" fmla="*/ 4455413 h 7267344"/>
              <a:gd name="connsiteX3848" fmla="*/ 11740411 w 15576846"/>
              <a:gd name="connsiteY3848" fmla="*/ 4485214 h 7267344"/>
              <a:gd name="connsiteX3849" fmla="*/ 11729615 w 15576846"/>
              <a:gd name="connsiteY3849" fmla="*/ 4497135 h 7267344"/>
              <a:gd name="connsiteX3850" fmla="*/ 11725342 w 15576846"/>
              <a:gd name="connsiteY3850" fmla="*/ 4501634 h 7267344"/>
              <a:gd name="connsiteX3851" fmla="*/ 11731864 w 15576846"/>
              <a:gd name="connsiteY3851" fmla="*/ 4471157 h 7267344"/>
              <a:gd name="connsiteX3852" fmla="*/ 11736475 w 15576846"/>
              <a:gd name="connsiteY3852" fmla="*/ 4466547 h 7267344"/>
              <a:gd name="connsiteX3853" fmla="*/ 11729615 w 15576846"/>
              <a:gd name="connsiteY3853" fmla="*/ 4497135 h 7267344"/>
              <a:gd name="connsiteX3854" fmla="*/ 11718932 w 15576846"/>
              <a:gd name="connsiteY3854" fmla="*/ 4508606 h 7267344"/>
              <a:gd name="connsiteX3855" fmla="*/ 11714434 w 15576846"/>
              <a:gd name="connsiteY3855" fmla="*/ 4513329 h 7267344"/>
              <a:gd name="connsiteX3856" fmla="*/ 11720731 w 15576846"/>
              <a:gd name="connsiteY3856" fmla="*/ 4482066 h 7267344"/>
              <a:gd name="connsiteX3857" fmla="*/ 11725567 w 15576846"/>
              <a:gd name="connsiteY3857" fmla="*/ 4477343 h 7267344"/>
              <a:gd name="connsiteX3858" fmla="*/ 11718932 w 15576846"/>
              <a:gd name="connsiteY3858" fmla="*/ 4508606 h 7267344"/>
              <a:gd name="connsiteX3859" fmla="*/ 11697452 w 15576846"/>
              <a:gd name="connsiteY3859" fmla="*/ 4530536 h 7267344"/>
              <a:gd name="connsiteX3860" fmla="*/ 11374806 w 15576846"/>
              <a:gd name="connsiteY3860" fmla="*/ 4779633 h 7267344"/>
              <a:gd name="connsiteX3861" fmla="*/ 10823081 w 15576846"/>
              <a:gd name="connsiteY3861" fmla="*/ 5053134 h 7267344"/>
              <a:gd name="connsiteX3862" fmla="*/ 10775736 w 15576846"/>
              <a:gd name="connsiteY3862" fmla="*/ 5055159 h 7267344"/>
              <a:gd name="connsiteX3863" fmla="*/ 10290586 w 15576846"/>
              <a:gd name="connsiteY3863" fmla="*/ 4849020 h 7267344"/>
              <a:gd name="connsiteX3864" fmla="*/ 10040926 w 15576846"/>
              <a:gd name="connsiteY3864" fmla="*/ 4627363 h 7267344"/>
              <a:gd name="connsiteX3865" fmla="*/ 9811060 w 15576846"/>
              <a:gd name="connsiteY3865" fmla="*/ 4418301 h 7267344"/>
              <a:gd name="connsiteX3866" fmla="*/ 9400921 w 15576846"/>
              <a:gd name="connsiteY3866" fmla="*/ 3994780 h 7267344"/>
              <a:gd name="connsiteX3867" fmla="*/ 9244040 w 15576846"/>
              <a:gd name="connsiteY3867" fmla="*/ 3871974 h 7267344"/>
              <a:gd name="connsiteX3868" fmla="*/ 9243703 w 15576846"/>
              <a:gd name="connsiteY3868" fmla="*/ 3870624 h 7267344"/>
              <a:gd name="connsiteX3869" fmla="*/ 9399234 w 15576846"/>
              <a:gd name="connsiteY3869" fmla="*/ 3983984 h 7267344"/>
              <a:gd name="connsiteX3870" fmla="*/ 9811510 w 15576846"/>
              <a:gd name="connsiteY3870" fmla="*/ 4382314 h 7267344"/>
              <a:gd name="connsiteX3871" fmla="*/ 10044975 w 15576846"/>
              <a:gd name="connsiteY3871" fmla="*/ 4583842 h 7267344"/>
              <a:gd name="connsiteX3872" fmla="*/ 10295197 w 15576846"/>
              <a:gd name="connsiteY3872" fmla="*/ 4793016 h 7267344"/>
              <a:gd name="connsiteX3873" fmla="*/ 10782708 w 15576846"/>
              <a:gd name="connsiteY3873" fmla="*/ 4991731 h 7267344"/>
              <a:gd name="connsiteX3874" fmla="*/ 10830278 w 15576846"/>
              <a:gd name="connsiteY3874" fmla="*/ 4989707 h 7267344"/>
              <a:gd name="connsiteX3875" fmla="*/ 11382341 w 15576846"/>
              <a:gd name="connsiteY3875" fmla="*/ 4729476 h 7267344"/>
              <a:gd name="connsiteX3876" fmla="*/ 11703749 w 15576846"/>
              <a:gd name="connsiteY3876" fmla="*/ 4498035 h 7267344"/>
              <a:gd name="connsiteX3877" fmla="*/ 11697452 w 15576846"/>
              <a:gd name="connsiteY3877" fmla="*/ 4530536 h 7267344"/>
              <a:gd name="connsiteX3878" fmla="*/ 8631024 w 15576846"/>
              <a:gd name="connsiteY3878" fmla="*/ 2959367 h 7267344"/>
              <a:gd name="connsiteX3879" fmla="*/ 8087397 w 15576846"/>
              <a:gd name="connsiteY3879" fmla="*/ 2621539 h 7267344"/>
              <a:gd name="connsiteX3880" fmla="*/ 7329646 w 15576846"/>
              <a:gd name="connsiteY3880" fmla="*/ 3143125 h 7267344"/>
              <a:gd name="connsiteX3881" fmla="*/ 8093244 w 15576846"/>
              <a:gd name="connsiteY3881" fmla="*/ 2596573 h 7267344"/>
              <a:gd name="connsiteX3882" fmla="*/ 8635636 w 15576846"/>
              <a:gd name="connsiteY3882" fmla="*/ 2944185 h 7267344"/>
              <a:gd name="connsiteX3883" fmla="*/ 9041164 w 15576846"/>
              <a:gd name="connsiteY3883" fmla="*/ 3534146 h 7267344"/>
              <a:gd name="connsiteX3884" fmla="*/ 8631024 w 15576846"/>
              <a:gd name="connsiteY3884" fmla="*/ 2959367 h 7267344"/>
              <a:gd name="connsiteX3885" fmla="*/ 6133641 w 15576846"/>
              <a:gd name="connsiteY3885" fmla="*/ 3077899 h 7267344"/>
              <a:gd name="connsiteX3886" fmla="*/ 5773884 w 15576846"/>
              <a:gd name="connsiteY3886" fmla="*/ 2414614 h 7267344"/>
              <a:gd name="connsiteX3887" fmla="*/ 5529398 w 15576846"/>
              <a:gd name="connsiteY3887" fmla="*/ 2032140 h 7267344"/>
              <a:gd name="connsiteX3888" fmla="*/ 5310440 w 15576846"/>
              <a:gd name="connsiteY3888" fmla="*/ 1717254 h 7267344"/>
              <a:gd name="connsiteX3889" fmla="*/ 4831138 w 15576846"/>
              <a:gd name="connsiteY3889" fmla="*/ 1421823 h 7267344"/>
              <a:gd name="connsiteX3890" fmla="*/ 4779744 w 15576846"/>
              <a:gd name="connsiteY3890" fmla="*/ 1424972 h 7267344"/>
              <a:gd name="connsiteX3891" fmla="*/ 3908073 w 15576846"/>
              <a:gd name="connsiteY3891" fmla="*/ 2292146 h 7267344"/>
              <a:gd name="connsiteX3892" fmla="*/ 3912234 w 15576846"/>
              <a:gd name="connsiteY3892" fmla="*/ 2271566 h 7267344"/>
              <a:gd name="connsiteX3893" fmla="*/ 4226557 w 15576846"/>
              <a:gd name="connsiteY3893" fmla="*/ 1798899 h 7267344"/>
              <a:gd name="connsiteX3894" fmla="*/ 4786379 w 15576846"/>
              <a:gd name="connsiteY3894" fmla="*/ 1361657 h 7267344"/>
              <a:gd name="connsiteX3895" fmla="*/ 4837549 w 15576846"/>
              <a:gd name="connsiteY3895" fmla="*/ 1358396 h 7267344"/>
              <a:gd name="connsiteX3896" fmla="*/ 5314713 w 15576846"/>
              <a:gd name="connsiteY3896" fmla="*/ 1660462 h 7267344"/>
              <a:gd name="connsiteX3897" fmla="*/ 5529511 w 15576846"/>
              <a:gd name="connsiteY3897" fmla="*/ 1980971 h 7267344"/>
              <a:gd name="connsiteX3898" fmla="*/ 5773997 w 15576846"/>
              <a:gd name="connsiteY3898" fmla="*/ 2378627 h 7267344"/>
              <a:gd name="connsiteX3899" fmla="*/ 6130943 w 15576846"/>
              <a:gd name="connsiteY3899" fmla="*/ 3067665 h 7267344"/>
              <a:gd name="connsiteX3900" fmla="*/ 6203928 w 15576846"/>
              <a:gd name="connsiteY3900" fmla="*/ 3183048 h 7267344"/>
              <a:gd name="connsiteX3901" fmla="*/ 6133641 w 15576846"/>
              <a:gd name="connsiteY3901" fmla="*/ 3077899 h 7267344"/>
              <a:gd name="connsiteX3902" fmla="*/ 3709357 w 15576846"/>
              <a:gd name="connsiteY3902" fmla="*/ 2949583 h 7267344"/>
              <a:gd name="connsiteX3903" fmla="*/ 3709919 w 15576846"/>
              <a:gd name="connsiteY3903" fmla="*/ 2947446 h 7267344"/>
              <a:gd name="connsiteX3904" fmla="*/ 3710032 w 15576846"/>
              <a:gd name="connsiteY3904" fmla="*/ 2947109 h 7267344"/>
              <a:gd name="connsiteX3905" fmla="*/ 3717904 w 15576846"/>
              <a:gd name="connsiteY3905" fmla="*/ 2926529 h 7267344"/>
              <a:gd name="connsiteX3906" fmla="*/ 3713406 w 15576846"/>
              <a:gd name="connsiteY3906" fmla="*/ 2942160 h 7267344"/>
              <a:gd name="connsiteX3907" fmla="*/ 3709357 w 15576846"/>
              <a:gd name="connsiteY3907" fmla="*/ 2949583 h 7267344"/>
              <a:gd name="connsiteX3908" fmla="*/ 3740958 w 15576846"/>
              <a:gd name="connsiteY3908" fmla="*/ 2862877 h 7267344"/>
              <a:gd name="connsiteX3909" fmla="*/ 3744332 w 15576846"/>
              <a:gd name="connsiteY3909" fmla="*/ 2857029 h 7267344"/>
              <a:gd name="connsiteX3910" fmla="*/ 3738484 w 15576846"/>
              <a:gd name="connsiteY3910" fmla="*/ 2878958 h 7267344"/>
              <a:gd name="connsiteX3911" fmla="*/ 3734998 w 15576846"/>
              <a:gd name="connsiteY3911" fmla="*/ 2884244 h 7267344"/>
              <a:gd name="connsiteX3912" fmla="*/ 3740958 w 15576846"/>
              <a:gd name="connsiteY3912" fmla="*/ 2862877 h 7267344"/>
              <a:gd name="connsiteX3913" fmla="*/ 3753104 w 15576846"/>
              <a:gd name="connsiteY3913" fmla="*/ 2842971 h 7267344"/>
              <a:gd name="connsiteX3914" fmla="*/ 3756027 w 15576846"/>
              <a:gd name="connsiteY3914" fmla="*/ 2838585 h 7267344"/>
              <a:gd name="connsiteX3915" fmla="*/ 3749955 w 15576846"/>
              <a:gd name="connsiteY3915" fmla="*/ 2862877 h 7267344"/>
              <a:gd name="connsiteX3916" fmla="*/ 3746693 w 15576846"/>
              <a:gd name="connsiteY3916" fmla="*/ 2867375 h 7267344"/>
              <a:gd name="connsiteX3917" fmla="*/ 3753104 w 15576846"/>
              <a:gd name="connsiteY3917" fmla="*/ 2842971 h 7267344"/>
              <a:gd name="connsiteX3918" fmla="*/ 3764012 w 15576846"/>
              <a:gd name="connsiteY3918" fmla="*/ 2827227 h 7267344"/>
              <a:gd name="connsiteX3919" fmla="*/ 3768061 w 15576846"/>
              <a:gd name="connsiteY3919" fmla="*/ 2821604 h 7267344"/>
              <a:gd name="connsiteX3920" fmla="*/ 3761876 w 15576846"/>
              <a:gd name="connsiteY3920" fmla="*/ 2847695 h 7267344"/>
              <a:gd name="connsiteX3921" fmla="*/ 3757489 w 15576846"/>
              <a:gd name="connsiteY3921" fmla="*/ 2853093 h 7267344"/>
              <a:gd name="connsiteX3922" fmla="*/ 3764012 w 15576846"/>
              <a:gd name="connsiteY3922" fmla="*/ 2827227 h 7267344"/>
              <a:gd name="connsiteX3923" fmla="*/ 3775370 w 15576846"/>
              <a:gd name="connsiteY3923" fmla="*/ 2812045 h 7267344"/>
              <a:gd name="connsiteX3924" fmla="*/ 3778744 w 15576846"/>
              <a:gd name="connsiteY3924" fmla="*/ 2807659 h 7267344"/>
              <a:gd name="connsiteX3925" fmla="*/ 3772559 w 15576846"/>
              <a:gd name="connsiteY3925" fmla="*/ 2834987 h 7267344"/>
              <a:gd name="connsiteX3926" fmla="*/ 3768961 w 15576846"/>
              <a:gd name="connsiteY3926" fmla="*/ 2839260 h 7267344"/>
              <a:gd name="connsiteX3927" fmla="*/ 3775370 w 15576846"/>
              <a:gd name="connsiteY3927" fmla="*/ 2812045 h 7267344"/>
              <a:gd name="connsiteX3928" fmla="*/ 3785604 w 15576846"/>
              <a:gd name="connsiteY3928" fmla="*/ 2799112 h 7267344"/>
              <a:gd name="connsiteX3929" fmla="*/ 3789540 w 15576846"/>
              <a:gd name="connsiteY3929" fmla="*/ 2794389 h 7267344"/>
              <a:gd name="connsiteX3930" fmla="*/ 3783468 w 15576846"/>
              <a:gd name="connsiteY3930" fmla="*/ 2822729 h 7267344"/>
              <a:gd name="connsiteX3931" fmla="*/ 3779194 w 15576846"/>
              <a:gd name="connsiteY3931" fmla="*/ 2827452 h 7267344"/>
              <a:gd name="connsiteX3932" fmla="*/ 3785604 w 15576846"/>
              <a:gd name="connsiteY3932" fmla="*/ 2799112 h 7267344"/>
              <a:gd name="connsiteX3933" fmla="*/ 3796063 w 15576846"/>
              <a:gd name="connsiteY3933" fmla="*/ 2786629 h 7267344"/>
              <a:gd name="connsiteX3934" fmla="*/ 3800224 w 15576846"/>
              <a:gd name="connsiteY3934" fmla="*/ 2781793 h 7267344"/>
              <a:gd name="connsiteX3935" fmla="*/ 3794376 w 15576846"/>
              <a:gd name="connsiteY3935" fmla="*/ 2811033 h 7267344"/>
              <a:gd name="connsiteX3936" fmla="*/ 3789878 w 15576846"/>
              <a:gd name="connsiteY3936" fmla="*/ 2815756 h 7267344"/>
              <a:gd name="connsiteX3937" fmla="*/ 3796063 w 15576846"/>
              <a:gd name="connsiteY3937" fmla="*/ 2786629 h 7267344"/>
              <a:gd name="connsiteX3938" fmla="*/ 3806522 w 15576846"/>
              <a:gd name="connsiteY3938" fmla="*/ 2774708 h 7267344"/>
              <a:gd name="connsiteX3939" fmla="*/ 3810908 w 15576846"/>
              <a:gd name="connsiteY3939" fmla="*/ 2769760 h 7267344"/>
              <a:gd name="connsiteX3940" fmla="*/ 3808771 w 15576846"/>
              <a:gd name="connsiteY3940" fmla="*/ 2781119 h 7267344"/>
              <a:gd name="connsiteX3941" fmla="*/ 3805172 w 15576846"/>
              <a:gd name="connsiteY3941" fmla="*/ 2799787 h 7267344"/>
              <a:gd name="connsiteX3942" fmla="*/ 3800449 w 15576846"/>
              <a:gd name="connsiteY3942" fmla="*/ 2804623 h 7267344"/>
              <a:gd name="connsiteX3943" fmla="*/ 3806522 w 15576846"/>
              <a:gd name="connsiteY3943" fmla="*/ 2774708 h 7267344"/>
              <a:gd name="connsiteX3944" fmla="*/ 3813269 w 15576846"/>
              <a:gd name="connsiteY3944" fmla="*/ 2783368 h 7267344"/>
              <a:gd name="connsiteX3945" fmla="*/ 3817093 w 15576846"/>
              <a:gd name="connsiteY3945" fmla="*/ 2763125 h 7267344"/>
              <a:gd name="connsiteX3946" fmla="*/ 4164142 w 15576846"/>
              <a:gd name="connsiteY3946" fmla="*/ 2487150 h 7267344"/>
              <a:gd name="connsiteX3947" fmla="*/ 4713843 w 15576846"/>
              <a:gd name="connsiteY3947" fmla="*/ 2213649 h 7267344"/>
              <a:gd name="connsiteX3948" fmla="*/ 4761076 w 15576846"/>
              <a:gd name="connsiteY3948" fmla="*/ 2211625 h 7267344"/>
              <a:gd name="connsiteX3949" fmla="*/ 5220472 w 15576846"/>
              <a:gd name="connsiteY3949" fmla="*/ 2399882 h 7267344"/>
              <a:gd name="connsiteX3950" fmla="*/ 5477667 w 15576846"/>
              <a:gd name="connsiteY3950" fmla="*/ 2626037 h 7267344"/>
              <a:gd name="connsiteX3951" fmla="*/ 5722153 w 15576846"/>
              <a:gd name="connsiteY3951" fmla="*/ 2848369 h 7267344"/>
              <a:gd name="connsiteX3952" fmla="*/ 6130380 w 15576846"/>
              <a:gd name="connsiteY3952" fmla="*/ 3272004 h 7267344"/>
              <a:gd name="connsiteX3953" fmla="*/ 6272642 w 15576846"/>
              <a:gd name="connsiteY3953" fmla="*/ 3383563 h 7267344"/>
              <a:gd name="connsiteX3954" fmla="*/ 6273204 w 15576846"/>
              <a:gd name="connsiteY3954" fmla="*/ 3385587 h 7267344"/>
              <a:gd name="connsiteX3955" fmla="*/ 6132405 w 15576846"/>
              <a:gd name="connsiteY3955" fmla="*/ 3282800 h 7267344"/>
              <a:gd name="connsiteX3956" fmla="*/ 5722153 w 15576846"/>
              <a:gd name="connsiteY3956" fmla="*/ 2884469 h 7267344"/>
              <a:gd name="connsiteX3957" fmla="*/ 5474293 w 15576846"/>
              <a:gd name="connsiteY3957" fmla="*/ 2670459 h 7267344"/>
              <a:gd name="connsiteX3958" fmla="*/ 5216311 w 15576846"/>
              <a:gd name="connsiteY3958" fmla="*/ 2456674 h 7267344"/>
              <a:gd name="connsiteX3959" fmla="*/ 4754778 w 15576846"/>
              <a:gd name="connsiteY3959" fmla="*/ 2275052 h 7267344"/>
              <a:gd name="connsiteX3960" fmla="*/ 4707433 w 15576846"/>
              <a:gd name="connsiteY3960" fmla="*/ 2276964 h 7267344"/>
              <a:gd name="connsiteX3961" fmla="*/ 4157507 w 15576846"/>
              <a:gd name="connsiteY3961" fmla="*/ 2537194 h 7267344"/>
              <a:gd name="connsiteX3962" fmla="*/ 3811470 w 15576846"/>
              <a:gd name="connsiteY3962" fmla="*/ 2793489 h 7267344"/>
              <a:gd name="connsiteX3963" fmla="*/ 3813269 w 15576846"/>
              <a:gd name="connsiteY3963" fmla="*/ 2783368 h 7267344"/>
              <a:gd name="connsiteX3964" fmla="*/ 6472257 w 15576846"/>
              <a:gd name="connsiteY3964" fmla="*/ 3697212 h 7267344"/>
              <a:gd name="connsiteX3965" fmla="*/ 6893641 w 15576846"/>
              <a:gd name="connsiteY3965" fmla="*/ 4307529 h 7267344"/>
              <a:gd name="connsiteX3966" fmla="*/ 7436032 w 15576846"/>
              <a:gd name="connsiteY3966" fmla="*/ 4645357 h 7267344"/>
              <a:gd name="connsiteX3967" fmla="*/ 8189172 w 15576846"/>
              <a:gd name="connsiteY3967" fmla="*/ 4126919 h 7267344"/>
              <a:gd name="connsiteX3968" fmla="*/ 7430072 w 15576846"/>
              <a:gd name="connsiteY3968" fmla="*/ 4670323 h 7267344"/>
              <a:gd name="connsiteX3969" fmla="*/ 6888806 w 15576846"/>
              <a:gd name="connsiteY3969" fmla="*/ 4322711 h 7267344"/>
              <a:gd name="connsiteX3970" fmla="*/ 6471582 w 15576846"/>
              <a:gd name="connsiteY3970" fmla="*/ 3695750 h 7267344"/>
              <a:gd name="connsiteX3971" fmla="*/ 6455163 w 15576846"/>
              <a:gd name="connsiteY3971" fmla="*/ 3647842 h 7267344"/>
              <a:gd name="connsiteX3972" fmla="*/ 6472257 w 15576846"/>
              <a:gd name="connsiteY3972" fmla="*/ 3697212 h 7267344"/>
              <a:gd name="connsiteX3973" fmla="*/ 9393386 w 15576846"/>
              <a:gd name="connsiteY3973" fmla="*/ 4189109 h 7267344"/>
              <a:gd name="connsiteX3974" fmla="*/ 9754380 w 15576846"/>
              <a:gd name="connsiteY3974" fmla="*/ 4852169 h 7267344"/>
              <a:gd name="connsiteX3975" fmla="*/ 9980873 w 15576846"/>
              <a:gd name="connsiteY3975" fmla="*/ 5207991 h 7267344"/>
              <a:gd name="connsiteX3976" fmla="*/ 10195670 w 15576846"/>
              <a:gd name="connsiteY3976" fmla="*/ 5521639 h 7267344"/>
              <a:gd name="connsiteX3977" fmla="*/ 10699600 w 15576846"/>
              <a:gd name="connsiteY3977" fmla="*/ 5844847 h 7267344"/>
              <a:gd name="connsiteX3978" fmla="*/ 10750994 w 15576846"/>
              <a:gd name="connsiteY3978" fmla="*/ 5841699 h 7267344"/>
              <a:gd name="connsiteX3979" fmla="*/ 11603661 w 15576846"/>
              <a:gd name="connsiteY3979" fmla="*/ 5013886 h 7267344"/>
              <a:gd name="connsiteX3980" fmla="*/ 11599050 w 15576846"/>
              <a:gd name="connsiteY3980" fmla="*/ 5037052 h 7267344"/>
              <a:gd name="connsiteX3981" fmla="*/ 11304969 w 15576846"/>
              <a:gd name="connsiteY3981" fmla="*/ 5467772 h 7267344"/>
              <a:gd name="connsiteX3982" fmla="*/ 10743909 w 15576846"/>
              <a:gd name="connsiteY3982" fmla="*/ 5905014 h 7267344"/>
              <a:gd name="connsiteX3983" fmla="*/ 10692628 w 15576846"/>
              <a:gd name="connsiteY3983" fmla="*/ 5908275 h 7267344"/>
              <a:gd name="connsiteX3984" fmla="*/ 10191060 w 15576846"/>
              <a:gd name="connsiteY3984" fmla="*/ 5577644 h 7267344"/>
              <a:gd name="connsiteX3985" fmla="*/ 9979748 w 15576846"/>
              <a:gd name="connsiteY3985" fmla="*/ 5257248 h 7267344"/>
              <a:gd name="connsiteX3986" fmla="*/ 9753931 w 15576846"/>
              <a:gd name="connsiteY3986" fmla="*/ 4888156 h 7267344"/>
              <a:gd name="connsiteX3987" fmla="*/ 9395748 w 15576846"/>
              <a:gd name="connsiteY3987" fmla="*/ 4199343 h 7267344"/>
              <a:gd name="connsiteX3988" fmla="*/ 9316127 w 15576846"/>
              <a:gd name="connsiteY3988" fmla="*/ 4073726 h 7267344"/>
              <a:gd name="connsiteX3989" fmla="*/ 9393386 w 15576846"/>
              <a:gd name="connsiteY3989" fmla="*/ 4189109 h 7267344"/>
              <a:gd name="connsiteX3990" fmla="*/ 11841737 w 15576846"/>
              <a:gd name="connsiteY3990" fmla="*/ 4282226 h 7267344"/>
              <a:gd name="connsiteX3991" fmla="*/ 11838700 w 15576846"/>
              <a:gd name="connsiteY3991" fmla="*/ 4292459 h 7267344"/>
              <a:gd name="connsiteX3992" fmla="*/ 11834764 w 15576846"/>
              <a:gd name="connsiteY3992" fmla="*/ 4301906 h 7267344"/>
              <a:gd name="connsiteX3993" fmla="*/ 11840162 w 15576846"/>
              <a:gd name="connsiteY3993" fmla="*/ 4285150 h 7267344"/>
              <a:gd name="connsiteX3994" fmla="*/ 11841737 w 15576846"/>
              <a:gd name="connsiteY3994" fmla="*/ 4282226 h 7267344"/>
              <a:gd name="connsiteX3995" fmla="*/ 11829254 w 15576846"/>
              <a:gd name="connsiteY3995" fmla="*/ 4323836 h 7267344"/>
              <a:gd name="connsiteX3996" fmla="*/ 11824194 w 15576846"/>
              <a:gd name="connsiteY3996" fmla="*/ 4339130 h 7267344"/>
              <a:gd name="connsiteX3997" fmla="*/ 11820257 w 15576846"/>
              <a:gd name="connsiteY3997" fmla="*/ 4347452 h 7267344"/>
              <a:gd name="connsiteX3998" fmla="*/ 11825880 w 15576846"/>
              <a:gd name="connsiteY3998" fmla="*/ 4329459 h 7267344"/>
              <a:gd name="connsiteX3999" fmla="*/ 11829254 w 15576846"/>
              <a:gd name="connsiteY3999" fmla="*/ 4323836 h 7267344"/>
              <a:gd name="connsiteX4000" fmla="*/ 11808224 w 15576846"/>
              <a:gd name="connsiteY4000" fmla="*/ 4369269 h 7267344"/>
              <a:gd name="connsiteX4001" fmla="*/ 11804288 w 15576846"/>
              <a:gd name="connsiteY4001" fmla="*/ 4375454 h 7267344"/>
              <a:gd name="connsiteX4002" fmla="*/ 11811599 w 15576846"/>
              <a:gd name="connsiteY4002" fmla="*/ 4350713 h 7267344"/>
              <a:gd name="connsiteX4003" fmla="*/ 11815872 w 15576846"/>
              <a:gd name="connsiteY4003" fmla="*/ 4344753 h 7267344"/>
              <a:gd name="connsiteX4004" fmla="*/ 11808224 w 15576846"/>
              <a:gd name="connsiteY4004" fmla="*/ 4369269 h 7267344"/>
              <a:gd name="connsiteX4005" fmla="*/ 11795179 w 15576846"/>
              <a:gd name="connsiteY4005" fmla="*/ 4388949 h 7267344"/>
              <a:gd name="connsiteX4006" fmla="*/ 11791918 w 15576846"/>
              <a:gd name="connsiteY4006" fmla="*/ 4393560 h 7267344"/>
              <a:gd name="connsiteX4007" fmla="*/ 11799565 w 15576846"/>
              <a:gd name="connsiteY4007" fmla="*/ 4366570 h 7267344"/>
              <a:gd name="connsiteX4008" fmla="*/ 11803164 w 15576846"/>
              <a:gd name="connsiteY4008" fmla="*/ 4362072 h 7267344"/>
              <a:gd name="connsiteX4009" fmla="*/ 11795179 w 15576846"/>
              <a:gd name="connsiteY4009" fmla="*/ 4388949 h 7267344"/>
              <a:gd name="connsiteX4010" fmla="*/ 11783707 w 15576846"/>
              <a:gd name="connsiteY4010" fmla="*/ 4404244 h 7267344"/>
              <a:gd name="connsiteX4011" fmla="*/ 11779884 w 15576846"/>
              <a:gd name="connsiteY4011" fmla="*/ 4408967 h 7267344"/>
              <a:gd name="connsiteX4012" fmla="*/ 11787419 w 15576846"/>
              <a:gd name="connsiteY4012" fmla="*/ 4380627 h 7267344"/>
              <a:gd name="connsiteX4013" fmla="*/ 11791693 w 15576846"/>
              <a:gd name="connsiteY4013" fmla="*/ 4375679 h 7267344"/>
              <a:gd name="connsiteX4014" fmla="*/ 11783707 w 15576846"/>
              <a:gd name="connsiteY4014" fmla="*/ 4404244 h 7267344"/>
              <a:gd name="connsiteX4015" fmla="*/ 11772350 w 15576846"/>
              <a:gd name="connsiteY4015" fmla="*/ 4418301 h 7267344"/>
              <a:gd name="connsiteX4016" fmla="*/ 11768526 w 15576846"/>
              <a:gd name="connsiteY4016" fmla="*/ 4422687 h 7267344"/>
              <a:gd name="connsiteX4017" fmla="*/ 11775948 w 15576846"/>
              <a:gd name="connsiteY4017" fmla="*/ 4393335 h 7267344"/>
              <a:gd name="connsiteX4018" fmla="*/ 11780222 w 15576846"/>
              <a:gd name="connsiteY4018" fmla="*/ 4388837 h 7267344"/>
              <a:gd name="connsiteX4019" fmla="*/ 11772350 w 15576846"/>
              <a:gd name="connsiteY4019" fmla="*/ 4418301 h 7267344"/>
              <a:gd name="connsiteX4020" fmla="*/ 11761441 w 15576846"/>
              <a:gd name="connsiteY4020" fmla="*/ 4430897 h 7267344"/>
              <a:gd name="connsiteX4021" fmla="*/ 11757280 w 15576846"/>
              <a:gd name="connsiteY4021" fmla="*/ 4435395 h 7267344"/>
              <a:gd name="connsiteX4022" fmla="*/ 11764477 w 15576846"/>
              <a:gd name="connsiteY4022" fmla="*/ 4405256 h 7267344"/>
              <a:gd name="connsiteX4023" fmla="*/ 11768976 w 15576846"/>
              <a:gd name="connsiteY4023" fmla="*/ 4400645 h 7267344"/>
              <a:gd name="connsiteX4024" fmla="*/ 11761441 w 15576846"/>
              <a:gd name="connsiteY4024" fmla="*/ 4430897 h 7267344"/>
              <a:gd name="connsiteX4025" fmla="*/ 11750533 w 15576846"/>
              <a:gd name="connsiteY4025" fmla="*/ 4442817 h 7267344"/>
              <a:gd name="connsiteX4026" fmla="*/ 11745809 w 15576846"/>
              <a:gd name="connsiteY4026" fmla="*/ 4447766 h 7267344"/>
              <a:gd name="connsiteX4027" fmla="*/ 11752781 w 15576846"/>
              <a:gd name="connsiteY4027" fmla="*/ 4416839 h 7267344"/>
              <a:gd name="connsiteX4028" fmla="*/ 11757955 w 15576846"/>
              <a:gd name="connsiteY4028" fmla="*/ 4411779 h 7267344"/>
              <a:gd name="connsiteX4029" fmla="*/ 11750533 w 15576846"/>
              <a:gd name="connsiteY4029" fmla="*/ 4442817 h 7267344"/>
              <a:gd name="connsiteX4030" fmla="*/ 11739174 w 15576846"/>
              <a:gd name="connsiteY4030" fmla="*/ 4454626 h 7267344"/>
              <a:gd name="connsiteX4031" fmla="*/ 11734339 w 15576846"/>
              <a:gd name="connsiteY4031" fmla="*/ 4459462 h 7267344"/>
              <a:gd name="connsiteX4032" fmla="*/ 11741086 w 15576846"/>
              <a:gd name="connsiteY4032" fmla="*/ 4427861 h 7267344"/>
              <a:gd name="connsiteX4033" fmla="*/ 11746259 w 15576846"/>
              <a:gd name="connsiteY4033" fmla="*/ 4423025 h 7267344"/>
              <a:gd name="connsiteX4034" fmla="*/ 11739174 w 15576846"/>
              <a:gd name="connsiteY4034" fmla="*/ 4454626 h 7267344"/>
              <a:gd name="connsiteX4035" fmla="*/ 11728153 w 15576846"/>
              <a:gd name="connsiteY4035" fmla="*/ 4465647 h 7267344"/>
              <a:gd name="connsiteX4036" fmla="*/ 11723093 w 15576846"/>
              <a:gd name="connsiteY4036" fmla="*/ 4470595 h 7267344"/>
              <a:gd name="connsiteX4037" fmla="*/ 11729615 w 15576846"/>
              <a:gd name="connsiteY4037" fmla="*/ 4438319 h 7267344"/>
              <a:gd name="connsiteX4038" fmla="*/ 11735126 w 15576846"/>
              <a:gd name="connsiteY4038" fmla="*/ 4433371 h 7267344"/>
              <a:gd name="connsiteX4039" fmla="*/ 11728153 w 15576846"/>
              <a:gd name="connsiteY4039" fmla="*/ 4465647 h 7267344"/>
              <a:gd name="connsiteX4040" fmla="*/ 11717020 w 15576846"/>
              <a:gd name="connsiteY4040" fmla="*/ 4476443 h 7267344"/>
              <a:gd name="connsiteX4041" fmla="*/ 11711735 w 15576846"/>
              <a:gd name="connsiteY4041" fmla="*/ 4481503 h 7267344"/>
              <a:gd name="connsiteX4042" fmla="*/ 11718032 w 15576846"/>
              <a:gd name="connsiteY4042" fmla="*/ 4448665 h 7267344"/>
              <a:gd name="connsiteX4043" fmla="*/ 11723767 w 15576846"/>
              <a:gd name="connsiteY4043" fmla="*/ 4443717 h 7267344"/>
              <a:gd name="connsiteX4044" fmla="*/ 11717020 w 15576846"/>
              <a:gd name="connsiteY4044" fmla="*/ 4476443 h 7267344"/>
              <a:gd name="connsiteX4045" fmla="*/ 11706448 w 15576846"/>
              <a:gd name="connsiteY4045" fmla="*/ 4483528 h 7267344"/>
              <a:gd name="connsiteX4046" fmla="*/ 11705774 w 15576846"/>
              <a:gd name="connsiteY4046" fmla="*/ 4487014 h 7267344"/>
              <a:gd name="connsiteX4047" fmla="*/ 10829716 w 15576846"/>
              <a:gd name="connsiteY4047" fmla="*/ 4982172 h 7267344"/>
              <a:gd name="connsiteX4048" fmla="*/ 10782708 w 15576846"/>
              <a:gd name="connsiteY4048" fmla="*/ 4984084 h 7267344"/>
              <a:gd name="connsiteX4049" fmla="*/ 10298908 w 15576846"/>
              <a:gd name="connsiteY4049" fmla="*/ 4788405 h 7267344"/>
              <a:gd name="connsiteX4050" fmla="*/ 10046774 w 15576846"/>
              <a:gd name="connsiteY4050" fmla="*/ 4576869 h 7267344"/>
              <a:gd name="connsiteX4051" fmla="*/ 9815783 w 15576846"/>
              <a:gd name="connsiteY4051" fmla="*/ 4379278 h 7267344"/>
              <a:gd name="connsiteX4052" fmla="*/ 9401146 w 15576846"/>
              <a:gd name="connsiteY4052" fmla="*/ 3977123 h 7267344"/>
              <a:gd name="connsiteX4053" fmla="*/ 9240892 w 15576846"/>
              <a:gd name="connsiteY4053" fmla="*/ 3859941 h 7267344"/>
              <a:gd name="connsiteX4054" fmla="*/ 9240441 w 15576846"/>
              <a:gd name="connsiteY4054" fmla="*/ 3858254 h 7267344"/>
              <a:gd name="connsiteX4055" fmla="*/ 9399571 w 15576846"/>
              <a:gd name="connsiteY4055" fmla="*/ 3966327 h 7267344"/>
              <a:gd name="connsiteX4056" fmla="*/ 9816346 w 15576846"/>
              <a:gd name="connsiteY4056" fmla="*/ 4343291 h 7267344"/>
              <a:gd name="connsiteX4057" fmla="*/ 10051048 w 15576846"/>
              <a:gd name="connsiteY4057" fmla="*/ 4533572 h 7267344"/>
              <a:gd name="connsiteX4058" fmla="*/ 10303519 w 15576846"/>
              <a:gd name="connsiteY4058" fmla="*/ 4732400 h 7267344"/>
              <a:gd name="connsiteX4059" fmla="*/ 10789680 w 15576846"/>
              <a:gd name="connsiteY4059" fmla="*/ 4920657 h 7267344"/>
              <a:gd name="connsiteX4060" fmla="*/ 10836913 w 15576846"/>
              <a:gd name="connsiteY4060" fmla="*/ 4918745 h 7267344"/>
              <a:gd name="connsiteX4061" fmla="*/ 11388076 w 15576846"/>
              <a:gd name="connsiteY4061" fmla="*/ 4672234 h 7267344"/>
              <a:gd name="connsiteX4062" fmla="*/ 11712184 w 15576846"/>
              <a:gd name="connsiteY4062" fmla="*/ 4453726 h 7267344"/>
              <a:gd name="connsiteX4063" fmla="*/ 11706448 w 15576846"/>
              <a:gd name="connsiteY4063" fmla="*/ 4483528 h 7267344"/>
              <a:gd name="connsiteX4064" fmla="*/ 8638109 w 15576846"/>
              <a:gd name="connsiteY4064" fmla="*/ 2937662 h 7267344"/>
              <a:gd name="connsiteX4065" fmla="*/ 8093132 w 15576846"/>
              <a:gd name="connsiteY4065" fmla="*/ 2588926 h 7267344"/>
              <a:gd name="connsiteX4066" fmla="*/ 7332907 w 15576846"/>
              <a:gd name="connsiteY4066" fmla="*/ 3129855 h 7267344"/>
              <a:gd name="connsiteX4067" fmla="*/ 8098867 w 15576846"/>
              <a:gd name="connsiteY4067" fmla="*/ 2563847 h 7267344"/>
              <a:gd name="connsiteX4068" fmla="*/ 9046112 w 15576846"/>
              <a:gd name="connsiteY4068" fmla="*/ 3532909 h 7267344"/>
              <a:gd name="connsiteX4069" fmla="*/ 8638109 w 15576846"/>
              <a:gd name="connsiteY4069" fmla="*/ 2937662 h 7267344"/>
              <a:gd name="connsiteX4070" fmla="*/ 6134204 w 15576846"/>
              <a:gd name="connsiteY4070" fmla="*/ 3062155 h 7267344"/>
              <a:gd name="connsiteX4071" fmla="*/ 5778270 w 15576846"/>
              <a:gd name="connsiteY4071" fmla="*/ 2375478 h 7267344"/>
              <a:gd name="connsiteX4072" fmla="*/ 5532435 w 15576846"/>
              <a:gd name="connsiteY4072" fmla="*/ 1975010 h 7267344"/>
              <a:gd name="connsiteX4073" fmla="*/ 5318312 w 15576846"/>
              <a:gd name="connsiteY4073" fmla="*/ 1655626 h 7267344"/>
              <a:gd name="connsiteX4074" fmla="*/ 4837549 w 15576846"/>
              <a:gd name="connsiteY4074" fmla="*/ 1350749 h 7267344"/>
              <a:gd name="connsiteX4075" fmla="*/ 4785817 w 15576846"/>
              <a:gd name="connsiteY4075" fmla="*/ 1354010 h 7267344"/>
              <a:gd name="connsiteX4076" fmla="*/ 3916732 w 15576846"/>
              <a:gd name="connsiteY4076" fmla="*/ 2248961 h 7267344"/>
              <a:gd name="connsiteX4077" fmla="*/ 3920105 w 15576846"/>
              <a:gd name="connsiteY4077" fmla="*/ 2231868 h 7267344"/>
              <a:gd name="connsiteX4078" fmla="*/ 4231731 w 15576846"/>
              <a:gd name="connsiteY4078" fmla="*/ 1741545 h 7267344"/>
              <a:gd name="connsiteX4079" fmla="*/ 4792340 w 15576846"/>
              <a:gd name="connsiteY4079" fmla="*/ 1290583 h 7267344"/>
              <a:gd name="connsiteX4080" fmla="*/ 4843846 w 15576846"/>
              <a:gd name="connsiteY4080" fmla="*/ 1287209 h 7267344"/>
              <a:gd name="connsiteX4081" fmla="*/ 5322473 w 15576846"/>
              <a:gd name="connsiteY4081" fmla="*/ 1598722 h 7267344"/>
              <a:gd name="connsiteX4082" fmla="*/ 5531872 w 15576846"/>
              <a:gd name="connsiteY4082" fmla="*/ 1922267 h 7267344"/>
              <a:gd name="connsiteX4083" fmla="*/ 5778270 w 15576846"/>
              <a:gd name="connsiteY4083" fmla="*/ 2339379 h 7267344"/>
              <a:gd name="connsiteX4084" fmla="*/ 6131505 w 15576846"/>
              <a:gd name="connsiteY4084" fmla="*/ 3052033 h 7267344"/>
              <a:gd name="connsiteX4085" fmla="*/ 6196169 w 15576846"/>
              <a:gd name="connsiteY4085" fmla="*/ 3159769 h 7267344"/>
              <a:gd name="connsiteX4086" fmla="*/ 6134204 w 15576846"/>
              <a:gd name="connsiteY4086" fmla="*/ 3062155 h 7267344"/>
              <a:gd name="connsiteX4087" fmla="*/ 3689114 w 15576846"/>
              <a:gd name="connsiteY4087" fmla="*/ 2989056 h 7267344"/>
              <a:gd name="connsiteX4088" fmla="*/ 3689114 w 15576846"/>
              <a:gd name="connsiteY4088" fmla="*/ 2989056 h 7267344"/>
              <a:gd name="connsiteX4089" fmla="*/ 3689114 w 15576846"/>
              <a:gd name="connsiteY4089" fmla="*/ 2989056 h 7267344"/>
              <a:gd name="connsiteX4090" fmla="*/ 3689114 w 15576846"/>
              <a:gd name="connsiteY4090" fmla="*/ 2989056 h 7267344"/>
              <a:gd name="connsiteX4091" fmla="*/ 3684841 w 15576846"/>
              <a:gd name="connsiteY4091" fmla="*/ 3010761 h 7267344"/>
              <a:gd name="connsiteX4092" fmla="*/ 3676069 w 15576846"/>
              <a:gd name="connsiteY4092" fmla="*/ 3029991 h 7267344"/>
              <a:gd name="connsiteX4093" fmla="*/ 3677756 w 15576846"/>
              <a:gd name="connsiteY4093" fmla="*/ 3024705 h 7267344"/>
              <a:gd name="connsiteX4094" fmla="*/ 3684841 w 15576846"/>
              <a:gd name="connsiteY4094" fmla="*/ 3010761 h 7267344"/>
              <a:gd name="connsiteX4095" fmla="*/ 3699011 w 15576846"/>
              <a:gd name="connsiteY4095" fmla="*/ 2988494 h 7267344"/>
              <a:gd name="connsiteX4096" fmla="*/ 3705871 w 15576846"/>
              <a:gd name="connsiteY4096" fmla="*/ 2968813 h 7267344"/>
              <a:gd name="connsiteX4097" fmla="*/ 3701372 w 15576846"/>
              <a:gd name="connsiteY4097" fmla="*/ 2984220 h 7267344"/>
              <a:gd name="connsiteX4098" fmla="*/ 3699011 w 15576846"/>
              <a:gd name="connsiteY4098" fmla="*/ 2988494 h 7267344"/>
              <a:gd name="connsiteX4099" fmla="*/ 3729375 w 15576846"/>
              <a:gd name="connsiteY4099" fmla="*/ 2904262 h 7267344"/>
              <a:gd name="connsiteX4100" fmla="*/ 3733648 w 15576846"/>
              <a:gd name="connsiteY4100" fmla="*/ 2897064 h 7267344"/>
              <a:gd name="connsiteX4101" fmla="*/ 3727238 w 15576846"/>
              <a:gd name="connsiteY4101" fmla="*/ 2920681 h 7267344"/>
              <a:gd name="connsiteX4102" fmla="*/ 3722852 w 15576846"/>
              <a:gd name="connsiteY4102" fmla="*/ 2927091 h 7267344"/>
              <a:gd name="connsiteX4103" fmla="*/ 3729375 w 15576846"/>
              <a:gd name="connsiteY4103" fmla="*/ 2904262 h 7267344"/>
              <a:gd name="connsiteX4104" fmla="*/ 3742420 w 15576846"/>
              <a:gd name="connsiteY4104" fmla="*/ 2883682 h 7267344"/>
              <a:gd name="connsiteX4105" fmla="*/ 3746131 w 15576846"/>
              <a:gd name="connsiteY4105" fmla="*/ 2878396 h 7267344"/>
              <a:gd name="connsiteX4106" fmla="*/ 3739496 w 15576846"/>
              <a:gd name="connsiteY4106" fmla="*/ 2904486 h 7267344"/>
              <a:gd name="connsiteX4107" fmla="*/ 3735448 w 15576846"/>
              <a:gd name="connsiteY4107" fmla="*/ 2909660 h 7267344"/>
              <a:gd name="connsiteX4108" fmla="*/ 3742420 w 15576846"/>
              <a:gd name="connsiteY4108" fmla="*/ 2883682 h 7267344"/>
              <a:gd name="connsiteX4109" fmla="*/ 3753778 w 15576846"/>
              <a:gd name="connsiteY4109" fmla="*/ 2867825 h 7267344"/>
              <a:gd name="connsiteX4110" fmla="*/ 3758502 w 15576846"/>
              <a:gd name="connsiteY4110" fmla="*/ 2861640 h 7267344"/>
              <a:gd name="connsiteX4111" fmla="*/ 3751754 w 15576846"/>
              <a:gd name="connsiteY4111" fmla="*/ 2889529 h 7267344"/>
              <a:gd name="connsiteX4112" fmla="*/ 3746693 w 15576846"/>
              <a:gd name="connsiteY4112" fmla="*/ 2895490 h 7267344"/>
              <a:gd name="connsiteX4113" fmla="*/ 3753778 w 15576846"/>
              <a:gd name="connsiteY4113" fmla="*/ 2867825 h 7267344"/>
              <a:gd name="connsiteX4114" fmla="*/ 3765587 w 15576846"/>
              <a:gd name="connsiteY4114" fmla="*/ 2852868 h 7267344"/>
              <a:gd name="connsiteX4115" fmla="*/ 3769523 w 15576846"/>
              <a:gd name="connsiteY4115" fmla="*/ 2848144 h 7267344"/>
              <a:gd name="connsiteX4116" fmla="*/ 3763000 w 15576846"/>
              <a:gd name="connsiteY4116" fmla="*/ 2876934 h 7267344"/>
              <a:gd name="connsiteX4117" fmla="*/ 3758727 w 15576846"/>
              <a:gd name="connsiteY4117" fmla="*/ 2881657 h 7267344"/>
              <a:gd name="connsiteX4118" fmla="*/ 3765587 w 15576846"/>
              <a:gd name="connsiteY4118" fmla="*/ 2852868 h 7267344"/>
              <a:gd name="connsiteX4119" fmla="*/ 3776270 w 15576846"/>
              <a:gd name="connsiteY4119" fmla="*/ 2840272 h 7267344"/>
              <a:gd name="connsiteX4120" fmla="*/ 3780769 w 15576846"/>
              <a:gd name="connsiteY4120" fmla="*/ 2835099 h 7267344"/>
              <a:gd name="connsiteX4121" fmla="*/ 3774358 w 15576846"/>
              <a:gd name="connsiteY4121" fmla="*/ 2864788 h 7267344"/>
              <a:gd name="connsiteX4122" fmla="*/ 3769523 w 15576846"/>
              <a:gd name="connsiteY4122" fmla="*/ 2869849 h 7267344"/>
              <a:gd name="connsiteX4123" fmla="*/ 3776270 w 15576846"/>
              <a:gd name="connsiteY4123" fmla="*/ 2840272 h 7267344"/>
              <a:gd name="connsiteX4124" fmla="*/ 3787179 w 15576846"/>
              <a:gd name="connsiteY4124" fmla="*/ 2828014 h 7267344"/>
              <a:gd name="connsiteX4125" fmla="*/ 3791902 w 15576846"/>
              <a:gd name="connsiteY4125" fmla="*/ 2822841 h 7267344"/>
              <a:gd name="connsiteX4126" fmla="*/ 3785717 w 15576846"/>
              <a:gd name="connsiteY4126" fmla="*/ 2853430 h 7267344"/>
              <a:gd name="connsiteX4127" fmla="*/ 3780656 w 15576846"/>
              <a:gd name="connsiteY4127" fmla="*/ 2858378 h 7267344"/>
              <a:gd name="connsiteX4128" fmla="*/ 3787179 w 15576846"/>
              <a:gd name="connsiteY4128" fmla="*/ 2828014 h 7267344"/>
              <a:gd name="connsiteX4129" fmla="*/ 3798200 w 15576846"/>
              <a:gd name="connsiteY4129" fmla="*/ 2816318 h 7267344"/>
              <a:gd name="connsiteX4130" fmla="*/ 3803148 w 15576846"/>
              <a:gd name="connsiteY4130" fmla="*/ 2811145 h 7267344"/>
              <a:gd name="connsiteX4131" fmla="*/ 3797188 w 15576846"/>
              <a:gd name="connsiteY4131" fmla="*/ 2842409 h 7267344"/>
              <a:gd name="connsiteX4132" fmla="*/ 3791902 w 15576846"/>
              <a:gd name="connsiteY4132" fmla="*/ 2847470 h 7267344"/>
              <a:gd name="connsiteX4133" fmla="*/ 3798200 w 15576846"/>
              <a:gd name="connsiteY4133" fmla="*/ 2816318 h 7267344"/>
              <a:gd name="connsiteX4134" fmla="*/ 3809108 w 15576846"/>
              <a:gd name="connsiteY4134" fmla="*/ 2805185 h 7267344"/>
              <a:gd name="connsiteX4135" fmla="*/ 4707883 w 15576846"/>
              <a:gd name="connsiteY4135" fmla="*/ 2284723 h 7267344"/>
              <a:gd name="connsiteX4136" fmla="*/ 4754778 w 15576846"/>
              <a:gd name="connsiteY4136" fmla="*/ 2282812 h 7267344"/>
              <a:gd name="connsiteX4137" fmla="*/ 5212713 w 15576846"/>
              <a:gd name="connsiteY4137" fmla="*/ 2461622 h 7267344"/>
              <a:gd name="connsiteX4138" fmla="*/ 5472494 w 15576846"/>
              <a:gd name="connsiteY4138" fmla="*/ 2677656 h 7267344"/>
              <a:gd name="connsiteX4139" fmla="*/ 5717880 w 15576846"/>
              <a:gd name="connsiteY4139" fmla="*/ 2887730 h 7267344"/>
              <a:gd name="connsiteX4140" fmla="*/ 6130605 w 15576846"/>
              <a:gd name="connsiteY4140" fmla="*/ 3289885 h 7267344"/>
              <a:gd name="connsiteX4141" fmla="*/ 6276128 w 15576846"/>
              <a:gd name="connsiteY4141" fmla="*/ 3396384 h 7267344"/>
              <a:gd name="connsiteX4142" fmla="*/ 6276803 w 15576846"/>
              <a:gd name="connsiteY4142" fmla="*/ 3398633 h 7267344"/>
              <a:gd name="connsiteX4143" fmla="*/ 6132630 w 15576846"/>
              <a:gd name="connsiteY4143" fmla="*/ 3300568 h 7267344"/>
              <a:gd name="connsiteX4144" fmla="*/ 5717880 w 15576846"/>
              <a:gd name="connsiteY4144" fmla="*/ 2923605 h 7267344"/>
              <a:gd name="connsiteX4145" fmla="*/ 5468895 w 15576846"/>
              <a:gd name="connsiteY4145" fmla="*/ 2721628 h 7267344"/>
              <a:gd name="connsiteX4146" fmla="*/ 5208552 w 15576846"/>
              <a:gd name="connsiteY4146" fmla="*/ 2518301 h 7267344"/>
              <a:gd name="connsiteX4147" fmla="*/ 4748481 w 15576846"/>
              <a:gd name="connsiteY4147" fmla="*/ 2346239 h 7267344"/>
              <a:gd name="connsiteX4148" fmla="*/ 4701473 w 15576846"/>
              <a:gd name="connsiteY4148" fmla="*/ 2348150 h 7267344"/>
              <a:gd name="connsiteX4149" fmla="*/ 4152446 w 15576846"/>
              <a:gd name="connsiteY4149" fmla="*/ 2594661 h 7267344"/>
              <a:gd name="connsiteX4150" fmla="*/ 3803260 w 15576846"/>
              <a:gd name="connsiteY4150" fmla="*/ 2836898 h 7267344"/>
              <a:gd name="connsiteX4151" fmla="*/ 3809108 w 15576846"/>
              <a:gd name="connsiteY4151" fmla="*/ 2805185 h 7267344"/>
              <a:gd name="connsiteX4152" fmla="*/ 6467421 w 15576846"/>
              <a:gd name="connsiteY4152" fmla="*/ 3699349 h 7267344"/>
              <a:gd name="connsiteX4153" fmla="*/ 7430072 w 15576846"/>
              <a:gd name="connsiteY4153" fmla="*/ 4677970 h 7267344"/>
              <a:gd name="connsiteX4154" fmla="*/ 7879010 w 15576846"/>
              <a:gd name="connsiteY4154" fmla="*/ 4440568 h 7267344"/>
              <a:gd name="connsiteX4155" fmla="*/ 8174103 w 15576846"/>
              <a:gd name="connsiteY4155" fmla="*/ 4153909 h 7267344"/>
              <a:gd name="connsiteX4156" fmla="*/ 7424000 w 15576846"/>
              <a:gd name="connsiteY4156" fmla="*/ 4703048 h 7267344"/>
              <a:gd name="connsiteX4157" fmla="*/ 6466634 w 15576846"/>
              <a:gd name="connsiteY4157" fmla="*/ 3697999 h 7267344"/>
              <a:gd name="connsiteX4158" fmla="*/ 6448527 w 15576846"/>
              <a:gd name="connsiteY4158" fmla="*/ 3644918 h 7267344"/>
              <a:gd name="connsiteX4159" fmla="*/ 6467421 w 15576846"/>
              <a:gd name="connsiteY4159" fmla="*/ 3699349 h 7267344"/>
              <a:gd name="connsiteX4160" fmla="*/ 9392599 w 15576846"/>
              <a:gd name="connsiteY4160" fmla="*/ 4204854 h 7267344"/>
              <a:gd name="connsiteX4161" fmla="*/ 9749657 w 15576846"/>
              <a:gd name="connsiteY4161" fmla="*/ 4891305 h 7267344"/>
              <a:gd name="connsiteX4162" fmla="*/ 9976825 w 15576846"/>
              <a:gd name="connsiteY4162" fmla="*/ 5263208 h 7267344"/>
              <a:gd name="connsiteX4163" fmla="*/ 10187461 w 15576846"/>
              <a:gd name="connsiteY4163" fmla="*/ 5582480 h 7267344"/>
              <a:gd name="connsiteX4164" fmla="*/ 10423963 w 15576846"/>
              <a:gd name="connsiteY4164" fmla="*/ 5820556 h 7267344"/>
              <a:gd name="connsiteX4165" fmla="*/ 10692741 w 15576846"/>
              <a:gd name="connsiteY4165" fmla="*/ 5916034 h 7267344"/>
              <a:gd name="connsiteX4166" fmla="*/ 10744472 w 15576846"/>
              <a:gd name="connsiteY4166" fmla="*/ 5912773 h 7267344"/>
              <a:gd name="connsiteX4167" fmla="*/ 11307780 w 15576846"/>
              <a:gd name="connsiteY4167" fmla="*/ 5474069 h 7267344"/>
              <a:gd name="connsiteX4168" fmla="*/ 11595451 w 15576846"/>
              <a:gd name="connsiteY4168" fmla="*/ 5055833 h 7267344"/>
              <a:gd name="connsiteX4169" fmla="*/ 11591065 w 15576846"/>
              <a:gd name="connsiteY4169" fmla="*/ 5077988 h 7267344"/>
              <a:gd name="connsiteX4170" fmla="*/ 11299346 w 15576846"/>
              <a:gd name="connsiteY4170" fmla="*/ 5525238 h 7267344"/>
              <a:gd name="connsiteX4171" fmla="*/ 10737499 w 15576846"/>
              <a:gd name="connsiteY4171" fmla="*/ 5976200 h 7267344"/>
              <a:gd name="connsiteX4172" fmla="*/ 10685881 w 15576846"/>
              <a:gd name="connsiteY4172" fmla="*/ 5979574 h 7267344"/>
              <a:gd name="connsiteX4173" fmla="*/ 10182962 w 15576846"/>
              <a:gd name="connsiteY4173" fmla="*/ 5638597 h 7267344"/>
              <a:gd name="connsiteX4174" fmla="*/ 9976262 w 15576846"/>
              <a:gd name="connsiteY4174" fmla="*/ 5313702 h 7267344"/>
              <a:gd name="connsiteX4175" fmla="*/ 9749207 w 15576846"/>
              <a:gd name="connsiteY4175" fmla="*/ 4927405 h 7267344"/>
              <a:gd name="connsiteX4176" fmla="*/ 9394960 w 15576846"/>
              <a:gd name="connsiteY4176" fmla="*/ 4214863 h 7267344"/>
              <a:gd name="connsiteX4177" fmla="*/ 9323212 w 15576846"/>
              <a:gd name="connsiteY4177" fmla="*/ 4095543 h 7267344"/>
              <a:gd name="connsiteX4178" fmla="*/ 9392599 w 15576846"/>
              <a:gd name="connsiteY4178" fmla="*/ 4204854 h 7267344"/>
              <a:gd name="connsiteX4179" fmla="*/ 11821831 w 15576846"/>
              <a:gd name="connsiteY4179" fmla="*/ 4325860 h 7267344"/>
              <a:gd name="connsiteX4180" fmla="*/ 11816771 w 15576846"/>
              <a:gd name="connsiteY4180" fmla="*/ 4333844 h 7267344"/>
              <a:gd name="connsiteX4181" fmla="*/ 11824530 w 15576846"/>
              <a:gd name="connsiteY4181" fmla="*/ 4307979 h 7267344"/>
              <a:gd name="connsiteX4182" fmla="*/ 11829817 w 15576846"/>
              <a:gd name="connsiteY4182" fmla="*/ 4300781 h 7267344"/>
              <a:gd name="connsiteX4183" fmla="*/ 11821831 w 15576846"/>
              <a:gd name="connsiteY4183" fmla="*/ 4325860 h 7267344"/>
              <a:gd name="connsiteX4184" fmla="*/ 11807661 w 15576846"/>
              <a:gd name="connsiteY4184" fmla="*/ 4346777 h 7267344"/>
              <a:gd name="connsiteX4185" fmla="*/ 11803613 w 15576846"/>
              <a:gd name="connsiteY4185" fmla="*/ 4352175 h 7267344"/>
              <a:gd name="connsiteX4186" fmla="*/ 11811599 w 15576846"/>
              <a:gd name="connsiteY4186" fmla="*/ 4324060 h 7267344"/>
              <a:gd name="connsiteX4187" fmla="*/ 11816096 w 15576846"/>
              <a:gd name="connsiteY4187" fmla="*/ 4318662 h 7267344"/>
              <a:gd name="connsiteX4188" fmla="*/ 11807661 w 15576846"/>
              <a:gd name="connsiteY4188" fmla="*/ 4346777 h 7267344"/>
              <a:gd name="connsiteX4189" fmla="*/ 11795516 w 15576846"/>
              <a:gd name="connsiteY4189" fmla="*/ 4362297 h 7267344"/>
              <a:gd name="connsiteX4190" fmla="*/ 11790792 w 15576846"/>
              <a:gd name="connsiteY4190" fmla="*/ 4367920 h 7267344"/>
              <a:gd name="connsiteX4191" fmla="*/ 11798778 w 15576846"/>
              <a:gd name="connsiteY4191" fmla="*/ 4338343 h 7267344"/>
              <a:gd name="connsiteX4192" fmla="*/ 11803838 w 15576846"/>
              <a:gd name="connsiteY4192" fmla="*/ 4332720 h 7267344"/>
              <a:gd name="connsiteX4193" fmla="*/ 11795516 w 15576846"/>
              <a:gd name="connsiteY4193" fmla="*/ 4362297 h 7267344"/>
              <a:gd name="connsiteX4194" fmla="*/ 11783484 w 15576846"/>
              <a:gd name="connsiteY4194" fmla="*/ 4376467 h 7267344"/>
              <a:gd name="connsiteX4195" fmla="*/ 11778985 w 15576846"/>
              <a:gd name="connsiteY4195" fmla="*/ 4381415 h 7267344"/>
              <a:gd name="connsiteX4196" fmla="*/ 11786744 w 15576846"/>
              <a:gd name="connsiteY4196" fmla="*/ 4350938 h 7267344"/>
              <a:gd name="connsiteX4197" fmla="*/ 11791693 w 15576846"/>
              <a:gd name="connsiteY4197" fmla="*/ 4345878 h 7267344"/>
              <a:gd name="connsiteX4198" fmla="*/ 11783484 w 15576846"/>
              <a:gd name="connsiteY4198" fmla="*/ 4376467 h 7267344"/>
              <a:gd name="connsiteX4199" fmla="*/ 11772013 w 15576846"/>
              <a:gd name="connsiteY4199" fmla="*/ 4388949 h 7267344"/>
              <a:gd name="connsiteX4200" fmla="*/ 11767176 w 15576846"/>
              <a:gd name="connsiteY4200" fmla="*/ 4394010 h 7267344"/>
              <a:gd name="connsiteX4201" fmla="*/ 11774712 w 15576846"/>
              <a:gd name="connsiteY4201" fmla="*/ 4362746 h 7267344"/>
              <a:gd name="connsiteX4202" fmla="*/ 11779997 w 15576846"/>
              <a:gd name="connsiteY4202" fmla="*/ 4357686 h 7267344"/>
              <a:gd name="connsiteX4203" fmla="*/ 11772013 w 15576846"/>
              <a:gd name="connsiteY4203" fmla="*/ 4388949 h 7267344"/>
              <a:gd name="connsiteX4204" fmla="*/ 11760542 w 15576846"/>
              <a:gd name="connsiteY4204" fmla="*/ 4400645 h 7267344"/>
              <a:gd name="connsiteX4205" fmla="*/ 11755144 w 15576846"/>
              <a:gd name="connsiteY4205" fmla="*/ 4406043 h 7267344"/>
              <a:gd name="connsiteX4206" fmla="*/ 11762454 w 15576846"/>
              <a:gd name="connsiteY4206" fmla="*/ 4373992 h 7267344"/>
              <a:gd name="connsiteX4207" fmla="*/ 11768301 w 15576846"/>
              <a:gd name="connsiteY4207" fmla="*/ 4368707 h 7267344"/>
              <a:gd name="connsiteX4208" fmla="*/ 11760542 w 15576846"/>
              <a:gd name="connsiteY4208" fmla="*/ 4400645 h 7267344"/>
              <a:gd name="connsiteX4209" fmla="*/ 11748845 w 15576846"/>
              <a:gd name="connsiteY4209" fmla="*/ 4412229 h 7267344"/>
              <a:gd name="connsiteX4210" fmla="*/ 11743448 w 15576846"/>
              <a:gd name="connsiteY4210" fmla="*/ 4417402 h 7267344"/>
              <a:gd name="connsiteX4211" fmla="*/ 11750420 w 15576846"/>
              <a:gd name="connsiteY4211" fmla="*/ 4384788 h 7267344"/>
              <a:gd name="connsiteX4212" fmla="*/ 11756155 w 15576846"/>
              <a:gd name="connsiteY4212" fmla="*/ 4379728 h 7267344"/>
              <a:gd name="connsiteX4213" fmla="*/ 11748845 w 15576846"/>
              <a:gd name="connsiteY4213" fmla="*/ 4412229 h 7267344"/>
              <a:gd name="connsiteX4214" fmla="*/ 11737262 w 15576846"/>
              <a:gd name="connsiteY4214" fmla="*/ 4423137 h 7267344"/>
              <a:gd name="connsiteX4215" fmla="*/ 11731639 w 15576846"/>
              <a:gd name="connsiteY4215" fmla="*/ 4428310 h 7267344"/>
              <a:gd name="connsiteX4216" fmla="*/ 11738387 w 15576846"/>
              <a:gd name="connsiteY4216" fmla="*/ 4395135 h 7267344"/>
              <a:gd name="connsiteX4217" fmla="*/ 11744459 w 15576846"/>
              <a:gd name="connsiteY4217" fmla="*/ 4390074 h 7267344"/>
              <a:gd name="connsiteX4218" fmla="*/ 11737262 w 15576846"/>
              <a:gd name="connsiteY4218" fmla="*/ 4423137 h 7267344"/>
              <a:gd name="connsiteX4219" fmla="*/ 11725679 w 15576846"/>
              <a:gd name="connsiteY4219" fmla="*/ 4433596 h 7267344"/>
              <a:gd name="connsiteX4220" fmla="*/ 11719831 w 15576846"/>
              <a:gd name="connsiteY4220" fmla="*/ 4438769 h 7267344"/>
              <a:gd name="connsiteX4221" fmla="*/ 11726241 w 15576846"/>
              <a:gd name="connsiteY4221" fmla="*/ 4405031 h 7267344"/>
              <a:gd name="connsiteX4222" fmla="*/ 11732427 w 15576846"/>
              <a:gd name="connsiteY4222" fmla="*/ 4399970 h 7267344"/>
              <a:gd name="connsiteX4223" fmla="*/ 11725679 w 15576846"/>
              <a:gd name="connsiteY4223" fmla="*/ 4433596 h 7267344"/>
              <a:gd name="connsiteX4224" fmla="*/ 11713983 w 15576846"/>
              <a:gd name="connsiteY4224" fmla="*/ 4443830 h 7267344"/>
              <a:gd name="connsiteX4225" fmla="*/ 11386502 w 15576846"/>
              <a:gd name="connsiteY4225" fmla="*/ 4665037 h 7267344"/>
              <a:gd name="connsiteX4226" fmla="*/ 10836351 w 15576846"/>
              <a:gd name="connsiteY4226" fmla="*/ 4911210 h 7267344"/>
              <a:gd name="connsiteX4227" fmla="*/ 10789680 w 15576846"/>
              <a:gd name="connsiteY4227" fmla="*/ 4913010 h 7267344"/>
              <a:gd name="connsiteX4228" fmla="*/ 10307231 w 15576846"/>
              <a:gd name="connsiteY4228" fmla="*/ 4727677 h 7267344"/>
              <a:gd name="connsiteX4229" fmla="*/ 10052735 w 15576846"/>
              <a:gd name="connsiteY4229" fmla="*/ 4526487 h 7267344"/>
              <a:gd name="connsiteX4230" fmla="*/ 9820619 w 15576846"/>
              <a:gd name="connsiteY4230" fmla="*/ 4340142 h 7267344"/>
              <a:gd name="connsiteX4231" fmla="*/ 9401371 w 15576846"/>
              <a:gd name="connsiteY4231" fmla="*/ 3959242 h 7267344"/>
              <a:gd name="connsiteX4232" fmla="*/ 9237630 w 15576846"/>
              <a:gd name="connsiteY4232" fmla="*/ 3847795 h 7267344"/>
              <a:gd name="connsiteX4233" fmla="*/ 9237068 w 15576846"/>
              <a:gd name="connsiteY4233" fmla="*/ 3845884 h 7267344"/>
              <a:gd name="connsiteX4234" fmla="*/ 9399797 w 15576846"/>
              <a:gd name="connsiteY4234" fmla="*/ 3948559 h 7267344"/>
              <a:gd name="connsiteX4235" fmla="*/ 9820956 w 15576846"/>
              <a:gd name="connsiteY4235" fmla="*/ 4304155 h 7267344"/>
              <a:gd name="connsiteX4236" fmla="*/ 10056896 w 15576846"/>
              <a:gd name="connsiteY4236" fmla="*/ 4483303 h 7267344"/>
              <a:gd name="connsiteX4237" fmla="*/ 10311616 w 15576846"/>
              <a:gd name="connsiteY4237" fmla="*/ 4671560 h 7267344"/>
              <a:gd name="connsiteX4238" fmla="*/ 10796428 w 15576846"/>
              <a:gd name="connsiteY4238" fmla="*/ 4849470 h 7267344"/>
              <a:gd name="connsiteX4239" fmla="*/ 10843324 w 15576846"/>
              <a:gd name="connsiteY4239" fmla="*/ 4847671 h 7267344"/>
              <a:gd name="connsiteX4240" fmla="*/ 11720393 w 15576846"/>
              <a:gd name="connsiteY4240" fmla="*/ 4409530 h 7267344"/>
              <a:gd name="connsiteX4241" fmla="*/ 11713983 w 15576846"/>
              <a:gd name="connsiteY4241" fmla="*/ 4443830 h 7267344"/>
              <a:gd name="connsiteX4242" fmla="*/ 8098980 w 15576846"/>
              <a:gd name="connsiteY4242" fmla="*/ 2556313 h 7267344"/>
              <a:gd name="connsiteX4243" fmla="*/ 7348090 w 15576846"/>
              <a:gd name="connsiteY4243" fmla="*/ 3102640 h 7267344"/>
              <a:gd name="connsiteX4244" fmla="*/ 8104715 w 15576846"/>
              <a:gd name="connsiteY4244" fmla="*/ 2531347 h 7267344"/>
              <a:gd name="connsiteX4245" fmla="*/ 8649693 w 15576846"/>
              <a:gd name="connsiteY4245" fmla="*/ 2900551 h 7267344"/>
              <a:gd name="connsiteX4246" fmla="*/ 9048586 w 15576846"/>
              <a:gd name="connsiteY4246" fmla="*/ 3524925 h 7267344"/>
              <a:gd name="connsiteX4247" fmla="*/ 8098980 w 15576846"/>
              <a:gd name="connsiteY4247" fmla="*/ 2556313 h 7267344"/>
              <a:gd name="connsiteX4248" fmla="*/ 9050386 w 15576846"/>
              <a:gd name="connsiteY4248" fmla="*/ 3529648 h 7267344"/>
              <a:gd name="connsiteX4249" fmla="*/ 9051060 w 15576846"/>
              <a:gd name="connsiteY4249" fmla="*/ 3531447 h 7267344"/>
              <a:gd name="connsiteX4250" fmla="*/ 9050386 w 15576846"/>
              <a:gd name="connsiteY4250" fmla="*/ 3529648 h 7267344"/>
              <a:gd name="connsiteX4251" fmla="*/ 6134766 w 15576846"/>
              <a:gd name="connsiteY4251" fmla="*/ 3046860 h 7267344"/>
              <a:gd name="connsiteX4252" fmla="*/ 5782544 w 15576846"/>
              <a:gd name="connsiteY4252" fmla="*/ 2336455 h 7267344"/>
              <a:gd name="connsiteX4253" fmla="*/ 5534909 w 15576846"/>
              <a:gd name="connsiteY4253" fmla="*/ 1916756 h 7267344"/>
              <a:gd name="connsiteX4254" fmla="*/ 5326184 w 15576846"/>
              <a:gd name="connsiteY4254" fmla="*/ 1594223 h 7267344"/>
              <a:gd name="connsiteX4255" fmla="*/ 4843846 w 15576846"/>
              <a:gd name="connsiteY4255" fmla="*/ 1279899 h 7267344"/>
              <a:gd name="connsiteX4256" fmla="*/ 4791890 w 15576846"/>
              <a:gd name="connsiteY4256" fmla="*/ 1283273 h 7267344"/>
              <a:gd name="connsiteX4257" fmla="*/ 4228919 w 15576846"/>
              <a:gd name="connsiteY4257" fmla="*/ 1735697 h 7267344"/>
              <a:gd name="connsiteX4258" fmla="*/ 3924492 w 15576846"/>
              <a:gd name="connsiteY4258" fmla="*/ 2210500 h 7267344"/>
              <a:gd name="connsiteX4259" fmla="*/ 3928090 w 15576846"/>
              <a:gd name="connsiteY4259" fmla="*/ 2192619 h 7267344"/>
              <a:gd name="connsiteX4260" fmla="*/ 4237016 w 15576846"/>
              <a:gd name="connsiteY4260" fmla="*/ 1684303 h 7267344"/>
              <a:gd name="connsiteX4261" fmla="*/ 4798525 w 15576846"/>
              <a:gd name="connsiteY4261" fmla="*/ 1219734 h 7267344"/>
              <a:gd name="connsiteX4262" fmla="*/ 4850369 w 15576846"/>
              <a:gd name="connsiteY4262" fmla="*/ 1216247 h 7267344"/>
              <a:gd name="connsiteX4263" fmla="*/ 5330570 w 15576846"/>
              <a:gd name="connsiteY4263" fmla="*/ 1537319 h 7267344"/>
              <a:gd name="connsiteX4264" fmla="*/ 5533784 w 15576846"/>
              <a:gd name="connsiteY4264" fmla="*/ 1862326 h 7267344"/>
              <a:gd name="connsiteX4265" fmla="*/ 5782769 w 15576846"/>
              <a:gd name="connsiteY4265" fmla="*/ 2300355 h 7267344"/>
              <a:gd name="connsiteX4266" fmla="*/ 6132292 w 15576846"/>
              <a:gd name="connsiteY4266" fmla="*/ 3037189 h 7267344"/>
              <a:gd name="connsiteX4267" fmla="*/ 6188747 w 15576846"/>
              <a:gd name="connsiteY4267" fmla="*/ 3136490 h 7267344"/>
              <a:gd name="connsiteX4268" fmla="*/ 6134766 w 15576846"/>
              <a:gd name="connsiteY4268" fmla="*/ 3046860 h 7267344"/>
              <a:gd name="connsiteX4269" fmla="*/ 3685853 w 15576846"/>
              <a:gd name="connsiteY4269" fmla="*/ 2982983 h 7267344"/>
              <a:gd name="connsiteX4270" fmla="*/ 3685066 w 15576846"/>
              <a:gd name="connsiteY4270" fmla="*/ 2985345 h 7267344"/>
              <a:gd name="connsiteX4271" fmla="*/ 3680680 w 15576846"/>
              <a:gd name="connsiteY4271" fmla="*/ 2994004 h 7267344"/>
              <a:gd name="connsiteX4272" fmla="*/ 3681917 w 15576846"/>
              <a:gd name="connsiteY4272" fmla="*/ 2990406 h 7267344"/>
              <a:gd name="connsiteX4273" fmla="*/ 3685853 w 15576846"/>
              <a:gd name="connsiteY4273" fmla="*/ 2982983 h 7267344"/>
              <a:gd name="connsiteX4274" fmla="*/ 3665160 w 15576846"/>
              <a:gd name="connsiteY4274" fmla="*/ 3047085 h 7267344"/>
              <a:gd name="connsiteX4275" fmla="*/ 3662462 w 15576846"/>
              <a:gd name="connsiteY4275" fmla="*/ 3055294 h 7267344"/>
              <a:gd name="connsiteX4276" fmla="*/ 3656164 w 15576846"/>
              <a:gd name="connsiteY4276" fmla="*/ 3065978 h 7267344"/>
              <a:gd name="connsiteX4277" fmla="*/ 3659425 w 15576846"/>
              <a:gd name="connsiteY4277" fmla="*/ 3056644 h 7267344"/>
              <a:gd name="connsiteX4278" fmla="*/ 3665160 w 15576846"/>
              <a:gd name="connsiteY4278" fmla="*/ 3047085 h 7267344"/>
              <a:gd name="connsiteX4279" fmla="*/ 3644580 w 15576846"/>
              <a:gd name="connsiteY4279" fmla="*/ 3084421 h 7267344"/>
              <a:gd name="connsiteX4280" fmla="*/ 3638058 w 15576846"/>
              <a:gd name="connsiteY4280" fmla="*/ 3094093 h 7267344"/>
              <a:gd name="connsiteX4281" fmla="*/ 3641657 w 15576846"/>
              <a:gd name="connsiteY4281" fmla="*/ 3084084 h 7267344"/>
              <a:gd name="connsiteX4282" fmla="*/ 3647842 w 15576846"/>
              <a:gd name="connsiteY4282" fmla="*/ 3074863 h 7267344"/>
              <a:gd name="connsiteX4283" fmla="*/ 3644580 w 15576846"/>
              <a:gd name="connsiteY4283" fmla="*/ 3084421 h 7267344"/>
              <a:gd name="connsiteX4284" fmla="*/ 3637608 w 15576846"/>
              <a:gd name="connsiteY4284" fmla="*/ 3104664 h 7267344"/>
              <a:gd name="connsiteX4285" fmla="*/ 3633784 w 15576846"/>
              <a:gd name="connsiteY4285" fmla="*/ 3115798 h 7267344"/>
              <a:gd name="connsiteX4286" fmla="*/ 3626587 w 15576846"/>
              <a:gd name="connsiteY4286" fmla="*/ 3125694 h 7267344"/>
              <a:gd name="connsiteX4287" fmla="*/ 3630748 w 15576846"/>
              <a:gd name="connsiteY4287" fmla="*/ 3114223 h 7267344"/>
              <a:gd name="connsiteX4288" fmla="*/ 3637608 w 15576846"/>
              <a:gd name="connsiteY4288" fmla="*/ 3104664 h 7267344"/>
              <a:gd name="connsiteX4289" fmla="*/ 3637608 w 15576846"/>
              <a:gd name="connsiteY4289" fmla="*/ 3120184 h 7267344"/>
              <a:gd name="connsiteX4290" fmla="*/ 3644805 w 15576846"/>
              <a:gd name="connsiteY4290" fmla="*/ 3109837 h 7267344"/>
              <a:gd name="connsiteX4291" fmla="*/ 3640757 w 15576846"/>
              <a:gd name="connsiteY4291" fmla="*/ 3121983 h 7267344"/>
              <a:gd name="connsiteX4292" fmla="*/ 3633110 w 15576846"/>
              <a:gd name="connsiteY4292" fmla="*/ 3133004 h 7267344"/>
              <a:gd name="connsiteX4293" fmla="*/ 3637608 w 15576846"/>
              <a:gd name="connsiteY4293" fmla="*/ 3120184 h 7267344"/>
              <a:gd name="connsiteX4294" fmla="*/ 3655601 w 15576846"/>
              <a:gd name="connsiteY4294" fmla="*/ 3093081 h 7267344"/>
              <a:gd name="connsiteX4295" fmla="*/ 3665048 w 15576846"/>
              <a:gd name="connsiteY4295" fmla="*/ 3076887 h 7267344"/>
              <a:gd name="connsiteX4296" fmla="*/ 3662574 w 15576846"/>
              <a:gd name="connsiteY4296" fmla="*/ 3085096 h 7267344"/>
              <a:gd name="connsiteX4297" fmla="*/ 3651890 w 15576846"/>
              <a:gd name="connsiteY4297" fmla="*/ 3104552 h 7267344"/>
              <a:gd name="connsiteX4298" fmla="*/ 3655601 w 15576846"/>
              <a:gd name="connsiteY4298" fmla="*/ 3093081 h 7267344"/>
              <a:gd name="connsiteX4299" fmla="*/ 3689002 w 15576846"/>
              <a:gd name="connsiteY4299" fmla="*/ 3026955 h 7267344"/>
              <a:gd name="connsiteX4300" fmla="*/ 3691926 w 15576846"/>
              <a:gd name="connsiteY4300" fmla="*/ 3017058 h 7267344"/>
              <a:gd name="connsiteX4301" fmla="*/ 3689227 w 15576846"/>
              <a:gd name="connsiteY4301" fmla="*/ 3026617 h 7267344"/>
              <a:gd name="connsiteX4302" fmla="*/ 3689002 w 15576846"/>
              <a:gd name="connsiteY4302" fmla="*/ 3026955 h 7267344"/>
              <a:gd name="connsiteX4303" fmla="*/ 3717567 w 15576846"/>
              <a:gd name="connsiteY4303" fmla="*/ 2945872 h 7267344"/>
              <a:gd name="connsiteX4304" fmla="*/ 3722852 w 15576846"/>
              <a:gd name="connsiteY4304" fmla="*/ 2937100 h 7267344"/>
              <a:gd name="connsiteX4305" fmla="*/ 3716217 w 15576846"/>
              <a:gd name="connsiteY4305" fmla="*/ 2961728 h 7267344"/>
              <a:gd name="connsiteX4306" fmla="*/ 3710932 w 15576846"/>
              <a:gd name="connsiteY4306" fmla="*/ 2969263 h 7267344"/>
              <a:gd name="connsiteX4307" fmla="*/ 3717567 w 15576846"/>
              <a:gd name="connsiteY4307" fmla="*/ 2945872 h 7267344"/>
              <a:gd name="connsiteX4308" fmla="*/ 3731399 w 15576846"/>
              <a:gd name="connsiteY4308" fmla="*/ 2924617 h 7267344"/>
              <a:gd name="connsiteX4309" fmla="*/ 3735897 w 15576846"/>
              <a:gd name="connsiteY4309" fmla="*/ 2918432 h 7267344"/>
              <a:gd name="connsiteX4310" fmla="*/ 3728925 w 15576846"/>
              <a:gd name="connsiteY4310" fmla="*/ 2945647 h 7267344"/>
              <a:gd name="connsiteX4311" fmla="*/ 3724089 w 15576846"/>
              <a:gd name="connsiteY4311" fmla="*/ 2951495 h 7267344"/>
              <a:gd name="connsiteX4312" fmla="*/ 3731399 w 15576846"/>
              <a:gd name="connsiteY4312" fmla="*/ 2924617 h 7267344"/>
              <a:gd name="connsiteX4313" fmla="*/ 3743432 w 15576846"/>
              <a:gd name="connsiteY4313" fmla="*/ 2908535 h 7267344"/>
              <a:gd name="connsiteX4314" fmla="*/ 3748830 w 15576846"/>
              <a:gd name="connsiteY4314" fmla="*/ 2901900 h 7267344"/>
              <a:gd name="connsiteX4315" fmla="*/ 3741858 w 15576846"/>
              <a:gd name="connsiteY4315" fmla="*/ 2930690 h 7267344"/>
              <a:gd name="connsiteX4316" fmla="*/ 3736122 w 15576846"/>
              <a:gd name="connsiteY4316" fmla="*/ 2937100 h 7267344"/>
              <a:gd name="connsiteX4317" fmla="*/ 3743432 w 15576846"/>
              <a:gd name="connsiteY4317" fmla="*/ 2908535 h 7267344"/>
              <a:gd name="connsiteX4318" fmla="*/ 3755803 w 15576846"/>
              <a:gd name="connsiteY4318" fmla="*/ 2893690 h 7267344"/>
              <a:gd name="connsiteX4319" fmla="*/ 3760414 w 15576846"/>
              <a:gd name="connsiteY4319" fmla="*/ 2888517 h 7267344"/>
              <a:gd name="connsiteX4320" fmla="*/ 3753553 w 15576846"/>
              <a:gd name="connsiteY4320" fmla="*/ 2918432 h 7267344"/>
              <a:gd name="connsiteX4321" fmla="*/ 3748605 w 15576846"/>
              <a:gd name="connsiteY4321" fmla="*/ 2923492 h 7267344"/>
              <a:gd name="connsiteX4322" fmla="*/ 3755803 w 15576846"/>
              <a:gd name="connsiteY4322" fmla="*/ 2893690 h 7267344"/>
              <a:gd name="connsiteX4323" fmla="*/ 3766936 w 15576846"/>
              <a:gd name="connsiteY4323" fmla="*/ 2881208 h 7267344"/>
              <a:gd name="connsiteX4324" fmla="*/ 3771997 w 15576846"/>
              <a:gd name="connsiteY4324" fmla="*/ 2875809 h 7267344"/>
              <a:gd name="connsiteX4325" fmla="*/ 3765362 w 15576846"/>
              <a:gd name="connsiteY4325" fmla="*/ 2906623 h 7267344"/>
              <a:gd name="connsiteX4326" fmla="*/ 3759964 w 15576846"/>
              <a:gd name="connsiteY4326" fmla="*/ 2911909 h 7267344"/>
              <a:gd name="connsiteX4327" fmla="*/ 3766936 w 15576846"/>
              <a:gd name="connsiteY4327" fmla="*/ 2881208 h 7267344"/>
              <a:gd name="connsiteX4328" fmla="*/ 3778407 w 15576846"/>
              <a:gd name="connsiteY4328" fmla="*/ 2869287 h 7267344"/>
              <a:gd name="connsiteX4329" fmla="*/ 3783693 w 15576846"/>
              <a:gd name="connsiteY4329" fmla="*/ 2864001 h 7267344"/>
              <a:gd name="connsiteX4330" fmla="*/ 3777282 w 15576846"/>
              <a:gd name="connsiteY4330" fmla="*/ 2895490 h 7267344"/>
              <a:gd name="connsiteX4331" fmla="*/ 3771659 w 15576846"/>
              <a:gd name="connsiteY4331" fmla="*/ 2900775 h 7267344"/>
              <a:gd name="connsiteX4332" fmla="*/ 3778407 w 15576846"/>
              <a:gd name="connsiteY4332" fmla="*/ 2869287 h 7267344"/>
              <a:gd name="connsiteX4333" fmla="*/ 3789765 w 15576846"/>
              <a:gd name="connsiteY4333" fmla="*/ 2857928 h 7267344"/>
              <a:gd name="connsiteX4334" fmla="*/ 3795163 w 15576846"/>
              <a:gd name="connsiteY4334" fmla="*/ 2852643 h 7267344"/>
              <a:gd name="connsiteX4335" fmla="*/ 3789090 w 15576846"/>
              <a:gd name="connsiteY4335" fmla="*/ 2884806 h 7267344"/>
              <a:gd name="connsiteX4336" fmla="*/ 3783355 w 15576846"/>
              <a:gd name="connsiteY4336" fmla="*/ 2889979 h 7267344"/>
              <a:gd name="connsiteX4337" fmla="*/ 3789765 w 15576846"/>
              <a:gd name="connsiteY4337" fmla="*/ 2857928 h 7267344"/>
              <a:gd name="connsiteX4338" fmla="*/ 3801124 w 15576846"/>
              <a:gd name="connsiteY4338" fmla="*/ 2847020 h 7267344"/>
              <a:gd name="connsiteX4339" fmla="*/ 4153796 w 15576846"/>
              <a:gd name="connsiteY4339" fmla="*/ 2601859 h 7267344"/>
              <a:gd name="connsiteX4340" fmla="*/ 4701810 w 15576846"/>
              <a:gd name="connsiteY4340" fmla="*/ 2355685 h 7267344"/>
              <a:gd name="connsiteX4341" fmla="*/ 4748368 w 15576846"/>
              <a:gd name="connsiteY4341" fmla="*/ 2353886 h 7267344"/>
              <a:gd name="connsiteX4342" fmla="*/ 5204728 w 15576846"/>
              <a:gd name="connsiteY4342" fmla="*/ 2523137 h 7267344"/>
              <a:gd name="connsiteX4343" fmla="*/ 5467096 w 15576846"/>
              <a:gd name="connsiteY4343" fmla="*/ 2728713 h 7267344"/>
              <a:gd name="connsiteX4344" fmla="*/ 5713494 w 15576846"/>
              <a:gd name="connsiteY4344" fmla="*/ 2926641 h 7267344"/>
              <a:gd name="connsiteX4345" fmla="*/ 6130718 w 15576846"/>
              <a:gd name="connsiteY4345" fmla="*/ 3307541 h 7267344"/>
              <a:gd name="connsiteX4346" fmla="*/ 6279501 w 15576846"/>
              <a:gd name="connsiteY4346" fmla="*/ 3408979 h 7267344"/>
              <a:gd name="connsiteX4347" fmla="*/ 6280176 w 15576846"/>
              <a:gd name="connsiteY4347" fmla="*/ 3411565 h 7267344"/>
              <a:gd name="connsiteX4348" fmla="*/ 6132630 w 15576846"/>
              <a:gd name="connsiteY4348" fmla="*/ 3318337 h 7267344"/>
              <a:gd name="connsiteX4349" fmla="*/ 5713494 w 15576846"/>
              <a:gd name="connsiteY4349" fmla="*/ 2962741 h 7267344"/>
              <a:gd name="connsiteX4350" fmla="*/ 5463384 w 15576846"/>
              <a:gd name="connsiteY4350" fmla="*/ 2772684 h 7267344"/>
              <a:gd name="connsiteX4351" fmla="*/ 5200567 w 15576846"/>
              <a:gd name="connsiteY4351" fmla="*/ 2579929 h 7267344"/>
              <a:gd name="connsiteX4352" fmla="*/ 4742071 w 15576846"/>
              <a:gd name="connsiteY4352" fmla="*/ 2417313 h 7267344"/>
              <a:gd name="connsiteX4353" fmla="*/ 4695400 w 15576846"/>
              <a:gd name="connsiteY4353" fmla="*/ 2419112 h 7267344"/>
              <a:gd name="connsiteX4354" fmla="*/ 3795051 w 15576846"/>
              <a:gd name="connsiteY4354" fmla="*/ 2879746 h 7267344"/>
              <a:gd name="connsiteX4355" fmla="*/ 3801124 w 15576846"/>
              <a:gd name="connsiteY4355" fmla="*/ 2847020 h 7267344"/>
              <a:gd name="connsiteX4356" fmla="*/ 6462585 w 15576846"/>
              <a:gd name="connsiteY4356" fmla="*/ 3701373 h 7267344"/>
              <a:gd name="connsiteX4357" fmla="*/ 7424112 w 15576846"/>
              <a:gd name="connsiteY4357" fmla="*/ 4710470 h 7267344"/>
              <a:gd name="connsiteX4358" fmla="*/ 8170279 w 15576846"/>
              <a:gd name="connsiteY4358" fmla="*/ 4167629 h 7267344"/>
              <a:gd name="connsiteX4359" fmla="*/ 7418152 w 15576846"/>
              <a:gd name="connsiteY4359" fmla="*/ 4735549 h 7267344"/>
              <a:gd name="connsiteX4360" fmla="*/ 6874186 w 15576846"/>
              <a:gd name="connsiteY4360" fmla="*/ 4366345 h 7267344"/>
              <a:gd name="connsiteX4361" fmla="*/ 6461910 w 15576846"/>
              <a:gd name="connsiteY4361" fmla="*/ 3700024 h 7267344"/>
              <a:gd name="connsiteX4362" fmla="*/ 6442455 w 15576846"/>
              <a:gd name="connsiteY4362" fmla="*/ 3642557 h 7267344"/>
              <a:gd name="connsiteX4363" fmla="*/ 6462585 w 15576846"/>
              <a:gd name="connsiteY4363" fmla="*/ 3701373 h 7267344"/>
              <a:gd name="connsiteX4364" fmla="*/ 9391587 w 15576846"/>
              <a:gd name="connsiteY4364" fmla="*/ 4220260 h 7267344"/>
              <a:gd name="connsiteX4365" fmla="*/ 9744934 w 15576846"/>
              <a:gd name="connsiteY4365" fmla="*/ 4930553 h 7267344"/>
              <a:gd name="connsiteX4366" fmla="*/ 9973114 w 15576846"/>
              <a:gd name="connsiteY4366" fmla="*/ 5319438 h 7267344"/>
              <a:gd name="connsiteX4367" fmla="*/ 10179139 w 15576846"/>
              <a:gd name="connsiteY4367" fmla="*/ 5643208 h 7267344"/>
              <a:gd name="connsiteX4368" fmla="*/ 10685768 w 15576846"/>
              <a:gd name="connsiteY4368" fmla="*/ 5987221 h 7267344"/>
              <a:gd name="connsiteX4369" fmla="*/ 10737837 w 15576846"/>
              <a:gd name="connsiteY4369" fmla="*/ 5983848 h 7267344"/>
              <a:gd name="connsiteX4370" fmla="*/ 11301932 w 15576846"/>
              <a:gd name="connsiteY4370" fmla="*/ 5531423 h 7267344"/>
              <a:gd name="connsiteX4371" fmla="*/ 11586904 w 15576846"/>
              <a:gd name="connsiteY4371" fmla="*/ 5097893 h 7267344"/>
              <a:gd name="connsiteX4372" fmla="*/ 11582630 w 15576846"/>
              <a:gd name="connsiteY4372" fmla="*/ 5118923 h 7267344"/>
              <a:gd name="connsiteX4373" fmla="*/ 11293385 w 15576846"/>
              <a:gd name="connsiteY4373" fmla="*/ 5582705 h 7267344"/>
              <a:gd name="connsiteX4374" fmla="*/ 10730752 w 15576846"/>
              <a:gd name="connsiteY4374" fmla="*/ 6047274 h 7267344"/>
              <a:gd name="connsiteX4375" fmla="*/ 10678796 w 15576846"/>
              <a:gd name="connsiteY4375" fmla="*/ 6050760 h 7267344"/>
              <a:gd name="connsiteX4376" fmla="*/ 10174528 w 15576846"/>
              <a:gd name="connsiteY4376" fmla="*/ 5699325 h 7267344"/>
              <a:gd name="connsiteX4377" fmla="*/ 9973001 w 15576846"/>
              <a:gd name="connsiteY4377" fmla="*/ 5371281 h 7267344"/>
              <a:gd name="connsiteX4378" fmla="*/ 9744371 w 15576846"/>
              <a:gd name="connsiteY4378" fmla="*/ 4966653 h 7267344"/>
              <a:gd name="connsiteX4379" fmla="*/ 9393836 w 15576846"/>
              <a:gd name="connsiteY4379" fmla="*/ 4230045 h 7267344"/>
              <a:gd name="connsiteX4380" fmla="*/ 9330409 w 15576846"/>
              <a:gd name="connsiteY4380" fmla="*/ 4118935 h 7267344"/>
              <a:gd name="connsiteX4381" fmla="*/ 9391587 w 15576846"/>
              <a:gd name="connsiteY4381" fmla="*/ 4220260 h 7267344"/>
              <a:gd name="connsiteX4382" fmla="*/ 11883459 w 15576846"/>
              <a:gd name="connsiteY4382" fmla="*/ 4179550 h 7267344"/>
              <a:gd name="connsiteX4383" fmla="*/ 11886495 w 15576846"/>
              <a:gd name="connsiteY4383" fmla="*/ 4170778 h 7267344"/>
              <a:gd name="connsiteX4384" fmla="*/ 11896617 w 15576846"/>
              <a:gd name="connsiteY4384" fmla="*/ 4153797 h 7267344"/>
              <a:gd name="connsiteX4385" fmla="*/ 11892569 w 15576846"/>
              <a:gd name="connsiteY4385" fmla="*/ 4164930 h 7267344"/>
              <a:gd name="connsiteX4386" fmla="*/ 11883459 w 15576846"/>
              <a:gd name="connsiteY4386" fmla="*/ 4179550 h 7267344"/>
              <a:gd name="connsiteX4387" fmla="*/ 11908651 w 15576846"/>
              <a:gd name="connsiteY4387" fmla="*/ 4135916 h 7267344"/>
              <a:gd name="connsiteX4388" fmla="*/ 11917085 w 15576846"/>
              <a:gd name="connsiteY4388" fmla="*/ 4124445 h 7267344"/>
              <a:gd name="connsiteX4389" fmla="*/ 11912362 w 15576846"/>
              <a:gd name="connsiteY4389" fmla="*/ 4136478 h 7267344"/>
              <a:gd name="connsiteX4390" fmla="*/ 11904265 w 15576846"/>
              <a:gd name="connsiteY4390" fmla="*/ 4147612 h 7267344"/>
              <a:gd name="connsiteX4391" fmla="*/ 11908651 w 15576846"/>
              <a:gd name="connsiteY4391" fmla="*/ 4135916 h 7267344"/>
              <a:gd name="connsiteX4392" fmla="*/ 11915736 w 15576846"/>
              <a:gd name="connsiteY4392" fmla="*/ 4116573 h 7267344"/>
              <a:gd name="connsiteX4393" fmla="*/ 11920571 w 15576846"/>
              <a:gd name="connsiteY4393" fmla="*/ 4103528 h 7267344"/>
              <a:gd name="connsiteX4394" fmla="*/ 11929681 w 15576846"/>
              <a:gd name="connsiteY4394" fmla="*/ 4092169 h 7267344"/>
              <a:gd name="connsiteX4395" fmla="*/ 11924394 w 15576846"/>
              <a:gd name="connsiteY4395" fmla="*/ 4105664 h 7267344"/>
              <a:gd name="connsiteX4396" fmla="*/ 11915736 w 15576846"/>
              <a:gd name="connsiteY4396" fmla="*/ 4116573 h 7267344"/>
              <a:gd name="connsiteX4397" fmla="*/ 11882447 w 15576846"/>
              <a:gd name="connsiteY4397" fmla="*/ 4166955 h 7267344"/>
              <a:gd name="connsiteX4398" fmla="*/ 11878962 w 15576846"/>
              <a:gd name="connsiteY4398" fmla="*/ 4173477 h 7267344"/>
              <a:gd name="connsiteX4399" fmla="*/ 11884584 w 15576846"/>
              <a:gd name="connsiteY4399" fmla="*/ 4160882 h 7267344"/>
              <a:gd name="connsiteX4400" fmla="*/ 11882447 w 15576846"/>
              <a:gd name="connsiteY4400" fmla="*/ 4166955 h 7267344"/>
              <a:gd name="connsiteX4401" fmla="*/ 11836226 w 15576846"/>
              <a:gd name="connsiteY4401" fmla="*/ 4280651 h 7267344"/>
              <a:gd name="connsiteX4402" fmla="*/ 11829704 w 15576846"/>
              <a:gd name="connsiteY4402" fmla="*/ 4290773 h 7267344"/>
              <a:gd name="connsiteX4403" fmla="*/ 11837238 w 15576846"/>
              <a:gd name="connsiteY4403" fmla="*/ 4265919 h 7267344"/>
              <a:gd name="connsiteX4404" fmla="*/ 11843649 w 15576846"/>
              <a:gd name="connsiteY4404" fmla="*/ 4257260 h 7267344"/>
              <a:gd name="connsiteX4405" fmla="*/ 11836226 w 15576846"/>
              <a:gd name="connsiteY4405" fmla="*/ 4280651 h 7267344"/>
              <a:gd name="connsiteX4406" fmla="*/ 11820707 w 15576846"/>
              <a:gd name="connsiteY4406" fmla="*/ 4303255 h 7267344"/>
              <a:gd name="connsiteX4407" fmla="*/ 11815647 w 15576846"/>
              <a:gd name="connsiteY4407" fmla="*/ 4309666 h 7267344"/>
              <a:gd name="connsiteX4408" fmla="*/ 11823518 w 15576846"/>
              <a:gd name="connsiteY4408" fmla="*/ 4282226 h 7267344"/>
              <a:gd name="connsiteX4409" fmla="*/ 11828804 w 15576846"/>
              <a:gd name="connsiteY4409" fmla="*/ 4276153 h 7267344"/>
              <a:gd name="connsiteX4410" fmla="*/ 11820707 w 15576846"/>
              <a:gd name="connsiteY4410" fmla="*/ 4303255 h 7267344"/>
              <a:gd name="connsiteX4411" fmla="*/ 11807886 w 15576846"/>
              <a:gd name="connsiteY4411" fmla="*/ 4319112 h 7267344"/>
              <a:gd name="connsiteX4412" fmla="*/ 11802376 w 15576846"/>
              <a:gd name="connsiteY4412" fmla="*/ 4325410 h 7267344"/>
              <a:gd name="connsiteX4413" fmla="*/ 11810249 w 15576846"/>
              <a:gd name="connsiteY4413" fmla="*/ 4296508 h 7267344"/>
              <a:gd name="connsiteX4414" fmla="*/ 11816096 w 15576846"/>
              <a:gd name="connsiteY4414" fmla="*/ 4290435 h 7267344"/>
              <a:gd name="connsiteX4415" fmla="*/ 11807886 w 15576846"/>
              <a:gd name="connsiteY4415" fmla="*/ 4319112 h 7267344"/>
              <a:gd name="connsiteX4416" fmla="*/ 11795066 w 15576846"/>
              <a:gd name="connsiteY4416" fmla="*/ 4333394 h 7267344"/>
              <a:gd name="connsiteX4417" fmla="*/ 11789893 w 15576846"/>
              <a:gd name="connsiteY4417" fmla="*/ 4338793 h 7267344"/>
              <a:gd name="connsiteX4418" fmla="*/ 11797541 w 15576846"/>
              <a:gd name="connsiteY4418" fmla="*/ 4308878 h 7267344"/>
              <a:gd name="connsiteX4419" fmla="*/ 11803164 w 15576846"/>
              <a:gd name="connsiteY4419" fmla="*/ 4303481 h 7267344"/>
              <a:gd name="connsiteX4420" fmla="*/ 11795066 w 15576846"/>
              <a:gd name="connsiteY4420" fmla="*/ 4333394 h 7267344"/>
              <a:gd name="connsiteX4421" fmla="*/ 11783033 w 15576846"/>
              <a:gd name="connsiteY4421" fmla="*/ 4345765 h 7267344"/>
              <a:gd name="connsiteX4422" fmla="*/ 11777523 w 15576846"/>
              <a:gd name="connsiteY4422" fmla="*/ 4351051 h 7267344"/>
              <a:gd name="connsiteX4423" fmla="*/ 11785057 w 15576846"/>
              <a:gd name="connsiteY4423" fmla="*/ 4320237 h 7267344"/>
              <a:gd name="connsiteX4424" fmla="*/ 11790905 w 15576846"/>
              <a:gd name="connsiteY4424" fmla="*/ 4314951 h 7267344"/>
              <a:gd name="connsiteX4425" fmla="*/ 11783033 w 15576846"/>
              <a:gd name="connsiteY4425" fmla="*/ 4345765 h 7267344"/>
              <a:gd name="connsiteX4426" fmla="*/ 11771000 w 15576846"/>
              <a:gd name="connsiteY4426" fmla="*/ 4357461 h 7267344"/>
              <a:gd name="connsiteX4427" fmla="*/ 11764928 w 15576846"/>
              <a:gd name="connsiteY4427" fmla="*/ 4363084 h 7267344"/>
              <a:gd name="connsiteX4428" fmla="*/ 11772125 w 15576846"/>
              <a:gd name="connsiteY4428" fmla="*/ 4331370 h 7267344"/>
              <a:gd name="connsiteX4429" fmla="*/ 11778535 w 15576846"/>
              <a:gd name="connsiteY4429" fmla="*/ 4325860 h 7267344"/>
              <a:gd name="connsiteX4430" fmla="*/ 11771000 w 15576846"/>
              <a:gd name="connsiteY4430" fmla="*/ 4357461 h 7267344"/>
              <a:gd name="connsiteX4431" fmla="*/ 11758742 w 15576846"/>
              <a:gd name="connsiteY4431" fmla="*/ 4368819 h 7267344"/>
              <a:gd name="connsiteX4432" fmla="*/ 11752781 w 15576846"/>
              <a:gd name="connsiteY4432" fmla="*/ 4374105 h 7267344"/>
              <a:gd name="connsiteX4433" fmla="*/ 11759754 w 15576846"/>
              <a:gd name="connsiteY4433" fmla="*/ 4341717 h 7267344"/>
              <a:gd name="connsiteX4434" fmla="*/ 11766165 w 15576846"/>
              <a:gd name="connsiteY4434" fmla="*/ 4336543 h 7267344"/>
              <a:gd name="connsiteX4435" fmla="*/ 11758742 w 15576846"/>
              <a:gd name="connsiteY4435" fmla="*/ 4368819 h 7267344"/>
              <a:gd name="connsiteX4436" fmla="*/ 11746597 w 15576846"/>
              <a:gd name="connsiteY4436" fmla="*/ 4379391 h 7267344"/>
              <a:gd name="connsiteX4437" fmla="*/ 11740411 w 15576846"/>
              <a:gd name="connsiteY4437" fmla="*/ 4384676 h 7267344"/>
              <a:gd name="connsiteX4438" fmla="*/ 11747158 w 15576846"/>
              <a:gd name="connsiteY4438" fmla="*/ 4351613 h 7267344"/>
              <a:gd name="connsiteX4439" fmla="*/ 11753794 w 15576846"/>
              <a:gd name="connsiteY4439" fmla="*/ 4346440 h 7267344"/>
              <a:gd name="connsiteX4440" fmla="*/ 11746597 w 15576846"/>
              <a:gd name="connsiteY4440" fmla="*/ 4379391 h 7267344"/>
              <a:gd name="connsiteX4441" fmla="*/ 11734563 w 15576846"/>
              <a:gd name="connsiteY4441" fmla="*/ 4389737 h 7267344"/>
              <a:gd name="connsiteX4442" fmla="*/ 11728153 w 15576846"/>
              <a:gd name="connsiteY4442" fmla="*/ 4394910 h 7267344"/>
              <a:gd name="connsiteX4443" fmla="*/ 11734563 w 15576846"/>
              <a:gd name="connsiteY4443" fmla="*/ 4361284 h 7267344"/>
              <a:gd name="connsiteX4444" fmla="*/ 11741311 w 15576846"/>
              <a:gd name="connsiteY4444" fmla="*/ 4356111 h 7267344"/>
              <a:gd name="connsiteX4445" fmla="*/ 11734563 w 15576846"/>
              <a:gd name="connsiteY4445" fmla="*/ 4389737 h 7267344"/>
              <a:gd name="connsiteX4446" fmla="*/ 11722418 w 15576846"/>
              <a:gd name="connsiteY4446" fmla="*/ 4399633 h 7267344"/>
              <a:gd name="connsiteX4447" fmla="*/ 11392237 w 15576846"/>
              <a:gd name="connsiteY4447" fmla="*/ 4607683 h 7267344"/>
              <a:gd name="connsiteX4448" fmla="*/ 10842873 w 15576846"/>
              <a:gd name="connsiteY4448" fmla="*/ 4840249 h 7267344"/>
              <a:gd name="connsiteX4449" fmla="*/ 10796540 w 15576846"/>
              <a:gd name="connsiteY4449" fmla="*/ 4841935 h 7267344"/>
              <a:gd name="connsiteX4450" fmla="*/ 10315440 w 15576846"/>
              <a:gd name="connsiteY4450" fmla="*/ 4666949 h 7267344"/>
              <a:gd name="connsiteX4451" fmla="*/ 10058583 w 15576846"/>
              <a:gd name="connsiteY4451" fmla="*/ 4476105 h 7267344"/>
              <a:gd name="connsiteX4452" fmla="*/ 9825342 w 15576846"/>
              <a:gd name="connsiteY4452" fmla="*/ 4301006 h 7267344"/>
              <a:gd name="connsiteX4453" fmla="*/ 9401483 w 15576846"/>
              <a:gd name="connsiteY4453" fmla="*/ 3941474 h 7267344"/>
              <a:gd name="connsiteX4454" fmla="*/ 9234369 w 15576846"/>
              <a:gd name="connsiteY4454" fmla="*/ 3835762 h 7267344"/>
              <a:gd name="connsiteX4455" fmla="*/ 9233807 w 15576846"/>
              <a:gd name="connsiteY4455" fmla="*/ 3833625 h 7267344"/>
              <a:gd name="connsiteX4456" fmla="*/ 9400134 w 15576846"/>
              <a:gd name="connsiteY4456" fmla="*/ 3930790 h 7267344"/>
              <a:gd name="connsiteX4457" fmla="*/ 9825792 w 15576846"/>
              <a:gd name="connsiteY4457" fmla="*/ 4265019 h 7267344"/>
              <a:gd name="connsiteX4458" fmla="*/ 10063081 w 15576846"/>
              <a:gd name="connsiteY4458" fmla="*/ 4433258 h 7267344"/>
              <a:gd name="connsiteX4459" fmla="*/ 10320050 w 15576846"/>
              <a:gd name="connsiteY4459" fmla="*/ 4610944 h 7267344"/>
              <a:gd name="connsiteX4460" fmla="*/ 10803513 w 15576846"/>
              <a:gd name="connsiteY4460" fmla="*/ 4778509 h 7267344"/>
              <a:gd name="connsiteX4461" fmla="*/ 10850071 w 15576846"/>
              <a:gd name="connsiteY4461" fmla="*/ 4776822 h 7267344"/>
              <a:gd name="connsiteX4462" fmla="*/ 11399547 w 15576846"/>
              <a:gd name="connsiteY4462" fmla="*/ 4557638 h 7267344"/>
              <a:gd name="connsiteX4463" fmla="*/ 11729052 w 15576846"/>
              <a:gd name="connsiteY4463" fmla="*/ 4365445 h 7267344"/>
              <a:gd name="connsiteX4464" fmla="*/ 11722418 w 15576846"/>
              <a:gd name="connsiteY4464" fmla="*/ 4399633 h 7267344"/>
              <a:gd name="connsiteX4465" fmla="*/ 8652392 w 15576846"/>
              <a:gd name="connsiteY4465" fmla="*/ 2894253 h 7267344"/>
              <a:gd name="connsiteX4466" fmla="*/ 8104715 w 15576846"/>
              <a:gd name="connsiteY4466" fmla="*/ 2523699 h 7267344"/>
              <a:gd name="connsiteX4467" fmla="*/ 7354837 w 15576846"/>
              <a:gd name="connsiteY4467" fmla="*/ 3084984 h 7267344"/>
              <a:gd name="connsiteX4468" fmla="*/ 8110451 w 15576846"/>
              <a:gd name="connsiteY4468" fmla="*/ 2498621 h 7267344"/>
              <a:gd name="connsiteX4469" fmla="*/ 8656778 w 15576846"/>
              <a:gd name="connsiteY4469" fmla="*/ 2878733 h 7267344"/>
              <a:gd name="connsiteX4470" fmla="*/ 9049036 w 15576846"/>
              <a:gd name="connsiteY4470" fmla="*/ 3511654 h 7267344"/>
              <a:gd name="connsiteX4471" fmla="*/ 8652392 w 15576846"/>
              <a:gd name="connsiteY4471" fmla="*/ 2894253 h 7267344"/>
              <a:gd name="connsiteX4472" fmla="*/ 6135554 w 15576846"/>
              <a:gd name="connsiteY4472" fmla="*/ 3032015 h 7267344"/>
              <a:gd name="connsiteX4473" fmla="*/ 5786817 w 15576846"/>
              <a:gd name="connsiteY4473" fmla="*/ 2297206 h 7267344"/>
              <a:gd name="connsiteX4474" fmla="*/ 5536708 w 15576846"/>
              <a:gd name="connsiteY4474" fmla="*/ 1856591 h 7267344"/>
              <a:gd name="connsiteX4475" fmla="*/ 5333944 w 15576846"/>
              <a:gd name="connsiteY4475" fmla="*/ 1532370 h 7267344"/>
              <a:gd name="connsiteX4476" fmla="*/ 4850144 w 15576846"/>
              <a:gd name="connsiteY4476" fmla="*/ 1208488 h 7267344"/>
              <a:gd name="connsiteX4477" fmla="*/ 4797850 w 15576846"/>
              <a:gd name="connsiteY4477" fmla="*/ 1211974 h 7267344"/>
              <a:gd name="connsiteX4478" fmla="*/ 4233979 w 15576846"/>
              <a:gd name="connsiteY4478" fmla="*/ 1678118 h 7267344"/>
              <a:gd name="connsiteX4479" fmla="*/ 3932589 w 15576846"/>
              <a:gd name="connsiteY4479" fmla="*/ 2169340 h 7267344"/>
              <a:gd name="connsiteX4480" fmla="*/ 3935850 w 15576846"/>
              <a:gd name="connsiteY4480" fmla="*/ 2153146 h 7267344"/>
              <a:gd name="connsiteX4481" fmla="*/ 4241964 w 15576846"/>
              <a:gd name="connsiteY4481" fmla="*/ 1626611 h 7267344"/>
              <a:gd name="connsiteX4482" fmla="*/ 4804261 w 15576846"/>
              <a:gd name="connsiteY4482" fmla="*/ 1148434 h 7267344"/>
              <a:gd name="connsiteX4483" fmla="*/ 4856442 w 15576846"/>
              <a:gd name="connsiteY4483" fmla="*/ 1144836 h 7267344"/>
              <a:gd name="connsiteX4484" fmla="*/ 5338105 w 15576846"/>
              <a:gd name="connsiteY4484" fmla="*/ 1475354 h 7267344"/>
              <a:gd name="connsiteX4485" fmla="*/ 5534459 w 15576846"/>
              <a:gd name="connsiteY4485" fmla="*/ 1799911 h 7267344"/>
              <a:gd name="connsiteX4486" fmla="*/ 5786817 w 15576846"/>
              <a:gd name="connsiteY4486" fmla="*/ 2260882 h 7267344"/>
              <a:gd name="connsiteX4487" fmla="*/ 6132967 w 15576846"/>
              <a:gd name="connsiteY4487" fmla="*/ 3022569 h 7267344"/>
              <a:gd name="connsiteX4488" fmla="*/ 6181212 w 15576846"/>
              <a:gd name="connsiteY4488" fmla="*/ 3111974 h 7267344"/>
              <a:gd name="connsiteX4489" fmla="*/ 6135554 w 15576846"/>
              <a:gd name="connsiteY4489" fmla="*/ 3032015 h 7267344"/>
              <a:gd name="connsiteX4490" fmla="*/ 3678768 w 15576846"/>
              <a:gd name="connsiteY4490" fmla="*/ 2983770 h 7267344"/>
              <a:gd name="connsiteX4491" fmla="*/ 3677981 w 15576846"/>
              <a:gd name="connsiteY4491" fmla="*/ 2986245 h 7267344"/>
              <a:gd name="connsiteX4492" fmla="*/ 3674157 w 15576846"/>
              <a:gd name="connsiteY4492" fmla="*/ 2993330 h 7267344"/>
              <a:gd name="connsiteX4493" fmla="*/ 3675282 w 15576846"/>
              <a:gd name="connsiteY4493" fmla="*/ 2990068 h 7267344"/>
              <a:gd name="connsiteX4494" fmla="*/ 3678768 w 15576846"/>
              <a:gd name="connsiteY4494" fmla="*/ 2983770 h 7267344"/>
              <a:gd name="connsiteX4495" fmla="*/ 3658188 w 15576846"/>
              <a:gd name="connsiteY4495" fmla="*/ 3044723 h 7267344"/>
              <a:gd name="connsiteX4496" fmla="*/ 3655601 w 15576846"/>
              <a:gd name="connsiteY4496" fmla="*/ 3052371 h 7267344"/>
              <a:gd name="connsiteX4497" fmla="*/ 3649866 w 15576846"/>
              <a:gd name="connsiteY4497" fmla="*/ 3061592 h 7267344"/>
              <a:gd name="connsiteX4498" fmla="*/ 3652790 w 15576846"/>
              <a:gd name="connsiteY4498" fmla="*/ 3053383 h 7267344"/>
              <a:gd name="connsiteX4499" fmla="*/ 3658188 w 15576846"/>
              <a:gd name="connsiteY4499" fmla="*/ 3044723 h 7267344"/>
              <a:gd name="connsiteX4500" fmla="*/ 3637945 w 15576846"/>
              <a:gd name="connsiteY4500" fmla="*/ 3079586 h 7267344"/>
              <a:gd name="connsiteX4501" fmla="*/ 3632885 w 15576846"/>
              <a:gd name="connsiteY4501" fmla="*/ 3086895 h 7267344"/>
              <a:gd name="connsiteX4502" fmla="*/ 3635921 w 15576846"/>
              <a:gd name="connsiteY4502" fmla="*/ 3078798 h 7267344"/>
              <a:gd name="connsiteX4503" fmla="*/ 3640757 w 15576846"/>
              <a:gd name="connsiteY4503" fmla="*/ 3071714 h 7267344"/>
              <a:gd name="connsiteX4504" fmla="*/ 3637945 w 15576846"/>
              <a:gd name="connsiteY4504" fmla="*/ 3079586 h 7267344"/>
              <a:gd name="connsiteX4505" fmla="*/ 3630411 w 15576846"/>
              <a:gd name="connsiteY4505" fmla="*/ 3100166 h 7267344"/>
              <a:gd name="connsiteX4506" fmla="*/ 3626924 w 15576846"/>
              <a:gd name="connsiteY4506" fmla="*/ 3109725 h 7267344"/>
              <a:gd name="connsiteX4507" fmla="*/ 3620964 w 15576846"/>
              <a:gd name="connsiteY4507" fmla="*/ 3117710 h 7267344"/>
              <a:gd name="connsiteX4508" fmla="*/ 3624675 w 15576846"/>
              <a:gd name="connsiteY4508" fmla="*/ 3108038 h 7267344"/>
              <a:gd name="connsiteX4509" fmla="*/ 3630411 w 15576846"/>
              <a:gd name="connsiteY4509" fmla="*/ 3100166 h 7267344"/>
              <a:gd name="connsiteX4510" fmla="*/ 3620177 w 15576846"/>
              <a:gd name="connsiteY4510" fmla="*/ 3128393 h 7267344"/>
              <a:gd name="connsiteX4511" fmla="*/ 3616128 w 15576846"/>
              <a:gd name="connsiteY4511" fmla="*/ 3139302 h 7267344"/>
              <a:gd name="connsiteX4512" fmla="*/ 3609493 w 15576846"/>
              <a:gd name="connsiteY4512" fmla="*/ 3147511 h 7267344"/>
              <a:gd name="connsiteX4513" fmla="*/ 3613767 w 15576846"/>
              <a:gd name="connsiteY4513" fmla="*/ 3136490 h 7267344"/>
              <a:gd name="connsiteX4514" fmla="*/ 3620177 w 15576846"/>
              <a:gd name="connsiteY4514" fmla="*/ 3128393 h 7267344"/>
              <a:gd name="connsiteX4515" fmla="*/ 3599147 w 15576846"/>
              <a:gd name="connsiteY4515" fmla="*/ 3159994 h 7267344"/>
              <a:gd name="connsiteX4516" fmla="*/ 3593074 w 15576846"/>
              <a:gd name="connsiteY4516" fmla="*/ 3167079 h 7267344"/>
              <a:gd name="connsiteX4517" fmla="*/ 3597235 w 15576846"/>
              <a:gd name="connsiteY4517" fmla="*/ 3156845 h 7267344"/>
              <a:gd name="connsiteX4518" fmla="*/ 3603195 w 15576846"/>
              <a:gd name="connsiteY4518" fmla="*/ 3149760 h 7267344"/>
              <a:gd name="connsiteX4519" fmla="*/ 3599147 w 15576846"/>
              <a:gd name="connsiteY4519" fmla="*/ 3159994 h 7267344"/>
              <a:gd name="connsiteX4520" fmla="*/ 3592737 w 15576846"/>
              <a:gd name="connsiteY4520" fmla="*/ 3176526 h 7267344"/>
              <a:gd name="connsiteX4521" fmla="*/ 3588351 w 15576846"/>
              <a:gd name="connsiteY4521" fmla="*/ 3187771 h 7267344"/>
              <a:gd name="connsiteX4522" fmla="*/ 3581491 w 15576846"/>
              <a:gd name="connsiteY4522" fmla="*/ 3195081 h 7267344"/>
              <a:gd name="connsiteX4523" fmla="*/ 3586102 w 15576846"/>
              <a:gd name="connsiteY4523" fmla="*/ 3183835 h 7267344"/>
              <a:gd name="connsiteX4524" fmla="*/ 3592737 w 15576846"/>
              <a:gd name="connsiteY4524" fmla="*/ 3176526 h 7267344"/>
              <a:gd name="connsiteX4525" fmla="*/ 3571594 w 15576846"/>
              <a:gd name="connsiteY4525" fmla="*/ 3205540 h 7267344"/>
              <a:gd name="connsiteX4526" fmla="*/ 3565184 w 15576846"/>
              <a:gd name="connsiteY4526" fmla="*/ 3211950 h 7267344"/>
              <a:gd name="connsiteX4527" fmla="*/ 3569795 w 15576846"/>
              <a:gd name="connsiteY4527" fmla="*/ 3201604 h 7267344"/>
              <a:gd name="connsiteX4528" fmla="*/ 3575868 w 15576846"/>
              <a:gd name="connsiteY4528" fmla="*/ 3195194 h 7267344"/>
              <a:gd name="connsiteX4529" fmla="*/ 3571594 w 15576846"/>
              <a:gd name="connsiteY4529" fmla="*/ 3205540 h 7267344"/>
              <a:gd name="connsiteX4530" fmla="*/ 3565297 w 15576846"/>
              <a:gd name="connsiteY4530" fmla="*/ 3220497 h 7267344"/>
              <a:gd name="connsiteX4531" fmla="*/ 3560573 w 15576846"/>
              <a:gd name="connsiteY4531" fmla="*/ 3231856 h 7267344"/>
              <a:gd name="connsiteX4532" fmla="*/ 3553601 w 15576846"/>
              <a:gd name="connsiteY4532" fmla="*/ 3238378 h 7267344"/>
              <a:gd name="connsiteX4533" fmla="*/ 3558549 w 15576846"/>
              <a:gd name="connsiteY4533" fmla="*/ 3227245 h 7267344"/>
              <a:gd name="connsiteX4534" fmla="*/ 3565297 w 15576846"/>
              <a:gd name="connsiteY4534" fmla="*/ 3220497 h 7267344"/>
              <a:gd name="connsiteX4535" fmla="*/ 3575081 w 15576846"/>
              <a:gd name="connsiteY4535" fmla="*/ 3210601 h 7267344"/>
              <a:gd name="connsiteX4536" fmla="*/ 3582278 w 15576846"/>
              <a:gd name="connsiteY4536" fmla="*/ 3203066 h 7267344"/>
              <a:gd name="connsiteX4537" fmla="*/ 3577442 w 15576846"/>
              <a:gd name="connsiteY4537" fmla="*/ 3215324 h 7267344"/>
              <a:gd name="connsiteX4538" fmla="*/ 3570020 w 15576846"/>
              <a:gd name="connsiteY4538" fmla="*/ 3222634 h 7267344"/>
              <a:gd name="connsiteX4539" fmla="*/ 3575081 w 15576846"/>
              <a:gd name="connsiteY4539" fmla="*/ 3210601 h 7267344"/>
              <a:gd name="connsiteX4540" fmla="*/ 3591837 w 15576846"/>
              <a:gd name="connsiteY4540" fmla="*/ 3192832 h 7267344"/>
              <a:gd name="connsiteX4541" fmla="*/ 3599372 w 15576846"/>
              <a:gd name="connsiteY4541" fmla="*/ 3184398 h 7267344"/>
              <a:gd name="connsiteX4542" fmla="*/ 3594536 w 15576846"/>
              <a:gd name="connsiteY4542" fmla="*/ 3197443 h 7267344"/>
              <a:gd name="connsiteX4543" fmla="*/ 3586664 w 15576846"/>
              <a:gd name="connsiteY4543" fmla="*/ 3205765 h 7267344"/>
              <a:gd name="connsiteX4544" fmla="*/ 3591837 w 15576846"/>
              <a:gd name="connsiteY4544" fmla="*/ 3192832 h 7267344"/>
              <a:gd name="connsiteX4545" fmla="*/ 3609043 w 15576846"/>
              <a:gd name="connsiteY4545" fmla="*/ 3173264 h 7267344"/>
              <a:gd name="connsiteX4546" fmla="*/ 3617141 w 15576846"/>
              <a:gd name="connsiteY4546" fmla="*/ 3163593 h 7267344"/>
              <a:gd name="connsiteX4547" fmla="*/ 3612304 w 15576846"/>
              <a:gd name="connsiteY4547" fmla="*/ 3177313 h 7267344"/>
              <a:gd name="connsiteX4548" fmla="*/ 3603983 w 15576846"/>
              <a:gd name="connsiteY4548" fmla="*/ 3187097 h 7267344"/>
              <a:gd name="connsiteX4549" fmla="*/ 3609043 w 15576846"/>
              <a:gd name="connsiteY4549" fmla="*/ 3173264 h 7267344"/>
              <a:gd name="connsiteX4550" fmla="*/ 3626812 w 15576846"/>
              <a:gd name="connsiteY4550" fmla="*/ 3151335 h 7267344"/>
              <a:gd name="connsiteX4551" fmla="*/ 3634684 w 15576846"/>
              <a:gd name="connsiteY4551" fmla="*/ 3140764 h 7267344"/>
              <a:gd name="connsiteX4552" fmla="*/ 3630185 w 15576846"/>
              <a:gd name="connsiteY4552" fmla="*/ 3154371 h 7267344"/>
              <a:gd name="connsiteX4553" fmla="*/ 3621976 w 15576846"/>
              <a:gd name="connsiteY4553" fmla="*/ 3165392 h 7267344"/>
              <a:gd name="connsiteX4554" fmla="*/ 3626812 w 15576846"/>
              <a:gd name="connsiteY4554" fmla="*/ 3151335 h 7267344"/>
              <a:gd name="connsiteX4555" fmla="*/ 3644693 w 15576846"/>
              <a:gd name="connsiteY4555" fmla="*/ 3126144 h 7267344"/>
              <a:gd name="connsiteX4556" fmla="*/ 3654589 w 15576846"/>
              <a:gd name="connsiteY4556" fmla="*/ 3110399 h 7267344"/>
              <a:gd name="connsiteX4557" fmla="*/ 3651103 w 15576846"/>
              <a:gd name="connsiteY4557" fmla="*/ 3121645 h 7267344"/>
              <a:gd name="connsiteX4558" fmla="*/ 3640307 w 15576846"/>
              <a:gd name="connsiteY4558" fmla="*/ 3139414 h 7267344"/>
              <a:gd name="connsiteX4559" fmla="*/ 3644693 w 15576846"/>
              <a:gd name="connsiteY4559" fmla="*/ 3126144 h 7267344"/>
              <a:gd name="connsiteX4560" fmla="*/ 3666623 w 15576846"/>
              <a:gd name="connsiteY4560" fmla="*/ 3088807 h 7267344"/>
              <a:gd name="connsiteX4561" fmla="*/ 3666623 w 15576846"/>
              <a:gd name="connsiteY4561" fmla="*/ 3088807 h 7267344"/>
              <a:gd name="connsiteX4562" fmla="*/ 3666623 w 15576846"/>
              <a:gd name="connsiteY4562" fmla="*/ 3088920 h 7267344"/>
              <a:gd name="connsiteX4563" fmla="*/ 3666623 w 15576846"/>
              <a:gd name="connsiteY4563" fmla="*/ 3088807 h 7267344"/>
              <a:gd name="connsiteX4564" fmla="*/ 3705309 w 15576846"/>
              <a:gd name="connsiteY4564" fmla="*/ 2988719 h 7267344"/>
              <a:gd name="connsiteX4565" fmla="*/ 3711718 w 15576846"/>
              <a:gd name="connsiteY4565" fmla="*/ 2978485 h 7267344"/>
              <a:gd name="connsiteX4566" fmla="*/ 3704971 w 15576846"/>
              <a:gd name="connsiteY4566" fmla="*/ 3003226 h 7267344"/>
              <a:gd name="connsiteX4567" fmla="*/ 3698673 w 15576846"/>
              <a:gd name="connsiteY4567" fmla="*/ 3011885 h 7267344"/>
              <a:gd name="connsiteX4568" fmla="*/ 3705309 w 15576846"/>
              <a:gd name="connsiteY4568" fmla="*/ 2988719 h 7267344"/>
              <a:gd name="connsiteX4569" fmla="*/ 3720041 w 15576846"/>
              <a:gd name="connsiteY4569" fmla="*/ 2966564 h 7267344"/>
              <a:gd name="connsiteX4570" fmla="*/ 3725326 w 15576846"/>
              <a:gd name="connsiteY4570" fmla="*/ 2959704 h 7267344"/>
              <a:gd name="connsiteX4571" fmla="*/ 3718241 w 15576846"/>
              <a:gd name="connsiteY4571" fmla="*/ 2987144 h 7267344"/>
              <a:gd name="connsiteX4572" fmla="*/ 3712731 w 15576846"/>
              <a:gd name="connsiteY4572" fmla="*/ 2993442 h 7267344"/>
              <a:gd name="connsiteX4573" fmla="*/ 3720041 w 15576846"/>
              <a:gd name="connsiteY4573" fmla="*/ 2966564 h 7267344"/>
              <a:gd name="connsiteX4574" fmla="*/ 3732749 w 15576846"/>
              <a:gd name="connsiteY4574" fmla="*/ 2950595 h 7267344"/>
              <a:gd name="connsiteX4575" fmla="*/ 3738821 w 15576846"/>
              <a:gd name="connsiteY4575" fmla="*/ 2943398 h 7267344"/>
              <a:gd name="connsiteX4576" fmla="*/ 3731736 w 15576846"/>
              <a:gd name="connsiteY4576" fmla="*/ 2972525 h 7267344"/>
              <a:gd name="connsiteX4577" fmla="*/ 3725326 w 15576846"/>
              <a:gd name="connsiteY4577" fmla="*/ 2979384 h 7267344"/>
              <a:gd name="connsiteX4578" fmla="*/ 3732749 w 15576846"/>
              <a:gd name="connsiteY4578" fmla="*/ 2950595 h 7267344"/>
              <a:gd name="connsiteX4579" fmla="*/ 3745681 w 15576846"/>
              <a:gd name="connsiteY4579" fmla="*/ 2935750 h 7267344"/>
              <a:gd name="connsiteX4580" fmla="*/ 3750854 w 15576846"/>
              <a:gd name="connsiteY4580" fmla="*/ 2930240 h 7267344"/>
              <a:gd name="connsiteX4581" fmla="*/ 3743995 w 15576846"/>
              <a:gd name="connsiteY4581" fmla="*/ 2960266 h 7267344"/>
              <a:gd name="connsiteX4582" fmla="*/ 3738372 w 15576846"/>
              <a:gd name="connsiteY4582" fmla="*/ 2965777 h 7267344"/>
              <a:gd name="connsiteX4583" fmla="*/ 3745681 w 15576846"/>
              <a:gd name="connsiteY4583" fmla="*/ 2935750 h 7267344"/>
              <a:gd name="connsiteX4584" fmla="*/ 3757377 w 15576846"/>
              <a:gd name="connsiteY4584" fmla="*/ 2923492 h 7267344"/>
              <a:gd name="connsiteX4585" fmla="*/ 3763000 w 15576846"/>
              <a:gd name="connsiteY4585" fmla="*/ 2917869 h 7267344"/>
              <a:gd name="connsiteX4586" fmla="*/ 3756365 w 15576846"/>
              <a:gd name="connsiteY4586" fmla="*/ 2948795 h 7267344"/>
              <a:gd name="connsiteX4587" fmla="*/ 3750292 w 15576846"/>
              <a:gd name="connsiteY4587" fmla="*/ 2954418 h 7267344"/>
              <a:gd name="connsiteX4588" fmla="*/ 3757377 w 15576846"/>
              <a:gd name="connsiteY4588" fmla="*/ 2923492 h 7267344"/>
              <a:gd name="connsiteX4589" fmla="*/ 3769185 w 15576846"/>
              <a:gd name="connsiteY4589" fmla="*/ 2911797 h 7267344"/>
              <a:gd name="connsiteX4590" fmla="*/ 3775033 w 15576846"/>
              <a:gd name="connsiteY4590" fmla="*/ 2906398 h 7267344"/>
              <a:gd name="connsiteX4591" fmla="*/ 3768623 w 15576846"/>
              <a:gd name="connsiteY4591" fmla="*/ 2938112 h 7267344"/>
              <a:gd name="connsiteX4592" fmla="*/ 3762438 w 15576846"/>
              <a:gd name="connsiteY4592" fmla="*/ 2943510 h 7267344"/>
              <a:gd name="connsiteX4593" fmla="*/ 3769185 w 15576846"/>
              <a:gd name="connsiteY4593" fmla="*/ 2911797 h 7267344"/>
              <a:gd name="connsiteX4594" fmla="*/ 3781106 w 15576846"/>
              <a:gd name="connsiteY4594" fmla="*/ 2900663 h 7267344"/>
              <a:gd name="connsiteX4595" fmla="*/ 3787066 w 15576846"/>
              <a:gd name="connsiteY4595" fmla="*/ 2895377 h 7267344"/>
              <a:gd name="connsiteX4596" fmla="*/ 3780881 w 15576846"/>
              <a:gd name="connsiteY4596" fmla="*/ 2927878 h 7267344"/>
              <a:gd name="connsiteX4597" fmla="*/ 3774583 w 15576846"/>
              <a:gd name="connsiteY4597" fmla="*/ 2933164 h 7267344"/>
              <a:gd name="connsiteX4598" fmla="*/ 3781106 w 15576846"/>
              <a:gd name="connsiteY4598" fmla="*/ 2900663 h 7267344"/>
              <a:gd name="connsiteX4599" fmla="*/ 3792914 w 15576846"/>
              <a:gd name="connsiteY4599" fmla="*/ 2890092 h 7267344"/>
              <a:gd name="connsiteX4600" fmla="*/ 4148623 w 15576846"/>
              <a:gd name="connsiteY4600" fmla="*/ 2659213 h 7267344"/>
              <a:gd name="connsiteX4601" fmla="*/ 4695737 w 15576846"/>
              <a:gd name="connsiteY4601" fmla="*/ 2426647 h 7267344"/>
              <a:gd name="connsiteX4602" fmla="*/ 4741958 w 15576846"/>
              <a:gd name="connsiteY4602" fmla="*/ 2424960 h 7267344"/>
              <a:gd name="connsiteX4603" fmla="*/ 5196856 w 15576846"/>
              <a:gd name="connsiteY4603" fmla="*/ 2584765 h 7267344"/>
              <a:gd name="connsiteX4604" fmla="*/ 5461698 w 15576846"/>
              <a:gd name="connsiteY4604" fmla="*/ 2779882 h 7267344"/>
              <a:gd name="connsiteX4605" fmla="*/ 5709108 w 15576846"/>
              <a:gd name="connsiteY4605" fmla="*/ 2965889 h 7267344"/>
              <a:gd name="connsiteX4606" fmla="*/ 6130830 w 15576846"/>
              <a:gd name="connsiteY4606" fmla="*/ 3325534 h 7267344"/>
              <a:gd name="connsiteX4607" fmla="*/ 6282763 w 15576846"/>
              <a:gd name="connsiteY4607" fmla="*/ 3421799 h 7267344"/>
              <a:gd name="connsiteX4608" fmla="*/ 6283550 w 15576846"/>
              <a:gd name="connsiteY4608" fmla="*/ 3424611 h 7267344"/>
              <a:gd name="connsiteX4609" fmla="*/ 6132630 w 15576846"/>
              <a:gd name="connsiteY4609" fmla="*/ 3336330 h 7267344"/>
              <a:gd name="connsiteX4610" fmla="*/ 5709108 w 15576846"/>
              <a:gd name="connsiteY4610" fmla="*/ 3001989 h 7267344"/>
              <a:gd name="connsiteX4611" fmla="*/ 5457761 w 15576846"/>
              <a:gd name="connsiteY4611" fmla="*/ 2823628 h 7267344"/>
              <a:gd name="connsiteX4612" fmla="*/ 5192695 w 15576846"/>
              <a:gd name="connsiteY4612" fmla="*/ 2641669 h 7267344"/>
              <a:gd name="connsiteX4613" fmla="*/ 4735661 w 15576846"/>
              <a:gd name="connsiteY4613" fmla="*/ 2488500 h 7267344"/>
              <a:gd name="connsiteX4614" fmla="*/ 4689215 w 15576846"/>
              <a:gd name="connsiteY4614" fmla="*/ 2490186 h 7267344"/>
              <a:gd name="connsiteX4615" fmla="*/ 4142100 w 15576846"/>
              <a:gd name="connsiteY4615" fmla="*/ 2709370 h 7267344"/>
              <a:gd name="connsiteX4616" fmla="*/ 3831713 w 15576846"/>
              <a:gd name="connsiteY4616" fmla="*/ 2889305 h 7267344"/>
              <a:gd name="connsiteX4617" fmla="*/ 3786729 w 15576846"/>
              <a:gd name="connsiteY4617" fmla="*/ 2923380 h 7267344"/>
              <a:gd name="connsiteX4618" fmla="*/ 3792914 w 15576846"/>
              <a:gd name="connsiteY4618" fmla="*/ 2890092 h 7267344"/>
              <a:gd name="connsiteX4619" fmla="*/ 6457749 w 15576846"/>
              <a:gd name="connsiteY4619" fmla="*/ 3703510 h 7267344"/>
              <a:gd name="connsiteX4620" fmla="*/ 6871487 w 15576846"/>
              <a:gd name="connsiteY4620" fmla="*/ 4372530 h 7267344"/>
              <a:gd name="connsiteX4621" fmla="*/ 7418152 w 15576846"/>
              <a:gd name="connsiteY4621" fmla="*/ 4743084 h 7267344"/>
              <a:gd name="connsiteX4622" fmla="*/ 8162969 w 15576846"/>
              <a:gd name="connsiteY4622" fmla="*/ 4185848 h 7267344"/>
              <a:gd name="connsiteX4623" fmla="*/ 7412079 w 15576846"/>
              <a:gd name="connsiteY4623" fmla="*/ 4768162 h 7267344"/>
              <a:gd name="connsiteX4624" fmla="*/ 6866763 w 15576846"/>
              <a:gd name="connsiteY4624" fmla="*/ 4388050 h 7267344"/>
              <a:gd name="connsiteX4625" fmla="*/ 6456962 w 15576846"/>
              <a:gd name="connsiteY4625" fmla="*/ 3702048 h 7267344"/>
              <a:gd name="connsiteX4626" fmla="*/ 6436607 w 15576846"/>
              <a:gd name="connsiteY4626" fmla="*/ 3641657 h 7267344"/>
              <a:gd name="connsiteX4627" fmla="*/ 6457749 w 15576846"/>
              <a:gd name="connsiteY4627" fmla="*/ 3703510 h 7267344"/>
              <a:gd name="connsiteX4628" fmla="*/ 9390462 w 15576846"/>
              <a:gd name="connsiteY4628" fmla="*/ 4235105 h 7267344"/>
              <a:gd name="connsiteX4629" fmla="*/ 9740210 w 15576846"/>
              <a:gd name="connsiteY4629" fmla="*/ 4969689 h 7267344"/>
              <a:gd name="connsiteX4630" fmla="*/ 9969965 w 15576846"/>
              <a:gd name="connsiteY4630" fmla="*/ 5376904 h 7267344"/>
              <a:gd name="connsiteX4631" fmla="*/ 10170929 w 15576846"/>
              <a:gd name="connsiteY4631" fmla="*/ 5703936 h 7267344"/>
              <a:gd name="connsiteX4632" fmla="*/ 10678908 w 15576846"/>
              <a:gd name="connsiteY4632" fmla="*/ 6058296 h 7267344"/>
              <a:gd name="connsiteX4633" fmla="*/ 10731314 w 15576846"/>
              <a:gd name="connsiteY4633" fmla="*/ 6054809 h 7267344"/>
              <a:gd name="connsiteX4634" fmla="*/ 11296309 w 15576846"/>
              <a:gd name="connsiteY4634" fmla="*/ 5588665 h 7267344"/>
              <a:gd name="connsiteX4635" fmla="*/ 11578358 w 15576846"/>
              <a:gd name="connsiteY4635" fmla="*/ 5139953 h 7267344"/>
              <a:gd name="connsiteX4636" fmla="*/ 11574421 w 15576846"/>
              <a:gd name="connsiteY4636" fmla="*/ 5159183 h 7267344"/>
              <a:gd name="connsiteX4637" fmla="*/ 11287650 w 15576846"/>
              <a:gd name="connsiteY4637" fmla="*/ 5640059 h 7267344"/>
              <a:gd name="connsiteX4638" fmla="*/ 10724229 w 15576846"/>
              <a:gd name="connsiteY4638" fmla="*/ 6118236 h 7267344"/>
              <a:gd name="connsiteX4639" fmla="*/ 10672048 w 15576846"/>
              <a:gd name="connsiteY4639" fmla="*/ 6121835 h 7267344"/>
              <a:gd name="connsiteX4640" fmla="*/ 10166431 w 15576846"/>
              <a:gd name="connsiteY4640" fmla="*/ 5760053 h 7267344"/>
              <a:gd name="connsiteX4641" fmla="*/ 9970639 w 15576846"/>
              <a:gd name="connsiteY4641" fmla="*/ 5430323 h 7267344"/>
              <a:gd name="connsiteX4642" fmla="*/ 9739761 w 15576846"/>
              <a:gd name="connsiteY4642" fmla="*/ 5005789 h 7267344"/>
              <a:gd name="connsiteX4643" fmla="*/ 9392712 w 15576846"/>
              <a:gd name="connsiteY4643" fmla="*/ 4244327 h 7267344"/>
              <a:gd name="connsiteX4644" fmla="*/ 9337381 w 15576846"/>
              <a:gd name="connsiteY4644" fmla="*/ 4142101 h 7267344"/>
              <a:gd name="connsiteX4645" fmla="*/ 9390462 w 15576846"/>
              <a:gd name="connsiteY4645" fmla="*/ 4235105 h 7267344"/>
              <a:gd name="connsiteX4646" fmla="*/ 11858044 w 15576846"/>
              <a:gd name="connsiteY4646" fmla="*/ 4276265 h 7267344"/>
              <a:gd name="connsiteX4647" fmla="*/ 11858155 w 15576846"/>
              <a:gd name="connsiteY4647" fmla="*/ 4276040 h 7267344"/>
              <a:gd name="connsiteX4648" fmla="*/ 11863217 w 15576846"/>
              <a:gd name="connsiteY4648" fmla="*/ 4266369 h 7267344"/>
              <a:gd name="connsiteX4649" fmla="*/ 11862654 w 15576846"/>
              <a:gd name="connsiteY4649" fmla="*/ 4267831 h 7267344"/>
              <a:gd name="connsiteX4650" fmla="*/ 11858044 w 15576846"/>
              <a:gd name="connsiteY4650" fmla="*/ 4276265 h 7267344"/>
              <a:gd name="connsiteX4651" fmla="*/ 11875362 w 15576846"/>
              <a:gd name="connsiteY4651" fmla="*/ 4233643 h 7267344"/>
              <a:gd name="connsiteX4652" fmla="*/ 11869739 w 15576846"/>
              <a:gd name="connsiteY4652" fmla="*/ 4243202 h 7267344"/>
              <a:gd name="connsiteX4653" fmla="*/ 11871201 w 15576846"/>
              <a:gd name="connsiteY4653" fmla="*/ 4238929 h 7267344"/>
              <a:gd name="connsiteX4654" fmla="*/ 11877274 w 15576846"/>
              <a:gd name="connsiteY4654" fmla="*/ 4228133 h 7267344"/>
              <a:gd name="connsiteX4655" fmla="*/ 11875362 w 15576846"/>
              <a:gd name="connsiteY4655" fmla="*/ 4233643 h 7267344"/>
              <a:gd name="connsiteX4656" fmla="*/ 11881323 w 15576846"/>
              <a:gd name="connsiteY4656" fmla="*/ 4210814 h 7267344"/>
              <a:gd name="connsiteX4657" fmla="*/ 11883909 w 15576846"/>
              <a:gd name="connsiteY4657" fmla="*/ 4203617 h 7267344"/>
              <a:gd name="connsiteX4658" fmla="*/ 11890994 w 15576846"/>
              <a:gd name="connsiteY4658" fmla="*/ 4192033 h 7267344"/>
              <a:gd name="connsiteX4659" fmla="*/ 11887845 w 15576846"/>
              <a:gd name="connsiteY4659" fmla="*/ 4200243 h 7267344"/>
              <a:gd name="connsiteX4660" fmla="*/ 11881323 w 15576846"/>
              <a:gd name="connsiteY4660" fmla="*/ 4210814 h 7267344"/>
              <a:gd name="connsiteX4661" fmla="*/ 11892906 w 15576846"/>
              <a:gd name="connsiteY4661" fmla="*/ 4178875 h 7267344"/>
              <a:gd name="connsiteX4662" fmla="*/ 11896504 w 15576846"/>
              <a:gd name="connsiteY4662" fmla="*/ 4169091 h 7267344"/>
              <a:gd name="connsiteX4663" fmla="*/ 11904377 w 15576846"/>
              <a:gd name="connsiteY4663" fmla="*/ 4157396 h 7267344"/>
              <a:gd name="connsiteX4664" fmla="*/ 11900328 w 15576846"/>
              <a:gd name="connsiteY4664" fmla="*/ 4168079 h 7267344"/>
              <a:gd name="connsiteX4665" fmla="*/ 11892906 w 15576846"/>
              <a:gd name="connsiteY4665" fmla="*/ 4178875 h 7267344"/>
              <a:gd name="connsiteX4666" fmla="*/ 11916185 w 15576846"/>
              <a:gd name="connsiteY4666" fmla="*/ 4140977 h 7267344"/>
              <a:gd name="connsiteX4667" fmla="*/ 11923157 w 15576846"/>
              <a:gd name="connsiteY4667" fmla="*/ 4131755 h 7267344"/>
              <a:gd name="connsiteX4668" fmla="*/ 11918771 w 15576846"/>
              <a:gd name="connsiteY4668" fmla="*/ 4142326 h 7267344"/>
              <a:gd name="connsiteX4669" fmla="*/ 11912136 w 15576846"/>
              <a:gd name="connsiteY4669" fmla="*/ 4151210 h 7267344"/>
              <a:gd name="connsiteX4670" fmla="*/ 11916185 w 15576846"/>
              <a:gd name="connsiteY4670" fmla="*/ 4140977 h 7267344"/>
              <a:gd name="connsiteX4671" fmla="*/ 11923495 w 15576846"/>
              <a:gd name="connsiteY4671" fmla="*/ 4121971 h 7267344"/>
              <a:gd name="connsiteX4672" fmla="*/ 11928106 w 15576846"/>
              <a:gd name="connsiteY4672" fmla="*/ 4110275 h 7267344"/>
              <a:gd name="connsiteX4673" fmla="*/ 11935753 w 15576846"/>
              <a:gd name="connsiteY4673" fmla="*/ 4101054 h 7267344"/>
              <a:gd name="connsiteX4674" fmla="*/ 11930918 w 15576846"/>
              <a:gd name="connsiteY4674" fmla="*/ 4112862 h 7267344"/>
              <a:gd name="connsiteX4675" fmla="*/ 11923495 w 15576846"/>
              <a:gd name="connsiteY4675" fmla="*/ 4121971 h 7267344"/>
              <a:gd name="connsiteX4676" fmla="*/ 11934853 w 15576846"/>
              <a:gd name="connsiteY4676" fmla="*/ 4092957 h 7267344"/>
              <a:gd name="connsiteX4677" fmla="*/ 11939914 w 15576846"/>
              <a:gd name="connsiteY4677" fmla="*/ 4080136 h 7267344"/>
              <a:gd name="connsiteX4678" fmla="*/ 11948348 w 15576846"/>
              <a:gd name="connsiteY4678" fmla="*/ 4070802 h 7267344"/>
              <a:gd name="connsiteX4679" fmla="*/ 11942950 w 15576846"/>
              <a:gd name="connsiteY4679" fmla="*/ 4083735 h 7267344"/>
              <a:gd name="connsiteX4680" fmla="*/ 11934853 w 15576846"/>
              <a:gd name="connsiteY4680" fmla="*/ 4092957 h 7267344"/>
              <a:gd name="connsiteX4681" fmla="*/ 11958470 w 15576846"/>
              <a:gd name="connsiteY4681" fmla="*/ 4060006 h 7267344"/>
              <a:gd name="connsiteX4682" fmla="*/ 11966343 w 15576846"/>
              <a:gd name="connsiteY4682" fmla="*/ 4052021 h 7267344"/>
              <a:gd name="connsiteX4683" fmla="*/ 11961056 w 15576846"/>
              <a:gd name="connsiteY4683" fmla="*/ 4064167 h 7267344"/>
              <a:gd name="connsiteX4684" fmla="*/ 11953522 w 15576846"/>
              <a:gd name="connsiteY4684" fmla="*/ 4072152 h 7267344"/>
              <a:gd name="connsiteX4685" fmla="*/ 11958470 w 15576846"/>
              <a:gd name="connsiteY4685" fmla="*/ 4060006 h 7267344"/>
              <a:gd name="connsiteX4686" fmla="*/ 11954872 w 15576846"/>
              <a:gd name="connsiteY4686" fmla="*/ 4054945 h 7267344"/>
              <a:gd name="connsiteX4687" fmla="*/ 11946212 w 15576846"/>
              <a:gd name="connsiteY4687" fmla="*/ 4064054 h 7267344"/>
              <a:gd name="connsiteX4688" fmla="*/ 11951722 w 15576846"/>
              <a:gd name="connsiteY4688" fmla="*/ 4050110 h 7267344"/>
              <a:gd name="connsiteX4689" fmla="*/ 11960607 w 15576846"/>
              <a:gd name="connsiteY4689" fmla="*/ 4041000 h 7267344"/>
              <a:gd name="connsiteX4690" fmla="*/ 11954872 w 15576846"/>
              <a:gd name="connsiteY4690" fmla="*/ 4054945 h 7267344"/>
              <a:gd name="connsiteX4691" fmla="*/ 11936203 w 15576846"/>
              <a:gd name="connsiteY4691" fmla="*/ 4075300 h 7267344"/>
              <a:gd name="connsiteX4692" fmla="*/ 11926982 w 15576846"/>
              <a:gd name="connsiteY4692" fmla="*/ 4086096 h 7267344"/>
              <a:gd name="connsiteX4693" fmla="*/ 11932380 w 15576846"/>
              <a:gd name="connsiteY4693" fmla="*/ 4071589 h 7267344"/>
              <a:gd name="connsiteX4694" fmla="*/ 11941938 w 15576846"/>
              <a:gd name="connsiteY4694" fmla="*/ 4060681 h 7267344"/>
              <a:gd name="connsiteX4695" fmla="*/ 11936203 w 15576846"/>
              <a:gd name="connsiteY4695" fmla="*/ 4075300 h 7267344"/>
              <a:gd name="connsiteX4696" fmla="*/ 11916748 w 15576846"/>
              <a:gd name="connsiteY4696" fmla="*/ 4099029 h 7267344"/>
              <a:gd name="connsiteX4697" fmla="*/ 11906626 w 15576846"/>
              <a:gd name="connsiteY4697" fmla="*/ 4112749 h 7267344"/>
              <a:gd name="connsiteX4698" fmla="*/ 11911462 w 15576846"/>
              <a:gd name="connsiteY4698" fmla="*/ 4099029 h 7267344"/>
              <a:gd name="connsiteX4699" fmla="*/ 11922258 w 15576846"/>
              <a:gd name="connsiteY4699" fmla="*/ 4084185 h 7267344"/>
              <a:gd name="connsiteX4700" fmla="*/ 11916748 w 15576846"/>
              <a:gd name="connsiteY4700" fmla="*/ 4099029 h 7267344"/>
              <a:gd name="connsiteX4701" fmla="*/ 11895268 w 15576846"/>
              <a:gd name="connsiteY4701" fmla="*/ 4130068 h 7267344"/>
              <a:gd name="connsiteX4702" fmla="*/ 11886495 w 15576846"/>
              <a:gd name="connsiteY4702" fmla="*/ 4145362 h 7267344"/>
              <a:gd name="connsiteX4703" fmla="*/ 11899428 w 15576846"/>
              <a:gd name="connsiteY4703" fmla="*/ 4118485 h 7267344"/>
              <a:gd name="connsiteX4704" fmla="*/ 11895268 w 15576846"/>
              <a:gd name="connsiteY4704" fmla="*/ 4130068 h 7267344"/>
              <a:gd name="connsiteX4705" fmla="*/ 11850284 w 15576846"/>
              <a:gd name="connsiteY4705" fmla="*/ 4236905 h 7267344"/>
              <a:gd name="connsiteX4706" fmla="*/ 11842412 w 15576846"/>
              <a:gd name="connsiteY4706" fmla="*/ 4249163 h 7267344"/>
              <a:gd name="connsiteX4707" fmla="*/ 11850396 w 15576846"/>
              <a:gd name="connsiteY4707" fmla="*/ 4222960 h 7267344"/>
              <a:gd name="connsiteX4708" fmla="*/ 11857932 w 15576846"/>
              <a:gd name="connsiteY4708" fmla="*/ 4212951 h 7267344"/>
              <a:gd name="connsiteX4709" fmla="*/ 11850284 w 15576846"/>
              <a:gd name="connsiteY4709" fmla="*/ 4236905 h 7267344"/>
              <a:gd name="connsiteX4710" fmla="*/ 11833415 w 15576846"/>
              <a:gd name="connsiteY4710" fmla="*/ 4261196 h 7267344"/>
              <a:gd name="connsiteX4711" fmla="*/ 11827567 w 15576846"/>
              <a:gd name="connsiteY4711" fmla="*/ 4268393 h 7267344"/>
              <a:gd name="connsiteX4712" fmla="*/ 11835889 w 15576846"/>
              <a:gd name="connsiteY4712" fmla="*/ 4239603 h 7267344"/>
              <a:gd name="connsiteX4713" fmla="*/ 11842187 w 15576846"/>
              <a:gd name="connsiteY4713" fmla="*/ 4232744 h 7267344"/>
              <a:gd name="connsiteX4714" fmla="*/ 11833415 w 15576846"/>
              <a:gd name="connsiteY4714" fmla="*/ 4261196 h 7267344"/>
              <a:gd name="connsiteX4715" fmla="*/ 11819920 w 15576846"/>
              <a:gd name="connsiteY4715" fmla="*/ 4277165 h 7267344"/>
              <a:gd name="connsiteX4716" fmla="*/ 11813622 w 15576846"/>
              <a:gd name="connsiteY4716" fmla="*/ 4283912 h 7267344"/>
              <a:gd name="connsiteX4717" fmla="*/ 11821944 w 15576846"/>
              <a:gd name="connsiteY4717" fmla="*/ 4253549 h 7267344"/>
              <a:gd name="connsiteX4718" fmla="*/ 11828580 w 15576846"/>
              <a:gd name="connsiteY4718" fmla="*/ 4247026 h 7267344"/>
              <a:gd name="connsiteX4719" fmla="*/ 11819920 w 15576846"/>
              <a:gd name="connsiteY4719" fmla="*/ 4277165 h 7267344"/>
              <a:gd name="connsiteX4720" fmla="*/ 11806537 w 15576846"/>
              <a:gd name="connsiteY4720" fmla="*/ 4291222 h 7267344"/>
              <a:gd name="connsiteX4721" fmla="*/ 11800689 w 15576846"/>
              <a:gd name="connsiteY4721" fmla="*/ 4297070 h 7267344"/>
              <a:gd name="connsiteX4722" fmla="*/ 11808787 w 15576846"/>
              <a:gd name="connsiteY4722" fmla="*/ 4265694 h 7267344"/>
              <a:gd name="connsiteX4723" fmla="*/ 11815084 w 15576846"/>
              <a:gd name="connsiteY4723" fmla="*/ 4260071 h 7267344"/>
              <a:gd name="connsiteX4724" fmla="*/ 11806537 w 15576846"/>
              <a:gd name="connsiteY4724" fmla="*/ 4291222 h 7267344"/>
              <a:gd name="connsiteX4725" fmla="*/ 11793829 w 15576846"/>
              <a:gd name="connsiteY4725" fmla="*/ 4303481 h 7267344"/>
              <a:gd name="connsiteX4726" fmla="*/ 11787757 w 15576846"/>
              <a:gd name="connsiteY4726" fmla="*/ 4309104 h 7267344"/>
              <a:gd name="connsiteX4727" fmla="*/ 11795629 w 15576846"/>
              <a:gd name="connsiteY4727" fmla="*/ 4276827 h 7267344"/>
              <a:gd name="connsiteX4728" fmla="*/ 11802151 w 15576846"/>
              <a:gd name="connsiteY4728" fmla="*/ 4271317 h 7267344"/>
              <a:gd name="connsiteX4729" fmla="*/ 11793829 w 15576846"/>
              <a:gd name="connsiteY4729" fmla="*/ 4303481 h 7267344"/>
              <a:gd name="connsiteX4730" fmla="*/ 11781346 w 15576846"/>
              <a:gd name="connsiteY4730" fmla="*/ 4314726 h 7267344"/>
              <a:gd name="connsiteX4731" fmla="*/ 11774712 w 15576846"/>
              <a:gd name="connsiteY4731" fmla="*/ 4320462 h 7267344"/>
              <a:gd name="connsiteX4732" fmla="*/ 11782245 w 15576846"/>
              <a:gd name="connsiteY4732" fmla="*/ 4287511 h 7267344"/>
              <a:gd name="connsiteX4733" fmla="*/ 11789330 w 15576846"/>
              <a:gd name="connsiteY4733" fmla="*/ 4281888 h 7267344"/>
              <a:gd name="connsiteX4734" fmla="*/ 11781346 w 15576846"/>
              <a:gd name="connsiteY4734" fmla="*/ 4314726 h 7267344"/>
              <a:gd name="connsiteX4735" fmla="*/ 11768526 w 15576846"/>
              <a:gd name="connsiteY4735" fmla="*/ 4325747 h 7267344"/>
              <a:gd name="connsiteX4736" fmla="*/ 11762004 w 15576846"/>
              <a:gd name="connsiteY4736" fmla="*/ 4331145 h 7267344"/>
              <a:gd name="connsiteX4737" fmla="*/ 11769314 w 15576846"/>
              <a:gd name="connsiteY4737" fmla="*/ 4297520 h 7267344"/>
              <a:gd name="connsiteX4738" fmla="*/ 11776286 w 15576846"/>
              <a:gd name="connsiteY4738" fmla="*/ 4292235 h 7267344"/>
              <a:gd name="connsiteX4739" fmla="*/ 11768526 w 15576846"/>
              <a:gd name="connsiteY4739" fmla="*/ 4325747 h 7267344"/>
              <a:gd name="connsiteX4740" fmla="*/ 11756043 w 15576846"/>
              <a:gd name="connsiteY4740" fmla="*/ 4336094 h 7267344"/>
              <a:gd name="connsiteX4741" fmla="*/ 11749296 w 15576846"/>
              <a:gd name="connsiteY4741" fmla="*/ 4341492 h 7267344"/>
              <a:gd name="connsiteX4742" fmla="*/ 11756268 w 15576846"/>
              <a:gd name="connsiteY4742" fmla="*/ 4307192 h 7267344"/>
              <a:gd name="connsiteX4743" fmla="*/ 11763466 w 15576846"/>
              <a:gd name="connsiteY4743" fmla="*/ 4302019 h 7267344"/>
              <a:gd name="connsiteX4744" fmla="*/ 11756043 w 15576846"/>
              <a:gd name="connsiteY4744" fmla="*/ 4336094 h 7267344"/>
              <a:gd name="connsiteX4745" fmla="*/ 11743448 w 15576846"/>
              <a:gd name="connsiteY4745" fmla="*/ 4345990 h 7267344"/>
              <a:gd name="connsiteX4746" fmla="*/ 11736475 w 15576846"/>
              <a:gd name="connsiteY4746" fmla="*/ 4351276 h 7267344"/>
              <a:gd name="connsiteX4747" fmla="*/ 11743110 w 15576846"/>
              <a:gd name="connsiteY4747" fmla="*/ 4316413 h 7267344"/>
              <a:gd name="connsiteX4748" fmla="*/ 11750420 w 15576846"/>
              <a:gd name="connsiteY4748" fmla="*/ 4311240 h 7267344"/>
              <a:gd name="connsiteX4749" fmla="*/ 11743448 w 15576846"/>
              <a:gd name="connsiteY4749" fmla="*/ 4345990 h 7267344"/>
              <a:gd name="connsiteX4750" fmla="*/ 11730740 w 15576846"/>
              <a:gd name="connsiteY4750" fmla="*/ 4355549 h 7267344"/>
              <a:gd name="connsiteX4751" fmla="*/ 10849396 w 15576846"/>
              <a:gd name="connsiteY4751" fmla="*/ 4769174 h 7267344"/>
              <a:gd name="connsiteX4752" fmla="*/ 10803401 w 15576846"/>
              <a:gd name="connsiteY4752" fmla="*/ 4770749 h 7267344"/>
              <a:gd name="connsiteX4753" fmla="*/ 10323649 w 15576846"/>
              <a:gd name="connsiteY4753" fmla="*/ 4606221 h 7267344"/>
              <a:gd name="connsiteX4754" fmla="*/ 10064431 w 15576846"/>
              <a:gd name="connsiteY4754" fmla="*/ 4425949 h 7267344"/>
              <a:gd name="connsiteX4755" fmla="*/ 9829953 w 15576846"/>
              <a:gd name="connsiteY4755" fmla="*/ 4261870 h 7267344"/>
              <a:gd name="connsiteX4756" fmla="*/ 9401596 w 15576846"/>
              <a:gd name="connsiteY4756" fmla="*/ 3923480 h 7267344"/>
              <a:gd name="connsiteX4757" fmla="*/ 9230995 w 15576846"/>
              <a:gd name="connsiteY4757" fmla="*/ 3823616 h 7267344"/>
              <a:gd name="connsiteX4758" fmla="*/ 9230320 w 15576846"/>
              <a:gd name="connsiteY4758" fmla="*/ 3821255 h 7267344"/>
              <a:gd name="connsiteX4759" fmla="*/ 9400246 w 15576846"/>
              <a:gd name="connsiteY4759" fmla="*/ 3912797 h 7267344"/>
              <a:gd name="connsiteX4760" fmla="*/ 9830403 w 15576846"/>
              <a:gd name="connsiteY4760" fmla="*/ 4225771 h 7267344"/>
              <a:gd name="connsiteX4761" fmla="*/ 10069041 w 15576846"/>
              <a:gd name="connsiteY4761" fmla="*/ 4383102 h 7267344"/>
              <a:gd name="connsiteX4762" fmla="*/ 10328148 w 15576846"/>
              <a:gd name="connsiteY4762" fmla="*/ 4550104 h 7267344"/>
              <a:gd name="connsiteX4763" fmla="*/ 10810148 w 15576846"/>
              <a:gd name="connsiteY4763" fmla="*/ 4707209 h 7267344"/>
              <a:gd name="connsiteX4764" fmla="*/ 10856369 w 15576846"/>
              <a:gd name="connsiteY4764" fmla="*/ 4705635 h 7267344"/>
              <a:gd name="connsiteX4765" fmla="*/ 11737374 w 15576846"/>
              <a:gd name="connsiteY4765" fmla="*/ 4320124 h 7267344"/>
              <a:gd name="connsiteX4766" fmla="*/ 11730740 w 15576846"/>
              <a:gd name="connsiteY4766" fmla="*/ 4355549 h 7267344"/>
              <a:gd name="connsiteX4767" fmla="*/ 8659590 w 15576846"/>
              <a:gd name="connsiteY4767" fmla="*/ 2872548 h 7267344"/>
              <a:gd name="connsiteX4768" fmla="*/ 8110564 w 15576846"/>
              <a:gd name="connsiteY4768" fmla="*/ 2491086 h 7267344"/>
              <a:gd name="connsiteX4769" fmla="*/ 7384751 w 15576846"/>
              <a:gd name="connsiteY4769" fmla="*/ 3039100 h 7267344"/>
              <a:gd name="connsiteX4770" fmla="*/ 8116299 w 15576846"/>
              <a:gd name="connsiteY4770" fmla="*/ 2466120 h 7267344"/>
              <a:gd name="connsiteX4771" fmla="*/ 8663863 w 15576846"/>
              <a:gd name="connsiteY4771" fmla="*/ 2857029 h 7267344"/>
              <a:gd name="connsiteX4772" fmla="*/ 9052859 w 15576846"/>
              <a:gd name="connsiteY4772" fmla="*/ 3507156 h 7267344"/>
              <a:gd name="connsiteX4773" fmla="*/ 8659590 w 15576846"/>
              <a:gd name="connsiteY4773" fmla="*/ 2872548 h 7267344"/>
              <a:gd name="connsiteX4774" fmla="*/ 6136565 w 15576846"/>
              <a:gd name="connsiteY4774" fmla="*/ 3017846 h 7267344"/>
              <a:gd name="connsiteX4775" fmla="*/ 5791203 w 15576846"/>
              <a:gd name="connsiteY4775" fmla="*/ 2258070 h 7267344"/>
              <a:gd name="connsiteX4776" fmla="*/ 5537720 w 15576846"/>
              <a:gd name="connsiteY4776" fmla="*/ 1794626 h 7267344"/>
              <a:gd name="connsiteX4777" fmla="*/ 5341816 w 15576846"/>
              <a:gd name="connsiteY4777" fmla="*/ 1470855 h 7267344"/>
              <a:gd name="connsiteX4778" fmla="*/ 4856554 w 15576846"/>
              <a:gd name="connsiteY4778" fmla="*/ 1137526 h 7267344"/>
              <a:gd name="connsiteX4779" fmla="*/ 4803923 w 15576846"/>
              <a:gd name="connsiteY4779" fmla="*/ 1141125 h 7267344"/>
              <a:gd name="connsiteX4780" fmla="*/ 4239153 w 15576846"/>
              <a:gd name="connsiteY4780" fmla="*/ 1620988 h 7267344"/>
              <a:gd name="connsiteX4781" fmla="*/ 3941136 w 15576846"/>
              <a:gd name="connsiteY4781" fmla="*/ 2128517 h 7267344"/>
              <a:gd name="connsiteX4782" fmla="*/ 3944059 w 15576846"/>
              <a:gd name="connsiteY4782" fmla="*/ 2114460 h 7267344"/>
              <a:gd name="connsiteX4783" fmla="*/ 4247362 w 15576846"/>
              <a:gd name="connsiteY4783" fmla="*/ 1569482 h 7267344"/>
              <a:gd name="connsiteX4784" fmla="*/ 4810558 w 15576846"/>
              <a:gd name="connsiteY4784" fmla="*/ 1077698 h 7267344"/>
              <a:gd name="connsiteX4785" fmla="*/ 4863077 w 15576846"/>
              <a:gd name="connsiteY4785" fmla="*/ 1073986 h 7267344"/>
              <a:gd name="connsiteX4786" fmla="*/ 5346202 w 15576846"/>
              <a:gd name="connsiteY4786" fmla="*/ 1413951 h 7267344"/>
              <a:gd name="connsiteX4787" fmla="*/ 5534571 w 15576846"/>
              <a:gd name="connsiteY4787" fmla="*/ 1735360 h 7267344"/>
              <a:gd name="connsiteX4788" fmla="*/ 5791428 w 15576846"/>
              <a:gd name="connsiteY4788" fmla="*/ 2221971 h 7267344"/>
              <a:gd name="connsiteX4789" fmla="*/ 6134316 w 15576846"/>
              <a:gd name="connsiteY4789" fmla="*/ 3009299 h 7267344"/>
              <a:gd name="connsiteX4790" fmla="*/ 6174240 w 15576846"/>
              <a:gd name="connsiteY4790" fmla="*/ 3087345 h 7267344"/>
              <a:gd name="connsiteX4791" fmla="*/ 6136565 w 15576846"/>
              <a:gd name="connsiteY4791" fmla="*/ 3017846 h 7267344"/>
              <a:gd name="connsiteX4792" fmla="*/ 3671683 w 15576846"/>
              <a:gd name="connsiteY4792" fmla="*/ 2985007 h 7267344"/>
              <a:gd name="connsiteX4793" fmla="*/ 3671346 w 15576846"/>
              <a:gd name="connsiteY4793" fmla="*/ 2985907 h 7267344"/>
              <a:gd name="connsiteX4794" fmla="*/ 3669434 w 15576846"/>
              <a:gd name="connsiteY4794" fmla="*/ 2989281 h 7267344"/>
              <a:gd name="connsiteX4795" fmla="*/ 3669884 w 15576846"/>
              <a:gd name="connsiteY4795" fmla="*/ 2988156 h 7267344"/>
              <a:gd name="connsiteX4796" fmla="*/ 3671683 w 15576846"/>
              <a:gd name="connsiteY4796" fmla="*/ 2985007 h 7267344"/>
              <a:gd name="connsiteX4797" fmla="*/ 3658300 w 15576846"/>
              <a:gd name="connsiteY4797" fmla="*/ 3019195 h 7267344"/>
              <a:gd name="connsiteX4798" fmla="*/ 3661449 w 15576846"/>
              <a:gd name="connsiteY4798" fmla="*/ 3014022 h 7267344"/>
              <a:gd name="connsiteX4799" fmla="*/ 3660100 w 15576846"/>
              <a:gd name="connsiteY4799" fmla="*/ 3017846 h 7267344"/>
              <a:gd name="connsiteX4800" fmla="*/ 3656951 w 15576846"/>
              <a:gd name="connsiteY4800" fmla="*/ 3023131 h 7267344"/>
              <a:gd name="connsiteX4801" fmla="*/ 3658300 w 15576846"/>
              <a:gd name="connsiteY4801" fmla="*/ 3019195 h 7267344"/>
              <a:gd name="connsiteX4802" fmla="*/ 3651103 w 15576846"/>
              <a:gd name="connsiteY4802" fmla="*/ 3043036 h 7267344"/>
              <a:gd name="connsiteX4803" fmla="*/ 3648966 w 15576846"/>
              <a:gd name="connsiteY4803" fmla="*/ 3048997 h 7267344"/>
              <a:gd name="connsiteX4804" fmla="*/ 3644693 w 15576846"/>
              <a:gd name="connsiteY4804" fmla="*/ 3055632 h 7267344"/>
              <a:gd name="connsiteX4805" fmla="*/ 3647167 w 15576846"/>
              <a:gd name="connsiteY4805" fmla="*/ 3049222 h 7267344"/>
              <a:gd name="connsiteX4806" fmla="*/ 3651103 w 15576846"/>
              <a:gd name="connsiteY4806" fmla="*/ 3043036 h 7267344"/>
              <a:gd name="connsiteX4807" fmla="*/ 3632210 w 15576846"/>
              <a:gd name="connsiteY4807" fmla="*/ 3074187 h 7267344"/>
              <a:gd name="connsiteX4808" fmla="*/ 3628611 w 15576846"/>
              <a:gd name="connsiteY4808" fmla="*/ 3079361 h 7267344"/>
              <a:gd name="connsiteX4809" fmla="*/ 3630973 w 15576846"/>
              <a:gd name="connsiteY4809" fmla="*/ 3073513 h 7267344"/>
              <a:gd name="connsiteX4810" fmla="*/ 3634347 w 15576846"/>
              <a:gd name="connsiteY4810" fmla="*/ 3068565 h 7267344"/>
              <a:gd name="connsiteX4811" fmla="*/ 3632210 w 15576846"/>
              <a:gd name="connsiteY4811" fmla="*/ 3074187 h 7267344"/>
              <a:gd name="connsiteX4812" fmla="*/ 3624000 w 15576846"/>
              <a:gd name="connsiteY4812" fmla="*/ 3095667 h 7267344"/>
              <a:gd name="connsiteX4813" fmla="*/ 3621076 w 15576846"/>
              <a:gd name="connsiteY4813" fmla="*/ 3103202 h 7267344"/>
              <a:gd name="connsiteX4814" fmla="*/ 3616578 w 15576846"/>
              <a:gd name="connsiteY4814" fmla="*/ 3109275 h 7267344"/>
              <a:gd name="connsiteX4815" fmla="*/ 3619614 w 15576846"/>
              <a:gd name="connsiteY4815" fmla="*/ 3101740 h 7267344"/>
              <a:gd name="connsiteX4816" fmla="*/ 3624000 w 15576846"/>
              <a:gd name="connsiteY4816" fmla="*/ 3095667 h 7267344"/>
              <a:gd name="connsiteX4817" fmla="*/ 3613542 w 15576846"/>
              <a:gd name="connsiteY4817" fmla="*/ 3122883 h 7267344"/>
              <a:gd name="connsiteX4818" fmla="*/ 3610056 w 15576846"/>
              <a:gd name="connsiteY4818" fmla="*/ 3131879 h 7267344"/>
              <a:gd name="connsiteX4819" fmla="*/ 3604657 w 15576846"/>
              <a:gd name="connsiteY4819" fmla="*/ 3138739 h 7267344"/>
              <a:gd name="connsiteX4820" fmla="*/ 3608368 w 15576846"/>
              <a:gd name="connsiteY4820" fmla="*/ 3129630 h 7267344"/>
              <a:gd name="connsiteX4821" fmla="*/ 3613542 w 15576846"/>
              <a:gd name="connsiteY4821" fmla="*/ 3122883 h 7267344"/>
              <a:gd name="connsiteX4822" fmla="*/ 3593636 w 15576846"/>
              <a:gd name="connsiteY4822" fmla="*/ 3151897 h 7267344"/>
              <a:gd name="connsiteX4823" fmla="*/ 3588801 w 15576846"/>
              <a:gd name="connsiteY4823" fmla="*/ 3157632 h 7267344"/>
              <a:gd name="connsiteX4824" fmla="*/ 3592287 w 15576846"/>
              <a:gd name="connsiteY4824" fmla="*/ 3149535 h 7267344"/>
              <a:gd name="connsiteX4825" fmla="*/ 3597010 w 15576846"/>
              <a:gd name="connsiteY4825" fmla="*/ 3143800 h 7267344"/>
              <a:gd name="connsiteX4826" fmla="*/ 3593636 w 15576846"/>
              <a:gd name="connsiteY4826" fmla="*/ 3151897 h 7267344"/>
              <a:gd name="connsiteX4827" fmla="*/ 3586439 w 15576846"/>
              <a:gd name="connsiteY4827" fmla="*/ 3169441 h 7267344"/>
              <a:gd name="connsiteX4828" fmla="*/ 3582503 w 15576846"/>
              <a:gd name="connsiteY4828" fmla="*/ 3178887 h 7267344"/>
              <a:gd name="connsiteX4829" fmla="*/ 3576880 w 15576846"/>
              <a:gd name="connsiteY4829" fmla="*/ 3185073 h 7267344"/>
              <a:gd name="connsiteX4830" fmla="*/ 3580929 w 15576846"/>
              <a:gd name="connsiteY4830" fmla="*/ 3175739 h 7267344"/>
              <a:gd name="connsiteX4831" fmla="*/ 3586439 w 15576846"/>
              <a:gd name="connsiteY4831" fmla="*/ 3169441 h 7267344"/>
              <a:gd name="connsiteX4832" fmla="*/ 3566309 w 15576846"/>
              <a:gd name="connsiteY4832" fmla="*/ 3196318 h 7267344"/>
              <a:gd name="connsiteX4833" fmla="*/ 3561136 w 15576846"/>
              <a:gd name="connsiteY4833" fmla="*/ 3201717 h 7267344"/>
              <a:gd name="connsiteX4834" fmla="*/ 3564959 w 15576846"/>
              <a:gd name="connsiteY4834" fmla="*/ 3193394 h 7267344"/>
              <a:gd name="connsiteX4835" fmla="*/ 3569907 w 15576846"/>
              <a:gd name="connsiteY4835" fmla="*/ 3187997 h 7267344"/>
              <a:gd name="connsiteX4836" fmla="*/ 3566309 w 15576846"/>
              <a:gd name="connsiteY4836" fmla="*/ 3196318 h 7267344"/>
              <a:gd name="connsiteX4837" fmla="*/ 3559224 w 15576846"/>
              <a:gd name="connsiteY4837" fmla="*/ 3212400 h 7267344"/>
              <a:gd name="connsiteX4838" fmla="*/ 3555063 w 15576846"/>
              <a:gd name="connsiteY4838" fmla="*/ 3221847 h 7267344"/>
              <a:gd name="connsiteX4839" fmla="*/ 3549215 w 15576846"/>
              <a:gd name="connsiteY4839" fmla="*/ 3227470 h 7267344"/>
              <a:gd name="connsiteX4840" fmla="*/ 3553489 w 15576846"/>
              <a:gd name="connsiteY4840" fmla="*/ 3218136 h 7267344"/>
              <a:gd name="connsiteX4841" fmla="*/ 3559224 w 15576846"/>
              <a:gd name="connsiteY4841" fmla="*/ 3212400 h 7267344"/>
              <a:gd name="connsiteX4842" fmla="*/ 3548540 w 15576846"/>
              <a:gd name="connsiteY4842" fmla="*/ 3236804 h 7267344"/>
              <a:gd name="connsiteX4843" fmla="*/ 3543929 w 15576846"/>
              <a:gd name="connsiteY4843" fmla="*/ 3247150 h 7267344"/>
              <a:gd name="connsiteX4844" fmla="*/ 3537294 w 15576846"/>
              <a:gd name="connsiteY4844" fmla="*/ 3252998 h 7267344"/>
              <a:gd name="connsiteX4845" fmla="*/ 3542017 w 15576846"/>
              <a:gd name="connsiteY4845" fmla="*/ 3242764 h 7267344"/>
              <a:gd name="connsiteX4846" fmla="*/ 3548540 w 15576846"/>
              <a:gd name="connsiteY4846" fmla="*/ 3236804 h 7267344"/>
              <a:gd name="connsiteX4847" fmla="*/ 3527398 w 15576846"/>
              <a:gd name="connsiteY4847" fmla="*/ 3261545 h 7267344"/>
              <a:gd name="connsiteX4848" fmla="*/ 3521325 w 15576846"/>
              <a:gd name="connsiteY4848" fmla="*/ 3266718 h 7267344"/>
              <a:gd name="connsiteX4849" fmla="*/ 3525823 w 15576846"/>
              <a:gd name="connsiteY4849" fmla="*/ 3257609 h 7267344"/>
              <a:gd name="connsiteX4850" fmla="*/ 3531784 w 15576846"/>
              <a:gd name="connsiteY4850" fmla="*/ 3252211 h 7267344"/>
              <a:gd name="connsiteX4851" fmla="*/ 3527398 w 15576846"/>
              <a:gd name="connsiteY4851" fmla="*/ 3261545 h 7267344"/>
              <a:gd name="connsiteX4852" fmla="*/ 3520988 w 15576846"/>
              <a:gd name="connsiteY4852" fmla="*/ 3275490 h 7267344"/>
              <a:gd name="connsiteX4853" fmla="*/ 3516152 w 15576846"/>
              <a:gd name="connsiteY4853" fmla="*/ 3285611 h 7267344"/>
              <a:gd name="connsiteX4854" fmla="*/ 3509292 w 15576846"/>
              <a:gd name="connsiteY4854" fmla="*/ 3290897 h 7267344"/>
              <a:gd name="connsiteX4855" fmla="*/ 3514240 w 15576846"/>
              <a:gd name="connsiteY4855" fmla="*/ 3281000 h 7267344"/>
              <a:gd name="connsiteX4856" fmla="*/ 3520988 w 15576846"/>
              <a:gd name="connsiteY4856" fmla="*/ 3275490 h 7267344"/>
              <a:gd name="connsiteX4857" fmla="*/ 3499620 w 15576846"/>
              <a:gd name="connsiteY4857" fmla="*/ 3298431 h 7267344"/>
              <a:gd name="connsiteX4858" fmla="*/ 3493323 w 15576846"/>
              <a:gd name="connsiteY4858" fmla="*/ 3303267 h 7267344"/>
              <a:gd name="connsiteX4859" fmla="*/ 3497934 w 15576846"/>
              <a:gd name="connsiteY4859" fmla="*/ 3294383 h 7267344"/>
              <a:gd name="connsiteX4860" fmla="*/ 3504119 w 15576846"/>
              <a:gd name="connsiteY4860" fmla="*/ 3289322 h 7267344"/>
              <a:gd name="connsiteX4861" fmla="*/ 3499620 w 15576846"/>
              <a:gd name="connsiteY4861" fmla="*/ 3298431 h 7267344"/>
              <a:gd name="connsiteX4862" fmla="*/ 3493098 w 15576846"/>
              <a:gd name="connsiteY4862" fmla="*/ 3311477 h 7267344"/>
              <a:gd name="connsiteX4863" fmla="*/ 3488150 w 15576846"/>
              <a:gd name="connsiteY4863" fmla="*/ 3321261 h 7267344"/>
              <a:gd name="connsiteX4864" fmla="*/ 3481177 w 15576846"/>
              <a:gd name="connsiteY4864" fmla="*/ 3326097 h 7267344"/>
              <a:gd name="connsiteX4865" fmla="*/ 3486238 w 15576846"/>
              <a:gd name="connsiteY4865" fmla="*/ 3316537 h 7267344"/>
              <a:gd name="connsiteX4866" fmla="*/ 3493098 w 15576846"/>
              <a:gd name="connsiteY4866" fmla="*/ 3311477 h 7267344"/>
              <a:gd name="connsiteX4867" fmla="*/ 3162805 w 15576846"/>
              <a:gd name="connsiteY4867" fmla="*/ 3579917 h 7267344"/>
              <a:gd name="connsiteX4868" fmla="*/ 3157857 w 15576846"/>
              <a:gd name="connsiteY4868" fmla="*/ 3584978 h 7267344"/>
              <a:gd name="connsiteX4869" fmla="*/ 3149422 w 15576846"/>
              <a:gd name="connsiteY4869" fmla="*/ 3585765 h 7267344"/>
              <a:gd name="connsiteX4870" fmla="*/ 3154370 w 15576846"/>
              <a:gd name="connsiteY4870" fmla="*/ 3581042 h 7267344"/>
              <a:gd name="connsiteX4871" fmla="*/ 3162805 w 15576846"/>
              <a:gd name="connsiteY4871" fmla="*/ 3579917 h 7267344"/>
              <a:gd name="connsiteX4872" fmla="*/ 3442379 w 15576846"/>
              <a:gd name="connsiteY4872" fmla="*/ 3387162 h 7267344"/>
              <a:gd name="connsiteX4873" fmla="*/ 3436756 w 15576846"/>
              <a:gd name="connsiteY4873" fmla="*/ 3397621 h 7267344"/>
              <a:gd name="connsiteX4874" fmla="*/ 3428434 w 15576846"/>
              <a:gd name="connsiteY4874" fmla="*/ 3401781 h 7267344"/>
              <a:gd name="connsiteX4875" fmla="*/ 3434169 w 15576846"/>
              <a:gd name="connsiteY4875" fmla="*/ 3391660 h 7267344"/>
              <a:gd name="connsiteX4876" fmla="*/ 3442379 w 15576846"/>
              <a:gd name="connsiteY4876" fmla="*/ 3387162 h 7267344"/>
              <a:gd name="connsiteX4877" fmla="*/ 3440579 w 15576846"/>
              <a:gd name="connsiteY4877" fmla="*/ 3380414 h 7267344"/>
              <a:gd name="connsiteX4878" fmla="*/ 3445977 w 15576846"/>
              <a:gd name="connsiteY4878" fmla="*/ 3370743 h 7267344"/>
              <a:gd name="connsiteX4879" fmla="*/ 3453625 w 15576846"/>
              <a:gd name="connsiteY4879" fmla="*/ 3366132 h 7267344"/>
              <a:gd name="connsiteX4880" fmla="*/ 3448339 w 15576846"/>
              <a:gd name="connsiteY4880" fmla="*/ 3376141 h 7267344"/>
              <a:gd name="connsiteX4881" fmla="*/ 3440579 w 15576846"/>
              <a:gd name="connsiteY4881" fmla="*/ 3380414 h 7267344"/>
              <a:gd name="connsiteX4882" fmla="*/ 3410215 w 15576846"/>
              <a:gd name="connsiteY4882" fmla="*/ 3433720 h 7267344"/>
              <a:gd name="connsiteX4883" fmla="*/ 3419549 w 15576846"/>
              <a:gd name="connsiteY4883" fmla="*/ 3429672 h 7267344"/>
              <a:gd name="connsiteX4884" fmla="*/ 3413927 w 15576846"/>
              <a:gd name="connsiteY4884" fmla="*/ 3440130 h 7267344"/>
              <a:gd name="connsiteX4885" fmla="*/ 3404592 w 15576846"/>
              <a:gd name="connsiteY4885" fmla="*/ 3443841 h 7267344"/>
              <a:gd name="connsiteX4886" fmla="*/ 3410215 w 15576846"/>
              <a:gd name="connsiteY4886" fmla="*/ 3433720 h 7267344"/>
              <a:gd name="connsiteX4887" fmla="*/ 3396158 w 15576846"/>
              <a:gd name="connsiteY4887" fmla="*/ 3446990 h 7267344"/>
              <a:gd name="connsiteX4888" fmla="*/ 3387161 w 15576846"/>
              <a:gd name="connsiteY4888" fmla="*/ 3450477 h 7267344"/>
              <a:gd name="connsiteX4889" fmla="*/ 3392784 w 15576846"/>
              <a:gd name="connsiteY4889" fmla="*/ 3441255 h 7267344"/>
              <a:gd name="connsiteX4890" fmla="*/ 3401781 w 15576846"/>
              <a:gd name="connsiteY4890" fmla="*/ 3437431 h 7267344"/>
              <a:gd name="connsiteX4891" fmla="*/ 3396158 w 15576846"/>
              <a:gd name="connsiteY4891" fmla="*/ 3446990 h 7267344"/>
              <a:gd name="connsiteX4892" fmla="*/ 3416401 w 15576846"/>
              <a:gd name="connsiteY4892" fmla="*/ 3422924 h 7267344"/>
              <a:gd name="connsiteX4893" fmla="*/ 3422361 w 15576846"/>
              <a:gd name="connsiteY4893" fmla="*/ 3412465 h 7267344"/>
              <a:gd name="connsiteX4894" fmla="*/ 3431133 w 15576846"/>
              <a:gd name="connsiteY4894" fmla="*/ 3408192 h 7267344"/>
              <a:gd name="connsiteX4895" fmla="*/ 3425285 w 15576846"/>
              <a:gd name="connsiteY4895" fmla="*/ 3418988 h 7267344"/>
              <a:gd name="connsiteX4896" fmla="*/ 3416401 w 15576846"/>
              <a:gd name="connsiteY4896" fmla="*/ 3422924 h 7267344"/>
              <a:gd name="connsiteX4897" fmla="*/ 3419549 w 15576846"/>
              <a:gd name="connsiteY4897" fmla="*/ 3406055 h 7267344"/>
              <a:gd name="connsiteX4898" fmla="*/ 3411565 w 15576846"/>
              <a:gd name="connsiteY4898" fmla="*/ 3409879 h 7267344"/>
              <a:gd name="connsiteX4899" fmla="*/ 3417075 w 15576846"/>
              <a:gd name="connsiteY4899" fmla="*/ 3400769 h 7267344"/>
              <a:gd name="connsiteX4900" fmla="*/ 3424947 w 15576846"/>
              <a:gd name="connsiteY4900" fmla="*/ 3396608 h 7267344"/>
              <a:gd name="connsiteX4901" fmla="*/ 3419549 w 15576846"/>
              <a:gd name="connsiteY4901" fmla="*/ 3406055 h 7267344"/>
              <a:gd name="connsiteX4902" fmla="*/ 3413589 w 15576846"/>
              <a:gd name="connsiteY4902" fmla="*/ 3416626 h 7267344"/>
              <a:gd name="connsiteX4903" fmla="*/ 3407854 w 15576846"/>
              <a:gd name="connsiteY4903" fmla="*/ 3426523 h 7267344"/>
              <a:gd name="connsiteX4904" fmla="*/ 3399307 w 15576846"/>
              <a:gd name="connsiteY4904" fmla="*/ 3430234 h 7267344"/>
              <a:gd name="connsiteX4905" fmla="*/ 3405042 w 15576846"/>
              <a:gd name="connsiteY4905" fmla="*/ 3420675 h 7267344"/>
              <a:gd name="connsiteX4906" fmla="*/ 3413589 w 15576846"/>
              <a:gd name="connsiteY4906" fmla="*/ 3416626 h 7267344"/>
              <a:gd name="connsiteX4907" fmla="*/ 3390535 w 15576846"/>
              <a:gd name="connsiteY4907" fmla="*/ 3434057 h 7267344"/>
              <a:gd name="connsiteX4908" fmla="*/ 3382438 w 15576846"/>
              <a:gd name="connsiteY4908" fmla="*/ 3437544 h 7267344"/>
              <a:gd name="connsiteX4909" fmla="*/ 3387948 w 15576846"/>
              <a:gd name="connsiteY4909" fmla="*/ 3428884 h 7267344"/>
              <a:gd name="connsiteX4910" fmla="*/ 3395933 w 15576846"/>
              <a:gd name="connsiteY4910" fmla="*/ 3425173 h 7267344"/>
              <a:gd name="connsiteX4911" fmla="*/ 3390535 w 15576846"/>
              <a:gd name="connsiteY4911" fmla="*/ 3434057 h 7267344"/>
              <a:gd name="connsiteX4912" fmla="*/ 3383900 w 15576846"/>
              <a:gd name="connsiteY4912" fmla="*/ 3444966 h 7267344"/>
              <a:gd name="connsiteX4913" fmla="*/ 3378614 w 15576846"/>
              <a:gd name="connsiteY4913" fmla="*/ 3453738 h 7267344"/>
              <a:gd name="connsiteX4914" fmla="*/ 3369955 w 15576846"/>
              <a:gd name="connsiteY4914" fmla="*/ 3456999 h 7267344"/>
              <a:gd name="connsiteX4915" fmla="*/ 3375353 w 15576846"/>
              <a:gd name="connsiteY4915" fmla="*/ 3448565 h 7267344"/>
              <a:gd name="connsiteX4916" fmla="*/ 3383900 w 15576846"/>
              <a:gd name="connsiteY4916" fmla="*/ 3444966 h 7267344"/>
              <a:gd name="connsiteX4917" fmla="*/ 3372316 w 15576846"/>
              <a:gd name="connsiteY4917" fmla="*/ 3464084 h 7267344"/>
              <a:gd name="connsiteX4918" fmla="*/ 3367031 w 15576846"/>
              <a:gd name="connsiteY4918" fmla="*/ 3472743 h 7267344"/>
              <a:gd name="connsiteX4919" fmla="*/ 3357809 w 15576846"/>
              <a:gd name="connsiteY4919" fmla="*/ 3475780 h 7267344"/>
              <a:gd name="connsiteX4920" fmla="*/ 3363095 w 15576846"/>
              <a:gd name="connsiteY4920" fmla="*/ 3467458 h 7267344"/>
              <a:gd name="connsiteX4921" fmla="*/ 3372316 w 15576846"/>
              <a:gd name="connsiteY4921" fmla="*/ 3464084 h 7267344"/>
              <a:gd name="connsiteX4922" fmla="*/ 3361071 w 15576846"/>
              <a:gd name="connsiteY4922" fmla="*/ 3460260 h 7267344"/>
              <a:gd name="connsiteX4923" fmla="*/ 3352749 w 15576846"/>
              <a:gd name="connsiteY4923" fmla="*/ 3463297 h 7267344"/>
              <a:gd name="connsiteX4924" fmla="*/ 3357922 w 15576846"/>
              <a:gd name="connsiteY4924" fmla="*/ 3455762 h 7267344"/>
              <a:gd name="connsiteX4925" fmla="*/ 3366131 w 15576846"/>
              <a:gd name="connsiteY4925" fmla="*/ 3452388 h 7267344"/>
              <a:gd name="connsiteX4926" fmla="*/ 3361071 w 15576846"/>
              <a:gd name="connsiteY4926" fmla="*/ 3460260 h 7267344"/>
              <a:gd name="connsiteX4927" fmla="*/ 3354323 w 15576846"/>
              <a:gd name="connsiteY4927" fmla="*/ 3470607 h 7267344"/>
              <a:gd name="connsiteX4928" fmla="*/ 3349262 w 15576846"/>
              <a:gd name="connsiteY4928" fmla="*/ 3478479 h 7267344"/>
              <a:gd name="connsiteX4929" fmla="*/ 3340378 w 15576846"/>
              <a:gd name="connsiteY4929" fmla="*/ 3481290 h 7267344"/>
              <a:gd name="connsiteX4930" fmla="*/ 3345551 w 15576846"/>
              <a:gd name="connsiteY4930" fmla="*/ 3473756 h 7267344"/>
              <a:gd name="connsiteX4931" fmla="*/ 3354323 w 15576846"/>
              <a:gd name="connsiteY4931" fmla="*/ 3470607 h 7267344"/>
              <a:gd name="connsiteX4932" fmla="*/ 3290559 w 15576846"/>
              <a:gd name="connsiteY4932" fmla="*/ 3531672 h 7267344"/>
              <a:gd name="connsiteX4933" fmla="*/ 3300455 w 15576846"/>
              <a:gd name="connsiteY4933" fmla="*/ 3529423 h 7267344"/>
              <a:gd name="connsiteX4934" fmla="*/ 3294720 w 15576846"/>
              <a:gd name="connsiteY4934" fmla="*/ 3537857 h 7267344"/>
              <a:gd name="connsiteX4935" fmla="*/ 3284711 w 15576846"/>
              <a:gd name="connsiteY4935" fmla="*/ 3539769 h 7267344"/>
              <a:gd name="connsiteX4936" fmla="*/ 3290559 w 15576846"/>
              <a:gd name="connsiteY4936" fmla="*/ 3531672 h 7267344"/>
              <a:gd name="connsiteX4937" fmla="*/ 3276389 w 15576846"/>
              <a:gd name="connsiteY4937" fmla="*/ 3541344 h 7267344"/>
              <a:gd name="connsiteX4938" fmla="*/ 3266717 w 15576846"/>
              <a:gd name="connsiteY4938" fmla="*/ 3543143 h 7267344"/>
              <a:gd name="connsiteX4939" fmla="*/ 3272340 w 15576846"/>
              <a:gd name="connsiteY4939" fmla="*/ 3535833 h 7267344"/>
              <a:gd name="connsiteX4940" fmla="*/ 3281899 w 15576846"/>
              <a:gd name="connsiteY4940" fmla="*/ 3533696 h 7267344"/>
              <a:gd name="connsiteX4941" fmla="*/ 3276389 w 15576846"/>
              <a:gd name="connsiteY4941" fmla="*/ 3541344 h 7267344"/>
              <a:gd name="connsiteX4942" fmla="*/ 3297419 w 15576846"/>
              <a:gd name="connsiteY4942" fmla="*/ 3522226 h 7267344"/>
              <a:gd name="connsiteX4943" fmla="*/ 3303041 w 15576846"/>
              <a:gd name="connsiteY4943" fmla="*/ 3514578 h 7267344"/>
              <a:gd name="connsiteX4944" fmla="*/ 3312488 w 15576846"/>
              <a:gd name="connsiteY4944" fmla="*/ 3512104 h 7267344"/>
              <a:gd name="connsiteX4945" fmla="*/ 3306978 w 15576846"/>
              <a:gd name="connsiteY4945" fmla="*/ 3520089 h 7267344"/>
              <a:gd name="connsiteX4946" fmla="*/ 3297419 w 15576846"/>
              <a:gd name="connsiteY4946" fmla="*/ 3522226 h 7267344"/>
              <a:gd name="connsiteX4947" fmla="*/ 3321035 w 15576846"/>
              <a:gd name="connsiteY4947" fmla="*/ 3509742 h 7267344"/>
              <a:gd name="connsiteX4948" fmla="*/ 3330819 w 15576846"/>
              <a:gd name="connsiteY4948" fmla="*/ 3507044 h 7267344"/>
              <a:gd name="connsiteX4949" fmla="*/ 3325084 w 15576846"/>
              <a:gd name="connsiteY4949" fmla="*/ 3515815 h 7267344"/>
              <a:gd name="connsiteX4950" fmla="*/ 3315187 w 15576846"/>
              <a:gd name="connsiteY4950" fmla="*/ 3518064 h 7267344"/>
              <a:gd name="connsiteX4951" fmla="*/ 3321035 w 15576846"/>
              <a:gd name="connsiteY4951" fmla="*/ 3509742 h 7267344"/>
              <a:gd name="connsiteX4952" fmla="*/ 3327895 w 15576846"/>
              <a:gd name="connsiteY4952" fmla="*/ 3499846 h 7267344"/>
              <a:gd name="connsiteX4953" fmla="*/ 3333293 w 15576846"/>
              <a:gd name="connsiteY4953" fmla="*/ 3491861 h 7267344"/>
              <a:gd name="connsiteX4954" fmla="*/ 3342627 w 15576846"/>
              <a:gd name="connsiteY4954" fmla="*/ 3488937 h 7267344"/>
              <a:gd name="connsiteX4955" fmla="*/ 3337229 w 15576846"/>
              <a:gd name="connsiteY4955" fmla="*/ 3497260 h 7267344"/>
              <a:gd name="connsiteX4956" fmla="*/ 3327895 w 15576846"/>
              <a:gd name="connsiteY4956" fmla="*/ 3499846 h 7267344"/>
              <a:gd name="connsiteX4957" fmla="*/ 3331494 w 15576846"/>
              <a:gd name="connsiteY4957" fmla="*/ 3484102 h 7267344"/>
              <a:gd name="connsiteX4958" fmla="*/ 3323059 w 15576846"/>
              <a:gd name="connsiteY4958" fmla="*/ 3486688 h 7267344"/>
              <a:gd name="connsiteX4959" fmla="*/ 3327895 w 15576846"/>
              <a:gd name="connsiteY4959" fmla="*/ 3479941 h 7267344"/>
              <a:gd name="connsiteX4960" fmla="*/ 3336217 w 15576846"/>
              <a:gd name="connsiteY4960" fmla="*/ 3477017 h 7267344"/>
              <a:gd name="connsiteX4961" fmla="*/ 3331494 w 15576846"/>
              <a:gd name="connsiteY4961" fmla="*/ 3484102 h 7267344"/>
              <a:gd name="connsiteX4962" fmla="*/ 3324409 w 15576846"/>
              <a:gd name="connsiteY4962" fmla="*/ 3494560 h 7267344"/>
              <a:gd name="connsiteX4963" fmla="*/ 3319236 w 15576846"/>
              <a:gd name="connsiteY4963" fmla="*/ 3502095 h 7267344"/>
              <a:gd name="connsiteX4964" fmla="*/ 3310239 w 15576846"/>
              <a:gd name="connsiteY4964" fmla="*/ 3504457 h 7267344"/>
              <a:gd name="connsiteX4965" fmla="*/ 3315412 w 15576846"/>
              <a:gd name="connsiteY4965" fmla="*/ 3497260 h 7267344"/>
              <a:gd name="connsiteX4966" fmla="*/ 3324409 w 15576846"/>
              <a:gd name="connsiteY4966" fmla="*/ 3494560 h 7267344"/>
              <a:gd name="connsiteX4967" fmla="*/ 3301355 w 15576846"/>
              <a:gd name="connsiteY4967" fmla="*/ 3506931 h 7267344"/>
              <a:gd name="connsiteX4968" fmla="*/ 3292808 w 15576846"/>
              <a:gd name="connsiteY4968" fmla="*/ 3509180 h 7267344"/>
              <a:gd name="connsiteX4969" fmla="*/ 3297756 w 15576846"/>
              <a:gd name="connsiteY4969" fmla="*/ 3502657 h 7267344"/>
              <a:gd name="connsiteX4970" fmla="*/ 3306303 w 15576846"/>
              <a:gd name="connsiteY4970" fmla="*/ 3500071 h 7267344"/>
              <a:gd name="connsiteX4971" fmla="*/ 3301355 w 15576846"/>
              <a:gd name="connsiteY4971" fmla="*/ 3506931 h 7267344"/>
              <a:gd name="connsiteX4972" fmla="*/ 3294045 w 15576846"/>
              <a:gd name="connsiteY4972" fmla="*/ 3516940 h 7267344"/>
              <a:gd name="connsiteX4973" fmla="*/ 3288759 w 15576846"/>
              <a:gd name="connsiteY4973" fmla="*/ 3524250 h 7267344"/>
              <a:gd name="connsiteX4974" fmla="*/ 3279650 w 15576846"/>
              <a:gd name="connsiteY4974" fmla="*/ 3526274 h 7267344"/>
              <a:gd name="connsiteX4975" fmla="*/ 3284936 w 15576846"/>
              <a:gd name="connsiteY4975" fmla="*/ 3519302 h 7267344"/>
              <a:gd name="connsiteX4976" fmla="*/ 3294045 w 15576846"/>
              <a:gd name="connsiteY4976" fmla="*/ 3516940 h 7267344"/>
              <a:gd name="connsiteX4977" fmla="*/ 3270653 w 15576846"/>
              <a:gd name="connsiteY4977" fmla="*/ 3528186 h 7267344"/>
              <a:gd name="connsiteX4978" fmla="*/ 3261994 w 15576846"/>
              <a:gd name="connsiteY4978" fmla="*/ 3530098 h 7267344"/>
              <a:gd name="connsiteX4979" fmla="*/ 3267055 w 15576846"/>
              <a:gd name="connsiteY4979" fmla="*/ 3523912 h 7267344"/>
              <a:gd name="connsiteX4980" fmla="*/ 3275714 w 15576846"/>
              <a:gd name="connsiteY4980" fmla="*/ 3521663 h 7267344"/>
              <a:gd name="connsiteX4981" fmla="*/ 3270653 w 15576846"/>
              <a:gd name="connsiteY4981" fmla="*/ 3528186 h 7267344"/>
              <a:gd name="connsiteX4982" fmla="*/ 3263343 w 15576846"/>
              <a:gd name="connsiteY4982" fmla="*/ 3537745 h 7267344"/>
              <a:gd name="connsiteX4983" fmla="*/ 3257946 w 15576846"/>
              <a:gd name="connsiteY4983" fmla="*/ 3544718 h 7267344"/>
              <a:gd name="connsiteX4984" fmla="*/ 3248724 w 15576846"/>
              <a:gd name="connsiteY4984" fmla="*/ 3546404 h 7267344"/>
              <a:gd name="connsiteX4985" fmla="*/ 3254122 w 15576846"/>
              <a:gd name="connsiteY4985" fmla="*/ 3539769 h 7267344"/>
              <a:gd name="connsiteX4986" fmla="*/ 3263343 w 15576846"/>
              <a:gd name="connsiteY4986" fmla="*/ 3537745 h 7267344"/>
              <a:gd name="connsiteX4987" fmla="*/ 3204302 w 15576846"/>
              <a:gd name="connsiteY4987" fmla="*/ 3580254 h 7267344"/>
              <a:gd name="connsiteX4988" fmla="*/ 3210150 w 15576846"/>
              <a:gd name="connsiteY4988" fmla="*/ 3573507 h 7267344"/>
              <a:gd name="connsiteX4989" fmla="*/ 3219934 w 15576846"/>
              <a:gd name="connsiteY4989" fmla="*/ 3572158 h 7267344"/>
              <a:gd name="connsiteX4990" fmla="*/ 3214199 w 15576846"/>
              <a:gd name="connsiteY4990" fmla="*/ 3579242 h 7267344"/>
              <a:gd name="connsiteX4991" fmla="*/ 3204302 w 15576846"/>
              <a:gd name="connsiteY4991" fmla="*/ 3580254 h 7267344"/>
              <a:gd name="connsiteX4992" fmla="*/ 1724676 w 15576846"/>
              <a:gd name="connsiteY4992" fmla="*/ 4254673 h 7267344"/>
              <a:gd name="connsiteX4993" fmla="*/ 1736034 w 15576846"/>
              <a:gd name="connsiteY4993" fmla="*/ 4258272 h 7267344"/>
              <a:gd name="connsiteX4994" fmla="*/ 1755264 w 15576846"/>
              <a:gd name="connsiteY4994" fmla="*/ 4286387 h 7267344"/>
              <a:gd name="connsiteX4995" fmla="*/ 1744131 w 15576846"/>
              <a:gd name="connsiteY4995" fmla="*/ 4282563 h 7267344"/>
              <a:gd name="connsiteX4996" fmla="*/ 1724676 w 15576846"/>
              <a:gd name="connsiteY4996" fmla="*/ 4254673 h 7267344"/>
              <a:gd name="connsiteX4997" fmla="*/ 1734909 w 15576846"/>
              <a:gd name="connsiteY4997" fmla="*/ 4279302 h 7267344"/>
              <a:gd name="connsiteX4998" fmla="*/ 1724226 w 15576846"/>
              <a:gd name="connsiteY4998" fmla="*/ 4275478 h 7267344"/>
              <a:gd name="connsiteX4999" fmla="*/ 1704545 w 15576846"/>
              <a:gd name="connsiteY4999" fmla="*/ 4247926 h 7267344"/>
              <a:gd name="connsiteX5000" fmla="*/ 1715454 w 15576846"/>
              <a:gd name="connsiteY5000" fmla="*/ 4251524 h 7267344"/>
              <a:gd name="connsiteX5001" fmla="*/ 1734909 w 15576846"/>
              <a:gd name="connsiteY5001" fmla="*/ 4279302 h 7267344"/>
              <a:gd name="connsiteX5002" fmla="*/ 1745031 w 15576846"/>
              <a:gd name="connsiteY5002" fmla="*/ 4261083 h 7267344"/>
              <a:gd name="connsiteX5003" fmla="*/ 1756727 w 15576846"/>
              <a:gd name="connsiteY5003" fmla="*/ 4264682 h 7267344"/>
              <a:gd name="connsiteX5004" fmla="*/ 1775845 w 15576846"/>
              <a:gd name="connsiteY5004" fmla="*/ 4293134 h 7267344"/>
              <a:gd name="connsiteX5005" fmla="*/ 1764261 w 15576846"/>
              <a:gd name="connsiteY5005" fmla="*/ 4289311 h 7267344"/>
              <a:gd name="connsiteX5006" fmla="*/ 1745031 w 15576846"/>
              <a:gd name="connsiteY5006" fmla="*/ 4261083 h 7267344"/>
              <a:gd name="connsiteX5007" fmla="*/ 1765386 w 15576846"/>
              <a:gd name="connsiteY5007" fmla="*/ 4267269 h 7267344"/>
              <a:gd name="connsiteX5008" fmla="*/ 1777419 w 15576846"/>
              <a:gd name="connsiteY5008" fmla="*/ 4270867 h 7267344"/>
              <a:gd name="connsiteX5009" fmla="*/ 1796425 w 15576846"/>
              <a:gd name="connsiteY5009" fmla="*/ 4299657 h 7267344"/>
              <a:gd name="connsiteX5010" fmla="*/ 1784616 w 15576846"/>
              <a:gd name="connsiteY5010" fmla="*/ 4295946 h 7267344"/>
              <a:gd name="connsiteX5011" fmla="*/ 1765386 w 15576846"/>
              <a:gd name="connsiteY5011" fmla="*/ 4267269 h 7267344"/>
              <a:gd name="connsiteX5012" fmla="*/ 1803060 w 15576846"/>
              <a:gd name="connsiteY5012" fmla="*/ 4309890 h 7267344"/>
              <a:gd name="connsiteX5013" fmla="*/ 1821053 w 15576846"/>
              <a:gd name="connsiteY5013" fmla="*/ 4337893 h 7267344"/>
              <a:gd name="connsiteX5014" fmla="*/ 1809582 w 15576846"/>
              <a:gd name="connsiteY5014" fmla="*/ 4334070 h 7267344"/>
              <a:gd name="connsiteX5015" fmla="*/ 1791476 w 15576846"/>
              <a:gd name="connsiteY5015" fmla="*/ 4306179 h 7267344"/>
              <a:gd name="connsiteX5016" fmla="*/ 1803060 w 15576846"/>
              <a:gd name="connsiteY5016" fmla="*/ 4309890 h 7267344"/>
              <a:gd name="connsiteX5017" fmla="*/ 1811494 w 15576846"/>
              <a:gd name="connsiteY5017" fmla="*/ 4312477 h 7267344"/>
              <a:gd name="connsiteX5018" fmla="*/ 1823527 w 15576846"/>
              <a:gd name="connsiteY5018" fmla="*/ 4316076 h 7267344"/>
              <a:gd name="connsiteX5019" fmla="*/ 1841296 w 15576846"/>
              <a:gd name="connsiteY5019" fmla="*/ 4344528 h 7267344"/>
              <a:gd name="connsiteX5020" fmla="*/ 1829488 w 15576846"/>
              <a:gd name="connsiteY5020" fmla="*/ 4340705 h 7267344"/>
              <a:gd name="connsiteX5021" fmla="*/ 1811494 w 15576846"/>
              <a:gd name="connsiteY5021" fmla="*/ 4312477 h 7267344"/>
              <a:gd name="connsiteX5022" fmla="*/ 1826901 w 15576846"/>
              <a:gd name="connsiteY5022" fmla="*/ 4347340 h 7267344"/>
              <a:gd name="connsiteX5023" fmla="*/ 1845120 w 15576846"/>
              <a:gd name="connsiteY5023" fmla="*/ 4376467 h 7267344"/>
              <a:gd name="connsiteX5024" fmla="*/ 1833986 w 15576846"/>
              <a:gd name="connsiteY5024" fmla="*/ 4372530 h 7267344"/>
              <a:gd name="connsiteX5025" fmla="*/ 1815655 w 15576846"/>
              <a:gd name="connsiteY5025" fmla="*/ 4343516 h 7267344"/>
              <a:gd name="connsiteX5026" fmla="*/ 1826901 w 15576846"/>
              <a:gd name="connsiteY5026" fmla="*/ 4347340 h 7267344"/>
              <a:gd name="connsiteX5027" fmla="*/ 1835335 w 15576846"/>
              <a:gd name="connsiteY5027" fmla="*/ 4350039 h 7267344"/>
              <a:gd name="connsiteX5028" fmla="*/ 1847031 w 15576846"/>
              <a:gd name="connsiteY5028" fmla="*/ 4353750 h 7267344"/>
              <a:gd name="connsiteX5029" fmla="*/ 1865025 w 15576846"/>
              <a:gd name="connsiteY5029" fmla="*/ 4383214 h 7267344"/>
              <a:gd name="connsiteX5030" fmla="*/ 1853554 w 15576846"/>
              <a:gd name="connsiteY5030" fmla="*/ 4379391 h 7267344"/>
              <a:gd name="connsiteX5031" fmla="*/ 1835335 w 15576846"/>
              <a:gd name="connsiteY5031" fmla="*/ 4350039 h 7267344"/>
              <a:gd name="connsiteX5032" fmla="*/ 1855128 w 15576846"/>
              <a:gd name="connsiteY5032" fmla="*/ 4356224 h 7267344"/>
              <a:gd name="connsiteX5033" fmla="*/ 1867161 w 15576846"/>
              <a:gd name="connsiteY5033" fmla="*/ 4359822 h 7267344"/>
              <a:gd name="connsiteX5034" fmla="*/ 1884930 w 15576846"/>
              <a:gd name="connsiteY5034" fmla="*/ 4389624 h 7267344"/>
              <a:gd name="connsiteX5035" fmla="*/ 1873122 w 15576846"/>
              <a:gd name="connsiteY5035" fmla="*/ 4385913 h 7267344"/>
              <a:gd name="connsiteX5036" fmla="*/ 1855128 w 15576846"/>
              <a:gd name="connsiteY5036" fmla="*/ 4356224 h 7267344"/>
              <a:gd name="connsiteX5037" fmla="*/ 1890216 w 15576846"/>
              <a:gd name="connsiteY5037" fmla="*/ 4398734 h 7267344"/>
              <a:gd name="connsiteX5038" fmla="*/ 1907534 w 15576846"/>
              <a:gd name="connsiteY5038" fmla="*/ 4428423 h 7267344"/>
              <a:gd name="connsiteX5039" fmla="*/ 1896064 w 15576846"/>
              <a:gd name="connsiteY5039" fmla="*/ 4424599 h 7267344"/>
              <a:gd name="connsiteX5040" fmla="*/ 1878632 w 15576846"/>
              <a:gd name="connsiteY5040" fmla="*/ 4395022 h 7267344"/>
              <a:gd name="connsiteX5041" fmla="*/ 1890216 w 15576846"/>
              <a:gd name="connsiteY5041" fmla="*/ 4398734 h 7267344"/>
              <a:gd name="connsiteX5042" fmla="*/ 1898088 w 15576846"/>
              <a:gd name="connsiteY5042" fmla="*/ 4401095 h 7267344"/>
              <a:gd name="connsiteX5043" fmla="*/ 2033264 w 15576846"/>
              <a:gd name="connsiteY5043" fmla="*/ 4429772 h 7267344"/>
              <a:gd name="connsiteX5044" fmla="*/ 2558674 w 15576846"/>
              <a:gd name="connsiteY5044" fmla="*/ 4138727 h 7267344"/>
              <a:gd name="connsiteX5045" fmla="*/ 3041236 w 15576846"/>
              <a:gd name="connsiteY5045" fmla="*/ 3633560 h 7267344"/>
              <a:gd name="connsiteX5046" fmla="*/ 3050571 w 15576846"/>
              <a:gd name="connsiteY5046" fmla="*/ 3633560 h 7267344"/>
              <a:gd name="connsiteX5047" fmla="*/ 2578241 w 15576846"/>
              <a:gd name="connsiteY5047" fmla="*/ 4160207 h 7267344"/>
              <a:gd name="connsiteX5048" fmla="*/ 2056543 w 15576846"/>
              <a:gd name="connsiteY5048" fmla="*/ 4461936 h 7267344"/>
              <a:gd name="connsiteX5049" fmla="*/ 1915407 w 15576846"/>
              <a:gd name="connsiteY5049" fmla="*/ 4431009 h 7267344"/>
              <a:gd name="connsiteX5050" fmla="*/ 1898088 w 15576846"/>
              <a:gd name="connsiteY5050" fmla="*/ 4401095 h 7267344"/>
              <a:gd name="connsiteX5051" fmla="*/ 1912932 w 15576846"/>
              <a:gd name="connsiteY5051" fmla="*/ 4437757 h 7267344"/>
              <a:gd name="connsiteX5052" fmla="*/ 1929126 w 15576846"/>
              <a:gd name="connsiteY5052" fmla="*/ 4466321 h 7267344"/>
              <a:gd name="connsiteX5053" fmla="*/ 1917993 w 15576846"/>
              <a:gd name="connsiteY5053" fmla="*/ 4462385 h 7267344"/>
              <a:gd name="connsiteX5054" fmla="*/ 1901574 w 15576846"/>
              <a:gd name="connsiteY5054" fmla="*/ 4434046 h 7267344"/>
              <a:gd name="connsiteX5055" fmla="*/ 1912932 w 15576846"/>
              <a:gd name="connsiteY5055" fmla="*/ 4437757 h 7267344"/>
              <a:gd name="connsiteX5056" fmla="*/ 1920692 w 15576846"/>
              <a:gd name="connsiteY5056" fmla="*/ 4440343 h 7267344"/>
              <a:gd name="connsiteX5057" fmla="*/ 2056543 w 15576846"/>
              <a:gd name="connsiteY5057" fmla="*/ 4469695 h 7267344"/>
              <a:gd name="connsiteX5058" fmla="*/ 2582178 w 15576846"/>
              <a:gd name="connsiteY5058" fmla="*/ 4164256 h 7267344"/>
              <a:gd name="connsiteX5059" fmla="*/ 3060579 w 15576846"/>
              <a:gd name="connsiteY5059" fmla="*/ 3633785 h 7267344"/>
              <a:gd name="connsiteX5060" fmla="*/ 3070363 w 15576846"/>
              <a:gd name="connsiteY5060" fmla="*/ 3633785 h 7267344"/>
              <a:gd name="connsiteX5061" fmla="*/ 2601633 w 15576846"/>
              <a:gd name="connsiteY5061" fmla="*/ 4185736 h 7267344"/>
              <a:gd name="connsiteX5062" fmla="*/ 2079709 w 15576846"/>
              <a:gd name="connsiteY5062" fmla="*/ 4501971 h 7267344"/>
              <a:gd name="connsiteX5063" fmla="*/ 1936661 w 15576846"/>
              <a:gd name="connsiteY5063" fmla="*/ 4469133 h 7267344"/>
              <a:gd name="connsiteX5064" fmla="*/ 1920692 w 15576846"/>
              <a:gd name="connsiteY5064" fmla="*/ 4440343 h 7267344"/>
              <a:gd name="connsiteX5065" fmla="*/ 2079934 w 15576846"/>
              <a:gd name="connsiteY5065" fmla="*/ 4509394 h 7267344"/>
              <a:gd name="connsiteX5066" fmla="*/ 2605907 w 15576846"/>
              <a:gd name="connsiteY5066" fmla="*/ 4189447 h 7267344"/>
              <a:gd name="connsiteX5067" fmla="*/ 3080260 w 15576846"/>
              <a:gd name="connsiteY5067" fmla="*/ 3633560 h 7267344"/>
              <a:gd name="connsiteX5068" fmla="*/ 3090494 w 15576846"/>
              <a:gd name="connsiteY5068" fmla="*/ 3633560 h 7267344"/>
              <a:gd name="connsiteX5069" fmla="*/ 2625475 w 15576846"/>
              <a:gd name="connsiteY5069" fmla="*/ 4210926 h 7267344"/>
              <a:gd name="connsiteX5070" fmla="*/ 2103214 w 15576846"/>
              <a:gd name="connsiteY5070" fmla="*/ 4541557 h 7267344"/>
              <a:gd name="connsiteX5071" fmla="*/ 1957691 w 15576846"/>
              <a:gd name="connsiteY5071" fmla="*/ 4506582 h 7267344"/>
              <a:gd name="connsiteX5072" fmla="*/ 1942397 w 15576846"/>
              <a:gd name="connsiteY5072" fmla="*/ 4478917 h 7267344"/>
              <a:gd name="connsiteX5073" fmla="*/ 2079934 w 15576846"/>
              <a:gd name="connsiteY5073" fmla="*/ 4509394 h 7267344"/>
              <a:gd name="connsiteX5074" fmla="*/ 3088582 w 15576846"/>
              <a:gd name="connsiteY5074" fmla="*/ 3626025 h 7267344"/>
              <a:gd name="connsiteX5075" fmla="*/ 3093980 w 15576846"/>
              <a:gd name="connsiteY5075" fmla="*/ 3621190 h 7267344"/>
              <a:gd name="connsiteX5076" fmla="*/ 3103764 w 15576846"/>
              <a:gd name="connsiteY5076" fmla="*/ 3620852 h 7267344"/>
              <a:gd name="connsiteX5077" fmla="*/ 3098366 w 15576846"/>
              <a:gd name="connsiteY5077" fmla="*/ 3626025 h 7267344"/>
              <a:gd name="connsiteX5078" fmla="*/ 3088582 w 15576846"/>
              <a:gd name="connsiteY5078" fmla="*/ 3626025 h 7267344"/>
              <a:gd name="connsiteX5079" fmla="*/ 3113210 w 15576846"/>
              <a:gd name="connsiteY5079" fmla="*/ 3620515 h 7267344"/>
              <a:gd name="connsiteX5080" fmla="*/ 3123444 w 15576846"/>
              <a:gd name="connsiteY5080" fmla="*/ 3620178 h 7267344"/>
              <a:gd name="connsiteX5081" fmla="*/ 3117821 w 15576846"/>
              <a:gd name="connsiteY5081" fmla="*/ 3625913 h 7267344"/>
              <a:gd name="connsiteX5082" fmla="*/ 3107587 w 15576846"/>
              <a:gd name="connsiteY5082" fmla="*/ 3625913 h 7267344"/>
              <a:gd name="connsiteX5083" fmla="*/ 3113210 w 15576846"/>
              <a:gd name="connsiteY5083" fmla="*/ 3620515 h 7267344"/>
              <a:gd name="connsiteX5084" fmla="*/ 3121420 w 15576846"/>
              <a:gd name="connsiteY5084" fmla="*/ 3612643 h 7267344"/>
              <a:gd name="connsiteX5085" fmla="*/ 3126818 w 15576846"/>
              <a:gd name="connsiteY5085" fmla="*/ 3607470 h 7267344"/>
              <a:gd name="connsiteX5086" fmla="*/ 3136489 w 15576846"/>
              <a:gd name="connsiteY5086" fmla="*/ 3606795 h 7267344"/>
              <a:gd name="connsiteX5087" fmla="*/ 3131091 w 15576846"/>
              <a:gd name="connsiteY5087" fmla="*/ 3612305 h 7267344"/>
              <a:gd name="connsiteX5088" fmla="*/ 3121420 w 15576846"/>
              <a:gd name="connsiteY5088" fmla="*/ 3612643 h 7267344"/>
              <a:gd name="connsiteX5089" fmla="*/ 3145824 w 15576846"/>
              <a:gd name="connsiteY5089" fmla="*/ 3606233 h 7267344"/>
              <a:gd name="connsiteX5090" fmla="*/ 3155945 w 15576846"/>
              <a:gd name="connsiteY5090" fmla="*/ 3605558 h 7267344"/>
              <a:gd name="connsiteX5091" fmla="*/ 3150322 w 15576846"/>
              <a:gd name="connsiteY5091" fmla="*/ 3611743 h 7267344"/>
              <a:gd name="connsiteX5092" fmla="*/ 3140201 w 15576846"/>
              <a:gd name="connsiteY5092" fmla="*/ 3612081 h 7267344"/>
              <a:gd name="connsiteX5093" fmla="*/ 3145824 w 15576846"/>
              <a:gd name="connsiteY5093" fmla="*/ 3606233 h 7267344"/>
              <a:gd name="connsiteX5094" fmla="*/ 3153921 w 15576846"/>
              <a:gd name="connsiteY5094" fmla="*/ 3598023 h 7267344"/>
              <a:gd name="connsiteX5095" fmla="*/ 3159431 w 15576846"/>
              <a:gd name="connsiteY5095" fmla="*/ 3592400 h 7267344"/>
              <a:gd name="connsiteX5096" fmla="*/ 3168990 w 15576846"/>
              <a:gd name="connsiteY5096" fmla="*/ 3591500 h 7267344"/>
              <a:gd name="connsiteX5097" fmla="*/ 3163479 w 15576846"/>
              <a:gd name="connsiteY5097" fmla="*/ 3597461 h 7267344"/>
              <a:gd name="connsiteX5098" fmla="*/ 3153921 w 15576846"/>
              <a:gd name="connsiteY5098" fmla="*/ 3598023 h 7267344"/>
              <a:gd name="connsiteX5099" fmla="*/ 3178212 w 15576846"/>
              <a:gd name="connsiteY5099" fmla="*/ 3590601 h 7267344"/>
              <a:gd name="connsiteX5100" fmla="*/ 3188108 w 15576846"/>
              <a:gd name="connsiteY5100" fmla="*/ 3589589 h 7267344"/>
              <a:gd name="connsiteX5101" fmla="*/ 3182373 w 15576846"/>
              <a:gd name="connsiteY5101" fmla="*/ 3596224 h 7267344"/>
              <a:gd name="connsiteX5102" fmla="*/ 3172364 w 15576846"/>
              <a:gd name="connsiteY5102" fmla="*/ 3596898 h 7267344"/>
              <a:gd name="connsiteX5103" fmla="*/ 3178212 w 15576846"/>
              <a:gd name="connsiteY5103" fmla="*/ 3590601 h 7267344"/>
              <a:gd name="connsiteX5104" fmla="*/ 3185971 w 15576846"/>
              <a:gd name="connsiteY5104" fmla="*/ 3582054 h 7267344"/>
              <a:gd name="connsiteX5105" fmla="*/ 3191594 w 15576846"/>
              <a:gd name="connsiteY5105" fmla="*/ 3575981 h 7267344"/>
              <a:gd name="connsiteX5106" fmla="*/ 3201041 w 15576846"/>
              <a:gd name="connsiteY5106" fmla="*/ 3574744 h 7267344"/>
              <a:gd name="connsiteX5107" fmla="*/ 3198005 w 15576846"/>
              <a:gd name="connsiteY5107" fmla="*/ 3578230 h 7267344"/>
              <a:gd name="connsiteX5108" fmla="*/ 3195530 w 15576846"/>
              <a:gd name="connsiteY5108" fmla="*/ 3581154 h 7267344"/>
              <a:gd name="connsiteX5109" fmla="*/ 3185971 w 15576846"/>
              <a:gd name="connsiteY5109" fmla="*/ 3582054 h 7267344"/>
              <a:gd name="connsiteX5110" fmla="*/ 3217685 w 15576846"/>
              <a:gd name="connsiteY5110" fmla="*/ 3564847 h 7267344"/>
              <a:gd name="connsiteX5111" fmla="*/ 3223195 w 15576846"/>
              <a:gd name="connsiteY5111" fmla="*/ 3558438 h 7267344"/>
              <a:gd name="connsiteX5112" fmla="*/ 3232417 w 15576846"/>
              <a:gd name="connsiteY5112" fmla="*/ 3556863 h 7267344"/>
              <a:gd name="connsiteX5113" fmla="*/ 3226907 w 15576846"/>
              <a:gd name="connsiteY5113" fmla="*/ 3563611 h 7267344"/>
              <a:gd name="connsiteX5114" fmla="*/ 3217685 w 15576846"/>
              <a:gd name="connsiteY5114" fmla="*/ 3564847 h 7267344"/>
              <a:gd name="connsiteX5115" fmla="*/ 3241526 w 15576846"/>
              <a:gd name="connsiteY5115" fmla="*/ 3555176 h 7267344"/>
              <a:gd name="connsiteX5116" fmla="*/ 3251198 w 15576846"/>
              <a:gd name="connsiteY5116" fmla="*/ 3553489 h 7267344"/>
              <a:gd name="connsiteX5117" fmla="*/ 3245462 w 15576846"/>
              <a:gd name="connsiteY5117" fmla="*/ 3560912 h 7267344"/>
              <a:gd name="connsiteX5118" fmla="*/ 3235678 w 15576846"/>
              <a:gd name="connsiteY5118" fmla="*/ 3562261 h 7267344"/>
              <a:gd name="connsiteX5119" fmla="*/ 3241526 w 15576846"/>
              <a:gd name="connsiteY5119" fmla="*/ 3555176 h 7267344"/>
              <a:gd name="connsiteX5120" fmla="*/ 3239727 w 15576846"/>
              <a:gd name="connsiteY5120" fmla="*/ 3547979 h 7267344"/>
              <a:gd name="connsiteX5121" fmla="*/ 3230955 w 15576846"/>
              <a:gd name="connsiteY5121" fmla="*/ 3549553 h 7267344"/>
              <a:gd name="connsiteX5122" fmla="*/ 3236016 w 15576846"/>
              <a:gd name="connsiteY5122" fmla="*/ 3543593 h 7267344"/>
              <a:gd name="connsiteX5123" fmla="*/ 3244788 w 15576846"/>
              <a:gd name="connsiteY5123" fmla="*/ 3541681 h 7267344"/>
              <a:gd name="connsiteX5124" fmla="*/ 3239727 w 15576846"/>
              <a:gd name="connsiteY5124" fmla="*/ 3547979 h 7267344"/>
              <a:gd name="connsiteX5125" fmla="*/ 3221396 w 15576846"/>
              <a:gd name="connsiteY5125" fmla="*/ 3551127 h 7267344"/>
              <a:gd name="connsiteX5126" fmla="*/ 3213074 w 15576846"/>
              <a:gd name="connsiteY5126" fmla="*/ 3552589 h 7267344"/>
              <a:gd name="connsiteX5127" fmla="*/ 3217798 w 15576846"/>
              <a:gd name="connsiteY5127" fmla="*/ 3547416 h 7267344"/>
              <a:gd name="connsiteX5128" fmla="*/ 3226119 w 15576846"/>
              <a:gd name="connsiteY5128" fmla="*/ 3545730 h 7267344"/>
              <a:gd name="connsiteX5129" fmla="*/ 3221396 w 15576846"/>
              <a:gd name="connsiteY5129" fmla="*/ 3551127 h 7267344"/>
              <a:gd name="connsiteX5130" fmla="*/ 3213749 w 15576846"/>
              <a:gd name="connsiteY5130" fmla="*/ 3560012 h 7267344"/>
              <a:gd name="connsiteX5131" fmla="*/ 3208463 w 15576846"/>
              <a:gd name="connsiteY5131" fmla="*/ 3566085 h 7267344"/>
              <a:gd name="connsiteX5132" fmla="*/ 3199579 w 15576846"/>
              <a:gd name="connsiteY5132" fmla="*/ 3567322 h 7267344"/>
              <a:gd name="connsiteX5133" fmla="*/ 3204865 w 15576846"/>
              <a:gd name="connsiteY5133" fmla="*/ 3561586 h 7267344"/>
              <a:gd name="connsiteX5134" fmla="*/ 3213749 w 15576846"/>
              <a:gd name="connsiteY5134" fmla="*/ 3560012 h 7267344"/>
              <a:gd name="connsiteX5135" fmla="*/ 3189907 w 15576846"/>
              <a:gd name="connsiteY5135" fmla="*/ 3568671 h 7267344"/>
              <a:gd name="connsiteX5136" fmla="*/ 3181473 w 15576846"/>
              <a:gd name="connsiteY5136" fmla="*/ 3569796 h 7267344"/>
              <a:gd name="connsiteX5137" fmla="*/ 3186421 w 15576846"/>
              <a:gd name="connsiteY5137" fmla="*/ 3564735 h 7267344"/>
              <a:gd name="connsiteX5138" fmla="*/ 3194743 w 15576846"/>
              <a:gd name="connsiteY5138" fmla="*/ 3563273 h 7267344"/>
              <a:gd name="connsiteX5139" fmla="*/ 3189907 w 15576846"/>
              <a:gd name="connsiteY5139" fmla="*/ 3568671 h 7267344"/>
              <a:gd name="connsiteX5140" fmla="*/ 3181923 w 15576846"/>
              <a:gd name="connsiteY5140" fmla="*/ 3577331 h 7267344"/>
              <a:gd name="connsiteX5141" fmla="*/ 3176637 w 15576846"/>
              <a:gd name="connsiteY5141" fmla="*/ 3583066 h 7267344"/>
              <a:gd name="connsiteX5142" fmla="*/ 3167641 w 15576846"/>
              <a:gd name="connsiteY5142" fmla="*/ 3583966 h 7267344"/>
              <a:gd name="connsiteX5143" fmla="*/ 3170790 w 15576846"/>
              <a:gd name="connsiteY5143" fmla="*/ 3580704 h 7267344"/>
              <a:gd name="connsiteX5144" fmla="*/ 3172814 w 15576846"/>
              <a:gd name="connsiteY5144" fmla="*/ 3578568 h 7267344"/>
              <a:gd name="connsiteX5145" fmla="*/ 3181923 w 15576846"/>
              <a:gd name="connsiteY5145" fmla="*/ 3577331 h 7267344"/>
              <a:gd name="connsiteX5146" fmla="*/ 3149647 w 15576846"/>
              <a:gd name="connsiteY5146" fmla="*/ 3593412 h 7267344"/>
              <a:gd name="connsiteX5147" fmla="*/ 3144474 w 15576846"/>
              <a:gd name="connsiteY5147" fmla="*/ 3598698 h 7267344"/>
              <a:gd name="connsiteX5148" fmla="*/ 3135365 w 15576846"/>
              <a:gd name="connsiteY5148" fmla="*/ 3599260 h 7267344"/>
              <a:gd name="connsiteX5149" fmla="*/ 3140538 w 15576846"/>
              <a:gd name="connsiteY5149" fmla="*/ 3594312 h 7267344"/>
              <a:gd name="connsiteX5150" fmla="*/ 3149647 w 15576846"/>
              <a:gd name="connsiteY5150" fmla="*/ 3593412 h 7267344"/>
              <a:gd name="connsiteX5151" fmla="*/ 3125581 w 15576846"/>
              <a:gd name="connsiteY5151" fmla="*/ 3599935 h 7267344"/>
              <a:gd name="connsiteX5152" fmla="*/ 3117034 w 15576846"/>
              <a:gd name="connsiteY5152" fmla="*/ 3600497 h 7267344"/>
              <a:gd name="connsiteX5153" fmla="*/ 3121870 w 15576846"/>
              <a:gd name="connsiteY5153" fmla="*/ 3596111 h 7267344"/>
              <a:gd name="connsiteX5154" fmla="*/ 3130416 w 15576846"/>
              <a:gd name="connsiteY5154" fmla="*/ 3595324 h 7267344"/>
              <a:gd name="connsiteX5155" fmla="*/ 3125581 w 15576846"/>
              <a:gd name="connsiteY5155" fmla="*/ 3599935 h 7267344"/>
              <a:gd name="connsiteX5156" fmla="*/ 3117034 w 15576846"/>
              <a:gd name="connsiteY5156" fmla="*/ 3608144 h 7267344"/>
              <a:gd name="connsiteX5157" fmla="*/ 3111973 w 15576846"/>
              <a:gd name="connsiteY5157" fmla="*/ 3612980 h 7267344"/>
              <a:gd name="connsiteX5158" fmla="*/ 3102752 w 15576846"/>
              <a:gd name="connsiteY5158" fmla="*/ 3613317 h 7267344"/>
              <a:gd name="connsiteX5159" fmla="*/ 3107812 w 15576846"/>
              <a:gd name="connsiteY5159" fmla="*/ 3608707 h 7267344"/>
              <a:gd name="connsiteX5160" fmla="*/ 3117034 w 15576846"/>
              <a:gd name="connsiteY5160" fmla="*/ 3608144 h 7267344"/>
              <a:gd name="connsiteX5161" fmla="*/ 3092743 w 15576846"/>
              <a:gd name="connsiteY5161" fmla="*/ 3613543 h 7267344"/>
              <a:gd name="connsiteX5162" fmla="*/ 3084083 w 15576846"/>
              <a:gd name="connsiteY5162" fmla="*/ 3613767 h 7267344"/>
              <a:gd name="connsiteX5163" fmla="*/ 3088807 w 15576846"/>
              <a:gd name="connsiteY5163" fmla="*/ 3609831 h 7267344"/>
              <a:gd name="connsiteX5164" fmla="*/ 3097466 w 15576846"/>
              <a:gd name="connsiteY5164" fmla="*/ 3609269 h 7267344"/>
              <a:gd name="connsiteX5165" fmla="*/ 3092743 w 15576846"/>
              <a:gd name="connsiteY5165" fmla="*/ 3613543 h 7267344"/>
              <a:gd name="connsiteX5166" fmla="*/ 3083971 w 15576846"/>
              <a:gd name="connsiteY5166" fmla="*/ 3621527 h 7267344"/>
              <a:gd name="connsiteX5167" fmla="*/ 3078910 w 15576846"/>
              <a:gd name="connsiteY5167" fmla="*/ 3626025 h 7267344"/>
              <a:gd name="connsiteX5168" fmla="*/ 3069688 w 15576846"/>
              <a:gd name="connsiteY5168" fmla="*/ 3626025 h 7267344"/>
              <a:gd name="connsiteX5169" fmla="*/ 3074749 w 15576846"/>
              <a:gd name="connsiteY5169" fmla="*/ 3621752 h 7267344"/>
              <a:gd name="connsiteX5170" fmla="*/ 3083971 w 15576846"/>
              <a:gd name="connsiteY5170" fmla="*/ 3621527 h 7267344"/>
              <a:gd name="connsiteX5171" fmla="*/ 3059567 w 15576846"/>
              <a:gd name="connsiteY5171" fmla="*/ 3626025 h 7267344"/>
              <a:gd name="connsiteX5172" fmla="*/ 3050908 w 15576846"/>
              <a:gd name="connsiteY5172" fmla="*/ 3626025 h 7267344"/>
              <a:gd name="connsiteX5173" fmla="*/ 3055519 w 15576846"/>
              <a:gd name="connsiteY5173" fmla="*/ 3622427 h 7267344"/>
              <a:gd name="connsiteX5174" fmla="*/ 3064178 w 15576846"/>
              <a:gd name="connsiteY5174" fmla="*/ 3622202 h 7267344"/>
              <a:gd name="connsiteX5175" fmla="*/ 3059567 w 15576846"/>
              <a:gd name="connsiteY5175" fmla="*/ 3626025 h 7267344"/>
              <a:gd name="connsiteX5176" fmla="*/ 3040224 w 15576846"/>
              <a:gd name="connsiteY5176" fmla="*/ 3626025 h 7267344"/>
              <a:gd name="connsiteX5177" fmla="*/ 3032127 w 15576846"/>
              <a:gd name="connsiteY5177" fmla="*/ 3626025 h 7267344"/>
              <a:gd name="connsiteX5178" fmla="*/ 3036288 w 15576846"/>
              <a:gd name="connsiteY5178" fmla="*/ 3622989 h 7267344"/>
              <a:gd name="connsiteX5179" fmla="*/ 3044385 w 15576846"/>
              <a:gd name="connsiteY5179" fmla="*/ 3622764 h 7267344"/>
              <a:gd name="connsiteX5180" fmla="*/ 3040224 w 15576846"/>
              <a:gd name="connsiteY5180" fmla="*/ 3626025 h 7267344"/>
              <a:gd name="connsiteX5181" fmla="*/ 3030553 w 15576846"/>
              <a:gd name="connsiteY5181" fmla="*/ 3633673 h 7267344"/>
              <a:gd name="connsiteX5182" fmla="*/ 2554625 w 15576846"/>
              <a:gd name="connsiteY5182" fmla="*/ 4134904 h 7267344"/>
              <a:gd name="connsiteX5183" fmla="*/ 2033264 w 15576846"/>
              <a:gd name="connsiteY5183" fmla="*/ 4422238 h 7267344"/>
              <a:gd name="connsiteX5184" fmla="*/ 1892690 w 15576846"/>
              <a:gd name="connsiteY5184" fmla="*/ 4392098 h 7267344"/>
              <a:gd name="connsiteX5185" fmla="*/ 1874921 w 15576846"/>
              <a:gd name="connsiteY5185" fmla="*/ 4362184 h 7267344"/>
              <a:gd name="connsiteX5186" fmla="*/ 2009872 w 15576846"/>
              <a:gd name="connsiteY5186" fmla="*/ 4389961 h 7267344"/>
              <a:gd name="connsiteX5187" fmla="*/ 2534945 w 15576846"/>
              <a:gd name="connsiteY5187" fmla="*/ 4113424 h 7267344"/>
              <a:gd name="connsiteX5188" fmla="*/ 3021556 w 15576846"/>
              <a:gd name="connsiteY5188" fmla="*/ 3633560 h 7267344"/>
              <a:gd name="connsiteX5189" fmla="*/ 3030553 w 15576846"/>
              <a:gd name="connsiteY5189" fmla="*/ 3633560 h 7267344"/>
              <a:gd name="connsiteX5190" fmla="*/ 2531121 w 15576846"/>
              <a:gd name="connsiteY5190" fmla="*/ 4109488 h 7267344"/>
              <a:gd name="connsiteX5191" fmla="*/ 2009985 w 15576846"/>
              <a:gd name="connsiteY5191" fmla="*/ 4382314 h 7267344"/>
              <a:gd name="connsiteX5192" fmla="*/ 1869523 w 15576846"/>
              <a:gd name="connsiteY5192" fmla="*/ 4352963 h 7267344"/>
              <a:gd name="connsiteX5193" fmla="*/ 1851867 w 15576846"/>
              <a:gd name="connsiteY5193" fmla="*/ 4323948 h 7267344"/>
              <a:gd name="connsiteX5194" fmla="*/ 1986706 w 15576846"/>
              <a:gd name="connsiteY5194" fmla="*/ 4350039 h 7267344"/>
              <a:gd name="connsiteX5195" fmla="*/ 2511553 w 15576846"/>
              <a:gd name="connsiteY5195" fmla="*/ 4087896 h 7267344"/>
              <a:gd name="connsiteX5196" fmla="*/ 3002325 w 15576846"/>
              <a:gd name="connsiteY5196" fmla="*/ 3633448 h 7267344"/>
              <a:gd name="connsiteX5197" fmla="*/ 3010535 w 15576846"/>
              <a:gd name="connsiteY5197" fmla="*/ 3633448 h 7267344"/>
              <a:gd name="connsiteX5198" fmla="*/ 2531121 w 15576846"/>
              <a:gd name="connsiteY5198" fmla="*/ 4109488 h 7267344"/>
              <a:gd name="connsiteX5199" fmla="*/ 1861538 w 15576846"/>
              <a:gd name="connsiteY5199" fmla="*/ 4350713 h 7267344"/>
              <a:gd name="connsiteX5200" fmla="*/ 1849393 w 15576846"/>
              <a:gd name="connsiteY5200" fmla="*/ 4347002 h 7267344"/>
              <a:gd name="connsiteX5201" fmla="*/ 1831624 w 15576846"/>
              <a:gd name="connsiteY5201" fmla="*/ 4318438 h 7267344"/>
              <a:gd name="connsiteX5202" fmla="*/ 1843882 w 15576846"/>
              <a:gd name="connsiteY5202" fmla="*/ 4321924 h 7267344"/>
              <a:gd name="connsiteX5203" fmla="*/ 1861538 w 15576846"/>
              <a:gd name="connsiteY5203" fmla="*/ 4350713 h 7267344"/>
              <a:gd name="connsiteX5204" fmla="*/ 1825327 w 15576846"/>
              <a:gd name="connsiteY5204" fmla="*/ 4308428 h 7267344"/>
              <a:gd name="connsiteX5205" fmla="*/ 1806546 w 15576846"/>
              <a:gd name="connsiteY5205" fmla="*/ 4279077 h 7267344"/>
              <a:gd name="connsiteX5206" fmla="*/ 1819141 w 15576846"/>
              <a:gd name="connsiteY5206" fmla="*/ 4282450 h 7267344"/>
              <a:gd name="connsiteX5207" fmla="*/ 1837810 w 15576846"/>
              <a:gd name="connsiteY5207" fmla="*/ 4311915 h 7267344"/>
              <a:gd name="connsiteX5208" fmla="*/ 1825327 w 15576846"/>
              <a:gd name="connsiteY5208" fmla="*/ 4308428 h 7267344"/>
              <a:gd name="connsiteX5209" fmla="*/ 1817005 w 15576846"/>
              <a:gd name="connsiteY5209" fmla="*/ 4305955 h 7267344"/>
              <a:gd name="connsiteX5210" fmla="*/ 1804859 w 15576846"/>
              <a:gd name="connsiteY5210" fmla="*/ 4302243 h 7267344"/>
              <a:gd name="connsiteX5211" fmla="*/ 1785966 w 15576846"/>
              <a:gd name="connsiteY5211" fmla="*/ 4273229 h 7267344"/>
              <a:gd name="connsiteX5212" fmla="*/ 1798224 w 15576846"/>
              <a:gd name="connsiteY5212" fmla="*/ 4276715 h 7267344"/>
              <a:gd name="connsiteX5213" fmla="*/ 1817005 w 15576846"/>
              <a:gd name="connsiteY5213" fmla="*/ 4305955 h 7267344"/>
              <a:gd name="connsiteX5214" fmla="*/ 1779893 w 15576846"/>
              <a:gd name="connsiteY5214" fmla="*/ 4264120 h 7267344"/>
              <a:gd name="connsiteX5215" fmla="*/ 1759650 w 15576846"/>
              <a:gd name="connsiteY5215" fmla="*/ 4234093 h 7267344"/>
              <a:gd name="connsiteX5216" fmla="*/ 1772246 w 15576846"/>
              <a:gd name="connsiteY5216" fmla="*/ 4237467 h 7267344"/>
              <a:gd name="connsiteX5217" fmla="*/ 1792376 w 15576846"/>
              <a:gd name="connsiteY5217" fmla="*/ 4267718 h 7267344"/>
              <a:gd name="connsiteX5218" fmla="*/ 1779893 w 15576846"/>
              <a:gd name="connsiteY5218" fmla="*/ 4264120 h 7267344"/>
              <a:gd name="connsiteX5219" fmla="*/ 1771346 w 15576846"/>
              <a:gd name="connsiteY5219" fmla="*/ 4261646 h 7267344"/>
              <a:gd name="connsiteX5220" fmla="*/ 1759200 w 15576846"/>
              <a:gd name="connsiteY5220" fmla="*/ 4258047 h 7267344"/>
              <a:gd name="connsiteX5221" fmla="*/ 1738845 w 15576846"/>
              <a:gd name="connsiteY5221" fmla="*/ 4228357 h 7267344"/>
              <a:gd name="connsiteX5222" fmla="*/ 1751216 w 15576846"/>
              <a:gd name="connsiteY5222" fmla="*/ 4231731 h 7267344"/>
              <a:gd name="connsiteX5223" fmla="*/ 1771346 w 15576846"/>
              <a:gd name="connsiteY5223" fmla="*/ 4261646 h 7267344"/>
              <a:gd name="connsiteX5224" fmla="*/ 1750316 w 15576846"/>
              <a:gd name="connsiteY5224" fmla="*/ 4255348 h 7267344"/>
              <a:gd name="connsiteX5225" fmla="*/ 1738508 w 15576846"/>
              <a:gd name="connsiteY5225" fmla="*/ 4251637 h 7267344"/>
              <a:gd name="connsiteX5226" fmla="*/ 1718041 w 15576846"/>
              <a:gd name="connsiteY5226" fmla="*/ 4222397 h 7267344"/>
              <a:gd name="connsiteX5227" fmla="*/ 1729961 w 15576846"/>
              <a:gd name="connsiteY5227" fmla="*/ 4225883 h 7267344"/>
              <a:gd name="connsiteX5228" fmla="*/ 1750316 w 15576846"/>
              <a:gd name="connsiteY5228" fmla="*/ 4255348 h 7267344"/>
              <a:gd name="connsiteX5229" fmla="*/ 1729399 w 15576846"/>
              <a:gd name="connsiteY5229" fmla="*/ 4248713 h 7267344"/>
              <a:gd name="connsiteX5230" fmla="*/ 1717816 w 15576846"/>
              <a:gd name="connsiteY5230" fmla="*/ 4245002 h 7267344"/>
              <a:gd name="connsiteX5231" fmla="*/ 1697235 w 15576846"/>
              <a:gd name="connsiteY5231" fmla="*/ 4216212 h 7267344"/>
              <a:gd name="connsiteX5232" fmla="*/ 1708931 w 15576846"/>
              <a:gd name="connsiteY5232" fmla="*/ 4219698 h 7267344"/>
              <a:gd name="connsiteX5233" fmla="*/ 1729399 w 15576846"/>
              <a:gd name="connsiteY5233" fmla="*/ 4248713 h 7267344"/>
              <a:gd name="connsiteX5234" fmla="*/ 1708481 w 15576846"/>
              <a:gd name="connsiteY5234" fmla="*/ 4241853 h 7267344"/>
              <a:gd name="connsiteX5235" fmla="*/ 1697348 w 15576846"/>
              <a:gd name="connsiteY5235" fmla="*/ 4238141 h 7267344"/>
              <a:gd name="connsiteX5236" fmla="*/ 1676543 w 15576846"/>
              <a:gd name="connsiteY5236" fmla="*/ 4209802 h 7267344"/>
              <a:gd name="connsiteX5237" fmla="*/ 1687901 w 15576846"/>
              <a:gd name="connsiteY5237" fmla="*/ 4213288 h 7267344"/>
              <a:gd name="connsiteX5238" fmla="*/ 1708481 w 15576846"/>
              <a:gd name="connsiteY5238" fmla="*/ 4241853 h 7267344"/>
              <a:gd name="connsiteX5239" fmla="*/ 1687677 w 15576846"/>
              <a:gd name="connsiteY5239" fmla="*/ 4234880 h 7267344"/>
              <a:gd name="connsiteX5240" fmla="*/ 1676993 w 15576846"/>
              <a:gd name="connsiteY5240" fmla="*/ 4231169 h 7267344"/>
              <a:gd name="connsiteX5241" fmla="*/ 1656075 w 15576846"/>
              <a:gd name="connsiteY5241" fmla="*/ 4203392 h 7267344"/>
              <a:gd name="connsiteX5242" fmla="*/ 1666984 w 15576846"/>
              <a:gd name="connsiteY5242" fmla="*/ 4206878 h 7267344"/>
              <a:gd name="connsiteX5243" fmla="*/ 1687677 w 15576846"/>
              <a:gd name="connsiteY5243" fmla="*/ 4234880 h 7267344"/>
              <a:gd name="connsiteX5244" fmla="*/ 1666871 w 15576846"/>
              <a:gd name="connsiteY5244" fmla="*/ 4227458 h 7267344"/>
              <a:gd name="connsiteX5245" fmla="*/ 1656525 w 15576846"/>
              <a:gd name="connsiteY5245" fmla="*/ 4223747 h 7267344"/>
              <a:gd name="connsiteX5246" fmla="*/ 1635495 w 15576846"/>
              <a:gd name="connsiteY5246" fmla="*/ 4196419 h 7267344"/>
              <a:gd name="connsiteX5247" fmla="*/ 1646066 w 15576846"/>
              <a:gd name="connsiteY5247" fmla="*/ 4199905 h 7267344"/>
              <a:gd name="connsiteX5248" fmla="*/ 1666871 w 15576846"/>
              <a:gd name="connsiteY5248" fmla="*/ 4227458 h 7267344"/>
              <a:gd name="connsiteX5249" fmla="*/ 1646179 w 15576846"/>
              <a:gd name="connsiteY5249" fmla="*/ 4219923 h 7267344"/>
              <a:gd name="connsiteX5250" fmla="*/ 1636283 w 15576846"/>
              <a:gd name="connsiteY5250" fmla="*/ 4216212 h 7267344"/>
              <a:gd name="connsiteX5251" fmla="*/ 1615140 w 15576846"/>
              <a:gd name="connsiteY5251" fmla="*/ 4189447 h 7267344"/>
              <a:gd name="connsiteX5252" fmla="*/ 1625262 w 15576846"/>
              <a:gd name="connsiteY5252" fmla="*/ 4192933 h 7267344"/>
              <a:gd name="connsiteX5253" fmla="*/ 1646179 w 15576846"/>
              <a:gd name="connsiteY5253" fmla="*/ 4219923 h 7267344"/>
              <a:gd name="connsiteX5254" fmla="*/ 1625374 w 15576846"/>
              <a:gd name="connsiteY5254" fmla="*/ 4212051 h 7267344"/>
              <a:gd name="connsiteX5255" fmla="*/ 1616040 w 15576846"/>
              <a:gd name="connsiteY5255" fmla="*/ 4208340 h 7267344"/>
              <a:gd name="connsiteX5256" fmla="*/ 1594785 w 15576846"/>
              <a:gd name="connsiteY5256" fmla="*/ 4182137 h 7267344"/>
              <a:gd name="connsiteX5257" fmla="*/ 1604457 w 15576846"/>
              <a:gd name="connsiteY5257" fmla="*/ 4185623 h 7267344"/>
              <a:gd name="connsiteX5258" fmla="*/ 1625374 w 15576846"/>
              <a:gd name="connsiteY5258" fmla="*/ 4212051 h 7267344"/>
              <a:gd name="connsiteX5259" fmla="*/ 1604682 w 15576846"/>
              <a:gd name="connsiteY5259" fmla="*/ 4203841 h 7267344"/>
              <a:gd name="connsiteX5260" fmla="*/ 1595910 w 15576846"/>
              <a:gd name="connsiteY5260" fmla="*/ 4200243 h 7267344"/>
              <a:gd name="connsiteX5261" fmla="*/ 1574655 w 15576846"/>
              <a:gd name="connsiteY5261" fmla="*/ 4174602 h 7267344"/>
              <a:gd name="connsiteX5262" fmla="*/ 1583652 w 15576846"/>
              <a:gd name="connsiteY5262" fmla="*/ 4177976 h 7267344"/>
              <a:gd name="connsiteX5263" fmla="*/ 1604682 w 15576846"/>
              <a:gd name="connsiteY5263" fmla="*/ 4203841 h 7267344"/>
              <a:gd name="connsiteX5264" fmla="*/ 1583989 w 15576846"/>
              <a:gd name="connsiteY5264" fmla="*/ 4195407 h 7267344"/>
              <a:gd name="connsiteX5265" fmla="*/ 1575779 w 15576846"/>
              <a:gd name="connsiteY5265" fmla="*/ 4191921 h 7267344"/>
              <a:gd name="connsiteX5266" fmla="*/ 1554412 w 15576846"/>
              <a:gd name="connsiteY5266" fmla="*/ 4166842 h 7267344"/>
              <a:gd name="connsiteX5267" fmla="*/ 1562847 w 15576846"/>
              <a:gd name="connsiteY5267" fmla="*/ 4170104 h 7267344"/>
              <a:gd name="connsiteX5268" fmla="*/ 1583989 w 15576846"/>
              <a:gd name="connsiteY5268" fmla="*/ 4195407 h 7267344"/>
              <a:gd name="connsiteX5269" fmla="*/ 1593773 w 15576846"/>
              <a:gd name="connsiteY5269" fmla="*/ 4207215 h 7267344"/>
              <a:gd name="connsiteX5270" fmla="*/ 1614128 w 15576846"/>
              <a:gd name="connsiteY5270" fmla="*/ 4232069 h 7267344"/>
              <a:gd name="connsiteX5271" fmla="*/ 1606706 w 15576846"/>
              <a:gd name="connsiteY5271" fmla="*/ 4228807 h 7267344"/>
              <a:gd name="connsiteX5272" fmla="*/ 1586013 w 15576846"/>
              <a:gd name="connsiteY5272" fmla="*/ 4204066 h 7267344"/>
              <a:gd name="connsiteX5273" fmla="*/ 1593773 w 15576846"/>
              <a:gd name="connsiteY5273" fmla="*/ 4207215 h 7267344"/>
              <a:gd name="connsiteX5274" fmla="*/ 1605469 w 15576846"/>
              <a:gd name="connsiteY5274" fmla="*/ 4211939 h 7267344"/>
              <a:gd name="connsiteX5275" fmla="*/ 1613903 w 15576846"/>
              <a:gd name="connsiteY5275" fmla="*/ 4215312 h 7267344"/>
              <a:gd name="connsiteX5276" fmla="*/ 1634033 w 15576846"/>
              <a:gd name="connsiteY5276" fmla="*/ 4240728 h 7267344"/>
              <a:gd name="connsiteX5277" fmla="*/ 1625936 w 15576846"/>
              <a:gd name="connsiteY5277" fmla="*/ 4237354 h 7267344"/>
              <a:gd name="connsiteX5278" fmla="*/ 1605469 w 15576846"/>
              <a:gd name="connsiteY5278" fmla="*/ 4211939 h 7267344"/>
              <a:gd name="connsiteX5279" fmla="*/ 1624924 w 15576846"/>
              <a:gd name="connsiteY5279" fmla="*/ 4219586 h 7267344"/>
              <a:gd name="connsiteX5280" fmla="*/ 1633921 w 15576846"/>
              <a:gd name="connsiteY5280" fmla="*/ 4223072 h 7267344"/>
              <a:gd name="connsiteX5281" fmla="*/ 1654051 w 15576846"/>
              <a:gd name="connsiteY5281" fmla="*/ 4248938 h 7267344"/>
              <a:gd name="connsiteX5282" fmla="*/ 1645279 w 15576846"/>
              <a:gd name="connsiteY5282" fmla="*/ 4245339 h 7267344"/>
              <a:gd name="connsiteX5283" fmla="*/ 1624924 w 15576846"/>
              <a:gd name="connsiteY5283" fmla="*/ 4219586 h 7267344"/>
              <a:gd name="connsiteX5284" fmla="*/ 1644717 w 15576846"/>
              <a:gd name="connsiteY5284" fmla="*/ 4227008 h 7267344"/>
              <a:gd name="connsiteX5285" fmla="*/ 1654276 w 15576846"/>
              <a:gd name="connsiteY5285" fmla="*/ 4230494 h 7267344"/>
              <a:gd name="connsiteX5286" fmla="*/ 1674181 w 15576846"/>
              <a:gd name="connsiteY5286" fmla="*/ 4256922 h 7267344"/>
              <a:gd name="connsiteX5287" fmla="*/ 1664847 w 15576846"/>
              <a:gd name="connsiteY5287" fmla="*/ 4253211 h 7267344"/>
              <a:gd name="connsiteX5288" fmla="*/ 1644717 w 15576846"/>
              <a:gd name="connsiteY5288" fmla="*/ 4227008 h 7267344"/>
              <a:gd name="connsiteX5289" fmla="*/ 1664510 w 15576846"/>
              <a:gd name="connsiteY5289" fmla="*/ 4234206 h 7267344"/>
              <a:gd name="connsiteX5290" fmla="*/ 1674631 w 15576846"/>
              <a:gd name="connsiteY5290" fmla="*/ 4237804 h 7267344"/>
              <a:gd name="connsiteX5291" fmla="*/ 1694424 w 15576846"/>
              <a:gd name="connsiteY5291" fmla="*/ 4264682 h 7267344"/>
              <a:gd name="connsiteX5292" fmla="*/ 1684640 w 15576846"/>
              <a:gd name="connsiteY5292" fmla="*/ 4260971 h 7267344"/>
              <a:gd name="connsiteX5293" fmla="*/ 1664510 w 15576846"/>
              <a:gd name="connsiteY5293" fmla="*/ 4234206 h 7267344"/>
              <a:gd name="connsiteX5294" fmla="*/ 1684415 w 15576846"/>
              <a:gd name="connsiteY5294" fmla="*/ 4241178 h 7267344"/>
              <a:gd name="connsiteX5295" fmla="*/ 1694986 w 15576846"/>
              <a:gd name="connsiteY5295" fmla="*/ 4244777 h 7267344"/>
              <a:gd name="connsiteX5296" fmla="*/ 1714667 w 15576846"/>
              <a:gd name="connsiteY5296" fmla="*/ 4272104 h 7267344"/>
              <a:gd name="connsiteX5297" fmla="*/ 1704320 w 15576846"/>
              <a:gd name="connsiteY5297" fmla="*/ 4268281 h 7267344"/>
              <a:gd name="connsiteX5298" fmla="*/ 1684415 w 15576846"/>
              <a:gd name="connsiteY5298" fmla="*/ 4241178 h 7267344"/>
              <a:gd name="connsiteX5299" fmla="*/ 1722426 w 15576846"/>
              <a:gd name="connsiteY5299" fmla="*/ 4283125 h 7267344"/>
              <a:gd name="connsiteX5300" fmla="*/ 1740982 w 15576846"/>
              <a:gd name="connsiteY5300" fmla="*/ 4309553 h 7267344"/>
              <a:gd name="connsiteX5301" fmla="*/ 1731198 w 15576846"/>
              <a:gd name="connsiteY5301" fmla="*/ 4305730 h 7267344"/>
              <a:gd name="connsiteX5302" fmla="*/ 1712418 w 15576846"/>
              <a:gd name="connsiteY5302" fmla="*/ 4279414 h 7267344"/>
              <a:gd name="connsiteX5303" fmla="*/ 1722426 w 15576846"/>
              <a:gd name="connsiteY5303" fmla="*/ 4283125 h 7267344"/>
              <a:gd name="connsiteX5304" fmla="*/ 1731873 w 15576846"/>
              <a:gd name="connsiteY5304" fmla="*/ 4286499 h 7267344"/>
              <a:gd name="connsiteX5305" fmla="*/ 1742444 w 15576846"/>
              <a:gd name="connsiteY5305" fmla="*/ 4290210 h 7267344"/>
              <a:gd name="connsiteX5306" fmla="*/ 1760887 w 15576846"/>
              <a:gd name="connsiteY5306" fmla="*/ 4317088 h 7267344"/>
              <a:gd name="connsiteX5307" fmla="*/ 1750541 w 15576846"/>
              <a:gd name="connsiteY5307" fmla="*/ 4313264 h 7267344"/>
              <a:gd name="connsiteX5308" fmla="*/ 1731873 w 15576846"/>
              <a:gd name="connsiteY5308" fmla="*/ 4286499 h 7267344"/>
              <a:gd name="connsiteX5309" fmla="*/ 1751553 w 15576846"/>
              <a:gd name="connsiteY5309" fmla="*/ 4293247 h 7267344"/>
              <a:gd name="connsiteX5310" fmla="*/ 1762462 w 15576846"/>
              <a:gd name="connsiteY5310" fmla="*/ 4296958 h 7267344"/>
              <a:gd name="connsiteX5311" fmla="*/ 1780680 w 15576846"/>
              <a:gd name="connsiteY5311" fmla="*/ 4324173 h 7267344"/>
              <a:gd name="connsiteX5312" fmla="*/ 1769884 w 15576846"/>
              <a:gd name="connsiteY5312" fmla="*/ 4320349 h 7267344"/>
              <a:gd name="connsiteX5313" fmla="*/ 1751553 w 15576846"/>
              <a:gd name="connsiteY5313" fmla="*/ 4293247 h 7267344"/>
              <a:gd name="connsiteX5314" fmla="*/ 1771459 w 15576846"/>
              <a:gd name="connsiteY5314" fmla="*/ 4299882 h 7267344"/>
              <a:gd name="connsiteX5315" fmla="*/ 1782705 w 15576846"/>
              <a:gd name="connsiteY5315" fmla="*/ 4303481 h 7267344"/>
              <a:gd name="connsiteX5316" fmla="*/ 1800811 w 15576846"/>
              <a:gd name="connsiteY5316" fmla="*/ 4331145 h 7267344"/>
              <a:gd name="connsiteX5317" fmla="*/ 1789677 w 15576846"/>
              <a:gd name="connsiteY5317" fmla="*/ 4327322 h 7267344"/>
              <a:gd name="connsiteX5318" fmla="*/ 1771459 w 15576846"/>
              <a:gd name="connsiteY5318" fmla="*/ 4299882 h 7267344"/>
              <a:gd name="connsiteX5319" fmla="*/ 1806996 w 15576846"/>
              <a:gd name="connsiteY5319" fmla="*/ 4340705 h 7267344"/>
              <a:gd name="connsiteX5320" fmla="*/ 1825327 w 15576846"/>
              <a:gd name="connsiteY5320" fmla="*/ 4369494 h 7267344"/>
              <a:gd name="connsiteX5321" fmla="*/ 1814531 w 15576846"/>
              <a:gd name="connsiteY5321" fmla="*/ 4365558 h 7267344"/>
              <a:gd name="connsiteX5322" fmla="*/ 1795975 w 15576846"/>
              <a:gd name="connsiteY5322" fmla="*/ 4336881 h 7267344"/>
              <a:gd name="connsiteX5323" fmla="*/ 1806996 w 15576846"/>
              <a:gd name="connsiteY5323" fmla="*/ 4340705 h 7267344"/>
              <a:gd name="connsiteX5324" fmla="*/ 1831512 w 15576846"/>
              <a:gd name="connsiteY5324" fmla="*/ 4379391 h 7267344"/>
              <a:gd name="connsiteX5325" fmla="*/ 1849280 w 15576846"/>
              <a:gd name="connsiteY5325" fmla="*/ 4407843 h 7267344"/>
              <a:gd name="connsiteX5326" fmla="*/ 1838934 w 15576846"/>
              <a:gd name="connsiteY5326" fmla="*/ 4403907 h 7267344"/>
              <a:gd name="connsiteX5327" fmla="*/ 1821053 w 15576846"/>
              <a:gd name="connsiteY5327" fmla="*/ 4375567 h 7267344"/>
              <a:gd name="connsiteX5328" fmla="*/ 1831512 w 15576846"/>
              <a:gd name="connsiteY5328" fmla="*/ 4379391 h 7267344"/>
              <a:gd name="connsiteX5329" fmla="*/ 1840059 w 15576846"/>
              <a:gd name="connsiteY5329" fmla="*/ 4382314 h 7267344"/>
              <a:gd name="connsiteX5330" fmla="*/ 1850967 w 15576846"/>
              <a:gd name="connsiteY5330" fmla="*/ 4386026 h 7267344"/>
              <a:gd name="connsiteX5331" fmla="*/ 1868511 w 15576846"/>
              <a:gd name="connsiteY5331" fmla="*/ 4414927 h 7267344"/>
              <a:gd name="connsiteX5332" fmla="*/ 1857715 w 15576846"/>
              <a:gd name="connsiteY5332" fmla="*/ 4410992 h 7267344"/>
              <a:gd name="connsiteX5333" fmla="*/ 1840059 w 15576846"/>
              <a:gd name="connsiteY5333" fmla="*/ 4382314 h 7267344"/>
              <a:gd name="connsiteX5334" fmla="*/ 1859289 w 15576846"/>
              <a:gd name="connsiteY5334" fmla="*/ 4388837 h 7267344"/>
              <a:gd name="connsiteX5335" fmla="*/ 1870648 w 15576846"/>
              <a:gd name="connsiteY5335" fmla="*/ 4392548 h 7267344"/>
              <a:gd name="connsiteX5336" fmla="*/ 1888079 w 15576846"/>
              <a:gd name="connsiteY5336" fmla="*/ 4421900 h 7267344"/>
              <a:gd name="connsiteX5337" fmla="*/ 1876945 w 15576846"/>
              <a:gd name="connsiteY5337" fmla="*/ 4417964 h 7267344"/>
              <a:gd name="connsiteX5338" fmla="*/ 1859289 w 15576846"/>
              <a:gd name="connsiteY5338" fmla="*/ 4388837 h 7267344"/>
              <a:gd name="connsiteX5339" fmla="*/ 1893589 w 15576846"/>
              <a:gd name="connsiteY5339" fmla="*/ 4431347 h 7267344"/>
              <a:gd name="connsiteX5340" fmla="*/ 1909896 w 15576846"/>
              <a:gd name="connsiteY5340" fmla="*/ 4459574 h 7267344"/>
              <a:gd name="connsiteX5341" fmla="*/ 1899100 w 15576846"/>
              <a:gd name="connsiteY5341" fmla="*/ 4455638 h 7267344"/>
              <a:gd name="connsiteX5342" fmla="*/ 1882568 w 15576846"/>
              <a:gd name="connsiteY5342" fmla="*/ 4427523 h 7267344"/>
              <a:gd name="connsiteX5343" fmla="*/ 1893589 w 15576846"/>
              <a:gd name="connsiteY5343" fmla="*/ 4431347 h 7267344"/>
              <a:gd name="connsiteX5344" fmla="*/ 1915744 w 15576846"/>
              <a:gd name="connsiteY5344" fmla="*/ 4469808 h 7267344"/>
              <a:gd name="connsiteX5345" fmla="*/ 1931038 w 15576846"/>
              <a:gd name="connsiteY5345" fmla="*/ 4496910 h 7267344"/>
              <a:gd name="connsiteX5346" fmla="*/ 1920580 w 15576846"/>
              <a:gd name="connsiteY5346" fmla="*/ 4492862 h 7267344"/>
              <a:gd name="connsiteX5347" fmla="*/ 1905060 w 15576846"/>
              <a:gd name="connsiteY5347" fmla="*/ 4465984 h 7267344"/>
              <a:gd name="connsiteX5348" fmla="*/ 1915744 w 15576846"/>
              <a:gd name="connsiteY5348" fmla="*/ 4469808 h 7267344"/>
              <a:gd name="connsiteX5349" fmla="*/ 1923728 w 15576846"/>
              <a:gd name="connsiteY5349" fmla="*/ 4472619 h 7267344"/>
              <a:gd name="connsiteX5350" fmla="*/ 1934637 w 15576846"/>
              <a:gd name="connsiteY5350" fmla="*/ 4476330 h 7267344"/>
              <a:gd name="connsiteX5351" fmla="*/ 1949819 w 15576846"/>
              <a:gd name="connsiteY5351" fmla="*/ 4503771 h 7267344"/>
              <a:gd name="connsiteX5352" fmla="*/ 1939023 w 15576846"/>
              <a:gd name="connsiteY5352" fmla="*/ 4499834 h 7267344"/>
              <a:gd name="connsiteX5353" fmla="*/ 1923728 w 15576846"/>
              <a:gd name="connsiteY5353" fmla="*/ 4472619 h 7267344"/>
              <a:gd name="connsiteX5354" fmla="*/ 1955554 w 15576846"/>
              <a:gd name="connsiteY5354" fmla="*/ 4514229 h 7267344"/>
              <a:gd name="connsiteX5355" fmla="*/ 1970512 w 15576846"/>
              <a:gd name="connsiteY5355" fmla="*/ 4541894 h 7267344"/>
              <a:gd name="connsiteX5356" fmla="*/ 1960053 w 15576846"/>
              <a:gd name="connsiteY5356" fmla="*/ 4537958 h 7267344"/>
              <a:gd name="connsiteX5357" fmla="*/ 1944983 w 15576846"/>
              <a:gd name="connsiteY5357" fmla="*/ 4510518 h 7267344"/>
              <a:gd name="connsiteX5358" fmla="*/ 1955554 w 15576846"/>
              <a:gd name="connsiteY5358" fmla="*/ 4514229 h 7267344"/>
              <a:gd name="connsiteX5359" fmla="*/ 1963202 w 15576846"/>
              <a:gd name="connsiteY5359" fmla="*/ 4516816 h 7267344"/>
              <a:gd name="connsiteX5360" fmla="*/ 2103101 w 15576846"/>
              <a:gd name="connsiteY5360" fmla="*/ 4549204 h 7267344"/>
              <a:gd name="connsiteX5361" fmla="*/ 2629298 w 15576846"/>
              <a:gd name="connsiteY5361" fmla="*/ 4214863 h 7267344"/>
              <a:gd name="connsiteX5362" fmla="*/ 3099490 w 15576846"/>
              <a:gd name="connsiteY5362" fmla="*/ 3633673 h 7267344"/>
              <a:gd name="connsiteX5363" fmla="*/ 3110174 w 15576846"/>
              <a:gd name="connsiteY5363" fmla="*/ 3633673 h 7267344"/>
              <a:gd name="connsiteX5364" fmla="*/ 2648866 w 15576846"/>
              <a:gd name="connsiteY5364" fmla="*/ 4236342 h 7267344"/>
              <a:gd name="connsiteX5365" fmla="*/ 2126380 w 15576846"/>
              <a:gd name="connsiteY5365" fmla="*/ 4581480 h 7267344"/>
              <a:gd name="connsiteX5366" fmla="*/ 1978046 w 15576846"/>
              <a:gd name="connsiteY5366" fmla="*/ 4544706 h 7267344"/>
              <a:gd name="connsiteX5367" fmla="*/ 1963202 w 15576846"/>
              <a:gd name="connsiteY5367" fmla="*/ 4516816 h 7267344"/>
              <a:gd name="connsiteX5368" fmla="*/ 2126493 w 15576846"/>
              <a:gd name="connsiteY5368" fmla="*/ 4589015 h 7267344"/>
              <a:gd name="connsiteX5369" fmla="*/ 2653027 w 15576846"/>
              <a:gd name="connsiteY5369" fmla="*/ 4240166 h 7267344"/>
              <a:gd name="connsiteX5370" fmla="*/ 3119170 w 15576846"/>
              <a:gd name="connsiteY5370" fmla="*/ 3633560 h 7267344"/>
              <a:gd name="connsiteX5371" fmla="*/ 3130192 w 15576846"/>
              <a:gd name="connsiteY5371" fmla="*/ 3633560 h 7267344"/>
              <a:gd name="connsiteX5372" fmla="*/ 2672595 w 15576846"/>
              <a:gd name="connsiteY5372" fmla="*/ 4261533 h 7267344"/>
              <a:gd name="connsiteX5373" fmla="*/ 2436093 w 15576846"/>
              <a:gd name="connsiteY5373" fmla="*/ 4496460 h 7267344"/>
              <a:gd name="connsiteX5374" fmla="*/ 2149772 w 15576846"/>
              <a:gd name="connsiteY5374" fmla="*/ 4621066 h 7267344"/>
              <a:gd name="connsiteX5375" fmla="*/ 1998176 w 15576846"/>
              <a:gd name="connsiteY5375" fmla="*/ 4582492 h 7267344"/>
              <a:gd name="connsiteX5376" fmla="*/ 1983219 w 15576846"/>
              <a:gd name="connsiteY5376" fmla="*/ 4553927 h 7267344"/>
              <a:gd name="connsiteX5377" fmla="*/ 2126493 w 15576846"/>
              <a:gd name="connsiteY5377" fmla="*/ 4589015 h 7267344"/>
              <a:gd name="connsiteX5378" fmla="*/ 3126593 w 15576846"/>
              <a:gd name="connsiteY5378" fmla="*/ 3626025 h 7267344"/>
              <a:gd name="connsiteX5379" fmla="*/ 3132553 w 15576846"/>
              <a:gd name="connsiteY5379" fmla="*/ 3619953 h 7267344"/>
              <a:gd name="connsiteX5380" fmla="*/ 3143124 w 15576846"/>
              <a:gd name="connsiteY5380" fmla="*/ 3619615 h 7267344"/>
              <a:gd name="connsiteX5381" fmla="*/ 3137277 w 15576846"/>
              <a:gd name="connsiteY5381" fmla="*/ 3626025 h 7267344"/>
              <a:gd name="connsiteX5382" fmla="*/ 3126593 w 15576846"/>
              <a:gd name="connsiteY5382" fmla="*/ 3626025 h 7267344"/>
              <a:gd name="connsiteX5383" fmla="*/ 3151784 w 15576846"/>
              <a:gd name="connsiteY5383" fmla="*/ 3619278 h 7267344"/>
              <a:gd name="connsiteX5384" fmla="*/ 3162693 w 15576846"/>
              <a:gd name="connsiteY5384" fmla="*/ 3618940 h 7267344"/>
              <a:gd name="connsiteX5385" fmla="*/ 3156620 w 15576846"/>
              <a:gd name="connsiteY5385" fmla="*/ 3626025 h 7267344"/>
              <a:gd name="connsiteX5386" fmla="*/ 3145598 w 15576846"/>
              <a:gd name="connsiteY5386" fmla="*/ 3626025 h 7267344"/>
              <a:gd name="connsiteX5387" fmla="*/ 3151784 w 15576846"/>
              <a:gd name="connsiteY5387" fmla="*/ 3619278 h 7267344"/>
              <a:gd name="connsiteX5388" fmla="*/ 3158981 w 15576846"/>
              <a:gd name="connsiteY5388" fmla="*/ 3611406 h 7267344"/>
              <a:gd name="connsiteX5389" fmla="*/ 3164942 w 15576846"/>
              <a:gd name="connsiteY5389" fmla="*/ 3604996 h 7267344"/>
              <a:gd name="connsiteX5390" fmla="*/ 3175400 w 15576846"/>
              <a:gd name="connsiteY5390" fmla="*/ 3604321 h 7267344"/>
              <a:gd name="connsiteX5391" fmla="*/ 3169552 w 15576846"/>
              <a:gd name="connsiteY5391" fmla="*/ 3611068 h 7267344"/>
              <a:gd name="connsiteX5392" fmla="*/ 3158981 w 15576846"/>
              <a:gd name="connsiteY5392" fmla="*/ 3611406 h 7267344"/>
              <a:gd name="connsiteX5393" fmla="*/ 3183947 w 15576846"/>
              <a:gd name="connsiteY5393" fmla="*/ 3603759 h 7267344"/>
              <a:gd name="connsiteX5394" fmla="*/ 3194743 w 15576846"/>
              <a:gd name="connsiteY5394" fmla="*/ 3603084 h 7267344"/>
              <a:gd name="connsiteX5395" fmla="*/ 3188671 w 15576846"/>
              <a:gd name="connsiteY5395" fmla="*/ 3610506 h 7267344"/>
              <a:gd name="connsiteX5396" fmla="*/ 3177762 w 15576846"/>
              <a:gd name="connsiteY5396" fmla="*/ 3610843 h 7267344"/>
              <a:gd name="connsiteX5397" fmla="*/ 3183947 w 15576846"/>
              <a:gd name="connsiteY5397" fmla="*/ 3603759 h 7267344"/>
              <a:gd name="connsiteX5398" fmla="*/ 3191032 w 15576846"/>
              <a:gd name="connsiteY5398" fmla="*/ 3595662 h 7267344"/>
              <a:gd name="connsiteX5399" fmla="*/ 3196992 w 15576846"/>
              <a:gd name="connsiteY5399" fmla="*/ 3588689 h 7267344"/>
              <a:gd name="connsiteX5400" fmla="*/ 3207339 w 15576846"/>
              <a:gd name="connsiteY5400" fmla="*/ 3587677 h 7267344"/>
              <a:gd name="connsiteX5401" fmla="*/ 3201379 w 15576846"/>
              <a:gd name="connsiteY5401" fmla="*/ 3594987 h 7267344"/>
              <a:gd name="connsiteX5402" fmla="*/ 3191032 w 15576846"/>
              <a:gd name="connsiteY5402" fmla="*/ 3595662 h 7267344"/>
              <a:gd name="connsiteX5403" fmla="*/ 3215211 w 15576846"/>
              <a:gd name="connsiteY5403" fmla="*/ 3587564 h 7267344"/>
              <a:gd name="connsiteX5404" fmla="*/ 3215886 w 15576846"/>
              <a:gd name="connsiteY5404" fmla="*/ 3586777 h 7267344"/>
              <a:gd name="connsiteX5405" fmla="*/ 3226569 w 15576846"/>
              <a:gd name="connsiteY5405" fmla="*/ 3585653 h 7267344"/>
              <a:gd name="connsiteX5406" fmla="*/ 3220496 w 15576846"/>
              <a:gd name="connsiteY5406" fmla="*/ 3593637 h 7267344"/>
              <a:gd name="connsiteX5407" fmla="*/ 3209813 w 15576846"/>
              <a:gd name="connsiteY5407" fmla="*/ 3594424 h 7267344"/>
              <a:gd name="connsiteX5408" fmla="*/ 3215211 w 15576846"/>
              <a:gd name="connsiteY5408" fmla="*/ 3587564 h 7267344"/>
              <a:gd name="connsiteX5409" fmla="*/ 3222633 w 15576846"/>
              <a:gd name="connsiteY5409" fmla="*/ 3578343 h 7267344"/>
              <a:gd name="connsiteX5410" fmla="*/ 3228706 w 15576846"/>
              <a:gd name="connsiteY5410" fmla="*/ 3570920 h 7267344"/>
              <a:gd name="connsiteX5411" fmla="*/ 3238940 w 15576846"/>
              <a:gd name="connsiteY5411" fmla="*/ 3569458 h 7267344"/>
              <a:gd name="connsiteX5412" fmla="*/ 3232980 w 15576846"/>
              <a:gd name="connsiteY5412" fmla="*/ 3577218 h 7267344"/>
              <a:gd name="connsiteX5413" fmla="*/ 3222633 w 15576846"/>
              <a:gd name="connsiteY5413" fmla="*/ 3578343 h 7267344"/>
              <a:gd name="connsiteX5414" fmla="*/ 3247262 w 15576846"/>
              <a:gd name="connsiteY5414" fmla="*/ 3568334 h 7267344"/>
              <a:gd name="connsiteX5415" fmla="*/ 3257833 w 15576846"/>
              <a:gd name="connsiteY5415" fmla="*/ 3566872 h 7267344"/>
              <a:gd name="connsiteX5416" fmla="*/ 3251648 w 15576846"/>
              <a:gd name="connsiteY5416" fmla="*/ 3575306 h 7267344"/>
              <a:gd name="connsiteX5417" fmla="*/ 3241077 w 15576846"/>
              <a:gd name="connsiteY5417" fmla="*/ 3576431 h 7267344"/>
              <a:gd name="connsiteX5418" fmla="*/ 3247262 w 15576846"/>
              <a:gd name="connsiteY5418" fmla="*/ 3568334 h 7267344"/>
              <a:gd name="connsiteX5419" fmla="*/ 3254009 w 15576846"/>
              <a:gd name="connsiteY5419" fmla="*/ 3559674 h 7267344"/>
              <a:gd name="connsiteX5420" fmla="*/ 3259970 w 15576846"/>
              <a:gd name="connsiteY5420" fmla="*/ 3551915 h 7267344"/>
              <a:gd name="connsiteX5421" fmla="*/ 3269978 w 15576846"/>
              <a:gd name="connsiteY5421" fmla="*/ 3550115 h 7267344"/>
              <a:gd name="connsiteX5422" fmla="*/ 3264018 w 15576846"/>
              <a:gd name="connsiteY5422" fmla="*/ 3558212 h 7267344"/>
              <a:gd name="connsiteX5423" fmla="*/ 3254009 w 15576846"/>
              <a:gd name="connsiteY5423" fmla="*/ 3559674 h 7267344"/>
              <a:gd name="connsiteX5424" fmla="*/ 3278301 w 15576846"/>
              <a:gd name="connsiteY5424" fmla="*/ 3548541 h 7267344"/>
              <a:gd name="connsiteX5425" fmla="*/ 3288647 w 15576846"/>
              <a:gd name="connsiteY5425" fmla="*/ 3546629 h 7267344"/>
              <a:gd name="connsiteX5426" fmla="*/ 3282574 w 15576846"/>
              <a:gd name="connsiteY5426" fmla="*/ 3555514 h 7267344"/>
              <a:gd name="connsiteX5427" fmla="*/ 3272115 w 15576846"/>
              <a:gd name="connsiteY5427" fmla="*/ 3557088 h 7267344"/>
              <a:gd name="connsiteX5428" fmla="*/ 3278301 w 15576846"/>
              <a:gd name="connsiteY5428" fmla="*/ 3548541 h 7267344"/>
              <a:gd name="connsiteX5429" fmla="*/ 3296744 w 15576846"/>
              <a:gd name="connsiteY5429" fmla="*/ 3545167 h 7267344"/>
              <a:gd name="connsiteX5430" fmla="*/ 3307428 w 15576846"/>
              <a:gd name="connsiteY5430" fmla="*/ 3543143 h 7267344"/>
              <a:gd name="connsiteX5431" fmla="*/ 3301242 w 15576846"/>
              <a:gd name="connsiteY5431" fmla="*/ 3552702 h 7267344"/>
              <a:gd name="connsiteX5432" fmla="*/ 3290446 w 15576846"/>
              <a:gd name="connsiteY5432" fmla="*/ 3554276 h 7267344"/>
              <a:gd name="connsiteX5433" fmla="*/ 3296744 w 15576846"/>
              <a:gd name="connsiteY5433" fmla="*/ 3545167 h 7267344"/>
              <a:gd name="connsiteX5434" fmla="*/ 3302817 w 15576846"/>
              <a:gd name="connsiteY5434" fmla="*/ 3536395 h 7267344"/>
              <a:gd name="connsiteX5435" fmla="*/ 3308890 w 15576846"/>
              <a:gd name="connsiteY5435" fmla="*/ 3527623 h 7267344"/>
              <a:gd name="connsiteX5436" fmla="*/ 3319123 w 15576846"/>
              <a:gd name="connsiteY5436" fmla="*/ 3525262 h 7267344"/>
              <a:gd name="connsiteX5437" fmla="*/ 3313163 w 15576846"/>
              <a:gd name="connsiteY5437" fmla="*/ 3534484 h 7267344"/>
              <a:gd name="connsiteX5438" fmla="*/ 3302817 w 15576846"/>
              <a:gd name="connsiteY5438" fmla="*/ 3536395 h 7267344"/>
              <a:gd name="connsiteX5439" fmla="*/ 3326995 w 15576846"/>
              <a:gd name="connsiteY5439" fmla="*/ 3523350 h 7267344"/>
              <a:gd name="connsiteX5440" fmla="*/ 3337567 w 15576846"/>
              <a:gd name="connsiteY5440" fmla="*/ 3520876 h 7267344"/>
              <a:gd name="connsiteX5441" fmla="*/ 3331494 w 15576846"/>
              <a:gd name="connsiteY5441" fmla="*/ 3530885 h 7267344"/>
              <a:gd name="connsiteX5442" fmla="*/ 3320922 w 15576846"/>
              <a:gd name="connsiteY5442" fmla="*/ 3532909 h 7267344"/>
              <a:gd name="connsiteX5443" fmla="*/ 3326995 w 15576846"/>
              <a:gd name="connsiteY5443" fmla="*/ 3523350 h 7267344"/>
              <a:gd name="connsiteX5444" fmla="*/ 3333181 w 15576846"/>
              <a:gd name="connsiteY5444" fmla="*/ 3514016 h 7267344"/>
              <a:gd name="connsiteX5445" fmla="*/ 3339141 w 15576846"/>
              <a:gd name="connsiteY5445" fmla="*/ 3504794 h 7267344"/>
              <a:gd name="connsiteX5446" fmla="*/ 3349262 w 15576846"/>
              <a:gd name="connsiteY5446" fmla="*/ 3501983 h 7267344"/>
              <a:gd name="connsiteX5447" fmla="*/ 3343414 w 15576846"/>
              <a:gd name="connsiteY5447" fmla="*/ 3511542 h 7267344"/>
              <a:gd name="connsiteX5448" fmla="*/ 3333181 w 15576846"/>
              <a:gd name="connsiteY5448" fmla="*/ 3514016 h 7267344"/>
              <a:gd name="connsiteX5449" fmla="*/ 3345439 w 15576846"/>
              <a:gd name="connsiteY5449" fmla="*/ 3494898 h 7267344"/>
              <a:gd name="connsiteX5450" fmla="*/ 3351062 w 15576846"/>
              <a:gd name="connsiteY5450" fmla="*/ 3486126 h 7267344"/>
              <a:gd name="connsiteX5451" fmla="*/ 3360733 w 15576846"/>
              <a:gd name="connsiteY5451" fmla="*/ 3482977 h 7267344"/>
              <a:gd name="connsiteX5452" fmla="*/ 3355110 w 15576846"/>
              <a:gd name="connsiteY5452" fmla="*/ 3492086 h 7267344"/>
              <a:gd name="connsiteX5453" fmla="*/ 3345439 w 15576846"/>
              <a:gd name="connsiteY5453" fmla="*/ 3494898 h 7267344"/>
              <a:gd name="connsiteX5454" fmla="*/ 3368943 w 15576846"/>
              <a:gd name="connsiteY5454" fmla="*/ 3480391 h 7267344"/>
              <a:gd name="connsiteX5455" fmla="*/ 3378839 w 15576846"/>
              <a:gd name="connsiteY5455" fmla="*/ 3477129 h 7267344"/>
              <a:gd name="connsiteX5456" fmla="*/ 3373104 w 15576846"/>
              <a:gd name="connsiteY5456" fmla="*/ 3487026 h 7267344"/>
              <a:gd name="connsiteX5457" fmla="*/ 3363095 w 15576846"/>
              <a:gd name="connsiteY5457" fmla="*/ 3489950 h 7267344"/>
              <a:gd name="connsiteX5458" fmla="*/ 3368943 w 15576846"/>
              <a:gd name="connsiteY5458" fmla="*/ 3480391 h 7267344"/>
              <a:gd name="connsiteX5459" fmla="*/ 3375240 w 15576846"/>
              <a:gd name="connsiteY5459" fmla="*/ 3469932 h 7267344"/>
              <a:gd name="connsiteX5460" fmla="*/ 3380751 w 15576846"/>
              <a:gd name="connsiteY5460" fmla="*/ 3460823 h 7267344"/>
              <a:gd name="connsiteX5461" fmla="*/ 3390197 w 15576846"/>
              <a:gd name="connsiteY5461" fmla="*/ 3457224 h 7267344"/>
              <a:gd name="connsiteX5462" fmla="*/ 3384800 w 15576846"/>
              <a:gd name="connsiteY5462" fmla="*/ 3466671 h 7267344"/>
              <a:gd name="connsiteX5463" fmla="*/ 3375240 w 15576846"/>
              <a:gd name="connsiteY5463" fmla="*/ 3469932 h 7267344"/>
              <a:gd name="connsiteX5464" fmla="*/ 3398520 w 15576846"/>
              <a:gd name="connsiteY5464" fmla="*/ 3454075 h 7267344"/>
              <a:gd name="connsiteX5465" fmla="*/ 3408304 w 15576846"/>
              <a:gd name="connsiteY5465" fmla="*/ 3450251 h 7267344"/>
              <a:gd name="connsiteX5466" fmla="*/ 3402681 w 15576846"/>
              <a:gd name="connsiteY5466" fmla="*/ 3460598 h 7267344"/>
              <a:gd name="connsiteX5467" fmla="*/ 3392784 w 15576846"/>
              <a:gd name="connsiteY5467" fmla="*/ 3463971 h 7267344"/>
              <a:gd name="connsiteX5468" fmla="*/ 3398520 w 15576846"/>
              <a:gd name="connsiteY5468" fmla="*/ 3454075 h 7267344"/>
              <a:gd name="connsiteX5469" fmla="*/ 3416175 w 15576846"/>
              <a:gd name="connsiteY5469" fmla="*/ 3447215 h 7267344"/>
              <a:gd name="connsiteX5470" fmla="*/ 3426185 w 15576846"/>
              <a:gd name="connsiteY5470" fmla="*/ 3443167 h 7267344"/>
              <a:gd name="connsiteX5471" fmla="*/ 3420449 w 15576846"/>
              <a:gd name="connsiteY5471" fmla="*/ 3454300 h 7267344"/>
              <a:gd name="connsiteX5472" fmla="*/ 3410328 w 15576846"/>
              <a:gd name="connsiteY5472" fmla="*/ 3457899 h 7267344"/>
              <a:gd name="connsiteX5473" fmla="*/ 3416175 w 15576846"/>
              <a:gd name="connsiteY5473" fmla="*/ 3447215 h 7267344"/>
              <a:gd name="connsiteX5474" fmla="*/ 3421686 w 15576846"/>
              <a:gd name="connsiteY5474" fmla="*/ 3436869 h 7267344"/>
              <a:gd name="connsiteX5475" fmla="*/ 3427647 w 15576846"/>
              <a:gd name="connsiteY5475" fmla="*/ 3425961 h 7267344"/>
              <a:gd name="connsiteX5476" fmla="*/ 3437206 w 15576846"/>
              <a:gd name="connsiteY5476" fmla="*/ 3421574 h 7267344"/>
              <a:gd name="connsiteX5477" fmla="*/ 3431358 w 15576846"/>
              <a:gd name="connsiteY5477" fmla="*/ 3432933 h 7267344"/>
              <a:gd name="connsiteX5478" fmla="*/ 3421686 w 15576846"/>
              <a:gd name="connsiteY5478" fmla="*/ 3436869 h 7267344"/>
              <a:gd name="connsiteX5479" fmla="*/ 3433494 w 15576846"/>
              <a:gd name="connsiteY5479" fmla="*/ 3415164 h 7267344"/>
              <a:gd name="connsiteX5480" fmla="*/ 3439679 w 15576846"/>
              <a:gd name="connsiteY5480" fmla="*/ 3403806 h 7267344"/>
              <a:gd name="connsiteX5481" fmla="*/ 3448789 w 15576846"/>
              <a:gd name="connsiteY5481" fmla="*/ 3399195 h 7267344"/>
              <a:gd name="connsiteX5482" fmla="*/ 3442716 w 15576846"/>
              <a:gd name="connsiteY5482" fmla="*/ 3411003 h 7267344"/>
              <a:gd name="connsiteX5483" fmla="*/ 3433494 w 15576846"/>
              <a:gd name="connsiteY5483" fmla="*/ 3415164 h 7267344"/>
              <a:gd name="connsiteX5484" fmla="*/ 3445302 w 15576846"/>
              <a:gd name="connsiteY5484" fmla="*/ 3393235 h 7267344"/>
              <a:gd name="connsiteX5485" fmla="*/ 3451263 w 15576846"/>
              <a:gd name="connsiteY5485" fmla="*/ 3382214 h 7267344"/>
              <a:gd name="connsiteX5486" fmla="*/ 3459810 w 15576846"/>
              <a:gd name="connsiteY5486" fmla="*/ 3377378 h 7267344"/>
              <a:gd name="connsiteX5487" fmla="*/ 3454075 w 15576846"/>
              <a:gd name="connsiteY5487" fmla="*/ 3388736 h 7267344"/>
              <a:gd name="connsiteX5488" fmla="*/ 3445302 w 15576846"/>
              <a:gd name="connsiteY5488" fmla="*/ 3393235 h 7267344"/>
              <a:gd name="connsiteX5489" fmla="*/ 3457223 w 15576846"/>
              <a:gd name="connsiteY5489" fmla="*/ 3371080 h 7267344"/>
              <a:gd name="connsiteX5490" fmla="*/ 3462846 w 15576846"/>
              <a:gd name="connsiteY5490" fmla="*/ 3360509 h 7267344"/>
              <a:gd name="connsiteX5491" fmla="*/ 3470943 w 15576846"/>
              <a:gd name="connsiteY5491" fmla="*/ 3355448 h 7267344"/>
              <a:gd name="connsiteX5492" fmla="*/ 3465433 w 15576846"/>
              <a:gd name="connsiteY5492" fmla="*/ 3366357 h 7267344"/>
              <a:gd name="connsiteX5493" fmla="*/ 3457223 w 15576846"/>
              <a:gd name="connsiteY5493" fmla="*/ 3371080 h 7267344"/>
              <a:gd name="connsiteX5494" fmla="*/ 3469144 w 15576846"/>
              <a:gd name="connsiteY5494" fmla="*/ 3348701 h 7267344"/>
              <a:gd name="connsiteX5495" fmla="*/ 3474542 w 15576846"/>
              <a:gd name="connsiteY5495" fmla="*/ 3338579 h 7267344"/>
              <a:gd name="connsiteX5496" fmla="*/ 3481964 w 15576846"/>
              <a:gd name="connsiteY5496" fmla="*/ 3333519 h 7267344"/>
              <a:gd name="connsiteX5497" fmla="*/ 3476791 w 15576846"/>
              <a:gd name="connsiteY5497" fmla="*/ 3343865 h 7267344"/>
              <a:gd name="connsiteX5498" fmla="*/ 3469144 w 15576846"/>
              <a:gd name="connsiteY5498" fmla="*/ 3348701 h 7267344"/>
              <a:gd name="connsiteX5499" fmla="*/ 3471506 w 15576846"/>
              <a:gd name="connsiteY5499" fmla="*/ 3332619 h 7267344"/>
              <a:gd name="connsiteX5500" fmla="*/ 3464983 w 15576846"/>
              <a:gd name="connsiteY5500" fmla="*/ 3337005 h 7267344"/>
              <a:gd name="connsiteX5501" fmla="*/ 3469706 w 15576846"/>
              <a:gd name="connsiteY5501" fmla="*/ 3328571 h 7267344"/>
              <a:gd name="connsiteX5502" fmla="*/ 3476116 w 15576846"/>
              <a:gd name="connsiteY5502" fmla="*/ 3323960 h 7267344"/>
              <a:gd name="connsiteX5503" fmla="*/ 3471506 w 15576846"/>
              <a:gd name="connsiteY5503" fmla="*/ 3332619 h 7267344"/>
              <a:gd name="connsiteX5504" fmla="*/ 3464983 w 15576846"/>
              <a:gd name="connsiteY5504" fmla="*/ 3345102 h 7267344"/>
              <a:gd name="connsiteX5505" fmla="*/ 3459922 w 15576846"/>
              <a:gd name="connsiteY5505" fmla="*/ 3354549 h 7267344"/>
              <a:gd name="connsiteX5506" fmla="*/ 3452725 w 15576846"/>
              <a:gd name="connsiteY5506" fmla="*/ 3358935 h 7267344"/>
              <a:gd name="connsiteX5507" fmla="*/ 3457898 w 15576846"/>
              <a:gd name="connsiteY5507" fmla="*/ 3349825 h 7267344"/>
              <a:gd name="connsiteX5508" fmla="*/ 3464983 w 15576846"/>
              <a:gd name="connsiteY5508" fmla="*/ 3345102 h 7267344"/>
              <a:gd name="connsiteX5509" fmla="*/ 3443053 w 15576846"/>
              <a:gd name="connsiteY5509" fmla="*/ 3364670 h 7267344"/>
              <a:gd name="connsiteX5510" fmla="*/ 3436306 w 15576846"/>
              <a:gd name="connsiteY5510" fmla="*/ 3368718 h 7267344"/>
              <a:gd name="connsiteX5511" fmla="*/ 3441141 w 15576846"/>
              <a:gd name="connsiteY5511" fmla="*/ 3360621 h 7267344"/>
              <a:gd name="connsiteX5512" fmla="*/ 3447777 w 15576846"/>
              <a:gd name="connsiteY5512" fmla="*/ 3356348 h 7267344"/>
              <a:gd name="connsiteX5513" fmla="*/ 3443053 w 15576846"/>
              <a:gd name="connsiteY5513" fmla="*/ 3364670 h 7267344"/>
              <a:gd name="connsiteX5514" fmla="*/ 3436418 w 15576846"/>
              <a:gd name="connsiteY5514" fmla="*/ 3376478 h 7267344"/>
              <a:gd name="connsiteX5515" fmla="*/ 3431358 w 15576846"/>
              <a:gd name="connsiteY5515" fmla="*/ 3385475 h 7267344"/>
              <a:gd name="connsiteX5516" fmla="*/ 3423935 w 15576846"/>
              <a:gd name="connsiteY5516" fmla="*/ 3389411 h 7267344"/>
              <a:gd name="connsiteX5517" fmla="*/ 3429109 w 15576846"/>
              <a:gd name="connsiteY5517" fmla="*/ 3380752 h 7267344"/>
              <a:gd name="connsiteX5518" fmla="*/ 3436418 w 15576846"/>
              <a:gd name="connsiteY5518" fmla="*/ 3376478 h 7267344"/>
              <a:gd name="connsiteX5519" fmla="*/ 3414376 w 15576846"/>
              <a:gd name="connsiteY5519" fmla="*/ 3394472 h 7267344"/>
              <a:gd name="connsiteX5520" fmla="*/ 3407516 w 15576846"/>
              <a:gd name="connsiteY5520" fmla="*/ 3398070 h 7267344"/>
              <a:gd name="connsiteX5521" fmla="*/ 3412352 w 15576846"/>
              <a:gd name="connsiteY5521" fmla="*/ 3390311 h 7267344"/>
              <a:gd name="connsiteX5522" fmla="*/ 3419212 w 15576846"/>
              <a:gd name="connsiteY5522" fmla="*/ 3386375 h 7267344"/>
              <a:gd name="connsiteX5523" fmla="*/ 3414376 w 15576846"/>
              <a:gd name="connsiteY5523" fmla="*/ 3394472 h 7267344"/>
              <a:gd name="connsiteX5524" fmla="*/ 3407516 w 15576846"/>
              <a:gd name="connsiteY5524" fmla="*/ 3405830 h 7267344"/>
              <a:gd name="connsiteX5525" fmla="*/ 3402343 w 15576846"/>
              <a:gd name="connsiteY5525" fmla="*/ 3414377 h 7267344"/>
              <a:gd name="connsiteX5526" fmla="*/ 3394808 w 15576846"/>
              <a:gd name="connsiteY5526" fmla="*/ 3417976 h 7267344"/>
              <a:gd name="connsiteX5527" fmla="*/ 3400094 w 15576846"/>
              <a:gd name="connsiteY5527" fmla="*/ 3409766 h 7267344"/>
              <a:gd name="connsiteX5528" fmla="*/ 3407516 w 15576846"/>
              <a:gd name="connsiteY5528" fmla="*/ 3405830 h 7267344"/>
              <a:gd name="connsiteX5529" fmla="*/ 3385249 w 15576846"/>
              <a:gd name="connsiteY5529" fmla="*/ 3422362 h 7267344"/>
              <a:gd name="connsiteX5530" fmla="*/ 3378165 w 15576846"/>
              <a:gd name="connsiteY5530" fmla="*/ 3425623 h 7267344"/>
              <a:gd name="connsiteX5531" fmla="*/ 3383112 w 15576846"/>
              <a:gd name="connsiteY5531" fmla="*/ 3418313 h 7267344"/>
              <a:gd name="connsiteX5532" fmla="*/ 3390085 w 15576846"/>
              <a:gd name="connsiteY5532" fmla="*/ 3414715 h 7267344"/>
              <a:gd name="connsiteX5533" fmla="*/ 3385249 w 15576846"/>
              <a:gd name="connsiteY5533" fmla="*/ 3422362 h 7267344"/>
              <a:gd name="connsiteX5534" fmla="*/ 3378277 w 15576846"/>
              <a:gd name="connsiteY5534" fmla="*/ 3433270 h 7267344"/>
              <a:gd name="connsiteX5535" fmla="*/ 3373104 w 15576846"/>
              <a:gd name="connsiteY5535" fmla="*/ 3441367 h 7267344"/>
              <a:gd name="connsiteX5536" fmla="*/ 3365457 w 15576846"/>
              <a:gd name="connsiteY5536" fmla="*/ 3444516 h 7267344"/>
              <a:gd name="connsiteX5537" fmla="*/ 3370742 w 15576846"/>
              <a:gd name="connsiteY5537" fmla="*/ 3436757 h 7267344"/>
              <a:gd name="connsiteX5538" fmla="*/ 3378277 w 15576846"/>
              <a:gd name="connsiteY5538" fmla="*/ 3433270 h 7267344"/>
              <a:gd name="connsiteX5539" fmla="*/ 3355897 w 15576846"/>
              <a:gd name="connsiteY5539" fmla="*/ 3448452 h 7267344"/>
              <a:gd name="connsiteX5540" fmla="*/ 3348700 w 15576846"/>
              <a:gd name="connsiteY5540" fmla="*/ 3451376 h 7267344"/>
              <a:gd name="connsiteX5541" fmla="*/ 3353648 w 15576846"/>
              <a:gd name="connsiteY5541" fmla="*/ 3444516 h 7267344"/>
              <a:gd name="connsiteX5542" fmla="*/ 3360733 w 15576846"/>
              <a:gd name="connsiteY5542" fmla="*/ 3441367 h 7267344"/>
              <a:gd name="connsiteX5543" fmla="*/ 3355897 w 15576846"/>
              <a:gd name="connsiteY5543" fmla="*/ 3448452 h 7267344"/>
              <a:gd name="connsiteX5544" fmla="*/ 3348250 w 15576846"/>
              <a:gd name="connsiteY5544" fmla="*/ 3459473 h 7267344"/>
              <a:gd name="connsiteX5545" fmla="*/ 3343527 w 15576846"/>
              <a:gd name="connsiteY5545" fmla="*/ 3466446 h 7267344"/>
              <a:gd name="connsiteX5546" fmla="*/ 3335655 w 15576846"/>
              <a:gd name="connsiteY5546" fmla="*/ 3469257 h 7267344"/>
              <a:gd name="connsiteX5547" fmla="*/ 3340491 w 15576846"/>
              <a:gd name="connsiteY5547" fmla="*/ 3462510 h 7267344"/>
              <a:gd name="connsiteX5548" fmla="*/ 3348250 w 15576846"/>
              <a:gd name="connsiteY5548" fmla="*/ 3459473 h 7267344"/>
              <a:gd name="connsiteX5549" fmla="*/ 3326096 w 15576846"/>
              <a:gd name="connsiteY5549" fmla="*/ 3472743 h 7267344"/>
              <a:gd name="connsiteX5550" fmla="*/ 3318786 w 15576846"/>
              <a:gd name="connsiteY5550" fmla="*/ 3475330 h 7267344"/>
              <a:gd name="connsiteX5551" fmla="*/ 3323284 w 15576846"/>
              <a:gd name="connsiteY5551" fmla="*/ 3469482 h 7267344"/>
              <a:gd name="connsiteX5552" fmla="*/ 3330594 w 15576846"/>
              <a:gd name="connsiteY5552" fmla="*/ 3466671 h 7267344"/>
              <a:gd name="connsiteX5553" fmla="*/ 3326096 w 15576846"/>
              <a:gd name="connsiteY5553" fmla="*/ 3472743 h 7267344"/>
              <a:gd name="connsiteX5554" fmla="*/ 3318336 w 15576846"/>
              <a:gd name="connsiteY5554" fmla="*/ 3483427 h 7267344"/>
              <a:gd name="connsiteX5555" fmla="*/ 3313838 w 15576846"/>
              <a:gd name="connsiteY5555" fmla="*/ 3489725 h 7267344"/>
              <a:gd name="connsiteX5556" fmla="*/ 3305853 w 15576846"/>
              <a:gd name="connsiteY5556" fmla="*/ 3492199 h 7267344"/>
              <a:gd name="connsiteX5557" fmla="*/ 3310464 w 15576846"/>
              <a:gd name="connsiteY5557" fmla="*/ 3486239 h 7267344"/>
              <a:gd name="connsiteX5558" fmla="*/ 3318336 w 15576846"/>
              <a:gd name="connsiteY5558" fmla="*/ 3483427 h 7267344"/>
              <a:gd name="connsiteX5559" fmla="*/ 3296182 w 15576846"/>
              <a:gd name="connsiteY5559" fmla="*/ 3495010 h 7267344"/>
              <a:gd name="connsiteX5560" fmla="*/ 3288759 w 15576846"/>
              <a:gd name="connsiteY5560" fmla="*/ 3497260 h 7267344"/>
              <a:gd name="connsiteX5561" fmla="*/ 3293033 w 15576846"/>
              <a:gd name="connsiteY5561" fmla="*/ 3492086 h 7267344"/>
              <a:gd name="connsiteX5562" fmla="*/ 3300455 w 15576846"/>
              <a:gd name="connsiteY5562" fmla="*/ 3489612 h 7267344"/>
              <a:gd name="connsiteX5563" fmla="*/ 3296182 w 15576846"/>
              <a:gd name="connsiteY5563" fmla="*/ 3495010 h 7267344"/>
              <a:gd name="connsiteX5564" fmla="*/ 3288085 w 15576846"/>
              <a:gd name="connsiteY5564" fmla="*/ 3505694 h 7267344"/>
              <a:gd name="connsiteX5565" fmla="*/ 3283474 w 15576846"/>
              <a:gd name="connsiteY5565" fmla="*/ 3511767 h 7267344"/>
              <a:gd name="connsiteX5566" fmla="*/ 3275377 w 15576846"/>
              <a:gd name="connsiteY5566" fmla="*/ 3513903 h 7267344"/>
              <a:gd name="connsiteX5567" fmla="*/ 3279987 w 15576846"/>
              <a:gd name="connsiteY5567" fmla="*/ 3508168 h 7267344"/>
              <a:gd name="connsiteX5568" fmla="*/ 3288085 w 15576846"/>
              <a:gd name="connsiteY5568" fmla="*/ 3505694 h 7267344"/>
              <a:gd name="connsiteX5569" fmla="*/ 3265480 w 15576846"/>
              <a:gd name="connsiteY5569" fmla="*/ 3516265 h 7267344"/>
              <a:gd name="connsiteX5570" fmla="*/ 3257946 w 15576846"/>
              <a:gd name="connsiteY5570" fmla="*/ 3518177 h 7267344"/>
              <a:gd name="connsiteX5571" fmla="*/ 3262219 w 15576846"/>
              <a:gd name="connsiteY5571" fmla="*/ 3513229 h 7267344"/>
              <a:gd name="connsiteX5572" fmla="*/ 3269754 w 15576846"/>
              <a:gd name="connsiteY5572" fmla="*/ 3510980 h 7267344"/>
              <a:gd name="connsiteX5573" fmla="*/ 3265480 w 15576846"/>
              <a:gd name="connsiteY5573" fmla="*/ 3516265 h 7267344"/>
              <a:gd name="connsiteX5574" fmla="*/ 3257271 w 15576846"/>
              <a:gd name="connsiteY5574" fmla="*/ 3526387 h 7267344"/>
              <a:gd name="connsiteX5575" fmla="*/ 3252547 w 15576846"/>
              <a:gd name="connsiteY5575" fmla="*/ 3532122 h 7267344"/>
              <a:gd name="connsiteX5576" fmla="*/ 3244338 w 15576846"/>
              <a:gd name="connsiteY5576" fmla="*/ 3533921 h 7267344"/>
              <a:gd name="connsiteX5577" fmla="*/ 3249061 w 15576846"/>
              <a:gd name="connsiteY5577" fmla="*/ 3528411 h 7267344"/>
              <a:gd name="connsiteX5578" fmla="*/ 3257271 w 15576846"/>
              <a:gd name="connsiteY5578" fmla="*/ 3526387 h 7267344"/>
              <a:gd name="connsiteX5579" fmla="*/ 3234554 w 15576846"/>
              <a:gd name="connsiteY5579" fmla="*/ 3536058 h 7267344"/>
              <a:gd name="connsiteX5580" fmla="*/ 3226907 w 15576846"/>
              <a:gd name="connsiteY5580" fmla="*/ 3537633 h 7267344"/>
              <a:gd name="connsiteX5581" fmla="*/ 3231292 w 15576846"/>
              <a:gd name="connsiteY5581" fmla="*/ 3532909 h 7267344"/>
              <a:gd name="connsiteX5582" fmla="*/ 3238940 w 15576846"/>
              <a:gd name="connsiteY5582" fmla="*/ 3530997 h 7267344"/>
              <a:gd name="connsiteX5583" fmla="*/ 3234554 w 15576846"/>
              <a:gd name="connsiteY5583" fmla="*/ 3536058 h 7267344"/>
              <a:gd name="connsiteX5584" fmla="*/ 3216448 w 15576846"/>
              <a:gd name="connsiteY5584" fmla="*/ 3539881 h 7267344"/>
              <a:gd name="connsiteX5585" fmla="*/ 3209363 w 15576846"/>
              <a:gd name="connsiteY5585" fmla="*/ 3541344 h 7267344"/>
              <a:gd name="connsiteX5586" fmla="*/ 3213299 w 15576846"/>
              <a:gd name="connsiteY5586" fmla="*/ 3537295 h 7267344"/>
              <a:gd name="connsiteX5587" fmla="*/ 3220384 w 15576846"/>
              <a:gd name="connsiteY5587" fmla="*/ 3535608 h 7267344"/>
              <a:gd name="connsiteX5588" fmla="*/ 3216448 w 15576846"/>
              <a:gd name="connsiteY5588" fmla="*/ 3539881 h 7267344"/>
              <a:gd name="connsiteX5589" fmla="*/ 3207451 w 15576846"/>
              <a:gd name="connsiteY5589" fmla="*/ 3549553 h 7267344"/>
              <a:gd name="connsiteX5590" fmla="*/ 3203065 w 15576846"/>
              <a:gd name="connsiteY5590" fmla="*/ 3554276 h 7267344"/>
              <a:gd name="connsiteX5591" fmla="*/ 3195306 w 15576846"/>
              <a:gd name="connsiteY5591" fmla="*/ 3555626 h 7267344"/>
              <a:gd name="connsiteX5592" fmla="*/ 3199691 w 15576846"/>
              <a:gd name="connsiteY5592" fmla="*/ 3551127 h 7267344"/>
              <a:gd name="connsiteX5593" fmla="*/ 3207451 w 15576846"/>
              <a:gd name="connsiteY5593" fmla="*/ 3549553 h 7267344"/>
              <a:gd name="connsiteX5594" fmla="*/ 3184847 w 15576846"/>
              <a:gd name="connsiteY5594" fmla="*/ 3557425 h 7267344"/>
              <a:gd name="connsiteX5595" fmla="*/ 3177762 w 15576846"/>
              <a:gd name="connsiteY5595" fmla="*/ 3558662 h 7267344"/>
              <a:gd name="connsiteX5596" fmla="*/ 3181698 w 15576846"/>
              <a:gd name="connsiteY5596" fmla="*/ 3554839 h 7267344"/>
              <a:gd name="connsiteX5597" fmla="*/ 3188783 w 15576846"/>
              <a:gd name="connsiteY5597" fmla="*/ 3553377 h 7267344"/>
              <a:gd name="connsiteX5598" fmla="*/ 3184847 w 15576846"/>
              <a:gd name="connsiteY5598" fmla="*/ 3557425 h 7267344"/>
              <a:gd name="connsiteX5599" fmla="*/ 3175963 w 15576846"/>
              <a:gd name="connsiteY5599" fmla="*/ 3566535 h 7267344"/>
              <a:gd name="connsiteX5600" fmla="*/ 3171464 w 15576846"/>
              <a:gd name="connsiteY5600" fmla="*/ 3571145 h 7267344"/>
              <a:gd name="connsiteX5601" fmla="*/ 3163592 w 15576846"/>
              <a:gd name="connsiteY5601" fmla="*/ 3572158 h 7267344"/>
              <a:gd name="connsiteX5602" fmla="*/ 3168203 w 15576846"/>
              <a:gd name="connsiteY5602" fmla="*/ 3567772 h 7267344"/>
              <a:gd name="connsiteX5603" fmla="*/ 3175963 w 15576846"/>
              <a:gd name="connsiteY5603" fmla="*/ 3566535 h 7267344"/>
              <a:gd name="connsiteX5604" fmla="*/ 3153358 w 15576846"/>
              <a:gd name="connsiteY5604" fmla="*/ 3573170 h 7267344"/>
              <a:gd name="connsiteX5605" fmla="*/ 3152908 w 15576846"/>
              <a:gd name="connsiteY5605" fmla="*/ 3573619 h 7267344"/>
              <a:gd name="connsiteX5606" fmla="*/ 3145711 w 15576846"/>
              <a:gd name="connsiteY5606" fmla="*/ 3574519 h 7267344"/>
              <a:gd name="connsiteX5607" fmla="*/ 3149872 w 15576846"/>
              <a:gd name="connsiteY5607" fmla="*/ 3570808 h 7267344"/>
              <a:gd name="connsiteX5608" fmla="*/ 3157070 w 15576846"/>
              <a:gd name="connsiteY5608" fmla="*/ 3569571 h 7267344"/>
              <a:gd name="connsiteX5609" fmla="*/ 3153358 w 15576846"/>
              <a:gd name="connsiteY5609" fmla="*/ 3573170 h 7267344"/>
              <a:gd name="connsiteX5610" fmla="*/ 3143687 w 15576846"/>
              <a:gd name="connsiteY5610" fmla="*/ 3582391 h 7267344"/>
              <a:gd name="connsiteX5611" fmla="*/ 3139189 w 15576846"/>
              <a:gd name="connsiteY5611" fmla="*/ 3586665 h 7267344"/>
              <a:gd name="connsiteX5612" fmla="*/ 3131316 w 15576846"/>
              <a:gd name="connsiteY5612" fmla="*/ 3587452 h 7267344"/>
              <a:gd name="connsiteX5613" fmla="*/ 3135815 w 15576846"/>
              <a:gd name="connsiteY5613" fmla="*/ 3583404 h 7267344"/>
              <a:gd name="connsiteX5614" fmla="*/ 3143687 w 15576846"/>
              <a:gd name="connsiteY5614" fmla="*/ 3582391 h 7267344"/>
              <a:gd name="connsiteX5615" fmla="*/ 3110961 w 15576846"/>
              <a:gd name="connsiteY5615" fmla="*/ 3597123 h 7267344"/>
              <a:gd name="connsiteX5616" fmla="*/ 3106575 w 15576846"/>
              <a:gd name="connsiteY5616" fmla="*/ 3601059 h 7267344"/>
              <a:gd name="connsiteX5617" fmla="*/ 3098591 w 15576846"/>
              <a:gd name="connsiteY5617" fmla="*/ 3601509 h 7267344"/>
              <a:gd name="connsiteX5618" fmla="*/ 3102977 w 15576846"/>
              <a:gd name="connsiteY5618" fmla="*/ 3597798 h 7267344"/>
              <a:gd name="connsiteX5619" fmla="*/ 3110961 w 15576846"/>
              <a:gd name="connsiteY5619" fmla="*/ 3597123 h 7267344"/>
              <a:gd name="connsiteX5620" fmla="*/ 3087682 w 15576846"/>
              <a:gd name="connsiteY5620" fmla="*/ 3602297 h 7267344"/>
              <a:gd name="connsiteX5621" fmla="*/ 3080372 w 15576846"/>
              <a:gd name="connsiteY5621" fmla="*/ 3602746 h 7267344"/>
              <a:gd name="connsiteX5622" fmla="*/ 3084308 w 15576846"/>
              <a:gd name="connsiteY5622" fmla="*/ 3599710 h 7267344"/>
              <a:gd name="connsiteX5623" fmla="*/ 3091618 w 15576846"/>
              <a:gd name="connsiteY5623" fmla="*/ 3599035 h 7267344"/>
              <a:gd name="connsiteX5624" fmla="*/ 3087682 w 15576846"/>
              <a:gd name="connsiteY5624" fmla="*/ 3602297 h 7267344"/>
              <a:gd name="connsiteX5625" fmla="*/ 3077898 w 15576846"/>
              <a:gd name="connsiteY5625" fmla="*/ 3610618 h 7267344"/>
              <a:gd name="connsiteX5626" fmla="*/ 3073625 w 15576846"/>
              <a:gd name="connsiteY5626" fmla="*/ 3614217 h 7267344"/>
              <a:gd name="connsiteX5627" fmla="*/ 3065640 w 15576846"/>
              <a:gd name="connsiteY5627" fmla="*/ 3614442 h 7267344"/>
              <a:gd name="connsiteX5628" fmla="*/ 3069914 w 15576846"/>
              <a:gd name="connsiteY5628" fmla="*/ 3611068 h 7267344"/>
              <a:gd name="connsiteX5629" fmla="*/ 3077898 w 15576846"/>
              <a:gd name="connsiteY5629" fmla="*/ 3610618 h 7267344"/>
              <a:gd name="connsiteX5630" fmla="*/ 3054394 w 15576846"/>
              <a:gd name="connsiteY5630" fmla="*/ 3614779 h 7267344"/>
              <a:gd name="connsiteX5631" fmla="*/ 3047084 w 15576846"/>
              <a:gd name="connsiteY5631" fmla="*/ 3615005 h 7267344"/>
              <a:gd name="connsiteX5632" fmla="*/ 3050795 w 15576846"/>
              <a:gd name="connsiteY5632" fmla="*/ 3612305 h 7267344"/>
              <a:gd name="connsiteX5633" fmla="*/ 3058105 w 15576846"/>
              <a:gd name="connsiteY5633" fmla="*/ 3611856 h 7267344"/>
              <a:gd name="connsiteX5634" fmla="*/ 3054394 w 15576846"/>
              <a:gd name="connsiteY5634" fmla="*/ 3614779 h 7267344"/>
              <a:gd name="connsiteX5635" fmla="*/ 3035276 w 15576846"/>
              <a:gd name="connsiteY5635" fmla="*/ 3615342 h 7267344"/>
              <a:gd name="connsiteX5636" fmla="*/ 3028753 w 15576846"/>
              <a:gd name="connsiteY5636" fmla="*/ 3615567 h 7267344"/>
              <a:gd name="connsiteX5637" fmla="*/ 3031902 w 15576846"/>
              <a:gd name="connsiteY5637" fmla="*/ 3613430 h 7267344"/>
              <a:gd name="connsiteX5638" fmla="*/ 3038537 w 15576846"/>
              <a:gd name="connsiteY5638" fmla="*/ 3612980 h 7267344"/>
              <a:gd name="connsiteX5639" fmla="*/ 3035276 w 15576846"/>
              <a:gd name="connsiteY5639" fmla="*/ 3615342 h 7267344"/>
              <a:gd name="connsiteX5640" fmla="*/ 3024480 w 15576846"/>
              <a:gd name="connsiteY5640" fmla="*/ 3623326 h 7267344"/>
              <a:gd name="connsiteX5641" fmla="*/ 3020769 w 15576846"/>
              <a:gd name="connsiteY5641" fmla="*/ 3626025 h 7267344"/>
              <a:gd name="connsiteX5642" fmla="*/ 3013459 w 15576846"/>
              <a:gd name="connsiteY5642" fmla="*/ 3626025 h 7267344"/>
              <a:gd name="connsiteX5643" fmla="*/ 3017058 w 15576846"/>
              <a:gd name="connsiteY5643" fmla="*/ 3623551 h 7267344"/>
              <a:gd name="connsiteX5644" fmla="*/ 3024480 w 15576846"/>
              <a:gd name="connsiteY5644" fmla="*/ 3623326 h 7267344"/>
              <a:gd name="connsiteX5645" fmla="*/ 3001426 w 15576846"/>
              <a:gd name="connsiteY5645" fmla="*/ 3626025 h 7267344"/>
              <a:gd name="connsiteX5646" fmla="*/ 2994903 w 15576846"/>
              <a:gd name="connsiteY5646" fmla="*/ 3626025 h 7267344"/>
              <a:gd name="connsiteX5647" fmla="*/ 2997939 w 15576846"/>
              <a:gd name="connsiteY5647" fmla="*/ 3624114 h 7267344"/>
              <a:gd name="connsiteX5648" fmla="*/ 3004575 w 15576846"/>
              <a:gd name="connsiteY5648" fmla="*/ 3623889 h 7267344"/>
              <a:gd name="connsiteX5649" fmla="*/ 3001426 w 15576846"/>
              <a:gd name="connsiteY5649" fmla="*/ 3626025 h 7267344"/>
              <a:gd name="connsiteX5650" fmla="*/ 2990292 w 15576846"/>
              <a:gd name="connsiteY5650" fmla="*/ 3633673 h 7267344"/>
              <a:gd name="connsiteX5651" fmla="*/ 2507505 w 15576846"/>
              <a:gd name="connsiteY5651" fmla="*/ 4084185 h 7267344"/>
              <a:gd name="connsiteX5652" fmla="*/ 1986706 w 15576846"/>
              <a:gd name="connsiteY5652" fmla="*/ 4342504 h 7267344"/>
              <a:gd name="connsiteX5653" fmla="*/ 1845682 w 15576846"/>
              <a:gd name="connsiteY5653" fmla="*/ 4314164 h 7267344"/>
              <a:gd name="connsiteX5654" fmla="*/ 1827014 w 15576846"/>
              <a:gd name="connsiteY5654" fmla="*/ 4284475 h 7267344"/>
              <a:gd name="connsiteX5655" fmla="*/ 1963314 w 15576846"/>
              <a:gd name="connsiteY5655" fmla="*/ 4310228 h 7267344"/>
              <a:gd name="connsiteX5656" fmla="*/ 2241988 w 15576846"/>
              <a:gd name="connsiteY5656" fmla="*/ 4225209 h 7267344"/>
              <a:gd name="connsiteX5657" fmla="*/ 2487824 w 15576846"/>
              <a:gd name="connsiteY5657" fmla="*/ 4062705 h 7267344"/>
              <a:gd name="connsiteX5658" fmla="*/ 2982645 w 15576846"/>
              <a:gd name="connsiteY5658" fmla="*/ 3633560 h 7267344"/>
              <a:gd name="connsiteX5659" fmla="*/ 2990292 w 15576846"/>
              <a:gd name="connsiteY5659" fmla="*/ 3633560 h 7267344"/>
              <a:gd name="connsiteX5660" fmla="*/ 2484001 w 15576846"/>
              <a:gd name="connsiteY5660" fmla="*/ 4058881 h 7267344"/>
              <a:gd name="connsiteX5661" fmla="*/ 1963427 w 15576846"/>
              <a:gd name="connsiteY5661" fmla="*/ 4302805 h 7267344"/>
              <a:gd name="connsiteX5662" fmla="*/ 1821503 w 15576846"/>
              <a:gd name="connsiteY5662" fmla="*/ 4275815 h 7267344"/>
              <a:gd name="connsiteX5663" fmla="*/ 1801598 w 15576846"/>
              <a:gd name="connsiteY5663" fmla="*/ 4245114 h 7267344"/>
              <a:gd name="connsiteX5664" fmla="*/ 1940148 w 15576846"/>
              <a:gd name="connsiteY5664" fmla="*/ 4270642 h 7267344"/>
              <a:gd name="connsiteX5665" fmla="*/ 2464433 w 15576846"/>
              <a:gd name="connsiteY5665" fmla="*/ 4037514 h 7267344"/>
              <a:gd name="connsiteX5666" fmla="*/ 2963415 w 15576846"/>
              <a:gd name="connsiteY5666" fmla="*/ 3633785 h 7267344"/>
              <a:gd name="connsiteX5667" fmla="*/ 2970050 w 15576846"/>
              <a:gd name="connsiteY5667" fmla="*/ 3633785 h 7267344"/>
              <a:gd name="connsiteX5668" fmla="*/ 2484001 w 15576846"/>
              <a:gd name="connsiteY5668" fmla="*/ 4058881 h 7267344"/>
              <a:gd name="connsiteX5669" fmla="*/ 1813406 w 15576846"/>
              <a:gd name="connsiteY5669" fmla="*/ 4273566 h 7267344"/>
              <a:gd name="connsiteX5670" fmla="*/ 1800698 w 15576846"/>
              <a:gd name="connsiteY5670" fmla="*/ 4270080 h 7267344"/>
              <a:gd name="connsiteX5671" fmla="*/ 1780680 w 15576846"/>
              <a:gd name="connsiteY5671" fmla="*/ 4239603 h 7267344"/>
              <a:gd name="connsiteX5672" fmla="*/ 1793501 w 15576846"/>
              <a:gd name="connsiteY5672" fmla="*/ 4242865 h 7267344"/>
              <a:gd name="connsiteX5673" fmla="*/ 1813406 w 15576846"/>
              <a:gd name="connsiteY5673" fmla="*/ 4273566 h 7267344"/>
              <a:gd name="connsiteX5674" fmla="*/ 1774608 w 15576846"/>
              <a:gd name="connsiteY5674" fmla="*/ 4230607 h 7267344"/>
              <a:gd name="connsiteX5675" fmla="*/ 1758413 w 15576846"/>
              <a:gd name="connsiteY5675" fmla="*/ 4206765 h 7267344"/>
              <a:gd name="connsiteX5676" fmla="*/ 1754590 w 15576846"/>
              <a:gd name="connsiteY5676" fmla="*/ 4201367 h 7267344"/>
              <a:gd name="connsiteX5677" fmla="*/ 1767635 w 15576846"/>
              <a:gd name="connsiteY5677" fmla="*/ 4204516 h 7267344"/>
              <a:gd name="connsiteX5678" fmla="*/ 1780793 w 15576846"/>
              <a:gd name="connsiteY5678" fmla="*/ 4223972 h 7267344"/>
              <a:gd name="connsiteX5679" fmla="*/ 1787428 w 15576846"/>
              <a:gd name="connsiteY5679" fmla="*/ 4233980 h 7267344"/>
              <a:gd name="connsiteX5680" fmla="*/ 1774608 w 15576846"/>
              <a:gd name="connsiteY5680" fmla="*/ 4230607 h 7267344"/>
              <a:gd name="connsiteX5681" fmla="*/ 1755264 w 15576846"/>
              <a:gd name="connsiteY5681" fmla="*/ 4212388 h 7267344"/>
              <a:gd name="connsiteX5682" fmla="*/ 1766060 w 15576846"/>
              <a:gd name="connsiteY5682" fmla="*/ 4228357 h 7267344"/>
              <a:gd name="connsiteX5683" fmla="*/ 1753353 w 15576846"/>
              <a:gd name="connsiteY5683" fmla="*/ 4224871 h 7267344"/>
              <a:gd name="connsiteX5684" fmla="*/ 1733335 w 15576846"/>
              <a:gd name="connsiteY5684" fmla="*/ 4195969 h 7267344"/>
              <a:gd name="connsiteX5685" fmla="*/ 1746043 w 15576846"/>
              <a:gd name="connsiteY5685" fmla="*/ 4199118 h 7267344"/>
              <a:gd name="connsiteX5686" fmla="*/ 1755264 w 15576846"/>
              <a:gd name="connsiteY5686" fmla="*/ 4212388 h 7267344"/>
              <a:gd name="connsiteX5687" fmla="*/ 1729624 w 15576846"/>
              <a:gd name="connsiteY5687" fmla="*/ 4200805 h 7267344"/>
              <a:gd name="connsiteX5688" fmla="*/ 1744693 w 15576846"/>
              <a:gd name="connsiteY5688" fmla="*/ 4222510 h 7267344"/>
              <a:gd name="connsiteX5689" fmla="*/ 1732210 w 15576846"/>
              <a:gd name="connsiteY5689" fmla="*/ 4219024 h 7267344"/>
              <a:gd name="connsiteX5690" fmla="*/ 1712080 w 15576846"/>
              <a:gd name="connsiteY5690" fmla="*/ 4190571 h 7267344"/>
              <a:gd name="connsiteX5691" fmla="*/ 1724676 w 15576846"/>
              <a:gd name="connsiteY5691" fmla="*/ 4193833 h 7267344"/>
              <a:gd name="connsiteX5692" fmla="*/ 1729624 w 15576846"/>
              <a:gd name="connsiteY5692" fmla="*/ 4200805 h 7267344"/>
              <a:gd name="connsiteX5693" fmla="*/ 1703983 w 15576846"/>
              <a:gd name="connsiteY5693" fmla="*/ 4189222 h 7267344"/>
              <a:gd name="connsiteX5694" fmla="*/ 1723326 w 15576846"/>
              <a:gd name="connsiteY5694" fmla="*/ 4216437 h 7267344"/>
              <a:gd name="connsiteX5695" fmla="*/ 1711068 w 15576846"/>
              <a:gd name="connsiteY5695" fmla="*/ 4212838 h 7267344"/>
              <a:gd name="connsiteX5696" fmla="*/ 1690825 w 15576846"/>
              <a:gd name="connsiteY5696" fmla="*/ 4184836 h 7267344"/>
              <a:gd name="connsiteX5697" fmla="*/ 1703196 w 15576846"/>
              <a:gd name="connsiteY5697" fmla="*/ 4188210 h 7267344"/>
              <a:gd name="connsiteX5698" fmla="*/ 1703983 w 15576846"/>
              <a:gd name="connsiteY5698" fmla="*/ 4189222 h 7267344"/>
              <a:gd name="connsiteX5699" fmla="*/ 1659449 w 15576846"/>
              <a:gd name="connsiteY5699" fmla="*/ 4196756 h 7267344"/>
              <a:gd name="connsiteX5700" fmla="*/ 1648203 w 15576846"/>
              <a:gd name="connsiteY5700" fmla="*/ 4193045 h 7267344"/>
              <a:gd name="connsiteX5701" fmla="*/ 1627623 w 15576846"/>
              <a:gd name="connsiteY5701" fmla="*/ 4166393 h 7267344"/>
              <a:gd name="connsiteX5702" fmla="*/ 1638982 w 15576846"/>
              <a:gd name="connsiteY5702" fmla="*/ 4169879 h 7267344"/>
              <a:gd name="connsiteX5703" fmla="*/ 1659449 w 15576846"/>
              <a:gd name="connsiteY5703" fmla="*/ 4196756 h 7267344"/>
              <a:gd name="connsiteX5704" fmla="*/ 1638194 w 15576846"/>
              <a:gd name="connsiteY5704" fmla="*/ 4189671 h 7267344"/>
              <a:gd name="connsiteX5705" fmla="*/ 1627398 w 15576846"/>
              <a:gd name="connsiteY5705" fmla="*/ 4185960 h 7267344"/>
              <a:gd name="connsiteX5706" fmla="*/ 1606706 w 15576846"/>
              <a:gd name="connsiteY5706" fmla="*/ 4159870 h 7267344"/>
              <a:gd name="connsiteX5707" fmla="*/ 1617727 w 15576846"/>
              <a:gd name="connsiteY5707" fmla="*/ 4163356 h 7267344"/>
              <a:gd name="connsiteX5708" fmla="*/ 1638194 w 15576846"/>
              <a:gd name="connsiteY5708" fmla="*/ 4189671 h 7267344"/>
              <a:gd name="connsiteX5709" fmla="*/ 1616940 w 15576846"/>
              <a:gd name="connsiteY5709" fmla="*/ 4182362 h 7267344"/>
              <a:gd name="connsiteX5710" fmla="*/ 1616602 w 15576846"/>
              <a:gd name="connsiteY5710" fmla="*/ 4182249 h 7267344"/>
              <a:gd name="connsiteX5711" fmla="*/ 1606593 w 15576846"/>
              <a:gd name="connsiteY5711" fmla="*/ 4178651 h 7267344"/>
              <a:gd name="connsiteX5712" fmla="*/ 1585788 w 15576846"/>
              <a:gd name="connsiteY5712" fmla="*/ 4153010 h 7267344"/>
              <a:gd name="connsiteX5713" fmla="*/ 1596359 w 15576846"/>
              <a:gd name="connsiteY5713" fmla="*/ 4156496 h 7267344"/>
              <a:gd name="connsiteX5714" fmla="*/ 1616940 w 15576846"/>
              <a:gd name="connsiteY5714" fmla="*/ 4182362 h 7267344"/>
              <a:gd name="connsiteX5715" fmla="*/ 1595685 w 15576846"/>
              <a:gd name="connsiteY5715" fmla="*/ 4174827 h 7267344"/>
              <a:gd name="connsiteX5716" fmla="*/ 1585788 w 15576846"/>
              <a:gd name="connsiteY5716" fmla="*/ 4171228 h 7267344"/>
              <a:gd name="connsiteX5717" fmla="*/ 1564983 w 15576846"/>
              <a:gd name="connsiteY5717" fmla="*/ 4146150 h 7267344"/>
              <a:gd name="connsiteX5718" fmla="*/ 1575105 w 15576846"/>
              <a:gd name="connsiteY5718" fmla="*/ 4149636 h 7267344"/>
              <a:gd name="connsiteX5719" fmla="*/ 1595685 w 15576846"/>
              <a:gd name="connsiteY5719" fmla="*/ 4174827 h 7267344"/>
              <a:gd name="connsiteX5720" fmla="*/ 1574430 w 15576846"/>
              <a:gd name="connsiteY5720" fmla="*/ 4166842 h 7267344"/>
              <a:gd name="connsiteX5721" fmla="*/ 1564983 w 15576846"/>
              <a:gd name="connsiteY5721" fmla="*/ 4163244 h 7267344"/>
              <a:gd name="connsiteX5722" fmla="*/ 1544066 w 15576846"/>
              <a:gd name="connsiteY5722" fmla="*/ 4138727 h 7267344"/>
              <a:gd name="connsiteX5723" fmla="*/ 1553737 w 15576846"/>
              <a:gd name="connsiteY5723" fmla="*/ 4142213 h 7267344"/>
              <a:gd name="connsiteX5724" fmla="*/ 1574430 w 15576846"/>
              <a:gd name="connsiteY5724" fmla="*/ 4166842 h 7267344"/>
              <a:gd name="connsiteX5725" fmla="*/ 1553063 w 15576846"/>
              <a:gd name="connsiteY5725" fmla="*/ 4158633 h 7267344"/>
              <a:gd name="connsiteX5726" fmla="*/ 1544178 w 15576846"/>
              <a:gd name="connsiteY5726" fmla="*/ 4155034 h 7267344"/>
              <a:gd name="connsiteX5727" fmla="*/ 1523149 w 15576846"/>
              <a:gd name="connsiteY5727" fmla="*/ 4131080 h 7267344"/>
              <a:gd name="connsiteX5728" fmla="*/ 1532370 w 15576846"/>
              <a:gd name="connsiteY5728" fmla="*/ 4134454 h 7267344"/>
              <a:gd name="connsiteX5729" fmla="*/ 1553063 w 15576846"/>
              <a:gd name="connsiteY5729" fmla="*/ 4158633 h 7267344"/>
              <a:gd name="connsiteX5730" fmla="*/ 1531470 w 15576846"/>
              <a:gd name="connsiteY5730" fmla="*/ 4149861 h 7267344"/>
              <a:gd name="connsiteX5731" fmla="*/ 1523149 w 15576846"/>
              <a:gd name="connsiteY5731" fmla="*/ 4146375 h 7267344"/>
              <a:gd name="connsiteX5732" fmla="*/ 1502119 w 15576846"/>
              <a:gd name="connsiteY5732" fmla="*/ 4122983 h 7267344"/>
              <a:gd name="connsiteX5733" fmla="*/ 1510778 w 15576846"/>
              <a:gd name="connsiteY5733" fmla="*/ 4126357 h 7267344"/>
              <a:gd name="connsiteX5734" fmla="*/ 1531470 w 15576846"/>
              <a:gd name="connsiteY5734" fmla="*/ 4149861 h 7267344"/>
              <a:gd name="connsiteX5735" fmla="*/ 1509766 w 15576846"/>
              <a:gd name="connsiteY5735" fmla="*/ 4140527 h 7267344"/>
              <a:gd name="connsiteX5736" fmla="*/ 1502119 w 15576846"/>
              <a:gd name="connsiteY5736" fmla="*/ 4137153 h 7267344"/>
              <a:gd name="connsiteX5737" fmla="*/ 1481089 w 15576846"/>
              <a:gd name="connsiteY5737" fmla="*/ 4114436 h 7267344"/>
              <a:gd name="connsiteX5738" fmla="*/ 1489073 w 15576846"/>
              <a:gd name="connsiteY5738" fmla="*/ 4117697 h 7267344"/>
              <a:gd name="connsiteX5739" fmla="*/ 1509766 w 15576846"/>
              <a:gd name="connsiteY5739" fmla="*/ 4140527 h 7267344"/>
              <a:gd name="connsiteX5740" fmla="*/ 1487499 w 15576846"/>
              <a:gd name="connsiteY5740" fmla="*/ 4130518 h 7267344"/>
              <a:gd name="connsiteX5741" fmla="*/ 1480414 w 15576846"/>
              <a:gd name="connsiteY5741" fmla="*/ 4127144 h 7267344"/>
              <a:gd name="connsiteX5742" fmla="*/ 1459497 w 15576846"/>
              <a:gd name="connsiteY5742" fmla="*/ 4105215 h 7267344"/>
              <a:gd name="connsiteX5743" fmla="*/ 1466919 w 15576846"/>
              <a:gd name="connsiteY5743" fmla="*/ 4108476 h 7267344"/>
              <a:gd name="connsiteX5744" fmla="*/ 1487499 w 15576846"/>
              <a:gd name="connsiteY5744" fmla="*/ 4130518 h 7267344"/>
              <a:gd name="connsiteX5745" fmla="*/ 1141912 w 15576846"/>
              <a:gd name="connsiteY5745" fmla="*/ 3871074 h 7267344"/>
              <a:gd name="connsiteX5746" fmla="*/ 1150796 w 15576846"/>
              <a:gd name="connsiteY5746" fmla="*/ 3873661 h 7267344"/>
              <a:gd name="connsiteX5747" fmla="*/ 1164966 w 15576846"/>
              <a:gd name="connsiteY5747" fmla="*/ 3884907 h 7267344"/>
              <a:gd name="connsiteX5748" fmla="*/ 1155857 w 15576846"/>
              <a:gd name="connsiteY5748" fmla="*/ 3881983 h 7267344"/>
              <a:gd name="connsiteX5749" fmla="*/ 1141912 w 15576846"/>
              <a:gd name="connsiteY5749" fmla="*/ 3871074 h 7267344"/>
              <a:gd name="connsiteX5750" fmla="*/ 1137526 w 15576846"/>
              <a:gd name="connsiteY5750" fmla="*/ 3876023 h 7267344"/>
              <a:gd name="connsiteX5751" fmla="*/ 1129316 w 15576846"/>
              <a:gd name="connsiteY5751" fmla="*/ 3873324 h 7267344"/>
              <a:gd name="connsiteX5752" fmla="*/ 1116271 w 15576846"/>
              <a:gd name="connsiteY5752" fmla="*/ 3863539 h 7267344"/>
              <a:gd name="connsiteX5753" fmla="*/ 1124368 w 15576846"/>
              <a:gd name="connsiteY5753" fmla="*/ 3865901 h 7267344"/>
              <a:gd name="connsiteX5754" fmla="*/ 1137526 w 15576846"/>
              <a:gd name="connsiteY5754" fmla="*/ 3876023 h 7267344"/>
              <a:gd name="connsiteX5755" fmla="*/ 1199716 w 15576846"/>
              <a:gd name="connsiteY5755" fmla="*/ 3889855 h 7267344"/>
              <a:gd name="connsiteX5756" fmla="*/ 1200278 w 15576846"/>
              <a:gd name="connsiteY5756" fmla="*/ 3890979 h 7267344"/>
              <a:gd name="connsiteX5757" fmla="*/ 1195217 w 15576846"/>
              <a:gd name="connsiteY5757" fmla="*/ 3886819 h 7267344"/>
              <a:gd name="connsiteX5758" fmla="*/ 1195780 w 15576846"/>
              <a:gd name="connsiteY5758" fmla="*/ 3886931 h 7267344"/>
              <a:gd name="connsiteX5759" fmla="*/ 1199716 w 15576846"/>
              <a:gd name="connsiteY5759" fmla="*/ 3889855 h 7267344"/>
              <a:gd name="connsiteX5760" fmla="*/ 1360083 w 15576846"/>
              <a:gd name="connsiteY5760" fmla="*/ 4043587 h 7267344"/>
              <a:gd name="connsiteX5761" fmla="*/ 1359970 w 15576846"/>
              <a:gd name="connsiteY5761" fmla="*/ 4043137 h 7267344"/>
              <a:gd name="connsiteX5762" fmla="*/ 1359295 w 15576846"/>
              <a:gd name="connsiteY5762" fmla="*/ 4042800 h 7267344"/>
              <a:gd name="connsiteX5763" fmla="*/ 1343664 w 15576846"/>
              <a:gd name="connsiteY5763" fmla="*/ 4028405 h 7267344"/>
              <a:gd name="connsiteX5764" fmla="*/ 1349624 w 15576846"/>
              <a:gd name="connsiteY5764" fmla="*/ 4031779 h 7267344"/>
              <a:gd name="connsiteX5765" fmla="*/ 1369979 w 15576846"/>
              <a:gd name="connsiteY5765" fmla="*/ 4051009 h 7267344"/>
              <a:gd name="connsiteX5766" fmla="*/ 1364131 w 15576846"/>
              <a:gd name="connsiteY5766" fmla="*/ 4047298 h 7267344"/>
              <a:gd name="connsiteX5767" fmla="*/ 1360083 w 15576846"/>
              <a:gd name="connsiteY5767" fmla="*/ 4043587 h 7267344"/>
              <a:gd name="connsiteX5768" fmla="*/ 1348049 w 15576846"/>
              <a:gd name="connsiteY5768" fmla="*/ 4020758 h 7267344"/>
              <a:gd name="connsiteX5769" fmla="*/ 1334554 w 15576846"/>
              <a:gd name="connsiteY5769" fmla="*/ 4008275 h 7267344"/>
              <a:gd name="connsiteX5770" fmla="*/ 1342202 w 15576846"/>
              <a:gd name="connsiteY5770" fmla="*/ 4011986 h 7267344"/>
              <a:gd name="connsiteX5771" fmla="*/ 1363906 w 15576846"/>
              <a:gd name="connsiteY5771" fmla="*/ 4032566 h 7267344"/>
              <a:gd name="connsiteX5772" fmla="*/ 1356596 w 15576846"/>
              <a:gd name="connsiteY5772" fmla="*/ 4028630 h 7267344"/>
              <a:gd name="connsiteX5773" fmla="*/ 1348049 w 15576846"/>
              <a:gd name="connsiteY5773" fmla="*/ 4020758 h 7267344"/>
              <a:gd name="connsiteX5774" fmla="*/ 1327357 w 15576846"/>
              <a:gd name="connsiteY5774" fmla="*/ 4011311 h 7267344"/>
              <a:gd name="connsiteX5775" fmla="*/ 1318135 w 15576846"/>
              <a:gd name="connsiteY5775" fmla="*/ 4005013 h 7267344"/>
              <a:gd name="connsiteX5776" fmla="*/ 1316448 w 15576846"/>
              <a:gd name="connsiteY5776" fmla="*/ 4001302 h 7267344"/>
              <a:gd name="connsiteX5777" fmla="*/ 1327357 w 15576846"/>
              <a:gd name="connsiteY5777" fmla="*/ 4011311 h 7267344"/>
              <a:gd name="connsiteX5778" fmla="*/ 1373128 w 15576846"/>
              <a:gd name="connsiteY5778" fmla="*/ 4044374 h 7267344"/>
              <a:gd name="connsiteX5779" fmla="*/ 1379088 w 15576846"/>
              <a:gd name="connsiteY5779" fmla="*/ 4047298 h 7267344"/>
              <a:gd name="connsiteX5780" fmla="*/ 1401130 w 15576846"/>
              <a:gd name="connsiteY5780" fmla="*/ 4068778 h 7267344"/>
              <a:gd name="connsiteX5781" fmla="*/ 1395507 w 15576846"/>
              <a:gd name="connsiteY5781" fmla="*/ 4065741 h 7267344"/>
              <a:gd name="connsiteX5782" fmla="*/ 1373128 w 15576846"/>
              <a:gd name="connsiteY5782" fmla="*/ 4044374 h 7267344"/>
              <a:gd name="connsiteX5783" fmla="*/ 1398544 w 15576846"/>
              <a:gd name="connsiteY5783" fmla="*/ 4056632 h 7267344"/>
              <a:gd name="connsiteX5784" fmla="*/ 1406641 w 15576846"/>
              <a:gd name="connsiteY5784" fmla="*/ 4060231 h 7267344"/>
              <a:gd name="connsiteX5785" fmla="*/ 1429020 w 15576846"/>
              <a:gd name="connsiteY5785" fmla="*/ 4082835 h 7267344"/>
              <a:gd name="connsiteX5786" fmla="*/ 1421485 w 15576846"/>
              <a:gd name="connsiteY5786" fmla="*/ 4079124 h 7267344"/>
              <a:gd name="connsiteX5787" fmla="*/ 1398544 w 15576846"/>
              <a:gd name="connsiteY5787" fmla="*/ 4056632 h 7267344"/>
              <a:gd name="connsiteX5788" fmla="*/ 1384936 w 15576846"/>
              <a:gd name="connsiteY5788" fmla="*/ 4043362 h 7267344"/>
              <a:gd name="connsiteX5789" fmla="*/ 1373690 w 15576846"/>
              <a:gd name="connsiteY5789" fmla="*/ 4032453 h 7267344"/>
              <a:gd name="connsiteX5790" fmla="*/ 1361994 w 15576846"/>
              <a:gd name="connsiteY5790" fmla="*/ 4021320 h 7267344"/>
              <a:gd name="connsiteX5791" fmla="*/ 1371216 w 15576846"/>
              <a:gd name="connsiteY5791" fmla="*/ 4025368 h 7267344"/>
              <a:gd name="connsiteX5792" fmla="*/ 1393933 w 15576846"/>
              <a:gd name="connsiteY5792" fmla="*/ 4047636 h 7267344"/>
              <a:gd name="connsiteX5793" fmla="*/ 1384936 w 15576846"/>
              <a:gd name="connsiteY5793" fmla="*/ 4043362 h 7267344"/>
              <a:gd name="connsiteX5794" fmla="*/ 1345013 w 15576846"/>
              <a:gd name="connsiteY5794" fmla="*/ 4005238 h 7267344"/>
              <a:gd name="connsiteX5795" fmla="*/ 1323871 w 15576846"/>
              <a:gd name="connsiteY5795" fmla="*/ 3985558 h 7267344"/>
              <a:gd name="connsiteX5796" fmla="*/ 1334217 w 15576846"/>
              <a:gd name="connsiteY5796" fmla="*/ 3989944 h 7267344"/>
              <a:gd name="connsiteX5797" fmla="*/ 1355359 w 15576846"/>
              <a:gd name="connsiteY5797" fmla="*/ 4009962 h 7267344"/>
              <a:gd name="connsiteX5798" fmla="*/ 1345013 w 15576846"/>
              <a:gd name="connsiteY5798" fmla="*/ 4005238 h 7267344"/>
              <a:gd name="connsiteX5799" fmla="*/ 1322634 w 15576846"/>
              <a:gd name="connsiteY5799" fmla="*/ 3993992 h 7267344"/>
              <a:gd name="connsiteX5800" fmla="*/ 1312962 w 15576846"/>
              <a:gd name="connsiteY5800" fmla="*/ 3988594 h 7267344"/>
              <a:gd name="connsiteX5801" fmla="*/ 1293732 w 15576846"/>
              <a:gd name="connsiteY5801" fmla="*/ 3971276 h 7267344"/>
              <a:gd name="connsiteX5802" fmla="*/ 1303178 w 15576846"/>
              <a:gd name="connsiteY5802" fmla="*/ 3975999 h 7267344"/>
              <a:gd name="connsiteX5803" fmla="*/ 1322634 w 15576846"/>
              <a:gd name="connsiteY5803" fmla="*/ 3993992 h 7267344"/>
              <a:gd name="connsiteX5804" fmla="*/ 1192293 w 15576846"/>
              <a:gd name="connsiteY5804" fmla="*/ 3893791 h 7267344"/>
              <a:gd name="connsiteX5805" fmla="*/ 1184196 w 15576846"/>
              <a:gd name="connsiteY5805" fmla="*/ 3891205 h 7267344"/>
              <a:gd name="connsiteX5806" fmla="*/ 1169352 w 15576846"/>
              <a:gd name="connsiteY5806" fmla="*/ 3879284 h 7267344"/>
              <a:gd name="connsiteX5807" fmla="*/ 1177224 w 15576846"/>
              <a:gd name="connsiteY5807" fmla="*/ 3881645 h 7267344"/>
              <a:gd name="connsiteX5808" fmla="*/ 1192293 w 15576846"/>
              <a:gd name="connsiteY5808" fmla="*/ 3893791 h 7267344"/>
              <a:gd name="connsiteX5809" fmla="*/ 1181160 w 15576846"/>
              <a:gd name="connsiteY5809" fmla="*/ 3897952 h 7267344"/>
              <a:gd name="connsiteX5810" fmla="*/ 1194543 w 15576846"/>
              <a:gd name="connsiteY5810" fmla="*/ 3908748 h 7267344"/>
              <a:gd name="connsiteX5811" fmla="*/ 1185883 w 15576846"/>
              <a:gd name="connsiteY5811" fmla="*/ 3905712 h 7267344"/>
              <a:gd name="connsiteX5812" fmla="*/ 1172725 w 15576846"/>
              <a:gd name="connsiteY5812" fmla="*/ 3895253 h 7267344"/>
              <a:gd name="connsiteX5813" fmla="*/ 1181160 w 15576846"/>
              <a:gd name="connsiteY5813" fmla="*/ 3897952 h 7267344"/>
              <a:gd name="connsiteX5814" fmla="*/ 1200278 w 15576846"/>
              <a:gd name="connsiteY5814" fmla="*/ 3904137 h 7267344"/>
              <a:gd name="connsiteX5815" fmla="*/ 1207813 w 15576846"/>
              <a:gd name="connsiteY5815" fmla="*/ 3906611 h 7267344"/>
              <a:gd name="connsiteX5816" fmla="*/ 1222095 w 15576846"/>
              <a:gd name="connsiteY5816" fmla="*/ 3918532 h 7267344"/>
              <a:gd name="connsiteX5817" fmla="*/ 1214335 w 15576846"/>
              <a:gd name="connsiteY5817" fmla="*/ 3915833 h 7267344"/>
              <a:gd name="connsiteX5818" fmla="*/ 1200278 w 15576846"/>
              <a:gd name="connsiteY5818" fmla="*/ 3904137 h 7267344"/>
              <a:gd name="connsiteX5819" fmla="*/ 1234915 w 15576846"/>
              <a:gd name="connsiteY5819" fmla="*/ 3930790 h 7267344"/>
              <a:gd name="connsiteX5820" fmla="*/ 1246611 w 15576846"/>
              <a:gd name="connsiteY5820" fmla="*/ 3941586 h 7267344"/>
              <a:gd name="connsiteX5821" fmla="*/ 1244025 w 15576846"/>
              <a:gd name="connsiteY5821" fmla="*/ 3940574 h 7267344"/>
              <a:gd name="connsiteX5822" fmla="*/ 1230754 w 15576846"/>
              <a:gd name="connsiteY5822" fmla="*/ 3929328 h 7267344"/>
              <a:gd name="connsiteX5823" fmla="*/ 1234915 w 15576846"/>
              <a:gd name="connsiteY5823" fmla="*/ 3930790 h 7267344"/>
              <a:gd name="connsiteX5824" fmla="*/ 1299579 w 15576846"/>
              <a:gd name="connsiteY5824" fmla="*/ 3988932 h 7267344"/>
              <a:gd name="connsiteX5825" fmla="*/ 1306439 w 15576846"/>
              <a:gd name="connsiteY5825" fmla="*/ 3993093 h 7267344"/>
              <a:gd name="connsiteX5826" fmla="*/ 1302054 w 15576846"/>
              <a:gd name="connsiteY5826" fmla="*/ 3991069 h 7267344"/>
              <a:gd name="connsiteX5827" fmla="*/ 1299579 w 15576846"/>
              <a:gd name="connsiteY5827" fmla="*/ 3988932 h 7267344"/>
              <a:gd name="connsiteX5828" fmla="*/ 1388985 w 15576846"/>
              <a:gd name="connsiteY5828" fmla="*/ 4070577 h 7267344"/>
              <a:gd name="connsiteX5829" fmla="*/ 1392471 w 15576846"/>
              <a:gd name="connsiteY5829" fmla="*/ 4072489 h 7267344"/>
              <a:gd name="connsiteX5830" fmla="*/ 1410689 w 15576846"/>
              <a:gd name="connsiteY5830" fmla="*/ 4090145 h 7267344"/>
              <a:gd name="connsiteX5831" fmla="*/ 1407653 w 15576846"/>
              <a:gd name="connsiteY5831" fmla="*/ 4088233 h 7267344"/>
              <a:gd name="connsiteX5832" fmla="*/ 1388985 w 15576846"/>
              <a:gd name="connsiteY5832" fmla="*/ 4070577 h 7267344"/>
              <a:gd name="connsiteX5833" fmla="*/ 1414288 w 15576846"/>
              <a:gd name="connsiteY5833" fmla="*/ 4083960 h 7267344"/>
              <a:gd name="connsiteX5834" fmla="*/ 1418674 w 15576846"/>
              <a:gd name="connsiteY5834" fmla="*/ 4086209 h 7267344"/>
              <a:gd name="connsiteX5835" fmla="*/ 1438354 w 15576846"/>
              <a:gd name="connsiteY5835" fmla="*/ 4105889 h 7267344"/>
              <a:gd name="connsiteX5836" fmla="*/ 1434418 w 15576846"/>
              <a:gd name="connsiteY5836" fmla="*/ 4103753 h 7267344"/>
              <a:gd name="connsiteX5837" fmla="*/ 1414288 w 15576846"/>
              <a:gd name="connsiteY5837" fmla="*/ 4083960 h 7267344"/>
              <a:gd name="connsiteX5838" fmla="*/ 1437455 w 15576846"/>
              <a:gd name="connsiteY5838" fmla="*/ 4095318 h 7267344"/>
              <a:gd name="connsiteX5839" fmla="*/ 1444202 w 15576846"/>
              <a:gd name="connsiteY5839" fmla="*/ 4098467 h 7267344"/>
              <a:gd name="connsiteX5840" fmla="*/ 1464557 w 15576846"/>
              <a:gd name="connsiteY5840" fmla="*/ 4119497 h 7267344"/>
              <a:gd name="connsiteX5841" fmla="*/ 1458259 w 15576846"/>
              <a:gd name="connsiteY5841" fmla="*/ 4116348 h 7267344"/>
              <a:gd name="connsiteX5842" fmla="*/ 1437455 w 15576846"/>
              <a:gd name="connsiteY5842" fmla="*/ 4095318 h 7267344"/>
              <a:gd name="connsiteX5843" fmla="*/ 1445214 w 15576846"/>
              <a:gd name="connsiteY5843" fmla="*/ 4090482 h 7267344"/>
              <a:gd name="connsiteX5844" fmla="*/ 1422273 w 15576846"/>
              <a:gd name="connsiteY5844" fmla="*/ 4067091 h 7267344"/>
              <a:gd name="connsiteX5845" fmla="*/ 1430707 w 15576846"/>
              <a:gd name="connsiteY5845" fmla="*/ 4070690 h 7267344"/>
              <a:gd name="connsiteX5846" fmla="*/ 1453199 w 15576846"/>
              <a:gd name="connsiteY5846" fmla="*/ 4094193 h 7267344"/>
              <a:gd name="connsiteX5847" fmla="*/ 1445214 w 15576846"/>
              <a:gd name="connsiteY5847" fmla="*/ 4090482 h 7267344"/>
              <a:gd name="connsiteX5848" fmla="*/ 1410239 w 15576846"/>
              <a:gd name="connsiteY5848" fmla="*/ 4054945 h 7267344"/>
              <a:gd name="connsiteX5849" fmla="*/ 1399331 w 15576846"/>
              <a:gd name="connsiteY5849" fmla="*/ 4044037 h 7267344"/>
              <a:gd name="connsiteX5850" fmla="*/ 1386960 w 15576846"/>
              <a:gd name="connsiteY5850" fmla="*/ 4031891 h 7267344"/>
              <a:gd name="connsiteX5851" fmla="*/ 1396407 w 15576846"/>
              <a:gd name="connsiteY5851" fmla="*/ 4035602 h 7267344"/>
              <a:gd name="connsiteX5852" fmla="*/ 1419461 w 15576846"/>
              <a:gd name="connsiteY5852" fmla="*/ 4058994 h 7267344"/>
              <a:gd name="connsiteX5853" fmla="*/ 1410239 w 15576846"/>
              <a:gd name="connsiteY5853" fmla="*/ 4054945 h 7267344"/>
              <a:gd name="connsiteX5854" fmla="*/ 1372228 w 15576846"/>
              <a:gd name="connsiteY5854" fmla="*/ 4017496 h 7267344"/>
              <a:gd name="connsiteX5855" fmla="*/ 1350411 w 15576846"/>
              <a:gd name="connsiteY5855" fmla="*/ 3996466 h 7267344"/>
              <a:gd name="connsiteX5856" fmla="*/ 1360645 w 15576846"/>
              <a:gd name="connsiteY5856" fmla="*/ 4000402 h 7267344"/>
              <a:gd name="connsiteX5857" fmla="*/ 1382349 w 15576846"/>
              <a:gd name="connsiteY5857" fmla="*/ 4021657 h 7267344"/>
              <a:gd name="connsiteX5858" fmla="*/ 1372228 w 15576846"/>
              <a:gd name="connsiteY5858" fmla="*/ 4017496 h 7267344"/>
              <a:gd name="connsiteX5859" fmla="*/ 1336354 w 15576846"/>
              <a:gd name="connsiteY5859" fmla="*/ 3982971 h 7267344"/>
              <a:gd name="connsiteX5860" fmla="*/ 1311163 w 15576846"/>
              <a:gd name="connsiteY5860" fmla="*/ 3959580 h 7267344"/>
              <a:gd name="connsiteX5861" fmla="*/ 1322184 w 15576846"/>
              <a:gd name="connsiteY5861" fmla="*/ 3963628 h 7267344"/>
              <a:gd name="connsiteX5862" fmla="*/ 1347262 w 15576846"/>
              <a:gd name="connsiteY5862" fmla="*/ 3987357 h 7267344"/>
              <a:gd name="connsiteX5863" fmla="*/ 1336354 w 15576846"/>
              <a:gd name="connsiteY5863" fmla="*/ 3982971 h 7267344"/>
              <a:gd name="connsiteX5864" fmla="*/ 1318922 w 15576846"/>
              <a:gd name="connsiteY5864" fmla="*/ 3975549 h 7267344"/>
              <a:gd name="connsiteX5865" fmla="*/ 1307339 w 15576846"/>
              <a:gd name="connsiteY5865" fmla="*/ 3970263 h 7267344"/>
              <a:gd name="connsiteX5866" fmla="*/ 1282711 w 15576846"/>
              <a:gd name="connsiteY5866" fmla="*/ 3948109 h 7267344"/>
              <a:gd name="connsiteX5867" fmla="*/ 1294181 w 15576846"/>
              <a:gd name="connsiteY5867" fmla="*/ 3952945 h 7267344"/>
              <a:gd name="connsiteX5868" fmla="*/ 1318922 w 15576846"/>
              <a:gd name="connsiteY5868" fmla="*/ 3975549 h 7267344"/>
              <a:gd name="connsiteX5869" fmla="*/ 1283273 w 15576846"/>
              <a:gd name="connsiteY5869" fmla="*/ 3958005 h 7267344"/>
              <a:gd name="connsiteX5870" fmla="*/ 1269890 w 15576846"/>
              <a:gd name="connsiteY5870" fmla="*/ 3950133 h 7267344"/>
              <a:gd name="connsiteX5871" fmla="*/ 1248635 w 15576846"/>
              <a:gd name="connsiteY5871" fmla="*/ 3931690 h 7267344"/>
              <a:gd name="connsiteX5872" fmla="*/ 1248523 w 15576846"/>
              <a:gd name="connsiteY5872" fmla="*/ 3931465 h 7267344"/>
              <a:gd name="connsiteX5873" fmla="*/ 1260219 w 15576846"/>
              <a:gd name="connsiteY5873" fmla="*/ 3937538 h 7267344"/>
              <a:gd name="connsiteX5874" fmla="*/ 1283273 w 15576846"/>
              <a:gd name="connsiteY5874" fmla="*/ 3958005 h 7267344"/>
              <a:gd name="connsiteX5875" fmla="*/ 1226818 w 15576846"/>
              <a:gd name="connsiteY5875" fmla="*/ 3910322 h 7267344"/>
              <a:gd name="connsiteX5876" fmla="*/ 1225694 w 15576846"/>
              <a:gd name="connsiteY5876" fmla="*/ 3907848 h 7267344"/>
              <a:gd name="connsiteX5877" fmla="*/ 1235928 w 15576846"/>
              <a:gd name="connsiteY5877" fmla="*/ 3916620 h 7267344"/>
              <a:gd name="connsiteX5878" fmla="*/ 1226818 w 15576846"/>
              <a:gd name="connsiteY5878" fmla="*/ 3910322 h 7267344"/>
              <a:gd name="connsiteX5879" fmla="*/ 1219733 w 15576846"/>
              <a:gd name="connsiteY5879" fmla="*/ 3902675 h 7267344"/>
              <a:gd name="connsiteX5880" fmla="*/ 1216135 w 15576846"/>
              <a:gd name="connsiteY5880" fmla="*/ 3901438 h 7267344"/>
              <a:gd name="connsiteX5881" fmla="*/ 1212648 w 15576846"/>
              <a:gd name="connsiteY5881" fmla="*/ 3897952 h 7267344"/>
              <a:gd name="connsiteX5882" fmla="*/ 1217259 w 15576846"/>
              <a:gd name="connsiteY5882" fmla="*/ 3900539 h 7267344"/>
              <a:gd name="connsiteX5883" fmla="*/ 1219733 w 15576846"/>
              <a:gd name="connsiteY5883" fmla="*/ 3902675 h 7267344"/>
              <a:gd name="connsiteX5884" fmla="*/ 1177786 w 15576846"/>
              <a:gd name="connsiteY5884" fmla="*/ 3868150 h 7267344"/>
              <a:gd name="connsiteX5885" fmla="*/ 1183184 w 15576846"/>
              <a:gd name="connsiteY5885" fmla="*/ 3875573 h 7267344"/>
              <a:gd name="connsiteX5886" fmla="*/ 1180035 w 15576846"/>
              <a:gd name="connsiteY5886" fmla="*/ 3874673 h 7267344"/>
              <a:gd name="connsiteX5887" fmla="*/ 1163616 w 15576846"/>
              <a:gd name="connsiteY5887" fmla="*/ 3861515 h 7267344"/>
              <a:gd name="connsiteX5888" fmla="*/ 1172388 w 15576846"/>
              <a:gd name="connsiteY5888" fmla="*/ 3863877 h 7267344"/>
              <a:gd name="connsiteX5889" fmla="*/ 1177786 w 15576846"/>
              <a:gd name="connsiteY5889" fmla="*/ 3868150 h 7267344"/>
              <a:gd name="connsiteX5890" fmla="*/ 1161929 w 15576846"/>
              <a:gd name="connsiteY5890" fmla="*/ 3869275 h 7267344"/>
              <a:gd name="connsiteX5891" fmla="*/ 1153607 w 15576846"/>
              <a:gd name="connsiteY5891" fmla="*/ 3866801 h 7267344"/>
              <a:gd name="connsiteX5892" fmla="*/ 1137976 w 15576846"/>
              <a:gd name="connsiteY5892" fmla="*/ 3854543 h 7267344"/>
              <a:gd name="connsiteX5893" fmla="*/ 1146073 w 15576846"/>
              <a:gd name="connsiteY5893" fmla="*/ 3856680 h 7267344"/>
              <a:gd name="connsiteX5894" fmla="*/ 1161929 w 15576846"/>
              <a:gd name="connsiteY5894" fmla="*/ 3869275 h 7267344"/>
              <a:gd name="connsiteX5895" fmla="*/ 1134714 w 15576846"/>
              <a:gd name="connsiteY5895" fmla="*/ 3861290 h 7267344"/>
              <a:gd name="connsiteX5896" fmla="*/ 1125493 w 15576846"/>
              <a:gd name="connsiteY5896" fmla="*/ 3858591 h 7267344"/>
              <a:gd name="connsiteX5897" fmla="*/ 1110648 w 15576846"/>
              <a:gd name="connsiteY5897" fmla="*/ 3847345 h 7267344"/>
              <a:gd name="connsiteX5898" fmla="*/ 1119645 w 15576846"/>
              <a:gd name="connsiteY5898" fmla="*/ 3849707 h 7267344"/>
              <a:gd name="connsiteX5899" fmla="*/ 1134714 w 15576846"/>
              <a:gd name="connsiteY5899" fmla="*/ 3861290 h 7267344"/>
              <a:gd name="connsiteX5900" fmla="*/ 1107387 w 15576846"/>
              <a:gd name="connsiteY5900" fmla="*/ 3853306 h 7267344"/>
              <a:gd name="connsiteX5901" fmla="*/ 1098952 w 15576846"/>
              <a:gd name="connsiteY5901" fmla="*/ 3850832 h 7267344"/>
              <a:gd name="connsiteX5902" fmla="*/ 1084895 w 15576846"/>
              <a:gd name="connsiteY5902" fmla="*/ 3840598 h 7267344"/>
              <a:gd name="connsiteX5903" fmla="*/ 1093217 w 15576846"/>
              <a:gd name="connsiteY5903" fmla="*/ 3842735 h 7267344"/>
              <a:gd name="connsiteX5904" fmla="*/ 1107387 w 15576846"/>
              <a:gd name="connsiteY5904" fmla="*/ 3853306 h 7267344"/>
              <a:gd name="connsiteX5905" fmla="*/ 1080059 w 15576846"/>
              <a:gd name="connsiteY5905" fmla="*/ 3845321 h 7267344"/>
              <a:gd name="connsiteX5906" fmla="*/ 1072412 w 15576846"/>
              <a:gd name="connsiteY5906" fmla="*/ 3843072 h 7267344"/>
              <a:gd name="connsiteX5907" fmla="*/ 1059366 w 15576846"/>
              <a:gd name="connsiteY5907" fmla="*/ 3833850 h 7267344"/>
              <a:gd name="connsiteX5908" fmla="*/ 1066901 w 15576846"/>
              <a:gd name="connsiteY5908" fmla="*/ 3835874 h 7267344"/>
              <a:gd name="connsiteX5909" fmla="*/ 1080059 w 15576846"/>
              <a:gd name="connsiteY5909" fmla="*/ 3845321 h 7267344"/>
              <a:gd name="connsiteX5910" fmla="*/ 1052619 w 15576846"/>
              <a:gd name="connsiteY5910" fmla="*/ 3837336 h 7267344"/>
              <a:gd name="connsiteX5911" fmla="*/ 1045871 w 15576846"/>
              <a:gd name="connsiteY5911" fmla="*/ 3835425 h 7267344"/>
              <a:gd name="connsiteX5912" fmla="*/ 1033951 w 15576846"/>
              <a:gd name="connsiteY5912" fmla="*/ 3827215 h 7267344"/>
              <a:gd name="connsiteX5913" fmla="*/ 1040586 w 15576846"/>
              <a:gd name="connsiteY5913" fmla="*/ 3828902 h 7267344"/>
              <a:gd name="connsiteX5914" fmla="*/ 1052619 w 15576846"/>
              <a:gd name="connsiteY5914" fmla="*/ 3837336 h 7267344"/>
              <a:gd name="connsiteX5915" fmla="*/ 1044747 w 15576846"/>
              <a:gd name="connsiteY5915" fmla="*/ 3842847 h 7267344"/>
              <a:gd name="connsiteX5916" fmla="*/ 1054418 w 15576846"/>
              <a:gd name="connsiteY5916" fmla="*/ 3849595 h 7267344"/>
              <a:gd name="connsiteX5917" fmla="*/ 1049245 w 15576846"/>
              <a:gd name="connsiteY5917" fmla="*/ 3847908 h 7267344"/>
              <a:gd name="connsiteX5918" fmla="*/ 1039574 w 15576846"/>
              <a:gd name="connsiteY5918" fmla="*/ 3841273 h 7267344"/>
              <a:gd name="connsiteX5919" fmla="*/ 1044747 w 15576846"/>
              <a:gd name="connsiteY5919" fmla="*/ 3842847 h 7267344"/>
              <a:gd name="connsiteX5920" fmla="*/ 1064989 w 15576846"/>
              <a:gd name="connsiteY5920" fmla="*/ 3848695 h 7267344"/>
              <a:gd name="connsiteX5921" fmla="*/ 1071287 w 15576846"/>
              <a:gd name="connsiteY5921" fmla="*/ 3850494 h 7267344"/>
              <a:gd name="connsiteX5922" fmla="*/ 1082308 w 15576846"/>
              <a:gd name="connsiteY5922" fmla="*/ 3858366 h 7267344"/>
              <a:gd name="connsiteX5923" fmla="*/ 1076010 w 15576846"/>
              <a:gd name="connsiteY5923" fmla="*/ 3856342 h 7267344"/>
              <a:gd name="connsiteX5924" fmla="*/ 1064989 w 15576846"/>
              <a:gd name="connsiteY5924" fmla="*/ 3848695 h 7267344"/>
              <a:gd name="connsiteX5925" fmla="*/ 1090518 w 15576846"/>
              <a:gd name="connsiteY5925" fmla="*/ 3856117 h 7267344"/>
              <a:gd name="connsiteX5926" fmla="*/ 1097715 w 15576846"/>
              <a:gd name="connsiteY5926" fmla="*/ 3858254 h 7267344"/>
              <a:gd name="connsiteX5927" fmla="*/ 1109861 w 15576846"/>
              <a:gd name="connsiteY5927" fmla="*/ 3867251 h 7267344"/>
              <a:gd name="connsiteX5928" fmla="*/ 1102551 w 15576846"/>
              <a:gd name="connsiteY5928" fmla="*/ 3864889 h 7267344"/>
              <a:gd name="connsiteX5929" fmla="*/ 1090518 w 15576846"/>
              <a:gd name="connsiteY5929" fmla="*/ 3856117 h 7267344"/>
              <a:gd name="connsiteX5930" fmla="*/ 1127967 w 15576846"/>
              <a:gd name="connsiteY5930" fmla="*/ 3880746 h 7267344"/>
              <a:gd name="connsiteX5931" fmla="*/ 1139213 w 15576846"/>
              <a:gd name="connsiteY5931" fmla="*/ 3889293 h 7267344"/>
              <a:gd name="connsiteX5932" fmla="*/ 1132353 w 15576846"/>
              <a:gd name="connsiteY5932" fmla="*/ 3886931 h 7267344"/>
              <a:gd name="connsiteX5933" fmla="*/ 1121219 w 15576846"/>
              <a:gd name="connsiteY5933" fmla="*/ 3878609 h 7267344"/>
              <a:gd name="connsiteX5934" fmla="*/ 1127967 w 15576846"/>
              <a:gd name="connsiteY5934" fmla="*/ 3880746 h 7267344"/>
              <a:gd name="connsiteX5935" fmla="*/ 1146972 w 15576846"/>
              <a:gd name="connsiteY5935" fmla="*/ 3886931 h 7267344"/>
              <a:gd name="connsiteX5936" fmla="*/ 1154619 w 15576846"/>
              <a:gd name="connsiteY5936" fmla="*/ 3889405 h 7267344"/>
              <a:gd name="connsiteX5937" fmla="*/ 1166990 w 15576846"/>
              <a:gd name="connsiteY5937" fmla="*/ 3899077 h 7267344"/>
              <a:gd name="connsiteX5938" fmla="*/ 1159230 w 15576846"/>
              <a:gd name="connsiteY5938" fmla="*/ 3896378 h 7267344"/>
              <a:gd name="connsiteX5939" fmla="*/ 1146972 w 15576846"/>
              <a:gd name="connsiteY5939" fmla="*/ 3886931 h 7267344"/>
              <a:gd name="connsiteX5940" fmla="*/ 1184534 w 15576846"/>
              <a:gd name="connsiteY5940" fmla="*/ 3913022 h 7267344"/>
              <a:gd name="connsiteX5941" fmla="*/ 1195780 w 15576846"/>
              <a:gd name="connsiteY5941" fmla="*/ 3922131 h 7267344"/>
              <a:gd name="connsiteX5942" fmla="*/ 1188582 w 15576846"/>
              <a:gd name="connsiteY5942" fmla="*/ 3919319 h 7267344"/>
              <a:gd name="connsiteX5943" fmla="*/ 1177336 w 15576846"/>
              <a:gd name="connsiteY5943" fmla="*/ 3910435 h 7267344"/>
              <a:gd name="connsiteX5944" fmla="*/ 1184534 w 15576846"/>
              <a:gd name="connsiteY5944" fmla="*/ 3913022 h 7267344"/>
              <a:gd name="connsiteX5945" fmla="*/ 1203089 w 15576846"/>
              <a:gd name="connsiteY5945" fmla="*/ 3919544 h 7267344"/>
              <a:gd name="connsiteX5946" fmla="*/ 1211299 w 15576846"/>
              <a:gd name="connsiteY5946" fmla="*/ 3922468 h 7267344"/>
              <a:gd name="connsiteX5947" fmla="*/ 1223669 w 15576846"/>
              <a:gd name="connsiteY5947" fmla="*/ 3932814 h 7267344"/>
              <a:gd name="connsiteX5948" fmla="*/ 1215460 w 15576846"/>
              <a:gd name="connsiteY5948" fmla="*/ 3929665 h 7267344"/>
              <a:gd name="connsiteX5949" fmla="*/ 1203089 w 15576846"/>
              <a:gd name="connsiteY5949" fmla="*/ 3919544 h 7267344"/>
              <a:gd name="connsiteX5950" fmla="*/ 1240763 w 15576846"/>
              <a:gd name="connsiteY5950" fmla="*/ 3947209 h 7267344"/>
              <a:gd name="connsiteX5951" fmla="*/ 1252347 w 15576846"/>
              <a:gd name="connsiteY5951" fmla="*/ 3956993 h 7267344"/>
              <a:gd name="connsiteX5952" fmla="*/ 1244587 w 15576846"/>
              <a:gd name="connsiteY5952" fmla="*/ 3953732 h 7267344"/>
              <a:gd name="connsiteX5953" fmla="*/ 1233229 w 15576846"/>
              <a:gd name="connsiteY5953" fmla="*/ 3944173 h 7267344"/>
              <a:gd name="connsiteX5954" fmla="*/ 1240763 w 15576846"/>
              <a:gd name="connsiteY5954" fmla="*/ 3947209 h 7267344"/>
              <a:gd name="connsiteX5955" fmla="*/ 1353560 w 15576846"/>
              <a:gd name="connsiteY5955" fmla="*/ 4048760 h 7267344"/>
              <a:gd name="connsiteX5956" fmla="*/ 1357608 w 15576846"/>
              <a:gd name="connsiteY5956" fmla="*/ 4051459 h 7267344"/>
              <a:gd name="connsiteX5957" fmla="*/ 1358283 w 15576846"/>
              <a:gd name="connsiteY5957" fmla="*/ 4052921 h 7267344"/>
              <a:gd name="connsiteX5958" fmla="*/ 1356821 w 15576846"/>
              <a:gd name="connsiteY5958" fmla="*/ 4051684 h 7267344"/>
              <a:gd name="connsiteX5959" fmla="*/ 1353560 w 15576846"/>
              <a:gd name="connsiteY5959" fmla="*/ 4048760 h 7267344"/>
              <a:gd name="connsiteX5960" fmla="*/ 1409452 w 15576846"/>
              <a:gd name="connsiteY5960" fmla="*/ 4099929 h 7267344"/>
              <a:gd name="connsiteX5961" fmla="*/ 1409115 w 15576846"/>
              <a:gd name="connsiteY5961" fmla="*/ 4099254 h 7267344"/>
              <a:gd name="connsiteX5962" fmla="*/ 1414738 w 15576846"/>
              <a:gd name="connsiteY5962" fmla="*/ 4104652 h 7267344"/>
              <a:gd name="connsiteX5963" fmla="*/ 1413726 w 15576846"/>
              <a:gd name="connsiteY5963" fmla="*/ 4103977 h 7267344"/>
              <a:gd name="connsiteX5964" fmla="*/ 1409452 w 15576846"/>
              <a:gd name="connsiteY5964" fmla="*/ 4099929 h 7267344"/>
              <a:gd name="connsiteX5965" fmla="*/ 1449713 w 15576846"/>
              <a:gd name="connsiteY5965" fmla="*/ 4128719 h 7267344"/>
              <a:gd name="connsiteX5966" fmla="*/ 1429357 w 15576846"/>
              <a:gd name="connsiteY5966" fmla="*/ 4108926 h 7267344"/>
              <a:gd name="connsiteX5967" fmla="*/ 1430932 w 15576846"/>
              <a:gd name="connsiteY5967" fmla="*/ 4109826 h 7267344"/>
              <a:gd name="connsiteX5968" fmla="*/ 1450387 w 15576846"/>
              <a:gd name="connsiteY5968" fmla="*/ 4129056 h 7267344"/>
              <a:gd name="connsiteX5969" fmla="*/ 1449713 w 15576846"/>
              <a:gd name="connsiteY5969" fmla="*/ 4128719 h 7267344"/>
              <a:gd name="connsiteX5970" fmla="*/ 1451737 w 15576846"/>
              <a:gd name="connsiteY5970" fmla="*/ 4120959 h 7267344"/>
              <a:gd name="connsiteX5971" fmla="*/ 1454661 w 15576846"/>
              <a:gd name="connsiteY5971" fmla="*/ 4122533 h 7267344"/>
              <a:gd name="connsiteX5972" fmla="*/ 1475016 w 15576846"/>
              <a:gd name="connsiteY5972" fmla="*/ 4143451 h 7267344"/>
              <a:gd name="connsiteX5973" fmla="*/ 1472767 w 15576846"/>
              <a:gd name="connsiteY5973" fmla="*/ 4142213 h 7267344"/>
              <a:gd name="connsiteX5974" fmla="*/ 1451737 w 15576846"/>
              <a:gd name="connsiteY5974" fmla="*/ 4120959 h 7267344"/>
              <a:gd name="connsiteX5975" fmla="*/ 1472992 w 15576846"/>
              <a:gd name="connsiteY5975" fmla="*/ 4131530 h 7267344"/>
              <a:gd name="connsiteX5976" fmla="*/ 1478390 w 15576846"/>
              <a:gd name="connsiteY5976" fmla="*/ 4134116 h 7267344"/>
              <a:gd name="connsiteX5977" fmla="*/ 1499195 w 15576846"/>
              <a:gd name="connsiteY5977" fmla="*/ 4156271 h 7267344"/>
              <a:gd name="connsiteX5978" fmla="*/ 1494246 w 15576846"/>
              <a:gd name="connsiteY5978" fmla="*/ 4153685 h 7267344"/>
              <a:gd name="connsiteX5979" fmla="*/ 1472992 w 15576846"/>
              <a:gd name="connsiteY5979" fmla="*/ 4131530 h 7267344"/>
              <a:gd name="connsiteX5980" fmla="*/ 1493684 w 15576846"/>
              <a:gd name="connsiteY5980" fmla="*/ 4141201 h 7267344"/>
              <a:gd name="connsiteX5981" fmla="*/ 1499982 w 15576846"/>
              <a:gd name="connsiteY5981" fmla="*/ 4144013 h 7267344"/>
              <a:gd name="connsiteX5982" fmla="*/ 1521012 w 15576846"/>
              <a:gd name="connsiteY5982" fmla="*/ 4167067 h 7267344"/>
              <a:gd name="connsiteX5983" fmla="*/ 1515164 w 15576846"/>
              <a:gd name="connsiteY5983" fmla="*/ 4164256 h 7267344"/>
              <a:gd name="connsiteX5984" fmla="*/ 1493684 w 15576846"/>
              <a:gd name="connsiteY5984" fmla="*/ 4141201 h 7267344"/>
              <a:gd name="connsiteX5985" fmla="*/ 1514039 w 15576846"/>
              <a:gd name="connsiteY5985" fmla="*/ 4150311 h 7267344"/>
              <a:gd name="connsiteX5986" fmla="*/ 1521124 w 15576846"/>
              <a:gd name="connsiteY5986" fmla="*/ 4153347 h 7267344"/>
              <a:gd name="connsiteX5987" fmla="*/ 1542154 w 15576846"/>
              <a:gd name="connsiteY5987" fmla="*/ 4177076 h 7267344"/>
              <a:gd name="connsiteX5988" fmla="*/ 1535519 w 15576846"/>
              <a:gd name="connsiteY5988" fmla="*/ 4174040 h 7267344"/>
              <a:gd name="connsiteX5989" fmla="*/ 1514039 w 15576846"/>
              <a:gd name="connsiteY5989" fmla="*/ 4150311 h 7267344"/>
              <a:gd name="connsiteX5990" fmla="*/ 1534282 w 15576846"/>
              <a:gd name="connsiteY5990" fmla="*/ 4158745 h 7267344"/>
              <a:gd name="connsiteX5991" fmla="*/ 1542154 w 15576846"/>
              <a:gd name="connsiteY5991" fmla="*/ 4162006 h 7267344"/>
              <a:gd name="connsiteX5992" fmla="*/ 1563296 w 15576846"/>
              <a:gd name="connsiteY5992" fmla="*/ 4186522 h 7267344"/>
              <a:gd name="connsiteX5993" fmla="*/ 1555762 w 15576846"/>
              <a:gd name="connsiteY5993" fmla="*/ 4183149 h 7267344"/>
              <a:gd name="connsiteX5994" fmla="*/ 1534282 w 15576846"/>
              <a:gd name="connsiteY5994" fmla="*/ 4158745 h 7267344"/>
              <a:gd name="connsiteX5995" fmla="*/ 1573755 w 15576846"/>
              <a:gd name="connsiteY5995" fmla="*/ 4198893 h 7267344"/>
              <a:gd name="connsiteX5996" fmla="*/ 1594110 w 15576846"/>
              <a:gd name="connsiteY5996" fmla="*/ 4223184 h 7267344"/>
              <a:gd name="connsiteX5997" fmla="*/ 1587588 w 15576846"/>
              <a:gd name="connsiteY5997" fmla="*/ 4220148 h 7267344"/>
              <a:gd name="connsiteX5998" fmla="*/ 1566783 w 15576846"/>
              <a:gd name="connsiteY5998" fmla="*/ 4195857 h 7267344"/>
              <a:gd name="connsiteX5999" fmla="*/ 1573755 w 15576846"/>
              <a:gd name="connsiteY5999" fmla="*/ 4198893 h 7267344"/>
              <a:gd name="connsiteX6000" fmla="*/ 1604906 w 15576846"/>
              <a:gd name="connsiteY6000" fmla="*/ 4236230 h 7267344"/>
              <a:gd name="connsiteX6001" fmla="*/ 1624474 w 15576846"/>
              <a:gd name="connsiteY6001" fmla="*/ 4260071 h 7267344"/>
              <a:gd name="connsiteX6002" fmla="*/ 1618851 w 15576846"/>
              <a:gd name="connsiteY6002" fmla="*/ 4257372 h 7267344"/>
              <a:gd name="connsiteX6003" fmla="*/ 1598834 w 15576846"/>
              <a:gd name="connsiteY6003" fmla="*/ 4233418 h 7267344"/>
              <a:gd name="connsiteX6004" fmla="*/ 1604906 w 15576846"/>
              <a:gd name="connsiteY6004" fmla="*/ 4236230 h 7267344"/>
              <a:gd name="connsiteX6005" fmla="*/ 1617277 w 15576846"/>
              <a:gd name="connsiteY6005" fmla="*/ 4241628 h 7267344"/>
              <a:gd name="connsiteX6006" fmla="*/ 1624249 w 15576846"/>
              <a:gd name="connsiteY6006" fmla="*/ 4244664 h 7267344"/>
              <a:gd name="connsiteX6007" fmla="*/ 1643592 w 15576846"/>
              <a:gd name="connsiteY6007" fmla="*/ 4268955 h 7267344"/>
              <a:gd name="connsiteX6008" fmla="*/ 1637070 w 15576846"/>
              <a:gd name="connsiteY6008" fmla="*/ 4265919 h 7267344"/>
              <a:gd name="connsiteX6009" fmla="*/ 1617277 w 15576846"/>
              <a:gd name="connsiteY6009" fmla="*/ 4241628 h 7267344"/>
              <a:gd name="connsiteX6010" fmla="*/ 1635833 w 15576846"/>
              <a:gd name="connsiteY6010" fmla="*/ 4249612 h 7267344"/>
              <a:gd name="connsiteX6011" fmla="*/ 1643592 w 15576846"/>
              <a:gd name="connsiteY6011" fmla="*/ 4252874 h 7267344"/>
              <a:gd name="connsiteX6012" fmla="*/ 1662823 w 15576846"/>
              <a:gd name="connsiteY6012" fmla="*/ 4277615 h 7267344"/>
              <a:gd name="connsiteX6013" fmla="*/ 1655401 w 15576846"/>
              <a:gd name="connsiteY6013" fmla="*/ 4274353 h 7267344"/>
              <a:gd name="connsiteX6014" fmla="*/ 1635833 w 15576846"/>
              <a:gd name="connsiteY6014" fmla="*/ 4249612 h 7267344"/>
              <a:gd name="connsiteX6015" fmla="*/ 1654726 w 15576846"/>
              <a:gd name="connsiteY6015" fmla="*/ 4257372 h 7267344"/>
              <a:gd name="connsiteX6016" fmla="*/ 1663160 w 15576846"/>
              <a:gd name="connsiteY6016" fmla="*/ 4260746 h 7267344"/>
              <a:gd name="connsiteX6017" fmla="*/ 1682278 w 15576846"/>
              <a:gd name="connsiteY6017" fmla="*/ 4285937 h 7267344"/>
              <a:gd name="connsiteX6018" fmla="*/ 1674181 w 15576846"/>
              <a:gd name="connsiteY6018" fmla="*/ 4282450 h 7267344"/>
              <a:gd name="connsiteX6019" fmla="*/ 1654726 w 15576846"/>
              <a:gd name="connsiteY6019" fmla="*/ 4257372 h 7267344"/>
              <a:gd name="connsiteX6020" fmla="*/ 1673732 w 15576846"/>
              <a:gd name="connsiteY6020" fmla="*/ 4264907 h 7267344"/>
              <a:gd name="connsiteX6021" fmla="*/ 1682728 w 15576846"/>
              <a:gd name="connsiteY6021" fmla="*/ 4268393 h 7267344"/>
              <a:gd name="connsiteX6022" fmla="*/ 1701621 w 15576846"/>
              <a:gd name="connsiteY6022" fmla="*/ 4294034 h 7267344"/>
              <a:gd name="connsiteX6023" fmla="*/ 1692962 w 15576846"/>
              <a:gd name="connsiteY6023" fmla="*/ 4290435 h 7267344"/>
              <a:gd name="connsiteX6024" fmla="*/ 1673732 w 15576846"/>
              <a:gd name="connsiteY6024" fmla="*/ 4264907 h 7267344"/>
              <a:gd name="connsiteX6025" fmla="*/ 1692962 w 15576846"/>
              <a:gd name="connsiteY6025" fmla="*/ 4272329 h 7267344"/>
              <a:gd name="connsiteX6026" fmla="*/ 1702521 w 15576846"/>
              <a:gd name="connsiteY6026" fmla="*/ 4275928 h 7267344"/>
              <a:gd name="connsiteX6027" fmla="*/ 1721302 w 15576846"/>
              <a:gd name="connsiteY6027" fmla="*/ 4302019 h 7267344"/>
              <a:gd name="connsiteX6028" fmla="*/ 1711968 w 15576846"/>
              <a:gd name="connsiteY6028" fmla="*/ 4298307 h 7267344"/>
              <a:gd name="connsiteX6029" fmla="*/ 1692962 w 15576846"/>
              <a:gd name="connsiteY6029" fmla="*/ 4272329 h 7267344"/>
              <a:gd name="connsiteX6030" fmla="*/ 1728499 w 15576846"/>
              <a:gd name="connsiteY6030" fmla="*/ 4312140 h 7267344"/>
              <a:gd name="connsiteX6031" fmla="*/ 1747617 w 15576846"/>
              <a:gd name="connsiteY6031" fmla="*/ 4339467 h 7267344"/>
              <a:gd name="connsiteX6032" fmla="*/ 1738845 w 15576846"/>
              <a:gd name="connsiteY6032" fmla="*/ 4335756 h 7267344"/>
              <a:gd name="connsiteX6033" fmla="*/ 1719390 w 15576846"/>
              <a:gd name="connsiteY6033" fmla="*/ 4308541 h 7267344"/>
              <a:gd name="connsiteX6034" fmla="*/ 1728499 w 15576846"/>
              <a:gd name="connsiteY6034" fmla="*/ 4312140 h 7267344"/>
              <a:gd name="connsiteX6035" fmla="*/ 1738283 w 15576846"/>
              <a:gd name="connsiteY6035" fmla="*/ 4315963 h 7267344"/>
              <a:gd name="connsiteX6036" fmla="*/ 1747955 w 15576846"/>
              <a:gd name="connsiteY6036" fmla="*/ 4319674 h 7267344"/>
              <a:gd name="connsiteX6037" fmla="*/ 1766848 w 15576846"/>
              <a:gd name="connsiteY6037" fmla="*/ 4347340 h 7267344"/>
              <a:gd name="connsiteX6038" fmla="*/ 1757514 w 15576846"/>
              <a:gd name="connsiteY6038" fmla="*/ 4343628 h 7267344"/>
              <a:gd name="connsiteX6039" fmla="*/ 1738283 w 15576846"/>
              <a:gd name="connsiteY6039" fmla="*/ 4315963 h 7267344"/>
              <a:gd name="connsiteX6040" fmla="*/ 1757289 w 15576846"/>
              <a:gd name="connsiteY6040" fmla="*/ 4323161 h 7267344"/>
              <a:gd name="connsiteX6041" fmla="*/ 1767410 w 15576846"/>
              <a:gd name="connsiteY6041" fmla="*/ 4326872 h 7267344"/>
              <a:gd name="connsiteX6042" fmla="*/ 1786191 w 15576846"/>
              <a:gd name="connsiteY6042" fmla="*/ 4354987 h 7267344"/>
              <a:gd name="connsiteX6043" fmla="*/ 1776294 w 15576846"/>
              <a:gd name="connsiteY6043" fmla="*/ 4351163 h 7267344"/>
              <a:gd name="connsiteX6044" fmla="*/ 1757289 w 15576846"/>
              <a:gd name="connsiteY6044" fmla="*/ 4323161 h 7267344"/>
              <a:gd name="connsiteX6045" fmla="*/ 1776632 w 15576846"/>
              <a:gd name="connsiteY6045" fmla="*/ 4330133 h 7267344"/>
              <a:gd name="connsiteX6046" fmla="*/ 1787203 w 15576846"/>
              <a:gd name="connsiteY6046" fmla="*/ 4333844 h 7267344"/>
              <a:gd name="connsiteX6047" fmla="*/ 1805759 w 15576846"/>
              <a:gd name="connsiteY6047" fmla="*/ 4362297 h 7267344"/>
              <a:gd name="connsiteX6048" fmla="*/ 1795412 w 15576846"/>
              <a:gd name="connsiteY6048" fmla="*/ 4358473 h 7267344"/>
              <a:gd name="connsiteX6049" fmla="*/ 1776632 w 15576846"/>
              <a:gd name="connsiteY6049" fmla="*/ 4330133 h 7267344"/>
              <a:gd name="connsiteX6050" fmla="*/ 1812169 w 15576846"/>
              <a:gd name="connsiteY6050" fmla="*/ 4372418 h 7267344"/>
              <a:gd name="connsiteX6051" fmla="*/ 1830050 w 15576846"/>
              <a:gd name="connsiteY6051" fmla="*/ 4400420 h 7267344"/>
              <a:gd name="connsiteX6052" fmla="*/ 1820154 w 15576846"/>
              <a:gd name="connsiteY6052" fmla="*/ 4396484 h 7267344"/>
              <a:gd name="connsiteX6053" fmla="*/ 1802160 w 15576846"/>
              <a:gd name="connsiteY6053" fmla="*/ 4368707 h 7267344"/>
              <a:gd name="connsiteX6054" fmla="*/ 1812169 w 15576846"/>
              <a:gd name="connsiteY6054" fmla="*/ 4372418 h 7267344"/>
              <a:gd name="connsiteX6055" fmla="*/ 1836235 w 15576846"/>
              <a:gd name="connsiteY6055" fmla="*/ 4410429 h 7267344"/>
              <a:gd name="connsiteX6056" fmla="*/ 1853216 w 15576846"/>
              <a:gd name="connsiteY6056" fmla="*/ 4437644 h 7267344"/>
              <a:gd name="connsiteX6057" fmla="*/ 1843770 w 15576846"/>
              <a:gd name="connsiteY6057" fmla="*/ 4433708 h 7267344"/>
              <a:gd name="connsiteX6058" fmla="*/ 1826564 w 15576846"/>
              <a:gd name="connsiteY6058" fmla="*/ 4406606 h 7267344"/>
              <a:gd name="connsiteX6059" fmla="*/ 1836235 w 15576846"/>
              <a:gd name="connsiteY6059" fmla="*/ 4410429 h 7267344"/>
              <a:gd name="connsiteX6060" fmla="*/ 1845120 w 15576846"/>
              <a:gd name="connsiteY6060" fmla="*/ 4413803 h 7267344"/>
              <a:gd name="connsiteX6061" fmla="*/ 1855241 w 15576846"/>
              <a:gd name="connsiteY6061" fmla="*/ 4417627 h 7267344"/>
              <a:gd name="connsiteX6062" fmla="*/ 1871997 w 15576846"/>
              <a:gd name="connsiteY6062" fmla="*/ 4445179 h 7267344"/>
              <a:gd name="connsiteX6063" fmla="*/ 1862101 w 15576846"/>
              <a:gd name="connsiteY6063" fmla="*/ 4441243 h 7267344"/>
              <a:gd name="connsiteX6064" fmla="*/ 1845120 w 15576846"/>
              <a:gd name="connsiteY6064" fmla="*/ 4413803 h 7267344"/>
              <a:gd name="connsiteX6065" fmla="*/ 1863675 w 15576846"/>
              <a:gd name="connsiteY6065" fmla="*/ 4420776 h 7267344"/>
              <a:gd name="connsiteX6066" fmla="*/ 1874246 w 15576846"/>
              <a:gd name="connsiteY6066" fmla="*/ 4424599 h 7267344"/>
              <a:gd name="connsiteX6067" fmla="*/ 1890778 w 15576846"/>
              <a:gd name="connsiteY6067" fmla="*/ 4452489 h 7267344"/>
              <a:gd name="connsiteX6068" fmla="*/ 1880432 w 15576846"/>
              <a:gd name="connsiteY6068" fmla="*/ 4448553 h 7267344"/>
              <a:gd name="connsiteX6069" fmla="*/ 1863675 w 15576846"/>
              <a:gd name="connsiteY6069" fmla="*/ 4420776 h 7267344"/>
              <a:gd name="connsiteX6070" fmla="*/ 1896963 w 15576846"/>
              <a:gd name="connsiteY6070" fmla="*/ 4462948 h 7267344"/>
              <a:gd name="connsiteX6071" fmla="*/ 1912370 w 15576846"/>
              <a:gd name="connsiteY6071" fmla="*/ 4489601 h 7267344"/>
              <a:gd name="connsiteX6072" fmla="*/ 1902361 w 15576846"/>
              <a:gd name="connsiteY6072" fmla="*/ 4485552 h 7267344"/>
              <a:gd name="connsiteX6073" fmla="*/ 1886842 w 15576846"/>
              <a:gd name="connsiteY6073" fmla="*/ 4459124 h 7267344"/>
              <a:gd name="connsiteX6074" fmla="*/ 1896963 w 15576846"/>
              <a:gd name="connsiteY6074" fmla="*/ 4462948 h 7267344"/>
              <a:gd name="connsiteX6075" fmla="*/ 1918668 w 15576846"/>
              <a:gd name="connsiteY6075" fmla="*/ 4500397 h 7267344"/>
              <a:gd name="connsiteX6076" fmla="*/ 1933850 w 15576846"/>
              <a:gd name="connsiteY6076" fmla="*/ 4527275 h 7267344"/>
              <a:gd name="connsiteX6077" fmla="*/ 1924291 w 15576846"/>
              <a:gd name="connsiteY6077" fmla="*/ 4523226 h 7267344"/>
              <a:gd name="connsiteX6078" fmla="*/ 1908884 w 15576846"/>
              <a:gd name="connsiteY6078" fmla="*/ 4496460 h 7267344"/>
              <a:gd name="connsiteX6079" fmla="*/ 1918668 w 15576846"/>
              <a:gd name="connsiteY6079" fmla="*/ 4500397 h 7267344"/>
              <a:gd name="connsiteX6080" fmla="*/ 1926765 w 15576846"/>
              <a:gd name="connsiteY6080" fmla="*/ 4503545 h 7267344"/>
              <a:gd name="connsiteX6081" fmla="*/ 1936999 w 15576846"/>
              <a:gd name="connsiteY6081" fmla="*/ 4507369 h 7267344"/>
              <a:gd name="connsiteX6082" fmla="*/ 1952068 w 15576846"/>
              <a:gd name="connsiteY6082" fmla="*/ 4534584 h 7267344"/>
              <a:gd name="connsiteX6083" fmla="*/ 1942059 w 15576846"/>
              <a:gd name="connsiteY6083" fmla="*/ 4530536 h 7267344"/>
              <a:gd name="connsiteX6084" fmla="*/ 1926765 w 15576846"/>
              <a:gd name="connsiteY6084" fmla="*/ 4503545 h 7267344"/>
              <a:gd name="connsiteX6085" fmla="*/ 1957354 w 15576846"/>
              <a:gd name="connsiteY6085" fmla="*/ 4544368 h 7267344"/>
              <a:gd name="connsiteX6086" fmla="*/ 1972311 w 15576846"/>
              <a:gd name="connsiteY6086" fmla="*/ 4572146 h 7267344"/>
              <a:gd name="connsiteX6087" fmla="*/ 1962639 w 15576846"/>
              <a:gd name="connsiteY6087" fmla="*/ 4567985 h 7267344"/>
              <a:gd name="connsiteX6088" fmla="*/ 1947457 w 15576846"/>
              <a:gd name="connsiteY6088" fmla="*/ 4540320 h 7267344"/>
              <a:gd name="connsiteX6089" fmla="*/ 1957354 w 15576846"/>
              <a:gd name="connsiteY6089" fmla="*/ 4544368 h 7267344"/>
              <a:gd name="connsiteX6090" fmla="*/ 1965226 w 15576846"/>
              <a:gd name="connsiteY6090" fmla="*/ 4547404 h 7267344"/>
              <a:gd name="connsiteX6091" fmla="*/ 1975572 w 15576846"/>
              <a:gd name="connsiteY6091" fmla="*/ 4551341 h 7267344"/>
              <a:gd name="connsiteX6092" fmla="*/ 1990529 w 15576846"/>
              <a:gd name="connsiteY6092" fmla="*/ 4579681 h 7267344"/>
              <a:gd name="connsiteX6093" fmla="*/ 1980408 w 15576846"/>
              <a:gd name="connsiteY6093" fmla="*/ 4575519 h 7267344"/>
              <a:gd name="connsiteX6094" fmla="*/ 1965226 w 15576846"/>
              <a:gd name="connsiteY6094" fmla="*/ 4547404 h 7267344"/>
              <a:gd name="connsiteX6095" fmla="*/ 1995702 w 15576846"/>
              <a:gd name="connsiteY6095" fmla="*/ 4589577 h 7267344"/>
              <a:gd name="connsiteX6096" fmla="*/ 2009760 w 15576846"/>
              <a:gd name="connsiteY6096" fmla="*/ 4616905 h 7267344"/>
              <a:gd name="connsiteX6097" fmla="*/ 1999976 w 15576846"/>
              <a:gd name="connsiteY6097" fmla="*/ 4612744 h 7267344"/>
              <a:gd name="connsiteX6098" fmla="*/ 1985694 w 15576846"/>
              <a:gd name="connsiteY6098" fmla="*/ 4585528 h 7267344"/>
              <a:gd name="connsiteX6099" fmla="*/ 1995702 w 15576846"/>
              <a:gd name="connsiteY6099" fmla="*/ 4589577 h 7267344"/>
              <a:gd name="connsiteX6100" fmla="*/ 2003350 w 15576846"/>
              <a:gd name="connsiteY6100" fmla="*/ 4592501 h 7267344"/>
              <a:gd name="connsiteX6101" fmla="*/ 2149772 w 15576846"/>
              <a:gd name="connsiteY6101" fmla="*/ 4628825 h 7267344"/>
              <a:gd name="connsiteX6102" fmla="*/ 2676531 w 15576846"/>
              <a:gd name="connsiteY6102" fmla="*/ 4265581 h 7267344"/>
              <a:gd name="connsiteX6103" fmla="*/ 3138514 w 15576846"/>
              <a:gd name="connsiteY6103" fmla="*/ 3633673 h 7267344"/>
              <a:gd name="connsiteX6104" fmla="*/ 3149872 w 15576846"/>
              <a:gd name="connsiteY6104" fmla="*/ 3633673 h 7267344"/>
              <a:gd name="connsiteX6105" fmla="*/ 2695986 w 15576846"/>
              <a:gd name="connsiteY6105" fmla="*/ 4287061 h 7267344"/>
              <a:gd name="connsiteX6106" fmla="*/ 2172938 w 15576846"/>
              <a:gd name="connsiteY6106" fmla="*/ 4661101 h 7267344"/>
              <a:gd name="connsiteX6107" fmla="*/ 2017295 w 15576846"/>
              <a:gd name="connsiteY6107" fmla="*/ 4620166 h 7267344"/>
              <a:gd name="connsiteX6108" fmla="*/ 2003350 w 15576846"/>
              <a:gd name="connsiteY6108" fmla="*/ 4592501 h 7267344"/>
              <a:gd name="connsiteX6109" fmla="*/ 2173051 w 15576846"/>
              <a:gd name="connsiteY6109" fmla="*/ 4668636 h 7267344"/>
              <a:gd name="connsiteX6110" fmla="*/ 2462296 w 15576846"/>
              <a:gd name="connsiteY6110" fmla="*/ 4538408 h 7267344"/>
              <a:gd name="connsiteX6111" fmla="*/ 2700147 w 15576846"/>
              <a:gd name="connsiteY6111" fmla="*/ 4290885 h 7267344"/>
              <a:gd name="connsiteX6112" fmla="*/ 3158082 w 15576846"/>
              <a:gd name="connsiteY6112" fmla="*/ 3633560 h 7267344"/>
              <a:gd name="connsiteX6113" fmla="*/ 3169777 w 15576846"/>
              <a:gd name="connsiteY6113" fmla="*/ 3633560 h 7267344"/>
              <a:gd name="connsiteX6114" fmla="*/ 2719715 w 15576846"/>
              <a:gd name="connsiteY6114" fmla="*/ 4312252 h 7267344"/>
              <a:gd name="connsiteX6115" fmla="*/ 2196330 w 15576846"/>
              <a:gd name="connsiteY6115" fmla="*/ 4700799 h 7267344"/>
              <a:gd name="connsiteX6116" fmla="*/ 2035963 w 15576846"/>
              <a:gd name="connsiteY6116" fmla="*/ 4657052 h 7267344"/>
              <a:gd name="connsiteX6117" fmla="*/ 2022243 w 15576846"/>
              <a:gd name="connsiteY6117" fmla="*/ 4629613 h 7267344"/>
              <a:gd name="connsiteX6118" fmla="*/ 2173051 w 15576846"/>
              <a:gd name="connsiteY6118" fmla="*/ 4668636 h 7267344"/>
              <a:gd name="connsiteX6119" fmla="*/ 3164604 w 15576846"/>
              <a:gd name="connsiteY6119" fmla="*/ 3626025 h 7267344"/>
              <a:gd name="connsiteX6120" fmla="*/ 3170902 w 15576846"/>
              <a:gd name="connsiteY6120" fmla="*/ 3618716 h 7267344"/>
              <a:gd name="connsiteX6121" fmla="*/ 3182148 w 15576846"/>
              <a:gd name="connsiteY6121" fmla="*/ 3618378 h 7267344"/>
              <a:gd name="connsiteX6122" fmla="*/ 3175850 w 15576846"/>
              <a:gd name="connsiteY6122" fmla="*/ 3626025 h 7267344"/>
              <a:gd name="connsiteX6123" fmla="*/ 3164604 w 15576846"/>
              <a:gd name="connsiteY6123" fmla="*/ 3626025 h 7267344"/>
              <a:gd name="connsiteX6124" fmla="*/ 3190245 w 15576846"/>
              <a:gd name="connsiteY6124" fmla="*/ 3618041 h 7267344"/>
              <a:gd name="connsiteX6125" fmla="*/ 3201828 w 15576846"/>
              <a:gd name="connsiteY6125" fmla="*/ 3617703 h 7267344"/>
              <a:gd name="connsiteX6126" fmla="*/ 3195418 w 15576846"/>
              <a:gd name="connsiteY6126" fmla="*/ 3626025 h 7267344"/>
              <a:gd name="connsiteX6127" fmla="*/ 3183835 w 15576846"/>
              <a:gd name="connsiteY6127" fmla="*/ 3626025 h 7267344"/>
              <a:gd name="connsiteX6128" fmla="*/ 3190245 w 15576846"/>
              <a:gd name="connsiteY6128" fmla="*/ 3618041 h 7267344"/>
              <a:gd name="connsiteX6129" fmla="*/ 3196655 w 15576846"/>
              <a:gd name="connsiteY6129" fmla="*/ 3610169 h 7267344"/>
              <a:gd name="connsiteX6130" fmla="*/ 3202953 w 15576846"/>
              <a:gd name="connsiteY6130" fmla="*/ 3602409 h 7267344"/>
              <a:gd name="connsiteX6131" fmla="*/ 3214086 w 15576846"/>
              <a:gd name="connsiteY6131" fmla="*/ 3601622 h 7267344"/>
              <a:gd name="connsiteX6132" fmla="*/ 3207788 w 15576846"/>
              <a:gd name="connsiteY6132" fmla="*/ 3609719 h 7267344"/>
              <a:gd name="connsiteX6133" fmla="*/ 3196655 w 15576846"/>
              <a:gd name="connsiteY6133" fmla="*/ 3610169 h 7267344"/>
              <a:gd name="connsiteX6134" fmla="*/ 3222071 w 15576846"/>
              <a:gd name="connsiteY6134" fmla="*/ 3601172 h 7267344"/>
              <a:gd name="connsiteX6135" fmla="*/ 3233429 w 15576846"/>
              <a:gd name="connsiteY6135" fmla="*/ 3600385 h 7267344"/>
              <a:gd name="connsiteX6136" fmla="*/ 3227019 w 15576846"/>
              <a:gd name="connsiteY6136" fmla="*/ 3609156 h 7267344"/>
              <a:gd name="connsiteX6137" fmla="*/ 3215548 w 15576846"/>
              <a:gd name="connsiteY6137" fmla="*/ 3609606 h 7267344"/>
              <a:gd name="connsiteX6138" fmla="*/ 3222071 w 15576846"/>
              <a:gd name="connsiteY6138" fmla="*/ 3601172 h 7267344"/>
              <a:gd name="connsiteX6139" fmla="*/ 3228256 w 15576846"/>
              <a:gd name="connsiteY6139" fmla="*/ 3593075 h 7267344"/>
              <a:gd name="connsiteX6140" fmla="*/ 3229381 w 15576846"/>
              <a:gd name="connsiteY6140" fmla="*/ 3591613 h 7267344"/>
              <a:gd name="connsiteX6141" fmla="*/ 3234554 w 15576846"/>
              <a:gd name="connsiteY6141" fmla="*/ 3584865 h 7267344"/>
              <a:gd name="connsiteX6142" fmla="*/ 3245575 w 15576846"/>
              <a:gd name="connsiteY6142" fmla="*/ 3583741 h 7267344"/>
              <a:gd name="connsiteX6143" fmla="*/ 3240289 w 15576846"/>
              <a:gd name="connsiteY6143" fmla="*/ 3590938 h 7267344"/>
              <a:gd name="connsiteX6144" fmla="*/ 3239277 w 15576846"/>
              <a:gd name="connsiteY6144" fmla="*/ 3592288 h 7267344"/>
              <a:gd name="connsiteX6145" fmla="*/ 3228256 w 15576846"/>
              <a:gd name="connsiteY6145" fmla="*/ 3593075 h 7267344"/>
              <a:gd name="connsiteX6146" fmla="*/ 3259520 w 15576846"/>
              <a:gd name="connsiteY6146" fmla="*/ 3574407 h 7267344"/>
              <a:gd name="connsiteX6147" fmla="*/ 3265930 w 15576846"/>
              <a:gd name="connsiteY6147" fmla="*/ 3565635 h 7267344"/>
              <a:gd name="connsiteX6148" fmla="*/ 3276726 w 15576846"/>
              <a:gd name="connsiteY6148" fmla="*/ 3564061 h 7267344"/>
              <a:gd name="connsiteX6149" fmla="*/ 3270428 w 15576846"/>
              <a:gd name="connsiteY6149" fmla="*/ 3573170 h 7267344"/>
              <a:gd name="connsiteX6150" fmla="*/ 3259520 w 15576846"/>
              <a:gd name="connsiteY6150" fmla="*/ 3574407 h 7267344"/>
              <a:gd name="connsiteX6151" fmla="*/ 3284598 w 15576846"/>
              <a:gd name="connsiteY6151" fmla="*/ 3562936 h 7267344"/>
              <a:gd name="connsiteX6152" fmla="*/ 3295732 w 15576846"/>
              <a:gd name="connsiteY6152" fmla="*/ 3561249 h 7267344"/>
              <a:gd name="connsiteX6153" fmla="*/ 3289321 w 15576846"/>
              <a:gd name="connsiteY6153" fmla="*/ 3571145 h 7267344"/>
              <a:gd name="connsiteX6154" fmla="*/ 3278188 w 15576846"/>
              <a:gd name="connsiteY6154" fmla="*/ 3572382 h 7267344"/>
              <a:gd name="connsiteX6155" fmla="*/ 3284598 w 15576846"/>
              <a:gd name="connsiteY6155" fmla="*/ 3562936 h 7267344"/>
              <a:gd name="connsiteX6156" fmla="*/ 3303154 w 15576846"/>
              <a:gd name="connsiteY6156" fmla="*/ 3560124 h 7267344"/>
              <a:gd name="connsiteX6157" fmla="*/ 3314513 w 15576846"/>
              <a:gd name="connsiteY6157" fmla="*/ 3558438 h 7267344"/>
              <a:gd name="connsiteX6158" fmla="*/ 3307990 w 15576846"/>
              <a:gd name="connsiteY6158" fmla="*/ 3569008 h 7267344"/>
              <a:gd name="connsiteX6159" fmla="*/ 3296519 w 15576846"/>
              <a:gd name="connsiteY6159" fmla="*/ 3570358 h 7267344"/>
              <a:gd name="connsiteX6160" fmla="*/ 3303154 w 15576846"/>
              <a:gd name="connsiteY6160" fmla="*/ 3560124 h 7267344"/>
              <a:gd name="connsiteX6161" fmla="*/ 3308777 w 15576846"/>
              <a:gd name="connsiteY6161" fmla="*/ 3551577 h 7267344"/>
              <a:gd name="connsiteX6162" fmla="*/ 3315187 w 15576846"/>
              <a:gd name="connsiteY6162" fmla="*/ 3541681 h 7267344"/>
              <a:gd name="connsiteX6163" fmla="*/ 3326096 w 15576846"/>
              <a:gd name="connsiteY6163" fmla="*/ 3539544 h 7267344"/>
              <a:gd name="connsiteX6164" fmla="*/ 3319798 w 15576846"/>
              <a:gd name="connsiteY6164" fmla="*/ 3549891 h 7267344"/>
              <a:gd name="connsiteX6165" fmla="*/ 3308777 w 15576846"/>
              <a:gd name="connsiteY6165" fmla="*/ 3551577 h 7267344"/>
              <a:gd name="connsiteX6166" fmla="*/ 3333630 w 15576846"/>
              <a:gd name="connsiteY6166" fmla="*/ 3538082 h 7267344"/>
              <a:gd name="connsiteX6167" fmla="*/ 3344764 w 15576846"/>
              <a:gd name="connsiteY6167" fmla="*/ 3535833 h 7267344"/>
              <a:gd name="connsiteX6168" fmla="*/ 3338354 w 15576846"/>
              <a:gd name="connsiteY6168" fmla="*/ 3546854 h 7267344"/>
              <a:gd name="connsiteX6169" fmla="*/ 3327108 w 15576846"/>
              <a:gd name="connsiteY6169" fmla="*/ 3548653 h 7267344"/>
              <a:gd name="connsiteX6170" fmla="*/ 3333630 w 15576846"/>
              <a:gd name="connsiteY6170" fmla="*/ 3538082 h 7267344"/>
              <a:gd name="connsiteX6171" fmla="*/ 3338916 w 15576846"/>
              <a:gd name="connsiteY6171" fmla="*/ 3529423 h 7267344"/>
              <a:gd name="connsiteX6172" fmla="*/ 3345214 w 15576846"/>
              <a:gd name="connsiteY6172" fmla="*/ 3519077 h 7267344"/>
              <a:gd name="connsiteX6173" fmla="*/ 3356010 w 15576846"/>
              <a:gd name="connsiteY6173" fmla="*/ 3516490 h 7267344"/>
              <a:gd name="connsiteX6174" fmla="*/ 3349712 w 15576846"/>
              <a:gd name="connsiteY6174" fmla="*/ 3527286 h 7267344"/>
              <a:gd name="connsiteX6175" fmla="*/ 3338916 w 15576846"/>
              <a:gd name="connsiteY6175" fmla="*/ 3529423 h 7267344"/>
              <a:gd name="connsiteX6176" fmla="*/ 3351062 w 15576846"/>
              <a:gd name="connsiteY6176" fmla="*/ 3509742 h 7267344"/>
              <a:gd name="connsiteX6177" fmla="*/ 3357134 w 15576846"/>
              <a:gd name="connsiteY6177" fmla="*/ 3499734 h 7267344"/>
              <a:gd name="connsiteX6178" fmla="*/ 3367481 w 15576846"/>
              <a:gd name="connsiteY6178" fmla="*/ 3496810 h 7267344"/>
              <a:gd name="connsiteX6179" fmla="*/ 3361520 w 15576846"/>
              <a:gd name="connsiteY6179" fmla="*/ 3507156 h 7267344"/>
              <a:gd name="connsiteX6180" fmla="*/ 3351062 w 15576846"/>
              <a:gd name="connsiteY6180" fmla="*/ 3509742 h 7267344"/>
              <a:gd name="connsiteX6181" fmla="*/ 3375240 w 15576846"/>
              <a:gd name="connsiteY6181" fmla="*/ 3494560 h 7267344"/>
              <a:gd name="connsiteX6182" fmla="*/ 3385812 w 15576846"/>
              <a:gd name="connsiteY6182" fmla="*/ 3491412 h 7267344"/>
              <a:gd name="connsiteX6183" fmla="*/ 3379626 w 15576846"/>
              <a:gd name="connsiteY6183" fmla="*/ 3502657 h 7267344"/>
              <a:gd name="connsiteX6184" fmla="*/ 3368943 w 15576846"/>
              <a:gd name="connsiteY6184" fmla="*/ 3505357 h 7267344"/>
              <a:gd name="connsiteX6185" fmla="*/ 3375240 w 15576846"/>
              <a:gd name="connsiteY6185" fmla="*/ 3494560 h 7267344"/>
              <a:gd name="connsiteX6186" fmla="*/ 3380863 w 15576846"/>
              <a:gd name="connsiteY6186" fmla="*/ 3484777 h 7267344"/>
              <a:gd name="connsiteX6187" fmla="*/ 3386824 w 15576846"/>
              <a:gd name="connsiteY6187" fmla="*/ 3474430 h 7267344"/>
              <a:gd name="connsiteX6188" fmla="*/ 3397058 w 15576846"/>
              <a:gd name="connsiteY6188" fmla="*/ 3470944 h 7267344"/>
              <a:gd name="connsiteX6189" fmla="*/ 3391210 w 15576846"/>
              <a:gd name="connsiteY6189" fmla="*/ 3481740 h 7267344"/>
              <a:gd name="connsiteX6190" fmla="*/ 3380863 w 15576846"/>
              <a:gd name="connsiteY6190" fmla="*/ 3484777 h 7267344"/>
              <a:gd name="connsiteX6191" fmla="*/ 3404705 w 15576846"/>
              <a:gd name="connsiteY6191" fmla="*/ 3468245 h 7267344"/>
              <a:gd name="connsiteX6192" fmla="*/ 3415163 w 15576846"/>
              <a:gd name="connsiteY6192" fmla="*/ 3464534 h 7267344"/>
              <a:gd name="connsiteX6193" fmla="*/ 3409203 w 15576846"/>
              <a:gd name="connsiteY6193" fmla="*/ 3476117 h 7267344"/>
              <a:gd name="connsiteX6194" fmla="*/ 3398632 w 15576846"/>
              <a:gd name="connsiteY6194" fmla="*/ 3479379 h 7267344"/>
              <a:gd name="connsiteX6195" fmla="*/ 3404705 w 15576846"/>
              <a:gd name="connsiteY6195" fmla="*/ 3468245 h 7267344"/>
              <a:gd name="connsiteX6196" fmla="*/ 3422698 w 15576846"/>
              <a:gd name="connsiteY6196" fmla="*/ 3461835 h 7267344"/>
              <a:gd name="connsiteX6197" fmla="*/ 3433382 w 15576846"/>
              <a:gd name="connsiteY6197" fmla="*/ 3457899 h 7267344"/>
              <a:gd name="connsiteX6198" fmla="*/ 3427309 w 15576846"/>
              <a:gd name="connsiteY6198" fmla="*/ 3470382 h 7267344"/>
              <a:gd name="connsiteX6199" fmla="*/ 3416513 w 15576846"/>
              <a:gd name="connsiteY6199" fmla="*/ 3473868 h 7267344"/>
              <a:gd name="connsiteX6200" fmla="*/ 3422698 w 15576846"/>
              <a:gd name="connsiteY6200" fmla="*/ 3461835 h 7267344"/>
              <a:gd name="connsiteX6201" fmla="*/ 3427984 w 15576846"/>
              <a:gd name="connsiteY6201" fmla="*/ 3451489 h 7267344"/>
              <a:gd name="connsiteX6202" fmla="*/ 3433944 w 15576846"/>
              <a:gd name="connsiteY6202" fmla="*/ 3439905 h 7267344"/>
              <a:gd name="connsiteX6203" fmla="*/ 3444178 w 15576846"/>
              <a:gd name="connsiteY6203" fmla="*/ 3435632 h 7267344"/>
              <a:gd name="connsiteX6204" fmla="*/ 3438330 w 15576846"/>
              <a:gd name="connsiteY6204" fmla="*/ 3447665 h 7267344"/>
              <a:gd name="connsiteX6205" fmla="*/ 3427984 w 15576846"/>
              <a:gd name="connsiteY6205" fmla="*/ 3451489 h 7267344"/>
              <a:gd name="connsiteX6206" fmla="*/ 3439117 w 15576846"/>
              <a:gd name="connsiteY6206" fmla="*/ 3429784 h 7267344"/>
              <a:gd name="connsiteX6207" fmla="*/ 3445190 w 15576846"/>
              <a:gd name="connsiteY6207" fmla="*/ 3417976 h 7267344"/>
              <a:gd name="connsiteX6208" fmla="*/ 3455087 w 15576846"/>
              <a:gd name="connsiteY6208" fmla="*/ 3413365 h 7267344"/>
              <a:gd name="connsiteX6209" fmla="*/ 3449126 w 15576846"/>
              <a:gd name="connsiteY6209" fmla="*/ 3425623 h 7267344"/>
              <a:gd name="connsiteX6210" fmla="*/ 3439117 w 15576846"/>
              <a:gd name="connsiteY6210" fmla="*/ 3429784 h 7267344"/>
              <a:gd name="connsiteX6211" fmla="*/ 3450701 w 15576846"/>
              <a:gd name="connsiteY6211" fmla="*/ 3407180 h 7267344"/>
              <a:gd name="connsiteX6212" fmla="*/ 3456998 w 15576846"/>
              <a:gd name="connsiteY6212" fmla="*/ 3394809 h 7267344"/>
              <a:gd name="connsiteX6213" fmla="*/ 3466333 w 15576846"/>
              <a:gd name="connsiteY6213" fmla="*/ 3389861 h 7267344"/>
              <a:gd name="connsiteX6214" fmla="*/ 3460147 w 15576846"/>
              <a:gd name="connsiteY6214" fmla="*/ 3402681 h 7267344"/>
              <a:gd name="connsiteX6215" fmla="*/ 3450701 w 15576846"/>
              <a:gd name="connsiteY6215" fmla="*/ 3407180 h 7267344"/>
              <a:gd name="connsiteX6216" fmla="*/ 3462284 w 15576846"/>
              <a:gd name="connsiteY6216" fmla="*/ 3384350 h 7267344"/>
              <a:gd name="connsiteX6217" fmla="*/ 3468357 w 15576846"/>
              <a:gd name="connsiteY6217" fmla="*/ 3372317 h 7267344"/>
              <a:gd name="connsiteX6218" fmla="*/ 3477241 w 15576846"/>
              <a:gd name="connsiteY6218" fmla="*/ 3367032 h 7267344"/>
              <a:gd name="connsiteX6219" fmla="*/ 3471281 w 15576846"/>
              <a:gd name="connsiteY6219" fmla="*/ 3379402 h 7267344"/>
              <a:gd name="connsiteX6220" fmla="*/ 3462284 w 15576846"/>
              <a:gd name="connsiteY6220" fmla="*/ 3384350 h 7267344"/>
              <a:gd name="connsiteX6221" fmla="*/ 3473980 w 15576846"/>
              <a:gd name="connsiteY6221" fmla="*/ 3361409 h 7267344"/>
              <a:gd name="connsiteX6222" fmla="*/ 3479827 w 15576846"/>
              <a:gd name="connsiteY6222" fmla="*/ 3349825 h 7267344"/>
              <a:gd name="connsiteX6223" fmla="*/ 3488150 w 15576846"/>
              <a:gd name="connsiteY6223" fmla="*/ 3344428 h 7267344"/>
              <a:gd name="connsiteX6224" fmla="*/ 3482414 w 15576846"/>
              <a:gd name="connsiteY6224" fmla="*/ 3356348 h 7267344"/>
              <a:gd name="connsiteX6225" fmla="*/ 3473980 w 15576846"/>
              <a:gd name="connsiteY6225" fmla="*/ 3361409 h 7267344"/>
              <a:gd name="connsiteX6226" fmla="*/ 3485676 w 15576846"/>
              <a:gd name="connsiteY6226" fmla="*/ 3338129 h 7267344"/>
              <a:gd name="connsiteX6227" fmla="*/ 3491186 w 15576846"/>
              <a:gd name="connsiteY6227" fmla="*/ 3327109 h 7267344"/>
              <a:gd name="connsiteX6228" fmla="*/ 3499058 w 15576846"/>
              <a:gd name="connsiteY6228" fmla="*/ 3321486 h 7267344"/>
              <a:gd name="connsiteX6229" fmla="*/ 3493660 w 15576846"/>
              <a:gd name="connsiteY6229" fmla="*/ 3332844 h 7267344"/>
              <a:gd name="connsiteX6230" fmla="*/ 3485676 w 15576846"/>
              <a:gd name="connsiteY6230" fmla="*/ 3338129 h 7267344"/>
              <a:gd name="connsiteX6231" fmla="*/ 3497484 w 15576846"/>
              <a:gd name="connsiteY6231" fmla="*/ 3314738 h 7267344"/>
              <a:gd name="connsiteX6232" fmla="*/ 3502769 w 15576846"/>
              <a:gd name="connsiteY6232" fmla="*/ 3304167 h 7267344"/>
              <a:gd name="connsiteX6233" fmla="*/ 3510079 w 15576846"/>
              <a:gd name="connsiteY6233" fmla="*/ 3298544 h 7267344"/>
              <a:gd name="connsiteX6234" fmla="*/ 3505019 w 15576846"/>
              <a:gd name="connsiteY6234" fmla="*/ 3309340 h 7267344"/>
              <a:gd name="connsiteX6235" fmla="*/ 3497484 w 15576846"/>
              <a:gd name="connsiteY6235" fmla="*/ 3314738 h 7267344"/>
              <a:gd name="connsiteX6236" fmla="*/ 3519413 w 15576846"/>
              <a:gd name="connsiteY6236" fmla="*/ 3291234 h 7267344"/>
              <a:gd name="connsiteX6237" fmla="*/ 3527061 w 15576846"/>
              <a:gd name="connsiteY6237" fmla="*/ 3285049 h 7267344"/>
              <a:gd name="connsiteX6238" fmla="*/ 3521775 w 15576846"/>
              <a:gd name="connsiteY6238" fmla="*/ 3296857 h 7267344"/>
              <a:gd name="connsiteX6239" fmla="*/ 3514015 w 15576846"/>
              <a:gd name="connsiteY6239" fmla="*/ 3302705 h 7267344"/>
              <a:gd name="connsiteX6240" fmla="*/ 3519413 w 15576846"/>
              <a:gd name="connsiteY6240" fmla="*/ 3291234 h 7267344"/>
              <a:gd name="connsiteX6241" fmla="*/ 3525598 w 15576846"/>
              <a:gd name="connsiteY6241" fmla="*/ 3277964 h 7267344"/>
              <a:gd name="connsiteX6242" fmla="*/ 3530659 w 15576846"/>
              <a:gd name="connsiteY6242" fmla="*/ 3267055 h 7267344"/>
              <a:gd name="connsiteX6243" fmla="*/ 3537744 w 15576846"/>
              <a:gd name="connsiteY6243" fmla="*/ 3260870 h 7267344"/>
              <a:gd name="connsiteX6244" fmla="*/ 3532796 w 15576846"/>
              <a:gd name="connsiteY6244" fmla="*/ 3272004 h 7267344"/>
              <a:gd name="connsiteX6245" fmla="*/ 3525598 w 15576846"/>
              <a:gd name="connsiteY6245" fmla="*/ 3277964 h 7267344"/>
              <a:gd name="connsiteX6246" fmla="*/ 3547303 w 15576846"/>
              <a:gd name="connsiteY6246" fmla="*/ 3252548 h 7267344"/>
              <a:gd name="connsiteX6247" fmla="*/ 3554725 w 15576846"/>
              <a:gd name="connsiteY6247" fmla="*/ 3245800 h 7267344"/>
              <a:gd name="connsiteX6248" fmla="*/ 3549665 w 15576846"/>
              <a:gd name="connsiteY6248" fmla="*/ 3257946 h 7267344"/>
              <a:gd name="connsiteX6249" fmla="*/ 3542017 w 15576846"/>
              <a:gd name="connsiteY6249" fmla="*/ 3264581 h 7267344"/>
              <a:gd name="connsiteX6250" fmla="*/ 3547303 w 15576846"/>
              <a:gd name="connsiteY6250" fmla="*/ 3252548 h 7267344"/>
              <a:gd name="connsiteX6251" fmla="*/ 3564060 w 15576846"/>
              <a:gd name="connsiteY6251" fmla="*/ 3237029 h 7267344"/>
              <a:gd name="connsiteX6252" fmla="*/ 3571932 w 15576846"/>
              <a:gd name="connsiteY6252" fmla="*/ 3229494 h 7267344"/>
              <a:gd name="connsiteX6253" fmla="*/ 3566759 w 15576846"/>
              <a:gd name="connsiteY6253" fmla="*/ 3242539 h 7267344"/>
              <a:gd name="connsiteX6254" fmla="*/ 3558774 w 15576846"/>
              <a:gd name="connsiteY6254" fmla="*/ 3249849 h 7267344"/>
              <a:gd name="connsiteX6255" fmla="*/ 3564060 w 15576846"/>
              <a:gd name="connsiteY6255" fmla="*/ 3237029 h 7267344"/>
              <a:gd name="connsiteX6256" fmla="*/ 3580929 w 15576846"/>
              <a:gd name="connsiteY6256" fmla="*/ 3220385 h 7267344"/>
              <a:gd name="connsiteX6257" fmla="*/ 3589138 w 15576846"/>
              <a:gd name="connsiteY6257" fmla="*/ 3211950 h 7267344"/>
              <a:gd name="connsiteX6258" fmla="*/ 3583965 w 15576846"/>
              <a:gd name="connsiteY6258" fmla="*/ 3225895 h 7267344"/>
              <a:gd name="connsiteX6259" fmla="*/ 3575530 w 15576846"/>
              <a:gd name="connsiteY6259" fmla="*/ 3234105 h 7267344"/>
              <a:gd name="connsiteX6260" fmla="*/ 3580929 w 15576846"/>
              <a:gd name="connsiteY6260" fmla="*/ 3220385 h 7267344"/>
              <a:gd name="connsiteX6261" fmla="*/ 3598247 w 15576846"/>
              <a:gd name="connsiteY6261" fmla="*/ 3202279 h 7267344"/>
              <a:gd name="connsiteX6262" fmla="*/ 3606794 w 15576846"/>
              <a:gd name="connsiteY6262" fmla="*/ 3192607 h 7267344"/>
              <a:gd name="connsiteX6263" fmla="*/ 3601621 w 15576846"/>
              <a:gd name="connsiteY6263" fmla="*/ 3207227 h 7267344"/>
              <a:gd name="connsiteX6264" fmla="*/ 3592737 w 15576846"/>
              <a:gd name="connsiteY6264" fmla="*/ 3216786 h 7267344"/>
              <a:gd name="connsiteX6265" fmla="*/ 3598247 w 15576846"/>
              <a:gd name="connsiteY6265" fmla="*/ 3202279 h 7267344"/>
              <a:gd name="connsiteX6266" fmla="*/ 3616128 w 15576846"/>
              <a:gd name="connsiteY6266" fmla="*/ 3181811 h 7267344"/>
              <a:gd name="connsiteX6267" fmla="*/ 3624450 w 15576846"/>
              <a:gd name="connsiteY6267" fmla="*/ 3171465 h 7267344"/>
              <a:gd name="connsiteX6268" fmla="*/ 3619502 w 15576846"/>
              <a:gd name="connsiteY6268" fmla="*/ 3186422 h 7267344"/>
              <a:gd name="connsiteX6269" fmla="*/ 3610730 w 15576846"/>
              <a:gd name="connsiteY6269" fmla="*/ 3197106 h 7267344"/>
              <a:gd name="connsiteX6270" fmla="*/ 3616128 w 15576846"/>
              <a:gd name="connsiteY6270" fmla="*/ 3181811 h 7267344"/>
              <a:gd name="connsiteX6271" fmla="*/ 3634009 w 15576846"/>
              <a:gd name="connsiteY6271" fmla="*/ 3158645 h 7267344"/>
              <a:gd name="connsiteX6272" fmla="*/ 3644243 w 15576846"/>
              <a:gd name="connsiteY6272" fmla="*/ 3143688 h 7267344"/>
              <a:gd name="connsiteX6273" fmla="*/ 3639970 w 15576846"/>
              <a:gd name="connsiteY6273" fmla="*/ 3157182 h 7267344"/>
              <a:gd name="connsiteX6274" fmla="*/ 3628949 w 15576846"/>
              <a:gd name="connsiteY6274" fmla="*/ 3173714 h 7267344"/>
              <a:gd name="connsiteX6275" fmla="*/ 3634009 w 15576846"/>
              <a:gd name="connsiteY6275" fmla="*/ 3158645 h 7267344"/>
              <a:gd name="connsiteX6276" fmla="*/ 3655151 w 15576846"/>
              <a:gd name="connsiteY6276" fmla="*/ 3125581 h 7267344"/>
              <a:gd name="connsiteX6277" fmla="*/ 3659650 w 15576846"/>
              <a:gd name="connsiteY6277" fmla="*/ 3117147 h 7267344"/>
              <a:gd name="connsiteX6278" fmla="*/ 3652228 w 15576846"/>
              <a:gd name="connsiteY6278" fmla="*/ 3135028 h 7267344"/>
              <a:gd name="connsiteX6279" fmla="*/ 3655151 w 15576846"/>
              <a:gd name="connsiteY6279" fmla="*/ 3125581 h 7267344"/>
              <a:gd name="connsiteX6280" fmla="*/ 3693388 w 15576846"/>
              <a:gd name="connsiteY6280" fmla="*/ 3030104 h 7267344"/>
              <a:gd name="connsiteX6281" fmla="*/ 3700810 w 15576846"/>
              <a:gd name="connsiteY6281" fmla="*/ 3018520 h 7267344"/>
              <a:gd name="connsiteX6282" fmla="*/ 3693837 w 15576846"/>
              <a:gd name="connsiteY6282" fmla="*/ 3044161 h 7267344"/>
              <a:gd name="connsiteX6283" fmla="*/ 3686640 w 15576846"/>
              <a:gd name="connsiteY6283" fmla="*/ 3053720 h 7267344"/>
              <a:gd name="connsiteX6284" fmla="*/ 3693388 w 15576846"/>
              <a:gd name="connsiteY6284" fmla="*/ 3030104 h 7267344"/>
              <a:gd name="connsiteX6285" fmla="*/ 3708907 w 15576846"/>
              <a:gd name="connsiteY6285" fmla="*/ 3007274 h 7267344"/>
              <a:gd name="connsiteX6286" fmla="*/ 3714867 w 15576846"/>
              <a:gd name="connsiteY6286" fmla="*/ 2999739 h 7267344"/>
              <a:gd name="connsiteX6287" fmla="*/ 3707558 w 15576846"/>
              <a:gd name="connsiteY6287" fmla="*/ 3028079 h 7267344"/>
              <a:gd name="connsiteX6288" fmla="*/ 3701372 w 15576846"/>
              <a:gd name="connsiteY6288" fmla="*/ 3034939 h 7267344"/>
              <a:gd name="connsiteX6289" fmla="*/ 3708907 w 15576846"/>
              <a:gd name="connsiteY6289" fmla="*/ 3007274 h 7267344"/>
              <a:gd name="connsiteX6290" fmla="*/ 3722177 w 15576846"/>
              <a:gd name="connsiteY6290" fmla="*/ 2991418 h 7267344"/>
              <a:gd name="connsiteX6291" fmla="*/ 3728925 w 15576846"/>
              <a:gd name="connsiteY6291" fmla="*/ 2983995 h 7267344"/>
              <a:gd name="connsiteX6292" fmla="*/ 3721615 w 15576846"/>
              <a:gd name="connsiteY6292" fmla="*/ 3013909 h 7267344"/>
              <a:gd name="connsiteX6293" fmla="*/ 3714530 w 15576846"/>
              <a:gd name="connsiteY6293" fmla="*/ 3020994 h 7267344"/>
              <a:gd name="connsiteX6294" fmla="*/ 3722177 w 15576846"/>
              <a:gd name="connsiteY6294" fmla="*/ 2991418 h 7267344"/>
              <a:gd name="connsiteX6295" fmla="*/ 3735672 w 15576846"/>
              <a:gd name="connsiteY6295" fmla="*/ 2977023 h 7267344"/>
              <a:gd name="connsiteX6296" fmla="*/ 3741520 w 15576846"/>
              <a:gd name="connsiteY6296" fmla="*/ 2971175 h 7267344"/>
              <a:gd name="connsiteX6297" fmla="*/ 3734323 w 15576846"/>
              <a:gd name="connsiteY6297" fmla="*/ 3002101 h 7267344"/>
              <a:gd name="connsiteX6298" fmla="*/ 3728138 w 15576846"/>
              <a:gd name="connsiteY6298" fmla="*/ 3007724 h 7267344"/>
              <a:gd name="connsiteX6299" fmla="*/ 3735672 w 15576846"/>
              <a:gd name="connsiteY6299" fmla="*/ 2977023 h 7267344"/>
              <a:gd name="connsiteX6300" fmla="*/ 3747818 w 15576846"/>
              <a:gd name="connsiteY6300" fmla="*/ 2964990 h 7267344"/>
              <a:gd name="connsiteX6301" fmla="*/ 3754003 w 15576846"/>
              <a:gd name="connsiteY6301" fmla="*/ 2959254 h 7267344"/>
              <a:gd name="connsiteX6302" fmla="*/ 3747143 w 15576846"/>
              <a:gd name="connsiteY6302" fmla="*/ 2991080 h 7267344"/>
              <a:gd name="connsiteX6303" fmla="*/ 3740621 w 15576846"/>
              <a:gd name="connsiteY6303" fmla="*/ 2996703 h 7267344"/>
              <a:gd name="connsiteX6304" fmla="*/ 3747818 w 15576846"/>
              <a:gd name="connsiteY6304" fmla="*/ 2964990 h 7267344"/>
              <a:gd name="connsiteX6305" fmla="*/ 3760188 w 15576846"/>
              <a:gd name="connsiteY6305" fmla="*/ 2953631 h 7267344"/>
              <a:gd name="connsiteX6306" fmla="*/ 3766599 w 15576846"/>
              <a:gd name="connsiteY6306" fmla="*/ 2948008 h 7267344"/>
              <a:gd name="connsiteX6307" fmla="*/ 3759964 w 15576846"/>
              <a:gd name="connsiteY6307" fmla="*/ 2980622 h 7267344"/>
              <a:gd name="connsiteX6308" fmla="*/ 3753216 w 15576846"/>
              <a:gd name="connsiteY6308" fmla="*/ 2986019 h 7267344"/>
              <a:gd name="connsiteX6309" fmla="*/ 3760188 w 15576846"/>
              <a:gd name="connsiteY6309" fmla="*/ 2953631 h 7267344"/>
              <a:gd name="connsiteX6310" fmla="*/ 3772447 w 15576846"/>
              <a:gd name="connsiteY6310" fmla="*/ 2942948 h 7267344"/>
              <a:gd name="connsiteX6311" fmla="*/ 3778969 w 15576846"/>
              <a:gd name="connsiteY6311" fmla="*/ 2937549 h 7267344"/>
              <a:gd name="connsiteX6312" fmla="*/ 3772559 w 15576846"/>
              <a:gd name="connsiteY6312" fmla="*/ 2970838 h 7267344"/>
              <a:gd name="connsiteX6313" fmla="*/ 3765699 w 15576846"/>
              <a:gd name="connsiteY6313" fmla="*/ 2976123 h 7267344"/>
              <a:gd name="connsiteX6314" fmla="*/ 3772447 w 15576846"/>
              <a:gd name="connsiteY6314" fmla="*/ 2942948 h 7267344"/>
              <a:gd name="connsiteX6315" fmla="*/ 3784817 w 15576846"/>
              <a:gd name="connsiteY6315" fmla="*/ 2932714 h 7267344"/>
              <a:gd name="connsiteX6316" fmla="*/ 4689777 w 15576846"/>
              <a:gd name="connsiteY6316" fmla="*/ 2497609 h 7267344"/>
              <a:gd name="connsiteX6317" fmla="*/ 4735661 w 15576846"/>
              <a:gd name="connsiteY6317" fmla="*/ 2496034 h 7267344"/>
              <a:gd name="connsiteX6318" fmla="*/ 5189096 w 15576846"/>
              <a:gd name="connsiteY6318" fmla="*/ 2646393 h 7267344"/>
              <a:gd name="connsiteX6319" fmla="*/ 5456412 w 15576846"/>
              <a:gd name="connsiteY6319" fmla="*/ 2830826 h 7267344"/>
              <a:gd name="connsiteX6320" fmla="*/ 5704947 w 15576846"/>
              <a:gd name="connsiteY6320" fmla="*/ 3005025 h 7267344"/>
              <a:gd name="connsiteX6321" fmla="*/ 6131168 w 15576846"/>
              <a:gd name="connsiteY6321" fmla="*/ 3343415 h 7267344"/>
              <a:gd name="connsiteX6322" fmla="*/ 6286361 w 15576846"/>
              <a:gd name="connsiteY6322" fmla="*/ 3434395 h 7267344"/>
              <a:gd name="connsiteX6323" fmla="*/ 6287149 w 15576846"/>
              <a:gd name="connsiteY6323" fmla="*/ 3437431 h 7267344"/>
              <a:gd name="connsiteX6324" fmla="*/ 6132855 w 15576846"/>
              <a:gd name="connsiteY6324" fmla="*/ 3354211 h 7267344"/>
              <a:gd name="connsiteX6325" fmla="*/ 5704834 w 15576846"/>
              <a:gd name="connsiteY6325" fmla="*/ 3041125 h 7267344"/>
              <a:gd name="connsiteX6326" fmla="*/ 5452251 w 15576846"/>
              <a:gd name="connsiteY6326" fmla="*/ 2874460 h 7267344"/>
              <a:gd name="connsiteX6327" fmla="*/ 5184935 w 15576846"/>
              <a:gd name="connsiteY6327" fmla="*/ 2703297 h 7267344"/>
              <a:gd name="connsiteX6328" fmla="*/ 4729363 w 15576846"/>
              <a:gd name="connsiteY6328" fmla="*/ 2559686 h 7267344"/>
              <a:gd name="connsiteX6329" fmla="*/ 4683254 w 15576846"/>
              <a:gd name="connsiteY6329" fmla="*/ 2561261 h 7267344"/>
              <a:gd name="connsiteX6330" fmla="*/ 3778407 w 15576846"/>
              <a:gd name="connsiteY6330" fmla="*/ 2966676 h 7267344"/>
              <a:gd name="connsiteX6331" fmla="*/ 3784817 w 15576846"/>
              <a:gd name="connsiteY6331" fmla="*/ 2932714 h 7267344"/>
              <a:gd name="connsiteX6332" fmla="*/ 6452913 w 15576846"/>
              <a:gd name="connsiteY6332" fmla="*/ 3705647 h 7267344"/>
              <a:gd name="connsiteX6333" fmla="*/ 6864177 w 15576846"/>
              <a:gd name="connsiteY6333" fmla="*/ 4394348 h 7267344"/>
              <a:gd name="connsiteX6334" fmla="*/ 7412191 w 15576846"/>
              <a:gd name="connsiteY6334" fmla="*/ 4775810 h 7267344"/>
              <a:gd name="connsiteX6335" fmla="*/ 8150599 w 15576846"/>
              <a:gd name="connsiteY6335" fmla="*/ 4210702 h 7267344"/>
              <a:gd name="connsiteX6336" fmla="*/ 7859891 w 15576846"/>
              <a:gd name="connsiteY6336" fmla="*/ 4534697 h 7267344"/>
              <a:gd name="connsiteX6337" fmla="*/ 7406231 w 15576846"/>
              <a:gd name="connsiteY6337" fmla="*/ 4800776 h 7267344"/>
              <a:gd name="connsiteX6338" fmla="*/ 6859567 w 15576846"/>
              <a:gd name="connsiteY6338" fmla="*/ 4409867 h 7267344"/>
              <a:gd name="connsiteX6339" fmla="*/ 6452239 w 15576846"/>
              <a:gd name="connsiteY6339" fmla="*/ 3704185 h 7267344"/>
              <a:gd name="connsiteX6340" fmla="*/ 6431321 w 15576846"/>
              <a:gd name="connsiteY6340" fmla="*/ 3641545 h 7267344"/>
              <a:gd name="connsiteX6341" fmla="*/ 6452913 w 15576846"/>
              <a:gd name="connsiteY6341" fmla="*/ 3705647 h 7267344"/>
              <a:gd name="connsiteX6342" fmla="*/ 9389113 w 15576846"/>
              <a:gd name="connsiteY6342" fmla="*/ 4249275 h 7267344"/>
              <a:gd name="connsiteX6343" fmla="*/ 9735375 w 15576846"/>
              <a:gd name="connsiteY6343" fmla="*/ 5008713 h 7267344"/>
              <a:gd name="connsiteX6344" fmla="*/ 9967266 w 15576846"/>
              <a:gd name="connsiteY6344" fmla="*/ 5435721 h 7267344"/>
              <a:gd name="connsiteX6345" fmla="*/ 10162607 w 15576846"/>
              <a:gd name="connsiteY6345" fmla="*/ 5764552 h 7267344"/>
              <a:gd name="connsiteX6346" fmla="*/ 10671936 w 15576846"/>
              <a:gd name="connsiteY6346" fmla="*/ 6129257 h 7267344"/>
              <a:gd name="connsiteX6347" fmla="*/ 10724679 w 15576846"/>
              <a:gd name="connsiteY6347" fmla="*/ 6125659 h 7267344"/>
              <a:gd name="connsiteX6348" fmla="*/ 11290574 w 15576846"/>
              <a:gd name="connsiteY6348" fmla="*/ 5645795 h 7267344"/>
              <a:gd name="connsiteX6349" fmla="*/ 11569811 w 15576846"/>
              <a:gd name="connsiteY6349" fmla="*/ 5181563 h 7267344"/>
              <a:gd name="connsiteX6350" fmla="*/ 11566324 w 15576846"/>
              <a:gd name="connsiteY6350" fmla="*/ 5198769 h 7267344"/>
              <a:gd name="connsiteX6351" fmla="*/ 11281802 w 15576846"/>
              <a:gd name="connsiteY6351" fmla="*/ 5697189 h 7267344"/>
              <a:gd name="connsiteX6352" fmla="*/ 10717594 w 15576846"/>
              <a:gd name="connsiteY6352" fmla="*/ 6188973 h 7267344"/>
              <a:gd name="connsiteX6353" fmla="*/ 10665075 w 15576846"/>
              <a:gd name="connsiteY6353" fmla="*/ 6192684 h 7267344"/>
              <a:gd name="connsiteX6354" fmla="*/ 10157997 w 15576846"/>
              <a:gd name="connsiteY6354" fmla="*/ 5820556 h 7267344"/>
              <a:gd name="connsiteX6355" fmla="*/ 9968728 w 15576846"/>
              <a:gd name="connsiteY6355" fmla="*/ 5491163 h 7267344"/>
              <a:gd name="connsiteX6356" fmla="*/ 9734813 w 15576846"/>
              <a:gd name="connsiteY6356" fmla="*/ 5044700 h 7267344"/>
              <a:gd name="connsiteX6357" fmla="*/ 9391024 w 15576846"/>
              <a:gd name="connsiteY6357" fmla="*/ 4257710 h 7267344"/>
              <a:gd name="connsiteX6358" fmla="*/ 9343904 w 15576846"/>
              <a:gd name="connsiteY6358" fmla="*/ 4166055 h 7267344"/>
              <a:gd name="connsiteX6359" fmla="*/ 9389113 w 15576846"/>
              <a:gd name="connsiteY6359" fmla="*/ 4249275 h 7267344"/>
              <a:gd name="connsiteX6360" fmla="*/ 11881660 w 15576846"/>
              <a:gd name="connsiteY6360" fmla="*/ 4235218 h 7267344"/>
              <a:gd name="connsiteX6361" fmla="*/ 11877836 w 15576846"/>
              <a:gd name="connsiteY6361" fmla="*/ 4241515 h 7267344"/>
              <a:gd name="connsiteX6362" fmla="*/ 11879187 w 15576846"/>
              <a:gd name="connsiteY6362" fmla="*/ 4237917 h 7267344"/>
              <a:gd name="connsiteX6363" fmla="*/ 11883348 w 15576846"/>
              <a:gd name="connsiteY6363" fmla="*/ 4231057 h 7267344"/>
              <a:gd name="connsiteX6364" fmla="*/ 11881660 w 15576846"/>
              <a:gd name="connsiteY6364" fmla="*/ 4235218 h 7267344"/>
              <a:gd name="connsiteX6365" fmla="*/ 11889307 w 15576846"/>
              <a:gd name="connsiteY6365" fmla="*/ 4211039 h 7267344"/>
              <a:gd name="connsiteX6366" fmla="*/ 11891782 w 15576846"/>
              <a:gd name="connsiteY6366" fmla="*/ 4204629 h 7267344"/>
              <a:gd name="connsiteX6367" fmla="*/ 11896955 w 15576846"/>
              <a:gd name="connsiteY6367" fmla="*/ 4196756 h 7267344"/>
              <a:gd name="connsiteX6368" fmla="*/ 11894256 w 15576846"/>
              <a:gd name="connsiteY6368" fmla="*/ 4203504 h 7267344"/>
              <a:gd name="connsiteX6369" fmla="*/ 11889307 w 15576846"/>
              <a:gd name="connsiteY6369" fmla="*/ 4211039 h 7267344"/>
              <a:gd name="connsiteX6370" fmla="*/ 11900778 w 15576846"/>
              <a:gd name="connsiteY6370" fmla="*/ 4181012 h 7267344"/>
              <a:gd name="connsiteX6371" fmla="*/ 11904040 w 15576846"/>
              <a:gd name="connsiteY6371" fmla="*/ 4172578 h 7267344"/>
              <a:gd name="connsiteX6372" fmla="*/ 11910224 w 15576846"/>
              <a:gd name="connsiteY6372" fmla="*/ 4163806 h 7267344"/>
              <a:gd name="connsiteX6373" fmla="*/ 11906626 w 15576846"/>
              <a:gd name="connsiteY6373" fmla="*/ 4172690 h 7267344"/>
              <a:gd name="connsiteX6374" fmla="*/ 11900778 w 15576846"/>
              <a:gd name="connsiteY6374" fmla="*/ 4181012 h 7267344"/>
              <a:gd name="connsiteX6375" fmla="*/ 11922483 w 15576846"/>
              <a:gd name="connsiteY6375" fmla="*/ 4147162 h 7267344"/>
              <a:gd name="connsiteX6376" fmla="*/ 11928106 w 15576846"/>
              <a:gd name="connsiteY6376" fmla="*/ 4139965 h 7267344"/>
              <a:gd name="connsiteX6377" fmla="*/ 11924507 w 15576846"/>
              <a:gd name="connsiteY6377" fmla="*/ 4148399 h 7267344"/>
              <a:gd name="connsiteX6378" fmla="*/ 11919221 w 15576846"/>
              <a:gd name="connsiteY6378" fmla="*/ 4155484 h 7267344"/>
              <a:gd name="connsiteX6379" fmla="*/ 11922483 w 15576846"/>
              <a:gd name="connsiteY6379" fmla="*/ 4147162 h 7267344"/>
              <a:gd name="connsiteX6380" fmla="*/ 11930580 w 15576846"/>
              <a:gd name="connsiteY6380" fmla="*/ 4127369 h 7267344"/>
              <a:gd name="connsiteX6381" fmla="*/ 11934628 w 15576846"/>
              <a:gd name="connsiteY6381" fmla="*/ 4117585 h 7267344"/>
              <a:gd name="connsiteX6382" fmla="*/ 11940927 w 15576846"/>
              <a:gd name="connsiteY6382" fmla="*/ 4110050 h 7267344"/>
              <a:gd name="connsiteX6383" fmla="*/ 11936653 w 15576846"/>
              <a:gd name="connsiteY6383" fmla="*/ 4119947 h 7267344"/>
              <a:gd name="connsiteX6384" fmla="*/ 11930580 w 15576846"/>
              <a:gd name="connsiteY6384" fmla="*/ 4127369 h 7267344"/>
              <a:gd name="connsiteX6385" fmla="*/ 11941938 w 15576846"/>
              <a:gd name="connsiteY6385" fmla="*/ 4099592 h 7267344"/>
              <a:gd name="connsiteX6386" fmla="*/ 11946550 w 15576846"/>
              <a:gd name="connsiteY6386" fmla="*/ 4088458 h 7267344"/>
              <a:gd name="connsiteX6387" fmla="*/ 11953635 w 15576846"/>
              <a:gd name="connsiteY6387" fmla="*/ 4080586 h 7267344"/>
              <a:gd name="connsiteX6388" fmla="*/ 11948798 w 15576846"/>
              <a:gd name="connsiteY6388" fmla="*/ 4091607 h 7267344"/>
              <a:gd name="connsiteX6389" fmla="*/ 11941938 w 15576846"/>
              <a:gd name="connsiteY6389" fmla="*/ 4099592 h 7267344"/>
              <a:gd name="connsiteX6390" fmla="*/ 11964430 w 15576846"/>
              <a:gd name="connsiteY6390" fmla="*/ 4069228 h 7267344"/>
              <a:gd name="connsiteX6391" fmla="*/ 11971065 w 15576846"/>
              <a:gd name="connsiteY6391" fmla="*/ 4062368 h 7267344"/>
              <a:gd name="connsiteX6392" fmla="*/ 11966343 w 15576846"/>
              <a:gd name="connsiteY6392" fmla="*/ 4072602 h 7267344"/>
              <a:gd name="connsiteX6393" fmla="*/ 11960044 w 15576846"/>
              <a:gd name="connsiteY6393" fmla="*/ 4079461 h 7267344"/>
              <a:gd name="connsiteX6394" fmla="*/ 11964430 w 15576846"/>
              <a:gd name="connsiteY6394" fmla="*/ 4069228 h 7267344"/>
              <a:gd name="connsiteX6395" fmla="*/ 11971403 w 15576846"/>
              <a:gd name="connsiteY6395" fmla="*/ 4053258 h 7267344"/>
              <a:gd name="connsiteX6396" fmla="*/ 11976350 w 15576846"/>
              <a:gd name="connsiteY6396" fmla="*/ 4042013 h 7267344"/>
              <a:gd name="connsiteX6397" fmla="*/ 11983660 w 15576846"/>
              <a:gd name="connsiteY6397" fmla="*/ 4035040 h 7267344"/>
              <a:gd name="connsiteX6398" fmla="*/ 11978488 w 15576846"/>
              <a:gd name="connsiteY6398" fmla="*/ 4046061 h 7267344"/>
              <a:gd name="connsiteX6399" fmla="*/ 11971403 w 15576846"/>
              <a:gd name="connsiteY6399" fmla="*/ 4053258 h 7267344"/>
              <a:gd name="connsiteX6400" fmla="*/ 11994007 w 15576846"/>
              <a:gd name="connsiteY6400" fmla="*/ 4025481 h 7267344"/>
              <a:gd name="connsiteX6401" fmla="*/ 12000867 w 15576846"/>
              <a:gd name="connsiteY6401" fmla="*/ 4019296 h 7267344"/>
              <a:gd name="connsiteX6402" fmla="*/ 11995918 w 15576846"/>
              <a:gd name="connsiteY6402" fmla="*/ 4029417 h 7267344"/>
              <a:gd name="connsiteX6403" fmla="*/ 11989171 w 15576846"/>
              <a:gd name="connsiteY6403" fmla="*/ 4035827 h 7267344"/>
              <a:gd name="connsiteX6404" fmla="*/ 11994007 w 15576846"/>
              <a:gd name="connsiteY6404" fmla="*/ 4025481 h 7267344"/>
              <a:gd name="connsiteX6405" fmla="*/ 12000867 w 15576846"/>
              <a:gd name="connsiteY6405" fmla="*/ 4010974 h 7267344"/>
              <a:gd name="connsiteX6406" fmla="*/ 12006040 w 15576846"/>
              <a:gd name="connsiteY6406" fmla="*/ 3999953 h 7267344"/>
              <a:gd name="connsiteX6407" fmla="*/ 12013575 w 15576846"/>
              <a:gd name="connsiteY6407" fmla="*/ 3993767 h 7267344"/>
              <a:gd name="connsiteX6408" fmla="*/ 12008177 w 15576846"/>
              <a:gd name="connsiteY6408" fmla="*/ 4004563 h 7267344"/>
              <a:gd name="connsiteX6409" fmla="*/ 12000867 w 15576846"/>
              <a:gd name="connsiteY6409" fmla="*/ 4010974 h 7267344"/>
              <a:gd name="connsiteX6410" fmla="*/ 12023584 w 15576846"/>
              <a:gd name="connsiteY6410" fmla="*/ 3985558 h 7267344"/>
              <a:gd name="connsiteX6411" fmla="*/ 12030669 w 15576846"/>
              <a:gd name="connsiteY6411" fmla="*/ 3980047 h 7267344"/>
              <a:gd name="connsiteX6412" fmla="*/ 12025495 w 15576846"/>
              <a:gd name="connsiteY6412" fmla="*/ 3989831 h 7267344"/>
              <a:gd name="connsiteX6413" fmla="*/ 12018635 w 15576846"/>
              <a:gd name="connsiteY6413" fmla="*/ 3995679 h 7267344"/>
              <a:gd name="connsiteX6414" fmla="*/ 12023584 w 15576846"/>
              <a:gd name="connsiteY6414" fmla="*/ 3985558 h 7267344"/>
              <a:gd name="connsiteX6415" fmla="*/ 12030331 w 15576846"/>
              <a:gd name="connsiteY6415" fmla="*/ 3972063 h 7267344"/>
              <a:gd name="connsiteX6416" fmla="*/ 12035729 w 15576846"/>
              <a:gd name="connsiteY6416" fmla="*/ 3961267 h 7267344"/>
              <a:gd name="connsiteX6417" fmla="*/ 12043489 w 15576846"/>
              <a:gd name="connsiteY6417" fmla="*/ 3955644 h 7267344"/>
              <a:gd name="connsiteX6418" fmla="*/ 12037979 w 15576846"/>
              <a:gd name="connsiteY6418" fmla="*/ 3966103 h 7267344"/>
              <a:gd name="connsiteX6419" fmla="*/ 12030331 w 15576846"/>
              <a:gd name="connsiteY6419" fmla="*/ 3972063 h 7267344"/>
              <a:gd name="connsiteX6420" fmla="*/ 12053273 w 15576846"/>
              <a:gd name="connsiteY6420" fmla="*/ 3948671 h 7267344"/>
              <a:gd name="connsiteX6421" fmla="*/ 12060471 w 15576846"/>
              <a:gd name="connsiteY6421" fmla="*/ 3943611 h 7267344"/>
              <a:gd name="connsiteX6422" fmla="*/ 12055184 w 15576846"/>
              <a:gd name="connsiteY6422" fmla="*/ 3953057 h 7267344"/>
              <a:gd name="connsiteX6423" fmla="*/ 12048099 w 15576846"/>
              <a:gd name="connsiteY6423" fmla="*/ 3958343 h 7267344"/>
              <a:gd name="connsiteX6424" fmla="*/ 12053273 w 15576846"/>
              <a:gd name="connsiteY6424" fmla="*/ 3948671 h 7267344"/>
              <a:gd name="connsiteX6425" fmla="*/ 12060021 w 15576846"/>
              <a:gd name="connsiteY6425" fmla="*/ 3936076 h 7267344"/>
              <a:gd name="connsiteX6426" fmla="*/ 12065531 w 15576846"/>
              <a:gd name="connsiteY6426" fmla="*/ 3925729 h 7267344"/>
              <a:gd name="connsiteX6427" fmla="*/ 12073403 w 15576846"/>
              <a:gd name="connsiteY6427" fmla="*/ 3920781 h 7267344"/>
              <a:gd name="connsiteX6428" fmla="*/ 12067780 w 15576846"/>
              <a:gd name="connsiteY6428" fmla="*/ 3930790 h 7267344"/>
              <a:gd name="connsiteX6429" fmla="*/ 12060021 w 15576846"/>
              <a:gd name="connsiteY6429" fmla="*/ 3936076 h 7267344"/>
              <a:gd name="connsiteX6430" fmla="*/ 12083299 w 15576846"/>
              <a:gd name="connsiteY6430" fmla="*/ 3914596 h 7267344"/>
              <a:gd name="connsiteX6431" fmla="*/ 12090722 w 15576846"/>
              <a:gd name="connsiteY6431" fmla="*/ 3910098 h 7267344"/>
              <a:gd name="connsiteX6432" fmla="*/ 12085324 w 15576846"/>
              <a:gd name="connsiteY6432" fmla="*/ 3919094 h 7267344"/>
              <a:gd name="connsiteX6433" fmla="*/ 12078014 w 15576846"/>
              <a:gd name="connsiteY6433" fmla="*/ 3923930 h 7267344"/>
              <a:gd name="connsiteX6434" fmla="*/ 12083299 w 15576846"/>
              <a:gd name="connsiteY6434" fmla="*/ 3914596 h 7267344"/>
              <a:gd name="connsiteX6435" fmla="*/ 12090048 w 15576846"/>
              <a:gd name="connsiteY6435" fmla="*/ 3902563 h 7267344"/>
              <a:gd name="connsiteX6436" fmla="*/ 12095671 w 15576846"/>
              <a:gd name="connsiteY6436" fmla="*/ 3892667 h 7267344"/>
              <a:gd name="connsiteX6437" fmla="*/ 12103767 w 15576846"/>
              <a:gd name="connsiteY6437" fmla="*/ 3888168 h 7267344"/>
              <a:gd name="connsiteX6438" fmla="*/ 12098032 w 15576846"/>
              <a:gd name="connsiteY6438" fmla="*/ 3897727 h 7267344"/>
              <a:gd name="connsiteX6439" fmla="*/ 12090048 w 15576846"/>
              <a:gd name="connsiteY6439" fmla="*/ 3902563 h 7267344"/>
              <a:gd name="connsiteX6440" fmla="*/ 12113439 w 15576846"/>
              <a:gd name="connsiteY6440" fmla="*/ 3882995 h 7267344"/>
              <a:gd name="connsiteX6441" fmla="*/ 12121085 w 15576846"/>
              <a:gd name="connsiteY6441" fmla="*/ 3878947 h 7267344"/>
              <a:gd name="connsiteX6442" fmla="*/ 12115687 w 15576846"/>
              <a:gd name="connsiteY6442" fmla="*/ 3887493 h 7267344"/>
              <a:gd name="connsiteX6443" fmla="*/ 12108266 w 15576846"/>
              <a:gd name="connsiteY6443" fmla="*/ 3891879 h 7267344"/>
              <a:gd name="connsiteX6444" fmla="*/ 12113439 w 15576846"/>
              <a:gd name="connsiteY6444" fmla="*/ 3882995 h 7267344"/>
              <a:gd name="connsiteX6445" fmla="*/ 12120411 w 15576846"/>
              <a:gd name="connsiteY6445" fmla="*/ 3871524 h 7267344"/>
              <a:gd name="connsiteX6446" fmla="*/ 12126034 w 15576846"/>
              <a:gd name="connsiteY6446" fmla="*/ 3862190 h 7267344"/>
              <a:gd name="connsiteX6447" fmla="*/ 12134244 w 15576846"/>
              <a:gd name="connsiteY6447" fmla="*/ 3858142 h 7267344"/>
              <a:gd name="connsiteX6448" fmla="*/ 12128508 w 15576846"/>
              <a:gd name="connsiteY6448" fmla="*/ 3867138 h 7267344"/>
              <a:gd name="connsiteX6449" fmla="*/ 12120411 w 15576846"/>
              <a:gd name="connsiteY6449" fmla="*/ 3871524 h 7267344"/>
              <a:gd name="connsiteX6450" fmla="*/ 12144027 w 15576846"/>
              <a:gd name="connsiteY6450" fmla="*/ 3853418 h 7267344"/>
              <a:gd name="connsiteX6451" fmla="*/ 12151788 w 15576846"/>
              <a:gd name="connsiteY6451" fmla="*/ 3849819 h 7267344"/>
              <a:gd name="connsiteX6452" fmla="*/ 12146277 w 15576846"/>
              <a:gd name="connsiteY6452" fmla="*/ 3857916 h 7267344"/>
              <a:gd name="connsiteX6453" fmla="*/ 12138630 w 15576846"/>
              <a:gd name="connsiteY6453" fmla="*/ 3861853 h 7267344"/>
              <a:gd name="connsiteX6454" fmla="*/ 12144027 w 15576846"/>
              <a:gd name="connsiteY6454" fmla="*/ 3853418 h 7267344"/>
              <a:gd name="connsiteX6455" fmla="*/ 12151000 w 15576846"/>
              <a:gd name="connsiteY6455" fmla="*/ 3842510 h 7267344"/>
              <a:gd name="connsiteX6456" fmla="*/ 12156735 w 15576846"/>
              <a:gd name="connsiteY6456" fmla="*/ 3833625 h 7267344"/>
              <a:gd name="connsiteX6457" fmla="*/ 12165170 w 15576846"/>
              <a:gd name="connsiteY6457" fmla="*/ 3830139 h 7267344"/>
              <a:gd name="connsiteX6458" fmla="*/ 12159322 w 15576846"/>
              <a:gd name="connsiteY6458" fmla="*/ 3838686 h 7267344"/>
              <a:gd name="connsiteX6459" fmla="*/ 12151000 w 15576846"/>
              <a:gd name="connsiteY6459" fmla="*/ 3842510 h 7267344"/>
              <a:gd name="connsiteX6460" fmla="*/ 12174841 w 15576846"/>
              <a:gd name="connsiteY6460" fmla="*/ 3826091 h 7267344"/>
              <a:gd name="connsiteX6461" fmla="*/ 12182714 w 15576846"/>
              <a:gd name="connsiteY6461" fmla="*/ 3822829 h 7267344"/>
              <a:gd name="connsiteX6462" fmla="*/ 12177315 w 15576846"/>
              <a:gd name="connsiteY6462" fmla="*/ 3830364 h 7267344"/>
              <a:gd name="connsiteX6463" fmla="*/ 12169443 w 15576846"/>
              <a:gd name="connsiteY6463" fmla="*/ 3833963 h 7267344"/>
              <a:gd name="connsiteX6464" fmla="*/ 12174841 w 15576846"/>
              <a:gd name="connsiteY6464" fmla="*/ 3826091 h 7267344"/>
              <a:gd name="connsiteX6465" fmla="*/ 12182489 w 15576846"/>
              <a:gd name="connsiteY6465" fmla="*/ 3814845 h 7267344"/>
              <a:gd name="connsiteX6466" fmla="*/ 12187774 w 15576846"/>
              <a:gd name="connsiteY6466" fmla="*/ 3807085 h 7267344"/>
              <a:gd name="connsiteX6467" fmla="*/ 12196321 w 15576846"/>
              <a:gd name="connsiteY6467" fmla="*/ 3804049 h 7267344"/>
              <a:gd name="connsiteX6468" fmla="*/ 12191036 w 15576846"/>
              <a:gd name="connsiteY6468" fmla="*/ 3811471 h 7267344"/>
              <a:gd name="connsiteX6469" fmla="*/ 12182489 w 15576846"/>
              <a:gd name="connsiteY6469" fmla="*/ 3814845 h 7267344"/>
              <a:gd name="connsiteX6470" fmla="*/ 12205993 w 15576846"/>
              <a:gd name="connsiteY6470" fmla="*/ 3800562 h 7267344"/>
              <a:gd name="connsiteX6471" fmla="*/ 12213977 w 15576846"/>
              <a:gd name="connsiteY6471" fmla="*/ 3797751 h 7267344"/>
              <a:gd name="connsiteX6472" fmla="*/ 12209029 w 15576846"/>
              <a:gd name="connsiteY6472" fmla="*/ 3804273 h 7267344"/>
              <a:gd name="connsiteX6473" fmla="*/ 12201045 w 15576846"/>
              <a:gd name="connsiteY6473" fmla="*/ 3807422 h 7267344"/>
              <a:gd name="connsiteX6474" fmla="*/ 12205993 w 15576846"/>
              <a:gd name="connsiteY6474" fmla="*/ 3800562 h 7267344"/>
              <a:gd name="connsiteX6475" fmla="*/ 12213753 w 15576846"/>
              <a:gd name="connsiteY6475" fmla="*/ 3789766 h 7267344"/>
              <a:gd name="connsiteX6476" fmla="*/ 12218813 w 15576846"/>
              <a:gd name="connsiteY6476" fmla="*/ 3782794 h 7267344"/>
              <a:gd name="connsiteX6477" fmla="*/ 12227473 w 15576846"/>
              <a:gd name="connsiteY6477" fmla="*/ 3780095 h 7267344"/>
              <a:gd name="connsiteX6478" fmla="*/ 12222411 w 15576846"/>
              <a:gd name="connsiteY6478" fmla="*/ 3786730 h 7267344"/>
              <a:gd name="connsiteX6479" fmla="*/ 12213753 w 15576846"/>
              <a:gd name="connsiteY6479" fmla="*/ 3789766 h 7267344"/>
              <a:gd name="connsiteX6480" fmla="*/ 12237257 w 15576846"/>
              <a:gd name="connsiteY6480" fmla="*/ 3777171 h 7267344"/>
              <a:gd name="connsiteX6481" fmla="*/ 12245353 w 15576846"/>
              <a:gd name="connsiteY6481" fmla="*/ 3774697 h 7267344"/>
              <a:gd name="connsiteX6482" fmla="*/ 12240630 w 15576846"/>
              <a:gd name="connsiteY6482" fmla="*/ 3780545 h 7267344"/>
              <a:gd name="connsiteX6483" fmla="*/ 12232533 w 15576846"/>
              <a:gd name="connsiteY6483" fmla="*/ 3783356 h 7267344"/>
              <a:gd name="connsiteX6484" fmla="*/ 12237257 w 15576846"/>
              <a:gd name="connsiteY6484" fmla="*/ 3777171 h 7267344"/>
              <a:gd name="connsiteX6485" fmla="*/ 12245466 w 15576846"/>
              <a:gd name="connsiteY6485" fmla="*/ 3766487 h 7267344"/>
              <a:gd name="connsiteX6486" fmla="*/ 12250526 w 15576846"/>
              <a:gd name="connsiteY6486" fmla="*/ 3759852 h 7267344"/>
              <a:gd name="connsiteX6487" fmla="*/ 12259298 w 15576846"/>
              <a:gd name="connsiteY6487" fmla="*/ 3757490 h 7267344"/>
              <a:gd name="connsiteX6488" fmla="*/ 12254125 w 15576846"/>
              <a:gd name="connsiteY6488" fmla="*/ 3763788 h 7267344"/>
              <a:gd name="connsiteX6489" fmla="*/ 12245466 w 15576846"/>
              <a:gd name="connsiteY6489" fmla="*/ 3766487 h 7267344"/>
              <a:gd name="connsiteX6490" fmla="*/ 12269195 w 15576846"/>
              <a:gd name="connsiteY6490" fmla="*/ 3755016 h 7267344"/>
              <a:gd name="connsiteX6491" fmla="*/ 12277404 w 15576846"/>
              <a:gd name="connsiteY6491" fmla="*/ 3752879 h 7267344"/>
              <a:gd name="connsiteX6492" fmla="*/ 12272569 w 15576846"/>
              <a:gd name="connsiteY6492" fmla="*/ 3758390 h 7267344"/>
              <a:gd name="connsiteX6493" fmla="*/ 12264360 w 15576846"/>
              <a:gd name="connsiteY6493" fmla="*/ 3760864 h 7267344"/>
              <a:gd name="connsiteX6494" fmla="*/ 12269195 w 15576846"/>
              <a:gd name="connsiteY6494" fmla="*/ 3755016 h 7267344"/>
              <a:gd name="connsiteX6495" fmla="*/ 12277517 w 15576846"/>
              <a:gd name="connsiteY6495" fmla="*/ 3744782 h 7267344"/>
              <a:gd name="connsiteX6496" fmla="*/ 12282689 w 15576846"/>
              <a:gd name="connsiteY6496" fmla="*/ 3738372 h 7267344"/>
              <a:gd name="connsiteX6497" fmla="*/ 12291574 w 15576846"/>
              <a:gd name="connsiteY6497" fmla="*/ 3736460 h 7267344"/>
              <a:gd name="connsiteX6498" fmla="*/ 12286289 w 15576846"/>
              <a:gd name="connsiteY6498" fmla="*/ 3742533 h 7267344"/>
              <a:gd name="connsiteX6499" fmla="*/ 12277517 w 15576846"/>
              <a:gd name="connsiteY6499" fmla="*/ 3744782 h 7267344"/>
              <a:gd name="connsiteX6500" fmla="*/ 12301583 w 15576846"/>
              <a:gd name="connsiteY6500" fmla="*/ 3734324 h 7267344"/>
              <a:gd name="connsiteX6501" fmla="*/ 12309905 w 15576846"/>
              <a:gd name="connsiteY6501" fmla="*/ 3732524 h 7267344"/>
              <a:gd name="connsiteX6502" fmla="*/ 12305070 w 15576846"/>
              <a:gd name="connsiteY6502" fmla="*/ 3737810 h 7267344"/>
              <a:gd name="connsiteX6503" fmla="*/ 12296747 w 15576846"/>
              <a:gd name="connsiteY6503" fmla="*/ 3739834 h 7267344"/>
              <a:gd name="connsiteX6504" fmla="*/ 12301583 w 15576846"/>
              <a:gd name="connsiteY6504" fmla="*/ 3734324 h 7267344"/>
              <a:gd name="connsiteX6505" fmla="*/ 12310017 w 15576846"/>
              <a:gd name="connsiteY6505" fmla="*/ 3724652 h 7267344"/>
              <a:gd name="connsiteX6506" fmla="*/ 12315303 w 15576846"/>
              <a:gd name="connsiteY6506" fmla="*/ 3718579 h 7267344"/>
              <a:gd name="connsiteX6507" fmla="*/ 12324300 w 15576846"/>
              <a:gd name="connsiteY6507" fmla="*/ 3717005 h 7267344"/>
              <a:gd name="connsiteX6508" fmla="*/ 12319015 w 15576846"/>
              <a:gd name="connsiteY6508" fmla="*/ 3722740 h 7267344"/>
              <a:gd name="connsiteX6509" fmla="*/ 12310017 w 15576846"/>
              <a:gd name="connsiteY6509" fmla="*/ 3724652 h 7267344"/>
              <a:gd name="connsiteX6510" fmla="*/ 12334422 w 15576846"/>
              <a:gd name="connsiteY6510" fmla="*/ 3715318 h 7267344"/>
              <a:gd name="connsiteX6511" fmla="*/ 12342856 w 15576846"/>
              <a:gd name="connsiteY6511" fmla="*/ 3713856 h 7267344"/>
              <a:gd name="connsiteX6512" fmla="*/ 12337907 w 15576846"/>
              <a:gd name="connsiteY6512" fmla="*/ 3718804 h 7267344"/>
              <a:gd name="connsiteX6513" fmla="*/ 12329473 w 15576846"/>
              <a:gd name="connsiteY6513" fmla="*/ 3720604 h 7267344"/>
              <a:gd name="connsiteX6514" fmla="*/ 12334422 w 15576846"/>
              <a:gd name="connsiteY6514" fmla="*/ 3715318 h 7267344"/>
              <a:gd name="connsiteX6515" fmla="*/ 12353427 w 15576846"/>
              <a:gd name="connsiteY6515" fmla="*/ 3712057 h 7267344"/>
              <a:gd name="connsiteX6516" fmla="*/ 12361300 w 15576846"/>
              <a:gd name="connsiteY6516" fmla="*/ 3710707 h 7267344"/>
              <a:gd name="connsiteX6517" fmla="*/ 12356801 w 15576846"/>
              <a:gd name="connsiteY6517" fmla="*/ 3714981 h 7267344"/>
              <a:gd name="connsiteX6518" fmla="*/ 12348928 w 15576846"/>
              <a:gd name="connsiteY6518" fmla="*/ 3716555 h 7267344"/>
              <a:gd name="connsiteX6519" fmla="*/ 12353427 w 15576846"/>
              <a:gd name="connsiteY6519" fmla="*/ 3712057 h 7267344"/>
              <a:gd name="connsiteX6520" fmla="*/ 12362311 w 15576846"/>
              <a:gd name="connsiteY6520" fmla="*/ 3702947 h 7267344"/>
              <a:gd name="connsiteX6521" fmla="*/ 12367371 w 15576846"/>
              <a:gd name="connsiteY6521" fmla="*/ 3697774 h 7267344"/>
              <a:gd name="connsiteX6522" fmla="*/ 12375918 w 15576846"/>
              <a:gd name="connsiteY6522" fmla="*/ 3696650 h 7267344"/>
              <a:gd name="connsiteX6523" fmla="*/ 12370858 w 15576846"/>
              <a:gd name="connsiteY6523" fmla="*/ 3701486 h 7267344"/>
              <a:gd name="connsiteX6524" fmla="*/ 12362311 w 15576846"/>
              <a:gd name="connsiteY6524" fmla="*/ 3702947 h 7267344"/>
              <a:gd name="connsiteX6525" fmla="*/ 12386714 w 15576846"/>
              <a:gd name="connsiteY6525" fmla="*/ 3695188 h 7267344"/>
              <a:gd name="connsiteX6526" fmla="*/ 12394587 w 15576846"/>
              <a:gd name="connsiteY6526" fmla="*/ 3694176 h 7267344"/>
              <a:gd name="connsiteX6527" fmla="*/ 12389976 w 15576846"/>
              <a:gd name="connsiteY6527" fmla="*/ 3698337 h 7267344"/>
              <a:gd name="connsiteX6528" fmla="*/ 12382104 w 15576846"/>
              <a:gd name="connsiteY6528" fmla="*/ 3699686 h 7267344"/>
              <a:gd name="connsiteX6529" fmla="*/ 12386714 w 15576846"/>
              <a:gd name="connsiteY6529" fmla="*/ 3695188 h 7267344"/>
              <a:gd name="connsiteX6530" fmla="*/ 12395936 w 15576846"/>
              <a:gd name="connsiteY6530" fmla="*/ 3686416 h 7267344"/>
              <a:gd name="connsiteX6531" fmla="*/ 12400997 w 15576846"/>
              <a:gd name="connsiteY6531" fmla="*/ 3681580 h 7267344"/>
              <a:gd name="connsiteX6532" fmla="*/ 12409656 w 15576846"/>
              <a:gd name="connsiteY6532" fmla="*/ 3680681 h 7267344"/>
              <a:gd name="connsiteX6533" fmla="*/ 12404596 w 15576846"/>
              <a:gd name="connsiteY6533" fmla="*/ 3685179 h 7267344"/>
              <a:gd name="connsiteX6534" fmla="*/ 12395936 w 15576846"/>
              <a:gd name="connsiteY6534" fmla="*/ 3686416 h 7267344"/>
              <a:gd name="connsiteX6535" fmla="*/ 12450254 w 15576846"/>
              <a:gd name="connsiteY6535" fmla="*/ 3669210 h 7267344"/>
              <a:gd name="connsiteX6536" fmla="*/ 12454752 w 15576846"/>
              <a:gd name="connsiteY6536" fmla="*/ 3665499 h 7267344"/>
              <a:gd name="connsiteX6537" fmla="*/ 12462737 w 15576846"/>
              <a:gd name="connsiteY6537" fmla="*/ 3665049 h 7267344"/>
              <a:gd name="connsiteX6538" fmla="*/ 12458239 w 15576846"/>
              <a:gd name="connsiteY6538" fmla="*/ 3668535 h 7267344"/>
              <a:gd name="connsiteX6539" fmla="*/ 12450254 w 15576846"/>
              <a:gd name="connsiteY6539" fmla="*/ 3669210 h 7267344"/>
              <a:gd name="connsiteX6540" fmla="*/ 12474433 w 15576846"/>
              <a:gd name="connsiteY6540" fmla="*/ 3664149 h 7267344"/>
              <a:gd name="connsiteX6541" fmla="*/ 12481630 w 15576846"/>
              <a:gd name="connsiteY6541" fmla="*/ 3663699 h 7267344"/>
              <a:gd name="connsiteX6542" fmla="*/ 12477807 w 15576846"/>
              <a:gd name="connsiteY6542" fmla="*/ 3666511 h 7267344"/>
              <a:gd name="connsiteX6543" fmla="*/ 12470497 w 15576846"/>
              <a:gd name="connsiteY6543" fmla="*/ 3667186 h 7267344"/>
              <a:gd name="connsiteX6544" fmla="*/ 12474433 w 15576846"/>
              <a:gd name="connsiteY6544" fmla="*/ 3664149 h 7267344"/>
              <a:gd name="connsiteX6545" fmla="*/ 12485005 w 15576846"/>
              <a:gd name="connsiteY6545" fmla="*/ 3655940 h 7267344"/>
              <a:gd name="connsiteX6546" fmla="*/ 12489278 w 15576846"/>
              <a:gd name="connsiteY6546" fmla="*/ 3652566 h 7267344"/>
              <a:gd name="connsiteX6547" fmla="*/ 12497375 w 15576846"/>
              <a:gd name="connsiteY6547" fmla="*/ 3652341 h 7267344"/>
              <a:gd name="connsiteX6548" fmla="*/ 12493101 w 15576846"/>
              <a:gd name="connsiteY6548" fmla="*/ 3655490 h 7267344"/>
              <a:gd name="connsiteX6549" fmla="*/ 12485005 w 15576846"/>
              <a:gd name="connsiteY6549" fmla="*/ 3655940 h 7267344"/>
              <a:gd name="connsiteX6550" fmla="*/ 12499398 w 15576846"/>
              <a:gd name="connsiteY6550" fmla="*/ 3644581 h 7267344"/>
              <a:gd name="connsiteX6551" fmla="*/ 12504122 w 15576846"/>
              <a:gd name="connsiteY6551" fmla="*/ 3640870 h 7267344"/>
              <a:gd name="connsiteX6552" fmla="*/ 12512894 w 15576846"/>
              <a:gd name="connsiteY6552" fmla="*/ 3640870 h 7267344"/>
              <a:gd name="connsiteX6553" fmla="*/ 12508171 w 15576846"/>
              <a:gd name="connsiteY6553" fmla="*/ 3644356 h 7267344"/>
              <a:gd name="connsiteX6554" fmla="*/ 12499398 w 15576846"/>
              <a:gd name="connsiteY6554" fmla="*/ 3644581 h 7267344"/>
              <a:gd name="connsiteX6555" fmla="*/ 12524365 w 15576846"/>
              <a:gd name="connsiteY6555" fmla="*/ 3640870 h 7267344"/>
              <a:gd name="connsiteX6556" fmla="*/ 12532462 w 15576846"/>
              <a:gd name="connsiteY6556" fmla="*/ 3640870 h 7267344"/>
              <a:gd name="connsiteX6557" fmla="*/ 12528301 w 15576846"/>
              <a:gd name="connsiteY6557" fmla="*/ 3643682 h 7267344"/>
              <a:gd name="connsiteX6558" fmla="*/ 12520205 w 15576846"/>
              <a:gd name="connsiteY6558" fmla="*/ 3643906 h 7267344"/>
              <a:gd name="connsiteX6559" fmla="*/ 12524365 w 15576846"/>
              <a:gd name="connsiteY6559" fmla="*/ 3640870 h 7267344"/>
              <a:gd name="connsiteX6560" fmla="*/ 12534711 w 15576846"/>
              <a:gd name="connsiteY6560" fmla="*/ 3633223 h 7267344"/>
              <a:gd name="connsiteX6561" fmla="*/ 13016262 w 15576846"/>
              <a:gd name="connsiteY6561" fmla="*/ 3157295 h 7267344"/>
              <a:gd name="connsiteX6562" fmla="*/ 13539422 w 15576846"/>
              <a:gd name="connsiteY6562" fmla="*/ 2884469 h 7267344"/>
              <a:gd name="connsiteX6563" fmla="*/ 13644122 w 15576846"/>
              <a:gd name="connsiteY6563" fmla="*/ 2903699 h 7267344"/>
              <a:gd name="connsiteX6564" fmla="*/ 13662003 w 15576846"/>
              <a:gd name="connsiteY6564" fmla="*/ 2933164 h 7267344"/>
              <a:gd name="connsiteX6565" fmla="*/ 13563713 w 15576846"/>
              <a:gd name="connsiteY6565" fmla="*/ 2916632 h 7267344"/>
              <a:gd name="connsiteX6566" fmla="*/ 13036842 w 15576846"/>
              <a:gd name="connsiteY6566" fmla="*/ 3178775 h 7267344"/>
              <a:gd name="connsiteX6567" fmla="*/ 12543821 w 15576846"/>
              <a:gd name="connsiteY6567" fmla="*/ 3633223 h 7267344"/>
              <a:gd name="connsiteX6568" fmla="*/ 12534711 w 15576846"/>
              <a:gd name="connsiteY6568" fmla="*/ 3633223 h 7267344"/>
              <a:gd name="connsiteX6569" fmla="*/ 13040665 w 15576846"/>
              <a:gd name="connsiteY6569" fmla="*/ 3182711 h 7267344"/>
              <a:gd name="connsiteX6570" fmla="*/ 13563601 w 15576846"/>
              <a:gd name="connsiteY6570" fmla="*/ 2924392 h 7267344"/>
              <a:gd name="connsiteX6571" fmla="*/ 13667851 w 15576846"/>
              <a:gd name="connsiteY6571" fmla="*/ 2942948 h 7267344"/>
              <a:gd name="connsiteX6572" fmla="*/ 13686519 w 15576846"/>
              <a:gd name="connsiteY6572" fmla="*/ 2972974 h 7267344"/>
              <a:gd name="connsiteX6573" fmla="*/ 13587780 w 15576846"/>
              <a:gd name="connsiteY6573" fmla="*/ 2956668 h 7267344"/>
              <a:gd name="connsiteX6574" fmla="*/ 13307981 w 15576846"/>
              <a:gd name="connsiteY6574" fmla="*/ 3041687 h 7267344"/>
              <a:gd name="connsiteX6575" fmla="*/ 13061021 w 15576846"/>
              <a:gd name="connsiteY6575" fmla="*/ 3204303 h 7267344"/>
              <a:gd name="connsiteX6576" fmla="*/ 12563726 w 15576846"/>
              <a:gd name="connsiteY6576" fmla="*/ 3633448 h 7267344"/>
              <a:gd name="connsiteX6577" fmla="*/ 12555516 w 15576846"/>
              <a:gd name="connsiteY6577" fmla="*/ 3633448 h 7267344"/>
              <a:gd name="connsiteX6578" fmla="*/ 13040665 w 15576846"/>
              <a:gd name="connsiteY6578" fmla="*/ 3182711 h 7267344"/>
              <a:gd name="connsiteX6579" fmla="*/ 13065069 w 15576846"/>
              <a:gd name="connsiteY6579" fmla="*/ 3208014 h 7267344"/>
              <a:gd name="connsiteX6580" fmla="*/ 13587780 w 15576846"/>
              <a:gd name="connsiteY6580" fmla="*/ 2964090 h 7267344"/>
              <a:gd name="connsiteX6581" fmla="*/ 13692030 w 15576846"/>
              <a:gd name="connsiteY6581" fmla="*/ 2981409 h 7267344"/>
              <a:gd name="connsiteX6582" fmla="*/ 13712048 w 15576846"/>
              <a:gd name="connsiteY6582" fmla="*/ 3012560 h 7267344"/>
              <a:gd name="connsiteX6583" fmla="*/ 13612071 w 15576846"/>
              <a:gd name="connsiteY6583" fmla="*/ 2996253 h 7267344"/>
              <a:gd name="connsiteX6584" fmla="*/ 13085649 w 15576846"/>
              <a:gd name="connsiteY6584" fmla="*/ 3229382 h 7267344"/>
              <a:gd name="connsiteX6585" fmla="*/ 12584193 w 15576846"/>
              <a:gd name="connsiteY6585" fmla="*/ 3633110 h 7267344"/>
              <a:gd name="connsiteX6586" fmla="*/ 12576883 w 15576846"/>
              <a:gd name="connsiteY6586" fmla="*/ 3633110 h 7267344"/>
              <a:gd name="connsiteX6587" fmla="*/ 13065069 w 15576846"/>
              <a:gd name="connsiteY6587" fmla="*/ 3208014 h 7267344"/>
              <a:gd name="connsiteX6588" fmla="*/ 13699901 w 15576846"/>
              <a:gd name="connsiteY6588" fmla="*/ 2983321 h 7267344"/>
              <a:gd name="connsiteX6589" fmla="*/ 13713510 w 15576846"/>
              <a:gd name="connsiteY6589" fmla="*/ 2986694 h 7267344"/>
              <a:gd name="connsiteX6590" fmla="*/ 13733752 w 15576846"/>
              <a:gd name="connsiteY6590" fmla="*/ 3017620 h 7267344"/>
              <a:gd name="connsiteX6591" fmla="*/ 13720032 w 15576846"/>
              <a:gd name="connsiteY6591" fmla="*/ 3014472 h 7267344"/>
              <a:gd name="connsiteX6592" fmla="*/ 13699901 w 15576846"/>
              <a:gd name="connsiteY6592" fmla="*/ 2983321 h 7267344"/>
              <a:gd name="connsiteX6593" fmla="*/ 13765466 w 15576846"/>
              <a:gd name="connsiteY6593" fmla="*/ 3054507 h 7267344"/>
              <a:gd name="connsiteX6594" fmla="*/ 13747809 w 15576846"/>
              <a:gd name="connsiteY6594" fmla="*/ 3028529 h 7267344"/>
              <a:gd name="connsiteX6595" fmla="*/ 13761529 w 15576846"/>
              <a:gd name="connsiteY6595" fmla="*/ 3031903 h 7267344"/>
              <a:gd name="connsiteX6596" fmla="*/ 13781772 w 15576846"/>
              <a:gd name="connsiteY6596" fmla="*/ 3061367 h 7267344"/>
              <a:gd name="connsiteX6597" fmla="*/ 13768052 w 15576846"/>
              <a:gd name="connsiteY6597" fmla="*/ 3058218 h 7267344"/>
              <a:gd name="connsiteX6598" fmla="*/ 13765466 w 15576846"/>
              <a:gd name="connsiteY6598" fmla="*/ 3054507 h 7267344"/>
              <a:gd name="connsiteX6599" fmla="*/ 13792119 w 15576846"/>
              <a:gd name="connsiteY6599" fmla="*/ 3039888 h 7267344"/>
              <a:gd name="connsiteX6600" fmla="*/ 13805163 w 15576846"/>
              <a:gd name="connsiteY6600" fmla="*/ 3043486 h 7267344"/>
              <a:gd name="connsiteX6601" fmla="*/ 13825744 w 15576846"/>
              <a:gd name="connsiteY6601" fmla="*/ 3072051 h 7267344"/>
              <a:gd name="connsiteX6602" fmla="*/ 13812473 w 15576846"/>
              <a:gd name="connsiteY6602" fmla="*/ 3068677 h 7267344"/>
              <a:gd name="connsiteX6603" fmla="*/ 13792119 w 15576846"/>
              <a:gd name="connsiteY6603" fmla="*/ 3039888 h 7267344"/>
              <a:gd name="connsiteX6604" fmla="*/ 13833278 w 15576846"/>
              <a:gd name="connsiteY6604" fmla="*/ 3082397 h 7267344"/>
              <a:gd name="connsiteX6605" fmla="*/ 13842500 w 15576846"/>
              <a:gd name="connsiteY6605" fmla="*/ 3094993 h 7267344"/>
              <a:gd name="connsiteX6606" fmla="*/ 13854645 w 15576846"/>
              <a:gd name="connsiteY6606" fmla="*/ 3111412 h 7267344"/>
              <a:gd name="connsiteX6607" fmla="*/ 13841038 w 15576846"/>
              <a:gd name="connsiteY6607" fmla="*/ 3108150 h 7267344"/>
              <a:gd name="connsiteX6608" fmla="*/ 13819671 w 15576846"/>
              <a:gd name="connsiteY6608" fmla="*/ 3079023 h 7267344"/>
              <a:gd name="connsiteX6609" fmla="*/ 13833278 w 15576846"/>
              <a:gd name="connsiteY6609" fmla="*/ 3082397 h 7267344"/>
              <a:gd name="connsiteX6610" fmla="*/ 13845537 w 15576846"/>
              <a:gd name="connsiteY6610" fmla="*/ 3089145 h 7267344"/>
              <a:gd name="connsiteX6611" fmla="*/ 13842275 w 15576846"/>
              <a:gd name="connsiteY6611" fmla="*/ 3084759 h 7267344"/>
              <a:gd name="connsiteX6612" fmla="*/ 13855433 w 15576846"/>
              <a:gd name="connsiteY6612" fmla="*/ 3088357 h 7267344"/>
              <a:gd name="connsiteX6613" fmla="*/ 13869153 w 15576846"/>
              <a:gd name="connsiteY6613" fmla="*/ 3106688 h 7267344"/>
              <a:gd name="connsiteX6614" fmla="*/ 13877025 w 15576846"/>
              <a:gd name="connsiteY6614" fmla="*/ 3117035 h 7267344"/>
              <a:gd name="connsiteX6615" fmla="*/ 13863643 w 15576846"/>
              <a:gd name="connsiteY6615" fmla="*/ 3113661 h 7267344"/>
              <a:gd name="connsiteX6616" fmla="*/ 13845537 w 15576846"/>
              <a:gd name="connsiteY6616" fmla="*/ 3089145 h 7267344"/>
              <a:gd name="connsiteX6617" fmla="*/ 13872190 w 15576846"/>
              <a:gd name="connsiteY6617" fmla="*/ 3100728 h 7267344"/>
              <a:gd name="connsiteX6618" fmla="*/ 13864767 w 15576846"/>
              <a:gd name="connsiteY6618" fmla="*/ 3090832 h 7267344"/>
              <a:gd name="connsiteX6619" fmla="*/ 13877587 w 15576846"/>
              <a:gd name="connsiteY6619" fmla="*/ 3094430 h 7267344"/>
              <a:gd name="connsiteX6620" fmla="*/ 13895918 w 15576846"/>
              <a:gd name="connsiteY6620" fmla="*/ 3118272 h 7267344"/>
              <a:gd name="connsiteX6621" fmla="*/ 13899404 w 15576846"/>
              <a:gd name="connsiteY6621" fmla="*/ 3122770 h 7267344"/>
              <a:gd name="connsiteX6622" fmla="*/ 13886360 w 15576846"/>
              <a:gd name="connsiteY6622" fmla="*/ 3119396 h 7267344"/>
              <a:gd name="connsiteX6623" fmla="*/ 13872190 w 15576846"/>
              <a:gd name="connsiteY6623" fmla="*/ 3100728 h 7267344"/>
              <a:gd name="connsiteX6624" fmla="*/ 13898842 w 15576846"/>
              <a:gd name="connsiteY6624" fmla="*/ 3112311 h 7267344"/>
              <a:gd name="connsiteX6625" fmla="*/ 13887146 w 15576846"/>
              <a:gd name="connsiteY6625" fmla="*/ 3097129 h 7267344"/>
              <a:gd name="connsiteX6626" fmla="*/ 13899629 w 15576846"/>
              <a:gd name="connsiteY6626" fmla="*/ 3100728 h 7267344"/>
              <a:gd name="connsiteX6627" fmla="*/ 13921559 w 15576846"/>
              <a:gd name="connsiteY6627" fmla="*/ 3128618 h 7267344"/>
              <a:gd name="connsiteX6628" fmla="*/ 13908851 w 15576846"/>
              <a:gd name="connsiteY6628" fmla="*/ 3125244 h 7267344"/>
              <a:gd name="connsiteX6629" fmla="*/ 13898842 w 15576846"/>
              <a:gd name="connsiteY6629" fmla="*/ 3112311 h 7267344"/>
              <a:gd name="connsiteX6630" fmla="*/ 13925495 w 15576846"/>
              <a:gd name="connsiteY6630" fmla="*/ 3123895 h 7267344"/>
              <a:gd name="connsiteX6631" fmla="*/ 13909526 w 15576846"/>
              <a:gd name="connsiteY6631" fmla="*/ 3103764 h 7267344"/>
              <a:gd name="connsiteX6632" fmla="*/ 13921672 w 15576846"/>
              <a:gd name="connsiteY6632" fmla="*/ 3107476 h 7267344"/>
              <a:gd name="connsiteX6633" fmla="*/ 13943826 w 15576846"/>
              <a:gd name="connsiteY6633" fmla="*/ 3134916 h 7267344"/>
              <a:gd name="connsiteX6634" fmla="*/ 13931456 w 15576846"/>
              <a:gd name="connsiteY6634" fmla="*/ 3131430 h 7267344"/>
              <a:gd name="connsiteX6635" fmla="*/ 13925495 w 15576846"/>
              <a:gd name="connsiteY6635" fmla="*/ 3123895 h 7267344"/>
              <a:gd name="connsiteX6636" fmla="*/ 13952148 w 15576846"/>
              <a:gd name="connsiteY6636" fmla="*/ 3135478 h 7267344"/>
              <a:gd name="connsiteX6637" fmla="*/ 13931905 w 15576846"/>
              <a:gd name="connsiteY6637" fmla="*/ 3110512 h 7267344"/>
              <a:gd name="connsiteX6638" fmla="*/ 13943714 w 15576846"/>
              <a:gd name="connsiteY6638" fmla="*/ 3114223 h 7267344"/>
              <a:gd name="connsiteX6639" fmla="*/ 13966093 w 15576846"/>
              <a:gd name="connsiteY6639" fmla="*/ 3141326 h 7267344"/>
              <a:gd name="connsiteX6640" fmla="*/ 13954060 w 15576846"/>
              <a:gd name="connsiteY6640" fmla="*/ 3137839 h 7267344"/>
              <a:gd name="connsiteX6641" fmla="*/ 13952148 w 15576846"/>
              <a:gd name="connsiteY6641" fmla="*/ 3135478 h 7267344"/>
              <a:gd name="connsiteX6642" fmla="*/ 13999044 w 15576846"/>
              <a:gd name="connsiteY6642" fmla="*/ 3132554 h 7267344"/>
              <a:gd name="connsiteX6643" fmla="*/ 14009502 w 15576846"/>
              <a:gd name="connsiteY6643" fmla="*/ 3136265 h 7267344"/>
              <a:gd name="connsiteX6644" fmla="*/ 14032557 w 15576846"/>
              <a:gd name="connsiteY6644" fmla="*/ 3162019 h 7267344"/>
              <a:gd name="connsiteX6645" fmla="*/ 14021872 w 15576846"/>
              <a:gd name="connsiteY6645" fmla="*/ 3158532 h 7267344"/>
              <a:gd name="connsiteX6646" fmla="*/ 13999044 w 15576846"/>
              <a:gd name="connsiteY6646" fmla="*/ 3132554 h 7267344"/>
              <a:gd name="connsiteX6647" fmla="*/ 14021647 w 15576846"/>
              <a:gd name="connsiteY6647" fmla="*/ 3140651 h 7267344"/>
              <a:gd name="connsiteX6648" fmla="*/ 14031656 w 15576846"/>
              <a:gd name="connsiteY6648" fmla="*/ 3144362 h 7267344"/>
              <a:gd name="connsiteX6649" fmla="*/ 14054936 w 15576846"/>
              <a:gd name="connsiteY6649" fmla="*/ 3169666 h 7267344"/>
              <a:gd name="connsiteX6650" fmla="*/ 14044702 w 15576846"/>
              <a:gd name="connsiteY6650" fmla="*/ 3166179 h 7267344"/>
              <a:gd name="connsiteX6651" fmla="*/ 14021647 w 15576846"/>
              <a:gd name="connsiteY6651" fmla="*/ 3140651 h 7267344"/>
              <a:gd name="connsiteX6652" fmla="*/ 14044364 w 15576846"/>
              <a:gd name="connsiteY6652" fmla="*/ 3149085 h 7267344"/>
              <a:gd name="connsiteX6653" fmla="*/ 14053699 w 15576846"/>
              <a:gd name="connsiteY6653" fmla="*/ 3152684 h 7267344"/>
              <a:gd name="connsiteX6654" fmla="*/ 14077090 w 15576846"/>
              <a:gd name="connsiteY6654" fmla="*/ 3177538 h 7267344"/>
              <a:gd name="connsiteX6655" fmla="*/ 14067306 w 15576846"/>
              <a:gd name="connsiteY6655" fmla="*/ 3174051 h 7267344"/>
              <a:gd name="connsiteX6656" fmla="*/ 14044364 w 15576846"/>
              <a:gd name="connsiteY6656" fmla="*/ 3149085 h 7267344"/>
              <a:gd name="connsiteX6657" fmla="*/ 14087324 w 15576846"/>
              <a:gd name="connsiteY6657" fmla="*/ 3188221 h 7267344"/>
              <a:gd name="connsiteX6658" fmla="*/ 14109591 w 15576846"/>
              <a:gd name="connsiteY6658" fmla="*/ 3211163 h 7267344"/>
              <a:gd name="connsiteX6659" fmla="*/ 14111615 w 15576846"/>
              <a:gd name="connsiteY6659" fmla="*/ 3213187 h 7267344"/>
              <a:gd name="connsiteX6660" fmla="*/ 14101269 w 15576846"/>
              <a:gd name="connsiteY6660" fmla="*/ 3209701 h 7267344"/>
              <a:gd name="connsiteX6661" fmla="*/ 14085525 w 15576846"/>
              <a:gd name="connsiteY6661" fmla="*/ 3193170 h 7267344"/>
              <a:gd name="connsiteX6662" fmla="*/ 14077315 w 15576846"/>
              <a:gd name="connsiteY6662" fmla="*/ 3184398 h 7267344"/>
              <a:gd name="connsiteX6663" fmla="*/ 14087324 w 15576846"/>
              <a:gd name="connsiteY6663" fmla="*/ 3188221 h 7267344"/>
              <a:gd name="connsiteX6664" fmla="*/ 14123874 w 15576846"/>
              <a:gd name="connsiteY6664" fmla="*/ 3225670 h 7267344"/>
              <a:gd name="connsiteX6665" fmla="*/ 14146814 w 15576846"/>
              <a:gd name="connsiteY6665" fmla="*/ 3248725 h 7267344"/>
              <a:gd name="connsiteX6666" fmla="*/ 14135794 w 15576846"/>
              <a:gd name="connsiteY6666" fmla="*/ 3245238 h 7267344"/>
              <a:gd name="connsiteX6667" fmla="*/ 14112853 w 15576846"/>
              <a:gd name="connsiteY6667" fmla="*/ 3221847 h 7267344"/>
              <a:gd name="connsiteX6668" fmla="*/ 14123874 w 15576846"/>
              <a:gd name="connsiteY6668" fmla="*/ 3225670 h 7267344"/>
              <a:gd name="connsiteX6669" fmla="*/ 14159073 w 15576846"/>
              <a:gd name="connsiteY6669" fmla="*/ 3260758 h 7267344"/>
              <a:gd name="connsiteX6670" fmla="*/ 14184938 w 15576846"/>
              <a:gd name="connsiteY6670" fmla="*/ 3285836 h 7267344"/>
              <a:gd name="connsiteX6671" fmla="*/ 14173243 w 15576846"/>
              <a:gd name="connsiteY6671" fmla="*/ 3282350 h 7267344"/>
              <a:gd name="connsiteX6672" fmla="*/ 14147490 w 15576846"/>
              <a:gd name="connsiteY6672" fmla="*/ 3257046 h 7267344"/>
              <a:gd name="connsiteX6673" fmla="*/ 14159073 w 15576846"/>
              <a:gd name="connsiteY6673" fmla="*/ 3260758 h 7267344"/>
              <a:gd name="connsiteX6674" fmla="*/ 14196860 w 15576846"/>
              <a:gd name="connsiteY6674" fmla="*/ 3297307 h 7267344"/>
              <a:gd name="connsiteX6675" fmla="*/ 14221825 w 15576846"/>
              <a:gd name="connsiteY6675" fmla="*/ 3320698 h 7267344"/>
              <a:gd name="connsiteX6676" fmla="*/ 14209793 w 15576846"/>
              <a:gd name="connsiteY6676" fmla="*/ 3317325 h 7267344"/>
              <a:gd name="connsiteX6677" fmla="*/ 14184826 w 15576846"/>
              <a:gd name="connsiteY6677" fmla="*/ 3293596 h 7267344"/>
              <a:gd name="connsiteX6678" fmla="*/ 14196860 w 15576846"/>
              <a:gd name="connsiteY6678" fmla="*/ 3297307 h 7267344"/>
              <a:gd name="connsiteX6679" fmla="*/ 14211255 w 15576846"/>
              <a:gd name="connsiteY6679" fmla="*/ 3301918 h 7267344"/>
              <a:gd name="connsiteX6680" fmla="*/ 14223175 w 15576846"/>
              <a:gd name="connsiteY6680" fmla="*/ 3305966 h 7267344"/>
              <a:gd name="connsiteX6681" fmla="*/ 14247915 w 15576846"/>
              <a:gd name="connsiteY6681" fmla="*/ 3328458 h 7267344"/>
              <a:gd name="connsiteX6682" fmla="*/ 14235995 w 15576846"/>
              <a:gd name="connsiteY6682" fmla="*/ 3324859 h 7267344"/>
              <a:gd name="connsiteX6683" fmla="*/ 14211255 w 15576846"/>
              <a:gd name="connsiteY6683" fmla="*/ 3301918 h 7267344"/>
              <a:gd name="connsiteX6684" fmla="*/ 14238694 w 15576846"/>
              <a:gd name="connsiteY6684" fmla="*/ 3311477 h 7267344"/>
              <a:gd name="connsiteX6685" fmla="*/ 14250727 w 15576846"/>
              <a:gd name="connsiteY6685" fmla="*/ 3315975 h 7267344"/>
              <a:gd name="connsiteX6686" fmla="*/ 14275018 w 15576846"/>
              <a:gd name="connsiteY6686" fmla="*/ 3337455 h 7267344"/>
              <a:gd name="connsiteX6687" fmla="*/ 14262986 w 15576846"/>
              <a:gd name="connsiteY6687" fmla="*/ 3333406 h 7267344"/>
              <a:gd name="connsiteX6688" fmla="*/ 14238694 w 15576846"/>
              <a:gd name="connsiteY6688" fmla="*/ 3311477 h 7267344"/>
              <a:gd name="connsiteX6689" fmla="*/ 14270183 w 15576846"/>
              <a:gd name="connsiteY6689" fmla="*/ 3323622 h 7267344"/>
              <a:gd name="connsiteX6690" fmla="*/ 14281317 w 15576846"/>
              <a:gd name="connsiteY6690" fmla="*/ 3328346 h 7267344"/>
              <a:gd name="connsiteX6691" fmla="*/ 14304933 w 15576846"/>
              <a:gd name="connsiteY6691" fmla="*/ 3348476 h 7267344"/>
              <a:gd name="connsiteX6692" fmla="*/ 14293687 w 15576846"/>
              <a:gd name="connsiteY6692" fmla="*/ 3344090 h 7267344"/>
              <a:gd name="connsiteX6693" fmla="*/ 14270183 w 15576846"/>
              <a:gd name="connsiteY6693" fmla="*/ 3323622 h 7267344"/>
              <a:gd name="connsiteX6694" fmla="*/ 14306507 w 15576846"/>
              <a:gd name="connsiteY6694" fmla="*/ 3340491 h 7267344"/>
              <a:gd name="connsiteX6695" fmla="*/ 14323825 w 15576846"/>
              <a:gd name="connsiteY6695" fmla="*/ 3350388 h 7267344"/>
              <a:gd name="connsiteX6696" fmla="*/ 14332485 w 15576846"/>
              <a:gd name="connsiteY6696" fmla="*/ 3357472 h 7267344"/>
              <a:gd name="connsiteX6697" fmla="*/ 14334172 w 15576846"/>
              <a:gd name="connsiteY6697" fmla="*/ 3361296 h 7267344"/>
              <a:gd name="connsiteX6698" fmla="*/ 14334172 w 15576846"/>
              <a:gd name="connsiteY6698" fmla="*/ 3361409 h 7267344"/>
              <a:gd name="connsiteX6699" fmla="*/ 14327987 w 15576846"/>
              <a:gd name="connsiteY6699" fmla="*/ 3358485 h 7267344"/>
              <a:gd name="connsiteX6700" fmla="*/ 14306507 w 15576846"/>
              <a:gd name="connsiteY6700" fmla="*/ 3340491 h 7267344"/>
              <a:gd name="connsiteX6701" fmla="*/ 14356551 w 15576846"/>
              <a:gd name="connsiteY6701" fmla="*/ 3381764 h 7267344"/>
              <a:gd name="connsiteX6702" fmla="*/ 14356664 w 15576846"/>
              <a:gd name="connsiteY6702" fmla="*/ 3381989 h 7267344"/>
              <a:gd name="connsiteX6703" fmla="*/ 14355539 w 15576846"/>
              <a:gd name="connsiteY6703" fmla="*/ 3381089 h 7267344"/>
              <a:gd name="connsiteX6704" fmla="*/ 14356551 w 15576846"/>
              <a:gd name="connsiteY6704" fmla="*/ 3381764 h 7267344"/>
              <a:gd name="connsiteX6705" fmla="*/ 14365211 w 15576846"/>
              <a:gd name="connsiteY6705" fmla="*/ 3387949 h 7267344"/>
              <a:gd name="connsiteX6706" fmla="*/ 14372971 w 15576846"/>
              <a:gd name="connsiteY6706" fmla="*/ 3395034 h 7267344"/>
              <a:gd name="connsiteX6707" fmla="*/ 14363411 w 15576846"/>
              <a:gd name="connsiteY6707" fmla="*/ 3387387 h 7267344"/>
              <a:gd name="connsiteX6708" fmla="*/ 14365211 w 15576846"/>
              <a:gd name="connsiteY6708" fmla="*/ 3387949 h 7267344"/>
              <a:gd name="connsiteX6709" fmla="*/ 14382192 w 15576846"/>
              <a:gd name="connsiteY6709" fmla="*/ 3397396 h 7267344"/>
              <a:gd name="connsiteX6710" fmla="*/ 14390064 w 15576846"/>
              <a:gd name="connsiteY6710" fmla="*/ 3403581 h 7267344"/>
              <a:gd name="connsiteX6711" fmla="*/ 14384779 w 15576846"/>
              <a:gd name="connsiteY6711" fmla="*/ 3402231 h 7267344"/>
              <a:gd name="connsiteX6712" fmla="*/ 14382192 w 15576846"/>
              <a:gd name="connsiteY6712" fmla="*/ 3397396 h 7267344"/>
              <a:gd name="connsiteX6713" fmla="*/ 14391751 w 15576846"/>
              <a:gd name="connsiteY6713" fmla="*/ 3395709 h 7267344"/>
              <a:gd name="connsiteX6714" fmla="*/ 14402435 w 15576846"/>
              <a:gd name="connsiteY6714" fmla="*/ 3398858 h 7267344"/>
              <a:gd name="connsiteX6715" fmla="*/ 14418404 w 15576846"/>
              <a:gd name="connsiteY6715" fmla="*/ 3411003 h 7267344"/>
              <a:gd name="connsiteX6716" fmla="*/ 14408058 w 15576846"/>
              <a:gd name="connsiteY6716" fmla="*/ 3408304 h 7267344"/>
              <a:gd name="connsiteX6717" fmla="*/ 14391751 w 15576846"/>
              <a:gd name="connsiteY6717" fmla="*/ 3395709 h 7267344"/>
              <a:gd name="connsiteX6718" fmla="*/ 14420091 w 15576846"/>
              <a:gd name="connsiteY6718" fmla="*/ 3404031 h 7267344"/>
              <a:gd name="connsiteX6719" fmla="*/ 14430100 w 15576846"/>
              <a:gd name="connsiteY6719" fmla="*/ 3406955 h 7267344"/>
              <a:gd name="connsiteX6720" fmla="*/ 14445169 w 15576846"/>
              <a:gd name="connsiteY6720" fmla="*/ 3418088 h 7267344"/>
              <a:gd name="connsiteX6721" fmla="*/ 14435498 w 15576846"/>
              <a:gd name="connsiteY6721" fmla="*/ 3415502 h 7267344"/>
              <a:gd name="connsiteX6722" fmla="*/ 14420091 w 15576846"/>
              <a:gd name="connsiteY6722" fmla="*/ 3404031 h 7267344"/>
              <a:gd name="connsiteX6723" fmla="*/ 14448543 w 15576846"/>
              <a:gd name="connsiteY6723" fmla="*/ 3412353 h 7267344"/>
              <a:gd name="connsiteX6724" fmla="*/ 14457652 w 15576846"/>
              <a:gd name="connsiteY6724" fmla="*/ 3415052 h 7267344"/>
              <a:gd name="connsiteX6725" fmla="*/ 14471822 w 15576846"/>
              <a:gd name="connsiteY6725" fmla="*/ 3425173 h 7267344"/>
              <a:gd name="connsiteX6726" fmla="*/ 14462939 w 15576846"/>
              <a:gd name="connsiteY6726" fmla="*/ 3422811 h 7267344"/>
              <a:gd name="connsiteX6727" fmla="*/ 14448543 w 15576846"/>
              <a:gd name="connsiteY6727" fmla="*/ 3412353 h 7267344"/>
              <a:gd name="connsiteX6728" fmla="*/ 14489366 w 15576846"/>
              <a:gd name="connsiteY6728" fmla="*/ 3437319 h 7267344"/>
              <a:gd name="connsiteX6729" fmla="*/ 14504548 w 15576846"/>
              <a:gd name="connsiteY6729" fmla="*/ 3447777 h 7267344"/>
              <a:gd name="connsiteX6730" fmla="*/ 14495438 w 15576846"/>
              <a:gd name="connsiteY6730" fmla="*/ 3445641 h 7267344"/>
              <a:gd name="connsiteX6731" fmla="*/ 14480144 w 15576846"/>
              <a:gd name="connsiteY6731" fmla="*/ 3434957 h 7267344"/>
              <a:gd name="connsiteX6732" fmla="*/ 14489366 w 15576846"/>
              <a:gd name="connsiteY6732" fmla="*/ 3437319 h 7267344"/>
              <a:gd name="connsiteX6733" fmla="*/ 14508371 w 15576846"/>
              <a:gd name="connsiteY6733" fmla="*/ 3442379 h 7267344"/>
              <a:gd name="connsiteX6734" fmla="*/ 14516806 w 15576846"/>
              <a:gd name="connsiteY6734" fmla="*/ 3444628 h 7267344"/>
              <a:gd name="connsiteX6735" fmla="*/ 14530976 w 15576846"/>
              <a:gd name="connsiteY6735" fmla="*/ 3454075 h 7267344"/>
              <a:gd name="connsiteX6736" fmla="*/ 14522654 w 15576846"/>
              <a:gd name="connsiteY6736" fmla="*/ 3452163 h 7267344"/>
              <a:gd name="connsiteX6737" fmla="*/ 14508371 w 15576846"/>
              <a:gd name="connsiteY6737" fmla="*/ 3442379 h 7267344"/>
              <a:gd name="connsiteX6738" fmla="*/ 14536936 w 15576846"/>
              <a:gd name="connsiteY6738" fmla="*/ 3449802 h 7267344"/>
              <a:gd name="connsiteX6739" fmla="*/ 14544472 w 15576846"/>
              <a:gd name="connsiteY6739" fmla="*/ 3451713 h 7267344"/>
              <a:gd name="connsiteX6740" fmla="*/ 14557516 w 15576846"/>
              <a:gd name="connsiteY6740" fmla="*/ 3460148 h 7267344"/>
              <a:gd name="connsiteX6741" fmla="*/ 14550095 w 15576846"/>
              <a:gd name="connsiteY6741" fmla="*/ 3458461 h 7267344"/>
              <a:gd name="connsiteX6742" fmla="*/ 14536936 w 15576846"/>
              <a:gd name="connsiteY6742" fmla="*/ 3449802 h 7267344"/>
              <a:gd name="connsiteX6743" fmla="*/ 14565501 w 15576846"/>
              <a:gd name="connsiteY6743" fmla="*/ 3457112 h 7267344"/>
              <a:gd name="connsiteX6744" fmla="*/ 14572024 w 15576846"/>
              <a:gd name="connsiteY6744" fmla="*/ 3458798 h 7267344"/>
              <a:gd name="connsiteX6745" fmla="*/ 14583943 w 15576846"/>
              <a:gd name="connsiteY6745" fmla="*/ 3466221 h 7267344"/>
              <a:gd name="connsiteX6746" fmla="*/ 14577534 w 15576846"/>
              <a:gd name="connsiteY6746" fmla="*/ 3464759 h 7267344"/>
              <a:gd name="connsiteX6747" fmla="*/ 14565501 w 15576846"/>
              <a:gd name="connsiteY6747" fmla="*/ 3457112 h 7267344"/>
              <a:gd name="connsiteX6748" fmla="*/ 14573035 w 15576846"/>
              <a:gd name="connsiteY6748" fmla="*/ 3451376 h 7267344"/>
              <a:gd name="connsiteX6749" fmla="*/ 14563702 w 15576846"/>
              <a:gd name="connsiteY6749" fmla="*/ 3445528 h 7267344"/>
              <a:gd name="connsiteX6750" fmla="*/ 14568424 w 15576846"/>
              <a:gd name="connsiteY6750" fmla="*/ 3446878 h 7267344"/>
              <a:gd name="connsiteX6751" fmla="*/ 14577759 w 15576846"/>
              <a:gd name="connsiteY6751" fmla="*/ 3452613 h 7267344"/>
              <a:gd name="connsiteX6752" fmla="*/ 14573035 w 15576846"/>
              <a:gd name="connsiteY6752" fmla="*/ 3451376 h 7267344"/>
              <a:gd name="connsiteX6753" fmla="*/ 14541771 w 15576846"/>
              <a:gd name="connsiteY6753" fmla="*/ 3431471 h 7267344"/>
              <a:gd name="connsiteX6754" fmla="*/ 14533787 w 15576846"/>
              <a:gd name="connsiteY6754" fmla="*/ 3426298 h 7267344"/>
              <a:gd name="connsiteX6755" fmla="*/ 14537723 w 15576846"/>
              <a:gd name="connsiteY6755" fmla="*/ 3427535 h 7267344"/>
              <a:gd name="connsiteX6756" fmla="*/ 14545708 w 15576846"/>
              <a:gd name="connsiteY6756" fmla="*/ 3432596 h 7267344"/>
              <a:gd name="connsiteX6757" fmla="*/ 14541771 w 15576846"/>
              <a:gd name="connsiteY6757" fmla="*/ 3431471 h 7267344"/>
              <a:gd name="connsiteX6758" fmla="*/ 14519392 w 15576846"/>
              <a:gd name="connsiteY6758" fmla="*/ 3425061 h 7267344"/>
              <a:gd name="connsiteX6759" fmla="*/ 14514107 w 15576846"/>
              <a:gd name="connsiteY6759" fmla="*/ 3423486 h 7267344"/>
              <a:gd name="connsiteX6760" fmla="*/ 14504548 w 15576846"/>
              <a:gd name="connsiteY6760" fmla="*/ 3417076 h 7267344"/>
              <a:gd name="connsiteX6761" fmla="*/ 14509833 w 15576846"/>
              <a:gd name="connsiteY6761" fmla="*/ 3418763 h 7267344"/>
              <a:gd name="connsiteX6762" fmla="*/ 14519392 w 15576846"/>
              <a:gd name="connsiteY6762" fmla="*/ 3425061 h 7267344"/>
              <a:gd name="connsiteX6763" fmla="*/ 14492964 w 15576846"/>
              <a:gd name="connsiteY6763" fmla="*/ 3417413 h 7267344"/>
              <a:gd name="connsiteX6764" fmla="*/ 14486442 w 15576846"/>
              <a:gd name="connsiteY6764" fmla="*/ 3415502 h 7267344"/>
              <a:gd name="connsiteX6765" fmla="*/ 14475421 w 15576846"/>
              <a:gd name="connsiteY6765" fmla="*/ 3407854 h 7267344"/>
              <a:gd name="connsiteX6766" fmla="*/ 14481944 w 15576846"/>
              <a:gd name="connsiteY6766" fmla="*/ 3409991 h 7267344"/>
              <a:gd name="connsiteX6767" fmla="*/ 14492964 w 15576846"/>
              <a:gd name="connsiteY6767" fmla="*/ 3417413 h 7267344"/>
              <a:gd name="connsiteX6768" fmla="*/ 14455516 w 15576846"/>
              <a:gd name="connsiteY6768" fmla="*/ 3393797 h 7267344"/>
              <a:gd name="connsiteX6769" fmla="*/ 14445732 w 15576846"/>
              <a:gd name="connsiteY6769" fmla="*/ 3386825 h 7267344"/>
              <a:gd name="connsiteX6770" fmla="*/ 14451580 w 15576846"/>
              <a:gd name="connsiteY6770" fmla="*/ 3388849 h 7267344"/>
              <a:gd name="connsiteX6771" fmla="*/ 14461364 w 15576846"/>
              <a:gd name="connsiteY6771" fmla="*/ 3395709 h 7267344"/>
              <a:gd name="connsiteX6772" fmla="*/ 14455516 w 15576846"/>
              <a:gd name="connsiteY6772" fmla="*/ 3393797 h 7267344"/>
              <a:gd name="connsiteX6773" fmla="*/ 14434824 w 15576846"/>
              <a:gd name="connsiteY6773" fmla="*/ 3387162 h 7267344"/>
              <a:gd name="connsiteX6774" fmla="*/ 14427850 w 15576846"/>
              <a:gd name="connsiteY6774" fmla="*/ 3384913 h 7267344"/>
              <a:gd name="connsiteX6775" fmla="*/ 14416717 w 15576846"/>
              <a:gd name="connsiteY6775" fmla="*/ 3376591 h 7267344"/>
              <a:gd name="connsiteX6776" fmla="*/ 14423802 w 15576846"/>
              <a:gd name="connsiteY6776" fmla="*/ 3379065 h 7267344"/>
              <a:gd name="connsiteX6777" fmla="*/ 14434824 w 15576846"/>
              <a:gd name="connsiteY6777" fmla="*/ 3387162 h 7267344"/>
              <a:gd name="connsiteX6778" fmla="*/ 14408170 w 15576846"/>
              <a:gd name="connsiteY6778" fmla="*/ 3378727 h 7267344"/>
              <a:gd name="connsiteX6779" fmla="*/ 14400073 w 15576846"/>
              <a:gd name="connsiteY6779" fmla="*/ 3376141 h 7267344"/>
              <a:gd name="connsiteX6780" fmla="*/ 14387703 w 15576846"/>
              <a:gd name="connsiteY6780" fmla="*/ 3366582 h 7267344"/>
              <a:gd name="connsiteX6781" fmla="*/ 14395912 w 15576846"/>
              <a:gd name="connsiteY6781" fmla="*/ 3369506 h 7267344"/>
              <a:gd name="connsiteX6782" fmla="*/ 14408170 w 15576846"/>
              <a:gd name="connsiteY6782" fmla="*/ 3378727 h 7267344"/>
              <a:gd name="connsiteX6783" fmla="*/ 14369372 w 15576846"/>
              <a:gd name="connsiteY6783" fmla="*/ 3352412 h 7267344"/>
              <a:gd name="connsiteX6784" fmla="*/ 14358013 w 15576846"/>
              <a:gd name="connsiteY6784" fmla="*/ 3343528 h 7267344"/>
              <a:gd name="connsiteX6785" fmla="*/ 14365548 w 15576846"/>
              <a:gd name="connsiteY6785" fmla="*/ 3346339 h 7267344"/>
              <a:gd name="connsiteX6786" fmla="*/ 14376794 w 15576846"/>
              <a:gd name="connsiteY6786" fmla="*/ 3354998 h 7267344"/>
              <a:gd name="connsiteX6787" fmla="*/ 14369372 w 15576846"/>
              <a:gd name="connsiteY6787" fmla="*/ 3352412 h 7267344"/>
              <a:gd name="connsiteX6788" fmla="*/ 14350142 w 15576846"/>
              <a:gd name="connsiteY6788" fmla="*/ 3345664 h 7267344"/>
              <a:gd name="connsiteX6789" fmla="*/ 14341595 w 15576846"/>
              <a:gd name="connsiteY6789" fmla="*/ 3342628 h 7267344"/>
              <a:gd name="connsiteX6790" fmla="*/ 14329112 w 15576846"/>
              <a:gd name="connsiteY6790" fmla="*/ 3332507 h 7267344"/>
              <a:gd name="connsiteX6791" fmla="*/ 14337659 w 15576846"/>
              <a:gd name="connsiteY6791" fmla="*/ 3335768 h 7267344"/>
              <a:gd name="connsiteX6792" fmla="*/ 14350142 w 15576846"/>
              <a:gd name="connsiteY6792" fmla="*/ 3345664 h 7267344"/>
              <a:gd name="connsiteX6793" fmla="*/ 14311230 w 15576846"/>
              <a:gd name="connsiteY6793" fmla="*/ 3317774 h 7267344"/>
              <a:gd name="connsiteX6794" fmla="*/ 14299760 w 15576846"/>
              <a:gd name="connsiteY6794" fmla="*/ 3308216 h 7267344"/>
              <a:gd name="connsiteX6795" fmla="*/ 14307744 w 15576846"/>
              <a:gd name="connsiteY6795" fmla="*/ 3311477 h 7267344"/>
              <a:gd name="connsiteX6796" fmla="*/ 14319103 w 15576846"/>
              <a:gd name="connsiteY6796" fmla="*/ 3320698 h 7267344"/>
              <a:gd name="connsiteX6797" fmla="*/ 14311230 w 15576846"/>
              <a:gd name="connsiteY6797" fmla="*/ 3317774 h 7267344"/>
              <a:gd name="connsiteX6798" fmla="*/ 14137143 w 15576846"/>
              <a:gd name="connsiteY6798" fmla="*/ 3164717 h 7267344"/>
              <a:gd name="connsiteX6799" fmla="*/ 14136807 w 15576846"/>
              <a:gd name="connsiteY6799" fmla="*/ 3164605 h 7267344"/>
              <a:gd name="connsiteX6800" fmla="*/ 14133207 w 15576846"/>
              <a:gd name="connsiteY6800" fmla="*/ 3161343 h 7267344"/>
              <a:gd name="connsiteX6801" fmla="*/ 14133207 w 15576846"/>
              <a:gd name="connsiteY6801" fmla="*/ 3161343 h 7267344"/>
              <a:gd name="connsiteX6802" fmla="*/ 14137143 w 15576846"/>
              <a:gd name="connsiteY6802" fmla="*/ 3164717 h 7267344"/>
              <a:gd name="connsiteX6803" fmla="*/ 14032219 w 15576846"/>
              <a:gd name="connsiteY6803" fmla="*/ 3091731 h 7267344"/>
              <a:gd name="connsiteX6804" fmla="*/ 14029745 w 15576846"/>
              <a:gd name="connsiteY6804" fmla="*/ 3090494 h 7267344"/>
              <a:gd name="connsiteX6805" fmla="*/ 14009952 w 15576846"/>
              <a:gd name="connsiteY6805" fmla="*/ 3069577 h 7267344"/>
              <a:gd name="connsiteX6806" fmla="*/ 14011751 w 15576846"/>
              <a:gd name="connsiteY6806" fmla="*/ 3070476 h 7267344"/>
              <a:gd name="connsiteX6807" fmla="*/ 14032219 w 15576846"/>
              <a:gd name="connsiteY6807" fmla="*/ 3091731 h 7267344"/>
              <a:gd name="connsiteX6808" fmla="*/ 14013325 w 15576846"/>
              <a:gd name="connsiteY6808" fmla="*/ 3082960 h 7267344"/>
              <a:gd name="connsiteX6809" fmla="*/ 14008378 w 15576846"/>
              <a:gd name="connsiteY6809" fmla="*/ 3080710 h 7267344"/>
              <a:gd name="connsiteX6810" fmla="*/ 13988472 w 15576846"/>
              <a:gd name="connsiteY6810" fmla="*/ 3058893 h 7267344"/>
              <a:gd name="connsiteX6811" fmla="*/ 13992858 w 15576846"/>
              <a:gd name="connsiteY6811" fmla="*/ 3061030 h 7267344"/>
              <a:gd name="connsiteX6812" fmla="*/ 14013325 w 15576846"/>
              <a:gd name="connsiteY6812" fmla="*/ 3082960 h 7267344"/>
              <a:gd name="connsiteX6813" fmla="*/ 13974302 w 15576846"/>
              <a:gd name="connsiteY6813" fmla="*/ 3043149 h 7267344"/>
              <a:gd name="connsiteX6814" fmla="*/ 13953723 w 15576846"/>
              <a:gd name="connsiteY6814" fmla="*/ 3020095 h 7267344"/>
              <a:gd name="connsiteX6815" fmla="*/ 13956647 w 15576846"/>
              <a:gd name="connsiteY6815" fmla="*/ 3021557 h 7267344"/>
              <a:gd name="connsiteX6816" fmla="*/ 13978013 w 15576846"/>
              <a:gd name="connsiteY6816" fmla="*/ 3044948 h 7267344"/>
              <a:gd name="connsiteX6817" fmla="*/ 13974302 w 15576846"/>
              <a:gd name="connsiteY6817" fmla="*/ 3043149 h 7267344"/>
              <a:gd name="connsiteX6818" fmla="*/ 13960020 w 15576846"/>
              <a:gd name="connsiteY6818" fmla="*/ 3036626 h 7267344"/>
              <a:gd name="connsiteX6819" fmla="*/ 13955072 w 15576846"/>
              <a:gd name="connsiteY6819" fmla="*/ 3034377 h 7267344"/>
              <a:gd name="connsiteX6820" fmla="*/ 13934716 w 15576846"/>
              <a:gd name="connsiteY6820" fmla="*/ 3010873 h 7267344"/>
              <a:gd name="connsiteX6821" fmla="*/ 13939102 w 15576846"/>
              <a:gd name="connsiteY6821" fmla="*/ 3013010 h 7267344"/>
              <a:gd name="connsiteX6822" fmla="*/ 13960020 w 15576846"/>
              <a:gd name="connsiteY6822" fmla="*/ 3036626 h 7267344"/>
              <a:gd name="connsiteX6823" fmla="*/ 13941914 w 15576846"/>
              <a:gd name="connsiteY6823" fmla="*/ 3028417 h 7267344"/>
              <a:gd name="connsiteX6824" fmla="*/ 13935841 w 15576846"/>
              <a:gd name="connsiteY6824" fmla="*/ 3025718 h 7267344"/>
              <a:gd name="connsiteX6825" fmla="*/ 13915599 w 15576846"/>
              <a:gd name="connsiteY6825" fmla="*/ 3001651 h 7267344"/>
              <a:gd name="connsiteX6826" fmla="*/ 13921222 w 15576846"/>
              <a:gd name="connsiteY6826" fmla="*/ 3004238 h 7267344"/>
              <a:gd name="connsiteX6827" fmla="*/ 13941914 w 15576846"/>
              <a:gd name="connsiteY6827" fmla="*/ 3028417 h 7267344"/>
              <a:gd name="connsiteX6828" fmla="*/ 13923358 w 15576846"/>
              <a:gd name="connsiteY6828" fmla="*/ 3020432 h 7267344"/>
              <a:gd name="connsiteX6829" fmla="*/ 13916273 w 15576846"/>
              <a:gd name="connsiteY6829" fmla="*/ 3017396 h 7267344"/>
              <a:gd name="connsiteX6830" fmla="*/ 13896369 w 15576846"/>
              <a:gd name="connsiteY6830" fmla="*/ 2992992 h 7267344"/>
              <a:gd name="connsiteX6831" fmla="*/ 13903003 w 15576846"/>
              <a:gd name="connsiteY6831" fmla="*/ 2995916 h 7267344"/>
              <a:gd name="connsiteX6832" fmla="*/ 13923358 w 15576846"/>
              <a:gd name="connsiteY6832" fmla="*/ 3020432 h 7267344"/>
              <a:gd name="connsiteX6833" fmla="*/ 13904465 w 15576846"/>
              <a:gd name="connsiteY6833" fmla="*/ 3012560 h 7267344"/>
              <a:gd name="connsiteX6834" fmla="*/ 13896592 w 15576846"/>
              <a:gd name="connsiteY6834" fmla="*/ 3009299 h 7267344"/>
              <a:gd name="connsiteX6835" fmla="*/ 13876799 w 15576846"/>
              <a:gd name="connsiteY6835" fmla="*/ 2984445 h 7267344"/>
              <a:gd name="connsiteX6836" fmla="*/ 13884335 w 15576846"/>
              <a:gd name="connsiteY6836" fmla="*/ 2987707 h 7267344"/>
              <a:gd name="connsiteX6837" fmla="*/ 13904465 w 15576846"/>
              <a:gd name="connsiteY6837" fmla="*/ 3012560 h 7267344"/>
              <a:gd name="connsiteX6838" fmla="*/ 13885347 w 15576846"/>
              <a:gd name="connsiteY6838" fmla="*/ 3004913 h 7267344"/>
              <a:gd name="connsiteX6839" fmla="*/ 13876688 w 15576846"/>
              <a:gd name="connsiteY6839" fmla="*/ 3001539 h 7267344"/>
              <a:gd name="connsiteX6840" fmla="*/ 13857119 w 15576846"/>
              <a:gd name="connsiteY6840" fmla="*/ 2976236 h 7267344"/>
              <a:gd name="connsiteX6841" fmla="*/ 13865442 w 15576846"/>
              <a:gd name="connsiteY6841" fmla="*/ 2979722 h 7267344"/>
              <a:gd name="connsiteX6842" fmla="*/ 13885347 w 15576846"/>
              <a:gd name="connsiteY6842" fmla="*/ 3004913 h 7267344"/>
              <a:gd name="connsiteX6843" fmla="*/ 13865891 w 15576846"/>
              <a:gd name="connsiteY6843" fmla="*/ 2997378 h 7267344"/>
              <a:gd name="connsiteX6844" fmla="*/ 13856558 w 15576846"/>
              <a:gd name="connsiteY6844" fmla="*/ 2993892 h 7267344"/>
              <a:gd name="connsiteX6845" fmla="*/ 13837215 w 15576846"/>
              <a:gd name="connsiteY6845" fmla="*/ 2968138 h 7267344"/>
              <a:gd name="connsiteX6846" fmla="*/ 13846211 w 15576846"/>
              <a:gd name="connsiteY6846" fmla="*/ 2971737 h 7267344"/>
              <a:gd name="connsiteX6847" fmla="*/ 13865891 w 15576846"/>
              <a:gd name="connsiteY6847" fmla="*/ 2997378 h 7267344"/>
              <a:gd name="connsiteX6848" fmla="*/ 13829455 w 15576846"/>
              <a:gd name="connsiteY6848" fmla="*/ 2957567 h 7267344"/>
              <a:gd name="connsiteX6849" fmla="*/ 13809662 w 15576846"/>
              <a:gd name="connsiteY6849" fmla="*/ 2930690 h 7267344"/>
              <a:gd name="connsiteX6850" fmla="*/ 13818096 w 15576846"/>
              <a:gd name="connsiteY6850" fmla="*/ 2934176 h 7267344"/>
              <a:gd name="connsiteX6851" fmla="*/ 13838227 w 15576846"/>
              <a:gd name="connsiteY6851" fmla="*/ 2960941 h 7267344"/>
              <a:gd name="connsiteX6852" fmla="*/ 13829455 w 15576846"/>
              <a:gd name="connsiteY6852" fmla="*/ 2957567 h 7267344"/>
              <a:gd name="connsiteX6853" fmla="*/ 13819220 w 15576846"/>
              <a:gd name="connsiteY6853" fmla="*/ 2953631 h 7267344"/>
              <a:gd name="connsiteX6854" fmla="*/ 13809774 w 15576846"/>
              <a:gd name="connsiteY6854" fmla="*/ 2950033 h 7267344"/>
              <a:gd name="connsiteX6855" fmla="*/ 13790206 w 15576846"/>
              <a:gd name="connsiteY6855" fmla="*/ 2922705 h 7267344"/>
              <a:gd name="connsiteX6856" fmla="*/ 13799316 w 15576846"/>
              <a:gd name="connsiteY6856" fmla="*/ 2926416 h 7267344"/>
              <a:gd name="connsiteX6857" fmla="*/ 13819220 w 15576846"/>
              <a:gd name="connsiteY6857" fmla="*/ 2953631 h 7267344"/>
              <a:gd name="connsiteX6858" fmla="*/ 13799878 w 15576846"/>
              <a:gd name="connsiteY6858" fmla="*/ 2946209 h 7267344"/>
              <a:gd name="connsiteX6859" fmla="*/ 13789869 w 15576846"/>
              <a:gd name="connsiteY6859" fmla="*/ 2942498 h 7267344"/>
              <a:gd name="connsiteX6860" fmla="*/ 13770526 w 15576846"/>
              <a:gd name="connsiteY6860" fmla="*/ 2914833 h 7267344"/>
              <a:gd name="connsiteX6861" fmla="*/ 13780197 w 15576846"/>
              <a:gd name="connsiteY6861" fmla="*/ 2918656 h 7267344"/>
              <a:gd name="connsiteX6862" fmla="*/ 13799878 w 15576846"/>
              <a:gd name="connsiteY6862" fmla="*/ 2946209 h 7267344"/>
              <a:gd name="connsiteX6863" fmla="*/ 13780310 w 15576846"/>
              <a:gd name="connsiteY6863" fmla="*/ 2939012 h 7267344"/>
              <a:gd name="connsiteX6864" fmla="*/ 13769739 w 15576846"/>
              <a:gd name="connsiteY6864" fmla="*/ 2935188 h 7267344"/>
              <a:gd name="connsiteX6865" fmla="*/ 13750621 w 15576846"/>
              <a:gd name="connsiteY6865" fmla="*/ 2907073 h 7267344"/>
              <a:gd name="connsiteX6866" fmla="*/ 13760967 w 15576846"/>
              <a:gd name="connsiteY6866" fmla="*/ 2911009 h 7267344"/>
              <a:gd name="connsiteX6867" fmla="*/ 13780310 w 15576846"/>
              <a:gd name="connsiteY6867" fmla="*/ 2939012 h 7267344"/>
              <a:gd name="connsiteX6868" fmla="*/ 13743761 w 15576846"/>
              <a:gd name="connsiteY6868" fmla="*/ 2896839 h 7267344"/>
              <a:gd name="connsiteX6869" fmla="*/ 13725430 w 15576846"/>
              <a:gd name="connsiteY6869" fmla="*/ 2869174 h 7267344"/>
              <a:gd name="connsiteX6870" fmla="*/ 13735214 w 15576846"/>
              <a:gd name="connsiteY6870" fmla="*/ 2873110 h 7267344"/>
              <a:gd name="connsiteX6871" fmla="*/ 13753770 w 15576846"/>
              <a:gd name="connsiteY6871" fmla="*/ 2900551 h 7267344"/>
              <a:gd name="connsiteX6872" fmla="*/ 13743761 w 15576846"/>
              <a:gd name="connsiteY6872" fmla="*/ 2896839 h 7267344"/>
              <a:gd name="connsiteX6873" fmla="*/ 13734652 w 15576846"/>
              <a:gd name="connsiteY6873" fmla="*/ 2893466 h 7267344"/>
              <a:gd name="connsiteX6874" fmla="*/ 13724080 w 15576846"/>
              <a:gd name="connsiteY6874" fmla="*/ 2889642 h 7267344"/>
              <a:gd name="connsiteX6875" fmla="*/ 13705862 w 15576846"/>
              <a:gd name="connsiteY6875" fmla="*/ 2861415 h 7267344"/>
              <a:gd name="connsiteX6876" fmla="*/ 13716209 w 15576846"/>
              <a:gd name="connsiteY6876" fmla="*/ 2865463 h 7267344"/>
              <a:gd name="connsiteX6877" fmla="*/ 13734652 w 15576846"/>
              <a:gd name="connsiteY6877" fmla="*/ 2893466 h 7267344"/>
              <a:gd name="connsiteX6878" fmla="*/ 13699452 w 15576846"/>
              <a:gd name="connsiteY6878" fmla="*/ 2851631 h 7267344"/>
              <a:gd name="connsiteX6879" fmla="*/ 13682246 w 15576846"/>
              <a:gd name="connsiteY6879" fmla="*/ 2824415 h 7267344"/>
              <a:gd name="connsiteX6880" fmla="*/ 13692142 w 15576846"/>
              <a:gd name="connsiteY6880" fmla="*/ 2828352 h 7267344"/>
              <a:gd name="connsiteX6881" fmla="*/ 13709573 w 15576846"/>
              <a:gd name="connsiteY6881" fmla="*/ 2855454 h 7267344"/>
              <a:gd name="connsiteX6882" fmla="*/ 13699452 w 15576846"/>
              <a:gd name="connsiteY6882" fmla="*/ 2851631 h 7267344"/>
              <a:gd name="connsiteX6883" fmla="*/ 13675386 w 15576846"/>
              <a:gd name="connsiteY6883" fmla="*/ 2813507 h 7267344"/>
              <a:gd name="connsiteX6884" fmla="*/ 13659416 w 15576846"/>
              <a:gd name="connsiteY6884" fmla="*/ 2787754 h 7267344"/>
              <a:gd name="connsiteX6885" fmla="*/ 13668862 w 15576846"/>
              <a:gd name="connsiteY6885" fmla="*/ 2791690 h 7267344"/>
              <a:gd name="connsiteX6886" fmla="*/ 13685057 w 15576846"/>
              <a:gd name="connsiteY6886" fmla="*/ 2817331 h 7267344"/>
              <a:gd name="connsiteX6887" fmla="*/ 13675386 w 15576846"/>
              <a:gd name="connsiteY6887" fmla="*/ 2813507 h 7267344"/>
              <a:gd name="connsiteX6888" fmla="*/ 13647945 w 15576846"/>
              <a:gd name="connsiteY6888" fmla="*/ 2803048 h 7267344"/>
              <a:gd name="connsiteX6889" fmla="*/ 13637262 w 15576846"/>
              <a:gd name="connsiteY6889" fmla="*/ 2799225 h 7267344"/>
              <a:gd name="connsiteX6890" fmla="*/ 13621517 w 15576846"/>
              <a:gd name="connsiteY6890" fmla="*/ 2772572 h 7267344"/>
              <a:gd name="connsiteX6891" fmla="*/ 13631977 w 15576846"/>
              <a:gd name="connsiteY6891" fmla="*/ 2776620 h 7267344"/>
              <a:gd name="connsiteX6892" fmla="*/ 13647945 w 15576846"/>
              <a:gd name="connsiteY6892" fmla="*/ 2803048 h 7267344"/>
              <a:gd name="connsiteX6893" fmla="*/ 13615895 w 15576846"/>
              <a:gd name="connsiteY6893" fmla="*/ 2762675 h 7267344"/>
              <a:gd name="connsiteX6894" fmla="*/ 13599701 w 15576846"/>
              <a:gd name="connsiteY6894" fmla="*/ 2734561 h 7267344"/>
              <a:gd name="connsiteX6895" fmla="*/ 13609709 w 15576846"/>
              <a:gd name="connsiteY6895" fmla="*/ 2738609 h 7267344"/>
              <a:gd name="connsiteX6896" fmla="*/ 13626129 w 15576846"/>
              <a:gd name="connsiteY6896" fmla="*/ 2766499 h 7267344"/>
              <a:gd name="connsiteX6897" fmla="*/ 13615895 w 15576846"/>
              <a:gd name="connsiteY6897" fmla="*/ 2762675 h 7267344"/>
              <a:gd name="connsiteX6898" fmla="*/ 13607685 w 15576846"/>
              <a:gd name="connsiteY6898" fmla="*/ 2759639 h 7267344"/>
              <a:gd name="connsiteX6899" fmla="*/ 13596890 w 15576846"/>
              <a:gd name="connsiteY6899" fmla="*/ 2755703 h 7267344"/>
              <a:gd name="connsiteX6900" fmla="*/ 13580920 w 15576846"/>
              <a:gd name="connsiteY6900" fmla="*/ 2727251 h 7267344"/>
              <a:gd name="connsiteX6901" fmla="*/ 13591490 w 15576846"/>
              <a:gd name="connsiteY6901" fmla="*/ 2731412 h 7267344"/>
              <a:gd name="connsiteX6902" fmla="*/ 13607685 w 15576846"/>
              <a:gd name="connsiteY6902" fmla="*/ 2759639 h 7267344"/>
              <a:gd name="connsiteX6903" fmla="*/ 13575747 w 15576846"/>
              <a:gd name="connsiteY6903" fmla="*/ 2717804 h 7267344"/>
              <a:gd name="connsiteX6904" fmla="*/ 13560453 w 15576846"/>
              <a:gd name="connsiteY6904" fmla="*/ 2689914 h 7267344"/>
              <a:gd name="connsiteX6905" fmla="*/ 13570573 w 15576846"/>
              <a:gd name="connsiteY6905" fmla="*/ 2694075 h 7267344"/>
              <a:gd name="connsiteX6906" fmla="*/ 13586093 w 15576846"/>
              <a:gd name="connsiteY6906" fmla="*/ 2721740 h 7267344"/>
              <a:gd name="connsiteX6907" fmla="*/ 13575747 w 15576846"/>
              <a:gd name="connsiteY6907" fmla="*/ 2717804 h 7267344"/>
              <a:gd name="connsiteX6908" fmla="*/ 13554941 w 15576846"/>
              <a:gd name="connsiteY6908" fmla="*/ 2679793 h 7267344"/>
              <a:gd name="connsiteX6909" fmla="*/ 13540435 w 15576846"/>
              <a:gd name="connsiteY6909" fmla="*/ 2652690 h 7267344"/>
              <a:gd name="connsiteX6910" fmla="*/ 13550219 w 15576846"/>
              <a:gd name="connsiteY6910" fmla="*/ 2656851 h 7267344"/>
              <a:gd name="connsiteX6911" fmla="*/ 13564950 w 15576846"/>
              <a:gd name="connsiteY6911" fmla="*/ 2683729 h 7267344"/>
              <a:gd name="connsiteX6912" fmla="*/ 13554941 w 15576846"/>
              <a:gd name="connsiteY6912" fmla="*/ 2679793 h 7267344"/>
              <a:gd name="connsiteX6913" fmla="*/ 13547069 w 15576846"/>
              <a:gd name="connsiteY6913" fmla="*/ 2676757 h 7267344"/>
              <a:gd name="connsiteX6914" fmla="*/ 13536610 w 15576846"/>
              <a:gd name="connsiteY6914" fmla="*/ 2672820 h 7267344"/>
              <a:gd name="connsiteX6915" fmla="*/ 13522216 w 15576846"/>
              <a:gd name="connsiteY6915" fmla="*/ 2645380 h 7267344"/>
              <a:gd name="connsiteX6916" fmla="*/ 13532449 w 15576846"/>
              <a:gd name="connsiteY6916" fmla="*/ 2649541 h 7267344"/>
              <a:gd name="connsiteX6917" fmla="*/ 13547069 w 15576846"/>
              <a:gd name="connsiteY6917" fmla="*/ 2676757 h 7267344"/>
              <a:gd name="connsiteX6918" fmla="*/ 13517268 w 15576846"/>
              <a:gd name="connsiteY6918" fmla="*/ 2635709 h 7267344"/>
              <a:gd name="connsiteX6919" fmla="*/ 13503435 w 15576846"/>
              <a:gd name="connsiteY6919" fmla="*/ 2608606 h 7267344"/>
              <a:gd name="connsiteX6920" fmla="*/ 13513444 w 15576846"/>
              <a:gd name="connsiteY6920" fmla="*/ 2612880 h 7267344"/>
              <a:gd name="connsiteX6921" fmla="*/ 13527502 w 15576846"/>
              <a:gd name="connsiteY6921" fmla="*/ 2639757 h 7267344"/>
              <a:gd name="connsiteX6922" fmla="*/ 13517268 w 15576846"/>
              <a:gd name="connsiteY6922" fmla="*/ 2635709 h 7267344"/>
              <a:gd name="connsiteX6923" fmla="*/ 13509621 w 15576846"/>
              <a:gd name="connsiteY6923" fmla="*/ 2632785 h 7267344"/>
              <a:gd name="connsiteX6924" fmla="*/ 13499049 w 15576846"/>
              <a:gd name="connsiteY6924" fmla="*/ 2628849 h 7267344"/>
              <a:gd name="connsiteX6925" fmla="*/ 13485217 w 15576846"/>
              <a:gd name="connsiteY6925" fmla="*/ 2601296 h 7267344"/>
              <a:gd name="connsiteX6926" fmla="*/ 13495676 w 15576846"/>
              <a:gd name="connsiteY6926" fmla="*/ 2605457 h 7267344"/>
              <a:gd name="connsiteX6927" fmla="*/ 13509621 w 15576846"/>
              <a:gd name="connsiteY6927" fmla="*/ 2632785 h 7267344"/>
              <a:gd name="connsiteX6928" fmla="*/ 13480606 w 15576846"/>
              <a:gd name="connsiteY6928" fmla="*/ 2591512 h 7267344"/>
              <a:gd name="connsiteX6929" fmla="*/ 13467561 w 15576846"/>
              <a:gd name="connsiteY6929" fmla="*/ 2564747 h 7267344"/>
              <a:gd name="connsiteX6930" fmla="*/ 13477682 w 15576846"/>
              <a:gd name="connsiteY6930" fmla="*/ 2569020 h 7267344"/>
              <a:gd name="connsiteX6931" fmla="*/ 13490840 w 15576846"/>
              <a:gd name="connsiteY6931" fmla="*/ 2595561 h 7267344"/>
              <a:gd name="connsiteX6932" fmla="*/ 13480606 w 15576846"/>
              <a:gd name="connsiteY6932" fmla="*/ 2591512 h 7267344"/>
              <a:gd name="connsiteX6933" fmla="*/ 13473184 w 15576846"/>
              <a:gd name="connsiteY6933" fmla="*/ 2588701 h 7267344"/>
              <a:gd name="connsiteX6934" fmla="*/ 13345542 w 15576846"/>
              <a:gd name="connsiteY6934" fmla="*/ 2558449 h 7267344"/>
              <a:gd name="connsiteX6935" fmla="*/ 12816647 w 15576846"/>
              <a:gd name="connsiteY6935" fmla="*/ 2950707 h 7267344"/>
              <a:gd name="connsiteX6936" fmla="*/ 12361187 w 15576846"/>
              <a:gd name="connsiteY6936" fmla="*/ 3633335 h 7267344"/>
              <a:gd name="connsiteX6937" fmla="*/ 12348479 w 15576846"/>
              <a:gd name="connsiteY6937" fmla="*/ 3633335 h 7267344"/>
              <a:gd name="connsiteX6938" fmla="*/ 12796291 w 15576846"/>
              <a:gd name="connsiteY6938" fmla="*/ 2929228 h 7267344"/>
              <a:gd name="connsiteX6939" fmla="*/ 13321364 w 15576846"/>
              <a:gd name="connsiteY6939" fmla="*/ 2526286 h 7267344"/>
              <a:gd name="connsiteX6940" fmla="*/ 13460139 w 15576846"/>
              <a:gd name="connsiteY6940" fmla="*/ 2561711 h 7267344"/>
              <a:gd name="connsiteX6941" fmla="*/ 13473184 w 15576846"/>
              <a:gd name="connsiteY6941" fmla="*/ 2588701 h 7267344"/>
              <a:gd name="connsiteX6942" fmla="*/ 13321364 w 15576846"/>
              <a:gd name="connsiteY6942" fmla="*/ 2518639 h 7267344"/>
              <a:gd name="connsiteX6943" fmla="*/ 12792243 w 15576846"/>
              <a:gd name="connsiteY6943" fmla="*/ 2925291 h 7267344"/>
              <a:gd name="connsiteX6944" fmla="*/ 12340944 w 15576846"/>
              <a:gd name="connsiteY6944" fmla="*/ 3633223 h 7267344"/>
              <a:gd name="connsiteX6945" fmla="*/ 12327898 w 15576846"/>
              <a:gd name="connsiteY6945" fmla="*/ 3633223 h 7267344"/>
              <a:gd name="connsiteX6946" fmla="*/ 12771776 w 15576846"/>
              <a:gd name="connsiteY6946" fmla="*/ 2903812 h 7267344"/>
              <a:gd name="connsiteX6947" fmla="*/ 13297073 w 15576846"/>
              <a:gd name="connsiteY6947" fmla="*/ 2486363 h 7267344"/>
              <a:gd name="connsiteX6948" fmla="*/ 13442820 w 15576846"/>
              <a:gd name="connsiteY6948" fmla="*/ 2525274 h 7267344"/>
              <a:gd name="connsiteX6949" fmla="*/ 13455415 w 15576846"/>
              <a:gd name="connsiteY6949" fmla="*/ 2552039 h 7267344"/>
              <a:gd name="connsiteX6950" fmla="*/ 13321364 w 15576846"/>
              <a:gd name="connsiteY6950" fmla="*/ 2518639 h 7267344"/>
              <a:gd name="connsiteX6951" fmla="*/ 12335096 w 15576846"/>
              <a:gd name="connsiteY6951" fmla="*/ 3640870 h 7267344"/>
              <a:gd name="connsiteX6952" fmla="*/ 12327898 w 15576846"/>
              <a:gd name="connsiteY6952" fmla="*/ 3650092 h 7267344"/>
              <a:gd name="connsiteX6953" fmla="*/ 12315303 w 15576846"/>
              <a:gd name="connsiteY6953" fmla="*/ 3650541 h 7267344"/>
              <a:gd name="connsiteX6954" fmla="*/ 12322388 w 15576846"/>
              <a:gd name="connsiteY6954" fmla="*/ 3640870 h 7267344"/>
              <a:gd name="connsiteX6955" fmla="*/ 12335096 w 15576846"/>
              <a:gd name="connsiteY6955" fmla="*/ 3640870 h 7267344"/>
              <a:gd name="connsiteX6956" fmla="*/ 12307881 w 15576846"/>
              <a:gd name="connsiteY6956" fmla="*/ 3650767 h 7267344"/>
              <a:gd name="connsiteX6957" fmla="*/ 12295061 w 15576846"/>
              <a:gd name="connsiteY6957" fmla="*/ 3651216 h 7267344"/>
              <a:gd name="connsiteX6958" fmla="*/ 12302258 w 15576846"/>
              <a:gd name="connsiteY6958" fmla="*/ 3640870 h 7267344"/>
              <a:gd name="connsiteX6959" fmla="*/ 12315190 w 15576846"/>
              <a:gd name="connsiteY6959" fmla="*/ 3640870 h 7267344"/>
              <a:gd name="connsiteX6960" fmla="*/ 12307881 w 15576846"/>
              <a:gd name="connsiteY6960" fmla="*/ 3650767 h 7267344"/>
              <a:gd name="connsiteX6961" fmla="*/ 12287863 w 15576846"/>
              <a:gd name="connsiteY6961" fmla="*/ 3651554 h 7267344"/>
              <a:gd name="connsiteX6962" fmla="*/ 12274818 w 15576846"/>
              <a:gd name="connsiteY6962" fmla="*/ 3652003 h 7267344"/>
              <a:gd name="connsiteX6963" fmla="*/ 12282128 w 15576846"/>
              <a:gd name="connsiteY6963" fmla="*/ 3640870 h 7267344"/>
              <a:gd name="connsiteX6964" fmla="*/ 12295286 w 15576846"/>
              <a:gd name="connsiteY6964" fmla="*/ 3640870 h 7267344"/>
              <a:gd name="connsiteX6965" fmla="*/ 12287863 w 15576846"/>
              <a:gd name="connsiteY6965" fmla="*/ 3651554 h 7267344"/>
              <a:gd name="connsiteX6966" fmla="*/ 12269532 w 15576846"/>
              <a:gd name="connsiteY6966" fmla="*/ 3677869 h 7267344"/>
              <a:gd name="connsiteX6967" fmla="*/ 12262447 w 15576846"/>
              <a:gd name="connsiteY6967" fmla="*/ 3688215 h 7267344"/>
              <a:gd name="connsiteX6968" fmla="*/ 12250190 w 15576846"/>
              <a:gd name="connsiteY6968" fmla="*/ 3689565 h 7267344"/>
              <a:gd name="connsiteX6969" fmla="*/ 12257162 w 15576846"/>
              <a:gd name="connsiteY6969" fmla="*/ 3678769 h 7267344"/>
              <a:gd name="connsiteX6970" fmla="*/ 12269532 w 15576846"/>
              <a:gd name="connsiteY6970" fmla="*/ 3677869 h 7267344"/>
              <a:gd name="connsiteX6971" fmla="*/ 12242767 w 15576846"/>
              <a:gd name="connsiteY6971" fmla="*/ 3690465 h 7267344"/>
              <a:gd name="connsiteX6972" fmla="*/ 12230284 w 15576846"/>
              <a:gd name="connsiteY6972" fmla="*/ 3691927 h 7267344"/>
              <a:gd name="connsiteX6973" fmla="*/ 12237369 w 15576846"/>
              <a:gd name="connsiteY6973" fmla="*/ 3680456 h 7267344"/>
              <a:gd name="connsiteX6974" fmla="*/ 12249965 w 15576846"/>
              <a:gd name="connsiteY6974" fmla="*/ 3679444 h 7267344"/>
              <a:gd name="connsiteX6975" fmla="*/ 12242767 w 15576846"/>
              <a:gd name="connsiteY6975" fmla="*/ 3690465 h 7267344"/>
              <a:gd name="connsiteX6976" fmla="*/ 12237257 w 15576846"/>
              <a:gd name="connsiteY6976" fmla="*/ 3698899 h 7267344"/>
              <a:gd name="connsiteX6977" fmla="*/ 12230172 w 15576846"/>
              <a:gd name="connsiteY6977" fmla="*/ 3709808 h 7267344"/>
              <a:gd name="connsiteX6978" fmla="*/ 12218025 w 15576846"/>
              <a:gd name="connsiteY6978" fmla="*/ 3711719 h 7267344"/>
              <a:gd name="connsiteX6979" fmla="*/ 12225110 w 15576846"/>
              <a:gd name="connsiteY6979" fmla="*/ 3700361 h 7267344"/>
              <a:gd name="connsiteX6980" fmla="*/ 12237257 w 15576846"/>
              <a:gd name="connsiteY6980" fmla="*/ 3698899 h 7267344"/>
              <a:gd name="connsiteX6981" fmla="*/ 12210716 w 15576846"/>
              <a:gd name="connsiteY6981" fmla="*/ 3712844 h 7267344"/>
              <a:gd name="connsiteX6982" fmla="*/ 12198345 w 15576846"/>
              <a:gd name="connsiteY6982" fmla="*/ 3714868 h 7267344"/>
              <a:gd name="connsiteX6983" fmla="*/ 12205430 w 15576846"/>
              <a:gd name="connsiteY6983" fmla="*/ 3702610 h 7267344"/>
              <a:gd name="connsiteX6984" fmla="*/ 12217914 w 15576846"/>
              <a:gd name="connsiteY6984" fmla="*/ 3701148 h 7267344"/>
              <a:gd name="connsiteX6985" fmla="*/ 12210716 w 15576846"/>
              <a:gd name="connsiteY6985" fmla="*/ 3712844 h 7267344"/>
              <a:gd name="connsiteX6986" fmla="*/ 12205430 w 15576846"/>
              <a:gd name="connsiteY6986" fmla="*/ 3721504 h 7267344"/>
              <a:gd name="connsiteX6987" fmla="*/ 12198345 w 15576846"/>
              <a:gd name="connsiteY6987" fmla="*/ 3732974 h 7267344"/>
              <a:gd name="connsiteX6988" fmla="*/ 12186425 w 15576846"/>
              <a:gd name="connsiteY6988" fmla="*/ 3735448 h 7267344"/>
              <a:gd name="connsiteX6989" fmla="*/ 12193397 w 15576846"/>
              <a:gd name="connsiteY6989" fmla="*/ 3723528 h 7267344"/>
              <a:gd name="connsiteX6990" fmla="*/ 12205430 w 15576846"/>
              <a:gd name="connsiteY6990" fmla="*/ 3721504 h 7267344"/>
              <a:gd name="connsiteX6991" fmla="*/ 12179115 w 15576846"/>
              <a:gd name="connsiteY6991" fmla="*/ 3736798 h 7267344"/>
              <a:gd name="connsiteX6992" fmla="*/ 12166970 w 15576846"/>
              <a:gd name="connsiteY6992" fmla="*/ 3739385 h 7267344"/>
              <a:gd name="connsiteX6993" fmla="*/ 12173942 w 15576846"/>
              <a:gd name="connsiteY6993" fmla="*/ 3726677 h 7267344"/>
              <a:gd name="connsiteX6994" fmla="*/ 12186200 w 15576846"/>
              <a:gd name="connsiteY6994" fmla="*/ 3724652 h 7267344"/>
              <a:gd name="connsiteX6995" fmla="*/ 12179115 w 15576846"/>
              <a:gd name="connsiteY6995" fmla="*/ 3736798 h 7267344"/>
              <a:gd name="connsiteX6996" fmla="*/ 12174055 w 15576846"/>
              <a:gd name="connsiteY6996" fmla="*/ 3745570 h 7267344"/>
              <a:gd name="connsiteX6997" fmla="*/ 12167082 w 15576846"/>
              <a:gd name="connsiteY6997" fmla="*/ 3757603 h 7267344"/>
              <a:gd name="connsiteX6998" fmla="*/ 12155273 w 15576846"/>
              <a:gd name="connsiteY6998" fmla="*/ 3760639 h 7267344"/>
              <a:gd name="connsiteX6999" fmla="*/ 12162133 w 15576846"/>
              <a:gd name="connsiteY6999" fmla="*/ 3748044 h 7267344"/>
              <a:gd name="connsiteX7000" fmla="*/ 12174055 w 15576846"/>
              <a:gd name="connsiteY7000" fmla="*/ 3745570 h 7267344"/>
              <a:gd name="connsiteX7001" fmla="*/ 12147851 w 15576846"/>
              <a:gd name="connsiteY7001" fmla="*/ 3762551 h 7267344"/>
              <a:gd name="connsiteX7002" fmla="*/ 12135818 w 15576846"/>
              <a:gd name="connsiteY7002" fmla="*/ 3765812 h 7267344"/>
              <a:gd name="connsiteX7003" fmla="*/ 12142903 w 15576846"/>
              <a:gd name="connsiteY7003" fmla="*/ 3752317 h 7267344"/>
              <a:gd name="connsiteX7004" fmla="*/ 12155048 w 15576846"/>
              <a:gd name="connsiteY7004" fmla="*/ 3749618 h 7267344"/>
              <a:gd name="connsiteX7005" fmla="*/ 12147851 w 15576846"/>
              <a:gd name="connsiteY7005" fmla="*/ 3762551 h 7267344"/>
              <a:gd name="connsiteX7006" fmla="*/ 12128733 w 15576846"/>
              <a:gd name="connsiteY7006" fmla="*/ 3767837 h 7267344"/>
              <a:gd name="connsiteX7007" fmla="*/ 12116475 w 15576846"/>
              <a:gd name="connsiteY7007" fmla="*/ 3771323 h 7267344"/>
              <a:gd name="connsiteX7008" fmla="*/ 12123673 w 15576846"/>
              <a:gd name="connsiteY7008" fmla="*/ 3756816 h 7267344"/>
              <a:gd name="connsiteX7009" fmla="*/ 12136043 w 15576846"/>
              <a:gd name="connsiteY7009" fmla="*/ 3754004 h 7267344"/>
              <a:gd name="connsiteX7010" fmla="*/ 12128733 w 15576846"/>
              <a:gd name="connsiteY7010" fmla="*/ 3767837 h 7267344"/>
              <a:gd name="connsiteX7011" fmla="*/ 12123897 w 15576846"/>
              <a:gd name="connsiteY7011" fmla="*/ 3777058 h 7267344"/>
              <a:gd name="connsiteX7012" fmla="*/ 12116924 w 15576846"/>
              <a:gd name="connsiteY7012" fmla="*/ 3790553 h 7267344"/>
              <a:gd name="connsiteX7013" fmla="*/ 12105117 w 15576846"/>
              <a:gd name="connsiteY7013" fmla="*/ 3794490 h 7267344"/>
              <a:gd name="connsiteX7014" fmla="*/ 12111977 w 15576846"/>
              <a:gd name="connsiteY7014" fmla="*/ 3780432 h 7267344"/>
              <a:gd name="connsiteX7015" fmla="*/ 12123897 w 15576846"/>
              <a:gd name="connsiteY7015" fmla="*/ 3777058 h 7267344"/>
              <a:gd name="connsiteX7016" fmla="*/ 12097919 w 15576846"/>
              <a:gd name="connsiteY7016" fmla="*/ 3796964 h 7267344"/>
              <a:gd name="connsiteX7017" fmla="*/ 12085774 w 15576846"/>
              <a:gd name="connsiteY7017" fmla="*/ 3801237 h 7267344"/>
              <a:gd name="connsiteX7018" fmla="*/ 12092859 w 15576846"/>
              <a:gd name="connsiteY7018" fmla="*/ 3786168 h 7267344"/>
              <a:gd name="connsiteX7019" fmla="*/ 12105004 w 15576846"/>
              <a:gd name="connsiteY7019" fmla="*/ 3782569 h 7267344"/>
              <a:gd name="connsiteX7020" fmla="*/ 12097919 w 15576846"/>
              <a:gd name="connsiteY7020" fmla="*/ 3796964 h 7267344"/>
              <a:gd name="connsiteX7021" fmla="*/ 12093083 w 15576846"/>
              <a:gd name="connsiteY7021" fmla="*/ 3806748 h 7267344"/>
              <a:gd name="connsiteX7022" fmla="*/ 12086223 w 15576846"/>
              <a:gd name="connsiteY7022" fmla="*/ 3820805 h 7267344"/>
              <a:gd name="connsiteX7023" fmla="*/ 12074528 w 15576846"/>
              <a:gd name="connsiteY7023" fmla="*/ 3825528 h 7267344"/>
              <a:gd name="connsiteX7024" fmla="*/ 12081276 w 15576846"/>
              <a:gd name="connsiteY7024" fmla="*/ 3810908 h 7267344"/>
              <a:gd name="connsiteX7025" fmla="*/ 12093083 w 15576846"/>
              <a:gd name="connsiteY7025" fmla="*/ 3806748 h 7267344"/>
              <a:gd name="connsiteX7026" fmla="*/ 12081163 w 15576846"/>
              <a:gd name="connsiteY7026" fmla="*/ 3831151 h 7267344"/>
              <a:gd name="connsiteX7027" fmla="*/ 12074528 w 15576846"/>
              <a:gd name="connsiteY7027" fmla="*/ 3844759 h 7267344"/>
              <a:gd name="connsiteX7028" fmla="*/ 12063170 w 15576846"/>
              <a:gd name="connsiteY7028" fmla="*/ 3850044 h 7267344"/>
              <a:gd name="connsiteX7029" fmla="*/ 12069692 w 15576846"/>
              <a:gd name="connsiteY7029" fmla="*/ 3835874 h 7267344"/>
              <a:gd name="connsiteX7030" fmla="*/ 12081163 w 15576846"/>
              <a:gd name="connsiteY7030" fmla="*/ 3831151 h 7267344"/>
              <a:gd name="connsiteX7031" fmla="*/ 12069467 w 15576846"/>
              <a:gd name="connsiteY7031" fmla="*/ 3854993 h 7267344"/>
              <a:gd name="connsiteX7032" fmla="*/ 12062720 w 15576846"/>
              <a:gd name="connsiteY7032" fmla="*/ 3868825 h 7267344"/>
              <a:gd name="connsiteX7033" fmla="*/ 12051811 w 15576846"/>
              <a:gd name="connsiteY7033" fmla="*/ 3874560 h 7267344"/>
              <a:gd name="connsiteX7034" fmla="*/ 12058446 w 15576846"/>
              <a:gd name="connsiteY7034" fmla="*/ 3860166 h 7267344"/>
              <a:gd name="connsiteX7035" fmla="*/ 12069467 w 15576846"/>
              <a:gd name="connsiteY7035" fmla="*/ 3854993 h 7267344"/>
              <a:gd name="connsiteX7036" fmla="*/ 12057547 w 15576846"/>
              <a:gd name="connsiteY7036" fmla="*/ 3879846 h 7267344"/>
              <a:gd name="connsiteX7037" fmla="*/ 12050574 w 15576846"/>
              <a:gd name="connsiteY7037" fmla="*/ 3894353 h 7267344"/>
              <a:gd name="connsiteX7038" fmla="*/ 12040115 w 15576846"/>
              <a:gd name="connsiteY7038" fmla="*/ 3900539 h 7267344"/>
              <a:gd name="connsiteX7039" fmla="*/ 12046975 w 15576846"/>
              <a:gd name="connsiteY7039" fmla="*/ 3885469 h 7267344"/>
              <a:gd name="connsiteX7040" fmla="*/ 12057547 w 15576846"/>
              <a:gd name="connsiteY7040" fmla="*/ 3879846 h 7267344"/>
              <a:gd name="connsiteX7041" fmla="*/ 12045400 w 15576846"/>
              <a:gd name="connsiteY7041" fmla="*/ 3904925 h 7267344"/>
              <a:gd name="connsiteX7042" fmla="*/ 12038653 w 15576846"/>
              <a:gd name="connsiteY7042" fmla="*/ 3919094 h 7267344"/>
              <a:gd name="connsiteX7043" fmla="*/ 12028644 w 15576846"/>
              <a:gd name="connsiteY7043" fmla="*/ 3925617 h 7267344"/>
              <a:gd name="connsiteX7044" fmla="*/ 12035279 w 15576846"/>
              <a:gd name="connsiteY7044" fmla="*/ 3910997 h 7267344"/>
              <a:gd name="connsiteX7045" fmla="*/ 12045400 w 15576846"/>
              <a:gd name="connsiteY7045" fmla="*/ 3904925 h 7267344"/>
              <a:gd name="connsiteX7046" fmla="*/ 12033255 w 15576846"/>
              <a:gd name="connsiteY7046" fmla="*/ 3930228 h 7267344"/>
              <a:gd name="connsiteX7047" fmla="*/ 12026733 w 15576846"/>
              <a:gd name="connsiteY7047" fmla="*/ 3943948 h 7267344"/>
              <a:gd name="connsiteX7048" fmla="*/ 12017286 w 15576846"/>
              <a:gd name="connsiteY7048" fmla="*/ 3950695 h 7267344"/>
              <a:gd name="connsiteX7049" fmla="*/ 12023584 w 15576846"/>
              <a:gd name="connsiteY7049" fmla="*/ 3936638 h 7267344"/>
              <a:gd name="connsiteX7050" fmla="*/ 12033255 w 15576846"/>
              <a:gd name="connsiteY7050" fmla="*/ 3930228 h 7267344"/>
              <a:gd name="connsiteX7051" fmla="*/ 12020998 w 15576846"/>
              <a:gd name="connsiteY7051" fmla="*/ 3955869 h 7267344"/>
              <a:gd name="connsiteX7052" fmla="*/ 12014699 w 15576846"/>
              <a:gd name="connsiteY7052" fmla="*/ 3969026 h 7267344"/>
              <a:gd name="connsiteX7053" fmla="*/ 12005703 w 15576846"/>
              <a:gd name="connsiteY7053" fmla="*/ 3975999 h 7267344"/>
              <a:gd name="connsiteX7054" fmla="*/ 12011775 w 15576846"/>
              <a:gd name="connsiteY7054" fmla="*/ 3962504 h 7267344"/>
              <a:gd name="connsiteX7055" fmla="*/ 12020998 w 15576846"/>
              <a:gd name="connsiteY7055" fmla="*/ 3955869 h 7267344"/>
              <a:gd name="connsiteX7056" fmla="*/ 11996706 w 15576846"/>
              <a:gd name="connsiteY7056" fmla="*/ 3983309 h 7267344"/>
              <a:gd name="connsiteX7057" fmla="*/ 11987372 w 15576846"/>
              <a:gd name="connsiteY7057" fmla="*/ 3991069 h 7267344"/>
              <a:gd name="connsiteX7058" fmla="*/ 11993557 w 15576846"/>
              <a:gd name="connsiteY7058" fmla="*/ 3976449 h 7267344"/>
              <a:gd name="connsiteX7059" fmla="*/ 12003003 w 15576846"/>
              <a:gd name="connsiteY7059" fmla="*/ 3969026 h 7267344"/>
              <a:gd name="connsiteX7060" fmla="*/ 11996706 w 15576846"/>
              <a:gd name="connsiteY7060" fmla="*/ 3983309 h 7267344"/>
              <a:gd name="connsiteX7061" fmla="*/ 11978375 w 15576846"/>
              <a:gd name="connsiteY7061" fmla="*/ 3998828 h 7267344"/>
              <a:gd name="connsiteX7062" fmla="*/ 11968704 w 15576846"/>
              <a:gd name="connsiteY7062" fmla="*/ 4007600 h 7267344"/>
              <a:gd name="connsiteX7063" fmla="*/ 11974888 w 15576846"/>
              <a:gd name="connsiteY7063" fmla="*/ 3992081 h 7267344"/>
              <a:gd name="connsiteX7064" fmla="*/ 11984897 w 15576846"/>
              <a:gd name="connsiteY7064" fmla="*/ 3983646 h 7267344"/>
              <a:gd name="connsiteX7065" fmla="*/ 11978375 w 15576846"/>
              <a:gd name="connsiteY7065" fmla="*/ 3998828 h 7267344"/>
              <a:gd name="connsiteX7066" fmla="*/ 11972865 w 15576846"/>
              <a:gd name="connsiteY7066" fmla="*/ 4012098 h 7267344"/>
              <a:gd name="connsiteX7067" fmla="*/ 11966791 w 15576846"/>
              <a:gd name="connsiteY7067" fmla="*/ 4026718 h 7267344"/>
              <a:gd name="connsiteX7068" fmla="*/ 11957570 w 15576846"/>
              <a:gd name="connsiteY7068" fmla="*/ 4035827 h 7267344"/>
              <a:gd name="connsiteX7069" fmla="*/ 11963531 w 15576846"/>
              <a:gd name="connsiteY7069" fmla="*/ 4020982 h 7267344"/>
              <a:gd name="connsiteX7070" fmla="*/ 11972865 w 15576846"/>
              <a:gd name="connsiteY7070" fmla="*/ 4012098 h 7267344"/>
              <a:gd name="connsiteX7071" fmla="*/ 11948123 w 15576846"/>
              <a:gd name="connsiteY7071" fmla="*/ 4045386 h 7267344"/>
              <a:gd name="connsiteX7072" fmla="*/ 11938339 w 15576846"/>
              <a:gd name="connsiteY7072" fmla="*/ 4056070 h 7267344"/>
              <a:gd name="connsiteX7073" fmla="*/ 11944187 w 15576846"/>
              <a:gd name="connsiteY7073" fmla="*/ 4040551 h 7267344"/>
              <a:gd name="connsiteX7074" fmla="*/ 11954196 w 15576846"/>
              <a:gd name="connsiteY7074" fmla="*/ 4029979 h 7267344"/>
              <a:gd name="connsiteX7075" fmla="*/ 11948123 w 15576846"/>
              <a:gd name="connsiteY7075" fmla="*/ 4045386 h 7267344"/>
              <a:gd name="connsiteX7076" fmla="*/ 11928780 w 15576846"/>
              <a:gd name="connsiteY7076" fmla="*/ 4067091 h 7267344"/>
              <a:gd name="connsiteX7077" fmla="*/ 11918210 w 15576846"/>
              <a:gd name="connsiteY7077" fmla="*/ 4080361 h 7267344"/>
              <a:gd name="connsiteX7078" fmla="*/ 11923720 w 15576846"/>
              <a:gd name="connsiteY7078" fmla="*/ 4064842 h 7267344"/>
              <a:gd name="connsiteX7079" fmla="*/ 11934741 w 15576846"/>
              <a:gd name="connsiteY7079" fmla="*/ 4051234 h 7267344"/>
              <a:gd name="connsiteX7080" fmla="*/ 11928780 w 15576846"/>
              <a:gd name="connsiteY7080" fmla="*/ 4067091 h 7267344"/>
              <a:gd name="connsiteX7081" fmla="*/ 11907525 w 15576846"/>
              <a:gd name="connsiteY7081" fmla="*/ 4094981 h 7267344"/>
              <a:gd name="connsiteX7082" fmla="*/ 11895943 w 15576846"/>
              <a:gd name="connsiteY7082" fmla="*/ 4113424 h 7267344"/>
              <a:gd name="connsiteX7083" fmla="*/ 11898192 w 15576846"/>
              <a:gd name="connsiteY7083" fmla="*/ 4106564 h 7267344"/>
              <a:gd name="connsiteX7084" fmla="*/ 11912699 w 15576846"/>
              <a:gd name="connsiteY7084" fmla="*/ 4080249 h 7267344"/>
              <a:gd name="connsiteX7085" fmla="*/ 11907525 w 15576846"/>
              <a:gd name="connsiteY7085" fmla="*/ 4094981 h 7267344"/>
              <a:gd name="connsiteX7086" fmla="*/ 11865017 w 15576846"/>
              <a:gd name="connsiteY7086" fmla="*/ 4191471 h 7267344"/>
              <a:gd name="connsiteX7087" fmla="*/ 11855457 w 15576846"/>
              <a:gd name="connsiteY7087" fmla="*/ 4206765 h 7267344"/>
              <a:gd name="connsiteX7088" fmla="*/ 11863555 w 15576846"/>
              <a:gd name="connsiteY7088" fmla="*/ 4180675 h 7267344"/>
              <a:gd name="connsiteX7089" fmla="*/ 11872438 w 15576846"/>
              <a:gd name="connsiteY7089" fmla="*/ 4169204 h 7267344"/>
              <a:gd name="connsiteX7090" fmla="*/ 11865017 w 15576846"/>
              <a:gd name="connsiteY7090" fmla="*/ 4191471 h 7267344"/>
              <a:gd name="connsiteX7091" fmla="*/ 11846686 w 15576846"/>
              <a:gd name="connsiteY7091" fmla="*/ 4218124 h 7267344"/>
              <a:gd name="connsiteX7092" fmla="*/ 11839826 w 15576846"/>
              <a:gd name="connsiteY7092" fmla="*/ 4226221 h 7267344"/>
              <a:gd name="connsiteX7093" fmla="*/ 11848372 w 15576846"/>
              <a:gd name="connsiteY7093" fmla="*/ 4197206 h 7267344"/>
              <a:gd name="connsiteX7094" fmla="*/ 11855457 w 15576846"/>
              <a:gd name="connsiteY7094" fmla="*/ 4189896 h 7267344"/>
              <a:gd name="connsiteX7095" fmla="*/ 11846686 w 15576846"/>
              <a:gd name="connsiteY7095" fmla="*/ 4218124 h 7267344"/>
              <a:gd name="connsiteX7096" fmla="*/ 11832291 w 15576846"/>
              <a:gd name="connsiteY7096" fmla="*/ 4234430 h 7267344"/>
              <a:gd name="connsiteX7097" fmla="*/ 11825206 w 15576846"/>
              <a:gd name="connsiteY7097" fmla="*/ 4241628 h 7267344"/>
              <a:gd name="connsiteX7098" fmla="*/ 11833528 w 15576846"/>
              <a:gd name="connsiteY7098" fmla="*/ 4211151 h 7267344"/>
              <a:gd name="connsiteX7099" fmla="*/ 11841063 w 15576846"/>
              <a:gd name="connsiteY7099" fmla="*/ 4204291 h 7267344"/>
              <a:gd name="connsiteX7100" fmla="*/ 11832291 w 15576846"/>
              <a:gd name="connsiteY7100" fmla="*/ 4234430 h 7267344"/>
              <a:gd name="connsiteX7101" fmla="*/ 11818233 w 15576846"/>
              <a:gd name="connsiteY7101" fmla="*/ 4248263 h 7267344"/>
              <a:gd name="connsiteX7102" fmla="*/ 11811599 w 15576846"/>
              <a:gd name="connsiteY7102" fmla="*/ 4254336 h 7267344"/>
              <a:gd name="connsiteX7103" fmla="*/ 11819808 w 15576846"/>
              <a:gd name="connsiteY7103" fmla="*/ 4222847 h 7267344"/>
              <a:gd name="connsiteX7104" fmla="*/ 11826780 w 15576846"/>
              <a:gd name="connsiteY7104" fmla="*/ 4216999 h 7267344"/>
              <a:gd name="connsiteX7105" fmla="*/ 11818233 w 15576846"/>
              <a:gd name="connsiteY7105" fmla="*/ 4248263 h 7267344"/>
              <a:gd name="connsiteX7106" fmla="*/ 11805075 w 15576846"/>
              <a:gd name="connsiteY7106" fmla="*/ 4260296 h 7267344"/>
              <a:gd name="connsiteX7107" fmla="*/ 11798328 w 15576846"/>
              <a:gd name="connsiteY7107" fmla="*/ 4266031 h 7267344"/>
              <a:gd name="connsiteX7108" fmla="*/ 11806312 w 15576846"/>
              <a:gd name="connsiteY7108" fmla="*/ 4233643 h 7267344"/>
              <a:gd name="connsiteX7109" fmla="*/ 11813509 w 15576846"/>
              <a:gd name="connsiteY7109" fmla="*/ 4228020 h 7267344"/>
              <a:gd name="connsiteX7110" fmla="*/ 11805075 w 15576846"/>
              <a:gd name="connsiteY7110" fmla="*/ 4260296 h 7267344"/>
              <a:gd name="connsiteX7111" fmla="*/ 11791918 w 15576846"/>
              <a:gd name="connsiteY7111" fmla="*/ 4271317 h 7267344"/>
              <a:gd name="connsiteX7112" fmla="*/ 11784608 w 15576846"/>
              <a:gd name="connsiteY7112" fmla="*/ 4277165 h 7267344"/>
              <a:gd name="connsiteX7113" fmla="*/ 11792254 w 15576846"/>
              <a:gd name="connsiteY7113" fmla="*/ 4243989 h 7267344"/>
              <a:gd name="connsiteX7114" fmla="*/ 11800015 w 15576846"/>
              <a:gd name="connsiteY7114" fmla="*/ 4238254 h 7267344"/>
              <a:gd name="connsiteX7115" fmla="*/ 11791918 w 15576846"/>
              <a:gd name="connsiteY7115" fmla="*/ 4271317 h 7267344"/>
              <a:gd name="connsiteX7116" fmla="*/ 11778535 w 15576846"/>
              <a:gd name="connsiteY7116" fmla="*/ 4282001 h 7267344"/>
              <a:gd name="connsiteX7117" fmla="*/ 11771450 w 15576846"/>
              <a:gd name="connsiteY7117" fmla="*/ 4287511 h 7267344"/>
              <a:gd name="connsiteX7118" fmla="*/ 11778760 w 15576846"/>
              <a:gd name="connsiteY7118" fmla="*/ 4253661 h 7267344"/>
              <a:gd name="connsiteX7119" fmla="*/ 11786295 w 15576846"/>
              <a:gd name="connsiteY7119" fmla="*/ 4248375 h 7267344"/>
              <a:gd name="connsiteX7120" fmla="*/ 11778535 w 15576846"/>
              <a:gd name="connsiteY7120" fmla="*/ 4282001 h 7267344"/>
              <a:gd name="connsiteX7121" fmla="*/ 11765489 w 15576846"/>
              <a:gd name="connsiteY7121" fmla="*/ 4292009 h 7267344"/>
              <a:gd name="connsiteX7122" fmla="*/ 11758180 w 15576846"/>
              <a:gd name="connsiteY7122" fmla="*/ 4297408 h 7267344"/>
              <a:gd name="connsiteX7123" fmla="*/ 11765265 w 15576846"/>
              <a:gd name="connsiteY7123" fmla="*/ 4262883 h 7267344"/>
              <a:gd name="connsiteX7124" fmla="*/ 11773024 w 15576846"/>
              <a:gd name="connsiteY7124" fmla="*/ 4257710 h 7267344"/>
              <a:gd name="connsiteX7125" fmla="*/ 11765489 w 15576846"/>
              <a:gd name="connsiteY7125" fmla="*/ 4292009 h 7267344"/>
              <a:gd name="connsiteX7126" fmla="*/ 11752445 w 15576846"/>
              <a:gd name="connsiteY7126" fmla="*/ 4301569 h 7267344"/>
              <a:gd name="connsiteX7127" fmla="*/ 11745022 w 15576846"/>
              <a:gd name="connsiteY7127" fmla="*/ 4306854 h 7267344"/>
              <a:gd name="connsiteX7128" fmla="*/ 11751769 w 15576846"/>
              <a:gd name="connsiteY7128" fmla="*/ 4271767 h 7267344"/>
              <a:gd name="connsiteX7129" fmla="*/ 11759642 w 15576846"/>
              <a:gd name="connsiteY7129" fmla="*/ 4266594 h 7267344"/>
              <a:gd name="connsiteX7130" fmla="*/ 11752445 w 15576846"/>
              <a:gd name="connsiteY7130" fmla="*/ 4301569 h 7267344"/>
              <a:gd name="connsiteX7131" fmla="*/ 11739287 w 15576846"/>
              <a:gd name="connsiteY7131" fmla="*/ 4310790 h 7267344"/>
              <a:gd name="connsiteX7132" fmla="*/ 11403820 w 15576846"/>
              <a:gd name="connsiteY7132" fmla="*/ 4492974 h 7267344"/>
              <a:gd name="connsiteX7133" fmla="*/ 10856032 w 15576846"/>
              <a:gd name="connsiteY7133" fmla="*/ 4698212 h 7267344"/>
              <a:gd name="connsiteX7134" fmla="*/ 10810261 w 15576846"/>
              <a:gd name="connsiteY7134" fmla="*/ 4699674 h 7267344"/>
              <a:gd name="connsiteX7135" fmla="*/ 10331858 w 15576846"/>
              <a:gd name="connsiteY7135" fmla="*/ 4545493 h 7267344"/>
              <a:gd name="connsiteX7136" fmla="*/ 10070391 w 15576846"/>
              <a:gd name="connsiteY7136" fmla="*/ 4375792 h 7267344"/>
              <a:gd name="connsiteX7137" fmla="*/ 9834676 w 15576846"/>
              <a:gd name="connsiteY7137" fmla="*/ 4222622 h 7267344"/>
              <a:gd name="connsiteX7138" fmla="*/ 9401708 w 15576846"/>
              <a:gd name="connsiteY7138" fmla="*/ 3905487 h 7267344"/>
              <a:gd name="connsiteX7139" fmla="*/ 9227733 w 15576846"/>
              <a:gd name="connsiteY7139" fmla="*/ 3811471 h 7267344"/>
              <a:gd name="connsiteX7140" fmla="*/ 9227059 w 15576846"/>
              <a:gd name="connsiteY7140" fmla="*/ 3808884 h 7267344"/>
              <a:gd name="connsiteX7141" fmla="*/ 9400583 w 15576846"/>
              <a:gd name="connsiteY7141" fmla="*/ 3894803 h 7267344"/>
              <a:gd name="connsiteX7142" fmla="*/ 9835239 w 15576846"/>
              <a:gd name="connsiteY7142" fmla="*/ 4186635 h 7267344"/>
              <a:gd name="connsiteX7143" fmla="*/ 10075227 w 15576846"/>
              <a:gd name="connsiteY7143" fmla="*/ 4333170 h 7267344"/>
              <a:gd name="connsiteX7144" fmla="*/ 10336470 w 15576846"/>
              <a:gd name="connsiteY7144" fmla="*/ 4489376 h 7267344"/>
              <a:gd name="connsiteX7145" fmla="*/ 10817121 w 15576846"/>
              <a:gd name="connsiteY7145" fmla="*/ 4636135 h 7267344"/>
              <a:gd name="connsiteX7146" fmla="*/ 10863004 w 15576846"/>
              <a:gd name="connsiteY7146" fmla="*/ 4634673 h 7267344"/>
              <a:gd name="connsiteX7147" fmla="*/ 11745921 w 15576846"/>
              <a:gd name="connsiteY7147" fmla="*/ 4275253 h 7267344"/>
              <a:gd name="connsiteX7148" fmla="*/ 11739287 w 15576846"/>
              <a:gd name="connsiteY7148" fmla="*/ 4310790 h 7267344"/>
              <a:gd name="connsiteX7149" fmla="*/ 9085360 w 15576846"/>
              <a:gd name="connsiteY7149" fmla="*/ 3571145 h 7267344"/>
              <a:gd name="connsiteX7150" fmla="*/ 9089072 w 15576846"/>
              <a:gd name="connsiteY7150" fmla="*/ 3582504 h 7267344"/>
              <a:gd name="connsiteX7151" fmla="*/ 9085360 w 15576846"/>
              <a:gd name="connsiteY7151" fmla="*/ 3571145 h 7267344"/>
              <a:gd name="connsiteX7152" fmla="*/ 8666675 w 15576846"/>
              <a:gd name="connsiteY7152" fmla="*/ 2850843 h 7267344"/>
              <a:gd name="connsiteX7153" fmla="*/ 8116299 w 15576846"/>
              <a:gd name="connsiteY7153" fmla="*/ 2458361 h 7267344"/>
              <a:gd name="connsiteX7154" fmla="*/ 7372156 w 15576846"/>
              <a:gd name="connsiteY7154" fmla="*/ 3045173 h 7267344"/>
              <a:gd name="connsiteX7155" fmla="*/ 8122146 w 15576846"/>
              <a:gd name="connsiteY7155" fmla="*/ 2433395 h 7267344"/>
              <a:gd name="connsiteX7156" fmla="*/ 9065005 w 15576846"/>
              <a:gd name="connsiteY7156" fmla="*/ 3525487 h 7267344"/>
              <a:gd name="connsiteX7157" fmla="*/ 8666675 w 15576846"/>
              <a:gd name="connsiteY7157" fmla="*/ 2850843 h 7267344"/>
              <a:gd name="connsiteX7158" fmla="*/ 6137690 w 15576846"/>
              <a:gd name="connsiteY7158" fmla="*/ 3004463 h 7267344"/>
              <a:gd name="connsiteX7159" fmla="*/ 5795477 w 15576846"/>
              <a:gd name="connsiteY7159" fmla="*/ 2218935 h 7267344"/>
              <a:gd name="connsiteX7160" fmla="*/ 5537608 w 15576846"/>
              <a:gd name="connsiteY7160" fmla="*/ 1730074 h 7267344"/>
              <a:gd name="connsiteX7161" fmla="*/ 5349576 w 15576846"/>
              <a:gd name="connsiteY7161" fmla="*/ 1409340 h 7267344"/>
              <a:gd name="connsiteX7162" fmla="*/ 4862852 w 15576846"/>
              <a:gd name="connsiteY7162" fmla="*/ 1066564 h 7267344"/>
              <a:gd name="connsiteX7163" fmla="*/ 4809884 w 15576846"/>
              <a:gd name="connsiteY7163" fmla="*/ 1070275 h 7267344"/>
              <a:gd name="connsiteX7164" fmla="*/ 4244101 w 15576846"/>
              <a:gd name="connsiteY7164" fmla="*/ 1563972 h 7267344"/>
              <a:gd name="connsiteX7165" fmla="*/ 3949233 w 15576846"/>
              <a:gd name="connsiteY7165" fmla="*/ 2088144 h 7267344"/>
              <a:gd name="connsiteX7166" fmla="*/ 3951594 w 15576846"/>
              <a:gd name="connsiteY7166" fmla="*/ 2076449 h 7267344"/>
              <a:gd name="connsiteX7167" fmla="*/ 4252310 w 15576846"/>
              <a:gd name="connsiteY7167" fmla="*/ 1512465 h 7267344"/>
              <a:gd name="connsiteX7168" fmla="*/ 4816406 w 15576846"/>
              <a:gd name="connsiteY7168" fmla="*/ 1006961 h 7267344"/>
              <a:gd name="connsiteX7169" fmla="*/ 4869262 w 15576846"/>
              <a:gd name="connsiteY7169" fmla="*/ 1003249 h 7267344"/>
              <a:gd name="connsiteX7170" fmla="*/ 5353849 w 15576846"/>
              <a:gd name="connsiteY7170" fmla="*/ 1352773 h 7267344"/>
              <a:gd name="connsiteX7171" fmla="*/ 5532772 w 15576846"/>
              <a:gd name="connsiteY7171" fmla="*/ 1667547 h 7267344"/>
              <a:gd name="connsiteX7172" fmla="*/ 5795589 w 15576846"/>
              <a:gd name="connsiteY7172" fmla="*/ 2183173 h 7267344"/>
              <a:gd name="connsiteX7173" fmla="*/ 6135666 w 15576846"/>
              <a:gd name="connsiteY7173" fmla="*/ 2997265 h 7267344"/>
              <a:gd name="connsiteX7174" fmla="*/ 6167042 w 15576846"/>
              <a:gd name="connsiteY7174" fmla="*/ 3061929 h 7267344"/>
              <a:gd name="connsiteX7175" fmla="*/ 6137690 w 15576846"/>
              <a:gd name="connsiteY7175" fmla="*/ 3004463 h 7267344"/>
              <a:gd name="connsiteX7176" fmla="*/ 3653690 w 15576846"/>
              <a:gd name="connsiteY7176" fmla="*/ 3015709 h 7267344"/>
              <a:gd name="connsiteX7177" fmla="*/ 3655039 w 15576846"/>
              <a:gd name="connsiteY7177" fmla="*/ 3013572 h 7267344"/>
              <a:gd name="connsiteX7178" fmla="*/ 3654589 w 15576846"/>
              <a:gd name="connsiteY7178" fmla="*/ 3014809 h 7267344"/>
              <a:gd name="connsiteX7179" fmla="*/ 3653240 w 15576846"/>
              <a:gd name="connsiteY7179" fmla="*/ 3016946 h 7267344"/>
              <a:gd name="connsiteX7180" fmla="*/ 3653690 w 15576846"/>
              <a:gd name="connsiteY7180" fmla="*/ 3015709 h 7267344"/>
              <a:gd name="connsiteX7181" fmla="*/ 3644693 w 15576846"/>
              <a:gd name="connsiteY7181" fmla="*/ 3041012 h 7267344"/>
              <a:gd name="connsiteX7182" fmla="*/ 3643343 w 15576846"/>
              <a:gd name="connsiteY7182" fmla="*/ 3044611 h 7267344"/>
              <a:gd name="connsiteX7183" fmla="*/ 3640644 w 15576846"/>
              <a:gd name="connsiteY7183" fmla="*/ 3048659 h 7267344"/>
              <a:gd name="connsiteX7184" fmla="*/ 3642106 w 15576846"/>
              <a:gd name="connsiteY7184" fmla="*/ 3044948 h 7267344"/>
              <a:gd name="connsiteX7185" fmla="*/ 3644693 w 15576846"/>
              <a:gd name="connsiteY7185" fmla="*/ 3041012 h 7267344"/>
              <a:gd name="connsiteX7186" fmla="*/ 3627262 w 15576846"/>
              <a:gd name="connsiteY7186" fmla="*/ 3068790 h 7267344"/>
              <a:gd name="connsiteX7187" fmla="*/ 3625350 w 15576846"/>
              <a:gd name="connsiteY7187" fmla="*/ 3071601 h 7267344"/>
              <a:gd name="connsiteX7188" fmla="*/ 3626587 w 15576846"/>
              <a:gd name="connsiteY7188" fmla="*/ 3068565 h 7267344"/>
              <a:gd name="connsiteX7189" fmla="*/ 3628386 w 15576846"/>
              <a:gd name="connsiteY7189" fmla="*/ 3065978 h 7267344"/>
              <a:gd name="connsiteX7190" fmla="*/ 3627262 w 15576846"/>
              <a:gd name="connsiteY7190" fmla="*/ 3068790 h 7267344"/>
              <a:gd name="connsiteX7191" fmla="*/ 3617927 w 15576846"/>
              <a:gd name="connsiteY7191" fmla="*/ 3091956 h 7267344"/>
              <a:gd name="connsiteX7192" fmla="*/ 3615903 w 15576846"/>
              <a:gd name="connsiteY7192" fmla="*/ 3096904 h 7267344"/>
              <a:gd name="connsiteX7193" fmla="*/ 3612867 w 15576846"/>
              <a:gd name="connsiteY7193" fmla="*/ 3100953 h 7267344"/>
              <a:gd name="connsiteX7194" fmla="*/ 3615004 w 15576846"/>
              <a:gd name="connsiteY7194" fmla="*/ 3095892 h 7267344"/>
              <a:gd name="connsiteX7195" fmla="*/ 3617927 w 15576846"/>
              <a:gd name="connsiteY7195" fmla="*/ 3091956 h 7267344"/>
              <a:gd name="connsiteX7196" fmla="*/ 3607581 w 15576846"/>
              <a:gd name="connsiteY7196" fmla="*/ 3117822 h 7267344"/>
              <a:gd name="connsiteX7197" fmla="*/ 3604770 w 15576846"/>
              <a:gd name="connsiteY7197" fmla="*/ 3124569 h 7267344"/>
              <a:gd name="connsiteX7198" fmla="*/ 3600721 w 15576846"/>
              <a:gd name="connsiteY7198" fmla="*/ 3129630 h 7267344"/>
              <a:gd name="connsiteX7199" fmla="*/ 3603645 w 15576846"/>
              <a:gd name="connsiteY7199" fmla="*/ 3122883 h 7267344"/>
              <a:gd name="connsiteX7200" fmla="*/ 3607581 w 15576846"/>
              <a:gd name="connsiteY7200" fmla="*/ 3117822 h 7267344"/>
              <a:gd name="connsiteX7201" fmla="*/ 3588688 w 15576846"/>
              <a:gd name="connsiteY7201" fmla="*/ 3144475 h 7267344"/>
              <a:gd name="connsiteX7202" fmla="*/ 3585314 w 15576846"/>
              <a:gd name="connsiteY7202" fmla="*/ 3148523 h 7267344"/>
              <a:gd name="connsiteX7203" fmla="*/ 3587901 w 15576846"/>
              <a:gd name="connsiteY7203" fmla="*/ 3142788 h 7267344"/>
              <a:gd name="connsiteX7204" fmla="*/ 3591162 w 15576846"/>
              <a:gd name="connsiteY7204" fmla="*/ 3138739 h 7267344"/>
              <a:gd name="connsiteX7205" fmla="*/ 3588688 w 15576846"/>
              <a:gd name="connsiteY7205" fmla="*/ 3144475 h 7267344"/>
              <a:gd name="connsiteX7206" fmla="*/ 3580591 w 15576846"/>
              <a:gd name="connsiteY7206" fmla="*/ 3163368 h 7267344"/>
              <a:gd name="connsiteX7207" fmla="*/ 3577442 w 15576846"/>
              <a:gd name="connsiteY7207" fmla="*/ 3170565 h 7267344"/>
              <a:gd name="connsiteX7208" fmla="*/ 3573056 w 15576846"/>
              <a:gd name="connsiteY7208" fmla="*/ 3175513 h 7267344"/>
              <a:gd name="connsiteX7209" fmla="*/ 3576318 w 15576846"/>
              <a:gd name="connsiteY7209" fmla="*/ 3168316 h 7267344"/>
              <a:gd name="connsiteX7210" fmla="*/ 3580591 w 15576846"/>
              <a:gd name="connsiteY7210" fmla="*/ 3163368 h 7267344"/>
              <a:gd name="connsiteX7211" fmla="*/ 3561586 w 15576846"/>
              <a:gd name="connsiteY7211" fmla="*/ 3188109 h 7267344"/>
              <a:gd name="connsiteX7212" fmla="*/ 3557874 w 15576846"/>
              <a:gd name="connsiteY7212" fmla="*/ 3192045 h 7267344"/>
              <a:gd name="connsiteX7213" fmla="*/ 3560798 w 15576846"/>
              <a:gd name="connsiteY7213" fmla="*/ 3185972 h 7267344"/>
              <a:gd name="connsiteX7214" fmla="*/ 3564397 w 15576846"/>
              <a:gd name="connsiteY7214" fmla="*/ 3181924 h 7267344"/>
              <a:gd name="connsiteX7215" fmla="*/ 3561586 w 15576846"/>
              <a:gd name="connsiteY7215" fmla="*/ 3188109 h 7267344"/>
              <a:gd name="connsiteX7216" fmla="*/ 3553489 w 15576846"/>
              <a:gd name="connsiteY7216" fmla="*/ 3205540 h 7267344"/>
              <a:gd name="connsiteX7217" fmla="*/ 3550115 w 15576846"/>
              <a:gd name="connsiteY7217" fmla="*/ 3212850 h 7267344"/>
              <a:gd name="connsiteX7218" fmla="*/ 3545504 w 15576846"/>
              <a:gd name="connsiteY7218" fmla="*/ 3217461 h 7267344"/>
              <a:gd name="connsiteX7219" fmla="*/ 3548990 w 15576846"/>
              <a:gd name="connsiteY7219" fmla="*/ 3210151 h 7267344"/>
              <a:gd name="connsiteX7220" fmla="*/ 3553489 w 15576846"/>
              <a:gd name="connsiteY7220" fmla="*/ 3205540 h 7267344"/>
              <a:gd name="connsiteX7221" fmla="*/ 3542692 w 15576846"/>
              <a:gd name="connsiteY7221" fmla="*/ 3228932 h 7267344"/>
              <a:gd name="connsiteX7222" fmla="*/ 3538756 w 15576846"/>
              <a:gd name="connsiteY7222" fmla="*/ 3237366 h 7267344"/>
              <a:gd name="connsiteX7223" fmla="*/ 3533358 w 15576846"/>
              <a:gd name="connsiteY7223" fmla="*/ 3242427 h 7267344"/>
              <a:gd name="connsiteX7224" fmla="*/ 3537407 w 15576846"/>
              <a:gd name="connsiteY7224" fmla="*/ 3234105 h 7267344"/>
              <a:gd name="connsiteX7225" fmla="*/ 3542692 w 15576846"/>
              <a:gd name="connsiteY7225" fmla="*/ 3228932 h 7267344"/>
              <a:gd name="connsiteX7226" fmla="*/ 3522562 w 15576846"/>
              <a:gd name="connsiteY7226" fmla="*/ 3252098 h 7267344"/>
              <a:gd name="connsiteX7227" fmla="*/ 3517614 w 15576846"/>
              <a:gd name="connsiteY7227" fmla="*/ 3256484 h 7267344"/>
              <a:gd name="connsiteX7228" fmla="*/ 3521325 w 15576846"/>
              <a:gd name="connsiteY7228" fmla="*/ 3249287 h 7267344"/>
              <a:gd name="connsiteX7229" fmla="*/ 3526048 w 15576846"/>
              <a:gd name="connsiteY7229" fmla="*/ 3244788 h 7267344"/>
              <a:gd name="connsiteX7230" fmla="*/ 3522562 w 15576846"/>
              <a:gd name="connsiteY7230" fmla="*/ 3252098 h 7267344"/>
              <a:gd name="connsiteX7231" fmla="*/ 3515252 w 15576846"/>
              <a:gd name="connsiteY7231" fmla="*/ 3267055 h 7267344"/>
              <a:gd name="connsiteX7232" fmla="*/ 3511091 w 15576846"/>
              <a:gd name="connsiteY7232" fmla="*/ 3275377 h 7267344"/>
              <a:gd name="connsiteX7233" fmla="*/ 3505356 w 15576846"/>
              <a:gd name="connsiteY7233" fmla="*/ 3279988 h 7267344"/>
              <a:gd name="connsiteX7234" fmla="*/ 3509629 w 15576846"/>
              <a:gd name="connsiteY7234" fmla="*/ 3271891 h 7267344"/>
              <a:gd name="connsiteX7235" fmla="*/ 3515252 w 15576846"/>
              <a:gd name="connsiteY7235" fmla="*/ 3267055 h 7267344"/>
              <a:gd name="connsiteX7236" fmla="*/ 3494785 w 15576846"/>
              <a:gd name="connsiteY7236" fmla="*/ 3288535 h 7267344"/>
              <a:gd name="connsiteX7237" fmla="*/ 3489724 w 15576846"/>
              <a:gd name="connsiteY7237" fmla="*/ 3292584 h 7267344"/>
              <a:gd name="connsiteX7238" fmla="*/ 3493548 w 15576846"/>
              <a:gd name="connsiteY7238" fmla="*/ 3285611 h 7267344"/>
              <a:gd name="connsiteX7239" fmla="*/ 3498496 w 15576846"/>
              <a:gd name="connsiteY7239" fmla="*/ 3281450 h 7267344"/>
              <a:gd name="connsiteX7240" fmla="*/ 3494785 w 15576846"/>
              <a:gd name="connsiteY7240" fmla="*/ 3288535 h 7267344"/>
              <a:gd name="connsiteX7241" fmla="*/ 3487362 w 15576846"/>
              <a:gd name="connsiteY7241" fmla="*/ 3302593 h 7267344"/>
              <a:gd name="connsiteX7242" fmla="*/ 3483089 w 15576846"/>
              <a:gd name="connsiteY7242" fmla="*/ 3310690 h 7267344"/>
              <a:gd name="connsiteX7243" fmla="*/ 3477241 w 15576846"/>
              <a:gd name="connsiteY7243" fmla="*/ 3314963 h 7267344"/>
              <a:gd name="connsiteX7244" fmla="*/ 3481627 w 15576846"/>
              <a:gd name="connsiteY7244" fmla="*/ 3307091 h 7267344"/>
              <a:gd name="connsiteX7245" fmla="*/ 3487362 w 15576846"/>
              <a:gd name="connsiteY7245" fmla="*/ 3302593 h 7267344"/>
              <a:gd name="connsiteX7246" fmla="*/ 3466670 w 15576846"/>
              <a:gd name="connsiteY7246" fmla="*/ 3322610 h 7267344"/>
              <a:gd name="connsiteX7247" fmla="*/ 3461384 w 15576846"/>
              <a:gd name="connsiteY7247" fmla="*/ 3326321 h 7267344"/>
              <a:gd name="connsiteX7248" fmla="*/ 3465320 w 15576846"/>
              <a:gd name="connsiteY7248" fmla="*/ 3319574 h 7267344"/>
              <a:gd name="connsiteX7249" fmla="*/ 3470494 w 15576846"/>
              <a:gd name="connsiteY7249" fmla="*/ 3315638 h 7267344"/>
              <a:gd name="connsiteX7250" fmla="*/ 3466670 w 15576846"/>
              <a:gd name="connsiteY7250" fmla="*/ 3322610 h 7267344"/>
              <a:gd name="connsiteX7251" fmla="*/ 3459248 w 15576846"/>
              <a:gd name="connsiteY7251" fmla="*/ 3335993 h 7267344"/>
              <a:gd name="connsiteX7252" fmla="*/ 3454862 w 15576846"/>
              <a:gd name="connsiteY7252" fmla="*/ 3343752 h 7267344"/>
              <a:gd name="connsiteX7253" fmla="*/ 3448789 w 15576846"/>
              <a:gd name="connsiteY7253" fmla="*/ 3347689 h 7267344"/>
              <a:gd name="connsiteX7254" fmla="*/ 3453287 w 15576846"/>
              <a:gd name="connsiteY7254" fmla="*/ 3340154 h 7267344"/>
              <a:gd name="connsiteX7255" fmla="*/ 3459248 w 15576846"/>
              <a:gd name="connsiteY7255" fmla="*/ 3335993 h 7267344"/>
              <a:gd name="connsiteX7256" fmla="*/ 3438330 w 15576846"/>
              <a:gd name="connsiteY7256" fmla="*/ 3354324 h 7267344"/>
              <a:gd name="connsiteX7257" fmla="*/ 3432820 w 15576846"/>
              <a:gd name="connsiteY7257" fmla="*/ 3357810 h 7267344"/>
              <a:gd name="connsiteX7258" fmla="*/ 3436868 w 15576846"/>
              <a:gd name="connsiteY7258" fmla="*/ 3351400 h 7267344"/>
              <a:gd name="connsiteX7259" fmla="*/ 3442266 w 15576846"/>
              <a:gd name="connsiteY7259" fmla="*/ 3347689 h 7267344"/>
              <a:gd name="connsiteX7260" fmla="*/ 3438330 w 15576846"/>
              <a:gd name="connsiteY7260" fmla="*/ 3354324 h 7267344"/>
              <a:gd name="connsiteX7261" fmla="*/ 3430795 w 15576846"/>
              <a:gd name="connsiteY7261" fmla="*/ 3367144 h 7267344"/>
              <a:gd name="connsiteX7262" fmla="*/ 3426409 w 15576846"/>
              <a:gd name="connsiteY7262" fmla="*/ 3374567 h 7267344"/>
              <a:gd name="connsiteX7263" fmla="*/ 3420224 w 15576846"/>
              <a:gd name="connsiteY7263" fmla="*/ 3378165 h 7267344"/>
              <a:gd name="connsiteX7264" fmla="*/ 3424723 w 15576846"/>
              <a:gd name="connsiteY7264" fmla="*/ 3371080 h 7267344"/>
              <a:gd name="connsiteX7265" fmla="*/ 3430795 w 15576846"/>
              <a:gd name="connsiteY7265" fmla="*/ 3367144 h 7267344"/>
              <a:gd name="connsiteX7266" fmla="*/ 3409653 w 15576846"/>
              <a:gd name="connsiteY7266" fmla="*/ 3384013 h 7267344"/>
              <a:gd name="connsiteX7267" fmla="*/ 3404030 w 15576846"/>
              <a:gd name="connsiteY7267" fmla="*/ 3387162 h 7267344"/>
              <a:gd name="connsiteX7268" fmla="*/ 3408078 w 15576846"/>
              <a:gd name="connsiteY7268" fmla="*/ 3381089 h 7267344"/>
              <a:gd name="connsiteX7269" fmla="*/ 3413589 w 15576846"/>
              <a:gd name="connsiteY7269" fmla="*/ 3377715 h 7267344"/>
              <a:gd name="connsiteX7270" fmla="*/ 3409653 w 15576846"/>
              <a:gd name="connsiteY7270" fmla="*/ 3384013 h 7267344"/>
              <a:gd name="connsiteX7271" fmla="*/ 3401893 w 15576846"/>
              <a:gd name="connsiteY7271" fmla="*/ 3396271 h 7267344"/>
              <a:gd name="connsiteX7272" fmla="*/ 3397507 w 15576846"/>
              <a:gd name="connsiteY7272" fmla="*/ 3403244 h 7267344"/>
              <a:gd name="connsiteX7273" fmla="*/ 3391097 w 15576846"/>
              <a:gd name="connsiteY7273" fmla="*/ 3406505 h 7267344"/>
              <a:gd name="connsiteX7274" fmla="*/ 3395596 w 15576846"/>
              <a:gd name="connsiteY7274" fmla="*/ 3399757 h 7267344"/>
              <a:gd name="connsiteX7275" fmla="*/ 3401893 w 15576846"/>
              <a:gd name="connsiteY7275" fmla="*/ 3396271 h 7267344"/>
              <a:gd name="connsiteX7276" fmla="*/ 3380526 w 15576846"/>
              <a:gd name="connsiteY7276" fmla="*/ 3411791 h 7267344"/>
              <a:gd name="connsiteX7277" fmla="*/ 3374791 w 15576846"/>
              <a:gd name="connsiteY7277" fmla="*/ 3414715 h 7267344"/>
              <a:gd name="connsiteX7278" fmla="*/ 3378839 w 15576846"/>
              <a:gd name="connsiteY7278" fmla="*/ 3408979 h 7267344"/>
              <a:gd name="connsiteX7279" fmla="*/ 3384574 w 15576846"/>
              <a:gd name="connsiteY7279" fmla="*/ 3405830 h 7267344"/>
              <a:gd name="connsiteX7280" fmla="*/ 3380526 w 15576846"/>
              <a:gd name="connsiteY7280" fmla="*/ 3411791 h 7267344"/>
              <a:gd name="connsiteX7281" fmla="*/ 3372654 w 15576846"/>
              <a:gd name="connsiteY7281" fmla="*/ 3423599 h 7267344"/>
              <a:gd name="connsiteX7282" fmla="*/ 3368156 w 15576846"/>
              <a:gd name="connsiteY7282" fmla="*/ 3430234 h 7267344"/>
              <a:gd name="connsiteX7283" fmla="*/ 3361633 w 15576846"/>
              <a:gd name="connsiteY7283" fmla="*/ 3433158 h 7267344"/>
              <a:gd name="connsiteX7284" fmla="*/ 3366131 w 15576846"/>
              <a:gd name="connsiteY7284" fmla="*/ 3426860 h 7267344"/>
              <a:gd name="connsiteX7285" fmla="*/ 3372654 w 15576846"/>
              <a:gd name="connsiteY7285" fmla="*/ 3423599 h 7267344"/>
              <a:gd name="connsiteX7286" fmla="*/ 3351174 w 15576846"/>
              <a:gd name="connsiteY7286" fmla="*/ 3437769 h 7267344"/>
              <a:gd name="connsiteX7287" fmla="*/ 3345214 w 15576846"/>
              <a:gd name="connsiteY7287" fmla="*/ 3440355 h 7267344"/>
              <a:gd name="connsiteX7288" fmla="*/ 3349262 w 15576846"/>
              <a:gd name="connsiteY7288" fmla="*/ 3434957 h 7267344"/>
              <a:gd name="connsiteX7289" fmla="*/ 3355110 w 15576846"/>
              <a:gd name="connsiteY7289" fmla="*/ 3432146 h 7267344"/>
              <a:gd name="connsiteX7290" fmla="*/ 3351174 w 15576846"/>
              <a:gd name="connsiteY7290" fmla="*/ 3437769 h 7267344"/>
              <a:gd name="connsiteX7291" fmla="*/ 3343077 w 15576846"/>
              <a:gd name="connsiteY7291" fmla="*/ 3449127 h 7267344"/>
              <a:gd name="connsiteX7292" fmla="*/ 3338579 w 15576846"/>
              <a:gd name="connsiteY7292" fmla="*/ 3455312 h 7267344"/>
              <a:gd name="connsiteX7293" fmla="*/ 3331944 w 15576846"/>
              <a:gd name="connsiteY7293" fmla="*/ 3457899 h 7267344"/>
              <a:gd name="connsiteX7294" fmla="*/ 3336442 w 15576846"/>
              <a:gd name="connsiteY7294" fmla="*/ 3451939 h 7267344"/>
              <a:gd name="connsiteX7295" fmla="*/ 3343077 w 15576846"/>
              <a:gd name="connsiteY7295" fmla="*/ 3449127 h 7267344"/>
              <a:gd name="connsiteX7296" fmla="*/ 3321260 w 15576846"/>
              <a:gd name="connsiteY7296" fmla="*/ 3462060 h 7267344"/>
              <a:gd name="connsiteX7297" fmla="*/ 3315187 w 15576846"/>
              <a:gd name="connsiteY7297" fmla="*/ 3464421 h 7267344"/>
              <a:gd name="connsiteX7298" fmla="*/ 3319236 w 15576846"/>
              <a:gd name="connsiteY7298" fmla="*/ 3459361 h 7267344"/>
              <a:gd name="connsiteX7299" fmla="*/ 3325196 w 15576846"/>
              <a:gd name="connsiteY7299" fmla="*/ 3456774 h 7267344"/>
              <a:gd name="connsiteX7300" fmla="*/ 3321260 w 15576846"/>
              <a:gd name="connsiteY7300" fmla="*/ 3462060 h 7267344"/>
              <a:gd name="connsiteX7301" fmla="*/ 3312601 w 15576846"/>
              <a:gd name="connsiteY7301" fmla="*/ 3473531 h 7267344"/>
              <a:gd name="connsiteX7302" fmla="*/ 3308552 w 15576846"/>
              <a:gd name="connsiteY7302" fmla="*/ 3478816 h 7267344"/>
              <a:gd name="connsiteX7303" fmla="*/ 3301805 w 15576846"/>
              <a:gd name="connsiteY7303" fmla="*/ 3481178 h 7267344"/>
              <a:gd name="connsiteX7304" fmla="*/ 3305853 w 15576846"/>
              <a:gd name="connsiteY7304" fmla="*/ 3476117 h 7267344"/>
              <a:gd name="connsiteX7305" fmla="*/ 3312601 w 15576846"/>
              <a:gd name="connsiteY7305" fmla="*/ 3473531 h 7267344"/>
              <a:gd name="connsiteX7306" fmla="*/ 3291121 w 15576846"/>
              <a:gd name="connsiteY7306" fmla="*/ 3484777 h 7267344"/>
              <a:gd name="connsiteX7307" fmla="*/ 3284936 w 15576846"/>
              <a:gd name="connsiteY7307" fmla="*/ 3486801 h 7267344"/>
              <a:gd name="connsiteX7308" fmla="*/ 3288534 w 15576846"/>
              <a:gd name="connsiteY7308" fmla="*/ 3482528 h 7267344"/>
              <a:gd name="connsiteX7309" fmla="*/ 3294720 w 15576846"/>
              <a:gd name="connsiteY7309" fmla="*/ 3480166 h 7267344"/>
              <a:gd name="connsiteX7310" fmla="*/ 3291121 w 15576846"/>
              <a:gd name="connsiteY7310" fmla="*/ 3484777 h 7267344"/>
              <a:gd name="connsiteX7311" fmla="*/ 3282236 w 15576846"/>
              <a:gd name="connsiteY7311" fmla="*/ 3495685 h 7267344"/>
              <a:gd name="connsiteX7312" fmla="*/ 3278413 w 15576846"/>
              <a:gd name="connsiteY7312" fmla="*/ 3500409 h 7267344"/>
              <a:gd name="connsiteX7313" fmla="*/ 3271553 w 15576846"/>
              <a:gd name="connsiteY7313" fmla="*/ 3502433 h 7267344"/>
              <a:gd name="connsiteX7314" fmla="*/ 3275377 w 15576846"/>
              <a:gd name="connsiteY7314" fmla="*/ 3498047 h 7267344"/>
              <a:gd name="connsiteX7315" fmla="*/ 3282236 w 15576846"/>
              <a:gd name="connsiteY7315" fmla="*/ 3495685 h 7267344"/>
              <a:gd name="connsiteX7316" fmla="*/ 3260757 w 15576846"/>
              <a:gd name="connsiteY7316" fmla="*/ 3505582 h 7267344"/>
              <a:gd name="connsiteX7317" fmla="*/ 3254572 w 15576846"/>
              <a:gd name="connsiteY7317" fmla="*/ 3507381 h 7267344"/>
              <a:gd name="connsiteX7318" fmla="*/ 3257946 w 15576846"/>
              <a:gd name="connsiteY7318" fmla="*/ 3503670 h 7267344"/>
              <a:gd name="connsiteX7319" fmla="*/ 3264131 w 15576846"/>
              <a:gd name="connsiteY7319" fmla="*/ 3501645 h 7267344"/>
              <a:gd name="connsiteX7320" fmla="*/ 3260757 w 15576846"/>
              <a:gd name="connsiteY7320" fmla="*/ 3505582 h 7267344"/>
              <a:gd name="connsiteX7321" fmla="*/ 3251535 w 15576846"/>
              <a:gd name="connsiteY7321" fmla="*/ 3516378 h 7267344"/>
              <a:gd name="connsiteX7322" fmla="*/ 3247712 w 15576846"/>
              <a:gd name="connsiteY7322" fmla="*/ 3520876 h 7267344"/>
              <a:gd name="connsiteX7323" fmla="*/ 3240739 w 15576846"/>
              <a:gd name="connsiteY7323" fmla="*/ 3522675 h 7267344"/>
              <a:gd name="connsiteX7324" fmla="*/ 3244675 w 15576846"/>
              <a:gd name="connsiteY7324" fmla="*/ 3518402 h 7267344"/>
              <a:gd name="connsiteX7325" fmla="*/ 3251535 w 15576846"/>
              <a:gd name="connsiteY7325" fmla="*/ 3516378 h 7267344"/>
              <a:gd name="connsiteX7326" fmla="*/ 3229718 w 15576846"/>
              <a:gd name="connsiteY7326" fmla="*/ 3525262 h 7267344"/>
              <a:gd name="connsiteX7327" fmla="*/ 3223420 w 15576846"/>
              <a:gd name="connsiteY7327" fmla="*/ 3526836 h 7267344"/>
              <a:gd name="connsiteX7328" fmla="*/ 3226794 w 15576846"/>
              <a:gd name="connsiteY7328" fmla="*/ 3523350 h 7267344"/>
              <a:gd name="connsiteX7329" fmla="*/ 3233092 w 15576846"/>
              <a:gd name="connsiteY7329" fmla="*/ 3521551 h 7267344"/>
              <a:gd name="connsiteX7330" fmla="*/ 3229718 w 15576846"/>
              <a:gd name="connsiteY7330" fmla="*/ 3525262 h 7267344"/>
              <a:gd name="connsiteX7331" fmla="*/ 3211949 w 15576846"/>
              <a:gd name="connsiteY7331" fmla="*/ 3529760 h 7267344"/>
              <a:gd name="connsiteX7332" fmla="*/ 3206439 w 15576846"/>
              <a:gd name="connsiteY7332" fmla="*/ 3531110 h 7267344"/>
              <a:gd name="connsiteX7333" fmla="*/ 3209250 w 15576846"/>
              <a:gd name="connsiteY7333" fmla="*/ 3528411 h 7267344"/>
              <a:gd name="connsiteX7334" fmla="*/ 3214873 w 15576846"/>
              <a:gd name="connsiteY7334" fmla="*/ 3526836 h 7267344"/>
              <a:gd name="connsiteX7335" fmla="*/ 3211949 w 15576846"/>
              <a:gd name="connsiteY7335" fmla="*/ 3529760 h 7267344"/>
              <a:gd name="connsiteX7336" fmla="*/ 3201716 w 15576846"/>
              <a:gd name="connsiteY7336" fmla="*/ 3540107 h 7267344"/>
              <a:gd name="connsiteX7337" fmla="*/ 3198342 w 15576846"/>
              <a:gd name="connsiteY7337" fmla="*/ 3543593 h 7267344"/>
              <a:gd name="connsiteX7338" fmla="*/ 3191932 w 15576846"/>
              <a:gd name="connsiteY7338" fmla="*/ 3544942 h 7267344"/>
              <a:gd name="connsiteX7339" fmla="*/ 3195306 w 15576846"/>
              <a:gd name="connsiteY7339" fmla="*/ 3541681 h 7267344"/>
              <a:gd name="connsiteX7340" fmla="*/ 3201716 w 15576846"/>
              <a:gd name="connsiteY7340" fmla="*/ 3540107 h 7267344"/>
              <a:gd name="connsiteX7341" fmla="*/ 3180236 w 15576846"/>
              <a:gd name="connsiteY7341" fmla="*/ 3547304 h 7267344"/>
              <a:gd name="connsiteX7342" fmla="*/ 3174613 w 15576846"/>
              <a:gd name="connsiteY7342" fmla="*/ 3548429 h 7267344"/>
              <a:gd name="connsiteX7343" fmla="*/ 3177425 w 15576846"/>
              <a:gd name="connsiteY7343" fmla="*/ 3545842 h 7267344"/>
              <a:gd name="connsiteX7344" fmla="*/ 3183048 w 15576846"/>
              <a:gd name="connsiteY7344" fmla="*/ 3544492 h 7267344"/>
              <a:gd name="connsiteX7345" fmla="*/ 3180236 w 15576846"/>
              <a:gd name="connsiteY7345" fmla="*/ 3547304 h 7267344"/>
              <a:gd name="connsiteX7346" fmla="*/ 3169890 w 15576846"/>
              <a:gd name="connsiteY7346" fmla="*/ 3557313 h 7267344"/>
              <a:gd name="connsiteX7347" fmla="*/ 3166516 w 15576846"/>
              <a:gd name="connsiteY7347" fmla="*/ 3560574 h 7267344"/>
              <a:gd name="connsiteX7348" fmla="*/ 3160106 w 15576846"/>
              <a:gd name="connsiteY7348" fmla="*/ 3561699 h 7267344"/>
              <a:gd name="connsiteX7349" fmla="*/ 3163479 w 15576846"/>
              <a:gd name="connsiteY7349" fmla="*/ 3558662 h 7267344"/>
              <a:gd name="connsiteX7350" fmla="*/ 3169890 w 15576846"/>
              <a:gd name="connsiteY7350" fmla="*/ 3557313 h 7267344"/>
              <a:gd name="connsiteX7351" fmla="*/ 3148298 w 15576846"/>
              <a:gd name="connsiteY7351" fmla="*/ 3563611 h 7267344"/>
              <a:gd name="connsiteX7352" fmla="*/ 3142675 w 15576846"/>
              <a:gd name="connsiteY7352" fmla="*/ 3564510 h 7267344"/>
              <a:gd name="connsiteX7353" fmla="*/ 3145486 w 15576846"/>
              <a:gd name="connsiteY7353" fmla="*/ 3562149 h 7267344"/>
              <a:gd name="connsiteX7354" fmla="*/ 3151109 w 15576846"/>
              <a:gd name="connsiteY7354" fmla="*/ 3561024 h 7267344"/>
              <a:gd name="connsiteX7355" fmla="*/ 3148298 w 15576846"/>
              <a:gd name="connsiteY7355" fmla="*/ 3563611 h 7267344"/>
              <a:gd name="connsiteX7356" fmla="*/ 3137951 w 15576846"/>
              <a:gd name="connsiteY7356" fmla="*/ 3572832 h 7267344"/>
              <a:gd name="connsiteX7357" fmla="*/ 3134353 w 15576846"/>
              <a:gd name="connsiteY7357" fmla="*/ 3576093 h 7267344"/>
              <a:gd name="connsiteX7358" fmla="*/ 3127943 w 15576846"/>
              <a:gd name="connsiteY7358" fmla="*/ 3576993 h 7267344"/>
              <a:gd name="connsiteX7359" fmla="*/ 3131541 w 15576846"/>
              <a:gd name="connsiteY7359" fmla="*/ 3573957 h 7267344"/>
              <a:gd name="connsiteX7360" fmla="*/ 3137951 w 15576846"/>
              <a:gd name="connsiteY7360" fmla="*/ 3572832 h 7267344"/>
              <a:gd name="connsiteX7361" fmla="*/ 3118833 w 15576846"/>
              <a:gd name="connsiteY7361" fmla="*/ 3575981 h 7267344"/>
              <a:gd name="connsiteX7362" fmla="*/ 3115797 w 15576846"/>
              <a:gd name="connsiteY7362" fmla="*/ 3578455 h 7267344"/>
              <a:gd name="connsiteX7363" fmla="*/ 3110174 w 15576846"/>
              <a:gd name="connsiteY7363" fmla="*/ 3579242 h 7267344"/>
              <a:gd name="connsiteX7364" fmla="*/ 3113098 w 15576846"/>
              <a:gd name="connsiteY7364" fmla="*/ 3576881 h 7267344"/>
              <a:gd name="connsiteX7365" fmla="*/ 3118833 w 15576846"/>
              <a:gd name="connsiteY7365" fmla="*/ 3575981 h 7267344"/>
              <a:gd name="connsiteX7366" fmla="*/ 3105226 w 15576846"/>
              <a:gd name="connsiteY7366" fmla="*/ 3587452 h 7267344"/>
              <a:gd name="connsiteX7367" fmla="*/ 3101739 w 15576846"/>
              <a:gd name="connsiteY7367" fmla="*/ 3590376 h 7267344"/>
              <a:gd name="connsiteX7368" fmla="*/ 3095217 w 15576846"/>
              <a:gd name="connsiteY7368" fmla="*/ 3591051 h 7267344"/>
              <a:gd name="connsiteX7369" fmla="*/ 3098703 w 15576846"/>
              <a:gd name="connsiteY7369" fmla="*/ 3588351 h 7267344"/>
              <a:gd name="connsiteX7370" fmla="*/ 3105226 w 15576846"/>
              <a:gd name="connsiteY7370" fmla="*/ 3587452 h 7267344"/>
              <a:gd name="connsiteX7371" fmla="*/ 3083071 w 15576846"/>
              <a:gd name="connsiteY7371" fmla="*/ 3592175 h 7267344"/>
              <a:gd name="connsiteX7372" fmla="*/ 3077448 w 15576846"/>
              <a:gd name="connsiteY7372" fmla="*/ 3592738 h 7267344"/>
              <a:gd name="connsiteX7373" fmla="*/ 3080260 w 15576846"/>
              <a:gd name="connsiteY7373" fmla="*/ 3590713 h 7267344"/>
              <a:gd name="connsiteX7374" fmla="*/ 3085995 w 15576846"/>
              <a:gd name="connsiteY7374" fmla="*/ 3590039 h 7267344"/>
              <a:gd name="connsiteX7375" fmla="*/ 3083071 w 15576846"/>
              <a:gd name="connsiteY7375" fmla="*/ 3592175 h 7267344"/>
              <a:gd name="connsiteX7376" fmla="*/ 3072050 w 15576846"/>
              <a:gd name="connsiteY7376" fmla="*/ 3600835 h 7267344"/>
              <a:gd name="connsiteX7377" fmla="*/ 3068676 w 15576846"/>
              <a:gd name="connsiteY7377" fmla="*/ 3603534 h 7267344"/>
              <a:gd name="connsiteX7378" fmla="*/ 3062154 w 15576846"/>
              <a:gd name="connsiteY7378" fmla="*/ 3603983 h 7267344"/>
              <a:gd name="connsiteX7379" fmla="*/ 3065528 w 15576846"/>
              <a:gd name="connsiteY7379" fmla="*/ 3601509 h 7267344"/>
              <a:gd name="connsiteX7380" fmla="*/ 3072050 w 15576846"/>
              <a:gd name="connsiteY7380" fmla="*/ 3600835 h 7267344"/>
              <a:gd name="connsiteX7381" fmla="*/ 3049783 w 15576846"/>
              <a:gd name="connsiteY7381" fmla="*/ 3604658 h 7267344"/>
              <a:gd name="connsiteX7382" fmla="*/ 3044160 w 15576846"/>
              <a:gd name="connsiteY7382" fmla="*/ 3604996 h 7267344"/>
              <a:gd name="connsiteX7383" fmla="*/ 3046859 w 15576846"/>
              <a:gd name="connsiteY7383" fmla="*/ 3603196 h 7267344"/>
              <a:gd name="connsiteX7384" fmla="*/ 3052595 w 15576846"/>
              <a:gd name="connsiteY7384" fmla="*/ 3602634 h 7267344"/>
              <a:gd name="connsiteX7385" fmla="*/ 3049783 w 15576846"/>
              <a:gd name="connsiteY7385" fmla="*/ 3604658 h 7267344"/>
              <a:gd name="connsiteX7386" fmla="*/ 3030778 w 15576846"/>
              <a:gd name="connsiteY7386" fmla="*/ 3605783 h 7267344"/>
              <a:gd name="connsiteX7387" fmla="*/ 3026054 w 15576846"/>
              <a:gd name="connsiteY7387" fmla="*/ 3606120 h 7267344"/>
              <a:gd name="connsiteX7388" fmla="*/ 3027854 w 15576846"/>
              <a:gd name="connsiteY7388" fmla="*/ 3604996 h 7267344"/>
              <a:gd name="connsiteX7389" fmla="*/ 3032577 w 15576846"/>
              <a:gd name="connsiteY7389" fmla="*/ 3604546 h 7267344"/>
              <a:gd name="connsiteX7390" fmla="*/ 3030778 w 15576846"/>
              <a:gd name="connsiteY7390" fmla="*/ 3605783 h 7267344"/>
              <a:gd name="connsiteX7391" fmla="*/ 3018632 w 15576846"/>
              <a:gd name="connsiteY7391" fmla="*/ 3614217 h 7267344"/>
              <a:gd name="connsiteX7392" fmla="*/ 3016158 w 15576846"/>
              <a:gd name="connsiteY7392" fmla="*/ 3615904 h 7267344"/>
              <a:gd name="connsiteX7393" fmla="*/ 3010535 w 15576846"/>
              <a:gd name="connsiteY7393" fmla="*/ 3616129 h 7267344"/>
              <a:gd name="connsiteX7394" fmla="*/ 3012897 w 15576846"/>
              <a:gd name="connsiteY7394" fmla="*/ 3614555 h 7267344"/>
              <a:gd name="connsiteX7395" fmla="*/ 3018632 w 15576846"/>
              <a:gd name="connsiteY7395" fmla="*/ 3614217 h 7267344"/>
              <a:gd name="connsiteX7396" fmla="*/ 2996927 w 15576846"/>
              <a:gd name="connsiteY7396" fmla="*/ 3616466 h 7267344"/>
              <a:gd name="connsiteX7397" fmla="*/ 2992316 w 15576846"/>
              <a:gd name="connsiteY7397" fmla="*/ 3616579 h 7267344"/>
              <a:gd name="connsiteX7398" fmla="*/ 2993891 w 15576846"/>
              <a:gd name="connsiteY7398" fmla="*/ 3615679 h 7267344"/>
              <a:gd name="connsiteX7399" fmla="*/ 2998614 w 15576846"/>
              <a:gd name="connsiteY7399" fmla="*/ 3615342 h 7267344"/>
              <a:gd name="connsiteX7400" fmla="*/ 2996927 w 15576846"/>
              <a:gd name="connsiteY7400" fmla="*/ 3616466 h 7267344"/>
              <a:gd name="connsiteX7401" fmla="*/ 2984332 w 15576846"/>
              <a:gd name="connsiteY7401" fmla="*/ 3624451 h 7267344"/>
              <a:gd name="connsiteX7402" fmla="*/ 2981970 w 15576846"/>
              <a:gd name="connsiteY7402" fmla="*/ 3625913 h 7267344"/>
              <a:gd name="connsiteX7403" fmla="*/ 2976347 w 15576846"/>
              <a:gd name="connsiteY7403" fmla="*/ 3625913 h 7267344"/>
              <a:gd name="connsiteX7404" fmla="*/ 2978596 w 15576846"/>
              <a:gd name="connsiteY7404" fmla="*/ 3624563 h 7267344"/>
              <a:gd name="connsiteX7405" fmla="*/ 2984332 w 15576846"/>
              <a:gd name="connsiteY7405" fmla="*/ 3624451 h 7267344"/>
              <a:gd name="connsiteX7406" fmla="*/ 2962627 w 15576846"/>
              <a:gd name="connsiteY7406" fmla="*/ 3626025 h 7267344"/>
              <a:gd name="connsiteX7407" fmla="*/ 2958016 w 15576846"/>
              <a:gd name="connsiteY7407" fmla="*/ 3626025 h 7267344"/>
              <a:gd name="connsiteX7408" fmla="*/ 2959479 w 15576846"/>
              <a:gd name="connsiteY7408" fmla="*/ 3625238 h 7267344"/>
              <a:gd name="connsiteX7409" fmla="*/ 2964202 w 15576846"/>
              <a:gd name="connsiteY7409" fmla="*/ 3625126 h 7267344"/>
              <a:gd name="connsiteX7410" fmla="*/ 2962627 w 15576846"/>
              <a:gd name="connsiteY7410" fmla="*/ 3626025 h 7267344"/>
              <a:gd name="connsiteX7411" fmla="*/ 2949695 w 15576846"/>
              <a:gd name="connsiteY7411" fmla="*/ 3633673 h 7267344"/>
              <a:gd name="connsiteX7412" fmla="*/ 2460384 w 15576846"/>
              <a:gd name="connsiteY7412" fmla="*/ 4033578 h 7267344"/>
              <a:gd name="connsiteX7413" fmla="*/ 1940148 w 15576846"/>
              <a:gd name="connsiteY7413" fmla="*/ 4262995 h 7267344"/>
              <a:gd name="connsiteX7414" fmla="*/ 1795750 w 15576846"/>
              <a:gd name="connsiteY7414" fmla="*/ 4236117 h 7267344"/>
              <a:gd name="connsiteX7415" fmla="*/ 1784054 w 15576846"/>
              <a:gd name="connsiteY7415" fmla="*/ 4218461 h 7267344"/>
              <a:gd name="connsiteX7416" fmla="*/ 1775957 w 15576846"/>
              <a:gd name="connsiteY7416" fmla="*/ 4206428 h 7267344"/>
              <a:gd name="connsiteX7417" fmla="*/ 1916981 w 15576846"/>
              <a:gd name="connsiteY7417" fmla="*/ 4230719 h 7267344"/>
              <a:gd name="connsiteX7418" fmla="*/ 2440929 w 15576846"/>
              <a:gd name="connsiteY7418" fmla="*/ 4011986 h 7267344"/>
              <a:gd name="connsiteX7419" fmla="*/ 2944072 w 15576846"/>
              <a:gd name="connsiteY7419" fmla="*/ 3633560 h 7267344"/>
              <a:gd name="connsiteX7420" fmla="*/ 2949695 w 15576846"/>
              <a:gd name="connsiteY7420" fmla="*/ 3633560 h 7267344"/>
              <a:gd name="connsiteX7421" fmla="*/ 2436880 w 15576846"/>
              <a:gd name="connsiteY7421" fmla="*/ 4008162 h 7267344"/>
              <a:gd name="connsiteX7422" fmla="*/ 1916868 w 15576846"/>
              <a:gd name="connsiteY7422" fmla="*/ 4223184 h 7267344"/>
              <a:gd name="connsiteX7423" fmla="*/ 1769210 w 15576846"/>
              <a:gd name="connsiteY7423" fmla="*/ 4196756 h 7267344"/>
              <a:gd name="connsiteX7424" fmla="*/ 1748629 w 15576846"/>
              <a:gd name="connsiteY7424" fmla="*/ 4166955 h 7267344"/>
              <a:gd name="connsiteX7425" fmla="*/ 1893589 w 15576846"/>
              <a:gd name="connsiteY7425" fmla="*/ 4191021 h 7267344"/>
              <a:gd name="connsiteX7426" fmla="*/ 2417312 w 15576846"/>
              <a:gd name="connsiteY7426" fmla="*/ 3986795 h 7267344"/>
              <a:gd name="connsiteX7427" fmla="*/ 2924504 w 15576846"/>
              <a:gd name="connsiteY7427" fmla="*/ 3633785 h 7267344"/>
              <a:gd name="connsiteX7428" fmla="*/ 2929227 w 15576846"/>
              <a:gd name="connsiteY7428" fmla="*/ 3633785 h 7267344"/>
              <a:gd name="connsiteX7429" fmla="*/ 2436880 w 15576846"/>
              <a:gd name="connsiteY7429" fmla="*/ 4008162 h 7267344"/>
              <a:gd name="connsiteX7430" fmla="*/ 1761000 w 15576846"/>
              <a:gd name="connsiteY7430" fmla="*/ 4194620 h 7267344"/>
              <a:gd name="connsiteX7431" fmla="*/ 1747730 w 15576846"/>
              <a:gd name="connsiteY7431" fmla="*/ 4191359 h 7267344"/>
              <a:gd name="connsiteX7432" fmla="*/ 1726925 w 15576846"/>
              <a:gd name="connsiteY7432" fmla="*/ 4161894 h 7267344"/>
              <a:gd name="connsiteX7433" fmla="*/ 1740307 w 15576846"/>
              <a:gd name="connsiteY7433" fmla="*/ 4164930 h 7267344"/>
              <a:gd name="connsiteX7434" fmla="*/ 1761000 w 15576846"/>
              <a:gd name="connsiteY7434" fmla="*/ 4194620 h 7267344"/>
              <a:gd name="connsiteX7435" fmla="*/ 1739183 w 15576846"/>
              <a:gd name="connsiteY7435" fmla="*/ 4189222 h 7267344"/>
              <a:gd name="connsiteX7436" fmla="*/ 1726250 w 15576846"/>
              <a:gd name="connsiteY7436" fmla="*/ 4185848 h 7267344"/>
              <a:gd name="connsiteX7437" fmla="*/ 1705333 w 15576846"/>
              <a:gd name="connsiteY7437" fmla="*/ 4156721 h 7267344"/>
              <a:gd name="connsiteX7438" fmla="*/ 1718378 w 15576846"/>
              <a:gd name="connsiteY7438" fmla="*/ 4159870 h 7267344"/>
              <a:gd name="connsiteX7439" fmla="*/ 1739183 w 15576846"/>
              <a:gd name="connsiteY7439" fmla="*/ 4189222 h 7267344"/>
              <a:gd name="connsiteX7440" fmla="*/ 1717366 w 15576846"/>
              <a:gd name="connsiteY7440" fmla="*/ 4183599 h 7267344"/>
              <a:gd name="connsiteX7441" fmla="*/ 1704658 w 15576846"/>
              <a:gd name="connsiteY7441" fmla="*/ 4180225 h 7267344"/>
              <a:gd name="connsiteX7442" fmla="*/ 1683628 w 15576846"/>
              <a:gd name="connsiteY7442" fmla="*/ 4151435 h 7267344"/>
              <a:gd name="connsiteX7443" fmla="*/ 1696448 w 15576846"/>
              <a:gd name="connsiteY7443" fmla="*/ 4154584 h 7267344"/>
              <a:gd name="connsiteX7444" fmla="*/ 1717366 w 15576846"/>
              <a:gd name="connsiteY7444" fmla="*/ 4183599 h 7267344"/>
              <a:gd name="connsiteX7445" fmla="*/ 1695661 w 15576846"/>
              <a:gd name="connsiteY7445" fmla="*/ 4177751 h 7267344"/>
              <a:gd name="connsiteX7446" fmla="*/ 1683178 w 15576846"/>
              <a:gd name="connsiteY7446" fmla="*/ 4174264 h 7267344"/>
              <a:gd name="connsiteX7447" fmla="*/ 1681491 w 15576846"/>
              <a:gd name="connsiteY7447" fmla="*/ 4171903 h 7267344"/>
              <a:gd name="connsiteX7448" fmla="*/ 1662036 w 15576846"/>
              <a:gd name="connsiteY7448" fmla="*/ 4145812 h 7267344"/>
              <a:gd name="connsiteX7449" fmla="*/ 1674631 w 15576846"/>
              <a:gd name="connsiteY7449" fmla="*/ 4149074 h 7267344"/>
              <a:gd name="connsiteX7450" fmla="*/ 1695661 w 15576846"/>
              <a:gd name="connsiteY7450" fmla="*/ 4177751 h 7267344"/>
              <a:gd name="connsiteX7451" fmla="*/ 1673956 w 15576846"/>
              <a:gd name="connsiteY7451" fmla="*/ 4171678 h 7267344"/>
              <a:gd name="connsiteX7452" fmla="*/ 1661698 w 15576846"/>
              <a:gd name="connsiteY7452" fmla="*/ 4168192 h 7267344"/>
              <a:gd name="connsiteX7453" fmla="*/ 1655851 w 15576846"/>
              <a:gd name="connsiteY7453" fmla="*/ 4160320 h 7267344"/>
              <a:gd name="connsiteX7454" fmla="*/ 1640331 w 15576846"/>
              <a:gd name="connsiteY7454" fmla="*/ 4140077 h 7267344"/>
              <a:gd name="connsiteX7455" fmla="*/ 1652589 w 15576846"/>
              <a:gd name="connsiteY7455" fmla="*/ 4143338 h 7267344"/>
              <a:gd name="connsiteX7456" fmla="*/ 1673956 w 15576846"/>
              <a:gd name="connsiteY7456" fmla="*/ 4171678 h 7267344"/>
              <a:gd name="connsiteX7457" fmla="*/ 1652252 w 15576846"/>
              <a:gd name="connsiteY7457" fmla="*/ 4165380 h 7267344"/>
              <a:gd name="connsiteX7458" fmla="*/ 1640331 w 15576846"/>
              <a:gd name="connsiteY7458" fmla="*/ 4161782 h 7267344"/>
              <a:gd name="connsiteX7459" fmla="*/ 1630210 w 15576846"/>
              <a:gd name="connsiteY7459" fmla="*/ 4148624 h 7267344"/>
              <a:gd name="connsiteX7460" fmla="*/ 1618739 w 15576846"/>
              <a:gd name="connsiteY7460" fmla="*/ 4134004 h 7267344"/>
              <a:gd name="connsiteX7461" fmla="*/ 1630772 w 15576846"/>
              <a:gd name="connsiteY7461" fmla="*/ 4137378 h 7267344"/>
              <a:gd name="connsiteX7462" fmla="*/ 1652252 w 15576846"/>
              <a:gd name="connsiteY7462" fmla="*/ 4165380 h 7267344"/>
              <a:gd name="connsiteX7463" fmla="*/ 1627173 w 15576846"/>
              <a:gd name="connsiteY7463" fmla="*/ 4154584 h 7267344"/>
              <a:gd name="connsiteX7464" fmla="*/ 1630435 w 15576846"/>
              <a:gd name="connsiteY7464" fmla="*/ 4158858 h 7267344"/>
              <a:gd name="connsiteX7465" fmla="*/ 1618851 w 15576846"/>
              <a:gd name="connsiteY7465" fmla="*/ 4155259 h 7267344"/>
              <a:gd name="connsiteX7466" fmla="*/ 1604457 w 15576846"/>
              <a:gd name="connsiteY7466" fmla="*/ 4137040 h 7267344"/>
              <a:gd name="connsiteX7467" fmla="*/ 1597147 w 15576846"/>
              <a:gd name="connsiteY7467" fmla="*/ 4127931 h 7267344"/>
              <a:gd name="connsiteX7468" fmla="*/ 1608955 w 15576846"/>
              <a:gd name="connsiteY7468" fmla="*/ 4131305 h 7267344"/>
              <a:gd name="connsiteX7469" fmla="*/ 1627173 w 15576846"/>
              <a:gd name="connsiteY7469" fmla="*/ 4154584 h 7267344"/>
              <a:gd name="connsiteX7470" fmla="*/ 1601645 w 15576846"/>
              <a:gd name="connsiteY7470" fmla="*/ 4143001 h 7267344"/>
              <a:gd name="connsiteX7471" fmla="*/ 1608842 w 15576846"/>
              <a:gd name="connsiteY7471" fmla="*/ 4151998 h 7267344"/>
              <a:gd name="connsiteX7472" fmla="*/ 1597709 w 15576846"/>
              <a:gd name="connsiteY7472" fmla="*/ 4148399 h 7267344"/>
              <a:gd name="connsiteX7473" fmla="*/ 1579041 w 15576846"/>
              <a:gd name="connsiteY7473" fmla="*/ 4125345 h 7267344"/>
              <a:gd name="connsiteX7474" fmla="*/ 1575779 w 15576846"/>
              <a:gd name="connsiteY7474" fmla="*/ 4121409 h 7267344"/>
              <a:gd name="connsiteX7475" fmla="*/ 1587250 w 15576846"/>
              <a:gd name="connsiteY7475" fmla="*/ 4124782 h 7267344"/>
              <a:gd name="connsiteX7476" fmla="*/ 1601645 w 15576846"/>
              <a:gd name="connsiteY7476" fmla="*/ 4143001 h 7267344"/>
              <a:gd name="connsiteX7477" fmla="*/ 1576004 w 15576846"/>
              <a:gd name="connsiteY7477" fmla="*/ 4131417 h 7267344"/>
              <a:gd name="connsiteX7478" fmla="*/ 1587025 w 15576846"/>
              <a:gd name="connsiteY7478" fmla="*/ 4144913 h 7267344"/>
              <a:gd name="connsiteX7479" fmla="*/ 1576229 w 15576846"/>
              <a:gd name="connsiteY7479" fmla="*/ 4141314 h 7267344"/>
              <a:gd name="connsiteX7480" fmla="*/ 1554187 w 15576846"/>
              <a:gd name="connsiteY7480" fmla="*/ 4114886 h 7267344"/>
              <a:gd name="connsiteX7481" fmla="*/ 1565208 w 15576846"/>
              <a:gd name="connsiteY7481" fmla="*/ 4118372 h 7267344"/>
              <a:gd name="connsiteX7482" fmla="*/ 1576004 w 15576846"/>
              <a:gd name="connsiteY7482" fmla="*/ 4131417 h 7267344"/>
              <a:gd name="connsiteX7483" fmla="*/ 1550364 w 15576846"/>
              <a:gd name="connsiteY7483" fmla="*/ 4119834 h 7267344"/>
              <a:gd name="connsiteX7484" fmla="*/ 1565208 w 15576846"/>
              <a:gd name="connsiteY7484" fmla="*/ 4137603 h 7267344"/>
              <a:gd name="connsiteX7485" fmla="*/ 1554750 w 15576846"/>
              <a:gd name="connsiteY7485" fmla="*/ 4134004 h 7267344"/>
              <a:gd name="connsiteX7486" fmla="*/ 1532483 w 15576846"/>
              <a:gd name="connsiteY7486" fmla="*/ 4107914 h 7267344"/>
              <a:gd name="connsiteX7487" fmla="*/ 1543166 w 15576846"/>
              <a:gd name="connsiteY7487" fmla="*/ 4111400 h 7267344"/>
              <a:gd name="connsiteX7488" fmla="*/ 1550364 w 15576846"/>
              <a:gd name="connsiteY7488" fmla="*/ 4119834 h 7267344"/>
              <a:gd name="connsiteX7489" fmla="*/ 1524835 w 15576846"/>
              <a:gd name="connsiteY7489" fmla="*/ 4108363 h 7267344"/>
              <a:gd name="connsiteX7490" fmla="*/ 1543391 w 15576846"/>
              <a:gd name="connsiteY7490" fmla="*/ 4129955 h 7267344"/>
              <a:gd name="connsiteX7491" fmla="*/ 1533270 w 15576846"/>
              <a:gd name="connsiteY7491" fmla="*/ 4126244 h 7267344"/>
              <a:gd name="connsiteX7492" fmla="*/ 1510778 w 15576846"/>
              <a:gd name="connsiteY7492" fmla="*/ 4100604 h 7267344"/>
              <a:gd name="connsiteX7493" fmla="*/ 1521124 w 15576846"/>
              <a:gd name="connsiteY7493" fmla="*/ 4104090 h 7267344"/>
              <a:gd name="connsiteX7494" fmla="*/ 1524835 w 15576846"/>
              <a:gd name="connsiteY7494" fmla="*/ 4108363 h 7267344"/>
              <a:gd name="connsiteX7495" fmla="*/ 1499195 w 15576846"/>
              <a:gd name="connsiteY7495" fmla="*/ 4096780 h 7267344"/>
              <a:gd name="connsiteX7496" fmla="*/ 1521349 w 15576846"/>
              <a:gd name="connsiteY7496" fmla="*/ 4121858 h 7267344"/>
              <a:gd name="connsiteX7497" fmla="*/ 1511790 w 15576846"/>
              <a:gd name="connsiteY7497" fmla="*/ 4118260 h 7267344"/>
              <a:gd name="connsiteX7498" fmla="*/ 1489186 w 15576846"/>
              <a:gd name="connsiteY7498" fmla="*/ 4093069 h 7267344"/>
              <a:gd name="connsiteX7499" fmla="*/ 1499082 w 15576846"/>
              <a:gd name="connsiteY7499" fmla="*/ 4096555 h 7267344"/>
              <a:gd name="connsiteX7500" fmla="*/ 1499195 w 15576846"/>
              <a:gd name="connsiteY7500" fmla="*/ 4096780 h 7267344"/>
              <a:gd name="connsiteX7501" fmla="*/ 1476478 w 15576846"/>
              <a:gd name="connsiteY7501" fmla="*/ 4104090 h 7267344"/>
              <a:gd name="connsiteX7502" fmla="*/ 1467931 w 15576846"/>
              <a:gd name="connsiteY7502" fmla="*/ 4100491 h 7267344"/>
              <a:gd name="connsiteX7503" fmla="*/ 1445102 w 15576846"/>
              <a:gd name="connsiteY7503" fmla="*/ 4076425 h 7267344"/>
              <a:gd name="connsiteX7504" fmla="*/ 1453986 w 15576846"/>
              <a:gd name="connsiteY7504" fmla="*/ 4079911 h 7267344"/>
              <a:gd name="connsiteX7505" fmla="*/ 1476478 w 15576846"/>
              <a:gd name="connsiteY7505" fmla="*/ 4104090 h 7267344"/>
              <a:gd name="connsiteX7506" fmla="*/ 1434081 w 15576846"/>
              <a:gd name="connsiteY7506" fmla="*/ 4065067 h 7267344"/>
              <a:gd name="connsiteX7507" fmla="*/ 1424972 w 15576846"/>
              <a:gd name="connsiteY7507" fmla="*/ 4055620 h 7267344"/>
              <a:gd name="connsiteX7508" fmla="*/ 1410577 w 15576846"/>
              <a:gd name="connsiteY7508" fmla="*/ 4041113 h 7267344"/>
              <a:gd name="connsiteX7509" fmla="*/ 1420248 w 15576846"/>
              <a:gd name="connsiteY7509" fmla="*/ 4044711 h 7267344"/>
              <a:gd name="connsiteX7510" fmla="*/ 1443527 w 15576846"/>
              <a:gd name="connsiteY7510" fmla="*/ 4068890 h 7267344"/>
              <a:gd name="connsiteX7511" fmla="*/ 1434081 w 15576846"/>
              <a:gd name="connsiteY7511" fmla="*/ 4065067 h 7267344"/>
              <a:gd name="connsiteX7512" fmla="*/ 1397419 w 15576846"/>
              <a:gd name="connsiteY7512" fmla="*/ 4027730 h 7267344"/>
              <a:gd name="connsiteX7513" fmla="*/ 1375265 w 15576846"/>
              <a:gd name="connsiteY7513" fmla="*/ 4005801 h 7267344"/>
              <a:gd name="connsiteX7514" fmla="*/ 1385611 w 15576846"/>
              <a:gd name="connsiteY7514" fmla="*/ 4009512 h 7267344"/>
              <a:gd name="connsiteX7515" fmla="*/ 1407653 w 15576846"/>
              <a:gd name="connsiteY7515" fmla="*/ 4031779 h 7267344"/>
              <a:gd name="connsiteX7516" fmla="*/ 1397419 w 15576846"/>
              <a:gd name="connsiteY7516" fmla="*/ 4027730 h 7267344"/>
              <a:gd name="connsiteX7517" fmla="*/ 1362444 w 15576846"/>
              <a:gd name="connsiteY7517" fmla="*/ 3993205 h 7267344"/>
              <a:gd name="connsiteX7518" fmla="*/ 1337141 w 15576846"/>
              <a:gd name="connsiteY7518" fmla="*/ 3968914 h 7267344"/>
              <a:gd name="connsiteX7519" fmla="*/ 1348049 w 15576846"/>
              <a:gd name="connsiteY7519" fmla="*/ 3972625 h 7267344"/>
              <a:gd name="connsiteX7520" fmla="*/ 1373240 w 15576846"/>
              <a:gd name="connsiteY7520" fmla="*/ 3997141 h 7267344"/>
              <a:gd name="connsiteX7521" fmla="*/ 1362444 w 15576846"/>
              <a:gd name="connsiteY7521" fmla="*/ 3993205 h 7267344"/>
              <a:gd name="connsiteX7522" fmla="*/ 1324208 w 15576846"/>
              <a:gd name="connsiteY7522" fmla="*/ 3956768 h 7267344"/>
              <a:gd name="connsiteX7523" fmla="*/ 1300254 w 15576846"/>
              <a:gd name="connsiteY7523" fmla="*/ 3934501 h 7267344"/>
              <a:gd name="connsiteX7524" fmla="*/ 1311613 w 15576846"/>
              <a:gd name="connsiteY7524" fmla="*/ 3938100 h 7267344"/>
              <a:gd name="connsiteX7525" fmla="*/ 1335679 w 15576846"/>
              <a:gd name="connsiteY7525" fmla="*/ 3960704 h 7267344"/>
              <a:gd name="connsiteX7526" fmla="*/ 1324208 w 15576846"/>
              <a:gd name="connsiteY7526" fmla="*/ 3956768 h 7267344"/>
              <a:gd name="connsiteX7527" fmla="*/ 1308576 w 15576846"/>
              <a:gd name="connsiteY7527" fmla="*/ 3950920 h 7267344"/>
              <a:gd name="connsiteX7528" fmla="*/ 1296768 w 15576846"/>
              <a:gd name="connsiteY7528" fmla="*/ 3946310 h 7267344"/>
              <a:gd name="connsiteX7529" fmla="*/ 1273377 w 15576846"/>
              <a:gd name="connsiteY7529" fmla="*/ 3925167 h 7267344"/>
              <a:gd name="connsiteX7530" fmla="*/ 1284960 w 15576846"/>
              <a:gd name="connsiteY7530" fmla="*/ 3929328 h 7267344"/>
              <a:gd name="connsiteX7531" fmla="*/ 1308576 w 15576846"/>
              <a:gd name="connsiteY7531" fmla="*/ 3950920 h 7267344"/>
              <a:gd name="connsiteX7532" fmla="*/ 1278437 w 15576846"/>
              <a:gd name="connsiteY7532" fmla="*/ 3938662 h 7267344"/>
              <a:gd name="connsiteX7533" fmla="*/ 1265167 w 15576846"/>
              <a:gd name="connsiteY7533" fmla="*/ 3932590 h 7267344"/>
              <a:gd name="connsiteX7534" fmla="*/ 1242788 w 15576846"/>
              <a:gd name="connsiteY7534" fmla="*/ 3913134 h 7267344"/>
              <a:gd name="connsiteX7535" fmla="*/ 1255495 w 15576846"/>
              <a:gd name="connsiteY7535" fmla="*/ 3918420 h 7267344"/>
              <a:gd name="connsiteX7536" fmla="*/ 1278437 w 15576846"/>
              <a:gd name="connsiteY7536" fmla="*/ 3938662 h 7267344"/>
              <a:gd name="connsiteX7537" fmla="*/ 1222995 w 15576846"/>
              <a:gd name="connsiteY7537" fmla="*/ 3896040 h 7267344"/>
              <a:gd name="connsiteX7538" fmla="*/ 1199828 w 15576846"/>
              <a:gd name="connsiteY7538" fmla="*/ 3876810 h 7267344"/>
              <a:gd name="connsiteX7539" fmla="*/ 1214448 w 15576846"/>
              <a:gd name="connsiteY7539" fmla="*/ 3883220 h 7267344"/>
              <a:gd name="connsiteX7540" fmla="*/ 1238402 w 15576846"/>
              <a:gd name="connsiteY7540" fmla="*/ 3903463 h 7267344"/>
              <a:gd name="connsiteX7541" fmla="*/ 1222995 w 15576846"/>
              <a:gd name="connsiteY7541" fmla="*/ 3896040 h 7267344"/>
              <a:gd name="connsiteX7542" fmla="*/ 1157881 w 15576846"/>
              <a:gd name="connsiteY7542" fmla="*/ 3852181 h 7267344"/>
              <a:gd name="connsiteX7543" fmla="*/ 1148772 w 15576846"/>
              <a:gd name="connsiteY7543" fmla="*/ 3849707 h 7267344"/>
              <a:gd name="connsiteX7544" fmla="*/ 1131453 w 15576846"/>
              <a:gd name="connsiteY7544" fmla="*/ 3836324 h 7267344"/>
              <a:gd name="connsiteX7545" fmla="*/ 1140337 w 15576846"/>
              <a:gd name="connsiteY7545" fmla="*/ 3838461 h 7267344"/>
              <a:gd name="connsiteX7546" fmla="*/ 1157881 w 15576846"/>
              <a:gd name="connsiteY7546" fmla="*/ 3852181 h 7267344"/>
              <a:gd name="connsiteX7547" fmla="*/ 1130891 w 15576846"/>
              <a:gd name="connsiteY7547" fmla="*/ 3844984 h 7267344"/>
              <a:gd name="connsiteX7548" fmla="*/ 1122344 w 15576846"/>
              <a:gd name="connsiteY7548" fmla="*/ 3842735 h 7267344"/>
              <a:gd name="connsiteX7549" fmla="*/ 1105812 w 15576846"/>
              <a:gd name="connsiteY7549" fmla="*/ 3830364 h 7267344"/>
              <a:gd name="connsiteX7550" fmla="*/ 1114134 w 15576846"/>
              <a:gd name="connsiteY7550" fmla="*/ 3832388 h 7267344"/>
              <a:gd name="connsiteX7551" fmla="*/ 1130891 w 15576846"/>
              <a:gd name="connsiteY7551" fmla="*/ 3844984 h 7267344"/>
              <a:gd name="connsiteX7552" fmla="*/ 1103900 w 15576846"/>
              <a:gd name="connsiteY7552" fmla="*/ 3837899 h 7267344"/>
              <a:gd name="connsiteX7553" fmla="*/ 1094454 w 15576846"/>
              <a:gd name="connsiteY7553" fmla="*/ 3835425 h 7267344"/>
              <a:gd name="connsiteX7554" fmla="*/ 1078822 w 15576846"/>
              <a:gd name="connsiteY7554" fmla="*/ 3823954 h 7267344"/>
              <a:gd name="connsiteX7555" fmla="*/ 1087931 w 15576846"/>
              <a:gd name="connsiteY7555" fmla="*/ 3826091 h 7267344"/>
              <a:gd name="connsiteX7556" fmla="*/ 1103900 w 15576846"/>
              <a:gd name="connsiteY7556" fmla="*/ 3837899 h 7267344"/>
              <a:gd name="connsiteX7557" fmla="*/ 1076798 w 15576846"/>
              <a:gd name="connsiteY7557" fmla="*/ 3830701 h 7267344"/>
              <a:gd name="connsiteX7558" fmla="*/ 1068026 w 15576846"/>
              <a:gd name="connsiteY7558" fmla="*/ 3828452 h 7267344"/>
              <a:gd name="connsiteX7559" fmla="*/ 1053181 w 15576846"/>
              <a:gd name="connsiteY7559" fmla="*/ 3817993 h 7267344"/>
              <a:gd name="connsiteX7560" fmla="*/ 1061616 w 15576846"/>
              <a:gd name="connsiteY7560" fmla="*/ 3820018 h 7267344"/>
              <a:gd name="connsiteX7561" fmla="*/ 1076798 w 15576846"/>
              <a:gd name="connsiteY7561" fmla="*/ 3830701 h 7267344"/>
              <a:gd name="connsiteX7562" fmla="*/ 1049583 w 15576846"/>
              <a:gd name="connsiteY7562" fmla="*/ 3823616 h 7267344"/>
              <a:gd name="connsiteX7563" fmla="*/ 1041598 w 15576846"/>
              <a:gd name="connsiteY7563" fmla="*/ 3821480 h 7267344"/>
              <a:gd name="connsiteX7564" fmla="*/ 1027765 w 15576846"/>
              <a:gd name="connsiteY7564" fmla="*/ 3811921 h 7267344"/>
              <a:gd name="connsiteX7565" fmla="*/ 1035525 w 15576846"/>
              <a:gd name="connsiteY7565" fmla="*/ 3813720 h 7267344"/>
              <a:gd name="connsiteX7566" fmla="*/ 1049583 w 15576846"/>
              <a:gd name="connsiteY7566" fmla="*/ 3823616 h 7267344"/>
              <a:gd name="connsiteX7567" fmla="*/ 1022367 w 15576846"/>
              <a:gd name="connsiteY7567" fmla="*/ 3816531 h 7267344"/>
              <a:gd name="connsiteX7568" fmla="*/ 1015282 w 15576846"/>
              <a:gd name="connsiteY7568" fmla="*/ 3814620 h 7267344"/>
              <a:gd name="connsiteX7569" fmla="*/ 1002350 w 15576846"/>
              <a:gd name="connsiteY7569" fmla="*/ 3806073 h 7267344"/>
              <a:gd name="connsiteX7570" fmla="*/ 1009322 w 15576846"/>
              <a:gd name="connsiteY7570" fmla="*/ 3807647 h 7267344"/>
              <a:gd name="connsiteX7571" fmla="*/ 1022367 w 15576846"/>
              <a:gd name="connsiteY7571" fmla="*/ 3816531 h 7267344"/>
              <a:gd name="connsiteX7572" fmla="*/ 994927 w 15576846"/>
              <a:gd name="connsiteY7572" fmla="*/ 3809334 h 7267344"/>
              <a:gd name="connsiteX7573" fmla="*/ 988742 w 15576846"/>
              <a:gd name="connsiteY7573" fmla="*/ 3807760 h 7267344"/>
              <a:gd name="connsiteX7574" fmla="*/ 976934 w 15576846"/>
              <a:gd name="connsiteY7574" fmla="*/ 3800225 h 7267344"/>
              <a:gd name="connsiteX7575" fmla="*/ 983007 w 15576846"/>
              <a:gd name="connsiteY7575" fmla="*/ 3801687 h 7267344"/>
              <a:gd name="connsiteX7576" fmla="*/ 994927 w 15576846"/>
              <a:gd name="connsiteY7576" fmla="*/ 3809334 h 7267344"/>
              <a:gd name="connsiteX7577" fmla="*/ 967487 w 15576846"/>
              <a:gd name="connsiteY7577" fmla="*/ 3802249 h 7267344"/>
              <a:gd name="connsiteX7578" fmla="*/ 962314 w 15576846"/>
              <a:gd name="connsiteY7578" fmla="*/ 3800900 h 7267344"/>
              <a:gd name="connsiteX7579" fmla="*/ 951743 w 15576846"/>
              <a:gd name="connsiteY7579" fmla="*/ 3794265 h 7267344"/>
              <a:gd name="connsiteX7580" fmla="*/ 956804 w 15576846"/>
              <a:gd name="connsiteY7580" fmla="*/ 3795389 h 7267344"/>
              <a:gd name="connsiteX7581" fmla="*/ 967487 w 15576846"/>
              <a:gd name="connsiteY7581" fmla="*/ 3802249 h 7267344"/>
              <a:gd name="connsiteX7582" fmla="*/ 939822 w 15576846"/>
              <a:gd name="connsiteY7582" fmla="*/ 3795052 h 7267344"/>
              <a:gd name="connsiteX7583" fmla="*/ 935886 w 15576846"/>
              <a:gd name="connsiteY7583" fmla="*/ 3794040 h 7267344"/>
              <a:gd name="connsiteX7584" fmla="*/ 926664 w 15576846"/>
              <a:gd name="connsiteY7584" fmla="*/ 3788529 h 7267344"/>
              <a:gd name="connsiteX7585" fmla="*/ 930601 w 15576846"/>
              <a:gd name="connsiteY7585" fmla="*/ 3789429 h 7267344"/>
              <a:gd name="connsiteX7586" fmla="*/ 939822 w 15576846"/>
              <a:gd name="connsiteY7586" fmla="*/ 3795052 h 7267344"/>
              <a:gd name="connsiteX7587" fmla="*/ 934874 w 15576846"/>
              <a:gd name="connsiteY7587" fmla="*/ 3801462 h 7267344"/>
              <a:gd name="connsiteX7588" fmla="*/ 941284 w 15576846"/>
              <a:gd name="connsiteY7588" fmla="*/ 3805398 h 7267344"/>
              <a:gd name="connsiteX7589" fmla="*/ 939372 w 15576846"/>
              <a:gd name="connsiteY7589" fmla="*/ 3804836 h 7267344"/>
              <a:gd name="connsiteX7590" fmla="*/ 932850 w 15576846"/>
              <a:gd name="connsiteY7590" fmla="*/ 3801012 h 7267344"/>
              <a:gd name="connsiteX7591" fmla="*/ 934874 w 15576846"/>
              <a:gd name="connsiteY7591" fmla="*/ 3801462 h 7267344"/>
              <a:gd name="connsiteX7592" fmla="*/ 958041 w 15576846"/>
              <a:gd name="connsiteY7592" fmla="*/ 3807422 h 7267344"/>
              <a:gd name="connsiteX7593" fmla="*/ 961302 w 15576846"/>
              <a:gd name="connsiteY7593" fmla="*/ 3808322 h 7267344"/>
              <a:gd name="connsiteX7594" fmla="*/ 969511 w 15576846"/>
              <a:gd name="connsiteY7594" fmla="*/ 3813383 h 7267344"/>
              <a:gd name="connsiteX7595" fmla="*/ 966138 w 15576846"/>
              <a:gd name="connsiteY7595" fmla="*/ 3812371 h 7267344"/>
              <a:gd name="connsiteX7596" fmla="*/ 958041 w 15576846"/>
              <a:gd name="connsiteY7596" fmla="*/ 3807422 h 7267344"/>
              <a:gd name="connsiteX7597" fmla="*/ 991666 w 15576846"/>
              <a:gd name="connsiteY7597" fmla="*/ 3827553 h 7267344"/>
              <a:gd name="connsiteX7598" fmla="*/ 998301 w 15576846"/>
              <a:gd name="connsiteY7598" fmla="*/ 3831826 h 7267344"/>
              <a:gd name="connsiteX7599" fmla="*/ 995939 w 15576846"/>
              <a:gd name="connsiteY7599" fmla="*/ 3831039 h 7267344"/>
              <a:gd name="connsiteX7600" fmla="*/ 989192 w 15576846"/>
              <a:gd name="connsiteY7600" fmla="*/ 3826765 h 7267344"/>
              <a:gd name="connsiteX7601" fmla="*/ 991666 w 15576846"/>
              <a:gd name="connsiteY7601" fmla="*/ 3827553 h 7267344"/>
              <a:gd name="connsiteX7602" fmla="*/ 1014270 w 15576846"/>
              <a:gd name="connsiteY7602" fmla="*/ 3834075 h 7267344"/>
              <a:gd name="connsiteX7603" fmla="*/ 1018206 w 15576846"/>
              <a:gd name="connsiteY7603" fmla="*/ 3835200 h 7267344"/>
              <a:gd name="connsiteX7604" fmla="*/ 1026416 w 15576846"/>
              <a:gd name="connsiteY7604" fmla="*/ 3840710 h 7267344"/>
              <a:gd name="connsiteX7605" fmla="*/ 1022592 w 15576846"/>
              <a:gd name="connsiteY7605" fmla="*/ 3839473 h 7267344"/>
              <a:gd name="connsiteX7606" fmla="*/ 1014270 w 15576846"/>
              <a:gd name="connsiteY7606" fmla="*/ 3834075 h 7267344"/>
              <a:gd name="connsiteX7607" fmla="*/ 1048120 w 15576846"/>
              <a:gd name="connsiteY7607" fmla="*/ 3855330 h 7267344"/>
              <a:gd name="connsiteX7608" fmla="*/ 1055093 w 15576846"/>
              <a:gd name="connsiteY7608" fmla="*/ 3860166 h 7267344"/>
              <a:gd name="connsiteX7609" fmla="*/ 1052057 w 15576846"/>
              <a:gd name="connsiteY7609" fmla="*/ 3859154 h 7267344"/>
              <a:gd name="connsiteX7610" fmla="*/ 1045084 w 15576846"/>
              <a:gd name="connsiteY7610" fmla="*/ 3854430 h 7267344"/>
              <a:gd name="connsiteX7611" fmla="*/ 1048120 w 15576846"/>
              <a:gd name="connsiteY7611" fmla="*/ 3855330 h 7267344"/>
              <a:gd name="connsiteX7612" fmla="*/ 1070387 w 15576846"/>
              <a:gd name="connsiteY7612" fmla="*/ 3862415 h 7267344"/>
              <a:gd name="connsiteX7613" fmla="*/ 1074773 w 15576846"/>
              <a:gd name="connsiteY7613" fmla="*/ 3863764 h 7267344"/>
              <a:gd name="connsiteX7614" fmla="*/ 1083433 w 15576846"/>
              <a:gd name="connsiteY7614" fmla="*/ 3869837 h 7267344"/>
              <a:gd name="connsiteX7615" fmla="*/ 1078934 w 15576846"/>
              <a:gd name="connsiteY7615" fmla="*/ 3868263 h 7267344"/>
              <a:gd name="connsiteX7616" fmla="*/ 1070387 w 15576846"/>
              <a:gd name="connsiteY7616" fmla="*/ 3862415 h 7267344"/>
              <a:gd name="connsiteX7617" fmla="*/ 1095803 w 15576846"/>
              <a:gd name="connsiteY7617" fmla="*/ 3870512 h 7267344"/>
              <a:gd name="connsiteX7618" fmla="*/ 1101426 w 15576846"/>
              <a:gd name="connsiteY7618" fmla="*/ 3872311 h 7267344"/>
              <a:gd name="connsiteX7619" fmla="*/ 1111435 w 15576846"/>
              <a:gd name="connsiteY7619" fmla="*/ 3879621 h 7267344"/>
              <a:gd name="connsiteX7620" fmla="*/ 1105700 w 15576846"/>
              <a:gd name="connsiteY7620" fmla="*/ 3877597 h 7267344"/>
              <a:gd name="connsiteX7621" fmla="*/ 1095803 w 15576846"/>
              <a:gd name="connsiteY7621" fmla="*/ 3870512 h 7267344"/>
              <a:gd name="connsiteX7622" fmla="*/ 1131228 w 15576846"/>
              <a:gd name="connsiteY7622" fmla="*/ 3894241 h 7267344"/>
              <a:gd name="connsiteX7623" fmla="*/ 1139887 w 15576846"/>
              <a:gd name="connsiteY7623" fmla="*/ 3900763 h 7267344"/>
              <a:gd name="connsiteX7624" fmla="*/ 1135052 w 15576846"/>
              <a:gd name="connsiteY7624" fmla="*/ 3898964 h 7267344"/>
              <a:gd name="connsiteX7625" fmla="*/ 1126280 w 15576846"/>
              <a:gd name="connsiteY7625" fmla="*/ 3892554 h 7267344"/>
              <a:gd name="connsiteX7626" fmla="*/ 1131228 w 15576846"/>
              <a:gd name="connsiteY7626" fmla="*/ 3894241 h 7267344"/>
              <a:gd name="connsiteX7627" fmla="*/ 1151696 w 15576846"/>
              <a:gd name="connsiteY7627" fmla="*/ 3901438 h 7267344"/>
              <a:gd name="connsiteX7628" fmla="*/ 1157881 w 15576846"/>
              <a:gd name="connsiteY7628" fmla="*/ 3903575 h 7267344"/>
              <a:gd name="connsiteX7629" fmla="*/ 1168002 w 15576846"/>
              <a:gd name="connsiteY7629" fmla="*/ 3911447 h 7267344"/>
              <a:gd name="connsiteX7630" fmla="*/ 1161929 w 15576846"/>
              <a:gd name="connsiteY7630" fmla="*/ 3909086 h 7267344"/>
              <a:gd name="connsiteX7631" fmla="*/ 1151696 w 15576846"/>
              <a:gd name="connsiteY7631" fmla="*/ 3901438 h 7267344"/>
              <a:gd name="connsiteX7632" fmla="*/ 1187233 w 15576846"/>
              <a:gd name="connsiteY7632" fmla="*/ 3926629 h 7267344"/>
              <a:gd name="connsiteX7633" fmla="*/ 1196229 w 15576846"/>
              <a:gd name="connsiteY7633" fmla="*/ 3933826 h 7267344"/>
              <a:gd name="connsiteX7634" fmla="*/ 1190831 w 15576846"/>
              <a:gd name="connsiteY7634" fmla="*/ 3931577 h 7267344"/>
              <a:gd name="connsiteX7635" fmla="*/ 1181947 w 15576846"/>
              <a:gd name="connsiteY7635" fmla="*/ 3924605 h 7267344"/>
              <a:gd name="connsiteX7636" fmla="*/ 1187233 w 15576846"/>
              <a:gd name="connsiteY7636" fmla="*/ 3926629 h 7267344"/>
              <a:gd name="connsiteX7637" fmla="*/ 1207475 w 15576846"/>
              <a:gd name="connsiteY7637" fmla="*/ 3934389 h 7267344"/>
              <a:gd name="connsiteX7638" fmla="*/ 1213998 w 15576846"/>
              <a:gd name="connsiteY7638" fmla="*/ 3936863 h 7267344"/>
              <a:gd name="connsiteX7639" fmla="*/ 1224344 w 15576846"/>
              <a:gd name="connsiteY7639" fmla="*/ 3945410 h 7267344"/>
              <a:gd name="connsiteX7640" fmla="*/ 1217709 w 15576846"/>
              <a:gd name="connsiteY7640" fmla="*/ 3942711 h 7267344"/>
              <a:gd name="connsiteX7641" fmla="*/ 1207475 w 15576846"/>
              <a:gd name="connsiteY7641" fmla="*/ 3934389 h 7267344"/>
              <a:gd name="connsiteX7642" fmla="*/ 1243125 w 15576846"/>
              <a:gd name="connsiteY7642" fmla="*/ 3961042 h 7267344"/>
              <a:gd name="connsiteX7643" fmla="*/ 1252234 w 15576846"/>
              <a:gd name="connsiteY7643" fmla="*/ 3968801 h 7267344"/>
              <a:gd name="connsiteX7644" fmla="*/ 1246499 w 15576846"/>
              <a:gd name="connsiteY7644" fmla="*/ 3966215 h 7267344"/>
              <a:gd name="connsiteX7645" fmla="*/ 1237277 w 15576846"/>
              <a:gd name="connsiteY7645" fmla="*/ 3958680 h 7267344"/>
              <a:gd name="connsiteX7646" fmla="*/ 1243125 w 15576846"/>
              <a:gd name="connsiteY7646" fmla="*/ 3961042 h 7267344"/>
              <a:gd name="connsiteX7647" fmla="*/ 1262918 w 15576846"/>
              <a:gd name="connsiteY7647" fmla="*/ 3969251 h 7267344"/>
              <a:gd name="connsiteX7648" fmla="*/ 1270003 w 15576846"/>
              <a:gd name="connsiteY7648" fmla="*/ 3972175 h 7267344"/>
              <a:gd name="connsiteX7649" fmla="*/ 1280349 w 15576846"/>
              <a:gd name="connsiteY7649" fmla="*/ 3981284 h 7267344"/>
              <a:gd name="connsiteX7650" fmla="*/ 1273377 w 15576846"/>
              <a:gd name="connsiteY7650" fmla="*/ 3978135 h 7267344"/>
              <a:gd name="connsiteX7651" fmla="*/ 1262918 w 15576846"/>
              <a:gd name="connsiteY7651" fmla="*/ 3969251 h 7267344"/>
              <a:gd name="connsiteX7652" fmla="*/ 1511003 w 15576846"/>
              <a:gd name="connsiteY7652" fmla="*/ 4181237 h 7267344"/>
              <a:gd name="connsiteX7653" fmla="*/ 1490085 w 15576846"/>
              <a:gd name="connsiteY7653" fmla="*/ 4159757 h 7267344"/>
              <a:gd name="connsiteX7654" fmla="*/ 1491435 w 15576846"/>
              <a:gd name="connsiteY7654" fmla="*/ 4160432 h 7267344"/>
              <a:gd name="connsiteX7655" fmla="*/ 1511453 w 15576846"/>
              <a:gd name="connsiteY7655" fmla="*/ 4181462 h 7267344"/>
              <a:gd name="connsiteX7656" fmla="*/ 1511003 w 15576846"/>
              <a:gd name="connsiteY7656" fmla="*/ 4181237 h 7267344"/>
              <a:gd name="connsiteX7657" fmla="*/ 1509429 w 15576846"/>
              <a:gd name="connsiteY7657" fmla="*/ 4169541 h 7267344"/>
              <a:gd name="connsiteX7658" fmla="*/ 1513365 w 15576846"/>
              <a:gd name="connsiteY7658" fmla="*/ 4171453 h 7267344"/>
              <a:gd name="connsiteX7659" fmla="*/ 1533720 w 15576846"/>
              <a:gd name="connsiteY7659" fmla="*/ 4193607 h 7267344"/>
              <a:gd name="connsiteX7660" fmla="*/ 1530346 w 15576846"/>
              <a:gd name="connsiteY7660" fmla="*/ 4191808 h 7267344"/>
              <a:gd name="connsiteX7661" fmla="*/ 1509429 w 15576846"/>
              <a:gd name="connsiteY7661" fmla="*/ 4169541 h 7267344"/>
              <a:gd name="connsiteX7662" fmla="*/ 1528547 w 15576846"/>
              <a:gd name="connsiteY7662" fmla="*/ 4178763 h 7267344"/>
              <a:gd name="connsiteX7663" fmla="*/ 1533720 w 15576846"/>
              <a:gd name="connsiteY7663" fmla="*/ 4181125 h 7267344"/>
              <a:gd name="connsiteX7664" fmla="*/ 1554075 w 15576846"/>
              <a:gd name="connsiteY7664" fmla="*/ 4204066 h 7267344"/>
              <a:gd name="connsiteX7665" fmla="*/ 1549464 w 15576846"/>
              <a:gd name="connsiteY7665" fmla="*/ 4201705 h 7267344"/>
              <a:gd name="connsiteX7666" fmla="*/ 1528547 w 15576846"/>
              <a:gd name="connsiteY7666" fmla="*/ 4178763 h 7267344"/>
              <a:gd name="connsiteX7667" fmla="*/ 1547665 w 15576846"/>
              <a:gd name="connsiteY7667" fmla="*/ 4187535 h 7267344"/>
              <a:gd name="connsiteX7668" fmla="*/ 1553850 w 15576846"/>
              <a:gd name="connsiteY7668" fmla="*/ 4190234 h 7267344"/>
              <a:gd name="connsiteX7669" fmla="*/ 1574318 w 15576846"/>
              <a:gd name="connsiteY7669" fmla="*/ 4213850 h 7267344"/>
              <a:gd name="connsiteX7670" fmla="*/ 1568695 w 15576846"/>
              <a:gd name="connsiteY7670" fmla="*/ 4211151 h 7267344"/>
              <a:gd name="connsiteX7671" fmla="*/ 1547665 w 15576846"/>
              <a:gd name="connsiteY7671" fmla="*/ 4187535 h 7267344"/>
              <a:gd name="connsiteX7672" fmla="*/ 1585788 w 15576846"/>
              <a:gd name="connsiteY7672" fmla="*/ 4227458 h 7267344"/>
              <a:gd name="connsiteX7673" fmla="*/ 1605581 w 15576846"/>
              <a:gd name="connsiteY7673" fmla="*/ 4250849 h 7267344"/>
              <a:gd name="connsiteX7674" fmla="*/ 1600970 w 15576846"/>
              <a:gd name="connsiteY7674" fmla="*/ 4248600 h 7267344"/>
              <a:gd name="connsiteX7675" fmla="*/ 1580615 w 15576846"/>
              <a:gd name="connsiteY7675" fmla="*/ 4225096 h 7267344"/>
              <a:gd name="connsiteX7676" fmla="*/ 1585788 w 15576846"/>
              <a:gd name="connsiteY7676" fmla="*/ 4227458 h 7267344"/>
              <a:gd name="connsiteX7677" fmla="*/ 1615927 w 15576846"/>
              <a:gd name="connsiteY7677" fmla="*/ 4263220 h 7267344"/>
              <a:gd name="connsiteX7678" fmla="*/ 1636283 w 15576846"/>
              <a:gd name="connsiteY7678" fmla="*/ 4287736 h 7267344"/>
              <a:gd name="connsiteX7679" fmla="*/ 1632796 w 15576846"/>
              <a:gd name="connsiteY7679" fmla="*/ 4285937 h 7267344"/>
              <a:gd name="connsiteX7680" fmla="*/ 1611879 w 15576846"/>
              <a:gd name="connsiteY7680" fmla="*/ 4261196 h 7267344"/>
              <a:gd name="connsiteX7681" fmla="*/ 1615927 w 15576846"/>
              <a:gd name="connsiteY7681" fmla="*/ 4263220 h 7267344"/>
              <a:gd name="connsiteX7682" fmla="*/ 1628973 w 15576846"/>
              <a:gd name="connsiteY7682" fmla="*/ 4269405 h 7267344"/>
              <a:gd name="connsiteX7683" fmla="*/ 1634146 w 15576846"/>
              <a:gd name="connsiteY7683" fmla="*/ 4271879 h 7267344"/>
              <a:gd name="connsiteX7684" fmla="*/ 1654276 w 15576846"/>
              <a:gd name="connsiteY7684" fmla="*/ 4296958 h 7267344"/>
              <a:gd name="connsiteX7685" fmla="*/ 1649553 w 15576846"/>
              <a:gd name="connsiteY7685" fmla="*/ 4294596 h 7267344"/>
              <a:gd name="connsiteX7686" fmla="*/ 1628973 w 15576846"/>
              <a:gd name="connsiteY7686" fmla="*/ 4269405 h 7267344"/>
              <a:gd name="connsiteX7687" fmla="*/ 1646404 w 15576846"/>
              <a:gd name="connsiteY7687" fmla="*/ 4277502 h 7267344"/>
              <a:gd name="connsiteX7688" fmla="*/ 1652589 w 15576846"/>
              <a:gd name="connsiteY7688" fmla="*/ 4280314 h 7267344"/>
              <a:gd name="connsiteX7689" fmla="*/ 1672494 w 15576846"/>
              <a:gd name="connsiteY7689" fmla="*/ 4305842 h 7267344"/>
              <a:gd name="connsiteX7690" fmla="*/ 1666871 w 15576846"/>
              <a:gd name="connsiteY7690" fmla="*/ 4303143 h 7267344"/>
              <a:gd name="connsiteX7691" fmla="*/ 1646404 w 15576846"/>
              <a:gd name="connsiteY7691" fmla="*/ 4277502 h 7267344"/>
              <a:gd name="connsiteX7692" fmla="*/ 1664285 w 15576846"/>
              <a:gd name="connsiteY7692" fmla="*/ 4285487 h 7267344"/>
              <a:gd name="connsiteX7693" fmla="*/ 1671370 w 15576846"/>
              <a:gd name="connsiteY7693" fmla="*/ 4288636 h 7267344"/>
              <a:gd name="connsiteX7694" fmla="*/ 1691163 w 15576846"/>
              <a:gd name="connsiteY7694" fmla="*/ 4314614 h 7267344"/>
              <a:gd name="connsiteX7695" fmla="*/ 1684528 w 15576846"/>
              <a:gd name="connsiteY7695" fmla="*/ 4311578 h 7267344"/>
              <a:gd name="connsiteX7696" fmla="*/ 1664285 w 15576846"/>
              <a:gd name="connsiteY7696" fmla="*/ 4285487 h 7267344"/>
              <a:gd name="connsiteX7697" fmla="*/ 1700722 w 15576846"/>
              <a:gd name="connsiteY7697" fmla="*/ 4301006 h 7267344"/>
              <a:gd name="connsiteX7698" fmla="*/ 1709156 w 15576846"/>
              <a:gd name="connsiteY7698" fmla="*/ 4304493 h 7267344"/>
              <a:gd name="connsiteX7699" fmla="*/ 1728499 w 15576846"/>
              <a:gd name="connsiteY7699" fmla="*/ 4331370 h 7267344"/>
              <a:gd name="connsiteX7700" fmla="*/ 1720402 w 15576846"/>
              <a:gd name="connsiteY7700" fmla="*/ 4327884 h 7267344"/>
              <a:gd name="connsiteX7701" fmla="*/ 1700722 w 15576846"/>
              <a:gd name="connsiteY7701" fmla="*/ 4301006 h 7267344"/>
              <a:gd name="connsiteX7702" fmla="*/ 1736709 w 15576846"/>
              <a:gd name="connsiteY7702" fmla="*/ 4342729 h 7267344"/>
              <a:gd name="connsiteX7703" fmla="*/ 1754927 w 15576846"/>
              <a:gd name="connsiteY7703" fmla="*/ 4368594 h 7267344"/>
              <a:gd name="connsiteX7704" fmla="*/ 1747392 w 15576846"/>
              <a:gd name="connsiteY7704" fmla="*/ 4365108 h 7267344"/>
              <a:gd name="connsiteX7705" fmla="*/ 1728836 w 15576846"/>
              <a:gd name="connsiteY7705" fmla="*/ 4339355 h 7267344"/>
              <a:gd name="connsiteX7706" fmla="*/ 1736709 w 15576846"/>
              <a:gd name="connsiteY7706" fmla="*/ 4342729 h 7267344"/>
              <a:gd name="connsiteX7707" fmla="*/ 1746830 w 15576846"/>
              <a:gd name="connsiteY7707" fmla="*/ 4347002 h 7267344"/>
              <a:gd name="connsiteX7708" fmla="*/ 1755264 w 15576846"/>
              <a:gd name="connsiteY7708" fmla="*/ 4350488 h 7267344"/>
              <a:gd name="connsiteX7709" fmla="*/ 1773370 w 15576846"/>
              <a:gd name="connsiteY7709" fmla="*/ 4376916 h 7267344"/>
              <a:gd name="connsiteX7710" fmla="*/ 1765161 w 15576846"/>
              <a:gd name="connsiteY7710" fmla="*/ 4373318 h 7267344"/>
              <a:gd name="connsiteX7711" fmla="*/ 1746830 w 15576846"/>
              <a:gd name="connsiteY7711" fmla="*/ 4347002 h 7267344"/>
              <a:gd name="connsiteX7712" fmla="*/ 1764936 w 15576846"/>
              <a:gd name="connsiteY7712" fmla="*/ 4354425 h 7267344"/>
              <a:gd name="connsiteX7713" fmla="*/ 1774045 w 15576846"/>
              <a:gd name="connsiteY7713" fmla="*/ 4358023 h 7267344"/>
              <a:gd name="connsiteX7714" fmla="*/ 1792151 w 15576846"/>
              <a:gd name="connsiteY7714" fmla="*/ 4385014 h 7267344"/>
              <a:gd name="connsiteX7715" fmla="*/ 1783267 w 15576846"/>
              <a:gd name="connsiteY7715" fmla="*/ 4381190 h 7267344"/>
              <a:gd name="connsiteX7716" fmla="*/ 1764936 w 15576846"/>
              <a:gd name="connsiteY7716" fmla="*/ 4354425 h 7267344"/>
              <a:gd name="connsiteX7717" fmla="*/ 1783492 w 15576846"/>
              <a:gd name="connsiteY7717" fmla="*/ 4361622 h 7267344"/>
              <a:gd name="connsiteX7718" fmla="*/ 1793051 w 15576846"/>
              <a:gd name="connsiteY7718" fmla="*/ 4365333 h 7267344"/>
              <a:gd name="connsiteX7719" fmla="*/ 1810932 w 15576846"/>
              <a:gd name="connsiteY7719" fmla="*/ 4392886 h 7267344"/>
              <a:gd name="connsiteX7720" fmla="*/ 1801598 w 15576846"/>
              <a:gd name="connsiteY7720" fmla="*/ 4389062 h 7267344"/>
              <a:gd name="connsiteX7721" fmla="*/ 1783492 w 15576846"/>
              <a:gd name="connsiteY7721" fmla="*/ 4361622 h 7267344"/>
              <a:gd name="connsiteX7722" fmla="*/ 1817567 w 15576846"/>
              <a:gd name="connsiteY7722" fmla="*/ 4403007 h 7267344"/>
              <a:gd name="connsiteX7723" fmla="*/ 1834661 w 15576846"/>
              <a:gd name="connsiteY7723" fmla="*/ 4429885 h 7267344"/>
              <a:gd name="connsiteX7724" fmla="*/ 1825777 w 15576846"/>
              <a:gd name="connsiteY7724" fmla="*/ 4426061 h 7267344"/>
              <a:gd name="connsiteX7725" fmla="*/ 1808345 w 15576846"/>
              <a:gd name="connsiteY7725" fmla="*/ 4399183 h 7267344"/>
              <a:gd name="connsiteX7726" fmla="*/ 1817567 w 15576846"/>
              <a:gd name="connsiteY7726" fmla="*/ 4403007 h 7267344"/>
              <a:gd name="connsiteX7727" fmla="*/ 1841746 w 15576846"/>
              <a:gd name="connsiteY7727" fmla="*/ 4441131 h 7267344"/>
              <a:gd name="connsiteX7728" fmla="*/ 1857490 w 15576846"/>
              <a:gd name="connsiteY7728" fmla="*/ 4466434 h 7267344"/>
              <a:gd name="connsiteX7729" fmla="*/ 1849055 w 15576846"/>
              <a:gd name="connsiteY7729" fmla="*/ 4462610 h 7267344"/>
              <a:gd name="connsiteX7730" fmla="*/ 1833086 w 15576846"/>
              <a:gd name="connsiteY7730" fmla="*/ 4437419 h 7267344"/>
              <a:gd name="connsiteX7731" fmla="*/ 1841746 w 15576846"/>
              <a:gd name="connsiteY7731" fmla="*/ 4441131 h 7267344"/>
              <a:gd name="connsiteX7732" fmla="*/ 1850742 w 15576846"/>
              <a:gd name="connsiteY7732" fmla="*/ 4444842 h 7267344"/>
              <a:gd name="connsiteX7733" fmla="*/ 1859964 w 15576846"/>
              <a:gd name="connsiteY7733" fmla="*/ 4448553 h 7267344"/>
              <a:gd name="connsiteX7734" fmla="*/ 1875596 w 15576846"/>
              <a:gd name="connsiteY7734" fmla="*/ 4474306 h 7267344"/>
              <a:gd name="connsiteX7735" fmla="*/ 1866599 w 15576846"/>
              <a:gd name="connsiteY7735" fmla="*/ 4470370 h 7267344"/>
              <a:gd name="connsiteX7736" fmla="*/ 1850742 w 15576846"/>
              <a:gd name="connsiteY7736" fmla="*/ 4444842 h 7267344"/>
              <a:gd name="connsiteX7737" fmla="*/ 1868623 w 15576846"/>
              <a:gd name="connsiteY7737" fmla="*/ 4452039 h 7267344"/>
              <a:gd name="connsiteX7738" fmla="*/ 1878295 w 15576846"/>
              <a:gd name="connsiteY7738" fmla="*/ 4455863 h 7267344"/>
              <a:gd name="connsiteX7739" fmla="*/ 1893814 w 15576846"/>
              <a:gd name="connsiteY7739" fmla="*/ 4482066 h 7267344"/>
              <a:gd name="connsiteX7740" fmla="*/ 1884255 w 15576846"/>
              <a:gd name="connsiteY7740" fmla="*/ 4478130 h 7267344"/>
              <a:gd name="connsiteX7741" fmla="*/ 1868623 w 15576846"/>
              <a:gd name="connsiteY7741" fmla="*/ 4452039 h 7267344"/>
              <a:gd name="connsiteX7742" fmla="*/ 1900449 w 15576846"/>
              <a:gd name="connsiteY7742" fmla="*/ 4493199 h 7267344"/>
              <a:gd name="connsiteX7743" fmla="*/ 1915856 w 15576846"/>
              <a:gd name="connsiteY7743" fmla="*/ 4519740 h 7267344"/>
              <a:gd name="connsiteX7744" fmla="*/ 1906747 w 15576846"/>
              <a:gd name="connsiteY7744" fmla="*/ 4515803 h 7267344"/>
              <a:gd name="connsiteX7745" fmla="*/ 1891115 w 15576846"/>
              <a:gd name="connsiteY7745" fmla="*/ 4489376 h 7267344"/>
              <a:gd name="connsiteX7746" fmla="*/ 1900449 w 15576846"/>
              <a:gd name="connsiteY7746" fmla="*/ 4493199 h 7267344"/>
              <a:gd name="connsiteX7747" fmla="*/ 1921592 w 15576846"/>
              <a:gd name="connsiteY7747" fmla="*/ 4529749 h 7267344"/>
              <a:gd name="connsiteX7748" fmla="*/ 1936774 w 15576846"/>
              <a:gd name="connsiteY7748" fmla="*/ 4556514 h 7267344"/>
              <a:gd name="connsiteX7749" fmla="*/ 1928114 w 15576846"/>
              <a:gd name="connsiteY7749" fmla="*/ 4552465 h 7267344"/>
              <a:gd name="connsiteX7750" fmla="*/ 1912707 w 15576846"/>
              <a:gd name="connsiteY7750" fmla="*/ 4525812 h 7267344"/>
              <a:gd name="connsiteX7751" fmla="*/ 1921592 w 15576846"/>
              <a:gd name="connsiteY7751" fmla="*/ 4529749 h 7267344"/>
              <a:gd name="connsiteX7752" fmla="*/ 1929914 w 15576846"/>
              <a:gd name="connsiteY7752" fmla="*/ 4533235 h 7267344"/>
              <a:gd name="connsiteX7753" fmla="*/ 1939360 w 15576846"/>
              <a:gd name="connsiteY7753" fmla="*/ 4537171 h 7267344"/>
              <a:gd name="connsiteX7754" fmla="*/ 1954542 w 15576846"/>
              <a:gd name="connsiteY7754" fmla="*/ 4564499 h 7267344"/>
              <a:gd name="connsiteX7755" fmla="*/ 1945321 w 15576846"/>
              <a:gd name="connsiteY7755" fmla="*/ 4560450 h 7267344"/>
              <a:gd name="connsiteX7756" fmla="*/ 1929914 w 15576846"/>
              <a:gd name="connsiteY7756" fmla="*/ 4533235 h 7267344"/>
              <a:gd name="connsiteX7757" fmla="*/ 1960278 w 15576846"/>
              <a:gd name="connsiteY7757" fmla="*/ 4575070 h 7267344"/>
              <a:gd name="connsiteX7758" fmla="*/ 1974672 w 15576846"/>
              <a:gd name="connsiteY7758" fmla="*/ 4601610 h 7267344"/>
              <a:gd name="connsiteX7759" fmla="*/ 1965788 w 15576846"/>
              <a:gd name="connsiteY7759" fmla="*/ 4597562 h 7267344"/>
              <a:gd name="connsiteX7760" fmla="*/ 1951281 w 15576846"/>
              <a:gd name="connsiteY7760" fmla="*/ 4571134 h 7267344"/>
              <a:gd name="connsiteX7761" fmla="*/ 1960278 w 15576846"/>
              <a:gd name="connsiteY7761" fmla="*/ 4575070 h 7267344"/>
              <a:gd name="connsiteX7762" fmla="*/ 1968375 w 15576846"/>
              <a:gd name="connsiteY7762" fmla="*/ 4578556 h 7267344"/>
              <a:gd name="connsiteX7763" fmla="*/ 1977934 w 15576846"/>
              <a:gd name="connsiteY7763" fmla="*/ 4582492 h 7267344"/>
              <a:gd name="connsiteX7764" fmla="*/ 1992104 w 15576846"/>
              <a:gd name="connsiteY7764" fmla="*/ 4609482 h 7267344"/>
              <a:gd name="connsiteX7765" fmla="*/ 1982770 w 15576846"/>
              <a:gd name="connsiteY7765" fmla="*/ 4605321 h 7267344"/>
              <a:gd name="connsiteX7766" fmla="*/ 1968375 w 15576846"/>
              <a:gd name="connsiteY7766" fmla="*/ 4578556 h 7267344"/>
              <a:gd name="connsiteX7767" fmla="*/ 1997277 w 15576846"/>
              <a:gd name="connsiteY7767" fmla="*/ 4619266 h 7267344"/>
              <a:gd name="connsiteX7768" fmla="*/ 2011109 w 15576846"/>
              <a:gd name="connsiteY7768" fmla="*/ 4646032 h 7267344"/>
              <a:gd name="connsiteX7769" fmla="*/ 2002113 w 15576846"/>
              <a:gd name="connsiteY7769" fmla="*/ 4641871 h 7267344"/>
              <a:gd name="connsiteX7770" fmla="*/ 1988168 w 15576846"/>
              <a:gd name="connsiteY7770" fmla="*/ 4615330 h 7267344"/>
              <a:gd name="connsiteX7771" fmla="*/ 1997277 w 15576846"/>
              <a:gd name="connsiteY7771" fmla="*/ 4619266 h 7267344"/>
              <a:gd name="connsiteX7772" fmla="*/ 2005036 w 15576846"/>
              <a:gd name="connsiteY7772" fmla="*/ 4622640 h 7267344"/>
              <a:gd name="connsiteX7773" fmla="*/ 2014708 w 15576846"/>
              <a:gd name="connsiteY7773" fmla="*/ 4626688 h 7267344"/>
              <a:gd name="connsiteX7774" fmla="*/ 2028428 w 15576846"/>
              <a:gd name="connsiteY7774" fmla="*/ 4653903 h 7267344"/>
              <a:gd name="connsiteX7775" fmla="*/ 2018869 w 15576846"/>
              <a:gd name="connsiteY7775" fmla="*/ 4649743 h 7267344"/>
              <a:gd name="connsiteX7776" fmla="*/ 2005036 w 15576846"/>
              <a:gd name="connsiteY7776" fmla="*/ 4622640 h 7267344"/>
              <a:gd name="connsiteX7777" fmla="*/ 2033376 w 15576846"/>
              <a:gd name="connsiteY7777" fmla="*/ 4663800 h 7267344"/>
              <a:gd name="connsiteX7778" fmla="*/ 2046197 w 15576846"/>
              <a:gd name="connsiteY7778" fmla="*/ 4689891 h 7267344"/>
              <a:gd name="connsiteX7779" fmla="*/ 2036975 w 15576846"/>
              <a:gd name="connsiteY7779" fmla="*/ 4685617 h 7267344"/>
              <a:gd name="connsiteX7780" fmla="*/ 2024042 w 15576846"/>
              <a:gd name="connsiteY7780" fmla="*/ 4659752 h 7267344"/>
              <a:gd name="connsiteX7781" fmla="*/ 2033376 w 15576846"/>
              <a:gd name="connsiteY7781" fmla="*/ 4663800 h 7267344"/>
              <a:gd name="connsiteX7782" fmla="*/ 2040911 w 15576846"/>
              <a:gd name="connsiteY7782" fmla="*/ 4666949 h 7267344"/>
              <a:gd name="connsiteX7783" fmla="*/ 2196330 w 15576846"/>
              <a:gd name="connsiteY7783" fmla="*/ 4708446 h 7267344"/>
              <a:gd name="connsiteX7784" fmla="*/ 2486700 w 15576846"/>
              <a:gd name="connsiteY7784" fmla="*/ 4573158 h 7267344"/>
              <a:gd name="connsiteX7785" fmla="*/ 2723651 w 15576846"/>
              <a:gd name="connsiteY7785" fmla="*/ 4316188 h 7267344"/>
              <a:gd name="connsiteX7786" fmla="*/ 3177425 w 15576846"/>
              <a:gd name="connsiteY7786" fmla="*/ 3633560 h 7267344"/>
              <a:gd name="connsiteX7787" fmla="*/ 3189345 w 15576846"/>
              <a:gd name="connsiteY7787" fmla="*/ 3633560 h 7267344"/>
              <a:gd name="connsiteX7788" fmla="*/ 2743107 w 15576846"/>
              <a:gd name="connsiteY7788" fmla="*/ 4337668 h 7267344"/>
              <a:gd name="connsiteX7789" fmla="*/ 2219496 w 15576846"/>
              <a:gd name="connsiteY7789" fmla="*/ 4740610 h 7267344"/>
              <a:gd name="connsiteX7790" fmla="*/ 2053619 w 15576846"/>
              <a:gd name="connsiteY7790" fmla="*/ 4693377 h 7267344"/>
              <a:gd name="connsiteX7791" fmla="*/ 2040911 w 15576846"/>
              <a:gd name="connsiteY7791" fmla="*/ 4666949 h 7267344"/>
              <a:gd name="connsiteX7792" fmla="*/ 2219609 w 15576846"/>
              <a:gd name="connsiteY7792" fmla="*/ 4748257 h 7267344"/>
              <a:gd name="connsiteX7793" fmla="*/ 2747268 w 15576846"/>
              <a:gd name="connsiteY7793" fmla="*/ 4341604 h 7267344"/>
              <a:gd name="connsiteX7794" fmla="*/ 3196992 w 15576846"/>
              <a:gd name="connsiteY7794" fmla="*/ 3633673 h 7267344"/>
              <a:gd name="connsiteX7795" fmla="*/ 3209250 w 15576846"/>
              <a:gd name="connsiteY7795" fmla="*/ 3633673 h 7267344"/>
              <a:gd name="connsiteX7796" fmla="*/ 2766836 w 15576846"/>
              <a:gd name="connsiteY7796" fmla="*/ 4363084 h 7267344"/>
              <a:gd name="connsiteX7797" fmla="*/ 2242888 w 15576846"/>
              <a:gd name="connsiteY7797" fmla="*/ 4780533 h 7267344"/>
              <a:gd name="connsiteX7798" fmla="*/ 2071050 w 15576846"/>
              <a:gd name="connsiteY7798" fmla="*/ 4729701 h 7267344"/>
              <a:gd name="connsiteX7799" fmla="*/ 2058567 w 15576846"/>
              <a:gd name="connsiteY7799" fmla="*/ 4703498 h 7267344"/>
              <a:gd name="connsiteX7800" fmla="*/ 2219609 w 15576846"/>
              <a:gd name="connsiteY7800" fmla="*/ 4748257 h 7267344"/>
              <a:gd name="connsiteX7801" fmla="*/ 3202840 w 15576846"/>
              <a:gd name="connsiteY7801" fmla="*/ 3626025 h 7267344"/>
              <a:gd name="connsiteX7802" fmla="*/ 3209476 w 15576846"/>
              <a:gd name="connsiteY7802" fmla="*/ 3617479 h 7267344"/>
              <a:gd name="connsiteX7803" fmla="*/ 3221284 w 15576846"/>
              <a:gd name="connsiteY7803" fmla="*/ 3617029 h 7267344"/>
              <a:gd name="connsiteX7804" fmla="*/ 3214761 w 15576846"/>
              <a:gd name="connsiteY7804" fmla="*/ 3626025 h 7267344"/>
              <a:gd name="connsiteX7805" fmla="*/ 3202840 w 15576846"/>
              <a:gd name="connsiteY7805" fmla="*/ 3626025 h 7267344"/>
              <a:gd name="connsiteX7806" fmla="*/ 3228706 w 15576846"/>
              <a:gd name="connsiteY7806" fmla="*/ 3616691 h 7267344"/>
              <a:gd name="connsiteX7807" fmla="*/ 3240739 w 15576846"/>
              <a:gd name="connsiteY7807" fmla="*/ 3616241 h 7267344"/>
              <a:gd name="connsiteX7808" fmla="*/ 3234104 w 15576846"/>
              <a:gd name="connsiteY7808" fmla="*/ 3625913 h 7267344"/>
              <a:gd name="connsiteX7809" fmla="*/ 3221958 w 15576846"/>
              <a:gd name="connsiteY7809" fmla="*/ 3625913 h 7267344"/>
              <a:gd name="connsiteX7810" fmla="*/ 3228706 w 15576846"/>
              <a:gd name="connsiteY7810" fmla="*/ 3616691 h 7267344"/>
              <a:gd name="connsiteX7811" fmla="*/ 3234441 w 15576846"/>
              <a:gd name="connsiteY7811" fmla="*/ 3608932 h 7267344"/>
              <a:gd name="connsiteX7812" fmla="*/ 3241077 w 15576846"/>
              <a:gd name="connsiteY7812" fmla="*/ 3599822 h 7267344"/>
              <a:gd name="connsiteX7813" fmla="*/ 3252772 w 15576846"/>
              <a:gd name="connsiteY7813" fmla="*/ 3599035 h 7267344"/>
              <a:gd name="connsiteX7814" fmla="*/ 3246250 w 15576846"/>
              <a:gd name="connsiteY7814" fmla="*/ 3608482 h 7267344"/>
              <a:gd name="connsiteX7815" fmla="*/ 3234441 w 15576846"/>
              <a:gd name="connsiteY7815" fmla="*/ 3608932 h 7267344"/>
              <a:gd name="connsiteX7816" fmla="*/ 3265705 w 15576846"/>
              <a:gd name="connsiteY7816" fmla="*/ 3590376 h 7267344"/>
              <a:gd name="connsiteX7817" fmla="*/ 3272340 w 15576846"/>
              <a:gd name="connsiteY7817" fmla="*/ 3580817 h 7267344"/>
              <a:gd name="connsiteX7818" fmla="*/ 3283811 w 15576846"/>
              <a:gd name="connsiteY7818" fmla="*/ 3579580 h 7267344"/>
              <a:gd name="connsiteX7819" fmla="*/ 3277289 w 15576846"/>
              <a:gd name="connsiteY7819" fmla="*/ 3589589 h 7267344"/>
              <a:gd name="connsiteX7820" fmla="*/ 3265705 w 15576846"/>
              <a:gd name="connsiteY7820" fmla="*/ 3590376 h 7267344"/>
              <a:gd name="connsiteX7821" fmla="*/ 3291121 w 15576846"/>
              <a:gd name="connsiteY7821" fmla="*/ 3578680 h 7267344"/>
              <a:gd name="connsiteX7822" fmla="*/ 3302817 w 15576846"/>
              <a:gd name="connsiteY7822" fmla="*/ 3577331 h 7267344"/>
              <a:gd name="connsiteX7823" fmla="*/ 3296182 w 15576846"/>
              <a:gd name="connsiteY7823" fmla="*/ 3588014 h 7267344"/>
              <a:gd name="connsiteX7824" fmla="*/ 3284373 w 15576846"/>
              <a:gd name="connsiteY7824" fmla="*/ 3588914 h 7267344"/>
              <a:gd name="connsiteX7825" fmla="*/ 3291121 w 15576846"/>
              <a:gd name="connsiteY7825" fmla="*/ 3578680 h 7267344"/>
              <a:gd name="connsiteX7826" fmla="*/ 3310014 w 15576846"/>
              <a:gd name="connsiteY7826" fmla="*/ 3576656 h 7267344"/>
              <a:gd name="connsiteX7827" fmla="*/ 3321935 w 15576846"/>
              <a:gd name="connsiteY7827" fmla="*/ 3575306 h 7267344"/>
              <a:gd name="connsiteX7828" fmla="*/ 3315300 w 15576846"/>
              <a:gd name="connsiteY7828" fmla="*/ 3586777 h 7267344"/>
              <a:gd name="connsiteX7829" fmla="*/ 3303267 w 15576846"/>
              <a:gd name="connsiteY7829" fmla="*/ 3587677 h 7267344"/>
              <a:gd name="connsiteX7830" fmla="*/ 3310014 w 15576846"/>
              <a:gd name="connsiteY7830" fmla="*/ 3576656 h 7267344"/>
              <a:gd name="connsiteX7831" fmla="*/ 3315187 w 15576846"/>
              <a:gd name="connsiteY7831" fmla="*/ 3568221 h 7267344"/>
              <a:gd name="connsiteX7832" fmla="*/ 3321935 w 15576846"/>
              <a:gd name="connsiteY7832" fmla="*/ 3557313 h 7267344"/>
              <a:gd name="connsiteX7833" fmla="*/ 3333518 w 15576846"/>
              <a:gd name="connsiteY7833" fmla="*/ 3555514 h 7267344"/>
              <a:gd name="connsiteX7834" fmla="*/ 3326883 w 15576846"/>
              <a:gd name="connsiteY7834" fmla="*/ 3566872 h 7267344"/>
              <a:gd name="connsiteX7835" fmla="*/ 3315187 w 15576846"/>
              <a:gd name="connsiteY7835" fmla="*/ 3568221 h 7267344"/>
              <a:gd name="connsiteX7836" fmla="*/ 3340491 w 15576846"/>
              <a:gd name="connsiteY7836" fmla="*/ 3554389 h 7267344"/>
              <a:gd name="connsiteX7837" fmla="*/ 3352299 w 15576846"/>
              <a:gd name="connsiteY7837" fmla="*/ 3552477 h 7267344"/>
              <a:gd name="connsiteX7838" fmla="*/ 3345664 w 15576846"/>
              <a:gd name="connsiteY7838" fmla="*/ 3564623 h 7267344"/>
              <a:gd name="connsiteX7839" fmla="*/ 3333743 w 15576846"/>
              <a:gd name="connsiteY7839" fmla="*/ 3566085 h 7267344"/>
              <a:gd name="connsiteX7840" fmla="*/ 3340491 w 15576846"/>
              <a:gd name="connsiteY7840" fmla="*/ 3554389 h 7267344"/>
              <a:gd name="connsiteX7841" fmla="*/ 3345439 w 15576846"/>
              <a:gd name="connsiteY7841" fmla="*/ 3545842 h 7267344"/>
              <a:gd name="connsiteX7842" fmla="*/ 3352074 w 15576846"/>
              <a:gd name="connsiteY7842" fmla="*/ 3534484 h 7267344"/>
              <a:gd name="connsiteX7843" fmla="*/ 3363432 w 15576846"/>
              <a:gd name="connsiteY7843" fmla="*/ 3532122 h 7267344"/>
              <a:gd name="connsiteX7844" fmla="*/ 3356910 w 15576846"/>
              <a:gd name="connsiteY7844" fmla="*/ 3543930 h 7267344"/>
              <a:gd name="connsiteX7845" fmla="*/ 3345439 w 15576846"/>
              <a:gd name="connsiteY7845" fmla="*/ 3545842 h 7267344"/>
              <a:gd name="connsiteX7846" fmla="*/ 3357134 w 15576846"/>
              <a:gd name="connsiteY7846" fmla="*/ 3525712 h 7267344"/>
              <a:gd name="connsiteX7847" fmla="*/ 3363545 w 15576846"/>
              <a:gd name="connsiteY7847" fmla="*/ 3514578 h 7267344"/>
              <a:gd name="connsiteX7848" fmla="*/ 3374566 w 15576846"/>
              <a:gd name="connsiteY7848" fmla="*/ 3511879 h 7267344"/>
              <a:gd name="connsiteX7849" fmla="*/ 3368156 w 15576846"/>
              <a:gd name="connsiteY7849" fmla="*/ 3523463 h 7267344"/>
              <a:gd name="connsiteX7850" fmla="*/ 3357134 w 15576846"/>
              <a:gd name="connsiteY7850" fmla="*/ 3525712 h 7267344"/>
              <a:gd name="connsiteX7851" fmla="*/ 3381876 w 15576846"/>
              <a:gd name="connsiteY7851" fmla="*/ 3509967 h 7267344"/>
              <a:gd name="connsiteX7852" fmla="*/ 3393121 w 15576846"/>
              <a:gd name="connsiteY7852" fmla="*/ 3507044 h 7267344"/>
              <a:gd name="connsiteX7853" fmla="*/ 3386599 w 15576846"/>
              <a:gd name="connsiteY7853" fmla="*/ 3519526 h 7267344"/>
              <a:gd name="connsiteX7854" fmla="*/ 3375240 w 15576846"/>
              <a:gd name="connsiteY7854" fmla="*/ 3521888 h 7267344"/>
              <a:gd name="connsiteX7855" fmla="*/ 3381876 w 15576846"/>
              <a:gd name="connsiteY7855" fmla="*/ 3509967 h 7267344"/>
              <a:gd name="connsiteX7856" fmla="*/ 3386936 w 15576846"/>
              <a:gd name="connsiteY7856" fmla="*/ 3500746 h 7267344"/>
              <a:gd name="connsiteX7857" fmla="*/ 3393234 w 15576846"/>
              <a:gd name="connsiteY7857" fmla="*/ 3489163 h 7267344"/>
              <a:gd name="connsiteX7858" fmla="*/ 3404143 w 15576846"/>
              <a:gd name="connsiteY7858" fmla="*/ 3485789 h 7267344"/>
              <a:gd name="connsiteX7859" fmla="*/ 3397845 w 15576846"/>
              <a:gd name="connsiteY7859" fmla="*/ 3497822 h 7267344"/>
              <a:gd name="connsiteX7860" fmla="*/ 3386936 w 15576846"/>
              <a:gd name="connsiteY7860" fmla="*/ 3500746 h 7267344"/>
              <a:gd name="connsiteX7861" fmla="*/ 3411452 w 15576846"/>
              <a:gd name="connsiteY7861" fmla="*/ 3483540 h 7267344"/>
              <a:gd name="connsiteX7862" fmla="*/ 3422586 w 15576846"/>
              <a:gd name="connsiteY7862" fmla="*/ 3480053 h 7267344"/>
              <a:gd name="connsiteX7863" fmla="*/ 3416288 w 15576846"/>
              <a:gd name="connsiteY7863" fmla="*/ 3492986 h 7267344"/>
              <a:gd name="connsiteX7864" fmla="*/ 3405155 w 15576846"/>
              <a:gd name="connsiteY7864" fmla="*/ 3496022 h 7267344"/>
              <a:gd name="connsiteX7865" fmla="*/ 3411452 w 15576846"/>
              <a:gd name="connsiteY7865" fmla="*/ 3483540 h 7267344"/>
              <a:gd name="connsiteX7866" fmla="*/ 3429558 w 15576846"/>
              <a:gd name="connsiteY7866" fmla="*/ 3477804 h 7267344"/>
              <a:gd name="connsiteX7867" fmla="*/ 3440804 w 15576846"/>
              <a:gd name="connsiteY7867" fmla="*/ 3474093 h 7267344"/>
              <a:gd name="connsiteX7868" fmla="*/ 3434394 w 15576846"/>
              <a:gd name="connsiteY7868" fmla="*/ 3487925 h 7267344"/>
              <a:gd name="connsiteX7869" fmla="*/ 3423036 w 15576846"/>
              <a:gd name="connsiteY7869" fmla="*/ 3491074 h 7267344"/>
              <a:gd name="connsiteX7870" fmla="*/ 3429558 w 15576846"/>
              <a:gd name="connsiteY7870" fmla="*/ 3477804 h 7267344"/>
              <a:gd name="connsiteX7871" fmla="*/ 3434394 w 15576846"/>
              <a:gd name="connsiteY7871" fmla="*/ 3468020 h 7267344"/>
              <a:gd name="connsiteX7872" fmla="*/ 3440692 w 15576846"/>
              <a:gd name="connsiteY7872" fmla="*/ 3455087 h 7267344"/>
              <a:gd name="connsiteX7873" fmla="*/ 3451600 w 15576846"/>
              <a:gd name="connsiteY7873" fmla="*/ 3450926 h 7267344"/>
              <a:gd name="connsiteX7874" fmla="*/ 3445415 w 15576846"/>
              <a:gd name="connsiteY7874" fmla="*/ 3464309 h 7267344"/>
              <a:gd name="connsiteX7875" fmla="*/ 3434394 w 15576846"/>
              <a:gd name="connsiteY7875" fmla="*/ 3468020 h 7267344"/>
              <a:gd name="connsiteX7876" fmla="*/ 3445640 w 15576846"/>
              <a:gd name="connsiteY7876" fmla="*/ 3444854 h 7267344"/>
              <a:gd name="connsiteX7877" fmla="*/ 3451713 w 15576846"/>
              <a:gd name="connsiteY7877" fmla="*/ 3432370 h 7267344"/>
              <a:gd name="connsiteX7878" fmla="*/ 3462284 w 15576846"/>
              <a:gd name="connsiteY7878" fmla="*/ 3427760 h 7267344"/>
              <a:gd name="connsiteX7879" fmla="*/ 3456324 w 15576846"/>
              <a:gd name="connsiteY7879" fmla="*/ 3440693 h 7267344"/>
              <a:gd name="connsiteX7880" fmla="*/ 3445640 w 15576846"/>
              <a:gd name="connsiteY7880" fmla="*/ 3444854 h 7267344"/>
              <a:gd name="connsiteX7881" fmla="*/ 3456661 w 15576846"/>
              <a:gd name="connsiteY7881" fmla="*/ 3422249 h 7267344"/>
              <a:gd name="connsiteX7882" fmla="*/ 3462846 w 15576846"/>
              <a:gd name="connsiteY7882" fmla="*/ 3409541 h 7267344"/>
              <a:gd name="connsiteX7883" fmla="*/ 3472968 w 15576846"/>
              <a:gd name="connsiteY7883" fmla="*/ 3404593 h 7267344"/>
              <a:gd name="connsiteX7884" fmla="*/ 3466895 w 15576846"/>
              <a:gd name="connsiteY7884" fmla="*/ 3417751 h 7267344"/>
              <a:gd name="connsiteX7885" fmla="*/ 3456661 w 15576846"/>
              <a:gd name="connsiteY7885" fmla="*/ 3422249 h 7267344"/>
              <a:gd name="connsiteX7886" fmla="*/ 3468019 w 15576846"/>
              <a:gd name="connsiteY7886" fmla="*/ 3398858 h 7267344"/>
              <a:gd name="connsiteX7887" fmla="*/ 3474430 w 15576846"/>
              <a:gd name="connsiteY7887" fmla="*/ 3385587 h 7267344"/>
              <a:gd name="connsiteX7888" fmla="*/ 3484101 w 15576846"/>
              <a:gd name="connsiteY7888" fmla="*/ 3380302 h 7267344"/>
              <a:gd name="connsiteX7889" fmla="*/ 3477803 w 15576846"/>
              <a:gd name="connsiteY7889" fmla="*/ 3394022 h 7267344"/>
              <a:gd name="connsiteX7890" fmla="*/ 3468019 w 15576846"/>
              <a:gd name="connsiteY7890" fmla="*/ 3398858 h 7267344"/>
              <a:gd name="connsiteX7891" fmla="*/ 3479378 w 15576846"/>
              <a:gd name="connsiteY7891" fmla="*/ 3375129 h 7267344"/>
              <a:gd name="connsiteX7892" fmla="*/ 3485676 w 15576846"/>
              <a:gd name="connsiteY7892" fmla="*/ 3362083 h 7267344"/>
              <a:gd name="connsiteX7893" fmla="*/ 3494785 w 15576846"/>
              <a:gd name="connsiteY7893" fmla="*/ 3356460 h 7267344"/>
              <a:gd name="connsiteX7894" fmla="*/ 3488712 w 15576846"/>
              <a:gd name="connsiteY7894" fmla="*/ 3369843 h 7267344"/>
              <a:gd name="connsiteX7895" fmla="*/ 3479378 w 15576846"/>
              <a:gd name="connsiteY7895" fmla="*/ 3375129 h 7267344"/>
              <a:gd name="connsiteX7896" fmla="*/ 3490849 w 15576846"/>
              <a:gd name="connsiteY7896" fmla="*/ 3351287 h 7267344"/>
              <a:gd name="connsiteX7897" fmla="*/ 3496809 w 15576846"/>
              <a:gd name="connsiteY7897" fmla="*/ 3338692 h 7267344"/>
              <a:gd name="connsiteX7898" fmla="*/ 3505581 w 15576846"/>
              <a:gd name="connsiteY7898" fmla="*/ 3332844 h 7267344"/>
              <a:gd name="connsiteX7899" fmla="*/ 3499733 w 15576846"/>
              <a:gd name="connsiteY7899" fmla="*/ 3345777 h 7267344"/>
              <a:gd name="connsiteX7900" fmla="*/ 3490849 w 15576846"/>
              <a:gd name="connsiteY7900" fmla="*/ 3351287 h 7267344"/>
              <a:gd name="connsiteX7901" fmla="*/ 3502432 w 15576846"/>
              <a:gd name="connsiteY7901" fmla="*/ 3327109 h 7267344"/>
              <a:gd name="connsiteX7902" fmla="*/ 3508167 w 15576846"/>
              <a:gd name="connsiteY7902" fmla="*/ 3315075 h 7267344"/>
              <a:gd name="connsiteX7903" fmla="*/ 3516377 w 15576846"/>
              <a:gd name="connsiteY7903" fmla="*/ 3309003 h 7267344"/>
              <a:gd name="connsiteX7904" fmla="*/ 3510754 w 15576846"/>
              <a:gd name="connsiteY7904" fmla="*/ 3321373 h 7267344"/>
              <a:gd name="connsiteX7905" fmla="*/ 3502432 w 15576846"/>
              <a:gd name="connsiteY7905" fmla="*/ 3327109 h 7267344"/>
              <a:gd name="connsiteX7906" fmla="*/ 3525036 w 15576846"/>
              <a:gd name="connsiteY7906" fmla="*/ 3302368 h 7267344"/>
              <a:gd name="connsiteX7907" fmla="*/ 3533583 w 15576846"/>
              <a:gd name="connsiteY7907" fmla="*/ 3295845 h 7267344"/>
              <a:gd name="connsiteX7908" fmla="*/ 3527848 w 15576846"/>
              <a:gd name="connsiteY7908" fmla="*/ 3309228 h 7267344"/>
              <a:gd name="connsiteX7909" fmla="*/ 3519188 w 15576846"/>
              <a:gd name="connsiteY7909" fmla="*/ 3315525 h 7267344"/>
              <a:gd name="connsiteX7910" fmla="*/ 3525036 w 15576846"/>
              <a:gd name="connsiteY7910" fmla="*/ 3302368 h 7267344"/>
              <a:gd name="connsiteX7911" fmla="*/ 3530659 w 15576846"/>
              <a:gd name="connsiteY7911" fmla="*/ 3290109 h 7267344"/>
              <a:gd name="connsiteX7912" fmla="*/ 3536170 w 15576846"/>
              <a:gd name="connsiteY7912" fmla="*/ 3277627 h 7267344"/>
              <a:gd name="connsiteX7913" fmla="*/ 3544154 w 15576846"/>
              <a:gd name="connsiteY7913" fmla="*/ 3270879 h 7267344"/>
              <a:gd name="connsiteX7914" fmla="*/ 3538756 w 15576846"/>
              <a:gd name="connsiteY7914" fmla="*/ 3283699 h 7267344"/>
              <a:gd name="connsiteX7915" fmla="*/ 3530659 w 15576846"/>
              <a:gd name="connsiteY7915" fmla="*/ 3290109 h 7267344"/>
              <a:gd name="connsiteX7916" fmla="*/ 3553151 w 15576846"/>
              <a:gd name="connsiteY7916" fmla="*/ 3263119 h 7267344"/>
              <a:gd name="connsiteX7917" fmla="*/ 3561473 w 15576846"/>
              <a:gd name="connsiteY7917" fmla="*/ 3255697 h 7267344"/>
              <a:gd name="connsiteX7918" fmla="*/ 3555963 w 15576846"/>
              <a:gd name="connsiteY7918" fmla="*/ 3269530 h 7267344"/>
              <a:gd name="connsiteX7919" fmla="*/ 3547416 w 15576846"/>
              <a:gd name="connsiteY7919" fmla="*/ 3276614 h 7267344"/>
              <a:gd name="connsiteX7920" fmla="*/ 3553151 w 15576846"/>
              <a:gd name="connsiteY7920" fmla="*/ 3263119 h 7267344"/>
              <a:gd name="connsiteX7921" fmla="*/ 3570132 w 15576846"/>
              <a:gd name="connsiteY7921" fmla="*/ 3247712 h 7267344"/>
              <a:gd name="connsiteX7922" fmla="*/ 3578792 w 15576846"/>
              <a:gd name="connsiteY7922" fmla="*/ 3239503 h 7267344"/>
              <a:gd name="connsiteX7923" fmla="*/ 3573281 w 15576846"/>
              <a:gd name="connsiteY7923" fmla="*/ 3254235 h 7267344"/>
              <a:gd name="connsiteX7924" fmla="*/ 3564397 w 15576846"/>
              <a:gd name="connsiteY7924" fmla="*/ 3262219 h 7267344"/>
              <a:gd name="connsiteX7925" fmla="*/ 3570132 w 15576846"/>
              <a:gd name="connsiteY7925" fmla="*/ 3247712 h 7267344"/>
              <a:gd name="connsiteX7926" fmla="*/ 3587564 w 15576846"/>
              <a:gd name="connsiteY7926" fmla="*/ 3230844 h 7267344"/>
              <a:gd name="connsiteX7927" fmla="*/ 3596673 w 15576846"/>
              <a:gd name="connsiteY7927" fmla="*/ 3221509 h 7267344"/>
              <a:gd name="connsiteX7928" fmla="*/ 3591162 w 15576846"/>
              <a:gd name="connsiteY7928" fmla="*/ 3237029 h 7267344"/>
              <a:gd name="connsiteX7929" fmla="*/ 3581828 w 15576846"/>
              <a:gd name="connsiteY7929" fmla="*/ 3246250 h 7267344"/>
              <a:gd name="connsiteX7930" fmla="*/ 3587564 w 15576846"/>
              <a:gd name="connsiteY7930" fmla="*/ 3230844 h 7267344"/>
              <a:gd name="connsiteX7931" fmla="*/ 3605445 w 15576846"/>
              <a:gd name="connsiteY7931" fmla="*/ 3211950 h 7267344"/>
              <a:gd name="connsiteX7932" fmla="*/ 3614329 w 15576846"/>
              <a:gd name="connsiteY7932" fmla="*/ 3201717 h 7267344"/>
              <a:gd name="connsiteX7933" fmla="*/ 3608931 w 15576846"/>
              <a:gd name="connsiteY7933" fmla="*/ 3217686 h 7267344"/>
              <a:gd name="connsiteX7934" fmla="*/ 3599709 w 15576846"/>
              <a:gd name="connsiteY7934" fmla="*/ 3228032 h 7267344"/>
              <a:gd name="connsiteX7935" fmla="*/ 3605445 w 15576846"/>
              <a:gd name="connsiteY7935" fmla="*/ 3211950 h 7267344"/>
              <a:gd name="connsiteX7936" fmla="*/ 3623326 w 15576846"/>
              <a:gd name="connsiteY7936" fmla="*/ 3190695 h 7267344"/>
              <a:gd name="connsiteX7937" fmla="*/ 3634009 w 15576846"/>
              <a:gd name="connsiteY7937" fmla="*/ 3176301 h 7267344"/>
              <a:gd name="connsiteX7938" fmla="*/ 3629173 w 15576846"/>
              <a:gd name="connsiteY7938" fmla="*/ 3191595 h 7267344"/>
              <a:gd name="connsiteX7939" fmla="*/ 3617927 w 15576846"/>
              <a:gd name="connsiteY7939" fmla="*/ 3206890 h 7267344"/>
              <a:gd name="connsiteX7940" fmla="*/ 3623326 w 15576846"/>
              <a:gd name="connsiteY7940" fmla="*/ 3190695 h 7267344"/>
              <a:gd name="connsiteX7941" fmla="*/ 3644018 w 15576846"/>
              <a:gd name="connsiteY7941" fmla="*/ 3161006 h 7267344"/>
              <a:gd name="connsiteX7942" fmla="*/ 3652228 w 15576846"/>
              <a:gd name="connsiteY7942" fmla="*/ 3146611 h 7267344"/>
              <a:gd name="connsiteX7943" fmla="*/ 3639857 w 15576846"/>
              <a:gd name="connsiteY7943" fmla="*/ 3174164 h 7267344"/>
              <a:gd name="connsiteX7944" fmla="*/ 3644018 w 15576846"/>
              <a:gd name="connsiteY7944" fmla="*/ 3161006 h 7267344"/>
              <a:gd name="connsiteX7945" fmla="*/ 3680905 w 15576846"/>
              <a:gd name="connsiteY7945" fmla="*/ 3072838 h 7267344"/>
              <a:gd name="connsiteX7946" fmla="*/ 3689564 w 15576846"/>
              <a:gd name="connsiteY7946" fmla="*/ 3059343 h 7267344"/>
              <a:gd name="connsiteX7947" fmla="*/ 3682367 w 15576846"/>
              <a:gd name="connsiteY7947" fmla="*/ 3085209 h 7267344"/>
              <a:gd name="connsiteX7948" fmla="*/ 3674270 w 15576846"/>
              <a:gd name="connsiteY7948" fmla="*/ 3095667 h 7267344"/>
              <a:gd name="connsiteX7949" fmla="*/ 3680905 w 15576846"/>
              <a:gd name="connsiteY7949" fmla="*/ 3072838 h 7267344"/>
              <a:gd name="connsiteX7950" fmla="*/ 3697549 w 15576846"/>
              <a:gd name="connsiteY7950" fmla="*/ 3048884 h 7267344"/>
              <a:gd name="connsiteX7951" fmla="*/ 3704296 w 15576846"/>
              <a:gd name="connsiteY7951" fmla="*/ 3040900 h 7267344"/>
              <a:gd name="connsiteX7952" fmla="*/ 3696874 w 15576846"/>
              <a:gd name="connsiteY7952" fmla="*/ 3069352 h 7267344"/>
              <a:gd name="connsiteX7953" fmla="*/ 3689901 w 15576846"/>
              <a:gd name="connsiteY7953" fmla="*/ 3076662 h 7267344"/>
              <a:gd name="connsiteX7954" fmla="*/ 3697549 w 15576846"/>
              <a:gd name="connsiteY7954" fmla="*/ 3048884 h 7267344"/>
              <a:gd name="connsiteX7955" fmla="*/ 3711381 w 15576846"/>
              <a:gd name="connsiteY7955" fmla="*/ 3033140 h 7267344"/>
              <a:gd name="connsiteX7956" fmla="*/ 3718803 w 15576846"/>
              <a:gd name="connsiteY7956" fmla="*/ 3025493 h 7267344"/>
              <a:gd name="connsiteX7957" fmla="*/ 3711381 w 15576846"/>
              <a:gd name="connsiteY7957" fmla="*/ 3055632 h 7267344"/>
              <a:gd name="connsiteX7958" fmla="*/ 3703621 w 15576846"/>
              <a:gd name="connsiteY7958" fmla="*/ 3062717 h 7267344"/>
              <a:gd name="connsiteX7959" fmla="*/ 3711381 w 15576846"/>
              <a:gd name="connsiteY7959" fmla="*/ 3033140 h 7267344"/>
              <a:gd name="connsiteX7960" fmla="*/ 3725326 w 15576846"/>
              <a:gd name="connsiteY7960" fmla="*/ 3019195 h 7267344"/>
              <a:gd name="connsiteX7961" fmla="*/ 3731736 w 15576846"/>
              <a:gd name="connsiteY7961" fmla="*/ 3013235 h 7267344"/>
              <a:gd name="connsiteX7962" fmla="*/ 3724539 w 15576846"/>
              <a:gd name="connsiteY7962" fmla="*/ 3044274 h 7267344"/>
              <a:gd name="connsiteX7963" fmla="*/ 3717791 w 15576846"/>
              <a:gd name="connsiteY7963" fmla="*/ 3050009 h 7267344"/>
              <a:gd name="connsiteX7964" fmla="*/ 3725326 w 15576846"/>
              <a:gd name="connsiteY7964" fmla="*/ 3019195 h 7267344"/>
              <a:gd name="connsiteX7965" fmla="*/ 3738034 w 15576846"/>
              <a:gd name="connsiteY7965" fmla="*/ 3007499 h 7267344"/>
              <a:gd name="connsiteX7966" fmla="*/ 3744782 w 15576846"/>
              <a:gd name="connsiteY7966" fmla="*/ 3001651 h 7267344"/>
              <a:gd name="connsiteX7967" fmla="*/ 3737809 w 15576846"/>
              <a:gd name="connsiteY7967" fmla="*/ 3033590 h 7267344"/>
              <a:gd name="connsiteX7968" fmla="*/ 3730612 w 15576846"/>
              <a:gd name="connsiteY7968" fmla="*/ 3039213 h 7267344"/>
              <a:gd name="connsiteX7969" fmla="*/ 3738034 w 15576846"/>
              <a:gd name="connsiteY7969" fmla="*/ 3007499 h 7267344"/>
              <a:gd name="connsiteX7970" fmla="*/ 3750854 w 15576846"/>
              <a:gd name="connsiteY7970" fmla="*/ 2996478 h 7267344"/>
              <a:gd name="connsiteX7971" fmla="*/ 3757715 w 15576846"/>
              <a:gd name="connsiteY7971" fmla="*/ 2990855 h 7267344"/>
              <a:gd name="connsiteX7972" fmla="*/ 3751079 w 15576846"/>
              <a:gd name="connsiteY7972" fmla="*/ 3023581 h 7267344"/>
              <a:gd name="connsiteX7973" fmla="*/ 3743769 w 15576846"/>
              <a:gd name="connsiteY7973" fmla="*/ 3028979 h 7267344"/>
              <a:gd name="connsiteX7974" fmla="*/ 3750854 w 15576846"/>
              <a:gd name="connsiteY7974" fmla="*/ 2996478 h 7267344"/>
              <a:gd name="connsiteX7975" fmla="*/ 3763675 w 15576846"/>
              <a:gd name="connsiteY7975" fmla="*/ 2986132 h 7267344"/>
              <a:gd name="connsiteX7976" fmla="*/ 3770760 w 15576846"/>
              <a:gd name="connsiteY7976" fmla="*/ 2980734 h 7267344"/>
              <a:gd name="connsiteX7977" fmla="*/ 3764350 w 15576846"/>
              <a:gd name="connsiteY7977" fmla="*/ 3014134 h 7267344"/>
              <a:gd name="connsiteX7978" fmla="*/ 3756927 w 15576846"/>
              <a:gd name="connsiteY7978" fmla="*/ 3019420 h 7267344"/>
              <a:gd name="connsiteX7979" fmla="*/ 3763675 w 15576846"/>
              <a:gd name="connsiteY7979" fmla="*/ 2986132 h 7267344"/>
              <a:gd name="connsiteX7980" fmla="*/ 3776495 w 15576846"/>
              <a:gd name="connsiteY7980" fmla="*/ 2976348 h 7267344"/>
              <a:gd name="connsiteX7981" fmla="*/ 4138277 w 15576846"/>
              <a:gd name="connsiteY7981" fmla="*/ 2773809 h 7267344"/>
              <a:gd name="connsiteX7982" fmla="*/ 4683704 w 15576846"/>
              <a:gd name="connsiteY7982" fmla="*/ 2568571 h 7267344"/>
              <a:gd name="connsiteX7983" fmla="*/ 4729250 w 15576846"/>
              <a:gd name="connsiteY7983" fmla="*/ 2567109 h 7267344"/>
              <a:gd name="connsiteX7984" fmla="*/ 5181224 w 15576846"/>
              <a:gd name="connsiteY7984" fmla="*/ 2707908 h 7267344"/>
              <a:gd name="connsiteX7985" fmla="*/ 5450902 w 15576846"/>
              <a:gd name="connsiteY7985" fmla="*/ 2881545 h 7267344"/>
              <a:gd name="connsiteX7986" fmla="*/ 5700561 w 15576846"/>
              <a:gd name="connsiteY7986" fmla="*/ 3044048 h 7267344"/>
              <a:gd name="connsiteX7987" fmla="*/ 6131393 w 15576846"/>
              <a:gd name="connsiteY7987" fmla="*/ 3361184 h 7267344"/>
              <a:gd name="connsiteX7988" fmla="*/ 6289735 w 15576846"/>
              <a:gd name="connsiteY7988" fmla="*/ 3446765 h 7267344"/>
              <a:gd name="connsiteX7989" fmla="*/ 6290635 w 15576846"/>
              <a:gd name="connsiteY7989" fmla="*/ 3450027 h 7267344"/>
              <a:gd name="connsiteX7990" fmla="*/ 6132967 w 15576846"/>
              <a:gd name="connsiteY7990" fmla="*/ 3371867 h 7267344"/>
              <a:gd name="connsiteX7991" fmla="*/ 5700561 w 15576846"/>
              <a:gd name="connsiteY7991" fmla="*/ 3080036 h 7267344"/>
              <a:gd name="connsiteX7992" fmla="*/ 5446740 w 15576846"/>
              <a:gd name="connsiteY7992" fmla="*/ 2924842 h 7267344"/>
              <a:gd name="connsiteX7993" fmla="*/ 5177175 w 15576846"/>
              <a:gd name="connsiteY7993" fmla="*/ 2764700 h 7267344"/>
              <a:gd name="connsiteX7994" fmla="*/ 4723065 w 15576846"/>
              <a:gd name="connsiteY7994" fmla="*/ 2630536 h 7267344"/>
              <a:gd name="connsiteX7995" fmla="*/ 4677294 w 15576846"/>
              <a:gd name="connsiteY7995" fmla="*/ 2631998 h 7267344"/>
              <a:gd name="connsiteX7996" fmla="*/ 3770085 w 15576846"/>
              <a:gd name="connsiteY7996" fmla="*/ 3010086 h 7267344"/>
              <a:gd name="connsiteX7997" fmla="*/ 3776495 w 15576846"/>
              <a:gd name="connsiteY7997" fmla="*/ 2976348 h 7267344"/>
              <a:gd name="connsiteX7998" fmla="*/ 6425586 w 15576846"/>
              <a:gd name="connsiteY7998" fmla="*/ 3640870 h 7267344"/>
              <a:gd name="connsiteX7999" fmla="*/ 6448078 w 15576846"/>
              <a:gd name="connsiteY7999" fmla="*/ 3707783 h 7267344"/>
              <a:gd name="connsiteX8000" fmla="*/ 6856755 w 15576846"/>
              <a:gd name="connsiteY8000" fmla="*/ 4416052 h 7267344"/>
              <a:gd name="connsiteX8001" fmla="*/ 7406231 w 15576846"/>
              <a:gd name="connsiteY8001" fmla="*/ 4808535 h 7267344"/>
              <a:gd name="connsiteX8002" fmla="*/ 7862253 w 15576846"/>
              <a:gd name="connsiteY8002" fmla="*/ 4541332 h 7267344"/>
              <a:gd name="connsiteX8003" fmla="*/ 8126982 w 15576846"/>
              <a:gd name="connsiteY8003" fmla="*/ 4249612 h 7267344"/>
              <a:gd name="connsiteX8004" fmla="*/ 7400158 w 15576846"/>
              <a:gd name="connsiteY8004" fmla="*/ 4833501 h 7267344"/>
              <a:gd name="connsiteX8005" fmla="*/ 6447291 w 15576846"/>
              <a:gd name="connsiteY8005" fmla="*/ 3706434 h 7267344"/>
              <a:gd name="connsiteX8006" fmla="*/ 6425586 w 15576846"/>
              <a:gd name="connsiteY8006" fmla="*/ 3640870 h 7267344"/>
              <a:gd name="connsiteX8007" fmla="*/ 6425586 w 15576846"/>
              <a:gd name="connsiteY8007" fmla="*/ 3640870 h 7267344"/>
              <a:gd name="connsiteX8008" fmla="*/ 9387651 w 15576846"/>
              <a:gd name="connsiteY8008" fmla="*/ 4262658 h 7267344"/>
              <a:gd name="connsiteX8009" fmla="*/ 9730652 w 15576846"/>
              <a:gd name="connsiteY8009" fmla="*/ 5047848 h 7267344"/>
              <a:gd name="connsiteX8010" fmla="*/ 9965467 w 15576846"/>
              <a:gd name="connsiteY8010" fmla="*/ 5496673 h 7267344"/>
              <a:gd name="connsiteX8011" fmla="*/ 10154286 w 15576846"/>
              <a:gd name="connsiteY8011" fmla="*/ 5825280 h 7267344"/>
              <a:gd name="connsiteX8012" fmla="*/ 10664963 w 15576846"/>
              <a:gd name="connsiteY8012" fmla="*/ 6200332 h 7267344"/>
              <a:gd name="connsiteX8013" fmla="*/ 10718044 w 15576846"/>
              <a:gd name="connsiteY8013" fmla="*/ 6196620 h 7267344"/>
              <a:gd name="connsiteX8014" fmla="*/ 11284726 w 15576846"/>
              <a:gd name="connsiteY8014" fmla="*/ 5703036 h 7267344"/>
              <a:gd name="connsiteX8015" fmla="*/ 11561039 w 15576846"/>
              <a:gd name="connsiteY8015" fmla="*/ 5223398 h 7267344"/>
              <a:gd name="connsiteX8016" fmla="*/ 11557777 w 15576846"/>
              <a:gd name="connsiteY8016" fmla="*/ 5238917 h 7267344"/>
              <a:gd name="connsiteX8017" fmla="*/ 11275954 w 15576846"/>
              <a:gd name="connsiteY8017" fmla="*/ 5754543 h 7267344"/>
              <a:gd name="connsiteX8018" fmla="*/ 10710959 w 15576846"/>
              <a:gd name="connsiteY8018" fmla="*/ 6260048 h 7267344"/>
              <a:gd name="connsiteX8019" fmla="*/ 10658103 w 15576846"/>
              <a:gd name="connsiteY8019" fmla="*/ 6263758 h 7267344"/>
              <a:gd name="connsiteX8020" fmla="*/ 10149675 w 15576846"/>
              <a:gd name="connsiteY8020" fmla="*/ 5881284 h 7267344"/>
              <a:gd name="connsiteX8021" fmla="*/ 9968053 w 15576846"/>
              <a:gd name="connsiteY8021" fmla="*/ 5554928 h 7267344"/>
              <a:gd name="connsiteX8022" fmla="*/ 9730089 w 15576846"/>
              <a:gd name="connsiteY8022" fmla="*/ 5083948 h 7267344"/>
              <a:gd name="connsiteX8023" fmla="*/ 9389337 w 15576846"/>
              <a:gd name="connsiteY8023" fmla="*/ 4270192 h 7267344"/>
              <a:gd name="connsiteX8024" fmla="*/ 9350764 w 15576846"/>
              <a:gd name="connsiteY8024" fmla="*/ 4191133 h 7267344"/>
              <a:gd name="connsiteX8025" fmla="*/ 9387651 w 15576846"/>
              <a:gd name="connsiteY8025" fmla="*/ 4262658 h 7267344"/>
              <a:gd name="connsiteX8026" fmla="*/ 11884921 w 15576846"/>
              <a:gd name="connsiteY8026" fmla="*/ 4241178 h 7267344"/>
              <a:gd name="connsiteX8027" fmla="*/ 11885484 w 15576846"/>
              <a:gd name="connsiteY8027" fmla="*/ 4239716 h 7267344"/>
              <a:gd name="connsiteX8028" fmla="*/ 11887621 w 15576846"/>
              <a:gd name="connsiteY8028" fmla="*/ 4236342 h 7267344"/>
              <a:gd name="connsiteX8029" fmla="*/ 11886946 w 15576846"/>
              <a:gd name="connsiteY8029" fmla="*/ 4237917 h 7267344"/>
              <a:gd name="connsiteX8030" fmla="*/ 11884921 w 15576846"/>
              <a:gd name="connsiteY8030" fmla="*/ 4241178 h 7267344"/>
              <a:gd name="connsiteX8031" fmla="*/ 11896392 w 15576846"/>
              <a:gd name="connsiteY8031" fmla="*/ 4212163 h 7267344"/>
              <a:gd name="connsiteX8032" fmla="*/ 11897966 w 15576846"/>
              <a:gd name="connsiteY8032" fmla="*/ 4208002 h 7267344"/>
              <a:gd name="connsiteX8033" fmla="*/ 11901341 w 15576846"/>
              <a:gd name="connsiteY8033" fmla="*/ 4202942 h 7267344"/>
              <a:gd name="connsiteX8034" fmla="*/ 11899541 w 15576846"/>
              <a:gd name="connsiteY8034" fmla="*/ 4207328 h 7267344"/>
              <a:gd name="connsiteX8035" fmla="*/ 11896392 w 15576846"/>
              <a:gd name="connsiteY8035" fmla="*/ 4212163 h 7267344"/>
              <a:gd name="connsiteX8036" fmla="*/ 11907750 w 15576846"/>
              <a:gd name="connsiteY8036" fmla="*/ 4183599 h 7267344"/>
              <a:gd name="connsiteX8037" fmla="*/ 11910337 w 15576846"/>
              <a:gd name="connsiteY8037" fmla="*/ 4177189 h 7267344"/>
              <a:gd name="connsiteX8038" fmla="*/ 11914835 w 15576846"/>
              <a:gd name="connsiteY8038" fmla="*/ 4170891 h 7267344"/>
              <a:gd name="connsiteX8039" fmla="*/ 11912024 w 15576846"/>
              <a:gd name="connsiteY8039" fmla="*/ 4177526 h 7267344"/>
              <a:gd name="connsiteX8040" fmla="*/ 11907750 w 15576846"/>
              <a:gd name="connsiteY8040" fmla="*/ 4183599 h 7267344"/>
              <a:gd name="connsiteX8041" fmla="*/ 11928106 w 15576846"/>
              <a:gd name="connsiteY8041" fmla="*/ 4153235 h 7267344"/>
              <a:gd name="connsiteX8042" fmla="*/ 11932042 w 15576846"/>
              <a:gd name="connsiteY8042" fmla="*/ 4148174 h 7267344"/>
              <a:gd name="connsiteX8043" fmla="*/ 11929343 w 15576846"/>
              <a:gd name="connsiteY8043" fmla="*/ 4154134 h 7267344"/>
              <a:gd name="connsiteX8044" fmla="*/ 11925520 w 15576846"/>
              <a:gd name="connsiteY8044" fmla="*/ 4159195 h 7267344"/>
              <a:gd name="connsiteX8045" fmla="*/ 11928106 w 15576846"/>
              <a:gd name="connsiteY8045" fmla="*/ 4153235 h 7267344"/>
              <a:gd name="connsiteX8046" fmla="*/ 11936990 w 15576846"/>
              <a:gd name="connsiteY8046" fmla="*/ 4132317 h 7267344"/>
              <a:gd name="connsiteX8047" fmla="*/ 11940251 w 15576846"/>
              <a:gd name="connsiteY8047" fmla="*/ 4124782 h 7267344"/>
              <a:gd name="connsiteX8048" fmla="*/ 11945200 w 15576846"/>
              <a:gd name="connsiteY8048" fmla="*/ 4118822 h 7267344"/>
              <a:gd name="connsiteX8049" fmla="*/ 11941826 w 15576846"/>
              <a:gd name="connsiteY8049" fmla="*/ 4126469 h 7267344"/>
              <a:gd name="connsiteX8050" fmla="*/ 11936990 w 15576846"/>
              <a:gd name="connsiteY8050" fmla="*/ 4132317 h 7267344"/>
              <a:gd name="connsiteX8051" fmla="*/ 11948461 w 15576846"/>
              <a:gd name="connsiteY8051" fmla="*/ 4105777 h 7267344"/>
              <a:gd name="connsiteX8052" fmla="*/ 11952396 w 15576846"/>
              <a:gd name="connsiteY8052" fmla="*/ 4096780 h 7267344"/>
              <a:gd name="connsiteX8053" fmla="*/ 11958244 w 15576846"/>
              <a:gd name="connsiteY8053" fmla="*/ 4090370 h 7267344"/>
              <a:gd name="connsiteX8054" fmla="*/ 11954084 w 15576846"/>
              <a:gd name="connsiteY8054" fmla="*/ 4099367 h 7267344"/>
              <a:gd name="connsiteX8055" fmla="*/ 11948461 w 15576846"/>
              <a:gd name="connsiteY8055" fmla="*/ 4105777 h 7267344"/>
              <a:gd name="connsiteX8056" fmla="*/ 11969716 w 15576846"/>
              <a:gd name="connsiteY8056" fmla="*/ 4077775 h 7267344"/>
              <a:gd name="connsiteX8057" fmla="*/ 11975001 w 15576846"/>
              <a:gd name="connsiteY8057" fmla="*/ 4072264 h 7267344"/>
              <a:gd name="connsiteX8058" fmla="*/ 11971178 w 15576846"/>
              <a:gd name="connsiteY8058" fmla="*/ 4080249 h 7267344"/>
              <a:gd name="connsiteX8059" fmla="*/ 11966117 w 15576846"/>
              <a:gd name="connsiteY8059" fmla="*/ 4085759 h 7267344"/>
              <a:gd name="connsiteX8060" fmla="*/ 11969716 w 15576846"/>
              <a:gd name="connsiteY8060" fmla="*/ 4077775 h 7267344"/>
              <a:gd name="connsiteX8061" fmla="*/ 11977700 w 15576846"/>
              <a:gd name="connsiteY8061" fmla="*/ 4060568 h 7267344"/>
              <a:gd name="connsiteX8062" fmla="*/ 11981973 w 15576846"/>
              <a:gd name="connsiteY8062" fmla="*/ 4051347 h 7267344"/>
              <a:gd name="connsiteX8063" fmla="*/ 11988046 w 15576846"/>
              <a:gd name="connsiteY8063" fmla="*/ 4045499 h 7267344"/>
              <a:gd name="connsiteX8064" fmla="*/ 11983660 w 15576846"/>
              <a:gd name="connsiteY8064" fmla="*/ 4054608 h 7267344"/>
              <a:gd name="connsiteX8065" fmla="*/ 11977700 w 15576846"/>
              <a:gd name="connsiteY8065" fmla="*/ 4060568 h 7267344"/>
              <a:gd name="connsiteX8066" fmla="*/ 11999180 w 15576846"/>
              <a:gd name="connsiteY8066" fmla="*/ 4034815 h 7267344"/>
              <a:gd name="connsiteX8067" fmla="*/ 12004690 w 15576846"/>
              <a:gd name="connsiteY8067" fmla="*/ 4029754 h 7267344"/>
              <a:gd name="connsiteX8068" fmla="*/ 12000529 w 15576846"/>
              <a:gd name="connsiteY8068" fmla="*/ 4037739 h 7267344"/>
              <a:gd name="connsiteX8069" fmla="*/ 11995244 w 15576846"/>
              <a:gd name="connsiteY8069" fmla="*/ 4042912 h 7267344"/>
              <a:gd name="connsiteX8070" fmla="*/ 11999180 w 15576846"/>
              <a:gd name="connsiteY8070" fmla="*/ 4034815 h 7267344"/>
              <a:gd name="connsiteX8071" fmla="*/ 12006940 w 15576846"/>
              <a:gd name="connsiteY8071" fmla="*/ 4019183 h 7267344"/>
              <a:gd name="connsiteX8072" fmla="*/ 12011437 w 15576846"/>
              <a:gd name="connsiteY8072" fmla="*/ 4010074 h 7267344"/>
              <a:gd name="connsiteX8073" fmla="*/ 12017736 w 15576846"/>
              <a:gd name="connsiteY8073" fmla="*/ 4004676 h 7267344"/>
              <a:gd name="connsiteX8074" fmla="*/ 12013125 w 15576846"/>
              <a:gd name="connsiteY8074" fmla="*/ 4013673 h 7267344"/>
              <a:gd name="connsiteX8075" fmla="*/ 12006940 w 15576846"/>
              <a:gd name="connsiteY8075" fmla="*/ 4019183 h 7267344"/>
              <a:gd name="connsiteX8076" fmla="*/ 12028644 w 15576846"/>
              <a:gd name="connsiteY8076" fmla="*/ 3995454 h 7267344"/>
              <a:gd name="connsiteX8077" fmla="*/ 12034380 w 15576846"/>
              <a:gd name="connsiteY8077" fmla="*/ 3990731 h 7267344"/>
              <a:gd name="connsiteX8078" fmla="*/ 12029994 w 15576846"/>
              <a:gd name="connsiteY8078" fmla="*/ 3998603 h 7267344"/>
              <a:gd name="connsiteX8079" fmla="*/ 12024371 w 15576846"/>
              <a:gd name="connsiteY8079" fmla="*/ 4003439 h 7267344"/>
              <a:gd name="connsiteX8080" fmla="*/ 12028644 w 15576846"/>
              <a:gd name="connsiteY8080" fmla="*/ 3995454 h 7267344"/>
              <a:gd name="connsiteX8081" fmla="*/ 12036292 w 15576846"/>
              <a:gd name="connsiteY8081" fmla="*/ 3980835 h 7267344"/>
              <a:gd name="connsiteX8082" fmla="*/ 12041014 w 15576846"/>
              <a:gd name="connsiteY8082" fmla="*/ 3971950 h 7267344"/>
              <a:gd name="connsiteX8083" fmla="*/ 12047538 w 15576846"/>
              <a:gd name="connsiteY8083" fmla="*/ 3967002 h 7267344"/>
              <a:gd name="connsiteX8084" fmla="*/ 12042702 w 15576846"/>
              <a:gd name="connsiteY8084" fmla="*/ 3975661 h 7267344"/>
              <a:gd name="connsiteX8085" fmla="*/ 12036292 w 15576846"/>
              <a:gd name="connsiteY8085" fmla="*/ 3980835 h 7267344"/>
              <a:gd name="connsiteX8086" fmla="*/ 12058334 w 15576846"/>
              <a:gd name="connsiteY8086" fmla="*/ 3959018 h 7267344"/>
              <a:gd name="connsiteX8087" fmla="*/ 12064294 w 15576846"/>
              <a:gd name="connsiteY8087" fmla="*/ 3954744 h 7267344"/>
              <a:gd name="connsiteX8088" fmla="*/ 12059796 w 15576846"/>
              <a:gd name="connsiteY8088" fmla="*/ 3962391 h 7267344"/>
              <a:gd name="connsiteX8089" fmla="*/ 12053947 w 15576846"/>
              <a:gd name="connsiteY8089" fmla="*/ 3966889 h 7267344"/>
              <a:gd name="connsiteX8090" fmla="*/ 12058334 w 15576846"/>
              <a:gd name="connsiteY8090" fmla="*/ 3959018 h 7267344"/>
              <a:gd name="connsiteX8091" fmla="*/ 12065981 w 15576846"/>
              <a:gd name="connsiteY8091" fmla="*/ 3945297 h 7267344"/>
              <a:gd name="connsiteX8092" fmla="*/ 12070816 w 15576846"/>
              <a:gd name="connsiteY8092" fmla="*/ 3936750 h 7267344"/>
              <a:gd name="connsiteX8093" fmla="*/ 12077564 w 15576846"/>
              <a:gd name="connsiteY8093" fmla="*/ 3932252 h 7267344"/>
              <a:gd name="connsiteX8094" fmla="*/ 12072616 w 15576846"/>
              <a:gd name="connsiteY8094" fmla="*/ 3940574 h 7267344"/>
              <a:gd name="connsiteX8095" fmla="*/ 12065981 w 15576846"/>
              <a:gd name="connsiteY8095" fmla="*/ 3945297 h 7267344"/>
              <a:gd name="connsiteX8096" fmla="*/ 12088248 w 15576846"/>
              <a:gd name="connsiteY8096" fmla="*/ 3925167 h 7267344"/>
              <a:gd name="connsiteX8097" fmla="*/ 12094320 w 15576846"/>
              <a:gd name="connsiteY8097" fmla="*/ 3921231 h 7267344"/>
              <a:gd name="connsiteX8098" fmla="*/ 12089823 w 15576846"/>
              <a:gd name="connsiteY8098" fmla="*/ 3928429 h 7267344"/>
              <a:gd name="connsiteX8099" fmla="*/ 12083749 w 15576846"/>
              <a:gd name="connsiteY8099" fmla="*/ 3932590 h 7267344"/>
              <a:gd name="connsiteX8100" fmla="*/ 12088248 w 15576846"/>
              <a:gd name="connsiteY8100" fmla="*/ 3925167 h 7267344"/>
              <a:gd name="connsiteX8101" fmla="*/ 12096007 w 15576846"/>
              <a:gd name="connsiteY8101" fmla="*/ 3912122 h 7267344"/>
              <a:gd name="connsiteX8102" fmla="*/ 12100956 w 15576846"/>
              <a:gd name="connsiteY8102" fmla="*/ 3903913 h 7267344"/>
              <a:gd name="connsiteX8103" fmla="*/ 12107816 w 15576846"/>
              <a:gd name="connsiteY8103" fmla="*/ 3899864 h 7267344"/>
              <a:gd name="connsiteX8104" fmla="*/ 12102754 w 15576846"/>
              <a:gd name="connsiteY8104" fmla="*/ 3907848 h 7267344"/>
              <a:gd name="connsiteX8105" fmla="*/ 12096007 w 15576846"/>
              <a:gd name="connsiteY8105" fmla="*/ 3912122 h 7267344"/>
              <a:gd name="connsiteX8106" fmla="*/ 12118386 w 15576846"/>
              <a:gd name="connsiteY8106" fmla="*/ 3893679 h 7267344"/>
              <a:gd name="connsiteX8107" fmla="*/ 12124685 w 15576846"/>
              <a:gd name="connsiteY8107" fmla="*/ 3890080 h 7267344"/>
              <a:gd name="connsiteX8108" fmla="*/ 12120074 w 15576846"/>
              <a:gd name="connsiteY8108" fmla="*/ 3896940 h 7267344"/>
              <a:gd name="connsiteX8109" fmla="*/ 12113777 w 15576846"/>
              <a:gd name="connsiteY8109" fmla="*/ 3900876 h 7267344"/>
              <a:gd name="connsiteX8110" fmla="*/ 12118386 w 15576846"/>
              <a:gd name="connsiteY8110" fmla="*/ 3893679 h 7267344"/>
              <a:gd name="connsiteX8111" fmla="*/ 12126259 w 15576846"/>
              <a:gd name="connsiteY8111" fmla="*/ 3881308 h 7267344"/>
              <a:gd name="connsiteX8112" fmla="*/ 12131207 w 15576846"/>
              <a:gd name="connsiteY8112" fmla="*/ 3873548 h 7267344"/>
              <a:gd name="connsiteX8113" fmla="*/ 12138292 w 15576846"/>
              <a:gd name="connsiteY8113" fmla="*/ 3869837 h 7267344"/>
              <a:gd name="connsiteX8114" fmla="*/ 12133232 w 15576846"/>
              <a:gd name="connsiteY8114" fmla="*/ 3877372 h 7267344"/>
              <a:gd name="connsiteX8115" fmla="*/ 12126259 w 15576846"/>
              <a:gd name="connsiteY8115" fmla="*/ 3881308 h 7267344"/>
              <a:gd name="connsiteX8116" fmla="*/ 12148864 w 15576846"/>
              <a:gd name="connsiteY8116" fmla="*/ 3864327 h 7267344"/>
              <a:gd name="connsiteX8117" fmla="*/ 12155386 w 15576846"/>
              <a:gd name="connsiteY8117" fmla="*/ 3861065 h 7267344"/>
              <a:gd name="connsiteX8118" fmla="*/ 12150775 w 15576846"/>
              <a:gd name="connsiteY8118" fmla="*/ 3867588 h 7267344"/>
              <a:gd name="connsiteX8119" fmla="*/ 12144365 w 15576846"/>
              <a:gd name="connsiteY8119" fmla="*/ 3871074 h 7267344"/>
              <a:gd name="connsiteX8120" fmla="*/ 12148864 w 15576846"/>
              <a:gd name="connsiteY8120" fmla="*/ 3864327 h 7267344"/>
              <a:gd name="connsiteX8121" fmla="*/ 12156848 w 15576846"/>
              <a:gd name="connsiteY8121" fmla="*/ 3852519 h 7267344"/>
              <a:gd name="connsiteX8122" fmla="*/ 12161795 w 15576846"/>
              <a:gd name="connsiteY8122" fmla="*/ 3845096 h 7267344"/>
              <a:gd name="connsiteX8123" fmla="*/ 12168993 w 15576846"/>
              <a:gd name="connsiteY8123" fmla="*/ 3841835 h 7267344"/>
              <a:gd name="connsiteX8124" fmla="*/ 12163933 w 15576846"/>
              <a:gd name="connsiteY8124" fmla="*/ 3848920 h 7267344"/>
              <a:gd name="connsiteX8125" fmla="*/ 12156848 w 15576846"/>
              <a:gd name="connsiteY8125" fmla="*/ 3852519 h 7267344"/>
              <a:gd name="connsiteX8126" fmla="*/ 12179678 w 15576846"/>
              <a:gd name="connsiteY8126" fmla="*/ 3836999 h 7267344"/>
              <a:gd name="connsiteX8127" fmla="*/ 12186200 w 15576846"/>
              <a:gd name="connsiteY8127" fmla="*/ 3834075 h 7267344"/>
              <a:gd name="connsiteX8128" fmla="*/ 12181588 w 15576846"/>
              <a:gd name="connsiteY8128" fmla="*/ 3840148 h 7267344"/>
              <a:gd name="connsiteX8129" fmla="*/ 12175066 w 15576846"/>
              <a:gd name="connsiteY8129" fmla="*/ 3843409 h 7267344"/>
              <a:gd name="connsiteX8130" fmla="*/ 12179678 w 15576846"/>
              <a:gd name="connsiteY8130" fmla="*/ 3836999 h 7267344"/>
              <a:gd name="connsiteX8131" fmla="*/ 12187887 w 15576846"/>
              <a:gd name="connsiteY8131" fmla="*/ 3825641 h 7267344"/>
              <a:gd name="connsiteX8132" fmla="*/ 12192947 w 15576846"/>
              <a:gd name="connsiteY8132" fmla="*/ 3818668 h 7267344"/>
              <a:gd name="connsiteX8133" fmla="*/ 12200257 w 15576846"/>
              <a:gd name="connsiteY8133" fmla="*/ 3815744 h 7267344"/>
              <a:gd name="connsiteX8134" fmla="*/ 12195197 w 15576846"/>
              <a:gd name="connsiteY8134" fmla="*/ 3822380 h 7267344"/>
              <a:gd name="connsiteX8135" fmla="*/ 12187887 w 15576846"/>
              <a:gd name="connsiteY8135" fmla="*/ 3825641 h 7267344"/>
              <a:gd name="connsiteX8136" fmla="*/ 12210942 w 15576846"/>
              <a:gd name="connsiteY8136" fmla="*/ 3811471 h 7267344"/>
              <a:gd name="connsiteX8137" fmla="*/ 12217689 w 15576846"/>
              <a:gd name="connsiteY8137" fmla="*/ 3808884 h 7267344"/>
              <a:gd name="connsiteX8138" fmla="*/ 12213078 w 15576846"/>
              <a:gd name="connsiteY8138" fmla="*/ 3814620 h 7267344"/>
              <a:gd name="connsiteX8139" fmla="*/ 12206443 w 15576846"/>
              <a:gd name="connsiteY8139" fmla="*/ 3817544 h 7267344"/>
              <a:gd name="connsiteX8140" fmla="*/ 12210942 w 15576846"/>
              <a:gd name="connsiteY8140" fmla="*/ 3811471 h 7267344"/>
              <a:gd name="connsiteX8141" fmla="*/ 12219712 w 15576846"/>
              <a:gd name="connsiteY8141" fmla="*/ 3800000 h 7267344"/>
              <a:gd name="connsiteX8142" fmla="*/ 12224324 w 15576846"/>
              <a:gd name="connsiteY8142" fmla="*/ 3794040 h 7267344"/>
              <a:gd name="connsiteX8143" fmla="*/ 12231746 w 15576846"/>
              <a:gd name="connsiteY8143" fmla="*/ 3791453 h 7267344"/>
              <a:gd name="connsiteX8144" fmla="*/ 12227135 w 15576846"/>
              <a:gd name="connsiteY8144" fmla="*/ 3797076 h 7267344"/>
              <a:gd name="connsiteX8145" fmla="*/ 12219712 w 15576846"/>
              <a:gd name="connsiteY8145" fmla="*/ 3800000 h 7267344"/>
              <a:gd name="connsiteX8146" fmla="*/ 12242429 w 15576846"/>
              <a:gd name="connsiteY8146" fmla="*/ 3787742 h 7267344"/>
              <a:gd name="connsiteX8147" fmla="*/ 12249289 w 15576846"/>
              <a:gd name="connsiteY8147" fmla="*/ 3785380 h 7267344"/>
              <a:gd name="connsiteX8148" fmla="*/ 12245128 w 15576846"/>
              <a:gd name="connsiteY8148" fmla="*/ 3790216 h 7267344"/>
              <a:gd name="connsiteX8149" fmla="*/ 12238381 w 15576846"/>
              <a:gd name="connsiteY8149" fmla="*/ 3792803 h 7267344"/>
              <a:gd name="connsiteX8150" fmla="*/ 12242429 w 15576846"/>
              <a:gd name="connsiteY8150" fmla="*/ 3787742 h 7267344"/>
              <a:gd name="connsiteX8151" fmla="*/ 12251427 w 15576846"/>
              <a:gd name="connsiteY8151" fmla="*/ 3776833 h 7267344"/>
              <a:gd name="connsiteX8152" fmla="*/ 12255700 w 15576846"/>
              <a:gd name="connsiteY8152" fmla="*/ 3771548 h 7267344"/>
              <a:gd name="connsiteX8153" fmla="*/ 12263234 w 15576846"/>
              <a:gd name="connsiteY8153" fmla="*/ 3769299 h 7267344"/>
              <a:gd name="connsiteX8154" fmla="*/ 12258960 w 15576846"/>
              <a:gd name="connsiteY8154" fmla="*/ 3774247 h 7267344"/>
              <a:gd name="connsiteX8155" fmla="*/ 12251427 w 15576846"/>
              <a:gd name="connsiteY8155" fmla="*/ 3776833 h 7267344"/>
              <a:gd name="connsiteX8156" fmla="*/ 12274144 w 15576846"/>
              <a:gd name="connsiteY8156" fmla="*/ 3766037 h 7267344"/>
              <a:gd name="connsiteX8157" fmla="*/ 12281003 w 15576846"/>
              <a:gd name="connsiteY8157" fmla="*/ 3764013 h 7267344"/>
              <a:gd name="connsiteX8158" fmla="*/ 12277179 w 15576846"/>
              <a:gd name="connsiteY8158" fmla="*/ 3768174 h 7267344"/>
              <a:gd name="connsiteX8159" fmla="*/ 12270319 w 15576846"/>
              <a:gd name="connsiteY8159" fmla="*/ 3770423 h 7267344"/>
              <a:gd name="connsiteX8160" fmla="*/ 12274144 w 15576846"/>
              <a:gd name="connsiteY8160" fmla="*/ 3766037 h 7267344"/>
              <a:gd name="connsiteX8161" fmla="*/ 12283477 w 15576846"/>
              <a:gd name="connsiteY8161" fmla="*/ 3755241 h 7267344"/>
              <a:gd name="connsiteX8162" fmla="*/ 12287863 w 15576846"/>
              <a:gd name="connsiteY8162" fmla="*/ 3750181 h 7267344"/>
              <a:gd name="connsiteX8163" fmla="*/ 12295510 w 15576846"/>
              <a:gd name="connsiteY8163" fmla="*/ 3748269 h 7267344"/>
              <a:gd name="connsiteX8164" fmla="*/ 12291124 w 15576846"/>
              <a:gd name="connsiteY8164" fmla="*/ 3752992 h 7267344"/>
              <a:gd name="connsiteX8165" fmla="*/ 12283477 w 15576846"/>
              <a:gd name="connsiteY8165" fmla="*/ 3755241 h 7267344"/>
              <a:gd name="connsiteX8166" fmla="*/ 12306532 w 15576846"/>
              <a:gd name="connsiteY8166" fmla="*/ 3745457 h 7267344"/>
              <a:gd name="connsiteX8167" fmla="*/ 12313504 w 15576846"/>
              <a:gd name="connsiteY8167" fmla="*/ 3743658 h 7267344"/>
              <a:gd name="connsiteX8168" fmla="*/ 12309567 w 15576846"/>
              <a:gd name="connsiteY8168" fmla="*/ 3747594 h 7267344"/>
              <a:gd name="connsiteX8169" fmla="*/ 12302595 w 15576846"/>
              <a:gd name="connsiteY8169" fmla="*/ 3749618 h 7267344"/>
              <a:gd name="connsiteX8170" fmla="*/ 12306532 w 15576846"/>
              <a:gd name="connsiteY8170" fmla="*/ 3745457 h 7267344"/>
              <a:gd name="connsiteX8171" fmla="*/ 12316091 w 15576846"/>
              <a:gd name="connsiteY8171" fmla="*/ 3735111 h 7267344"/>
              <a:gd name="connsiteX8172" fmla="*/ 12320477 w 15576846"/>
              <a:gd name="connsiteY8172" fmla="*/ 3730275 h 7267344"/>
              <a:gd name="connsiteX8173" fmla="*/ 12328236 w 15576846"/>
              <a:gd name="connsiteY8173" fmla="*/ 3728588 h 7267344"/>
              <a:gd name="connsiteX8174" fmla="*/ 12323850 w 15576846"/>
              <a:gd name="connsiteY8174" fmla="*/ 3733087 h 7267344"/>
              <a:gd name="connsiteX8175" fmla="*/ 12316091 w 15576846"/>
              <a:gd name="connsiteY8175" fmla="*/ 3735111 h 7267344"/>
              <a:gd name="connsiteX8176" fmla="*/ 12339369 w 15576846"/>
              <a:gd name="connsiteY8176" fmla="*/ 3726451 h 7267344"/>
              <a:gd name="connsiteX8177" fmla="*/ 12346454 w 15576846"/>
              <a:gd name="connsiteY8177" fmla="*/ 3724990 h 7267344"/>
              <a:gd name="connsiteX8178" fmla="*/ 12342518 w 15576846"/>
              <a:gd name="connsiteY8178" fmla="*/ 3728701 h 7267344"/>
              <a:gd name="connsiteX8179" fmla="*/ 12335433 w 15576846"/>
              <a:gd name="connsiteY8179" fmla="*/ 3730388 h 7267344"/>
              <a:gd name="connsiteX8180" fmla="*/ 12339369 w 15576846"/>
              <a:gd name="connsiteY8180" fmla="*/ 3726451 h 7267344"/>
              <a:gd name="connsiteX8181" fmla="*/ 12358150 w 15576846"/>
              <a:gd name="connsiteY8181" fmla="*/ 3722516 h 7267344"/>
              <a:gd name="connsiteX8182" fmla="*/ 12364447 w 15576846"/>
              <a:gd name="connsiteY8182" fmla="*/ 3721278 h 7267344"/>
              <a:gd name="connsiteX8183" fmla="*/ 12361187 w 15576846"/>
              <a:gd name="connsiteY8183" fmla="*/ 3724202 h 7267344"/>
              <a:gd name="connsiteX8184" fmla="*/ 12354889 w 15576846"/>
              <a:gd name="connsiteY8184" fmla="*/ 3725664 h 7267344"/>
              <a:gd name="connsiteX8185" fmla="*/ 12358150 w 15576846"/>
              <a:gd name="connsiteY8185" fmla="*/ 3722516 h 7267344"/>
              <a:gd name="connsiteX8186" fmla="*/ 12368608 w 15576846"/>
              <a:gd name="connsiteY8186" fmla="*/ 3712507 h 7267344"/>
              <a:gd name="connsiteX8187" fmla="*/ 12372545 w 15576846"/>
              <a:gd name="connsiteY8187" fmla="*/ 3708796 h 7267344"/>
              <a:gd name="connsiteX8188" fmla="*/ 12379630 w 15576846"/>
              <a:gd name="connsiteY8188" fmla="*/ 3707558 h 7267344"/>
              <a:gd name="connsiteX8189" fmla="*/ 12375693 w 15576846"/>
              <a:gd name="connsiteY8189" fmla="*/ 3711045 h 7267344"/>
              <a:gd name="connsiteX8190" fmla="*/ 12368608 w 15576846"/>
              <a:gd name="connsiteY8190" fmla="*/ 3712507 h 7267344"/>
              <a:gd name="connsiteX8191" fmla="*/ 12391550 w 15576846"/>
              <a:gd name="connsiteY8191" fmla="*/ 3705647 h 7267344"/>
              <a:gd name="connsiteX8192" fmla="*/ 12397849 w 15576846"/>
              <a:gd name="connsiteY8192" fmla="*/ 3704635 h 7267344"/>
              <a:gd name="connsiteX8193" fmla="*/ 12394587 w 15576846"/>
              <a:gd name="connsiteY8193" fmla="*/ 3707446 h 7267344"/>
              <a:gd name="connsiteX8194" fmla="*/ 12388289 w 15576846"/>
              <a:gd name="connsiteY8194" fmla="*/ 3708683 h 7267344"/>
              <a:gd name="connsiteX8195" fmla="*/ 12391550 w 15576846"/>
              <a:gd name="connsiteY8195" fmla="*/ 3705647 h 7267344"/>
              <a:gd name="connsiteX8196" fmla="*/ 12401897 w 15576846"/>
              <a:gd name="connsiteY8196" fmla="*/ 3696312 h 7267344"/>
              <a:gd name="connsiteX8197" fmla="*/ 12404146 w 15576846"/>
              <a:gd name="connsiteY8197" fmla="*/ 3694401 h 7267344"/>
              <a:gd name="connsiteX8198" fmla="*/ 12406058 w 15576846"/>
              <a:gd name="connsiteY8198" fmla="*/ 3692714 h 7267344"/>
              <a:gd name="connsiteX8199" fmla="*/ 12413256 w 15576846"/>
              <a:gd name="connsiteY8199" fmla="*/ 3691814 h 7267344"/>
              <a:gd name="connsiteX8200" fmla="*/ 12409095 w 15576846"/>
              <a:gd name="connsiteY8200" fmla="*/ 3695300 h 7267344"/>
              <a:gd name="connsiteX8201" fmla="*/ 12401897 w 15576846"/>
              <a:gd name="connsiteY8201" fmla="*/ 3696312 h 7267344"/>
              <a:gd name="connsiteX8202" fmla="*/ 12421690 w 15576846"/>
              <a:gd name="connsiteY8202" fmla="*/ 3693051 h 7267344"/>
              <a:gd name="connsiteX8203" fmla="*/ 12425176 w 15576846"/>
              <a:gd name="connsiteY8203" fmla="*/ 3690127 h 7267344"/>
              <a:gd name="connsiteX8204" fmla="*/ 12431474 w 15576846"/>
              <a:gd name="connsiteY8204" fmla="*/ 3689340 h 7267344"/>
              <a:gd name="connsiteX8205" fmla="*/ 12427987 w 15576846"/>
              <a:gd name="connsiteY8205" fmla="*/ 3692039 h 7267344"/>
              <a:gd name="connsiteX8206" fmla="*/ 12421690 w 15576846"/>
              <a:gd name="connsiteY8206" fmla="*/ 3693051 h 7267344"/>
              <a:gd name="connsiteX8207" fmla="*/ 12441707 w 15576846"/>
              <a:gd name="connsiteY8207" fmla="*/ 3689902 h 7267344"/>
              <a:gd name="connsiteX8208" fmla="*/ 12444518 w 15576846"/>
              <a:gd name="connsiteY8208" fmla="*/ 3687766 h 7267344"/>
              <a:gd name="connsiteX8209" fmla="*/ 12449917 w 15576846"/>
              <a:gd name="connsiteY8209" fmla="*/ 3687091 h 7267344"/>
              <a:gd name="connsiteX8210" fmla="*/ 12447217 w 15576846"/>
              <a:gd name="connsiteY8210" fmla="*/ 3689115 h 7267344"/>
              <a:gd name="connsiteX8211" fmla="*/ 12441707 w 15576846"/>
              <a:gd name="connsiteY8211" fmla="*/ 3689902 h 7267344"/>
              <a:gd name="connsiteX8212" fmla="*/ 12456102 w 15576846"/>
              <a:gd name="connsiteY8212" fmla="*/ 3678544 h 7267344"/>
              <a:gd name="connsiteX8213" fmla="*/ 12459476 w 15576846"/>
              <a:gd name="connsiteY8213" fmla="*/ 3675845 h 7267344"/>
              <a:gd name="connsiteX8214" fmla="*/ 12465886 w 15576846"/>
              <a:gd name="connsiteY8214" fmla="*/ 3675283 h 7267344"/>
              <a:gd name="connsiteX8215" fmla="*/ 12462513 w 15576846"/>
              <a:gd name="connsiteY8215" fmla="*/ 3677757 h 7267344"/>
              <a:gd name="connsiteX8216" fmla="*/ 12456102 w 15576846"/>
              <a:gd name="connsiteY8216" fmla="*/ 3678544 h 7267344"/>
              <a:gd name="connsiteX8217" fmla="*/ 12478931 w 15576846"/>
              <a:gd name="connsiteY8217" fmla="*/ 3674046 h 7267344"/>
              <a:gd name="connsiteX8218" fmla="*/ 12484329 w 15576846"/>
              <a:gd name="connsiteY8218" fmla="*/ 3673483 h 7267344"/>
              <a:gd name="connsiteX8219" fmla="*/ 12481743 w 15576846"/>
              <a:gd name="connsiteY8219" fmla="*/ 3675283 h 7267344"/>
              <a:gd name="connsiteX8220" fmla="*/ 12476233 w 15576846"/>
              <a:gd name="connsiteY8220" fmla="*/ 3675957 h 7267344"/>
              <a:gd name="connsiteX8221" fmla="*/ 12478931 w 15576846"/>
              <a:gd name="connsiteY8221" fmla="*/ 3674046 h 7267344"/>
              <a:gd name="connsiteX8222" fmla="*/ 12490964 w 15576846"/>
              <a:gd name="connsiteY8222" fmla="*/ 3665386 h 7267344"/>
              <a:gd name="connsiteX8223" fmla="*/ 12494226 w 15576846"/>
              <a:gd name="connsiteY8223" fmla="*/ 3663025 h 7267344"/>
              <a:gd name="connsiteX8224" fmla="*/ 12500635 w 15576846"/>
              <a:gd name="connsiteY8224" fmla="*/ 3662687 h 7267344"/>
              <a:gd name="connsiteX8225" fmla="*/ 12497488 w 15576846"/>
              <a:gd name="connsiteY8225" fmla="*/ 3664824 h 7267344"/>
              <a:gd name="connsiteX8226" fmla="*/ 12490964 w 15576846"/>
              <a:gd name="connsiteY8226" fmla="*/ 3665386 h 7267344"/>
              <a:gd name="connsiteX8227" fmla="*/ 12505584 w 15576846"/>
              <a:gd name="connsiteY8227" fmla="*/ 3654590 h 7267344"/>
              <a:gd name="connsiteX8228" fmla="*/ 12509295 w 15576846"/>
              <a:gd name="connsiteY8228" fmla="*/ 3651891 h 7267344"/>
              <a:gd name="connsiteX8229" fmla="*/ 12516605 w 15576846"/>
              <a:gd name="connsiteY8229" fmla="*/ 3651666 h 7267344"/>
              <a:gd name="connsiteX8230" fmla="*/ 12512894 w 15576846"/>
              <a:gd name="connsiteY8230" fmla="*/ 3654140 h 7267344"/>
              <a:gd name="connsiteX8231" fmla="*/ 12505584 w 15576846"/>
              <a:gd name="connsiteY8231" fmla="*/ 3654590 h 7267344"/>
              <a:gd name="connsiteX8232" fmla="*/ 12529200 w 15576846"/>
              <a:gd name="connsiteY8232" fmla="*/ 3651329 h 7267344"/>
              <a:gd name="connsiteX8233" fmla="*/ 12535611 w 15576846"/>
              <a:gd name="connsiteY8233" fmla="*/ 3651104 h 7267344"/>
              <a:gd name="connsiteX8234" fmla="*/ 12532687 w 15576846"/>
              <a:gd name="connsiteY8234" fmla="*/ 3653016 h 7267344"/>
              <a:gd name="connsiteX8235" fmla="*/ 12526276 w 15576846"/>
              <a:gd name="connsiteY8235" fmla="*/ 3653353 h 7267344"/>
              <a:gd name="connsiteX8236" fmla="*/ 12529200 w 15576846"/>
              <a:gd name="connsiteY8236" fmla="*/ 3651329 h 7267344"/>
              <a:gd name="connsiteX8237" fmla="*/ 12540897 w 15576846"/>
              <a:gd name="connsiteY8237" fmla="*/ 3643344 h 7267344"/>
              <a:gd name="connsiteX8238" fmla="*/ 12544495 w 15576846"/>
              <a:gd name="connsiteY8238" fmla="*/ 3640870 h 7267344"/>
              <a:gd name="connsiteX8239" fmla="*/ 12551805 w 15576846"/>
              <a:gd name="connsiteY8239" fmla="*/ 3640870 h 7267344"/>
              <a:gd name="connsiteX8240" fmla="*/ 12548319 w 15576846"/>
              <a:gd name="connsiteY8240" fmla="*/ 3643119 h 7267344"/>
              <a:gd name="connsiteX8241" fmla="*/ 12540897 w 15576846"/>
              <a:gd name="connsiteY8241" fmla="*/ 3643344 h 7267344"/>
              <a:gd name="connsiteX8242" fmla="*/ 12564738 w 15576846"/>
              <a:gd name="connsiteY8242" fmla="*/ 3640870 h 7267344"/>
              <a:gd name="connsiteX8243" fmla="*/ 12571148 w 15576846"/>
              <a:gd name="connsiteY8243" fmla="*/ 3640870 h 7267344"/>
              <a:gd name="connsiteX8244" fmla="*/ 12568336 w 15576846"/>
              <a:gd name="connsiteY8244" fmla="*/ 3642557 h 7267344"/>
              <a:gd name="connsiteX8245" fmla="*/ 12561926 w 15576846"/>
              <a:gd name="connsiteY8245" fmla="*/ 3642782 h 7267344"/>
              <a:gd name="connsiteX8246" fmla="*/ 12564738 w 15576846"/>
              <a:gd name="connsiteY8246" fmla="*/ 3640870 h 7267344"/>
              <a:gd name="connsiteX8247" fmla="*/ 12584869 w 15576846"/>
              <a:gd name="connsiteY8247" fmla="*/ 3640870 h 7267344"/>
              <a:gd name="connsiteX8248" fmla="*/ 12590154 w 15576846"/>
              <a:gd name="connsiteY8248" fmla="*/ 3640870 h 7267344"/>
              <a:gd name="connsiteX8249" fmla="*/ 12588242 w 15576846"/>
              <a:gd name="connsiteY8249" fmla="*/ 3641882 h 7267344"/>
              <a:gd name="connsiteX8250" fmla="*/ 12582844 w 15576846"/>
              <a:gd name="connsiteY8250" fmla="*/ 3641995 h 7267344"/>
              <a:gd name="connsiteX8251" fmla="*/ 12584869 w 15576846"/>
              <a:gd name="connsiteY8251" fmla="*/ 3640870 h 7267344"/>
              <a:gd name="connsiteX8252" fmla="*/ 12597913 w 15576846"/>
              <a:gd name="connsiteY8252" fmla="*/ 3633223 h 7267344"/>
              <a:gd name="connsiteX8253" fmla="*/ 13089585 w 15576846"/>
              <a:gd name="connsiteY8253" fmla="*/ 3233318 h 7267344"/>
              <a:gd name="connsiteX8254" fmla="*/ 13612071 w 15576846"/>
              <a:gd name="connsiteY8254" fmla="*/ 3003900 h 7267344"/>
              <a:gd name="connsiteX8255" fmla="*/ 13717783 w 15576846"/>
              <a:gd name="connsiteY8255" fmla="*/ 3021332 h 7267344"/>
              <a:gd name="connsiteX8256" fmla="*/ 13735664 w 15576846"/>
              <a:gd name="connsiteY8256" fmla="*/ 3048435 h 7267344"/>
              <a:gd name="connsiteX8257" fmla="*/ 13737800 w 15576846"/>
              <a:gd name="connsiteY8257" fmla="*/ 3051583 h 7267344"/>
              <a:gd name="connsiteX8258" fmla="*/ 13636250 w 15576846"/>
              <a:gd name="connsiteY8258" fmla="*/ 3036064 h 7267344"/>
              <a:gd name="connsiteX8259" fmla="*/ 13109940 w 15576846"/>
              <a:gd name="connsiteY8259" fmla="*/ 3254797 h 7267344"/>
              <a:gd name="connsiteX8260" fmla="*/ 12604324 w 15576846"/>
              <a:gd name="connsiteY8260" fmla="*/ 3633223 h 7267344"/>
              <a:gd name="connsiteX8261" fmla="*/ 12597913 w 15576846"/>
              <a:gd name="connsiteY8261" fmla="*/ 3633223 h 7267344"/>
              <a:gd name="connsiteX8262" fmla="*/ 13113989 w 15576846"/>
              <a:gd name="connsiteY8262" fmla="*/ 3258733 h 7267344"/>
              <a:gd name="connsiteX8263" fmla="*/ 13636250 w 15576846"/>
              <a:gd name="connsiteY8263" fmla="*/ 3043711 h 7267344"/>
              <a:gd name="connsiteX8264" fmla="*/ 13744211 w 15576846"/>
              <a:gd name="connsiteY8264" fmla="*/ 3061030 h 7267344"/>
              <a:gd name="connsiteX8265" fmla="*/ 13765016 w 15576846"/>
              <a:gd name="connsiteY8265" fmla="*/ 3091394 h 7267344"/>
              <a:gd name="connsiteX8266" fmla="*/ 13660541 w 15576846"/>
              <a:gd name="connsiteY8266" fmla="*/ 3075987 h 7267344"/>
              <a:gd name="connsiteX8267" fmla="*/ 13134457 w 15576846"/>
              <a:gd name="connsiteY8267" fmla="*/ 3280213 h 7267344"/>
              <a:gd name="connsiteX8268" fmla="*/ 12624678 w 15576846"/>
              <a:gd name="connsiteY8268" fmla="*/ 3633223 h 7267344"/>
              <a:gd name="connsiteX8269" fmla="*/ 12619280 w 15576846"/>
              <a:gd name="connsiteY8269" fmla="*/ 3633223 h 7267344"/>
              <a:gd name="connsiteX8270" fmla="*/ 13113989 w 15576846"/>
              <a:gd name="connsiteY8270" fmla="*/ 3258733 h 7267344"/>
              <a:gd name="connsiteX8271" fmla="*/ 13752308 w 15576846"/>
              <a:gd name="connsiteY8271" fmla="*/ 3062829 h 7267344"/>
              <a:gd name="connsiteX8272" fmla="*/ 13766365 w 15576846"/>
              <a:gd name="connsiteY8272" fmla="*/ 3065978 h 7267344"/>
              <a:gd name="connsiteX8273" fmla="*/ 13787282 w 15576846"/>
              <a:gd name="connsiteY8273" fmla="*/ 3096005 h 7267344"/>
              <a:gd name="connsiteX8274" fmla="*/ 13773112 w 15576846"/>
              <a:gd name="connsiteY8274" fmla="*/ 3093081 h 7267344"/>
              <a:gd name="connsiteX8275" fmla="*/ 13752308 w 15576846"/>
              <a:gd name="connsiteY8275" fmla="*/ 3062829 h 7267344"/>
              <a:gd name="connsiteX8276" fmla="*/ 13774800 w 15576846"/>
              <a:gd name="connsiteY8276" fmla="*/ 3067890 h 7267344"/>
              <a:gd name="connsiteX8277" fmla="*/ 13788632 w 15576846"/>
              <a:gd name="connsiteY8277" fmla="*/ 3071151 h 7267344"/>
              <a:gd name="connsiteX8278" fmla="*/ 13788970 w 15576846"/>
              <a:gd name="connsiteY8278" fmla="*/ 3071714 h 7267344"/>
              <a:gd name="connsiteX8279" fmla="*/ 13809774 w 15576846"/>
              <a:gd name="connsiteY8279" fmla="*/ 3100841 h 7267344"/>
              <a:gd name="connsiteX8280" fmla="*/ 13795829 w 15576846"/>
              <a:gd name="connsiteY8280" fmla="*/ 3097804 h 7267344"/>
              <a:gd name="connsiteX8281" fmla="*/ 13774800 w 15576846"/>
              <a:gd name="connsiteY8281" fmla="*/ 3067890 h 7267344"/>
              <a:gd name="connsiteX8282" fmla="*/ 13797291 w 15576846"/>
              <a:gd name="connsiteY8282" fmla="*/ 3073288 h 7267344"/>
              <a:gd name="connsiteX8283" fmla="*/ 13811011 w 15576846"/>
              <a:gd name="connsiteY8283" fmla="*/ 3076662 h 7267344"/>
              <a:gd name="connsiteX8284" fmla="*/ 13815735 w 15576846"/>
              <a:gd name="connsiteY8284" fmla="*/ 3083297 h 7267344"/>
              <a:gd name="connsiteX8285" fmla="*/ 13832266 w 15576846"/>
              <a:gd name="connsiteY8285" fmla="*/ 3105901 h 7267344"/>
              <a:gd name="connsiteX8286" fmla="*/ 13818434 w 15576846"/>
              <a:gd name="connsiteY8286" fmla="*/ 3102752 h 7267344"/>
              <a:gd name="connsiteX8287" fmla="*/ 13797291 w 15576846"/>
              <a:gd name="connsiteY8287" fmla="*/ 3073288 h 7267344"/>
              <a:gd name="connsiteX8288" fmla="*/ 13838790 w 15576846"/>
              <a:gd name="connsiteY8288" fmla="*/ 3114898 h 7267344"/>
              <a:gd name="connsiteX8289" fmla="*/ 13861730 w 15576846"/>
              <a:gd name="connsiteY8289" fmla="*/ 3145487 h 7267344"/>
              <a:gd name="connsiteX8290" fmla="*/ 13847673 w 15576846"/>
              <a:gd name="connsiteY8290" fmla="*/ 3142450 h 7267344"/>
              <a:gd name="connsiteX8291" fmla="*/ 13824843 w 15576846"/>
              <a:gd name="connsiteY8291" fmla="*/ 3111637 h 7267344"/>
              <a:gd name="connsiteX8292" fmla="*/ 13838790 w 15576846"/>
              <a:gd name="connsiteY8292" fmla="*/ 3114898 h 7267344"/>
              <a:gd name="connsiteX8293" fmla="*/ 13847673 w 15576846"/>
              <a:gd name="connsiteY8293" fmla="*/ 3117035 h 7267344"/>
              <a:gd name="connsiteX8294" fmla="*/ 13861393 w 15576846"/>
              <a:gd name="connsiteY8294" fmla="*/ 3120296 h 7267344"/>
              <a:gd name="connsiteX8295" fmla="*/ 13884560 w 15576846"/>
              <a:gd name="connsiteY8295" fmla="*/ 3150547 h 7267344"/>
              <a:gd name="connsiteX8296" fmla="*/ 13870728 w 15576846"/>
              <a:gd name="connsiteY8296" fmla="*/ 3147511 h 7267344"/>
              <a:gd name="connsiteX8297" fmla="*/ 13847673 w 15576846"/>
              <a:gd name="connsiteY8297" fmla="*/ 3117035 h 7267344"/>
              <a:gd name="connsiteX8298" fmla="*/ 13870615 w 15576846"/>
              <a:gd name="connsiteY8298" fmla="*/ 3122545 h 7267344"/>
              <a:gd name="connsiteX8299" fmla="*/ 13883997 w 15576846"/>
              <a:gd name="connsiteY8299" fmla="*/ 3125919 h 7267344"/>
              <a:gd name="connsiteX8300" fmla="*/ 13907277 w 15576846"/>
              <a:gd name="connsiteY8300" fmla="*/ 3155720 h 7267344"/>
              <a:gd name="connsiteX8301" fmla="*/ 13893781 w 15576846"/>
              <a:gd name="connsiteY8301" fmla="*/ 3152572 h 7267344"/>
              <a:gd name="connsiteX8302" fmla="*/ 13870615 w 15576846"/>
              <a:gd name="connsiteY8302" fmla="*/ 3122545 h 7267344"/>
              <a:gd name="connsiteX8303" fmla="*/ 13893332 w 15576846"/>
              <a:gd name="connsiteY8303" fmla="*/ 3128393 h 7267344"/>
              <a:gd name="connsiteX8304" fmla="*/ 13906489 w 15576846"/>
              <a:gd name="connsiteY8304" fmla="*/ 3131879 h 7267344"/>
              <a:gd name="connsiteX8305" fmla="*/ 13929881 w 15576846"/>
              <a:gd name="connsiteY8305" fmla="*/ 3161231 h 7267344"/>
              <a:gd name="connsiteX8306" fmla="*/ 13916611 w 15576846"/>
              <a:gd name="connsiteY8306" fmla="*/ 3158082 h 7267344"/>
              <a:gd name="connsiteX8307" fmla="*/ 13893332 w 15576846"/>
              <a:gd name="connsiteY8307" fmla="*/ 3128393 h 7267344"/>
              <a:gd name="connsiteX8308" fmla="*/ 13916160 w 15576846"/>
              <a:gd name="connsiteY8308" fmla="*/ 3134353 h 7267344"/>
              <a:gd name="connsiteX8309" fmla="*/ 13929093 w 15576846"/>
              <a:gd name="connsiteY8309" fmla="*/ 3137839 h 7267344"/>
              <a:gd name="connsiteX8310" fmla="*/ 13952598 w 15576846"/>
              <a:gd name="connsiteY8310" fmla="*/ 3166742 h 7267344"/>
              <a:gd name="connsiteX8311" fmla="*/ 13939553 w 15576846"/>
              <a:gd name="connsiteY8311" fmla="*/ 3163480 h 7267344"/>
              <a:gd name="connsiteX8312" fmla="*/ 13916160 w 15576846"/>
              <a:gd name="connsiteY8312" fmla="*/ 3134353 h 7267344"/>
              <a:gd name="connsiteX8313" fmla="*/ 13938990 w 15576846"/>
              <a:gd name="connsiteY8313" fmla="*/ 3140651 h 7267344"/>
              <a:gd name="connsiteX8314" fmla="*/ 13951473 w 15576846"/>
              <a:gd name="connsiteY8314" fmla="*/ 3144137 h 7267344"/>
              <a:gd name="connsiteX8315" fmla="*/ 13975201 w 15576846"/>
              <a:gd name="connsiteY8315" fmla="*/ 3172589 h 7267344"/>
              <a:gd name="connsiteX8316" fmla="*/ 13962495 w 15576846"/>
              <a:gd name="connsiteY8316" fmla="*/ 3169328 h 7267344"/>
              <a:gd name="connsiteX8317" fmla="*/ 13938990 w 15576846"/>
              <a:gd name="connsiteY8317" fmla="*/ 3140651 h 7267344"/>
              <a:gd name="connsiteX8318" fmla="*/ 13961819 w 15576846"/>
              <a:gd name="connsiteY8318" fmla="*/ 3147174 h 7267344"/>
              <a:gd name="connsiteX8319" fmla="*/ 13973964 w 15576846"/>
              <a:gd name="connsiteY8319" fmla="*/ 3150773 h 7267344"/>
              <a:gd name="connsiteX8320" fmla="*/ 13975989 w 15576846"/>
              <a:gd name="connsiteY8320" fmla="*/ 3153134 h 7267344"/>
              <a:gd name="connsiteX8321" fmla="*/ 13997806 w 15576846"/>
              <a:gd name="connsiteY8321" fmla="*/ 3178662 h 7267344"/>
              <a:gd name="connsiteX8322" fmla="*/ 13985436 w 15576846"/>
              <a:gd name="connsiteY8322" fmla="*/ 3175289 h 7267344"/>
              <a:gd name="connsiteX8323" fmla="*/ 13961819 w 15576846"/>
              <a:gd name="connsiteY8323" fmla="*/ 3147174 h 7267344"/>
              <a:gd name="connsiteX8324" fmla="*/ 13984649 w 15576846"/>
              <a:gd name="connsiteY8324" fmla="*/ 3153921 h 7267344"/>
              <a:gd name="connsiteX8325" fmla="*/ 13996456 w 15576846"/>
              <a:gd name="connsiteY8325" fmla="*/ 3157520 h 7267344"/>
              <a:gd name="connsiteX8326" fmla="*/ 14002642 w 15576846"/>
              <a:gd name="connsiteY8326" fmla="*/ 3164717 h 7267344"/>
              <a:gd name="connsiteX8327" fmla="*/ 14020298 w 15576846"/>
              <a:gd name="connsiteY8327" fmla="*/ 3184960 h 7267344"/>
              <a:gd name="connsiteX8328" fmla="*/ 14008378 w 15576846"/>
              <a:gd name="connsiteY8328" fmla="*/ 3181586 h 7267344"/>
              <a:gd name="connsiteX8329" fmla="*/ 13984649 w 15576846"/>
              <a:gd name="connsiteY8329" fmla="*/ 3153921 h 7267344"/>
              <a:gd name="connsiteX8330" fmla="*/ 14007590 w 15576846"/>
              <a:gd name="connsiteY8330" fmla="*/ 3161006 h 7267344"/>
              <a:gd name="connsiteX8331" fmla="*/ 14019061 w 15576846"/>
              <a:gd name="connsiteY8331" fmla="*/ 3164717 h 7267344"/>
              <a:gd name="connsiteX8332" fmla="*/ 14029407 w 15576846"/>
              <a:gd name="connsiteY8332" fmla="*/ 3176413 h 7267344"/>
              <a:gd name="connsiteX8333" fmla="*/ 14043015 w 15576846"/>
              <a:gd name="connsiteY8333" fmla="*/ 3191483 h 7267344"/>
              <a:gd name="connsiteX8334" fmla="*/ 14031431 w 15576846"/>
              <a:gd name="connsiteY8334" fmla="*/ 3188109 h 7267344"/>
              <a:gd name="connsiteX8335" fmla="*/ 14007590 w 15576846"/>
              <a:gd name="connsiteY8335" fmla="*/ 3161006 h 7267344"/>
              <a:gd name="connsiteX8336" fmla="*/ 14032106 w 15576846"/>
              <a:gd name="connsiteY8336" fmla="*/ 3170116 h 7267344"/>
              <a:gd name="connsiteX8337" fmla="*/ 14030532 w 15576846"/>
              <a:gd name="connsiteY8337" fmla="*/ 3168428 h 7267344"/>
              <a:gd name="connsiteX8338" fmla="*/ 14041553 w 15576846"/>
              <a:gd name="connsiteY8338" fmla="*/ 3172140 h 7267344"/>
              <a:gd name="connsiteX8339" fmla="*/ 14056060 w 15576846"/>
              <a:gd name="connsiteY8339" fmla="*/ 3187997 h 7267344"/>
              <a:gd name="connsiteX8340" fmla="*/ 14065732 w 15576846"/>
              <a:gd name="connsiteY8340" fmla="*/ 3198343 h 7267344"/>
              <a:gd name="connsiteX8341" fmla="*/ 14054373 w 15576846"/>
              <a:gd name="connsiteY8341" fmla="*/ 3194856 h 7267344"/>
              <a:gd name="connsiteX8342" fmla="*/ 14032106 w 15576846"/>
              <a:gd name="connsiteY8342" fmla="*/ 3170116 h 7267344"/>
              <a:gd name="connsiteX8343" fmla="*/ 14058759 w 15576846"/>
              <a:gd name="connsiteY8343" fmla="*/ 3181699 h 7267344"/>
              <a:gd name="connsiteX8344" fmla="*/ 14053812 w 15576846"/>
              <a:gd name="connsiteY8344" fmla="*/ 3176188 h 7267344"/>
              <a:gd name="connsiteX8345" fmla="*/ 14064382 w 15576846"/>
              <a:gd name="connsiteY8345" fmla="*/ 3179899 h 7267344"/>
              <a:gd name="connsiteX8346" fmla="*/ 14082938 w 15576846"/>
              <a:gd name="connsiteY8346" fmla="*/ 3199580 h 7267344"/>
              <a:gd name="connsiteX8347" fmla="*/ 14088674 w 15576846"/>
              <a:gd name="connsiteY8347" fmla="*/ 3205540 h 7267344"/>
              <a:gd name="connsiteX8348" fmla="*/ 14077766 w 15576846"/>
              <a:gd name="connsiteY8348" fmla="*/ 3202054 h 7267344"/>
              <a:gd name="connsiteX8349" fmla="*/ 14058759 w 15576846"/>
              <a:gd name="connsiteY8349" fmla="*/ 3181699 h 7267344"/>
              <a:gd name="connsiteX8350" fmla="*/ 14100032 w 15576846"/>
              <a:gd name="connsiteY8350" fmla="*/ 3217461 h 7267344"/>
              <a:gd name="connsiteX8351" fmla="*/ 14123086 w 15576846"/>
              <a:gd name="connsiteY8351" fmla="*/ 3241302 h 7267344"/>
              <a:gd name="connsiteX8352" fmla="*/ 14111615 w 15576846"/>
              <a:gd name="connsiteY8352" fmla="*/ 3237816 h 7267344"/>
              <a:gd name="connsiteX8353" fmla="*/ 14088561 w 15576846"/>
              <a:gd name="connsiteY8353" fmla="*/ 3213637 h 7267344"/>
              <a:gd name="connsiteX8354" fmla="*/ 14100032 w 15576846"/>
              <a:gd name="connsiteY8354" fmla="*/ 3217461 h 7267344"/>
              <a:gd name="connsiteX8355" fmla="*/ 14134444 w 15576846"/>
              <a:gd name="connsiteY8355" fmla="*/ 3252773 h 7267344"/>
              <a:gd name="connsiteX8356" fmla="*/ 14160198 w 15576846"/>
              <a:gd name="connsiteY8356" fmla="*/ 3278414 h 7267344"/>
              <a:gd name="connsiteX8357" fmla="*/ 14148276 w 15576846"/>
              <a:gd name="connsiteY8357" fmla="*/ 3275040 h 7267344"/>
              <a:gd name="connsiteX8358" fmla="*/ 14122749 w 15576846"/>
              <a:gd name="connsiteY8358" fmla="*/ 3249174 h 7267344"/>
              <a:gd name="connsiteX8359" fmla="*/ 14134444 w 15576846"/>
              <a:gd name="connsiteY8359" fmla="*/ 3252773 h 7267344"/>
              <a:gd name="connsiteX8360" fmla="*/ 14171556 w 15576846"/>
              <a:gd name="connsiteY8360" fmla="*/ 3289547 h 7267344"/>
              <a:gd name="connsiteX8361" fmla="*/ 14196634 w 15576846"/>
              <a:gd name="connsiteY8361" fmla="*/ 3313726 h 7267344"/>
              <a:gd name="connsiteX8362" fmla="*/ 14184489 w 15576846"/>
              <a:gd name="connsiteY8362" fmla="*/ 3310577 h 7267344"/>
              <a:gd name="connsiteX8363" fmla="*/ 14159410 w 15576846"/>
              <a:gd name="connsiteY8363" fmla="*/ 3286061 h 7267344"/>
              <a:gd name="connsiteX8364" fmla="*/ 14171556 w 15576846"/>
              <a:gd name="connsiteY8364" fmla="*/ 3289547 h 7267344"/>
              <a:gd name="connsiteX8365" fmla="*/ 14207880 w 15576846"/>
              <a:gd name="connsiteY8365" fmla="*/ 3324409 h 7267344"/>
              <a:gd name="connsiteX8366" fmla="*/ 14234083 w 15576846"/>
              <a:gd name="connsiteY8366" fmla="*/ 3348701 h 7267344"/>
              <a:gd name="connsiteX8367" fmla="*/ 14221825 w 15576846"/>
              <a:gd name="connsiteY8367" fmla="*/ 3345664 h 7267344"/>
              <a:gd name="connsiteX8368" fmla="*/ 14195510 w 15576846"/>
              <a:gd name="connsiteY8368" fmla="*/ 3321036 h 7267344"/>
              <a:gd name="connsiteX8369" fmla="*/ 14207880 w 15576846"/>
              <a:gd name="connsiteY8369" fmla="*/ 3324409 h 7267344"/>
              <a:gd name="connsiteX8370" fmla="*/ 14221600 w 15576846"/>
              <a:gd name="connsiteY8370" fmla="*/ 3328346 h 7267344"/>
              <a:gd name="connsiteX8371" fmla="*/ 14233970 w 15576846"/>
              <a:gd name="connsiteY8371" fmla="*/ 3331944 h 7267344"/>
              <a:gd name="connsiteX8372" fmla="*/ 14260062 w 15576846"/>
              <a:gd name="connsiteY8372" fmla="*/ 3355448 h 7267344"/>
              <a:gd name="connsiteX8373" fmla="*/ 14247804 w 15576846"/>
              <a:gd name="connsiteY8373" fmla="*/ 3352187 h 7267344"/>
              <a:gd name="connsiteX8374" fmla="*/ 14221600 w 15576846"/>
              <a:gd name="connsiteY8374" fmla="*/ 3328346 h 7267344"/>
              <a:gd name="connsiteX8375" fmla="*/ 14248591 w 15576846"/>
              <a:gd name="connsiteY8375" fmla="*/ 3336330 h 7267344"/>
              <a:gd name="connsiteX8376" fmla="*/ 14260961 w 15576846"/>
              <a:gd name="connsiteY8376" fmla="*/ 3340266 h 7267344"/>
              <a:gd name="connsiteX8377" fmla="*/ 14286827 w 15576846"/>
              <a:gd name="connsiteY8377" fmla="*/ 3362983 h 7267344"/>
              <a:gd name="connsiteX8378" fmla="*/ 14274569 w 15576846"/>
              <a:gd name="connsiteY8378" fmla="*/ 3359384 h 7267344"/>
              <a:gd name="connsiteX8379" fmla="*/ 14248591 w 15576846"/>
              <a:gd name="connsiteY8379" fmla="*/ 3336330 h 7267344"/>
              <a:gd name="connsiteX8380" fmla="*/ 14277156 w 15576846"/>
              <a:gd name="connsiteY8380" fmla="*/ 3345777 h 7267344"/>
              <a:gd name="connsiteX8381" fmla="*/ 14289976 w 15576846"/>
              <a:gd name="connsiteY8381" fmla="*/ 3350388 h 7267344"/>
              <a:gd name="connsiteX8382" fmla="*/ 14315391 w 15576846"/>
              <a:gd name="connsiteY8382" fmla="*/ 3371980 h 7267344"/>
              <a:gd name="connsiteX8383" fmla="*/ 14302795 w 15576846"/>
              <a:gd name="connsiteY8383" fmla="*/ 3367931 h 7267344"/>
              <a:gd name="connsiteX8384" fmla="*/ 14277156 w 15576846"/>
              <a:gd name="connsiteY8384" fmla="*/ 3345777 h 7267344"/>
              <a:gd name="connsiteX8385" fmla="*/ 14310331 w 15576846"/>
              <a:gd name="connsiteY8385" fmla="*/ 3358260 h 7267344"/>
              <a:gd name="connsiteX8386" fmla="*/ 14323264 w 15576846"/>
              <a:gd name="connsiteY8386" fmla="*/ 3363883 h 7267344"/>
              <a:gd name="connsiteX8387" fmla="*/ 14347443 w 15576846"/>
              <a:gd name="connsiteY8387" fmla="*/ 3383788 h 7267344"/>
              <a:gd name="connsiteX8388" fmla="*/ 14334847 w 15576846"/>
              <a:gd name="connsiteY8388" fmla="*/ 3378840 h 7267344"/>
              <a:gd name="connsiteX8389" fmla="*/ 14310331 w 15576846"/>
              <a:gd name="connsiteY8389" fmla="*/ 3358260 h 7267344"/>
              <a:gd name="connsiteX8390" fmla="*/ 14405583 w 15576846"/>
              <a:gd name="connsiteY8390" fmla="*/ 3420562 h 7267344"/>
              <a:gd name="connsiteX8391" fmla="*/ 14399848 w 15576846"/>
              <a:gd name="connsiteY8391" fmla="*/ 3413815 h 7267344"/>
              <a:gd name="connsiteX8392" fmla="*/ 14405247 w 15576846"/>
              <a:gd name="connsiteY8392" fmla="*/ 3415277 h 7267344"/>
              <a:gd name="connsiteX8393" fmla="*/ 14422902 w 15576846"/>
              <a:gd name="connsiteY8393" fmla="*/ 3428659 h 7267344"/>
              <a:gd name="connsiteX8394" fmla="*/ 14413231 w 15576846"/>
              <a:gd name="connsiteY8394" fmla="*/ 3426410 h 7267344"/>
              <a:gd name="connsiteX8395" fmla="*/ 14405583 w 15576846"/>
              <a:gd name="connsiteY8395" fmla="*/ 3420562 h 7267344"/>
              <a:gd name="connsiteX8396" fmla="*/ 14423578 w 15576846"/>
              <a:gd name="connsiteY8396" fmla="*/ 3420112 h 7267344"/>
              <a:gd name="connsiteX8397" fmla="*/ 14434261 w 15576846"/>
              <a:gd name="connsiteY8397" fmla="*/ 3422924 h 7267344"/>
              <a:gd name="connsiteX8398" fmla="*/ 14451130 w 15576846"/>
              <a:gd name="connsiteY8398" fmla="*/ 3435294 h 7267344"/>
              <a:gd name="connsiteX8399" fmla="*/ 14440670 w 15576846"/>
              <a:gd name="connsiteY8399" fmla="*/ 3432820 h 7267344"/>
              <a:gd name="connsiteX8400" fmla="*/ 14423578 w 15576846"/>
              <a:gd name="connsiteY8400" fmla="*/ 3420112 h 7267344"/>
              <a:gd name="connsiteX8401" fmla="*/ 14451804 w 15576846"/>
              <a:gd name="connsiteY8401" fmla="*/ 3427535 h 7267344"/>
              <a:gd name="connsiteX8402" fmla="*/ 14461813 w 15576846"/>
              <a:gd name="connsiteY8402" fmla="*/ 3430121 h 7267344"/>
              <a:gd name="connsiteX8403" fmla="*/ 14477895 w 15576846"/>
              <a:gd name="connsiteY8403" fmla="*/ 3441592 h 7267344"/>
              <a:gd name="connsiteX8404" fmla="*/ 14468111 w 15576846"/>
              <a:gd name="connsiteY8404" fmla="*/ 3439343 h 7267344"/>
              <a:gd name="connsiteX8405" fmla="*/ 14451804 w 15576846"/>
              <a:gd name="connsiteY8405" fmla="*/ 3427535 h 7267344"/>
              <a:gd name="connsiteX8406" fmla="*/ 14494314 w 15576846"/>
              <a:gd name="connsiteY8406" fmla="*/ 3453175 h 7267344"/>
              <a:gd name="connsiteX8407" fmla="*/ 14511183 w 15576846"/>
              <a:gd name="connsiteY8407" fmla="*/ 3464759 h 7267344"/>
              <a:gd name="connsiteX8408" fmla="*/ 14501286 w 15576846"/>
              <a:gd name="connsiteY8408" fmla="*/ 3462735 h 7267344"/>
              <a:gd name="connsiteX8409" fmla="*/ 14484080 w 15576846"/>
              <a:gd name="connsiteY8409" fmla="*/ 3450814 h 7267344"/>
              <a:gd name="connsiteX8410" fmla="*/ 14494314 w 15576846"/>
              <a:gd name="connsiteY8410" fmla="*/ 3453175 h 7267344"/>
              <a:gd name="connsiteX8411" fmla="*/ 14512194 w 15576846"/>
              <a:gd name="connsiteY8411" fmla="*/ 3457336 h 7267344"/>
              <a:gd name="connsiteX8412" fmla="*/ 14521755 w 15576846"/>
              <a:gd name="connsiteY8412" fmla="*/ 3459586 h 7267344"/>
              <a:gd name="connsiteX8413" fmla="*/ 14537723 w 15576846"/>
              <a:gd name="connsiteY8413" fmla="*/ 3470269 h 7267344"/>
              <a:gd name="connsiteX8414" fmla="*/ 14528502 w 15576846"/>
              <a:gd name="connsiteY8414" fmla="*/ 3468358 h 7267344"/>
              <a:gd name="connsiteX8415" fmla="*/ 14512194 w 15576846"/>
              <a:gd name="connsiteY8415" fmla="*/ 3457336 h 7267344"/>
              <a:gd name="connsiteX8416" fmla="*/ 14540309 w 15576846"/>
              <a:gd name="connsiteY8416" fmla="*/ 3463859 h 7267344"/>
              <a:gd name="connsiteX8417" fmla="*/ 14549081 w 15576846"/>
              <a:gd name="connsiteY8417" fmla="*/ 3465883 h 7267344"/>
              <a:gd name="connsiteX8418" fmla="*/ 14564152 w 15576846"/>
              <a:gd name="connsiteY8418" fmla="*/ 3475667 h 7267344"/>
              <a:gd name="connsiteX8419" fmla="*/ 14555717 w 15576846"/>
              <a:gd name="connsiteY8419" fmla="*/ 3473981 h 7267344"/>
              <a:gd name="connsiteX8420" fmla="*/ 14540309 w 15576846"/>
              <a:gd name="connsiteY8420" fmla="*/ 3463859 h 7267344"/>
              <a:gd name="connsiteX8421" fmla="*/ 14568649 w 15576846"/>
              <a:gd name="connsiteY8421" fmla="*/ 3470382 h 7267344"/>
              <a:gd name="connsiteX8422" fmla="*/ 14576522 w 15576846"/>
              <a:gd name="connsiteY8422" fmla="*/ 3472181 h 7267344"/>
              <a:gd name="connsiteX8423" fmla="*/ 14590467 w 15576846"/>
              <a:gd name="connsiteY8423" fmla="*/ 3480953 h 7267344"/>
              <a:gd name="connsiteX8424" fmla="*/ 14582819 w 15576846"/>
              <a:gd name="connsiteY8424" fmla="*/ 3479379 h 7267344"/>
              <a:gd name="connsiteX8425" fmla="*/ 14568649 w 15576846"/>
              <a:gd name="connsiteY8425" fmla="*/ 3470382 h 7267344"/>
              <a:gd name="connsiteX8426" fmla="*/ 14596989 w 15576846"/>
              <a:gd name="connsiteY8426" fmla="*/ 3477017 h 7267344"/>
              <a:gd name="connsiteX8427" fmla="*/ 14603962 w 15576846"/>
              <a:gd name="connsiteY8427" fmla="*/ 3478591 h 7267344"/>
              <a:gd name="connsiteX8428" fmla="*/ 14616895 w 15576846"/>
              <a:gd name="connsiteY8428" fmla="*/ 3486351 h 7267344"/>
              <a:gd name="connsiteX8429" fmla="*/ 14610147 w 15576846"/>
              <a:gd name="connsiteY8429" fmla="*/ 3485002 h 7267344"/>
              <a:gd name="connsiteX8430" fmla="*/ 14596989 w 15576846"/>
              <a:gd name="connsiteY8430" fmla="*/ 3477017 h 7267344"/>
              <a:gd name="connsiteX8431" fmla="*/ 14625442 w 15576846"/>
              <a:gd name="connsiteY8431" fmla="*/ 3483540 h 7267344"/>
              <a:gd name="connsiteX8432" fmla="*/ 14631290 w 15576846"/>
              <a:gd name="connsiteY8432" fmla="*/ 3484889 h 7267344"/>
              <a:gd name="connsiteX8433" fmla="*/ 14642985 w 15576846"/>
              <a:gd name="connsiteY8433" fmla="*/ 3491749 h 7267344"/>
              <a:gd name="connsiteX8434" fmla="*/ 14637250 w 15576846"/>
              <a:gd name="connsiteY8434" fmla="*/ 3490625 h 7267344"/>
              <a:gd name="connsiteX8435" fmla="*/ 14625442 w 15576846"/>
              <a:gd name="connsiteY8435" fmla="*/ 3483540 h 7267344"/>
              <a:gd name="connsiteX8436" fmla="*/ 14654119 w 15576846"/>
              <a:gd name="connsiteY8436" fmla="*/ 3490175 h 7267344"/>
              <a:gd name="connsiteX8437" fmla="*/ 14658842 w 15576846"/>
              <a:gd name="connsiteY8437" fmla="*/ 3491299 h 7267344"/>
              <a:gd name="connsiteX8438" fmla="*/ 14669188 w 15576846"/>
              <a:gd name="connsiteY8438" fmla="*/ 3497147 h 7267344"/>
              <a:gd name="connsiteX8439" fmla="*/ 14664577 w 15576846"/>
              <a:gd name="connsiteY8439" fmla="*/ 3496248 h 7267344"/>
              <a:gd name="connsiteX8440" fmla="*/ 14654119 w 15576846"/>
              <a:gd name="connsiteY8440" fmla="*/ 3490175 h 7267344"/>
              <a:gd name="connsiteX8441" fmla="*/ 14682796 w 15576846"/>
              <a:gd name="connsiteY8441" fmla="*/ 3496810 h 7267344"/>
              <a:gd name="connsiteX8442" fmla="*/ 14686057 w 15576846"/>
              <a:gd name="connsiteY8442" fmla="*/ 3497597 h 7267344"/>
              <a:gd name="connsiteX8443" fmla="*/ 14694941 w 15576846"/>
              <a:gd name="connsiteY8443" fmla="*/ 3502433 h 7267344"/>
              <a:gd name="connsiteX8444" fmla="*/ 14691568 w 15576846"/>
              <a:gd name="connsiteY8444" fmla="*/ 3501758 h 7267344"/>
              <a:gd name="connsiteX8445" fmla="*/ 14682796 w 15576846"/>
              <a:gd name="connsiteY8445" fmla="*/ 3496810 h 7267344"/>
              <a:gd name="connsiteX8446" fmla="*/ 14711810 w 15576846"/>
              <a:gd name="connsiteY8446" fmla="*/ 3503445 h 7267344"/>
              <a:gd name="connsiteX8447" fmla="*/ 14713609 w 15576846"/>
              <a:gd name="connsiteY8447" fmla="*/ 3503895 h 7267344"/>
              <a:gd name="connsiteX8448" fmla="*/ 14720807 w 15576846"/>
              <a:gd name="connsiteY8448" fmla="*/ 3507606 h 7267344"/>
              <a:gd name="connsiteX8449" fmla="*/ 14718895 w 15576846"/>
              <a:gd name="connsiteY8449" fmla="*/ 3507268 h 7267344"/>
              <a:gd name="connsiteX8450" fmla="*/ 14711810 w 15576846"/>
              <a:gd name="connsiteY8450" fmla="*/ 3503445 h 7267344"/>
              <a:gd name="connsiteX8451" fmla="*/ 14687968 w 15576846"/>
              <a:gd name="connsiteY8451" fmla="*/ 3490287 h 7267344"/>
              <a:gd name="connsiteX8452" fmla="*/ 14687069 w 15576846"/>
              <a:gd name="connsiteY8452" fmla="*/ 3490062 h 7267344"/>
              <a:gd name="connsiteX8453" fmla="*/ 14681559 w 15576846"/>
              <a:gd name="connsiteY8453" fmla="*/ 3487026 h 7267344"/>
              <a:gd name="connsiteX8454" fmla="*/ 14682458 w 15576846"/>
              <a:gd name="connsiteY8454" fmla="*/ 3487251 h 7267344"/>
              <a:gd name="connsiteX8455" fmla="*/ 14687968 w 15576846"/>
              <a:gd name="connsiteY8455" fmla="*/ 3490287 h 7267344"/>
              <a:gd name="connsiteX8456" fmla="*/ 14629715 w 15576846"/>
              <a:gd name="connsiteY8456" fmla="*/ 3465996 h 7267344"/>
              <a:gd name="connsiteX8457" fmla="*/ 14628028 w 15576846"/>
              <a:gd name="connsiteY8457" fmla="*/ 3465546 h 7267344"/>
              <a:gd name="connsiteX8458" fmla="*/ 14622180 w 15576846"/>
              <a:gd name="connsiteY8458" fmla="*/ 3462172 h 7267344"/>
              <a:gd name="connsiteX8459" fmla="*/ 14623755 w 15576846"/>
              <a:gd name="connsiteY8459" fmla="*/ 3462622 h 7267344"/>
              <a:gd name="connsiteX8460" fmla="*/ 14629715 w 15576846"/>
              <a:gd name="connsiteY8460" fmla="*/ 3465996 h 7267344"/>
              <a:gd name="connsiteX8461" fmla="*/ 14603849 w 15576846"/>
              <a:gd name="connsiteY8461" fmla="*/ 3459361 h 7267344"/>
              <a:gd name="connsiteX8462" fmla="*/ 14600589 w 15576846"/>
              <a:gd name="connsiteY8462" fmla="*/ 3458461 h 7267344"/>
              <a:gd name="connsiteX8463" fmla="*/ 14592941 w 15576846"/>
              <a:gd name="connsiteY8463" fmla="*/ 3453738 h 7267344"/>
              <a:gd name="connsiteX8464" fmla="*/ 14596203 w 15576846"/>
              <a:gd name="connsiteY8464" fmla="*/ 3454637 h 7267344"/>
              <a:gd name="connsiteX8465" fmla="*/ 14603849 w 15576846"/>
              <a:gd name="connsiteY8465" fmla="*/ 3459361 h 7267344"/>
              <a:gd name="connsiteX8466" fmla="*/ 14569437 w 15576846"/>
              <a:gd name="connsiteY8466" fmla="*/ 3439455 h 7267344"/>
              <a:gd name="connsiteX8467" fmla="*/ 14563251 w 15576846"/>
              <a:gd name="connsiteY8467" fmla="*/ 3435632 h 7267344"/>
              <a:gd name="connsiteX8468" fmla="*/ 14565501 w 15576846"/>
              <a:gd name="connsiteY8468" fmla="*/ 3436307 h 7267344"/>
              <a:gd name="connsiteX8469" fmla="*/ 14571798 w 15576846"/>
              <a:gd name="connsiteY8469" fmla="*/ 3440130 h 7267344"/>
              <a:gd name="connsiteX8470" fmla="*/ 14569437 w 15576846"/>
              <a:gd name="connsiteY8470" fmla="*/ 3439455 h 7267344"/>
              <a:gd name="connsiteX8471" fmla="*/ 14513769 w 15576846"/>
              <a:gd name="connsiteY8471" fmla="*/ 3412240 h 7267344"/>
              <a:gd name="connsiteX8472" fmla="*/ 14510958 w 15576846"/>
              <a:gd name="connsiteY8472" fmla="*/ 3411341 h 7267344"/>
              <a:gd name="connsiteX8473" fmla="*/ 14504548 w 15576846"/>
              <a:gd name="connsiteY8473" fmla="*/ 3407067 h 7267344"/>
              <a:gd name="connsiteX8474" fmla="*/ 14507359 w 15576846"/>
              <a:gd name="connsiteY8474" fmla="*/ 3407967 h 7267344"/>
              <a:gd name="connsiteX8475" fmla="*/ 14513769 w 15576846"/>
              <a:gd name="connsiteY8475" fmla="*/ 3412240 h 7267344"/>
              <a:gd name="connsiteX8476" fmla="*/ 14487679 w 15576846"/>
              <a:gd name="connsiteY8476" fmla="*/ 3404031 h 7267344"/>
              <a:gd name="connsiteX8477" fmla="*/ 14483293 w 15576846"/>
              <a:gd name="connsiteY8477" fmla="*/ 3402681 h 7267344"/>
              <a:gd name="connsiteX8478" fmla="*/ 14475084 w 15576846"/>
              <a:gd name="connsiteY8478" fmla="*/ 3397058 h 7267344"/>
              <a:gd name="connsiteX8479" fmla="*/ 14479470 w 15576846"/>
              <a:gd name="connsiteY8479" fmla="*/ 3398520 h 7267344"/>
              <a:gd name="connsiteX8480" fmla="*/ 14487679 w 15576846"/>
              <a:gd name="connsiteY8480" fmla="*/ 3404031 h 7267344"/>
              <a:gd name="connsiteX8481" fmla="*/ 14452817 w 15576846"/>
              <a:gd name="connsiteY8481" fmla="*/ 3381426 h 7267344"/>
              <a:gd name="connsiteX8482" fmla="*/ 14445957 w 15576846"/>
              <a:gd name="connsiteY8482" fmla="*/ 3376591 h 7267344"/>
              <a:gd name="connsiteX8483" fmla="*/ 14449330 w 15576846"/>
              <a:gd name="connsiteY8483" fmla="*/ 3377828 h 7267344"/>
              <a:gd name="connsiteX8484" fmla="*/ 14456190 w 15576846"/>
              <a:gd name="connsiteY8484" fmla="*/ 3382551 h 7267344"/>
              <a:gd name="connsiteX8485" fmla="*/ 14452817 w 15576846"/>
              <a:gd name="connsiteY8485" fmla="*/ 3381426 h 7267344"/>
              <a:gd name="connsiteX8486" fmla="*/ 14429875 w 15576846"/>
              <a:gd name="connsiteY8486" fmla="*/ 3373554 h 7267344"/>
              <a:gd name="connsiteX8487" fmla="*/ 14424927 w 15576846"/>
              <a:gd name="connsiteY8487" fmla="*/ 3371867 h 7267344"/>
              <a:gd name="connsiteX8488" fmla="*/ 14416380 w 15576846"/>
              <a:gd name="connsiteY8488" fmla="*/ 3365682 h 7267344"/>
              <a:gd name="connsiteX8489" fmla="*/ 14421328 w 15576846"/>
              <a:gd name="connsiteY8489" fmla="*/ 3367594 h 7267344"/>
              <a:gd name="connsiteX8490" fmla="*/ 14429875 w 15576846"/>
              <a:gd name="connsiteY8490" fmla="*/ 3373554 h 7267344"/>
              <a:gd name="connsiteX8491" fmla="*/ 14403447 w 15576846"/>
              <a:gd name="connsiteY8491" fmla="*/ 3364333 h 7267344"/>
              <a:gd name="connsiteX8492" fmla="*/ 14397149 w 15576846"/>
              <a:gd name="connsiteY8492" fmla="*/ 3362196 h 7267344"/>
              <a:gd name="connsiteX8493" fmla="*/ 14387140 w 15576846"/>
              <a:gd name="connsiteY8493" fmla="*/ 3354661 h 7267344"/>
              <a:gd name="connsiteX8494" fmla="*/ 14393438 w 15576846"/>
              <a:gd name="connsiteY8494" fmla="*/ 3357023 h 7267344"/>
              <a:gd name="connsiteX8495" fmla="*/ 14403447 w 15576846"/>
              <a:gd name="connsiteY8495" fmla="*/ 3364333 h 7267344"/>
              <a:gd name="connsiteX8496" fmla="*/ 14366898 w 15576846"/>
              <a:gd name="connsiteY8496" fmla="*/ 3339029 h 7267344"/>
              <a:gd name="connsiteX8497" fmla="*/ 14358238 w 15576846"/>
              <a:gd name="connsiteY8497" fmla="*/ 3332282 h 7267344"/>
              <a:gd name="connsiteX8498" fmla="*/ 14363636 w 15576846"/>
              <a:gd name="connsiteY8498" fmla="*/ 3334418 h 7267344"/>
              <a:gd name="connsiteX8499" fmla="*/ 14372296 w 15576846"/>
              <a:gd name="connsiteY8499" fmla="*/ 3341054 h 7267344"/>
              <a:gd name="connsiteX8500" fmla="*/ 14366898 w 15576846"/>
              <a:gd name="connsiteY8500" fmla="*/ 3339029 h 7267344"/>
              <a:gd name="connsiteX8501" fmla="*/ 14345868 w 15576846"/>
              <a:gd name="connsiteY8501" fmla="*/ 3331045 h 7267344"/>
              <a:gd name="connsiteX8502" fmla="*/ 14339121 w 15576846"/>
              <a:gd name="connsiteY8502" fmla="*/ 3328458 h 7267344"/>
              <a:gd name="connsiteX8503" fmla="*/ 14328999 w 15576846"/>
              <a:gd name="connsiteY8503" fmla="*/ 3320248 h 7267344"/>
              <a:gd name="connsiteX8504" fmla="*/ 14335746 w 15576846"/>
              <a:gd name="connsiteY8504" fmla="*/ 3323060 h 7267344"/>
              <a:gd name="connsiteX8505" fmla="*/ 14345868 w 15576846"/>
              <a:gd name="connsiteY8505" fmla="*/ 3331045 h 7267344"/>
              <a:gd name="connsiteX8506" fmla="*/ 14309206 w 15576846"/>
              <a:gd name="connsiteY8506" fmla="*/ 3304279 h 7267344"/>
              <a:gd name="connsiteX8507" fmla="*/ 14300209 w 15576846"/>
              <a:gd name="connsiteY8507" fmla="*/ 3296970 h 7267344"/>
              <a:gd name="connsiteX8508" fmla="*/ 14306057 w 15576846"/>
              <a:gd name="connsiteY8508" fmla="*/ 3299556 h 7267344"/>
              <a:gd name="connsiteX8509" fmla="*/ 14314942 w 15576846"/>
              <a:gd name="connsiteY8509" fmla="*/ 3306754 h 7267344"/>
              <a:gd name="connsiteX8510" fmla="*/ 14309206 w 15576846"/>
              <a:gd name="connsiteY8510" fmla="*/ 3304279 h 7267344"/>
              <a:gd name="connsiteX8511" fmla="*/ 14288402 w 15576846"/>
              <a:gd name="connsiteY8511" fmla="*/ 3295620 h 7267344"/>
              <a:gd name="connsiteX8512" fmla="*/ 14281317 w 15576846"/>
              <a:gd name="connsiteY8512" fmla="*/ 3292696 h 7267344"/>
              <a:gd name="connsiteX8513" fmla="*/ 14279067 w 15576846"/>
              <a:gd name="connsiteY8513" fmla="*/ 3290784 h 7267344"/>
              <a:gd name="connsiteX8514" fmla="*/ 14274793 w 15576846"/>
              <a:gd name="connsiteY8514" fmla="*/ 3285611 h 7267344"/>
              <a:gd name="connsiteX8515" fmla="*/ 14278167 w 15576846"/>
              <a:gd name="connsiteY8515" fmla="*/ 3287073 h 7267344"/>
              <a:gd name="connsiteX8516" fmla="*/ 14288402 w 15576846"/>
              <a:gd name="connsiteY8516" fmla="*/ 3295620 h 7267344"/>
              <a:gd name="connsiteX8517" fmla="*/ 13995219 w 15576846"/>
              <a:gd name="connsiteY8517" fmla="*/ 3053270 h 7267344"/>
              <a:gd name="connsiteX8518" fmla="*/ 13994095 w 15576846"/>
              <a:gd name="connsiteY8518" fmla="*/ 3052708 h 7267344"/>
              <a:gd name="connsiteX8519" fmla="*/ 13973290 w 15576846"/>
              <a:gd name="connsiteY8519" fmla="*/ 3030216 h 7267344"/>
              <a:gd name="connsiteX8520" fmla="*/ 13973516 w 15576846"/>
              <a:gd name="connsiteY8520" fmla="*/ 3030328 h 7267344"/>
              <a:gd name="connsiteX8521" fmla="*/ 13995219 w 15576846"/>
              <a:gd name="connsiteY8521" fmla="*/ 3053270 h 7267344"/>
              <a:gd name="connsiteX8522" fmla="*/ 13942139 w 15576846"/>
              <a:gd name="connsiteY8522" fmla="*/ 3007050 h 7267344"/>
              <a:gd name="connsiteX8523" fmla="*/ 13920997 w 15576846"/>
              <a:gd name="connsiteY8523" fmla="*/ 2982871 h 7267344"/>
              <a:gd name="connsiteX8524" fmla="*/ 13922459 w 15576846"/>
              <a:gd name="connsiteY8524" fmla="*/ 2983658 h 7267344"/>
              <a:gd name="connsiteX8525" fmla="*/ 13944500 w 15576846"/>
              <a:gd name="connsiteY8525" fmla="*/ 3008174 h 7267344"/>
              <a:gd name="connsiteX8526" fmla="*/ 13942139 w 15576846"/>
              <a:gd name="connsiteY8526" fmla="*/ 3007050 h 7267344"/>
              <a:gd name="connsiteX8527" fmla="*/ 13927969 w 15576846"/>
              <a:gd name="connsiteY8527" fmla="*/ 3000302 h 7267344"/>
              <a:gd name="connsiteX8528" fmla="*/ 13924146 w 15576846"/>
              <a:gd name="connsiteY8528" fmla="*/ 2998503 h 7267344"/>
              <a:gd name="connsiteX8529" fmla="*/ 13903229 w 15576846"/>
              <a:gd name="connsiteY8529" fmla="*/ 2973874 h 7267344"/>
              <a:gd name="connsiteX8530" fmla="*/ 13906376 w 15576846"/>
              <a:gd name="connsiteY8530" fmla="*/ 2975448 h 7267344"/>
              <a:gd name="connsiteX8531" fmla="*/ 13927969 w 15576846"/>
              <a:gd name="connsiteY8531" fmla="*/ 3000302 h 7267344"/>
              <a:gd name="connsiteX8532" fmla="*/ 13910875 w 15576846"/>
              <a:gd name="connsiteY8532" fmla="*/ 2992317 h 7267344"/>
              <a:gd name="connsiteX8533" fmla="*/ 13905702 w 15576846"/>
              <a:gd name="connsiteY8533" fmla="*/ 2989956 h 7267344"/>
              <a:gd name="connsiteX8534" fmla="*/ 13885010 w 15576846"/>
              <a:gd name="connsiteY8534" fmla="*/ 2964877 h 7267344"/>
              <a:gd name="connsiteX8535" fmla="*/ 13889507 w 15576846"/>
              <a:gd name="connsiteY8535" fmla="*/ 2967126 h 7267344"/>
              <a:gd name="connsiteX8536" fmla="*/ 13910875 w 15576846"/>
              <a:gd name="connsiteY8536" fmla="*/ 2992317 h 7267344"/>
              <a:gd name="connsiteX8537" fmla="*/ 13893332 w 15576846"/>
              <a:gd name="connsiteY8537" fmla="*/ 2984333 h 7267344"/>
              <a:gd name="connsiteX8538" fmla="*/ 13887146 w 15576846"/>
              <a:gd name="connsiteY8538" fmla="*/ 2981634 h 7267344"/>
              <a:gd name="connsiteX8539" fmla="*/ 13866679 w 15576846"/>
              <a:gd name="connsiteY8539" fmla="*/ 2956105 h 7267344"/>
              <a:gd name="connsiteX8540" fmla="*/ 13872302 w 15576846"/>
              <a:gd name="connsiteY8540" fmla="*/ 2958804 h 7267344"/>
              <a:gd name="connsiteX8541" fmla="*/ 13893332 w 15576846"/>
              <a:gd name="connsiteY8541" fmla="*/ 2984333 h 7267344"/>
              <a:gd name="connsiteX8542" fmla="*/ 13875339 w 15576846"/>
              <a:gd name="connsiteY8542" fmla="*/ 2976461 h 7267344"/>
              <a:gd name="connsiteX8543" fmla="*/ 13868141 w 15576846"/>
              <a:gd name="connsiteY8543" fmla="*/ 2973424 h 7267344"/>
              <a:gd name="connsiteX8544" fmla="*/ 13847898 w 15576846"/>
              <a:gd name="connsiteY8544" fmla="*/ 2947446 h 7267344"/>
              <a:gd name="connsiteX8545" fmla="*/ 13854645 w 15576846"/>
              <a:gd name="connsiteY8545" fmla="*/ 2950482 h 7267344"/>
              <a:gd name="connsiteX8546" fmla="*/ 13875339 w 15576846"/>
              <a:gd name="connsiteY8546" fmla="*/ 2976461 h 7267344"/>
              <a:gd name="connsiteX8547" fmla="*/ 13856895 w 15576846"/>
              <a:gd name="connsiteY8547" fmla="*/ 2968701 h 7267344"/>
              <a:gd name="connsiteX8548" fmla="*/ 13848910 w 15576846"/>
              <a:gd name="connsiteY8548" fmla="*/ 2965440 h 7267344"/>
              <a:gd name="connsiteX8549" fmla="*/ 13829004 w 15576846"/>
              <a:gd name="connsiteY8549" fmla="*/ 2939012 h 7267344"/>
              <a:gd name="connsiteX8550" fmla="*/ 13836652 w 15576846"/>
              <a:gd name="connsiteY8550" fmla="*/ 2942386 h 7267344"/>
              <a:gd name="connsiteX8551" fmla="*/ 13856895 w 15576846"/>
              <a:gd name="connsiteY8551" fmla="*/ 2968701 h 7267344"/>
              <a:gd name="connsiteX8552" fmla="*/ 13820121 w 15576846"/>
              <a:gd name="connsiteY8552" fmla="*/ 2927091 h 7267344"/>
              <a:gd name="connsiteX8553" fmla="*/ 13801340 w 15576846"/>
              <a:gd name="connsiteY8553" fmla="*/ 2901563 h 7267344"/>
              <a:gd name="connsiteX8554" fmla="*/ 13808200 w 15576846"/>
              <a:gd name="connsiteY8554" fmla="*/ 2904712 h 7267344"/>
              <a:gd name="connsiteX8555" fmla="*/ 13827431 w 15576846"/>
              <a:gd name="connsiteY8555" fmla="*/ 2930127 h 7267344"/>
              <a:gd name="connsiteX8556" fmla="*/ 13820121 w 15576846"/>
              <a:gd name="connsiteY8556" fmla="*/ 2927091 h 7267344"/>
              <a:gd name="connsiteX8557" fmla="*/ 13809436 w 15576846"/>
              <a:gd name="connsiteY8557" fmla="*/ 2922593 h 7267344"/>
              <a:gd name="connsiteX8558" fmla="*/ 13801340 w 15576846"/>
              <a:gd name="connsiteY8558" fmla="*/ 2919219 h 7267344"/>
              <a:gd name="connsiteX8559" fmla="*/ 13782560 w 15576846"/>
              <a:gd name="connsiteY8559" fmla="*/ 2893128 h 7267344"/>
              <a:gd name="connsiteX8560" fmla="*/ 13790319 w 15576846"/>
              <a:gd name="connsiteY8560" fmla="*/ 2896614 h 7267344"/>
              <a:gd name="connsiteX8561" fmla="*/ 13809436 w 15576846"/>
              <a:gd name="connsiteY8561" fmla="*/ 2922593 h 7267344"/>
              <a:gd name="connsiteX8562" fmla="*/ 13791218 w 15576846"/>
              <a:gd name="connsiteY8562" fmla="*/ 2915170 h 7267344"/>
              <a:gd name="connsiteX8563" fmla="*/ 13782447 w 15576846"/>
              <a:gd name="connsiteY8563" fmla="*/ 2911684 h 7267344"/>
              <a:gd name="connsiteX8564" fmla="*/ 13763891 w 15576846"/>
              <a:gd name="connsiteY8564" fmla="*/ 2885031 h 7267344"/>
              <a:gd name="connsiteX8565" fmla="*/ 13772326 w 15576846"/>
              <a:gd name="connsiteY8565" fmla="*/ 2888630 h 7267344"/>
              <a:gd name="connsiteX8566" fmla="*/ 13791218 w 15576846"/>
              <a:gd name="connsiteY8566" fmla="*/ 2915170 h 7267344"/>
              <a:gd name="connsiteX8567" fmla="*/ 13772663 w 15576846"/>
              <a:gd name="connsiteY8567" fmla="*/ 2907748 h 7267344"/>
              <a:gd name="connsiteX8568" fmla="*/ 13763216 w 15576846"/>
              <a:gd name="connsiteY8568" fmla="*/ 2904149 h 7267344"/>
              <a:gd name="connsiteX8569" fmla="*/ 13744660 w 15576846"/>
              <a:gd name="connsiteY8569" fmla="*/ 2876934 h 7267344"/>
              <a:gd name="connsiteX8570" fmla="*/ 13753882 w 15576846"/>
              <a:gd name="connsiteY8570" fmla="*/ 2880758 h 7267344"/>
              <a:gd name="connsiteX8571" fmla="*/ 13772663 w 15576846"/>
              <a:gd name="connsiteY8571" fmla="*/ 2907748 h 7267344"/>
              <a:gd name="connsiteX8572" fmla="*/ 13737687 w 15576846"/>
              <a:gd name="connsiteY8572" fmla="*/ 2866700 h 7267344"/>
              <a:gd name="connsiteX8573" fmla="*/ 13720032 w 15576846"/>
              <a:gd name="connsiteY8573" fmla="*/ 2840160 h 7267344"/>
              <a:gd name="connsiteX8574" fmla="*/ 13728691 w 15576846"/>
              <a:gd name="connsiteY8574" fmla="*/ 2843871 h 7267344"/>
              <a:gd name="connsiteX8575" fmla="*/ 13746685 w 15576846"/>
              <a:gd name="connsiteY8575" fmla="*/ 2870299 h 7267344"/>
              <a:gd name="connsiteX8576" fmla="*/ 13737687 w 15576846"/>
              <a:gd name="connsiteY8576" fmla="*/ 2866700 h 7267344"/>
              <a:gd name="connsiteX8577" fmla="*/ 13728241 w 15576846"/>
              <a:gd name="connsiteY8577" fmla="*/ 2862877 h 7267344"/>
              <a:gd name="connsiteX8578" fmla="*/ 13718682 w 15576846"/>
              <a:gd name="connsiteY8578" fmla="*/ 2859053 h 7267344"/>
              <a:gd name="connsiteX8579" fmla="*/ 13701251 w 15576846"/>
              <a:gd name="connsiteY8579" fmla="*/ 2832175 h 7267344"/>
              <a:gd name="connsiteX8580" fmla="*/ 13710473 w 15576846"/>
              <a:gd name="connsiteY8580" fmla="*/ 2836111 h 7267344"/>
              <a:gd name="connsiteX8581" fmla="*/ 13728241 w 15576846"/>
              <a:gd name="connsiteY8581" fmla="*/ 2862877 h 7267344"/>
              <a:gd name="connsiteX8582" fmla="*/ 13694053 w 15576846"/>
              <a:gd name="connsiteY8582" fmla="*/ 2820929 h 7267344"/>
              <a:gd name="connsiteX8583" fmla="*/ 13677972 w 15576846"/>
              <a:gd name="connsiteY8583" fmla="*/ 2795626 h 7267344"/>
              <a:gd name="connsiteX8584" fmla="*/ 13686744 w 15576846"/>
              <a:gd name="connsiteY8584" fmla="*/ 2799449 h 7267344"/>
              <a:gd name="connsiteX8585" fmla="*/ 13703050 w 15576846"/>
              <a:gd name="connsiteY8585" fmla="*/ 2824640 h 7267344"/>
              <a:gd name="connsiteX8586" fmla="*/ 13694053 w 15576846"/>
              <a:gd name="connsiteY8586" fmla="*/ 2820929 h 7267344"/>
              <a:gd name="connsiteX8587" fmla="*/ 13671450 w 15576846"/>
              <a:gd name="connsiteY8587" fmla="*/ 2785167 h 7267344"/>
              <a:gd name="connsiteX8588" fmla="*/ 13654692 w 15576846"/>
              <a:gd name="connsiteY8588" fmla="*/ 2758177 h 7267344"/>
              <a:gd name="connsiteX8589" fmla="*/ 13662903 w 15576846"/>
              <a:gd name="connsiteY8589" fmla="*/ 2762001 h 7267344"/>
              <a:gd name="connsiteX8590" fmla="*/ 13679996 w 15576846"/>
              <a:gd name="connsiteY8590" fmla="*/ 2788878 h 7267344"/>
              <a:gd name="connsiteX8591" fmla="*/ 13671450 w 15576846"/>
              <a:gd name="connsiteY8591" fmla="*/ 2785167 h 7267344"/>
              <a:gd name="connsiteX8592" fmla="*/ 13644460 w 15576846"/>
              <a:gd name="connsiteY8592" fmla="*/ 2773921 h 7267344"/>
              <a:gd name="connsiteX8593" fmla="*/ 13634676 w 15576846"/>
              <a:gd name="connsiteY8593" fmla="*/ 2769985 h 7267344"/>
              <a:gd name="connsiteX8594" fmla="*/ 13618368 w 15576846"/>
              <a:gd name="connsiteY8594" fmla="*/ 2742320 h 7267344"/>
              <a:gd name="connsiteX8595" fmla="*/ 13627928 w 15576846"/>
              <a:gd name="connsiteY8595" fmla="*/ 2746369 h 7267344"/>
              <a:gd name="connsiteX8596" fmla="*/ 13644460 w 15576846"/>
              <a:gd name="connsiteY8596" fmla="*/ 2773921 h 7267344"/>
              <a:gd name="connsiteX8597" fmla="*/ 13612520 w 15576846"/>
              <a:gd name="connsiteY8597" fmla="*/ 2732311 h 7267344"/>
              <a:gd name="connsiteX8598" fmla="*/ 13597002 w 15576846"/>
              <a:gd name="connsiteY8598" fmla="*/ 2705434 h 7267344"/>
              <a:gd name="connsiteX8599" fmla="*/ 13606111 w 15576846"/>
              <a:gd name="connsiteY8599" fmla="*/ 2709482 h 7267344"/>
              <a:gd name="connsiteX8600" fmla="*/ 13621855 w 15576846"/>
              <a:gd name="connsiteY8600" fmla="*/ 2736247 h 7267344"/>
              <a:gd name="connsiteX8601" fmla="*/ 13612520 w 15576846"/>
              <a:gd name="connsiteY8601" fmla="*/ 2732311 h 7267344"/>
              <a:gd name="connsiteX8602" fmla="*/ 13604086 w 15576846"/>
              <a:gd name="connsiteY8602" fmla="*/ 2728938 h 7267344"/>
              <a:gd name="connsiteX8603" fmla="*/ 13594191 w 15576846"/>
              <a:gd name="connsiteY8603" fmla="*/ 2725001 h 7267344"/>
              <a:gd name="connsiteX8604" fmla="*/ 13578782 w 15576846"/>
              <a:gd name="connsiteY8604" fmla="*/ 2697561 h 7267344"/>
              <a:gd name="connsiteX8605" fmla="*/ 13588455 w 15576846"/>
              <a:gd name="connsiteY8605" fmla="*/ 2701722 h 7267344"/>
              <a:gd name="connsiteX8606" fmla="*/ 13604086 w 15576846"/>
              <a:gd name="connsiteY8606" fmla="*/ 2728938 h 7267344"/>
              <a:gd name="connsiteX8607" fmla="*/ 13573048 w 15576846"/>
              <a:gd name="connsiteY8607" fmla="*/ 2687103 h 7267344"/>
              <a:gd name="connsiteX8608" fmla="*/ 13558428 w 15576846"/>
              <a:gd name="connsiteY8608" fmla="*/ 2660450 h 7267344"/>
              <a:gd name="connsiteX8609" fmla="*/ 13567649 w 15576846"/>
              <a:gd name="connsiteY8609" fmla="*/ 2664611 h 7267344"/>
              <a:gd name="connsiteX8610" fmla="*/ 13582494 w 15576846"/>
              <a:gd name="connsiteY8610" fmla="*/ 2691151 h 7267344"/>
              <a:gd name="connsiteX8611" fmla="*/ 13573048 w 15576846"/>
              <a:gd name="connsiteY8611" fmla="*/ 2687103 h 7267344"/>
              <a:gd name="connsiteX8612" fmla="*/ 13552918 w 15576846"/>
              <a:gd name="connsiteY8612" fmla="*/ 2650441 h 7267344"/>
              <a:gd name="connsiteX8613" fmla="*/ 13538860 w 15576846"/>
              <a:gd name="connsiteY8613" fmla="*/ 2624238 h 7267344"/>
              <a:gd name="connsiteX8614" fmla="*/ 13547745 w 15576846"/>
              <a:gd name="connsiteY8614" fmla="*/ 2628399 h 7267344"/>
              <a:gd name="connsiteX8615" fmla="*/ 13561914 w 15576846"/>
              <a:gd name="connsiteY8615" fmla="*/ 2654377 h 7267344"/>
              <a:gd name="connsiteX8616" fmla="*/ 13552918 w 15576846"/>
              <a:gd name="connsiteY8616" fmla="*/ 2650441 h 7267344"/>
              <a:gd name="connsiteX8617" fmla="*/ 13544821 w 15576846"/>
              <a:gd name="connsiteY8617" fmla="*/ 2646955 h 7267344"/>
              <a:gd name="connsiteX8618" fmla="*/ 13535150 w 15576846"/>
              <a:gd name="connsiteY8618" fmla="*/ 2642906 h 7267344"/>
              <a:gd name="connsiteX8619" fmla="*/ 13521203 w 15576846"/>
              <a:gd name="connsiteY8619" fmla="*/ 2616253 h 7267344"/>
              <a:gd name="connsiteX8620" fmla="*/ 13530651 w 15576846"/>
              <a:gd name="connsiteY8620" fmla="*/ 2620527 h 7267344"/>
              <a:gd name="connsiteX8621" fmla="*/ 13544821 w 15576846"/>
              <a:gd name="connsiteY8621" fmla="*/ 2646955 h 7267344"/>
              <a:gd name="connsiteX8622" fmla="*/ 13515918 w 15576846"/>
              <a:gd name="connsiteY8622" fmla="*/ 2606132 h 7267344"/>
              <a:gd name="connsiteX8623" fmla="*/ 13502761 w 15576846"/>
              <a:gd name="connsiteY8623" fmla="*/ 2580379 h 7267344"/>
              <a:gd name="connsiteX8624" fmla="*/ 13511982 w 15576846"/>
              <a:gd name="connsiteY8624" fmla="*/ 2584765 h 7267344"/>
              <a:gd name="connsiteX8625" fmla="*/ 13525253 w 15576846"/>
              <a:gd name="connsiteY8625" fmla="*/ 2610181 h 7267344"/>
              <a:gd name="connsiteX8626" fmla="*/ 13515918 w 15576846"/>
              <a:gd name="connsiteY8626" fmla="*/ 2606132 h 7267344"/>
              <a:gd name="connsiteX8627" fmla="*/ 13508159 w 15576846"/>
              <a:gd name="connsiteY8627" fmla="*/ 2602758 h 7267344"/>
              <a:gd name="connsiteX8628" fmla="*/ 13498375 w 15576846"/>
              <a:gd name="connsiteY8628" fmla="*/ 2598710 h 7267344"/>
              <a:gd name="connsiteX8629" fmla="*/ 13485329 w 15576846"/>
              <a:gd name="connsiteY8629" fmla="*/ 2572507 h 7267344"/>
              <a:gd name="connsiteX8630" fmla="*/ 13495001 w 15576846"/>
              <a:gd name="connsiteY8630" fmla="*/ 2576893 h 7267344"/>
              <a:gd name="connsiteX8631" fmla="*/ 13508159 w 15576846"/>
              <a:gd name="connsiteY8631" fmla="*/ 2602758 h 7267344"/>
              <a:gd name="connsiteX8632" fmla="*/ 13480381 w 15576846"/>
              <a:gd name="connsiteY8632" fmla="*/ 2562385 h 7267344"/>
              <a:gd name="connsiteX8633" fmla="*/ 13467785 w 15576846"/>
              <a:gd name="connsiteY8633" fmla="*/ 2536407 h 7267344"/>
              <a:gd name="connsiteX8634" fmla="*/ 13477233 w 15576846"/>
              <a:gd name="connsiteY8634" fmla="*/ 2540793 h 7267344"/>
              <a:gd name="connsiteX8635" fmla="*/ 13489941 w 15576846"/>
              <a:gd name="connsiteY8635" fmla="*/ 2566546 h 7267344"/>
              <a:gd name="connsiteX8636" fmla="*/ 13480381 w 15576846"/>
              <a:gd name="connsiteY8636" fmla="*/ 2562385 h 7267344"/>
              <a:gd name="connsiteX8637" fmla="*/ 13472847 w 15576846"/>
              <a:gd name="connsiteY8637" fmla="*/ 2559124 h 7267344"/>
              <a:gd name="connsiteX8638" fmla="*/ 13462838 w 15576846"/>
              <a:gd name="connsiteY8638" fmla="*/ 2554963 h 7267344"/>
              <a:gd name="connsiteX8639" fmla="*/ 13450242 w 15576846"/>
              <a:gd name="connsiteY8639" fmla="*/ 2528423 h 7267344"/>
              <a:gd name="connsiteX8640" fmla="*/ 13460139 w 15576846"/>
              <a:gd name="connsiteY8640" fmla="*/ 2532809 h 7267344"/>
              <a:gd name="connsiteX8641" fmla="*/ 13472847 w 15576846"/>
              <a:gd name="connsiteY8641" fmla="*/ 2559124 h 7267344"/>
              <a:gd name="connsiteX8642" fmla="*/ 13445744 w 15576846"/>
              <a:gd name="connsiteY8642" fmla="*/ 2518864 h 7267344"/>
              <a:gd name="connsiteX8643" fmla="*/ 13433824 w 15576846"/>
              <a:gd name="connsiteY8643" fmla="*/ 2492998 h 7267344"/>
              <a:gd name="connsiteX8644" fmla="*/ 13443608 w 15576846"/>
              <a:gd name="connsiteY8644" fmla="*/ 2497609 h 7267344"/>
              <a:gd name="connsiteX8645" fmla="*/ 13455527 w 15576846"/>
              <a:gd name="connsiteY8645" fmla="*/ 2523137 h 7267344"/>
              <a:gd name="connsiteX8646" fmla="*/ 13445744 w 15576846"/>
              <a:gd name="connsiteY8646" fmla="*/ 2518864 h 7267344"/>
              <a:gd name="connsiteX8647" fmla="*/ 13438433 w 15576846"/>
              <a:gd name="connsiteY8647" fmla="*/ 2515827 h 7267344"/>
              <a:gd name="connsiteX8648" fmla="*/ 13297073 w 15576846"/>
              <a:gd name="connsiteY8648" fmla="*/ 2478828 h 7267344"/>
              <a:gd name="connsiteX8649" fmla="*/ 12767726 w 15576846"/>
              <a:gd name="connsiteY8649" fmla="*/ 2899988 h 7267344"/>
              <a:gd name="connsiteX8650" fmla="*/ 12320589 w 15576846"/>
              <a:gd name="connsiteY8650" fmla="*/ 3633335 h 7267344"/>
              <a:gd name="connsiteX8651" fmla="*/ 12307319 w 15576846"/>
              <a:gd name="connsiteY8651" fmla="*/ 3633335 h 7267344"/>
              <a:gd name="connsiteX8652" fmla="*/ 12747259 w 15576846"/>
              <a:gd name="connsiteY8652" fmla="*/ 2878509 h 7267344"/>
              <a:gd name="connsiteX8653" fmla="*/ 13272781 w 15576846"/>
              <a:gd name="connsiteY8653" fmla="*/ 2446665 h 7267344"/>
              <a:gd name="connsiteX8654" fmla="*/ 13426401 w 15576846"/>
              <a:gd name="connsiteY8654" fmla="*/ 2489737 h 7267344"/>
              <a:gd name="connsiteX8655" fmla="*/ 13438433 w 15576846"/>
              <a:gd name="connsiteY8655" fmla="*/ 2515827 h 7267344"/>
              <a:gd name="connsiteX8656" fmla="*/ 13248715 w 15576846"/>
              <a:gd name="connsiteY8656" fmla="*/ 2399207 h 7267344"/>
              <a:gd name="connsiteX8657" fmla="*/ 12718919 w 15576846"/>
              <a:gd name="connsiteY8657" fmla="*/ 2849269 h 7267344"/>
              <a:gd name="connsiteX8658" fmla="*/ 12280103 w 15576846"/>
              <a:gd name="connsiteY8658" fmla="*/ 3633335 h 7267344"/>
              <a:gd name="connsiteX8659" fmla="*/ 12266496 w 15576846"/>
              <a:gd name="connsiteY8659" fmla="*/ 3633335 h 7267344"/>
              <a:gd name="connsiteX8660" fmla="*/ 12698452 w 15576846"/>
              <a:gd name="connsiteY8660" fmla="*/ 2827902 h 7267344"/>
              <a:gd name="connsiteX8661" fmla="*/ 13224424 w 15576846"/>
              <a:gd name="connsiteY8661" fmla="*/ 2367156 h 7267344"/>
              <a:gd name="connsiteX8662" fmla="*/ 13398399 w 15576846"/>
              <a:gd name="connsiteY8662" fmla="*/ 2421361 h 7267344"/>
              <a:gd name="connsiteX8663" fmla="*/ 13407395 w 15576846"/>
              <a:gd name="connsiteY8663" fmla="*/ 2444865 h 7267344"/>
              <a:gd name="connsiteX8664" fmla="*/ 13248715 w 15576846"/>
              <a:gd name="connsiteY8664" fmla="*/ 2399207 h 7267344"/>
              <a:gd name="connsiteX8665" fmla="*/ 12262673 w 15576846"/>
              <a:gd name="connsiteY8665" fmla="*/ 3660101 h 7267344"/>
              <a:gd name="connsiteX8666" fmla="*/ 12255362 w 15576846"/>
              <a:gd name="connsiteY8666" fmla="*/ 3671346 h 7267344"/>
              <a:gd name="connsiteX8667" fmla="*/ 12242429 w 15576846"/>
              <a:gd name="connsiteY8667" fmla="*/ 3672359 h 7267344"/>
              <a:gd name="connsiteX8668" fmla="*/ 12249627 w 15576846"/>
              <a:gd name="connsiteY8668" fmla="*/ 3660663 h 7267344"/>
              <a:gd name="connsiteX8669" fmla="*/ 12262673 w 15576846"/>
              <a:gd name="connsiteY8669" fmla="*/ 3660101 h 7267344"/>
              <a:gd name="connsiteX8670" fmla="*/ 12235457 w 15576846"/>
              <a:gd name="connsiteY8670" fmla="*/ 3672808 h 7267344"/>
              <a:gd name="connsiteX8671" fmla="*/ 12222299 w 15576846"/>
              <a:gd name="connsiteY8671" fmla="*/ 3673821 h 7267344"/>
              <a:gd name="connsiteX8672" fmla="*/ 12229609 w 15576846"/>
              <a:gd name="connsiteY8672" fmla="*/ 3661338 h 7267344"/>
              <a:gd name="connsiteX8673" fmla="*/ 12242767 w 15576846"/>
              <a:gd name="connsiteY8673" fmla="*/ 3660775 h 7267344"/>
              <a:gd name="connsiteX8674" fmla="*/ 12235457 w 15576846"/>
              <a:gd name="connsiteY8674" fmla="*/ 3672808 h 7267344"/>
              <a:gd name="connsiteX8675" fmla="*/ 12230509 w 15576846"/>
              <a:gd name="connsiteY8675" fmla="*/ 3680906 h 7267344"/>
              <a:gd name="connsiteX8676" fmla="*/ 12223199 w 15576846"/>
              <a:gd name="connsiteY8676" fmla="*/ 3692714 h 7267344"/>
              <a:gd name="connsiteX8677" fmla="*/ 12210491 w 15576846"/>
              <a:gd name="connsiteY8677" fmla="*/ 3694176 h 7267344"/>
              <a:gd name="connsiteX8678" fmla="*/ 12217689 w 15576846"/>
              <a:gd name="connsiteY8678" fmla="*/ 3681918 h 7267344"/>
              <a:gd name="connsiteX8679" fmla="*/ 12230509 w 15576846"/>
              <a:gd name="connsiteY8679" fmla="*/ 3680906 h 7267344"/>
              <a:gd name="connsiteX8680" fmla="*/ 12203519 w 15576846"/>
              <a:gd name="connsiteY8680" fmla="*/ 3695076 h 7267344"/>
              <a:gd name="connsiteX8681" fmla="*/ 12190586 w 15576846"/>
              <a:gd name="connsiteY8681" fmla="*/ 3696650 h 7267344"/>
              <a:gd name="connsiteX8682" fmla="*/ 12197896 w 15576846"/>
              <a:gd name="connsiteY8682" fmla="*/ 3683492 h 7267344"/>
              <a:gd name="connsiteX8683" fmla="*/ 12210942 w 15576846"/>
              <a:gd name="connsiteY8683" fmla="*/ 3682480 h 7267344"/>
              <a:gd name="connsiteX8684" fmla="*/ 12203519 w 15576846"/>
              <a:gd name="connsiteY8684" fmla="*/ 3695076 h 7267344"/>
              <a:gd name="connsiteX8685" fmla="*/ 12198570 w 15576846"/>
              <a:gd name="connsiteY8685" fmla="*/ 3703510 h 7267344"/>
              <a:gd name="connsiteX8686" fmla="*/ 12191261 w 15576846"/>
              <a:gd name="connsiteY8686" fmla="*/ 3715993 h 7267344"/>
              <a:gd name="connsiteX8687" fmla="*/ 12178664 w 15576846"/>
              <a:gd name="connsiteY8687" fmla="*/ 3718130 h 7267344"/>
              <a:gd name="connsiteX8688" fmla="*/ 12185862 w 15576846"/>
              <a:gd name="connsiteY8688" fmla="*/ 3705084 h 7267344"/>
              <a:gd name="connsiteX8689" fmla="*/ 12198570 w 15576846"/>
              <a:gd name="connsiteY8689" fmla="*/ 3703510 h 7267344"/>
              <a:gd name="connsiteX8690" fmla="*/ 12171805 w 15576846"/>
              <a:gd name="connsiteY8690" fmla="*/ 3719254 h 7267344"/>
              <a:gd name="connsiteX8691" fmla="*/ 12158984 w 15576846"/>
              <a:gd name="connsiteY8691" fmla="*/ 3721504 h 7267344"/>
              <a:gd name="connsiteX8692" fmla="*/ 12166294 w 15576846"/>
              <a:gd name="connsiteY8692" fmla="*/ 3707558 h 7267344"/>
              <a:gd name="connsiteX8693" fmla="*/ 12179115 w 15576846"/>
              <a:gd name="connsiteY8693" fmla="*/ 3705872 h 7267344"/>
              <a:gd name="connsiteX8694" fmla="*/ 12171805 w 15576846"/>
              <a:gd name="connsiteY8694" fmla="*/ 3719254 h 7267344"/>
              <a:gd name="connsiteX8695" fmla="*/ 12166970 w 15576846"/>
              <a:gd name="connsiteY8695" fmla="*/ 3727801 h 7267344"/>
              <a:gd name="connsiteX8696" fmla="*/ 12159772 w 15576846"/>
              <a:gd name="connsiteY8696" fmla="*/ 3740847 h 7267344"/>
              <a:gd name="connsiteX8697" fmla="*/ 12147402 w 15576846"/>
              <a:gd name="connsiteY8697" fmla="*/ 3743545 h 7267344"/>
              <a:gd name="connsiteX8698" fmla="*/ 12154487 w 15576846"/>
              <a:gd name="connsiteY8698" fmla="*/ 3729938 h 7267344"/>
              <a:gd name="connsiteX8699" fmla="*/ 12166970 w 15576846"/>
              <a:gd name="connsiteY8699" fmla="*/ 3727801 h 7267344"/>
              <a:gd name="connsiteX8700" fmla="*/ 12140542 w 15576846"/>
              <a:gd name="connsiteY8700" fmla="*/ 3745232 h 7267344"/>
              <a:gd name="connsiteX8701" fmla="*/ 12127947 w 15576846"/>
              <a:gd name="connsiteY8701" fmla="*/ 3748156 h 7267344"/>
              <a:gd name="connsiteX8702" fmla="*/ 12135143 w 15576846"/>
              <a:gd name="connsiteY8702" fmla="*/ 3733649 h 7267344"/>
              <a:gd name="connsiteX8703" fmla="*/ 12147851 w 15576846"/>
              <a:gd name="connsiteY8703" fmla="*/ 3731287 h 7267344"/>
              <a:gd name="connsiteX8704" fmla="*/ 12140542 w 15576846"/>
              <a:gd name="connsiteY8704" fmla="*/ 3745232 h 7267344"/>
              <a:gd name="connsiteX8705" fmla="*/ 12121085 w 15576846"/>
              <a:gd name="connsiteY8705" fmla="*/ 3749618 h 7267344"/>
              <a:gd name="connsiteX8706" fmla="*/ 12108266 w 15576846"/>
              <a:gd name="connsiteY8706" fmla="*/ 3752767 h 7267344"/>
              <a:gd name="connsiteX8707" fmla="*/ 12115575 w 15576846"/>
              <a:gd name="connsiteY8707" fmla="*/ 3737248 h 7267344"/>
              <a:gd name="connsiteX8708" fmla="*/ 12128508 w 15576846"/>
              <a:gd name="connsiteY8708" fmla="*/ 3734774 h 7267344"/>
              <a:gd name="connsiteX8709" fmla="*/ 12121085 w 15576846"/>
              <a:gd name="connsiteY8709" fmla="*/ 3749618 h 7267344"/>
              <a:gd name="connsiteX8710" fmla="*/ 12116812 w 15576846"/>
              <a:gd name="connsiteY8710" fmla="*/ 3758390 h 7267344"/>
              <a:gd name="connsiteX8711" fmla="*/ 12109503 w 15576846"/>
              <a:gd name="connsiteY8711" fmla="*/ 3773235 h 7267344"/>
              <a:gd name="connsiteX8712" fmla="*/ 12097020 w 15576846"/>
              <a:gd name="connsiteY8712" fmla="*/ 3776946 h 7267344"/>
              <a:gd name="connsiteX8713" fmla="*/ 12104216 w 15576846"/>
              <a:gd name="connsiteY8713" fmla="*/ 3761426 h 7267344"/>
              <a:gd name="connsiteX8714" fmla="*/ 12116812 w 15576846"/>
              <a:gd name="connsiteY8714" fmla="*/ 3758390 h 7267344"/>
              <a:gd name="connsiteX8715" fmla="*/ 12090159 w 15576846"/>
              <a:gd name="connsiteY8715" fmla="*/ 3779083 h 7267344"/>
              <a:gd name="connsiteX8716" fmla="*/ 12077451 w 15576846"/>
              <a:gd name="connsiteY8716" fmla="*/ 3783131 h 7267344"/>
              <a:gd name="connsiteX8717" fmla="*/ 12084761 w 15576846"/>
              <a:gd name="connsiteY8717" fmla="*/ 3766487 h 7267344"/>
              <a:gd name="connsiteX8718" fmla="*/ 12097469 w 15576846"/>
              <a:gd name="connsiteY8718" fmla="*/ 3763226 h 7267344"/>
              <a:gd name="connsiteX8719" fmla="*/ 12090159 w 15576846"/>
              <a:gd name="connsiteY8719" fmla="*/ 3779083 h 7267344"/>
              <a:gd name="connsiteX8720" fmla="*/ 12085998 w 15576846"/>
              <a:gd name="connsiteY8720" fmla="*/ 3788192 h 7267344"/>
              <a:gd name="connsiteX8721" fmla="*/ 12078802 w 15576846"/>
              <a:gd name="connsiteY8721" fmla="*/ 3803711 h 7267344"/>
              <a:gd name="connsiteX8722" fmla="*/ 12066543 w 15576846"/>
              <a:gd name="connsiteY8722" fmla="*/ 3808322 h 7267344"/>
              <a:gd name="connsiteX8723" fmla="*/ 12073628 w 15576846"/>
              <a:gd name="connsiteY8723" fmla="*/ 3792128 h 7267344"/>
              <a:gd name="connsiteX8724" fmla="*/ 12085998 w 15576846"/>
              <a:gd name="connsiteY8724" fmla="*/ 3788192 h 7267344"/>
              <a:gd name="connsiteX8725" fmla="*/ 12074191 w 15576846"/>
              <a:gd name="connsiteY8725" fmla="*/ 3813495 h 7267344"/>
              <a:gd name="connsiteX8726" fmla="*/ 12067218 w 15576846"/>
              <a:gd name="connsiteY8726" fmla="*/ 3828565 h 7267344"/>
              <a:gd name="connsiteX8727" fmla="*/ 12055297 w 15576846"/>
              <a:gd name="connsiteY8727" fmla="*/ 3833738 h 7267344"/>
              <a:gd name="connsiteX8728" fmla="*/ 12062157 w 15576846"/>
              <a:gd name="connsiteY8728" fmla="*/ 3817993 h 7267344"/>
              <a:gd name="connsiteX8729" fmla="*/ 12074191 w 15576846"/>
              <a:gd name="connsiteY8729" fmla="*/ 3813495 h 7267344"/>
              <a:gd name="connsiteX8730" fmla="*/ 12062382 w 15576846"/>
              <a:gd name="connsiteY8730" fmla="*/ 3838911 h 7267344"/>
              <a:gd name="connsiteX8731" fmla="*/ 12055635 w 15576846"/>
              <a:gd name="connsiteY8731" fmla="*/ 3853531 h 7267344"/>
              <a:gd name="connsiteX8732" fmla="*/ 12044051 w 15576846"/>
              <a:gd name="connsiteY8732" fmla="*/ 3859266 h 7267344"/>
              <a:gd name="connsiteX8733" fmla="*/ 12050687 w 15576846"/>
              <a:gd name="connsiteY8733" fmla="*/ 3844084 h 7267344"/>
              <a:gd name="connsiteX8734" fmla="*/ 12062382 w 15576846"/>
              <a:gd name="connsiteY8734" fmla="*/ 3838911 h 7267344"/>
              <a:gd name="connsiteX8735" fmla="*/ 12051023 w 15576846"/>
              <a:gd name="connsiteY8735" fmla="*/ 3863877 h 7267344"/>
              <a:gd name="connsiteX8736" fmla="*/ 12044164 w 15576846"/>
              <a:gd name="connsiteY8736" fmla="*/ 3878834 h 7267344"/>
              <a:gd name="connsiteX8737" fmla="*/ 12033030 w 15576846"/>
              <a:gd name="connsiteY8737" fmla="*/ 3885019 h 7267344"/>
              <a:gd name="connsiteX8738" fmla="*/ 12039777 w 15576846"/>
              <a:gd name="connsiteY8738" fmla="*/ 3869500 h 7267344"/>
              <a:gd name="connsiteX8739" fmla="*/ 12051023 w 15576846"/>
              <a:gd name="connsiteY8739" fmla="*/ 3863877 h 7267344"/>
              <a:gd name="connsiteX8740" fmla="*/ 12039103 w 15576846"/>
              <a:gd name="connsiteY8740" fmla="*/ 3889743 h 7267344"/>
              <a:gd name="connsiteX8741" fmla="*/ 12032018 w 15576846"/>
              <a:gd name="connsiteY8741" fmla="*/ 3905374 h 7267344"/>
              <a:gd name="connsiteX8742" fmla="*/ 12021221 w 15576846"/>
              <a:gd name="connsiteY8742" fmla="*/ 3912122 h 7267344"/>
              <a:gd name="connsiteX8743" fmla="*/ 12028195 w 15576846"/>
              <a:gd name="connsiteY8743" fmla="*/ 3896040 h 7267344"/>
              <a:gd name="connsiteX8744" fmla="*/ 12039103 w 15576846"/>
              <a:gd name="connsiteY8744" fmla="*/ 3889743 h 7267344"/>
              <a:gd name="connsiteX8745" fmla="*/ 12027182 w 15576846"/>
              <a:gd name="connsiteY8745" fmla="*/ 3915833 h 7267344"/>
              <a:gd name="connsiteX8746" fmla="*/ 12020210 w 15576846"/>
              <a:gd name="connsiteY8746" fmla="*/ 3931015 h 7267344"/>
              <a:gd name="connsiteX8747" fmla="*/ 12009975 w 15576846"/>
              <a:gd name="connsiteY8747" fmla="*/ 3938100 h 7267344"/>
              <a:gd name="connsiteX8748" fmla="*/ 12016724 w 15576846"/>
              <a:gd name="connsiteY8748" fmla="*/ 3922468 h 7267344"/>
              <a:gd name="connsiteX8749" fmla="*/ 12027182 w 15576846"/>
              <a:gd name="connsiteY8749" fmla="*/ 3915833 h 7267344"/>
              <a:gd name="connsiteX8750" fmla="*/ 12015150 w 15576846"/>
              <a:gd name="connsiteY8750" fmla="*/ 3942373 h 7267344"/>
              <a:gd name="connsiteX8751" fmla="*/ 12008515 w 15576846"/>
              <a:gd name="connsiteY8751" fmla="*/ 3957106 h 7267344"/>
              <a:gd name="connsiteX8752" fmla="*/ 11998618 w 15576846"/>
              <a:gd name="connsiteY8752" fmla="*/ 3964641 h 7267344"/>
              <a:gd name="connsiteX8753" fmla="*/ 12005140 w 15576846"/>
              <a:gd name="connsiteY8753" fmla="*/ 3949458 h 7267344"/>
              <a:gd name="connsiteX8754" fmla="*/ 12015150 w 15576846"/>
              <a:gd name="connsiteY8754" fmla="*/ 3942373 h 7267344"/>
              <a:gd name="connsiteX8755" fmla="*/ 11990184 w 15576846"/>
              <a:gd name="connsiteY8755" fmla="*/ 3971276 h 7267344"/>
              <a:gd name="connsiteX8756" fmla="*/ 11979950 w 15576846"/>
              <a:gd name="connsiteY8756" fmla="*/ 3979710 h 7267344"/>
              <a:gd name="connsiteX8757" fmla="*/ 11986584 w 15576846"/>
              <a:gd name="connsiteY8757" fmla="*/ 3963516 h 7267344"/>
              <a:gd name="connsiteX8758" fmla="*/ 11996931 w 15576846"/>
              <a:gd name="connsiteY8758" fmla="*/ 3955531 h 7267344"/>
              <a:gd name="connsiteX8759" fmla="*/ 11990184 w 15576846"/>
              <a:gd name="connsiteY8759" fmla="*/ 3971276 h 7267344"/>
              <a:gd name="connsiteX8760" fmla="*/ 11971403 w 15576846"/>
              <a:gd name="connsiteY8760" fmla="*/ 3987020 h 7267344"/>
              <a:gd name="connsiteX8761" fmla="*/ 11960720 w 15576846"/>
              <a:gd name="connsiteY8761" fmla="*/ 3996691 h 7267344"/>
              <a:gd name="connsiteX8762" fmla="*/ 11967242 w 15576846"/>
              <a:gd name="connsiteY8762" fmla="*/ 3979485 h 7267344"/>
              <a:gd name="connsiteX8763" fmla="*/ 11978150 w 15576846"/>
              <a:gd name="connsiteY8763" fmla="*/ 3970151 h 7267344"/>
              <a:gd name="connsiteX8764" fmla="*/ 11971403 w 15576846"/>
              <a:gd name="connsiteY8764" fmla="*/ 3987020 h 7267344"/>
              <a:gd name="connsiteX8765" fmla="*/ 11966230 w 15576846"/>
              <a:gd name="connsiteY8765" fmla="*/ 3999840 h 7267344"/>
              <a:gd name="connsiteX8766" fmla="*/ 11959707 w 15576846"/>
              <a:gd name="connsiteY8766" fmla="*/ 4016034 h 7267344"/>
              <a:gd name="connsiteX8767" fmla="*/ 11949474 w 15576846"/>
              <a:gd name="connsiteY8767" fmla="*/ 4026156 h 7267344"/>
              <a:gd name="connsiteX8768" fmla="*/ 11955658 w 15576846"/>
              <a:gd name="connsiteY8768" fmla="*/ 4009736 h 7267344"/>
              <a:gd name="connsiteX8769" fmla="*/ 11966230 w 15576846"/>
              <a:gd name="connsiteY8769" fmla="*/ 3999840 h 7267344"/>
              <a:gd name="connsiteX8770" fmla="*/ 11940476 w 15576846"/>
              <a:gd name="connsiteY8770" fmla="*/ 4035827 h 7267344"/>
              <a:gd name="connsiteX8771" fmla="*/ 11929568 w 15576846"/>
              <a:gd name="connsiteY8771" fmla="*/ 4048310 h 7267344"/>
              <a:gd name="connsiteX8772" fmla="*/ 11935527 w 15576846"/>
              <a:gd name="connsiteY8772" fmla="*/ 4031554 h 7267344"/>
              <a:gd name="connsiteX8773" fmla="*/ 11946886 w 15576846"/>
              <a:gd name="connsiteY8773" fmla="*/ 4018846 h 7267344"/>
              <a:gd name="connsiteX8774" fmla="*/ 11940476 w 15576846"/>
              <a:gd name="connsiteY8774" fmla="*/ 4035827 h 7267344"/>
              <a:gd name="connsiteX8775" fmla="*/ 11884697 w 15576846"/>
              <a:gd name="connsiteY8775" fmla="*/ 4131305 h 7267344"/>
              <a:gd name="connsiteX8776" fmla="*/ 11884472 w 15576846"/>
              <a:gd name="connsiteY8776" fmla="*/ 4131980 h 7267344"/>
              <a:gd name="connsiteX8777" fmla="*/ 11880647 w 15576846"/>
              <a:gd name="connsiteY8777" fmla="*/ 4143788 h 7267344"/>
              <a:gd name="connsiteX8778" fmla="*/ 11868277 w 15576846"/>
              <a:gd name="connsiteY8778" fmla="*/ 4165268 h 7267344"/>
              <a:gd name="connsiteX8779" fmla="*/ 11876486 w 15576846"/>
              <a:gd name="connsiteY8779" fmla="*/ 4138840 h 7267344"/>
              <a:gd name="connsiteX8780" fmla="*/ 11885821 w 15576846"/>
              <a:gd name="connsiteY8780" fmla="*/ 4126919 h 7267344"/>
              <a:gd name="connsiteX8781" fmla="*/ 11884697 w 15576846"/>
              <a:gd name="connsiteY8781" fmla="*/ 4131305 h 7267344"/>
              <a:gd name="connsiteX8782" fmla="*/ 11859617 w 15576846"/>
              <a:gd name="connsiteY8782" fmla="*/ 4176289 h 7267344"/>
              <a:gd name="connsiteX8783" fmla="*/ 11851971 w 15576846"/>
              <a:gd name="connsiteY8783" fmla="*/ 4184836 h 7267344"/>
              <a:gd name="connsiteX8784" fmla="*/ 11860631 w 15576846"/>
              <a:gd name="connsiteY8784" fmla="*/ 4155371 h 7267344"/>
              <a:gd name="connsiteX8785" fmla="*/ 11868615 w 15576846"/>
              <a:gd name="connsiteY8785" fmla="*/ 4147499 h 7267344"/>
              <a:gd name="connsiteX8786" fmla="*/ 11859617 w 15576846"/>
              <a:gd name="connsiteY8786" fmla="*/ 4176289 h 7267344"/>
              <a:gd name="connsiteX8787" fmla="*/ 11844548 w 15576846"/>
              <a:gd name="connsiteY8787" fmla="*/ 4192483 h 7267344"/>
              <a:gd name="connsiteX8788" fmla="*/ 11836677 w 15576846"/>
              <a:gd name="connsiteY8788" fmla="*/ 4199905 h 7267344"/>
              <a:gd name="connsiteX8789" fmla="*/ 11845336 w 15576846"/>
              <a:gd name="connsiteY8789" fmla="*/ 4168867 h 7267344"/>
              <a:gd name="connsiteX8790" fmla="*/ 11853546 w 15576846"/>
              <a:gd name="connsiteY8790" fmla="*/ 4161894 h 7267344"/>
              <a:gd name="connsiteX8791" fmla="*/ 11844548 w 15576846"/>
              <a:gd name="connsiteY8791" fmla="*/ 4192483 h 7267344"/>
              <a:gd name="connsiteX8792" fmla="*/ 11829817 w 15576846"/>
              <a:gd name="connsiteY8792" fmla="*/ 4206091 h 7267344"/>
              <a:gd name="connsiteX8793" fmla="*/ 11822507 w 15576846"/>
              <a:gd name="connsiteY8793" fmla="*/ 4212276 h 7267344"/>
              <a:gd name="connsiteX8794" fmla="*/ 11830941 w 15576846"/>
              <a:gd name="connsiteY8794" fmla="*/ 4180225 h 7267344"/>
              <a:gd name="connsiteX8795" fmla="*/ 11838588 w 15576846"/>
              <a:gd name="connsiteY8795" fmla="*/ 4174264 h 7267344"/>
              <a:gd name="connsiteX8796" fmla="*/ 11829817 w 15576846"/>
              <a:gd name="connsiteY8796" fmla="*/ 4206091 h 7267344"/>
              <a:gd name="connsiteX8797" fmla="*/ 11816096 w 15576846"/>
              <a:gd name="connsiteY8797" fmla="*/ 4217674 h 7267344"/>
              <a:gd name="connsiteX8798" fmla="*/ 11808674 w 15576846"/>
              <a:gd name="connsiteY8798" fmla="*/ 4223522 h 7267344"/>
              <a:gd name="connsiteX8799" fmla="*/ 11816771 w 15576846"/>
              <a:gd name="connsiteY8799" fmla="*/ 4190684 h 7267344"/>
              <a:gd name="connsiteX8800" fmla="*/ 11824643 w 15576846"/>
              <a:gd name="connsiteY8800" fmla="*/ 4185061 h 7267344"/>
              <a:gd name="connsiteX8801" fmla="*/ 11816096 w 15576846"/>
              <a:gd name="connsiteY8801" fmla="*/ 4217674 h 7267344"/>
              <a:gd name="connsiteX8802" fmla="*/ 11802489 w 15576846"/>
              <a:gd name="connsiteY8802" fmla="*/ 4228245 h 7267344"/>
              <a:gd name="connsiteX8803" fmla="*/ 11794617 w 15576846"/>
              <a:gd name="connsiteY8803" fmla="*/ 4234093 h 7267344"/>
              <a:gd name="connsiteX8804" fmla="*/ 11802376 w 15576846"/>
              <a:gd name="connsiteY8804" fmla="*/ 4200580 h 7267344"/>
              <a:gd name="connsiteX8805" fmla="*/ 11810698 w 15576846"/>
              <a:gd name="connsiteY8805" fmla="*/ 4194957 h 7267344"/>
              <a:gd name="connsiteX8806" fmla="*/ 11802489 w 15576846"/>
              <a:gd name="connsiteY8806" fmla="*/ 4228245 h 7267344"/>
              <a:gd name="connsiteX8807" fmla="*/ 11788656 w 15576846"/>
              <a:gd name="connsiteY8807" fmla="*/ 4238479 h 7267344"/>
              <a:gd name="connsiteX8808" fmla="*/ 11780896 w 15576846"/>
              <a:gd name="connsiteY8808" fmla="*/ 4243877 h 7267344"/>
              <a:gd name="connsiteX8809" fmla="*/ 11788431 w 15576846"/>
              <a:gd name="connsiteY8809" fmla="*/ 4209689 h 7267344"/>
              <a:gd name="connsiteX8810" fmla="*/ 11796528 w 15576846"/>
              <a:gd name="connsiteY8810" fmla="*/ 4204404 h 7267344"/>
              <a:gd name="connsiteX8811" fmla="*/ 11788656 w 15576846"/>
              <a:gd name="connsiteY8811" fmla="*/ 4238479 h 7267344"/>
              <a:gd name="connsiteX8812" fmla="*/ 11775162 w 15576846"/>
              <a:gd name="connsiteY8812" fmla="*/ 4247926 h 7267344"/>
              <a:gd name="connsiteX8813" fmla="*/ 11767289 w 15576846"/>
              <a:gd name="connsiteY8813" fmla="*/ 4253211 h 7267344"/>
              <a:gd name="connsiteX8814" fmla="*/ 11774486 w 15576846"/>
              <a:gd name="connsiteY8814" fmla="*/ 4218349 h 7267344"/>
              <a:gd name="connsiteX8815" fmla="*/ 11782808 w 15576846"/>
              <a:gd name="connsiteY8815" fmla="*/ 4213176 h 7267344"/>
              <a:gd name="connsiteX8816" fmla="*/ 11775162 w 15576846"/>
              <a:gd name="connsiteY8816" fmla="*/ 4247926 h 7267344"/>
              <a:gd name="connsiteX8817" fmla="*/ 11761553 w 15576846"/>
              <a:gd name="connsiteY8817" fmla="*/ 4257035 h 7267344"/>
              <a:gd name="connsiteX8818" fmla="*/ 11753569 w 15576846"/>
              <a:gd name="connsiteY8818" fmla="*/ 4262208 h 7267344"/>
              <a:gd name="connsiteX8819" fmla="*/ 11760316 w 15576846"/>
              <a:gd name="connsiteY8819" fmla="*/ 4226783 h 7267344"/>
              <a:gd name="connsiteX8820" fmla="*/ 11768751 w 15576846"/>
              <a:gd name="connsiteY8820" fmla="*/ 4221722 h 7267344"/>
              <a:gd name="connsiteX8821" fmla="*/ 11761553 w 15576846"/>
              <a:gd name="connsiteY8821" fmla="*/ 4257035 h 7267344"/>
              <a:gd name="connsiteX8822" fmla="*/ 11747946 w 15576846"/>
              <a:gd name="connsiteY8822" fmla="*/ 4265807 h 7267344"/>
              <a:gd name="connsiteX8823" fmla="*/ 10862666 w 15576846"/>
              <a:gd name="connsiteY8823" fmla="*/ 4627251 h 7267344"/>
              <a:gd name="connsiteX8824" fmla="*/ 10817233 w 15576846"/>
              <a:gd name="connsiteY8824" fmla="*/ 4628713 h 7267344"/>
              <a:gd name="connsiteX8825" fmla="*/ 10340293 w 15576846"/>
              <a:gd name="connsiteY8825" fmla="*/ 4484877 h 7267344"/>
              <a:gd name="connsiteX8826" fmla="*/ 10076576 w 15576846"/>
              <a:gd name="connsiteY8826" fmla="*/ 4325972 h 7267344"/>
              <a:gd name="connsiteX8827" fmla="*/ 9839625 w 15576846"/>
              <a:gd name="connsiteY8827" fmla="*/ 4183599 h 7267344"/>
              <a:gd name="connsiteX8828" fmla="*/ 9401933 w 15576846"/>
              <a:gd name="connsiteY8828" fmla="*/ 3887606 h 7267344"/>
              <a:gd name="connsiteX8829" fmla="*/ 9224472 w 15576846"/>
              <a:gd name="connsiteY8829" fmla="*/ 3799550 h 7267344"/>
              <a:gd name="connsiteX8830" fmla="*/ 9223685 w 15576846"/>
              <a:gd name="connsiteY8830" fmla="*/ 3796739 h 7267344"/>
              <a:gd name="connsiteX8831" fmla="*/ 9400808 w 15576846"/>
              <a:gd name="connsiteY8831" fmla="*/ 3876922 h 7267344"/>
              <a:gd name="connsiteX8832" fmla="*/ 9840074 w 15576846"/>
              <a:gd name="connsiteY8832" fmla="*/ 4147612 h 7267344"/>
              <a:gd name="connsiteX8833" fmla="*/ 10081525 w 15576846"/>
              <a:gd name="connsiteY8833" fmla="*/ 4283463 h 7267344"/>
              <a:gd name="connsiteX8834" fmla="*/ 10344904 w 15576846"/>
              <a:gd name="connsiteY8834" fmla="*/ 4428873 h 7267344"/>
              <a:gd name="connsiteX8835" fmla="*/ 10824206 w 15576846"/>
              <a:gd name="connsiteY8835" fmla="*/ 4565286 h 7267344"/>
              <a:gd name="connsiteX8836" fmla="*/ 10869751 w 15576846"/>
              <a:gd name="connsiteY8836" fmla="*/ 4563936 h 7267344"/>
              <a:gd name="connsiteX8837" fmla="*/ 11754806 w 15576846"/>
              <a:gd name="connsiteY8837" fmla="*/ 4230269 h 7267344"/>
              <a:gd name="connsiteX8838" fmla="*/ 11747946 w 15576846"/>
              <a:gd name="connsiteY8838" fmla="*/ 4265807 h 7267344"/>
              <a:gd name="connsiteX8839" fmla="*/ 8122146 w 15576846"/>
              <a:gd name="connsiteY8839" fmla="*/ 2425747 h 7267344"/>
              <a:gd name="connsiteX8840" fmla="*/ 7385089 w 15576846"/>
              <a:gd name="connsiteY8840" fmla="*/ 3018970 h 7267344"/>
              <a:gd name="connsiteX8841" fmla="*/ 8127995 w 15576846"/>
              <a:gd name="connsiteY8841" fmla="*/ 2400669 h 7267344"/>
              <a:gd name="connsiteX8842" fmla="*/ 8678145 w 15576846"/>
              <a:gd name="connsiteY8842" fmla="*/ 2813282 h 7267344"/>
              <a:gd name="connsiteX8843" fmla="*/ 9065905 w 15576846"/>
              <a:gd name="connsiteY8843" fmla="*/ 3512441 h 7267344"/>
              <a:gd name="connsiteX8844" fmla="*/ 8122146 w 15576846"/>
              <a:gd name="connsiteY8844" fmla="*/ 2425747 h 7267344"/>
              <a:gd name="connsiteX8845" fmla="*/ 6139264 w 15576846"/>
              <a:gd name="connsiteY8845" fmla="*/ 2992205 h 7267344"/>
              <a:gd name="connsiteX8846" fmla="*/ 5799862 w 15576846"/>
              <a:gd name="connsiteY8846" fmla="*/ 2179799 h 7267344"/>
              <a:gd name="connsiteX8847" fmla="*/ 5536146 w 15576846"/>
              <a:gd name="connsiteY8847" fmla="*/ 1661924 h 7267344"/>
              <a:gd name="connsiteX8848" fmla="*/ 5357560 w 15576846"/>
              <a:gd name="connsiteY8848" fmla="*/ 1347600 h 7267344"/>
              <a:gd name="connsiteX8849" fmla="*/ 4869374 w 15576846"/>
              <a:gd name="connsiteY8849" fmla="*/ 995265 h 7267344"/>
              <a:gd name="connsiteX8850" fmla="*/ 4816069 w 15576846"/>
              <a:gd name="connsiteY8850" fmla="*/ 999088 h 7267344"/>
              <a:gd name="connsiteX8851" fmla="*/ 4249386 w 15576846"/>
              <a:gd name="connsiteY8851" fmla="*/ 1506505 h 7267344"/>
              <a:gd name="connsiteX8852" fmla="*/ 3957892 w 15576846"/>
              <a:gd name="connsiteY8852" fmla="*/ 2047097 h 7267344"/>
              <a:gd name="connsiteX8853" fmla="*/ 3959916 w 15576846"/>
              <a:gd name="connsiteY8853" fmla="*/ 2037650 h 7267344"/>
              <a:gd name="connsiteX8854" fmla="*/ 4257709 w 15576846"/>
              <a:gd name="connsiteY8854" fmla="*/ 1454774 h 7267344"/>
              <a:gd name="connsiteX8855" fmla="*/ 4822591 w 15576846"/>
              <a:gd name="connsiteY8855" fmla="*/ 935661 h 7267344"/>
              <a:gd name="connsiteX8856" fmla="*/ 4875785 w 15576846"/>
              <a:gd name="connsiteY8856" fmla="*/ 931838 h 7267344"/>
              <a:gd name="connsiteX8857" fmla="*/ 5361834 w 15576846"/>
              <a:gd name="connsiteY8857" fmla="*/ 1290808 h 7267344"/>
              <a:gd name="connsiteX8858" fmla="*/ 5529173 w 15576846"/>
              <a:gd name="connsiteY8858" fmla="*/ 1594223 h 7267344"/>
              <a:gd name="connsiteX8859" fmla="*/ 5799975 w 15576846"/>
              <a:gd name="connsiteY8859" fmla="*/ 2143812 h 7267344"/>
              <a:gd name="connsiteX8860" fmla="*/ 6137578 w 15576846"/>
              <a:gd name="connsiteY8860" fmla="*/ 2986132 h 7267344"/>
              <a:gd name="connsiteX8861" fmla="*/ 6160070 w 15576846"/>
              <a:gd name="connsiteY8861" fmla="*/ 3034939 h 7267344"/>
              <a:gd name="connsiteX8862" fmla="*/ 6139264 w 15576846"/>
              <a:gd name="connsiteY8862" fmla="*/ 2992205 h 7267344"/>
              <a:gd name="connsiteX8863" fmla="*/ 3638732 w 15576846"/>
              <a:gd name="connsiteY8863" fmla="*/ 3039775 h 7267344"/>
              <a:gd name="connsiteX8864" fmla="*/ 3638508 w 15576846"/>
              <a:gd name="connsiteY8864" fmla="*/ 3040337 h 7267344"/>
              <a:gd name="connsiteX8865" fmla="*/ 3637833 w 15576846"/>
              <a:gd name="connsiteY8865" fmla="*/ 3041350 h 7267344"/>
              <a:gd name="connsiteX8866" fmla="*/ 3638058 w 15576846"/>
              <a:gd name="connsiteY8866" fmla="*/ 3040900 h 7267344"/>
              <a:gd name="connsiteX8867" fmla="*/ 3638732 w 15576846"/>
              <a:gd name="connsiteY8867" fmla="*/ 3039775 h 7267344"/>
              <a:gd name="connsiteX8868" fmla="*/ 3612192 w 15576846"/>
              <a:gd name="connsiteY8868" fmla="*/ 3089145 h 7267344"/>
              <a:gd name="connsiteX8869" fmla="*/ 3611405 w 15576846"/>
              <a:gd name="connsiteY8869" fmla="*/ 3091056 h 7267344"/>
              <a:gd name="connsiteX8870" fmla="*/ 3610168 w 15576846"/>
              <a:gd name="connsiteY8870" fmla="*/ 3092744 h 7267344"/>
              <a:gd name="connsiteX8871" fmla="*/ 3611068 w 15576846"/>
              <a:gd name="connsiteY8871" fmla="*/ 3090832 h 7267344"/>
              <a:gd name="connsiteX8872" fmla="*/ 3612192 w 15576846"/>
              <a:gd name="connsiteY8872" fmla="*/ 3089145 h 7267344"/>
              <a:gd name="connsiteX8873" fmla="*/ 3601733 w 15576846"/>
              <a:gd name="connsiteY8873" fmla="*/ 3113886 h 7267344"/>
              <a:gd name="connsiteX8874" fmla="*/ 3600046 w 15576846"/>
              <a:gd name="connsiteY8874" fmla="*/ 3117934 h 7267344"/>
              <a:gd name="connsiteX8875" fmla="*/ 3597572 w 15576846"/>
              <a:gd name="connsiteY8875" fmla="*/ 3121083 h 7267344"/>
              <a:gd name="connsiteX8876" fmla="*/ 3599372 w 15576846"/>
              <a:gd name="connsiteY8876" fmla="*/ 3116922 h 7267344"/>
              <a:gd name="connsiteX8877" fmla="*/ 3601733 w 15576846"/>
              <a:gd name="connsiteY8877" fmla="*/ 3113886 h 7267344"/>
              <a:gd name="connsiteX8878" fmla="*/ 3584415 w 15576846"/>
              <a:gd name="connsiteY8878" fmla="*/ 3137615 h 7267344"/>
              <a:gd name="connsiteX8879" fmla="*/ 3582728 w 15576846"/>
              <a:gd name="connsiteY8879" fmla="*/ 3139639 h 7267344"/>
              <a:gd name="connsiteX8880" fmla="*/ 3584077 w 15576846"/>
              <a:gd name="connsiteY8880" fmla="*/ 3136827 h 7267344"/>
              <a:gd name="connsiteX8881" fmla="*/ 3585652 w 15576846"/>
              <a:gd name="connsiteY8881" fmla="*/ 3134803 h 7267344"/>
              <a:gd name="connsiteX8882" fmla="*/ 3584415 w 15576846"/>
              <a:gd name="connsiteY8882" fmla="*/ 3137615 h 7267344"/>
              <a:gd name="connsiteX8883" fmla="*/ 3574968 w 15576846"/>
              <a:gd name="connsiteY8883" fmla="*/ 3158532 h 7267344"/>
              <a:gd name="connsiteX8884" fmla="*/ 3572832 w 15576846"/>
              <a:gd name="connsiteY8884" fmla="*/ 3163143 h 7267344"/>
              <a:gd name="connsiteX8885" fmla="*/ 3570020 w 15576846"/>
              <a:gd name="connsiteY8885" fmla="*/ 3166292 h 7267344"/>
              <a:gd name="connsiteX8886" fmla="*/ 3572269 w 15576846"/>
              <a:gd name="connsiteY8886" fmla="*/ 3161681 h 7267344"/>
              <a:gd name="connsiteX8887" fmla="*/ 3574968 w 15576846"/>
              <a:gd name="connsiteY8887" fmla="*/ 3158532 h 7267344"/>
              <a:gd name="connsiteX8888" fmla="*/ 3557312 w 15576846"/>
              <a:gd name="connsiteY8888" fmla="*/ 3180686 h 7267344"/>
              <a:gd name="connsiteX8889" fmla="*/ 3555288 w 15576846"/>
              <a:gd name="connsiteY8889" fmla="*/ 3182936 h 7267344"/>
              <a:gd name="connsiteX8890" fmla="*/ 3556975 w 15576846"/>
              <a:gd name="connsiteY8890" fmla="*/ 3179674 h 7267344"/>
              <a:gd name="connsiteX8891" fmla="*/ 3558999 w 15576846"/>
              <a:gd name="connsiteY8891" fmla="*/ 3177425 h 7267344"/>
              <a:gd name="connsiteX8892" fmla="*/ 3557312 w 15576846"/>
              <a:gd name="connsiteY8892" fmla="*/ 3180686 h 7267344"/>
              <a:gd name="connsiteX8893" fmla="*/ 3547978 w 15576846"/>
              <a:gd name="connsiteY8893" fmla="*/ 3199917 h 7267344"/>
              <a:gd name="connsiteX8894" fmla="*/ 3545616 w 15576846"/>
              <a:gd name="connsiteY8894" fmla="*/ 3204753 h 7267344"/>
              <a:gd name="connsiteX8895" fmla="*/ 3542580 w 15576846"/>
              <a:gd name="connsiteY8895" fmla="*/ 3207902 h 7267344"/>
              <a:gd name="connsiteX8896" fmla="*/ 3545054 w 15576846"/>
              <a:gd name="connsiteY8896" fmla="*/ 3203066 h 7267344"/>
              <a:gd name="connsiteX8897" fmla="*/ 3547978 w 15576846"/>
              <a:gd name="connsiteY8897" fmla="*/ 3199917 h 7267344"/>
              <a:gd name="connsiteX8898" fmla="*/ 3537182 w 15576846"/>
              <a:gd name="connsiteY8898" fmla="*/ 3222297 h 7267344"/>
              <a:gd name="connsiteX8899" fmla="*/ 3534146 w 15576846"/>
              <a:gd name="connsiteY8899" fmla="*/ 3228482 h 7267344"/>
              <a:gd name="connsiteX8900" fmla="*/ 3530097 w 15576846"/>
              <a:gd name="connsiteY8900" fmla="*/ 3232306 h 7267344"/>
              <a:gd name="connsiteX8901" fmla="*/ 3533246 w 15576846"/>
              <a:gd name="connsiteY8901" fmla="*/ 3226233 h 7267344"/>
              <a:gd name="connsiteX8902" fmla="*/ 3537182 w 15576846"/>
              <a:gd name="connsiteY8902" fmla="*/ 3222297 h 7267344"/>
              <a:gd name="connsiteX8903" fmla="*/ 3518176 w 15576846"/>
              <a:gd name="connsiteY8903" fmla="*/ 3243552 h 7267344"/>
              <a:gd name="connsiteX8904" fmla="*/ 3514802 w 15576846"/>
              <a:gd name="connsiteY8904" fmla="*/ 3246700 h 7267344"/>
              <a:gd name="connsiteX8905" fmla="*/ 3517501 w 15576846"/>
              <a:gd name="connsiteY8905" fmla="*/ 3241752 h 7267344"/>
              <a:gd name="connsiteX8906" fmla="*/ 3520763 w 15576846"/>
              <a:gd name="connsiteY8906" fmla="*/ 3238603 h 7267344"/>
              <a:gd name="connsiteX8907" fmla="*/ 3518176 w 15576846"/>
              <a:gd name="connsiteY8907" fmla="*/ 3243552 h 7267344"/>
              <a:gd name="connsiteX8908" fmla="*/ 3509742 w 15576846"/>
              <a:gd name="connsiteY8908" fmla="*/ 3259970 h 7267344"/>
              <a:gd name="connsiteX8909" fmla="*/ 3506593 w 15576846"/>
              <a:gd name="connsiteY8909" fmla="*/ 3266156 h 7267344"/>
              <a:gd name="connsiteX8910" fmla="*/ 3502319 w 15576846"/>
              <a:gd name="connsiteY8910" fmla="*/ 3269754 h 7267344"/>
              <a:gd name="connsiteX8911" fmla="*/ 3505581 w 15576846"/>
              <a:gd name="connsiteY8911" fmla="*/ 3263681 h 7267344"/>
              <a:gd name="connsiteX8912" fmla="*/ 3509742 w 15576846"/>
              <a:gd name="connsiteY8912" fmla="*/ 3259970 h 7267344"/>
              <a:gd name="connsiteX8913" fmla="*/ 3490511 w 15576846"/>
              <a:gd name="connsiteY8913" fmla="*/ 3279763 h 7267344"/>
              <a:gd name="connsiteX8914" fmla="*/ 3486912 w 15576846"/>
              <a:gd name="connsiteY8914" fmla="*/ 3282800 h 7267344"/>
              <a:gd name="connsiteX8915" fmla="*/ 3489724 w 15576846"/>
              <a:gd name="connsiteY8915" fmla="*/ 3277964 h 7267344"/>
              <a:gd name="connsiteX8916" fmla="*/ 3493210 w 15576846"/>
              <a:gd name="connsiteY8916" fmla="*/ 3274815 h 7267344"/>
              <a:gd name="connsiteX8917" fmla="*/ 3490511 w 15576846"/>
              <a:gd name="connsiteY8917" fmla="*/ 3279763 h 7267344"/>
              <a:gd name="connsiteX8918" fmla="*/ 3481964 w 15576846"/>
              <a:gd name="connsiteY8918" fmla="*/ 3295170 h 7267344"/>
              <a:gd name="connsiteX8919" fmla="*/ 3478703 w 15576846"/>
              <a:gd name="connsiteY8919" fmla="*/ 3301131 h 7267344"/>
              <a:gd name="connsiteX8920" fmla="*/ 3474205 w 15576846"/>
              <a:gd name="connsiteY8920" fmla="*/ 3304617 h 7267344"/>
              <a:gd name="connsiteX8921" fmla="*/ 3477579 w 15576846"/>
              <a:gd name="connsiteY8921" fmla="*/ 3298769 h 7267344"/>
              <a:gd name="connsiteX8922" fmla="*/ 3481964 w 15576846"/>
              <a:gd name="connsiteY8922" fmla="*/ 3295170 h 7267344"/>
              <a:gd name="connsiteX8923" fmla="*/ 3462509 w 15576846"/>
              <a:gd name="connsiteY8923" fmla="*/ 3313501 h 7267344"/>
              <a:gd name="connsiteX8924" fmla="*/ 3458685 w 15576846"/>
              <a:gd name="connsiteY8924" fmla="*/ 3316313 h 7267344"/>
              <a:gd name="connsiteX8925" fmla="*/ 3461609 w 15576846"/>
              <a:gd name="connsiteY8925" fmla="*/ 3311589 h 7267344"/>
              <a:gd name="connsiteX8926" fmla="*/ 3465320 w 15576846"/>
              <a:gd name="connsiteY8926" fmla="*/ 3308665 h 7267344"/>
              <a:gd name="connsiteX8927" fmla="*/ 3462509 w 15576846"/>
              <a:gd name="connsiteY8927" fmla="*/ 3313501 h 7267344"/>
              <a:gd name="connsiteX8928" fmla="*/ 3453849 w 15576846"/>
              <a:gd name="connsiteY8928" fmla="*/ 3328233 h 7267344"/>
              <a:gd name="connsiteX8929" fmla="*/ 3450476 w 15576846"/>
              <a:gd name="connsiteY8929" fmla="*/ 3334081 h 7267344"/>
              <a:gd name="connsiteX8930" fmla="*/ 3445752 w 15576846"/>
              <a:gd name="connsiteY8930" fmla="*/ 3337343 h 7267344"/>
              <a:gd name="connsiteX8931" fmla="*/ 3449239 w 15576846"/>
              <a:gd name="connsiteY8931" fmla="*/ 3331720 h 7267344"/>
              <a:gd name="connsiteX8932" fmla="*/ 3453849 w 15576846"/>
              <a:gd name="connsiteY8932" fmla="*/ 3328233 h 7267344"/>
              <a:gd name="connsiteX8933" fmla="*/ 3434056 w 15576846"/>
              <a:gd name="connsiteY8933" fmla="*/ 3345214 h 7267344"/>
              <a:gd name="connsiteX8934" fmla="*/ 3430121 w 15576846"/>
              <a:gd name="connsiteY8934" fmla="*/ 3347914 h 7267344"/>
              <a:gd name="connsiteX8935" fmla="*/ 3433044 w 15576846"/>
              <a:gd name="connsiteY8935" fmla="*/ 3343415 h 7267344"/>
              <a:gd name="connsiteX8936" fmla="*/ 3436981 w 15576846"/>
              <a:gd name="connsiteY8936" fmla="*/ 3340604 h 7267344"/>
              <a:gd name="connsiteX8937" fmla="*/ 3434056 w 15576846"/>
              <a:gd name="connsiteY8937" fmla="*/ 3345214 h 7267344"/>
              <a:gd name="connsiteX8938" fmla="*/ 3425285 w 15576846"/>
              <a:gd name="connsiteY8938" fmla="*/ 3359160 h 7267344"/>
              <a:gd name="connsiteX8939" fmla="*/ 3421798 w 15576846"/>
              <a:gd name="connsiteY8939" fmla="*/ 3364670 h 7267344"/>
              <a:gd name="connsiteX8940" fmla="*/ 3416963 w 15576846"/>
              <a:gd name="connsiteY8940" fmla="*/ 3367706 h 7267344"/>
              <a:gd name="connsiteX8941" fmla="*/ 3420562 w 15576846"/>
              <a:gd name="connsiteY8941" fmla="*/ 3362309 h 7267344"/>
              <a:gd name="connsiteX8942" fmla="*/ 3425285 w 15576846"/>
              <a:gd name="connsiteY8942" fmla="*/ 3359160 h 7267344"/>
              <a:gd name="connsiteX8943" fmla="*/ 3405379 w 15576846"/>
              <a:gd name="connsiteY8943" fmla="*/ 3374791 h 7267344"/>
              <a:gd name="connsiteX8944" fmla="*/ 3401219 w 15576846"/>
              <a:gd name="connsiteY8944" fmla="*/ 3377265 h 7267344"/>
              <a:gd name="connsiteX8945" fmla="*/ 3404255 w 15576846"/>
              <a:gd name="connsiteY8945" fmla="*/ 3372992 h 7267344"/>
              <a:gd name="connsiteX8946" fmla="*/ 3408416 w 15576846"/>
              <a:gd name="connsiteY8946" fmla="*/ 3370293 h 7267344"/>
              <a:gd name="connsiteX8947" fmla="*/ 3405379 w 15576846"/>
              <a:gd name="connsiteY8947" fmla="*/ 3374791 h 7267344"/>
              <a:gd name="connsiteX8948" fmla="*/ 3396495 w 15576846"/>
              <a:gd name="connsiteY8948" fmla="*/ 3388061 h 7267344"/>
              <a:gd name="connsiteX8949" fmla="*/ 3393009 w 15576846"/>
              <a:gd name="connsiteY8949" fmla="*/ 3393347 h 7267344"/>
              <a:gd name="connsiteX8950" fmla="*/ 3387948 w 15576846"/>
              <a:gd name="connsiteY8950" fmla="*/ 3396159 h 7267344"/>
              <a:gd name="connsiteX8951" fmla="*/ 3391547 w 15576846"/>
              <a:gd name="connsiteY8951" fmla="*/ 3391098 h 7267344"/>
              <a:gd name="connsiteX8952" fmla="*/ 3396495 w 15576846"/>
              <a:gd name="connsiteY8952" fmla="*/ 3388061 h 7267344"/>
              <a:gd name="connsiteX8953" fmla="*/ 3376365 w 15576846"/>
              <a:gd name="connsiteY8953" fmla="*/ 3402456 h 7267344"/>
              <a:gd name="connsiteX8954" fmla="*/ 3372092 w 15576846"/>
              <a:gd name="connsiteY8954" fmla="*/ 3404706 h 7267344"/>
              <a:gd name="connsiteX8955" fmla="*/ 3375128 w 15576846"/>
              <a:gd name="connsiteY8955" fmla="*/ 3400657 h 7267344"/>
              <a:gd name="connsiteX8956" fmla="*/ 3379289 w 15576846"/>
              <a:gd name="connsiteY8956" fmla="*/ 3398183 h 7267344"/>
              <a:gd name="connsiteX8957" fmla="*/ 3376365 w 15576846"/>
              <a:gd name="connsiteY8957" fmla="*/ 3402456 h 7267344"/>
              <a:gd name="connsiteX8958" fmla="*/ 3367256 w 15576846"/>
              <a:gd name="connsiteY8958" fmla="*/ 3415277 h 7267344"/>
              <a:gd name="connsiteX8959" fmla="*/ 3363769 w 15576846"/>
              <a:gd name="connsiteY8959" fmla="*/ 3420225 h 7267344"/>
              <a:gd name="connsiteX8960" fmla="*/ 3358596 w 15576846"/>
              <a:gd name="connsiteY8960" fmla="*/ 3422699 h 7267344"/>
              <a:gd name="connsiteX8961" fmla="*/ 3362195 w 15576846"/>
              <a:gd name="connsiteY8961" fmla="*/ 3417976 h 7267344"/>
              <a:gd name="connsiteX8962" fmla="*/ 3367256 w 15576846"/>
              <a:gd name="connsiteY8962" fmla="*/ 3415277 h 7267344"/>
              <a:gd name="connsiteX8963" fmla="*/ 3346901 w 15576846"/>
              <a:gd name="connsiteY8963" fmla="*/ 3428434 h 7267344"/>
              <a:gd name="connsiteX8964" fmla="*/ 3342515 w 15576846"/>
              <a:gd name="connsiteY8964" fmla="*/ 3430571 h 7267344"/>
              <a:gd name="connsiteX8965" fmla="*/ 3345439 w 15576846"/>
              <a:gd name="connsiteY8965" fmla="*/ 3426860 h 7267344"/>
              <a:gd name="connsiteX8966" fmla="*/ 3349825 w 15576846"/>
              <a:gd name="connsiteY8966" fmla="*/ 3424611 h 7267344"/>
              <a:gd name="connsiteX8967" fmla="*/ 3346901 w 15576846"/>
              <a:gd name="connsiteY8967" fmla="*/ 3428434 h 7267344"/>
              <a:gd name="connsiteX8968" fmla="*/ 3337567 w 15576846"/>
              <a:gd name="connsiteY8968" fmla="*/ 3440693 h 7267344"/>
              <a:gd name="connsiteX8969" fmla="*/ 3334080 w 15576846"/>
              <a:gd name="connsiteY8969" fmla="*/ 3445303 h 7267344"/>
              <a:gd name="connsiteX8970" fmla="*/ 3328795 w 15576846"/>
              <a:gd name="connsiteY8970" fmla="*/ 3447553 h 7267344"/>
              <a:gd name="connsiteX8971" fmla="*/ 3332281 w 15576846"/>
              <a:gd name="connsiteY8971" fmla="*/ 3443167 h 7267344"/>
              <a:gd name="connsiteX8972" fmla="*/ 3337567 w 15576846"/>
              <a:gd name="connsiteY8972" fmla="*/ 3440693 h 7267344"/>
              <a:gd name="connsiteX8973" fmla="*/ 3317099 w 15576846"/>
              <a:gd name="connsiteY8973" fmla="*/ 3452613 h 7267344"/>
              <a:gd name="connsiteX8974" fmla="*/ 3312601 w 15576846"/>
              <a:gd name="connsiteY8974" fmla="*/ 3454525 h 7267344"/>
              <a:gd name="connsiteX8975" fmla="*/ 3315525 w 15576846"/>
              <a:gd name="connsiteY8975" fmla="*/ 3451151 h 7267344"/>
              <a:gd name="connsiteX8976" fmla="*/ 3319910 w 15576846"/>
              <a:gd name="connsiteY8976" fmla="*/ 3449127 h 7267344"/>
              <a:gd name="connsiteX8977" fmla="*/ 3317099 w 15576846"/>
              <a:gd name="connsiteY8977" fmla="*/ 3452613 h 7267344"/>
              <a:gd name="connsiteX8978" fmla="*/ 3307540 w 15576846"/>
              <a:gd name="connsiteY8978" fmla="*/ 3464421 h 7267344"/>
              <a:gd name="connsiteX8979" fmla="*/ 3304054 w 15576846"/>
              <a:gd name="connsiteY8979" fmla="*/ 3468695 h 7267344"/>
              <a:gd name="connsiteX8980" fmla="*/ 3298768 w 15576846"/>
              <a:gd name="connsiteY8980" fmla="*/ 3470719 h 7267344"/>
              <a:gd name="connsiteX8981" fmla="*/ 3302255 w 15576846"/>
              <a:gd name="connsiteY8981" fmla="*/ 3466671 h 7267344"/>
              <a:gd name="connsiteX8982" fmla="*/ 3307540 w 15576846"/>
              <a:gd name="connsiteY8982" fmla="*/ 3464421 h 7267344"/>
              <a:gd name="connsiteX8983" fmla="*/ 3286847 w 15576846"/>
              <a:gd name="connsiteY8983" fmla="*/ 3475217 h 7267344"/>
              <a:gd name="connsiteX8984" fmla="*/ 3282349 w 15576846"/>
              <a:gd name="connsiteY8984" fmla="*/ 3476905 h 7267344"/>
              <a:gd name="connsiteX8985" fmla="*/ 3285160 w 15576846"/>
              <a:gd name="connsiteY8985" fmla="*/ 3473756 h 7267344"/>
              <a:gd name="connsiteX8986" fmla="*/ 3289659 w 15576846"/>
              <a:gd name="connsiteY8986" fmla="*/ 3471844 h 7267344"/>
              <a:gd name="connsiteX8987" fmla="*/ 3286847 w 15576846"/>
              <a:gd name="connsiteY8987" fmla="*/ 3475217 h 7267344"/>
              <a:gd name="connsiteX8988" fmla="*/ 3276726 w 15576846"/>
              <a:gd name="connsiteY8988" fmla="*/ 3487026 h 7267344"/>
              <a:gd name="connsiteX8989" fmla="*/ 3273690 w 15576846"/>
              <a:gd name="connsiteY8989" fmla="*/ 3490625 h 7267344"/>
              <a:gd name="connsiteX8990" fmla="*/ 3268292 w 15576846"/>
              <a:gd name="connsiteY8990" fmla="*/ 3492424 h 7267344"/>
              <a:gd name="connsiteX8991" fmla="*/ 3271328 w 15576846"/>
              <a:gd name="connsiteY8991" fmla="*/ 3489050 h 7267344"/>
              <a:gd name="connsiteX8992" fmla="*/ 3276726 w 15576846"/>
              <a:gd name="connsiteY8992" fmla="*/ 3487026 h 7267344"/>
              <a:gd name="connsiteX8993" fmla="*/ 3256258 w 15576846"/>
              <a:gd name="connsiteY8993" fmla="*/ 3496360 h 7267344"/>
              <a:gd name="connsiteX8994" fmla="*/ 3251648 w 15576846"/>
              <a:gd name="connsiteY8994" fmla="*/ 3497822 h 7267344"/>
              <a:gd name="connsiteX8995" fmla="*/ 3254122 w 15576846"/>
              <a:gd name="connsiteY8995" fmla="*/ 3495348 h 7267344"/>
              <a:gd name="connsiteX8996" fmla="*/ 3258732 w 15576846"/>
              <a:gd name="connsiteY8996" fmla="*/ 3493661 h 7267344"/>
              <a:gd name="connsiteX8997" fmla="*/ 3256258 w 15576846"/>
              <a:gd name="connsiteY8997" fmla="*/ 3496360 h 7267344"/>
              <a:gd name="connsiteX8998" fmla="*/ 3246025 w 15576846"/>
              <a:gd name="connsiteY8998" fmla="*/ 3507606 h 7267344"/>
              <a:gd name="connsiteX8999" fmla="*/ 3243213 w 15576846"/>
              <a:gd name="connsiteY8999" fmla="*/ 3510642 h 7267344"/>
              <a:gd name="connsiteX9000" fmla="*/ 3237703 w 15576846"/>
              <a:gd name="connsiteY9000" fmla="*/ 3512217 h 7267344"/>
              <a:gd name="connsiteX9001" fmla="*/ 3240514 w 15576846"/>
              <a:gd name="connsiteY9001" fmla="*/ 3509293 h 7267344"/>
              <a:gd name="connsiteX9002" fmla="*/ 3246025 w 15576846"/>
              <a:gd name="connsiteY9002" fmla="*/ 3507606 h 7267344"/>
              <a:gd name="connsiteX9003" fmla="*/ 3225557 w 15576846"/>
              <a:gd name="connsiteY9003" fmla="*/ 3515815 h 7267344"/>
              <a:gd name="connsiteX9004" fmla="*/ 3220946 w 15576846"/>
              <a:gd name="connsiteY9004" fmla="*/ 3517165 h 7267344"/>
              <a:gd name="connsiteX9005" fmla="*/ 3223083 w 15576846"/>
              <a:gd name="connsiteY9005" fmla="*/ 3515141 h 7267344"/>
              <a:gd name="connsiteX9006" fmla="*/ 3227806 w 15576846"/>
              <a:gd name="connsiteY9006" fmla="*/ 3513679 h 7267344"/>
              <a:gd name="connsiteX9007" fmla="*/ 3225557 w 15576846"/>
              <a:gd name="connsiteY9007" fmla="*/ 3515815 h 7267344"/>
              <a:gd name="connsiteX9008" fmla="*/ 3207901 w 15576846"/>
              <a:gd name="connsiteY9008" fmla="*/ 3520764 h 7267344"/>
              <a:gd name="connsiteX9009" fmla="*/ 3204190 w 15576846"/>
              <a:gd name="connsiteY9009" fmla="*/ 3521776 h 7267344"/>
              <a:gd name="connsiteX9010" fmla="*/ 3205539 w 15576846"/>
              <a:gd name="connsiteY9010" fmla="*/ 3520538 h 7267344"/>
              <a:gd name="connsiteX9011" fmla="*/ 3209250 w 15576846"/>
              <a:gd name="connsiteY9011" fmla="*/ 3519302 h 7267344"/>
              <a:gd name="connsiteX9012" fmla="*/ 3207901 w 15576846"/>
              <a:gd name="connsiteY9012" fmla="*/ 3520764 h 7267344"/>
              <a:gd name="connsiteX9013" fmla="*/ 3196205 w 15576846"/>
              <a:gd name="connsiteY9013" fmla="*/ 3532010 h 7267344"/>
              <a:gd name="connsiteX9014" fmla="*/ 3194068 w 15576846"/>
              <a:gd name="connsiteY9014" fmla="*/ 3534146 h 7267344"/>
              <a:gd name="connsiteX9015" fmla="*/ 3189345 w 15576846"/>
              <a:gd name="connsiteY9015" fmla="*/ 3535271 h 7267344"/>
              <a:gd name="connsiteX9016" fmla="*/ 3191482 w 15576846"/>
              <a:gd name="connsiteY9016" fmla="*/ 3533359 h 7267344"/>
              <a:gd name="connsiteX9017" fmla="*/ 3196205 w 15576846"/>
              <a:gd name="connsiteY9017" fmla="*/ 3532010 h 7267344"/>
              <a:gd name="connsiteX9018" fmla="*/ 3176187 w 15576846"/>
              <a:gd name="connsiteY9018" fmla="*/ 3538420 h 7267344"/>
              <a:gd name="connsiteX9019" fmla="*/ 3172476 w 15576846"/>
              <a:gd name="connsiteY9019" fmla="*/ 3539319 h 7267344"/>
              <a:gd name="connsiteX9020" fmla="*/ 3173826 w 15576846"/>
              <a:gd name="connsiteY9020" fmla="*/ 3538195 h 7267344"/>
              <a:gd name="connsiteX9021" fmla="*/ 3177537 w 15576846"/>
              <a:gd name="connsiteY9021" fmla="*/ 3537183 h 7267344"/>
              <a:gd name="connsiteX9022" fmla="*/ 3176187 w 15576846"/>
              <a:gd name="connsiteY9022" fmla="*/ 3538420 h 7267344"/>
              <a:gd name="connsiteX9023" fmla="*/ 3164379 w 15576846"/>
              <a:gd name="connsiteY9023" fmla="*/ 3549103 h 7267344"/>
              <a:gd name="connsiteX9024" fmla="*/ 3162243 w 15576846"/>
              <a:gd name="connsiteY9024" fmla="*/ 3551015 h 7267344"/>
              <a:gd name="connsiteX9025" fmla="*/ 3157519 w 15576846"/>
              <a:gd name="connsiteY9025" fmla="*/ 3551915 h 7267344"/>
              <a:gd name="connsiteX9026" fmla="*/ 3159656 w 15576846"/>
              <a:gd name="connsiteY9026" fmla="*/ 3550115 h 7267344"/>
              <a:gd name="connsiteX9027" fmla="*/ 3164379 w 15576846"/>
              <a:gd name="connsiteY9027" fmla="*/ 3549103 h 7267344"/>
              <a:gd name="connsiteX9028" fmla="*/ 3144136 w 15576846"/>
              <a:gd name="connsiteY9028" fmla="*/ 3554614 h 7267344"/>
              <a:gd name="connsiteX9029" fmla="*/ 3140425 w 15576846"/>
              <a:gd name="connsiteY9029" fmla="*/ 3555401 h 7267344"/>
              <a:gd name="connsiteX9030" fmla="*/ 3141662 w 15576846"/>
              <a:gd name="connsiteY9030" fmla="*/ 3554389 h 7267344"/>
              <a:gd name="connsiteX9031" fmla="*/ 3145374 w 15576846"/>
              <a:gd name="connsiteY9031" fmla="*/ 3553489 h 7267344"/>
              <a:gd name="connsiteX9032" fmla="*/ 3144136 w 15576846"/>
              <a:gd name="connsiteY9032" fmla="*/ 3554614 h 7267344"/>
              <a:gd name="connsiteX9033" fmla="*/ 3132104 w 15576846"/>
              <a:gd name="connsiteY9033" fmla="*/ 3564847 h 7267344"/>
              <a:gd name="connsiteX9034" fmla="*/ 3129967 w 15576846"/>
              <a:gd name="connsiteY9034" fmla="*/ 3566647 h 7267344"/>
              <a:gd name="connsiteX9035" fmla="*/ 3125243 w 15576846"/>
              <a:gd name="connsiteY9035" fmla="*/ 3567434 h 7267344"/>
              <a:gd name="connsiteX9036" fmla="*/ 3127268 w 15576846"/>
              <a:gd name="connsiteY9036" fmla="*/ 3565860 h 7267344"/>
              <a:gd name="connsiteX9037" fmla="*/ 3132104 w 15576846"/>
              <a:gd name="connsiteY9037" fmla="*/ 3564847 h 7267344"/>
              <a:gd name="connsiteX9038" fmla="*/ 3111748 w 15576846"/>
              <a:gd name="connsiteY9038" fmla="*/ 3569571 h 7267344"/>
              <a:gd name="connsiteX9039" fmla="*/ 3108150 w 15576846"/>
              <a:gd name="connsiteY9039" fmla="*/ 3570133 h 7267344"/>
              <a:gd name="connsiteX9040" fmla="*/ 3109274 w 15576846"/>
              <a:gd name="connsiteY9040" fmla="*/ 3569234 h 7267344"/>
              <a:gd name="connsiteX9041" fmla="*/ 3112985 w 15576846"/>
              <a:gd name="connsiteY9041" fmla="*/ 3568446 h 7267344"/>
              <a:gd name="connsiteX9042" fmla="*/ 3111748 w 15576846"/>
              <a:gd name="connsiteY9042" fmla="*/ 3569571 h 7267344"/>
              <a:gd name="connsiteX9043" fmla="*/ 3099715 w 15576846"/>
              <a:gd name="connsiteY9043" fmla="*/ 3579130 h 7267344"/>
              <a:gd name="connsiteX9044" fmla="*/ 3097466 w 15576846"/>
              <a:gd name="connsiteY9044" fmla="*/ 3580929 h 7267344"/>
              <a:gd name="connsiteX9045" fmla="*/ 3092743 w 15576846"/>
              <a:gd name="connsiteY9045" fmla="*/ 3581492 h 7267344"/>
              <a:gd name="connsiteX9046" fmla="*/ 3093642 w 15576846"/>
              <a:gd name="connsiteY9046" fmla="*/ 3580817 h 7267344"/>
              <a:gd name="connsiteX9047" fmla="*/ 3094880 w 15576846"/>
              <a:gd name="connsiteY9047" fmla="*/ 3579917 h 7267344"/>
              <a:gd name="connsiteX9048" fmla="*/ 3099715 w 15576846"/>
              <a:gd name="connsiteY9048" fmla="*/ 3579130 h 7267344"/>
              <a:gd name="connsiteX9049" fmla="*/ 3066427 w 15576846"/>
              <a:gd name="connsiteY9049" fmla="*/ 3592400 h 7267344"/>
              <a:gd name="connsiteX9050" fmla="*/ 3064291 w 15576846"/>
              <a:gd name="connsiteY9050" fmla="*/ 3593974 h 7267344"/>
              <a:gd name="connsiteX9051" fmla="*/ 3059567 w 15576846"/>
              <a:gd name="connsiteY9051" fmla="*/ 3594424 h 7267344"/>
              <a:gd name="connsiteX9052" fmla="*/ 3061591 w 15576846"/>
              <a:gd name="connsiteY9052" fmla="*/ 3593075 h 7267344"/>
              <a:gd name="connsiteX9053" fmla="*/ 3066427 w 15576846"/>
              <a:gd name="connsiteY9053" fmla="*/ 3592400 h 7267344"/>
              <a:gd name="connsiteX9054" fmla="*/ 3045622 w 15576846"/>
              <a:gd name="connsiteY9054" fmla="*/ 3595662 h 7267344"/>
              <a:gd name="connsiteX9055" fmla="*/ 3042024 w 15576846"/>
              <a:gd name="connsiteY9055" fmla="*/ 3595999 h 7267344"/>
              <a:gd name="connsiteX9056" fmla="*/ 3043148 w 15576846"/>
              <a:gd name="connsiteY9056" fmla="*/ 3595324 h 7267344"/>
              <a:gd name="connsiteX9057" fmla="*/ 3046859 w 15576846"/>
              <a:gd name="connsiteY9057" fmla="*/ 3594874 h 7267344"/>
              <a:gd name="connsiteX9058" fmla="*/ 3045622 w 15576846"/>
              <a:gd name="connsiteY9058" fmla="*/ 3595662 h 7267344"/>
              <a:gd name="connsiteX9059" fmla="*/ 3026954 w 15576846"/>
              <a:gd name="connsiteY9059" fmla="*/ 3597461 h 7267344"/>
              <a:gd name="connsiteX9060" fmla="*/ 3024705 w 15576846"/>
              <a:gd name="connsiteY9060" fmla="*/ 3597686 h 7267344"/>
              <a:gd name="connsiteX9061" fmla="*/ 3027067 w 15576846"/>
              <a:gd name="connsiteY9061" fmla="*/ 3597348 h 7267344"/>
              <a:gd name="connsiteX9062" fmla="*/ 3026954 w 15576846"/>
              <a:gd name="connsiteY9062" fmla="*/ 3597461 h 7267344"/>
              <a:gd name="connsiteX9063" fmla="*/ 3012897 w 15576846"/>
              <a:gd name="connsiteY9063" fmla="*/ 3606345 h 7267344"/>
              <a:gd name="connsiteX9064" fmla="*/ 3011885 w 15576846"/>
              <a:gd name="connsiteY9064" fmla="*/ 3607020 h 7267344"/>
              <a:gd name="connsiteX9065" fmla="*/ 3008398 w 15576846"/>
              <a:gd name="connsiteY9065" fmla="*/ 3607245 h 7267344"/>
              <a:gd name="connsiteX9066" fmla="*/ 3009298 w 15576846"/>
              <a:gd name="connsiteY9066" fmla="*/ 3606682 h 7267344"/>
              <a:gd name="connsiteX9067" fmla="*/ 3012897 w 15576846"/>
              <a:gd name="connsiteY9067" fmla="*/ 3606345 h 7267344"/>
              <a:gd name="connsiteX9068" fmla="*/ 2978484 w 15576846"/>
              <a:gd name="connsiteY9068" fmla="*/ 3616691 h 7267344"/>
              <a:gd name="connsiteX9069" fmla="*/ 2977697 w 15576846"/>
              <a:gd name="connsiteY9069" fmla="*/ 3617141 h 7267344"/>
              <a:gd name="connsiteX9070" fmla="*/ 2974211 w 15576846"/>
              <a:gd name="connsiteY9070" fmla="*/ 3617254 h 7267344"/>
              <a:gd name="connsiteX9071" fmla="*/ 2974773 w 15576846"/>
              <a:gd name="connsiteY9071" fmla="*/ 3616916 h 7267344"/>
              <a:gd name="connsiteX9072" fmla="*/ 2978484 w 15576846"/>
              <a:gd name="connsiteY9072" fmla="*/ 3616691 h 7267344"/>
              <a:gd name="connsiteX9073" fmla="*/ 2943734 w 15576846"/>
              <a:gd name="connsiteY9073" fmla="*/ 3625688 h 7267344"/>
              <a:gd name="connsiteX9074" fmla="*/ 2943172 w 15576846"/>
              <a:gd name="connsiteY9074" fmla="*/ 3626025 h 7267344"/>
              <a:gd name="connsiteX9075" fmla="*/ 2939798 w 15576846"/>
              <a:gd name="connsiteY9075" fmla="*/ 3626025 h 7267344"/>
              <a:gd name="connsiteX9076" fmla="*/ 2940248 w 15576846"/>
              <a:gd name="connsiteY9076" fmla="*/ 3625801 h 7267344"/>
              <a:gd name="connsiteX9077" fmla="*/ 2943734 w 15576846"/>
              <a:gd name="connsiteY9077" fmla="*/ 3625688 h 7267344"/>
              <a:gd name="connsiteX9078" fmla="*/ 2908534 w 15576846"/>
              <a:gd name="connsiteY9078" fmla="*/ 3633673 h 7267344"/>
              <a:gd name="connsiteX9079" fmla="*/ 2413264 w 15576846"/>
              <a:gd name="connsiteY9079" fmla="*/ 3982859 h 7267344"/>
              <a:gd name="connsiteX9080" fmla="*/ 1893589 w 15576846"/>
              <a:gd name="connsiteY9080" fmla="*/ 4183374 h 7267344"/>
              <a:gd name="connsiteX9081" fmla="*/ 1742557 w 15576846"/>
              <a:gd name="connsiteY9081" fmla="*/ 4158070 h 7267344"/>
              <a:gd name="connsiteX9082" fmla="*/ 1720290 w 15576846"/>
              <a:gd name="connsiteY9082" fmla="*/ 4126919 h 7267344"/>
              <a:gd name="connsiteX9083" fmla="*/ 1870310 w 15576846"/>
              <a:gd name="connsiteY9083" fmla="*/ 4151098 h 7267344"/>
              <a:gd name="connsiteX9084" fmla="*/ 2393696 w 15576846"/>
              <a:gd name="connsiteY9084" fmla="*/ 3961267 h 7267344"/>
              <a:gd name="connsiteX9085" fmla="*/ 2905048 w 15576846"/>
              <a:gd name="connsiteY9085" fmla="*/ 3633560 h 7267344"/>
              <a:gd name="connsiteX9086" fmla="*/ 2908534 w 15576846"/>
              <a:gd name="connsiteY9086" fmla="*/ 3633560 h 7267344"/>
              <a:gd name="connsiteX9087" fmla="*/ 1734010 w 15576846"/>
              <a:gd name="connsiteY9087" fmla="*/ 4156159 h 7267344"/>
              <a:gd name="connsiteX9088" fmla="*/ 1720627 w 15576846"/>
              <a:gd name="connsiteY9088" fmla="*/ 4153122 h 7267344"/>
              <a:gd name="connsiteX9089" fmla="*/ 1698248 w 15576846"/>
              <a:gd name="connsiteY9089" fmla="*/ 4122308 h 7267344"/>
              <a:gd name="connsiteX9090" fmla="*/ 1711743 w 15576846"/>
              <a:gd name="connsiteY9090" fmla="*/ 4125232 h 7267344"/>
              <a:gd name="connsiteX9091" fmla="*/ 1734010 w 15576846"/>
              <a:gd name="connsiteY9091" fmla="*/ 4156159 h 7267344"/>
              <a:gd name="connsiteX9092" fmla="*/ 1711968 w 15576846"/>
              <a:gd name="connsiteY9092" fmla="*/ 4150985 h 7267344"/>
              <a:gd name="connsiteX9093" fmla="*/ 1698697 w 15576846"/>
              <a:gd name="connsiteY9093" fmla="*/ 4147836 h 7267344"/>
              <a:gd name="connsiteX9094" fmla="*/ 1676093 w 15576846"/>
              <a:gd name="connsiteY9094" fmla="*/ 4117473 h 7267344"/>
              <a:gd name="connsiteX9095" fmla="*/ 1689363 w 15576846"/>
              <a:gd name="connsiteY9095" fmla="*/ 4120397 h 7267344"/>
              <a:gd name="connsiteX9096" fmla="*/ 1711968 w 15576846"/>
              <a:gd name="connsiteY9096" fmla="*/ 4150985 h 7267344"/>
              <a:gd name="connsiteX9097" fmla="*/ 1689926 w 15576846"/>
              <a:gd name="connsiteY9097" fmla="*/ 4145587 h 7267344"/>
              <a:gd name="connsiteX9098" fmla="*/ 1676993 w 15576846"/>
              <a:gd name="connsiteY9098" fmla="*/ 4142326 h 7267344"/>
              <a:gd name="connsiteX9099" fmla="*/ 1654276 w 15576846"/>
              <a:gd name="connsiteY9099" fmla="*/ 4112300 h 7267344"/>
              <a:gd name="connsiteX9100" fmla="*/ 1667321 w 15576846"/>
              <a:gd name="connsiteY9100" fmla="*/ 4115336 h 7267344"/>
              <a:gd name="connsiteX9101" fmla="*/ 1689926 w 15576846"/>
              <a:gd name="connsiteY9101" fmla="*/ 4145587 h 7267344"/>
              <a:gd name="connsiteX9102" fmla="*/ 1667771 w 15576846"/>
              <a:gd name="connsiteY9102" fmla="*/ 4140077 h 7267344"/>
              <a:gd name="connsiteX9103" fmla="*/ 1655063 w 15576846"/>
              <a:gd name="connsiteY9103" fmla="*/ 4136816 h 7267344"/>
              <a:gd name="connsiteX9104" fmla="*/ 1632234 w 15576846"/>
              <a:gd name="connsiteY9104" fmla="*/ 4107239 h 7267344"/>
              <a:gd name="connsiteX9105" fmla="*/ 1645054 w 15576846"/>
              <a:gd name="connsiteY9105" fmla="*/ 4110275 h 7267344"/>
              <a:gd name="connsiteX9106" fmla="*/ 1667771 w 15576846"/>
              <a:gd name="connsiteY9106" fmla="*/ 4140077 h 7267344"/>
              <a:gd name="connsiteX9107" fmla="*/ 1645729 w 15576846"/>
              <a:gd name="connsiteY9107" fmla="*/ 4134229 h 7267344"/>
              <a:gd name="connsiteX9108" fmla="*/ 1633246 w 15576846"/>
              <a:gd name="connsiteY9108" fmla="*/ 4130855 h 7267344"/>
              <a:gd name="connsiteX9109" fmla="*/ 1610304 w 15576846"/>
              <a:gd name="connsiteY9109" fmla="*/ 4101728 h 7267344"/>
              <a:gd name="connsiteX9110" fmla="*/ 1622900 w 15576846"/>
              <a:gd name="connsiteY9110" fmla="*/ 4104877 h 7267344"/>
              <a:gd name="connsiteX9111" fmla="*/ 1645729 w 15576846"/>
              <a:gd name="connsiteY9111" fmla="*/ 4134229 h 7267344"/>
              <a:gd name="connsiteX9112" fmla="*/ 1623687 w 15576846"/>
              <a:gd name="connsiteY9112" fmla="*/ 4128269 h 7267344"/>
              <a:gd name="connsiteX9113" fmla="*/ 1611542 w 15576846"/>
              <a:gd name="connsiteY9113" fmla="*/ 4124895 h 7267344"/>
              <a:gd name="connsiteX9114" fmla="*/ 1588487 w 15576846"/>
              <a:gd name="connsiteY9114" fmla="*/ 4096218 h 7267344"/>
              <a:gd name="connsiteX9115" fmla="*/ 1600858 w 15576846"/>
              <a:gd name="connsiteY9115" fmla="*/ 4099367 h 7267344"/>
              <a:gd name="connsiteX9116" fmla="*/ 1623687 w 15576846"/>
              <a:gd name="connsiteY9116" fmla="*/ 4128269 h 7267344"/>
              <a:gd name="connsiteX9117" fmla="*/ 1601533 w 15576846"/>
              <a:gd name="connsiteY9117" fmla="*/ 4121971 h 7267344"/>
              <a:gd name="connsiteX9118" fmla="*/ 1589612 w 15576846"/>
              <a:gd name="connsiteY9118" fmla="*/ 4118485 h 7267344"/>
              <a:gd name="connsiteX9119" fmla="*/ 1566445 w 15576846"/>
              <a:gd name="connsiteY9119" fmla="*/ 4090257 h 7267344"/>
              <a:gd name="connsiteX9120" fmla="*/ 1578478 w 15576846"/>
              <a:gd name="connsiteY9120" fmla="*/ 4093406 h 7267344"/>
              <a:gd name="connsiteX9121" fmla="*/ 1601533 w 15576846"/>
              <a:gd name="connsiteY9121" fmla="*/ 4121971 h 7267344"/>
              <a:gd name="connsiteX9122" fmla="*/ 1579378 w 15576846"/>
              <a:gd name="connsiteY9122" fmla="*/ 4115561 h 7267344"/>
              <a:gd name="connsiteX9123" fmla="*/ 1567795 w 15576846"/>
              <a:gd name="connsiteY9123" fmla="*/ 4112074 h 7267344"/>
              <a:gd name="connsiteX9124" fmla="*/ 1544516 w 15576846"/>
              <a:gd name="connsiteY9124" fmla="*/ 4084410 h 7267344"/>
              <a:gd name="connsiteX9125" fmla="*/ 1556212 w 15576846"/>
              <a:gd name="connsiteY9125" fmla="*/ 4087671 h 7267344"/>
              <a:gd name="connsiteX9126" fmla="*/ 1579378 w 15576846"/>
              <a:gd name="connsiteY9126" fmla="*/ 4115561 h 7267344"/>
              <a:gd name="connsiteX9127" fmla="*/ 1557224 w 15576846"/>
              <a:gd name="connsiteY9127" fmla="*/ 4108813 h 7267344"/>
              <a:gd name="connsiteX9128" fmla="*/ 1545865 w 15576846"/>
              <a:gd name="connsiteY9128" fmla="*/ 4105215 h 7267344"/>
              <a:gd name="connsiteX9129" fmla="*/ 1522474 w 15576846"/>
              <a:gd name="connsiteY9129" fmla="*/ 4077999 h 7267344"/>
              <a:gd name="connsiteX9130" fmla="*/ 1533832 w 15576846"/>
              <a:gd name="connsiteY9130" fmla="*/ 4081261 h 7267344"/>
              <a:gd name="connsiteX9131" fmla="*/ 1557224 w 15576846"/>
              <a:gd name="connsiteY9131" fmla="*/ 4108813 h 7267344"/>
              <a:gd name="connsiteX9132" fmla="*/ 1534957 w 15576846"/>
              <a:gd name="connsiteY9132" fmla="*/ 4101728 h 7267344"/>
              <a:gd name="connsiteX9133" fmla="*/ 1524048 w 15576846"/>
              <a:gd name="connsiteY9133" fmla="*/ 4098130 h 7267344"/>
              <a:gd name="connsiteX9134" fmla="*/ 1500657 w 15576846"/>
              <a:gd name="connsiteY9134" fmla="*/ 4071477 h 7267344"/>
              <a:gd name="connsiteX9135" fmla="*/ 1511790 w 15576846"/>
              <a:gd name="connsiteY9135" fmla="*/ 4074850 h 7267344"/>
              <a:gd name="connsiteX9136" fmla="*/ 1534957 w 15576846"/>
              <a:gd name="connsiteY9136" fmla="*/ 4101728 h 7267344"/>
              <a:gd name="connsiteX9137" fmla="*/ 1512465 w 15576846"/>
              <a:gd name="connsiteY9137" fmla="*/ 4094193 h 7267344"/>
              <a:gd name="connsiteX9138" fmla="*/ 1502006 w 15576846"/>
              <a:gd name="connsiteY9138" fmla="*/ 4090595 h 7267344"/>
              <a:gd name="connsiteX9139" fmla="*/ 1501894 w 15576846"/>
              <a:gd name="connsiteY9139" fmla="*/ 4090482 h 7267344"/>
              <a:gd name="connsiteX9140" fmla="*/ 1478502 w 15576846"/>
              <a:gd name="connsiteY9140" fmla="*/ 4064504 h 7267344"/>
              <a:gd name="connsiteX9141" fmla="*/ 1489298 w 15576846"/>
              <a:gd name="connsiteY9141" fmla="*/ 4067878 h 7267344"/>
              <a:gd name="connsiteX9142" fmla="*/ 1512465 w 15576846"/>
              <a:gd name="connsiteY9142" fmla="*/ 4094193 h 7267344"/>
              <a:gd name="connsiteX9143" fmla="*/ 1489861 w 15576846"/>
              <a:gd name="connsiteY9143" fmla="*/ 4086321 h 7267344"/>
              <a:gd name="connsiteX9144" fmla="*/ 1479739 w 15576846"/>
              <a:gd name="connsiteY9144" fmla="*/ 4082723 h 7267344"/>
              <a:gd name="connsiteX9145" fmla="*/ 1476253 w 15576846"/>
              <a:gd name="connsiteY9145" fmla="*/ 4078899 h 7267344"/>
              <a:gd name="connsiteX9146" fmla="*/ 1456123 w 15576846"/>
              <a:gd name="connsiteY9146" fmla="*/ 4057194 h 7267344"/>
              <a:gd name="connsiteX9147" fmla="*/ 1466582 w 15576846"/>
              <a:gd name="connsiteY9147" fmla="*/ 4060681 h 7267344"/>
              <a:gd name="connsiteX9148" fmla="*/ 1489861 w 15576846"/>
              <a:gd name="connsiteY9148" fmla="*/ 4086321 h 7267344"/>
              <a:gd name="connsiteX9149" fmla="*/ 1466919 w 15576846"/>
              <a:gd name="connsiteY9149" fmla="*/ 4077999 h 7267344"/>
              <a:gd name="connsiteX9150" fmla="*/ 1457135 w 15576846"/>
              <a:gd name="connsiteY9150" fmla="*/ 4074288 h 7267344"/>
              <a:gd name="connsiteX9151" fmla="*/ 1450612 w 15576846"/>
              <a:gd name="connsiteY9151" fmla="*/ 4067316 h 7267344"/>
              <a:gd name="connsiteX9152" fmla="*/ 1433518 w 15576846"/>
              <a:gd name="connsiteY9152" fmla="*/ 4049547 h 7267344"/>
              <a:gd name="connsiteX9153" fmla="*/ 1443640 w 15576846"/>
              <a:gd name="connsiteY9153" fmla="*/ 4053033 h 7267344"/>
              <a:gd name="connsiteX9154" fmla="*/ 1466919 w 15576846"/>
              <a:gd name="connsiteY9154" fmla="*/ 4077999 h 7267344"/>
              <a:gd name="connsiteX9155" fmla="*/ 1421485 w 15576846"/>
              <a:gd name="connsiteY9155" fmla="*/ 4036952 h 7267344"/>
              <a:gd name="connsiteX9156" fmla="*/ 1399106 w 15576846"/>
              <a:gd name="connsiteY9156" fmla="*/ 4014123 h 7267344"/>
              <a:gd name="connsiteX9157" fmla="*/ 1409677 w 15576846"/>
              <a:gd name="connsiteY9157" fmla="*/ 4017609 h 7267344"/>
              <a:gd name="connsiteX9158" fmla="*/ 1431944 w 15576846"/>
              <a:gd name="connsiteY9158" fmla="*/ 4040663 h 7267344"/>
              <a:gd name="connsiteX9159" fmla="*/ 1421485 w 15576846"/>
              <a:gd name="connsiteY9159" fmla="*/ 4036952 h 7267344"/>
              <a:gd name="connsiteX9160" fmla="*/ 1387298 w 15576846"/>
              <a:gd name="connsiteY9160" fmla="*/ 4002089 h 7267344"/>
              <a:gd name="connsiteX9161" fmla="*/ 1361994 w 15576846"/>
              <a:gd name="connsiteY9161" fmla="*/ 3977123 h 7267344"/>
              <a:gd name="connsiteX9162" fmla="*/ 1373015 w 15576846"/>
              <a:gd name="connsiteY9162" fmla="*/ 3980610 h 7267344"/>
              <a:gd name="connsiteX9163" fmla="*/ 1398206 w 15576846"/>
              <a:gd name="connsiteY9163" fmla="*/ 4005801 h 7267344"/>
              <a:gd name="connsiteX9164" fmla="*/ 1387298 w 15576846"/>
              <a:gd name="connsiteY9164" fmla="*/ 4002089 h 7267344"/>
              <a:gd name="connsiteX9165" fmla="*/ 1350074 w 15576846"/>
              <a:gd name="connsiteY9165" fmla="*/ 3965653 h 7267344"/>
              <a:gd name="connsiteX9166" fmla="*/ 1325895 w 15576846"/>
              <a:gd name="connsiteY9166" fmla="*/ 3942598 h 7267344"/>
              <a:gd name="connsiteX9167" fmla="*/ 1337253 w 15576846"/>
              <a:gd name="connsiteY9167" fmla="*/ 3945972 h 7267344"/>
              <a:gd name="connsiteX9168" fmla="*/ 1361545 w 15576846"/>
              <a:gd name="connsiteY9168" fmla="*/ 3969476 h 7267344"/>
              <a:gd name="connsiteX9169" fmla="*/ 1350074 w 15576846"/>
              <a:gd name="connsiteY9169" fmla="*/ 3965653 h 7267344"/>
              <a:gd name="connsiteX9170" fmla="*/ 1313524 w 15576846"/>
              <a:gd name="connsiteY9170" fmla="*/ 3931128 h 7267344"/>
              <a:gd name="connsiteX9171" fmla="*/ 1288109 w 15576846"/>
              <a:gd name="connsiteY9171" fmla="*/ 3907848 h 7267344"/>
              <a:gd name="connsiteX9172" fmla="*/ 1299804 w 15576846"/>
              <a:gd name="connsiteY9172" fmla="*/ 3911110 h 7267344"/>
              <a:gd name="connsiteX9173" fmla="*/ 1325333 w 15576846"/>
              <a:gd name="connsiteY9173" fmla="*/ 3934726 h 7267344"/>
              <a:gd name="connsiteX9174" fmla="*/ 1313524 w 15576846"/>
              <a:gd name="connsiteY9174" fmla="*/ 3931128 h 7267344"/>
              <a:gd name="connsiteX9175" fmla="*/ 1298792 w 15576846"/>
              <a:gd name="connsiteY9175" fmla="*/ 3926404 h 7267344"/>
              <a:gd name="connsiteX9176" fmla="*/ 1286872 w 15576846"/>
              <a:gd name="connsiteY9176" fmla="*/ 3922356 h 7267344"/>
              <a:gd name="connsiteX9177" fmla="*/ 1261793 w 15576846"/>
              <a:gd name="connsiteY9177" fmla="*/ 3899976 h 7267344"/>
              <a:gd name="connsiteX9178" fmla="*/ 1273601 w 15576846"/>
              <a:gd name="connsiteY9178" fmla="*/ 3903575 h 7267344"/>
              <a:gd name="connsiteX9179" fmla="*/ 1298792 w 15576846"/>
              <a:gd name="connsiteY9179" fmla="*/ 3926404 h 7267344"/>
              <a:gd name="connsiteX9180" fmla="*/ 1270565 w 15576846"/>
              <a:gd name="connsiteY9180" fmla="*/ 3916620 h 7267344"/>
              <a:gd name="connsiteX9181" fmla="*/ 1257970 w 15576846"/>
              <a:gd name="connsiteY9181" fmla="*/ 3911784 h 7267344"/>
              <a:gd name="connsiteX9182" fmla="*/ 1233341 w 15576846"/>
              <a:gd name="connsiteY9182" fmla="*/ 3890530 h 7267344"/>
              <a:gd name="connsiteX9183" fmla="*/ 1245711 w 15576846"/>
              <a:gd name="connsiteY9183" fmla="*/ 3894916 h 7267344"/>
              <a:gd name="connsiteX9184" fmla="*/ 1270565 w 15576846"/>
              <a:gd name="connsiteY9184" fmla="*/ 3916620 h 7267344"/>
              <a:gd name="connsiteX9185" fmla="*/ 1216472 w 15576846"/>
              <a:gd name="connsiteY9185" fmla="*/ 3876135 h 7267344"/>
              <a:gd name="connsiteX9186" fmla="*/ 1190831 w 15576846"/>
              <a:gd name="connsiteY9186" fmla="*/ 3854993 h 7267344"/>
              <a:gd name="connsiteX9187" fmla="*/ 1203877 w 15576846"/>
              <a:gd name="connsiteY9187" fmla="*/ 3859491 h 7267344"/>
              <a:gd name="connsiteX9188" fmla="*/ 1229967 w 15576846"/>
              <a:gd name="connsiteY9188" fmla="*/ 3881308 h 7267344"/>
              <a:gd name="connsiteX9189" fmla="*/ 1216472 w 15576846"/>
              <a:gd name="connsiteY9189" fmla="*/ 3876135 h 7267344"/>
              <a:gd name="connsiteX9190" fmla="*/ 1193868 w 15576846"/>
              <a:gd name="connsiteY9190" fmla="*/ 3866239 h 7267344"/>
              <a:gd name="connsiteX9191" fmla="*/ 1178911 w 15576846"/>
              <a:gd name="connsiteY9191" fmla="*/ 3858029 h 7267344"/>
              <a:gd name="connsiteX9192" fmla="*/ 1178798 w 15576846"/>
              <a:gd name="connsiteY9192" fmla="*/ 3857804 h 7267344"/>
              <a:gd name="connsiteX9193" fmla="*/ 1178236 w 15576846"/>
              <a:gd name="connsiteY9193" fmla="*/ 3857692 h 7267344"/>
              <a:gd name="connsiteX9194" fmla="*/ 1160130 w 15576846"/>
              <a:gd name="connsiteY9194" fmla="*/ 3842172 h 7267344"/>
              <a:gd name="connsiteX9195" fmla="*/ 1169014 w 15576846"/>
              <a:gd name="connsiteY9195" fmla="*/ 3846333 h 7267344"/>
              <a:gd name="connsiteX9196" fmla="*/ 1193868 w 15576846"/>
              <a:gd name="connsiteY9196" fmla="*/ 3866239 h 7267344"/>
              <a:gd name="connsiteX9197" fmla="*/ 1138425 w 15576846"/>
              <a:gd name="connsiteY9197" fmla="*/ 3827890 h 7267344"/>
              <a:gd name="connsiteX9198" fmla="*/ 1124031 w 15576846"/>
              <a:gd name="connsiteY9198" fmla="*/ 3817094 h 7267344"/>
              <a:gd name="connsiteX9199" fmla="*/ 1131003 w 15576846"/>
              <a:gd name="connsiteY9199" fmla="*/ 3818556 h 7267344"/>
              <a:gd name="connsiteX9200" fmla="*/ 1138425 w 15576846"/>
              <a:gd name="connsiteY9200" fmla="*/ 3827890 h 7267344"/>
              <a:gd name="connsiteX9201" fmla="*/ 1125717 w 15576846"/>
              <a:gd name="connsiteY9201" fmla="*/ 3827327 h 7267344"/>
              <a:gd name="connsiteX9202" fmla="*/ 1116608 w 15576846"/>
              <a:gd name="connsiteY9202" fmla="*/ 3825191 h 7267344"/>
              <a:gd name="connsiteX9203" fmla="*/ 1098390 w 15576846"/>
              <a:gd name="connsiteY9203" fmla="*/ 3811696 h 7267344"/>
              <a:gd name="connsiteX9204" fmla="*/ 1107387 w 15576846"/>
              <a:gd name="connsiteY9204" fmla="*/ 3813607 h 7267344"/>
              <a:gd name="connsiteX9205" fmla="*/ 1125717 w 15576846"/>
              <a:gd name="connsiteY9205" fmla="*/ 3827327 h 7267344"/>
              <a:gd name="connsiteX9206" fmla="*/ 1098952 w 15576846"/>
              <a:gd name="connsiteY9206" fmla="*/ 3821030 h 7267344"/>
              <a:gd name="connsiteX9207" fmla="*/ 1090405 w 15576846"/>
              <a:gd name="connsiteY9207" fmla="*/ 3819006 h 7267344"/>
              <a:gd name="connsiteX9208" fmla="*/ 1072862 w 15576846"/>
              <a:gd name="connsiteY9208" fmla="*/ 3806410 h 7267344"/>
              <a:gd name="connsiteX9209" fmla="*/ 1081296 w 15576846"/>
              <a:gd name="connsiteY9209" fmla="*/ 3808210 h 7267344"/>
              <a:gd name="connsiteX9210" fmla="*/ 1098952 w 15576846"/>
              <a:gd name="connsiteY9210" fmla="*/ 3821030 h 7267344"/>
              <a:gd name="connsiteX9211" fmla="*/ 1072074 w 15576846"/>
              <a:gd name="connsiteY9211" fmla="*/ 3814732 h 7267344"/>
              <a:gd name="connsiteX9212" fmla="*/ 1062853 w 15576846"/>
              <a:gd name="connsiteY9212" fmla="*/ 3812595 h 7267344"/>
              <a:gd name="connsiteX9213" fmla="*/ 1046321 w 15576846"/>
              <a:gd name="connsiteY9213" fmla="*/ 3801012 h 7267344"/>
              <a:gd name="connsiteX9214" fmla="*/ 1055430 w 15576846"/>
              <a:gd name="connsiteY9214" fmla="*/ 3802924 h 7267344"/>
              <a:gd name="connsiteX9215" fmla="*/ 1072074 w 15576846"/>
              <a:gd name="connsiteY9215" fmla="*/ 3814732 h 7267344"/>
              <a:gd name="connsiteX9216" fmla="*/ 1045197 w 15576846"/>
              <a:gd name="connsiteY9216" fmla="*/ 3808434 h 7267344"/>
              <a:gd name="connsiteX9217" fmla="*/ 1036537 w 15576846"/>
              <a:gd name="connsiteY9217" fmla="*/ 3806410 h 7267344"/>
              <a:gd name="connsiteX9218" fmla="*/ 1020793 w 15576846"/>
              <a:gd name="connsiteY9218" fmla="*/ 3795726 h 7267344"/>
              <a:gd name="connsiteX9219" fmla="*/ 1029227 w 15576846"/>
              <a:gd name="connsiteY9219" fmla="*/ 3797414 h 7267344"/>
              <a:gd name="connsiteX9220" fmla="*/ 1045197 w 15576846"/>
              <a:gd name="connsiteY9220" fmla="*/ 3808434 h 7267344"/>
              <a:gd name="connsiteX9221" fmla="*/ 1018206 w 15576846"/>
              <a:gd name="connsiteY9221" fmla="*/ 3802137 h 7267344"/>
              <a:gd name="connsiteX9222" fmla="*/ 1010222 w 15576846"/>
              <a:gd name="connsiteY9222" fmla="*/ 3800225 h 7267344"/>
              <a:gd name="connsiteX9223" fmla="*/ 995377 w 15576846"/>
              <a:gd name="connsiteY9223" fmla="*/ 3790441 h 7267344"/>
              <a:gd name="connsiteX9224" fmla="*/ 1003137 w 15576846"/>
              <a:gd name="connsiteY9224" fmla="*/ 3792015 h 7267344"/>
              <a:gd name="connsiteX9225" fmla="*/ 1018206 w 15576846"/>
              <a:gd name="connsiteY9225" fmla="*/ 3802137 h 7267344"/>
              <a:gd name="connsiteX9226" fmla="*/ 991216 w 15576846"/>
              <a:gd name="connsiteY9226" fmla="*/ 3795726 h 7267344"/>
              <a:gd name="connsiteX9227" fmla="*/ 984019 w 15576846"/>
              <a:gd name="connsiteY9227" fmla="*/ 3794040 h 7267344"/>
              <a:gd name="connsiteX9228" fmla="*/ 970186 w 15576846"/>
              <a:gd name="connsiteY9228" fmla="*/ 3785155 h 7267344"/>
              <a:gd name="connsiteX9229" fmla="*/ 977271 w 15576846"/>
              <a:gd name="connsiteY9229" fmla="*/ 3786617 h 7267344"/>
              <a:gd name="connsiteX9230" fmla="*/ 991216 w 15576846"/>
              <a:gd name="connsiteY9230" fmla="*/ 3795726 h 7267344"/>
              <a:gd name="connsiteX9231" fmla="*/ 964113 w 15576846"/>
              <a:gd name="connsiteY9231" fmla="*/ 3789429 h 7267344"/>
              <a:gd name="connsiteX9232" fmla="*/ 957703 w 15576846"/>
              <a:gd name="connsiteY9232" fmla="*/ 3787967 h 7267344"/>
              <a:gd name="connsiteX9233" fmla="*/ 944883 w 15576846"/>
              <a:gd name="connsiteY9233" fmla="*/ 3779982 h 7267344"/>
              <a:gd name="connsiteX9234" fmla="*/ 951068 w 15576846"/>
              <a:gd name="connsiteY9234" fmla="*/ 3781219 h 7267344"/>
              <a:gd name="connsiteX9235" fmla="*/ 964113 w 15576846"/>
              <a:gd name="connsiteY9235" fmla="*/ 3789429 h 7267344"/>
              <a:gd name="connsiteX9236" fmla="*/ 936898 w 15576846"/>
              <a:gd name="connsiteY9236" fmla="*/ 3783131 h 7267344"/>
              <a:gd name="connsiteX9237" fmla="*/ 931388 w 15576846"/>
              <a:gd name="connsiteY9237" fmla="*/ 3781894 h 7267344"/>
              <a:gd name="connsiteX9238" fmla="*/ 919692 w 15576846"/>
              <a:gd name="connsiteY9238" fmla="*/ 3774809 h 7267344"/>
              <a:gd name="connsiteX9239" fmla="*/ 924978 w 15576846"/>
              <a:gd name="connsiteY9239" fmla="*/ 3775934 h 7267344"/>
              <a:gd name="connsiteX9240" fmla="*/ 936898 w 15576846"/>
              <a:gd name="connsiteY9240" fmla="*/ 3783131 h 7267344"/>
              <a:gd name="connsiteX9241" fmla="*/ 909571 w 15576846"/>
              <a:gd name="connsiteY9241" fmla="*/ 3776833 h 7267344"/>
              <a:gd name="connsiteX9242" fmla="*/ 905072 w 15576846"/>
              <a:gd name="connsiteY9242" fmla="*/ 3775821 h 7267344"/>
              <a:gd name="connsiteX9243" fmla="*/ 894614 w 15576846"/>
              <a:gd name="connsiteY9243" fmla="*/ 3769748 h 7267344"/>
              <a:gd name="connsiteX9244" fmla="*/ 899000 w 15576846"/>
              <a:gd name="connsiteY9244" fmla="*/ 3770648 h 7267344"/>
              <a:gd name="connsiteX9245" fmla="*/ 909571 w 15576846"/>
              <a:gd name="connsiteY9245" fmla="*/ 3776833 h 7267344"/>
              <a:gd name="connsiteX9246" fmla="*/ 882131 w 15576846"/>
              <a:gd name="connsiteY9246" fmla="*/ 3770536 h 7267344"/>
              <a:gd name="connsiteX9247" fmla="*/ 878869 w 15576846"/>
              <a:gd name="connsiteY9247" fmla="*/ 3769748 h 7267344"/>
              <a:gd name="connsiteX9248" fmla="*/ 869760 w 15576846"/>
              <a:gd name="connsiteY9248" fmla="*/ 3764688 h 7267344"/>
              <a:gd name="connsiteX9249" fmla="*/ 873021 w 15576846"/>
              <a:gd name="connsiteY9249" fmla="*/ 3765363 h 7267344"/>
              <a:gd name="connsiteX9250" fmla="*/ 882131 w 15576846"/>
              <a:gd name="connsiteY9250" fmla="*/ 3770536 h 7267344"/>
              <a:gd name="connsiteX9251" fmla="*/ 854466 w 15576846"/>
              <a:gd name="connsiteY9251" fmla="*/ 3764125 h 7267344"/>
              <a:gd name="connsiteX9252" fmla="*/ 852554 w 15576846"/>
              <a:gd name="connsiteY9252" fmla="*/ 3763676 h 7267344"/>
              <a:gd name="connsiteX9253" fmla="*/ 845019 w 15576846"/>
              <a:gd name="connsiteY9253" fmla="*/ 3759627 h 7267344"/>
              <a:gd name="connsiteX9254" fmla="*/ 846931 w 15576846"/>
              <a:gd name="connsiteY9254" fmla="*/ 3759964 h 7267344"/>
              <a:gd name="connsiteX9255" fmla="*/ 854466 w 15576846"/>
              <a:gd name="connsiteY9255" fmla="*/ 3764125 h 7267344"/>
              <a:gd name="connsiteX9256" fmla="*/ 826576 w 15576846"/>
              <a:gd name="connsiteY9256" fmla="*/ 3757715 h 7267344"/>
              <a:gd name="connsiteX9257" fmla="*/ 826238 w 15576846"/>
              <a:gd name="connsiteY9257" fmla="*/ 3757603 h 7267344"/>
              <a:gd name="connsiteX9258" fmla="*/ 820390 w 15576846"/>
              <a:gd name="connsiteY9258" fmla="*/ 3754566 h 7267344"/>
              <a:gd name="connsiteX9259" fmla="*/ 820840 w 15576846"/>
              <a:gd name="connsiteY9259" fmla="*/ 3754679 h 7267344"/>
              <a:gd name="connsiteX9260" fmla="*/ 826576 w 15576846"/>
              <a:gd name="connsiteY9260" fmla="*/ 3757715 h 7267344"/>
              <a:gd name="connsiteX9261" fmla="*/ 908221 w 15576846"/>
              <a:gd name="connsiteY9261" fmla="*/ 3794602 h 7267344"/>
              <a:gd name="connsiteX9262" fmla="*/ 908446 w 15576846"/>
              <a:gd name="connsiteY9262" fmla="*/ 3794714 h 7267344"/>
              <a:gd name="connsiteX9263" fmla="*/ 912944 w 15576846"/>
              <a:gd name="connsiteY9263" fmla="*/ 3797301 h 7267344"/>
              <a:gd name="connsiteX9264" fmla="*/ 912832 w 15576846"/>
              <a:gd name="connsiteY9264" fmla="*/ 3797301 h 7267344"/>
              <a:gd name="connsiteX9265" fmla="*/ 908221 w 15576846"/>
              <a:gd name="connsiteY9265" fmla="*/ 3794602 h 7267344"/>
              <a:gd name="connsiteX9266" fmla="*/ 964226 w 15576846"/>
              <a:gd name="connsiteY9266" fmla="*/ 3819680 h 7267344"/>
              <a:gd name="connsiteX9267" fmla="*/ 965126 w 15576846"/>
              <a:gd name="connsiteY9267" fmla="*/ 3819905 h 7267344"/>
              <a:gd name="connsiteX9268" fmla="*/ 969849 w 15576846"/>
              <a:gd name="connsiteY9268" fmla="*/ 3822829 h 7267344"/>
              <a:gd name="connsiteX9269" fmla="*/ 969174 w 15576846"/>
              <a:gd name="connsiteY9269" fmla="*/ 3822604 h 7267344"/>
              <a:gd name="connsiteX9270" fmla="*/ 964226 w 15576846"/>
              <a:gd name="connsiteY9270" fmla="*/ 3819680 h 7267344"/>
              <a:gd name="connsiteX9271" fmla="*/ 1020006 w 15576846"/>
              <a:gd name="connsiteY9271" fmla="*/ 3846446 h 7267344"/>
              <a:gd name="connsiteX9272" fmla="*/ 1021468 w 15576846"/>
              <a:gd name="connsiteY9272" fmla="*/ 3846896 h 7267344"/>
              <a:gd name="connsiteX9273" fmla="*/ 1026641 w 15576846"/>
              <a:gd name="connsiteY9273" fmla="*/ 3850269 h 7267344"/>
              <a:gd name="connsiteX9274" fmla="*/ 1025291 w 15576846"/>
              <a:gd name="connsiteY9274" fmla="*/ 3849819 h 7267344"/>
              <a:gd name="connsiteX9275" fmla="*/ 1020006 w 15576846"/>
              <a:gd name="connsiteY9275" fmla="*/ 3846446 h 7267344"/>
              <a:gd name="connsiteX9276" fmla="*/ 1050932 w 15576846"/>
              <a:gd name="connsiteY9276" fmla="*/ 3866463 h 7267344"/>
              <a:gd name="connsiteX9277" fmla="*/ 1054306 w 15576846"/>
              <a:gd name="connsiteY9277" fmla="*/ 3868713 h 7267344"/>
              <a:gd name="connsiteX9278" fmla="*/ 1050707 w 15576846"/>
              <a:gd name="connsiteY9278" fmla="*/ 3866351 h 7267344"/>
              <a:gd name="connsiteX9279" fmla="*/ 1050932 w 15576846"/>
              <a:gd name="connsiteY9279" fmla="*/ 3866463 h 7267344"/>
              <a:gd name="connsiteX9280" fmla="*/ 1075673 w 15576846"/>
              <a:gd name="connsiteY9280" fmla="*/ 3875010 h 7267344"/>
              <a:gd name="connsiteX9281" fmla="*/ 1077697 w 15576846"/>
              <a:gd name="connsiteY9281" fmla="*/ 3875685 h 7267344"/>
              <a:gd name="connsiteX9282" fmla="*/ 1083095 w 15576846"/>
              <a:gd name="connsiteY9282" fmla="*/ 3879509 h 7267344"/>
              <a:gd name="connsiteX9283" fmla="*/ 1081296 w 15576846"/>
              <a:gd name="connsiteY9283" fmla="*/ 3878834 h 7267344"/>
              <a:gd name="connsiteX9284" fmla="*/ 1075673 w 15576846"/>
              <a:gd name="connsiteY9284" fmla="*/ 3875010 h 7267344"/>
              <a:gd name="connsiteX9285" fmla="*/ 1100864 w 15576846"/>
              <a:gd name="connsiteY9285" fmla="*/ 3883670 h 7267344"/>
              <a:gd name="connsiteX9286" fmla="*/ 1104463 w 15576846"/>
              <a:gd name="connsiteY9286" fmla="*/ 3884907 h 7267344"/>
              <a:gd name="connsiteX9287" fmla="*/ 1111660 w 15576846"/>
              <a:gd name="connsiteY9287" fmla="*/ 3890080 h 7267344"/>
              <a:gd name="connsiteX9288" fmla="*/ 1108174 w 15576846"/>
              <a:gd name="connsiteY9288" fmla="*/ 3888730 h 7267344"/>
              <a:gd name="connsiteX9289" fmla="*/ 1100864 w 15576846"/>
              <a:gd name="connsiteY9289" fmla="*/ 3883670 h 7267344"/>
              <a:gd name="connsiteX9290" fmla="*/ 1133702 w 15576846"/>
              <a:gd name="connsiteY9290" fmla="*/ 3906274 h 7267344"/>
              <a:gd name="connsiteX9291" fmla="*/ 1139437 w 15576846"/>
              <a:gd name="connsiteY9291" fmla="*/ 3910548 h 7267344"/>
              <a:gd name="connsiteX9292" fmla="*/ 1137076 w 15576846"/>
              <a:gd name="connsiteY9292" fmla="*/ 3909536 h 7267344"/>
              <a:gd name="connsiteX9293" fmla="*/ 1131228 w 15576846"/>
              <a:gd name="connsiteY9293" fmla="*/ 3905262 h 7267344"/>
              <a:gd name="connsiteX9294" fmla="*/ 1133702 w 15576846"/>
              <a:gd name="connsiteY9294" fmla="*/ 3906274 h 7267344"/>
              <a:gd name="connsiteX9295" fmla="*/ 1156419 w 15576846"/>
              <a:gd name="connsiteY9295" fmla="*/ 3914933 h 7267344"/>
              <a:gd name="connsiteX9296" fmla="*/ 1160355 w 15576846"/>
              <a:gd name="connsiteY9296" fmla="*/ 3916395 h 7267344"/>
              <a:gd name="connsiteX9297" fmla="*/ 1167890 w 15576846"/>
              <a:gd name="connsiteY9297" fmla="*/ 3922131 h 7267344"/>
              <a:gd name="connsiteX9298" fmla="*/ 1163841 w 15576846"/>
              <a:gd name="connsiteY9298" fmla="*/ 3920444 h 7267344"/>
              <a:gd name="connsiteX9299" fmla="*/ 1156419 w 15576846"/>
              <a:gd name="connsiteY9299" fmla="*/ 3914933 h 7267344"/>
              <a:gd name="connsiteX9300" fmla="*/ 1189482 w 15576846"/>
              <a:gd name="connsiteY9300" fmla="*/ 3938887 h 7267344"/>
              <a:gd name="connsiteX9301" fmla="*/ 1195555 w 15576846"/>
              <a:gd name="connsiteY9301" fmla="*/ 3943611 h 7267344"/>
              <a:gd name="connsiteX9302" fmla="*/ 1192743 w 15576846"/>
              <a:gd name="connsiteY9302" fmla="*/ 3942373 h 7267344"/>
              <a:gd name="connsiteX9303" fmla="*/ 1186558 w 15576846"/>
              <a:gd name="connsiteY9303" fmla="*/ 3937650 h 7267344"/>
              <a:gd name="connsiteX9304" fmla="*/ 1189482 w 15576846"/>
              <a:gd name="connsiteY9304" fmla="*/ 3938887 h 7267344"/>
              <a:gd name="connsiteX9305" fmla="*/ 1211749 w 15576846"/>
              <a:gd name="connsiteY9305" fmla="*/ 3948109 h 7267344"/>
              <a:gd name="connsiteX9306" fmla="*/ 1216247 w 15576846"/>
              <a:gd name="connsiteY9306" fmla="*/ 3949908 h 7267344"/>
              <a:gd name="connsiteX9307" fmla="*/ 1223894 w 15576846"/>
              <a:gd name="connsiteY9307" fmla="*/ 3956206 h 7267344"/>
              <a:gd name="connsiteX9308" fmla="*/ 1219509 w 15576846"/>
              <a:gd name="connsiteY9308" fmla="*/ 3954294 h 7267344"/>
              <a:gd name="connsiteX9309" fmla="*/ 1211749 w 15576846"/>
              <a:gd name="connsiteY9309" fmla="*/ 3948109 h 7267344"/>
              <a:gd name="connsiteX9310" fmla="*/ 1244924 w 15576846"/>
              <a:gd name="connsiteY9310" fmla="*/ 3973412 h 7267344"/>
              <a:gd name="connsiteX9311" fmla="*/ 1251222 w 15576846"/>
              <a:gd name="connsiteY9311" fmla="*/ 3978585 h 7267344"/>
              <a:gd name="connsiteX9312" fmla="*/ 1247961 w 15576846"/>
              <a:gd name="connsiteY9312" fmla="*/ 3977011 h 7267344"/>
              <a:gd name="connsiteX9313" fmla="*/ 1241663 w 15576846"/>
              <a:gd name="connsiteY9313" fmla="*/ 3971838 h 7267344"/>
              <a:gd name="connsiteX9314" fmla="*/ 1244924 w 15576846"/>
              <a:gd name="connsiteY9314" fmla="*/ 3973412 h 7267344"/>
              <a:gd name="connsiteX9315" fmla="*/ 1266966 w 15576846"/>
              <a:gd name="connsiteY9315" fmla="*/ 3983309 h 7267344"/>
              <a:gd name="connsiteX9316" fmla="*/ 1271690 w 15576846"/>
              <a:gd name="connsiteY9316" fmla="*/ 3985446 h 7267344"/>
              <a:gd name="connsiteX9317" fmla="*/ 1279674 w 15576846"/>
              <a:gd name="connsiteY9317" fmla="*/ 3992305 h 7267344"/>
              <a:gd name="connsiteX9318" fmla="*/ 1274838 w 15576846"/>
              <a:gd name="connsiteY9318" fmla="*/ 3989944 h 7267344"/>
              <a:gd name="connsiteX9319" fmla="*/ 1266966 w 15576846"/>
              <a:gd name="connsiteY9319" fmla="*/ 3983309 h 7267344"/>
              <a:gd name="connsiteX9320" fmla="*/ 1292607 w 15576846"/>
              <a:gd name="connsiteY9320" fmla="*/ 3994780 h 7267344"/>
              <a:gd name="connsiteX9321" fmla="*/ 1298342 w 15576846"/>
              <a:gd name="connsiteY9321" fmla="*/ 3997366 h 7267344"/>
              <a:gd name="connsiteX9322" fmla="*/ 1302616 w 15576846"/>
              <a:gd name="connsiteY9322" fmla="*/ 4003214 h 7267344"/>
              <a:gd name="connsiteX9323" fmla="*/ 1301941 w 15576846"/>
              <a:gd name="connsiteY9323" fmla="*/ 4002877 h 7267344"/>
              <a:gd name="connsiteX9324" fmla="*/ 1292607 w 15576846"/>
              <a:gd name="connsiteY9324" fmla="*/ 3994780 h 7267344"/>
              <a:gd name="connsiteX9325" fmla="*/ 1544966 w 15576846"/>
              <a:gd name="connsiteY9325" fmla="*/ 4207553 h 7267344"/>
              <a:gd name="connsiteX9326" fmla="*/ 1547552 w 15576846"/>
              <a:gd name="connsiteY9326" fmla="*/ 4208902 h 7267344"/>
              <a:gd name="connsiteX9327" fmla="*/ 1567570 w 15576846"/>
              <a:gd name="connsiteY9327" fmla="*/ 4231169 h 7267344"/>
              <a:gd name="connsiteX9328" fmla="*/ 1565771 w 15576846"/>
              <a:gd name="connsiteY9328" fmla="*/ 4230157 h 7267344"/>
              <a:gd name="connsiteX9329" fmla="*/ 1544966 w 15576846"/>
              <a:gd name="connsiteY9329" fmla="*/ 4207553 h 7267344"/>
              <a:gd name="connsiteX9330" fmla="*/ 1562734 w 15576846"/>
              <a:gd name="connsiteY9330" fmla="*/ 4216437 h 7267344"/>
              <a:gd name="connsiteX9331" fmla="*/ 1566670 w 15576846"/>
              <a:gd name="connsiteY9331" fmla="*/ 4218349 h 7267344"/>
              <a:gd name="connsiteX9332" fmla="*/ 1586576 w 15576846"/>
              <a:gd name="connsiteY9332" fmla="*/ 4241178 h 7267344"/>
              <a:gd name="connsiteX9333" fmla="*/ 1583314 w 15576846"/>
              <a:gd name="connsiteY9333" fmla="*/ 4239491 h 7267344"/>
              <a:gd name="connsiteX9334" fmla="*/ 1562734 w 15576846"/>
              <a:gd name="connsiteY9334" fmla="*/ 4216437 h 7267344"/>
              <a:gd name="connsiteX9335" fmla="*/ 1597822 w 15576846"/>
              <a:gd name="connsiteY9335" fmla="*/ 4254223 h 7267344"/>
              <a:gd name="connsiteX9336" fmla="*/ 1618289 w 15576846"/>
              <a:gd name="connsiteY9336" fmla="*/ 4278177 h 7267344"/>
              <a:gd name="connsiteX9337" fmla="*/ 1616265 w 15576846"/>
              <a:gd name="connsiteY9337" fmla="*/ 4277053 h 7267344"/>
              <a:gd name="connsiteX9338" fmla="*/ 1595010 w 15576846"/>
              <a:gd name="connsiteY9338" fmla="*/ 4252761 h 7267344"/>
              <a:gd name="connsiteX9339" fmla="*/ 1597822 w 15576846"/>
              <a:gd name="connsiteY9339" fmla="*/ 4254223 h 7267344"/>
              <a:gd name="connsiteX9340" fmla="*/ 1645054 w 15576846"/>
              <a:gd name="connsiteY9340" fmla="*/ 4300557 h 7267344"/>
              <a:gd name="connsiteX9341" fmla="*/ 1647866 w 15576846"/>
              <a:gd name="connsiteY9341" fmla="*/ 4302019 h 7267344"/>
              <a:gd name="connsiteX9342" fmla="*/ 1666422 w 15576846"/>
              <a:gd name="connsiteY9342" fmla="*/ 4324960 h 7267344"/>
              <a:gd name="connsiteX9343" fmla="*/ 1664172 w 15576846"/>
              <a:gd name="connsiteY9343" fmla="*/ 4323723 h 7267344"/>
              <a:gd name="connsiteX9344" fmla="*/ 1645054 w 15576846"/>
              <a:gd name="connsiteY9344" fmla="*/ 4300557 h 7267344"/>
              <a:gd name="connsiteX9345" fmla="*/ 1660799 w 15576846"/>
              <a:gd name="connsiteY9345" fmla="*/ 4308428 h 7267344"/>
              <a:gd name="connsiteX9346" fmla="*/ 1664960 w 15576846"/>
              <a:gd name="connsiteY9346" fmla="*/ 4310453 h 7267344"/>
              <a:gd name="connsiteX9347" fmla="*/ 1683515 w 15576846"/>
              <a:gd name="connsiteY9347" fmla="*/ 4333957 h 7267344"/>
              <a:gd name="connsiteX9348" fmla="*/ 1679917 w 15576846"/>
              <a:gd name="connsiteY9348" fmla="*/ 4332045 h 7267344"/>
              <a:gd name="connsiteX9349" fmla="*/ 1660799 w 15576846"/>
              <a:gd name="connsiteY9349" fmla="*/ 4308428 h 7267344"/>
              <a:gd name="connsiteX9350" fmla="*/ 1677218 w 15576846"/>
              <a:gd name="connsiteY9350" fmla="*/ 4316301 h 7267344"/>
              <a:gd name="connsiteX9351" fmla="*/ 1682503 w 15576846"/>
              <a:gd name="connsiteY9351" fmla="*/ 4318775 h 7267344"/>
              <a:gd name="connsiteX9352" fmla="*/ 1700947 w 15576846"/>
              <a:gd name="connsiteY9352" fmla="*/ 4342954 h 7267344"/>
              <a:gd name="connsiteX9353" fmla="*/ 1696111 w 15576846"/>
              <a:gd name="connsiteY9353" fmla="*/ 4340479 h 7267344"/>
              <a:gd name="connsiteX9354" fmla="*/ 1677218 w 15576846"/>
              <a:gd name="connsiteY9354" fmla="*/ 4316301 h 7267344"/>
              <a:gd name="connsiteX9355" fmla="*/ 1694087 w 15576846"/>
              <a:gd name="connsiteY9355" fmla="*/ 4324060 h 7267344"/>
              <a:gd name="connsiteX9356" fmla="*/ 1700272 w 15576846"/>
              <a:gd name="connsiteY9356" fmla="*/ 4326872 h 7267344"/>
              <a:gd name="connsiteX9357" fmla="*/ 1718603 w 15576846"/>
              <a:gd name="connsiteY9357" fmla="*/ 4351613 h 7267344"/>
              <a:gd name="connsiteX9358" fmla="*/ 1712755 w 15576846"/>
              <a:gd name="connsiteY9358" fmla="*/ 4348802 h 7267344"/>
              <a:gd name="connsiteX9359" fmla="*/ 1694087 w 15576846"/>
              <a:gd name="connsiteY9359" fmla="*/ 4324060 h 7267344"/>
              <a:gd name="connsiteX9360" fmla="*/ 1711293 w 15576846"/>
              <a:gd name="connsiteY9360" fmla="*/ 4331820 h 7267344"/>
              <a:gd name="connsiteX9361" fmla="*/ 1718378 w 15576846"/>
              <a:gd name="connsiteY9361" fmla="*/ 4334969 h 7267344"/>
              <a:gd name="connsiteX9362" fmla="*/ 1736709 w 15576846"/>
              <a:gd name="connsiteY9362" fmla="*/ 4360272 h 7267344"/>
              <a:gd name="connsiteX9363" fmla="*/ 1729961 w 15576846"/>
              <a:gd name="connsiteY9363" fmla="*/ 4357124 h 7267344"/>
              <a:gd name="connsiteX9364" fmla="*/ 1711293 w 15576846"/>
              <a:gd name="connsiteY9364" fmla="*/ 4331820 h 7267344"/>
              <a:gd name="connsiteX9365" fmla="*/ 1755264 w 15576846"/>
              <a:gd name="connsiteY9365" fmla="*/ 4376242 h 7267344"/>
              <a:gd name="connsiteX9366" fmla="*/ 1762462 w 15576846"/>
              <a:gd name="connsiteY9366" fmla="*/ 4379503 h 7267344"/>
              <a:gd name="connsiteX9367" fmla="*/ 1780230 w 15576846"/>
              <a:gd name="connsiteY9367" fmla="*/ 4405369 h 7267344"/>
              <a:gd name="connsiteX9368" fmla="*/ 1773370 w 15576846"/>
              <a:gd name="connsiteY9368" fmla="*/ 4402107 h 7267344"/>
              <a:gd name="connsiteX9369" fmla="*/ 1755264 w 15576846"/>
              <a:gd name="connsiteY9369" fmla="*/ 4376242 h 7267344"/>
              <a:gd name="connsiteX9370" fmla="*/ 1772583 w 15576846"/>
              <a:gd name="connsiteY9370" fmla="*/ 4384001 h 7267344"/>
              <a:gd name="connsiteX9371" fmla="*/ 1780568 w 15576846"/>
              <a:gd name="connsiteY9371" fmla="*/ 4387488 h 7267344"/>
              <a:gd name="connsiteX9372" fmla="*/ 1798224 w 15576846"/>
              <a:gd name="connsiteY9372" fmla="*/ 4413691 h 7267344"/>
              <a:gd name="connsiteX9373" fmla="*/ 1790577 w 15576846"/>
              <a:gd name="connsiteY9373" fmla="*/ 4410204 h 7267344"/>
              <a:gd name="connsiteX9374" fmla="*/ 1772583 w 15576846"/>
              <a:gd name="connsiteY9374" fmla="*/ 4384001 h 7267344"/>
              <a:gd name="connsiteX9375" fmla="*/ 1790352 w 15576846"/>
              <a:gd name="connsiteY9375" fmla="*/ 4391761 h 7267344"/>
              <a:gd name="connsiteX9376" fmla="*/ 1798899 w 15576846"/>
              <a:gd name="connsiteY9376" fmla="*/ 4395360 h 7267344"/>
              <a:gd name="connsiteX9377" fmla="*/ 1816217 w 15576846"/>
              <a:gd name="connsiteY9377" fmla="*/ 4421900 h 7267344"/>
              <a:gd name="connsiteX9378" fmla="*/ 1807895 w 15576846"/>
              <a:gd name="connsiteY9378" fmla="*/ 4418189 h 7267344"/>
              <a:gd name="connsiteX9379" fmla="*/ 1790352 w 15576846"/>
              <a:gd name="connsiteY9379" fmla="*/ 4391761 h 7267344"/>
              <a:gd name="connsiteX9380" fmla="*/ 1823752 w 15576846"/>
              <a:gd name="connsiteY9380" fmla="*/ 4433483 h 7267344"/>
              <a:gd name="connsiteX9381" fmla="*/ 1839609 w 15576846"/>
              <a:gd name="connsiteY9381" fmla="*/ 4458337 h 7267344"/>
              <a:gd name="connsiteX9382" fmla="*/ 1831849 w 15576846"/>
              <a:gd name="connsiteY9382" fmla="*/ 4454738 h 7267344"/>
              <a:gd name="connsiteX9383" fmla="*/ 1815768 w 15576846"/>
              <a:gd name="connsiteY9383" fmla="*/ 4429997 h 7267344"/>
              <a:gd name="connsiteX9384" fmla="*/ 1823752 w 15576846"/>
              <a:gd name="connsiteY9384" fmla="*/ 4433483 h 7267344"/>
              <a:gd name="connsiteX9385" fmla="*/ 1847144 w 15576846"/>
              <a:gd name="connsiteY9385" fmla="*/ 4470145 h 7267344"/>
              <a:gd name="connsiteX9386" fmla="*/ 1863113 w 15576846"/>
              <a:gd name="connsiteY9386" fmla="*/ 4495673 h 7267344"/>
              <a:gd name="connsiteX9387" fmla="*/ 1855916 w 15576846"/>
              <a:gd name="connsiteY9387" fmla="*/ 4492187 h 7267344"/>
              <a:gd name="connsiteX9388" fmla="*/ 1839609 w 15576846"/>
              <a:gd name="connsiteY9388" fmla="*/ 4466659 h 7267344"/>
              <a:gd name="connsiteX9389" fmla="*/ 1847144 w 15576846"/>
              <a:gd name="connsiteY9389" fmla="*/ 4470145 h 7267344"/>
              <a:gd name="connsiteX9390" fmla="*/ 1856478 w 15576846"/>
              <a:gd name="connsiteY9390" fmla="*/ 4474418 h 7267344"/>
              <a:gd name="connsiteX9391" fmla="*/ 1864687 w 15576846"/>
              <a:gd name="connsiteY9391" fmla="*/ 4478017 h 7267344"/>
              <a:gd name="connsiteX9392" fmla="*/ 1880432 w 15576846"/>
              <a:gd name="connsiteY9392" fmla="*/ 4503883 h 7267344"/>
              <a:gd name="connsiteX9393" fmla="*/ 1872559 w 15576846"/>
              <a:gd name="connsiteY9393" fmla="*/ 4500172 h 7267344"/>
              <a:gd name="connsiteX9394" fmla="*/ 1856478 w 15576846"/>
              <a:gd name="connsiteY9394" fmla="*/ 4474418 h 7267344"/>
              <a:gd name="connsiteX9395" fmla="*/ 1873684 w 15576846"/>
              <a:gd name="connsiteY9395" fmla="*/ 4481953 h 7267344"/>
              <a:gd name="connsiteX9396" fmla="*/ 1882456 w 15576846"/>
              <a:gd name="connsiteY9396" fmla="*/ 4485664 h 7267344"/>
              <a:gd name="connsiteX9397" fmla="*/ 1897975 w 15576846"/>
              <a:gd name="connsiteY9397" fmla="*/ 4511868 h 7267344"/>
              <a:gd name="connsiteX9398" fmla="*/ 1889428 w 15576846"/>
              <a:gd name="connsiteY9398" fmla="*/ 4508044 h 7267344"/>
              <a:gd name="connsiteX9399" fmla="*/ 1873684 w 15576846"/>
              <a:gd name="connsiteY9399" fmla="*/ 4481953 h 7267344"/>
              <a:gd name="connsiteX9400" fmla="*/ 1904048 w 15576846"/>
              <a:gd name="connsiteY9400" fmla="*/ 4522101 h 7267344"/>
              <a:gd name="connsiteX9401" fmla="*/ 1919343 w 15576846"/>
              <a:gd name="connsiteY9401" fmla="*/ 4548417 h 7267344"/>
              <a:gd name="connsiteX9402" fmla="*/ 1911245 w 15576846"/>
              <a:gd name="connsiteY9402" fmla="*/ 4544481 h 7267344"/>
              <a:gd name="connsiteX9403" fmla="*/ 1895839 w 15576846"/>
              <a:gd name="connsiteY9403" fmla="*/ 4518390 h 7267344"/>
              <a:gd name="connsiteX9404" fmla="*/ 1904048 w 15576846"/>
              <a:gd name="connsiteY9404" fmla="*/ 4522101 h 7267344"/>
              <a:gd name="connsiteX9405" fmla="*/ 1925753 w 15576846"/>
              <a:gd name="connsiteY9405" fmla="*/ 4559663 h 7267344"/>
              <a:gd name="connsiteX9406" fmla="*/ 1940372 w 15576846"/>
              <a:gd name="connsiteY9406" fmla="*/ 4585304 h 7267344"/>
              <a:gd name="connsiteX9407" fmla="*/ 1932725 w 15576846"/>
              <a:gd name="connsiteY9407" fmla="*/ 4581480 h 7267344"/>
              <a:gd name="connsiteX9408" fmla="*/ 1917881 w 15576846"/>
              <a:gd name="connsiteY9408" fmla="*/ 4555951 h 7267344"/>
              <a:gd name="connsiteX9409" fmla="*/ 1925753 w 15576846"/>
              <a:gd name="connsiteY9409" fmla="*/ 4559663 h 7267344"/>
              <a:gd name="connsiteX9410" fmla="*/ 1934412 w 15576846"/>
              <a:gd name="connsiteY9410" fmla="*/ 4563599 h 7267344"/>
              <a:gd name="connsiteX9411" fmla="*/ 1942846 w 15576846"/>
              <a:gd name="connsiteY9411" fmla="*/ 4567423 h 7267344"/>
              <a:gd name="connsiteX9412" fmla="*/ 1957241 w 15576846"/>
              <a:gd name="connsiteY9412" fmla="*/ 4593513 h 7267344"/>
              <a:gd name="connsiteX9413" fmla="*/ 1948919 w 15576846"/>
              <a:gd name="connsiteY9413" fmla="*/ 4589577 h 7267344"/>
              <a:gd name="connsiteX9414" fmla="*/ 1934412 w 15576846"/>
              <a:gd name="connsiteY9414" fmla="*/ 4563599 h 7267344"/>
              <a:gd name="connsiteX9415" fmla="*/ 1962977 w 15576846"/>
              <a:gd name="connsiteY9415" fmla="*/ 4603859 h 7267344"/>
              <a:gd name="connsiteX9416" fmla="*/ 1976922 w 15576846"/>
              <a:gd name="connsiteY9416" fmla="*/ 4629725 h 7267344"/>
              <a:gd name="connsiteX9417" fmla="*/ 1969050 w 15576846"/>
              <a:gd name="connsiteY9417" fmla="*/ 4625789 h 7267344"/>
              <a:gd name="connsiteX9418" fmla="*/ 1954880 w 15576846"/>
              <a:gd name="connsiteY9418" fmla="*/ 4600036 h 7267344"/>
              <a:gd name="connsiteX9419" fmla="*/ 1962977 w 15576846"/>
              <a:gd name="connsiteY9419" fmla="*/ 4603859 h 7267344"/>
              <a:gd name="connsiteX9420" fmla="*/ 1971299 w 15576846"/>
              <a:gd name="connsiteY9420" fmla="*/ 4607795 h 7267344"/>
              <a:gd name="connsiteX9421" fmla="*/ 1979958 w 15576846"/>
              <a:gd name="connsiteY9421" fmla="*/ 4611731 h 7267344"/>
              <a:gd name="connsiteX9422" fmla="*/ 1993903 w 15576846"/>
              <a:gd name="connsiteY9422" fmla="*/ 4638047 h 7267344"/>
              <a:gd name="connsiteX9423" fmla="*/ 1985356 w 15576846"/>
              <a:gd name="connsiteY9423" fmla="*/ 4633886 h 7267344"/>
              <a:gd name="connsiteX9424" fmla="*/ 1971299 w 15576846"/>
              <a:gd name="connsiteY9424" fmla="*/ 4607795 h 7267344"/>
              <a:gd name="connsiteX9425" fmla="*/ 1999301 w 15576846"/>
              <a:gd name="connsiteY9425" fmla="*/ 4648506 h 7267344"/>
              <a:gd name="connsiteX9426" fmla="*/ 2012234 w 15576846"/>
              <a:gd name="connsiteY9426" fmla="*/ 4673584 h 7267344"/>
              <a:gd name="connsiteX9427" fmla="*/ 2004024 w 15576846"/>
              <a:gd name="connsiteY9427" fmla="*/ 4669423 h 7267344"/>
              <a:gd name="connsiteX9428" fmla="*/ 1990979 w 15576846"/>
              <a:gd name="connsiteY9428" fmla="*/ 4644569 h 7267344"/>
              <a:gd name="connsiteX9429" fmla="*/ 1999301 w 15576846"/>
              <a:gd name="connsiteY9429" fmla="*/ 4648506 h 7267344"/>
              <a:gd name="connsiteX9430" fmla="*/ 2007398 w 15576846"/>
              <a:gd name="connsiteY9430" fmla="*/ 4652329 h 7267344"/>
              <a:gd name="connsiteX9431" fmla="*/ 2016282 w 15576846"/>
              <a:gd name="connsiteY9431" fmla="*/ 4656378 h 7267344"/>
              <a:gd name="connsiteX9432" fmla="*/ 2029215 w 15576846"/>
              <a:gd name="connsiteY9432" fmla="*/ 4682018 h 7267344"/>
              <a:gd name="connsiteX9433" fmla="*/ 2020443 w 15576846"/>
              <a:gd name="connsiteY9433" fmla="*/ 4677745 h 7267344"/>
              <a:gd name="connsiteX9434" fmla="*/ 2007398 w 15576846"/>
              <a:gd name="connsiteY9434" fmla="*/ 4652329 h 7267344"/>
              <a:gd name="connsiteX9435" fmla="*/ 2034388 w 15576846"/>
              <a:gd name="connsiteY9435" fmla="*/ 4692477 h 7267344"/>
              <a:gd name="connsiteX9436" fmla="*/ 2046871 w 15576846"/>
              <a:gd name="connsiteY9436" fmla="*/ 4717893 h 7267344"/>
              <a:gd name="connsiteX9437" fmla="*/ 2038437 w 15576846"/>
              <a:gd name="connsiteY9437" fmla="*/ 4713620 h 7267344"/>
              <a:gd name="connsiteX9438" fmla="*/ 2025841 w 15576846"/>
              <a:gd name="connsiteY9438" fmla="*/ 4688429 h 7267344"/>
              <a:gd name="connsiteX9439" fmla="*/ 2034388 w 15576846"/>
              <a:gd name="connsiteY9439" fmla="*/ 4692477 h 7267344"/>
              <a:gd name="connsiteX9440" fmla="*/ 2042148 w 15576846"/>
              <a:gd name="connsiteY9440" fmla="*/ 4696076 h 7267344"/>
              <a:gd name="connsiteX9441" fmla="*/ 2051145 w 15576846"/>
              <a:gd name="connsiteY9441" fmla="*/ 4700237 h 7267344"/>
              <a:gd name="connsiteX9442" fmla="*/ 2063515 w 15576846"/>
              <a:gd name="connsiteY9442" fmla="*/ 4726102 h 7267344"/>
              <a:gd name="connsiteX9443" fmla="*/ 2054631 w 15576846"/>
              <a:gd name="connsiteY9443" fmla="*/ 4721716 h 7267344"/>
              <a:gd name="connsiteX9444" fmla="*/ 2042148 w 15576846"/>
              <a:gd name="connsiteY9444" fmla="*/ 4696076 h 7267344"/>
              <a:gd name="connsiteX9445" fmla="*/ 2068239 w 15576846"/>
              <a:gd name="connsiteY9445" fmla="*/ 4735999 h 7267344"/>
              <a:gd name="connsiteX9446" fmla="*/ 2080159 w 15576846"/>
              <a:gd name="connsiteY9446" fmla="*/ 4761527 h 7267344"/>
              <a:gd name="connsiteX9447" fmla="*/ 2071388 w 15576846"/>
              <a:gd name="connsiteY9447" fmla="*/ 4757029 h 7267344"/>
              <a:gd name="connsiteX9448" fmla="*/ 2059467 w 15576846"/>
              <a:gd name="connsiteY9448" fmla="*/ 4731725 h 7267344"/>
              <a:gd name="connsiteX9449" fmla="*/ 2068239 w 15576846"/>
              <a:gd name="connsiteY9449" fmla="*/ 4735999 h 7267344"/>
              <a:gd name="connsiteX9450" fmla="*/ 2075773 w 15576846"/>
              <a:gd name="connsiteY9450" fmla="*/ 4739485 h 7267344"/>
              <a:gd name="connsiteX9451" fmla="*/ 2242888 w 15576846"/>
              <a:gd name="connsiteY9451" fmla="*/ 4788068 h 7267344"/>
              <a:gd name="connsiteX9452" fmla="*/ 2770772 w 15576846"/>
              <a:gd name="connsiteY9452" fmla="*/ 4366907 h 7267344"/>
              <a:gd name="connsiteX9453" fmla="*/ 3216335 w 15576846"/>
              <a:gd name="connsiteY9453" fmla="*/ 3633560 h 7267344"/>
              <a:gd name="connsiteX9454" fmla="*/ 3228818 w 15576846"/>
              <a:gd name="connsiteY9454" fmla="*/ 3633560 h 7267344"/>
              <a:gd name="connsiteX9455" fmla="*/ 2790340 w 15576846"/>
              <a:gd name="connsiteY9455" fmla="*/ 4388387 h 7267344"/>
              <a:gd name="connsiteX9456" fmla="*/ 2266167 w 15576846"/>
              <a:gd name="connsiteY9456" fmla="*/ 4820231 h 7267344"/>
              <a:gd name="connsiteX9457" fmla="*/ 2087694 w 15576846"/>
              <a:gd name="connsiteY9457" fmla="*/ 4765238 h 7267344"/>
              <a:gd name="connsiteX9458" fmla="*/ 2075773 w 15576846"/>
              <a:gd name="connsiteY9458" fmla="*/ 4739485 h 7267344"/>
              <a:gd name="connsiteX9459" fmla="*/ 3241189 w 15576846"/>
              <a:gd name="connsiteY9459" fmla="*/ 3626025 h 7267344"/>
              <a:gd name="connsiteX9460" fmla="*/ 3248049 w 15576846"/>
              <a:gd name="connsiteY9460" fmla="*/ 3616129 h 7267344"/>
              <a:gd name="connsiteX9461" fmla="*/ 3260307 w 15576846"/>
              <a:gd name="connsiteY9461" fmla="*/ 3615679 h 7267344"/>
              <a:gd name="connsiteX9462" fmla="*/ 3253559 w 15576846"/>
              <a:gd name="connsiteY9462" fmla="*/ 3626025 h 7267344"/>
              <a:gd name="connsiteX9463" fmla="*/ 3241189 w 15576846"/>
              <a:gd name="connsiteY9463" fmla="*/ 3626025 h 7267344"/>
              <a:gd name="connsiteX9464" fmla="*/ 3272340 w 15576846"/>
              <a:gd name="connsiteY9464" fmla="*/ 3607582 h 7267344"/>
              <a:gd name="connsiteX9465" fmla="*/ 3279200 w 15576846"/>
              <a:gd name="connsiteY9465" fmla="*/ 3597123 h 7267344"/>
              <a:gd name="connsiteX9466" fmla="*/ 3291346 w 15576846"/>
              <a:gd name="connsiteY9466" fmla="*/ 3596224 h 7267344"/>
              <a:gd name="connsiteX9467" fmla="*/ 3284598 w 15576846"/>
              <a:gd name="connsiteY9467" fmla="*/ 3607132 h 7267344"/>
              <a:gd name="connsiteX9468" fmla="*/ 3272340 w 15576846"/>
              <a:gd name="connsiteY9468" fmla="*/ 3607582 h 7267344"/>
              <a:gd name="connsiteX9469" fmla="*/ 3298206 w 15576846"/>
              <a:gd name="connsiteY9469" fmla="*/ 3595662 h 7267344"/>
              <a:gd name="connsiteX9470" fmla="*/ 3310576 w 15576846"/>
              <a:gd name="connsiteY9470" fmla="*/ 3594762 h 7267344"/>
              <a:gd name="connsiteX9471" fmla="*/ 3303829 w 15576846"/>
              <a:gd name="connsiteY9471" fmla="*/ 3606458 h 7267344"/>
              <a:gd name="connsiteX9472" fmla="*/ 3291458 w 15576846"/>
              <a:gd name="connsiteY9472" fmla="*/ 3606907 h 7267344"/>
              <a:gd name="connsiteX9473" fmla="*/ 3298206 w 15576846"/>
              <a:gd name="connsiteY9473" fmla="*/ 3595662 h 7267344"/>
              <a:gd name="connsiteX9474" fmla="*/ 3317324 w 15576846"/>
              <a:gd name="connsiteY9474" fmla="*/ 3594200 h 7267344"/>
              <a:gd name="connsiteX9475" fmla="*/ 3329807 w 15576846"/>
              <a:gd name="connsiteY9475" fmla="*/ 3593187 h 7267344"/>
              <a:gd name="connsiteX9476" fmla="*/ 3322947 w 15576846"/>
              <a:gd name="connsiteY9476" fmla="*/ 3605558 h 7267344"/>
              <a:gd name="connsiteX9477" fmla="*/ 3310351 w 15576846"/>
              <a:gd name="connsiteY9477" fmla="*/ 3606008 h 7267344"/>
              <a:gd name="connsiteX9478" fmla="*/ 3317324 w 15576846"/>
              <a:gd name="connsiteY9478" fmla="*/ 3594200 h 7267344"/>
              <a:gd name="connsiteX9479" fmla="*/ 3321935 w 15576846"/>
              <a:gd name="connsiteY9479" fmla="*/ 3586215 h 7267344"/>
              <a:gd name="connsiteX9480" fmla="*/ 3328795 w 15576846"/>
              <a:gd name="connsiteY9480" fmla="*/ 3574519 h 7267344"/>
              <a:gd name="connsiteX9481" fmla="*/ 3340940 w 15576846"/>
              <a:gd name="connsiteY9481" fmla="*/ 3573057 h 7267344"/>
              <a:gd name="connsiteX9482" fmla="*/ 3334193 w 15576846"/>
              <a:gd name="connsiteY9482" fmla="*/ 3585315 h 7267344"/>
              <a:gd name="connsiteX9483" fmla="*/ 3321935 w 15576846"/>
              <a:gd name="connsiteY9483" fmla="*/ 3586215 h 7267344"/>
              <a:gd name="connsiteX9484" fmla="*/ 3347688 w 15576846"/>
              <a:gd name="connsiteY9484" fmla="*/ 3572158 h 7267344"/>
              <a:gd name="connsiteX9485" fmla="*/ 3360058 w 15576846"/>
              <a:gd name="connsiteY9485" fmla="*/ 3570696 h 7267344"/>
              <a:gd name="connsiteX9486" fmla="*/ 3353311 w 15576846"/>
              <a:gd name="connsiteY9486" fmla="*/ 3583741 h 7267344"/>
              <a:gd name="connsiteX9487" fmla="*/ 3340828 w 15576846"/>
              <a:gd name="connsiteY9487" fmla="*/ 3584753 h 7267344"/>
              <a:gd name="connsiteX9488" fmla="*/ 3347688 w 15576846"/>
              <a:gd name="connsiteY9488" fmla="*/ 3572158 h 7267344"/>
              <a:gd name="connsiteX9489" fmla="*/ 3352299 w 15576846"/>
              <a:gd name="connsiteY9489" fmla="*/ 3563723 h 7267344"/>
              <a:gd name="connsiteX9490" fmla="*/ 3359159 w 15576846"/>
              <a:gd name="connsiteY9490" fmla="*/ 3551240 h 7267344"/>
              <a:gd name="connsiteX9491" fmla="*/ 3371192 w 15576846"/>
              <a:gd name="connsiteY9491" fmla="*/ 3549216 h 7267344"/>
              <a:gd name="connsiteX9492" fmla="*/ 3364444 w 15576846"/>
              <a:gd name="connsiteY9492" fmla="*/ 3562149 h 7267344"/>
              <a:gd name="connsiteX9493" fmla="*/ 3352299 w 15576846"/>
              <a:gd name="connsiteY9493" fmla="*/ 3563723 h 7267344"/>
              <a:gd name="connsiteX9494" fmla="*/ 3363882 w 15576846"/>
              <a:gd name="connsiteY9494" fmla="*/ 3542806 h 7267344"/>
              <a:gd name="connsiteX9495" fmla="*/ 3370517 w 15576846"/>
              <a:gd name="connsiteY9495" fmla="*/ 3530660 h 7267344"/>
              <a:gd name="connsiteX9496" fmla="*/ 3382100 w 15576846"/>
              <a:gd name="connsiteY9496" fmla="*/ 3528186 h 7267344"/>
              <a:gd name="connsiteX9497" fmla="*/ 3375578 w 15576846"/>
              <a:gd name="connsiteY9497" fmla="*/ 3540781 h 7267344"/>
              <a:gd name="connsiteX9498" fmla="*/ 3363882 w 15576846"/>
              <a:gd name="connsiteY9498" fmla="*/ 3542806 h 7267344"/>
              <a:gd name="connsiteX9499" fmla="*/ 3389073 w 15576846"/>
              <a:gd name="connsiteY9499" fmla="*/ 3526724 h 7267344"/>
              <a:gd name="connsiteX9500" fmla="*/ 3400881 w 15576846"/>
              <a:gd name="connsiteY9500" fmla="*/ 3524137 h 7267344"/>
              <a:gd name="connsiteX9501" fmla="*/ 3394246 w 15576846"/>
              <a:gd name="connsiteY9501" fmla="*/ 3537633 h 7267344"/>
              <a:gd name="connsiteX9502" fmla="*/ 3382325 w 15576846"/>
              <a:gd name="connsiteY9502" fmla="*/ 3539657 h 7267344"/>
              <a:gd name="connsiteX9503" fmla="*/ 3389073 w 15576846"/>
              <a:gd name="connsiteY9503" fmla="*/ 3526724 h 7267344"/>
              <a:gd name="connsiteX9504" fmla="*/ 3393571 w 15576846"/>
              <a:gd name="connsiteY9504" fmla="*/ 3518064 h 7267344"/>
              <a:gd name="connsiteX9505" fmla="*/ 3400206 w 15576846"/>
              <a:gd name="connsiteY9505" fmla="*/ 3505244 h 7267344"/>
              <a:gd name="connsiteX9506" fmla="*/ 3411677 w 15576846"/>
              <a:gd name="connsiteY9506" fmla="*/ 3502208 h 7267344"/>
              <a:gd name="connsiteX9507" fmla="*/ 3405155 w 15576846"/>
              <a:gd name="connsiteY9507" fmla="*/ 3515590 h 7267344"/>
              <a:gd name="connsiteX9508" fmla="*/ 3393571 w 15576846"/>
              <a:gd name="connsiteY9508" fmla="*/ 3518064 h 7267344"/>
              <a:gd name="connsiteX9509" fmla="*/ 3418537 w 15576846"/>
              <a:gd name="connsiteY9509" fmla="*/ 3500296 h 7267344"/>
              <a:gd name="connsiteX9510" fmla="*/ 3430233 w 15576846"/>
              <a:gd name="connsiteY9510" fmla="*/ 3497035 h 7267344"/>
              <a:gd name="connsiteX9511" fmla="*/ 3423598 w 15576846"/>
              <a:gd name="connsiteY9511" fmla="*/ 3511317 h 7267344"/>
              <a:gd name="connsiteX9512" fmla="*/ 3411790 w 15576846"/>
              <a:gd name="connsiteY9512" fmla="*/ 3514016 h 7267344"/>
              <a:gd name="connsiteX9513" fmla="*/ 3418537 w 15576846"/>
              <a:gd name="connsiteY9513" fmla="*/ 3500296 h 7267344"/>
              <a:gd name="connsiteX9514" fmla="*/ 3436981 w 15576846"/>
              <a:gd name="connsiteY9514" fmla="*/ 3495010 h 7267344"/>
              <a:gd name="connsiteX9515" fmla="*/ 3448789 w 15576846"/>
              <a:gd name="connsiteY9515" fmla="*/ 3491524 h 7267344"/>
              <a:gd name="connsiteX9516" fmla="*/ 3442041 w 15576846"/>
              <a:gd name="connsiteY9516" fmla="*/ 3506818 h 7267344"/>
              <a:gd name="connsiteX9517" fmla="*/ 3430121 w 15576846"/>
              <a:gd name="connsiteY9517" fmla="*/ 3509742 h 7267344"/>
              <a:gd name="connsiteX9518" fmla="*/ 3436981 w 15576846"/>
              <a:gd name="connsiteY9518" fmla="*/ 3495010 h 7267344"/>
              <a:gd name="connsiteX9519" fmla="*/ 3441254 w 15576846"/>
              <a:gd name="connsiteY9519" fmla="*/ 3485901 h 7267344"/>
              <a:gd name="connsiteX9520" fmla="*/ 3447889 w 15576846"/>
              <a:gd name="connsiteY9520" fmla="*/ 3471619 h 7267344"/>
              <a:gd name="connsiteX9521" fmla="*/ 3459360 w 15576846"/>
              <a:gd name="connsiteY9521" fmla="*/ 3467683 h 7267344"/>
              <a:gd name="connsiteX9522" fmla="*/ 3452837 w 15576846"/>
              <a:gd name="connsiteY9522" fmla="*/ 3482528 h 7267344"/>
              <a:gd name="connsiteX9523" fmla="*/ 3441254 w 15576846"/>
              <a:gd name="connsiteY9523" fmla="*/ 3485901 h 7267344"/>
              <a:gd name="connsiteX9524" fmla="*/ 3452275 w 15576846"/>
              <a:gd name="connsiteY9524" fmla="*/ 3462060 h 7267344"/>
              <a:gd name="connsiteX9525" fmla="*/ 3458685 w 15576846"/>
              <a:gd name="connsiteY9525" fmla="*/ 3448227 h 7267344"/>
              <a:gd name="connsiteX9526" fmla="*/ 3469819 w 15576846"/>
              <a:gd name="connsiteY9526" fmla="*/ 3443729 h 7267344"/>
              <a:gd name="connsiteX9527" fmla="*/ 3463521 w 15576846"/>
              <a:gd name="connsiteY9527" fmla="*/ 3458124 h 7267344"/>
              <a:gd name="connsiteX9528" fmla="*/ 3452275 w 15576846"/>
              <a:gd name="connsiteY9528" fmla="*/ 3462060 h 7267344"/>
              <a:gd name="connsiteX9529" fmla="*/ 3463409 w 15576846"/>
              <a:gd name="connsiteY9529" fmla="*/ 3437881 h 7267344"/>
              <a:gd name="connsiteX9530" fmla="*/ 3469594 w 15576846"/>
              <a:gd name="connsiteY9530" fmla="*/ 3424498 h 7267344"/>
              <a:gd name="connsiteX9531" fmla="*/ 3480277 w 15576846"/>
              <a:gd name="connsiteY9531" fmla="*/ 3419550 h 7267344"/>
              <a:gd name="connsiteX9532" fmla="*/ 3474205 w 15576846"/>
              <a:gd name="connsiteY9532" fmla="*/ 3433495 h 7267344"/>
              <a:gd name="connsiteX9533" fmla="*/ 3463409 w 15576846"/>
              <a:gd name="connsiteY9533" fmla="*/ 3437881 h 7267344"/>
              <a:gd name="connsiteX9534" fmla="*/ 3474205 w 15576846"/>
              <a:gd name="connsiteY9534" fmla="*/ 3414377 h 7267344"/>
              <a:gd name="connsiteX9535" fmla="*/ 3480502 w 15576846"/>
              <a:gd name="connsiteY9535" fmla="*/ 3400657 h 7267344"/>
              <a:gd name="connsiteX9536" fmla="*/ 3490849 w 15576846"/>
              <a:gd name="connsiteY9536" fmla="*/ 3395259 h 7267344"/>
              <a:gd name="connsiteX9537" fmla="*/ 3484663 w 15576846"/>
              <a:gd name="connsiteY9537" fmla="*/ 3409429 h 7267344"/>
              <a:gd name="connsiteX9538" fmla="*/ 3474205 w 15576846"/>
              <a:gd name="connsiteY9538" fmla="*/ 3414377 h 7267344"/>
              <a:gd name="connsiteX9539" fmla="*/ 3485338 w 15576846"/>
              <a:gd name="connsiteY9539" fmla="*/ 3389973 h 7267344"/>
              <a:gd name="connsiteX9540" fmla="*/ 3491861 w 15576846"/>
              <a:gd name="connsiteY9540" fmla="*/ 3375691 h 7267344"/>
              <a:gd name="connsiteX9541" fmla="*/ 3501757 w 15576846"/>
              <a:gd name="connsiteY9541" fmla="*/ 3369956 h 7267344"/>
              <a:gd name="connsiteX9542" fmla="*/ 3495347 w 15576846"/>
              <a:gd name="connsiteY9542" fmla="*/ 3384688 h 7267344"/>
              <a:gd name="connsiteX9543" fmla="*/ 3485338 w 15576846"/>
              <a:gd name="connsiteY9543" fmla="*/ 3389973 h 7267344"/>
              <a:gd name="connsiteX9544" fmla="*/ 3496584 w 15576846"/>
              <a:gd name="connsiteY9544" fmla="*/ 3365457 h 7267344"/>
              <a:gd name="connsiteX9545" fmla="*/ 3502882 w 15576846"/>
              <a:gd name="connsiteY9545" fmla="*/ 3351512 h 7267344"/>
              <a:gd name="connsiteX9546" fmla="*/ 3512328 w 15576846"/>
              <a:gd name="connsiteY9546" fmla="*/ 3345440 h 7267344"/>
              <a:gd name="connsiteX9547" fmla="*/ 3506143 w 15576846"/>
              <a:gd name="connsiteY9547" fmla="*/ 3359834 h 7267344"/>
              <a:gd name="connsiteX9548" fmla="*/ 3496584 w 15576846"/>
              <a:gd name="connsiteY9548" fmla="*/ 3365457 h 7267344"/>
              <a:gd name="connsiteX9549" fmla="*/ 3507830 w 15576846"/>
              <a:gd name="connsiteY9549" fmla="*/ 3340604 h 7267344"/>
              <a:gd name="connsiteX9550" fmla="*/ 3513903 w 15576846"/>
              <a:gd name="connsiteY9550" fmla="*/ 3327109 h 7267344"/>
              <a:gd name="connsiteX9551" fmla="*/ 3522900 w 15576846"/>
              <a:gd name="connsiteY9551" fmla="*/ 3320811 h 7267344"/>
              <a:gd name="connsiteX9552" fmla="*/ 3516939 w 15576846"/>
              <a:gd name="connsiteY9552" fmla="*/ 3334756 h 7267344"/>
              <a:gd name="connsiteX9553" fmla="*/ 3507830 w 15576846"/>
              <a:gd name="connsiteY9553" fmla="*/ 3340604 h 7267344"/>
              <a:gd name="connsiteX9554" fmla="*/ 3531221 w 15576846"/>
              <a:gd name="connsiteY9554" fmla="*/ 3314738 h 7267344"/>
              <a:gd name="connsiteX9555" fmla="*/ 3540555 w 15576846"/>
              <a:gd name="connsiteY9555" fmla="*/ 3307766 h 7267344"/>
              <a:gd name="connsiteX9556" fmla="*/ 3534483 w 15576846"/>
              <a:gd name="connsiteY9556" fmla="*/ 3322723 h 7267344"/>
              <a:gd name="connsiteX9557" fmla="*/ 3525036 w 15576846"/>
              <a:gd name="connsiteY9557" fmla="*/ 3329245 h 7267344"/>
              <a:gd name="connsiteX9558" fmla="*/ 3531221 w 15576846"/>
              <a:gd name="connsiteY9558" fmla="*/ 3314738 h 7267344"/>
              <a:gd name="connsiteX9559" fmla="*/ 3536170 w 15576846"/>
              <a:gd name="connsiteY9559" fmla="*/ 3303155 h 7267344"/>
              <a:gd name="connsiteX9560" fmla="*/ 3542130 w 15576846"/>
              <a:gd name="connsiteY9560" fmla="*/ 3289097 h 7267344"/>
              <a:gd name="connsiteX9561" fmla="*/ 3551014 w 15576846"/>
              <a:gd name="connsiteY9561" fmla="*/ 3281900 h 7267344"/>
              <a:gd name="connsiteX9562" fmla="*/ 3545166 w 15576846"/>
              <a:gd name="connsiteY9562" fmla="*/ 3296295 h 7267344"/>
              <a:gd name="connsiteX9563" fmla="*/ 3536170 w 15576846"/>
              <a:gd name="connsiteY9563" fmla="*/ 3303155 h 7267344"/>
              <a:gd name="connsiteX9564" fmla="*/ 3559336 w 15576846"/>
              <a:gd name="connsiteY9564" fmla="*/ 3274703 h 7267344"/>
              <a:gd name="connsiteX9565" fmla="*/ 3568558 w 15576846"/>
              <a:gd name="connsiteY9565" fmla="*/ 3266718 h 7267344"/>
              <a:gd name="connsiteX9566" fmla="*/ 3562710 w 15576846"/>
              <a:gd name="connsiteY9566" fmla="*/ 3282125 h 7267344"/>
              <a:gd name="connsiteX9567" fmla="*/ 3553376 w 15576846"/>
              <a:gd name="connsiteY9567" fmla="*/ 3289772 h 7267344"/>
              <a:gd name="connsiteX9568" fmla="*/ 3559336 w 15576846"/>
              <a:gd name="connsiteY9568" fmla="*/ 3274703 h 7267344"/>
              <a:gd name="connsiteX9569" fmla="*/ 3576880 w 15576846"/>
              <a:gd name="connsiteY9569" fmla="*/ 3259183 h 7267344"/>
              <a:gd name="connsiteX9570" fmla="*/ 3586439 w 15576846"/>
              <a:gd name="connsiteY9570" fmla="*/ 3250187 h 7267344"/>
              <a:gd name="connsiteX9571" fmla="*/ 3580591 w 15576846"/>
              <a:gd name="connsiteY9571" fmla="*/ 3266381 h 7267344"/>
              <a:gd name="connsiteX9572" fmla="*/ 3570807 w 15576846"/>
              <a:gd name="connsiteY9572" fmla="*/ 3275153 h 7267344"/>
              <a:gd name="connsiteX9573" fmla="*/ 3576880 w 15576846"/>
              <a:gd name="connsiteY9573" fmla="*/ 3259183 h 7267344"/>
              <a:gd name="connsiteX9574" fmla="*/ 3594761 w 15576846"/>
              <a:gd name="connsiteY9574" fmla="*/ 3241752 h 7267344"/>
              <a:gd name="connsiteX9575" fmla="*/ 3604095 w 15576846"/>
              <a:gd name="connsiteY9575" fmla="*/ 3231743 h 7267344"/>
              <a:gd name="connsiteX9576" fmla="*/ 3598360 w 15576846"/>
              <a:gd name="connsiteY9576" fmla="*/ 3248612 h 7267344"/>
              <a:gd name="connsiteX9577" fmla="*/ 3588688 w 15576846"/>
              <a:gd name="connsiteY9577" fmla="*/ 3258508 h 7267344"/>
              <a:gd name="connsiteX9578" fmla="*/ 3594761 w 15576846"/>
              <a:gd name="connsiteY9578" fmla="*/ 3241752 h 7267344"/>
              <a:gd name="connsiteX9579" fmla="*/ 3612867 w 15576846"/>
              <a:gd name="connsiteY9579" fmla="*/ 3222072 h 7267344"/>
              <a:gd name="connsiteX9580" fmla="*/ 3623776 w 15576846"/>
              <a:gd name="connsiteY9580" fmla="*/ 3208576 h 7267344"/>
              <a:gd name="connsiteX9581" fmla="*/ 3618490 w 15576846"/>
              <a:gd name="connsiteY9581" fmla="*/ 3225333 h 7267344"/>
              <a:gd name="connsiteX9582" fmla="*/ 3607019 w 15576846"/>
              <a:gd name="connsiteY9582" fmla="*/ 3239390 h 7267344"/>
              <a:gd name="connsiteX9583" fmla="*/ 3612867 w 15576846"/>
              <a:gd name="connsiteY9583" fmla="*/ 3222072 h 7267344"/>
              <a:gd name="connsiteX9584" fmla="*/ 3633222 w 15576846"/>
              <a:gd name="connsiteY9584" fmla="*/ 3195419 h 7267344"/>
              <a:gd name="connsiteX9585" fmla="*/ 3644355 w 15576846"/>
              <a:gd name="connsiteY9585" fmla="*/ 3177200 h 7267344"/>
              <a:gd name="connsiteX9586" fmla="*/ 3628161 w 15576846"/>
              <a:gd name="connsiteY9586" fmla="*/ 3211275 h 7267344"/>
              <a:gd name="connsiteX9587" fmla="*/ 3633222 w 15576846"/>
              <a:gd name="connsiteY9587" fmla="*/ 3195419 h 7267344"/>
              <a:gd name="connsiteX9588" fmla="*/ 3668759 w 15576846"/>
              <a:gd name="connsiteY9588" fmla="*/ 3114336 h 7267344"/>
              <a:gd name="connsiteX9589" fmla="*/ 3678431 w 15576846"/>
              <a:gd name="connsiteY9589" fmla="*/ 3099379 h 7267344"/>
              <a:gd name="connsiteX9590" fmla="*/ 3671121 w 15576846"/>
              <a:gd name="connsiteY9590" fmla="*/ 3125807 h 7267344"/>
              <a:gd name="connsiteX9591" fmla="*/ 3662124 w 15576846"/>
              <a:gd name="connsiteY9591" fmla="*/ 3137053 h 7267344"/>
              <a:gd name="connsiteX9592" fmla="*/ 3668759 w 15576846"/>
              <a:gd name="connsiteY9592" fmla="*/ 3114336 h 7267344"/>
              <a:gd name="connsiteX9593" fmla="*/ 3686303 w 15576846"/>
              <a:gd name="connsiteY9593" fmla="*/ 3089482 h 7267344"/>
              <a:gd name="connsiteX9594" fmla="*/ 3693725 w 15576846"/>
              <a:gd name="connsiteY9594" fmla="*/ 3081272 h 7267344"/>
              <a:gd name="connsiteX9595" fmla="*/ 3686078 w 15576846"/>
              <a:gd name="connsiteY9595" fmla="*/ 3110512 h 7267344"/>
              <a:gd name="connsiteX9596" fmla="*/ 3678431 w 15576846"/>
              <a:gd name="connsiteY9596" fmla="*/ 3118047 h 7267344"/>
              <a:gd name="connsiteX9597" fmla="*/ 3686303 w 15576846"/>
              <a:gd name="connsiteY9597" fmla="*/ 3089482 h 7267344"/>
              <a:gd name="connsiteX9598" fmla="*/ 3700698 w 15576846"/>
              <a:gd name="connsiteY9598" fmla="*/ 3074075 h 7267344"/>
              <a:gd name="connsiteX9599" fmla="*/ 3708795 w 15576846"/>
              <a:gd name="connsiteY9599" fmla="*/ 3066428 h 7267344"/>
              <a:gd name="connsiteX9600" fmla="*/ 3701260 w 15576846"/>
              <a:gd name="connsiteY9600" fmla="*/ 3097129 h 7267344"/>
              <a:gd name="connsiteX9601" fmla="*/ 3692825 w 15576846"/>
              <a:gd name="connsiteY9601" fmla="*/ 3104327 h 7267344"/>
              <a:gd name="connsiteX9602" fmla="*/ 3700698 w 15576846"/>
              <a:gd name="connsiteY9602" fmla="*/ 3074075 h 7267344"/>
              <a:gd name="connsiteX9603" fmla="*/ 3715205 w 15576846"/>
              <a:gd name="connsiteY9603" fmla="*/ 3060580 h 7267344"/>
              <a:gd name="connsiteX9604" fmla="*/ 3722177 w 15576846"/>
              <a:gd name="connsiteY9604" fmla="*/ 3054507 h 7267344"/>
              <a:gd name="connsiteX9605" fmla="*/ 3714755 w 15576846"/>
              <a:gd name="connsiteY9605" fmla="*/ 3086221 h 7267344"/>
              <a:gd name="connsiteX9606" fmla="*/ 3707445 w 15576846"/>
              <a:gd name="connsiteY9606" fmla="*/ 3091956 h 7267344"/>
              <a:gd name="connsiteX9607" fmla="*/ 3715205 w 15576846"/>
              <a:gd name="connsiteY9607" fmla="*/ 3060580 h 7267344"/>
              <a:gd name="connsiteX9608" fmla="*/ 3728363 w 15576846"/>
              <a:gd name="connsiteY9608" fmla="*/ 3049447 h 7267344"/>
              <a:gd name="connsiteX9609" fmla="*/ 3735672 w 15576846"/>
              <a:gd name="connsiteY9609" fmla="*/ 3043599 h 7267344"/>
              <a:gd name="connsiteX9610" fmla="*/ 3728587 w 15576846"/>
              <a:gd name="connsiteY9610" fmla="*/ 3076099 h 7267344"/>
              <a:gd name="connsiteX9611" fmla="*/ 3720828 w 15576846"/>
              <a:gd name="connsiteY9611" fmla="*/ 3081722 h 7267344"/>
              <a:gd name="connsiteX9612" fmla="*/ 3728363 w 15576846"/>
              <a:gd name="connsiteY9612" fmla="*/ 3049447 h 7267344"/>
              <a:gd name="connsiteX9613" fmla="*/ 3741633 w 15576846"/>
              <a:gd name="connsiteY9613" fmla="*/ 3038988 h 7267344"/>
              <a:gd name="connsiteX9614" fmla="*/ 3749055 w 15576846"/>
              <a:gd name="connsiteY9614" fmla="*/ 3033365 h 7267344"/>
              <a:gd name="connsiteX9615" fmla="*/ 3742195 w 15576846"/>
              <a:gd name="connsiteY9615" fmla="*/ 3066653 h 7267344"/>
              <a:gd name="connsiteX9616" fmla="*/ 3734323 w 15576846"/>
              <a:gd name="connsiteY9616" fmla="*/ 3072051 h 7267344"/>
              <a:gd name="connsiteX9617" fmla="*/ 3741633 w 15576846"/>
              <a:gd name="connsiteY9617" fmla="*/ 3038988 h 7267344"/>
              <a:gd name="connsiteX9618" fmla="*/ 3754903 w 15576846"/>
              <a:gd name="connsiteY9618" fmla="*/ 3029092 h 7267344"/>
              <a:gd name="connsiteX9619" fmla="*/ 3762438 w 15576846"/>
              <a:gd name="connsiteY9619" fmla="*/ 3023693 h 7267344"/>
              <a:gd name="connsiteX9620" fmla="*/ 3755915 w 15576846"/>
              <a:gd name="connsiteY9620" fmla="*/ 3057544 h 7267344"/>
              <a:gd name="connsiteX9621" fmla="*/ 3747930 w 15576846"/>
              <a:gd name="connsiteY9621" fmla="*/ 3062717 h 7267344"/>
              <a:gd name="connsiteX9622" fmla="*/ 3754903 w 15576846"/>
              <a:gd name="connsiteY9622" fmla="*/ 3029092 h 7267344"/>
              <a:gd name="connsiteX9623" fmla="*/ 3768061 w 15576846"/>
              <a:gd name="connsiteY9623" fmla="*/ 3019757 h 7267344"/>
              <a:gd name="connsiteX9624" fmla="*/ 4677631 w 15576846"/>
              <a:gd name="connsiteY9624" fmla="*/ 2639645 h 7267344"/>
              <a:gd name="connsiteX9625" fmla="*/ 4722840 w 15576846"/>
              <a:gd name="connsiteY9625" fmla="*/ 2638183 h 7267344"/>
              <a:gd name="connsiteX9626" fmla="*/ 5173352 w 15576846"/>
              <a:gd name="connsiteY9626" fmla="*/ 2769535 h 7267344"/>
              <a:gd name="connsiteX9627" fmla="*/ 5445279 w 15576846"/>
              <a:gd name="connsiteY9627" fmla="*/ 2932264 h 7267344"/>
              <a:gd name="connsiteX9628" fmla="*/ 5696175 w 15576846"/>
              <a:gd name="connsiteY9628" fmla="*/ 3083297 h 7267344"/>
              <a:gd name="connsiteX9629" fmla="*/ 6131505 w 15576846"/>
              <a:gd name="connsiteY9629" fmla="*/ 3379290 h 7267344"/>
              <a:gd name="connsiteX9630" fmla="*/ 6293109 w 15576846"/>
              <a:gd name="connsiteY9630" fmla="*/ 3459473 h 7267344"/>
              <a:gd name="connsiteX9631" fmla="*/ 6294008 w 15576846"/>
              <a:gd name="connsiteY9631" fmla="*/ 3462847 h 7267344"/>
              <a:gd name="connsiteX9632" fmla="*/ 6132967 w 15576846"/>
              <a:gd name="connsiteY9632" fmla="*/ 3389861 h 7267344"/>
              <a:gd name="connsiteX9633" fmla="*/ 5696063 w 15576846"/>
              <a:gd name="connsiteY9633" fmla="*/ 3119171 h 7267344"/>
              <a:gd name="connsiteX9634" fmla="*/ 5440893 w 15576846"/>
              <a:gd name="connsiteY9634" fmla="*/ 2975336 h 7267344"/>
              <a:gd name="connsiteX9635" fmla="*/ 5169079 w 15576846"/>
              <a:gd name="connsiteY9635" fmla="*/ 2826215 h 7267344"/>
              <a:gd name="connsiteX9636" fmla="*/ 4716430 w 15576846"/>
              <a:gd name="connsiteY9636" fmla="*/ 2701498 h 7267344"/>
              <a:gd name="connsiteX9637" fmla="*/ 4670996 w 15576846"/>
              <a:gd name="connsiteY9637" fmla="*/ 2702847 h 7267344"/>
              <a:gd name="connsiteX9638" fmla="*/ 3761426 w 15576846"/>
              <a:gd name="connsiteY9638" fmla="*/ 3053832 h 7267344"/>
              <a:gd name="connsiteX9639" fmla="*/ 3768061 w 15576846"/>
              <a:gd name="connsiteY9639" fmla="*/ 3019757 h 7267344"/>
              <a:gd name="connsiteX9640" fmla="*/ 6420188 w 15576846"/>
              <a:gd name="connsiteY9640" fmla="*/ 3640870 h 7267344"/>
              <a:gd name="connsiteX9641" fmla="*/ 6443242 w 15576846"/>
              <a:gd name="connsiteY9641" fmla="*/ 3709920 h 7267344"/>
              <a:gd name="connsiteX9642" fmla="*/ 6849332 w 15576846"/>
              <a:gd name="connsiteY9642" fmla="*/ 4437757 h 7267344"/>
              <a:gd name="connsiteX9643" fmla="*/ 7400270 w 15576846"/>
              <a:gd name="connsiteY9643" fmla="*/ 4841148 h 7267344"/>
              <a:gd name="connsiteX9644" fmla="*/ 8132718 w 15576846"/>
              <a:gd name="connsiteY9644" fmla="*/ 4252087 h 7267344"/>
              <a:gd name="connsiteX9645" fmla="*/ 7394198 w 15576846"/>
              <a:gd name="connsiteY9645" fmla="*/ 4866227 h 7267344"/>
              <a:gd name="connsiteX9646" fmla="*/ 6844834 w 15576846"/>
              <a:gd name="connsiteY9646" fmla="*/ 4453613 h 7267344"/>
              <a:gd name="connsiteX9647" fmla="*/ 6442455 w 15576846"/>
              <a:gd name="connsiteY9647" fmla="*/ 3708683 h 7267344"/>
              <a:gd name="connsiteX9648" fmla="*/ 6420076 w 15576846"/>
              <a:gd name="connsiteY9648" fmla="*/ 3641095 h 7267344"/>
              <a:gd name="connsiteX9649" fmla="*/ 6420188 w 15576846"/>
              <a:gd name="connsiteY9649" fmla="*/ 3641095 h 7267344"/>
              <a:gd name="connsiteX9650" fmla="*/ 9385739 w 15576846"/>
              <a:gd name="connsiteY9650" fmla="*/ 4275028 h 7267344"/>
              <a:gd name="connsiteX9651" fmla="*/ 9725928 w 15576846"/>
              <a:gd name="connsiteY9651" fmla="*/ 5087097 h 7267344"/>
              <a:gd name="connsiteX9652" fmla="*/ 9964792 w 15576846"/>
              <a:gd name="connsiteY9652" fmla="*/ 5560326 h 7267344"/>
              <a:gd name="connsiteX9653" fmla="*/ 10146076 w 15576846"/>
              <a:gd name="connsiteY9653" fmla="*/ 5886120 h 7267344"/>
              <a:gd name="connsiteX9654" fmla="*/ 10658103 w 15576846"/>
              <a:gd name="connsiteY9654" fmla="*/ 6271631 h 7267344"/>
              <a:gd name="connsiteX9655" fmla="*/ 10711521 w 15576846"/>
              <a:gd name="connsiteY9655" fmla="*/ 6267807 h 7267344"/>
              <a:gd name="connsiteX9656" fmla="*/ 11279103 w 15576846"/>
              <a:gd name="connsiteY9656" fmla="*/ 5760390 h 7267344"/>
              <a:gd name="connsiteX9657" fmla="*/ 11552267 w 15576846"/>
              <a:gd name="connsiteY9657" fmla="*/ 5265570 h 7267344"/>
              <a:gd name="connsiteX9658" fmla="*/ 11549455 w 15576846"/>
              <a:gd name="connsiteY9658" fmla="*/ 5278728 h 7267344"/>
              <a:gd name="connsiteX9659" fmla="*/ 11270107 w 15576846"/>
              <a:gd name="connsiteY9659" fmla="*/ 5812009 h 7267344"/>
              <a:gd name="connsiteX9660" fmla="*/ 10704324 w 15576846"/>
              <a:gd name="connsiteY9660" fmla="*/ 6331121 h 7267344"/>
              <a:gd name="connsiteX9661" fmla="*/ 10651131 w 15576846"/>
              <a:gd name="connsiteY9661" fmla="*/ 6334945 h 7267344"/>
              <a:gd name="connsiteX9662" fmla="*/ 10141353 w 15576846"/>
              <a:gd name="connsiteY9662" fmla="*/ 5942012 h 7267344"/>
              <a:gd name="connsiteX9663" fmla="*/ 9968728 w 15576846"/>
              <a:gd name="connsiteY9663" fmla="*/ 5622066 h 7267344"/>
              <a:gd name="connsiteX9664" fmla="*/ 9725366 w 15576846"/>
              <a:gd name="connsiteY9664" fmla="*/ 5122971 h 7267344"/>
              <a:gd name="connsiteX9665" fmla="*/ 9387089 w 15576846"/>
              <a:gd name="connsiteY9665" fmla="*/ 4280989 h 7267344"/>
              <a:gd name="connsiteX9666" fmla="*/ 9357512 w 15576846"/>
              <a:gd name="connsiteY9666" fmla="*/ 4216999 h 7267344"/>
              <a:gd name="connsiteX9667" fmla="*/ 9385739 w 15576846"/>
              <a:gd name="connsiteY9667" fmla="*/ 4275028 h 7267344"/>
              <a:gd name="connsiteX9668" fmla="*/ 11902803 w 15576846"/>
              <a:gd name="connsiteY9668" fmla="*/ 4213063 h 7267344"/>
              <a:gd name="connsiteX9669" fmla="*/ 11903252 w 15576846"/>
              <a:gd name="connsiteY9669" fmla="*/ 4211939 h 7267344"/>
              <a:gd name="connsiteX9670" fmla="*/ 11904601 w 15576846"/>
              <a:gd name="connsiteY9670" fmla="*/ 4209914 h 7267344"/>
              <a:gd name="connsiteX9671" fmla="*/ 11904152 w 15576846"/>
              <a:gd name="connsiteY9671" fmla="*/ 4211039 h 7267344"/>
              <a:gd name="connsiteX9672" fmla="*/ 11902803 w 15576846"/>
              <a:gd name="connsiteY9672" fmla="*/ 4213063 h 7267344"/>
              <a:gd name="connsiteX9673" fmla="*/ 11914161 w 15576846"/>
              <a:gd name="connsiteY9673" fmla="*/ 4185960 h 7267344"/>
              <a:gd name="connsiteX9674" fmla="*/ 11915736 w 15576846"/>
              <a:gd name="connsiteY9674" fmla="*/ 4182249 h 7267344"/>
              <a:gd name="connsiteX9675" fmla="*/ 11918547 w 15576846"/>
              <a:gd name="connsiteY9675" fmla="*/ 4178425 h 7267344"/>
              <a:gd name="connsiteX9676" fmla="*/ 11916860 w 15576846"/>
              <a:gd name="connsiteY9676" fmla="*/ 4182362 h 7267344"/>
              <a:gd name="connsiteX9677" fmla="*/ 11914161 w 15576846"/>
              <a:gd name="connsiteY9677" fmla="*/ 4185960 h 7267344"/>
              <a:gd name="connsiteX9678" fmla="*/ 11932829 w 15576846"/>
              <a:gd name="connsiteY9678" fmla="*/ 4159082 h 7267344"/>
              <a:gd name="connsiteX9679" fmla="*/ 11934741 w 15576846"/>
              <a:gd name="connsiteY9679" fmla="*/ 4156496 h 7267344"/>
              <a:gd name="connsiteX9680" fmla="*/ 11933391 w 15576846"/>
              <a:gd name="connsiteY9680" fmla="*/ 4159420 h 7267344"/>
              <a:gd name="connsiteX9681" fmla="*/ 11931479 w 15576846"/>
              <a:gd name="connsiteY9681" fmla="*/ 4162006 h 7267344"/>
              <a:gd name="connsiteX9682" fmla="*/ 11932829 w 15576846"/>
              <a:gd name="connsiteY9682" fmla="*/ 4159082 h 7267344"/>
              <a:gd name="connsiteX9683" fmla="*/ 11943063 w 15576846"/>
              <a:gd name="connsiteY9683" fmla="*/ 4136366 h 7267344"/>
              <a:gd name="connsiteX9684" fmla="*/ 11945311 w 15576846"/>
              <a:gd name="connsiteY9684" fmla="*/ 4131530 h 7267344"/>
              <a:gd name="connsiteX9685" fmla="*/ 11948573 w 15576846"/>
              <a:gd name="connsiteY9685" fmla="*/ 4127594 h 7267344"/>
              <a:gd name="connsiteX9686" fmla="*/ 11946325 w 15576846"/>
              <a:gd name="connsiteY9686" fmla="*/ 4132430 h 7267344"/>
              <a:gd name="connsiteX9687" fmla="*/ 11943063 w 15576846"/>
              <a:gd name="connsiteY9687" fmla="*/ 4136366 h 7267344"/>
              <a:gd name="connsiteX9688" fmla="*/ 11954534 w 15576846"/>
              <a:gd name="connsiteY9688" fmla="*/ 4110950 h 7267344"/>
              <a:gd name="connsiteX9689" fmla="*/ 11957570 w 15576846"/>
              <a:gd name="connsiteY9689" fmla="*/ 4104315 h 7267344"/>
              <a:gd name="connsiteX9690" fmla="*/ 11961844 w 15576846"/>
              <a:gd name="connsiteY9690" fmla="*/ 4099367 h 7267344"/>
              <a:gd name="connsiteX9691" fmla="*/ 11958695 w 15576846"/>
              <a:gd name="connsiteY9691" fmla="*/ 4106002 h 7267344"/>
              <a:gd name="connsiteX9692" fmla="*/ 11954534 w 15576846"/>
              <a:gd name="connsiteY9692" fmla="*/ 4110950 h 7267344"/>
              <a:gd name="connsiteX9693" fmla="*/ 11974552 w 15576846"/>
              <a:gd name="connsiteY9693" fmla="*/ 4085534 h 7267344"/>
              <a:gd name="connsiteX9694" fmla="*/ 11978150 w 15576846"/>
              <a:gd name="connsiteY9694" fmla="*/ 4081598 h 7267344"/>
              <a:gd name="connsiteX9695" fmla="*/ 11975451 w 15576846"/>
              <a:gd name="connsiteY9695" fmla="*/ 4086996 h 7267344"/>
              <a:gd name="connsiteX9696" fmla="*/ 11971966 w 15576846"/>
              <a:gd name="connsiteY9696" fmla="*/ 4090932 h 7267344"/>
              <a:gd name="connsiteX9697" fmla="*/ 11974552 w 15576846"/>
              <a:gd name="connsiteY9697" fmla="*/ 4085534 h 7267344"/>
              <a:gd name="connsiteX9698" fmla="*/ 11983548 w 15576846"/>
              <a:gd name="connsiteY9698" fmla="*/ 4066866 h 7267344"/>
              <a:gd name="connsiteX9699" fmla="*/ 11986922 w 15576846"/>
              <a:gd name="connsiteY9699" fmla="*/ 4060006 h 7267344"/>
              <a:gd name="connsiteX9700" fmla="*/ 11991533 w 15576846"/>
              <a:gd name="connsiteY9700" fmla="*/ 4055395 h 7267344"/>
              <a:gd name="connsiteX9701" fmla="*/ 11988046 w 15576846"/>
              <a:gd name="connsiteY9701" fmla="*/ 4062255 h 7267344"/>
              <a:gd name="connsiteX9702" fmla="*/ 11983548 w 15576846"/>
              <a:gd name="connsiteY9702" fmla="*/ 4066866 h 7267344"/>
              <a:gd name="connsiteX9703" fmla="*/ 12003791 w 15576846"/>
              <a:gd name="connsiteY9703" fmla="*/ 4043362 h 7267344"/>
              <a:gd name="connsiteX9704" fmla="*/ 12007727 w 15576846"/>
              <a:gd name="connsiteY9704" fmla="*/ 4039538 h 7267344"/>
              <a:gd name="connsiteX9705" fmla="*/ 12004690 w 15576846"/>
              <a:gd name="connsiteY9705" fmla="*/ 4045161 h 7267344"/>
              <a:gd name="connsiteX9706" fmla="*/ 12000867 w 15576846"/>
              <a:gd name="connsiteY9706" fmla="*/ 4048985 h 7267344"/>
              <a:gd name="connsiteX9707" fmla="*/ 12003791 w 15576846"/>
              <a:gd name="connsiteY9707" fmla="*/ 4043362 h 7267344"/>
              <a:gd name="connsiteX9708" fmla="*/ 12012676 w 15576846"/>
              <a:gd name="connsiteY9708" fmla="*/ 4026156 h 7267344"/>
              <a:gd name="connsiteX9709" fmla="*/ 12016274 w 15576846"/>
              <a:gd name="connsiteY9709" fmla="*/ 4019183 h 7267344"/>
              <a:gd name="connsiteX9710" fmla="*/ 12021110 w 15576846"/>
              <a:gd name="connsiteY9710" fmla="*/ 4014910 h 7267344"/>
              <a:gd name="connsiteX9711" fmla="*/ 12017398 w 15576846"/>
              <a:gd name="connsiteY9711" fmla="*/ 4021770 h 7267344"/>
              <a:gd name="connsiteX9712" fmla="*/ 12012676 w 15576846"/>
              <a:gd name="connsiteY9712" fmla="*/ 4026156 h 7267344"/>
              <a:gd name="connsiteX9713" fmla="*/ 12033143 w 15576846"/>
              <a:gd name="connsiteY9713" fmla="*/ 4004339 h 7267344"/>
              <a:gd name="connsiteX9714" fmla="*/ 12037304 w 15576846"/>
              <a:gd name="connsiteY9714" fmla="*/ 4000740 h 7267344"/>
              <a:gd name="connsiteX9715" fmla="*/ 12034042 w 15576846"/>
              <a:gd name="connsiteY9715" fmla="*/ 4006250 h 7267344"/>
              <a:gd name="connsiteX9716" fmla="*/ 12029994 w 15576846"/>
              <a:gd name="connsiteY9716" fmla="*/ 4009962 h 7267344"/>
              <a:gd name="connsiteX9717" fmla="*/ 12033143 w 15576846"/>
              <a:gd name="connsiteY9717" fmla="*/ 4004339 h 7267344"/>
              <a:gd name="connsiteX9718" fmla="*/ 12042027 w 15576846"/>
              <a:gd name="connsiteY9718" fmla="*/ 3988369 h 7267344"/>
              <a:gd name="connsiteX9719" fmla="*/ 12045851 w 15576846"/>
              <a:gd name="connsiteY9719" fmla="*/ 3981509 h 7267344"/>
              <a:gd name="connsiteX9720" fmla="*/ 12050911 w 15576846"/>
              <a:gd name="connsiteY9720" fmla="*/ 3977461 h 7267344"/>
              <a:gd name="connsiteX9721" fmla="*/ 12046975 w 15576846"/>
              <a:gd name="connsiteY9721" fmla="*/ 3984096 h 7267344"/>
              <a:gd name="connsiteX9722" fmla="*/ 12042027 w 15576846"/>
              <a:gd name="connsiteY9722" fmla="*/ 3988369 h 7267344"/>
              <a:gd name="connsiteX9723" fmla="*/ 12062720 w 15576846"/>
              <a:gd name="connsiteY9723" fmla="*/ 3968239 h 7267344"/>
              <a:gd name="connsiteX9724" fmla="*/ 12067106 w 15576846"/>
              <a:gd name="connsiteY9724" fmla="*/ 3964865 h 7267344"/>
              <a:gd name="connsiteX9725" fmla="*/ 12063731 w 15576846"/>
              <a:gd name="connsiteY9725" fmla="*/ 3970263 h 7267344"/>
              <a:gd name="connsiteX9726" fmla="*/ 12059458 w 15576846"/>
              <a:gd name="connsiteY9726" fmla="*/ 3973750 h 7267344"/>
              <a:gd name="connsiteX9727" fmla="*/ 12062720 w 15576846"/>
              <a:gd name="connsiteY9727" fmla="*/ 3968239 h 7267344"/>
              <a:gd name="connsiteX9728" fmla="*/ 12071604 w 15576846"/>
              <a:gd name="connsiteY9728" fmla="*/ 3953169 h 7267344"/>
              <a:gd name="connsiteX9729" fmla="*/ 12075540 w 15576846"/>
              <a:gd name="connsiteY9729" fmla="*/ 3946534 h 7267344"/>
              <a:gd name="connsiteX9730" fmla="*/ 12080825 w 15576846"/>
              <a:gd name="connsiteY9730" fmla="*/ 3942823 h 7267344"/>
              <a:gd name="connsiteX9731" fmla="*/ 12076777 w 15576846"/>
              <a:gd name="connsiteY9731" fmla="*/ 3949234 h 7267344"/>
              <a:gd name="connsiteX9732" fmla="*/ 12071604 w 15576846"/>
              <a:gd name="connsiteY9732" fmla="*/ 3953169 h 7267344"/>
              <a:gd name="connsiteX9733" fmla="*/ 12092634 w 15576846"/>
              <a:gd name="connsiteY9733" fmla="*/ 3934614 h 7267344"/>
              <a:gd name="connsiteX9734" fmla="*/ 12097244 w 15576846"/>
              <a:gd name="connsiteY9734" fmla="*/ 3931465 h 7267344"/>
              <a:gd name="connsiteX9735" fmla="*/ 12093758 w 15576846"/>
              <a:gd name="connsiteY9735" fmla="*/ 3936750 h 7267344"/>
              <a:gd name="connsiteX9736" fmla="*/ 12089260 w 15576846"/>
              <a:gd name="connsiteY9736" fmla="*/ 3940012 h 7267344"/>
              <a:gd name="connsiteX9737" fmla="*/ 12092634 w 15576846"/>
              <a:gd name="connsiteY9737" fmla="*/ 3934614 h 7267344"/>
              <a:gd name="connsiteX9738" fmla="*/ 12101517 w 15576846"/>
              <a:gd name="connsiteY9738" fmla="*/ 3920332 h 7267344"/>
              <a:gd name="connsiteX9739" fmla="*/ 12105455 w 15576846"/>
              <a:gd name="connsiteY9739" fmla="*/ 3914034 h 7267344"/>
              <a:gd name="connsiteX9740" fmla="*/ 12110965 w 15576846"/>
              <a:gd name="connsiteY9740" fmla="*/ 3910548 h 7267344"/>
              <a:gd name="connsiteX9741" fmla="*/ 12106917 w 15576846"/>
              <a:gd name="connsiteY9741" fmla="*/ 3916733 h 7267344"/>
              <a:gd name="connsiteX9742" fmla="*/ 12101517 w 15576846"/>
              <a:gd name="connsiteY9742" fmla="*/ 3920332 h 7267344"/>
              <a:gd name="connsiteX9743" fmla="*/ 12122772 w 15576846"/>
              <a:gd name="connsiteY9743" fmla="*/ 3903237 h 7267344"/>
              <a:gd name="connsiteX9744" fmla="*/ 12127496 w 15576846"/>
              <a:gd name="connsiteY9744" fmla="*/ 3900314 h 7267344"/>
              <a:gd name="connsiteX9745" fmla="*/ 12124009 w 15576846"/>
              <a:gd name="connsiteY9745" fmla="*/ 3905262 h 7267344"/>
              <a:gd name="connsiteX9746" fmla="*/ 12119287 w 15576846"/>
              <a:gd name="connsiteY9746" fmla="*/ 3908298 h 7267344"/>
              <a:gd name="connsiteX9747" fmla="*/ 12122772 w 15576846"/>
              <a:gd name="connsiteY9747" fmla="*/ 3903237 h 7267344"/>
              <a:gd name="connsiteX9748" fmla="*/ 12131770 w 15576846"/>
              <a:gd name="connsiteY9748" fmla="*/ 3889743 h 7267344"/>
              <a:gd name="connsiteX9749" fmla="*/ 12135818 w 15576846"/>
              <a:gd name="connsiteY9749" fmla="*/ 3883782 h 7267344"/>
              <a:gd name="connsiteX9750" fmla="*/ 12141441 w 15576846"/>
              <a:gd name="connsiteY9750" fmla="*/ 3880633 h 7267344"/>
              <a:gd name="connsiteX9751" fmla="*/ 12137280 w 15576846"/>
              <a:gd name="connsiteY9751" fmla="*/ 3886481 h 7267344"/>
              <a:gd name="connsiteX9752" fmla="*/ 12131770 w 15576846"/>
              <a:gd name="connsiteY9752" fmla="*/ 3889743 h 7267344"/>
              <a:gd name="connsiteX9753" fmla="*/ 12153250 w 15576846"/>
              <a:gd name="connsiteY9753" fmla="*/ 3873998 h 7267344"/>
              <a:gd name="connsiteX9754" fmla="*/ 12158085 w 15576846"/>
              <a:gd name="connsiteY9754" fmla="*/ 3871299 h 7267344"/>
              <a:gd name="connsiteX9755" fmla="*/ 12154599 w 15576846"/>
              <a:gd name="connsiteY9755" fmla="*/ 3876023 h 7267344"/>
              <a:gd name="connsiteX9756" fmla="*/ 12149763 w 15576846"/>
              <a:gd name="connsiteY9756" fmla="*/ 3878947 h 7267344"/>
              <a:gd name="connsiteX9757" fmla="*/ 12153250 w 15576846"/>
              <a:gd name="connsiteY9757" fmla="*/ 3873998 h 7267344"/>
              <a:gd name="connsiteX9758" fmla="*/ 12162471 w 15576846"/>
              <a:gd name="connsiteY9758" fmla="*/ 3861065 h 7267344"/>
              <a:gd name="connsiteX9759" fmla="*/ 12166519 w 15576846"/>
              <a:gd name="connsiteY9759" fmla="*/ 3855330 h 7267344"/>
              <a:gd name="connsiteX9760" fmla="*/ 12172255 w 15576846"/>
              <a:gd name="connsiteY9760" fmla="*/ 3852519 h 7267344"/>
              <a:gd name="connsiteX9761" fmla="*/ 12168206 w 15576846"/>
              <a:gd name="connsiteY9761" fmla="*/ 3857916 h 7267344"/>
              <a:gd name="connsiteX9762" fmla="*/ 12162471 w 15576846"/>
              <a:gd name="connsiteY9762" fmla="*/ 3861065 h 7267344"/>
              <a:gd name="connsiteX9763" fmla="*/ 12184064 w 15576846"/>
              <a:gd name="connsiteY9763" fmla="*/ 3846783 h 7267344"/>
              <a:gd name="connsiteX9764" fmla="*/ 12189124 w 15576846"/>
              <a:gd name="connsiteY9764" fmla="*/ 3844309 h 7267344"/>
              <a:gd name="connsiteX9765" fmla="*/ 12185638 w 15576846"/>
              <a:gd name="connsiteY9765" fmla="*/ 3848695 h 7267344"/>
              <a:gd name="connsiteX9766" fmla="*/ 12180689 w 15576846"/>
              <a:gd name="connsiteY9766" fmla="*/ 3851281 h 7267344"/>
              <a:gd name="connsiteX9767" fmla="*/ 12184064 w 15576846"/>
              <a:gd name="connsiteY9767" fmla="*/ 3846783 h 7267344"/>
              <a:gd name="connsiteX9768" fmla="*/ 12193510 w 15576846"/>
              <a:gd name="connsiteY9768" fmla="*/ 3834412 h 7267344"/>
              <a:gd name="connsiteX9769" fmla="*/ 12197558 w 15576846"/>
              <a:gd name="connsiteY9769" fmla="*/ 3829127 h 7267344"/>
              <a:gd name="connsiteX9770" fmla="*/ 12203519 w 15576846"/>
              <a:gd name="connsiteY9770" fmla="*/ 3826540 h 7267344"/>
              <a:gd name="connsiteX9771" fmla="*/ 12199470 w 15576846"/>
              <a:gd name="connsiteY9771" fmla="*/ 3831601 h 7267344"/>
              <a:gd name="connsiteX9772" fmla="*/ 12193510 w 15576846"/>
              <a:gd name="connsiteY9772" fmla="*/ 3834412 h 7267344"/>
              <a:gd name="connsiteX9773" fmla="*/ 12215326 w 15576846"/>
              <a:gd name="connsiteY9773" fmla="*/ 3821367 h 7267344"/>
              <a:gd name="connsiteX9774" fmla="*/ 12220388 w 15576846"/>
              <a:gd name="connsiteY9774" fmla="*/ 3819118 h 7267344"/>
              <a:gd name="connsiteX9775" fmla="*/ 12216901 w 15576846"/>
              <a:gd name="connsiteY9775" fmla="*/ 3823167 h 7267344"/>
              <a:gd name="connsiteX9776" fmla="*/ 12211841 w 15576846"/>
              <a:gd name="connsiteY9776" fmla="*/ 3825528 h 7267344"/>
              <a:gd name="connsiteX9777" fmla="*/ 12215326 w 15576846"/>
              <a:gd name="connsiteY9777" fmla="*/ 3821367 h 7267344"/>
              <a:gd name="connsiteX9778" fmla="*/ 12224886 w 15576846"/>
              <a:gd name="connsiteY9778" fmla="*/ 3809446 h 7267344"/>
              <a:gd name="connsiteX9779" fmla="*/ 12228935 w 15576846"/>
              <a:gd name="connsiteY9779" fmla="*/ 3804498 h 7267344"/>
              <a:gd name="connsiteX9780" fmla="*/ 12234894 w 15576846"/>
              <a:gd name="connsiteY9780" fmla="*/ 3802249 h 7267344"/>
              <a:gd name="connsiteX9781" fmla="*/ 12230846 w 15576846"/>
              <a:gd name="connsiteY9781" fmla="*/ 3806972 h 7267344"/>
              <a:gd name="connsiteX9782" fmla="*/ 12224886 w 15576846"/>
              <a:gd name="connsiteY9782" fmla="*/ 3809446 h 7267344"/>
              <a:gd name="connsiteX9783" fmla="*/ 12246815 w 15576846"/>
              <a:gd name="connsiteY9783" fmla="*/ 3797638 h 7267344"/>
              <a:gd name="connsiteX9784" fmla="*/ 12251988 w 15576846"/>
              <a:gd name="connsiteY9784" fmla="*/ 3795614 h 7267344"/>
              <a:gd name="connsiteX9785" fmla="*/ 12248615 w 15576846"/>
              <a:gd name="connsiteY9785" fmla="*/ 3799325 h 7267344"/>
              <a:gd name="connsiteX9786" fmla="*/ 12243441 w 15576846"/>
              <a:gd name="connsiteY9786" fmla="*/ 3801462 h 7267344"/>
              <a:gd name="connsiteX9787" fmla="*/ 12246815 w 15576846"/>
              <a:gd name="connsiteY9787" fmla="*/ 3797638 h 7267344"/>
              <a:gd name="connsiteX9788" fmla="*/ 12257050 w 15576846"/>
              <a:gd name="connsiteY9788" fmla="*/ 3785718 h 7267344"/>
              <a:gd name="connsiteX9789" fmla="*/ 12260648 w 15576846"/>
              <a:gd name="connsiteY9789" fmla="*/ 3781557 h 7267344"/>
              <a:gd name="connsiteX9790" fmla="*/ 12266721 w 15576846"/>
              <a:gd name="connsiteY9790" fmla="*/ 3779532 h 7267344"/>
              <a:gd name="connsiteX9791" fmla="*/ 12263121 w 15576846"/>
              <a:gd name="connsiteY9791" fmla="*/ 3783468 h 7267344"/>
              <a:gd name="connsiteX9792" fmla="*/ 12257050 w 15576846"/>
              <a:gd name="connsiteY9792" fmla="*/ 3785718 h 7267344"/>
              <a:gd name="connsiteX9793" fmla="*/ 12278866 w 15576846"/>
              <a:gd name="connsiteY9793" fmla="*/ 3775596 h 7267344"/>
              <a:gd name="connsiteX9794" fmla="*/ 12284151 w 15576846"/>
              <a:gd name="connsiteY9794" fmla="*/ 3773909 h 7267344"/>
              <a:gd name="connsiteX9795" fmla="*/ 12281229 w 15576846"/>
              <a:gd name="connsiteY9795" fmla="*/ 3776946 h 7267344"/>
              <a:gd name="connsiteX9796" fmla="*/ 12275942 w 15576846"/>
              <a:gd name="connsiteY9796" fmla="*/ 3778858 h 7267344"/>
              <a:gd name="connsiteX9797" fmla="*/ 12278866 w 15576846"/>
              <a:gd name="connsiteY9797" fmla="*/ 3775596 h 7267344"/>
              <a:gd name="connsiteX9798" fmla="*/ 12289213 w 15576846"/>
              <a:gd name="connsiteY9798" fmla="*/ 3764238 h 7267344"/>
              <a:gd name="connsiteX9799" fmla="*/ 12292474 w 15576846"/>
              <a:gd name="connsiteY9799" fmla="*/ 3760639 h 7267344"/>
              <a:gd name="connsiteX9800" fmla="*/ 12298659 w 15576846"/>
              <a:gd name="connsiteY9800" fmla="*/ 3758840 h 7267344"/>
              <a:gd name="connsiteX9801" fmla="*/ 12295397 w 15576846"/>
              <a:gd name="connsiteY9801" fmla="*/ 3762214 h 7267344"/>
              <a:gd name="connsiteX9802" fmla="*/ 12289213 w 15576846"/>
              <a:gd name="connsiteY9802" fmla="*/ 3764238 h 7267344"/>
              <a:gd name="connsiteX9803" fmla="*/ 12310917 w 15576846"/>
              <a:gd name="connsiteY9803" fmla="*/ 3755354 h 7267344"/>
              <a:gd name="connsiteX9804" fmla="*/ 12316203 w 15576846"/>
              <a:gd name="connsiteY9804" fmla="*/ 3753892 h 7267344"/>
              <a:gd name="connsiteX9805" fmla="*/ 12313616 w 15576846"/>
              <a:gd name="connsiteY9805" fmla="*/ 3756366 h 7267344"/>
              <a:gd name="connsiteX9806" fmla="*/ 12308218 w 15576846"/>
              <a:gd name="connsiteY9806" fmla="*/ 3758053 h 7267344"/>
              <a:gd name="connsiteX9807" fmla="*/ 12310917 w 15576846"/>
              <a:gd name="connsiteY9807" fmla="*/ 3755354 h 7267344"/>
              <a:gd name="connsiteX9808" fmla="*/ 12321826 w 15576846"/>
              <a:gd name="connsiteY9808" fmla="*/ 3744220 h 7267344"/>
              <a:gd name="connsiteX9809" fmla="*/ 12325199 w 15576846"/>
              <a:gd name="connsiteY9809" fmla="*/ 3740847 h 7267344"/>
              <a:gd name="connsiteX9810" fmla="*/ 12331385 w 15576846"/>
              <a:gd name="connsiteY9810" fmla="*/ 3739272 h 7267344"/>
              <a:gd name="connsiteX9811" fmla="*/ 12328123 w 15576846"/>
              <a:gd name="connsiteY9811" fmla="*/ 3742421 h 7267344"/>
              <a:gd name="connsiteX9812" fmla="*/ 12321826 w 15576846"/>
              <a:gd name="connsiteY9812" fmla="*/ 3744220 h 7267344"/>
              <a:gd name="connsiteX9813" fmla="*/ 12343755 w 15576846"/>
              <a:gd name="connsiteY9813" fmla="*/ 3736348 h 7267344"/>
              <a:gd name="connsiteX9814" fmla="*/ 12349153 w 15576846"/>
              <a:gd name="connsiteY9814" fmla="*/ 3734998 h 7267344"/>
              <a:gd name="connsiteX9815" fmla="*/ 12346567 w 15576846"/>
              <a:gd name="connsiteY9815" fmla="*/ 3737360 h 7267344"/>
              <a:gd name="connsiteX9816" fmla="*/ 12341169 w 15576846"/>
              <a:gd name="connsiteY9816" fmla="*/ 3738822 h 7267344"/>
              <a:gd name="connsiteX9817" fmla="*/ 12343755 w 15576846"/>
              <a:gd name="connsiteY9817" fmla="*/ 3736348 h 7267344"/>
              <a:gd name="connsiteX9818" fmla="*/ 12362311 w 15576846"/>
              <a:gd name="connsiteY9818" fmla="*/ 3731850 h 7267344"/>
              <a:gd name="connsiteX9819" fmla="*/ 12366585 w 15576846"/>
              <a:gd name="connsiteY9819" fmla="*/ 3730838 h 7267344"/>
              <a:gd name="connsiteX9820" fmla="*/ 12364785 w 15576846"/>
              <a:gd name="connsiteY9820" fmla="*/ 3732300 h 7267344"/>
              <a:gd name="connsiteX9821" fmla="*/ 12360399 w 15576846"/>
              <a:gd name="connsiteY9821" fmla="*/ 3733536 h 7267344"/>
              <a:gd name="connsiteX9822" fmla="*/ 12362311 w 15576846"/>
              <a:gd name="connsiteY9822" fmla="*/ 3731850 h 7267344"/>
              <a:gd name="connsiteX9823" fmla="*/ 12374344 w 15576846"/>
              <a:gd name="connsiteY9823" fmla="*/ 3721054 h 7267344"/>
              <a:gd name="connsiteX9824" fmla="*/ 12377043 w 15576846"/>
              <a:gd name="connsiteY9824" fmla="*/ 3718692 h 7267344"/>
              <a:gd name="connsiteX9825" fmla="*/ 12382442 w 15576846"/>
              <a:gd name="connsiteY9825" fmla="*/ 3717567 h 7267344"/>
              <a:gd name="connsiteX9826" fmla="*/ 12379854 w 15576846"/>
              <a:gd name="connsiteY9826" fmla="*/ 3719816 h 7267344"/>
              <a:gd name="connsiteX9827" fmla="*/ 12374344 w 15576846"/>
              <a:gd name="connsiteY9827" fmla="*/ 3721054 h 7267344"/>
              <a:gd name="connsiteX9828" fmla="*/ 12395711 w 15576846"/>
              <a:gd name="connsiteY9828" fmla="*/ 3714868 h 7267344"/>
              <a:gd name="connsiteX9829" fmla="*/ 12400097 w 15576846"/>
              <a:gd name="connsiteY9829" fmla="*/ 3713969 h 7267344"/>
              <a:gd name="connsiteX9830" fmla="*/ 12398298 w 15576846"/>
              <a:gd name="connsiteY9830" fmla="*/ 3715318 h 7267344"/>
              <a:gd name="connsiteX9831" fmla="*/ 12393912 w 15576846"/>
              <a:gd name="connsiteY9831" fmla="*/ 3716330 h 7267344"/>
              <a:gd name="connsiteX9832" fmla="*/ 12395711 w 15576846"/>
              <a:gd name="connsiteY9832" fmla="*/ 3714868 h 7267344"/>
              <a:gd name="connsiteX9833" fmla="*/ 12407969 w 15576846"/>
              <a:gd name="connsiteY9833" fmla="*/ 3704635 h 7267344"/>
              <a:gd name="connsiteX9834" fmla="*/ 12410557 w 15576846"/>
              <a:gd name="connsiteY9834" fmla="*/ 3702385 h 7267344"/>
              <a:gd name="connsiteX9835" fmla="*/ 12415955 w 15576846"/>
              <a:gd name="connsiteY9835" fmla="*/ 3701486 h 7267344"/>
              <a:gd name="connsiteX9836" fmla="*/ 12413368 w 15576846"/>
              <a:gd name="connsiteY9836" fmla="*/ 3703510 h 7267344"/>
              <a:gd name="connsiteX9837" fmla="*/ 12407969 w 15576846"/>
              <a:gd name="connsiteY9837" fmla="*/ 3704635 h 7267344"/>
              <a:gd name="connsiteX9838" fmla="*/ 12429562 w 15576846"/>
              <a:gd name="connsiteY9838" fmla="*/ 3699349 h 7267344"/>
              <a:gd name="connsiteX9839" fmla="*/ 12433835 w 15576846"/>
              <a:gd name="connsiteY9839" fmla="*/ 3698674 h 7267344"/>
              <a:gd name="connsiteX9840" fmla="*/ 12432148 w 15576846"/>
              <a:gd name="connsiteY9840" fmla="*/ 3699911 h 7267344"/>
              <a:gd name="connsiteX9841" fmla="*/ 12427762 w 15576846"/>
              <a:gd name="connsiteY9841" fmla="*/ 3700811 h 7267344"/>
              <a:gd name="connsiteX9842" fmla="*/ 12429562 w 15576846"/>
              <a:gd name="connsiteY9842" fmla="*/ 3699349 h 7267344"/>
              <a:gd name="connsiteX9843" fmla="*/ 12461837 w 15576846"/>
              <a:gd name="connsiteY9843" fmla="*/ 3686641 h 7267344"/>
              <a:gd name="connsiteX9844" fmla="*/ 12463750 w 15576846"/>
              <a:gd name="connsiteY9844" fmla="*/ 3685179 h 7267344"/>
              <a:gd name="connsiteX9845" fmla="*/ 12468023 w 15576846"/>
              <a:gd name="connsiteY9845" fmla="*/ 3684617 h 7267344"/>
              <a:gd name="connsiteX9846" fmla="*/ 12467460 w 15576846"/>
              <a:gd name="connsiteY9846" fmla="*/ 3684954 h 7267344"/>
              <a:gd name="connsiteX9847" fmla="*/ 12466224 w 15576846"/>
              <a:gd name="connsiteY9847" fmla="*/ 3685854 h 7267344"/>
              <a:gd name="connsiteX9848" fmla="*/ 12461837 w 15576846"/>
              <a:gd name="connsiteY9848" fmla="*/ 3686641 h 7267344"/>
              <a:gd name="connsiteX9849" fmla="*/ 12496700 w 15576846"/>
              <a:gd name="connsiteY9849" fmla="*/ 3673483 h 7267344"/>
              <a:gd name="connsiteX9850" fmla="*/ 12498499 w 15576846"/>
              <a:gd name="connsiteY9850" fmla="*/ 3672246 h 7267344"/>
              <a:gd name="connsiteX9851" fmla="*/ 12502773 w 15576846"/>
              <a:gd name="connsiteY9851" fmla="*/ 3671796 h 7267344"/>
              <a:gd name="connsiteX9852" fmla="*/ 12501086 w 15576846"/>
              <a:gd name="connsiteY9852" fmla="*/ 3672808 h 7267344"/>
              <a:gd name="connsiteX9853" fmla="*/ 12496700 w 15576846"/>
              <a:gd name="connsiteY9853" fmla="*/ 3673483 h 7267344"/>
              <a:gd name="connsiteX9854" fmla="*/ 12511432 w 15576846"/>
              <a:gd name="connsiteY9854" fmla="*/ 3663475 h 7267344"/>
              <a:gd name="connsiteX9855" fmla="*/ 12513906 w 15576846"/>
              <a:gd name="connsiteY9855" fmla="*/ 3661787 h 7267344"/>
              <a:gd name="connsiteX9856" fmla="*/ 12519304 w 15576846"/>
              <a:gd name="connsiteY9856" fmla="*/ 3661450 h 7267344"/>
              <a:gd name="connsiteX9857" fmla="*/ 12516943 w 15576846"/>
              <a:gd name="connsiteY9857" fmla="*/ 3662912 h 7267344"/>
              <a:gd name="connsiteX9858" fmla="*/ 12511432 w 15576846"/>
              <a:gd name="connsiteY9858" fmla="*/ 3663475 h 7267344"/>
              <a:gd name="connsiteX9859" fmla="*/ 12533587 w 15576846"/>
              <a:gd name="connsiteY9859" fmla="*/ 3660550 h 7267344"/>
              <a:gd name="connsiteX9860" fmla="*/ 12537860 w 15576846"/>
              <a:gd name="connsiteY9860" fmla="*/ 3660326 h 7267344"/>
              <a:gd name="connsiteX9861" fmla="*/ 12536398 w 15576846"/>
              <a:gd name="connsiteY9861" fmla="*/ 3661113 h 7267344"/>
              <a:gd name="connsiteX9862" fmla="*/ 12532012 w 15576846"/>
              <a:gd name="connsiteY9862" fmla="*/ 3661563 h 7267344"/>
              <a:gd name="connsiteX9863" fmla="*/ 12533587 w 15576846"/>
              <a:gd name="connsiteY9863" fmla="*/ 3660550 h 7267344"/>
              <a:gd name="connsiteX9864" fmla="*/ 12546969 w 15576846"/>
              <a:gd name="connsiteY9864" fmla="*/ 3652116 h 7267344"/>
              <a:gd name="connsiteX9865" fmla="*/ 12549219 w 15576846"/>
              <a:gd name="connsiteY9865" fmla="*/ 3650654 h 7267344"/>
              <a:gd name="connsiteX9866" fmla="*/ 12554616 w 15576846"/>
              <a:gd name="connsiteY9866" fmla="*/ 3650541 h 7267344"/>
              <a:gd name="connsiteX9867" fmla="*/ 12552480 w 15576846"/>
              <a:gd name="connsiteY9867" fmla="*/ 3651779 h 7267344"/>
              <a:gd name="connsiteX9868" fmla="*/ 12546969 w 15576846"/>
              <a:gd name="connsiteY9868" fmla="*/ 3652116 h 7267344"/>
              <a:gd name="connsiteX9869" fmla="*/ 12569124 w 15576846"/>
              <a:gd name="connsiteY9869" fmla="*/ 3650092 h 7267344"/>
              <a:gd name="connsiteX9870" fmla="*/ 12573285 w 15576846"/>
              <a:gd name="connsiteY9870" fmla="*/ 3649979 h 7267344"/>
              <a:gd name="connsiteX9871" fmla="*/ 12572161 w 15576846"/>
              <a:gd name="connsiteY9871" fmla="*/ 3650541 h 7267344"/>
              <a:gd name="connsiteX9872" fmla="*/ 12567887 w 15576846"/>
              <a:gd name="connsiteY9872" fmla="*/ 3650767 h 7267344"/>
              <a:gd name="connsiteX9873" fmla="*/ 12569124 w 15576846"/>
              <a:gd name="connsiteY9873" fmla="*/ 3650092 h 7267344"/>
              <a:gd name="connsiteX9874" fmla="*/ 12589030 w 15576846"/>
              <a:gd name="connsiteY9874" fmla="*/ 3649529 h 7267344"/>
              <a:gd name="connsiteX9875" fmla="*/ 12591278 w 15576846"/>
              <a:gd name="connsiteY9875" fmla="*/ 3649417 h 7267344"/>
              <a:gd name="connsiteX9876" fmla="*/ 12588917 w 15576846"/>
              <a:gd name="connsiteY9876" fmla="*/ 3649529 h 7267344"/>
              <a:gd name="connsiteX9877" fmla="*/ 12589030 w 15576846"/>
              <a:gd name="connsiteY9877" fmla="*/ 3649529 h 7267344"/>
              <a:gd name="connsiteX9878" fmla="*/ 12603986 w 15576846"/>
              <a:gd name="connsiteY9878" fmla="*/ 3641432 h 7267344"/>
              <a:gd name="connsiteX9879" fmla="*/ 12605110 w 15576846"/>
              <a:gd name="connsiteY9879" fmla="*/ 3640870 h 7267344"/>
              <a:gd name="connsiteX9880" fmla="*/ 12609271 w 15576846"/>
              <a:gd name="connsiteY9880" fmla="*/ 3640870 h 7267344"/>
              <a:gd name="connsiteX9881" fmla="*/ 12608372 w 15576846"/>
              <a:gd name="connsiteY9881" fmla="*/ 3641320 h 7267344"/>
              <a:gd name="connsiteX9882" fmla="*/ 12603986 w 15576846"/>
              <a:gd name="connsiteY9882" fmla="*/ 3641432 h 7267344"/>
              <a:gd name="connsiteX9883" fmla="*/ 12640648 w 15576846"/>
              <a:gd name="connsiteY9883" fmla="*/ 3633223 h 7267344"/>
              <a:gd name="connsiteX9884" fmla="*/ 13138393 w 15576846"/>
              <a:gd name="connsiteY9884" fmla="*/ 3284037 h 7267344"/>
              <a:gd name="connsiteX9885" fmla="*/ 13660428 w 15576846"/>
              <a:gd name="connsiteY9885" fmla="*/ 3083522 h 7267344"/>
              <a:gd name="connsiteX9886" fmla="*/ 13770976 w 15576846"/>
              <a:gd name="connsiteY9886" fmla="*/ 3100053 h 7267344"/>
              <a:gd name="connsiteX9887" fmla="*/ 13793356 w 15576846"/>
              <a:gd name="connsiteY9887" fmla="*/ 3131654 h 7267344"/>
              <a:gd name="connsiteX9888" fmla="*/ 13684607 w 15576846"/>
              <a:gd name="connsiteY9888" fmla="*/ 3115798 h 7267344"/>
              <a:gd name="connsiteX9889" fmla="*/ 13158747 w 15576846"/>
              <a:gd name="connsiteY9889" fmla="*/ 3305629 h 7267344"/>
              <a:gd name="connsiteX9890" fmla="*/ 12644809 w 15576846"/>
              <a:gd name="connsiteY9890" fmla="*/ 3633335 h 7267344"/>
              <a:gd name="connsiteX9891" fmla="*/ 12640648 w 15576846"/>
              <a:gd name="connsiteY9891" fmla="*/ 3633335 h 7267344"/>
              <a:gd name="connsiteX9892" fmla="*/ 13779298 w 15576846"/>
              <a:gd name="connsiteY9892" fmla="*/ 3101740 h 7267344"/>
              <a:gd name="connsiteX9893" fmla="*/ 13793693 w 15576846"/>
              <a:gd name="connsiteY9893" fmla="*/ 3104776 h 7267344"/>
              <a:gd name="connsiteX9894" fmla="*/ 13816298 w 15576846"/>
              <a:gd name="connsiteY9894" fmla="*/ 3136040 h 7267344"/>
              <a:gd name="connsiteX9895" fmla="*/ 13801790 w 15576846"/>
              <a:gd name="connsiteY9895" fmla="*/ 3133229 h 7267344"/>
              <a:gd name="connsiteX9896" fmla="*/ 13779298 w 15576846"/>
              <a:gd name="connsiteY9896" fmla="*/ 3101740 h 7267344"/>
              <a:gd name="connsiteX9897" fmla="*/ 13802128 w 15576846"/>
              <a:gd name="connsiteY9897" fmla="*/ 3106576 h 7267344"/>
              <a:gd name="connsiteX9898" fmla="*/ 13816298 w 15576846"/>
              <a:gd name="connsiteY9898" fmla="*/ 3109725 h 7267344"/>
              <a:gd name="connsiteX9899" fmla="*/ 13839126 w 15576846"/>
              <a:gd name="connsiteY9899" fmla="*/ 3140651 h 7267344"/>
              <a:gd name="connsiteX9900" fmla="*/ 13824843 w 15576846"/>
              <a:gd name="connsiteY9900" fmla="*/ 3137727 h 7267344"/>
              <a:gd name="connsiteX9901" fmla="*/ 13802128 w 15576846"/>
              <a:gd name="connsiteY9901" fmla="*/ 3106576 h 7267344"/>
              <a:gd name="connsiteX9902" fmla="*/ 13845424 w 15576846"/>
              <a:gd name="connsiteY9902" fmla="*/ 3149198 h 7267344"/>
              <a:gd name="connsiteX9903" fmla="*/ 13868478 w 15576846"/>
              <a:gd name="connsiteY9903" fmla="*/ 3179450 h 7267344"/>
              <a:gd name="connsiteX9904" fmla="*/ 13854084 w 15576846"/>
              <a:gd name="connsiteY9904" fmla="*/ 3176751 h 7267344"/>
              <a:gd name="connsiteX9905" fmla="*/ 13831029 w 15576846"/>
              <a:gd name="connsiteY9905" fmla="*/ 3146162 h 7267344"/>
              <a:gd name="connsiteX9906" fmla="*/ 13845424 w 15576846"/>
              <a:gd name="connsiteY9906" fmla="*/ 3149198 h 7267344"/>
              <a:gd name="connsiteX9907" fmla="*/ 13854196 w 15576846"/>
              <a:gd name="connsiteY9907" fmla="*/ 3151110 h 7267344"/>
              <a:gd name="connsiteX9908" fmla="*/ 13868365 w 15576846"/>
              <a:gd name="connsiteY9908" fmla="*/ 3154259 h 7267344"/>
              <a:gd name="connsiteX9909" fmla="*/ 13891532 w 15576846"/>
              <a:gd name="connsiteY9909" fmla="*/ 3184060 h 7267344"/>
              <a:gd name="connsiteX9910" fmla="*/ 13877362 w 15576846"/>
              <a:gd name="connsiteY9910" fmla="*/ 3181249 h 7267344"/>
              <a:gd name="connsiteX9911" fmla="*/ 13854196 w 15576846"/>
              <a:gd name="connsiteY9911" fmla="*/ 3151110 h 7267344"/>
              <a:gd name="connsiteX9912" fmla="*/ 13877475 w 15576846"/>
              <a:gd name="connsiteY9912" fmla="*/ 3156283 h 7267344"/>
              <a:gd name="connsiteX9913" fmla="*/ 13891420 w 15576846"/>
              <a:gd name="connsiteY9913" fmla="*/ 3159432 h 7267344"/>
              <a:gd name="connsiteX9914" fmla="*/ 13914700 w 15576846"/>
              <a:gd name="connsiteY9914" fmla="*/ 3188784 h 7267344"/>
              <a:gd name="connsiteX9915" fmla="*/ 13900753 w 15576846"/>
              <a:gd name="connsiteY9915" fmla="*/ 3185860 h 7267344"/>
              <a:gd name="connsiteX9916" fmla="*/ 13877475 w 15576846"/>
              <a:gd name="connsiteY9916" fmla="*/ 3156283 h 7267344"/>
              <a:gd name="connsiteX9917" fmla="*/ 13900753 w 15576846"/>
              <a:gd name="connsiteY9917" fmla="*/ 3161681 h 7267344"/>
              <a:gd name="connsiteX9918" fmla="*/ 13914474 w 15576846"/>
              <a:gd name="connsiteY9918" fmla="*/ 3164942 h 7267344"/>
              <a:gd name="connsiteX9919" fmla="*/ 13937753 w 15576846"/>
              <a:gd name="connsiteY9919" fmla="*/ 3193732 h 7267344"/>
              <a:gd name="connsiteX9920" fmla="*/ 13924033 w 15576846"/>
              <a:gd name="connsiteY9920" fmla="*/ 3190808 h 7267344"/>
              <a:gd name="connsiteX9921" fmla="*/ 13900753 w 15576846"/>
              <a:gd name="connsiteY9921" fmla="*/ 3161681 h 7267344"/>
              <a:gd name="connsiteX9922" fmla="*/ 13924033 w 15576846"/>
              <a:gd name="connsiteY9922" fmla="*/ 3167192 h 7267344"/>
              <a:gd name="connsiteX9923" fmla="*/ 13937528 w 15576846"/>
              <a:gd name="connsiteY9923" fmla="*/ 3170565 h 7267344"/>
              <a:gd name="connsiteX9924" fmla="*/ 13960808 w 15576846"/>
              <a:gd name="connsiteY9924" fmla="*/ 3198793 h 7267344"/>
              <a:gd name="connsiteX9925" fmla="*/ 13947312 w 15576846"/>
              <a:gd name="connsiteY9925" fmla="*/ 3195756 h 7267344"/>
              <a:gd name="connsiteX9926" fmla="*/ 13924033 w 15576846"/>
              <a:gd name="connsiteY9926" fmla="*/ 3167192 h 7267344"/>
              <a:gd name="connsiteX9927" fmla="*/ 13947312 w 15576846"/>
              <a:gd name="connsiteY9927" fmla="*/ 3173039 h 7267344"/>
              <a:gd name="connsiteX9928" fmla="*/ 13960470 w 15576846"/>
              <a:gd name="connsiteY9928" fmla="*/ 3176413 h 7267344"/>
              <a:gd name="connsiteX9929" fmla="*/ 13983861 w 15576846"/>
              <a:gd name="connsiteY9929" fmla="*/ 3204078 h 7267344"/>
              <a:gd name="connsiteX9930" fmla="*/ 13970592 w 15576846"/>
              <a:gd name="connsiteY9930" fmla="*/ 3201042 h 7267344"/>
              <a:gd name="connsiteX9931" fmla="*/ 13947312 w 15576846"/>
              <a:gd name="connsiteY9931" fmla="*/ 3173039 h 7267344"/>
              <a:gd name="connsiteX9932" fmla="*/ 13970704 w 15576846"/>
              <a:gd name="connsiteY9932" fmla="*/ 3179112 h 7267344"/>
              <a:gd name="connsiteX9933" fmla="*/ 13983636 w 15576846"/>
              <a:gd name="connsiteY9933" fmla="*/ 3182598 h 7267344"/>
              <a:gd name="connsiteX9934" fmla="*/ 14007028 w 15576846"/>
              <a:gd name="connsiteY9934" fmla="*/ 3209701 h 7267344"/>
              <a:gd name="connsiteX9935" fmla="*/ 13994095 w 15576846"/>
              <a:gd name="connsiteY9935" fmla="*/ 3206552 h 7267344"/>
              <a:gd name="connsiteX9936" fmla="*/ 13970704 w 15576846"/>
              <a:gd name="connsiteY9936" fmla="*/ 3179112 h 7267344"/>
              <a:gd name="connsiteX9937" fmla="*/ 13994095 w 15576846"/>
              <a:gd name="connsiteY9937" fmla="*/ 3185410 h 7267344"/>
              <a:gd name="connsiteX9938" fmla="*/ 14006691 w 15576846"/>
              <a:gd name="connsiteY9938" fmla="*/ 3188896 h 7267344"/>
              <a:gd name="connsiteX9939" fmla="*/ 14029970 w 15576846"/>
              <a:gd name="connsiteY9939" fmla="*/ 3215324 h 7267344"/>
              <a:gd name="connsiteX9940" fmla="*/ 14017374 w 15576846"/>
              <a:gd name="connsiteY9940" fmla="*/ 3212175 h 7267344"/>
              <a:gd name="connsiteX9941" fmla="*/ 13994095 w 15576846"/>
              <a:gd name="connsiteY9941" fmla="*/ 3185410 h 7267344"/>
              <a:gd name="connsiteX9942" fmla="*/ 14017486 w 15576846"/>
              <a:gd name="connsiteY9942" fmla="*/ 3191932 h 7267344"/>
              <a:gd name="connsiteX9943" fmla="*/ 14029858 w 15576846"/>
              <a:gd name="connsiteY9943" fmla="*/ 3195531 h 7267344"/>
              <a:gd name="connsiteX9944" fmla="*/ 14053136 w 15576846"/>
              <a:gd name="connsiteY9944" fmla="*/ 3221397 h 7267344"/>
              <a:gd name="connsiteX9945" fmla="*/ 14040766 w 15576846"/>
              <a:gd name="connsiteY9945" fmla="*/ 3218136 h 7267344"/>
              <a:gd name="connsiteX9946" fmla="*/ 14017486 w 15576846"/>
              <a:gd name="connsiteY9946" fmla="*/ 3191932 h 7267344"/>
              <a:gd name="connsiteX9947" fmla="*/ 14040991 w 15576846"/>
              <a:gd name="connsiteY9947" fmla="*/ 3198793 h 7267344"/>
              <a:gd name="connsiteX9948" fmla="*/ 14053024 w 15576846"/>
              <a:gd name="connsiteY9948" fmla="*/ 3202391 h 7267344"/>
              <a:gd name="connsiteX9949" fmla="*/ 14076304 w 15576846"/>
              <a:gd name="connsiteY9949" fmla="*/ 3227582 h 7267344"/>
              <a:gd name="connsiteX9950" fmla="*/ 14064270 w 15576846"/>
              <a:gd name="connsiteY9950" fmla="*/ 3224321 h 7267344"/>
              <a:gd name="connsiteX9951" fmla="*/ 14040991 w 15576846"/>
              <a:gd name="connsiteY9951" fmla="*/ 3198793 h 7267344"/>
              <a:gd name="connsiteX9952" fmla="*/ 14064720 w 15576846"/>
              <a:gd name="connsiteY9952" fmla="*/ 3205990 h 7267344"/>
              <a:gd name="connsiteX9953" fmla="*/ 14076415 w 15576846"/>
              <a:gd name="connsiteY9953" fmla="*/ 3209701 h 7267344"/>
              <a:gd name="connsiteX9954" fmla="*/ 14099582 w 15576846"/>
              <a:gd name="connsiteY9954" fmla="*/ 3234217 h 7267344"/>
              <a:gd name="connsiteX9955" fmla="*/ 14087773 w 15576846"/>
              <a:gd name="connsiteY9955" fmla="*/ 3230844 h 7267344"/>
              <a:gd name="connsiteX9956" fmla="*/ 14064720 w 15576846"/>
              <a:gd name="connsiteY9956" fmla="*/ 3205990 h 7267344"/>
              <a:gd name="connsiteX9957" fmla="*/ 14110378 w 15576846"/>
              <a:gd name="connsiteY9957" fmla="*/ 3245463 h 7267344"/>
              <a:gd name="connsiteX9958" fmla="*/ 14136019 w 15576846"/>
              <a:gd name="connsiteY9958" fmla="*/ 3271666 h 7267344"/>
              <a:gd name="connsiteX9959" fmla="*/ 14123761 w 15576846"/>
              <a:gd name="connsiteY9959" fmla="*/ 3268405 h 7267344"/>
              <a:gd name="connsiteX9960" fmla="*/ 14098345 w 15576846"/>
              <a:gd name="connsiteY9960" fmla="*/ 3241977 h 7267344"/>
              <a:gd name="connsiteX9961" fmla="*/ 14110378 w 15576846"/>
              <a:gd name="connsiteY9961" fmla="*/ 3245463 h 7267344"/>
              <a:gd name="connsiteX9962" fmla="*/ 14146702 w 15576846"/>
              <a:gd name="connsiteY9962" fmla="*/ 3282462 h 7267344"/>
              <a:gd name="connsiteX9963" fmla="*/ 14171894 w 15576846"/>
              <a:gd name="connsiteY9963" fmla="*/ 3307316 h 7267344"/>
              <a:gd name="connsiteX9964" fmla="*/ 14159522 w 15576846"/>
              <a:gd name="connsiteY9964" fmla="*/ 3304279 h 7267344"/>
              <a:gd name="connsiteX9965" fmla="*/ 14134332 w 15576846"/>
              <a:gd name="connsiteY9965" fmla="*/ 3279088 h 7267344"/>
              <a:gd name="connsiteX9966" fmla="*/ 14146702 w 15576846"/>
              <a:gd name="connsiteY9966" fmla="*/ 3282462 h 7267344"/>
              <a:gd name="connsiteX9967" fmla="*/ 14182577 w 15576846"/>
              <a:gd name="connsiteY9967" fmla="*/ 3317662 h 7267344"/>
              <a:gd name="connsiteX9968" fmla="*/ 14208779 w 15576846"/>
              <a:gd name="connsiteY9968" fmla="*/ 3342628 h 7267344"/>
              <a:gd name="connsiteX9969" fmla="*/ 14196409 w 15576846"/>
              <a:gd name="connsiteY9969" fmla="*/ 3339817 h 7267344"/>
              <a:gd name="connsiteX9970" fmla="*/ 14169982 w 15576846"/>
              <a:gd name="connsiteY9970" fmla="*/ 3314513 h 7267344"/>
              <a:gd name="connsiteX9971" fmla="*/ 14182577 w 15576846"/>
              <a:gd name="connsiteY9971" fmla="*/ 3317662 h 7267344"/>
              <a:gd name="connsiteX9972" fmla="*/ 14221151 w 15576846"/>
              <a:gd name="connsiteY9972" fmla="*/ 3353986 h 7267344"/>
              <a:gd name="connsiteX9973" fmla="*/ 14248703 w 15576846"/>
              <a:gd name="connsiteY9973" fmla="*/ 3378952 h 7267344"/>
              <a:gd name="connsiteX9974" fmla="*/ 14235995 w 15576846"/>
              <a:gd name="connsiteY9974" fmla="*/ 3376253 h 7267344"/>
              <a:gd name="connsiteX9975" fmla="*/ 14208218 w 15576846"/>
              <a:gd name="connsiteY9975" fmla="*/ 3350950 h 7267344"/>
              <a:gd name="connsiteX9976" fmla="*/ 14221151 w 15576846"/>
              <a:gd name="connsiteY9976" fmla="*/ 3353986 h 7267344"/>
              <a:gd name="connsiteX9977" fmla="*/ 14234308 w 15576846"/>
              <a:gd name="connsiteY9977" fmla="*/ 3357135 h 7267344"/>
              <a:gd name="connsiteX9978" fmla="*/ 14247128 w 15576846"/>
              <a:gd name="connsiteY9978" fmla="*/ 3360397 h 7267344"/>
              <a:gd name="connsiteX9979" fmla="*/ 14274569 w 15576846"/>
              <a:gd name="connsiteY9979" fmla="*/ 3384688 h 7267344"/>
              <a:gd name="connsiteX9980" fmla="*/ 14261973 w 15576846"/>
              <a:gd name="connsiteY9980" fmla="*/ 3381876 h 7267344"/>
              <a:gd name="connsiteX9981" fmla="*/ 14234308 w 15576846"/>
              <a:gd name="connsiteY9981" fmla="*/ 3357135 h 7267344"/>
              <a:gd name="connsiteX9982" fmla="*/ 14260961 w 15576846"/>
              <a:gd name="connsiteY9982" fmla="*/ 3363995 h 7267344"/>
              <a:gd name="connsiteX9983" fmla="*/ 14273781 w 15576846"/>
              <a:gd name="connsiteY9983" fmla="*/ 3367482 h 7267344"/>
              <a:gd name="connsiteX9984" fmla="*/ 14300997 w 15576846"/>
              <a:gd name="connsiteY9984" fmla="*/ 3390985 h 7267344"/>
              <a:gd name="connsiteX9985" fmla="*/ 14288402 w 15576846"/>
              <a:gd name="connsiteY9985" fmla="*/ 3387949 h 7267344"/>
              <a:gd name="connsiteX9986" fmla="*/ 14260961 w 15576846"/>
              <a:gd name="connsiteY9986" fmla="*/ 3363995 h 7267344"/>
              <a:gd name="connsiteX9987" fmla="*/ 14288738 w 15576846"/>
              <a:gd name="connsiteY9987" fmla="*/ 3371755 h 7267344"/>
              <a:gd name="connsiteX9988" fmla="*/ 14301671 w 15576846"/>
              <a:gd name="connsiteY9988" fmla="*/ 3375691 h 7267344"/>
              <a:gd name="connsiteX9989" fmla="*/ 14328661 w 15576846"/>
              <a:gd name="connsiteY9989" fmla="*/ 3398408 h 7267344"/>
              <a:gd name="connsiteX9990" fmla="*/ 14315954 w 15576846"/>
              <a:gd name="connsiteY9990" fmla="*/ 3394922 h 7267344"/>
              <a:gd name="connsiteX9991" fmla="*/ 14288738 w 15576846"/>
              <a:gd name="connsiteY9991" fmla="*/ 3371755 h 7267344"/>
              <a:gd name="connsiteX9992" fmla="*/ 14318315 w 15576846"/>
              <a:gd name="connsiteY9992" fmla="*/ 3380977 h 7267344"/>
              <a:gd name="connsiteX9993" fmla="*/ 14331923 w 15576846"/>
              <a:gd name="connsiteY9993" fmla="*/ 3385700 h 7267344"/>
              <a:gd name="connsiteX9994" fmla="*/ 14358463 w 15576846"/>
              <a:gd name="connsiteY9994" fmla="*/ 3407292 h 7267344"/>
              <a:gd name="connsiteX9995" fmla="*/ 14345080 w 15576846"/>
              <a:gd name="connsiteY9995" fmla="*/ 3403019 h 7267344"/>
              <a:gd name="connsiteX9996" fmla="*/ 14318315 w 15576846"/>
              <a:gd name="connsiteY9996" fmla="*/ 3380977 h 7267344"/>
              <a:gd name="connsiteX9997" fmla="*/ 14353627 w 15576846"/>
              <a:gd name="connsiteY9997" fmla="*/ 3394247 h 7267344"/>
              <a:gd name="connsiteX9998" fmla="*/ 14369484 w 15576846"/>
              <a:gd name="connsiteY9998" fmla="*/ 3401444 h 7267344"/>
              <a:gd name="connsiteX9999" fmla="*/ 14394337 w 15576846"/>
              <a:gd name="connsiteY9999" fmla="*/ 3420900 h 7267344"/>
              <a:gd name="connsiteX10000" fmla="*/ 14379268 w 15576846"/>
              <a:gd name="connsiteY10000" fmla="*/ 3414715 h 7267344"/>
              <a:gd name="connsiteX10001" fmla="*/ 14353627 w 15576846"/>
              <a:gd name="connsiteY10001" fmla="*/ 3394247 h 7267344"/>
              <a:gd name="connsiteX10002" fmla="*/ 14428188 w 15576846"/>
              <a:gd name="connsiteY10002" fmla="*/ 3437656 h 7267344"/>
              <a:gd name="connsiteX10003" fmla="*/ 14438309 w 15576846"/>
              <a:gd name="connsiteY10003" fmla="*/ 3440018 h 7267344"/>
              <a:gd name="connsiteX10004" fmla="*/ 14456753 w 15576846"/>
              <a:gd name="connsiteY10004" fmla="*/ 3453513 h 7267344"/>
              <a:gd name="connsiteX10005" fmla="*/ 14446969 w 15576846"/>
              <a:gd name="connsiteY10005" fmla="*/ 3451489 h 7267344"/>
              <a:gd name="connsiteX10006" fmla="*/ 14428188 w 15576846"/>
              <a:gd name="connsiteY10006" fmla="*/ 3437656 h 7267344"/>
              <a:gd name="connsiteX10007" fmla="*/ 14456077 w 15576846"/>
              <a:gd name="connsiteY10007" fmla="*/ 3444179 h 7267344"/>
              <a:gd name="connsiteX10008" fmla="*/ 14466987 w 15576846"/>
              <a:gd name="connsiteY10008" fmla="*/ 3446765 h 7267344"/>
              <a:gd name="connsiteX10009" fmla="*/ 14484642 w 15576846"/>
              <a:gd name="connsiteY10009" fmla="*/ 3459248 h 7267344"/>
              <a:gd name="connsiteX10010" fmla="*/ 14474184 w 15576846"/>
              <a:gd name="connsiteY10010" fmla="*/ 3457112 h 7267344"/>
              <a:gd name="connsiteX10011" fmla="*/ 14456077 w 15576846"/>
              <a:gd name="connsiteY10011" fmla="*/ 3444179 h 7267344"/>
              <a:gd name="connsiteX10012" fmla="*/ 14500274 w 15576846"/>
              <a:gd name="connsiteY10012" fmla="*/ 3470157 h 7267344"/>
              <a:gd name="connsiteX10013" fmla="*/ 14518830 w 15576846"/>
              <a:gd name="connsiteY10013" fmla="*/ 3482865 h 7267344"/>
              <a:gd name="connsiteX10014" fmla="*/ 14508709 w 15576846"/>
              <a:gd name="connsiteY10014" fmla="*/ 3481065 h 7267344"/>
              <a:gd name="connsiteX10015" fmla="*/ 14489703 w 15576846"/>
              <a:gd name="connsiteY10015" fmla="*/ 3468020 h 7267344"/>
              <a:gd name="connsiteX10016" fmla="*/ 14500274 w 15576846"/>
              <a:gd name="connsiteY10016" fmla="*/ 3470157 h 7267344"/>
              <a:gd name="connsiteX10017" fmla="*/ 14517481 w 15576846"/>
              <a:gd name="connsiteY10017" fmla="*/ 3473756 h 7267344"/>
              <a:gd name="connsiteX10018" fmla="*/ 14527490 w 15576846"/>
              <a:gd name="connsiteY10018" fmla="*/ 3475780 h 7267344"/>
              <a:gd name="connsiteX10019" fmla="*/ 14545258 w 15576846"/>
              <a:gd name="connsiteY10019" fmla="*/ 3487588 h 7267344"/>
              <a:gd name="connsiteX10020" fmla="*/ 14535699 w 15576846"/>
              <a:gd name="connsiteY10020" fmla="*/ 3485901 h 7267344"/>
              <a:gd name="connsiteX10021" fmla="*/ 14517481 w 15576846"/>
              <a:gd name="connsiteY10021" fmla="*/ 3473756 h 7267344"/>
              <a:gd name="connsiteX10022" fmla="*/ 14545371 w 15576846"/>
              <a:gd name="connsiteY10022" fmla="*/ 3479491 h 7267344"/>
              <a:gd name="connsiteX10023" fmla="*/ 14554704 w 15576846"/>
              <a:gd name="connsiteY10023" fmla="*/ 3481403 h 7267344"/>
              <a:gd name="connsiteX10024" fmla="*/ 14571686 w 15576846"/>
              <a:gd name="connsiteY10024" fmla="*/ 3492311 h 7267344"/>
              <a:gd name="connsiteX10025" fmla="*/ 14562690 w 15576846"/>
              <a:gd name="connsiteY10025" fmla="*/ 3490737 h 7267344"/>
              <a:gd name="connsiteX10026" fmla="*/ 14545371 w 15576846"/>
              <a:gd name="connsiteY10026" fmla="*/ 3479491 h 7267344"/>
              <a:gd name="connsiteX10027" fmla="*/ 14573260 w 15576846"/>
              <a:gd name="connsiteY10027" fmla="*/ 3485226 h 7267344"/>
              <a:gd name="connsiteX10028" fmla="*/ 14581920 w 15576846"/>
              <a:gd name="connsiteY10028" fmla="*/ 3487026 h 7267344"/>
              <a:gd name="connsiteX10029" fmla="*/ 14597890 w 15576846"/>
              <a:gd name="connsiteY10029" fmla="*/ 3497035 h 7267344"/>
              <a:gd name="connsiteX10030" fmla="*/ 14589566 w 15576846"/>
              <a:gd name="connsiteY10030" fmla="*/ 3495573 h 7267344"/>
              <a:gd name="connsiteX10031" fmla="*/ 14573260 w 15576846"/>
              <a:gd name="connsiteY10031" fmla="*/ 3485226 h 7267344"/>
              <a:gd name="connsiteX10032" fmla="*/ 14601263 w 15576846"/>
              <a:gd name="connsiteY10032" fmla="*/ 3490962 h 7267344"/>
              <a:gd name="connsiteX10033" fmla="*/ 14609136 w 15576846"/>
              <a:gd name="connsiteY10033" fmla="*/ 3492536 h 7267344"/>
              <a:gd name="connsiteX10034" fmla="*/ 14624205 w 15576846"/>
              <a:gd name="connsiteY10034" fmla="*/ 3501645 h 7267344"/>
              <a:gd name="connsiteX10035" fmla="*/ 14616557 w 15576846"/>
              <a:gd name="connsiteY10035" fmla="*/ 3500296 h 7267344"/>
              <a:gd name="connsiteX10036" fmla="*/ 14601263 w 15576846"/>
              <a:gd name="connsiteY10036" fmla="*/ 3490962 h 7267344"/>
              <a:gd name="connsiteX10037" fmla="*/ 14629265 w 15576846"/>
              <a:gd name="connsiteY10037" fmla="*/ 3496585 h 7267344"/>
              <a:gd name="connsiteX10038" fmla="*/ 14636350 w 15576846"/>
              <a:gd name="connsiteY10038" fmla="*/ 3498047 h 7267344"/>
              <a:gd name="connsiteX10039" fmla="*/ 14650295 w 15576846"/>
              <a:gd name="connsiteY10039" fmla="*/ 3506256 h 7267344"/>
              <a:gd name="connsiteX10040" fmla="*/ 14643547 w 15576846"/>
              <a:gd name="connsiteY10040" fmla="*/ 3505019 h 7267344"/>
              <a:gd name="connsiteX10041" fmla="*/ 14629265 w 15576846"/>
              <a:gd name="connsiteY10041" fmla="*/ 3496585 h 7267344"/>
              <a:gd name="connsiteX10042" fmla="*/ 14657492 w 15576846"/>
              <a:gd name="connsiteY10042" fmla="*/ 3502320 h 7267344"/>
              <a:gd name="connsiteX10043" fmla="*/ 14663678 w 15576846"/>
              <a:gd name="connsiteY10043" fmla="*/ 3503557 h 7267344"/>
              <a:gd name="connsiteX10044" fmla="*/ 14676499 w 15576846"/>
              <a:gd name="connsiteY10044" fmla="*/ 3510755 h 7267344"/>
              <a:gd name="connsiteX10045" fmla="*/ 14670538 w 15576846"/>
              <a:gd name="connsiteY10045" fmla="*/ 3509742 h 7267344"/>
              <a:gd name="connsiteX10046" fmla="*/ 14657492 w 15576846"/>
              <a:gd name="connsiteY10046" fmla="*/ 3502320 h 7267344"/>
              <a:gd name="connsiteX10047" fmla="*/ 14685720 w 15576846"/>
              <a:gd name="connsiteY10047" fmla="*/ 3508168 h 7267344"/>
              <a:gd name="connsiteX10048" fmla="*/ 14690892 w 15576846"/>
              <a:gd name="connsiteY10048" fmla="*/ 3509180 h 7267344"/>
              <a:gd name="connsiteX10049" fmla="*/ 14702476 w 15576846"/>
              <a:gd name="connsiteY10049" fmla="*/ 3515478 h 7267344"/>
              <a:gd name="connsiteX10050" fmla="*/ 14697528 w 15576846"/>
              <a:gd name="connsiteY10050" fmla="*/ 3514578 h 7267344"/>
              <a:gd name="connsiteX10051" fmla="*/ 14685720 w 15576846"/>
              <a:gd name="connsiteY10051" fmla="*/ 3508168 h 7267344"/>
              <a:gd name="connsiteX10052" fmla="*/ 14714172 w 15576846"/>
              <a:gd name="connsiteY10052" fmla="*/ 3513903 h 7267344"/>
              <a:gd name="connsiteX10053" fmla="*/ 14718108 w 15576846"/>
              <a:gd name="connsiteY10053" fmla="*/ 3514691 h 7267344"/>
              <a:gd name="connsiteX10054" fmla="*/ 14728230 w 15576846"/>
              <a:gd name="connsiteY10054" fmla="*/ 3520089 h 7267344"/>
              <a:gd name="connsiteX10055" fmla="*/ 14724518 w 15576846"/>
              <a:gd name="connsiteY10055" fmla="*/ 3519414 h 7267344"/>
              <a:gd name="connsiteX10056" fmla="*/ 14714172 w 15576846"/>
              <a:gd name="connsiteY10056" fmla="*/ 3513903 h 7267344"/>
              <a:gd name="connsiteX10057" fmla="*/ 14742848 w 15576846"/>
              <a:gd name="connsiteY10057" fmla="*/ 3519639 h 7267344"/>
              <a:gd name="connsiteX10058" fmla="*/ 14745436 w 15576846"/>
              <a:gd name="connsiteY10058" fmla="*/ 3520201 h 7267344"/>
              <a:gd name="connsiteX10059" fmla="*/ 14754094 w 15576846"/>
              <a:gd name="connsiteY10059" fmla="*/ 3524587 h 7267344"/>
              <a:gd name="connsiteX10060" fmla="*/ 14751621 w 15576846"/>
              <a:gd name="connsiteY10060" fmla="*/ 3524137 h 7267344"/>
              <a:gd name="connsiteX10061" fmla="*/ 14742848 w 15576846"/>
              <a:gd name="connsiteY10061" fmla="*/ 3519639 h 7267344"/>
              <a:gd name="connsiteX10062" fmla="*/ 14771751 w 15576846"/>
              <a:gd name="connsiteY10062" fmla="*/ 3525487 h 7267344"/>
              <a:gd name="connsiteX10063" fmla="*/ 14772763 w 15576846"/>
              <a:gd name="connsiteY10063" fmla="*/ 3525712 h 7267344"/>
              <a:gd name="connsiteX10064" fmla="*/ 14779623 w 15576846"/>
              <a:gd name="connsiteY10064" fmla="*/ 3529085 h 7267344"/>
              <a:gd name="connsiteX10065" fmla="*/ 14778611 w 15576846"/>
              <a:gd name="connsiteY10065" fmla="*/ 3528861 h 7267344"/>
              <a:gd name="connsiteX10066" fmla="*/ 14771751 w 15576846"/>
              <a:gd name="connsiteY10066" fmla="*/ 3525487 h 7267344"/>
              <a:gd name="connsiteX10067" fmla="*/ 14597552 w 15576846"/>
              <a:gd name="connsiteY10067" fmla="*/ 3447440 h 7267344"/>
              <a:gd name="connsiteX10068" fmla="*/ 14597214 w 15576846"/>
              <a:gd name="connsiteY10068" fmla="*/ 3447328 h 7267344"/>
              <a:gd name="connsiteX10069" fmla="*/ 14593166 w 15576846"/>
              <a:gd name="connsiteY10069" fmla="*/ 3444854 h 7267344"/>
              <a:gd name="connsiteX10070" fmla="*/ 14593391 w 15576846"/>
              <a:gd name="connsiteY10070" fmla="*/ 3444966 h 7267344"/>
              <a:gd name="connsiteX10071" fmla="*/ 14597552 w 15576846"/>
              <a:gd name="connsiteY10071" fmla="*/ 3447440 h 7267344"/>
              <a:gd name="connsiteX10072" fmla="*/ 14482169 w 15576846"/>
              <a:gd name="connsiteY10072" fmla="*/ 3391660 h 7267344"/>
              <a:gd name="connsiteX10073" fmla="*/ 14480594 w 15576846"/>
              <a:gd name="connsiteY10073" fmla="*/ 3391098 h 7267344"/>
              <a:gd name="connsiteX10074" fmla="*/ 14475758 w 15576846"/>
              <a:gd name="connsiteY10074" fmla="*/ 3387837 h 7267344"/>
              <a:gd name="connsiteX10075" fmla="*/ 14477220 w 15576846"/>
              <a:gd name="connsiteY10075" fmla="*/ 3388399 h 7267344"/>
              <a:gd name="connsiteX10076" fmla="*/ 14482169 w 15576846"/>
              <a:gd name="connsiteY10076" fmla="*/ 3391660 h 7267344"/>
              <a:gd name="connsiteX10077" fmla="*/ 14450567 w 15576846"/>
              <a:gd name="connsiteY10077" fmla="*/ 3370518 h 7267344"/>
              <a:gd name="connsiteX10078" fmla="*/ 14450567 w 15576846"/>
              <a:gd name="connsiteY10078" fmla="*/ 3370518 h 7267344"/>
              <a:gd name="connsiteX10079" fmla="*/ 14450567 w 15576846"/>
              <a:gd name="connsiteY10079" fmla="*/ 3370518 h 7267344"/>
              <a:gd name="connsiteX10080" fmla="*/ 14450567 w 15576846"/>
              <a:gd name="connsiteY10080" fmla="*/ 3370518 h 7267344"/>
              <a:gd name="connsiteX10081" fmla="*/ 14424702 w 15576846"/>
              <a:gd name="connsiteY10081" fmla="*/ 3360846 h 7267344"/>
              <a:gd name="connsiteX10082" fmla="*/ 14422677 w 15576846"/>
              <a:gd name="connsiteY10082" fmla="*/ 3360059 h 7267344"/>
              <a:gd name="connsiteX10083" fmla="*/ 14417617 w 15576846"/>
              <a:gd name="connsiteY10083" fmla="*/ 3356460 h 7267344"/>
              <a:gd name="connsiteX10084" fmla="*/ 14419528 w 15576846"/>
              <a:gd name="connsiteY10084" fmla="*/ 3357248 h 7267344"/>
              <a:gd name="connsiteX10085" fmla="*/ 14424702 w 15576846"/>
              <a:gd name="connsiteY10085" fmla="*/ 3360846 h 7267344"/>
              <a:gd name="connsiteX10086" fmla="*/ 14398611 w 15576846"/>
              <a:gd name="connsiteY10086" fmla="*/ 3351063 h 7267344"/>
              <a:gd name="connsiteX10087" fmla="*/ 14394788 w 15576846"/>
              <a:gd name="connsiteY10087" fmla="*/ 3349601 h 7267344"/>
              <a:gd name="connsiteX10088" fmla="*/ 14387815 w 15576846"/>
              <a:gd name="connsiteY10088" fmla="*/ 3344428 h 7267344"/>
              <a:gd name="connsiteX10089" fmla="*/ 14391526 w 15576846"/>
              <a:gd name="connsiteY10089" fmla="*/ 3346002 h 7267344"/>
              <a:gd name="connsiteX10090" fmla="*/ 14398611 w 15576846"/>
              <a:gd name="connsiteY10090" fmla="*/ 3351063 h 7267344"/>
              <a:gd name="connsiteX10091" fmla="*/ 14364986 w 15576846"/>
              <a:gd name="connsiteY10091" fmla="*/ 3327221 h 7267344"/>
              <a:gd name="connsiteX10092" fmla="*/ 14359588 w 15576846"/>
              <a:gd name="connsiteY10092" fmla="*/ 3323060 h 7267344"/>
              <a:gd name="connsiteX10093" fmla="*/ 14362062 w 15576846"/>
              <a:gd name="connsiteY10093" fmla="*/ 3324185 h 7267344"/>
              <a:gd name="connsiteX10094" fmla="*/ 14367572 w 15576846"/>
              <a:gd name="connsiteY10094" fmla="*/ 3328233 h 7267344"/>
              <a:gd name="connsiteX10095" fmla="*/ 14364986 w 15576846"/>
              <a:gd name="connsiteY10095" fmla="*/ 3327221 h 7267344"/>
              <a:gd name="connsiteX10096" fmla="*/ 14341369 w 15576846"/>
              <a:gd name="connsiteY10096" fmla="*/ 3317550 h 7267344"/>
              <a:gd name="connsiteX10097" fmla="*/ 14337096 w 15576846"/>
              <a:gd name="connsiteY10097" fmla="*/ 3315750 h 7267344"/>
              <a:gd name="connsiteX10098" fmla="*/ 14329786 w 15576846"/>
              <a:gd name="connsiteY10098" fmla="*/ 3310015 h 7267344"/>
              <a:gd name="connsiteX10099" fmla="*/ 14334059 w 15576846"/>
              <a:gd name="connsiteY10099" fmla="*/ 3311927 h 7267344"/>
              <a:gd name="connsiteX10100" fmla="*/ 14341369 w 15576846"/>
              <a:gd name="connsiteY10100" fmla="*/ 3317550 h 7267344"/>
              <a:gd name="connsiteX10101" fmla="*/ 14307519 w 15576846"/>
              <a:gd name="connsiteY10101" fmla="*/ 3292246 h 7267344"/>
              <a:gd name="connsiteX10102" fmla="*/ 14301896 w 15576846"/>
              <a:gd name="connsiteY10102" fmla="*/ 3287635 h 7267344"/>
              <a:gd name="connsiteX10103" fmla="*/ 14304708 w 15576846"/>
              <a:gd name="connsiteY10103" fmla="*/ 3288985 h 7267344"/>
              <a:gd name="connsiteX10104" fmla="*/ 14310556 w 15576846"/>
              <a:gd name="connsiteY10104" fmla="*/ 3293483 h 7267344"/>
              <a:gd name="connsiteX10105" fmla="*/ 14307519 w 15576846"/>
              <a:gd name="connsiteY10105" fmla="*/ 3292246 h 7267344"/>
              <a:gd name="connsiteX10106" fmla="*/ 14284353 w 15576846"/>
              <a:gd name="connsiteY10106" fmla="*/ 3281900 h 7267344"/>
              <a:gd name="connsiteX10107" fmla="*/ 14279629 w 15576846"/>
              <a:gd name="connsiteY10107" fmla="*/ 3279763 h 7267344"/>
              <a:gd name="connsiteX10108" fmla="*/ 14272094 w 15576846"/>
              <a:gd name="connsiteY10108" fmla="*/ 3273465 h 7267344"/>
              <a:gd name="connsiteX10109" fmla="*/ 14276705 w 15576846"/>
              <a:gd name="connsiteY10109" fmla="*/ 3275715 h 7267344"/>
              <a:gd name="connsiteX10110" fmla="*/ 14284353 w 15576846"/>
              <a:gd name="connsiteY10110" fmla="*/ 3281900 h 7267344"/>
              <a:gd name="connsiteX10111" fmla="*/ 14250278 w 15576846"/>
              <a:gd name="connsiteY10111" fmla="*/ 3255247 h 7267344"/>
              <a:gd name="connsiteX10112" fmla="*/ 14244204 w 15576846"/>
              <a:gd name="connsiteY10112" fmla="*/ 3250187 h 7267344"/>
              <a:gd name="connsiteX10113" fmla="*/ 14247579 w 15576846"/>
              <a:gd name="connsiteY10113" fmla="*/ 3251873 h 7267344"/>
              <a:gd name="connsiteX10114" fmla="*/ 14253651 w 15576846"/>
              <a:gd name="connsiteY10114" fmla="*/ 3256934 h 7267344"/>
              <a:gd name="connsiteX10115" fmla="*/ 14250278 w 15576846"/>
              <a:gd name="connsiteY10115" fmla="*/ 3255247 h 7267344"/>
              <a:gd name="connsiteX10116" fmla="*/ 14222837 w 15576846"/>
              <a:gd name="connsiteY10116" fmla="*/ 3231181 h 7267344"/>
              <a:gd name="connsiteX10117" fmla="*/ 14222837 w 15576846"/>
              <a:gd name="connsiteY10117" fmla="*/ 3231181 h 7267344"/>
              <a:gd name="connsiteX10118" fmla="*/ 14222837 w 15576846"/>
              <a:gd name="connsiteY10118" fmla="*/ 3231181 h 7267344"/>
              <a:gd name="connsiteX10119" fmla="*/ 14222837 w 15576846"/>
              <a:gd name="connsiteY10119" fmla="*/ 3231181 h 7267344"/>
              <a:gd name="connsiteX10120" fmla="*/ 13907838 w 15576846"/>
              <a:gd name="connsiteY10120" fmla="*/ 2967801 h 7267344"/>
              <a:gd name="connsiteX10121" fmla="*/ 13889507 w 15576846"/>
              <a:gd name="connsiteY10121" fmla="*/ 2946321 h 7267344"/>
              <a:gd name="connsiteX10122" fmla="*/ 13908739 w 15576846"/>
              <a:gd name="connsiteY10122" fmla="*/ 2968251 h 7267344"/>
              <a:gd name="connsiteX10123" fmla="*/ 13907838 w 15576846"/>
              <a:gd name="connsiteY10123" fmla="*/ 2967801 h 7267344"/>
              <a:gd name="connsiteX10124" fmla="*/ 13893781 w 15576846"/>
              <a:gd name="connsiteY10124" fmla="*/ 2960716 h 7267344"/>
              <a:gd name="connsiteX10125" fmla="*/ 13891307 w 15576846"/>
              <a:gd name="connsiteY10125" fmla="*/ 2959479 h 7267344"/>
              <a:gd name="connsiteX10126" fmla="*/ 13872077 w 15576846"/>
              <a:gd name="connsiteY10126" fmla="*/ 2936313 h 7267344"/>
              <a:gd name="connsiteX10127" fmla="*/ 13873877 w 15576846"/>
              <a:gd name="connsiteY10127" fmla="*/ 2937325 h 7267344"/>
              <a:gd name="connsiteX10128" fmla="*/ 13893781 w 15576846"/>
              <a:gd name="connsiteY10128" fmla="*/ 2960716 h 7267344"/>
              <a:gd name="connsiteX10129" fmla="*/ 13878038 w 15576846"/>
              <a:gd name="connsiteY10129" fmla="*/ 2953182 h 7267344"/>
              <a:gd name="connsiteX10130" fmla="*/ 13874101 w 15576846"/>
              <a:gd name="connsiteY10130" fmla="*/ 2951270 h 7267344"/>
              <a:gd name="connsiteX10131" fmla="*/ 13854983 w 15576846"/>
              <a:gd name="connsiteY10131" fmla="*/ 2927541 h 7267344"/>
              <a:gd name="connsiteX10132" fmla="*/ 13858357 w 15576846"/>
              <a:gd name="connsiteY10132" fmla="*/ 2929228 h 7267344"/>
              <a:gd name="connsiteX10133" fmla="*/ 13878038 w 15576846"/>
              <a:gd name="connsiteY10133" fmla="*/ 2953182 h 7267344"/>
              <a:gd name="connsiteX10134" fmla="*/ 13861730 w 15576846"/>
              <a:gd name="connsiteY10134" fmla="*/ 2945534 h 7267344"/>
              <a:gd name="connsiteX10135" fmla="*/ 13856558 w 15576846"/>
              <a:gd name="connsiteY10135" fmla="*/ 2943172 h 7267344"/>
              <a:gd name="connsiteX10136" fmla="*/ 13837551 w 15576846"/>
              <a:gd name="connsiteY10136" fmla="*/ 2918769 h 7267344"/>
              <a:gd name="connsiteX10137" fmla="*/ 13842275 w 15576846"/>
              <a:gd name="connsiteY10137" fmla="*/ 2921131 h 7267344"/>
              <a:gd name="connsiteX10138" fmla="*/ 13861730 w 15576846"/>
              <a:gd name="connsiteY10138" fmla="*/ 2945534 h 7267344"/>
              <a:gd name="connsiteX10139" fmla="*/ 13844749 w 15576846"/>
              <a:gd name="connsiteY10139" fmla="*/ 2937887 h 7267344"/>
              <a:gd name="connsiteX10140" fmla="*/ 13838452 w 15576846"/>
              <a:gd name="connsiteY10140" fmla="*/ 2935075 h 7267344"/>
              <a:gd name="connsiteX10141" fmla="*/ 13819446 w 15576846"/>
              <a:gd name="connsiteY10141" fmla="*/ 2910109 h 7267344"/>
              <a:gd name="connsiteX10142" fmla="*/ 13825294 w 15576846"/>
              <a:gd name="connsiteY10142" fmla="*/ 2912921 h 7267344"/>
              <a:gd name="connsiteX10143" fmla="*/ 13844749 w 15576846"/>
              <a:gd name="connsiteY10143" fmla="*/ 2937887 h 7267344"/>
              <a:gd name="connsiteX10144" fmla="*/ 13799653 w 15576846"/>
              <a:gd name="connsiteY10144" fmla="*/ 2893353 h 7267344"/>
              <a:gd name="connsiteX10145" fmla="*/ 13793130 w 15576846"/>
              <a:gd name="connsiteY10145" fmla="*/ 2890429 h 7267344"/>
              <a:gd name="connsiteX10146" fmla="*/ 13774800 w 15576846"/>
              <a:gd name="connsiteY10146" fmla="*/ 2865013 h 7267344"/>
              <a:gd name="connsiteX10147" fmla="*/ 13780873 w 15576846"/>
              <a:gd name="connsiteY10147" fmla="*/ 2867937 h 7267344"/>
              <a:gd name="connsiteX10148" fmla="*/ 13799653 w 15576846"/>
              <a:gd name="connsiteY10148" fmla="*/ 2893353 h 7267344"/>
              <a:gd name="connsiteX10149" fmla="*/ 13782447 w 15576846"/>
              <a:gd name="connsiteY10149" fmla="*/ 2885593 h 7267344"/>
              <a:gd name="connsiteX10150" fmla="*/ 13775025 w 15576846"/>
              <a:gd name="connsiteY10150" fmla="*/ 2882332 h 7267344"/>
              <a:gd name="connsiteX10151" fmla="*/ 13756919 w 15576846"/>
              <a:gd name="connsiteY10151" fmla="*/ 2856579 h 7267344"/>
              <a:gd name="connsiteX10152" fmla="*/ 13764004 w 15576846"/>
              <a:gd name="connsiteY10152" fmla="*/ 2859840 h 7267344"/>
              <a:gd name="connsiteX10153" fmla="*/ 13782447 w 15576846"/>
              <a:gd name="connsiteY10153" fmla="*/ 2885593 h 7267344"/>
              <a:gd name="connsiteX10154" fmla="*/ 13764678 w 15576846"/>
              <a:gd name="connsiteY10154" fmla="*/ 2877946 h 7267344"/>
              <a:gd name="connsiteX10155" fmla="*/ 13756469 w 15576846"/>
              <a:gd name="connsiteY10155" fmla="*/ 2874460 h 7267344"/>
              <a:gd name="connsiteX10156" fmla="*/ 13738588 w 15576846"/>
              <a:gd name="connsiteY10156" fmla="*/ 2848369 h 7267344"/>
              <a:gd name="connsiteX10157" fmla="*/ 13746460 w 15576846"/>
              <a:gd name="connsiteY10157" fmla="*/ 2851856 h 7267344"/>
              <a:gd name="connsiteX10158" fmla="*/ 13764678 w 15576846"/>
              <a:gd name="connsiteY10158" fmla="*/ 2877946 h 7267344"/>
              <a:gd name="connsiteX10159" fmla="*/ 13730602 w 15576846"/>
              <a:gd name="connsiteY10159" fmla="*/ 2836336 h 7267344"/>
              <a:gd name="connsiteX10160" fmla="*/ 13714296 w 15576846"/>
              <a:gd name="connsiteY10160" fmla="*/ 2811932 h 7267344"/>
              <a:gd name="connsiteX10161" fmla="*/ 13721494 w 15576846"/>
              <a:gd name="connsiteY10161" fmla="*/ 2815306 h 7267344"/>
              <a:gd name="connsiteX10162" fmla="*/ 13738138 w 15576846"/>
              <a:gd name="connsiteY10162" fmla="*/ 2839710 h 7267344"/>
              <a:gd name="connsiteX10163" fmla="*/ 13730602 w 15576846"/>
              <a:gd name="connsiteY10163" fmla="*/ 2836336 h 7267344"/>
              <a:gd name="connsiteX10164" fmla="*/ 13720819 w 15576846"/>
              <a:gd name="connsiteY10164" fmla="*/ 2832175 h 7267344"/>
              <a:gd name="connsiteX10165" fmla="*/ 13712497 w 15576846"/>
              <a:gd name="connsiteY10165" fmla="*/ 2828577 h 7267344"/>
              <a:gd name="connsiteX10166" fmla="*/ 13696303 w 15576846"/>
              <a:gd name="connsiteY10166" fmla="*/ 2803723 h 7267344"/>
              <a:gd name="connsiteX10167" fmla="*/ 13704400 w 15576846"/>
              <a:gd name="connsiteY10167" fmla="*/ 2807434 h 7267344"/>
              <a:gd name="connsiteX10168" fmla="*/ 13720819 w 15576846"/>
              <a:gd name="connsiteY10168" fmla="*/ 2832175 h 7267344"/>
              <a:gd name="connsiteX10169" fmla="*/ 13689331 w 15576846"/>
              <a:gd name="connsiteY10169" fmla="*/ 2793039 h 7267344"/>
              <a:gd name="connsiteX10170" fmla="*/ 13672349 w 15576846"/>
              <a:gd name="connsiteY10170" fmla="*/ 2766499 h 7267344"/>
              <a:gd name="connsiteX10171" fmla="*/ 13679772 w 15576846"/>
              <a:gd name="connsiteY10171" fmla="*/ 2769985 h 7267344"/>
              <a:gd name="connsiteX10172" fmla="*/ 13697090 w 15576846"/>
              <a:gd name="connsiteY10172" fmla="*/ 2796526 h 7267344"/>
              <a:gd name="connsiteX10173" fmla="*/ 13689331 w 15576846"/>
              <a:gd name="connsiteY10173" fmla="*/ 2793039 h 7267344"/>
              <a:gd name="connsiteX10174" fmla="*/ 13665489 w 15576846"/>
              <a:gd name="connsiteY10174" fmla="*/ 2755478 h 7267344"/>
              <a:gd name="connsiteX10175" fmla="*/ 13649745 w 15576846"/>
              <a:gd name="connsiteY10175" fmla="*/ 2730287 h 7267344"/>
              <a:gd name="connsiteX10176" fmla="*/ 13656717 w 15576846"/>
              <a:gd name="connsiteY10176" fmla="*/ 2733773 h 7267344"/>
              <a:gd name="connsiteX10177" fmla="*/ 13672687 w 15576846"/>
              <a:gd name="connsiteY10177" fmla="*/ 2758852 h 7267344"/>
              <a:gd name="connsiteX10178" fmla="*/ 13665489 w 15576846"/>
              <a:gd name="connsiteY10178" fmla="*/ 2755478 h 7267344"/>
              <a:gd name="connsiteX10179" fmla="*/ 13639174 w 15576846"/>
              <a:gd name="connsiteY10179" fmla="*/ 2743670 h 7267344"/>
              <a:gd name="connsiteX10180" fmla="*/ 13630515 w 15576846"/>
              <a:gd name="connsiteY10180" fmla="*/ 2739959 h 7267344"/>
              <a:gd name="connsiteX10181" fmla="*/ 13614883 w 15576846"/>
              <a:gd name="connsiteY10181" fmla="*/ 2713531 h 7267344"/>
              <a:gd name="connsiteX10182" fmla="*/ 13623317 w 15576846"/>
              <a:gd name="connsiteY10182" fmla="*/ 2717467 h 7267344"/>
              <a:gd name="connsiteX10183" fmla="*/ 13639174 w 15576846"/>
              <a:gd name="connsiteY10183" fmla="*/ 2743670 h 7267344"/>
              <a:gd name="connsiteX10184" fmla="*/ 13608472 w 15576846"/>
              <a:gd name="connsiteY10184" fmla="*/ 2702510 h 7267344"/>
              <a:gd name="connsiteX10185" fmla="*/ 13593515 w 15576846"/>
              <a:gd name="connsiteY10185" fmla="*/ 2676757 h 7267344"/>
              <a:gd name="connsiteX10186" fmla="*/ 13601499 w 15576846"/>
              <a:gd name="connsiteY10186" fmla="*/ 2680692 h 7267344"/>
              <a:gd name="connsiteX10187" fmla="*/ 13616682 w 15576846"/>
              <a:gd name="connsiteY10187" fmla="*/ 2706333 h 7267344"/>
              <a:gd name="connsiteX10188" fmla="*/ 13608472 w 15576846"/>
              <a:gd name="connsiteY10188" fmla="*/ 2702510 h 7267344"/>
              <a:gd name="connsiteX10189" fmla="*/ 13599814 w 15576846"/>
              <a:gd name="connsiteY10189" fmla="*/ 2698686 h 7267344"/>
              <a:gd name="connsiteX10190" fmla="*/ 13590929 w 15576846"/>
              <a:gd name="connsiteY10190" fmla="*/ 2694750 h 7267344"/>
              <a:gd name="connsiteX10191" fmla="*/ 13576083 w 15576846"/>
              <a:gd name="connsiteY10191" fmla="*/ 2668547 h 7267344"/>
              <a:gd name="connsiteX10192" fmla="*/ 13584743 w 15576846"/>
              <a:gd name="connsiteY10192" fmla="*/ 2672595 h 7267344"/>
              <a:gd name="connsiteX10193" fmla="*/ 13599814 w 15576846"/>
              <a:gd name="connsiteY10193" fmla="*/ 2698686 h 7267344"/>
              <a:gd name="connsiteX10194" fmla="*/ 13570348 w 15576846"/>
              <a:gd name="connsiteY10194" fmla="*/ 2658201 h 7267344"/>
              <a:gd name="connsiteX10195" fmla="*/ 13556179 w 15576846"/>
              <a:gd name="connsiteY10195" fmla="*/ 2632560 h 7267344"/>
              <a:gd name="connsiteX10196" fmla="*/ 13564501 w 15576846"/>
              <a:gd name="connsiteY10196" fmla="*/ 2636608 h 7267344"/>
              <a:gd name="connsiteX10197" fmla="*/ 13578782 w 15576846"/>
              <a:gd name="connsiteY10197" fmla="*/ 2662137 h 7267344"/>
              <a:gd name="connsiteX10198" fmla="*/ 13570348 w 15576846"/>
              <a:gd name="connsiteY10198" fmla="*/ 2658201 h 7267344"/>
              <a:gd name="connsiteX10199" fmla="*/ 13550331 w 15576846"/>
              <a:gd name="connsiteY10199" fmla="*/ 2621764 h 7267344"/>
              <a:gd name="connsiteX10200" fmla="*/ 13537173 w 15576846"/>
              <a:gd name="connsiteY10200" fmla="*/ 2597135 h 7267344"/>
              <a:gd name="connsiteX10201" fmla="*/ 13545157 w 15576846"/>
              <a:gd name="connsiteY10201" fmla="*/ 2601296 h 7267344"/>
              <a:gd name="connsiteX10202" fmla="*/ 13558428 w 15576846"/>
              <a:gd name="connsiteY10202" fmla="*/ 2625700 h 7267344"/>
              <a:gd name="connsiteX10203" fmla="*/ 13550331 w 15576846"/>
              <a:gd name="connsiteY10203" fmla="*/ 2621764 h 7267344"/>
              <a:gd name="connsiteX10204" fmla="*/ 13542009 w 15576846"/>
              <a:gd name="connsiteY10204" fmla="*/ 2617828 h 7267344"/>
              <a:gd name="connsiteX10205" fmla="*/ 13533237 w 15576846"/>
              <a:gd name="connsiteY10205" fmla="*/ 2613779 h 7267344"/>
              <a:gd name="connsiteX10206" fmla="*/ 13520079 w 15576846"/>
              <a:gd name="connsiteY10206" fmla="*/ 2588588 h 7267344"/>
              <a:gd name="connsiteX10207" fmla="*/ 13528626 w 15576846"/>
              <a:gd name="connsiteY10207" fmla="*/ 2592862 h 7267344"/>
              <a:gd name="connsiteX10208" fmla="*/ 13542009 w 15576846"/>
              <a:gd name="connsiteY10208" fmla="*/ 2617828 h 7267344"/>
              <a:gd name="connsiteX10209" fmla="*/ 13506584 w 15576846"/>
              <a:gd name="connsiteY10209" fmla="*/ 2574194 h 7267344"/>
              <a:gd name="connsiteX10210" fmla="*/ 13497587 w 15576846"/>
              <a:gd name="connsiteY10210" fmla="*/ 2570033 h 7267344"/>
              <a:gd name="connsiteX10211" fmla="*/ 13484879 w 15576846"/>
              <a:gd name="connsiteY10211" fmla="*/ 2544617 h 7267344"/>
              <a:gd name="connsiteX10212" fmla="*/ 13493764 w 15576846"/>
              <a:gd name="connsiteY10212" fmla="*/ 2549003 h 7267344"/>
              <a:gd name="connsiteX10213" fmla="*/ 13506584 w 15576846"/>
              <a:gd name="connsiteY10213" fmla="*/ 2574194 h 7267344"/>
              <a:gd name="connsiteX10214" fmla="*/ 13472284 w 15576846"/>
              <a:gd name="connsiteY10214" fmla="*/ 2530784 h 7267344"/>
              <a:gd name="connsiteX10215" fmla="*/ 13462950 w 15576846"/>
              <a:gd name="connsiteY10215" fmla="*/ 2526511 h 7267344"/>
              <a:gd name="connsiteX10216" fmla="*/ 13451029 w 15576846"/>
              <a:gd name="connsiteY10216" fmla="*/ 2501208 h 7267344"/>
              <a:gd name="connsiteX10217" fmla="*/ 13460364 w 15576846"/>
              <a:gd name="connsiteY10217" fmla="*/ 2505818 h 7267344"/>
              <a:gd name="connsiteX10218" fmla="*/ 13472284 w 15576846"/>
              <a:gd name="connsiteY10218" fmla="*/ 2530784 h 7267344"/>
              <a:gd name="connsiteX10219" fmla="*/ 13446419 w 15576846"/>
              <a:gd name="connsiteY10219" fmla="*/ 2491086 h 7267344"/>
              <a:gd name="connsiteX10220" fmla="*/ 13440458 w 15576846"/>
              <a:gd name="connsiteY10220" fmla="*/ 2477928 h 7267344"/>
              <a:gd name="connsiteX10221" fmla="*/ 13436297 w 15576846"/>
              <a:gd name="connsiteY10221" fmla="*/ 2467020 h 7267344"/>
              <a:gd name="connsiteX10222" fmla="*/ 13447768 w 15576846"/>
              <a:gd name="connsiteY10222" fmla="*/ 2473093 h 7267344"/>
              <a:gd name="connsiteX10223" fmla="*/ 13456539 w 15576846"/>
              <a:gd name="connsiteY10223" fmla="*/ 2496034 h 7267344"/>
              <a:gd name="connsiteX10224" fmla="*/ 13446419 w 15576846"/>
              <a:gd name="connsiteY10224" fmla="*/ 2491086 h 7267344"/>
              <a:gd name="connsiteX10225" fmla="*/ 13436523 w 15576846"/>
              <a:gd name="connsiteY10225" fmla="*/ 2482089 h 7267344"/>
              <a:gd name="connsiteX10226" fmla="*/ 13438996 w 15576846"/>
              <a:gd name="connsiteY10226" fmla="*/ 2487487 h 7267344"/>
              <a:gd name="connsiteX10227" fmla="*/ 13429325 w 15576846"/>
              <a:gd name="connsiteY10227" fmla="*/ 2482989 h 7267344"/>
              <a:gd name="connsiteX10228" fmla="*/ 13418079 w 15576846"/>
              <a:gd name="connsiteY10228" fmla="*/ 2457686 h 7267344"/>
              <a:gd name="connsiteX10229" fmla="*/ 13429438 w 15576846"/>
              <a:gd name="connsiteY10229" fmla="*/ 2463309 h 7267344"/>
              <a:gd name="connsiteX10230" fmla="*/ 13436523 w 15576846"/>
              <a:gd name="connsiteY10230" fmla="*/ 2482089 h 7267344"/>
              <a:gd name="connsiteX10231" fmla="*/ 13414143 w 15576846"/>
              <a:gd name="connsiteY10231" fmla="*/ 2447902 h 7267344"/>
              <a:gd name="connsiteX10232" fmla="*/ 13405259 w 15576846"/>
              <a:gd name="connsiteY10232" fmla="*/ 2424735 h 7267344"/>
              <a:gd name="connsiteX10233" fmla="*/ 13416842 w 15576846"/>
              <a:gd name="connsiteY10233" fmla="*/ 2430920 h 7267344"/>
              <a:gd name="connsiteX10234" fmla="*/ 13425613 w 15576846"/>
              <a:gd name="connsiteY10234" fmla="*/ 2453525 h 7267344"/>
              <a:gd name="connsiteX10235" fmla="*/ 13414143 w 15576846"/>
              <a:gd name="connsiteY10235" fmla="*/ 2447902 h 7267344"/>
              <a:gd name="connsiteX10236" fmla="*/ 13401435 w 15576846"/>
              <a:gd name="connsiteY10236" fmla="*/ 2414839 h 7267344"/>
              <a:gd name="connsiteX10237" fmla="*/ 13392776 w 15576846"/>
              <a:gd name="connsiteY10237" fmla="*/ 2392684 h 7267344"/>
              <a:gd name="connsiteX10238" fmla="*/ 13404022 w 15576846"/>
              <a:gd name="connsiteY10238" fmla="*/ 2399094 h 7267344"/>
              <a:gd name="connsiteX10239" fmla="*/ 13412681 w 15576846"/>
              <a:gd name="connsiteY10239" fmla="*/ 2420799 h 7267344"/>
              <a:gd name="connsiteX10240" fmla="*/ 13401435 w 15576846"/>
              <a:gd name="connsiteY10240" fmla="*/ 2414839 h 7267344"/>
              <a:gd name="connsiteX10241" fmla="*/ 13394687 w 15576846"/>
              <a:gd name="connsiteY10241" fmla="*/ 2411352 h 7267344"/>
              <a:gd name="connsiteX10242" fmla="*/ 13224536 w 15576846"/>
              <a:gd name="connsiteY10242" fmla="*/ 2359396 h 7267344"/>
              <a:gd name="connsiteX10243" fmla="*/ 12694516 w 15576846"/>
              <a:gd name="connsiteY10243" fmla="*/ 2823853 h 7267344"/>
              <a:gd name="connsiteX10244" fmla="*/ 12259861 w 15576846"/>
              <a:gd name="connsiteY10244" fmla="*/ 3633223 h 7267344"/>
              <a:gd name="connsiteX10245" fmla="*/ 12246029 w 15576846"/>
              <a:gd name="connsiteY10245" fmla="*/ 3633223 h 7267344"/>
              <a:gd name="connsiteX10246" fmla="*/ 12674048 w 15576846"/>
              <a:gd name="connsiteY10246" fmla="*/ 2802374 h 7267344"/>
              <a:gd name="connsiteX10247" fmla="*/ 13200245 w 15576846"/>
              <a:gd name="connsiteY10247" fmla="*/ 2327120 h 7267344"/>
              <a:gd name="connsiteX10248" fmla="*/ 13385691 w 15576846"/>
              <a:gd name="connsiteY10248" fmla="*/ 2388636 h 7267344"/>
              <a:gd name="connsiteX10249" fmla="*/ 13394687 w 15576846"/>
              <a:gd name="connsiteY10249" fmla="*/ 2411352 h 7267344"/>
              <a:gd name="connsiteX10250" fmla="*/ 12255250 w 15576846"/>
              <a:gd name="connsiteY10250" fmla="*/ 3640870 h 7267344"/>
              <a:gd name="connsiteX10251" fmla="*/ 12252101 w 15576846"/>
              <a:gd name="connsiteY10251" fmla="*/ 3645931 h 7267344"/>
              <a:gd name="connsiteX10252" fmla="*/ 12247715 w 15576846"/>
              <a:gd name="connsiteY10252" fmla="*/ 3653016 h 7267344"/>
              <a:gd name="connsiteX10253" fmla="*/ 12234220 w 15576846"/>
              <a:gd name="connsiteY10253" fmla="*/ 3653578 h 7267344"/>
              <a:gd name="connsiteX10254" fmla="*/ 12241643 w 15576846"/>
              <a:gd name="connsiteY10254" fmla="*/ 3640870 h 7267344"/>
              <a:gd name="connsiteX10255" fmla="*/ 12255250 w 15576846"/>
              <a:gd name="connsiteY10255" fmla="*/ 3640870 h 7267344"/>
              <a:gd name="connsiteX10256" fmla="*/ 12227585 w 15576846"/>
              <a:gd name="connsiteY10256" fmla="*/ 3653803 h 7267344"/>
              <a:gd name="connsiteX10257" fmla="*/ 12213977 w 15576846"/>
              <a:gd name="connsiteY10257" fmla="*/ 3654365 h 7267344"/>
              <a:gd name="connsiteX10258" fmla="*/ 12221399 w 15576846"/>
              <a:gd name="connsiteY10258" fmla="*/ 3640870 h 7267344"/>
              <a:gd name="connsiteX10259" fmla="*/ 12235119 w 15576846"/>
              <a:gd name="connsiteY10259" fmla="*/ 3640870 h 7267344"/>
              <a:gd name="connsiteX10260" fmla="*/ 12227585 w 15576846"/>
              <a:gd name="connsiteY10260" fmla="*/ 3653803 h 7267344"/>
              <a:gd name="connsiteX10261" fmla="*/ 12223087 w 15576846"/>
              <a:gd name="connsiteY10261" fmla="*/ 3661675 h 7267344"/>
              <a:gd name="connsiteX10262" fmla="*/ 12215551 w 15576846"/>
              <a:gd name="connsiteY10262" fmla="*/ 3674495 h 7267344"/>
              <a:gd name="connsiteX10263" fmla="*/ 12202282 w 15576846"/>
              <a:gd name="connsiteY10263" fmla="*/ 3675620 h 7267344"/>
              <a:gd name="connsiteX10264" fmla="*/ 12209703 w 15576846"/>
              <a:gd name="connsiteY10264" fmla="*/ 3662350 h 7267344"/>
              <a:gd name="connsiteX10265" fmla="*/ 12223087 w 15576846"/>
              <a:gd name="connsiteY10265" fmla="*/ 3661675 h 7267344"/>
              <a:gd name="connsiteX10266" fmla="*/ 12195646 w 15576846"/>
              <a:gd name="connsiteY10266" fmla="*/ 3676070 h 7267344"/>
              <a:gd name="connsiteX10267" fmla="*/ 12182151 w 15576846"/>
              <a:gd name="connsiteY10267" fmla="*/ 3677195 h 7267344"/>
              <a:gd name="connsiteX10268" fmla="*/ 12189574 w 15576846"/>
              <a:gd name="connsiteY10268" fmla="*/ 3663025 h 7267344"/>
              <a:gd name="connsiteX10269" fmla="*/ 12203181 w 15576846"/>
              <a:gd name="connsiteY10269" fmla="*/ 3662462 h 7267344"/>
              <a:gd name="connsiteX10270" fmla="*/ 12195646 w 15576846"/>
              <a:gd name="connsiteY10270" fmla="*/ 3676070 h 7267344"/>
              <a:gd name="connsiteX10271" fmla="*/ 12191261 w 15576846"/>
              <a:gd name="connsiteY10271" fmla="*/ 3684054 h 7267344"/>
              <a:gd name="connsiteX10272" fmla="*/ 12183838 w 15576846"/>
              <a:gd name="connsiteY10272" fmla="*/ 3697437 h 7267344"/>
              <a:gd name="connsiteX10273" fmla="*/ 12170680 w 15576846"/>
              <a:gd name="connsiteY10273" fmla="*/ 3699124 h 7267344"/>
              <a:gd name="connsiteX10274" fmla="*/ 12177990 w 15576846"/>
              <a:gd name="connsiteY10274" fmla="*/ 3685179 h 7267344"/>
              <a:gd name="connsiteX10275" fmla="*/ 12191261 w 15576846"/>
              <a:gd name="connsiteY10275" fmla="*/ 3684054 h 7267344"/>
              <a:gd name="connsiteX10276" fmla="*/ 12164158 w 15576846"/>
              <a:gd name="connsiteY10276" fmla="*/ 3700024 h 7267344"/>
              <a:gd name="connsiteX10277" fmla="*/ 12150887 w 15576846"/>
              <a:gd name="connsiteY10277" fmla="*/ 3701823 h 7267344"/>
              <a:gd name="connsiteX10278" fmla="*/ 12158310 w 15576846"/>
              <a:gd name="connsiteY10278" fmla="*/ 3686978 h 7267344"/>
              <a:gd name="connsiteX10279" fmla="*/ 12171692 w 15576846"/>
              <a:gd name="connsiteY10279" fmla="*/ 3685741 h 7267344"/>
              <a:gd name="connsiteX10280" fmla="*/ 12164158 w 15576846"/>
              <a:gd name="connsiteY10280" fmla="*/ 3700024 h 7267344"/>
              <a:gd name="connsiteX10281" fmla="*/ 12159659 w 15576846"/>
              <a:gd name="connsiteY10281" fmla="*/ 3708458 h 7267344"/>
              <a:gd name="connsiteX10282" fmla="*/ 12152237 w 15576846"/>
              <a:gd name="connsiteY10282" fmla="*/ 3722740 h 7267344"/>
              <a:gd name="connsiteX10283" fmla="*/ 12139304 w 15576846"/>
              <a:gd name="connsiteY10283" fmla="*/ 3725102 h 7267344"/>
              <a:gd name="connsiteX10284" fmla="*/ 12146614 w 15576846"/>
              <a:gd name="connsiteY10284" fmla="*/ 3710258 h 7267344"/>
              <a:gd name="connsiteX10285" fmla="*/ 12159659 w 15576846"/>
              <a:gd name="connsiteY10285" fmla="*/ 3708458 h 7267344"/>
              <a:gd name="connsiteX10286" fmla="*/ 12132669 w 15576846"/>
              <a:gd name="connsiteY10286" fmla="*/ 3726227 h 7267344"/>
              <a:gd name="connsiteX10287" fmla="*/ 12119512 w 15576846"/>
              <a:gd name="connsiteY10287" fmla="*/ 3728701 h 7267344"/>
              <a:gd name="connsiteX10288" fmla="*/ 12126933 w 15576846"/>
              <a:gd name="connsiteY10288" fmla="*/ 3712844 h 7267344"/>
              <a:gd name="connsiteX10289" fmla="*/ 12140204 w 15576846"/>
              <a:gd name="connsiteY10289" fmla="*/ 3710932 h 7267344"/>
              <a:gd name="connsiteX10290" fmla="*/ 12132669 w 15576846"/>
              <a:gd name="connsiteY10290" fmla="*/ 3726227 h 7267344"/>
              <a:gd name="connsiteX10291" fmla="*/ 12113101 w 15576846"/>
              <a:gd name="connsiteY10291" fmla="*/ 3730050 h 7267344"/>
              <a:gd name="connsiteX10292" fmla="*/ 12099832 w 15576846"/>
              <a:gd name="connsiteY10292" fmla="*/ 3732749 h 7267344"/>
              <a:gd name="connsiteX10293" fmla="*/ 12107366 w 15576846"/>
              <a:gd name="connsiteY10293" fmla="*/ 3715881 h 7267344"/>
              <a:gd name="connsiteX10294" fmla="*/ 12120749 w 15576846"/>
              <a:gd name="connsiteY10294" fmla="*/ 3713856 h 7267344"/>
              <a:gd name="connsiteX10295" fmla="*/ 12113101 w 15576846"/>
              <a:gd name="connsiteY10295" fmla="*/ 3730050 h 7267344"/>
              <a:gd name="connsiteX10296" fmla="*/ 12109165 w 15576846"/>
              <a:gd name="connsiteY10296" fmla="*/ 3738597 h 7267344"/>
              <a:gd name="connsiteX10297" fmla="*/ 12101743 w 15576846"/>
              <a:gd name="connsiteY10297" fmla="*/ 3754454 h 7267344"/>
              <a:gd name="connsiteX10298" fmla="*/ 12088810 w 15576846"/>
              <a:gd name="connsiteY10298" fmla="*/ 3757828 h 7267344"/>
              <a:gd name="connsiteX10299" fmla="*/ 12096120 w 15576846"/>
              <a:gd name="connsiteY10299" fmla="*/ 3741296 h 7267344"/>
              <a:gd name="connsiteX10300" fmla="*/ 12109165 w 15576846"/>
              <a:gd name="connsiteY10300" fmla="*/ 3738597 h 7267344"/>
              <a:gd name="connsiteX10301" fmla="*/ 12082175 w 15576846"/>
              <a:gd name="connsiteY10301" fmla="*/ 3759515 h 7267344"/>
              <a:gd name="connsiteX10302" fmla="*/ 12069017 w 15576846"/>
              <a:gd name="connsiteY10302" fmla="*/ 3763226 h 7267344"/>
              <a:gd name="connsiteX10303" fmla="*/ 12076439 w 15576846"/>
              <a:gd name="connsiteY10303" fmla="*/ 3745457 h 7267344"/>
              <a:gd name="connsiteX10304" fmla="*/ 12089710 w 15576846"/>
              <a:gd name="connsiteY10304" fmla="*/ 3742533 h 7267344"/>
              <a:gd name="connsiteX10305" fmla="*/ 12082175 w 15576846"/>
              <a:gd name="connsiteY10305" fmla="*/ 3759515 h 7267344"/>
              <a:gd name="connsiteX10306" fmla="*/ 12078352 w 15576846"/>
              <a:gd name="connsiteY10306" fmla="*/ 3768174 h 7267344"/>
              <a:gd name="connsiteX10307" fmla="*/ 12070816 w 15576846"/>
              <a:gd name="connsiteY10307" fmla="*/ 3785268 h 7267344"/>
              <a:gd name="connsiteX10308" fmla="*/ 12057883 w 15576846"/>
              <a:gd name="connsiteY10308" fmla="*/ 3789654 h 7267344"/>
              <a:gd name="connsiteX10309" fmla="*/ 12065306 w 15576846"/>
              <a:gd name="connsiteY10309" fmla="*/ 3771773 h 7267344"/>
              <a:gd name="connsiteX10310" fmla="*/ 12078352 w 15576846"/>
              <a:gd name="connsiteY10310" fmla="*/ 3768174 h 7267344"/>
              <a:gd name="connsiteX10311" fmla="*/ 12066881 w 15576846"/>
              <a:gd name="connsiteY10311" fmla="*/ 3794377 h 7267344"/>
              <a:gd name="connsiteX10312" fmla="*/ 12059570 w 15576846"/>
              <a:gd name="connsiteY10312" fmla="*/ 3811021 h 7267344"/>
              <a:gd name="connsiteX10313" fmla="*/ 12046975 w 15576846"/>
              <a:gd name="connsiteY10313" fmla="*/ 3816082 h 7267344"/>
              <a:gd name="connsiteX10314" fmla="*/ 12054173 w 15576846"/>
              <a:gd name="connsiteY10314" fmla="*/ 3798650 h 7267344"/>
              <a:gd name="connsiteX10315" fmla="*/ 12066881 w 15576846"/>
              <a:gd name="connsiteY10315" fmla="*/ 3794377 h 7267344"/>
              <a:gd name="connsiteX10316" fmla="*/ 12055184 w 15576846"/>
              <a:gd name="connsiteY10316" fmla="*/ 3820692 h 7267344"/>
              <a:gd name="connsiteX10317" fmla="*/ 12048099 w 15576846"/>
              <a:gd name="connsiteY10317" fmla="*/ 3836887 h 7267344"/>
              <a:gd name="connsiteX10318" fmla="*/ 12035842 w 15576846"/>
              <a:gd name="connsiteY10318" fmla="*/ 3842622 h 7267344"/>
              <a:gd name="connsiteX10319" fmla="*/ 12042814 w 15576846"/>
              <a:gd name="connsiteY10319" fmla="*/ 3825753 h 7267344"/>
              <a:gd name="connsiteX10320" fmla="*/ 12055184 w 15576846"/>
              <a:gd name="connsiteY10320" fmla="*/ 3820692 h 7267344"/>
              <a:gd name="connsiteX10321" fmla="*/ 12043602 w 15576846"/>
              <a:gd name="connsiteY10321" fmla="*/ 3847345 h 7267344"/>
              <a:gd name="connsiteX10322" fmla="*/ 12036741 w 15576846"/>
              <a:gd name="connsiteY10322" fmla="*/ 3863090 h 7267344"/>
              <a:gd name="connsiteX10323" fmla="*/ 12024933 w 15576846"/>
              <a:gd name="connsiteY10323" fmla="*/ 3869387 h 7267344"/>
              <a:gd name="connsiteX10324" fmla="*/ 12031681 w 15576846"/>
              <a:gd name="connsiteY10324" fmla="*/ 3852968 h 7267344"/>
              <a:gd name="connsiteX10325" fmla="*/ 12043602 w 15576846"/>
              <a:gd name="connsiteY10325" fmla="*/ 3847345 h 7267344"/>
              <a:gd name="connsiteX10326" fmla="*/ 12032244 w 15576846"/>
              <a:gd name="connsiteY10326" fmla="*/ 3873324 h 7267344"/>
              <a:gd name="connsiteX10327" fmla="*/ 12025271 w 15576846"/>
              <a:gd name="connsiteY10327" fmla="*/ 3889405 h 7267344"/>
              <a:gd name="connsiteX10328" fmla="*/ 12013800 w 15576846"/>
              <a:gd name="connsiteY10328" fmla="*/ 3896378 h 7267344"/>
              <a:gd name="connsiteX10329" fmla="*/ 12020660 w 15576846"/>
              <a:gd name="connsiteY10329" fmla="*/ 3879734 h 7267344"/>
              <a:gd name="connsiteX10330" fmla="*/ 12032244 w 15576846"/>
              <a:gd name="connsiteY10330" fmla="*/ 3873324 h 7267344"/>
              <a:gd name="connsiteX10331" fmla="*/ 12020547 w 15576846"/>
              <a:gd name="connsiteY10331" fmla="*/ 3900426 h 7267344"/>
              <a:gd name="connsiteX10332" fmla="*/ 12013350 w 15576846"/>
              <a:gd name="connsiteY10332" fmla="*/ 3917183 h 7267344"/>
              <a:gd name="connsiteX10333" fmla="*/ 12002329 w 15576846"/>
              <a:gd name="connsiteY10333" fmla="*/ 3924605 h 7267344"/>
              <a:gd name="connsiteX10334" fmla="*/ 12009414 w 15576846"/>
              <a:gd name="connsiteY10334" fmla="*/ 3907399 h 7267344"/>
              <a:gd name="connsiteX10335" fmla="*/ 12020547 w 15576846"/>
              <a:gd name="connsiteY10335" fmla="*/ 3900426 h 7267344"/>
              <a:gd name="connsiteX10336" fmla="*/ 12008739 w 15576846"/>
              <a:gd name="connsiteY10336" fmla="*/ 3927754 h 7267344"/>
              <a:gd name="connsiteX10337" fmla="*/ 12001766 w 15576846"/>
              <a:gd name="connsiteY10337" fmla="*/ 3944060 h 7267344"/>
              <a:gd name="connsiteX10338" fmla="*/ 11991083 w 15576846"/>
              <a:gd name="connsiteY10338" fmla="*/ 3952045 h 7267344"/>
              <a:gd name="connsiteX10339" fmla="*/ 11997830 w 15576846"/>
              <a:gd name="connsiteY10339" fmla="*/ 3935288 h 7267344"/>
              <a:gd name="connsiteX10340" fmla="*/ 12008739 w 15576846"/>
              <a:gd name="connsiteY10340" fmla="*/ 3927754 h 7267344"/>
              <a:gd name="connsiteX10341" fmla="*/ 11982986 w 15576846"/>
              <a:gd name="connsiteY10341" fmla="*/ 3958455 h 7267344"/>
              <a:gd name="connsiteX10342" fmla="*/ 11971966 w 15576846"/>
              <a:gd name="connsiteY10342" fmla="*/ 3967564 h 7267344"/>
              <a:gd name="connsiteX10343" fmla="*/ 11978825 w 15576846"/>
              <a:gd name="connsiteY10343" fmla="*/ 3949796 h 7267344"/>
              <a:gd name="connsiteX10344" fmla="*/ 11990071 w 15576846"/>
              <a:gd name="connsiteY10344" fmla="*/ 3941137 h 7267344"/>
              <a:gd name="connsiteX10345" fmla="*/ 11982986 w 15576846"/>
              <a:gd name="connsiteY10345" fmla="*/ 3958455 h 7267344"/>
              <a:gd name="connsiteX10346" fmla="*/ 11963642 w 15576846"/>
              <a:gd name="connsiteY10346" fmla="*/ 3974762 h 7267344"/>
              <a:gd name="connsiteX10347" fmla="*/ 11951947 w 15576846"/>
              <a:gd name="connsiteY10347" fmla="*/ 3985783 h 7267344"/>
              <a:gd name="connsiteX10348" fmla="*/ 11958807 w 15576846"/>
              <a:gd name="connsiteY10348" fmla="*/ 3967002 h 7267344"/>
              <a:gd name="connsiteX10349" fmla="*/ 11970727 w 15576846"/>
              <a:gd name="connsiteY10349" fmla="*/ 3956318 h 7267344"/>
              <a:gd name="connsiteX10350" fmla="*/ 11963642 w 15576846"/>
              <a:gd name="connsiteY10350" fmla="*/ 3974762 h 7267344"/>
              <a:gd name="connsiteX10351" fmla="*/ 11958807 w 15576846"/>
              <a:gd name="connsiteY10351" fmla="*/ 3987357 h 7267344"/>
              <a:gd name="connsiteX10352" fmla="*/ 11952060 w 15576846"/>
              <a:gd name="connsiteY10352" fmla="*/ 4005126 h 7267344"/>
              <a:gd name="connsiteX10353" fmla="*/ 11940702 w 15576846"/>
              <a:gd name="connsiteY10353" fmla="*/ 4016821 h 7267344"/>
              <a:gd name="connsiteX10354" fmla="*/ 11947111 w 15576846"/>
              <a:gd name="connsiteY10354" fmla="*/ 3999053 h 7267344"/>
              <a:gd name="connsiteX10355" fmla="*/ 11958807 w 15576846"/>
              <a:gd name="connsiteY10355" fmla="*/ 3987357 h 7267344"/>
              <a:gd name="connsiteX10356" fmla="*/ 11931592 w 15576846"/>
              <a:gd name="connsiteY10356" fmla="*/ 4027280 h 7267344"/>
              <a:gd name="connsiteX10357" fmla="*/ 11919672 w 15576846"/>
              <a:gd name="connsiteY10357" fmla="*/ 4042800 h 7267344"/>
              <a:gd name="connsiteX10358" fmla="*/ 11925070 w 15576846"/>
              <a:gd name="connsiteY10358" fmla="*/ 4026718 h 7267344"/>
              <a:gd name="connsiteX10359" fmla="*/ 11938115 w 15576846"/>
              <a:gd name="connsiteY10359" fmla="*/ 4009174 h 7267344"/>
              <a:gd name="connsiteX10360" fmla="*/ 11931592 w 15576846"/>
              <a:gd name="connsiteY10360" fmla="*/ 4027280 h 7267344"/>
              <a:gd name="connsiteX10361" fmla="*/ 11894705 w 15576846"/>
              <a:gd name="connsiteY10361" fmla="*/ 4095880 h 7267344"/>
              <a:gd name="connsiteX10362" fmla="*/ 11881323 w 15576846"/>
              <a:gd name="connsiteY10362" fmla="*/ 4123546 h 7267344"/>
              <a:gd name="connsiteX10363" fmla="*/ 11889419 w 15576846"/>
              <a:gd name="connsiteY10363" fmla="*/ 4097792 h 7267344"/>
              <a:gd name="connsiteX10364" fmla="*/ 11896504 w 15576846"/>
              <a:gd name="connsiteY10364" fmla="*/ 4089020 h 7267344"/>
              <a:gd name="connsiteX10365" fmla="*/ 11894705 w 15576846"/>
              <a:gd name="connsiteY10365" fmla="*/ 4095880 h 7267344"/>
              <a:gd name="connsiteX10366" fmla="*/ 11872663 w 15576846"/>
              <a:gd name="connsiteY10366" fmla="*/ 4134229 h 7267344"/>
              <a:gd name="connsiteX10367" fmla="*/ 11864004 w 15576846"/>
              <a:gd name="connsiteY10367" fmla="*/ 4143563 h 7267344"/>
              <a:gd name="connsiteX10368" fmla="*/ 11872776 w 15576846"/>
              <a:gd name="connsiteY10368" fmla="*/ 4114211 h 7267344"/>
              <a:gd name="connsiteX10369" fmla="*/ 11881435 w 15576846"/>
              <a:gd name="connsiteY10369" fmla="*/ 4106002 h 7267344"/>
              <a:gd name="connsiteX10370" fmla="*/ 11872663 w 15576846"/>
              <a:gd name="connsiteY10370" fmla="*/ 4134229 h 7267344"/>
              <a:gd name="connsiteX10371" fmla="*/ 11856806 w 15576846"/>
              <a:gd name="connsiteY10371" fmla="*/ 4150536 h 7267344"/>
              <a:gd name="connsiteX10372" fmla="*/ 11848260 w 15576846"/>
              <a:gd name="connsiteY10372" fmla="*/ 4158183 h 7267344"/>
              <a:gd name="connsiteX10373" fmla="*/ 11856806 w 15576846"/>
              <a:gd name="connsiteY10373" fmla="*/ 4127369 h 7267344"/>
              <a:gd name="connsiteX10374" fmla="*/ 11865803 w 15576846"/>
              <a:gd name="connsiteY10374" fmla="*/ 4120172 h 7267344"/>
              <a:gd name="connsiteX10375" fmla="*/ 11856806 w 15576846"/>
              <a:gd name="connsiteY10375" fmla="*/ 4150536 h 7267344"/>
              <a:gd name="connsiteX10376" fmla="*/ 11841624 w 15576846"/>
              <a:gd name="connsiteY10376" fmla="*/ 4163806 h 7267344"/>
              <a:gd name="connsiteX10377" fmla="*/ 11833640 w 15576846"/>
              <a:gd name="connsiteY10377" fmla="*/ 4170216 h 7267344"/>
              <a:gd name="connsiteX10378" fmla="*/ 11842075 w 15576846"/>
              <a:gd name="connsiteY10378" fmla="*/ 4138390 h 7267344"/>
              <a:gd name="connsiteX10379" fmla="*/ 11850396 w 15576846"/>
              <a:gd name="connsiteY10379" fmla="*/ 4132430 h 7267344"/>
              <a:gd name="connsiteX10380" fmla="*/ 11841624 w 15576846"/>
              <a:gd name="connsiteY10380" fmla="*/ 4163806 h 7267344"/>
              <a:gd name="connsiteX10381" fmla="*/ 11827342 w 15576846"/>
              <a:gd name="connsiteY10381" fmla="*/ 4175052 h 7267344"/>
              <a:gd name="connsiteX10382" fmla="*/ 11819245 w 15576846"/>
              <a:gd name="connsiteY10382" fmla="*/ 4181012 h 7267344"/>
              <a:gd name="connsiteX10383" fmla="*/ 11827454 w 15576846"/>
              <a:gd name="connsiteY10383" fmla="*/ 4148286 h 7267344"/>
              <a:gd name="connsiteX10384" fmla="*/ 11835889 w 15576846"/>
              <a:gd name="connsiteY10384" fmla="*/ 4142663 h 7267344"/>
              <a:gd name="connsiteX10385" fmla="*/ 11827342 w 15576846"/>
              <a:gd name="connsiteY10385" fmla="*/ 4175052 h 7267344"/>
              <a:gd name="connsiteX10386" fmla="*/ 11813061 w 15576846"/>
              <a:gd name="connsiteY10386" fmla="*/ 4185398 h 7267344"/>
              <a:gd name="connsiteX10387" fmla="*/ 11804514 w 15576846"/>
              <a:gd name="connsiteY10387" fmla="*/ 4191246 h 7267344"/>
              <a:gd name="connsiteX10388" fmla="*/ 11812385 w 15576846"/>
              <a:gd name="connsiteY10388" fmla="*/ 4157621 h 7267344"/>
              <a:gd name="connsiteX10389" fmla="*/ 11821270 w 15576846"/>
              <a:gd name="connsiteY10389" fmla="*/ 4152110 h 7267344"/>
              <a:gd name="connsiteX10390" fmla="*/ 11813061 w 15576846"/>
              <a:gd name="connsiteY10390" fmla="*/ 4185398 h 7267344"/>
              <a:gd name="connsiteX10391" fmla="*/ 11798665 w 15576846"/>
              <a:gd name="connsiteY10391" fmla="*/ 4195294 h 7267344"/>
              <a:gd name="connsiteX10392" fmla="*/ 11790344 w 15576846"/>
              <a:gd name="connsiteY10392" fmla="*/ 4200693 h 7267344"/>
              <a:gd name="connsiteX10393" fmla="*/ 11797877 w 15576846"/>
              <a:gd name="connsiteY10393" fmla="*/ 4166393 h 7267344"/>
              <a:gd name="connsiteX10394" fmla="*/ 11806537 w 15576846"/>
              <a:gd name="connsiteY10394" fmla="*/ 4161219 h 7267344"/>
              <a:gd name="connsiteX10395" fmla="*/ 11798665 w 15576846"/>
              <a:gd name="connsiteY10395" fmla="*/ 4195294 h 7267344"/>
              <a:gd name="connsiteX10396" fmla="*/ 11784608 w 15576846"/>
              <a:gd name="connsiteY10396" fmla="*/ 4204291 h 7267344"/>
              <a:gd name="connsiteX10397" fmla="*/ 11776174 w 15576846"/>
              <a:gd name="connsiteY10397" fmla="*/ 4209577 h 7267344"/>
              <a:gd name="connsiteX10398" fmla="*/ 11783371 w 15576846"/>
              <a:gd name="connsiteY10398" fmla="*/ 4174602 h 7267344"/>
              <a:gd name="connsiteX10399" fmla="*/ 11792254 w 15576846"/>
              <a:gd name="connsiteY10399" fmla="*/ 4169654 h 7267344"/>
              <a:gd name="connsiteX10400" fmla="*/ 11784608 w 15576846"/>
              <a:gd name="connsiteY10400" fmla="*/ 4204291 h 7267344"/>
              <a:gd name="connsiteX10401" fmla="*/ 11770551 w 15576846"/>
              <a:gd name="connsiteY10401" fmla="*/ 4213063 h 7267344"/>
              <a:gd name="connsiteX10402" fmla="*/ 11762004 w 15576846"/>
              <a:gd name="connsiteY10402" fmla="*/ 4218236 h 7267344"/>
              <a:gd name="connsiteX10403" fmla="*/ 11768863 w 15576846"/>
              <a:gd name="connsiteY10403" fmla="*/ 4182587 h 7267344"/>
              <a:gd name="connsiteX10404" fmla="*/ 11777861 w 15576846"/>
              <a:gd name="connsiteY10404" fmla="*/ 4177751 h 7267344"/>
              <a:gd name="connsiteX10405" fmla="*/ 11770551 w 15576846"/>
              <a:gd name="connsiteY10405" fmla="*/ 4213063 h 7267344"/>
              <a:gd name="connsiteX10406" fmla="*/ 11756493 w 15576846"/>
              <a:gd name="connsiteY10406" fmla="*/ 4221498 h 7267344"/>
              <a:gd name="connsiteX10407" fmla="*/ 11415517 w 15576846"/>
              <a:gd name="connsiteY10407" fmla="*/ 4378378 h 7267344"/>
              <a:gd name="connsiteX10408" fmla="*/ 10869189 w 15576846"/>
              <a:gd name="connsiteY10408" fmla="*/ 4556177 h 7267344"/>
              <a:gd name="connsiteX10409" fmla="*/ 10824093 w 15576846"/>
              <a:gd name="connsiteY10409" fmla="*/ 4557526 h 7267344"/>
              <a:gd name="connsiteX10410" fmla="*/ 10348503 w 15576846"/>
              <a:gd name="connsiteY10410" fmla="*/ 4424037 h 7267344"/>
              <a:gd name="connsiteX10411" fmla="*/ 10082536 w 15576846"/>
              <a:gd name="connsiteY10411" fmla="*/ 4275928 h 7267344"/>
              <a:gd name="connsiteX10412" fmla="*/ 9844235 w 15576846"/>
              <a:gd name="connsiteY10412" fmla="*/ 4144350 h 7267344"/>
              <a:gd name="connsiteX10413" fmla="*/ 9401933 w 15576846"/>
              <a:gd name="connsiteY10413" fmla="*/ 3869500 h 7267344"/>
              <a:gd name="connsiteX10414" fmla="*/ 9220986 w 15576846"/>
              <a:gd name="connsiteY10414" fmla="*/ 3787405 h 7267344"/>
              <a:gd name="connsiteX10415" fmla="*/ 9220199 w 15576846"/>
              <a:gd name="connsiteY10415" fmla="*/ 3784480 h 7267344"/>
              <a:gd name="connsiteX10416" fmla="*/ 9400921 w 15576846"/>
              <a:gd name="connsiteY10416" fmla="*/ 3858816 h 7267344"/>
              <a:gd name="connsiteX10417" fmla="*/ 9844685 w 15576846"/>
              <a:gd name="connsiteY10417" fmla="*/ 4108363 h 7267344"/>
              <a:gd name="connsiteX10418" fmla="*/ 10087597 w 15576846"/>
              <a:gd name="connsiteY10418" fmla="*/ 4233643 h 7267344"/>
              <a:gd name="connsiteX10419" fmla="*/ 10353113 w 15576846"/>
              <a:gd name="connsiteY10419" fmla="*/ 4368032 h 7267344"/>
              <a:gd name="connsiteX10420" fmla="*/ 10831065 w 15576846"/>
              <a:gd name="connsiteY10420" fmla="*/ 4494099 h 7267344"/>
              <a:gd name="connsiteX10421" fmla="*/ 10876387 w 15576846"/>
              <a:gd name="connsiteY10421" fmla="*/ 4492862 h 7267344"/>
              <a:gd name="connsiteX10422" fmla="*/ 11763466 w 15576846"/>
              <a:gd name="connsiteY10422" fmla="*/ 4185510 h 7267344"/>
              <a:gd name="connsiteX10423" fmla="*/ 11756493 w 15576846"/>
              <a:gd name="connsiteY10423" fmla="*/ 4221498 h 7267344"/>
              <a:gd name="connsiteX10424" fmla="*/ 8680956 w 15576846"/>
              <a:gd name="connsiteY10424" fmla="*/ 2807434 h 7267344"/>
              <a:gd name="connsiteX10425" fmla="*/ 8127882 w 15576846"/>
              <a:gd name="connsiteY10425" fmla="*/ 2393134 h 7267344"/>
              <a:gd name="connsiteX10426" fmla="*/ 7418377 w 15576846"/>
              <a:gd name="connsiteY10426" fmla="*/ 2965889 h 7267344"/>
              <a:gd name="connsiteX10427" fmla="*/ 8133730 w 15576846"/>
              <a:gd name="connsiteY10427" fmla="*/ 2368168 h 7267344"/>
              <a:gd name="connsiteX10428" fmla="*/ 8685230 w 15576846"/>
              <a:gd name="connsiteY10428" fmla="*/ 2791577 h 7267344"/>
              <a:gd name="connsiteX10429" fmla="*/ 9071978 w 15576846"/>
              <a:gd name="connsiteY10429" fmla="*/ 3514353 h 7267344"/>
              <a:gd name="connsiteX10430" fmla="*/ 8680956 w 15576846"/>
              <a:gd name="connsiteY10430" fmla="*/ 2807434 h 7267344"/>
              <a:gd name="connsiteX10431" fmla="*/ 6141177 w 15576846"/>
              <a:gd name="connsiteY10431" fmla="*/ 2981521 h 7267344"/>
              <a:gd name="connsiteX10432" fmla="*/ 5804136 w 15576846"/>
              <a:gd name="connsiteY10432" fmla="*/ 2140663 h 7267344"/>
              <a:gd name="connsiteX10433" fmla="*/ 5532547 w 15576846"/>
              <a:gd name="connsiteY10433" fmla="*/ 1589050 h 7267344"/>
              <a:gd name="connsiteX10434" fmla="*/ 5365432 w 15576846"/>
              <a:gd name="connsiteY10434" fmla="*/ 1286085 h 7267344"/>
              <a:gd name="connsiteX10435" fmla="*/ 4875785 w 15576846"/>
              <a:gd name="connsiteY10435" fmla="*/ 924303 h 7267344"/>
              <a:gd name="connsiteX10436" fmla="*/ 4822142 w 15576846"/>
              <a:gd name="connsiteY10436" fmla="*/ 928239 h 7267344"/>
              <a:gd name="connsiteX10437" fmla="*/ 4254560 w 15576846"/>
              <a:gd name="connsiteY10437" fmla="*/ 1449376 h 7267344"/>
              <a:gd name="connsiteX10438" fmla="*/ 3966551 w 15576846"/>
              <a:gd name="connsiteY10438" fmla="*/ 2006049 h 7267344"/>
              <a:gd name="connsiteX10439" fmla="*/ 3967901 w 15576846"/>
              <a:gd name="connsiteY10439" fmla="*/ 1999751 h 7267344"/>
              <a:gd name="connsiteX10440" fmla="*/ 4262882 w 15576846"/>
              <a:gd name="connsiteY10440" fmla="*/ 1397532 h 7267344"/>
              <a:gd name="connsiteX10441" fmla="*/ 4828664 w 15576846"/>
              <a:gd name="connsiteY10441" fmla="*/ 864812 h 7267344"/>
              <a:gd name="connsiteX10442" fmla="*/ 4882082 w 15576846"/>
              <a:gd name="connsiteY10442" fmla="*/ 860876 h 7267344"/>
              <a:gd name="connsiteX10443" fmla="*/ 5369706 w 15576846"/>
              <a:gd name="connsiteY10443" fmla="*/ 1229293 h 7267344"/>
              <a:gd name="connsiteX10444" fmla="*/ 5522650 w 15576846"/>
              <a:gd name="connsiteY10444" fmla="*/ 1514377 h 7267344"/>
              <a:gd name="connsiteX10445" fmla="*/ 5804248 w 15576846"/>
              <a:gd name="connsiteY10445" fmla="*/ 2104676 h 7267344"/>
              <a:gd name="connsiteX10446" fmla="*/ 6140052 w 15576846"/>
              <a:gd name="connsiteY10446" fmla="*/ 2977473 h 7267344"/>
              <a:gd name="connsiteX10447" fmla="*/ 6153322 w 15576846"/>
              <a:gd name="connsiteY10447" fmla="*/ 3007724 h 7267344"/>
              <a:gd name="connsiteX10448" fmla="*/ 6141177 w 15576846"/>
              <a:gd name="connsiteY10448" fmla="*/ 2981521 h 7267344"/>
              <a:gd name="connsiteX10449" fmla="*/ 3596335 w 15576846"/>
              <a:gd name="connsiteY10449" fmla="*/ 3111187 h 7267344"/>
              <a:gd name="connsiteX10450" fmla="*/ 3595998 w 15576846"/>
              <a:gd name="connsiteY10450" fmla="*/ 3111861 h 7267344"/>
              <a:gd name="connsiteX10451" fmla="*/ 3595661 w 15576846"/>
              <a:gd name="connsiteY10451" fmla="*/ 3112311 h 7267344"/>
              <a:gd name="connsiteX10452" fmla="*/ 3595998 w 15576846"/>
              <a:gd name="connsiteY10452" fmla="*/ 3111637 h 7267344"/>
              <a:gd name="connsiteX10453" fmla="*/ 3596335 w 15576846"/>
              <a:gd name="connsiteY10453" fmla="*/ 3111187 h 7267344"/>
              <a:gd name="connsiteX10454" fmla="*/ 3569683 w 15576846"/>
              <a:gd name="connsiteY10454" fmla="*/ 3154934 h 7267344"/>
              <a:gd name="connsiteX10455" fmla="*/ 3569008 w 15576846"/>
              <a:gd name="connsiteY10455" fmla="*/ 3156396 h 7267344"/>
              <a:gd name="connsiteX10456" fmla="*/ 3568221 w 15576846"/>
              <a:gd name="connsiteY10456" fmla="*/ 3157295 h 7267344"/>
              <a:gd name="connsiteX10457" fmla="*/ 3569008 w 15576846"/>
              <a:gd name="connsiteY10457" fmla="*/ 3155833 h 7267344"/>
              <a:gd name="connsiteX10458" fmla="*/ 3569683 w 15576846"/>
              <a:gd name="connsiteY10458" fmla="*/ 3154934 h 7267344"/>
              <a:gd name="connsiteX10459" fmla="*/ 3542805 w 15576846"/>
              <a:gd name="connsiteY10459" fmla="*/ 3195756 h 7267344"/>
              <a:gd name="connsiteX10460" fmla="*/ 3541793 w 15576846"/>
              <a:gd name="connsiteY10460" fmla="*/ 3197668 h 7267344"/>
              <a:gd name="connsiteX10461" fmla="*/ 3540668 w 15576846"/>
              <a:gd name="connsiteY10461" fmla="*/ 3198793 h 7267344"/>
              <a:gd name="connsiteX10462" fmla="*/ 3541680 w 15576846"/>
              <a:gd name="connsiteY10462" fmla="*/ 3196881 h 7267344"/>
              <a:gd name="connsiteX10463" fmla="*/ 3542805 w 15576846"/>
              <a:gd name="connsiteY10463" fmla="*/ 3195756 h 7267344"/>
              <a:gd name="connsiteX10464" fmla="*/ 3531784 w 15576846"/>
              <a:gd name="connsiteY10464" fmla="*/ 3217123 h 7267344"/>
              <a:gd name="connsiteX10465" fmla="*/ 3529985 w 15576846"/>
              <a:gd name="connsiteY10465" fmla="*/ 3220722 h 7267344"/>
              <a:gd name="connsiteX10466" fmla="*/ 3527623 w 15576846"/>
              <a:gd name="connsiteY10466" fmla="*/ 3223084 h 7267344"/>
              <a:gd name="connsiteX10467" fmla="*/ 3529535 w 15576846"/>
              <a:gd name="connsiteY10467" fmla="*/ 3219598 h 7267344"/>
              <a:gd name="connsiteX10468" fmla="*/ 3531784 w 15576846"/>
              <a:gd name="connsiteY10468" fmla="*/ 3217123 h 7267344"/>
              <a:gd name="connsiteX10469" fmla="*/ 3514353 w 15576846"/>
              <a:gd name="connsiteY10469" fmla="*/ 3236129 h 7267344"/>
              <a:gd name="connsiteX10470" fmla="*/ 3513003 w 15576846"/>
              <a:gd name="connsiteY10470" fmla="*/ 3237479 h 7267344"/>
              <a:gd name="connsiteX10471" fmla="*/ 3514240 w 15576846"/>
              <a:gd name="connsiteY10471" fmla="*/ 3235342 h 7267344"/>
              <a:gd name="connsiteX10472" fmla="*/ 3515589 w 15576846"/>
              <a:gd name="connsiteY10472" fmla="*/ 3233992 h 7267344"/>
              <a:gd name="connsiteX10473" fmla="*/ 3514353 w 15576846"/>
              <a:gd name="connsiteY10473" fmla="*/ 3236129 h 7267344"/>
              <a:gd name="connsiteX10474" fmla="*/ 3504456 w 15576846"/>
              <a:gd name="connsiteY10474" fmla="*/ 3254348 h 7267344"/>
              <a:gd name="connsiteX10475" fmla="*/ 3502432 w 15576846"/>
              <a:gd name="connsiteY10475" fmla="*/ 3258059 h 7267344"/>
              <a:gd name="connsiteX10476" fmla="*/ 3499845 w 15576846"/>
              <a:gd name="connsiteY10476" fmla="*/ 3260420 h 7267344"/>
              <a:gd name="connsiteX10477" fmla="*/ 3501870 w 15576846"/>
              <a:gd name="connsiteY10477" fmla="*/ 3256822 h 7267344"/>
              <a:gd name="connsiteX10478" fmla="*/ 3504456 w 15576846"/>
              <a:gd name="connsiteY10478" fmla="*/ 3254348 h 7267344"/>
              <a:gd name="connsiteX10479" fmla="*/ 3486688 w 15576846"/>
              <a:gd name="connsiteY10479" fmla="*/ 3272004 h 7267344"/>
              <a:gd name="connsiteX10480" fmla="*/ 3485001 w 15576846"/>
              <a:gd name="connsiteY10480" fmla="*/ 3273465 h 7267344"/>
              <a:gd name="connsiteX10481" fmla="*/ 3486350 w 15576846"/>
              <a:gd name="connsiteY10481" fmla="*/ 3271216 h 7267344"/>
              <a:gd name="connsiteX10482" fmla="*/ 3488037 w 15576846"/>
              <a:gd name="connsiteY10482" fmla="*/ 3269754 h 7267344"/>
              <a:gd name="connsiteX10483" fmla="*/ 3486688 w 15576846"/>
              <a:gd name="connsiteY10483" fmla="*/ 3272004 h 7267344"/>
              <a:gd name="connsiteX10484" fmla="*/ 3476679 w 15576846"/>
              <a:gd name="connsiteY10484" fmla="*/ 3289210 h 7267344"/>
              <a:gd name="connsiteX10485" fmla="*/ 3474542 w 15576846"/>
              <a:gd name="connsiteY10485" fmla="*/ 3292921 h 7267344"/>
              <a:gd name="connsiteX10486" fmla="*/ 3471730 w 15576846"/>
              <a:gd name="connsiteY10486" fmla="*/ 3295170 h 7267344"/>
              <a:gd name="connsiteX10487" fmla="*/ 3473980 w 15576846"/>
              <a:gd name="connsiteY10487" fmla="*/ 3291572 h 7267344"/>
              <a:gd name="connsiteX10488" fmla="*/ 3476679 w 15576846"/>
              <a:gd name="connsiteY10488" fmla="*/ 3289210 h 7267344"/>
              <a:gd name="connsiteX10489" fmla="*/ 3458685 w 15576846"/>
              <a:gd name="connsiteY10489" fmla="*/ 3305629 h 7267344"/>
              <a:gd name="connsiteX10490" fmla="*/ 3456773 w 15576846"/>
              <a:gd name="connsiteY10490" fmla="*/ 3307203 h 7267344"/>
              <a:gd name="connsiteX10491" fmla="*/ 3458235 w 15576846"/>
              <a:gd name="connsiteY10491" fmla="*/ 3304954 h 7267344"/>
              <a:gd name="connsiteX10492" fmla="*/ 3460147 w 15576846"/>
              <a:gd name="connsiteY10492" fmla="*/ 3303380 h 7267344"/>
              <a:gd name="connsiteX10493" fmla="*/ 3458685 w 15576846"/>
              <a:gd name="connsiteY10493" fmla="*/ 3305629 h 7267344"/>
              <a:gd name="connsiteX10494" fmla="*/ 3448564 w 15576846"/>
              <a:gd name="connsiteY10494" fmla="*/ 3321936 h 7267344"/>
              <a:gd name="connsiteX10495" fmla="*/ 3446315 w 15576846"/>
              <a:gd name="connsiteY10495" fmla="*/ 3325534 h 7267344"/>
              <a:gd name="connsiteX10496" fmla="*/ 3443278 w 15576846"/>
              <a:gd name="connsiteY10496" fmla="*/ 3327783 h 7267344"/>
              <a:gd name="connsiteX10497" fmla="*/ 3445528 w 15576846"/>
              <a:gd name="connsiteY10497" fmla="*/ 3324297 h 7267344"/>
              <a:gd name="connsiteX10498" fmla="*/ 3448564 w 15576846"/>
              <a:gd name="connsiteY10498" fmla="*/ 3321936 h 7267344"/>
              <a:gd name="connsiteX10499" fmla="*/ 3430345 w 15576846"/>
              <a:gd name="connsiteY10499" fmla="*/ 3337117 h 7267344"/>
              <a:gd name="connsiteX10500" fmla="*/ 3428321 w 15576846"/>
              <a:gd name="connsiteY10500" fmla="*/ 3338579 h 7267344"/>
              <a:gd name="connsiteX10501" fmla="*/ 3429783 w 15576846"/>
              <a:gd name="connsiteY10501" fmla="*/ 3336443 h 7267344"/>
              <a:gd name="connsiteX10502" fmla="*/ 3431807 w 15576846"/>
              <a:gd name="connsiteY10502" fmla="*/ 3334868 h 7267344"/>
              <a:gd name="connsiteX10503" fmla="*/ 3430345 w 15576846"/>
              <a:gd name="connsiteY10503" fmla="*/ 3337117 h 7267344"/>
              <a:gd name="connsiteX10504" fmla="*/ 3420112 w 15576846"/>
              <a:gd name="connsiteY10504" fmla="*/ 3352637 h 7267344"/>
              <a:gd name="connsiteX10505" fmla="*/ 3417863 w 15576846"/>
              <a:gd name="connsiteY10505" fmla="*/ 3356123 h 7267344"/>
              <a:gd name="connsiteX10506" fmla="*/ 3414714 w 15576846"/>
              <a:gd name="connsiteY10506" fmla="*/ 3358147 h 7267344"/>
              <a:gd name="connsiteX10507" fmla="*/ 3417075 w 15576846"/>
              <a:gd name="connsiteY10507" fmla="*/ 3354774 h 7267344"/>
              <a:gd name="connsiteX10508" fmla="*/ 3420112 w 15576846"/>
              <a:gd name="connsiteY10508" fmla="*/ 3352637 h 7267344"/>
              <a:gd name="connsiteX10509" fmla="*/ 3401668 w 15576846"/>
              <a:gd name="connsiteY10509" fmla="*/ 3366582 h 7267344"/>
              <a:gd name="connsiteX10510" fmla="*/ 3399532 w 15576846"/>
              <a:gd name="connsiteY10510" fmla="*/ 3368044 h 7267344"/>
              <a:gd name="connsiteX10511" fmla="*/ 3401106 w 15576846"/>
              <a:gd name="connsiteY10511" fmla="*/ 3366020 h 7267344"/>
              <a:gd name="connsiteX10512" fmla="*/ 3403243 w 15576846"/>
              <a:gd name="connsiteY10512" fmla="*/ 3364557 h 7267344"/>
              <a:gd name="connsiteX10513" fmla="*/ 3401668 w 15576846"/>
              <a:gd name="connsiteY10513" fmla="*/ 3366582 h 7267344"/>
              <a:gd name="connsiteX10514" fmla="*/ 3391322 w 15576846"/>
              <a:gd name="connsiteY10514" fmla="*/ 3381426 h 7267344"/>
              <a:gd name="connsiteX10515" fmla="*/ 3389073 w 15576846"/>
              <a:gd name="connsiteY10515" fmla="*/ 3384688 h 7267344"/>
              <a:gd name="connsiteX10516" fmla="*/ 3385812 w 15576846"/>
              <a:gd name="connsiteY10516" fmla="*/ 3386600 h 7267344"/>
              <a:gd name="connsiteX10517" fmla="*/ 3388173 w 15576846"/>
              <a:gd name="connsiteY10517" fmla="*/ 3383451 h 7267344"/>
              <a:gd name="connsiteX10518" fmla="*/ 3391322 w 15576846"/>
              <a:gd name="connsiteY10518" fmla="*/ 3381426 h 7267344"/>
              <a:gd name="connsiteX10519" fmla="*/ 3372654 w 15576846"/>
              <a:gd name="connsiteY10519" fmla="*/ 3394247 h 7267344"/>
              <a:gd name="connsiteX10520" fmla="*/ 3370292 w 15576846"/>
              <a:gd name="connsiteY10520" fmla="*/ 3395596 h 7267344"/>
              <a:gd name="connsiteX10521" fmla="*/ 3371754 w 15576846"/>
              <a:gd name="connsiteY10521" fmla="*/ 3393684 h 7267344"/>
              <a:gd name="connsiteX10522" fmla="*/ 3374003 w 15576846"/>
              <a:gd name="connsiteY10522" fmla="*/ 3392223 h 7267344"/>
              <a:gd name="connsiteX10523" fmla="*/ 3372654 w 15576846"/>
              <a:gd name="connsiteY10523" fmla="*/ 3394247 h 7267344"/>
              <a:gd name="connsiteX10524" fmla="*/ 3362083 w 15576846"/>
              <a:gd name="connsiteY10524" fmla="*/ 3408304 h 7267344"/>
              <a:gd name="connsiteX10525" fmla="*/ 3359834 w 15576846"/>
              <a:gd name="connsiteY10525" fmla="*/ 3411341 h 7267344"/>
              <a:gd name="connsiteX10526" fmla="*/ 3356460 w 15576846"/>
              <a:gd name="connsiteY10526" fmla="*/ 3413140 h 7267344"/>
              <a:gd name="connsiteX10527" fmla="*/ 3358709 w 15576846"/>
              <a:gd name="connsiteY10527" fmla="*/ 3410216 h 7267344"/>
              <a:gd name="connsiteX10528" fmla="*/ 3362083 w 15576846"/>
              <a:gd name="connsiteY10528" fmla="*/ 3408304 h 7267344"/>
              <a:gd name="connsiteX10529" fmla="*/ 3343190 w 15576846"/>
              <a:gd name="connsiteY10529" fmla="*/ 3420112 h 7267344"/>
              <a:gd name="connsiteX10530" fmla="*/ 3340828 w 15576846"/>
              <a:gd name="connsiteY10530" fmla="*/ 3421350 h 7267344"/>
              <a:gd name="connsiteX10531" fmla="*/ 3342290 w 15576846"/>
              <a:gd name="connsiteY10531" fmla="*/ 3419662 h 7267344"/>
              <a:gd name="connsiteX10532" fmla="*/ 3344652 w 15576846"/>
              <a:gd name="connsiteY10532" fmla="*/ 3418313 h 7267344"/>
              <a:gd name="connsiteX10533" fmla="*/ 3343190 w 15576846"/>
              <a:gd name="connsiteY10533" fmla="*/ 3420112 h 7267344"/>
              <a:gd name="connsiteX10534" fmla="*/ 3332394 w 15576846"/>
              <a:gd name="connsiteY10534" fmla="*/ 3433608 h 7267344"/>
              <a:gd name="connsiteX10535" fmla="*/ 3330144 w 15576846"/>
              <a:gd name="connsiteY10535" fmla="*/ 3436419 h 7267344"/>
              <a:gd name="connsiteX10536" fmla="*/ 3326658 w 15576846"/>
              <a:gd name="connsiteY10536" fmla="*/ 3438106 h 7267344"/>
              <a:gd name="connsiteX10537" fmla="*/ 3328907 w 15576846"/>
              <a:gd name="connsiteY10537" fmla="*/ 3435407 h 7267344"/>
              <a:gd name="connsiteX10538" fmla="*/ 3332394 w 15576846"/>
              <a:gd name="connsiteY10538" fmla="*/ 3433608 h 7267344"/>
              <a:gd name="connsiteX10539" fmla="*/ 3313388 w 15576846"/>
              <a:gd name="connsiteY10539" fmla="*/ 3444291 h 7267344"/>
              <a:gd name="connsiteX10540" fmla="*/ 3310914 w 15576846"/>
              <a:gd name="connsiteY10540" fmla="*/ 3445416 h 7267344"/>
              <a:gd name="connsiteX10541" fmla="*/ 3312263 w 15576846"/>
              <a:gd name="connsiteY10541" fmla="*/ 3443841 h 7267344"/>
              <a:gd name="connsiteX10542" fmla="*/ 3314737 w 15576846"/>
              <a:gd name="connsiteY10542" fmla="*/ 3442604 h 7267344"/>
              <a:gd name="connsiteX10543" fmla="*/ 3313388 w 15576846"/>
              <a:gd name="connsiteY10543" fmla="*/ 3444291 h 7267344"/>
              <a:gd name="connsiteX10544" fmla="*/ 3302255 w 15576846"/>
              <a:gd name="connsiteY10544" fmla="*/ 3457336 h 7267344"/>
              <a:gd name="connsiteX10545" fmla="*/ 3300118 w 15576846"/>
              <a:gd name="connsiteY10545" fmla="*/ 3459923 h 7267344"/>
              <a:gd name="connsiteX10546" fmla="*/ 3296519 w 15576846"/>
              <a:gd name="connsiteY10546" fmla="*/ 3461385 h 7267344"/>
              <a:gd name="connsiteX10547" fmla="*/ 3298656 w 15576846"/>
              <a:gd name="connsiteY10547" fmla="*/ 3459023 h 7267344"/>
              <a:gd name="connsiteX10548" fmla="*/ 3302255 w 15576846"/>
              <a:gd name="connsiteY10548" fmla="*/ 3457336 h 7267344"/>
              <a:gd name="connsiteX10549" fmla="*/ 3283136 w 15576846"/>
              <a:gd name="connsiteY10549" fmla="*/ 3466896 h 7267344"/>
              <a:gd name="connsiteX10550" fmla="*/ 3280662 w 15576846"/>
              <a:gd name="connsiteY10550" fmla="*/ 3467908 h 7267344"/>
              <a:gd name="connsiteX10551" fmla="*/ 3281899 w 15576846"/>
              <a:gd name="connsiteY10551" fmla="*/ 3466558 h 7267344"/>
              <a:gd name="connsiteX10552" fmla="*/ 3284486 w 15576846"/>
              <a:gd name="connsiteY10552" fmla="*/ 3465433 h 7267344"/>
              <a:gd name="connsiteX10553" fmla="*/ 3283136 w 15576846"/>
              <a:gd name="connsiteY10553" fmla="*/ 3466896 h 7267344"/>
              <a:gd name="connsiteX10554" fmla="*/ 3271778 w 15576846"/>
              <a:gd name="connsiteY10554" fmla="*/ 3479379 h 7267344"/>
              <a:gd name="connsiteX10555" fmla="*/ 3269641 w 15576846"/>
              <a:gd name="connsiteY10555" fmla="*/ 3481740 h 7267344"/>
              <a:gd name="connsiteX10556" fmla="*/ 3266043 w 15576846"/>
              <a:gd name="connsiteY10556" fmla="*/ 3483090 h 7267344"/>
              <a:gd name="connsiteX10557" fmla="*/ 3268179 w 15576846"/>
              <a:gd name="connsiteY10557" fmla="*/ 3480953 h 7267344"/>
              <a:gd name="connsiteX10558" fmla="*/ 3271778 w 15576846"/>
              <a:gd name="connsiteY10558" fmla="*/ 3479379 h 7267344"/>
              <a:gd name="connsiteX10559" fmla="*/ 3252547 w 15576846"/>
              <a:gd name="connsiteY10559" fmla="*/ 3488038 h 7267344"/>
              <a:gd name="connsiteX10560" fmla="*/ 3249961 w 15576846"/>
              <a:gd name="connsiteY10560" fmla="*/ 3488937 h 7267344"/>
              <a:gd name="connsiteX10561" fmla="*/ 3251085 w 15576846"/>
              <a:gd name="connsiteY10561" fmla="*/ 3487813 h 7267344"/>
              <a:gd name="connsiteX10562" fmla="*/ 3253672 w 15576846"/>
              <a:gd name="connsiteY10562" fmla="*/ 3486801 h 7267344"/>
              <a:gd name="connsiteX10563" fmla="*/ 3252547 w 15576846"/>
              <a:gd name="connsiteY10563" fmla="*/ 3488038 h 7267344"/>
              <a:gd name="connsiteX10564" fmla="*/ 3240627 w 15576846"/>
              <a:gd name="connsiteY10564" fmla="*/ 3500296 h 7267344"/>
              <a:gd name="connsiteX10565" fmla="*/ 3238940 w 15576846"/>
              <a:gd name="connsiteY10565" fmla="*/ 3502095 h 7267344"/>
              <a:gd name="connsiteX10566" fmla="*/ 3235341 w 15576846"/>
              <a:gd name="connsiteY10566" fmla="*/ 3503220 h 7267344"/>
              <a:gd name="connsiteX10567" fmla="*/ 3237028 w 15576846"/>
              <a:gd name="connsiteY10567" fmla="*/ 3501645 h 7267344"/>
              <a:gd name="connsiteX10568" fmla="*/ 3240627 w 15576846"/>
              <a:gd name="connsiteY10568" fmla="*/ 3500296 h 7267344"/>
              <a:gd name="connsiteX10569" fmla="*/ 3221509 w 15576846"/>
              <a:gd name="connsiteY10569" fmla="*/ 3507606 h 7267344"/>
              <a:gd name="connsiteX10570" fmla="*/ 3218922 w 15576846"/>
              <a:gd name="connsiteY10570" fmla="*/ 3508393 h 7267344"/>
              <a:gd name="connsiteX10571" fmla="*/ 3219597 w 15576846"/>
              <a:gd name="connsiteY10571" fmla="*/ 3507718 h 7267344"/>
              <a:gd name="connsiteX10572" fmla="*/ 3222183 w 15576846"/>
              <a:gd name="connsiteY10572" fmla="*/ 3506818 h 7267344"/>
              <a:gd name="connsiteX10573" fmla="*/ 3221509 w 15576846"/>
              <a:gd name="connsiteY10573" fmla="*/ 3507606 h 7267344"/>
              <a:gd name="connsiteX10574" fmla="*/ 3190807 w 15576846"/>
              <a:gd name="connsiteY10574" fmla="*/ 3525262 h 7267344"/>
              <a:gd name="connsiteX10575" fmla="*/ 3190357 w 15576846"/>
              <a:gd name="connsiteY10575" fmla="*/ 3525712 h 7267344"/>
              <a:gd name="connsiteX10576" fmla="*/ 3187883 w 15576846"/>
              <a:gd name="connsiteY10576" fmla="*/ 3526387 h 7267344"/>
              <a:gd name="connsiteX10577" fmla="*/ 3188333 w 15576846"/>
              <a:gd name="connsiteY10577" fmla="*/ 3526049 h 7267344"/>
              <a:gd name="connsiteX10578" fmla="*/ 3190807 w 15576846"/>
              <a:gd name="connsiteY10578" fmla="*/ 3525262 h 7267344"/>
              <a:gd name="connsiteX10579" fmla="*/ 3158869 w 15576846"/>
              <a:gd name="connsiteY10579" fmla="*/ 3542243 h 7267344"/>
              <a:gd name="connsiteX10580" fmla="*/ 3158419 w 15576846"/>
              <a:gd name="connsiteY10580" fmla="*/ 3542581 h 7267344"/>
              <a:gd name="connsiteX10581" fmla="*/ 3155945 w 15576846"/>
              <a:gd name="connsiteY10581" fmla="*/ 3543143 h 7267344"/>
              <a:gd name="connsiteX10582" fmla="*/ 3156282 w 15576846"/>
              <a:gd name="connsiteY10582" fmla="*/ 3542918 h 7267344"/>
              <a:gd name="connsiteX10583" fmla="*/ 3158869 w 15576846"/>
              <a:gd name="connsiteY10583" fmla="*/ 3542243 h 7267344"/>
              <a:gd name="connsiteX10584" fmla="*/ 3126481 w 15576846"/>
              <a:gd name="connsiteY10584" fmla="*/ 3557875 h 7267344"/>
              <a:gd name="connsiteX10585" fmla="*/ 3126143 w 15576846"/>
              <a:gd name="connsiteY10585" fmla="*/ 3558212 h 7267344"/>
              <a:gd name="connsiteX10586" fmla="*/ 3123669 w 15576846"/>
              <a:gd name="connsiteY10586" fmla="*/ 3558662 h 7267344"/>
              <a:gd name="connsiteX10587" fmla="*/ 3123894 w 15576846"/>
              <a:gd name="connsiteY10587" fmla="*/ 3558438 h 7267344"/>
              <a:gd name="connsiteX10588" fmla="*/ 3126481 w 15576846"/>
              <a:gd name="connsiteY10588" fmla="*/ 3557875 h 7267344"/>
              <a:gd name="connsiteX10589" fmla="*/ 3093755 w 15576846"/>
              <a:gd name="connsiteY10589" fmla="*/ 3572382 h 7267344"/>
              <a:gd name="connsiteX10590" fmla="*/ 3093530 w 15576846"/>
              <a:gd name="connsiteY10590" fmla="*/ 3572607 h 7267344"/>
              <a:gd name="connsiteX10591" fmla="*/ 3091056 w 15576846"/>
              <a:gd name="connsiteY10591" fmla="*/ 3572945 h 7267344"/>
              <a:gd name="connsiteX10592" fmla="*/ 3091168 w 15576846"/>
              <a:gd name="connsiteY10592" fmla="*/ 3572832 h 7267344"/>
              <a:gd name="connsiteX10593" fmla="*/ 3093755 w 15576846"/>
              <a:gd name="connsiteY10593" fmla="*/ 3572382 h 7267344"/>
              <a:gd name="connsiteX10594" fmla="*/ 3060804 w 15576846"/>
              <a:gd name="connsiteY10594" fmla="*/ 3585315 h 7267344"/>
              <a:gd name="connsiteX10595" fmla="*/ 3060467 w 15576846"/>
              <a:gd name="connsiteY10595" fmla="*/ 3585540 h 7267344"/>
              <a:gd name="connsiteX10596" fmla="*/ 3058105 w 15576846"/>
              <a:gd name="connsiteY10596" fmla="*/ 3585877 h 7267344"/>
              <a:gd name="connsiteX10597" fmla="*/ 3058330 w 15576846"/>
              <a:gd name="connsiteY10597" fmla="*/ 3585765 h 7267344"/>
              <a:gd name="connsiteX10598" fmla="*/ 3060804 w 15576846"/>
              <a:gd name="connsiteY10598" fmla="*/ 3585315 h 7267344"/>
              <a:gd name="connsiteX10599" fmla="*/ 2887729 w 15576846"/>
              <a:gd name="connsiteY10599" fmla="*/ 3633673 h 7267344"/>
              <a:gd name="connsiteX10600" fmla="*/ 2389760 w 15576846"/>
              <a:gd name="connsiteY10600" fmla="*/ 3957443 h 7267344"/>
              <a:gd name="connsiteX10601" fmla="*/ 1870423 w 15576846"/>
              <a:gd name="connsiteY10601" fmla="*/ 4143563 h 7267344"/>
              <a:gd name="connsiteX10602" fmla="*/ 1714217 w 15576846"/>
              <a:gd name="connsiteY10602" fmla="*/ 4118485 h 7267344"/>
              <a:gd name="connsiteX10603" fmla="*/ 1691613 w 15576846"/>
              <a:gd name="connsiteY10603" fmla="*/ 4088121 h 7267344"/>
              <a:gd name="connsiteX10604" fmla="*/ 1847256 w 15576846"/>
              <a:gd name="connsiteY10604" fmla="*/ 4111400 h 7267344"/>
              <a:gd name="connsiteX10605" fmla="*/ 2370417 w 15576846"/>
              <a:gd name="connsiteY10605" fmla="*/ 3936076 h 7267344"/>
              <a:gd name="connsiteX10606" fmla="*/ 2885930 w 15576846"/>
              <a:gd name="connsiteY10606" fmla="*/ 3633673 h 7267344"/>
              <a:gd name="connsiteX10607" fmla="*/ 2887729 w 15576846"/>
              <a:gd name="connsiteY10607" fmla="*/ 3633673 h 7267344"/>
              <a:gd name="connsiteX10608" fmla="*/ 1705333 w 15576846"/>
              <a:gd name="connsiteY10608" fmla="*/ 4116573 h 7267344"/>
              <a:gd name="connsiteX10609" fmla="*/ 1691837 w 15576846"/>
              <a:gd name="connsiteY10609" fmla="*/ 4113649 h 7267344"/>
              <a:gd name="connsiteX10610" fmla="*/ 1669121 w 15576846"/>
              <a:gd name="connsiteY10610" fmla="*/ 4083735 h 7267344"/>
              <a:gd name="connsiteX10611" fmla="*/ 1682616 w 15576846"/>
              <a:gd name="connsiteY10611" fmla="*/ 4086434 h 7267344"/>
              <a:gd name="connsiteX10612" fmla="*/ 1705333 w 15576846"/>
              <a:gd name="connsiteY10612" fmla="*/ 4116573 h 7267344"/>
              <a:gd name="connsiteX10613" fmla="*/ 1682953 w 15576846"/>
              <a:gd name="connsiteY10613" fmla="*/ 4111625 h 7267344"/>
              <a:gd name="connsiteX10614" fmla="*/ 1669571 w 15576846"/>
              <a:gd name="connsiteY10614" fmla="*/ 4108588 h 7267344"/>
              <a:gd name="connsiteX10615" fmla="*/ 1646966 w 15576846"/>
              <a:gd name="connsiteY10615" fmla="*/ 4079124 h 7267344"/>
              <a:gd name="connsiteX10616" fmla="*/ 1660349 w 15576846"/>
              <a:gd name="connsiteY10616" fmla="*/ 4081823 h 7267344"/>
              <a:gd name="connsiteX10617" fmla="*/ 1682953 w 15576846"/>
              <a:gd name="connsiteY10617" fmla="*/ 4111625 h 7267344"/>
              <a:gd name="connsiteX10618" fmla="*/ 1660461 w 15576846"/>
              <a:gd name="connsiteY10618" fmla="*/ 4106452 h 7267344"/>
              <a:gd name="connsiteX10619" fmla="*/ 1647304 w 15576846"/>
              <a:gd name="connsiteY10619" fmla="*/ 4103303 h 7267344"/>
              <a:gd name="connsiteX10620" fmla="*/ 1624587 w 15576846"/>
              <a:gd name="connsiteY10620" fmla="*/ 4074288 h 7267344"/>
              <a:gd name="connsiteX10621" fmla="*/ 1637745 w 15576846"/>
              <a:gd name="connsiteY10621" fmla="*/ 4077100 h 7267344"/>
              <a:gd name="connsiteX10622" fmla="*/ 1660461 w 15576846"/>
              <a:gd name="connsiteY10622" fmla="*/ 4106452 h 7267344"/>
              <a:gd name="connsiteX10623" fmla="*/ 1637969 w 15576846"/>
              <a:gd name="connsiteY10623" fmla="*/ 4101054 h 7267344"/>
              <a:gd name="connsiteX10624" fmla="*/ 1625037 w 15576846"/>
              <a:gd name="connsiteY10624" fmla="*/ 4097905 h 7267344"/>
              <a:gd name="connsiteX10625" fmla="*/ 1602207 w 15576846"/>
              <a:gd name="connsiteY10625" fmla="*/ 4069452 h 7267344"/>
              <a:gd name="connsiteX10626" fmla="*/ 1615140 w 15576846"/>
              <a:gd name="connsiteY10626" fmla="*/ 4072376 h 7267344"/>
              <a:gd name="connsiteX10627" fmla="*/ 1637969 w 15576846"/>
              <a:gd name="connsiteY10627" fmla="*/ 4101054 h 7267344"/>
              <a:gd name="connsiteX10628" fmla="*/ 1615365 w 15576846"/>
              <a:gd name="connsiteY10628" fmla="*/ 4095543 h 7267344"/>
              <a:gd name="connsiteX10629" fmla="*/ 1602657 w 15576846"/>
              <a:gd name="connsiteY10629" fmla="*/ 4092282 h 7267344"/>
              <a:gd name="connsiteX10630" fmla="*/ 1579828 w 15576846"/>
              <a:gd name="connsiteY10630" fmla="*/ 4064392 h 7267344"/>
              <a:gd name="connsiteX10631" fmla="*/ 1592536 w 15576846"/>
              <a:gd name="connsiteY10631" fmla="*/ 4067316 h 7267344"/>
              <a:gd name="connsiteX10632" fmla="*/ 1615365 w 15576846"/>
              <a:gd name="connsiteY10632" fmla="*/ 4095543 h 7267344"/>
              <a:gd name="connsiteX10633" fmla="*/ 1592873 w 15576846"/>
              <a:gd name="connsiteY10633" fmla="*/ 4089695 h 7267344"/>
              <a:gd name="connsiteX10634" fmla="*/ 1580390 w 15576846"/>
              <a:gd name="connsiteY10634" fmla="*/ 4086434 h 7267344"/>
              <a:gd name="connsiteX10635" fmla="*/ 1557673 w 15576846"/>
              <a:gd name="connsiteY10635" fmla="*/ 4059106 h 7267344"/>
              <a:gd name="connsiteX10636" fmla="*/ 1570156 w 15576846"/>
              <a:gd name="connsiteY10636" fmla="*/ 4062143 h 7267344"/>
              <a:gd name="connsiteX10637" fmla="*/ 1592873 w 15576846"/>
              <a:gd name="connsiteY10637" fmla="*/ 4089695 h 7267344"/>
              <a:gd name="connsiteX10638" fmla="*/ 1570381 w 15576846"/>
              <a:gd name="connsiteY10638" fmla="*/ 4083735 h 7267344"/>
              <a:gd name="connsiteX10639" fmla="*/ 1558123 w 15576846"/>
              <a:gd name="connsiteY10639" fmla="*/ 4080361 h 7267344"/>
              <a:gd name="connsiteX10640" fmla="*/ 1535407 w 15576846"/>
              <a:gd name="connsiteY10640" fmla="*/ 4053596 h 7267344"/>
              <a:gd name="connsiteX10641" fmla="*/ 1547665 w 15576846"/>
              <a:gd name="connsiteY10641" fmla="*/ 4056632 h 7267344"/>
              <a:gd name="connsiteX10642" fmla="*/ 1570381 w 15576846"/>
              <a:gd name="connsiteY10642" fmla="*/ 4083735 h 7267344"/>
              <a:gd name="connsiteX10643" fmla="*/ 1547777 w 15576846"/>
              <a:gd name="connsiteY10643" fmla="*/ 4077437 h 7267344"/>
              <a:gd name="connsiteX10644" fmla="*/ 1535744 w 15576846"/>
              <a:gd name="connsiteY10644" fmla="*/ 4073951 h 7267344"/>
              <a:gd name="connsiteX10645" fmla="*/ 1513027 w 15576846"/>
              <a:gd name="connsiteY10645" fmla="*/ 4047748 h 7267344"/>
              <a:gd name="connsiteX10646" fmla="*/ 1525060 w 15576846"/>
              <a:gd name="connsiteY10646" fmla="*/ 4050897 h 7267344"/>
              <a:gd name="connsiteX10647" fmla="*/ 1547777 w 15576846"/>
              <a:gd name="connsiteY10647" fmla="*/ 4077437 h 7267344"/>
              <a:gd name="connsiteX10648" fmla="*/ 1524948 w 15576846"/>
              <a:gd name="connsiteY10648" fmla="*/ 4070802 h 7267344"/>
              <a:gd name="connsiteX10649" fmla="*/ 1513252 w 15576846"/>
              <a:gd name="connsiteY10649" fmla="*/ 4067316 h 7267344"/>
              <a:gd name="connsiteX10650" fmla="*/ 1490535 w 15576846"/>
              <a:gd name="connsiteY10650" fmla="*/ 4041675 h 7267344"/>
              <a:gd name="connsiteX10651" fmla="*/ 1502344 w 15576846"/>
              <a:gd name="connsiteY10651" fmla="*/ 4044824 h 7267344"/>
              <a:gd name="connsiteX10652" fmla="*/ 1524948 w 15576846"/>
              <a:gd name="connsiteY10652" fmla="*/ 4070802 h 7267344"/>
              <a:gd name="connsiteX10653" fmla="*/ 1502119 w 15576846"/>
              <a:gd name="connsiteY10653" fmla="*/ 4063942 h 7267344"/>
              <a:gd name="connsiteX10654" fmla="*/ 1490760 w 15576846"/>
              <a:gd name="connsiteY10654" fmla="*/ 4060456 h 7267344"/>
              <a:gd name="connsiteX10655" fmla="*/ 1468043 w 15576846"/>
              <a:gd name="connsiteY10655" fmla="*/ 4035490 h 7267344"/>
              <a:gd name="connsiteX10656" fmla="*/ 1479514 w 15576846"/>
              <a:gd name="connsiteY10656" fmla="*/ 4038751 h 7267344"/>
              <a:gd name="connsiteX10657" fmla="*/ 1502119 w 15576846"/>
              <a:gd name="connsiteY10657" fmla="*/ 4063942 h 7267344"/>
              <a:gd name="connsiteX10658" fmla="*/ 1479065 w 15576846"/>
              <a:gd name="connsiteY10658" fmla="*/ 4056745 h 7267344"/>
              <a:gd name="connsiteX10659" fmla="*/ 1468043 w 15576846"/>
              <a:gd name="connsiteY10659" fmla="*/ 4053146 h 7267344"/>
              <a:gd name="connsiteX10660" fmla="*/ 1445439 w 15576846"/>
              <a:gd name="connsiteY10660" fmla="*/ 4028855 h 7267344"/>
              <a:gd name="connsiteX10661" fmla="*/ 1456573 w 15576846"/>
              <a:gd name="connsiteY10661" fmla="*/ 4032116 h 7267344"/>
              <a:gd name="connsiteX10662" fmla="*/ 1479065 w 15576846"/>
              <a:gd name="connsiteY10662" fmla="*/ 4056745 h 7267344"/>
              <a:gd name="connsiteX10663" fmla="*/ 1455673 w 15576846"/>
              <a:gd name="connsiteY10663" fmla="*/ 4048985 h 7267344"/>
              <a:gd name="connsiteX10664" fmla="*/ 1444989 w 15576846"/>
              <a:gd name="connsiteY10664" fmla="*/ 4045274 h 7267344"/>
              <a:gd name="connsiteX10665" fmla="*/ 1422385 w 15576846"/>
              <a:gd name="connsiteY10665" fmla="*/ 4021657 h 7267344"/>
              <a:gd name="connsiteX10666" fmla="*/ 1433294 w 15576846"/>
              <a:gd name="connsiteY10666" fmla="*/ 4025031 h 7267344"/>
              <a:gd name="connsiteX10667" fmla="*/ 1455673 w 15576846"/>
              <a:gd name="connsiteY10667" fmla="*/ 4048985 h 7267344"/>
              <a:gd name="connsiteX10668" fmla="*/ 1411252 w 15576846"/>
              <a:gd name="connsiteY10668" fmla="*/ 4010186 h 7267344"/>
              <a:gd name="connsiteX10669" fmla="*/ 1386173 w 15576846"/>
              <a:gd name="connsiteY10669" fmla="*/ 3984658 h 7267344"/>
              <a:gd name="connsiteX10670" fmla="*/ 1397307 w 15576846"/>
              <a:gd name="connsiteY10670" fmla="*/ 3987919 h 7267344"/>
              <a:gd name="connsiteX10671" fmla="*/ 1422385 w 15576846"/>
              <a:gd name="connsiteY10671" fmla="*/ 4013673 h 7267344"/>
              <a:gd name="connsiteX10672" fmla="*/ 1411252 w 15576846"/>
              <a:gd name="connsiteY10672" fmla="*/ 4010186 h 7267344"/>
              <a:gd name="connsiteX10673" fmla="*/ 1374815 w 15576846"/>
              <a:gd name="connsiteY10673" fmla="*/ 3973412 h 7267344"/>
              <a:gd name="connsiteX10674" fmla="*/ 1350523 w 15576846"/>
              <a:gd name="connsiteY10674" fmla="*/ 3949571 h 7267344"/>
              <a:gd name="connsiteX10675" fmla="*/ 1361994 w 15576846"/>
              <a:gd name="connsiteY10675" fmla="*/ 3952720 h 7267344"/>
              <a:gd name="connsiteX10676" fmla="*/ 1386511 w 15576846"/>
              <a:gd name="connsiteY10676" fmla="*/ 3976899 h 7267344"/>
              <a:gd name="connsiteX10677" fmla="*/ 1374815 w 15576846"/>
              <a:gd name="connsiteY10677" fmla="*/ 3973412 h 7267344"/>
              <a:gd name="connsiteX10678" fmla="*/ 1339053 w 15576846"/>
              <a:gd name="connsiteY10678" fmla="*/ 3938775 h 7267344"/>
              <a:gd name="connsiteX10679" fmla="*/ 1313524 w 15576846"/>
              <a:gd name="connsiteY10679" fmla="*/ 3914709 h 7267344"/>
              <a:gd name="connsiteX10680" fmla="*/ 1325333 w 15576846"/>
              <a:gd name="connsiteY10680" fmla="*/ 3917745 h 7267344"/>
              <a:gd name="connsiteX10681" fmla="*/ 1350973 w 15576846"/>
              <a:gd name="connsiteY10681" fmla="*/ 3942149 h 7267344"/>
              <a:gd name="connsiteX10682" fmla="*/ 1339053 w 15576846"/>
              <a:gd name="connsiteY10682" fmla="*/ 3938775 h 7267344"/>
              <a:gd name="connsiteX10683" fmla="*/ 1300817 w 15576846"/>
              <a:gd name="connsiteY10683" fmla="*/ 3903013 h 7267344"/>
              <a:gd name="connsiteX10684" fmla="*/ 1274051 w 15576846"/>
              <a:gd name="connsiteY10684" fmla="*/ 3879059 h 7267344"/>
              <a:gd name="connsiteX10685" fmla="*/ 1285859 w 15576846"/>
              <a:gd name="connsiteY10685" fmla="*/ 3881870 h 7267344"/>
              <a:gd name="connsiteX10686" fmla="*/ 1312737 w 15576846"/>
              <a:gd name="connsiteY10686" fmla="*/ 3906162 h 7267344"/>
              <a:gd name="connsiteX10687" fmla="*/ 1300817 w 15576846"/>
              <a:gd name="connsiteY10687" fmla="*/ 3903013 h 7267344"/>
              <a:gd name="connsiteX10688" fmla="*/ 1286647 w 15576846"/>
              <a:gd name="connsiteY10688" fmla="*/ 3899189 h 7267344"/>
              <a:gd name="connsiteX10689" fmla="*/ 1274726 w 15576846"/>
              <a:gd name="connsiteY10689" fmla="*/ 3895815 h 7267344"/>
              <a:gd name="connsiteX10690" fmla="*/ 1248073 w 15576846"/>
              <a:gd name="connsiteY10690" fmla="*/ 3872536 h 7267344"/>
              <a:gd name="connsiteX10691" fmla="*/ 1259881 w 15576846"/>
              <a:gd name="connsiteY10691" fmla="*/ 3875573 h 7267344"/>
              <a:gd name="connsiteX10692" fmla="*/ 1286647 w 15576846"/>
              <a:gd name="connsiteY10692" fmla="*/ 3899189 h 7267344"/>
              <a:gd name="connsiteX10693" fmla="*/ 1259431 w 15576846"/>
              <a:gd name="connsiteY10693" fmla="*/ 3891092 h 7267344"/>
              <a:gd name="connsiteX10694" fmla="*/ 1247173 w 15576846"/>
              <a:gd name="connsiteY10694" fmla="*/ 3887156 h 7267344"/>
              <a:gd name="connsiteX10695" fmla="*/ 1220858 w 15576846"/>
              <a:gd name="connsiteY10695" fmla="*/ 3864777 h 7267344"/>
              <a:gd name="connsiteX10696" fmla="*/ 1232891 w 15576846"/>
              <a:gd name="connsiteY10696" fmla="*/ 3868263 h 7267344"/>
              <a:gd name="connsiteX10697" fmla="*/ 1259431 w 15576846"/>
              <a:gd name="connsiteY10697" fmla="*/ 3891092 h 7267344"/>
              <a:gd name="connsiteX10698" fmla="*/ 1206913 w 15576846"/>
              <a:gd name="connsiteY10698" fmla="*/ 3853306 h 7267344"/>
              <a:gd name="connsiteX10699" fmla="*/ 1179023 w 15576846"/>
              <a:gd name="connsiteY10699" fmla="*/ 3830814 h 7267344"/>
              <a:gd name="connsiteX10700" fmla="*/ 1191506 w 15576846"/>
              <a:gd name="connsiteY10700" fmla="*/ 3834300 h 7267344"/>
              <a:gd name="connsiteX10701" fmla="*/ 1219621 w 15576846"/>
              <a:gd name="connsiteY10701" fmla="*/ 3857242 h 7267344"/>
              <a:gd name="connsiteX10702" fmla="*/ 1206913 w 15576846"/>
              <a:gd name="connsiteY10702" fmla="*/ 3853306 h 7267344"/>
              <a:gd name="connsiteX10703" fmla="*/ 1188470 w 15576846"/>
              <a:gd name="connsiteY10703" fmla="*/ 3847008 h 7267344"/>
              <a:gd name="connsiteX10704" fmla="*/ 1173400 w 15576846"/>
              <a:gd name="connsiteY10704" fmla="*/ 3841047 h 7267344"/>
              <a:gd name="connsiteX10705" fmla="*/ 1146073 w 15576846"/>
              <a:gd name="connsiteY10705" fmla="*/ 3819793 h 7267344"/>
              <a:gd name="connsiteX10706" fmla="*/ 1160805 w 15576846"/>
              <a:gd name="connsiteY10706" fmla="*/ 3825078 h 7267344"/>
              <a:gd name="connsiteX10707" fmla="*/ 1188470 w 15576846"/>
              <a:gd name="connsiteY10707" fmla="*/ 3847008 h 7267344"/>
              <a:gd name="connsiteX10708" fmla="*/ 1119870 w 15576846"/>
              <a:gd name="connsiteY10708" fmla="*/ 3808547 h 7267344"/>
              <a:gd name="connsiteX10709" fmla="*/ 1109748 w 15576846"/>
              <a:gd name="connsiteY10709" fmla="*/ 3806410 h 7267344"/>
              <a:gd name="connsiteX10710" fmla="*/ 1089955 w 15576846"/>
              <a:gd name="connsiteY10710" fmla="*/ 3792128 h 7267344"/>
              <a:gd name="connsiteX10711" fmla="*/ 1099739 w 15576846"/>
              <a:gd name="connsiteY10711" fmla="*/ 3793927 h 7267344"/>
              <a:gd name="connsiteX10712" fmla="*/ 1119870 w 15576846"/>
              <a:gd name="connsiteY10712" fmla="*/ 3808547 h 7267344"/>
              <a:gd name="connsiteX10713" fmla="*/ 1092767 w 15576846"/>
              <a:gd name="connsiteY10713" fmla="*/ 3802924 h 7267344"/>
              <a:gd name="connsiteX10714" fmla="*/ 1083658 w 15576846"/>
              <a:gd name="connsiteY10714" fmla="*/ 3801012 h 7267344"/>
              <a:gd name="connsiteX10715" fmla="*/ 1064652 w 15576846"/>
              <a:gd name="connsiteY10715" fmla="*/ 3787517 h 7267344"/>
              <a:gd name="connsiteX10716" fmla="*/ 1073424 w 15576846"/>
              <a:gd name="connsiteY10716" fmla="*/ 3789091 h 7267344"/>
              <a:gd name="connsiteX10717" fmla="*/ 1092767 w 15576846"/>
              <a:gd name="connsiteY10717" fmla="*/ 3802924 h 7267344"/>
              <a:gd name="connsiteX10718" fmla="*/ 1066226 w 15576846"/>
              <a:gd name="connsiteY10718" fmla="*/ 3797414 h 7267344"/>
              <a:gd name="connsiteX10719" fmla="*/ 1057567 w 15576846"/>
              <a:gd name="connsiteY10719" fmla="*/ 3795614 h 7267344"/>
              <a:gd name="connsiteX10720" fmla="*/ 1039236 w 15576846"/>
              <a:gd name="connsiteY10720" fmla="*/ 3783019 h 7267344"/>
              <a:gd name="connsiteX10721" fmla="*/ 1047558 w 15576846"/>
              <a:gd name="connsiteY10721" fmla="*/ 3784480 h 7267344"/>
              <a:gd name="connsiteX10722" fmla="*/ 1066226 w 15576846"/>
              <a:gd name="connsiteY10722" fmla="*/ 3797414 h 7267344"/>
              <a:gd name="connsiteX10723" fmla="*/ 1039574 w 15576846"/>
              <a:gd name="connsiteY10723" fmla="*/ 3791903 h 7267344"/>
              <a:gd name="connsiteX10724" fmla="*/ 1030239 w 15576846"/>
              <a:gd name="connsiteY10724" fmla="*/ 3789991 h 7267344"/>
              <a:gd name="connsiteX10725" fmla="*/ 1012808 w 15576846"/>
              <a:gd name="connsiteY10725" fmla="*/ 3778295 h 7267344"/>
              <a:gd name="connsiteX10726" fmla="*/ 1021693 w 15576846"/>
              <a:gd name="connsiteY10726" fmla="*/ 3779870 h 7267344"/>
              <a:gd name="connsiteX10727" fmla="*/ 1039574 w 15576846"/>
              <a:gd name="connsiteY10727" fmla="*/ 3791903 h 7267344"/>
              <a:gd name="connsiteX10728" fmla="*/ 1012921 w 15576846"/>
              <a:gd name="connsiteY10728" fmla="*/ 3786280 h 7267344"/>
              <a:gd name="connsiteX10729" fmla="*/ 1004261 w 15576846"/>
              <a:gd name="connsiteY10729" fmla="*/ 3784480 h 7267344"/>
              <a:gd name="connsiteX10730" fmla="*/ 987730 w 15576846"/>
              <a:gd name="connsiteY10730" fmla="*/ 3773572 h 7267344"/>
              <a:gd name="connsiteX10731" fmla="*/ 996052 w 15576846"/>
              <a:gd name="connsiteY10731" fmla="*/ 3775034 h 7267344"/>
              <a:gd name="connsiteX10732" fmla="*/ 1012921 w 15576846"/>
              <a:gd name="connsiteY10732" fmla="*/ 3786280 h 7267344"/>
              <a:gd name="connsiteX10733" fmla="*/ 986155 w 15576846"/>
              <a:gd name="connsiteY10733" fmla="*/ 3780769 h 7267344"/>
              <a:gd name="connsiteX10734" fmla="*/ 978058 w 15576846"/>
              <a:gd name="connsiteY10734" fmla="*/ 3779083 h 7267344"/>
              <a:gd name="connsiteX10735" fmla="*/ 962314 w 15576846"/>
              <a:gd name="connsiteY10735" fmla="*/ 3769074 h 7267344"/>
              <a:gd name="connsiteX10736" fmla="*/ 970074 w 15576846"/>
              <a:gd name="connsiteY10736" fmla="*/ 3770423 h 7267344"/>
              <a:gd name="connsiteX10737" fmla="*/ 986155 w 15576846"/>
              <a:gd name="connsiteY10737" fmla="*/ 3780769 h 7267344"/>
              <a:gd name="connsiteX10738" fmla="*/ 959390 w 15576846"/>
              <a:gd name="connsiteY10738" fmla="*/ 3775259 h 7267344"/>
              <a:gd name="connsiteX10739" fmla="*/ 952080 w 15576846"/>
              <a:gd name="connsiteY10739" fmla="*/ 3773797 h 7267344"/>
              <a:gd name="connsiteX10740" fmla="*/ 937348 w 15576846"/>
              <a:gd name="connsiteY10740" fmla="*/ 3764688 h 7267344"/>
              <a:gd name="connsiteX10741" fmla="*/ 944433 w 15576846"/>
              <a:gd name="connsiteY10741" fmla="*/ 3765925 h 7267344"/>
              <a:gd name="connsiteX10742" fmla="*/ 959390 w 15576846"/>
              <a:gd name="connsiteY10742" fmla="*/ 3775259 h 7267344"/>
              <a:gd name="connsiteX10743" fmla="*/ 932512 w 15576846"/>
              <a:gd name="connsiteY10743" fmla="*/ 3769748 h 7267344"/>
              <a:gd name="connsiteX10744" fmla="*/ 925990 w 15576846"/>
              <a:gd name="connsiteY10744" fmla="*/ 3768399 h 7267344"/>
              <a:gd name="connsiteX10745" fmla="*/ 912157 w 15576846"/>
              <a:gd name="connsiteY10745" fmla="*/ 3760189 h 7267344"/>
              <a:gd name="connsiteX10746" fmla="*/ 918455 w 15576846"/>
              <a:gd name="connsiteY10746" fmla="*/ 3761314 h 7267344"/>
              <a:gd name="connsiteX10747" fmla="*/ 932512 w 15576846"/>
              <a:gd name="connsiteY10747" fmla="*/ 3769748 h 7267344"/>
              <a:gd name="connsiteX10748" fmla="*/ 905522 w 15576846"/>
              <a:gd name="connsiteY10748" fmla="*/ 3764238 h 7267344"/>
              <a:gd name="connsiteX10749" fmla="*/ 899899 w 15576846"/>
              <a:gd name="connsiteY10749" fmla="*/ 3763113 h 7267344"/>
              <a:gd name="connsiteX10750" fmla="*/ 887191 w 15576846"/>
              <a:gd name="connsiteY10750" fmla="*/ 3755691 h 7267344"/>
              <a:gd name="connsiteX10751" fmla="*/ 892702 w 15576846"/>
              <a:gd name="connsiteY10751" fmla="*/ 3756703 h 7267344"/>
              <a:gd name="connsiteX10752" fmla="*/ 905522 w 15576846"/>
              <a:gd name="connsiteY10752" fmla="*/ 3764238 h 7267344"/>
              <a:gd name="connsiteX10753" fmla="*/ 878419 w 15576846"/>
              <a:gd name="connsiteY10753" fmla="*/ 3758728 h 7267344"/>
              <a:gd name="connsiteX10754" fmla="*/ 873696 w 15576846"/>
              <a:gd name="connsiteY10754" fmla="*/ 3757715 h 7267344"/>
              <a:gd name="connsiteX10755" fmla="*/ 862225 w 15576846"/>
              <a:gd name="connsiteY10755" fmla="*/ 3751193 h 7267344"/>
              <a:gd name="connsiteX10756" fmla="*/ 866836 w 15576846"/>
              <a:gd name="connsiteY10756" fmla="*/ 3751980 h 7267344"/>
              <a:gd name="connsiteX10757" fmla="*/ 878419 w 15576846"/>
              <a:gd name="connsiteY10757" fmla="*/ 3758728 h 7267344"/>
              <a:gd name="connsiteX10758" fmla="*/ 851317 w 15576846"/>
              <a:gd name="connsiteY10758" fmla="*/ 3753217 h 7267344"/>
              <a:gd name="connsiteX10759" fmla="*/ 847718 w 15576846"/>
              <a:gd name="connsiteY10759" fmla="*/ 3752430 h 7267344"/>
              <a:gd name="connsiteX10760" fmla="*/ 837484 w 15576846"/>
              <a:gd name="connsiteY10760" fmla="*/ 3746919 h 7267344"/>
              <a:gd name="connsiteX10761" fmla="*/ 841083 w 15576846"/>
              <a:gd name="connsiteY10761" fmla="*/ 3747594 h 7267344"/>
              <a:gd name="connsiteX10762" fmla="*/ 851317 w 15576846"/>
              <a:gd name="connsiteY10762" fmla="*/ 3753217 h 7267344"/>
              <a:gd name="connsiteX10763" fmla="*/ 823989 w 15576846"/>
              <a:gd name="connsiteY10763" fmla="*/ 3747594 h 7267344"/>
              <a:gd name="connsiteX10764" fmla="*/ 821627 w 15576846"/>
              <a:gd name="connsiteY10764" fmla="*/ 3747144 h 7267344"/>
              <a:gd name="connsiteX10765" fmla="*/ 812743 w 15576846"/>
              <a:gd name="connsiteY10765" fmla="*/ 3742533 h 7267344"/>
              <a:gd name="connsiteX10766" fmla="*/ 815217 w 15576846"/>
              <a:gd name="connsiteY10766" fmla="*/ 3742983 h 7267344"/>
              <a:gd name="connsiteX10767" fmla="*/ 823989 w 15576846"/>
              <a:gd name="connsiteY10767" fmla="*/ 3747594 h 7267344"/>
              <a:gd name="connsiteX10768" fmla="*/ 796437 w 15576846"/>
              <a:gd name="connsiteY10768" fmla="*/ 3742083 h 7267344"/>
              <a:gd name="connsiteX10769" fmla="*/ 795425 w 15576846"/>
              <a:gd name="connsiteY10769" fmla="*/ 3741859 h 7267344"/>
              <a:gd name="connsiteX10770" fmla="*/ 788115 w 15576846"/>
              <a:gd name="connsiteY10770" fmla="*/ 3738147 h 7267344"/>
              <a:gd name="connsiteX10771" fmla="*/ 789239 w 15576846"/>
              <a:gd name="connsiteY10771" fmla="*/ 3738372 h 7267344"/>
              <a:gd name="connsiteX10772" fmla="*/ 796437 w 15576846"/>
              <a:gd name="connsiteY10772" fmla="*/ 3742083 h 7267344"/>
              <a:gd name="connsiteX10773" fmla="*/ 738183 w 15576846"/>
              <a:gd name="connsiteY10773" fmla="*/ 3721728 h 7267344"/>
              <a:gd name="connsiteX10774" fmla="*/ 731098 w 15576846"/>
              <a:gd name="connsiteY10774" fmla="*/ 3718467 h 7267344"/>
              <a:gd name="connsiteX10775" fmla="*/ 731210 w 15576846"/>
              <a:gd name="connsiteY10775" fmla="*/ 3718467 h 7267344"/>
              <a:gd name="connsiteX10776" fmla="*/ 738183 w 15576846"/>
              <a:gd name="connsiteY10776" fmla="*/ 3721728 h 7267344"/>
              <a:gd name="connsiteX10777" fmla="*/ 738183 w 15576846"/>
              <a:gd name="connsiteY10777" fmla="*/ 3721728 h 7267344"/>
              <a:gd name="connsiteX10778" fmla="*/ 1106150 w 15576846"/>
              <a:gd name="connsiteY10778" fmla="*/ 3895928 h 7267344"/>
              <a:gd name="connsiteX10779" fmla="*/ 1106824 w 15576846"/>
              <a:gd name="connsiteY10779" fmla="*/ 3896153 h 7267344"/>
              <a:gd name="connsiteX10780" fmla="*/ 1110648 w 15576846"/>
              <a:gd name="connsiteY10780" fmla="*/ 3898852 h 7267344"/>
              <a:gd name="connsiteX10781" fmla="*/ 1110086 w 15576846"/>
              <a:gd name="connsiteY10781" fmla="*/ 3898627 h 7267344"/>
              <a:gd name="connsiteX10782" fmla="*/ 1106150 w 15576846"/>
              <a:gd name="connsiteY10782" fmla="*/ 3895928 h 7267344"/>
              <a:gd name="connsiteX10783" fmla="*/ 1161367 w 15576846"/>
              <a:gd name="connsiteY10783" fmla="*/ 3927417 h 7267344"/>
              <a:gd name="connsiteX10784" fmla="*/ 1162492 w 15576846"/>
              <a:gd name="connsiteY10784" fmla="*/ 3927866 h 7267344"/>
              <a:gd name="connsiteX10785" fmla="*/ 1166653 w 15576846"/>
              <a:gd name="connsiteY10785" fmla="*/ 3931015 h 7267344"/>
              <a:gd name="connsiteX10786" fmla="*/ 1165640 w 15576846"/>
              <a:gd name="connsiteY10786" fmla="*/ 3930565 h 7267344"/>
              <a:gd name="connsiteX10787" fmla="*/ 1161367 w 15576846"/>
              <a:gd name="connsiteY10787" fmla="*/ 3927417 h 7267344"/>
              <a:gd name="connsiteX10788" fmla="*/ 1216585 w 15576846"/>
              <a:gd name="connsiteY10788" fmla="*/ 3960817 h 7267344"/>
              <a:gd name="connsiteX10789" fmla="*/ 1218159 w 15576846"/>
              <a:gd name="connsiteY10789" fmla="*/ 3961492 h 7267344"/>
              <a:gd name="connsiteX10790" fmla="*/ 1222545 w 15576846"/>
              <a:gd name="connsiteY10790" fmla="*/ 3964978 h 7267344"/>
              <a:gd name="connsiteX10791" fmla="*/ 1221083 w 15576846"/>
              <a:gd name="connsiteY10791" fmla="*/ 3964303 h 7267344"/>
              <a:gd name="connsiteX10792" fmla="*/ 1216585 w 15576846"/>
              <a:gd name="connsiteY10792" fmla="*/ 3960817 h 7267344"/>
              <a:gd name="connsiteX10793" fmla="*/ 1246499 w 15576846"/>
              <a:gd name="connsiteY10793" fmla="*/ 3984321 h 7267344"/>
              <a:gd name="connsiteX10794" fmla="*/ 1246611 w 15576846"/>
              <a:gd name="connsiteY10794" fmla="*/ 3984433 h 7267344"/>
              <a:gd name="connsiteX10795" fmla="*/ 1246499 w 15576846"/>
              <a:gd name="connsiteY10795" fmla="*/ 3984321 h 7267344"/>
              <a:gd name="connsiteX10796" fmla="*/ 1246499 w 15576846"/>
              <a:gd name="connsiteY10796" fmla="*/ 3984321 h 7267344"/>
              <a:gd name="connsiteX10797" fmla="*/ 1271352 w 15576846"/>
              <a:gd name="connsiteY10797" fmla="*/ 3996129 h 7267344"/>
              <a:gd name="connsiteX10798" fmla="*/ 1273377 w 15576846"/>
              <a:gd name="connsiteY10798" fmla="*/ 3997141 h 7267344"/>
              <a:gd name="connsiteX10799" fmla="*/ 1278212 w 15576846"/>
              <a:gd name="connsiteY10799" fmla="*/ 4001190 h 7267344"/>
              <a:gd name="connsiteX10800" fmla="*/ 1276300 w 15576846"/>
              <a:gd name="connsiteY10800" fmla="*/ 4000178 h 7267344"/>
              <a:gd name="connsiteX10801" fmla="*/ 1271352 w 15576846"/>
              <a:gd name="connsiteY10801" fmla="*/ 3996129 h 7267344"/>
              <a:gd name="connsiteX10802" fmla="*/ 1296543 w 15576846"/>
              <a:gd name="connsiteY10802" fmla="*/ 4008275 h 7267344"/>
              <a:gd name="connsiteX10803" fmla="*/ 1300254 w 15576846"/>
              <a:gd name="connsiteY10803" fmla="*/ 4010074 h 7267344"/>
              <a:gd name="connsiteX10804" fmla="*/ 1306777 w 15576846"/>
              <a:gd name="connsiteY10804" fmla="*/ 4015809 h 7267344"/>
              <a:gd name="connsiteX10805" fmla="*/ 1303066 w 15576846"/>
              <a:gd name="connsiteY10805" fmla="*/ 4013898 h 7267344"/>
              <a:gd name="connsiteX10806" fmla="*/ 1296543 w 15576846"/>
              <a:gd name="connsiteY10806" fmla="*/ 4008275 h 7267344"/>
              <a:gd name="connsiteX10807" fmla="*/ 1328481 w 15576846"/>
              <a:gd name="connsiteY10807" fmla="*/ 4034815 h 7267344"/>
              <a:gd name="connsiteX10808" fmla="*/ 1333430 w 15576846"/>
              <a:gd name="connsiteY10808" fmla="*/ 4039313 h 7267344"/>
              <a:gd name="connsiteX10809" fmla="*/ 1331181 w 15576846"/>
              <a:gd name="connsiteY10809" fmla="*/ 4038076 h 7267344"/>
              <a:gd name="connsiteX10810" fmla="*/ 1326120 w 15576846"/>
              <a:gd name="connsiteY10810" fmla="*/ 4033690 h 7267344"/>
              <a:gd name="connsiteX10811" fmla="*/ 1328481 w 15576846"/>
              <a:gd name="connsiteY10811" fmla="*/ 4034815 h 7267344"/>
              <a:gd name="connsiteX10812" fmla="*/ 1578816 w 15576846"/>
              <a:gd name="connsiteY10812" fmla="*/ 4244439 h 7267344"/>
              <a:gd name="connsiteX10813" fmla="*/ 1580053 w 15576846"/>
              <a:gd name="connsiteY10813" fmla="*/ 4245114 h 7267344"/>
              <a:gd name="connsiteX10814" fmla="*/ 1600745 w 15576846"/>
              <a:gd name="connsiteY10814" fmla="*/ 4268618 h 7267344"/>
              <a:gd name="connsiteX10815" fmla="*/ 1600408 w 15576846"/>
              <a:gd name="connsiteY10815" fmla="*/ 4268506 h 7267344"/>
              <a:gd name="connsiteX10816" fmla="*/ 1578816 w 15576846"/>
              <a:gd name="connsiteY10816" fmla="*/ 4244439 h 7267344"/>
              <a:gd name="connsiteX10817" fmla="*/ 1661136 w 15576846"/>
              <a:gd name="connsiteY10817" fmla="*/ 4329459 h 7267344"/>
              <a:gd name="connsiteX10818" fmla="*/ 1664172 w 15576846"/>
              <a:gd name="connsiteY10818" fmla="*/ 4333057 h 7267344"/>
              <a:gd name="connsiteX10819" fmla="*/ 1661136 w 15576846"/>
              <a:gd name="connsiteY10819" fmla="*/ 4329459 h 7267344"/>
              <a:gd name="connsiteX10820" fmla="*/ 1661136 w 15576846"/>
              <a:gd name="connsiteY10820" fmla="*/ 4329459 h 7267344"/>
              <a:gd name="connsiteX10821" fmla="*/ 1690038 w 15576846"/>
              <a:gd name="connsiteY10821" fmla="*/ 4344753 h 7267344"/>
              <a:gd name="connsiteX10822" fmla="*/ 1693299 w 15576846"/>
              <a:gd name="connsiteY10822" fmla="*/ 4346440 h 7267344"/>
              <a:gd name="connsiteX10823" fmla="*/ 1712193 w 15576846"/>
              <a:gd name="connsiteY10823" fmla="*/ 4370956 h 7267344"/>
              <a:gd name="connsiteX10824" fmla="*/ 1709606 w 15576846"/>
              <a:gd name="connsiteY10824" fmla="*/ 4369494 h 7267344"/>
              <a:gd name="connsiteX10825" fmla="*/ 1690038 w 15576846"/>
              <a:gd name="connsiteY10825" fmla="*/ 4344753 h 7267344"/>
              <a:gd name="connsiteX10826" fmla="*/ 1705558 w 15576846"/>
              <a:gd name="connsiteY10826" fmla="*/ 4352625 h 7267344"/>
              <a:gd name="connsiteX10827" fmla="*/ 1709943 w 15576846"/>
              <a:gd name="connsiteY10827" fmla="*/ 4354874 h 7267344"/>
              <a:gd name="connsiteX10828" fmla="*/ 1728499 w 15576846"/>
              <a:gd name="connsiteY10828" fmla="*/ 4379728 h 7267344"/>
              <a:gd name="connsiteX10829" fmla="*/ 1724563 w 15576846"/>
              <a:gd name="connsiteY10829" fmla="*/ 4377703 h 7267344"/>
              <a:gd name="connsiteX10830" fmla="*/ 1705558 w 15576846"/>
              <a:gd name="connsiteY10830" fmla="*/ 4352625 h 7267344"/>
              <a:gd name="connsiteX10831" fmla="*/ 1721639 w 15576846"/>
              <a:gd name="connsiteY10831" fmla="*/ 4360497 h 7267344"/>
              <a:gd name="connsiteX10832" fmla="*/ 1727150 w 15576846"/>
              <a:gd name="connsiteY10832" fmla="*/ 4363196 h 7267344"/>
              <a:gd name="connsiteX10833" fmla="*/ 1745481 w 15576846"/>
              <a:gd name="connsiteY10833" fmla="*/ 4388387 h 7267344"/>
              <a:gd name="connsiteX10834" fmla="*/ 1740420 w 15576846"/>
              <a:gd name="connsiteY10834" fmla="*/ 4385801 h 7267344"/>
              <a:gd name="connsiteX10835" fmla="*/ 1721639 w 15576846"/>
              <a:gd name="connsiteY10835" fmla="*/ 4360497 h 7267344"/>
              <a:gd name="connsiteX10836" fmla="*/ 1754815 w 15576846"/>
              <a:gd name="connsiteY10836" fmla="*/ 4401433 h 7267344"/>
              <a:gd name="connsiteX10837" fmla="*/ 1771234 w 15576846"/>
              <a:gd name="connsiteY10837" fmla="*/ 4424487 h 7267344"/>
              <a:gd name="connsiteX10838" fmla="*/ 1767073 w 15576846"/>
              <a:gd name="connsiteY10838" fmla="*/ 4422238 h 7267344"/>
              <a:gd name="connsiteX10839" fmla="*/ 1750204 w 15576846"/>
              <a:gd name="connsiteY10839" fmla="*/ 4399071 h 7267344"/>
              <a:gd name="connsiteX10840" fmla="*/ 1754815 w 15576846"/>
              <a:gd name="connsiteY10840" fmla="*/ 4401433 h 7267344"/>
              <a:gd name="connsiteX10841" fmla="*/ 1765836 w 15576846"/>
              <a:gd name="connsiteY10841" fmla="*/ 4406830 h 7267344"/>
              <a:gd name="connsiteX10842" fmla="*/ 1771459 w 15576846"/>
              <a:gd name="connsiteY10842" fmla="*/ 4409530 h 7267344"/>
              <a:gd name="connsiteX10843" fmla="*/ 1787765 w 15576846"/>
              <a:gd name="connsiteY10843" fmla="*/ 4433034 h 7267344"/>
              <a:gd name="connsiteX10844" fmla="*/ 1782480 w 15576846"/>
              <a:gd name="connsiteY10844" fmla="*/ 4430335 h 7267344"/>
              <a:gd name="connsiteX10845" fmla="*/ 1765836 w 15576846"/>
              <a:gd name="connsiteY10845" fmla="*/ 4406830 h 7267344"/>
              <a:gd name="connsiteX10846" fmla="*/ 1782030 w 15576846"/>
              <a:gd name="connsiteY10846" fmla="*/ 4414590 h 7267344"/>
              <a:gd name="connsiteX10847" fmla="*/ 1788552 w 15576846"/>
              <a:gd name="connsiteY10847" fmla="*/ 4417627 h 7267344"/>
              <a:gd name="connsiteX10848" fmla="*/ 1804634 w 15576846"/>
              <a:gd name="connsiteY10848" fmla="*/ 4441581 h 7267344"/>
              <a:gd name="connsiteX10849" fmla="*/ 1798449 w 15576846"/>
              <a:gd name="connsiteY10849" fmla="*/ 4438544 h 7267344"/>
              <a:gd name="connsiteX10850" fmla="*/ 1782030 w 15576846"/>
              <a:gd name="connsiteY10850" fmla="*/ 4414590 h 7267344"/>
              <a:gd name="connsiteX10851" fmla="*/ 1798674 w 15576846"/>
              <a:gd name="connsiteY10851" fmla="*/ 4422238 h 7267344"/>
              <a:gd name="connsiteX10852" fmla="*/ 1805984 w 15576846"/>
              <a:gd name="connsiteY10852" fmla="*/ 4425499 h 7267344"/>
              <a:gd name="connsiteX10853" fmla="*/ 1821953 w 15576846"/>
              <a:gd name="connsiteY10853" fmla="*/ 4449902 h 7267344"/>
              <a:gd name="connsiteX10854" fmla="*/ 1814868 w 15576846"/>
              <a:gd name="connsiteY10854" fmla="*/ 4446529 h 7267344"/>
              <a:gd name="connsiteX10855" fmla="*/ 1798674 w 15576846"/>
              <a:gd name="connsiteY10855" fmla="*/ 4422238 h 7267344"/>
              <a:gd name="connsiteX10856" fmla="*/ 1829937 w 15576846"/>
              <a:gd name="connsiteY10856" fmla="*/ 4462160 h 7267344"/>
              <a:gd name="connsiteX10857" fmla="*/ 1846132 w 15576846"/>
              <a:gd name="connsiteY10857" fmla="*/ 4487464 h 7267344"/>
              <a:gd name="connsiteX10858" fmla="*/ 1839721 w 15576846"/>
              <a:gd name="connsiteY10858" fmla="*/ 4484202 h 7267344"/>
              <a:gd name="connsiteX10859" fmla="*/ 1823190 w 15576846"/>
              <a:gd name="connsiteY10859" fmla="*/ 4459012 h 7267344"/>
              <a:gd name="connsiteX10860" fmla="*/ 1829937 w 15576846"/>
              <a:gd name="connsiteY10860" fmla="*/ 4462160 h 7267344"/>
              <a:gd name="connsiteX10861" fmla="*/ 1853216 w 15576846"/>
              <a:gd name="connsiteY10861" fmla="*/ 4498485 h 7267344"/>
              <a:gd name="connsiteX10862" fmla="*/ 1868623 w 15576846"/>
              <a:gd name="connsiteY10862" fmla="*/ 4523001 h 7267344"/>
              <a:gd name="connsiteX10863" fmla="*/ 1862663 w 15576846"/>
              <a:gd name="connsiteY10863" fmla="*/ 4519852 h 7267344"/>
              <a:gd name="connsiteX10864" fmla="*/ 1847031 w 15576846"/>
              <a:gd name="connsiteY10864" fmla="*/ 4495448 h 7267344"/>
              <a:gd name="connsiteX10865" fmla="*/ 1853216 w 15576846"/>
              <a:gd name="connsiteY10865" fmla="*/ 4498485 h 7267344"/>
              <a:gd name="connsiteX10866" fmla="*/ 1862776 w 15576846"/>
              <a:gd name="connsiteY10866" fmla="*/ 4503208 h 7267344"/>
              <a:gd name="connsiteX10867" fmla="*/ 1869748 w 15576846"/>
              <a:gd name="connsiteY10867" fmla="*/ 4506582 h 7267344"/>
              <a:gd name="connsiteX10868" fmla="*/ 1885155 w 15576846"/>
              <a:gd name="connsiteY10868" fmla="*/ 4531660 h 7267344"/>
              <a:gd name="connsiteX10869" fmla="*/ 1878407 w 15576846"/>
              <a:gd name="connsiteY10869" fmla="*/ 4528174 h 7267344"/>
              <a:gd name="connsiteX10870" fmla="*/ 1862776 w 15576846"/>
              <a:gd name="connsiteY10870" fmla="*/ 4503208 h 7267344"/>
              <a:gd name="connsiteX10871" fmla="*/ 1879082 w 15576846"/>
              <a:gd name="connsiteY10871" fmla="*/ 4510855 h 7267344"/>
              <a:gd name="connsiteX10872" fmla="*/ 1886729 w 15576846"/>
              <a:gd name="connsiteY10872" fmla="*/ 4514454 h 7267344"/>
              <a:gd name="connsiteX10873" fmla="*/ 1902024 w 15576846"/>
              <a:gd name="connsiteY10873" fmla="*/ 4540207 h 7267344"/>
              <a:gd name="connsiteX10874" fmla="*/ 1894602 w 15576846"/>
              <a:gd name="connsiteY10874" fmla="*/ 4536496 h 7267344"/>
              <a:gd name="connsiteX10875" fmla="*/ 1879082 w 15576846"/>
              <a:gd name="connsiteY10875" fmla="*/ 4510855 h 7267344"/>
              <a:gd name="connsiteX10876" fmla="*/ 1908884 w 15576846"/>
              <a:gd name="connsiteY10876" fmla="*/ 4551678 h 7267344"/>
              <a:gd name="connsiteX10877" fmla="*/ 1923616 w 15576846"/>
              <a:gd name="connsiteY10877" fmla="*/ 4576869 h 7267344"/>
              <a:gd name="connsiteX10878" fmla="*/ 1916643 w 15576846"/>
              <a:gd name="connsiteY10878" fmla="*/ 4573270 h 7267344"/>
              <a:gd name="connsiteX10879" fmla="*/ 1901687 w 15576846"/>
              <a:gd name="connsiteY10879" fmla="*/ 4548080 h 7267344"/>
              <a:gd name="connsiteX10880" fmla="*/ 1908884 w 15576846"/>
              <a:gd name="connsiteY10880" fmla="*/ 4551678 h 7267344"/>
              <a:gd name="connsiteX10881" fmla="*/ 1929801 w 15576846"/>
              <a:gd name="connsiteY10881" fmla="*/ 4587778 h 7267344"/>
              <a:gd name="connsiteX10882" fmla="*/ 1944084 w 15576846"/>
              <a:gd name="connsiteY10882" fmla="*/ 4612744 h 7267344"/>
              <a:gd name="connsiteX10883" fmla="*/ 1937561 w 15576846"/>
              <a:gd name="connsiteY10883" fmla="*/ 4609257 h 7267344"/>
              <a:gd name="connsiteX10884" fmla="*/ 1923166 w 15576846"/>
              <a:gd name="connsiteY10884" fmla="*/ 4584404 h 7267344"/>
              <a:gd name="connsiteX10885" fmla="*/ 1929801 w 15576846"/>
              <a:gd name="connsiteY10885" fmla="*/ 4587778 h 7267344"/>
              <a:gd name="connsiteX10886" fmla="*/ 1938798 w 15576846"/>
              <a:gd name="connsiteY10886" fmla="*/ 4592276 h 7267344"/>
              <a:gd name="connsiteX10887" fmla="*/ 1946220 w 15576846"/>
              <a:gd name="connsiteY10887" fmla="*/ 4595875 h 7267344"/>
              <a:gd name="connsiteX10888" fmla="*/ 1960278 w 15576846"/>
              <a:gd name="connsiteY10888" fmla="*/ 4621290 h 7267344"/>
              <a:gd name="connsiteX10889" fmla="*/ 1952968 w 15576846"/>
              <a:gd name="connsiteY10889" fmla="*/ 4617467 h 7267344"/>
              <a:gd name="connsiteX10890" fmla="*/ 1938798 w 15576846"/>
              <a:gd name="connsiteY10890" fmla="*/ 4592276 h 7267344"/>
              <a:gd name="connsiteX10891" fmla="*/ 1966463 w 15576846"/>
              <a:gd name="connsiteY10891" fmla="*/ 4632424 h 7267344"/>
              <a:gd name="connsiteX10892" fmla="*/ 1979396 w 15576846"/>
              <a:gd name="connsiteY10892" fmla="*/ 4656378 h 7267344"/>
              <a:gd name="connsiteX10893" fmla="*/ 1972423 w 15576846"/>
              <a:gd name="connsiteY10893" fmla="*/ 4652554 h 7267344"/>
              <a:gd name="connsiteX10894" fmla="*/ 1959378 w 15576846"/>
              <a:gd name="connsiteY10894" fmla="*/ 4628825 h 7267344"/>
              <a:gd name="connsiteX10895" fmla="*/ 1966463 w 15576846"/>
              <a:gd name="connsiteY10895" fmla="*/ 4632424 h 7267344"/>
              <a:gd name="connsiteX10896" fmla="*/ 1975010 w 15576846"/>
              <a:gd name="connsiteY10896" fmla="*/ 4636697 h 7267344"/>
              <a:gd name="connsiteX10897" fmla="*/ 1982770 w 15576846"/>
              <a:gd name="connsiteY10897" fmla="*/ 4640521 h 7267344"/>
              <a:gd name="connsiteX10898" fmla="*/ 1995702 w 15576846"/>
              <a:gd name="connsiteY10898" fmla="*/ 4665037 h 7267344"/>
              <a:gd name="connsiteX10899" fmla="*/ 1988168 w 15576846"/>
              <a:gd name="connsiteY10899" fmla="*/ 4660988 h 7267344"/>
              <a:gd name="connsiteX10900" fmla="*/ 1975010 w 15576846"/>
              <a:gd name="connsiteY10900" fmla="*/ 4636697 h 7267344"/>
              <a:gd name="connsiteX10901" fmla="*/ 2001550 w 15576846"/>
              <a:gd name="connsiteY10901" fmla="*/ 4676283 h 7267344"/>
              <a:gd name="connsiteX10902" fmla="*/ 2014033 w 15576846"/>
              <a:gd name="connsiteY10902" fmla="*/ 4700574 h 7267344"/>
              <a:gd name="connsiteX10903" fmla="*/ 2006723 w 15576846"/>
              <a:gd name="connsiteY10903" fmla="*/ 4696526 h 7267344"/>
              <a:gd name="connsiteX10904" fmla="*/ 1994128 w 15576846"/>
              <a:gd name="connsiteY10904" fmla="*/ 4672460 h 7267344"/>
              <a:gd name="connsiteX10905" fmla="*/ 2001550 w 15576846"/>
              <a:gd name="connsiteY10905" fmla="*/ 4676283 h 7267344"/>
              <a:gd name="connsiteX10906" fmla="*/ 2009760 w 15576846"/>
              <a:gd name="connsiteY10906" fmla="*/ 4680444 h 7267344"/>
              <a:gd name="connsiteX10907" fmla="*/ 2017744 w 15576846"/>
              <a:gd name="connsiteY10907" fmla="*/ 4684380 h 7267344"/>
              <a:gd name="connsiteX10908" fmla="*/ 2030227 w 15576846"/>
              <a:gd name="connsiteY10908" fmla="*/ 4709234 h 7267344"/>
              <a:gd name="connsiteX10909" fmla="*/ 2022355 w 15576846"/>
              <a:gd name="connsiteY10909" fmla="*/ 4705073 h 7267344"/>
              <a:gd name="connsiteX10910" fmla="*/ 2009760 w 15576846"/>
              <a:gd name="connsiteY10910" fmla="*/ 4680444 h 7267344"/>
              <a:gd name="connsiteX10911" fmla="*/ 2043385 w 15576846"/>
              <a:gd name="connsiteY10911" fmla="*/ 4723853 h 7267344"/>
              <a:gd name="connsiteX10912" fmla="*/ 2051707 w 15576846"/>
              <a:gd name="connsiteY10912" fmla="*/ 4728014 h 7267344"/>
              <a:gd name="connsiteX10913" fmla="*/ 2063628 w 15576846"/>
              <a:gd name="connsiteY10913" fmla="*/ 4752980 h 7267344"/>
              <a:gd name="connsiteX10914" fmla="*/ 2055418 w 15576846"/>
              <a:gd name="connsiteY10914" fmla="*/ 4748594 h 7267344"/>
              <a:gd name="connsiteX10915" fmla="*/ 2043385 w 15576846"/>
              <a:gd name="connsiteY10915" fmla="*/ 4723853 h 7267344"/>
              <a:gd name="connsiteX10916" fmla="*/ 2068576 w 15576846"/>
              <a:gd name="connsiteY10916" fmla="*/ 4763439 h 7267344"/>
              <a:gd name="connsiteX10917" fmla="*/ 2079709 w 15576846"/>
              <a:gd name="connsiteY10917" fmla="*/ 4787730 h 7267344"/>
              <a:gd name="connsiteX10918" fmla="*/ 2069251 w 15576846"/>
              <a:gd name="connsiteY10918" fmla="*/ 4781882 h 7267344"/>
              <a:gd name="connsiteX10919" fmla="*/ 2061491 w 15576846"/>
              <a:gd name="connsiteY10919" fmla="*/ 4761640 h 7267344"/>
              <a:gd name="connsiteX10920" fmla="*/ 2060367 w 15576846"/>
              <a:gd name="connsiteY10920" fmla="*/ 4759278 h 7267344"/>
              <a:gd name="connsiteX10921" fmla="*/ 2068576 w 15576846"/>
              <a:gd name="connsiteY10921" fmla="*/ 4763439 h 7267344"/>
              <a:gd name="connsiteX10922" fmla="*/ 2084095 w 15576846"/>
              <a:gd name="connsiteY10922" fmla="*/ 4784694 h 7267344"/>
              <a:gd name="connsiteX10923" fmla="*/ 2076223 w 15576846"/>
              <a:gd name="connsiteY10923" fmla="*/ 4767375 h 7267344"/>
              <a:gd name="connsiteX10924" fmla="*/ 2084883 w 15576846"/>
              <a:gd name="connsiteY10924" fmla="*/ 4771648 h 7267344"/>
              <a:gd name="connsiteX10925" fmla="*/ 2096129 w 15576846"/>
              <a:gd name="connsiteY10925" fmla="*/ 4796502 h 7267344"/>
              <a:gd name="connsiteX10926" fmla="*/ 2086794 w 15576846"/>
              <a:gd name="connsiteY10926" fmla="*/ 4791441 h 7267344"/>
              <a:gd name="connsiteX10927" fmla="*/ 2084095 w 15576846"/>
              <a:gd name="connsiteY10927" fmla="*/ 4784694 h 7267344"/>
              <a:gd name="connsiteX10928" fmla="*/ 2100627 w 15576846"/>
              <a:gd name="connsiteY10928" fmla="*/ 4806961 h 7267344"/>
              <a:gd name="connsiteX10929" fmla="*/ 2102876 w 15576846"/>
              <a:gd name="connsiteY10929" fmla="*/ 4812022 h 7267344"/>
              <a:gd name="connsiteX10930" fmla="*/ 2109511 w 15576846"/>
              <a:gd name="connsiteY10930" fmla="*/ 4829453 h 7267344"/>
              <a:gd name="connsiteX10931" fmla="*/ 2098940 w 15576846"/>
              <a:gd name="connsiteY10931" fmla="*/ 4823380 h 7267344"/>
              <a:gd name="connsiteX10932" fmla="*/ 2090506 w 15576846"/>
              <a:gd name="connsiteY10932" fmla="*/ 4801563 h 7267344"/>
              <a:gd name="connsiteX10933" fmla="*/ 2100627 w 15576846"/>
              <a:gd name="connsiteY10933" fmla="*/ 4806961 h 7267344"/>
              <a:gd name="connsiteX10934" fmla="*/ 2107824 w 15576846"/>
              <a:gd name="connsiteY10934" fmla="*/ 4810672 h 7267344"/>
              <a:gd name="connsiteX10935" fmla="*/ 2289559 w 15576846"/>
              <a:gd name="connsiteY10935" fmla="*/ 4867689 h 7267344"/>
              <a:gd name="connsiteX10936" fmla="*/ 2818005 w 15576846"/>
              <a:gd name="connsiteY10936" fmla="*/ 4417627 h 7267344"/>
              <a:gd name="connsiteX10937" fmla="*/ 3255359 w 15576846"/>
              <a:gd name="connsiteY10937" fmla="*/ 3633560 h 7267344"/>
              <a:gd name="connsiteX10938" fmla="*/ 3268179 w 15576846"/>
              <a:gd name="connsiteY10938" fmla="*/ 3633560 h 7267344"/>
              <a:gd name="connsiteX10939" fmla="*/ 2837460 w 15576846"/>
              <a:gd name="connsiteY10939" fmla="*/ 4438994 h 7267344"/>
              <a:gd name="connsiteX10940" fmla="*/ 2312725 w 15576846"/>
              <a:gd name="connsiteY10940" fmla="*/ 4899740 h 7267344"/>
              <a:gd name="connsiteX10941" fmla="*/ 2116484 w 15576846"/>
              <a:gd name="connsiteY10941" fmla="*/ 4833276 h 7267344"/>
              <a:gd name="connsiteX10942" fmla="*/ 2107824 w 15576846"/>
              <a:gd name="connsiteY10942" fmla="*/ 4810672 h 7267344"/>
              <a:gd name="connsiteX10943" fmla="*/ 2312838 w 15576846"/>
              <a:gd name="connsiteY10943" fmla="*/ 4907499 h 7267344"/>
              <a:gd name="connsiteX10944" fmla="*/ 2841621 w 15576846"/>
              <a:gd name="connsiteY10944" fmla="*/ 4443042 h 7267344"/>
              <a:gd name="connsiteX10945" fmla="*/ 3274927 w 15576846"/>
              <a:gd name="connsiteY10945" fmla="*/ 3633673 h 7267344"/>
              <a:gd name="connsiteX10946" fmla="*/ 3287972 w 15576846"/>
              <a:gd name="connsiteY10946" fmla="*/ 3633673 h 7267344"/>
              <a:gd name="connsiteX10947" fmla="*/ 2861189 w 15576846"/>
              <a:gd name="connsiteY10947" fmla="*/ 4464522 h 7267344"/>
              <a:gd name="connsiteX10948" fmla="*/ 2336117 w 15576846"/>
              <a:gd name="connsiteY10948" fmla="*/ 4939775 h 7267344"/>
              <a:gd name="connsiteX10949" fmla="*/ 2128967 w 15576846"/>
              <a:gd name="connsiteY10949" fmla="*/ 4865665 h 7267344"/>
              <a:gd name="connsiteX10950" fmla="*/ 2120420 w 15576846"/>
              <a:gd name="connsiteY10950" fmla="*/ 4843847 h 7267344"/>
              <a:gd name="connsiteX10951" fmla="*/ 2312838 w 15576846"/>
              <a:gd name="connsiteY10951" fmla="*/ 4907499 h 7267344"/>
              <a:gd name="connsiteX10952" fmla="*/ 3279538 w 15576846"/>
              <a:gd name="connsiteY10952" fmla="*/ 3626025 h 7267344"/>
              <a:gd name="connsiteX10953" fmla="*/ 3282124 w 15576846"/>
              <a:gd name="connsiteY10953" fmla="*/ 3621752 h 7267344"/>
              <a:gd name="connsiteX10954" fmla="*/ 3286510 w 15576846"/>
              <a:gd name="connsiteY10954" fmla="*/ 3614667 h 7267344"/>
              <a:gd name="connsiteX10955" fmla="*/ 3299218 w 15576846"/>
              <a:gd name="connsiteY10955" fmla="*/ 3614217 h 7267344"/>
              <a:gd name="connsiteX10956" fmla="*/ 3292358 w 15576846"/>
              <a:gd name="connsiteY10956" fmla="*/ 3626025 h 7267344"/>
              <a:gd name="connsiteX10957" fmla="*/ 3279538 w 15576846"/>
              <a:gd name="connsiteY10957" fmla="*/ 3626025 h 7267344"/>
              <a:gd name="connsiteX10958" fmla="*/ 3305853 w 15576846"/>
              <a:gd name="connsiteY10958" fmla="*/ 3613992 h 7267344"/>
              <a:gd name="connsiteX10959" fmla="*/ 3318673 w 15576846"/>
              <a:gd name="connsiteY10959" fmla="*/ 3613543 h 7267344"/>
              <a:gd name="connsiteX10960" fmla="*/ 3311701 w 15576846"/>
              <a:gd name="connsiteY10960" fmla="*/ 3626138 h 7267344"/>
              <a:gd name="connsiteX10961" fmla="*/ 3298768 w 15576846"/>
              <a:gd name="connsiteY10961" fmla="*/ 3626138 h 7267344"/>
              <a:gd name="connsiteX10962" fmla="*/ 3305853 w 15576846"/>
              <a:gd name="connsiteY10962" fmla="*/ 3613992 h 7267344"/>
              <a:gd name="connsiteX10963" fmla="*/ 3325084 w 15576846"/>
              <a:gd name="connsiteY10963" fmla="*/ 3613205 h 7267344"/>
              <a:gd name="connsiteX10964" fmla="*/ 3338129 w 15576846"/>
              <a:gd name="connsiteY10964" fmla="*/ 3612643 h 7267344"/>
              <a:gd name="connsiteX10965" fmla="*/ 3331156 w 15576846"/>
              <a:gd name="connsiteY10965" fmla="*/ 3626025 h 7267344"/>
              <a:gd name="connsiteX10966" fmla="*/ 3317999 w 15576846"/>
              <a:gd name="connsiteY10966" fmla="*/ 3626025 h 7267344"/>
              <a:gd name="connsiteX10967" fmla="*/ 3325084 w 15576846"/>
              <a:gd name="connsiteY10967" fmla="*/ 3613205 h 7267344"/>
              <a:gd name="connsiteX10968" fmla="*/ 3329357 w 15576846"/>
              <a:gd name="connsiteY10968" fmla="*/ 3605333 h 7267344"/>
              <a:gd name="connsiteX10969" fmla="*/ 3336330 w 15576846"/>
              <a:gd name="connsiteY10969" fmla="*/ 3592625 h 7267344"/>
              <a:gd name="connsiteX10970" fmla="*/ 3349037 w 15576846"/>
              <a:gd name="connsiteY10970" fmla="*/ 3591613 h 7267344"/>
              <a:gd name="connsiteX10971" fmla="*/ 3342177 w 15576846"/>
              <a:gd name="connsiteY10971" fmla="*/ 3604771 h 7267344"/>
              <a:gd name="connsiteX10972" fmla="*/ 3329357 w 15576846"/>
              <a:gd name="connsiteY10972" fmla="*/ 3605333 h 7267344"/>
              <a:gd name="connsiteX10973" fmla="*/ 3355448 w 15576846"/>
              <a:gd name="connsiteY10973" fmla="*/ 3591163 h 7267344"/>
              <a:gd name="connsiteX10974" fmla="*/ 3368268 w 15576846"/>
              <a:gd name="connsiteY10974" fmla="*/ 3590039 h 7267344"/>
              <a:gd name="connsiteX10975" fmla="*/ 3361296 w 15576846"/>
              <a:gd name="connsiteY10975" fmla="*/ 3604096 h 7267344"/>
              <a:gd name="connsiteX10976" fmla="*/ 3348363 w 15576846"/>
              <a:gd name="connsiteY10976" fmla="*/ 3604658 h 7267344"/>
              <a:gd name="connsiteX10977" fmla="*/ 3355448 w 15576846"/>
              <a:gd name="connsiteY10977" fmla="*/ 3591163 h 7267344"/>
              <a:gd name="connsiteX10978" fmla="*/ 3359608 w 15576846"/>
              <a:gd name="connsiteY10978" fmla="*/ 3583178 h 7267344"/>
              <a:gd name="connsiteX10979" fmla="*/ 3366581 w 15576846"/>
              <a:gd name="connsiteY10979" fmla="*/ 3569908 h 7267344"/>
              <a:gd name="connsiteX10980" fmla="*/ 3379064 w 15576846"/>
              <a:gd name="connsiteY10980" fmla="*/ 3568334 h 7267344"/>
              <a:gd name="connsiteX10981" fmla="*/ 3372204 w 15576846"/>
              <a:gd name="connsiteY10981" fmla="*/ 3582166 h 7267344"/>
              <a:gd name="connsiteX10982" fmla="*/ 3359608 w 15576846"/>
              <a:gd name="connsiteY10982" fmla="*/ 3583178 h 7267344"/>
              <a:gd name="connsiteX10983" fmla="*/ 3370967 w 15576846"/>
              <a:gd name="connsiteY10983" fmla="*/ 3561474 h 7267344"/>
              <a:gd name="connsiteX10984" fmla="*/ 3377827 w 15576846"/>
              <a:gd name="connsiteY10984" fmla="*/ 3548204 h 7267344"/>
              <a:gd name="connsiteX10985" fmla="*/ 3389973 w 15576846"/>
              <a:gd name="connsiteY10985" fmla="*/ 3546067 h 7267344"/>
              <a:gd name="connsiteX10986" fmla="*/ 3383225 w 15576846"/>
              <a:gd name="connsiteY10986" fmla="*/ 3559787 h 7267344"/>
              <a:gd name="connsiteX10987" fmla="*/ 3370967 w 15576846"/>
              <a:gd name="connsiteY10987" fmla="*/ 3561474 h 7267344"/>
              <a:gd name="connsiteX10988" fmla="*/ 3396608 w 15576846"/>
              <a:gd name="connsiteY10988" fmla="*/ 3544942 h 7267344"/>
              <a:gd name="connsiteX10989" fmla="*/ 3408978 w 15576846"/>
              <a:gd name="connsiteY10989" fmla="*/ 3542693 h 7267344"/>
              <a:gd name="connsiteX10990" fmla="*/ 3402118 w 15576846"/>
              <a:gd name="connsiteY10990" fmla="*/ 3557313 h 7267344"/>
              <a:gd name="connsiteX10991" fmla="*/ 3389635 w 15576846"/>
              <a:gd name="connsiteY10991" fmla="*/ 3559000 h 7267344"/>
              <a:gd name="connsiteX10992" fmla="*/ 3396608 w 15576846"/>
              <a:gd name="connsiteY10992" fmla="*/ 3544942 h 7267344"/>
              <a:gd name="connsiteX10993" fmla="*/ 3400769 w 15576846"/>
              <a:gd name="connsiteY10993" fmla="*/ 3536395 h 7267344"/>
              <a:gd name="connsiteX10994" fmla="*/ 3407516 w 15576846"/>
              <a:gd name="connsiteY10994" fmla="*/ 3522563 h 7267344"/>
              <a:gd name="connsiteX10995" fmla="*/ 3419549 w 15576846"/>
              <a:gd name="connsiteY10995" fmla="*/ 3519864 h 7267344"/>
              <a:gd name="connsiteX10996" fmla="*/ 3412914 w 15576846"/>
              <a:gd name="connsiteY10996" fmla="*/ 3534146 h 7267344"/>
              <a:gd name="connsiteX10997" fmla="*/ 3400769 w 15576846"/>
              <a:gd name="connsiteY10997" fmla="*/ 3536395 h 7267344"/>
              <a:gd name="connsiteX10998" fmla="*/ 3426185 w 15576846"/>
              <a:gd name="connsiteY10998" fmla="*/ 3518402 h 7267344"/>
              <a:gd name="connsiteX10999" fmla="*/ 3438330 w 15576846"/>
              <a:gd name="connsiteY10999" fmla="*/ 3515478 h 7267344"/>
              <a:gd name="connsiteX11000" fmla="*/ 3431583 w 15576846"/>
              <a:gd name="connsiteY11000" fmla="*/ 3530772 h 7267344"/>
              <a:gd name="connsiteX11001" fmla="*/ 3419324 w 15576846"/>
              <a:gd name="connsiteY11001" fmla="*/ 3533134 h 7267344"/>
              <a:gd name="connsiteX11002" fmla="*/ 3426185 w 15576846"/>
              <a:gd name="connsiteY11002" fmla="*/ 3518402 h 7267344"/>
              <a:gd name="connsiteX11003" fmla="*/ 3444740 w 15576846"/>
              <a:gd name="connsiteY11003" fmla="*/ 3513903 h 7267344"/>
              <a:gd name="connsiteX11004" fmla="*/ 3457111 w 15576846"/>
              <a:gd name="connsiteY11004" fmla="*/ 3510755 h 7267344"/>
              <a:gd name="connsiteX11005" fmla="*/ 3450363 w 15576846"/>
              <a:gd name="connsiteY11005" fmla="*/ 3526949 h 7267344"/>
              <a:gd name="connsiteX11006" fmla="*/ 3437880 w 15576846"/>
              <a:gd name="connsiteY11006" fmla="*/ 3529423 h 7267344"/>
              <a:gd name="connsiteX11007" fmla="*/ 3444740 w 15576846"/>
              <a:gd name="connsiteY11007" fmla="*/ 3513903 h 7267344"/>
              <a:gd name="connsiteX11008" fmla="*/ 3448564 w 15576846"/>
              <a:gd name="connsiteY11008" fmla="*/ 3505244 h 7267344"/>
              <a:gd name="connsiteX11009" fmla="*/ 3455424 w 15576846"/>
              <a:gd name="connsiteY11009" fmla="*/ 3489612 h 7267344"/>
              <a:gd name="connsiteX11010" fmla="*/ 3467457 w 15576846"/>
              <a:gd name="connsiteY11010" fmla="*/ 3485901 h 7267344"/>
              <a:gd name="connsiteX11011" fmla="*/ 3460597 w 15576846"/>
              <a:gd name="connsiteY11011" fmla="*/ 3502208 h 7267344"/>
              <a:gd name="connsiteX11012" fmla="*/ 3448564 w 15576846"/>
              <a:gd name="connsiteY11012" fmla="*/ 3505244 h 7267344"/>
              <a:gd name="connsiteX11013" fmla="*/ 3459472 w 15576846"/>
              <a:gd name="connsiteY11013" fmla="*/ 3480503 h 7267344"/>
              <a:gd name="connsiteX11014" fmla="*/ 3466220 w 15576846"/>
              <a:gd name="connsiteY11014" fmla="*/ 3465209 h 7267344"/>
              <a:gd name="connsiteX11015" fmla="*/ 3477916 w 15576846"/>
              <a:gd name="connsiteY11015" fmla="*/ 3460935 h 7267344"/>
              <a:gd name="connsiteX11016" fmla="*/ 3471281 w 15576846"/>
              <a:gd name="connsiteY11016" fmla="*/ 3476792 h 7267344"/>
              <a:gd name="connsiteX11017" fmla="*/ 3459472 w 15576846"/>
              <a:gd name="connsiteY11017" fmla="*/ 3480503 h 7267344"/>
              <a:gd name="connsiteX11018" fmla="*/ 3470381 w 15576846"/>
              <a:gd name="connsiteY11018" fmla="*/ 3455650 h 7267344"/>
              <a:gd name="connsiteX11019" fmla="*/ 3476904 w 15576846"/>
              <a:gd name="connsiteY11019" fmla="*/ 3440805 h 7267344"/>
              <a:gd name="connsiteX11020" fmla="*/ 3488262 w 15576846"/>
              <a:gd name="connsiteY11020" fmla="*/ 3435969 h 7267344"/>
              <a:gd name="connsiteX11021" fmla="*/ 3481852 w 15576846"/>
              <a:gd name="connsiteY11021" fmla="*/ 3451376 h 7267344"/>
              <a:gd name="connsiteX11022" fmla="*/ 3470381 w 15576846"/>
              <a:gd name="connsiteY11022" fmla="*/ 3455650 h 7267344"/>
              <a:gd name="connsiteX11023" fmla="*/ 3481290 w 15576846"/>
              <a:gd name="connsiteY11023" fmla="*/ 3430571 h 7267344"/>
              <a:gd name="connsiteX11024" fmla="*/ 3487587 w 15576846"/>
              <a:gd name="connsiteY11024" fmla="*/ 3416176 h 7267344"/>
              <a:gd name="connsiteX11025" fmla="*/ 3498608 w 15576846"/>
              <a:gd name="connsiteY11025" fmla="*/ 3410778 h 7267344"/>
              <a:gd name="connsiteX11026" fmla="*/ 3492423 w 15576846"/>
              <a:gd name="connsiteY11026" fmla="*/ 3425735 h 7267344"/>
              <a:gd name="connsiteX11027" fmla="*/ 3481290 w 15576846"/>
              <a:gd name="connsiteY11027" fmla="*/ 3430571 h 7267344"/>
              <a:gd name="connsiteX11028" fmla="*/ 3491861 w 15576846"/>
              <a:gd name="connsiteY11028" fmla="*/ 3406055 h 7267344"/>
              <a:gd name="connsiteX11029" fmla="*/ 3498158 w 15576846"/>
              <a:gd name="connsiteY11029" fmla="*/ 3391323 h 7267344"/>
              <a:gd name="connsiteX11030" fmla="*/ 3508730 w 15576846"/>
              <a:gd name="connsiteY11030" fmla="*/ 3385475 h 7267344"/>
              <a:gd name="connsiteX11031" fmla="*/ 3502432 w 15576846"/>
              <a:gd name="connsiteY11031" fmla="*/ 3400657 h 7267344"/>
              <a:gd name="connsiteX11032" fmla="*/ 3491861 w 15576846"/>
              <a:gd name="connsiteY11032" fmla="*/ 3406055 h 7267344"/>
              <a:gd name="connsiteX11033" fmla="*/ 3502882 w 15576846"/>
              <a:gd name="connsiteY11033" fmla="*/ 3380752 h 7267344"/>
              <a:gd name="connsiteX11034" fmla="*/ 3509517 w 15576846"/>
              <a:gd name="connsiteY11034" fmla="*/ 3365457 h 7267344"/>
              <a:gd name="connsiteX11035" fmla="*/ 3519638 w 15576846"/>
              <a:gd name="connsiteY11035" fmla="*/ 3359272 h 7267344"/>
              <a:gd name="connsiteX11036" fmla="*/ 3513228 w 15576846"/>
              <a:gd name="connsiteY11036" fmla="*/ 3375016 h 7267344"/>
              <a:gd name="connsiteX11037" fmla="*/ 3502882 w 15576846"/>
              <a:gd name="connsiteY11037" fmla="*/ 3380752 h 7267344"/>
              <a:gd name="connsiteX11038" fmla="*/ 3513903 w 15576846"/>
              <a:gd name="connsiteY11038" fmla="*/ 3355111 h 7267344"/>
              <a:gd name="connsiteX11039" fmla="*/ 3520313 w 15576846"/>
              <a:gd name="connsiteY11039" fmla="*/ 3340154 h 7267344"/>
              <a:gd name="connsiteX11040" fmla="*/ 3530097 w 15576846"/>
              <a:gd name="connsiteY11040" fmla="*/ 3333519 h 7267344"/>
              <a:gd name="connsiteX11041" fmla="*/ 3523799 w 15576846"/>
              <a:gd name="connsiteY11041" fmla="*/ 3348926 h 7267344"/>
              <a:gd name="connsiteX11042" fmla="*/ 3513903 w 15576846"/>
              <a:gd name="connsiteY11042" fmla="*/ 3355111 h 7267344"/>
              <a:gd name="connsiteX11043" fmla="*/ 3537857 w 15576846"/>
              <a:gd name="connsiteY11043" fmla="*/ 3328121 h 7267344"/>
              <a:gd name="connsiteX11044" fmla="*/ 3547866 w 15576846"/>
              <a:gd name="connsiteY11044" fmla="*/ 3320811 h 7267344"/>
              <a:gd name="connsiteX11045" fmla="*/ 3541568 w 15576846"/>
              <a:gd name="connsiteY11045" fmla="*/ 3337230 h 7267344"/>
              <a:gd name="connsiteX11046" fmla="*/ 3531334 w 15576846"/>
              <a:gd name="connsiteY11046" fmla="*/ 3344090 h 7267344"/>
              <a:gd name="connsiteX11047" fmla="*/ 3537857 w 15576846"/>
              <a:gd name="connsiteY11047" fmla="*/ 3328121 h 7267344"/>
              <a:gd name="connsiteX11048" fmla="*/ 3542355 w 15576846"/>
              <a:gd name="connsiteY11048" fmla="*/ 3317100 h 7267344"/>
              <a:gd name="connsiteX11049" fmla="*/ 3548653 w 15576846"/>
              <a:gd name="connsiteY11049" fmla="*/ 3301580 h 7267344"/>
              <a:gd name="connsiteX11050" fmla="*/ 3558212 w 15576846"/>
              <a:gd name="connsiteY11050" fmla="*/ 3293933 h 7267344"/>
              <a:gd name="connsiteX11051" fmla="*/ 3552139 w 15576846"/>
              <a:gd name="connsiteY11051" fmla="*/ 3309902 h 7267344"/>
              <a:gd name="connsiteX11052" fmla="*/ 3542355 w 15576846"/>
              <a:gd name="connsiteY11052" fmla="*/ 3317100 h 7267344"/>
              <a:gd name="connsiteX11053" fmla="*/ 3566309 w 15576846"/>
              <a:gd name="connsiteY11053" fmla="*/ 3287185 h 7267344"/>
              <a:gd name="connsiteX11054" fmla="*/ 3576318 w 15576846"/>
              <a:gd name="connsiteY11054" fmla="*/ 3278526 h 7267344"/>
              <a:gd name="connsiteX11055" fmla="*/ 3570245 w 15576846"/>
              <a:gd name="connsiteY11055" fmla="*/ 3295395 h 7267344"/>
              <a:gd name="connsiteX11056" fmla="*/ 3560011 w 15576846"/>
              <a:gd name="connsiteY11056" fmla="*/ 3303717 h 7267344"/>
              <a:gd name="connsiteX11057" fmla="*/ 3566309 w 15576846"/>
              <a:gd name="connsiteY11057" fmla="*/ 3287185 h 7267344"/>
              <a:gd name="connsiteX11058" fmla="*/ 3584302 w 15576846"/>
              <a:gd name="connsiteY11058" fmla="*/ 3271216 h 7267344"/>
              <a:gd name="connsiteX11059" fmla="*/ 3594086 w 15576846"/>
              <a:gd name="connsiteY11059" fmla="*/ 3261770 h 7267344"/>
              <a:gd name="connsiteX11060" fmla="*/ 3588126 w 15576846"/>
              <a:gd name="connsiteY11060" fmla="*/ 3279426 h 7267344"/>
              <a:gd name="connsiteX11061" fmla="*/ 3578005 w 15576846"/>
              <a:gd name="connsiteY11061" fmla="*/ 3288760 h 7267344"/>
              <a:gd name="connsiteX11062" fmla="*/ 3584302 w 15576846"/>
              <a:gd name="connsiteY11062" fmla="*/ 3271216 h 7267344"/>
              <a:gd name="connsiteX11063" fmla="*/ 3602296 w 15576846"/>
              <a:gd name="connsiteY11063" fmla="*/ 3253223 h 7267344"/>
              <a:gd name="connsiteX11064" fmla="*/ 3613654 w 15576846"/>
              <a:gd name="connsiteY11064" fmla="*/ 3240403 h 7267344"/>
              <a:gd name="connsiteX11065" fmla="*/ 3607919 w 15576846"/>
              <a:gd name="connsiteY11065" fmla="*/ 3258396 h 7267344"/>
              <a:gd name="connsiteX11066" fmla="*/ 3596223 w 15576846"/>
              <a:gd name="connsiteY11066" fmla="*/ 3271329 h 7267344"/>
              <a:gd name="connsiteX11067" fmla="*/ 3602296 w 15576846"/>
              <a:gd name="connsiteY11067" fmla="*/ 3253223 h 7267344"/>
              <a:gd name="connsiteX11068" fmla="*/ 3622426 w 15576846"/>
              <a:gd name="connsiteY11068" fmla="*/ 3229382 h 7267344"/>
              <a:gd name="connsiteX11069" fmla="*/ 3634909 w 15576846"/>
              <a:gd name="connsiteY11069" fmla="*/ 3210713 h 7267344"/>
              <a:gd name="connsiteX11070" fmla="*/ 3631760 w 15576846"/>
              <a:gd name="connsiteY11070" fmla="*/ 3221172 h 7267344"/>
              <a:gd name="connsiteX11071" fmla="*/ 3616803 w 15576846"/>
              <a:gd name="connsiteY11071" fmla="*/ 3246925 h 7267344"/>
              <a:gd name="connsiteX11072" fmla="*/ 3622426 w 15576846"/>
              <a:gd name="connsiteY11072" fmla="*/ 3229382 h 7267344"/>
              <a:gd name="connsiteX11073" fmla="*/ 3655939 w 15576846"/>
              <a:gd name="connsiteY11073" fmla="*/ 3157520 h 7267344"/>
              <a:gd name="connsiteX11074" fmla="*/ 3667185 w 15576846"/>
              <a:gd name="connsiteY11074" fmla="*/ 3139751 h 7267344"/>
              <a:gd name="connsiteX11075" fmla="*/ 3659762 w 15576846"/>
              <a:gd name="connsiteY11075" fmla="*/ 3165954 h 7267344"/>
              <a:gd name="connsiteX11076" fmla="*/ 3649754 w 15576846"/>
              <a:gd name="connsiteY11076" fmla="*/ 3178212 h 7267344"/>
              <a:gd name="connsiteX11077" fmla="*/ 3655939 w 15576846"/>
              <a:gd name="connsiteY11077" fmla="*/ 3157520 h 7267344"/>
              <a:gd name="connsiteX11078" fmla="*/ 3674944 w 15576846"/>
              <a:gd name="connsiteY11078" fmla="*/ 3130417 h 7267344"/>
              <a:gd name="connsiteX11079" fmla="*/ 3683041 w 15576846"/>
              <a:gd name="connsiteY11079" fmla="*/ 3121870 h 7267344"/>
              <a:gd name="connsiteX11080" fmla="*/ 3675394 w 15576846"/>
              <a:gd name="connsiteY11080" fmla="*/ 3150885 h 7267344"/>
              <a:gd name="connsiteX11081" fmla="*/ 3667072 w 15576846"/>
              <a:gd name="connsiteY11081" fmla="*/ 3158532 h 7267344"/>
              <a:gd name="connsiteX11082" fmla="*/ 3674944 w 15576846"/>
              <a:gd name="connsiteY11082" fmla="*/ 3130417 h 7267344"/>
              <a:gd name="connsiteX11083" fmla="*/ 3689789 w 15576846"/>
              <a:gd name="connsiteY11083" fmla="*/ 3115348 h 7267344"/>
              <a:gd name="connsiteX11084" fmla="*/ 3698561 w 15576846"/>
              <a:gd name="connsiteY11084" fmla="*/ 3107588 h 7267344"/>
              <a:gd name="connsiteX11085" fmla="*/ 3690914 w 15576846"/>
              <a:gd name="connsiteY11085" fmla="*/ 3138177 h 7267344"/>
              <a:gd name="connsiteX11086" fmla="*/ 3681917 w 15576846"/>
              <a:gd name="connsiteY11086" fmla="*/ 3145374 h 7267344"/>
              <a:gd name="connsiteX11087" fmla="*/ 3689789 w 15576846"/>
              <a:gd name="connsiteY11087" fmla="*/ 3115348 h 7267344"/>
              <a:gd name="connsiteX11088" fmla="*/ 3704859 w 15576846"/>
              <a:gd name="connsiteY11088" fmla="*/ 3102302 h 7267344"/>
              <a:gd name="connsiteX11089" fmla="*/ 3712393 w 15576846"/>
              <a:gd name="connsiteY11089" fmla="*/ 3096230 h 7267344"/>
              <a:gd name="connsiteX11090" fmla="*/ 3705083 w 15576846"/>
              <a:gd name="connsiteY11090" fmla="*/ 3127718 h 7267344"/>
              <a:gd name="connsiteX11091" fmla="*/ 3697099 w 15576846"/>
              <a:gd name="connsiteY11091" fmla="*/ 3133454 h 7267344"/>
              <a:gd name="connsiteX11092" fmla="*/ 3704859 w 15576846"/>
              <a:gd name="connsiteY11092" fmla="*/ 3102302 h 7267344"/>
              <a:gd name="connsiteX11093" fmla="*/ 3718579 w 15576846"/>
              <a:gd name="connsiteY11093" fmla="*/ 3091506 h 7267344"/>
              <a:gd name="connsiteX11094" fmla="*/ 3726451 w 15576846"/>
              <a:gd name="connsiteY11094" fmla="*/ 3085659 h 7267344"/>
              <a:gd name="connsiteX11095" fmla="*/ 3719366 w 15576846"/>
              <a:gd name="connsiteY11095" fmla="*/ 3118047 h 7267344"/>
              <a:gd name="connsiteX11096" fmla="*/ 3711044 w 15576846"/>
              <a:gd name="connsiteY11096" fmla="*/ 3123557 h 7267344"/>
              <a:gd name="connsiteX11097" fmla="*/ 3718579 w 15576846"/>
              <a:gd name="connsiteY11097" fmla="*/ 3091506 h 7267344"/>
              <a:gd name="connsiteX11098" fmla="*/ 3732299 w 15576846"/>
              <a:gd name="connsiteY11098" fmla="*/ 3081385 h 7267344"/>
              <a:gd name="connsiteX11099" fmla="*/ 3740283 w 15576846"/>
              <a:gd name="connsiteY11099" fmla="*/ 3075875 h 7267344"/>
              <a:gd name="connsiteX11100" fmla="*/ 3733423 w 15576846"/>
              <a:gd name="connsiteY11100" fmla="*/ 3109050 h 7267344"/>
              <a:gd name="connsiteX11101" fmla="*/ 3724989 w 15576846"/>
              <a:gd name="connsiteY11101" fmla="*/ 3114336 h 7267344"/>
              <a:gd name="connsiteX11102" fmla="*/ 3732299 w 15576846"/>
              <a:gd name="connsiteY11102" fmla="*/ 3081385 h 7267344"/>
              <a:gd name="connsiteX11103" fmla="*/ 3746131 w 15576846"/>
              <a:gd name="connsiteY11103" fmla="*/ 3072051 h 7267344"/>
              <a:gd name="connsiteX11104" fmla="*/ 3754228 w 15576846"/>
              <a:gd name="connsiteY11104" fmla="*/ 3066765 h 7267344"/>
              <a:gd name="connsiteX11105" fmla="*/ 3747706 w 15576846"/>
              <a:gd name="connsiteY11105" fmla="*/ 3100728 h 7267344"/>
              <a:gd name="connsiteX11106" fmla="*/ 3739271 w 15576846"/>
              <a:gd name="connsiteY11106" fmla="*/ 3105789 h 7267344"/>
              <a:gd name="connsiteX11107" fmla="*/ 3746131 w 15576846"/>
              <a:gd name="connsiteY11107" fmla="*/ 3072051 h 7267344"/>
              <a:gd name="connsiteX11108" fmla="*/ 3759739 w 15576846"/>
              <a:gd name="connsiteY11108" fmla="*/ 3063054 h 7267344"/>
              <a:gd name="connsiteX11109" fmla="*/ 4127818 w 15576846"/>
              <a:gd name="connsiteY11109" fmla="*/ 2888517 h 7267344"/>
              <a:gd name="connsiteX11110" fmla="*/ 4671559 w 15576846"/>
              <a:gd name="connsiteY11110" fmla="*/ 2710719 h 7267344"/>
              <a:gd name="connsiteX11111" fmla="*/ 4716430 w 15576846"/>
              <a:gd name="connsiteY11111" fmla="*/ 2709370 h 7267344"/>
              <a:gd name="connsiteX11112" fmla="*/ 5165367 w 15576846"/>
              <a:gd name="connsiteY11112" fmla="*/ 2831275 h 7267344"/>
              <a:gd name="connsiteX11113" fmla="*/ 5439656 w 15576846"/>
              <a:gd name="connsiteY11113" fmla="*/ 2982983 h 7267344"/>
              <a:gd name="connsiteX11114" fmla="*/ 5691789 w 15576846"/>
              <a:gd name="connsiteY11114" fmla="*/ 3122545 h 7267344"/>
              <a:gd name="connsiteX11115" fmla="*/ 6131730 w 15576846"/>
              <a:gd name="connsiteY11115" fmla="*/ 3397396 h 7267344"/>
              <a:gd name="connsiteX11116" fmla="*/ 6296595 w 15576846"/>
              <a:gd name="connsiteY11116" fmla="*/ 3472181 h 7267344"/>
              <a:gd name="connsiteX11117" fmla="*/ 6297607 w 15576846"/>
              <a:gd name="connsiteY11117" fmla="*/ 3475780 h 7267344"/>
              <a:gd name="connsiteX11118" fmla="*/ 6133192 w 15576846"/>
              <a:gd name="connsiteY11118" fmla="*/ 3408079 h 7267344"/>
              <a:gd name="connsiteX11119" fmla="*/ 5691789 w 15576846"/>
              <a:gd name="connsiteY11119" fmla="*/ 3158532 h 7267344"/>
              <a:gd name="connsiteX11120" fmla="*/ 5435157 w 15576846"/>
              <a:gd name="connsiteY11120" fmla="*/ 3026055 h 7267344"/>
              <a:gd name="connsiteX11121" fmla="*/ 5161206 w 15576846"/>
              <a:gd name="connsiteY11121" fmla="*/ 2888180 h 7267344"/>
              <a:gd name="connsiteX11122" fmla="*/ 4710132 w 15576846"/>
              <a:gd name="connsiteY11122" fmla="*/ 2773022 h 7267344"/>
              <a:gd name="connsiteX11123" fmla="*/ 4665036 w 15576846"/>
              <a:gd name="connsiteY11123" fmla="*/ 2774259 h 7267344"/>
              <a:gd name="connsiteX11124" fmla="*/ 3753104 w 15576846"/>
              <a:gd name="connsiteY11124" fmla="*/ 3097579 h 7267344"/>
              <a:gd name="connsiteX11125" fmla="*/ 3759739 w 15576846"/>
              <a:gd name="connsiteY11125" fmla="*/ 3063054 h 7267344"/>
              <a:gd name="connsiteX11126" fmla="*/ 6414790 w 15576846"/>
              <a:gd name="connsiteY11126" fmla="*/ 3640870 h 7267344"/>
              <a:gd name="connsiteX11127" fmla="*/ 6438406 w 15576846"/>
              <a:gd name="connsiteY11127" fmla="*/ 3712057 h 7267344"/>
              <a:gd name="connsiteX11128" fmla="*/ 6842023 w 15576846"/>
              <a:gd name="connsiteY11128" fmla="*/ 4459462 h 7267344"/>
              <a:gd name="connsiteX11129" fmla="*/ 7394310 w 15576846"/>
              <a:gd name="connsiteY11129" fmla="*/ 4873762 h 7267344"/>
              <a:gd name="connsiteX11130" fmla="*/ 8102354 w 15576846"/>
              <a:gd name="connsiteY11130" fmla="*/ 4301344 h 7267344"/>
              <a:gd name="connsiteX11131" fmla="*/ 7388350 w 15576846"/>
              <a:gd name="connsiteY11131" fmla="*/ 4898728 h 7267344"/>
              <a:gd name="connsiteX11132" fmla="*/ 6837637 w 15576846"/>
              <a:gd name="connsiteY11132" fmla="*/ 4475318 h 7267344"/>
              <a:gd name="connsiteX11133" fmla="*/ 6437732 w 15576846"/>
              <a:gd name="connsiteY11133" fmla="*/ 3710707 h 7267344"/>
              <a:gd name="connsiteX11134" fmla="*/ 6414790 w 15576846"/>
              <a:gd name="connsiteY11134" fmla="*/ 3640870 h 7267344"/>
              <a:gd name="connsiteX11135" fmla="*/ 6414790 w 15576846"/>
              <a:gd name="connsiteY11135" fmla="*/ 3640870 h 7267344"/>
              <a:gd name="connsiteX11136" fmla="*/ 9383377 w 15576846"/>
              <a:gd name="connsiteY11136" fmla="*/ 4285712 h 7267344"/>
              <a:gd name="connsiteX11137" fmla="*/ 9721092 w 15576846"/>
              <a:gd name="connsiteY11137" fmla="*/ 5126120 h 7267344"/>
              <a:gd name="connsiteX11138" fmla="*/ 9965354 w 15576846"/>
              <a:gd name="connsiteY11138" fmla="*/ 5627239 h 7267344"/>
              <a:gd name="connsiteX11139" fmla="*/ 10137754 w 15576846"/>
              <a:gd name="connsiteY11139" fmla="*/ 5946624 h 7267344"/>
              <a:gd name="connsiteX11140" fmla="*/ 10375156 w 15576846"/>
              <a:gd name="connsiteY11140" fmla="*/ 6229009 h 7267344"/>
              <a:gd name="connsiteX11141" fmla="*/ 10651243 w 15576846"/>
              <a:gd name="connsiteY11141" fmla="*/ 6342480 h 7267344"/>
              <a:gd name="connsiteX11142" fmla="*/ 10704999 w 15576846"/>
              <a:gd name="connsiteY11142" fmla="*/ 6338544 h 7267344"/>
              <a:gd name="connsiteX11143" fmla="*/ 11273368 w 15576846"/>
              <a:gd name="connsiteY11143" fmla="*/ 5817407 h 7267344"/>
              <a:gd name="connsiteX11144" fmla="*/ 11543495 w 15576846"/>
              <a:gd name="connsiteY11144" fmla="*/ 5306842 h 7267344"/>
              <a:gd name="connsiteX11145" fmla="*/ 11541359 w 15576846"/>
              <a:gd name="connsiteY11145" fmla="*/ 5317076 h 7267344"/>
              <a:gd name="connsiteX11146" fmla="*/ 11264371 w 15576846"/>
              <a:gd name="connsiteY11146" fmla="*/ 5869139 h 7267344"/>
              <a:gd name="connsiteX11147" fmla="*/ 10697801 w 15576846"/>
              <a:gd name="connsiteY11147" fmla="*/ 6401859 h 7267344"/>
              <a:gd name="connsiteX11148" fmla="*/ 10644271 w 15576846"/>
              <a:gd name="connsiteY11148" fmla="*/ 6405794 h 7267344"/>
              <a:gd name="connsiteX11149" fmla="*/ 10368971 w 15576846"/>
              <a:gd name="connsiteY11149" fmla="*/ 6290074 h 7267344"/>
              <a:gd name="connsiteX11150" fmla="*/ 10133143 w 15576846"/>
              <a:gd name="connsiteY11150" fmla="*/ 6002516 h 7267344"/>
              <a:gd name="connsiteX11151" fmla="*/ 9971427 w 15576846"/>
              <a:gd name="connsiteY11151" fmla="*/ 5694040 h 7267344"/>
              <a:gd name="connsiteX11152" fmla="*/ 9720530 w 15576846"/>
              <a:gd name="connsiteY11152" fmla="*/ 5161995 h 7267344"/>
              <a:gd name="connsiteX11153" fmla="*/ 9384165 w 15576846"/>
              <a:gd name="connsiteY11153" fmla="*/ 4289761 h 7267344"/>
              <a:gd name="connsiteX11154" fmla="*/ 9363697 w 15576846"/>
              <a:gd name="connsiteY11154" fmla="*/ 4243090 h 7267344"/>
              <a:gd name="connsiteX11155" fmla="*/ 9383377 w 15576846"/>
              <a:gd name="connsiteY11155" fmla="*/ 4285712 h 7267344"/>
              <a:gd name="connsiteX11156" fmla="*/ 11920346 w 15576846"/>
              <a:gd name="connsiteY11156" fmla="*/ 4187422 h 7267344"/>
              <a:gd name="connsiteX11157" fmla="*/ 11920458 w 15576846"/>
              <a:gd name="connsiteY11157" fmla="*/ 4187197 h 7267344"/>
              <a:gd name="connsiteX11158" fmla="*/ 11920909 w 15576846"/>
              <a:gd name="connsiteY11158" fmla="*/ 4186522 h 7267344"/>
              <a:gd name="connsiteX11159" fmla="*/ 11920796 w 15576846"/>
              <a:gd name="connsiteY11159" fmla="*/ 4186748 h 7267344"/>
              <a:gd name="connsiteX11160" fmla="*/ 11920346 w 15576846"/>
              <a:gd name="connsiteY11160" fmla="*/ 4187422 h 7267344"/>
              <a:gd name="connsiteX11161" fmla="*/ 11948911 w 15576846"/>
              <a:gd name="connsiteY11161" fmla="*/ 4139177 h 7267344"/>
              <a:gd name="connsiteX11162" fmla="*/ 11949697 w 15576846"/>
              <a:gd name="connsiteY11162" fmla="*/ 4137603 h 7267344"/>
              <a:gd name="connsiteX11163" fmla="*/ 11950823 w 15576846"/>
              <a:gd name="connsiteY11163" fmla="*/ 4136253 h 7267344"/>
              <a:gd name="connsiteX11164" fmla="*/ 11950035 w 15576846"/>
              <a:gd name="connsiteY11164" fmla="*/ 4137940 h 7267344"/>
              <a:gd name="connsiteX11165" fmla="*/ 11948911 w 15576846"/>
              <a:gd name="connsiteY11165" fmla="*/ 4139177 h 7267344"/>
              <a:gd name="connsiteX11166" fmla="*/ 11960382 w 15576846"/>
              <a:gd name="connsiteY11166" fmla="*/ 4115111 h 7267344"/>
              <a:gd name="connsiteX11167" fmla="*/ 11962180 w 15576846"/>
              <a:gd name="connsiteY11167" fmla="*/ 4111400 h 7267344"/>
              <a:gd name="connsiteX11168" fmla="*/ 11964543 w 15576846"/>
              <a:gd name="connsiteY11168" fmla="*/ 4108588 h 7267344"/>
              <a:gd name="connsiteX11169" fmla="*/ 11962631 w 15576846"/>
              <a:gd name="connsiteY11169" fmla="*/ 4112300 h 7267344"/>
              <a:gd name="connsiteX11170" fmla="*/ 11960382 w 15576846"/>
              <a:gd name="connsiteY11170" fmla="*/ 4115111 h 7267344"/>
              <a:gd name="connsiteX11171" fmla="*/ 11978713 w 15576846"/>
              <a:gd name="connsiteY11171" fmla="*/ 4092282 h 7267344"/>
              <a:gd name="connsiteX11172" fmla="*/ 11980287 w 15576846"/>
              <a:gd name="connsiteY11172" fmla="*/ 4090595 h 7267344"/>
              <a:gd name="connsiteX11173" fmla="*/ 11979049 w 15576846"/>
              <a:gd name="connsiteY11173" fmla="*/ 4092957 h 7267344"/>
              <a:gd name="connsiteX11174" fmla="*/ 11977589 w 15576846"/>
              <a:gd name="connsiteY11174" fmla="*/ 4094643 h 7267344"/>
              <a:gd name="connsiteX11175" fmla="*/ 11978713 w 15576846"/>
              <a:gd name="connsiteY11175" fmla="*/ 4092282 h 7267344"/>
              <a:gd name="connsiteX11176" fmla="*/ 11989171 w 15576846"/>
              <a:gd name="connsiteY11176" fmla="*/ 4071814 h 7267344"/>
              <a:gd name="connsiteX11177" fmla="*/ 11991308 w 15576846"/>
              <a:gd name="connsiteY11177" fmla="*/ 4067653 h 7267344"/>
              <a:gd name="connsiteX11178" fmla="*/ 11994120 w 15576846"/>
              <a:gd name="connsiteY11178" fmla="*/ 4064729 h 7267344"/>
              <a:gd name="connsiteX11179" fmla="*/ 11991870 w 15576846"/>
              <a:gd name="connsiteY11179" fmla="*/ 4068890 h 7267344"/>
              <a:gd name="connsiteX11180" fmla="*/ 11989171 w 15576846"/>
              <a:gd name="connsiteY11180" fmla="*/ 4071814 h 7267344"/>
              <a:gd name="connsiteX11181" fmla="*/ 12007952 w 15576846"/>
              <a:gd name="connsiteY11181" fmla="*/ 4050672 h 7267344"/>
              <a:gd name="connsiteX11182" fmla="*/ 12009864 w 15576846"/>
              <a:gd name="connsiteY11182" fmla="*/ 4048760 h 7267344"/>
              <a:gd name="connsiteX11183" fmla="*/ 12008290 w 15576846"/>
              <a:gd name="connsiteY11183" fmla="*/ 4051459 h 7267344"/>
              <a:gd name="connsiteX11184" fmla="*/ 12006490 w 15576846"/>
              <a:gd name="connsiteY11184" fmla="*/ 4053371 h 7267344"/>
              <a:gd name="connsiteX11185" fmla="*/ 12007952 w 15576846"/>
              <a:gd name="connsiteY11185" fmla="*/ 4050672 h 7267344"/>
              <a:gd name="connsiteX11186" fmla="*/ 12018186 w 15576846"/>
              <a:gd name="connsiteY11186" fmla="*/ 4031779 h 7267344"/>
              <a:gd name="connsiteX11187" fmla="*/ 12020547 w 15576846"/>
              <a:gd name="connsiteY11187" fmla="*/ 4027393 h 7267344"/>
              <a:gd name="connsiteX11188" fmla="*/ 12023584 w 15576846"/>
              <a:gd name="connsiteY11188" fmla="*/ 4024581 h 7267344"/>
              <a:gd name="connsiteX11189" fmla="*/ 12021110 w 15576846"/>
              <a:gd name="connsiteY11189" fmla="*/ 4028855 h 7267344"/>
              <a:gd name="connsiteX11190" fmla="*/ 12018186 w 15576846"/>
              <a:gd name="connsiteY11190" fmla="*/ 4031779 h 7267344"/>
              <a:gd name="connsiteX11191" fmla="*/ 12037191 w 15576846"/>
              <a:gd name="connsiteY11191" fmla="*/ 4012098 h 7267344"/>
              <a:gd name="connsiteX11192" fmla="*/ 12039329 w 15576846"/>
              <a:gd name="connsiteY11192" fmla="*/ 4010186 h 7267344"/>
              <a:gd name="connsiteX11193" fmla="*/ 12037529 w 15576846"/>
              <a:gd name="connsiteY11193" fmla="*/ 4013110 h 7267344"/>
              <a:gd name="connsiteX11194" fmla="*/ 12035391 w 15576846"/>
              <a:gd name="connsiteY11194" fmla="*/ 4015135 h 7267344"/>
              <a:gd name="connsiteX11195" fmla="*/ 12037191 w 15576846"/>
              <a:gd name="connsiteY11195" fmla="*/ 4012098 h 7267344"/>
              <a:gd name="connsiteX11196" fmla="*/ 12047425 w 15576846"/>
              <a:gd name="connsiteY11196" fmla="*/ 3994442 h 7267344"/>
              <a:gd name="connsiteX11197" fmla="*/ 12050012 w 15576846"/>
              <a:gd name="connsiteY11197" fmla="*/ 3990056 h 7267344"/>
              <a:gd name="connsiteX11198" fmla="*/ 12053273 w 15576846"/>
              <a:gd name="connsiteY11198" fmla="*/ 3987245 h 7267344"/>
              <a:gd name="connsiteX11199" fmla="*/ 12050574 w 15576846"/>
              <a:gd name="connsiteY11199" fmla="*/ 3991518 h 7267344"/>
              <a:gd name="connsiteX11200" fmla="*/ 12047425 w 15576846"/>
              <a:gd name="connsiteY11200" fmla="*/ 3994442 h 7267344"/>
              <a:gd name="connsiteX11201" fmla="*/ 12066768 w 15576846"/>
              <a:gd name="connsiteY11201" fmla="*/ 3976224 h 7267344"/>
              <a:gd name="connsiteX11202" fmla="*/ 12069242 w 15576846"/>
              <a:gd name="connsiteY11202" fmla="*/ 3974200 h 7267344"/>
              <a:gd name="connsiteX11203" fmla="*/ 12067331 w 15576846"/>
              <a:gd name="connsiteY11203" fmla="*/ 3977123 h 7267344"/>
              <a:gd name="connsiteX11204" fmla="*/ 12064968 w 15576846"/>
              <a:gd name="connsiteY11204" fmla="*/ 3979148 h 7267344"/>
              <a:gd name="connsiteX11205" fmla="*/ 12066768 w 15576846"/>
              <a:gd name="connsiteY11205" fmla="*/ 3976224 h 7267344"/>
              <a:gd name="connsiteX11206" fmla="*/ 12077002 w 15576846"/>
              <a:gd name="connsiteY11206" fmla="*/ 3959580 h 7267344"/>
              <a:gd name="connsiteX11207" fmla="*/ 12079701 w 15576846"/>
              <a:gd name="connsiteY11207" fmla="*/ 3955306 h 7267344"/>
              <a:gd name="connsiteX11208" fmla="*/ 12083187 w 15576846"/>
              <a:gd name="connsiteY11208" fmla="*/ 3952720 h 7267344"/>
              <a:gd name="connsiteX11209" fmla="*/ 12080488 w 15576846"/>
              <a:gd name="connsiteY11209" fmla="*/ 3956881 h 7267344"/>
              <a:gd name="connsiteX11210" fmla="*/ 12077002 w 15576846"/>
              <a:gd name="connsiteY11210" fmla="*/ 3959580 h 7267344"/>
              <a:gd name="connsiteX11211" fmla="*/ 12096570 w 15576846"/>
              <a:gd name="connsiteY11211" fmla="*/ 3942823 h 7267344"/>
              <a:gd name="connsiteX11212" fmla="*/ 12099156 w 15576846"/>
              <a:gd name="connsiteY11212" fmla="*/ 3940911 h 7267344"/>
              <a:gd name="connsiteX11213" fmla="*/ 12097131 w 15576846"/>
              <a:gd name="connsiteY11213" fmla="*/ 3943723 h 7267344"/>
              <a:gd name="connsiteX11214" fmla="*/ 12094545 w 15576846"/>
              <a:gd name="connsiteY11214" fmla="*/ 3945747 h 7267344"/>
              <a:gd name="connsiteX11215" fmla="*/ 12096570 w 15576846"/>
              <a:gd name="connsiteY11215" fmla="*/ 3942823 h 7267344"/>
              <a:gd name="connsiteX11216" fmla="*/ 12106917 w 15576846"/>
              <a:gd name="connsiteY11216" fmla="*/ 3927079 h 7267344"/>
              <a:gd name="connsiteX11217" fmla="*/ 12109728 w 15576846"/>
              <a:gd name="connsiteY11217" fmla="*/ 3922918 h 7267344"/>
              <a:gd name="connsiteX11218" fmla="*/ 12113439 w 15576846"/>
              <a:gd name="connsiteY11218" fmla="*/ 3920444 h 7267344"/>
              <a:gd name="connsiteX11219" fmla="*/ 12110627 w 15576846"/>
              <a:gd name="connsiteY11219" fmla="*/ 3924380 h 7267344"/>
              <a:gd name="connsiteX11220" fmla="*/ 12106917 w 15576846"/>
              <a:gd name="connsiteY11220" fmla="*/ 3927079 h 7267344"/>
              <a:gd name="connsiteX11221" fmla="*/ 12126708 w 15576846"/>
              <a:gd name="connsiteY11221" fmla="*/ 3911560 h 7267344"/>
              <a:gd name="connsiteX11222" fmla="*/ 12129409 w 15576846"/>
              <a:gd name="connsiteY11222" fmla="*/ 3909760 h 7267344"/>
              <a:gd name="connsiteX11223" fmla="*/ 12127384 w 15576846"/>
              <a:gd name="connsiteY11223" fmla="*/ 3912459 h 7267344"/>
              <a:gd name="connsiteX11224" fmla="*/ 12124685 w 15576846"/>
              <a:gd name="connsiteY11224" fmla="*/ 3914371 h 7267344"/>
              <a:gd name="connsiteX11225" fmla="*/ 12126708 w 15576846"/>
              <a:gd name="connsiteY11225" fmla="*/ 3911560 h 7267344"/>
              <a:gd name="connsiteX11226" fmla="*/ 12137168 w 15576846"/>
              <a:gd name="connsiteY11226" fmla="*/ 3896602 h 7267344"/>
              <a:gd name="connsiteX11227" fmla="*/ 12139866 w 15576846"/>
              <a:gd name="connsiteY11227" fmla="*/ 3892667 h 7267344"/>
              <a:gd name="connsiteX11228" fmla="*/ 12143802 w 15576846"/>
              <a:gd name="connsiteY11228" fmla="*/ 3890305 h 7267344"/>
              <a:gd name="connsiteX11229" fmla="*/ 12140991 w 15576846"/>
              <a:gd name="connsiteY11229" fmla="*/ 3894128 h 7267344"/>
              <a:gd name="connsiteX11230" fmla="*/ 12137168 w 15576846"/>
              <a:gd name="connsiteY11230" fmla="*/ 3896602 h 7267344"/>
              <a:gd name="connsiteX11231" fmla="*/ 12157186 w 15576846"/>
              <a:gd name="connsiteY11231" fmla="*/ 3882433 h 7267344"/>
              <a:gd name="connsiteX11232" fmla="*/ 12160110 w 15576846"/>
              <a:gd name="connsiteY11232" fmla="*/ 3880746 h 7267344"/>
              <a:gd name="connsiteX11233" fmla="*/ 12158085 w 15576846"/>
              <a:gd name="connsiteY11233" fmla="*/ 3883220 h 7267344"/>
              <a:gd name="connsiteX11234" fmla="*/ 12155161 w 15576846"/>
              <a:gd name="connsiteY11234" fmla="*/ 3885019 h 7267344"/>
              <a:gd name="connsiteX11235" fmla="*/ 12157186 w 15576846"/>
              <a:gd name="connsiteY11235" fmla="*/ 3882433 h 7267344"/>
              <a:gd name="connsiteX11236" fmla="*/ 12167869 w 15576846"/>
              <a:gd name="connsiteY11236" fmla="*/ 3868263 h 7267344"/>
              <a:gd name="connsiteX11237" fmla="*/ 12170680 w 15576846"/>
              <a:gd name="connsiteY11237" fmla="*/ 3864552 h 7267344"/>
              <a:gd name="connsiteX11238" fmla="*/ 12174729 w 15576846"/>
              <a:gd name="connsiteY11238" fmla="*/ 3862415 h 7267344"/>
              <a:gd name="connsiteX11239" fmla="*/ 12171917 w 15576846"/>
              <a:gd name="connsiteY11239" fmla="*/ 3865901 h 7267344"/>
              <a:gd name="connsiteX11240" fmla="*/ 12167869 w 15576846"/>
              <a:gd name="connsiteY11240" fmla="*/ 3868263 h 7267344"/>
              <a:gd name="connsiteX11241" fmla="*/ 12187999 w 15576846"/>
              <a:gd name="connsiteY11241" fmla="*/ 3855330 h 7267344"/>
              <a:gd name="connsiteX11242" fmla="*/ 12191036 w 15576846"/>
              <a:gd name="connsiteY11242" fmla="*/ 3853755 h 7267344"/>
              <a:gd name="connsiteX11243" fmla="*/ 12189124 w 15576846"/>
              <a:gd name="connsiteY11243" fmla="*/ 3856117 h 7267344"/>
              <a:gd name="connsiteX11244" fmla="*/ 12186087 w 15576846"/>
              <a:gd name="connsiteY11244" fmla="*/ 3857804 h 7267344"/>
              <a:gd name="connsiteX11245" fmla="*/ 12187999 w 15576846"/>
              <a:gd name="connsiteY11245" fmla="*/ 3855330 h 7267344"/>
              <a:gd name="connsiteX11246" fmla="*/ 12198908 w 15576846"/>
              <a:gd name="connsiteY11246" fmla="*/ 3841722 h 7267344"/>
              <a:gd name="connsiteX11247" fmla="*/ 12201719 w 15576846"/>
              <a:gd name="connsiteY11247" fmla="*/ 3838349 h 7267344"/>
              <a:gd name="connsiteX11248" fmla="*/ 12205880 w 15576846"/>
              <a:gd name="connsiteY11248" fmla="*/ 3836324 h 7267344"/>
              <a:gd name="connsiteX11249" fmla="*/ 12203069 w 15576846"/>
              <a:gd name="connsiteY11249" fmla="*/ 3839586 h 7267344"/>
              <a:gd name="connsiteX11250" fmla="*/ 12198908 w 15576846"/>
              <a:gd name="connsiteY11250" fmla="*/ 3841722 h 7267344"/>
              <a:gd name="connsiteX11251" fmla="*/ 12219151 w 15576846"/>
              <a:gd name="connsiteY11251" fmla="*/ 3829914 h 7267344"/>
              <a:gd name="connsiteX11252" fmla="*/ 12222187 w 15576846"/>
              <a:gd name="connsiteY11252" fmla="*/ 3828452 h 7267344"/>
              <a:gd name="connsiteX11253" fmla="*/ 12220275 w 15576846"/>
              <a:gd name="connsiteY11253" fmla="*/ 3830589 h 7267344"/>
              <a:gd name="connsiteX11254" fmla="*/ 12217239 w 15576846"/>
              <a:gd name="connsiteY11254" fmla="*/ 3832163 h 7267344"/>
              <a:gd name="connsiteX11255" fmla="*/ 12219151 w 15576846"/>
              <a:gd name="connsiteY11255" fmla="*/ 3829914 h 7267344"/>
              <a:gd name="connsiteX11256" fmla="*/ 12230397 w 15576846"/>
              <a:gd name="connsiteY11256" fmla="*/ 3816869 h 7267344"/>
              <a:gd name="connsiteX11257" fmla="*/ 12233096 w 15576846"/>
              <a:gd name="connsiteY11257" fmla="*/ 3813720 h 7267344"/>
              <a:gd name="connsiteX11258" fmla="*/ 12237257 w 15576846"/>
              <a:gd name="connsiteY11258" fmla="*/ 3811921 h 7267344"/>
              <a:gd name="connsiteX11259" fmla="*/ 12234558 w 15576846"/>
              <a:gd name="connsiteY11259" fmla="*/ 3814957 h 7267344"/>
              <a:gd name="connsiteX11260" fmla="*/ 12230397 w 15576846"/>
              <a:gd name="connsiteY11260" fmla="*/ 3816869 h 7267344"/>
              <a:gd name="connsiteX11261" fmla="*/ 12250751 w 15576846"/>
              <a:gd name="connsiteY11261" fmla="*/ 3806298 h 7267344"/>
              <a:gd name="connsiteX11262" fmla="*/ 12253900 w 15576846"/>
              <a:gd name="connsiteY11262" fmla="*/ 3804948 h 7267344"/>
              <a:gd name="connsiteX11263" fmla="*/ 12252101 w 15576846"/>
              <a:gd name="connsiteY11263" fmla="*/ 3806860 h 7267344"/>
              <a:gd name="connsiteX11264" fmla="*/ 12248951 w 15576846"/>
              <a:gd name="connsiteY11264" fmla="*/ 3808322 h 7267344"/>
              <a:gd name="connsiteX11265" fmla="*/ 12250751 w 15576846"/>
              <a:gd name="connsiteY11265" fmla="*/ 3806298 h 7267344"/>
              <a:gd name="connsiteX11266" fmla="*/ 12262222 w 15576846"/>
              <a:gd name="connsiteY11266" fmla="*/ 3793702 h 7267344"/>
              <a:gd name="connsiteX11267" fmla="*/ 12264809 w 15576846"/>
              <a:gd name="connsiteY11267" fmla="*/ 3790778 h 7267344"/>
              <a:gd name="connsiteX11268" fmla="*/ 12269082 w 15576846"/>
              <a:gd name="connsiteY11268" fmla="*/ 3789204 h 7267344"/>
              <a:gd name="connsiteX11269" fmla="*/ 12266496 w 15576846"/>
              <a:gd name="connsiteY11269" fmla="*/ 3791903 h 7267344"/>
              <a:gd name="connsiteX11270" fmla="*/ 12262222 w 15576846"/>
              <a:gd name="connsiteY11270" fmla="*/ 3793702 h 7267344"/>
              <a:gd name="connsiteX11271" fmla="*/ 12282802 w 15576846"/>
              <a:gd name="connsiteY11271" fmla="*/ 3784256 h 7267344"/>
              <a:gd name="connsiteX11272" fmla="*/ 12285951 w 15576846"/>
              <a:gd name="connsiteY11272" fmla="*/ 3783131 h 7267344"/>
              <a:gd name="connsiteX11273" fmla="*/ 12284264 w 15576846"/>
              <a:gd name="connsiteY11273" fmla="*/ 3784818 h 7267344"/>
              <a:gd name="connsiteX11274" fmla="*/ 12281116 w 15576846"/>
              <a:gd name="connsiteY11274" fmla="*/ 3786168 h 7267344"/>
              <a:gd name="connsiteX11275" fmla="*/ 12282802 w 15576846"/>
              <a:gd name="connsiteY11275" fmla="*/ 3784256 h 7267344"/>
              <a:gd name="connsiteX11276" fmla="*/ 12294836 w 15576846"/>
              <a:gd name="connsiteY11276" fmla="*/ 3771885 h 7267344"/>
              <a:gd name="connsiteX11277" fmla="*/ 12296972 w 15576846"/>
              <a:gd name="connsiteY11277" fmla="*/ 3769636 h 7267344"/>
              <a:gd name="connsiteX11278" fmla="*/ 12301245 w 15576846"/>
              <a:gd name="connsiteY11278" fmla="*/ 3768286 h 7267344"/>
              <a:gd name="connsiteX11279" fmla="*/ 12299109 w 15576846"/>
              <a:gd name="connsiteY11279" fmla="*/ 3770311 h 7267344"/>
              <a:gd name="connsiteX11280" fmla="*/ 12294836 w 15576846"/>
              <a:gd name="connsiteY11280" fmla="*/ 3771885 h 7267344"/>
              <a:gd name="connsiteX11281" fmla="*/ 12315078 w 15576846"/>
              <a:gd name="connsiteY11281" fmla="*/ 3763788 h 7267344"/>
              <a:gd name="connsiteX11282" fmla="*/ 12318227 w 15576846"/>
              <a:gd name="connsiteY11282" fmla="*/ 3762776 h 7267344"/>
              <a:gd name="connsiteX11283" fmla="*/ 12316990 w 15576846"/>
              <a:gd name="connsiteY11283" fmla="*/ 3763901 h 7267344"/>
              <a:gd name="connsiteX11284" fmla="*/ 12313728 w 15576846"/>
              <a:gd name="connsiteY11284" fmla="*/ 3765025 h 7267344"/>
              <a:gd name="connsiteX11285" fmla="*/ 12315078 w 15576846"/>
              <a:gd name="connsiteY11285" fmla="*/ 3763788 h 7267344"/>
              <a:gd name="connsiteX11286" fmla="*/ 12327449 w 15576846"/>
              <a:gd name="connsiteY11286" fmla="*/ 3751980 h 7267344"/>
              <a:gd name="connsiteX11287" fmla="*/ 12329360 w 15576846"/>
              <a:gd name="connsiteY11287" fmla="*/ 3750181 h 7267344"/>
              <a:gd name="connsiteX11288" fmla="*/ 12333634 w 15576846"/>
              <a:gd name="connsiteY11288" fmla="*/ 3748943 h 7267344"/>
              <a:gd name="connsiteX11289" fmla="*/ 12331835 w 15576846"/>
              <a:gd name="connsiteY11289" fmla="*/ 3750630 h 7267344"/>
              <a:gd name="connsiteX11290" fmla="*/ 12327449 w 15576846"/>
              <a:gd name="connsiteY11290" fmla="*/ 3751980 h 7267344"/>
              <a:gd name="connsiteX11291" fmla="*/ 12347691 w 15576846"/>
              <a:gd name="connsiteY11291" fmla="*/ 3745007 h 7267344"/>
              <a:gd name="connsiteX11292" fmla="*/ 12350840 w 15576846"/>
              <a:gd name="connsiteY11292" fmla="*/ 3744108 h 7267344"/>
              <a:gd name="connsiteX11293" fmla="*/ 12349941 w 15576846"/>
              <a:gd name="connsiteY11293" fmla="*/ 3744895 h 7267344"/>
              <a:gd name="connsiteX11294" fmla="*/ 12346679 w 15576846"/>
              <a:gd name="connsiteY11294" fmla="*/ 3745907 h 7267344"/>
              <a:gd name="connsiteX11295" fmla="*/ 12347691 w 15576846"/>
              <a:gd name="connsiteY11295" fmla="*/ 3745007 h 7267344"/>
              <a:gd name="connsiteX11296" fmla="*/ 12379967 w 15576846"/>
              <a:gd name="connsiteY11296" fmla="*/ 3728139 h 7267344"/>
              <a:gd name="connsiteX11297" fmla="*/ 12380867 w 15576846"/>
              <a:gd name="connsiteY11297" fmla="*/ 3727351 h 7267344"/>
              <a:gd name="connsiteX11298" fmla="*/ 12384015 w 15576846"/>
              <a:gd name="connsiteY11298" fmla="*/ 3726564 h 7267344"/>
              <a:gd name="connsiteX11299" fmla="*/ 12383229 w 15576846"/>
              <a:gd name="connsiteY11299" fmla="*/ 3727239 h 7267344"/>
              <a:gd name="connsiteX11300" fmla="*/ 12379967 w 15576846"/>
              <a:gd name="connsiteY11300" fmla="*/ 3728139 h 7267344"/>
              <a:gd name="connsiteX11301" fmla="*/ 12413705 w 15576846"/>
              <a:gd name="connsiteY11301" fmla="*/ 3711832 h 7267344"/>
              <a:gd name="connsiteX11302" fmla="*/ 12414605 w 15576846"/>
              <a:gd name="connsiteY11302" fmla="*/ 3711157 h 7267344"/>
              <a:gd name="connsiteX11303" fmla="*/ 12417753 w 15576846"/>
              <a:gd name="connsiteY11303" fmla="*/ 3710595 h 7267344"/>
              <a:gd name="connsiteX11304" fmla="*/ 12416966 w 15576846"/>
              <a:gd name="connsiteY11304" fmla="*/ 3711157 h 7267344"/>
              <a:gd name="connsiteX11305" fmla="*/ 12413705 w 15576846"/>
              <a:gd name="connsiteY11305" fmla="*/ 3711832 h 7267344"/>
              <a:gd name="connsiteX11306" fmla="*/ 12517280 w 15576846"/>
              <a:gd name="connsiteY11306" fmla="*/ 3670897 h 7267344"/>
              <a:gd name="connsiteX11307" fmla="*/ 12517955 w 15576846"/>
              <a:gd name="connsiteY11307" fmla="*/ 3670447 h 7267344"/>
              <a:gd name="connsiteX11308" fmla="*/ 12520991 w 15576846"/>
              <a:gd name="connsiteY11308" fmla="*/ 3670222 h 7267344"/>
              <a:gd name="connsiteX11309" fmla="*/ 12520428 w 15576846"/>
              <a:gd name="connsiteY11309" fmla="*/ 3670559 h 7267344"/>
              <a:gd name="connsiteX11310" fmla="*/ 12517280 w 15576846"/>
              <a:gd name="connsiteY11310" fmla="*/ 3670897 h 7267344"/>
              <a:gd name="connsiteX11311" fmla="*/ 12552817 w 15576846"/>
              <a:gd name="connsiteY11311" fmla="*/ 3659651 h 7267344"/>
              <a:gd name="connsiteX11312" fmla="*/ 12553267 w 15576846"/>
              <a:gd name="connsiteY11312" fmla="*/ 3659426 h 7267344"/>
              <a:gd name="connsiteX11313" fmla="*/ 12556191 w 15576846"/>
              <a:gd name="connsiteY11313" fmla="*/ 3659201 h 7267344"/>
              <a:gd name="connsiteX11314" fmla="*/ 12555853 w 15576846"/>
              <a:gd name="connsiteY11314" fmla="*/ 3659314 h 7267344"/>
              <a:gd name="connsiteX11315" fmla="*/ 12552817 w 15576846"/>
              <a:gd name="connsiteY11315" fmla="*/ 3659651 h 7267344"/>
              <a:gd name="connsiteX11316" fmla="*/ 12662239 w 15576846"/>
              <a:gd name="connsiteY11316" fmla="*/ 3633223 h 7267344"/>
              <a:gd name="connsiteX11317" fmla="*/ 13162796 w 15576846"/>
              <a:gd name="connsiteY11317" fmla="*/ 3309452 h 7267344"/>
              <a:gd name="connsiteX11318" fmla="*/ 13684607 w 15576846"/>
              <a:gd name="connsiteY11318" fmla="*/ 3123332 h 7267344"/>
              <a:gd name="connsiteX11319" fmla="*/ 13799204 w 15576846"/>
              <a:gd name="connsiteY11319" fmla="*/ 3139864 h 7267344"/>
              <a:gd name="connsiteX11320" fmla="*/ 13822144 w 15576846"/>
              <a:gd name="connsiteY11320" fmla="*/ 3170903 h 7267344"/>
              <a:gd name="connsiteX11321" fmla="*/ 13708786 w 15576846"/>
              <a:gd name="connsiteY11321" fmla="*/ 3155496 h 7267344"/>
              <a:gd name="connsiteX11322" fmla="*/ 13183151 w 15576846"/>
              <a:gd name="connsiteY11322" fmla="*/ 3330820 h 7267344"/>
              <a:gd name="connsiteX11323" fmla="*/ 12664940 w 15576846"/>
              <a:gd name="connsiteY11323" fmla="*/ 3633223 h 7267344"/>
              <a:gd name="connsiteX11324" fmla="*/ 12662239 w 15576846"/>
              <a:gd name="connsiteY11324" fmla="*/ 3633223 h 7267344"/>
              <a:gd name="connsiteX11325" fmla="*/ 13807751 w 15576846"/>
              <a:gd name="connsiteY11325" fmla="*/ 3141438 h 7267344"/>
              <a:gd name="connsiteX11326" fmla="*/ 13822257 w 15576846"/>
              <a:gd name="connsiteY11326" fmla="*/ 3144362 h 7267344"/>
              <a:gd name="connsiteX11327" fmla="*/ 13845199 w 15576846"/>
              <a:gd name="connsiteY11327" fmla="*/ 3175063 h 7267344"/>
              <a:gd name="connsiteX11328" fmla="*/ 13830691 w 15576846"/>
              <a:gd name="connsiteY11328" fmla="*/ 3172365 h 7267344"/>
              <a:gd name="connsiteX11329" fmla="*/ 13807751 w 15576846"/>
              <a:gd name="connsiteY11329" fmla="*/ 3141438 h 7267344"/>
              <a:gd name="connsiteX11330" fmla="*/ 13852509 w 15576846"/>
              <a:gd name="connsiteY11330" fmla="*/ 3184398 h 7267344"/>
              <a:gd name="connsiteX11331" fmla="*/ 13876351 w 15576846"/>
              <a:gd name="connsiteY11331" fmla="*/ 3214874 h 7267344"/>
              <a:gd name="connsiteX11332" fmla="*/ 13861618 w 15576846"/>
              <a:gd name="connsiteY11332" fmla="*/ 3212288 h 7267344"/>
              <a:gd name="connsiteX11333" fmla="*/ 13837889 w 15576846"/>
              <a:gd name="connsiteY11333" fmla="*/ 3181586 h 7267344"/>
              <a:gd name="connsiteX11334" fmla="*/ 13852509 w 15576846"/>
              <a:gd name="connsiteY11334" fmla="*/ 3184398 h 7267344"/>
              <a:gd name="connsiteX11335" fmla="*/ 13861281 w 15576846"/>
              <a:gd name="connsiteY11335" fmla="*/ 3186085 h 7267344"/>
              <a:gd name="connsiteX11336" fmla="*/ 13875675 w 15576846"/>
              <a:gd name="connsiteY11336" fmla="*/ 3188896 h 7267344"/>
              <a:gd name="connsiteX11337" fmla="*/ 13899629 w 15576846"/>
              <a:gd name="connsiteY11337" fmla="*/ 3219035 h 7267344"/>
              <a:gd name="connsiteX11338" fmla="*/ 13885123 w 15576846"/>
              <a:gd name="connsiteY11338" fmla="*/ 3216449 h 7267344"/>
              <a:gd name="connsiteX11339" fmla="*/ 13861281 w 15576846"/>
              <a:gd name="connsiteY11339" fmla="*/ 3186085 h 7267344"/>
              <a:gd name="connsiteX11340" fmla="*/ 13884898 w 15576846"/>
              <a:gd name="connsiteY11340" fmla="*/ 3190695 h 7267344"/>
              <a:gd name="connsiteX11341" fmla="*/ 13899180 w 15576846"/>
              <a:gd name="connsiteY11341" fmla="*/ 3193620 h 7267344"/>
              <a:gd name="connsiteX11342" fmla="*/ 13923358 w 15576846"/>
              <a:gd name="connsiteY11342" fmla="*/ 3223421 h 7267344"/>
              <a:gd name="connsiteX11343" fmla="*/ 13908964 w 15576846"/>
              <a:gd name="connsiteY11343" fmla="*/ 3220722 h 7267344"/>
              <a:gd name="connsiteX11344" fmla="*/ 13884898 w 15576846"/>
              <a:gd name="connsiteY11344" fmla="*/ 3190695 h 7267344"/>
              <a:gd name="connsiteX11345" fmla="*/ 13908401 w 15576846"/>
              <a:gd name="connsiteY11345" fmla="*/ 3195531 h 7267344"/>
              <a:gd name="connsiteX11346" fmla="*/ 13922571 w 15576846"/>
              <a:gd name="connsiteY11346" fmla="*/ 3198455 h 7267344"/>
              <a:gd name="connsiteX11347" fmla="*/ 13946863 w 15576846"/>
              <a:gd name="connsiteY11347" fmla="*/ 3227919 h 7267344"/>
              <a:gd name="connsiteX11348" fmla="*/ 13932693 w 15576846"/>
              <a:gd name="connsiteY11348" fmla="*/ 3225221 h 7267344"/>
              <a:gd name="connsiteX11349" fmla="*/ 13908401 w 15576846"/>
              <a:gd name="connsiteY11349" fmla="*/ 3195531 h 7267344"/>
              <a:gd name="connsiteX11350" fmla="*/ 13932017 w 15576846"/>
              <a:gd name="connsiteY11350" fmla="*/ 3200479 h 7267344"/>
              <a:gd name="connsiteX11351" fmla="*/ 13945962 w 15576846"/>
              <a:gd name="connsiteY11351" fmla="*/ 3203516 h 7267344"/>
              <a:gd name="connsiteX11352" fmla="*/ 13970479 w 15576846"/>
              <a:gd name="connsiteY11352" fmla="*/ 3232643 h 7267344"/>
              <a:gd name="connsiteX11353" fmla="*/ 13956422 w 15576846"/>
              <a:gd name="connsiteY11353" fmla="*/ 3229831 h 7267344"/>
              <a:gd name="connsiteX11354" fmla="*/ 13932017 w 15576846"/>
              <a:gd name="connsiteY11354" fmla="*/ 3200479 h 7267344"/>
              <a:gd name="connsiteX11355" fmla="*/ 13955634 w 15576846"/>
              <a:gd name="connsiteY11355" fmla="*/ 3205765 h 7267344"/>
              <a:gd name="connsiteX11356" fmla="*/ 13969242 w 15576846"/>
              <a:gd name="connsiteY11356" fmla="*/ 3208801 h 7267344"/>
              <a:gd name="connsiteX11357" fmla="*/ 13993870 w 15576846"/>
              <a:gd name="connsiteY11357" fmla="*/ 3237591 h 7267344"/>
              <a:gd name="connsiteX11358" fmla="*/ 13980150 w 15576846"/>
              <a:gd name="connsiteY11358" fmla="*/ 3234667 h 7267344"/>
              <a:gd name="connsiteX11359" fmla="*/ 13955634 w 15576846"/>
              <a:gd name="connsiteY11359" fmla="*/ 3205765 h 7267344"/>
              <a:gd name="connsiteX11360" fmla="*/ 13979251 w 15576846"/>
              <a:gd name="connsiteY11360" fmla="*/ 3211163 h 7267344"/>
              <a:gd name="connsiteX11361" fmla="*/ 13992633 w 15576846"/>
              <a:gd name="connsiteY11361" fmla="*/ 3214312 h 7267344"/>
              <a:gd name="connsiteX11362" fmla="*/ 14017374 w 15576846"/>
              <a:gd name="connsiteY11362" fmla="*/ 3242652 h 7267344"/>
              <a:gd name="connsiteX11363" fmla="*/ 14003879 w 15576846"/>
              <a:gd name="connsiteY11363" fmla="*/ 3239728 h 7267344"/>
              <a:gd name="connsiteX11364" fmla="*/ 13979251 w 15576846"/>
              <a:gd name="connsiteY11364" fmla="*/ 3211163 h 7267344"/>
              <a:gd name="connsiteX11365" fmla="*/ 14002867 w 15576846"/>
              <a:gd name="connsiteY11365" fmla="*/ 3216786 h 7267344"/>
              <a:gd name="connsiteX11366" fmla="*/ 14016024 w 15576846"/>
              <a:gd name="connsiteY11366" fmla="*/ 3220047 h 7267344"/>
              <a:gd name="connsiteX11367" fmla="*/ 14040991 w 15576846"/>
              <a:gd name="connsiteY11367" fmla="*/ 3247937 h 7267344"/>
              <a:gd name="connsiteX11368" fmla="*/ 14027720 w 15576846"/>
              <a:gd name="connsiteY11368" fmla="*/ 3244901 h 7267344"/>
              <a:gd name="connsiteX11369" fmla="*/ 14002867 w 15576846"/>
              <a:gd name="connsiteY11369" fmla="*/ 3216786 h 7267344"/>
              <a:gd name="connsiteX11370" fmla="*/ 14026483 w 15576846"/>
              <a:gd name="connsiteY11370" fmla="*/ 3222634 h 7267344"/>
              <a:gd name="connsiteX11371" fmla="*/ 14039417 w 15576846"/>
              <a:gd name="connsiteY11371" fmla="*/ 3225895 h 7267344"/>
              <a:gd name="connsiteX11372" fmla="*/ 14064495 w 15576846"/>
              <a:gd name="connsiteY11372" fmla="*/ 3253448 h 7267344"/>
              <a:gd name="connsiteX11373" fmla="*/ 14051449 w 15576846"/>
              <a:gd name="connsiteY11373" fmla="*/ 3250411 h 7267344"/>
              <a:gd name="connsiteX11374" fmla="*/ 14026483 w 15576846"/>
              <a:gd name="connsiteY11374" fmla="*/ 3222634 h 7267344"/>
              <a:gd name="connsiteX11375" fmla="*/ 14050325 w 15576846"/>
              <a:gd name="connsiteY11375" fmla="*/ 3228707 h 7267344"/>
              <a:gd name="connsiteX11376" fmla="*/ 14062920 w 15576846"/>
              <a:gd name="connsiteY11376" fmla="*/ 3232080 h 7267344"/>
              <a:gd name="connsiteX11377" fmla="*/ 14088223 w 15576846"/>
              <a:gd name="connsiteY11377" fmla="*/ 3259183 h 7267344"/>
              <a:gd name="connsiteX11378" fmla="*/ 14075403 w 15576846"/>
              <a:gd name="connsiteY11378" fmla="*/ 3256034 h 7267344"/>
              <a:gd name="connsiteX11379" fmla="*/ 14050325 w 15576846"/>
              <a:gd name="connsiteY11379" fmla="*/ 3228707 h 7267344"/>
              <a:gd name="connsiteX11380" fmla="*/ 14074279 w 15576846"/>
              <a:gd name="connsiteY11380" fmla="*/ 3235117 h 7267344"/>
              <a:gd name="connsiteX11381" fmla="*/ 14086536 w 15576846"/>
              <a:gd name="connsiteY11381" fmla="*/ 3238491 h 7267344"/>
              <a:gd name="connsiteX11382" fmla="*/ 14112065 w 15576846"/>
              <a:gd name="connsiteY11382" fmla="*/ 3265143 h 7267344"/>
              <a:gd name="connsiteX11383" fmla="*/ 14099582 w 15576846"/>
              <a:gd name="connsiteY11383" fmla="*/ 3261882 h 7267344"/>
              <a:gd name="connsiteX11384" fmla="*/ 14074279 w 15576846"/>
              <a:gd name="connsiteY11384" fmla="*/ 3235117 h 7267344"/>
              <a:gd name="connsiteX11385" fmla="*/ 14122299 w 15576846"/>
              <a:gd name="connsiteY11385" fmla="*/ 3275827 h 7267344"/>
              <a:gd name="connsiteX11386" fmla="*/ 14147602 w 15576846"/>
              <a:gd name="connsiteY11386" fmla="*/ 3301355 h 7267344"/>
              <a:gd name="connsiteX11387" fmla="*/ 14134894 w 15576846"/>
              <a:gd name="connsiteY11387" fmla="*/ 3298319 h 7267344"/>
              <a:gd name="connsiteX11388" fmla="*/ 14109704 w 15576846"/>
              <a:gd name="connsiteY11388" fmla="*/ 3272566 h 7267344"/>
              <a:gd name="connsiteX11389" fmla="*/ 14122299 w 15576846"/>
              <a:gd name="connsiteY11389" fmla="*/ 3275827 h 7267344"/>
              <a:gd name="connsiteX11390" fmla="*/ 14157836 w 15576846"/>
              <a:gd name="connsiteY11390" fmla="*/ 3311477 h 7267344"/>
              <a:gd name="connsiteX11391" fmla="*/ 14184264 w 15576846"/>
              <a:gd name="connsiteY11391" fmla="*/ 3337117 h 7267344"/>
              <a:gd name="connsiteX11392" fmla="*/ 14171331 w 15576846"/>
              <a:gd name="connsiteY11392" fmla="*/ 3334306 h 7267344"/>
              <a:gd name="connsiteX11393" fmla="*/ 14144791 w 15576846"/>
              <a:gd name="connsiteY11393" fmla="*/ 3308328 h 7267344"/>
              <a:gd name="connsiteX11394" fmla="*/ 14157836 w 15576846"/>
              <a:gd name="connsiteY11394" fmla="*/ 3311477 h 7267344"/>
              <a:gd name="connsiteX11395" fmla="*/ 14195959 w 15576846"/>
              <a:gd name="connsiteY11395" fmla="*/ 3348139 h 7267344"/>
              <a:gd name="connsiteX11396" fmla="*/ 14223625 w 15576846"/>
              <a:gd name="connsiteY11396" fmla="*/ 3373779 h 7267344"/>
              <a:gd name="connsiteX11397" fmla="*/ 14210579 w 15576846"/>
              <a:gd name="connsiteY11397" fmla="*/ 3371193 h 7267344"/>
              <a:gd name="connsiteX11398" fmla="*/ 14182690 w 15576846"/>
              <a:gd name="connsiteY11398" fmla="*/ 3345214 h 7267344"/>
              <a:gd name="connsiteX11399" fmla="*/ 14195959 w 15576846"/>
              <a:gd name="connsiteY11399" fmla="*/ 3348139 h 7267344"/>
              <a:gd name="connsiteX11400" fmla="*/ 14233970 w 15576846"/>
              <a:gd name="connsiteY11400" fmla="*/ 3383113 h 7267344"/>
              <a:gd name="connsiteX11401" fmla="*/ 14263098 w 15576846"/>
              <a:gd name="connsiteY11401" fmla="*/ 3408754 h 7267344"/>
              <a:gd name="connsiteX11402" fmla="*/ 14250053 w 15576846"/>
              <a:gd name="connsiteY11402" fmla="*/ 3406392 h 7267344"/>
              <a:gd name="connsiteX11403" fmla="*/ 14220701 w 15576846"/>
              <a:gd name="connsiteY11403" fmla="*/ 3380414 h 7267344"/>
              <a:gd name="connsiteX11404" fmla="*/ 14233970 w 15576846"/>
              <a:gd name="connsiteY11404" fmla="*/ 3383113 h 7267344"/>
              <a:gd name="connsiteX11405" fmla="*/ 14246678 w 15576846"/>
              <a:gd name="connsiteY11405" fmla="*/ 3385812 h 7267344"/>
              <a:gd name="connsiteX11406" fmla="*/ 14259499 w 15576846"/>
              <a:gd name="connsiteY11406" fmla="*/ 3388624 h 7267344"/>
              <a:gd name="connsiteX11407" fmla="*/ 14288514 w 15576846"/>
              <a:gd name="connsiteY11407" fmla="*/ 3413702 h 7267344"/>
              <a:gd name="connsiteX11408" fmla="*/ 14275919 w 15576846"/>
              <a:gd name="connsiteY11408" fmla="*/ 3411341 h 7267344"/>
              <a:gd name="connsiteX11409" fmla="*/ 14246678 w 15576846"/>
              <a:gd name="connsiteY11409" fmla="*/ 3385812 h 7267344"/>
              <a:gd name="connsiteX11410" fmla="*/ 14273218 w 15576846"/>
              <a:gd name="connsiteY11410" fmla="*/ 3391660 h 7267344"/>
              <a:gd name="connsiteX11411" fmla="*/ 14286039 w 15576846"/>
              <a:gd name="connsiteY11411" fmla="*/ 3394584 h 7267344"/>
              <a:gd name="connsiteX11412" fmla="*/ 14314942 w 15576846"/>
              <a:gd name="connsiteY11412" fmla="*/ 3418876 h 7267344"/>
              <a:gd name="connsiteX11413" fmla="*/ 14302346 w 15576846"/>
              <a:gd name="connsiteY11413" fmla="*/ 3416289 h 7267344"/>
              <a:gd name="connsiteX11414" fmla="*/ 14273218 w 15576846"/>
              <a:gd name="connsiteY11414" fmla="*/ 3391660 h 7267344"/>
              <a:gd name="connsiteX11415" fmla="*/ 14300434 w 15576846"/>
              <a:gd name="connsiteY11415" fmla="*/ 3398070 h 7267344"/>
              <a:gd name="connsiteX11416" fmla="*/ 14313255 w 15576846"/>
              <a:gd name="connsiteY11416" fmla="*/ 3401332 h 7267344"/>
              <a:gd name="connsiteX11417" fmla="*/ 14341932 w 15576846"/>
              <a:gd name="connsiteY11417" fmla="*/ 3424948 h 7267344"/>
              <a:gd name="connsiteX11418" fmla="*/ 14329337 w 15576846"/>
              <a:gd name="connsiteY11418" fmla="*/ 3422024 h 7267344"/>
              <a:gd name="connsiteX11419" fmla="*/ 14300434 w 15576846"/>
              <a:gd name="connsiteY11419" fmla="*/ 3398070 h 7267344"/>
              <a:gd name="connsiteX11420" fmla="*/ 14328887 w 15576846"/>
              <a:gd name="connsiteY11420" fmla="*/ 3405605 h 7267344"/>
              <a:gd name="connsiteX11421" fmla="*/ 14342156 w 15576846"/>
              <a:gd name="connsiteY11421" fmla="*/ 3409429 h 7267344"/>
              <a:gd name="connsiteX11422" fmla="*/ 14370609 w 15576846"/>
              <a:gd name="connsiteY11422" fmla="*/ 3432146 h 7267344"/>
              <a:gd name="connsiteX11423" fmla="*/ 14357675 w 15576846"/>
              <a:gd name="connsiteY11423" fmla="*/ 3428772 h 7267344"/>
              <a:gd name="connsiteX11424" fmla="*/ 14328887 w 15576846"/>
              <a:gd name="connsiteY11424" fmla="*/ 3405605 h 7267344"/>
              <a:gd name="connsiteX11425" fmla="*/ 14359588 w 15576846"/>
              <a:gd name="connsiteY11425" fmla="*/ 3414827 h 7267344"/>
              <a:gd name="connsiteX11426" fmla="*/ 14374095 w 15576846"/>
              <a:gd name="connsiteY11426" fmla="*/ 3419775 h 7267344"/>
              <a:gd name="connsiteX11427" fmla="*/ 14402098 w 15576846"/>
              <a:gd name="connsiteY11427" fmla="*/ 3441480 h 7267344"/>
              <a:gd name="connsiteX11428" fmla="*/ 14387928 w 15576846"/>
              <a:gd name="connsiteY11428" fmla="*/ 3436981 h 7267344"/>
              <a:gd name="connsiteX11429" fmla="*/ 14359588 w 15576846"/>
              <a:gd name="connsiteY11429" fmla="*/ 3414827 h 7267344"/>
              <a:gd name="connsiteX11430" fmla="*/ 14399511 w 15576846"/>
              <a:gd name="connsiteY11430" fmla="*/ 3430459 h 7267344"/>
              <a:gd name="connsiteX11431" fmla="*/ 14427288 w 15576846"/>
              <a:gd name="connsiteY11431" fmla="*/ 3451039 h 7267344"/>
              <a:gd name="connsiteX11432" fmla="*/ 14426277 w 15576846"/>
              <a:gd name="connsiteY11432" fmla="*/ 3450589 h 7267344"/>
              <a:gd name="connsiteX11433" fmla="*/ 14399511 w 15576846"/>
              <a:gd name="connsiteY11433" fmla="*/ 3430459 h 7267344"/>
              <a:gd name="connsiteX11434" fmla="*/ 14440222 w 15576846"/>
              <a:gd name="connsiteY11434" fmla="*/ 3457786 h 7267344"/>
              <a:gd name="connsiteX11435" fmla="*/ 14444719 w 15576846"/>
              <a:gd name="connsiteY11435" fmla="*/ 3458686 h 7267344"/>
              <a:gd name="connsiteX11436" fmla="*/ 14464962 w 15576846"/>
              <a:gd name="connsiteY11436" fmla="*/ 3473193 h 7267344"/>
              <a:gd name="connsiteX11437" fmla="*/ 14455516 w 15576846"/>
              <a:gd name="connsiteY11437" fmla="*/ 3471506 h 7267344"/>
              <a:gd name="connsiteX11438" fmla="*/ 14440222 w 15576846"/>
              <a:gd name="connsiteY11438" fmla="*/ 3457786 h 7267344"/>
              <a:gd name="connsiteX11439" fmla="*/ 14461925 w 15576846"/>
              <a:gd name="connsiteY11439" fmla="*/ 3462285 h 7267344"/>
              <a:gd name="connsiteX11440" fmla="*/ 14471934 w 15576846"/>
              <a:gd name="connsiteY11440" fmla="*/ 3464309 h 7267344"/>
              <a:gd name="connsiteX11441" fmla="*/ 14491502 w 15576846"/>
              <a:gd name="connsiteY11441" fmla="*/ 3477917 h 7267344"/>
              <a:gd name="connsiteX11442" fmla="*/ 14481831 w 15576846"/>
              <a:gd name="connsiteY11442" fmla="*/ 3476117 h 7267344"/>
              <a:gd name="connsiteX11443" fmla="*/ 14461925 w 15576846"/>
              <a:gd name="connsiteY11443" fmla="*/ 3462285 h 7267344"/>
              <a:gd name="connsiteX11444" fmla="*/ 14506684 w 15576846"/>
              <a:gd name="connsiteY11444" fmla="*/ 3488375 h 7267344"/>
              <a:gd name="connsiteX11445" fmla="*/ 14527152 w 15576846"/>
              <a:gd name="connsiteY11445" fmla="*/ 3501983 h 7267344"/>
              <a:gd name="connsiteX11446" fmla="*/ 14517706 w 15576846"/>
              <a:gd name="connsiteY11446" fmla="*/ 3500521 h 7267344"/>
              <a:gd name="connsiteX11447" fmla="*/ 14496900 w 15576846"/>
              <a:gd name="connsiteY11447" fmla="*/ 3486576 h 7267344"/>
              <a:gd name="connsiteX11448" fmla="*/ 14506684 w 15576846"/>
              <a:gd name="connsiteY11448" fmla="*/ 3488375 h 7267344"/>
              <a:gd name="connsiteX11449" fmla="*/ 14524341 w 15576846"/>
              <a:gd name="connsiteY11449" fmla="*/ 3491524 h 7267344"/>
              <a:gd name="connsiteX11450" fmla="*/ 14534686 w 15576846"/>
              <a:gd name="connsiteY11450" fmla="*/ 3493436 h 7267344"/>
              <a:gd name="connsiteX11451" fmla="*/ 14554255 w 15576846"/>
              <a:gd name="connsiteY11451" fmla="*/ 3506144 h 7267344"/>
              <a:gd name="connsiteX11452" fmla="*/ 14544359 w 15576846"/>
              <a:gd name="connsiteY11452" fmla="*/ 3504682 h 7267344"/>
              <a:gd name="connsiteX11453" fmla="*/ 14524341 w 15576846"/>
              <a:gd name="connsiteY11453" fmla="*/ 3491524 h 7267344"/>
              <a:gd name="connsiteX11454" fmla="*/ 14551893 w 15576846"/>
              <a:gd name="connsiteY11454" fmla="*/ 3496360 h 7267344"/>
              <a:gd name="connsiteX11455" fmla="*/ 14561677 w 15576846"/>
              <a:gd name="connsiteY11455" fmla="*/ 3498159 h 7267344"/>
              <a:gd name="connsiteX11456" fmla="*/ 14580458 w 15576846"/>
              <a:gd name="connsiteY11456" fmla="*/ 3509967 h 7267344"/>
              <a:gd name="connsiteX11457" fmla="*/ 14571124 w 15576846"/>
              <a:gd name="connsiteY11457" fmla="*/ 3508506 h 7267344"/>
              <a:gd name="connsiteX11458" fmla="*/ 14551893 w 15576846"/>
              <a:gd name="connsiteY11458" fmla="*/ 3496360 h 7267344"/>
              <a:gd name="connsiteX11459" fmla="*/ 14579446 w 15576846"/>
              <a:gd name="connsiteY11459" fmla="*/ 3501308 h 7267344"/>
              <a:gd name="connsiteX11460" fmla="*/ 14588667 w 15576846"/>
              <a:gd name="connsiteY11460" fmla="*/ 3502995 h 7267344"/>
              <a:gd name="connsiteX11461" fmla="*/ 14606660 w 15576846"/>
              <a:gd name="connsiteY11461" fmla="*/ 3514016 h 7267344"/>
              <a:gd name="connsiteX11462" fmla="*/ 14597890 w 15576846"/>
              <a:gd name="connsiteY11462" fmla="*/ 3512667 h 7267344"/>
              <a:gd name="connsiteX11463" fmla="*/ 14579446 w 15576846"/>
              <a:gd name="connsiteY11463" fmla="*/ 3501308 h 7267344"/>
              <a:gd name="connsiteX11464" fmla="*/ 14607111 w 15576846"/>
              <a:gd name="connsiteY11464" fmla="*/ 3506256 h 7267344"/>
              <a:gd name="connsiteX11465" fmla="*/ 14615658 w 15576846"/>
              <a:gd name="connsiteY11465" fmla="*/ 3507831 h 7267344"/>
              <a:gd name="connsiteX11466" fmla="*/ 14632752 w 15576846"/>
              <a:gd name="connsiteY11466" fmla="*/ 3517952 h 7267344"/>
              <a:gd name="connsiteX11467" fmla="*/ 14624542 w 15576846"/>
              <a:gd name="connsiteY11467" fmla="*/ 3516715 h 7267344"/>
              <a:gd name="connsiteX11468" fmla="*/ 14607111 w 15576846"/>
              <a:gd name="connsiteY11468" fmla="*/ 3506256 h 7267344"/>
              <a:gd name="connsiteX11469" fmla="*/ 14634888 w 15576846"/>
              <a:gd name="connsiteY11469" fmla="*/ 3511205 h 7267344"/>
              <a:gd name="connsiteX11470" fmla="*/ 14642761 w 15576846"/>
              <a:gd name="connsiteY11470" fmla="*/ 3512554 h 7267344"/>
              <a:gd name="connsiteX11471" fmla="*/ 14658842 w 15576846"/>
              <a:gd name="connsiteY11471" fmla="*/ 3521888 h 7267344"/>
              <a:gd name="connsiteX11472" fmla="*/ 14651308 w 15576846"/>
              <a:gd name="connsiteY11472" fmla="*/ 3520764 h 7267344"/>
              <a:gd name="connsiteX11473" fmla="*/ 14634888 w 15576846"/>
              <a:gd name="connsiteY11473" fmla="*/ 3511205 h 7267344"/>
              <a:gd name="connsiteX11474" fmla="*/ 14662665 w 15576846"/>
              <a:gd name="connsiteY11474" fmla="*/ 3516153 h 7267344"/>
              <a:gd name="connsiteX11475" fmla="*/ 14669750 w 15576846"/>
              <a:gd name="connsiteY11475" fmla="*/ 3517390 h 7267344"/>
              <a:gd name="connsiteX11476" fmla="*/ 14684820 w 15576846"/>
              <a:gd name="connsiteY11476" fmla="*/ 3525824 h 7267344"/>
              <a:gd name="connsiteX11477" fmla="*/ 14678072 w 15576846"/>
              <a:gd name="connsiteY11477" fmla="*/ 3524812 h 7267344"/>
              <a:gd name="connsiteX11478" fmla="*/ 14662665 w 15576846"/>
              <a:gd name="connsiteY11478" fmla="*/ 3516153 h 7267344"/>
              <a:gd name="connsiteX11479" fmla="*/ 14690556 w 15576846"/>
              <a:gd name="connsiteY11479" fmla="*/ 3520988 h 7267344"/>
              <a:gd name="connsiteX11480" fmla="*/ 14696740 w 15576846"/>
              <a:gd name="connsiteY11480" fmla="*/ 3522113 h 7267344"/>
              <a:gd name="connsiteX11481" fmla="*/ 14710685 w 15576846"/>
              <a:gd name="connsiteY11481" fmla="*/ 3529648 h 7267344"/>
              <a:gd name="connsiteX11482" fmla="*/ 14704726 w 15576846"/>
              <a:gd name="connsiteY11482" fmla="*/ 3528748 h 7267344"/>
              <a:gd name="connsiteX11483" fmla="*/ 14690556 w 15576846"/>
              <a:gd name="connsiteY11483" fmla="*/ 3520988 h 7267344"/>
              <a:gd name="connsiteX11484" fmla="*/ 14718558 w 15576846"/>
              <a:gd name="connsiteY11484" fmla="*/ 3525937 h 7267344"/>
              <a:gd name="connsiteX11485" fmla="*/ 14723731 w 15576846"/>
              <a:gd name="connsiteY11485" fmla="*/ 3526836 h 7267344"/>
              <a:gd name="connsiteX11486" fmla="*/ 14736439 w 15576846"/>
              <a:gd name="connsiteY11486" fmla="*/ 3533472 h 7267344"/>
              <a:gd name="connsiteX11487" fmla="*/ 14731379 w 15576846"/>
              <a:gd name="connsiteY11487" fmla="*/ 3532684 h 7267344"/>
              <a:gd name="connsiteX11488" fmla="*/ 14718558 w 15576846"/>
              <a:gd name="connsiteY11488" fmla="*/ 3525937 h 7267344"/>
              <a:gd name="connsiteX11489" fmla="*/ 14746673 w 15576846"/>
              <a:gd name="connsiteY11489" fmla="*/ 3530885 h 7267344"/>
              <a:gd name="connsiteX11490" fmla="*/ 14750834 w 15576846"/>
              <a:gd name="connsiteY11490" fmla="*/ 3531560 h 7267344"/>
              <a:gd name="connsiteX11491" fmla="*/ 14762193 w 15576846"/>
              <a:gd name="connsiteY11491" fmla="*/ 3537295 h 7267344"/>
              <a:gd name="connsiteX11492" fmla="*/ 14758255 w 15576846"/>
              <a:gd name="connsiteY11492" fmla="*/ 3536733 h 7267344"/>
              <a:gd name="connsiteX11493" fmla="*/ 14746673 w 15576846"/>
              <a:gd name="connsiteY11493" fmla="*/ 3530885 h 7267344"/>
              <a:gd name="connsiteX11494" fmla="*/ 14774900 w 15576846"/>
              <a:gd name="connsiteY11494" fmla="*/ 3535833 h 7267344"/>
              <a:gd name="connsiteX11495" fmla="*/ 14777825 w 15576846"/>
              <a:gd name="connsiteY11495" fmla="*/ 3536395 h 7267344"/>
              <a:gd name="connsiteX11496" fmla="*/ 14787720 w 15576846"/>
              <a:gd name="connsiteY11496" fmla="*/ 3541231 h 7267344"/>
              <a:gd name="connsiteX11497" fmla="*/ 14784908 w 15576846"/>
              <a:gd name="connsiteY11497" fmla="*/ 3540781 h 7267344"/>
              <a:gd name="connsiteX11498" fmla="*/ 14774900 w 15576846"/>
              <a:gd name="connsiteY11498" fmla="*/ 3535833 h 7267344"/>
              <a:gd name="connsiteX11499" fmla="*/ 14803239 w 15576846"/>
              <a:gd name="connsiteY11499" fmla="*/ 3540894 h 7267344"/>
              <a:gd name="connsiteX11500" fmla="*/ 14804814 w 15576846"/>
              <a:gd name="connsiteY11500" fmla="*/ 3541119 h 7267344"/>
              <a:gd name="connsiteX11501" fmla="*/ 14813136 w 15576846"/>
              <a:gd name="connsiteY11501" fmla="*/ 3545055 h 7267344"/>
              <a:gd name="connsiteX11502" fmla="*/ 14811562 w 15576846"/>
              <a:gd name="connsiteY11502" fmla="*/ 3544830 h 7267344"/>
              <a:gd name="connsiteX11503" fmla="*/ 14803239 w 15576846"/>
              <a:gd name="connsiteY11503" fmla="*/ 3540894 h 7267344"/>
              <a:gd name="connsiteX11504" fmla="*/ 14831917 w 15576846"/>
              <a:gd name="connsiteY11504" fmla="*/ 3545842 h 7267344"/>
              <a:gd name="connsiteX11505" fmla="*/ 14831917 w 15576846"/>
              <a:gd name="connsiteY11505" fmla="*/ 3545842 h 7267344"/>
              <a:gd name="connsiteX11506" fmla="*/ 14838551 w 15576846"/>
              <a:gd name="connsiteY11506" fmla="*/ 3548878 h 7267344"/>
              <a:gd name="connsiteX11507" fmla="*/ 14838439 w 15576846"/>
              <a:gd name="connsiteY11507" fmla="*/ 3548878 h 7267344"/>
              <a:gd name="connsiteX11508" fmla="*/ 14831917 w 15576846"/>
              <a:gd name="connsiteY11508" fmla="*/ 3545842 h 7267344"/>
              <a:gd name="connsiteX11509" fmla="*/ 14864530 w 15576846"/>
              <a:gd name="connsiteY11509" fmla="*/ 3560349 h 7267344"/>
              <a:gd name="connsiteX11510" fmla="*/ 14872627 w 15576846"/>
              <a:gd name="connsiteY11510" fmla="*/ 3563835 h 7267344"/>
              <a:gd name="connsiteX11511" fmla="*/ 14872177 w 15576846"/>
              <a:gd name="connsiteY11511" fmla="*/ 3563723 h 7267344"/>
              <a:gd name="connsiteX11512" fmla="*/ 14864192 w 15576846"/>
              <a:gd name="connsiteY11512" fmla="*/ 3560237 h 7267344"/>
              <a:gd name="connsiteX11513" fmla="*/ 14864530 w 15576846"/>
              <a:gd name="connsiteY11513" fmla="*/ 3560349 h 7267344"/>
              <a:gd name="connsiteX11514" fmla="*/ 14393438 w 15576846"/>
              <a:gd name="connsiteY11514" fmla="*/ 3338805 h 7267344"/>
              <a:gd name="connsiteX11515" fmla="*/ 14392988 w 15576846"/>
              <a:gd name="connsiteY11515" fmla="*/ 3338579 h 7267344"/>
              <a:gd name="connsiteX11516" fmla="*/ 14389840 w 15576846"/>
              <a:gd name="connsiteY11516" fmla="*/ 3336218 h 7267344"/>
              <a:gd name="connsiteX11517" fmla="*/ 14390176 w 15576846"/>
              <a:gd name="connsiteY11517" fmla="*/ 3336330 h 7267344"/>
              <a:gd name="connsiteX11518" fmla="*/ 14393438 w 15576846"/>
              <a:gd name="connsiteY11518" fmla="*/ 3338805 h 7267344"/>
              <a:gd name="connsiteX11519" fmla="*/ 14336422 w 15576846"/>
              <a:gd name="connsiteY11519" fmla="*/ 3305067 h 7267344"/>
              <a:gd name="connsiteX11520" fmla="*/ 14335409 w 15576846"/>
              <a:gd name="connsiteY11520" fmla="*/ 3304617 h 7267344"/>
              <a:gd name="connsiteX11521" fmla="*/ 14331923 w 15576846"/>
              <a:gd name="connsiteY11521" fmla="*/ 3301918 h 7267344"/>
              <a:gd name="connsiteX11522" fmla="*/ 14332710 w 15576846"/>
              <a:gd name="connsiteY11522" fmla="*/ 3302255 h 7267344"/>
              <a:gd name="connsiteX11523" fmla="*/ 14336422 w 15576846"/>
              <a:gd name="connsiteY11523" fmla="*/ 3305067 h 7267344"/>
              <a:gd name="connsiteX11524" fmla="*/ 14279629 w 15576846"/>
              <a:gd name="connsiteY11524" fmla="*/ 3269192 h 7267344"/>
              <a:gd name="connsiteX11525" fmla="*/ 14278280 w 15576846"/>
              <a:gd name="connsiteY11525" fmla="*/ 3268517 h 7267344"/>
              <a:gd name="connsiteX11526" fmla="*/ 14274344 w 15576846"/>
              <a:gd name="connsiteY11526" fmla="*/ 3265368 h 7267344"/>
              <a:gd name="connsiteX11527" fmla="*/ 14275581 w 15576846"/>
              <a:gd name="connsiteY11527" fmla="*/ 3266043 h 7267344"/>
              <a:gd name="connsiteX11528" fmla="*/ 14279629 w 15576846"/>
              <a:gd name="connsiteY11528" fmla="*/ 3269192 h 7267344"/>
              <a:gd name="connsiteX11529" fmla="*/ 13861281 w 15576846"/>
              <a:gd name="connsiteY11529" fmla="*/ 2923267 h 7267344"/>
              <a:gd name="connsiteX11530" fmla="*/ 13841601 w 15576846"/>
              <a:gd name="connsiteY11530" fmla="*/ 2899201 h 7267344"/>
              <a:gd name="connsiteX11531" fmla="*/ 13842163 w 15576846"/>
              <a:gd name="connsiteY11531" fmla="*/ 2899538 h 7267344"/>
              <a:gd name="connsiteX11532" fmla="*/ 13862631 w 15576846"/>
              <a:gd name="connsiteY11532" fmla="*/ 2924055 h 7267344"/>
              <a:gd name="connsiteX11533" fmla="*/ 13861281 w 15576846"/>
              <a:gd name="connsiteY11533" fmla="*/ 2923267 h 7267344"/>
              <a:gd name="connsiteX11534" fmla="*/ 13847898 w 15576846"/>
              <a:gd name="connsiteY11534" fmla="*/ 2916520 h 7267344"/>
              <a:gd name="connsiteX11535" fmla="*/ 13844974 w 15576846"/>
              <a:gd name="connsiteY11535" fmla="*/ 2915058 h 7267344"/>
              <a:gd name="connsiteX11536" fmla="*/ 13825631 w 15576846"/>
              <a:gd name="connsiteY11536" fmla="*/ 2890542 h 7267344"/>
              <a:gd name="connsiteX11537" fmla="*/ 13827880 w 15576846"/>
              <a:gd name="connsiteY11537" fmla="*/ 2891779 h 7267344"/>
              <a:gd name="connsiteX11538" fmla="*/ 13847898 w 15576846"/>
              <a:gd name="connsiteY11538" fmla="*/ 2916520 h 7267344"/>
              <a:gd name="connsiteX11539" fmla="*/ 13832491 w 15576846"/>
              <a:gd name="connsiteY11539" fmla="*/ 2908873 h 7267344"/>
              <a:gd name="connsiteX11540" fmla="*/ 13828218 w 15576846"/>
              <a:gd name="connsiteY11540" fmla="*/ 2906736 h 7267344"/>
              <a:gd name="connsiteX11541" fmla="*/ 13809213 w 15576846"/>
              <a:gd name="connsiteY11541" fmla="*/ 2881995 h 7267344"/>
              <a:gd name="connsiteX11542" fmla="*/ 13812923 w 15576846"/>
              <a:gd name="connsiteY11542" fmla="*/ 2883907 h 7267344"/>
              <a:gd name="connsiteX11543" fmla="*/ 13832491 w 15576846"/>
              <a:gd name="connsiteY11543" fmla="*/ 2908873 h 7267344"/>
              <a:gd name="connsiteX11544" fmla="*/ 13798866 w 15576846"/>
              <a:gd name="connsiteY11544" fmla="*/ 2868387 h 7267344"/>
              <a:gd name="connsiteX11545" fmla="*/ 13781885 w 15576846"/>
              <a:gd name="connsiteY11545" fmla="*/ 2845670 h 7267344"/>
              <a:gd name="connsiteX11546" fmla="*/ 13784583 w 15576846"/>
              <a:gd name="connsiteY11546" fmla="*/ 2847132 h 7267344"/>
              <a:gd name="connsiteX11547" fmla="*/ 13802128 w 15576846"/>
              <a:gd name="connsiteY11547" fmla="*/ 2870074 h 7267344"/>
              <a:gd name="connsiteX11548" fmla="*/ 13798866 w 15576846"/>
              <a:gd name="connsiteY11548" fmla="*/ 2868387 h 7267344"/>
              <a:gd name="connsiteX11549" fmla="*/ 13787057 w 15576846"/>
              <a:gd name="connsiteY11549" fmla="*/ 2862539 h 7267344"/>
              <a:gd name="connsiteX11550" fmla="*/ 13782447 w 15576846"/>
              <a:gd name="connsiteY11550" fmla="*/ 2860290 h 7267344"/>
              <a:gd name="connsiteX11551" fmla="*/ 13765578 w 15576846"/>
              <a:gd name="connsiteY11551" fmla="*/ 2837236 h 7267344"/>
              <a:gd name="connsiteX11552" fmla="*/ 13769627 w 15576846"/>
              <a:gd name="connsiteY11552" fmla="*/ 2839373 h 7267344"/>
              <a:gd name="connsiteX11553" fmla="*/ 13787057 w 15576846"/>
              <a:gd name="connsiteY11553" fmla="*/ 2862539 h 7267344"/>
              <a:gd name="connsiteX11554" fmla="*/ 13771314 w 15576846"/>
              <a:gd name="connsiteY11554" fmla="*/ 2855004 h 7267344"/>
              <a:gd name="connsiteX11555" fmla="*/ 13765578 w 15576846"/>
              <a:gd name="connsiteY11555" fmla="*/ 2852305 h 7267344"/>
              <a:gd name="connsiteX11556" fmla="*/ 13748933 w 15576846"/>
              <a:gd name="connsiteY11556" fmla="*/ 2828801 h 7267344"/>
              <a:gd name="connsiteX11557" fmla="*/ 13754220 w 15576846"/>
              <a:gd name="connsiteY11557" fmla="*/ 2831500 h 7267344"/>
              <a:gd name="connsiteX11558" fmla="*/ 13771314 w 15576846"/>
              <a:gd name="connsiteY11558" fmla="*/ 2855004 h 7267344"/>
              <a:gd name="connsiteX11559" fmla="*/ 13755007 w 15576846"/>
              <a:gd name="connsiteY11559" fmla="*/ 2847357 h 7267344"/>
              <a:gd name="connsiteX11560" fmla="*/ 13748372 w 15576846"/>
              <a:gd name="connsiteY11560" fmla="*/ 2844321 h 7267344"/>
              <a:gd name="connsiteX11561" fmla="*/ 13731841 w 15576846"/>
              <a:gd name="connsiteY11561" fmla="*/ 2820367 h 7267344"/>
              <a:gd name="connsiteX11562" fmla="*/ 13738138 w 15576846"/>
              <a:gd name="connsiteY11562" fmla="*/ 2823403 h 7267344"/>
              <a:gd name="connsiteX11563" fmla="*/ 13755007 w 15576846"/>
              <a:gd name="connsiteY11563" fmla="*/ 2847357 h 7267344"/>
              <a:gd name="connsiteX11564" fmla="*/ 13724193 w 15576846"/>
              <a:gd name="connsiteY11564" fmla="*/ 2809121 h 7267344"/>
              <a:gd name="connsiteX11565" fmla="*/ 13706761 w 15576846"/>
              <a:gd name="connsiteY11565" fmla="*/ 2783255 h 7267344"/>
              <a:gd name="connsiteX11566" fmla="*/ 13712384 w 15576846"/>
              <a:gd name="connsiteY11566" fmla="*/ 2786067 h 7267344"/>
              <a:gd name="connsiteX11567" fmla="*/ 13730266 w 15576846"/>
              <a:gd name="connsiteY11567" fmla="*/ 2811932 h 7267344"/>
              <a:gd name="connsiteX11568" fmla="*/ 13724193 w 15576846"/>
              <a:gd name="connsiteY11568" fmla="*/ 2809121 h 7267344"/>
              <a:gd name="connsiteX11569" fmla="*/ 13713959 w 15576846"/>
              <a:gd name="connsiteY11569" fmla="*/ 2804285 h 7267344"/>
              <a:gd name="connsiteX11570" fmla="*/ 13706986 w 15576846"/>
              <a:gd name="connsiteY11570" fmla="*/ 2801024 h 7267344"/>
              <a:gd name="connsiteX11571" fmla="*/ 13689781 w 15576846"/>
              <a:gd name="connsiteY11571" fmla="*/ 2774821 h 7267344"/>
              <a:gd name="connsiteX11572" fmla="*/ 13696416 w 15576846"/>
              <a:gd name="connsiteY11572" fmla="*/ 2778082 h 7267344"/>
              <a:gd name="connsiteX11573" fmla="*/ 13713959 w 15576846"/>
              <a:gd name="connsiteY11573" fmla="*/ 2804285 h 7267344"/>
              <a:gd name="connsiteX11574" fmla="*/ 13682471 w 15576846"/>
              <a:gd name="connsiteY11574" fmla="*/ 2763463 h 7267344"/>
              <a:gd name="connsiteX11575" fmla="*/ 13666614 w 15576846"/>
              <a:gd name="connsiteY11575" fmla="*/ 2738834 h 7267344"/>
              <a:gd name="connsiteX11576" fmla="*/ 13672687 w 15576846"/>
              <a:gd name="connsiteY11576" fmla="*/ 2741983 h 7267344"/>
              <a:gd name="connsiteX11577" fmla="*/ 13688768 w 15576846"/>
              <a:gd name="connsiteY11577" fmla="*/ 2766499 h 7267344"/>
              <a:gd name="connsiteX11578" fmla="*/ 13682471 w 15576846"/>
              <a:gd name="connsiteY11578" fmla="*/ 2763463 h 7267344"/>
              <a:gd name="connsiteX11579" fmla="*/ 13658855 w 15576846"/>
              <a:gd name="connsiteY11579" fmla="*/ 2726576 h 7267344"/>
              <a:gd name="connsiteX11580" fmla="*/ 13643559 w 15576846"/>
              <a:gd name="connsiteY11580" fmla="*/ 2702060 h 7267344"/>
              <a:gd name="connsiteX11581" fmla="*/ 13648958 w 15576846"/>
              <a:gd name="connsiteY11581" fmla="*/ 2704984 h 7267344"/>
              <a:gd name="connsiteX11582" fmla="*/ 13664589 w 15576846"/>
              <a:gd name="connsiteY11582" fmla="*/ 2729387 h 7267344"/>
              <a:gd name="connsiteX11583" fmla="*/ 13658855 w 15576846"/>
              <a:gd name="connsiteY11583" fmla="*/ 2726576 h 7267344"/>
              <a:gd name="connsiteX11584" fmla="*/ 13633101 w 15576846"/>
              <a:gd name="connsiteY11584" fmla="*/ 2713981 h 7267344"/>
              <a:gd name="connsiteX11585" fmla="*/ 13625678 w 15576846"/>
              <a:gd name="connsiteY11585" fmla="*/ 2710494 h 7267344"/>
              <a:gd name="connsiteX11586" fmla="*/ 13610609 w 15576846"/>
              <a:gd name="connsiteY11586" fmla="*/ 2685078 h 7267344"/>
              <a:gd name="connsiteX11587" fmla="*/ 13617807 w 15576846"/>
              <a:gd name="connsiteY11587" fmla="*/ 2688677 h 7267344"/>
              <a:gd name="connsiteX11588" fmla="*/ 13633101 w 15576846"/>
              <a:gd name="connsiteY11588" fmla="*/ 2713981 h 7267344"/>
              <a:gd name="connsiteX11589" fmla="*/ 13604198 w 15576846"/>
              <a:gd name="connsiteY11589" fmla="*/ 2674282 h 7267344"/>
              <a:gd name="connsiteX11590" fmla="*/ 13589805 w 15576846"/>
              <a:gd name="connsiteY11590" fmla="*/ 2649541 h 7267344"/>
              <a:gd name="connsiteX11591" fmla="*/ 13596664 w 15576846"/>
              <a:gd name="connsiteY11591" fmla="*/ 2653140 h 7267344"/>
              <a:gd name="connsiteX11592" fmla="*/ 13611171 w 15576846"/>
              <a:gd name="connsiteY11592" fmla="*/ 2677769 h 7267344"/>
              <a:gd name="connsiteX11593" fmla="*/ 13604198 w 15576846"/>
              <a:gd name="connsiteY11593" fmla="*/ 2674282 h 7267344"/>
              <a:gd name="connsiteX11594" fmla="*/ 13595202 w 15576846"/>
              <a:gd name="connsiteY11594" fmla="*/ 2669896 h 7267344"/>
              <a:gd name="connsiteX11595" fmla="*/ 13587442 w 15576846"/>
              <a:gd name="connsiteY11595" fmla="*/ 2666185 h 7267344"/>
              <a:gd name="connsiteX11596" fmla="*/ 13573159 w 15576846"/>
              <a:gd name="connsiteY11596" fmla="*/ 2640994 h 7267344"/>
              <a:gd name="connsiteX11597" fmla="*/ 13580807 w 15576846"/>
              <a:gd name="connsiteY11597" fmla="*/ 2644931 h 7267344"/>
              <a:gd name="connsiteX11598" fmla="*/ 13595202 w 15576846"/>
              <a:gd name="connsiteY11598" fmla="*/ 2669896 h 7267344"/>
              <a:gd name="connsiteX11599" fmla="*/ 13567088 w 15576846"/>
              <a:gd name="connsiteY11599" fmla="*/ 2629973 h 7267344"/>
              <a:gd name="connsiteX11600" fmla="*/ 13553817 w 15576846"/>
              <a:gd name="connsiteY11600" fmla="*/ 2606020 h 7267344"/>
              <a:gd name="connsiteX11601" fmla="*/ 13561127 w 15576846"/>
              <a:gd name="connsiteY11601" fmla="*/ 2609956 h 7267344"/>
              <a:gd name="connsiteX11602" fmla="*/ 13574398 w 15576846"/>
              <a:gd name="connsiteY11602" fmla="*/ 2633685 h 7267344"/>
              <a:gd name="connsiteX11603" fmla="*/ 13567088 w 15576846"/>
              <a:gd name="connsiteY11603" fmla="*/ 2629973 h 7267344"/>
              <a:gd name="connsiteX11604" fmla="*/ 13547632 w 15576846"/>
              <a:gd name="connsiteY11604" fmla="*/ 2594549 h 7267344"/>
              <a:gd name="connsiteX11605" fmla="*/ 13535037 w 15576846"/>
              <a:gd name="connsiteY11605" fmla="*/ 2570820 h 7267344"/>
              <a:gd name="connsiteX11606" fmla="*/ 13546732 w 15576846"/>
              <a:gd name="connsiteY11606" fmla="*/ 2577342 h 7267344"/>
              <a:gd name="connsiteX11607" fmla="*/ 13554717 w 15576846"/>
              <a:gd name="connsiteY11607" fmla="*/ 2598035 h 7267344"/>
              <a:gd name="connsiteX11608" fmla="*/ 13554830 w 15576846"/>
              <a:gd name="connsiteY11608" fmla="*/ 2598260 h 7267344"/>
              <a:gd name="connsiteX11609" fmla="*/ 13547632 w 15576846"/>
              <a:gd name="connsiteY11609" fmla="*/ 2594549 h 7267344"/>
              <a:gd name="connsiteX11610" fmla="*/ 13531100 w 15576846"/>
              <a:gd name="connsiteY11610" fmla="*/ 2574981 h 7267344"/>
              <a:gd name="connsiteX11611" fmla="*/ 13539085 w 15576846"/>
              <a:gd name="connsiteY11611" fmla="*/ 2590163 h 7267344"/>
              <a:gd name="connsiteX11612" fmla="*/ 13531325 w 15576846"/>
              <a:gd name="connsiteY11612" fmla="*/ 2586227 h 7267344"/>
              <a:gd name="connsiteX11613" fmla="*/ 13518617 w 15576846"/>
              <a:gd name="connsiteY11613" fmla="*/ 2561935 h 7267344"/>
              <a:gd name="connsiteX11614" fmla="*/ 13528065 w 15576846"/>
              <a:gd name="connsiteY11614" fmla="*/ 2566996 h 7267344"/>
              <a:gd name="connsiteX11615" fmla="*/ 13531100 w 15576846"/>
              <a:gd name="connsiteY11615" fmla="*/ 2574981 h 7267344"/>
              <a:gd name="connsiteX11616" fmla="*/ 13513219 w 15576846"/>
              <a:gd name="connsiteY11616" fmla="*/ 2551252 h 7267344"/>
              <a:gd name="connsiteX11617" fmla="*/ 13511307 w 15576846"/>
              <a:gd name="connsiteY11617" fmla="*/ 2547316 h 7267344"/>
              <a:gd name="connsiteX11618" fmla="*/ 13504334 w 15576846"/>
              <a:gd name="connsiteY11618" fmla="*/ 2529322 h 7267344"/>
              <a:gd name="connsiteX11619" fmla="*/ 13516031 w 15576846"/>
              <a:gd name="connsiteY11619" fmla="*/ 2536070 h 7267344"/>
              <a:gd name="connsiteX11620" fmla="*/ 13524240 w 15576846"/>
              <a:gd name="connsiteY11620" fmla="*/ 2557100 h 7267344"/>
              <a:gd name="connsiteX11621" fmla="*/ 13513219 w 15576846"/>
              <a:gd name="connsiteY11621" fmla="*/ 2551252 h 7267344"/>
              <a:gd name="connsiteX11622" fmla="*/ 13505796 w 15576846"/>
              <a:gd name="connsiteY11622" fmla="*/ 2547316 h 7267344"/>
              <a:gd name="connsiteX11623" fmla="*/ 13496801 w 15576846"/>
              <a:gd name="connsiteY11623" fmla="*/ 2542705 h 7267344"/>
              <a:gd name="connsiteX11624" fmla="*/ 13487691 w 15576846"/>
              <a:gd name="connsiteY11624" fmla="*/ 2524149 h 7267344"/>
              <a:gd name="connsiteX11625" fmla="*/ 13485780 w 15576846"/>
              <a:gd name="connsiteY11625" fmla="*/ 2519089 h 7267344"/>
              <a:gd name="connsiteX11626" fmla="*/ 13497475 w 15576846"/>
              <a:gd name="connsiteY11626" fmla="*/ 2525499 h 7267344"/>
              <a:gd name="connsiteX11627" fmla="*/ 13505796 w 15576846"/>
              <a:gd name="connsiteY11627" fmla="*/ 2547316 h 7267344"/>
              <a:gd name="connsiteX11628" fmla="*/ 13481731 w 15576846"/>
              <a:gd name="connsiteY11628" fmla="*/ 2508967 h 7267344"/>
              <a:gd name="connsiteX11629" fmla="*/ 13473408 w 15576846"/>
              <a:gd name="connsiteY11629" fmla="*/ 2487487 h 7267344"/>
              <a:gd name="connsiteX11630" fmla="*/ 13484767 w 15576846"/>
              <a:gd name="connsiteY11630" fmla="*/ 2494123 h 7267344"/>
              <a:gd name="connsiteX11631" fmla="*/ 13493201 w 15576846"/>
              <a:gd name="connsiteY11631" fmla="*/ 2515265 h 7267344"/>
              <a:gd name="connsiteX11632" fmla="*/ 13481731 w 15576846"/>
              <a:gd name="connsiteY11632" fmla="*/ 2508967 h 7267344"/>
              <a:gd name="connsiteX11633" fmla="*/ 13474983 w 15576846"/>
              <a:gd name="connsiteY11633" fmla="*/ 2505368 h 7267344"/>
              <a:gd name="connsiteX11634" fmla="*/ 13463400 w 15576846"/>
              <a:gd name="connsiteY11634" fmla="*/ 2499408 h 7267344"/>
              <a:gd name="connsiteX11635" fmla="*/ 13454741 w 15576846"/>
              <a:gd name="connsiteY11635" fmla="*/ 2476804 h 7267344"/>
              <a:gd name="connsiteX11636" fmla="*/ 13466436 w 15576846"/>
              <a:gd name="connsiteY11636" fmla="*/ 2483327 h 7267344"/>
              <a:gd name="connsiteX11637" fmla="*/ 13474983 w 15576846"/>
              <a:gd name="connsiteY11637" fmla="*/ 2505368 h 7267344"/>
              <a:gd name="connsiteX11638" fmla="*/ 13450805 w 15576846"/>
              <a:gd name="connsiteY11638" fmla="*/ 2466682 h 7267344"/>
              <a:gd name="connsiteX11639" fmla="*/ 13442482 w 15576846"/>
              <a:gd name="connsiteY11639" fmla="*/ 2445428 h 7267344"/>
              <a:gd name="connsiteX11640" fmla="*/ 13454065 w 15576846"/>
              <a:gd name="connsiteY11640" fmla="*/ 2452288 h 7267344"/>
              <a:gd name="connsiteX11641" fmla="*/ 13462387 w 15576846"/>
              <a:gd name="connsiteY11641" fmla="*/ 2472980 h 7267344"/>
              <a:gd name="connsiteX11642" fmla="*/ 13450805 w 15576846"/>
              <a:gd name="connsiteY11642" fmla="*/ 2466682 h 7267344"/>
              <a:gd name="connsiteX11643" fmla="*/ 13443944 w 15576846"/>
              <a:gd name="connsiteY11643" fmla="*/ 2462971 h 7267344"/>
              <a:gd name="connsiteX11644" fmla="*/ 13432474 w 15576846"/>
              <a:gd name="connsiteY11644" fmla="*/ 2457011 h 7267344"/>
              <a:gd name="connsiteX11645" fmla="*/ 13423927 w 15576846"/>
              <a:gd name="connsiteY11645" fmla="*/ 2434856 h 7267344"/>
              <a:gd name="connsiteX11646" fmla="*/ 13435286 w 15576846"/>
              <a:gd name="connsiteY11646" fmla="*/ 2441267 h 7267344"/>
              <a:gd name="connsiteX11647" fmla="*/ 13443944 w 15576846"/>
              <a:gd name="connsiteY11647" fmla="*/ 2462971 h 7267344"/>
              <a:gd name="connsiteX11648" fmla="*/ 13419879 w 15576846"/>
              <a:gd name="connsiteY11648" fmla="*/ 2424510 h 7267344"/>
              <a:gd name="connsiteX11649" fmla="*/ 13411444 w 15576846"/>
              <a:gd name="connsiteY11649" fmla="*/ 2403255 h 7267344"/>
              <a:gd name="connsiteX11650" fmla="*/ 13422578 w 15576846"/>
              <a:gd name="connsiteY11650" fmla="*/ 2410003 h 7267344"/>
              <a:gd name="connsiteX11651" fmla="*/ 13431012 w 15576846"/>
              <a:gd name="connsiteY11651" fmla="*/ 2430808 h 7267344"/>
              <a:gd name="connsiteX11652" fmla="*/ 13419879 w 15576846"/>
              <a:gd name="connsiteY11652" fmla="*/ 2424510 h 7267344"/>
              <a:gd name="connsiteX11653" fmla="*/ 13407282 w 15576846"/>
              <a:gd name="connsiteY11653" fmla="*/ 2393022 h 7267344"/>
              <a:gd name="connsiteX11654" fmla="*/ 13398624 w 15576846"/>
              <a:gd name="connsiteY11654" fmla="*/ 2371767 h 7267344"/>
              <a:gd name="connsiteX11655" fmla="*/ 13409645 w 15576846"/>
              <a:gd name="connsiteY11655" fmla="*/ 2378739 h 7267344"/>
              <a:gd name="connsiteX11656" fmla="*/ 13418192 w 15576846"/>
              <a:gd name="connsiteY11656" fmla="*/ 2399432 h 7267344"/>
              <a:gd name="connsiteX11657" fmla="*/ 13407282 w 15576846"/>
              <a:gd name="connsiteY11657" fmla="*/ 2393022 h 7267344"/>
              <a:gd name="connsiteX11658" fmla="*/ 13399973 w 15576846"/>
              <a:gd name="connsiteY11658" fmla="*/ 2388748 h 7267344"/>
              <a:gd name="connsiteX11659" fmla="*/ 13388840 w 15576846"/>
              <a:gd name="connsiteY11659" fmla="*/ 2382563 h 7267344"/>
              <a:gd name="connsiteX11660" fmla="*/ 13380068 w 15576846"/>
              <a:gd name="connsiteY11660" fmla="*/ 2360521 h 7267344"/>
              <a:gd name="connsiteX11661" fmla="*/ 13391089 w 15576846"/>
              <a:gd name="connsiteY11661" fmla="*/ 2367156 h 7267344"/>
              <a:gd name="connsiteX11662" fmla="*/ 13399973 w 15576846"/>
              <a:gd name="connsiteY11662" fmla="*/ 2388748 h 7267344"/>
              <a:gd name="connsiteX11663" fmla="*/ 13381755 w 15576846"/>
              <a:gd name="connsiteY11663" fmla="*/ 2378739 h 7267344"/>
              <a:gd name="connsiteX11664" fmla="*/ 13200245 w 15576846"/>
              <a:gd name="connsiteY11664" fmla="*/ 2319586 h 7267344"/>
              <a:gd name="connsiteX11665" fmla="*/ 12670000 w 15576846"/>
              <a:gd name="connsiteY11665" fmla="*/ 2798550 h 7267344"/>
              <a:gd name="connsiteX11666" fmla="*/ 12239618 w 15576846"/>
              <a:gd name="connsiteY11666" fmla="*/ 3633335 h 7267344"/>
              <a:gd name="connsiteX11667" fmla="*/ 12225673 w 15576846"/>
              <a:gd name="connsiteY11667" fmla="*/ 3633335 h 7267344"/>
              <a:gd name="connsiteX11668" fmla="*/ 12231634 w 15576846"/>
              <a:gd name="connsiteY11668" fmla="*/ 3622652 h 7267344"/>
              <a:gd name="connsiteX11669" fmla="*/ 12649644 w 15576846"/>
              <a:gd name="connsiteY11669" fmla="*/ 2777070 h 7267344"/>
              <a:gd name="connsiteX11670" fmla="*/ 13176066 w 15576846"/>
              <a:gd name="connsiteY11670" fmla="*/ 2287422 h 7267344"/>
              <a:gd name="connsiteX11671" fmla="*/ 13372758 w 15576846"/>
              <a:gd name="connsiteY11671" fmla="*/ 2356247 h 7267344"/>
              <a:gd name="connsiteX11672" fmla="*/ 13381755 w 15576846"/>
              <a:gd name="connsiteY11672" fmla="*/ 2378739 h 7267344"/>
              <a:gd name="connsiteX11673" fmla="*/ 13176066 w 15576846"/>
              <a:gd name="connsiteY11673" fmla="*/ 2279775 h 7267344"/>
              <a:gd name="connsiteX11674" fmla="*/ 12645596 w 15576846"/>
              <a:gd name="connsiteY11674" fmla="*/ 2773134 h 7267344"/>
              <a:gd name="connsiteX11675" fmla="*/ 12228034 w 15576846"/>
              <a:gd name="connsiteY11675" fmla="*/ 3617479 h 7267344"/>
              <a:gd name="connsiteX11676" fmla="*/ 12219263 w 15576846"/>
              <a:gd name="connsiteY11676" fmla="*/ 3633223 h 7267344"/>
              <a:gd name="connsiteX11677" fmla="*/ 12205093 w 15576846"/>
              <a:gd name="connsiteY11677" fmla="*/ 3633223 h 7267344"/>
              <a:gd name="connsiteX11678" fmla="*/ 12221287 w 15576846"/>
              <a:gd name="connsiteY11678" fmla="*/ 3602521 h 7267344"/>
              <a:gd name="connsiteX11679" fmla="*/ 12625016 w 15576846"/>
              <a:gd name="connsiteY11679" fmla="*/ 2751767 h 7267344"/>
              <a:gd name="connsiteX11680" fmla="*/ 13151662 w 15576846"/>
              <a:gd name="connsiteY11680" fmla="*/ 2247612 h 7267344"/>
              <a:gd name="connsiteX11681" fmla="*/ 13359376 w 15576846"/>
              <a:gd name="connsiteY11681" fmla="*/ 2323859 h 7267344"/>
              <a:gd name="connsiteX11682" fmla="*/ 13368372 w 15576846"/>
              <a:gd name="connsiteY11682" fmla="*/ 2345901 h 7267344"/>
              <a:gd name="connsiteX11683" fmla="*/ 13176066 w 15576846"/>
              <a:gd name="connsiteY11683" fmla="*/ 2279775 h 7267344"/>
              <a:gd name="connsiteX11684" fmla="*/ 12215102 w 15576846"/>
              <a:gd name="connsiteY11684" fmla="*/ 3640870 h 7267344"/>
              <a:gd name="connsiteX11685" fmla="*/ 12207455 w 15576846"/>
              <a:gd name="connsiteY11685" fmla="*/ 3654590 h 7267344"/>
              <a:gd name="connsiteX11686" fmla="*/ 12193622 w 15576846"/>
              <a:gd name="connsiteY11686" fmla="*/ 3655152 h 7267344"/>
              <a:gd name="connsiteX11687" fmla="*/ 12201156 w 15576846"/>
              <a:gd name="connsiteY11687" fmla="*/ 3640870 h 7267344"/>
              <a:gd name="connsiteX11688" fmla="*/ 12215102 w 15576846"/>
              <a:gd name="connsiteY11688" fmla="*/ 3640870 h 7267344"/>
              <a:gd name="connsiteX11689" fmla="*/ 12187437 w 15576846"/>
              <a:gd name="connsiteY11689" fmla="*/ 3655490 h 7267344"/>
              <a:gd name="connsiteX11690" fmla="*/ 12173492 w 15576846"/>
              <a:gd name="connsiteY11690" fmla="*/ 3656052 h 7267344"/>
              <a:gd name="connsiteX11691" fmla="*/ 12181027 w 15576846"/>
              <a:gd name="connsiteY11691" fmla="*/ 3640870 h 7267344"/>
              <a:gd name="connsiteX11692" fmla="*/ 12195084 w 15576846"/>
              <a:gd name="connsiteY11692" fmla="*/ 3640870 h 7267344"/>
              <a:gd name="connsiteX11693" fmla="*/ 12187437 w 15576846"/>
              <a:gd name="connsiteY11693" fmla="*/ 3655490 h 7267344"/>
              <a:gd name="connsiteX11694" fmla="*/ 12183388 w 15576846"/>
              <a:gd name="connsiteY11694" fmla="*/ 3663249 h 7267344"/>
              <a:gd name="connsiteX11695" fmla="*/ 12175853 w 15576846"/>
              <a:gd name="connsiteY11695" fmla="*/ 3677757 h 7267344"/>
              <a:gd name="connsiteX11696" fmla="*/ 12162246 w 15576846"/>
              <a:gd name="connsiteY11696" fmla="*/ 3678994 h 7267344"/>
              <a:gd name="connsiteX11697" fmla="*/ 12169781 w 15576846"/>
              <a:gd name="connsiteY11697" fmla="*/ 3663924 h 7267344"/>
              <a:gd name="connsiteX11698" fmla="*/ 12183388 w 15576846"/>
              <a:gd name="connsiteY11698" fmla="*/ 3663249 h 7267344"/>
              <a:gd name="connsiteX11699" fmla="*/ 12155836 w 15576846"/>
              <a:gd name="connsiteY11699" fmla="*/ 3679556 h 7267344"/>
              <a:gd name="connsiteX11700" fmla="*/ 12142004 w 15576846"/>
              <a:gd name="connsiteY11700" fmla="*/ 3680793 h 7267344"/>
              <a:gd name="connsiteX11701" fmla="*/ 12149538 w 15576846"/>
              <a:gd name="connsiteY11701" fmla="*/ 3664824 h 7267344"/>
              <a:gd name="connsiteX11702" fmla="*/ 12163370 w 15576846"/>
              <a:gd name="connsiteY11702" fmla="*/ 3664149 h 7267344"/>
              <a:gd name="connsiteX11703" fmla="*/ 12155836 w 15576846"/>
              <a:gd name="connsiteY11703" fmla="*/ 3679556 h 7267344"/>
              <a:gd name="connsiteX11704" fmla="*/ 12151900 w 15576846"/>
              <a:gd name="connsiteY11704" fmla="*/ 3687428 h 7267344"/>
              <a:gd name="connsiteX11705" fmla="*/ 12144365 w 15576846"/>
              <a:gd name="connsiteY11705" fmla="*/ 3702610 h 7267344"/>
              <a:gd name="connsiteX11706" fmla="*/ 12130869 w 15576846"/>
              <a:gd name="connsiteY11706" fmla="*/ 3704522 h 7267344"/>
              <a:gd name="connsiteX11707" fmla="*/ 12138292 w 15576846"/>
              <a:gd name="connsiteY11707" fmla="*/ 3688665 h 7267344"/>
              <a:gd name="connsiteX11708" fmla="*/ 12151900 w 15576846"/>
              <a:gd name="connsiteY11708" fmla="*/ 3687428 h 7267344"/>
              <a:gd name="connsiteX11709" fmla="*/ 12124572 w 15576846"/>
              <a:gd name="connsiteY11709" fmla="*/ 3705422 h 7267344"/>
              <a:gd name="connsiteX11710" fmla="*/ 12110965 w 15576846"/>
              <a:gd name="connsiteY11710" fmla="*/ 3707446 h 7267344"/>
              <a:gd name="connsiteX11711" fmla="*/ 12118499 w 15576846"/>
              <a:gd name="connsiteY11711" fmla="*/ 3690577 h 7267344"/>
              <a:gd name="connsiteX11712" fmla="*/ 12132220 w 15576846"/>
              <a:gd name="connsiteY11712" fmla="*/ 3689227 h 7267344"/>
              <a:gd name="connsiteX11713" fmla="*/ 12124572 w 15576846"/>
              <a:gd name="connsiteY11713" fmla="*/ 3705422 h 7267344"/>
              <a:gd name="connsiteX11714" fmla="*/ 12104779 w 15576846"/>
              <a:gd name="connsiteY11714" fmla="*/ 3708458 h 7267344"/>
              <a:gd name="connsiteX11715" fmla="*/ 12091060 w 15576846"/>
              <a:gd name="connsiteY11715" fmla="*/ 3710707 h 7267344"/>
              <a:gd name="connsiteX11716" fmla="*/ 12098593 w 15576846"/>
              <a:gd name="connsiteY11716" fmla="*/ 3692714 h 7267344"/>
              <a:gd name="connsiteX11717" fmla="*/ 12112427 w 15576846"/>
              <a:gd name="connsiteY11717" fmla="*/ 3691252 h 7267344"/>
              <a:gd name="connsiteX11718" fmla="*/ 12104779 w 15576846"/>
              <a:gd name="connsiteY11718" fmla="*/ 3708458 h 7267344"/>
              <a:gd name="connsiteX11719" fmla="*/ 12101069 w 15576846"/>
              <a:gd name="connsiteY11719" fmla="*/ 3716893 h 7267344"/>
              <a:gd name="connsiteX11720" fmla="*/ 12093421 w 15576846"/>
              <a:gd name="connsiteY11720" fmla="*/ 3734211 h 7267344"/>
              <a:gd name="connsiteX11721" fmla="*/ 12079926 w 15576846"/>
              <a:gd name="connsiteY11721" fmla="*/ 3737248 h 7267344"/>
              <a:gd name="connsiteX11722" fmla="*/ 12087573 w 15576846"/>
              <a:gd name="connsiteY11722" fmla="*/ 3719142 h 7267344"/>
              <a:gd name="connsiteX11723" fmla="*/ 12101069 w 15576846"/>
              <a:gd name="connsiteY11723" fmla="*/ 3716893 h 7267344"/>
              <a:gd name="connsiteX11724" fmla="*/ 12073628 w 15576846"/>
              <a:gd name="connsiteY11724" fmla="*/ 3738597 h 7267344"/>
              <a:gd name="connsiteX11725" fmla="*/ 12059908 w 15576846"/>
              <a:gd name="connsiteY11725" fmla="*/ 3741971 h 7267344"/>
              <a:gd name="connsiteX11726" fmla="*/ 12067556 w 15576846"/>
              <a:gd name="connsiteY11726" fmla="*/ 3722628 h 7267344"/>
              <a:gd name="connsiteX11727" fmla="*/ 12081276 w 15576846"/>
              <a:gd name="connsiteY11727" fmla="*/ 3720154 h 7267344"/>
              <a:gd name="connsiteX11728" fmla="*/ 12073628 w 15576846"/>
              <a:gd name="connsiteY11728" fmla="*/ 3738597 h 7267344"/>
              <a:gd name="connsiteX11729" fmla="*/ 12070142 w 15576846"/>
              <a:gd name="connsiteY11729" fmla="*/ 3746919 h 7267344"/>
              <a:gd name="connsiteX11730" fmla="*/ 12062494 w 15576846"/>
              <a:gd name="connsiteY11730" fmla="*/ 3765137 h 7267344"/>
              <a:gd name="connsiteX11731" fmla="*/ 12049112 w 15576846"/>
              <a:gd name="connsiteY11731" fmla="*/ 3769299 h 7267344"/>
              <a:gd name="connsiteX11732" fmla="*/ 12056646 w 15576846"/>
              <a:gd name="connsiteY11732" fmla="*/ 3750293 h 7267344"/>
              <a:gd name="connsiteX11733" fmla="*/ 12070142 w 15576846"/>
              <a:gd name="connsiteY11733" fmla="*/ 3746919 h 7267344"/>
              <a:gd name="connsiteX11734" fmla="*/ 12058896 w 15576846"/>
              <a:gd name="connsiteY11734" fmla="*/ 3773684 h 7267344"/>
              <a:gd name="connsiteX11735" fmla="*/ 12051249 w 15576846"/>
              <a:gd name="connsiteY11735" fmla="*/ 3792015 h 7267344"/>
              <a:gd name="connsiteX11736" fmla="*/ 12038090 w 15576846"/>
              <a:gd name="connsiteY11736" fmla="*/ 3796964 h 7267344"/>
              <a:gd name="connsiteX11737" fmla="*/ 12045626 w 15576846"/>
              <a:gd name="connsiteY11737" fmla="*/ 3777733 h 7267344"/>
              <a:gd name="connsiteX11738" fmla="*/ 12058896 w 15576846"/>
              <a:gd name="connsiteY11738" fmla="*/ 3773684 h 7267344"/>
              <a:gd name="connsiteX11739" fmla="*/ 12047538 w 15576846"/>
              <a:gd name="connsiteY11739" fmla="*/ 3801012 h 7267344"/>
              <a:gd name="connsiteX11740" fmla="*/ 12040115 w 15576846"/>
              <a:gd name="connsiteY11740" fmla="*/ 3819006 h 7267344"/>
              <a:gd name="connsiteX11741" fmla="*/ 12027295 w 15576846"/>
              <a:gd name="connsiteY11741" fmla="*/ 3824741 h 7267344"/>
              <a:gd name="connsiteX11742" fmla="*/ 12034717 w 15576846"/>
              <a:gd name="connsiteY11742" fmla="*/ 3805960 h 7267344"/>
              <a:gd name="connsiteX11743" fmla="*/ 12047538 w 15576846"/>
              <a:gd name="connsiteY11743" fmla="*/ 3801012 h 7267344"/>
              <a:gd name="connsiteX11744" fmla="*/ 12036067 w 15576846"/>
              <a:gd name="connsiteY11744" fmla="*/ 3828677 h 7267344"/>
              <a:gd name="connsiteX11745" fmla="*/ 12028869 w 15576846"/>
              <a:gd name="connsiteY11745" fmla="*/ 3846108 h 7267344"/>
              <a:gd name="connsiteX11746" fmla="*/ 12016386 w 15576846"/>
              <a:gd name="connsiteY11746" fmla="*/ 3852631 h 7267344"/>
              <a:gd name="connsiteX11747" fmla="*/ 12023471 w 15576846"/>
              <a:gd name="connsiteY11747" fmla="*/ 3834412 h 7267344"/>
              <a:gd name="connsiteX11748" fmla="*/ 12036067 w 15576846"/>
              <a:gd name="connsiteY11748" fmla="*/ 3828677 h 7267344"/>
              <a:gd name="connsiteX11749" fmla="*/ 12024596 w 15576846"/>
              <a:gd name="connsiteY11749" fmla="*/ 3856567 h 7267344"/>
              <a:gd name="connsiteX11750" fmla="*/ 12017623 w 15576846"/>
              <a:gd name="connsiteY11750" fmla="*/ 3873436 h 7267344"/>
              <a:gd name="connsiteX11751" fmla="*/ 12005478 w 15576846"/>
              <a:gd name="connsiteY11751" fmla="*/ 3880633 h 7267344"/>
              <a:gd name="connsiteX11752" fmla="*/ 12012338 w 15576846"/>
              <a:gd name="connsiteY11752" fmla="*/ 3862977 h 7267344"/>
              <a:gd name="connsiteX11753" fmla="*/ 12024596 w 15576846"/>
              <a:gd name="connsiteY11753" fmla="*/ 3856567 h 7267344"/>
              <a:gd name="connsiteX11754" fmla="*/ 12013350 w 15576846"/>
              <a:gd name="connsiteY11754" fmla="*/ 3883894 h 7267344"/>
              <a:gd name="connsiteX11755" fmla="*/ 12006265 w 15576846"/>
              <a:gd name="connsiteY11755" fmla="*/ 3901101 h 7267344"/>
              <a:gd name="connsiteX11756" fmla="*/ 11994457 w 15576846"/>
              <a:gd name="connsiteY11756" fmla="*/ 3908973 h 7267344"/>
              <a:gd name="connsiteX11757" fmla="*/ 12001317 w 15576846"/>
              <a:gd name="connsiteY11757" fmla="*/ 3891092 h 7267344"/>
              <a:gd name="connsiteX11758" fmla="*/ 12013350 w 15576846"/>
              <a:gd name="connsiteY11758" fmla="*/ 3883894 h 7267344"/>
              <a:gd name="connsiteX11759" fmla="*/ 12001654 w 15576846"/>
              <a:gd name="connsiteY11759" fmla="*/ 3912347 h 7267344"/>
              <a:gd name="connsiteX11760" fmla="*/ 11994345 w 15576846"/>
              <a:gd name="connsiteY11760" fmla="*/ 3930228 h 7267344"/>
              <a:gd name="connsiteX11761" fmla="*/ 11982874 w 15576846"/>
              <a:gd name="connsiteY11761" fmla="*/ 3938775 h 7267344"/>
              <a:gd name="connsiteX11762" fmla="*/ 11989959 w 15576846"/>
              <a:gd name="connsiteY11762" fmla="*/ 3920332 h 7267344"/>
              <a:gd name="connsiteX11763" fmla="*/ 12001654 w 15576846"/>
              <a:gd name="connsiteY11763" fmla="*/ 3912347 h 7267344"/>
              <a:gd name="connsiteX11764" fmla="*/ 11975113 w 15576846"/>
              <a:gd name="connsiteY11764" fmla="*/ 3944848 h 7267344"/>
              <a:gd name="connsiteX11765" fmla="*/ 11963081 w 15576846"/>
              <a:gd name="connsiteY11765" fmla="*/ 3954969 h 7267344"/>
              <a:gd name="connsiteX11766" fmla="*/ 11970166 w 15576846"/>
              <a:gd name="connsiteY11766" fmla="*/ 3935514 h 7267344"/>
              <a:gd name="connsiteX11767" fmla="*/ 11982423 w 15576846"/>
              <a:gd name="connsiteY11767" fmla="*/ 3925729 h 7267344"/>
              <a:gd name="connsiteX11768" fmla="*/ 11975113 w 15576846"/>
              <a:gd name="connsiteY11768" fmla="*/ 3944848 h 7267344"/>
              <a:gd name="connsiteX11769" fmla="*/ 11954872 w 15576846"/>
              <a:gd name="connsiteY11769" fmla="*/ 3962616 h 7267344"/>
              <a:gd name="connsiteX11770" fmla="*/ 11942389 w 15576846"/>
              <a:gd name="connsiteY11770" fmla="*/ 3975549 h 7267344"/>
              <a:gd name="connsiteX11771" fmla="*/ 11949023 w 15576846"/>
              <a:gd name="connsiteY11771" fmla="*/ 3955981 h 7267344"/>
              <a:gd name="connsiteX11772" fmla="*/ 11961957 w 15576846"/>
              <a:gd name="connsiteY11772" fmla="*/ 3942598 h 7267344"/>
              <a:gd name="connsiteX11773" fmla="*/ 11954872 w 15576846"/>
              <a:gd name="connsiteY11773" fmla="*/ 3962616 h 7267344"/>
              <a:gd name="connsiteX11774" fmla="*/ 11950148 w 15576846"/>
              <a:gd name="connsiteY11774" fmla="*/ 3975661 h 7267344"/>
              <a:gd name="connsiteX11775" fmla="*/ 11943288 w 15576846"/>
              <a:gd name="connsiteY11775" fmla="*/ 3994667 h 7267344"/>
              <a:gd name="connsiteX11776" fmla="*/ 11931030 w 15576846"/>
              <a:gd name="connsiteY11776" fmla="*/ 4008949 h 7267344"/>
              <a:gd name="connsiteX11777" fmla="*/ 11937215 w 15576846"/>
              <a:gd name="connsiteY11777" fmla="*/ 3990843 h 7267344"/>
              <a:gd name="connsiteX11778" fmla="*/ 11950148 w 15576846"/>
              <a:gd name="connsiteY11778" fmla="*/ 3975661 h 7267344"/>
              <a:gd name="connsiteX11779" fmla="*/ 11921021 w 15576846"/>
              <a:gd name="connsiteY11779" fmla="*/ 4023119 h 7267344"/>
              <a:gd name="connsiteX11780" fmla="*/ 11919897 w 15576846"/>
              <a:gd name="connsiteY11780" fmla="*/ 4024919 h 7267344"/>
              <a:gd name="connsiteX11781" fmla="*/ 11925520 w 15576846"/>
              <a:gd name="connsiteY11781" fmla="*/ 4009962 h 7267344"/>
              <a:gd name="connsiteX11782" fmla="*/ 11921021 w 15576846"/>
              <a:gd name="connsiteY11782" fmla="*/ 4023119 h 7267344"/>
              <a:gd name="connsiteX11783" fmla="*/ 11904714 w 15576846"/>
              <a:gd name="connsiteY11783" fmla="*/ 4060456 h 7267344"/>
              <a:gd name="connsiteX11784" fmla="*/ 11894256 w 15576846"/>
              <a:gd name="connsiteY11784" fmla="*/ 4082498 h 7267344"/>
              <a:gd name="connsiteX11785" fmla="*/ 11902578 w 15576846"/>
              <a:gd name="connsiteY11785" fmla="*/ 4056295 h 7267344"/>
              <a:gd name="connsiteX11786" fmla="*/ 11907638 w 15576846"/>
              <a:gd name="connsiteY11786" fmla="*/ 4050222 h 7267344"/>
              <a:gd name="connsiteX11787" fmla="*/ 11904714 w 15576846"/>
              <a:gd name="connsiteY11787" fmla="*/ 4060456 h 7267344"/>
              <a:gd name="connsiteX11788" fmla="*/ 11885596 w 15576846"/>
              <a:gd name="connsiteY11788" fmla="*/ 4093406 h 7267344"/>
              <a:gd name="connsiteX11789" fmla="*/ 11876263 w 15576846"/>
              <a:gd name="connsiteY11789" fmla="*/ 4102965 h 7267344"/>
              <a:gd name="connsiteX11790" fmla="*/ 11885259 w 15576846"/>
              <a:gd name="connsiteY11790" fmla="*/ 4073051 h 7267344"/>
              <a:gd name="connsiteX11791" fmla="*/ 11894817 w 15576846"/>
              <a:gd name="connsiteY11791" fmla="*/ 4064504 h 7267344"/>
              <a:gd name="connsiteX11792" fmla="*/ 11885596 w 15576846"/>
              <a:gd name="connsiteY11792" fmla="*/ 4093406 h 7267344"/>
              <a:gd name="connsiteX11793" fmla="*/ 11869065 w 15576846"/>
              <a:gd name="connsiteY11793" fmla="*/ 4109376 h 7267344"/>
              <a:gd name="connsiteX11794" fmla="*/ 11859730 w 15576846"/>
              <a:gd name="connsiteY11794" fmla="*/ 4117135 h 7267344"/>
              <a:gd name="connsiteX11795" fmla="*/ 11868615 w 15576846"/>
              <a:gd name="connsiteY11795" fmla="*/ 4085646 h 7267344"/>
              <a:gd name="connsiteX11796" fmla="*/ 11878286 w 15576846"/>
              <a:gd name="connsiteY11796" fmla="*/ 4078449 h 7267344"/>
              <a:gd name="connsiteX11797" fmla="*/ 11869065 w 15576846"/>
              <a:gd name="connsiteY11797" fmla="*/ 4109376 h 7267344"/>
              <a:gd name="connsiteX11798" fmla="*/ 11853208 w 15576846"/>
              <a:gd name="connsiteY11798" fmla="*/ 4122196 h 7267344"/>
              <a:gd name="connsiteX11799" fmla="*/ 11844661 w 15576846"/>
              <a:gd name="connsiteY11799" fmla="*/ 4128493 h 7267344"/>
              <a:gd name="connsiteX11800" fmla="*/ 11853320 w 15576846"/>
              <a:gd name="connsiteY11800" fmla="*/ 4095993 h 7267344"/>
              <a:gd name="connsiteX11801" fmla="*/ 11862318 w 15576846"/>
              <a:gd name="connsiteY11801" fmla="*/ 4090033 h 7267344"/>
              <a:gd name="connsiteX11802" fmla="*/ 11853208 w 15576846"/>
              <a:gd name="connsiteY11802" fmla="*/ 4122196 h 7267344"/>
              <a:gd name="connsiteX11803" fmla="*/ 11838364 w 15576846"/>
              <a:gd name="connsiteY11803" fmla="*/ 4132880 h 7267344"/>
              <a:gd name="connsiteX11804" fmla="*/ 11829704 w 15576846"/>
              <a:gd name="connsiteY11804" fmla="*/ 4138727 h 7267344"/>
              <a:gd name="connsiteX11805" fmla="*/ 11838026 w 15576846"/>
              <a:gd name="connsiteY11805" fmla="*/ 4105439 h 7267344"/>
              <a:gd name="connsiteX11806" fmla="*/ 11847135 w 15576846"/>
              <a:gd name="connsiteY11806" fmla="*/ 4099929 h 7267344"/>
              <a:gd name="connsiteX11807" fmla="*/ 11838364 w 15576846"/>
              <a:gd name="connsiteY11807" fmla="*/ 4132880 h 7267344"/>
              <a:gd name="connsiteX11808" fmla="*/ 11823744 w 15576846"/>
              <a:gd name="connsiteY11808" fmla="*/ 4142663 h 7267344"/>
              <a:gd name="connsiteX11809" fmla="*/ 11814634 w 15576846"/>
              <a:gd name="connsiteY11809" fmla="*/ 4148399 h 7267344"/>
              <a:gd name="connsiteX11810" fmla="*/ 11822619 w 15576846"/>
              <a:gd name="connsiteY11810" fmla="*/ 4114436 h 7267344"/>
              <a:gd name="connsiteX11811" fmla="*/ 11832178 w 15576846"/>
              <a:gd name="connsiteY11811" fmla="*/ 4109038 h 7267344"/>
              <a:gd name="connsiteX11812" fmla="*/ 11823744 w 15576846"/>
              <a:gd name="connsiteY11812" fmla="*/ 4142663 h 7267344"/>
              <a:gd name="connsiteX11813" fmla="*/ 11808787 w 15576846"/>
              <a:gd name="connsiteY11813" fmla="*/ 4151885 h 7267344"/>
              <a:gd name="connsiteX11814" fmla="*/ 11799902 w 15576846"/>
              <a:gd name="connsiteY11814" fmla="*/ 4157171 h 7267344"/>
              <a:gd name="connsiteX11815" fmla="*/ 11807549 w 15576846"/>
              <a:gd name="connsiteY11815" fmla="*/ 4122533 h 7267344"/>
              <a:gd name="connsiteX11816" fmla="*/ 11816771 w 15576846"/>
              <a:gd name="connsiteY11816" fmla="*/ 4117585 h 7267344"/>
              <a:gd name="connsiteX11817" fmla="*/ 11808787 w 15576846"/>
              <a:gd name="connsiteY11817" fmla="*/ 4151885 h 7267344"/>
              <a:gd name="connsiteX11818" fmla="*/ 11794279 w 15576846"/>
              <a:gd name="connsiteY11818" fmla="*/ 4160432 h 7267344"/>
              <a:gd name="connsiteX11819" fmla="*/ 11785282 w 15576846"/>
              <a:gd name="connsiteY11819" fmla="*/ 4165493 h 7267344"/>
              <a:gd name="connsiteX11820" fmla="*/ 11792592 w 15576846"/>
              <a:gd name="connsiteY11820" fmla="*/ 4130293 h 7267344"/>
              <a:gd name="connsiteX11821" fmla="*/ 11802038 w 15576846"/>
              <a:gd name="connsiteY11821" fmla="*/ 4125457 h 7267344"/>
              <a:gd name="connsiteX11822" fmla="*/ 11794279 w 15576846"/>
              <a:gd name="connsiteY11822" fmla="*/ 4160432 h 7267344"/>
              <a:gd name="connsiteX11823" fmla="*/ 11779659 w 15576846"/>
              <a:gd name="connsiteY11823" fmla="*/ 4168642 h 7267344"/>
              <a:gd name="connsiteX11824" fmla="*/ 11770551 w 15576846"/>
              <a:gd name="connsiteY11824" fmla="*/ 4173590 h 7267344"/>
              <a:gd name="connsiteX11825" fmla="*/ 11777523 w 15576846"/>
              <a:gd name="connsiteY11825" fmla="*/ 4137828 h 7267344"/>
              <a:gd name="connsiteX11826" fmla="*/ 11787082 w 15576846"/>
              <a:gd name="connsiteY11826" fmla="*/ 4133104 h 7267344"/>
              <a:gd name="connsiteX11827" fmla="*/ 11779659 w 15576846"/>
              <a:gd name="connsiteY11827" fmla="*/ 4168642 h 7267344"/>
              <a:gd name="connsiteX11828" fmla="*/ 11765153 w 15576846"/>
              <a:gd name="connsiteY11828" fmla="*/ 4176514 h 7267344"/>
              <a:gd name="connsiteX11829" fmla="*/ 10875825 w 15576846"/>
              <a:gd name="connsiteY11829" fmla="*/ 4485327 h 7267344"/>
              <a:gd name="connsiteX11830" fmla="*/ 10831065 w 15576846"/>
              <a:gd name="connsiteY11830" fmla="*/ 4486564 h 7267344"/>
              <a:gd name="connsiteX11831" fmla="*/ 10356825 w 15576846"/>
              <a:gd name="connsiteY11831" fmla="*/ 4363534 h 7267344"/>
              <a:gd name="connsiteX11832" fmla="*/ 10088722 w 15576846"/>
              <a:gd name="connsiteY11832" fmla="*/ 4226333 h 7267344"/>
              <a:gd name="connsiteX11833" fmla="*/ 9849071 w 15576846"/>
              <a:gd name="connsiteY11833" fmla="*/ 4105439 h 7267344"/>
              <a:gd name="connsiteX11834" fmla="*/ 9402158 w 15576846"/>
              <a:gd name="connsiteY11834" fmla="*/ 3851619 h 7267344"/>
              <a:gd name="connsiteX11835" fmla="*/ 9217725 w 15576846"/>
              <a:gd name="connsiteY11835" fmla="*/ 3775596 h 7267344"/>
              <a:gd name="connsiteX11836" fmla="*/ 9216825 w 15576846"/>
              <a:gd name="connsiteY11836" fmla="*/ 3772448 h 7267344"/>
              <a:gd name="connsiteX11837" fmla="*/ 9401146 w 15576846"/>
              <a:gd name="connsiteY11837" fmla="*/ 3840935 h 7267344"/>
              <a:gd name="connsiteX11838" fmla="*/ 9849521 w 15576846"/>
              <a:gd name="connsiteY11838" fmla="*/ 4069340 h 7267344"/>
              <a:gd name="connsiteX11839" fmla="*/ 10093895 w 15576846"/>
              <a:gd name="connsiteY11839" fmla="*/ 4184048 h 7267344"/>
              <a:gd name="connsiteX11840" fmla="*/ 10361435 w 15576846"/>
              <a:gd name="connsiteY11840" fmla="*/ 4307416 h 7267344"/>
              <a:gd name="connsiteX11841" fmla="*/ 10838038 w 15576846"/>
              <a:gd name="connsiteY11841" fmla="*/ 4423025 h 7267344"/>
              <a:gd name="connsiteX11842" fmla="*/ 10883021 w 15576846"/>
              <a:gd name="connsiteY11842" fmla="*/ 4421900 h 7267344"/>
              <a:gd name="connsiteX11843" fmla="*/ 11772238 w 15576846"/>
              <a:gd name="connsiteY11843" fmla="*/ 4140527 h 7267344"/>
              <a:gd name="connsiteX11844" fmla="*/ 11765153 w 15576846"/>
              <a:gd name="connsiteY11844" fmla="*/ 4176514 h 7267344"/>
              <a:gd name="connsiteX11845" fmla="*/ 8688041 w 15576846"/>
              <a:gd name="connsiteY11845" fmla="*/ 2785730 h 7267344"/>
              <a:gd name="connsiteX11846" fmla="*/ 8133618 w 15576846"/>
              <a:gd name="connsiteY11846" fmla="*/ 2360521 h 7267344"/>
              <a:gd name="connsiteX11847" fmla="*/ 7422087 w 15576846"/>
              <a:gd name="connsiteY11847" fmla="*/ 2951045 h 7267344"/>
              <a:gd name="connsiteX11848" fmla="*/ 8139466 w 15576846"/>
              <a:gd name="connsiteY11848" fmla="*/ 2335442 h 7267344"/>
              <a:gd name="connsiteX11849" fmla="*/ 8692202 w 15576846"/>
              <a:gd name="connsiteY11849" fmla="*/ 2769760 h 7267344"/>
              <a:gd name="connsiteX11850" fmla="*/ 9078837 w 15576846"/>
              <a:gd name="connsiteY11850" fmla="*/ 3519189 h 7267344"/>
              <a:gd name="connsiteX11851" fmla="*/ 8688041 w 15576846"/>
              <a:gd name="connsiteY11851" fmla="*/ 2785730 h 7267344"/>
              <a:gd name="connsiteX11852" fmla="*/ 6146687 w 15576846"/>
              <a:gd name="connsiteY11852" fmla="*/ 2979497 h 7267344"/>
              <a:gd name="connsiteX11853" fmla="*/ 6143876 w 15576846"/>
              <a:gd name="connsiteY11853" fmla="*/ 2972974 h 7267344"/>
              <a:gd name="connsiteX11854" fmla="*/ 5808522 w 15576846"/>
              <a:gd name="connsiteY11854" fmla="*/ 2101527 h 7267344"/>
              <a:gd name="connsiteX11855" fmla="*/ 5526024 w 15576846"/>
              <a:gd name="connsiteY11855" fmla="*/ 1509204 h 7267344"/>
              <a:gd name="connsiteX11856" fmla="*/ 5373192 w 15576846"/>
              <a:gd name="connsiteY11856" fmla="*/ 1224457 h 7267344"/>
              <a:gd name="connsiteX11857" fmla="*/ 4881970 w 15576846"/>
              <a:gd name="connsiteY11857" fmla="*/ 853229 h 7267344"/>
              <a:gd name="connsiteX11858" fmla="*/ 4827989 w 15576846"/>
              <a:gd name="connsiteY11858" fmla="*/ 857277 h 7267344"/>
              <a:gd name="connsiteX11859" fmla="*/ 4259508 w 15576846"/>
              <a:gd name="connsiteY11859" fmla="*/ 1392134 h 7267344"/>
              <a:gd name="connsiteX11860" fmla="*/ 3974986 w 15576846"/>
              <a:gd name="connsiteY11860" fmla="*/ 1965226 h 7267344"/>
              <a:gd name="connsiteX11861" fmla="*/ 3975660 w 15576846"/>
              <a:gd name="connsiteY11861" fmla="*/ 1961740 h 7267344"/>
              <a:gd name="connsiteX11862" fmla="*/ 4834512 w 15576846"/>
              <a:gd name="connsiteY11862" fmla="*/ 793850 h 7267344"/>
              <a:gd name="connsiteX11863" fmla="*/ 4888268 w 15576846"/>
              <a:gd name="connsiteY11863" fmla="*/ 789802 h 7267344"/>
              <a:gd name="connsiteX11864" fmla="*/ 5377353 w 15576846"/>
              <a:gd name="connsiteY11864" fmla="*/ 1167777 h 7267344"/>
              <a:gd name="connsiteX11865" fmla="*/ 5511404 w 15576846"/>
              <a:gd name="connsiteY11865" fmla="*/ 1424185 h 7267344"/>
              <a:gd name="connsiteX11866" fmla="*/ 5808409 w 15576846"/>
              <a:gd name="connsiteY11866" fmla="*/ 2065652 h 7267344"/>
              <a:gd name="connsiteX11867" fmla="*/ 6143426 w 15576846"/>
              <a:gd name="connsiteY11867" fmla="*/ 2972075 h 7267344"/>
              <a:gd name="connsiteX11868" fmla="*/ 6146687 w 15576846"/>
              <a:gd name="connsiteY11868" fmla="*/ 2979497 h 7267344"/>
              <a:gd name="connsiteX11869" fmla="*/ 3526498 w 15576846"/>
              <a:gd name="connsiteY11869" fmla="*/ 3213637 h 7267344"/>
              <a:gd name="connsiteX11870" fmla="*/ 3526273 w 15576846"/>
              <a:gd name="connsiteY11870" fmla="*/ 3213975 h 7267344"/>
              <a:gd name="connsiteX11871" fmla="*/ 3526161 w 15576846"/>
              <a:gd name="connsiteY11871" fmla="*/ 3214087 h 7267344"/>
              <a:gd name="connsiteX11872" fmla="*/ 3526386 w 15576846"/>
              <a:gd name="connsiteY11872" fmla="*/ 3213750 h 7267344"/>
              <a:gd name="connsiteX11873" fmla="*/ 3526498 w 15576846"/>
              <a:gd name="connsiteY11873" fmla="*/ 3213637 h 7267344"/>
              <a:gd name="connsiteX11874" fmla="*/ 3499170 w 15576846"/>
              <a:gd name="connsiteY11874" fmla="*/ 3250299 h 7267344"/>
              <a:gd name="connsiteX11875" fmla="*/ 3498833 w 15576846"/>
              <a:gd name="connsiteY11875" fmla="*/ 3250861 h 7267344"/>
              <a:gd name="connsiteX11876" fmla="*/ 3498496 w 15576846"/>
              <a:gd name="connsiteY11876" fmla="*/ 3251199 h 7267344"/>
              <a:gd name="connsiteX11877" fmla="*/ 3498833 w 15576846"/>
              <a:gd name="connsiteY11877" fmla="*/ 3250636 h 7267344"/>
              <a:gd name="connsiteX11878" fmla="*/ 3499170 w 15576846"/>
              <a:gd name="connsiteY11878" fmla="*/ 3250299 h 7267344"/>
              <a:gd name="connsiteX11879" fmla="*/ 3471506 w 15576846"/>
              <a:gd name="connsiteY11879" fmla="*/ 3284824 h 7267344"/>
              <a:gd name="connsiteX11880" fmla="*/ 3471056 w 15576846"/>
              <a:gd name="connsiteY11880" fmla="*/ 3285611 h 7267344"/>
              <a:gd name="connsiteX11881" fmla="*/ 3470494 w 15576846"/>
              <a:gd name="connsiteY11881" fmla="*/ 3286061 h 7267344"/>
              <a:gd name="connsiteX11882" fmla="*/ 3470943 w 15576846"/>
              <a:gd name="connsiteY11882" fmla="*/ 3285274 h 7267344"/>
              <a:gd name="connsiteX11883" fmla="*/ 3471506 w 15576846"/>
              <a:gd name="connsiteY11883" fmla="*/ 3284824 h 7267344"/>
              <a:gd name="connsiteX11884" fmla="*/ 3443391 w 15576846"/>
              <a:gd name="connsiteY11884" fmla="*/ 3317212 h 7267344"/>
              <a:gd name="connsiteX11885" fmla="*/ 3442829 w 15576846"/>
              <a:gd name="connsiteY11885" fmla="*/ 3318112 h 7267344"/>
              <a:gd name="connsiteX11886" fmla="*/ 3442041 w 15576846"/>
              <a:gd name="connsiteY11886" fmla="*/ 3318674 h 7267344"/>
              <a:gd name="connsiteX11887" fmla="*/ 3442603 w 15576846"/>
              <a:gd name="connsiteY11887" fmla="*/ 3317887 h 7267344"/>
              <a:gd name="connsiteX11888" fmla="*/ 3443391 w 15576846"/>
              <a:gd name="connsiteY11888" fmla="*/ 3317212 h 7267344"/>
              <a:gd name="connsiteX11889" fmla="*/ 3414939 w 15576846"/>
              <a:gd name="connsiteY11889" fmla="*/ 3347576 h 7267344"/>
              <a:gd name="connsiteX11890" fmla="*/ 3414376 w 15576846"/>
              <a:gd name="connsiteY11890" fmla="*/ 3348363 h 7267344"/>
              <a:gd name="connsiteX11891" fmla="*/ 3413477 w 15576846"/>
              <a:gd name="connsiteY11891" fmla="*/ 3349038 h 7267344"/>
              <a:gd name="connsiteX11892" fmla="*/ 3414039 w 15576846"/>
              <a:gd name="connsiteY11892" fmla="*/ 3348251 h 7267344"/>
              <a:gd name="connsiteX11893" fmla="*/ 3414939 w 15576846"/>
              <a:gd name="connsiteY11893" fmla="*/ 3347576 h 7267344"/>
              <a:gd name="connsiteX11894" fmla="*/ 3386036 w 15576846"/>
              <a:gd name="connsiteY11894" fmla="*/ 3376141 h 7267344"/>
              <a:gd name="connsiteX11895" fmla="*/ 3385474 w 15576846"/>
              <a:gd name="connsiteY11895" fmla="*/ 3376928 h 7267344"/>
              <a:gd name="connsiteX11896" fmla="*/ 3384462 w 15576846"/>
              <a:gd name="connsiteY11896" fmla="*/ 3377603 h 7267344"/>
              <a:gd name="connsiteX11897" fmla="*/ 3385024 w 15576846"/>
              <a:gd name="connsiteY11897" fmla="*/ 3376816 h 7267344"/>
              <a:gd name="connsiteX11898" fmla="*/ 3386036 w 15576846"/>
              <a:gd name="connsiteY11898" fmla="*/ 3376141 h 7267344"/>
              <a:gd name="connsiteX11899" fmla="*/ 3356797 w 15576846"/>
              <a:gd name="connsiteY11899" fmla="*/ 3403019 h 7267344"/>
              <a:gd name="connsiteX11900" fmla="*/ 3356235 w 15576846"/>
              <a:gd name="connsiteY11900" fmla="*/ 3403693 h 7267344"/>
              <a:gd name="connsiteX11901" fmla="*/ 3355110 w 15576846"/>
              <a:gd name="connsiteY11901" fmla="*/ 3404368 h 7267344"/>
              <a:gd name="connsiteX11902" fmla="*/ 3355673 w 15576846"/>
              <a:gd name="connsiteY11902" fmla="*/ 3403806 h 7267344"/>
              <a:gd name="connsiteX11903" fmla="*/ 3356797 w 15576846"/>
              <a:gd name="connsiteY11903" fmla="*/ 3403019 h 7267344"/>
              <a:gd name="connsiteX11904" fmla="*/ 3327108 w 15576846"/>
              <a:gd name="connsiteY11904" fmla="*/ 3428097 h 7267344"/>
              <a:gd name="connsiteX11905" fmla="*/ 3326658 w 15576846"/>
              <a:gd name="connsiteY11905" fmla="*/ 3428659 h 7267344"/>
              <a:gd name="connsiteX11906" fmla="*/ 3325421 w 15576846"/>
              <a:gd name="connsiteY11906" fmla="*/ 3429334 h 7267344"/>
              <a:gd name="connsiteX11907" fmla="*/ 3325871 w 15576846"/>
              <a:gd name="connsiteY11907" fmla="*/ 3428884 h 7267344"/>
              <a:gd name="connsiteX11908" fmla="*/ 3327108 w 15576846"/>
              <a:gd name="connsiteY11908" fmla="*/ 3428097 h 7267344"/>
              <a:gd name="connsiteX11909" fmla="*/ 3296969 w 15576846"/>
              <a:gd name="connsiteY11909" fmla="*/ 3451601 h 7267344"/>
              <a:gd name="connsiteX11910" fmla="*/ 3296632 w 15576846"/>
              <a:gd name="connsiteY11910" fmla="*/ 3452051 h 7267344"/>
              <a:gd name="connsiteX11911" fmla="*/ 3295394 w 15576846"/>
              <a:gd name="connsiteY11911" fmla="*/ 3452613 h 7267344"/>
              <a:gd name="connsiteX11912" fmla="*/ 3295732 w 15576846"/>
              <a:gd name="connsiteY11912" fmla="*/ 3452276 h 7267344"/>
              <a:gd name="connsiteX11913" fmla="*/ 3296969 w 15576846"/>
              <a:gd name="connsiteY11913" fmla="*/ 3451601 h 7267344"/>
              <a:gd name="connsiteX11914" fmla="*/ 3266380 w 15576846"/>
              <a:gd name="connsiteY11914" fmla="*/ 3473643 h 7267344"/>
              <a:gd name="connsiteX11915" fmla="*/ 3266155 w 15576846"/>
              <a:gd name="connsiteY11915" fmla="*/ 3473981 h 7267344"/>
              <a:gd name="connsiteX11916" fmla="*/ 3264918 w 15576846"/>
              <a:gd name="connsiteY11916" fmla="*/ 3474543 h 7267344"/>
              <a:gd name="connsiteX11917" fmla="*/ 3265143 w 15576846"/>
              <a:gd name="connsiteY11917" fmla="*/ 3474318 h 7267344"/>
              <a:gd name="connsiteX11918" fmla="*/ 3266380 w 15576846"/>
              <a:gd name="connsiteY11918" fmla="*/ 3473643 h 7267344"/>
              <a:gd name="connsiteX11919" fmla="*/ 3235454 w 15576846"/>
              <a:gd name="connsiteY11919" fmla="*/ 3494111 h 7267344"/>
              <a:gd name="connsiteX11920" fmla="*/ 3235341 w 15576846"/>
              <a:gd name="connsiteY11920" fmla="*/ 3494223 h 7267344"/>
              <a:gd name="connsiteX11921" fmla="*/ 3234104 w 15576846"/>
              <a:gd name="connsiteY11921" fmla="*/ 3494673 h 7267344"/>
              <a:gd name="connsiteX11922" fmla="*/ 3234216 w 15576846"/>
              <a:gd name="connsiteY11922" fmla="*/ 3494673 h 7267344"/>
              <a:gd name="connsiteX11923" fmla="*/ 3235454 w 15576846"/>
              <a:gd name="connsiteY11923" fmla="*/ 3494111 h 7267344"/>
              <a:gd name="connsiteX11924" fmla="*/ 2866587 w 15576846"/>
              <a:gd name="connsiteY11924" fmla="*/ 3633673 h 7267344"/>
              <a:gd name="connsiteX11925" fmla="*/ 2366143 w 15576846"/>
              <a:gd name="connsiteY11925" fmla="*/ 3932140 h 7267344"/>
              <a:gd name="connsiteX11926" fmla="*/ 1847031 w 15576846"/>
              <a:gd name="connsiteY11926" fmla="*/ 4103753 h 7267344"/>
              <a:gd name="connsiteX11927" fmla="*/ 1684303 w 15576846"/>
              <a:gd name="connsiteY11927" fmla="*/ 4078674 h 7267344"/>
              <a:gd name="connsiteX11928" fmla="*/ 1660911 w 15576846"/>
              <a:gd name="connsiteY11928" fmla="*/ 4048422 h 7267344"/>
              <a:gd name="connsiteX11929" fmla="*/ 1823752 w 15576846"/>
              <a:gd name="connsiteY11929" fmla="*/ 4071589 h 7267344"/>
              <a:gd name="connsiteX11930" fmla="*/ 2346575 w 15576846"/>
              <a:gd name="connsiteY11930" fmla="*/ 3910660 h 7267344"/>
              <a:gd name="connsiteX11931" fmla="*/ 2866137 w 15576846"/>
              <a:gd name="connsiteY11931" fmla="*/ 3633673 h 7267344"/>
              <a:gd name="connsiteX11932" fmla="*/ 2866587 w 15576846"/>
              <a:gd name="connsiteY11932" fmla="*/ 3633673 h 7267344"/>
              <a:gd name="connsiteX11933" fmla="*/ 1675531 w 15576846"/>
              <a:gd name="connsiteY11933" fmla="*/ 4076875 h 7267344"/>
              <a:gd name="connsiteX11934" fmla="*/ 1661811 w 15576846"/>
              <a:gd name="connsiteY11934" fmla="*/ 4074063 h 7267344"/>
              <a:gd name="connsiteX11935" fmla="*/ 1638194 w 15576846"/>
              <a:gd name="connsiteY11935" fmla="*/ 4044149 h 7267344"/>
              <a:gd name="connsiteX11936" fmla="*/ 1652027 w 15576846"/>
              <a:gd name="connsiteY11936" fmla="*/ 4046736 h 7267344"/>
              <a:gd name="connsiteX11937" fmla="*/ 1675531 w 15576846"/>
              <a:gd name="connsiteY11937" fmla="*/ 4076875 h 7267344"/>
              <a:gd name="connsiteX11938" fmla="*/ 1652814 w 15576846"/>
              <a:gd name="connsiteY11938" fmla="*/ 4072264 h 7267344"/>
              <a:gd name="connsiteX11939" fmla="*/ 1639319 w 15576846"/>
              <a:gd name="connsiteY11939" fmla="*/ 4069452 h 7267344"/>
              <a:gd name="connsiteX11940" fmla="*/ 1615590 w 15576846"/>
              <a:gd name="connsiteY11940" fmla="*/ 4039876 h 7267344"/>
              <a:gd name="connsiteX11941" fmla="*/ 1629198 w 15576846"/>
              <a:gd name="connsiteY11941" fmla="*/ 4042462 h 7267344"/>
              <a:gd name="connsiteX11942" fmla="*/ 1652814 w 15576846"/>
              <a:gd name="connsiteY11942" fmla="*/ 4072264 h 7267344"/>
              <a:gd name="connsiteX11943" fmla="*/ 1629985 w 15576846"/>
              <a:gd name="connsiteY11943" fmla="*/ 4067428 h 7267344"/>
              <a:gd name="connsiteX11944" fmla="*/ 1616715 w 15576846"/>
              <a:gd name="connsiteY11944" fmla="*/ 4064504 h 7267344"/>
              <a:gd name="connsiteX11945" fmla="*/ 1592761 w 15576846"/>
              <a:gd name="connsiteY11945" fmla="*/ 4035265 h 7267344"/>
              <a:gd name="connsiteX11946" fmla="*/ 1606144 w 15576846"/>
              <a:gd name="connsiteY11946" fmla="*/ 4037964 h 7267344"/>
              <a:gd name="connsiteX11947" fmla="*/ 1629985 w 15576846"/>
              <a:gd name="connsiteY11947" fmla="*/ 4067428 h 7267344"/>
              <a:gd name="connsiteX11948" fmla="*/ 1607156 w 15576846"/>
              <a:gd name="connsiteY11948" fmla="*/ 4062480 h 7267344"/>
              <a:gd name="connsiteX11949" fmla="*/ 1593998 w 15576846"/>
              <a:gd name="connsiteY11949" fmla="*/ 4059556 h 7267344"/>
              <a:gd name="connsiteX11950" fmla="*/ 1569932 w 15576846"/>
              <a:gd name="connsiteY11950" fmla="*/ 4030654 h 7267344"/>
              <a:gd name="connsiteX11951" fmla="*/ 1583089 w 15576846"/>
              <a:gd name="connsiteY11951" fmla="*/ 4033353 h 7267344"/>
              <a:gd name="connsiteX11952" fmla="*/ 1607156 w 15576846"/>
              <a:gd name="connsiteY11952" fmla="*/ 4062480 h 7267344"/>
              <a:gd name="connsiteX11953" fmla="*/ 1584439 w 15576846"/>
              <a:gd name="connsiteY11953" fmla="*/ 4057307 h 7267344"/>
              <a:gd name="connsiteX11954" fmla="*/ 1571506 w 15576846"/>
              <a:gd name="connsiteY11954" fmla="*/ 4054271 h 7267344"/>
              <a:gd name="connsiteX11955" fmla="*/ 1547327 w 15576846"/>
              <a:gd name="connsiteY11955" fmla="*/ 4025706 h 7267344"/>
              <a:gd name="connsiteX11956" fmla="*/ 1560260 w 15576846"/>
              <a:gd name="connsiteY11956" fmla="*/ 4028517 h 7267344"/>
              <a:gd name="connsiteX11957" fmla="*/ 1584439 w 15576846"/>
              <a:gd name="connsiteY11957" fmla="*/ 4057307 h 7267344"/>
              <a:gd name="connsiteX11958" fmla="*/ 1561610 w 15576846"/>
              <a:gd name="connsiteY11958" fmla="*/ 4051909 h 7267344"/>
              <a:gd name="connsiteX11959" fmla="*/ 1548902 w 15576846"/>
              <a:gd name="connsiteY11959" fmla="*/ 4048760 h 7267344"/>
              <a:gd name="connsiteX11960" fmla="*/ 1524611 w 15576846"/>
              <a:gd name="connsiteY11960" fmla="*/ 4020533 h 7267344"/>
              <a:gd name="connsiteX11961" fmla="*/ 1537431 w 15576846"/>
              <a:gd name="connsiteY11961" fmla="*/ 4023456 h 7267344"/>
              <a:gd name="connsiteX11962" fmla="*/ 1561610 w 15576846"/>
              <a:gd name="connsiteY11962" fmla="*/ 4051909 h 7267344"/>
              <a:gd name="connsiteX11963" fmla="*/ 1538780 w 15576846"/>
              <a:gd name="connsiteY11963" fmla="*/ 4046286 h 7267344"/>
              <a:gd name="connsiteX11964" fmla="*/ 1526297 w 15576846"/>
              <a:gd name="connsiteY11964" fmla="*/ 4043137 h 7267344"/>
              <a:gd name="connsiteX11965" fmla="*/ 1501781 w 15576846"/>
              <a:gd name="connsiteY11965" fmla="*/ 4015359 h 7267344"/>
              <a:gd name="connsiteX11966" fmla="*/ 1514377 w 15576846"/>
              <a:gd name="connsiteY11966" fmla="*/ 4018283 h 7267344"/>
              <a:gd name="connsiteX11967" fmla="*/ 1538780 w 15576846"/>
              <a:gd name="connsiteY11967" fmla="*/ 4046286 h 7267344"/>
              <a:gd name="connsiteX11968" fmla="*/ 1515839 w 15576846"/>
              <a:gd name="connsiteY11968" fmla="*/ 4040438 h 7267344"/>
              <a:gd name="connsiteX11969" fmla="*/ 1503693 w 15576846"/>
              <a:gd name="connsiteY11969" fmla="*/ 4037177 h 7267344"/>
              <a:gd name="connsiteX11970" fmla="*/ 1479065 w 15576846"/>
              <a:gd name="connsiteY11970" fmla="*/ 4009849 h 7267344"/>
              <a:gd name="connsiteX11971" fmla="*/ 1491435 w 15576846"/>
              <a:gd name="connsiteY11971" fmla="*/ 4012885 h 7267344"/>
              <a:gd name="connsiteX11972" fmla="*/ 1515839 w 15576846"/>
              <a:gd name="connsiteY11972" fmla="*/ 4040438 h 7267344"/>
              <a:gd name="connsiteX11973" fmla="*/ 1492785 w 15576846"/>
              <a:gd name="connsiteY11973" fmla="*/ 4034253 h 7267344"/>
              <a:gd name="connsiteX11974" fmla="*/ 1480864 w 15576846"/>
              <a:gd name="connsiteY11974" fmla="*/ 4030991 h 7267344"/>
              <a:gd name="connsiteX11975" fmla="*/ 1456010 w 15576846"/>
              <a:gd name="connsiteY11975" fmla="*/ 4004001 h 7267344"/>
              <a:gd name="connsiteX11976" fmla="*/ 1468043 w 15576846"/>
              <a:gd name="connsiteY11976" fmla="*/ 4007038 h 7267344"/>
              <a:gd name="connsiteX11977" fmla="*/ 1492785 w 15576846"/>
              <a:gd name="connsiteY11977" fmla="*/ 4034253 h 7267344"/>
              <a:gd name="connsiteX11978" fmla="*/ 1469505 w 15576846"/>
              <a:gd name="connsiteY11978" fmla="*/ 4027843 h 7267344"/>
              <a:gd name="connsiteX11979" fmla="*/ 1457810 w 15576846"/>
              <a:gd name="connsiteY11979" fmla="*/ 4024469 h 7267344"/>
              <a:gd name="connsiteX11980" fmla="*/ 1432956 w 15576846"/>
              <a:gd name="connsiteY11980" fmla="*/ 3998041 h 7267344"/>
              <a:gd name="connsiteX11981" fmla="*/ 1444764 w 15576846"/>
              <a:gd name="connsiteY11981" fmla="*/ 4001190 h 7267344"/>
              <a:gd name="connsiteX11982" fmla="*/ 1469505 w 15576846"/>
              <a:gd name="connsiteY11982" fmla="*/ 4027843 h 7267344"/>
              <a:gd name="connsiteX11983" fmla="*/ 1446114 w 15576846"/>
              <a:gd name="connsiteY11983" fmla="*/ 4020982 h 7267344"/>
              <a:gd name="connsiteX11984" fmla="*/ 1434643 w 15576846"/>
              <a:gd name="connsiteY11984" fmla="*/ 4017496 h 7267344"/>
              <a:gd name="connsiteX11985" fmla="*/ 1409677 w 15576846"/>
              <a:gd name="connsiteY11985" fmla="*/ 3991518 h 7267344"/>
              <a:gd name="connsiteX11986" fmla="*/ 1421260 w 15576846"/>
              <a:gd name="connsiteY11986" fmla="*/ 3994780 h 7267344"/>
              <a:gd name="connsiteX11987" fmla="*/ 1446114 w 15576846"/>
              <a:gd name="connsiteY11987" fmla="*/ 4020982 h 7267344"/>
              <a:gd name="connsiteX11988" fmla="*/ 1398881 w 15576846"/>
              <a:gd name="connsiteY11988" fmla="*/ 3980610 h 7267344"/>
              <a:gd name="connsiteX11989" fmla="*/ 1374252 w 15576846"/>
              <a:gd name="connsiteY11989" fmla="*/ 3955981 h 7267344"/>
              <a:gd name="connsiteX11990" fmla="*/ 1386061 w 15576846"/>
              <a:gd name="connsiteY11990" fmla="*/ 3959018 h 7267344"/>
              <a:gd name="connsiteX11991" fmla="*/ 1410689 w 15576846"/>
              <a:gd name="connsiteY11991" fmla="*/ 3983871 h 7267344"/>
              <a:gd name="connsiteX11992" fmla="*/ 1398881 w 15576846"/>
              <a:gd name="connsiteY11992" fmla="*/ 3980610 h 7267344"/>
              <a:gd name="connsiteX11993" fmla="*/ 1363681 w 15576846"/>
              <a:gd name="connsiteY11993" fmla="*/ 3945522 h 7267344"/>
              <a:gd name="connsiteX11994" fmla="*/ 1337928 w 15576846"/>
              <a:gd name="connsiteY11994" fmla="*/ 3920781 h 7267344"/>
              <a:gd name="connsiteX11995" fmla="*/ 1350074 w 15576846"/>
              <a:gd name="connsiteY11995" fmla="*/ 3923705 h 7267344"/>
              <a:gd name="connsiteX11996" fmla="*/ 1375827 w 15576846"/>
              <a:gd name="connsiteY11996" fmla="*/ 3948784 h 7267344"/>
              <a:gd name="connsiteX11997" fmla="*/ 1363681 w 15576846"/>
              <a:gd name="connsiteY11997" fmla="*/ 3945522 h 7267344"/>
              <a:gd name="connsiteX11998" fmla="*/ 1325782 w 15576846"/>
              <a:gd name="connsiteY11998" fmla="*/ 3909423 h 7267344"/>
              <a:gd name="connsiteX11999" fmla="*/ 1298792 w 15576846"/>
              <a:gd name="connsiteY11999" fmla="*/ 3884682 h 7267344"/>
              <a:gd name="connsiteX12000" fmla="*/ 1310938 w 15576846"/>
              <a:gd name="connsiteY12000" fmla="*/ 3887381 h 7267344"/>
              <a:gd name="connsiteX12001" fmla="*/ 1338041 w 15576846"/>
              <a:gd name="connsiteY12001" fmla="*/ 3912347 h 7267344"/>
              <a:gd name="connsiteX12002" fmla="*/ 1325782 w 15576846"/>
              <a:gd name="connsiteY12002" fmla="*/ 3909423 h 7267344"/>
              <a:gd name="connsiteX12003" fmla="*/ 1287884 w 15576846"/>
              <a:gd name="connsiteY12003" fmla="*/ 3875010 h 7267344"/>
              <a:gd name="connsiteX12004" fmla="*/ 1259431 w 15576846"/>
              <a:gd name="connsiteY12004" fmla="*/ 3850269 h 7267344"/>
              <a:gd name="connsiteX12005" fmla="*/ 1271465 w 15576846"/>
              <a:gd name="connsiteY12005" fmla="*/ 3852743 h 7267344"/>
              <a:gd name="connsiteX12006" fmla="*/ 1300142 w 15576846"/>
              <a:gd name="connsiteY12006" fmla="*/ 3877822 h 7267344"/>
              <a:gd name="connsiteX12007" fmla="*/ 1287884 w 15576846"/>
              <a:gd name="connsiteY12007" fmla="*/ 3875010 h 7267344"/>
              <a:gd name="connsiteX12008" fmla="*/ 1274501 w 15576846"/>
              <a:gd name="connsiteY12008" fmla="*/ 3871862 h 7267344"/>
              <a:gd name="connsiteX12009" fmla="*/ 1262468 w 15576846"/>
              <a:gd name="connsiteY12009" fmla="*/ 3868938 h 7267344"/>
              <a:gd name="connsiteX12010" fmla="*/ 1234128 w 15576846"/>
              <a:gd name="connsiteY12010" fmla="*/ 3844871 h 7267344"/>
              <a:gd name="connsiteX12011" fmla="*/ 1245936 w 15576846"/>
              <a:gd name="connsiteY12011" fmla="*/ 3847458 h 7267344"/>
              <a:gd name="connsiteX12012" fmla="*/ 1274501 w 15576846"/>
              <a:gd name="connsiteY12012" fmla="*/ 3871862 h 7267344"/>
              <a:gd name="connsiteX12013" fmla="*/ 1247848 w 15576846"/>
              <a:gd name="connsiteY12013" fmla="*/ 3865227 h 7267344"/>
              <a:gd name="connsiteX12014" fmla="*/ 1235703 w 15576846"/>
              <a:gd name="connsiteY12014" fmla="*/ 3861965 h 7267344"/>
              <a:gd name="connsiteX12015" fmla="*/ 1207588 w 15576846"/>
              <a:gd name="connsiteY12015" fmla="*/ 3838573 h 7267344"/>
              <a:gd name="connsiteX12016" fmla="*/ 1219509 w 15576846"/>
              <a:gd name="connsiteY12016" fmla="*/ 3841497 h 7267344"/>
              <a:gd name="connsiteX12017" fmla="*/ 1247848 w 15576846"/>
              <a:gd name="connsiteY12017" fmla="*/ 3865227 h 7267344"/>
              <a:gd name="connsiteX12018" fmla="*/ 1193643 w 15576846"/>
              <a:gd name="connsiteY12018" fmla="*/ 3827327 h 7267344"/>
              <a:gd name="connsiteX12019" fmla="*/ 1164966 w 15576846"/>
              <a:gd name="connsiteY12019" fmla="*/ 3804948 h 7267344"/>
              <a:gd name="connsiteX12020" fmla="*/ 1176774 w 15576846"/>
              <a:gd name="connsiteY12020" fmla="*/ 3807647 h 7267344"/>
              <a:gd name="connsiteX12021" fmla="*/ 1205901 w 15576846"/>
              <a:gd name="connsiteY12021" fmla="*/ 3830476 h 7267344"/>
              <a:gd name="connsiteX12022" fmla="*/ 1193643 w 15576846"/>
              <a:gd name="connsiteY12022" fmla="*/ 3827327 h 7267344"/>
              <a:gd name="connsiteX12023" fmla="*/ 1176774 w 15576846"/>
              <a:gd name="connsiteY12023" fmla="*/ 3822717 h 7267344"/>
              <a:gd name="connsiteX12024" fmla="*/ 1163616 w 15576846"/>
              <a:gd name="connsiteY12024" fmla="*/ 3818668 h 7267344"/>
              <a:gd name="connsiteX12025" fmla="*/ 1135052 w 15576846"/>
              <a:gd name="connsiteY12025" fmla="*/ 3797076 h 7267344"/>
              <a:gd name="connsiteX12026" fmla="*/ 1147872 w 15576846"/>
              <a:gd name="connsiteY12026" fmla="*/ 3800675 h 7267344"/>
              <a:gd name="connsiteX12027" fmla="*/ 1176774 w 15576846"/>
              <a:gd name="connsiteY12027" fmla="*/ 3822717 h 7267344"/>
              <a:gd name="connsiteX12028" fmla="*/ 1142361 w 15576846"/>
              <a:gd name="connsiteY12028" fmla="*/ 3811021 h 7267344"/>
              <a:gd name="connsiteX12029" fmla="*/ 1111660 w 15576846"/>
              <a:gd name="connsiteY12029" fmla="*/ 3789879 h 7267344"/>
              <a:gd name="connsiteX12030" fmla="*/ 1111323 w 15576846"/>
              <a:gd name="connsiteY12030" fmla="*/ 3788867 h 7267344"/>
              <a:gd name="connsiteX12031" fmla="*/ 1113684 w 15576846"/>
              <a:gd name="connsiteY12031" fmla="*/ 3789766 h 7267344"/>
              <a:gd name="connsiteX12032" fmla="*/ 1142361 w 15576846"/>
              <a:gd name="connsiteY12032" fmla="*/ 3811021 h 7267344"/>
              <a:gd name="connsiteX12033" fmla="*/ 1108736 w 15576846"/>
              <a:gd name="connsiteY12033" fmla="*/ 3787854 h 7267344"/>
              <a:gd name="connsiteX12034" fmla="*/ 1101201 w 15576846"/>
              <a:gd name="connsiteY12034" fmla="*/ 3786505 h 7267344"/>
              <a:gd name="connsiteX12035" fmla="*/ 1079722 w 15576846"/>
              <a:gd name="connsiteY12035" fmla="*/ 3771435 h 7267344"/>
              <a:gd name="connsiteX12036" fmla="*/ 1085794 w 15576846"/>
              <a:gd name="connsiteY12036" fmla="*/ 3772335 h 7267344"/>
              <a:gd name="connsiteX12037" fmla="*/ 1108736 w 15576846"/>
              <a:gd name="connsiteY12037" fmla="*/ 3787854 h 7267344"/>
              <a:gd name="connsiteX12038" fmla="*/ 1085232 w 15576846"/>
              <a:gd name="connsiteY12038" fmla="*/ 3783581 h 7267344"/>
              <a:gd name="connsiteX12039" fmla="*/ 1075336 w 15576846"/>
              <a:gd name="connsiteY12039" fmla="*/ 3781782 h 7267344"/>
              <a:gd name="connsiteX12040" fmla="*/ 1054643 w 15576846"/>
              <a:gd name="connsiteY12040" fmla="*/ 3767499 h 7267344"/>
              <a:gd name="connsiteX12041" fmla="*/ 1064090 w 15576846"/>
              <a:gd name="connsiteY12041" fmla="*/ 3768961 h 7267344"/>
              <a:gd name="connsiteX12042" fmla="*/ 1085232 w 15576846"/>
              <a:gd name="connsiteY12042" fmla="*/ 3783581 h 7267344"/>
              <a:gd name="connsiteX12043" fmla="*/ 1058354 w 15576846"/>
              <a:gd name="connsiteY12043" fmla="*/ 3778745 h 7267344"/>
              <a:gd name="connsiteX12044" fmla="*/ 1049358 w 15576846"/>
              <a:gd name="connsiteY12044" fmla="*/ 3777171 h 7267344"/>
              <a:gd name="connsiteX12045" fmla="*/ 1029340 w 15576846"/>
              <a:gd name="connsiteY12045" fmla="*/ 3763676 h 7267344"/>
              <a:gd name="connsiteX12046" fmla="*/ 1037887 w 15576846"/>
              <a:gd name="connsiteY12046" fmla="*/ 3765025 h 7267344"/>
              <a:gd name="connsiteX12047" fmla="*/ 1058354 w 15576846"/>
              <a:gd name="connsiteY12047" fmla="*/ 3778745 h 7267344"/>
              <a:gd name="connsiteX12048" fmla="*/ 1032039 w 15576846"/>
              <a:gd name="connsiteY12048" fmla="*/ 3774022 h 7267344"/>
              <a:gd name="connsiteX12049" fmla="*/ 1023492 w 15576846"/>
              <a:gd name="connsiteY12049" fmla="*/ 3772448 h 7267344"/>
              <a:gd name="connsiteX12050" fmla="*/ 1004149 w 15576846"/>
              <a:gd name="connsiteY12050" fmla="*/ 3759852 h 7267344"/>
              <a:gd name="connsiteX12051" fmla="*/ 1012246 w 15576846"/>
              <a:gd name="connsiteY12051" fmla="*/ 3761089 h 7267344"/>
              <a:gd name="connsiteX12052" fmla="*/ 1032039 w 15576846"/>
              <a:gd name="connsiteY12052" fmla="*/ 3774022 h 7267344"/>
              <a:gd name="connsiteX12053" fmla="*/ 1005723 w 15576846"/>
              <a:gd name="connsiteY12053" fmla="*/ 3769299 h 7267344"/>
              <a:gd name="connsiteX12054" fmla="*/ 996839 w 15576846"/>
              <a:gd name="connsiteY12054" fmla="*/ 3767724 h 7267344"/>
              <a:gd name="connsiteX12055" fmla="*/ 978508 w 15576846"/>
              <a:gd name="connsiteY12055" fmla="*/ 3755916 h 7267344"/>
              <a:gd name="connsiteX12056" fmla="*/ 986830 w 15576846"/>
              <a:gd name="connsiteY12056" fmla="*/ 3757153 h 7267344"/>
              <a:gd name="connsiteX12057" fmla="*/ 1005723 w 15576846"/>
              <a:gd name="connsiteY12057" fmla="*/ 3769299 h 7267344"/>
              <a:gd name="connsiteX12058" fmla="*/ 979295 w 15576846"/>
              <a:gd name="connsiteY12058" fmla="*/ 3764463 h 7267344"/>
              <a:gd name="connsiteX12059" fmla="*/ 970973 w 15576846"/>
              <a:gd name="connsiteY12059" fmla="*/ 3763001 h 7267344"/>
              <a:gd name="connsiteX12060" fmla="*/ 953430 w 15576846"/>
              <a:gd name="connsiteY12060" fmla="*/ 3752092 h 7267344"/>
              <a:gd name="connsiteX12061" fmla="*/ 961302 w 15576846"/>
              <a:gd name="connsiteY12061" fmla="*/ 3753329 h 7267344"/>
              <a:gd name="connsiteX12062" fmla="*/ 979295 w 15576846"/>
              <a:gd name="connsiteY12062" fmla="*/ 3764463 h 7267344"/>
              <a:gd name="connsiteX12063" fmla="*/ 952868 w 15576846"/>
              <a:gd name="connsiteY12063" fmla="*/ 3759740 h 7267344"/>
              <a:gd name="connsiteX12064" fmla="*/ 945108 w 15576846"/>
              <a:gd name="connsiteY12064" fmla="*/ 3758390 h 7267344"/>
              <a:gd name="connsiteX12065" fmla="*/ 928464 w 15576846"/>
              <a:gd name="connsiteY12065" fmla="*/ 3748269 h 7267344"/>
              <a:gd name="connsiteX12066" fmla="*/ 935774 w 15576846"/>
              <a:gd name="connsiteY12066" fmla="*/ 3749393 h 7267344"/>
              <a:gd name="connsiteX12067" fmla="*/ 952868 w 15576846"/>
              <a:gd name="connsiteY12067" fmla="*/ 3759740 h 7267344"/>
              <a:gd name="connsiteX12068" fmla="*/ 926440 w 15576846"/>
              <a:gd name="connsiteY12068" fmla="*/ 3755016 h 7267344"/>
              <a:gd name="connsiteX12069" fmla="*/ 919355 w 15576846"/>
              <a:gd name="connsiteY12069" fmla="*/ 3753779 h 7267344"/>
              <a:gd name="connsiteX12070" fmla="*/ 903610 w 15576846"/>
              <a:gd name="connsiteY12070" fmla="*/ 3744445 h 7267344"/>
              <a:gd name="connsiteX12071" fmla="*/ 910245 w 15576846"/>
              <a:gd name="connsiteY12071" fmla="*/ 3745457 h 7267344"/>
              <a:gd name="connsiteX12072" fmla="*/ 926440 w 15576846"/>
              <a:gd name="connsiteY12072" fmla="*/ 3755016 h 7267344"/>
              <a:gd name="connsiteX12073" fmla="*/ 899899 w 15576846"/>
              <a:gd name="connsiteY12073" fmla="*/ 3750293 h 7267344"/>
              <a:gd name="connsiteX12074" fmla="*/ 893489 w 15576846"/>
              <a:gd name="connsiteY12074" fmla="*/ 3749168 h 7267344"/>
              <a:gd name="connsiteX12075" fmla="*/ 878644 w 15576846"/>
              <a:gd name="connsiteY12075" fmla="*/ 3740734 h 7267344"/>
              <a:gd name="connsiteX12076" fmla="*/ 884605 w 15576846"/>
              <a:gd name="connsiteY12076" fmla="*/ 3741634 h 7267344"/>
              <a:gd name="connsiteX12077" fmla="*/ 899899 w 15576846"/>
              <a:gd name="connsiteY12077" fmla="*/ 3750293 h 7267344"/>
              <a:gd name="connsiteX12078" fmla="*/ 873246 w 15576846"/>
              <a:gd name="connsiteY12078" fmla="*/ 3745570 h 7267344"/>
              <a:gd name="connsiteX12079" fmla="*/ 867623 w 15576846"/>
              <a:gd name="connsiteY12079" fmla="*/ 3744558 h 7267344"/>
              <a:gd name="connsiteX12080" fmla="*/ 853903 w 15576846"/>
              <a:gd name="connsiteY12080" fmla="*/ 3736910 h 7267344"/>
              <a:gd name="connsiteX12081" fmla="*/ 859189 w 15576846"/>
              <a:gd name="connsiteY12081" fmla="*/ 3737697 h 7267344"/>
              <a:gd name="connsiteX12082" fmla="*/ 873246 w 15576846"/>
              <a:gd name="connsiteY12082" fmla="*/ 3745570 h 7267344"/>
              <a:gd name="connsiteX12083" fmla="*/ 846481 w 15576846"/>
              <a:gd name="connsiteY12083" fmla="*/ 3740847 h 7267344"/>
              <a:gd name="connsiteX12084" fmla="*/ 841645 w 15576846"/>
              <a:gd name="connsiteY12084" fmla="*/ 3739947 h 7267344"/>
              <a:gd name="connsiteX12085" fmla="*/ 829050 w 15576846"/>
              <a:gd name="connsiteY12085" fmla="*/ 3733087 h 7267344"/>
              <a:gd name="connsiteX12086" fmla="*/ 833548 w 15576846"/>
              <a:gd name="connsiteY12086" fmla="*/ 3733762 h 7267344"/>
              <a:gd name="connsiteX12087" fmla="*/ 846481 w 15576846"/>
              <a:gd name="connsiteY12087" fmla="*/ 3740847 h 7267344"/>
              <a:gd name="connsiteX12088" fmla="*/ 819716 w 15576846"/>
              <a:gd name="connsiteY12088" fmla="*/ 3736123 h 7267344"/>
              <a:gd name="connsiteX12089" fmla="*/ 815892 w 15576846"/>
              <a:gd name="connsiteY12089" fmla="*/ 3735448 h 7267344"/>
              <a:gd name="connsiteX12090" fmla="*/ 804534 w 15576846"/>
              <a:gd name="connsiteY12090" fmla="*/ 3729488 h 7267344"/>
              <a:gd name="connsiteX12091" fmla="*/ 808132 w 15576846"/>
              <a:gd name="connsiteY12091" fmla="*/ 3730050 h 7267344"/>
              <a:gd name="connsiteX12092" fmla="*/ 819716 w 15576846"/>
              <a:gd name="connsiteY12092" fmla="*/ 3736123 h 7267344"/>
              <a:gd name="connsiteX12093" fmla="*/ 792613 w 15576846"/>
              <a:gd name="connsiteY12093" fmla="*/ 3731287 h 7267344"/>
              <a:gd name="connsiteX12094" fmla="*/ 789914 w 15576846"/>
              <a:gd name="connsiteY12094" fmla="*/ 3730838 h 7267344"/>
              <a:gd name="connsiteX12095" fmla="*/ 779793 w 15576846"/>
              <a:gd name="connsiteY12095" fmla="*/ 3725777 h 7267344"/>
              <a:gd name="connsiteX12096" fmla="*/ 782267 w 15576846"/>
              <a:gd name="connsiteY12096" fmla="*/ 3726114 h 7267344"/>
              <a:gd name="connsiteX12097" fmla="*/ 792613 w 15576846"/>
              <a:gd name="connsiteY12097" fmla="*/ 3731287 h 7267344"/>
              <a:gd name="connsiteX12098" fmla="*/ 765510 w 15576846"/>
              <a:gd name="connsiteY12098" fmla="*/ 3726564 h 7267344"/>
              <a:gd name="connsiteX12099" fmla="*/ 764048 w 15576846"/>
              <a:gd name="connsiteY12099" fmla="*/ 3726339 h 7267344"/>
              <a:gd name="connsiteX12100" fmla="*/ 755389 w 15576846"/>
              <a:gd name="connsiteY12100" fmla="*/ 3722178 h 7267344"/>
              <a:gd name="connsiteX12101" fmla="*/ 756739 w 15576846"/>
              <a:gd name="connsiteY12101" fmla="*/ 3722403 h 7267344"/>
              <a:gd name="connsiteX12102" fmla="*/ 765510 w 15576846"/>
              <a:gd name="connsiteY12102" fmla="*/ 3726564 h 7267344"/>
              <a:gd name="connsiteX12103" fmla="*/ 731885 w 15576846"/>
              <a:gd name="connsiteY12103" fmla="*/ 3710932 h 7267344"/>
              <a:gd name="connsiteX12104" fmla="*/ 721989 w 15576846"/>
              <a:gd name="connsiteY12104" fmla="*/ 3706321 h 7267344"/>
              <a:gd name="connsiteX12105" fmla="*/ 723338 w 15576846"/>
              <a:gd name="connsiteY12105" fmla="*/ 3706546 h 7267344"/>
              <a:gd name="connsiteX12106" fmla="*/ 733347 w 15576846"/>
              <a:gd name="connsiteY12106" fmla="*/ 3711157 h 7267344"/>
              <a:gd name="connsiteX12107" fmla="*/ 731885 w 15576846"/>
              <a:gd name="connsiteY12107" fmla="*/ 3710932 h 7267344"/>
              <a:gd name="connsiteX12108" fmla="*/ 706582 w 15576846"/>
              <a:gd name="connsiteY12108" fmla="*/ 3707109 h 7267344"/>
              <a:gd name="connsiteX12109" fmla="*/ 706244 w 15576846"/>
              <a:gd name="connsiteY12109" fmla="*/ 3707109 h 7267344"/>
              <a:gd name="connsiteX12110" fmla="*/ 697810 w 15576846"/>
              <a:gd name="connsiteY12110" fmla="*/ 3703397 h 7267344"/>
              <a:gd name="connsiteX12111" fmla="*/ 698035 w 15576846"/>
              <a:gd name="connsiteY12111" fmla="*/ 3703397 h 7267344"/>
              <a:gd name="connsiteX12112" fmla="*/ 706582 w 15576846"/>
              <a:gd name="connsiteY12112" fmla="*/ 3707109 h 7267344"/>
              <a:gd name="connsiteX12113" fmla="*/ 673519 w 15576846"/>
              <a:gd name="connsiteY12113" fmla="*/ 3692601 h 7267344"/>
              <a:gd name="connsiteX12114" fmla="*/ 664747 w 15576846"/>
              <a:gd name="connsiteY12114" fmla="*/ 3688890 h 7267344"/>
              <a:gd name="connsiteX12115" fmla="*/ 673519 w 15576846"/>
              <a:gd name="connsiteY12115" fmla="*/ 3692601 h 7267344"/>
              <a:gd name="connsiteX12116" fmla="*/ 673519 w 15576846"/>
              <a:gd name="connsiteY12116" fmla="*/ 3692601 h 7267344"/>
              <a:gd name="connsiteX12117" fmla="*/ 1301154 w 15576846"/>
              <a:gd name="connsiteY12117" fmla="*/ 4020870 h 7267344"/>
              <a:gd name="connsiteX12118" fmla="*/ 1301491 w 15576846"/>
              <a:gd name="connsiteY12118" fmla="*/ 4021095 h 7267344"/>
              <a:gd name="connsiteX12119" fmla="*/ 1304415 w 15576846"/>
              <a:gd name="connsiteY12119" fmla="*/ 4023569 h 7267344"/>
              <a:gd name="connsiteX12120" fmla="*/ 1304190 w 15576846"/>
              <a:gd name="connsiteY12120" fmla="*/ 4023456 h 7267344"/>
              <a:gd name="connsiteX12121" fmla="*/ 1301154 w 15576846"/>
              <a:gd name="connsiteY12121" fmla="*/ 4020870 h 7267344"/>
              <a:gd name="connsiteX12122" fmla="*/ 1720739 w 15576846"/>
              <a:gd name="connsiteY12122" fmla="*/ 4383889 h 7267344"/>
              <a:gd name="connsiteX12123" fmla="*/ 1722876 w 15576846"/>
              <a:gd name="connsiteY12123" fmla="*/ 4385014 h 7267344"/>
              <a:gd name="connsiteX12124" fmla="*/ 1739633 w 15576846"/>
              <a:gd name="connsiteY12124" fmla="*/ 4407168 h 7267344"/>
              <a:gd name="connsiteX12125" fmla="*/ 1738058 w 15576846"/>
              <a:gd name="connsiteY12125" fmla="*/ 4406268 h 7267344"/>
              <a:gd name="connsiteX12126" fmla="*/ 1720739 w 15576846"/>
              <a:gd name="connsiteY12126" fmla="*/ 4383889 h 7267344"/>
              <a:gd name="connsiteX12127" fmla="*/ 1735134 w 15576846"/>
              <a:gd name="connsiteY12127" fmla="*/ 4391423 h 7267344"/>
              <a:gd name="connsiteX12128" fmla="*/ 1738621 w 15576846"/>
              <a:gd name="connsiteY12128" fmla="*/ 4393223 h 7267344"/>
              <a:gd name="connsiteX12129" fmla="*/ 1755152 w 15576846"/>
              <a:gd name="connsiteY12129" fmla="*/ 4415827 h 7267344"/>
              <a:gd name="connsiteX12130" fmla="*/ 1752228 w 15576846"/>
              <a:gd name="connsiteY12130" fmla="*/ 4414253 h 7267344"/>
              <a:gd name="connsiteX12131" fmla="*/ 1735134 w 15576846"/>
              <a:gd name="connsiteY12131" fmla="*/ 4391423 h 7267344"/>
              <a:gd name="connsiteX12132" fmla="*/ 1765273 w 15576846"/>
              <a:gd name="connsiteY12132" fmla="*/ 4429660 h 7267344"/>
              <a:gd name="connsiteX12133" fmla="*/ 1782480 w 15576846"/>
              <a:gd name="connsiteY12133" fmla="*/ 4453726 h 7267344"/>
              <a:gd name="connsiteX12134" fmla="*/ 1780455 w 15576846"/>
              <a:gd name="connsiteY12134" fmla="*/ 4452601 h 7267344"/>
              <a:gd name="connsiteX12135" fmla="*/ 1762687 w 15576846"/>
              <a:gd name="connsiteY12135" fmla="*/ 4428310 h 7267344"/>
              <a:gd name="connsiteX12136" fmla="*/ 1765273 w 15576846"/>
              <a:gd name="connsiteY12136" fmla="*/ 4429660 h 7267344"/>
              <a:gd name="connsiteX12137" fmla="*/ 1776857 w 15576846"/>
              <a:gd name="connsiteY12137" fmla="*/ 4435732 h 7267344"/>
              <a:gd name="connsiteX12138" fmla="*/ 1780680 w 15576846"/>
              <a:gd name="connsiteY12138" fmla="*/ 4437757 h 7267344"/>
              <a:gd name="connsiteX12139" fmla="*/ 1797662 w 15576846"/>
              <a:gd name="connsiteY12139" fmla="*/ 4462160 h 7267344"/>
              <a:gd name="connsiteX12140" fmla="*/ 1794288 w 15576846"/>
              <a:gd name="connsiteY12140" fmla="*/ 4460249 h 7267344"/>
              <a:gd name="connsiteX12141" fmla="*/ 1776857 w 15576846"/>
              <a:gd name="connsiteY12141" fmla="*/ 4435732 h 7267344"/>
              <a:gd name="connsiteX12142" fmla="*/ 1791701 w 15576846"/>
              <a:gd name="connsiteY12142" fmla="*/ 4443492 h 7267344"/>
              <a:gd name="connsiteX12143" fmla="*/ 1796649 w 15576846"/>
              <a:gd name="connsiteY12143" fmla="*/ 4445966 h 7267344"/>
              <a:gd name="connsiteX12144" fmla="*/ 1813294 w 15576846"/>
              <a:gd name="connsiteY12144" fmla="*/ 4470595 h 7267344"/>
              <a:gd name="connsiteX12145" fmla="*/ 1808795 w 15576846"/>
              <a:gd name="connsiteY12145" fmla="*/ 4468233 h 7267344"/>
              <a:gd name="connsiteX12146" fmla="*/ 1791701 w 15576846"/>
              <a:gd name="connsiteY12146" fmla="*/ 4443492 h 7267344"/>
              <a:gd name="connsiteX12147" fmla="*/ 1807221 w 15576846"/>
              <a:gd name="connsiteY12147" fmla="*/ 4451252 h 7267344"/>
              <a:gd name="connsiteX12148" fmla="*/ 1813069 w 15576846"/>
              <a:gd name="connsiteY12148" fmla="*/ 4454176 h 7267344"/>
              <a:gd name="connsiteX12149" fmla="*/ 1829488 w 15576846"/>
              <a:gd name="connsiteY12149" fmla="*/ 4479142 h 7267344"/>
              <a:gd name="connsiteX12150" fmla="*/ 1823977 w 15576846"/>
              <a:gd name="connsiteY12150" fmla="*/ 4476330 h 7267344"/>
              <a:gd name="connsiteX12151" fmla="*/ 1807221 w 15576846"/>
              <a:gd name="connsiteY12151" fmla="*/ 4451252 h 7267344"/>
              <a:gd name="connsiteX12152" fmla="*/ 1837022 w 15576846"/>
              <a:gd name="connsiteY12152" fmla="*/ 4490388 h 7267344"/>
              <a:gd name="connsiteX12153" fmla="*/ 1852542 w 15576846"/>
              <a:gd name="connsiteY12153" fmla="*/ 4514342 h 7267344"/>
              <a:gd name="connsiteX12154" fmla="*/ 1847593 w 15576846"/>
              <a:gd name="connsiteY12154" fmla="*/ 4511643 h 7267344"/>
              <a:gd name="connsiteX12155" fmla="*/ 1831849 w 15576846"/>
              <a:gd name="connsiteY12155" fmla="*/ 4487801 h 7267344"/>
              <a:gd name="connsiteX12156" fmla="*/ 1837022 w 15576846"/>
              <a:gd name="connsiteY12156" fmla="*/ 4490388 h 7267344"/>
              <a:gd name="connsiteX12157" fmla="*/ 1860639 w 15576846"/>
              <a:gd name="connsiteY12157" fmla="*/ 4527275 h 7267344"/>
              <a:gd name="connsiteX12158" fmla="*/ 1875708 w 15576846"/>
              <a:gd name="connsiteY12158" fmla="*/ 4551116 h 7267344"/>
              <a:gd name="connsiteX12159" fmla="*/ 1871435 w 15576846"/>
              <a:gd name="connsiteY12159" fmla="*/ 4548642 h 7267344"/>
              <a:gd name="connsiteX12160" fmla="*/ 1856028 w 15576846"/>
              <a:gd name="connsiteY12160" fmla="*/ 4524800 h 7267344"/>
              <a:gd name="connsiteX12161" fmla="*/ 1860639 w 15576846"/>
              <a:gd name="connsiteY12161" fmla="*/ 4527275 h 7267344"/>
              <a:gd name="connsiteX12162" fmla="*/ 1870760 w 15576846"/>
              <a:gd name="connsiteY12162" fmla="*/ 4532560 h 7267344"/>
              <a:gd name="connsiteX12163" fmla="*/ 1876383 w 15576846"/>
              <a:gd name="connsiteY12163" fmla="*/ 4535484 h 7267344"/>
              <a:gd name="connsiteX12164" fmla="*/ 1891340 w 15576846"/>
              <a:gd name="connsiteY12164" fmla="*/ 4559775 h 7267344"/>
              <a:gd name="connsiteX12165" fmla="*/ 1886055 w 15576846"/>
              <a:gd name="connsiteY12165" fmla="*/ 4556851 h 7267344"/>
              <a:gd name="connsiteX12166" fmla="*/ 1870760 w 15576846"/>
              <a:gd name="connsiteY12166" fmla="*/ 4532560 h 7267344"/>
              <a:gd name="connsiteX12167" fmla="*/ 1885942 w 15576846"/>
              <a:gd name="connsiteY12167" fmla="*/ 4540432 h 7267344"/>
              <a:gd name="connsiteX12168" fmla="*/ 1892352 w 15576846"/>
              <a:gd name="connsiteY12168" fmla="*/ 4543693 h 7267344"/>
              <a:gd name="connsiteX12169" fmla="*/ 1907197 w 15576846"/>
              <a:gd name="connsiteY12169" fmla="*/ 4568435 h 7267344"/>
              <a:gd name="connsiteX12170" fmla="*/ 1901012 w 15576846"/>
              <a:gd name="connsiteY12170" fmla="*/ 4565173 h 7267344"/>
              <a:gd name="connsiteX12171" fmla="*/ 1885942 w 15576846"/>
              <a:gd name="connsiteY12171" fmla="*/ 4540432 h 7267344"/>
              <a:gd name="connsiteX12172" fmla="*/ 1913832 w 15576846"/>
              <a:gd name="connsiteY12172" fmla="*/ 4579568 h 7267344"/>
              <a:gd name="connsiteX12173" fmla="*/ 1928114 w 15576846"/>
              <a:gd name="connsiteY12173" fmla="*/ 4604084 h 7267344"/>
              <a:gd name="connsiteX12174" fmla="*/ 1922379 w 15576846"/>
              <a:gd name="connsiteY12174" fmla="*/ 4600935 h 7267344"/>
              <a:gd name="connsiteX12175" fmla="*/ 1907759 w 15576846"/>
              <a:gd name="connsiteY12175" fmla="*/ 4576419 h 7267344"/>
              <a:gd name="connsiteX12176" fmla="*/ 1913832 w 15576846"/>
              <a:gd name="connsiteY12176" fmla="*/ 4579568 h 7267344"/>
              <a:gd name="connsiteX12177" fmla="*/ 1944196 w 15576846"/>
              <a:gd name="connsiteY12177" fmla="*/ 4620841 h 7267344"/>
              <a:gd name="connsiteX12178" fmla="*/ 1950494 w 15576846"/>
              <a:gd name="connsiteY12178" fmla="*/ 4624214 h 7267344"/>
              <a:gd name="connsiteX12179" fmla="*/ 1963427 w 15576846"/>
              <a:gd name="connsiteY12179" fmla="*/ 4647494 h 7267344"/>
              <a:gd name="connsiteX12180" fmla="*/ 1957241 w 15576846"/>
              <a:gd name="connsiteY12180" fmla="*/ 4644007 h 7267344"/>
              <a:gd name="connsiteX12181" fmla="*/ 1944196 w 15576846"/>
              <a:gd name="connsiteY12181" fmla="*/ 4620841 h 7267344"/>
              <a:gd name="connsiteX12182" fmla="*/ 1978946 w 15576846"/>
              <a:gd name="connsiteY12182" fmla="*/ 4664475 h 7267344"/>
              <a:gd name="connsiteX12183" fmla="*/ 1985694 w 15576846"/>
              <a:gd name="connsiteY12183" fmla="*/ 4668073 h 7267344"/>
              <a:gd name="connsiteX12184" fmla="*/ 1998176 w 15576846"/>
              <a:gd name="connsiteY12184" fmla="*/ 4691803 h 7267344"/>
              <a:gd name="connsiteX12185" fmla="*/ 1991429 w 15576846"/>
              <a:gd name="connsiteY12185" fmla="*/ 4687979 h 7267344"/>
              <a:gd name="connsiteX12186" fmla="*/ 1978946 w 15576846"/>
              <a:gd name="connsiteY12186" fmla="*/ 4664475 h 7267344"/>
              <a:gd name="connsiteX12187" fmla="*/ 2003799 w 15576846"/>
              <a:gd name="connsiteY12187" fmla="*/ 4702823 h 7267344"/>
              <a:gd name="connsiteX12188" fmla="*/ 2012346 w 15576846"/>
              <a:gd name="connsiteY12188" fmla="*/ 4719580 h 7267344"/>
              <a:gd name="connsiteX12189" fmla="*/ 2014596 w 15576846"/>
              <a:gd name="connsiteY12189" fmla="*/ 4725540 h 7267344"/>
              <a:gd name="connsiteX12190" fmla="*/ 2003912 w 15576846"/>
              <a:gd name="connsiteY12190" fmla="*/ 4719017 h 7267344"/>
              <a:gd name="connsiteX12191" fmla="*/ 1995927 w 15576846"/>
              <a:gd name="connsiteY12191" fmla="*/ 4698325 h 7267344"/>
              <a:gd name="connsiteX12192" fmla="*/ 2003799 w 15576846"/>
              <a:gd name="connsiteY12192" fmla="*/ 4702823 h 7267344"/>
              <a:gd name="connsiteX12193" fmla="*/ 2016170 w 15576846"/>
              <a:gd name="connsiteY12193" fmla="*/ 4715194 h 7267344"/>
              <a:gd name="connsiteX12194" fmla="*/ 2012346 w 15576846"/>
              <a:gd name="connsiteY12194" fmla="*/ 4707547 h 7267344"/>
              <a:gd name="connsiteX12195" fmla="*/ 2019544 w 15576846"/>
              <a:gd name="connsiteY12195" fmla="*/ 4711483 h 7267344"/>
              <a:gd name="connsiteX12196" fmla="*/ 2031464 w 15576846"/>
              <a:gd name="connsiteY12196" fmla="*/ 4735436 h 7267344"/>
              <a:gd name="connsiteX12197" fmla="*/ 2021905 w 15576846"/>
              <a:gd name="connsiteY12197" fmla="*/ 4729926 h 7267344"/>
              <a:gd name="connsiteX12198" fmla="*/ 2016170 w 15576846"/>
              <a:gd name="connsiteY12198" fmla="*/ 4715194 h 7267344"/>
              <a:gd name="connsiteX12199" fmla="*/ 2036300 w 15576846"/>
              <a:gd name="connsiteY12199" fmla="*/ 4746008 h 7267344"/>
              <a:gd name="connsiteX12200" fmla="*/ 2044397 w 15576846"/>
              <a:gd name="connsiteY12200" fmla="*/ 4767038 h 7267344"/>
              <a:gd name="connsiteX12201" fmla="*/ 2033826 w 15576846"/>
              <a:gd name="connsiteY12201" fmla="*/ 4760515 h 7267344"/>
              <a:gd name="connsiteX12202" fmla="*/ 2025841 w 15576846"/>
              <a:gd name="connsiteY12202" fmla="*/ 4739935 h 7267344"/>
              <a:gd name="connsiteX12203" fmla="*/ 2036300 w 15576846"/>
              <a:gd name="connsiteY12203" fmla="*/ 4746008 h 7267344"/>
              <a:gd name="connsiteX12204" fmla="*/ 2043273 w 15576846"/>
              <a:gd name="connsiteY12204" fmla="*/ 4749944 h 7267344"/>
              <a:gd name="connsiteX12205" fmla="*/ 2052607 w 15576846"/>
              <a:gd name="connsiteY12205" fmla="*/ 4755005 h 7267344"/>
              <a:gd name="connsiteX12206" fmla="*/ 2057667 w 15576846"/>
              <a:gd name="connsiteY12206" fmla="*/ 4765801 h 7267344"/>
              <a:gd name="connsiteX12207" fmla="*/ 2062278 w 15576846"/>
              <a:gd name="connsiteY12207" fmla="*/ 4777721 h 7267344"/>
              <a:gd name="connsiteX12208" fmla="*/ 2051595 w 15576846"/>
              <a:gd name="connsiteY12208" fmla="*/ 4771424 h 7267344"/>
              <a:gd name="connsiteX12209" fmla="*/ 2043273 w 15576846"/>
              <a:gd name="connsiteY12209" fmla="*/ 4749944 h 7267344"/>
              <a:gd name="connsiteX12210" fmla="*/ 2066214 w 15576846"/>
              <a:gd name="connsiteY12210" fmla="*/ 4788068 h 7267344"/>
              <a:gd name="connsiteX12211" fmla="*/ 2073974 w 15576846"/>
              <a:gd name="connsiteY12211" fmla="*/ 4808310 h 7267344"/>
              <a:gd name="connsiteX12212" fmla="*/ 2063628 w 15576846"/>
              <a:gd name="connsiteY12212" fmla="*/ 4801788 h 7267344"/>
              <a:gd name="connsiteX12213" fmla="*/ 2055756 w 15576846"/>
              <a:gd name="connsiteY12213" fmla="*/ 4781882 h 7267344"/>
              <a:gd name="connsiteX12214" fmla="*/ 2066214 w 15576846"/>
              <a:gd name="connsiteY12214" fmla="*/ 4788068 h 7267344"/>
              <a:gd name="connsiteX12215" fmla="*/ 2073187 w 15576846"/>
              <a:gd name="connsiteY12215" fmla="*/ 4792116 h 7267344"/>
              <a:gd name="connsiteX12216" fmla="*/ 2083646 w 15576846"/>
              <a:gd name="connsiteY12216" fmla="*/ 4797964 h 7267344"/>
              <a:gd name="connsiteX12217" fmla="*/ 2091855 w 15576846"/>
              <a:gd name="connsiteY12217" fmla="*/ 4819331 h 7267344"/>
              <a:gd name="connsiteX12218" fmla="*/ 2081396 w 15576846"/>
              <a:gd name="connsiteY12218" fmla="*/ 4813034 h 7267344"/>
              <a:gd name="connsiteX12219" fmla="*/ 2073187 w 15576846"/>
              <a:gd name="connsiteY12219" fmla="*/ 4792116 h 7267344"/>
              <a:gd name="connsiteX12220" fmla="*/ 2096016 w 15576846"/>
              <a:gd name="connsiteY12220" fmla="*/ 4830015 h 7267344"/>
              <a:gd name="connsiteX12221" fmla="*/ 2104001 w 15576846"/>
              <a:gd name="connsiteY12221" fmla="*/ 4850482 h 7267344"/>
              <a:gd name="connsiteX12222" fmla="*/ 2093767 w 15576846"/>
              <a:gd name="connsiteY12222" fmla="*/ 4843960 h 7267344"/>
              <a:gd name="connsiteX12223" fmla="*/ 2085782 w 15576846"/>
              <a:gd name="connsiteY12223" fmla="*/ 4823942 h 7267344"/>
              <a:gd name="connsiteX12224" fmla="*/ 2096016 w 15576846"/>
              <a:gd name="connsiteY12224" fmla="*/ 4830015 h 7267344"/>
              <a:gd name="connsiteX12225" fmla="*/ 2103101 w 15576846"/>
              <a:gd name="connsiteY12225" fmla="*/ 4834176 h 7267344"/>
              <a:gd name="connsiteX12226" fmla="*/ 2113560 w 15576846"/>
              <a:gd name="connsiteY12226" fmla="*/ 4840024 h 7267344"/>
              <a:gd name="connsiteX12227" fmla="*/ 2121769 w 15576846"/>
              <a:gd name="connsiteY12227" fmla="*/ 4861278 h 7267344"/>
              <a:gd name="connsiteX12228" fmla="*/ 2111423 w 15576846"/>
              <a:gd name="connsiteY12228" fmla="*/ 4854981 h 7267344"/>
              <a:gd name="connsiteX12229" fmla="*/ 2103101 w 15576846"/>
              <a:gd name="connsiteY12229" fmla="*/ 4834176 h 7267344"/>
              <a:gd name="connsiteX12230" fmla="*/ 2125818 w 15576846"/>
              <a:gd name="connsiteY12230" fmla="*/ 4871625 h 7267344"/>
              <a:gd name="connsiteX12231" fmla="*/ 2134365 w 15576846"/>
              <a:gd name="connsiteY12231" fmla="*/ 4893105 h 7267344"/>
              <a:gd name="connsiteX12232" fmla="*/ 2124243 w 15576846"/>
              <a:gd name="connsiteY12232" fmla="*/ 4886582 h 7267344"/>
              <a:gd name="connsiteX12233" fmla="*/ 2115697 w 15576846"/>
              <a:gd name="connsiteY12233" fmla="*/ 4865440 h 7267344"/>
              <a:gd name="connsiteX12234" fmla="*/ 2125818 w 15576846"/>
              <a:gd name="connsiteY12234" fmla="*/ 4871625 h 7267344"/>
              <a:gd name="connsiteX12235" fmla="*/ 2133015 w 15576846"/>
              <a:gd name="connsiteY12235" fmla="*/ 4875786 h 7267344"/>
              <a:gd name="connsiteX12236" fmla="*/ 2336117 w 15576846"/>
              <a:gd name="connsiteY12236" fmla="*/ 4947310 h 7267344"/>
              <a:gd name="connsiteX12237" fmla="*/ 2865125 w 15576846"/>
              <a:gd name="connsiteY12237" fmla="*/ 4468346 h 7267344"/>
              <a:gd name="connsiteX12238" fmla="*/ 3293708 w 15576846"/>
              <a:gd name="connsiteY12238" fmla="*/ 3634572 h 7267344"/>
              <a:gd name="connsiteX12239" fmla="*/ 3294270 w 15576846"/>
              <a:gd name="connsiteY12239" fmla="*/ 3633673 h 7267344"/>
              <a:gd name="connsiteX12240" fmla="*/ 3307428 w 15576846"/>
              <a:gd name="connsiteY12240" fmla="*/ 3633673 h 7267344"/>
              <a:gd name="connsiteX12241" fmla="*/ 3300905 w 15576846"/>
              <a:gd name="connsiteY12241" fmla="*/ 3645594 h 7267344"/>
              <a:gd name="connsiteX12242" fmla="*/ 2884693 w 15576846"/>
              <a:gd name="connsiteY12242" fmla="*/ 4489938 h 7267344"/>
              <a:gd name="connsiteX12243" fmla="*/ 2359396 w 15576846"/>
              <a:gd name="connsiteY12243" fmla="*/ 4979586 h 7267344"/>
              <a:gd name="connsiteX12244" fmla="*/ 2141675 w 15576846"/>
              <a:gd name="connsiteY12244" fmla="*/ 4897828 h 7267344"/>
              <a:gd name="connsiteX12245" fmla="*/ 2133015 w 15576846"/>
              <a:gd name="connsiteY12245" fmla="*/ 4875786 h 7267344"/>
              <a:gd name="connsiteX12246" fmla="*/ 2359396 w 15576846"/>
              <a:gd name="connsiteY12246" fmla="*/ 4987120 h 7267344"/>
              <a:gd name="connsiteX12247" fmla="*/ 2888742 w 15576846"/>
              <a:gd name="connsiteY12247" fmla="*/ 4493762 h 7267344"/>
              <a:gd name="connsiteX12248" fmla="*/ 3304391 w 15576846"/>
              <a:gd name="connsiteY12248" fmla="*/ 3650654 h 7267344"/>
              <a:gd name="connsiteX12249" fmla="*/ 3313725 w 15576846"/>
              <a:gd name="connsiteY12249" fmla="*/ 3633673 h 7267344"/>
              <a:gd name="connsiteX12250" fmla="*/ 3327108 w 15576846"/>
              <a:gd name="connsiteY12250" fmla="*/ 3633673 h 7267344"/>
              <a:gd name="connsiteX12251" fmla="*/ 3310239 w 15576846"/>
              <a:gd name="connsiteY12251" fmla="*/ 3665949 h 7267344"/>
              <a:gd name="connsiteX12252" fmla="*/ 2908309 w 15576846"/>
              <a:gd name="connsiteY12252" fmla="*/ 4515241 h 7267344"/>
              <a:gd name="connsiteX12253" fmla="*/ 2382675 w 15576846"/>
              <a:gd name="connsiteY12253" fmla="*/ 5019396 h 7267344"/>
              <a:gd name="connsiteX12254" fmla="*/ 2155282 w 15576846"/>
              <a:gd name="connsiteY12254" fmla="*/ 4931341 h 7267344"/>
              <a:gd name="connsiteX12255" fmla="*/ 2145948 w 15576846"/>
              <a:gd name="connsiteY12255" fmla="*/ 4908399 h 7267344"/>
              <a:gd name="connsiteX12256" fmla="*/ 2359396 w 15576846"/>
              <a:gd name="connsiteY12256" fmla="*/ 4987120 h 7267344"/>
              <a:gd name="connsiteX12257" fmla="*/ 2382675 w 15576846"/>
              <a:gd name="connsiteY12257" fmla="*/ 5026931 h 7267344"/>
              <a:gd name="connsiteX12258" fmla="*/ 2682379 w 15576846"/>
              <a:gd name="connsiteY12258" fmla="*/ 4851495 h 7267344"/>
              <a:gd name="connsiteX12259" fmla="*/ 2912358 w 15576846"/>
              <a:gd name="connsiteY12259" fmla="*/ 4519065 h 7267344"/>
              <a:gd name="connsiteX12260" fmla="*/ 3313838 w 15576846"/>
              <a:gd name="connsiteY12260" fmla="*/ 3670784 h 7267344"/>
              <a:gd name="connsiteX12261" fmla="*/ 3333293 w 15576846"/>
              <a:gd name="connsiteY12261" fmla="*/ 3633560 h 7267344"/>
              <a:gd name="connsiteX12262" fmla="*/ 3346788 w 15576846"/>
              <a:gd name="connsiteY12262" fmla="*/ 3633560 h 7267344"/>
              <a:gd name="connsiteX12263" fmla="*/ 3317886 w 15576846"/>
              <a:gd name="connsiteY12263" fmla="*/ 3691702 h 7267344"/>
              <a:gd name="connsiteX12264" fmla="*/ 2931926 w 15576846"/>
              <a:gd name="connsiteY12264" fmla="*/ 4540432 h 7267344"/>
              <a:gd name="connsiteX12265" fmla="*/ 2704421 w 15576846"/>
              <a:gd name="connsiteY12265" fmla="*/ 4879722 h 7267344"/>
              <a:gd name="connsiteX12266" fmla="*/ 2406066 w 15576846"/>
              <a:gd name="connsiteY12266" fmla="*/ 5059094 h 7267344"/>
              <a:gd name="connsiteX12267" fmla="*/ 2168215 w 15576846"/>
              <a:gd name="connsiteY12267" fmla="*/ 4962267 h 7267344"/>
              <a:gd name="connsiteX12268" fmla="*/ 2159781 w 15576846"/>
              <a:gd name="connsiteY12268" fmla="*/ 4942137 h 7267344"/>
              <a:gd name="connsiteX12269" fmla="*/ 2382675 w 15576846"/>
              <a:gd name="connsiteY12269" fmla="*/ 5026931 h 7267344"/>
              <a:gd name="connsiteX12270" fmla="*/ 3337229 w 15576846"/>
              <a:gd name="connsiteY12270" fmla="*/ 3626025 h 7267344"/>
              <a:gd name="connsiteX12271" fmla="*/ 3344314 w 15576846"/>
              <a:gd name="connsiteY12271" fmla="*/ 3612418 h 7267344"/>
              <a:gd name="connsiteX12272" fmla="*/ 3357472 w 15576846"/>
              <a:gd name="connsiteY12272" fmla="*/ 3611856 h 7267344"/>
              <a:gd name="connsiteX12273" fmla="*/ 3350499 w 15576846"/>
              <a:gd name="connsiteY12273" fmla="*/ 3626025 h 7267344"/>
              <a:gd name="connsiteX12274" fmla="*/ 3337229 w 15576846"/>
              <a:gd name="connsiteY12274" fmla="*/ 3626025 h 7267344"/>
              <a:gd name="connsiteX12275" fmla="*/ 3363657 w 15576846"/>
              <a:gd name="connsiteY12275" fmla="*/ 3611631 h 7267344"/>
              <a:gd name="connsiteX12276" fmla="*/ 3376927 w 15576846"/>
              <a:gd name="connsiteY12276" fmla="*/ 3611068 h 7267344"/>
              <a:gd name="connsiteX12277" fmla="*/ 3369842 w 15576846"/>
              <a:gd name="connsiteY12277" fmla="*/ 3626025 h 7267344"/>
              <a:gd name="connsiteX12278" fmla="*/ 3356460 w 15576846"/>
              <a:gd name="connsiteY12278" fmla="*/ 3626025 h 7267344"/>
              <a:gd name="connsiteX12279" fmla="*/ 3363657 w 15576846"/>
              <a:gd name="connsiteY12279" fmla="*/ 3611631 h 7267344"/>
              <a:gd name="connsiteX12280" fmla="*/ 3367481 w 15576846"/>
              <a:gd name="connsiteY12280" fmla="*/ 3603759 h 7267344"/>
              <a:gd name="connsiteX12281" fmla="*/ 3374566 w 15576846"/>
              <a:gd name="connsiteY12281" fmla="*/ 3589476 h 7267344"/>
              <a:gd name="connsiteX12282" fmla="*/ 3387499 w 15576846"/>
              <a:gd name="connsiteY12282" fmla="*/ 3588351 h 7267344"/>
              <a:gd name="connsiteX12283" fmla="*/ 3380526 w 15576846"/>
              <a:gd name="connsiteY12283" fmla="*/ 3603196 h 7267344"/>
              <a:gd name="connsiteX12284" fmla="*/ 3367481 w 15576846"/>
              <a:gd name="connsiteY12284" fmla="*/ 3603759 h 7267344"/>
              <a:gd name="connsiteX12285" fmla="*/ 3378502 w 15576846"/>
              <a:gd name="connsiteY12285" fmla="*/ 3581492 h 7267344"/>
              <a:gd name="connsiteX12286" fmla="*/ 3385474 w 15576846"/>
              <a:gd name="connsiteY12286" fmla="*/ 3567434 h 7267344"/>
              <a:gd name="connsiteX12287" fmla="*/ 3398182 w 15576846"/>
              <a:gd name="connsiteY12287" fmla="*/ 3565747 h 7267344"/>
              <a:gd name="connsiteX12288" fmla="*/ 3391322 w 15576846"/>
              <a:gd name="connsiteY12288" fmla="*/ 3580367 h 7267344"/>
              <a:gd name="connsiteX12289" fmla="*/ 3378502 w 15576846"/>
              <a:gd name="connsiteY12289" fmla="*/ 3581492 h 7267344"/>
              <a:gd name="connsiteX12290" fmla="*/ 3404480 w 15576846"/>
              <a:gd name="connsiteY12290" fmla="*/ 3564847 h 7267344"/>
              <a:gd name="connsiteX12291" fmla="*/ 3417300 w 15576846"/>
              <a:gd name="connsiteY12291" fmla="*/ 3563048 h 7267344"/>
              <a:gd name="connsiteX12292" fmla="*/ 3410440 w 15576846"/>
              <a:gd name="connsiteY12292" fmla="*/ 3578568 h 7267344"/>
              <a:gd name="connsiteX12293" fmla="*/ 3397507 w 15576846"/>
              <a:gd name="connsiteY12293" fmla="*/ 3579805 h 7267344"/>
              <a:gd name="connsiteX12294" fmla="*/ 3404480 w 15576846"/>
              <a:gd name="connsiteY12294" fmla="*/ 3564847 h 7267344"/>
              <a:gd name="connsiteX12295" fmla="*/ 3408416 w 15576846"/>
              <a:gd name="connsiteY12295" fmla="*/ 3556526 h 7267344"/>
              <a:gd name="connsiteX12296" fmla="*/ 3415389 w 15576846"/>
              <a:gd name="connsiteY12296" fmla="*/ 3541569 h 7267344"/>
              <a:gd name="connsiteX12297" fmla="*/ 3427871 w 15576846"/>
              <a:gd name="connsiteY12297" fmla="*/ 3539207 h 7267344"/>
              <a:gd name="connsiteX12298" fmla="*/ 3421011 w 15576846"/>
              <a:gd name="connsiteY12298" fmla="*/ 3554839 h 7267344"/>
              <a:gd name="connsiteX12299" fmla="*/ 3408416 w 15576846"/>
              <a:gd name="connsiteY12299" fmla="*/ 3556526 h 7267344"/>
              <a:gd name="connsiteX12300" fmla="*/ 3434169 w 15576846"/>
              <a:gd name="connsiteY12300" fmla="*/ 3537857 h 7267344"/>
              <a:gd name="connsiteX12301" fmla="*/ 3446877 w 15576846"/>
              <a:gd name="connsiteY12301" fmla="*/ 3535271 h 7267344"/>
              <a:gd name="connsiteX12302" fmla="*/ 3439905 w 15576846"/>
              <a:gd name="connsiteY12302" fmla="*/ 3551802 h 7267344"/>
              <a:gd name="connsiteX12303" fmla="*/ 3427197 w 15576846"/>
              <a:gd name="connsiteY12303" fmla="*/ 3553714 h 7267344"/>
              <a:gd name="connsiteX12304" fmla="*/ 3434169 w 15576846"/>
              <a:gd name="connsiteY12304" fmla="*/ 3537857 h 7267344"/>
              <a:gd name="connsiteX12305" fmla="*/ 3452950 w 15576846"/>
              <a:gd name="connsiteY12305" fmla="*/ 3534034 h 7267344"/>
              <a:gd name="connsiteX12306" fmla="*/ 3465770 w 15576846"/>
              <a:gd name="connsiteY12306" fmla="*/ 3531222 h 7267344"/>
              <a:gd name="connsiteX12307" fmla="*/ 3458798 w 15576846"/>
              <a:gd name="connsiteY12307" fmla="*/ 3548878 h 7267344"/>
              <a:gd name="connsiteX12308" fmla="*/ 3445865 w 15576846"/>
              <a:gd name="connsiteY12308" fmla="*/ 3550903 h 7267344"/>
              <a:gd name="connsiteX12309" fmla="*/ 3452950 w 15576846"/>
              <a:gd name="connsiteY12309" fmla="*/ 3534034 h 7267344"/>
              <a:gd name="connsiteX12310" fmla="*/ 3456548 w 15576846"/>
              <a:gd name="connsiteY12310" fmla="*/ 3525712 h 7267344"/>
              <a:gd name="connsiteX12311" fmla="*/ 3463521 w 15576846"/>
              <a:gd name="connsiteY12311" fmla="*/ 3509068 h 7267344"/>
              <a:gd name="connsiteX12312" fmla="*/ 3476004 w 15576846"/>
              <a:gd name="connsiteY12312" fmla="*/ 3505694 h 7267344"/>
              <a:gd name="connsiteX12313" fmla="*/ 3469144 w 15576846"/>
              <a:gd name="connsiteY12313" fmla="*/ 3523013 h 7267344"/>
              <a:gd name="connsiteX12314" fmla="*/ 3456548 w 15576846"/>
              <a:gd name="connsiteY12314" fmla="*/ 3525712 h 7267344"/>
              <a:gd name="connsiteX12315" fmla="*/ 3467007 w 15576846"/>
              <a:gd name="connsiteY12315" fmla="*/ 3500409 h 7267344"/>
              <a:gd name="connsiteX12316" fmla="*/ 3473980 w 15576846"/>
              <a:gd name="connsiteY12316" fmla="*/ 3483652 h 7267344"/>
              <a:gd name="connsiteX12317" fmla="*/ 3486238 w 15576846"/>
              <a:gd name="connsiteY12317" fmla="*/ 3479603 h 7267344"/>
              <a:gd name="connsiteX12318" fmla="*/ 3479378 w 15576846"/>
              <a:gd name="connsiteY12318" fmla="*/ 3497035 h 7267344"/>
              <a:gd name="connsiteX12319" fmla="*/ 3467007 w 15576846"/>
              <a:gd name="connsiteY12319" fmla="*/ 3500409 h 7267344"/>
              <a:gd name="connsiteX12320" fmla="*/ 3477691 w 15576846"/>
              <a:gd name="connsiteY12320" fmla="*/ 3474768 h 7267344"/>
              <a:gd name="connsiteX12321" fmla="*/ 3484438 w 15576846"/>
              <a:gd name="connsiteY12321" fmla="*/ 3458461 h 7267344"/>
              <a:gd name="connsiteX12322" fmla="*/ 3496359 w 15576846"/>
              <a:gd name="connsiteY12322" fmla="*/ 3453738 h 7267344"/>
              <a:gd name="connsiteX12323" fmla="*/ 3489724 w 15576846"/>
              <a:gd name="connsiteY12323" fmla="*/ 3470719 h 7267344"/>
              <a:gd name="connsiteX12324" fmla="*/ 3477691 w 15576846"/>
              <a:gd name="connsiteY12324" fmla="*/ 3474768 h 7267344"/>
              <a:gd name="connsiteX12325" fmla="*/ 3488487 w 15576846"/>
              <a:gd name="connsiteY12325" fmla="*/ 3448790 h 7267344"/>
              <a:gd name="connsiteX12326" fmla="*/ 3495010 w 15576846"/>
              <a:gd name="connsiteY12326" fmla="*/ 3432933 h 7267344"/>
              <a:gd name="connsiteX12327" fmla="*/ 3506593 w 15576846"/>
              <a:gd name="connsiteY12327" fmla="*/ 3427647 h 7267344"/>
              <a:gd name="connsiteX12328" fmla="*/ 3500183 w 15576846"/>
              <a:gd name="connsiteY12328" fmla="*/ 3444179 h 7267344"/>
              <a:gd name="connsiteX12329" fmla="*/ 3488487 w 15576846"/>
              <a:gd name="connsiteY12329" fmla="*/ 3448790 h 7267344"/>
              <a:gd name="connsiteX12330" fmla="*/ 3499283 w 15576846"/>
              <a:gd name="connsiteY12330" fmla="*/ 3422699 h 7267344"/>
              <a:gd name="connsiteX12331" fmla="*/ 3505581 w 15576846"/>
              <a:gd name="connsiteY12331" fmla="*/ 3407292 h 7267344"/>
              <a:gd name="connsiteX12332" fmla="*/ 3516827 w 15576846"/>
              <a:gd name="connsiteY12332" fmla="*/ 3401444 h 7267344"/>
              <a:gd name="connsiteX12333" fmla="*/ 3510642 w 15576846"/>
              <a:gd name="connsiteY12333" fmla="*/ 3417413 h 7267344"/>
              <a:gd name="connsiteX12334" fmla="*/ 3499283 w 15576846"/>
              <a:gd name="connsiteY12334" fmla="*/ 3422699 h 7267344"/>
              <a:gd name="connsiteX12335" fmla="*/ 3509742 w 15576846"/>
              <a:gd name="connsiteY12335" fmla="*/ 3397171 h 7267344"/>
              <a:gd name="connsiteX12336" fmla="*/ 3516152 w 15576846"/>
              <a:gd name="connsiteY12336" fmla="*/ 3381426 h 7267344"/>
              <a:gd name="connsiteX12337" fmla="*/ 3526948 w 15576846"/>
              <a:gd name="connsiteY12337" fmla="*/ 3375016 h 7267344"/>
              <a:gd name="connsiteX12338" fmla="*/ 3520650 w 15576846"/>
              <a:gd name="connsiteY12338" fmla="*/ 3391323 h 7267344"/>
              <a:gd name="connsiteX12339" fmla="*/ 3509742 w 15576846"/>
              <a:gd name="connsiteY12339" fmla="*/ 3397171 h 7267344"/>
              <a:gd name="connsiteX12340" fmla="*/ 3520538 w 15576846"/>
              <a:gd name="connsiteY12340" fmla="*/ 3370743 h 7267344"/>
              <a:gd name="connsiteX12341" fmla="*/ 3527173 w 15576846"/>
              <a:gd name="connsiteY12341" fmla="*/ 3354324 h 7267344"/>
              <a:gd name="connsiteX12342" fmla="*/ 3537632 w 15576846"/>
              <a:gd name="connsiteY12342" fmla="*/ 3347464 h 7267344"/>
              <a:gd name="connsiteX12343" fmla="*/ 3531109 w 15576846"/>
              <a:gd name="connsiteY12343" fmla="*/ 3364333 h 7267344"/>
              <a:gd name="connsiteX12344" fmla="*/ 3520538 w 15576846"/>
              <a:gd name="connsiteY12344" fmla="*/ 3370743 h 7267344"/>
              <a:gd name="connsiteX12345" fmla="*/ 3545166 w 15576846"/>
              <a:gd name="connsiteY12345" fmla="*/ 3342403 h 7267344"/>
              <a:gd name="connsiteX12346" fmla="*/ 3555963 w 15576846"/>
              <a:gd name="connsiteY12346" fmla="*/ 3334756 h 7267344"/>
              <a:gd name="connsiteX12347" fmla="*/ 3549440 w 15576846"/>
              <a:gd name="connsiteY12347" fmla="*/ 3352749 h 7267344"/>
              <a:gd name="connsiteX12348" fmla="*/ 3538531 w 15576846"/>
              <a:gd name="connsiteY12348" fmla="*/ 3359834 h 7267344"/>
              <a:gd name="connsiteX12349" fmla="*/ 3545166 w 15576846"/>
              <a:gd name="connsiteY12349" fmla="*/ 3342403 h 7267344"/>
              <a:gd name="connsiteX12350" fmla="*/ 3549215 w 15576846"/>
              <a:gd name="connsiteY12350" fmla="*/ 3331944 h 7267344"/>
              <a:gd name="connsiteX12351" fmla="*/ 3555737 w 15576846"/>
              <a:gd name="connsiteY12351" fmla="*/ 3314963 h 7267344"/>
              <a:gd name="connsiteX12352" fmla="*/ 3566084 w 15576846"/>
              <a:gd name="connsiteY12352" fmla="*/ 3306754 h 7267344"/>
              <a:gd name="connsiteX12353" fmla="*/ 3559786 w 15576846"/>
              <a:gd name="connsiteY12353" fmla="*/ 3324185 h 7267344"/>
              <a:gd name="connsiteX12354" fmla="*/ 3549215 w 15576846"/>
              <a:gd name="connsiteY12354" fmla="*/ 3331944 h 7267344"/>
              <a:gd name="connsiteX12355" fmla="*/ 3573844 w 15576846"/>
              <a:gd name="connsiteY12355" fmla="*/ 3300231 h 7267344"/>
              <a:gd name="connsiteX12356" fmla="*/ 3584077 w 15576846"/>
              <a:gd name="connsiteY12356" fmla="*/ 3291234 h 7267344"/>
              <a:gd name="connsiteX12357" fmla="*/ 3577780 w 15576846"/>
              <a:gd name="connsiteY12357" fmla="*/ 3309565 h 7267344"/>
              <a:gd name="connsiteX12358" fmla="*/ 3567321 w 15576846"/>
              <a:gd name="connsiteY12358" fmla="*/ 3318224 h 7267344"/>
              <a:gd name="connsiteX12359" fmla="*/ 3573844 w 15576846"/>
              <a:gd name="connsiteY12359" fmla="*/ 3300231 h 7267344"/>
              <a:gd name="connsiteX12360" fmla="*/ 3591949 w 15576846"/>
              <a:gd name="connsiteY12360" fmla="*/ 3283924 h 7267344"/>
              <a:gd name="connsiteX12361" fmla="*/ 3603533 w 15576846"/>
              <a:gd name="connsiteY12361" fmla="*/ 3272116 h 7267344"/>
              <a:gd name="connsiteX12362" fmla="*/ 3597460 w 15576846"/>
              <a:gd name="connsiteY12362" fmla="*/ 3291009 h 7267344"/>
              <a:gd name="connsiteX12363" fmla="*/ 3585539 w 15576846"/>
              <a:gd name="connsiteY12363" fmla="*/ 3302817 h 7267344"/>
              <a:gd name="connsiteX12364" fmla="*/ 3591949 w 15576846"/>
              <a:gd name="connsiteY12364" fmla="*/ 3283924 h 7267344"/>
              <a:gd name="connsiteX12365" fmla="*/ 3641769 w 15576846"/>
              <a:gd name="connsiteY12365" fmla="*/ 3206440 h 7267344"/>
              <a:gd name="connsiteX12366" fmla="*/ 3656051 w 15576846"/>
              <a:gd name="connsiteY12366" fmla="*/ 3179225 h 7267344"/>
              <a:gd name="connsiteX12367" fmla="*/ 3648404 w 15576846"/>
              <a:gd name="connsiteY12367" fmla="*/ 3206327 h 7267344"/>
              <a:gd name="connsiteX12368" fmla="*/ 3638395 w 15576846"/>
              <a:gd name="connsiteY12368" fmla="*/ 3218023 h 7267344"/>
              <a:gd name="connsiteX12369" fmla="*/ 3641769 w 15576846"/>
              <a:gd name="connsiteY12369" fmla="*/ 3206440 h 7267344"/>
              <a:gd name="connsiteX12370" fmla="*/ 3663698 w 15576846"/>
              <a:gd name="connsiteY12370" fmla="*/ 3170340 h 7267344"/>
              <a:gd name="connsiteX12371" fmla="*/ 3672470 w 15576846"/>
              <a:gd name="connsiteY12371" fmla="*/ 3161681 h 7267344"/>
              <a:gd name="connsiteX12372" fmla="*/ 3664486 w 15576846"/>
              <a:gd name="connsiteY12372" fmla="*/ 3191708 h 7267344"/>
              <a:gd name="connsiteX12373" fmla="*/ 3655489 w 15576846"/>
              <a:gd name="connsiteY12373" fmla="*/ 3199467 h 7267344"/>
              <a:gd name="connsiteX12374" fmla="*/ 3663698 w 15576846"/>
              <a:gd name="connsiteY12374" fmla="*/ 3170340 h 7267344"/>
              <a:gd name="connsiteX12375" fmla="*/ 3679218 w 15576846"/>
              <a:gd name="connsiteY12375" fmla="*/ 3155720 h 7267344"/>
              <a:gd name="connsiteX12376" fmla="*/ 3688440 w 15576846"/>
              <a:gd name="connsiteY12376" fmla="*/ 3148073 h 7267344"/>
              <a:gd name="connsiteX12377" fmla="*/ 3680567 w 15576846"/>
              <a:gd name="connsiteY12377" fmla="*/ 3179450 h 7267344"/>
              <a:gd name="connsiteX12378" fmla="*/ 3670896 w 15576846"/>
              <a:gd name="connsiteY12378" fmla="*/ 3186535 h 7267344"/>
              <a:gd name="connsiteX12379" fmla="*/ 3679218 w 15576846"/>
              <a:gd name="connsiteY12379" fmla="*/ 3155720 h 7267344"/>
              <a:gd name="connsiteX12380" fmla="*/ 3694625 w 15576846"/>
              <a:gd name="connsiteY12380" fmla="*/ 3143238 h 7267344"/>
              <a:gd name="connsiteX12381" fmla="*/ 3702834 w 15576846"/>
              <a:gd name="connsiteY12381" fmla="*/ 3137277 h 7267344"/>
              <a:gd name="connsiteX12382" fmla="*/ 3695187 w 15576846"/>
              <a:gd name="connsiteY12382" fmla="*/ 3169553 h 7267344"/>
              <a:gd name="connsiteX12383" fmla="*/ 3686640 w 15576846"/>
              <a:gd name="connsiteY12383" fmla="*/ 3175176 h 7267344"/>
              <a:gd name="connsiteX12384" fmla="*/ 3694625 w 15576846"/>
              <a:gd name="connsiteY12384" fmla="*/ 3143238 h 7267344"/>
              <a:gd name="connsiteX12385" fmla="*/ 3708795 w 15576846"/>
              <a:gd name="connsiteY12385" fmla="*/ 3133116 h 7267344"/>
              <a:gd name="connsiteX12386" fmla="*/ 3717229 w 15576846"/>
              <a:gd name="connsiteY12386" fmla="*/ 3127381 h 7267344"/>
              <a:gd name="connsiteX12387" fmla="*/ 3709919 w 15576846"/>
              <a:gd name="connsiteY12387" fmla="*/ 3160444 h 7267344"/>
              <a:gd name="connsiteX12388" fmla="*/ 3701035 w 15576846"/>
              <a:gd name="connsiteY12388" fmla="*/ 3165842 h 7267344"/>
              <a:gd name="connsiteX12389" fmla="*/ 3708795 w 15576846"/>
              <a:gd name="connsiteY12389" fmla="*/ 3133116 h 7267344"/>
              <a:gd name="connsiteX12390" fmla="*/ 3723077 w 15576846"/>
              <a:gd name="connsiteY12390" fmla="*/ 3123670 h 7267344"/>
              <a:gd name="connsiteX12391" fmla="*/ 3731624 w 15576846"/>
              <a:gd name="connsiteY12391" fmla="*/ 3118272 h 7267344"/>
              <a:gd name="connsiteX12392" fmla="*/ 3724652 w 15576846"/>
              <a:gd name="connsiteY12392" fmla="*/ 3152009 h 7267344"/>
              <a:gd name="connsiteX12393" fmla="*/ 3715655 w 15576846"/>
              <a:gd name="connsiteY12393" fmla="*/ 3157182 h 7267344"/>
              <a:gd name="connsiteX12394" fmla="*/ 3723077 w 15576846"/>
              <a:gd name="connsiteY12394" fmla="*/ 3123670 h 7267344"/>
              <a:gd name="connsiteX12395" fmla="*/ 3737247 w 15576846"/>
              <a:gd name="connsiteY12395" fmla="*/ 3114785 h 7267344"/>
              <a:gd name="connsiteX12396" fmla="*/ 3745906 w 15576846"/>
              <a:gd name="connsiteY12396" fmla="*/ 3109612 h 7267344"/>
              <a:gd name="connsiteX12397" fmla="*/ 3739271 w 15576846"/>
              <a:gd name="connsiteY12397" fmla="*/ 3144025 h 7267344"/>
              <a:gd name="connsiteX12398" fmla="*/ 3730275 w 15576846"/>
              <a:gd name="connsiteY12398" fmla="*/ 3148861 h 7267344"/>
              <a:gd name="connsiteX12399" fmla="*/ 3737247 w 15576846"/>
              <a:gd name="connsiteY12399" fmla="*/ 3114785 h 7267344"/>
              <a:gd name="connsiteX12400" fmla="*/ 3751417 w 15576846"/>
              <a:gd name="connsiteY12400" fmla="*/ 3106464 h 7267344"/>
              <a:gd name="connsiteX12401" fmla="*/ 4665598 w 15576846"/>
              <a:gd name="connsiteY12401" fmla="*/ 2781681 h 7267344"/>
              <a:gd name="connsiteX12402" fmla="*/ 4710132 w 15576846"/>
              <a:gd name="connsiteY12402" fmla="*/ 2780444 h 7267344"/>
              <a:gd name="connsiteX12403" fmla="*/ 5157608 w 15576846"/>
              <a:gd name="connsiteY12403" fmla="*/ 2892791 h 7267344"/>
              <a:gd name="connsiteX12404" fmla="*/ 5434033 w 15576846"/>
              <a:gd name="connsiteY12404" fmla="*/ 3033365 h 7267344"/>
              <a:gd name="connsiteX12405" fmla="*/ 5687403 w 15576846"/>
              <a:gd name="connsiteY12405" fmla="*/ 3161569 h 7267344"/>
              <a:gd name="connsiteX12406" fmla="*/ 6131955 w 15576846"/>
              <a:gd name="connsiteY12406" fmla="*/ 3415389 h 7267344"/>
              <a:gd name="connsiteX12407" fmla="*/ 6299969 w 15576846"/>
              <a:gd name="connsiteY12407" fmla="*/ 3484777 h 7267344"/>
              <a:gd name="connsiteX12408" fmla="*/ 6300981 w 15576846"/>
              <a:gd name="connsiteY12408" fmla="*/ 3488488 h 7267344"/>
              <a:gd name="connsiteX12409" fmla="*/ 6133192 w 15576846"/>
              <a:gd name="connsiteY12409" fmla="*/ 3426073 h 7267344"/>
              <a:gd name="connsiteX12410" fmla="*/ 5687291 w 15576846"/>
              <a:gd name="connsiteY12410" fmla="*/ 3197668 h 7267344"/>
              <a:gd name="connsiteX12411" fmla="*/ 5429309 w 15576846"/>
              <a:gd name="connsiteY12411" fmla="*/ 3076324 h 7267344"/>
              <a:gd name="connsiteX12412" fmla="*/ 5153334 w 15576846"/>
              <a:gd name="connsiteY12412" fmla="*/ 2949695 h 7267344"/>
              <a:gd name="connsiteX12413" fmla="*/ 4703722 w 15576846"/>
              <a:gd name="connsiteY12413" fmla="*/ 2843983 h 7267344"/>
              <a:gd name="connsiteX12414" fmla="*/ 4658963 w 15576846"/>
              <a:gd name="connsiteY12414" fmla="*/ 2845108 h 7267344"/>
              <a:gd name="connsiteX12415" fmla="*/ 3744557 w 15576846"/>
              <a:gd name="connsiteY12415" fmla="*/ 3141213 h 7267344"/>
              <a:gd name="connsiteX12416" fmla="*/ 3751417 w 15576846"/>
              <a:gd name="connsiteY12416" fmla="*/ 3106464 h 7267344"/>
              <a:gd name="connsiteX12417" fmla="*/ 6399046 w 15576846"/>
              <a:gd name="connsiteY12417" fmla="*/ 3626025 h 7267344"/>
              <a:gd name="connsiteX12418" fmla="*/ 6399046 w 15576846"/>
              <a:gd name="connsiteY12418" fmla="*/ 3626025 h 7267344"/>
              <a:gd name="connsiteX12419" fmla="*/ 6398933 w 15576846"/>
              <a:gd name="connsiteY12419" fmla="*/ 3625801 h 7267344"/>
              <a:gd name="connsiteX12420" fmla="*/ 6399046 w 15576846"/>
              <a:gd name="connsiteY12420" fmla="*/ 3626025 h 7267344"/>
              <a:gd name="connsiteX12421" fmla="*/ 6409392 w 15576846"/>
              <a:gd name="connsiteY12421" fmla="*/ 3640870 h 7267344"/>
              <a:gd name="connsiteX12422" fmla="*/ 6433571 w 15576846"/>
              <a:gd name="connsiteY12422" fmla="*/ 3714081 h 7267344"/>
              <a:gd name="connsiteX12423" fmla="*/ 6834600 w 15576846"/>
              <a:gd name="connsiteY12423" fmla="*/ 4481166 h 7267344"/>
              <a:gd name="connsiteX12424" fmla="*/ 7388350 w 15576846"/>
              <a:gd name="connsiteY12424" fmla="*/ 4906375 h 7267344"/>
              <a:gd name="connsiteX12425" fmla="*/ 8095269 w 15576846"/>
              <a:gd name="connsiteY12425" fmla="*/ 4320574 h 7267344"/>
              <a:gd name="connsiteX12426" fmla="*/ 7382390 w 15576846"/>
              <a:gd name="connsiteY12426" fmla="*/ 4931453 h 7267344"/>
              <a:gd name="connsiteX12427" fmla="*/ 6830327 w 15576846"/>
              <a:gd name="connsiteY12427" fmla="*/ 4497135 h 7267344"/>
              <a:gd name="connsiteX12428" fmla="*/ 6432896 w 15576846"/>
              <a:gd name="connsiteY12428" fmla="*/ 3712732 h 7267344"/>
              <a:gd name="connsiteX12429" fmla="*/ 6409392 w 15576846"/>
              <a:gd name="connsiteY12429" fmla="*/ 3640870 h 7267344"/>
              <a:gd name="connsiteX12430" fmla="*/ 6409392 w 15576846"/>
              <a:gd name="connsiteY12430" fmla="*/ 3640870 h 7267344"/>
              <a:gd name="connsiteX12431" fmla="*/ 9369995 w 15576846"/>
              <a:gd name="connsiteY12431" fmla="*/ 4270530 h 7267344"/>
              <a:gd name="connsiteX12432" fmla="*/ 9380453 w 15576846"/>
              <a:gd name="connsiteY12432" fmla="*/ 4294484 h 7267344"/>
              <a:gd name="connsiteX12433" fmla="*/ 9716369 w 15576846"/>
              <a:gd name="connsiteY12433" fmla="*/ 5165368 h 7267344"/>
              <a:gd name="connsiteX12434" fmla="*/ 9967940 w 15576846"/>
              <a:gd name="connsiteY12434" fmla="*/ 5699325 h 7267344"/>
              <a:gd name="connsiteX12435" fmla="*/ 10129432 w 15576846"/>
              <a:gd name="connsiteY12435" fmla="*/ 6007464 h 7267344"/>
              <a:gd name="connsiteX12436" fmla="*/ 10366946 w 15576846"/>
              <a:gd name="connsiteY12436" fmla="*/ 6297272 h 7267344"/>
              <a:gd name="connsiteX12437" fmla="*/ 10644158 w 15576846"/>
              <a:gd name="connsiteY12437" fmla="*/ 6413667 h 7267344"/>
              <a:gd name="connsiteX12438" fmla="*/ 10698251 w 15576846"/>
              <a:gd name="connsiteY12438" fmla="*/ 6409618 h 7267344"/>
              <a:gd name="connsiteX12439" fmla="*/ 11267520 w 15576846"/>
              <a:gd name="connsiteY12439" fmla="*/ 5874762 h 7267344"/>
              <a:gd name="connsiteX12440" fmla="*/ 11534386 w 15576846"/>
              <a:gd name="connsiteY12440" fmla="*/ 5348902 h 7267344"/>
              <a:gd name="connsiteX12441" fmla="*/ 11532812 w 15576846"/>
              <a:gd name="connsiteY12441" fmla="*/ 5356325 h 7267344"/>
              <a:gd name="connsiteX12442" fmla="*/ 11258523 w 15576846"/>
              <a:gd name="connsiteY12442" fmla="*/ 5926606 h 7267344"/>
              <a:gd name="connsiteX12443" fmla="*/ 10691166 w 15576846"/>
              <a:gd name="connsiteY12443" fmla="*/ 6472933 h 7267344"/>
              <a:gd name="connsiteX12444" fmla="*/ 10637298 w 15576846"/>
              <a:gd name="connsiteY12444" fmla="*/ 6476981 h 7267344"/>
              <a:gd name="connsiteX12445" fmla="*/ 10124821 w 15576846"/>
              <a:gd name="connsiteY12445" fmla="*/ 6063356 h 7267344"/>
              <a:gd name="connsiteX12446" fmla="*/ 9977162 w 15576846"/>
              <a:gd name="connsiteY12446" fmla="*/ 5773436 h 7267344"/>
              <a:gd name="connsiteX12447" fmla="*/ 9715919 w 15576846"/>
              <a:gd name="connsiteY12447" fmla="*/ 5201130 h 7267344"/>
              <a:gd name="connsiteX12448" fmla="*/ 9380453 w 15576846"/>
              <a:gd name="connsiteY12448" fmla="*/ 4295383 h 7267344"/>
              <a:gd name="connsiteX12449" fmla="*/ 9369995 w 15576846"/>
              <a:gd name="connsiteY12449" fmla="*/ 4270530 h 7267344"/>
              <a:gd name="connsiteX12450" fmla="*/ 11966005 w 15576846"/>
              <a:gd name="connsiteY12450" fmla="*/ 4117697 h 7267344"/>
              <a:gd name="connsiteX12451" fmla="*/ 11966005 w 15576846"/>
              <a:gd name="connsiteY12451" fmla="*/ 4117697 h 7267344"/>
              <a:gd name="connsiteX12452" fmla="*/ 11966230 w 15576846"/>
              <a:gd name="connsiteY12452" fmla="*/ 4117473 h 7267344"/>
              <a:gd name="connsiteX12453" fmla="*/ 11966230 w 15576846"/>
              <a:gd name="connsiteY12453" fmla="*/ 4117585 h 7267344"/>
              <a:gd name="connsiteX12454" fmla="*/ 11966005 w 15576846"/>
              <a:gd name="connsiteY12454" fmla="*/ 4117697 h 7267344"/>
              <a:gd name="connsiteX12455" fmla="*/ 11994681 w 15576846"/>
              <a:gd name="connsiteY12455" fmla="*/ 4075188 h 7267344"/>
              <a:gd name="connsiteX12456" fmla="*/ 11995131 w 15576846"/>
              <a:gd name="connsiteY12456" fmla="*/ 4074401 h 7267344"/>
              <a:gd name="connsiteX12457" fmla="*/ 11995694 w 15576846"/>
              <a:gd name="connsiteY12457" fmla="*/ 4073838 h 7267344"/>
              <a:gd name="connsiteX12458" fmla="*/ 11995244 w 15576846"/>
              <a:gd name="connsiteY12458" fmla="*/ 4074626 h 7267344"/>
              <a:gd name="connsiteX12459" fmla="*/ 11994681 w 15576846"/>
              <a:gd name="connsiteY12459" fmla="*/ 4075188 h 7267344"/>
              <a:gd name="connsiteX12460" fmla="*/ 12023584 w 15576846"/>
              <a:gd name="connsiteY12460" fmla="*/ 4035715 h 7267344"/>
              <a:gd name="connsiteX12461" fmla="*/ 12024258 w 15576846"/>
              <a:gd name="connsiteY12461" fmla="*/ 4034590 h 7267344"/>
              <a:gd name="connsiteX12462" fmla="*/ 12025159 w 15576846"/>
              <a:gd name="connsiteY12462" fmla="*/ 4033690 h 7267344"/>
              <a:gd name="connsiteX12463" fmla="*/ 12024483 w 15576846"/>
              <a:gd name="connsiteY12463" fmla="*/ 4034815 h 7267344"/>
              <a:gd name="connsiteX12464" fmla="*/ 12023584 w 15576846"/>
              <a:gd name="connsiteY12464" fmla="*/ 4035715 h 7267344"/>
              <a:gd name="connsiteX12465" fmla="*/ 12052823 w 15576846"/>
              <a:gd name="connsiteY12465" fmla="*/ 3998828 h 7267344"/>
              <a:gd name="connsiteX12466" fmla="*/ 12053610 w 15576846"/>
              <a:gd name="connsiteY12466" fmla="*/ 3997478 h 7267344"/>
              <a:gd name="connsiteX12467" fmla="*/ 12054735 w 15576846"/>
              <a:gd name="connsiteY12467" fmla="*/ 3996466 h 7267344"/>
              <a:gd name="connsiteX12468" fmla="*/ 12053835 w 15576846"/>
              <a:gd name="connsiteY12468" fmla="*/ 3997816 h 7267344"/>
              <a:gd name="connsiteX12469" fmla="*/ 12052823 w 15576846"/>
              <a:gd name="connsiteY12469" fmla="*/ 3998828 h 7267344"/>
              <a:gd name="connsiteX12470" fmla="*/ 12082400 w 15576846"/>
              <a:gd name="connsiteY12470" fmla="*/ 3964303 h 7267344"/>
              <a:gd name="connsiteX12471" fmla="*/ 12083299 w 15576846"/>
              <a:gd name="connsiteY12471" fmla="*/ 3962841 h 7267344"/>
              <a:gd name="connsiteX12472" fmla="*/ 12084649 w 15576846"/>
              <a:gd name="connsiteY12472" fmla="*/ 3961716 h 7267344"/>
              <a:gd name="connsiteX12473" fmla="*/ 12083637 w 15576846"/>
              <a:gd name="connsiteY12473" fmla="*/ 3963066 h 7267344"/>
              <a:gd name="connsiteX12474" fmla="*/ 12082400 w 15576846"/>
              <a:gd name="connsiteY12474" fmla="*/ 3964303 h 7267344"/>
              <a:gd name="connsiteX12475" fmla="*/ 12112315 w 15576846"/>
              <a:gd name="connsiteY12475" fmla="*/ 3932140 h 7267344"/>
              <a:gd name="connsiteX12476" fmla="*/ 12113326 w 15576846"/>
              <a:gd name="connsiteY12476" fmla="*/ 3930678 h 7267344"/>
              <a:gd name="connsiteX12477" fmla="*/ 12114788 w 15576846"/>
              <a:gd name="connsiteY12477" fmla="*/ 3929665 h 7267344"/>
              <a:gd name="connsiteX12478" fmla="*/ 12113777 w 15576846"/>
              <a:gd name="connsiteY12478" fmla="*/ 3931015 h 7267344"/>
              <a:gd name="connsiteX12479" fmla="*/ 12112315 w 15576846"/>
              <a:gd name="connsiteY12479" fmla="*/ 3932140 h 7267344"/>
              <a:gd name="connsiteX12480" fmla="*/ 12142565 w 15576846"/>
              <a:gd name="connsiteY12480" fmla="*/ 3902001 h 7267344"/>
              <a:gd name="connsiteX12481" fmla="*/ 12143577 w 15576846"/>
              <a:gd name="connsiteY12481" fmla="*/ 3900651 h 7267344"/>
              <a:gd name="connsiteX12482" fmla="*/ 12145264 w 15576846"/>
              <a:gd name="connsiteY12482" fmla="*/ 3899639 h 7267344"/>
              <a:gd name="connsiteX12483" fmla="*/ 12144253 w 15576846"/>
              <a:gd name="connsiteY12483" fmla="*/ 3900988 h 7267344"/>
              <a:gd name="connsiteX12484" fmla="*/ 12142565 w 15576846"/>
              <a:gd name="connsiteY12484" fmla="*/ 3902001 h 7267344"/>
              <a:gd name="connsiteX12485" fmla="*/ 12173267 w 15576846"/>
              <a:gd name="connsiteY12485" fmla="*/ 3873773 h 7267344"/>
              <a:gd name="connsiteX12486" fmla="*/ 12174280 w 15576846"/>
              <a:gd name="connsiteY12486" fmla="*/ 3872536 h 7267344"/>
              <a:gd name="connsiteX12487" fmla="*/ 12175965 w 15576846"/>
              <a:gd name="connsiteY12487" fmla="*/ 3871524 h 7267344"/>
              <a:gd name="connsiteX12488" fmla="*/ 12174954 w 15576846"/>
              <a:gd name="connsiteY12488" fmla="*/ 3872761 h 7267344"/>
              <a:gd name="connsiteX12489" fmla="*/ 12173267 w 15576846"/>
              <a:gd name="connsiteY12489" fmla="*/ 3873773 h 7267344"/>
              <a:gd name="connsiteX12490" fmla="*/ 12204305 w 15576846"/>
              <a:gd name="connsiteY12490" fmla="*/ 3847345 h 7267344"/>
              <a:gd name="connsiteX12491" fmla="*/ 12205319 w 15576846"/>
              <a:gd name="connsiteY12491" fmla="*/ 3846221 h 7267344"/>
              <a:gd name="connsiteX12492" fmla="*/ 12207117 w 15576846"/>
              <a:gd name="connsiteY12492" fmla="*/ 3845321 h 7267344"/>
              <a:gd name="connsiteX12493" fmla="*/ 12206218 w 15576846"/>
              <a:gd name="connsiteY12493" fmla="*/ 3846333 h 7267344"/>
              <a:gd name="connsiteX12494" fmla="*/ 12204305 w 15576846"/>
              <a:gd name="connsiteY12494" fmla="*/ 3847345 h 7267344"/>
              <a:gd name="connsiteX12495" fmla="*/ 12235795 w 15576846"/>
              <a:gd name="connsiteY12495" fmla="*/ 3822717 h 7267344"/>
              <a:gd name="connsiteX12496" fmla="*/ 12236694 w 15576846"/>
              <a:gd name="connsiteY12496" fmla="*/ 3821704 h 7267344"/>
              <a:gd name="connsiteX12497" fmla="*/ 12238606 w 15576846"/>
              <a:gd name="connsiteY12497" fmla="*/ 3820805 h 7267344"/>
              <a:gd name="connsiteX12498" fmla="*/ 12237818 w 15576846"/>
              <a:gd name="connsiteY12498" fmla="*/ 3821704 h 7267344"/>
              <a:gd name="connsiteX12499" fmla="*/ 12235795 w 15576846"/>
              <a:gd name="connsiteY12499" fmla="*/ 3822717 h 7267344"/>
              <a:gd name="connsiteX12500" fmla="*/ 12267733 w 15576846"/>
              <a:gd name="connsiteY12500" fmla="*/ 3799663 h 7267344"/>
              <a:gd name="connsiteX12501" fmla="*/ 12268521 w 15576846"/>
              <a:gd name="connsiteY12501" fmla="*/ 3798875 h 7267344"/>
              <a:gd name="connsiteX12502" fmla="*/ 12270432 w 15576846"/>
              <a:gd name="connsiteY12502" fmla="*/ 3798088 h 7267344"/>
              <a:gd name="connsiteX12503" fmla="*/ 12269758 w 15576846"/>
              <a:gd name="connsiteY12503" fmla="*/ 3798763 h 7267344"/>
              <a:gd name="connsiteX12504" fmla="*/ 12267733 w 15576846"/>
              <a:gd name="connsiteY12504" fmla="*/ 3799663 h 7267344"/>
              <a:gd name="connsiteX12505" fmla="*/ 12300008 w 15576846"/>
              <a:gd name="connsiteY12505" fmla="*/ 3778295 h 7267344"/>
              <a:gd name="connsiteX12506" fmla="*/ 12300684 w 15576846"/>
              <a:gd name="connsiteY12506" fmla="*/ 3777621 h 7267344"/>
              <a:gd name="connsiteX12507" fmla="*/ 12302595 w 15576846"/>
              <a:gd name="connsiteY12507" fmla="*/ 3776946 h 7267344"/>
              <a:gd name="connsiteX12508" fmla="*/ 12302033 w 15576846"/>
              <a:gd name="connsiteY12508" fmla="*/ 3777508 h 7267344"/>
              <a:gd name="connsiteX12509" fmla="*/ 12300008 w 15576846"/>
              <a:gd name="connsiteY12509" fmla="*/ 3778295 h 7267344"/>
              <a:gd name="connsiteX12510" fmla="*/ 12333072 w 15576846"/>
              <a:gd name="connsiteY12510" fmla="*/ 3758165 h 7267344"/>
              <a:gd name="connsiteX12511" fmla="*/ 12333296 w 15576846"/>
              <a:gd name="connsiteY12511" fmla="*/ 3757940 h 7267344"/>
              <a:gd name="connsiteX12512" fmla="*/ 12335208 w 15576846"/>
              <a:gd name="connsiteY12512" fmla="*/ 3757378 h 7267344"/>
              <a:gd name="connsiteX12513" fmla="*/ 12335096 w 15576846"/>
              <a:gd name="connsiteY12513" fmla="*/ 3757490 h 7267344"/>
              <a:gd name="connsiteX12514" fmla="*/ 12333072 w 15576846"/>
              <a:gd name="connsiteY12514" fmla="*/ 3758165 h 7267344"/>
              <a:gd name="connsiteX12515" fmla="*/ 12684170 w 15576846"/>
              <a:gd name="connsiteY12515" fmla="*/ 3633223 h 7267344"/>
              <a:gd name="connsiteX12516" fmla="*/ 13187312 w 15576846"/>
              <a:gd name="connsiteY12516" fmla="*/ 3334756 h 7267344"/>
              <a:gd name="connsiteX12517" fmla="*/ 13708899 w 15576846"/>
              <a:gd name="connsiteY12517" fmla="*/ 3163143 h 7267344"/>
              <a:gd name="connsiteX12518" fmla="*/ 13829229 w 15576846"/>
              <a:gd name="connsiteY12518" fmla="*/ 3180124 h 7267344"/>
              <a:gd name="connsiteX12519" fmla="*/ 13852847 w 15576846"/>
              <a:gd name="connsiteY12519" fmla="*/ 3210826 h 7267344"/>
              <a:gd name="connsiteX12520" fmla="*/ 13733078 w 15576846"/>
              <a:gd name="connsiteY12520" fmla="*/ 3195306 h 7267344"/>
              <a:gd name="connsiteX12521" fmla="*/ 13207667 w 15576846"/>
              <a:gd name="connsiteY12521" fmla="*/ 3356236 h 7267344"/>
              <a:gd name="connsiteX12522" fmla="*/ 12685294 w 15576846"/>
              <a:gd name="connsiteY12522" fmla="*/ 3633223 h 7267344"/>
              <a:gd name="connsiteX12523" fmla="*/ 12684170 w 15576846"/>
              <a:gd name="connsiteY12523" fmla="*/ 3633223 h 7267344"/>
              <a:gd name="connsiteX12524" fmla="*/ 13211717 w 15576846"/>
              <a:gd name="connsiteY12524" fmla="*/ 3360172 h 7267344"/>
              <a:gd name="connsiteX12525" fmla="*/ 13733078 w 15576846"/>
              <a:gd name="connsiteY12525" fmla="*/ 3202954 h 7267344"/>
              <a:gd name="connsiteX12526" fmla="*/ 13859931 w 15576846"/>
              <a:gd name="connsiteY12526" fmla="*/ 3219935 h 7267344"/>
              <a:gd name="connsiteX12527" fmla="*/ 13884898 w 15576846"/>
              <a:gd name="connsiteY12527" fmla="*/ 3251086 h 7267344"/>
              <a:gd name="connsiteX12528" fmla="*/ 13757257 w 15576846"/>
              <a:gd name="connsiteY12528" fmla="*/ 3235117 h 7267344"/>
              <a:gd name="connsiteX12529" fmla="*/ 13232071 w 15576846"/>
              <a:gd name="connsiteY12529" fmla="*/ 3381539 h 7267344"/>
              <a:gd name="connsiteX12530" fmla="*/ 12712735 w 15576846"/>
              <a:gd name="connsiteY12530" fmla="*/ 3630861 h 7267344"/>
              <a:gd name="connsiteX12531" fmla="*/ 13211717 w 15576846"/>
              <a:gd name="connsiteY12531" fmla="*/ 3360172 h 7267344"/>
              <a:gd name="connsiteX12532" fmla="*/ 13868703 w 15576846"/>
              <a:gd name="connsiteY12532" fmla="*/ 3221397 h 7267344"/>
              <a:gd name="connsiteX12533" fmla="*/ 13883661 w 15576846"/>
              <a:gd name="connsiteY12533" fmla="*/ 3223983 h 7267344"/>
              <a:gd name="connsiteX12534" fmla="*/ 13908739 w 15576846"/>
              <a:gd name="connsiteY12534" fmla="*/ 3254797 h 7267344"/>
              <a:gd name="connsiteX12535" fmla="*/ 13894006 w 15576846"/>
              <a:gd name="connsiteY12535" fmla="*/ 3252436 h 7267344"/>
              <a:gd name="connsiteX12536" fmla="*/ 13868703 w 15576846"/>
              <a:gd name="connsiteY12536" fmla="*/ 3221397 h 7267344"/>
              <a:gd name="connsiteX12537" fmla="*/ 13892544 w 15576846"/>
              <a:gd name="connsiteY12537" fmla="*/ 3225670 h 7267344"/>
              <a:gd name="connsiteX12538" fmla="*/ 13907277 w 15576846"/>
              <a:gd name="connsiteY12538" fmla="*/ 3228369 h 7267344"/>
              <a:gd name="connsiteX12539" fmla="*/ 13932468 w 15576846"/>
              <a:gd name="connsiteY12539" fmla="*/ 3258733 h 7267344"/>
              <a:gd name="connsiteX12540" fmla="*/ 13917735 w 15576846"/>
              <a:gd name="connsiteY12540" fmla="*/ 3256372 h 7267344"/>
              <a:gd name="connsiteX12541" fmla="*/ 13892544 w 15576846"/>
              <a:gd name="connsiteY12541" fmla="*/ 3225670 h 7267344"/>
              <a:gd name="connsiteX12542" fmla="*/ 13916723 w 15576846"/>
              <a:gd name="connsiteY12542" fmla="*/ 3230056 h 7267344"/>
              <a:gd name="connsiteX12543" fmla="*/ 13931231 w 15576846"/>
              <a:gd name="connsiteY12543" fmla="*/ 3232868 h 7267344"/>
              <a:gd name="connsiteX12544" fmla="*/ 13956534 w 15576846"/>
              <a:gd name="connsiteY12544" fmla="*/ 3262782 h 7267344"/>
              <a:gd name="connsiteX12545" fmla="*/ 13942139 w 15576846"/>
              <a:gd name="connsiteY12545" fmla="*/ 3260308 h 7267344"/>
              <a:gd name="connsiteX12546" fmla="*/ 13916723 w 15576846"/>
              <a:gd name="connsiteY12546" fmla="*/ 3230056 h 7267344"/>
              <a:gd name="connsiteX12547" fmla="*/ 13940564 w 15576846"/>
              <a:gd name="connsiteY12547" fmla="*/ 3234667 h 7267344"/>
              <a:gd name="connsiteX12548" fmla="*/ 13954847 w 15576846"/>
              <a:gd name="connsiteY12548" fmla="*/ 3237479 h 7267344"/>
              <a:gd name="connsiteX12549" fmla="*/ 13980150 w 15576846"/>
              <a:gd name="connsiteY12549" fmla="*/ 3266830 h 7267344"/>
              <a:gd name="connsiteX12550" fmla="*/ 13965868 w 15576846"/>
              <a:gd name="connsiteY12550" fmla="*/ 3264356 h 7267344"/>
              <a:gd name="connsiteX12551" fmla="*/ 13940564 w 15576846"/>
              <a:gd name="connsiteY12551" fmla="*/ 3234667 h 7267344"/>
              <a:gd name="connsiteX12552" fmla="*/ 13964631 w 15576846"/>
              <a:gd name="connsiteY12552" fmla="*/ 3239503 h 7267344"/>
              <a:gd name="connsiteX12553" fmla="*/ 13978688 w 15576846"/>
              <a:gd name="connsiteY12553" fmla="*/ 3242427 h 7267344"/>
              <a:gd name="connsiteX12554" fmla="*/ 14003992 w 15576846"/>
              <a:gd name="connsiteY12554" fmla="*/ 3271329 h 7267344"/>
              <a:gd name="connsiteX12555" fmla="*/ 13989934 w 15576846"/>
              <a:gd name="connsiteY12555" fmla="*/ 3268742 h 7267344"/>
              <a:gd name="connsiteX12556" fmla="*/ 13964631 w 15576846"/>
              <a:gd name="connsiteY12556" fmla="*/ 3239503 h 7267344"/>
              <a:gd name="connsiteX12557" fmla="*/ 13988585 w 15576846"/>
              <a:gd name="connsiteY12557" fmla="*/ 3244451 h 7267344"/>
              <a:gd name="connsiteX12558" fmla="*/ 14002530 w 15576846"/>
              <a:gd name="connsiteY12558" fmla="*/ 3247375 h 7267344"/>
              <a:gd name="connsiteX12559" fmla="*/ 14027833 w 15576846"/>
              <a:gd name="connsiteY12559" fmla="*/ 3275715 h 7267344"/>
              <a:gd name="connsiteX12560" fmla="*/ 14014001 w 15576846"/>
              <a:gd name="connsiteY12560" fmla="*/ 3273128 h 7267344"/>
              <a:gd name="connsiteX12561" fmla="*/ 13988585 w 15576846"/>
              <a:gd name="connsiteY12561" fmla="*/ 3244451 h 7267344"/>
              <a:gd name="connsiteX12562" fmla="*/ 14012539 w 15576846"/>
              <a:gd name="connsiteY12562" fmla="*/ 3249512 h 7267344"/>
              <a:gd name="connsiteX12563" fmla="*/ 14026258 w 15576846"/>
              <a:gd name="connsiteY12563" fmla="*/ 3252548 h 7267344"/>
              <a:gd name="connsiteX12564" fmla="*/ 14051562 w 15576846"/>
              <a:gd name="connsiteY12564" fmla="*/ 3280438 h 7267344"/>
              <a:gd name="connsiteX12565" fmla="*/ 14037955 w 15576846"/>
              <a:gd name="connsiteY12565" fmla="*/ 3277739 h 7267344"/>
              <a:gd name="connsiteX12566" fmla="*/ 14012539 w 15576846"/>
              <a:gd name="connsiteY12566" fmla="*/ 3249512 h 7267344"/>
              <a:gd name="connsiteX12567" fmla="*/ 14036605 w 15576846"/>
              <a:gd name="connsiteY12567" fmla="*/ 3254910 h 7267344"/>
              <a:gd name="connsiteX12568" fmla="*/ 14050100 w 15576846"/>
              <a:gd name="connsiteY12568" fmla="*/ 3258059 h 7267344"/>
              <a:gd name="connsiteX12569" fmla="*/ 14075403 w 15576846"/>
              <a:gd name="connsiteY12569" fmla="*/ 3285386 h 7267344"/>
              <a:gd name="connsiteX12570" fmla="*/ 14061908 w 15576846"/>
              <a:gd name="connsiteY12570" fmla="*/ 3282575 h 7267344"/>
              <a:gd name="connsiteX12571" fmla="*/ 14036605 w 15576846"/>
              <a:gd name="connsiteY12571" fmla="*/ 3254910 h 7267344"/>
              <a:gd name="connsiteX12572" fmla="*/ 14060897 w 15576846"/>
              <a:gd name="connsiteY12572" fmla="*/ 3260533 h 7267344"/>
              <a:gd name="connsiteX12573" fmla="*/ 14074166 w 15576846"/>
              <a:gd name="connsiteY12573" fmla="*/ 3263681 h 7267344"/>
              <a:gd name="connsiteX12574" fmla="*/ 14099469 w 15576846"/>
              <a:gd name="connsiteY12574" fmla="*/ 3290334 h 7267344"/>
              <a:gd name="connsiteX12575" fmla="*/ 14086200 w 15576846"/>
              <a:gd name="connsiteY12575" fmla="*/ 3287523 h 7267344"/>
              <a:gd name="connsiteX12576" fmla="*/ 14060897 w 15576846"/>
              <a:gd name="connsiteY12576" fmla="*/ 3260533 h 7267344"/>
              <a:gd name="connsiteX12577" fmla="*/ 14085187 w 15576846"/>
              <a:gd name="connsiteY12577" fmla="*/ 3266381 h 7267344"/>
              <a:gd name="connsiteX12578" fmla="*/ 14098120 w 15576846"/>
              <a:gd name="connsiteY12578" fmla="*/ 3269642 h 7267344"/>
              <a:gd name="connsiteX12579" fmla="*/ 14123423 w 15576846"/>
              <a:gd name="connsiteY12579" fmla="*/ 3295732 h 7267344"/>
              <a:gd name="connsiteX12580" fmla="*/ 14110378 w 15576846"/>
              <a:gd name="connsiteY12580" fmla="*/ 3292808 h 7267344"/>
              <a:gd name="connsiteX12581" fmla="*/ 14085187 w 15576846"/>
              <a:gd name="connsiteY12581" fmla="*/ 3266381 h 7267344"/>
              <a:gd name="connsiteX12582" fmla="*/ 14133095 w 15576846"/>
              <a:gd name="connsiteY12582" fmla="*/ 3305516 h 7267344"/>
              <a:gd name="connsiteX12583" fmla="*/ 14159522 w 15576846"/>
              <a:gd name="connsiteY12583" fmla="*/ 3331720 h 7267344"/>
              <a:gd name="connsiteX12584" fmla="*/ 14146365 w 15576846"/>
              <a:gd name="connsiteY12584" fmla="*/ 3329020 h 7267344"/>
              <a:gd name="connsiteX12585" fmla="*/ 14119825 w 15576846"/>
              <a:gd name="connsiteY12585" fmla="*/ 3302480 h 7267344"/>
              <a:gd name="connsiteX12586" fmla="*/ 14133095 w 15576846"/>
              <a:gd name="connsiteY12586" fmla="*/ 3305516 h 7267344"/>
              <a:gd name="connsiteX12587" fmla="*/ 14170881 w 15576846"/>
              <a:gd name="connsiteY12587" fmla="*/ 3342628 h 7267344"/>
              <a:gd name="connsiteX12588" fmla="*/ 14198547 w 15576846"/>
              <a:gd name="connsiteY12588" fmla="*/ 3368831 h 7267344"/>
              <a:gd name="connsiteX12589" fmla="*/ 14185388 w 15576846"/>
              <a:gd name="connsiteY12589" fmla="*/ 3366357 h 7267344"/>
              <a:gd name="connsiteX12590" fmla="*/ 14157499 w 15576846"/>
              <a:gd name="connsiteY12590" fmla="*/ 3339817 h 7267344"/>
              <a:gd name="connsiteX12591" fmla="*/ 14170881 w 15576846"/>
              <a:gd name="connsiteY12591" fmla="*/ 3342628 h 7267344"/>
              <a:gd name="connsiteX12592" fmla="*/ 14208554 w 15576846"/>
              <a:gd name="connsiteY12592" fmla="*/ 3378053 h 7267344"/>
              <a:gd name="connsiteX12593" fmla="*/ 14237795 w 15576846"/>
              <a:gd name="connsiteY12593" fmla="*/ 3404368 h 7267344"/>
              <a:gd name="connsiteX12594" fmla="*/ 14224637 w 15576846"/>
              <a:gd name="connsiteY12594" fmla="*/ 3402119 h 7267344"/>
              <a:gd name="connsiteX12595" fmla="*/ 14195172 w 15576846"/>
              <a:gd name="connsiteY12595" fmla="*/ 3375466 h 7267344"/>
              <a:gd name="connsiteX12596" fmla="*/ 14208554 w 15576846"/>
              <a:gd name="connsiteY12596" fmla="*/ 3378053 h 7267344"/>
              <a:gd name="connsiteX12597" fmla="*/ 14249041 w 15576846"/>
              <a:gd name="connsiteY12597" fmla="*/ 3414152 h 7267344"/>
              <a:gd name="connsiteX12598" fmla="*/ 14279067 w 15576846"/>
              <a:gd name="connsiteY12598" fmla="*/ 3439568 h 7267344"/>
              <a:gd name="connsiteX12599" fmla="*/ 14266022 w 15576846"/>
              <a:gd name="connsiteY12599" fmla="*/ 3437656 h 7267344"/>
              <a:gd name="connsiteX12600" fmla="*/ 14235770 w 15576846"/>
              <a:gd name="connsiteY12600" fmla="*/ 3411903 h 7267344"/>
              <a:gd name="connsiteX12601" fmla="*/ 14249041 w 15576846"/>
              <a:gd name="connsiteY12601" fmla="*/ 3414152 h 7267344"/>
              <a:gd name="connsiteX12602" fmla="*/ 14261749 w 15576846"/>
              <a:gd name="connsiteY12602" fmla="*/ 3416401 h 7267344"/>
              <a:gd name="connsiteX12603" fmla="*/ 14274906 w 15576846"/>
              <a:gd name="connsiteY12603" fmla="*/ 3418876 h 7267344"/>
              <a:gd name="connsiteX12604" fmla="*/ 14304820 w 15576846"/>
              <a:gd name="connsiteY12604" fmla="*/ 3443616 h 7267344"/>
              <a:gd name="connsiteX12605" fmla="*/ 14291887 w 15576846"/>
              <a:gd name="connsiteY12605" fmla="*/ 3441592 h 7267344"/>
              <a:gd name="connsiteX12606" fmla="*/ 14261749 w 15576846"/>
              <a:gd name="connsiteY12606" fmla="*/ 3416401 h 7267344"/>
              <a:gd name="connsiteX12607" fmla="*/ 14288064 w 15576846"/>
              <a:gd name="connsiteY12607" fmla="*/ 3421350 h 7267344"/>
              <a:gd name="connsiteX12608" fmla="*/ 14300884 w 15576846"/>
              <a:gd name="connsiteY12608" fmla="*/ 3423824 h 7267344"/>
              <a:gd name="connsiteX12609" fmla="*/ 14330574 w 15576846"/>
              <a:gd name="connsiteY12609" fmla="*/ 3447890 h 7267344"/>
              <a:gd name="connsiteX12610" fmla="*/ 14317978 w 15576846"/>
              <a:gd name="connsiteY12610" fmla="*/ 3445753 h 7267344"/>
              <a:gd name="connsiteX12611" fmla="*/ 14288064 w 15576846"/>
              <a:gd name="connsiteY12611" fmla="*/ 3421350 h 7267344"/>
              <a:gd name="connsiteX12612" fmla="*/ 14314942 w 15576846"/>
              <a:gd name="connsiteY12612" fmla="*/ 3426747 h 7267344"/>
              <a:gd name="connsiteX12613" fmla="*/ 14327762 w 15576846"/>
              <a:gd name="connsiteY12613" fmla="*/ 3429447 h 7267344"/>
              <a:gd name="connsiteX12614" fmla="*/ 14357227 w 15576846"/>
              <a:gd name="connsiteY12614" fmla="*/ 3452838 h 7267344"/>
              <a:gd name="connsiteX12615" fmla="*/ 14344631 w 15576846"/>
              <a:gd name="connsiteY12615" fmla="*/ 3450477 h 7267344"/>
              <a:gd name="connsiteX12616" fmla="*/ 14314942 w 15576846"/>
              <a:gd name="connsiteY12616" fmla="*/ 3426747 h 7267344"/>
              <a:gd name="connsiteX12617" fmla="*/ 14342719 w 15576846"/>
              <a:gd name="connsiteY12617" fmla="*/ 3432933 h 7267344"/>
              <a:gd name="connsiteX12618" fmla="*/ 14355765 w 15576846"/>
              <a:gd name="connsiteY12618" fmla="*/ 3436082 h 7267344"/>
              <a:gd name="connsiteX12619" fmla="*/ 14385004 w 15576846"/>
              <a:gd name="connsiteY12619" fmla="*/ 3458686 h 7267344"/>
              <a:gd name="connsiteX12620" fmla="*/ 14372183 w 15576846"/>
              <a:gd name="connsiteY12620" fmla="*/ 3455987 h 7267344"/>
              <a:gd name="connsiteX12621" fmla="*/ 14342719 w 15576846"/>
              <a:gd name="connsiteY12621" fmla="*/ 3432933 h 7267344"/>
              <a:gd name="connsiteX12622" fmla="*/ 14372071 w 15576846"/>
              <a:gd name="connsiteY12622" fmla="*/ 3440130 h 7267344"/>
              <a:gd name="connsiteX12623" fmla="*/ 14385790 w 15576846"/>
              <a:gd name="connsiteY12623" fmla="*/ 3443954 h 7267344"/>
              <a:gd name="connsiteX12624" fmla="*/ 14414693 w 15576846"/>
              <a:gd name="connsiteY12624" fmla="*/ 3465771 h 7267344"/>
              <a:gd name="connsiteX12625" fmla="*/ 14401310 w 15576846"/>
              <a:gd name="connsiteY12625" fmla="*/ 3462397 h 7267344"/>
              <a:gd name="connsiteX12626" fmla="*/ 14372071 w 15576846"/>
              <a:gd name="connsiteY12626" fmla="*/ 3440130 h 7267344"/>
              <a:gd name="connsiteX12627" fmla="*/ 14469348 w 15576846"/>
              <a:gd name="connsiteY12627" fmla="*/ 3481628 h 7267344"/>
              <a:gd name="connsiteX12628" fmla="*/ 14479695 w 15576846"/>
              <a:gd name="connsiteY12628" fmla="*/ 3483540 h 7267344"/>
              <a:gd name="connsiteX12629" fmla="*/ 14500837 w 15576846"/>
              <a:gd name="connsiteY12629" fmla="*/ 3497934 h 7267344"/>
              <a:gd name="connsiteX12630" fmla="*/ 14490941 w 15576846"/>
              <a:gd name="connsiteY12630" fmla="*/ 3496472 h 7267344"/>
              <a:gd name="connsiteX12631" fmla="*/ 14469348 w 15576846"/>
              <a:gd name="connsiteY12631" fmla="*/ 3481628 h 7267344"/>
              <a:gd name="connsiteX12632" fmla="*/ 14516132 w 15576846"/>
              <a:gd name="connsiteY12632" fmla="*/ 3507831 h 7267344"/>
              <a:gd name="connsiteX12633" fmla="*/ 14538623 w 15576846"/>
              <a:gd name="connsiteY12633" fmla="*/ 3522113 h 7267344"/>
              <a:gd name="connsiteX12634" fmla="*/ 14528952 w 15576846"/>
              <a:gd name="connsiteY12634" fmla="*/ 3520876 h 7267344"/>
              <a:gd name="connsiteX12635" fmla="*/ 14506010 w 15576846"/>
              <a:gd name="connsiteY12635" fmla="*/ 3506256 h 7267344"/>
              <a:gd name="connsiteX12636" fmla="*/ 14516132 w 15576846"/>
              <a:gd name="connsiteY12636" fmla="*/ 3507831 h 7267344"/>
              <a:gd name="connsiteX12637" fmla="*/ 14533226 w 15576846"/>
              <a:gd name="connsiteY12637" fmla="*/ 3510417 h 7267344"/>
              <a:gd name="connsiteX12638" fmla="*/ 14542897 w 15576846"/>
              <a:gd name="connsiteY12638" fmla="*/ 3511879 h 7267344"/>
              <a:gd name="connsiteX12639" fmla="*/ 14564601 w 15576846"/>
              <a:gd name="connsiteY12639" fmla="*/ 3525374 h 7267344"/>
              <a:gd name="connsiteX12640" fmla="*/ 14555380 w 15576846"/>
              <a:gd name="connsiteY12640" fmla="*/ 3524250 h 7267344"/>
              <a:gd name="connsiteX12641" fmla="*/ 14533226 w 15576846"/>
              <a:gd name="connsiteY12641" fmla="*/ 3510417 h 7267344"/>
              <a:gd name="connsiteX12642" fmla="*/ 14560327 w 15576846"/>
              <a:gd name="connsiteY12642" fmla="*/ 3514578 h 7267344"/>
              <a:gd name="connsiteX12643" fmla="*/ 14570224 w 15576846"/>
              <a:gd name="connsiteY12643" fmla="*/ 3516040 h 7267344"/>
              <a:gd name="connsiteX12644" fmla="*/ 14590916 w 15576846"/>
              <a:gd name="connsiteY12644" fmla="*/ 3528748 h 7267344"/>
              <a:gd name="connsiteX12645" fmla="*/ 14581582 w 15576846"/>
              <a:gd name="connsiteY12645" fmla="*/ 3527623 h 7267344"/>
              <a:gd name="connsiteX12646" fmla="*/ 14560327 w 15576846"/>
              <a:gd name="connsiteY12646" fmla="*/ 3514578 h 7267344"/>
              <a:gd name="connsiteX12647" fmla="*/ 14587656 w 15576846"/>
              <a:gd name="connsiteY12647" fmla="*/ 3518739 h 7267344"/>
              <a:gd name="connsiteX12648" fmla="*/ 14597102 w 15576846"/>
              <a:gd name="connsiteY12648" fmla="*/ 3520201 h 7267344"/>
              <a:gd name="connsiteX12649" fmla="*/ 14617007 w 15576846"/>
              <a:gd name="connsiteY12649" fmla="*/ 3532122 h 7267344"/>
              <a:gd name="connsiteX12650" fmla="*/ 14608235 w 15576846"/>
              <a:gd name="connsiteY12650" fmla="*/ 3530997 h 7267344"/>
              <a:gd name="connsiteX12651" fmla="*/ 14587656 w 15576846"/>
              <a:gd name="connsiteY12651" fmla="*/ 3518739 h 7267344"/>
              <a:gd name="connsiteX12652" fmla="*/ 14614870 w 15576846"/>
              <a:gd name="connsiteY12652" fmla="*/ 3522900 h 7267344"/>
              <a:gd name="connsiteX12653" fmla="*/ 14623755 w 15576846"/>
              <a:gd name="connsiteY12653" fmla="*/ 3524250 h 7267344"/>
              <a:gd name="connsiteX12654" fmla="*/ 14642761 w 15576846"/>
              <a:gd name="connsiteY12654" fmla="*/ 3535271 h 7267344"/>
              <a:gd name="connsiteX12655" fmla="*/ 14634439 w 15576846"/>
              <a:gd name="connsiteY12655" fmla="*/ 3534259 h 7267344"/>
              <a:gd name="connsiteX12656" fmla="*/ 14614870 w 15576846"/>
              <a:gd name="connsiteY12656" fmla="*/ 3522900 h 7267344"/>
              <a:gd name="connsiteX12657" fmla="*/ 14642198 w 15576846"/>
              <a:gd name="connsiteY12657" fmla="*/ 3527061 h 7267344"/>
              <a:gd name="connsiteX12658" fmla="*/ 14650520 w 15576846"/>
              <a:gd name="connsiteY12658" fmla="*/ 3528298 h 7267344"/>
              <a:gd name="connsiteX12659" fmla="*/ 14668626 w 15576846"/>
              <a:gd name="connsiteY12659" fmla="*/ 3538532 h 7267344"/>
              <a:gd name="connsiteX12660" fmla="*/ 14660867 w 15576846"/>
              <a:gd name="connsiteY12660" fmla="*/ 3537520 h 7267344"/>
              <a:gd name="connsiteX12661" fmla="*/ 14642198 w 15576846"/>
              <a:gd name="connsiteY12661" fmla="*/ 3527061 h 7267344"/>
              <a:gd name="connsiteX12662" fmla="*/ 14669637 w 15576846"/>
              <a:gd name="connsiteY12662" fmla="*/ 3531110 h 7267344"/>
              <a:gd name="connsiteX12663" fmla="*/ 14677285 w 15576846"/>
              <a:gd name="connsiteY12663" fmla="*/ 3532234 h 7267344"/>
              <a:gd name="connsiteX12664" fmla="*/ 14694379 w 15576846"/>
              <a:gd name="connsiteY12664" fmla="*/ 3541681 h 7267344"/>
              <a:gd name="connsiteX12665" fmla="*/ 14687294 w 15576846"/>
              <a:gd name="connsiteY12665" fmla="*/ 3540781 h 7267344"/>
              <a:gd name="connsiteX12666" fmla="*/ 14669637 w 15576846"/>
              <a:gd name="connsiteY12666" fmla="*/ 3531110 h 7267344"/>
              <a:gd name="connsiteX12667" fmla="*/ 14697191 w 15576846"/>
              <a:gd name="connsiteY12667" fmla="*/ 3535271 h 7267344"/>
              <a:gd name="connsiteX12668" fmla="*/ 14704051 w 15576846"/>
              <a:gd name="connsiteY12668" fmla="*/ 3536283 h 7267344"/>
              <a:gd name="connsiteX12669" fmla="*/ 14720133 w 15576846"/>
              <a:gd name="connsiteY12669" fmla="*/ 3544942 h 7267344"/>
              <a:gd name="connsiteX12670" fmla="*/ 14713722 w 15576846"/>
              <a:gd name="connsiteY12670" fmla="*/ 3544155 h 7267344"/>
              <a:gd name="connsiteX12671" fmla="*/ 14697191 w 15576846"/>
              <a:gd name="connsiteY12671" fmla="*/ 3535271 h 7267344"/>
              <a:gd name="connsiteX12672" fmla="*/ 14724743 w 15576846"/>
              <a:gd name="connsiteY12672" fmla="*/ 3539432 h 7267344"/>
              <a:gd name="connsiteX12673" fmla="*/ 14730816 w 15576846"/>
              <a:gd name="connsiteY12673" fmla="*/ 3540331 h 7267344"/>
              <a:gd name="connsiteX12674" fmla="*/ 14745773 w 15576846"/>
              <a:gd name="connsiteY12674" fmla="*/ 3548091 h 7267344"/>
              <a:gd name="connsiteX12675" fmla="*/ 14740150 w 15576846"/>
              <a:gd name="connsiteY12675" fmla="*/ 3547416 h 7267344"/>
              <a:gd name="connsiteX12676" fmla="*/ 14724743 w 15576846"/>
              <a:gd name="connsiteY12676" fmla="*/ 3539432 h 7267344"/>
              <a:gd name="connsiteX12677" fmla="*/ 14752409 w 15576846"/>
              <a:gd name="connsiteY12677" fmla="*/ 3543593 h 7267344"/>
              <a:gd name="connsiteX12678" fmla="*/ 14757581 w 15576846"/>
              <a:gd name="connsiteY12678" fmla="*/ 3544380 h 7267344"/>
              <a:gd name="connsiteX12679" fmla="*/ 14771414 w 15576846"/>
              <a:gd name="connsiteY12679" fmla="*/ 3551353 h 7267344"/>
              <a:gd name="connsiteX12680" fmla="*/ 14766579 w 15576846"/>
              <a:gd name="connsiteY12680" fmla="*/ 3550790 h 7267344"/>
              <a:gd name="connsiteX12681" fmla="*/ 14752409 w 15576846"/>
              <a:gd name="connsiteY12681" fmla="*/ 3543593 h 7267344"/>
              <a:gd name="connsiteX12682" fmla="*/ 14780073 w 15576846"/>
              <a:gd name="connsiteY12682" fmla="*/ 3547754 h 7267344"/>
              <a:gd name="connsiteX12683" fmla="*/ 14784122 w 15576846"/>
              <a:gd name="connsiteY12683" fmla="*/ 3548316 h 7267344"/>
              <a:gd name="connsiteX12684" fmla="*/ 14796717 w 15576846"/>
              <a:gd name="connsiteY12684" fmla="*/ 3554389 h 7267344"/>
              <a:gd name="connsiteX12685" fmla="*/ 14792781 w 15576846"/>
              <a:gd name="connsiteY12685" fmla="*/ 3553939 h 7267344"/>
              <a:gd name="connsiteX12686" fmla="*/ 14780073 w 15576846"/>
              <a:gd name="connsiteY12686" fmla="*/ 3547754 h 7267344"/>
              <a:gd name="connsiteX12687" fmla="*/ 14807963 w 15576846"/>
              <a:gd name="connsiteY12687" fmla="*/ 3551915 h 7267344"/>
              <a:gd name="connsiteX12688" fmla="*/ 14810887 w 15576846"/>
              <a:gd name="connsiteY12688" fmla="*/ 3552365 h 7267344"/>
              <a:gd name="connsiteX12689" fmla="*/ 14822133 w 15576846"/>
              <a:gd name="connsiteY12689" fmla="*/ 3557650 h 7267344"/>
              <a:gd name="connsiteX12690" fmla="*/ 14819209 w 15576846"/>
              <a:gd name="connsiteY12690" fmla="*/ 3557313 h 7267344"/>
              <a:gd name="connsiteX12691" fmla="*/ 14807963 w 15576846"/>
              <a:gd name="connsiteY12691" fmla="*/ 3551915 h 7267344"/>
              <a:gd name="connsiteX12692" fmla="*/ 14835965 w 15576846"/>
              <a:gd name="connsiteY12692" fmla="*/ 3556076 h 7267344"/>
              <a:gd name="connsiteX12693" fmla="*/ 14837765 w 15576846"/>
              <a:gd name="connsiteY12693" fmla="*/ 3556301 h 7267344"/>
              <a:gd name="connsiteX12694" fmla="*/ 14847549 w 15576846"/>
              <a:gd name="connsiteY12694" fmla="*/ 3560687 h 7267344"/>
              <a:gd name="connsiteX12695" fmla="*/ 14845749 w 15576846"/>
              <a:gd name="connsiteY12695" fmla="*/ 3560462 h 7267344"/>
              <a:gd name="connsiteX12696" fmla="*/ 14835965 w 15576846"/>
              <a:gd name="connsiteY12696" fmla="*/ 3556076 h 7267344"/>
              <a:gd name="connsiteX12697" fmla="*/ 14871615 w 15576846"/>
              <a:gd name="connsiteY12697" fmla="*/ 3571370 h 7267344"/>
              <a:gd name="connsiteX12698" fmla="*/ 14882749 w 15576846"/>
              <a:gd name="connsiteY12698" fmla="*/ 3576093 h 7267344"/>
              <a:gd name="connsiteX12699" fmla="*/ 14881287 w 15576846"/>
              <a:gd name="connsiteY12699" fmla="*/ 3575981 h 7267344"/>
              <a:gd name="connsiteX12700" fmla="*/ 14869928 w 15576846"/>
              <a:gd name="connsiteY12700" fmla="*/ 3571145 h 7267344"/>
              <a:gd name="connsiteX12701" fmla="*/ 14871615 w 15576846"/>
              <a:gd name="connsiteY12701" fmla="*/ 3571370 h 7267344"/>
              <a:gd name="connsiteX12702" fmla="*/ 13829567 w 15576846"/>
              <a:gd name="connsiteY12702" fmla="*/ 2884244 h 7267344"/>
              <a:gd name="connsiteX12703" fmla="*/ 13829342 w 15576846"/>
              <a:gd name="connsiteY12703" fmla="*/ 2884019 h 7267344"/>
              <a:gd name="connsiteX12704" fmla="*/ 13829567 w 15576846"/>
              <a:gd name="connsiteY12704" fmla="*/ 2884244 h 7267344"/>
              <a:gd name="connsiteX12705" fmla="*/ 13829567 w 15576846"/>
              <a:gd name="connsiteY12705" fmla="*/ 2884244 h 7267344"/>
              <a:gd name="connsiteX12706" fmla="*/ 13816298 w 15576846"/>
              <a:gd name="connsiteY12706" fmla="*/ 2877271 h 7267344"/>
              <a:gd name="connsiteX12707" fmla="*/ 13814498 w 15576846"/>
              <a:gd name="connsiteY12707" fmla="*/ 2876372 h 7267344"/>
              <a:gd name="connsiteX12708" fmla="*/ 13797179 w 15576846"/>
              <a:gd name="connsiteY12708" fmla="*/ 2853992 h 7267344"/>
              <a:gd name="connsiteX12709" fmla="*/ 13798303 w 15576846"/>
              <a:gd name="connsiteY12709" fmla="*/ 2854667 h 7267344"/>
              <a:gd name="connsiteX12710" fmla="*/ 13816298 w 15576846"/>
              <a:gd name="connsiteY12710" fmla="*/ 2877271 h 7267344"/>
              <a:gd name="connsiteX12711" fmla="*/ 13774912 w 15576846"/>
              <a:gd name="connsiteY12711" fmla="*/ 2834537 h 7267344"/>
              <a:gd name="connsiteX12712" fmla="*/ 13772551 w 15576846"/>
              <a:gd name="connsiteY12712" fmla="*/ 2833300 h 7267344"/>
              <a:gd name="connsiteX12713" fmla="*/ 13754333 w 15576846"/>
              <a:gd name="connsiteY12713" fmla="*/ 2808559 h 7267344"/>
              <a:gd name="connsiteX12714" fmla="*/ 13756131 w 15576846"/>
              <a:gd name="connsiteY12714" fmla="*/ 2809571 h 7267344"/>
              <a:gd name="connsiteX12715" fmla="*/ 13774912 w 15576846"/>
              <a:gd name="connsiteY12715" fmla="*/ 2834537 h 7267344"/>
              <a:gd name="connsiteX12716" fmla="*/ 13760742 w 15576846"/>
              <a:gd name="connsiteY12716" fmla="*/ 2827115 h 7267344"/>
              <a:gd name="connsiteX12717" fmla="*/ 13757031 w 15576846"/>
              <a:gd name="connsiteY12717" fmla="*/ 2825203 h 7267344"/>
              <a:gd name="connsiteX12718" fmla="*/ 13739037 w 15576846"/>
              <a:gd name="connsiteY12718" fmla="*/ 2800012 h 7267344"/>
              <a:gd name="connsiteX12719" fmla="*/ 13742299 w 15576846"/>
              <a:gd name="connsiteY12719" fmla="*/ 2801811 h 7267344"/>
              <a:gd name="connsiteX12720" fmla="*/ 13760742 w 15576846"/>
              <a:gd name="connsiteY12720" fmla="*/ 2827115 h 7267344"/>
              <a:gd name="connsiteX12721" fmla="*/ 13745786 w 15576846"/>
              <a:gd name="connsiteY12721" fmla="*/ 2819692 h 7267344"/>
              <a:gd name="connsiteX12722" fmla="*/ 13740837 w 15576846"/>
              <a:gd name="connsiteY12722" fmla="*/ 2817218 h 7267344"/>
              <a:gd name="connsiteX12723" fmla="*/ 13723181 w 15576846"/>
              <a:gd name="connsiteY12723" fmla="*/ 2791690 h 7267344"/>
              <a:gd name="connsiteX12724" fmla="*/ 13727680 w 15576846"/>
              <a:gd name="connsiteY12724" fmla="*/ 2794051 h 7267344"/>
              <a:gd name="connsiteX12725" fmla="*/ 13745786 w 15576846"/>
              <a:gd name="connsiteY12725" fmla="*/ 2819692 h 7267344"/>
              <a:gd name="connsiteX12726" fmla="*/ 13714859 w 15576846"/>
              <a:gd name="connsiteY12726" fmla="*/ 2779432 h 7267344"/>
              <a:gd name="connsiteX12727" fmla="*/ 13699002 w 15576846"/>
              <a:gd name="connsiteY12727" fmla="*/ 2756040 h 7267344"/>
              <a:gd name="connsiteX12728" fmla="*/ 13702825 w 15576846"/>
              <a:gd name="connsiteY12728" fmla="*/ 2758177 h 7267344"/>
              <a:gd name="connsiteX12729" fmla="*/ 13719133 w 15576846"/>
              <a:gd name="connsiteY12729" fmla="*/ 2781681 h 7267344"/>
              <a:gd name="connsiteX12730" fmla="*/ 13714859 w 15576846"/>
              <a:gd name="connsiteY12730" fmla="*/ 2779432 h 7267344"/>
              <a:gd name="connsiteX12731" fmla="*/ 13704175 w 15576846"/>
              <a:gd name="connsiteY12731" fmla="*/ 2774146 h 7267344"/>
              <a:gd name="connsiteX12732" fmla="*/ 13698890 w 15576846"/>
              <a:gd name="connsiteY12732" fmla="*/ 2771447 h 7267344"/>
              <a:gd name="connsiteX12733" fmla="*/ 13683032 w 15576846"/>
              <a:gd name="connsiteY12733" fmla="*/ 2747381 h 7267344"/>
              <a:gd name="connsiteX12734" fmla="*/ 13687981 w 15576846"/>
              <a:gd name="connsiteY12734" fmla="*/ 2750080 h 7267344"/>
              <a:gd name="connsiteX12735" fmla="*/ 13704175 w 15576846"/>
              <a:gd name="connsiteY12735" fmla="*/ 2774146 h 7267344"/>
              <a:gd name="connsiteX12736" fmla="*/ 13674710 w 15576846"/>
              <a:gd name="connsiteY12736" fmla="*/ 2734785 h 7267344"/>
              <a:gd name="connsiteX12737" fmla="*/ 13659304 w 15576846"/>
              <a:gd name="connsiteY12737" fmla="*/ 2710832 h 7267344"/>
              <a:gd name="connsiteX12738" fmla="*/ 13663690 w 15576846"/>
              <a:gd name="connsiteY12738" fmla="*/ 2713306 h 7267344"/>
              <a:gd name="connsiteX12739" fmla="*/ 13679434 w 15576846"/>
              <a:gd name="connsiteY12739" fmla="*/ 2737260 h 7267344"/>
              <a:gd name="connsiteX12740" fmla="*/ 13674710 w 15576846"/>
              <a:gd name="connsiteY12740" fmla="*/ 2734785 h 7267344"/>
              <a:gd name="connsiteX12741" fmla="*/ 13626690 w 15576846"/>
              <a:gd name="connsiteY12741" fmla="*/ 2685641 h 7267344"/>
              <a:gd name="connsiteX12742" fmla="*/ 13620506 w 15576846"/>
              <a:gd name="connsiteY12742" fmla="*/ 2682492 h 7267344"/>
              <a:gd name="connsiteX12743" fmla="*/ 13606111 w 15576846"/>
              <a:gd name="connsiteY12743" fmla="*/ 2658201 h 7267344"/>
              <a:gd name="connsiteX12744" fmla="*/ 13612071 w 15576846"/>
              <a:gd name="connsiteY12744" fmla="*/ 2661462 h 7267344"/>
              <a:gd name="connsiteX12745" fmla="*/ 13626690 w 15576846"/>
              <a:gd name="connsiteY12745" fmla="*/ 2685641 h 7267344"/>
              <a:gd name="connsiteX12746" fmla="*/ 13578446 w 15576846"/>
              <a:gd name="connsiteY12746" fmla="*/ 2621314 h 7267344"/>
              <a:gd name="connsiteX12747" fmla="*/ 13590028 w 15576846"/>
              <a:gd name="connsiteY12747" fmla="*/ 2641669 h 7267344"/>
              <a:gd name="connsiteX12748" fmla="*/ 13583394 w 15576846"/>
              <a:gd name="connsiteY12748" fmla="*/ 2638183 h 7267344"/>
              <a:gd name="connsiteX12749" fmla="*/ 13570237 w 15576846"/>
              <a:gd name="connsiteY12749" fmla="*/ 2614791 h 7267344"/>
              <a:gd name="connsiteX12750" fmla="*/ 13577546 w 15576846"/>
              <a:gd name="connsiteY12750" fmla="*/ 2618840 h 7267344"/>
              <a:gd name="connsiteX12751" fmla="*/ 13578446 w 15576846"/>
              <a:gd name="connsiteY12751" fmla="*/ 2621314 h 7267344"/>
              <a:gd name="connsiteX12752" fmla="*/ 13563601 w 15576846"/>
              <a:gd name="connsiteY12752" fmla="*/ 2602983 h 7267344"/>
              <a:gd name="connsiteX12753" fmla="*/ 13558541 w 15576846"/>
              <a:gd name="connsiteY12753" fmla="*/ 2593649 h 7267344"/>
              <a:gd name="connsiteX12754" fmla="*/ 13553817 w 15576846"/>
              <a:gd name="connsiteY12754" fmla="*/ 2581503 h 7267344"/>
              <a:gd name="connsiteX12755" fmla="*/ 13565626 w 15576846"/>
              <a:gd name="connsiteY12755" fmla="*/ 2588476 h 7267344"/>
              <a:gd name="connsiteX12756" fmla="*/ 13573385 w 15576846"/>
              <a:gd name="connsiteY12756" fmla="*/ 2608269 h 7267344"/>
              <a:gd name="connsiteX12757" fmla="*/ 13563601 w 15576846"/>
              <a:gd name="connsiteY12757" fmla="*/ 2602983 h 7267344"/>
              <a:gd name="connsiteX12758" fmla="*/ 13549881 w 15576846"/>
              <a:gd name="connsiteY12758" fmla="*/ 2571382 h 7267344"/>
              <a:gd name="connsiteX12759" fmla="*/ 13542233 w 15576846"/>
              <a:gd name="connsiteY12759" fmla="*/ 2551814 h 7267344"/>
              <a:gd name="connsiteX12760" fmla="*/ 13553592 w 15576846"/>
              <a:gd name="connsiteY12760" fmla="*/ 2558899 h 7267344"/>
              <a:gd name="connsiteX12761" fmla="*/ 13561465 w 15576846"/>
              <a:gd name="connsiteY12761" fmla="*/ 2578017 h 7267344"/>
              <a:gd name="connsiteX12762" fmla="*/ 13549881 w 15576846"/>
              <a:gd name="connsiteY12762" fmla="*/ 2571382 h 7267344"/>
              <a:gd name="connsiteX12763" fmla="*/ 13542909 w 15576846"/>
              <a:gd name="connsiteY12763" fmla="*/ 2567446 h 7267344"/>
              <a:gd name="connsiteX12764" fmla="*/ 13531325 w 15576846"/>
              <a:gd name="connsiteY12764" fmla="*/ 2560923 h 7267344"/>
              <a:gd name="connsiteX12765" fmla="*/ 13523341 w 15576846"/>
              <a:gd name="connsiteY12765" fmla="*/ 2540343 h 7267344"/>
              <a:gd name="connsiteX12766" fmla="*/ 13534812 w 15576846"/>
              <a:gd name="connsiteY12766" fmla="*/ 2547203 h 7267344"/>
              <a:gd name="connsiteX12767" fmla="*/ 13542909 w 15576846"/>
              <a:gd name="connsiteY12767" fmla="*/ 2567446 h 7267344"/>
              <a:gd name="connsiteX12768" fmla="*/ 13519067 w 15576846"/>
              <a:gd name="connsiteY12768" fmla="*/ 2529772 h 7267344"/>
              <a:gd name="connsiteX12769" fmla="*/ 13511196 w 15576846"/>
              <a:gd name="connsiteY12769" fmla="*/ 2510317 h 7267344"/>
              <a:gd name="connsiteX12770" fmla="*/ 13522442 w 15576846"/>
              <a:gd name="connsiteY12770" fmla="*/ 2517514 h 7267344"/>
              <a:gd name="connsiteX12771" fmla="*/ 13530313 w 15576846"/>
              <a:gd name="connsiteY12771" fmla="*/ 2536407 h 7267344"/>
              <a:gd name="connsiteX12772" fmla="*/ 13519067 w 15576846"/>
              <a:gd name="connsiteY12772" fmla="*/ 2529772 h 7267344"/>
              <a:gd name="connsiteX12773" fmla="*/ 13511870 w 15576846"/>
              <a:gd name="connsiteY12773" fmla="*/ 2525499 h 7267344"/>
              <a:gd name="connsiteX12774" fmla="*/ 13500399 w 15576846"/>
              <a:gd name="connsiteY12774" fmla="*/ 2518976 h 7267344"/>
              <a:gd name="connsiteX12775" fmla="*/ 13492302 w 15576846"/>
              <a:gd name="connsiteY12775" fmla="*/ 2498396 h 7267344"/>
              <a:gd name="connsiteX12776" fmla="*/ 13503660 w 15576846"/>
              <a:gd name="connsiteY12776" fmla="*/ 2505368 h 7267344"/>
              <a:gd name="connsiteX12777" fmla="*/ 13511870 w 15576846"/>
              <a:gd name="connsiteY12777" fmla="*/ 2525499 h 7267344"/>
              <a:gd name="connsiteX12778" fmla="*/ 13487916 w 15576846"/>
              <a:gd name="connsiteY12778" fmla="*/ 2487825 h 7267344"/>
              <a:gd name="connsiteX12779" fmla="*/ 13480157 w 15576846"/>
              <a:gd name="connsiteY12779" fmla="*/ 2468819 h 7267344"/>
              <a:gd name="connsiteX12780" fmla="*/ 13491065 w 15576846"/>
              <a:gd name="connsiteY12780" fmla="*/ 2475904 h 7267344"/>
              <a:gd name="connsiteX12781" fmla="*/ 13499049 w 15576846"/>
              <a:gd name="connsiteY12781" fmla="*/ 2494572 h 7267344"/>
              <a:gd name="connsiteX12782" fmla="*/ 13487916 w 15576846"/>
              <a:gd name="connsiteY12782" fmla="*/ 2487825 h 7267344"/>
              <a:gd name="connsiteX12783" fmla="*/ 13480606 w 15576846"/>
              <a:gd name="connsiteY12783" fmla="*/ 2483439 h 7267344"/>
              <a:gd name="connsiteX12784" fmla="*/ 13469360 w 15576846"/>
              <a:gd name="connsiteY12784" fmla="*/ 2476916 h 7267344"/>
              <a:gd name="connsiteX12785" fmla="*/ 13461263 w 15576846"/>
              <a:gd name="connsiteY12785" fmla="*/ 2456674 h 7267344"/>
              <a:gd name="connsiteX12786" fmla="*/ 13472509 w 15576846"/>
              <a:gd name="connsiteY12786" fmla="*/ 2463646 h 7267344"/>
              <a:gd name="connsiteX12787" fmla="*/ 13480606 w 15576846"/>
              <a:gd name="connsiteY12787" fmla="*/ 2483439 h 7267344"/>
              <a:gd name="connsiteX12788" fmla="*/ 13456877 w 15576846"/>
              <a:gd name="connsiteY12788" fmla="*/ 2445878 h 7267344"/>
              <a:gd name="connsiteX12789" fmla="*/ 13448893 w 15576846"/>
              <a:gd name="connsiteY12789" fmla="*/ 2426647 h 7267344"/>
              <a:gd name="connsiteX12790" fmla="*/ 13459801 w 15576846"/>
              <a:gd name="connsiteY12790" fmla="*/ 2433844 h 7267344"/>
              <a:gd name="connsiteX12791" fmla="*/ 13467674 w 15576846"/>
              <a:gd name="connsiteY12791" fmla="*/ 2452513 h 7267344"/>
              <a:gd name="connsiteX12792" fmla="*/ 13456877 w 15576846"/>
              <a:gd name="connsiteY12792" fmla="*/ 2445878 h 7267344"/>
              <a:gd name="connsiteX12793" fmla="*/ 13449679 w 15576846"/>
              <a:gd name="connsiteY12793" fmla="*/ 2441492 h 7267344"/>
              <a:gd name="connsiteX12794" fmla="*/ 13438321 w 15576846"/>
              <a:gd name="connsiteY12794" fmla="*/ 2434856 h 7267344"/>
              <a:gd name="connsiteX12795" fmla="*/ 13430224 w 15576846"/>
              <a:gd name="connsiteY12795" fmla="*/ 2414614 h 7267344"/>
              <a:gd name="connsiteX12796" fmla="*/ 13441583 w 15576846"/>
              <a:gd name="connsiteY12796" fmla="*/ 2421811 h 7267344"/>
              <a:gd name="connsiteX12797" fmla="*/ 13449679 w 15576846"/>
              <a:gd name="connsiteY12797" fmla="*/ 2441492 h 7267344"/>
              <a:gd name="connsiteX12798" fmla="*/ 13425725 w 15576846"/>
              <a:gd name="connsiteY12798" fmla="*/ 2404043 h 7267344"/>
              <a:gd name="connsiteX12799" fmla="*/ 13417291 w 15576846"/>
              <a:gd name="connsiteY12799" fmla="*/ 2383800 h 7267344"/>
              <a:gd name="connsiteX12800" fmla="*/ 13428424 w 15576846"/>
              <a:gd name="connsiteY12800" fmla="*/ 2391222 h 7267344"/>
              <a:gd name="connsiteX12801" fmla="*/ 13436859 w 15576846"/>
              <a:gd name="connsiteY12801" fmla="*/ 2410903 h 7267344"/>
              <a:gd name="connsiteX12802" fmla="*/ 13425725 w 15576846"/>
              <a:gd name="connsiteY12802" fmla="*/ 2404043 h 7267344"/>
              <a:gd name="connsiteX12803" fmla="*/ 13412794 w 15576846"/>
              <a:gd name="connsiteY12803" fmla="*/ 2372779 h 7267344"/>
              <a:gd name="connsiteX12804" fmla="*/ 13404359 w 15576846"/>
              <a:gd name="connsiteY12804" fmla="*/ 2353323 h 7267344"/>
              <a:gd name="connsiteX12805" fmla="*/ 13415380 w 15576846"/>
              <a:gd name="connsiteY12805" fmla="*/ 2361196 h 7267344"/>
              <a:gd name="connsiteX12806" fmla="*/ 13423589 w 15576846"/>
              <a:gd name="connsiteY12806" fmla="*/ 2379976 h 7267344"/>
              <a:gd name="connsiteX12807" fmla="*/ 13412794 w 15576846"/>
              <a:gd name="connsiteY12807" fmla="*/ 2372779 h 7267344"/>
              <a:gd name="connsiteX12808" fmla="*/ 13404921 w 15576846"/>
              <a:gd name="connsiteY12808" fmla="*/ 2367831 h 7267344"/>
              <a:gd name="connsiteX12809" fmla="*/ 13394238 w 15576846"/>
              <a:gd name="connsiteY12809" fmla="*/ 2361196 h 7267344"/>
              <a:gd name="connsiteX12810" fmla="*/ 13385691 w 15576846"/>
              <a:gd name="connsiteY12810" fmla="*/ 2340616 h 7267344"/>
              <a:gd name="connsiteX12811" fmla="*/ 13396261 w 15576846"/>
              <a:gd name="connsiteY12811" fmla="*/ 2347700 h 7267344"/>
              <a:gd name="connsiteX12812" fmla="*/ 13404921 w 15576846"/>
              <a:gd name="connsiteY12812" fmla="*/ 2367831 h 7267344"/>
              <a:gd name="connsiteX12813" fmla="*/ 13386702 w 15576846"/>
              <a:gd name="connsiteY12813" fmla="*/ 2356585 h 7267344"/>
              <a:gd name="connsiteX12814" fmla="*/ 13376019 w 15576846"/>
              <a:gd name="connsiteY12814" fmla="*/ 2350287 h 7267344"/>
              <a:gd name="connsiteX12815" fmla="*/ 13367135 w 15576846"/>
              <a:gd name="connsiteY12815" fmla="*/ 2328695 h 7267344"/>
              <a:gd name="connsiteX12816" fmla="*/ 13377818 w 15576846"/>
              <a:gd name="connsiteY12816" fmla="*/ 2335442 h 7267344"/>
              <a:gd name="connsiteX12817" fmla="*/ 13386702 w 15576846"/>
              <a:gd name="connsiteY12817" fmla="*/ 2356585 h 7267344"/>
              <a:gd name="connsiteX12818" fmla="*/ 13362187 w 15576846"/>
              <a:gd name="connsiteY12818" fmla="*/ 2316437 h 7267344"/>
              <a:gd name="connsiteX12819" fmla="*/ 13353864 w 15576846"/>
              <a:gd name="connsiteY12819" fmla="*/ 2296307 h 7267344"/>
              <a:gd name="connsiteX12820" fmla="*/ 13364098 w 15576846"/>
              <a:gd name="connsiteY12820" fmla="*/ 2303167 h 7267344"/>
              <a:gd name="connsiteX12821" fmla="*/ 13372645 w 15576846"/>
              <a:gd name="connsiteY12821" fmla="*/ 2322847 h 7267344"/>
              <a:gd name="connsiteX12822" fmla="*/ 13362187 w 15576846"/>
              <a:gd name="connsiteY12822" fmla="*/ 2316437 h 7267344"/>
              <a:gd name="connsiteX12823" fmla="*/ 13354539 w 15576846"/>
              <a:gd name="connsiteY12823" fmla="*/ 2311714 h 7267344"/>
              <a:gd name="connsiteX12824" fmla="*/ 13151887 w 15576846"/>
              <a:gd name="connsiteY12824" fmla="*/ 2239852 h 7267344"/>
              <a:gd name="connsiteX12825" fmla="*/ 12621193 w 15576846"/>
              <a:gd name="connsiteY12825" fmla="*/ 2747718 h 7267344"/>
              <a:gd name="connsiteX12826" fmla="*/ 12217914 w 15576846"/>
              <a:gd name="connsiteY12826" fmla="*/ 3597461 h 7267344"/>
              <a:gd name="connsiteX12827" fmla="*/ 12199133 w 15576846"/>
              <a:gd name="connsiteY12827" fmla="*/ 3633223 h 7267344"/>
              <a:gd name="connsiteX12828" fmla="*/ 12184850 w 15576846"/>
              <a:gd name="connsiteY12828" fmla="*/ 3633223 h 7267344"/>
              <a:gd name="connsiteX12829" fmla="*/ 12212852 w 15576846"/>
              <a:gd name="connsiteY12829" fmla="*/ 3576881 h 7267344"/>
              <a:gd name="connsiteX12830" fmla="*/ 12600724 w 15576846"/>
              <a:gd name="connsiteY12830" fmla="*/ 2726351 h 7267344"/>
              <a:gd name="connsiteX12831" fmla="*/ 12828792 w 15576846"/>
              <a:gd name="connsiteY12831" fmla="*/ 2387061 h 7267344"/>
              <a:gd name="connsiteX12832" fmla="*/ 13127596 w 15576846"/>
              <a:gd name="connsiteY12832" fmla="*/ 2207689 h 7267344"/>
              <a:gd name="connsiteX12833" fmla="*/ 13345767 w 15576846"/>
              <a:gd name="connsiteY12833" fmla="*/ 2291021 h 7267344"/>
              <a:gd name="connsiteX12834" fmla="*/ 13354539 w 15576846"/>
              <a:gd name="connsiteY12834" fmla="*/ 2311714 h 7267344"/>
              <a:gd name="connsiteX12835" fmla="*/ 13127596 w 15576846"/>
              <a:gd name="connsiteY12835" fmla="*/ 2200154 h 7267344"/>
              <a:gd name="connsiteX12836" fmla="*/ 12826318 w 15576846"/>
              <a:gd name="connsiteY12836" fmla="*/ 2380651 h 7267344"/>
              <a:gd name="connsiteX12837" fmla="*/ 12596789 w 15576846"/>
              <a:gd name="connsiteY12837" fmla="*/ 2722527 h 7267344"/>
              <a:gd name="connsiteX12838" fmla="*/ 12209367 w 15576846"/>
              <a:gd name="connsiteY12838" fmla="*/ 3572158 h 7267344"/>
              <a:gd name="connsiteX12839" fmla="*/ 12178890 w 15576846"/>
              <a:gd name="connsiteY12839" fmla="*/ 3633335 h 7267344"/>
              <a:gd name="connsiteX12840" fmla="*/ 12164496 w 15576846"/>
              <a:gd name="connsiteY12840" fmla="*/ 3633335 h 7267344"/>
              <a:gd name="connsiteX12841" fmla="*/ 12206668 w 15576846"/>
              <a:gd name="connsiteY12841" fmla="*/ 3544043 h 7267344"/>
              <a:gd name="connsiteX12842" fmla="*/ 12576322 w 15576846"/>
              <a:gd name="connsiteY12842" fmla="*/ 2701160 h 7267344"/>
              <a:gd name="connsiteX12843" fmla="*/ 13103418 w 15576846"/>
              <a:gd name="connsiteY12843" fmla="*/ 2168103 h 7267344"/>
              <a:gd name="connsiteX12844" fmla="*/ 13332834 w 15576846"/>
              <a:gd name="connsiteY12844" fmla="*/ 2260882 h 7267344"/>
              <a:gd name="connsiteX12845" fmla="*/ 13341268 w 15576846"/>
              <a:gd name="connsiteY12845" fmla="*/ 2280225 h 7267344"/>
              <a:gd name="connsiteX12846" fmla="*/ 13127596 w 15576846"/>
              <a:gd name="connsiteY12846" fmla="*/ 2200154 h 7267344"/>
              <a:gd name="connsiteX12847" fmla="*/ 12175066 w 15576846"/>
              <a:gd name="connsiteY12847" fmla="*/ 3640870 h 7267344"/>
              <a:gd name="connsiteX12848" fmla="*/ 12167418 w 15576846"/>
              <a:gd name="connsiteY12848" fmla="*/ 3656277 h 7267344"/>
              <a:gd name="connsiteX12849" fmla="*/ 12153361 w 15576846"/>
              <a:gd name="connsiteY12849" fmla="*/ 3656952 h 7267344"/>
              <a:gd name="connsiteX12850" fmla="*/ 12160896 w 15576846"/>
              <a:gd name="connsiteY12850" fmla="*/ 3640870 h 7267344"/>
              <a:gd name="connsiteX12851" fmla="*/ 12175066 w 15576846"/>
              <a:gd name="connsiteY12851" fmla="*/ 3640870 h 7267344"/>
              <a:gd name="connsiteX12852" fmla="*/ 12147289 w 15576846"/>
              <a:gd name="connsiteY12852" fmla="*/ 3657289 h 7267344"/>
              <a:gd name="connsiteX12853" fmla="*/ 12133119 w 15576846"/>
              <a:gd name="connsiteY12853" fmla="*/ 3657964 h 7267344"/>
              <a:gd name="connsiteX12854" fmla="*/ 12140766 w 15576846"/>
              <a:gd name="connsiteY12854" fmla="*/ 3640870 h 7267344"/>
              <a:gd name="connsiteX12855" fmla="*/ 12155048 w 15576846"/>
              <a:gd name="connsiteY12855" fmla="*/ 3640870 h 7267344"/>
              <a:gd name="connsiteX12856" fmla="*/ 12147289 w 15576846"/>
              <a:gd name="connsiteY12856" fmla="*/ 3657289 h 7267344"/>
              <a:gd name="connsiteX12857" fmla="*/ 12143577 w 15576846"/>
              <a:gd name="connsiteY12857" fmla="*/ 3665049 h 7267344"/>
              <a:gd name="connsiteX12858" fmla="*/ 12135931 w 15576846"/>
              <a:gd name="connsiteY12858" fmla="*/ 3681355 h 7267344"/>
              <a:gd name="connsiteX12859" fmla="*/ 12121986 w 15576846"/>
              <a:gd name="connsiteY12859" fmla="*/ 3682705 h 7267344"/>
              <a:gd name="connsiteX12860" fmla="*/ 12129632 w 15576846"/>
              <a:gd name="connsiteY12860" fmla="*/ 3665723 h 7267344"/>
              <a:gd name="connsiteX12861" fmla="*/ 12143577 w 15576846"/>
              <a:gd name="connsiteY12861" fmla="*/ 3665049 h 7267344"/>
              <a:gd name="connsiteX12862" fmla="*/ 12115913 w 15576846"/>
              <a:gd name="connsiteY12862" fmla="*/ 3683380 h 7267344"/>
              <a:gd name="connsiteX12863" fmla="*/ 12101855 w 15576846"/>
              <a:gd name="connsiteY12863" fmla="*/ 3684842 h 7267344"/>
              <a:gd name="connsiteX12864" fmla="*/ 12109503 w 15576846"/>
              <a:gd name="connsiteY12864" fmla="*/ 3666736 h 7267344"/>
              <a:gd name="connsiteX12865" fmla="*/ 12123673 w 15576846"/>
              <a:gd name="connsiteY12865" fmla="*/ 3665949 h 7267344"/>
              <a:gd name="connsiteX12866" fmla="*/ 12115913 w 15576846"/>
              <a:gd name="connsiteY12866" fmla="*/ 3683380 h 7267344"/>
              <a:gd name="connsiteX12867" fmla="*/ 12095895 w 15576846"/>
              <a:gd name="connsiteY12867" fmla="*/ 3685516 h 7267344"/>
              <a:gd name="connsiteX12868" fmla="*/ 12081725 w 15576846"/>
              <a:gd name="connsiteY12868" fmla="*/ 3687203 h 7267344"/>
              <a:gd name="connsiteX12869" fmla="*/ 12089372 w 15576846"/>
              <a:gd name="connsiteY12869" fmla="*/ 3667973 h 7267344"/>
              <a:gd name="connsiteX12870" fmla="*/ 12103655 w 15576846"/>
              <a:gd name="connsiteY12870" fmla="*/ 3667186 h 7267344"/>
              <a:gd name="connsiteX12871" fmla="*/ 12095895 w 15576846"/>
              <a:gd name="connsiteY12871" fmla="*/ 3685516 h 7267344"/>
              <a:gd name="connsiteX12872" fmla="*/ 12092634 w 15576846"/>
              <a:gd name="connsiteY12872" fmla="*/ 3693501 h 7267344"/>
              <a:gd name="connsiteX12873" fmla="*/ 12084874 w 15576846"/>
              <a:gd name="connsiteY12873" fmla="*/ 3711832 h 7267344"/>
              <a:gd name="connsiteX12874" fmla="*/ 12070929 w 15576846"/>
              <a:gd name="connsiteY12874" fmla="*/ 3714306 h 7267344"/>
              <a:gd name="connsiteX12875" fmla="*/ 12078577 w 15576846"/>
              <a:gd name="connsiteY12875" fmla="*/ 3695076 h 7267344"/>
              <a:gd name="connsiteX12876" fmla="*/ 12092634 w 15576846"/>
              <a:gd name="connsiteY12876" fmla="*/ 3693501 h 7267344"/>
              <a:gd name="connsiteX12877" fmla="*/ 12064968 w 15576846"/>
              <a:gd name="connsiteY12877" fmla="*/ 3715431 h 7267344"/>
              <a:gd name="connsiteX12878" fmla="*/ 12050798 w 15576846"/>
              <a:gd name="connsiteY12878" fmla="*/ 3718355 h 7267344"/>
              <a:gd name="connsiteX12879" fmla="*/ 12058559 w 15576846"/>
              <a:gd name="connsiteY12879" fmla="*/ 3697662 h 7267344"/>
              <a:gd name="connsiteX12880" fmla="*/ 12072729 w 15576846"/>
              <a:gd name="connsiteY12880" fmla="*/ 3695750 h 7267344"/>
              <a:gd name="connsiteX12881" fmla="*/ 12064968 w 15576846"/>
              <a:gd name="connsiteY12881" fmla="*/ 3715431 h 7267344"/>
              <a:gd name="connsiteX12882" fmla="*/ 12061708 w 15576846"/>
              <a:gd name="connsiteY12882" fmla="*/ 3723640 h 7267344"/>
              <a:gd name="connsiteX12883" fmla="*/ 12053835 w 15576846"/>
              <a:gd name="connsiteY12883" fmla="*/ 3743433 h 7267344"/>
              <a:gd name="connsiteX12884" fmla="*/ 12039890 w 15576846"/>
              <a:gd name="connsiteY12884" fmla="*/ 3747256 h 7267344"/>
              <a:gd name="connsiteX12885" fmla="*/ 12047763 w 15576846"/>
              <a:gd name="connsiteY12885" fmla="*/ 3726339 h 7267344"/>
              <a:gd name="connsiteX12886" fmla="*/ 12061708 w 15576846"/>
              <a:gd name="connsiteY12886" fmla="*/ 3723640 h 7267344"/>
              <a:gd name="connsiteX12887" fmla="*/ 12050574 w 15576846"/>
              <a:gd name="connsiteY12887" fmla="*/ 3751755 h 7267344"/>
              <a:gd name="connsiteX12888" fmla="*/ 12042814 w 15576846"/>
              <a:gd name="connsiteY12888" fmla="*/ 3771323 h 7267344"/>
              <a:gd name="connsiteX12889" fmla="*/ 12029094 w 15576846"/>
              <a:gd name="connsiteY12889" fmla="*/ 3776159 h 7267344"/>
              <a:gd name="connsiteX12890" fmla="*/ 12036741 w 15576846"/>
              <a:gd name="connsiteY12890" fmla="*/ 3755579 h 7267344"/>
              <a:gd name="connsiteX12891" fmla="*/ 12050574 w 15576846"/>
              <a:gd name="connsiteY12891" fmla="*/ 3751755 h 7267344"/>
              <a:gd name="connsiteX12892" fmla="*/ 12039329 w 15576846"/>
              <a:gd name="connsiteY12892" fmla="*/ 3779870 h 7267344"/>
              <a:gd name="connsiteX12893" fmla="*/ 12031568 w 15576846"/>
              <a:gd name="connsiteY12893" fmla="*/ 3799663 h 7267344"/>
              <a:gd name="connsiteX12894" fmla="*/ 12018074 w 15576846"/>
              <a:gd name="connsiteY12894" fmla="*/ 3805398 h 7267344"/>
              <a:gd name="connsiteX12895" fmla="*/ 12025833 w 15576846"/>
              <a:gd name="connsiteY12895" fmla="*/ 3784593 h 7267344"/>
              <a:gd name="connsiteX12896" fmla="*/ 12039329 w 15576846"/>
              <a:gd name="connsiteY12896" fmla="*/ 3779870 h 7267344"/>
              <a:gd name="connsiteX12897" fmla="*/ 12028083 w 15576846"/>
              <a:gd name="connsiteY12897" fmla="*/ 3808660 h 7267344"/>
              <a:gd name="connsiteX12898" fmla="*/ 12020435 w 15576846"/>
              <a:gd name="connsiteY12898" fmla="*/ 3828003 h 7267344"/>
              <a:gd name="connsiteX12899" fmla="*/ 12007277 w 15576846"/>
              <a:gd name="connsiteY12899" fmla="*/ 3834638 h 7267344"/>
              <a:gd name="connsiteX12900" fmla="*/ 12014812 w 15576846"/>
              <a:gd name="connsiteY12900" fmla="*/ 3814395 h 7267344"/>
              <a:gd name="connsiteX12901" fmla="*/ 12028083 w 15576846"/>
              <a:gd name="connsiteY12901" fmla="*/ 3808660 h 7267344"/>
              <a:gd name="connsiteX12902" fmla="*/ 12016724 w 15576846"/>
              <a:gd name="connsiteY12902" fmla="*/ 3837674 h 7267344"/>
              <a:gd name="connsiteX12903" fmla="*/ 12009414 w 15576846"/>
              <a:gd name="connsiteY12903" fmla="*/ 3856455 h 7267344"/>
              <a:gd name="connsiteX12904" fmla="*/ 11996481 w 15576846"/>
              <a:gd name="connsiteY12904" fmla="*/ 3864102 h 7267344"/>
              <a:gd name="connsiteX12905" fmla="*/ 12003791 w 15576846"/>
              <a:gd name="connsiteY12905" fmla="*/ 3844421 h 7267344"/>
              <a:gd name="connsiteX12906" fmla="*/ 12016724 w 15576846"/>
              <a:gd name="connsiteY12906" fmla="*/ 3837674 h 7267344"/>
              <a:gd name="connsiteX12907" fmla="*/ 12005253 w 15576846"/>
              <a:gd name="connsiteY12907" fmla="*/ 3867026 h 7267344"/>
              <a:gd name="connsiteX12908" fmla="*/ 11998168 w 15576846"/>
              <a:gd name="connsiteY12908" fmla="*/ 3885356 h 7267344"/>
              <a:gd name="connsiteX12909" fmla="*/ 11985573 w 15576846"/>
              <a:gd name="connsiteY12909" fmla="*/ 3893791 h 7267344"/>
              <a:gd name="connsiteX12910" fmla="*/ 11992545 w 15576846"/>
              <a:gd name="connsiteY12910" fmla="*/ 3874785 h 7267344"/>
              <a:gd name="connsiteX12911" fmla="*/ 12005253 w 15576846"/>
              <a:gd name="connsiteY12911" fmla="*/ 3867026 h 7267344"/>
              <a:gd name="connsiteX12912" fmla="*/ 11994007 w 15576846"/>
              <a:gd name="connsiteY12912" fmla="*/ 3895815 h 7267344"/>
              <a:gd name="connsiteX12913" fmla="*/ 11986922 w 15576846"/>
              <a:gd name="connsiteY12913" fmla="*/ 3914259 h 7267344"/>
              <a:gd name="connsiteX12914" fmla="*/ 11974552 w 15576846"/>
              <a:gd name="connsiteY12914" fmla="*/ 3923705 h 7267344"/>
              <a:gd name="connsiteX12915" fmla="*/ 11981524 w 15576846"/>
              <a:gd name="connsiteY12915" fmla="*/ 3904587 h 7267344"/>
              <a:gd name="connsiteX12916" fmla="*/ 11994007 w 15576846"/>
              <a:gd name="connsiteY12916" fmla="*/ 3895815 h 7267344"/>
              <a:gd name="connsiteX12917" fmla="*/ 11966679 w 15576846"/>
              <a:gd name="connsiteY12917" fmla="*/ 3930115 h 7267344"/>
              <a:gd name="connsiteX12918" fmla="*/ 11953971 w 15576846"/>
              <a:gd name="connsiteY12918" fmla="*/ 3942036 h 7267344"/>
              <a:gd name="connsiteX12919" fmla="*/ 11960831 w 15576846"/>
              <a:gd name="connsiteY12919" fmla="*/ 3922131 h 7267344"/>
              <a:gd name="connsiteX12920" fmla="*/ 11973876 w 15576846"/>
              <a:gd name="connsiteY12920" fmla="*/ 3910548 h 7267344"/>
              <a:gd name="connsiteX12921" fmla="*/ 11966679 w 15576846"/>
              <a:gd name="connsiteY12921" fmla="*/ 3930115 h 7267344"/>
              <a:gd name="connsiteX12922" fmla="*/ 11945424 w 15576846"/>
              <a:gd name="connsiteY12922" fmla="*/ 3951370 h 7267344"/>
              <a:gd name="connsiteX12923" fmla="*/ 11937552 w 15576846"/>
              <a:gd name="connsiteY12923" fmla="*/ 3961716 h 7267344"/>
              <a:gd name="connsiteX12924" fmla="*/ 11939127 w 15576846"/>
              <a:gd name="connsiteY12924" fmla="*/ 3956993 h 7267344"/>
              <a:gd name="connsiteX12925" fmla="*/ 11952173 w 15576846"/>
              <a:gd name="connsiteY12925" fmla="*/ 3931802 h 7267344"/>
              <a:gd name="connsiteX12926" fmla="*/ 11945424 w 15576846"/>
              <a:gd name="connsiteY12926" fmla="*/ 3951370 h 7267344"/>
              <a:gd name="connsiteX12927" fmla="*/ 11939465 w 15576846"/>
              <a:gd name="connsiteY12927" fmla="*/ 3968801 h 7267344"/>
              <a:gd name="connsiteX12928" fmla="*/ 11933279 w 15576846"/>
              <a:gd name="connsiteY12928" fmla="*/ 3987020 h 7267344"/>
              <a:gd name="connsiteX12929" fmla="*/ 11928893 w 15576846"/>
              <a:gd name="connsiteY12929" fmla="*/ 3993317 h 7267344"/>
              <a:gd name="connsiteX12930" fmla="*/ 11929230 w 15576846"/>
              <a:gd name="connsiteY12930" fmla="*/ 3992305 h 7267344"/>
              <a:gd name="connsiteX12931" fmla="*/ 11939465 w 15576846"/>
              <a:gd name="connsiteY12931" fmla="*/ 3968801 h 7267344"/>
              <a:gd name="connsiteX12932" fmla="*/ 11914723 w 15576846"/>
              <a:gd name="connsiteY12932" fmla="*/ 4025144 h 7267344"/>
              <a:gd name="connsiteX12933" fmla="*/ 11907301 w 15576846"/>
              <a:gd name="connsiteY12933" fmla="*/ 4041675 h 7267344"/>
              <a:gd name="connsiteX12934" fmla="*/ 11915623 w 15576846"/>
              <a:gd name="connsiteY12934" fmla="*/ 4015585 h 7267344"/>
              <a:gd name="connsiteX12935" fmla="*/ 11919109 w 15576846"/>
              <a:gd name="connsiteY12935" fmla="*/ 4011536 h 7267344"/>
              <a:gd name="connsiteX12936" fmla="*/ 11914723 w 15576846"/>
              <a:gd name="connsiteY12936" fmla="*/ 4025144 h 7267344"/>
              <a:gd name="connsiteX12937" fmla="*/ 11898529 w 15576846"/>
              <a:gd name="connsiteY12937" fmla="*/ 4052583 h 7267344"/>
              <a:gd name="connsiteX12938" fmla="*/ 11888295 w 15576846"/>
              <a:gd name="connsiteY12938" fmla="*/ 4062705 h 7267344"/>
              <a:gd name="connsiteX12939" fmla="*/ 11897629 w 15576846"/>
              <a:gd name="connsiteY12939" fmla="*/ 4031891 h 7267344"/>
              <a:gd name="connsiteX12940" fmla="*/ 11907863 w 15576846"/>
              <a:gd name="connsiteY12940" fmla="*/ 4023232 h 7267344"/>
              <a:gd name="connsiteX12941" fmla="*/ 11898529 w 15576846"/>
              <a:gd name="connsiteY12941" fmla="*/ 4052583 h 7267344"/>
              <a:gd name="connsiteX12942" fmla="*/ 11881210 w 15576846"/>
              <a:gd name="connsiteY12942" fmla="*/ 4068665 h 7267344"/>
              <a:gd name="connsiteX12943" fmla="*/ 11871314 w 15576846"/>
              <a:gd name="connsiteY12943" fmla="*/ 4076425 h 7267344"/>
              <a:gd name="connsiteX12944" fmla="*/ 11880424 w 15576846"/>
              <a:gd name="connsiteY12944" fmla="*/ 4044149 h 7267344"/>
              <a:gd name="connsiteX12945" fmla="*/ 11890769 w 15576846"/>
              <a:gd name="connsiteY12945" fmla="*/ 4037064 h 7267344"/>
              <a:gd name="connsiteX12946" fmla="*/ 11881210 w 15576846"/>
              <a:gd name="connsiteY12946" fmla="*/ 4068665 h 7267344"/>
              <a:gd name="connsiteX12947" fmla="*/ 11864904 w 15576846"/>
              <a:gd name="connsiteY12947" fmla="*/ 4081036 h 7267344"/>
              <a:gd name="connsiteX12948" fmla="*/ 11855682 w 15576846"/>
              <a:gd name="connsiteY12948" fmla="*/ 4087221 h 7267344"/>
              <a:gd name="connsiteX12949" fmla="*/ 11864566 w 15576846"/>
              <a:gd name="connsiteY12949" fmla="*/ 4053821 h 7267344"/>
              <a:gd name="connsiteX12950" fmla="*/ 11874125 w 15576846"/>
              <a:gd name="connsiteY12950" fmla="*/ 4048085 h 7267344"/>
              <a:gd name="connsiteX12951" fmla="*/ 11864904 w 15576846"/>
              <a:gd name="connsiteY12951" fmla="*/ 4081036 h 7267344"/>
              <a:gd name="connsiteX12952" fmla="*/ 11849497 w 15576846"/>
              <a:gd name="connsiteY12952" fmla="*/ 4091269 h 7267344"/>
              <a:gd name="connsiteX12953" fmla="*/ 11840162 w 15576846"/>
              <a:gd name="connsiteY12953" fmla="*/ 4097005 h 7267344"/>
              <a:gd name="connsiteX12954" fmla="*/ 11848822 w 15576846"/>
              <a:gd name="connsiteY12954" fmla="*/ 4062817 h 7267344"/>
              <a:gd name="connsiteX12955" fmla="*/ 11858493 w 15576846"/>
              <a:gd name="connsiteY12955" fmla="*/ 4057419 h 7267344"/>
              <a:gd name="connsiteX12956" fmla="*/ 11849497 w 15576846"/>
              <a:gd name="connsiteY12956" fmla="*/ 4091269 h 7267344"/>
              <a:gd name="connsiteX12957" fmla="*/ 11834314 w 15576846"/>
              <a:gd name="connsiteY12957" fmla="*/ 4100491 h 7267344"/>
              <a:gd name="connsiteX12958" fmla="*/ 11824643 w 15576846"/>
              <a:gd name="connsiteY12958" fmla="*/ 4106002 h 7267344"/>
              <a:gd name="connsiteX12959" fmla="*/ 11832852 w 15576846"/>
              <a:gd name="connsiteY12959" fmla="*/ 4071027 h 7267344"/>
              <a:gd name="connsiteX12960" fmla="*/ 11842974 w 15576846"/>
              <a:gd name="connsiteY12960" fmla="*/ 4065854 h 7267344"/>
              <a:gd name="connsiteX12961" fmla="*/ 11834314 w 15576846"/>
              <a:gd name="connsiteY12961" fmla="*/ 4100491 h 7267344"/>
              <a:gd name="connsiteX12962" fmla="*/ 11818907 w 15576846"/>
              <a:gd name="connsiteY12962" fmla="*/ 4109151 h 7267344"/>
              <a:gd name="connsiteX12963" fmla="*/ 11809461 w 15576846"/>
              <a:gd name="connsiteY12963" fmla="*/ 4114211 h 7267344"/>
              <a:gd name="connsiteX12964" fmla="*/ 11817334 w 15576846"/>
              <a:gd name="connsiteY12964" fmla="*/ 4078674 h 7267344"/>
              <a:gd name="connsiteX12965" fmla="*/ 11827229 w 15576846"/>
              <a:gd name="connsiteY12965" fmla="*/ 4073838 h 7267344"/>
              <a:gd name="connsiteX12966" fmla="*/ 11818907 w 15576846"/>
              <a:gd name="connsiteY12966" fmla="*/ 4109151 h 7267344"/>
              <a:gd name="connsiteX12967" fmla="*/ 11803838 w 15576846"/>
              <a:gd name="connsiteY12967" fmla="*/ 4117248 h 7267344"/>
              <a:gd name="connsiteX12968" fmla="*/ 11794279 w 15576846"/>
              <a:gd name="connsiteY12968" fmla="*/ 4122196 h 7267344"/>
              <a:gd name="connsiteX12969" fmla="*/ 11801815 w 15576846"/>
              <a:gd name="connsiteY12969" fmla="*/ 4085984 h 7267344"/>
              <a:gd name="connsiteX12970" fmla="*/ 11811822 w 15576846"/>
              <a:gd name="connsiteY12970" fmla="*/ 4081373 h 7267344"/>
              <a:gd name="connsiteX12971" fmla="*/ 11803838 w 15576846"/>
              <a:gd name="connsiteY12971" fmla="*/ 4117248 h 7267344"/>
              <a:gd name="connsiteX12972" fmla="*/ 11788769 w 15576846"/>
              <a:gd name="connsiteY12972" fmla="*/ 4124895 h 7267344"/>
              <a:gd name="connsiteX12973" fmla="*/ 11779098 w 15576846"/>
              <a:gd name="connsiteY12973" fmla="*/ 4129618 h 7267344"/>
              <a:gd name="connsiteX12974" fmla="*/ 11786295 w 15576846"/>
              <a:gd name="connsiteY12974" fmla="*/ 4092844 h 7267344"/>
              <a:gd name="connsiteX12975" fmla="*/ 11796415 w 15576846"/>
              <a:gd name="connsiteY12975" fmla="*/ 4088346 h 7267344"/>
              <a:gd name="connsiteX12976" fmla="*/ 11788769 w 15576846"/>
              <a:gd name="connsiteY12976" fmla="*/ 4124895 h 7267344"/>
              <a:gd name="connsiteX12977" fmla="*/ 11773700 w 15576846"/>
              <a:gd name="connsiteY12977" fmla="*/ 4132205 h 7267344"/>
              <a:gd name="connsiteX12978" fmla="*/ 10882347 w 15576846"/>
              <a:gd name="connsiteY12978" fmla="*/ 4414253 h 7267344"/>
              <a:gd name="connsiteX12979" fmla="*/ 10837925 w 15576846"/>
              <a:gd name="connsiteY12979" fmla="*/ 4415377 h 7267344"/>
              <a:gd name="connsiteX12980" fmla="*/ 10365034 w 15576846"/>
              <a:gd name="connsiteY12980" fmla="*/ 4302693 h 7267344"/>
              <a:gd name="connsiteX12981" fmla="*/ 10094795 w 15576846"/>
              <a:gd name="connsiteY12981" fmla="*/ 4176514 h 7267344"/>
              <a:gd name="connsiteX12982" fmla="*/ 9853682 w 15576846"/>
              <a:gd name="connsiteY12982" fmla="*/ 4066191 h 7267344"/>
              <a:gd name="connsiteX12983" fmla="*/ 9402158 w 15576846"/>
              <a:gd name="connsiteY12983" fmla="*/ 3833513 h 7267344"/>
              <a:gd name="connsiteX12984" fmla="*/ 9214351 w 15576846"/>
              <a:gd name="connsiteY12984" fmla="*/ 3763676 h 7267344"/>
              <a:gd name="connsiteX12985" fmla="*/ 9213451 w 15576846"/>
              <a:gd name="connsiteY12985" fmla="*/ 3760414 h 7267344"/>
              <a:gd name="connsiteX12986" fmla="*/ 9401371 w 15576846"/>
              <a:gd name="connsiteY12986" fmla="*/ 3822942 h 7267344"/>
              <a:gd name="connsiteX12987" fmla="*/ 9854244 w 15576846"/>
              <a:gd name="connsiteY12987" fmla="*/ 4030317 h 7267344"/>
              <a:gd name="connsiteX12988" fmla="*/ 10100080 w 15576846"/>
              <a:gd name="connsiteY12988" fmla="*/ 4134566 h 7267344"/>
              <a:gd name="connsiteX12989" fmla="*/ 10369645 w 15576846"/>
              <a:gd name="connsiteY12989" fmla="*/ 4246801 h 7267344"/>
              <a:gd name="connsiteX12990" fmla="*/ 10844898 w 15576846"/>
              <a:gd name="connsiteY12990" fmla="*/ 4352063 h 7267344"/>
              <a:gd name="connsiteX12991" fmla="*/ 10889544 w 15576846"/>
              <a:gd name="connsiteY12991" fmla="*/ 4351051 h 7267344"/>
              <a:gd name="connsiteX12992" fmla="*/ 11781009 w 15576846"/>
              <a:gd name="connsiteY12992" fmla="*/ 4095431 h 7267344"/>
              <a:gd name="connsiteX12993" fmla="*/ 11773700 w 15576846"/>
              <a:gd name="connsiteY12993" fmla="*/ 4132205 h 7267344"/>
              <a:gd name="connsiteX12994" fmla="*/ 8695239 w 15576846"/>
              <a:gd name="connsiteY12994" fmla="*/ 2764025 h 7267344"/>
              <a:gd name="connsiteX12995" fmla="*/ 8139466 w 15576846"/>
              <a:gd name="connsiteY12995" fmla="*/ 2327908 h 7267344"/>
              <a:gd name="connsiteX12996" fmla="*/ 7434233 w 15576846"/>
              <a:gd name="connsiteY12996" fmla="*/ 2924729 h 7267344"/>
              <a:gd name="connsiteX12997" fmla="*/ 8145201 w 15576846"/>
              <a:gd name="connsiteY12997" fmla="*/ 2302829 h 7267344"/>
              <a:gd name="connsiteX12998" fmla="*/ 8699287 w 15576846"/>
              <a:gd name="connsiteY12998" fmla="*/ 2747943 h 7267344"/>
              <a:gd name="connsiteX12999" fmla="*/ 9080074 w 15576846"/>
              <a:gd name="connsiteY12999" fmla="*/ 3507044 h 7267344"/>
              <a:gd name="connsiteX13000" fmla="*/ 8695239 w 15576846"/>
              <a:gd name="connsiteY13000" fmla="*/ 2764025 h 7267344"/>
              <a:gd name="connsiteX13001" fmla="*/ 5812795 w 15576846"/>
              <a:gd name="connsiteY13001" fmla="*/ 2062391 h 7267344"/>
              <a:gd name="connsiteX13002" fmla="*/ 5515003 w 15576846"/>
              <a:gd name="connsiteY13002" fmla="*/ 1419012 h 7267344"/>
              <a:gd name="connsiteX13003" fmla="*/ 5381064 w 15576846"/>
              <a:gd name="connsiteY13003" fmla="*/ 1162829 h 7267344"/>
              <a:gd name="connsiteX13004" fmla="*/ 4888380 w 15576846"/>
              <a:gd name="connsiteY13004" fmla="*/ 782042 h 7267344"/>
              <a:gd name="connsiteX13005" fmla="*/ 4834062 w 15576846"/>
              <a:gd name="connsiteY13005" fmla="*/ 786203 h 7267344"/>
              <a:gd name="connsiteX13006" fmla="*/ 3987356 w 15576846"/>
              <a:gd name="connsiteY13006" fmla="*/ 1914170 h 7267344"/>
              <a:gd name="connsiteX13007" fmla="*/ 4273228 w 15576846"/>
              <a:gd name="connsiteY13007" fmla="*/ 1282823 h 7267344"/>
              <a:gd name="connsiteX13008" fmla="*/ 4840697 w 15576846"/>
              <a:gd name="connsiteY13008" fmla="*/ 722776 h 7267344"/>
              <a:gd name="connsiteX13009" fmla="*/ 4894790 w 15576846"/>
              <a:gd name="connsiteY13009" fmla="*/ 718615 h 7267344"/>
              <a:gd name="connsiteX13010" fmla="*/ 5385338 w 15576846"/>
              <a:gd name="connsiteY13010" fmla="*/ 1106037 h 7267344"/>
              <a:gd name="connsiteX13011" fmla="*/ 5492961 w 15576846"/>
              <a:gd name="connsiteY13011" fmla="*/ 1316561 h 7267344"/>
              <a:gd name="connsiteX13012" fmla="*/ 5812908 w 15576846"/>
              <a:gd name="connsiteY13012" fmla="*/ 2026404 h 7267344"/>
              <a:gd name="connsiteX13013" fmla="*/ 6140389 w 15576846"/>
              <a:gd name="connsiteY13013" fmla="*/ 2950707 h 7267344"/>
              <a:gd name="connsiteX13014" fmla="*/ 5812795 w 15576846"/>
              <a:gd name="connsiteY13014" fmla="*/ 2062391 h 7267344"/>
              <a:gd name="connsiteX13015" fmla="*/ 2342527 w 15576846"/>
              <a:gd name="connsiteY13015" fmla="*/ 3906724 h 7267344"/>
              <a:gd name="connsiteX13016" fmla="*/ 1823752 w 15576846"/>
              <a:gd name="connsiteY13016" fmla="*/ 4063942 h 7267344"/>
              <a:gd name="connsiteX13017" fmla="*/ 1653601 w 15576846"/>
              <a:gd name="connsiteY13017" fmla="*/ 4039201 h 7267344"/>
              <a:gd name="connsiteX13018" fmla="*/ 1628860 w 15576846"/>
              <a:gd name="connsiteY13018" fmla="*/ 4008724 h 7267344"/>
              <a:gd name="connsiteX13019" fmla="*/ 1800473 w 15576846"/>
              <a:gd name="connsiteY13019" fmla="*/ 4031779 h 7267344"/>
              <a:gd name="connsiteX13020" fmla="*/ 2323072 w 15576846"/>
              <a:gd name="connsiteY13020" fmla="*/ 3885356 h 7267344"/>
              <a:gd name="connsiteX13021" fmla="*/ 2833412 w 15576846"/>
              <a:gd name="connsiteY13021" fmla="*/ 3638171 h 7267344"/>
              <a:gd name="connsiteX13022" fmla="*/ 2342527 w 15576846"/>
              <a:gd name="connsiteY13022" fmla="*/ 3906724 h 7267344"/>
              <a:gd name="connsiteX13023" fmla="*/ 1644492 w 15576846"/>
              <a:gd name="connsiteY13023" fmla="*/ 4037402 h 7267344"/>
              <a:gd name="connsiteX13024" fmla="*/ 1630772 w 15576846"/>
              <a:gd name="connsiteY13024" fmla="*/ 4034815 h 7267344"/>
              <a:gd name="connsiteX13025" fmla="*/ 1606031 w 15576846"/>
              <a:gd name="connsiteY13025" fmla="*/ 4004788 h 7267344"/>
              <a:gd name="connsiteX13026" fmla="*/ 1619639 w 15576846"/>
              <a:gd name="connsiteY13026" fmla="*/ 4007150 h 7267344"/>
              <a:gd name="connsiteX13027" fmla="*/ 1644492 w 15576846"/>
              <a:gd name="connsiteY13027" fmla="*/ 4037402 h 7267344"/>
              <a:gd name="connsiteX13028" fmla="*/ 1621438 w 15576846"/>
              <a:gd name="connsiteY13028" fmla="*/ 4033016 h 7267344"/>
              <a:gd name="connsiteX13029" fmla="*/ 1607718 w 15576846"/>
              <a:gd name="connsiteY13029" fmla="*/ 4030317 h 7267344"/>
              <a:gd name="connsiteX13030" fmla="*/ 1582977 w 15576846"/>
              <a:gd name="connsiteY13030" fmla="*/ 4000740 h 7267344"/>
              <a:gd name="connsiteX13031" fmla="*/ 1596472 w 15576846"/>
              <a:gd name="connsiteY13031" fmla="*/ 4003101 h 7267344"/>
              <a:gd name="connsiteX13032" fmla="*/ 1621438 w 15576846"/>
              <a:gd name="connsiteY13032" fmla="*/ 4033016 h 7267344"/>
              <a:gd name="connsiteX13033" fmla="*/ 1598159 w 15576846"/>
              <a:gd name="connsiteY13033" fmla="*/ 4028405 h 7267344"/>
              <a:gd name="connsiteX13034" fmla="*/ 1584664 w 15576846"/>
              <a:gd name="connsiteY13034" fmla="*/ 4025706 h 7267344"/>
              <a:gd name="connsiteX13035" fmla="*/ 1559810 w 15576846"/>
              <a:gd name="connsiteY13035" fmla="*/ 3996579 h 7267344"/>
              <a:gd name="connsiteX13036" fmla="*/ 1573193 w 15576846"/>
              <a:gd name="connsiteY13036" fmla="*/ 3999053 h 7267344"/>
              <a:gd name="connsiteX13037" fmla="*/ 1598159 w 15576846"/>
              <a:gd name="connsiteY13037" fmla="*/ 4028405 h 7267344"/>
              <a:gd name="connsiteX13038" fmla="*/ 1574992 w 15576846"/>
              <a:gd name="connsiteY13038" fmla="*/ 4023569 h 7267344"/>
              <a:gd name="connsiteX13039" fmla="*/ 1561722 w 15576846"/>
              <a:gd name="connsiteY13039" fmla="*/ 4020758 h 7267344"/>
              <a:gd name="connsiteX13040" fmla="*/ 1536869 w 15576846"/>
              <a:gd name="connsiteY13040" fmla="*/ 3992193 h 7267344"/>
              <a:gd name="connsiteX13041" fmla="*/ 1550026 w 15576846"/>
              <a:gd name="connsiteY13041" fmla="*/ 3994667 h 7267344"/>
              <a:gd name="connsiteX13042" fmla="*/ 1574992 w 15576846"/>
              <a:gd name="connsiteY13042" fmla="*/ 4023569 h 7267344"/>
              <a:gd name="connsiteX13043" fmla="*/ 1551826 w 15576846"/>
              <a:gd name="connsiteY13043" fmla="*/ 4018621 h 7267344"/>
              <a:gd name="connsiteX13044" fmla="*/ 1538780 w 15576846"/>
              <a:gd name="connsiteY13044" fmla="*/ 4015697 h 7267344"/>
              <a:gd name="connsiteX13045" fmla="*/ 1513927 w 15576846"/>
              <a:gd name="connsiteY13045" fmla="*/ 3987582 h 7267344"/>
              <a:gd name="connsiteX13046" fmla="*/ 1526972 w 15576846"/>
              <a:gd name="connsiteY13046" fmla="*/ 3990169 h 7267344"/>
              <a:gd name="connsiteX13047" fmla="*/ 1551826 w 15576846"/>
              <a:gd name="connsiteY13047" fmla="*/ 4018621 h 7267344"/>
              <a:gd name="connsiteX13048" fmla="*/ 1528659 w 15576846"/>
              <a:gd name="connsiteY13048" fmla="*/ 4013560 h 7267344"/>
              <a:gd name="connsiteX13049" fmla="*/ 1515839 w 15576846"/>
              <a:gd name="connsiteY13049" fmla="*/ 4010636 h 7267344"/>
              <a:gd name="connsiteX13050" fmla="*/ 1490985 w 15576846"/>
              <a:gd name="connsiteY13050" fmla="*/ 3983084 h 7267344"/>
              <a:gd name="connsiteX13051" fmla="*/ 1503806 w 15576846"/>
              <a:gd name="connsiteY13051" fmla="*/ 3985670 h 7267344"/>
              <a:gd name="connsiteX13052" fmla="*/ 1528659 w 15576846"/>
              <a:gd name="connsiteY13052" fmla="*/ 4013560 h 7267344"/>
              <a:gd name="connsiteX13053" fmla="*/ 1505380 w 15576846"/>
              <a:gd name="connsiteY13053" fmla="*/ 4008162 h 7267344"/>
              <a:gd name="connsiteX13054" fmla="*/ 1492785 w 15576846"/>
              <a:gd name="connsiteY13054" fmla="*/ 4005126 h 7267344"/>
              <a:gd name="connsiteX13055" fmla="*/ 1467931 w 15576846"/>
              <a:gd name="connsiteY13055" fmla="*/ 3978135 h 7267344"/>
              <a:gd name="connsiteX13056" fmla="*/ 1480526 w 15576846"/>
              <a:gd name="connsiteY13056" fmla="*/ 3980835 h 7267344"/>
              <a:gd name="connsiteX13057" fmla="*/ 1505380 w 15576846"/>
              <a:gd name="connsiteY13057" fmla="*/ 4008162 h 7267344"/>
              <a:gd name="connsiteX13058" fmla="*/ 1481988 w 15576846"/>
              <a:gd name="connsiteY13058" fmla="*/ 4002539 h 7267344"/>
              <a:gd name="connsiteX13059" fmla="*/ 1469505 w 15576846"/>
              <a:gd name="connsiteY13059" fmla="*/ 3999503 h 7267344"/>
              <a:gd name="connsiteX13060" fmla="*/ 1444764 w 15576846"/>
              <a:gd name="connsiteY13060" fmla="*/ 3973075 h 7267344"/>
              <a:gd name="connsiteX13061" fmla="*/ 1457135 w 15576846"/>
              <a:gd name="connsiteY13061" fmla="*/ 3975774 h 7267344"/>
              <a:gd name="connsiteX13062" fmla="*/ 1481988 w 15576846"/>
              <a:gd name="connsiteY13062" fmla="*/ 4002539 h 7267344"/>
              <a:gd name="connsiteX13063" fmla="*/ 1458484 w 15576846"/>
              <a:gd name="connsiteY13063" fmla="*/ 3996691 h 7267344"/>
              <a:gd name="connsiteX13064" fmla="*/ 1446226 w 15576846"/>
              <a:gd name="connsiteY13064" fmla="*/ 3993542 h 7267344"/>
              <a:gd name="connsiteX13065" fmla="*/ 1421598 w 15576846"/>
              <a:gd name="connsiteY13065" fmla="*/ 3967677 h 7267344"/>
              <a:gd name="connsiteX13066" fmla="*/ 1433743 w 15576846"/>
              <a:gd name="connsiteY13066" fmla="*/ 3970488 h 7267344"/>
              <a:gd name="connsiteX13067" fmla="*/ 1458484 w 15576846"/>
              <a:gd name="connsiteY13067" fmla="*/ 3996691 h 7267344"/>
              <a:gd name="connsiteX13068" fmla="*/ 1434756 w 15576846"/>
              <a:gd name="connsiteY13068" fmla="*/ 3990506 h 7267344"/>
              <a:gd name="connsiteX13069" fmla="*/ 1422722 w 15576846"/>
              <a:gd name="connsiteY13069" fmla="*/ 3987245 h 7267344"/>
              <a:gd name="connsiteX13070" fmla="*/ 1398094 w 15576846"/>
              <a:gd name="connsiteY13070" fmla="*/ 3962054 h 7267344"/>
              <a:gd name="connsiteX13071" fmla="*/ 1410127 w 15576846"/>
              <a:gd name="connsiteY13071" fmla="*/ 3964978 h 7267344"/>
              <a:gd name="connsiteX13072" fmla="*/ 1434756 w 15576846"/>
              <a:gd name="connsiteY13072" fmla="*/ 3990506 h 7267344"/>
              <a:gd name="connsiteX13073" fmla="*/ 1387860 w 15576846"/>
              <a:gd name="connsiteY13073" fmla="*/ 3951933 h 7267344"/>
              <a:gd name="connsiteX13074" fmla="*/ 1361994 w 15576846"/>
              <a:gd name="connsiteY13074" fmla="*/ 3926517 h 7267344"/>
              <a:gd name="connsiteX13075" fmla="*/ 1374252 w 15576846"/>
              <a:gd name="connsiteY13075" fmla="*/ 3929328 h 7267344"/>
              <a:gd name="connsiteX13076" fmla="*/ 1400118 w 15576846"/>
              <a:gd name="connsiteY13076" fmla="*/ 3954969 h 7267344"/>
              <a:gd name="connsiteX13077" fmla="*/ 1387860 w 15576846"/>
              <a:gd name="connsiteY13077" fmla="*/ 3951933 h 7267344"/>
              <a:gd name="connsiteX13078" fmla="*/ 1350523 w 15576846"/>
              <a:gd name="connsiteY13078" fmla="*/ 3915383 h 7267344"/>
              <a:gd name="connsiteX13079" fmla="*/ 1323421 w 15576846"/>
              <a:gd name="connsiteY13079" fmla="*/ 3890080 h 7267344"/>
              <a:gd name="connsiteX13080" fmla="*/ 1335679 w 15576846"/>
              <a:gd name="connsiteY13080" fmla="*/ 3892554 h 7267344"/>
              <a:gd name="connsiteX13081" fmla="*/ 1362894 w 15576846"/>
              <a:gd name="connsiteY13081" fmla="*/ 3918195 h 7267344"/>
              <a:gd name="connsiteX13082" fmla="*/ 1350523 w 15576846"/>
              <a:gd name="connsiteY13082" fmla="*/ 3915383 h 7267344"/>
              <a:gd name="connsiteX13083" fmla="*/ 1312962 w 15576846"/>
              <a:gd name="connsiteY13083" fmla="*/ 3880521 h 7267344"/>
              <a:gd name="connsiteX13084" fmla="*/ 1284397 w 15576846"/>
              <a:gd name="connsiteY13084" fmla="*/ 3855105 h 7267344"/>
              <a:gd name="connsiteX13085" fmla="*/ 1296543 w 15576846"/>
              <a:gd name="connsiteY13085" fmla="*/ 3857354 h 7267344"/>
              <a:gd name="connsiteX13086" fmla="*/ 1325333 w 15576846"/>
              <a:gd name="connsiteY13086" fmla="*/ 3883108 h 7267344"/>
              <a:gd name="connsiteX13087" fmla="*/ 1312962 w 15576846"/>
              <a:gd name="connsiteY13087" fmla="*/ 3880521 h 7267344"/>
              <a:gd name="connsiteX13088" fmla="*/ 1272589 w 15576846"/>
              <a:gd name="connsiteY13088" fmla="*/ 3844984 h 7267344"/>
              <a:gd name="connsiteX13089" fmla="*/ 1243462 w 15576846"/>
              <a:gd name="connsiteY13089" fmla="*/ 3820580 h 7267344"/>
              <a:gd name="connsiteX13090" fmla="*/ 1255271 w 15576846"/>
              <a:gd name="connsiteY13090" fmla="*/ 3822604 h 7267344"/>
              <a:gd name="connsiteX13091" fmla="*/ 1284960 w 15576846"/>
              <a:gd name="connsiteY13091" fmla="*/ 3847458 h 7267344"/>
              <a:gd name="connsiteX13092" fmla="*/ 1272589 w 15576846"/>
              <a:gd name="connsiteY13092" fmla="*/ 3844984 h 7267344"/>
              <a:gd name="connsiteX13093" fmla="*/ 1259431 w 15576846"/>
              <a:gd name="connsiteY13093" fmla="*/ 3842397 h 7267344"/>
              <a:gd name="connsiteX13094" fmla="*/ 1247061 w 15576846"/>
              <a:gd name="connsiteY13094" fmla="*/ 3839811 h 7267344"/>
              <a:gd name="connsiteX13095" fmla="*/ 1218046 w 15576846"/>
              <a:gd name="connsiteY13095" fmla="*/ 3816082 h 7267344"/>
              <a:gd name="connsiteX13096" fmla="*/ 1229855 w 15576846"/>
              <a:gd name="connsiteY13096" fmla="*/ 3818218 h 7267344"/>
              <a:gd name="connsiteX13097" fmla="*/ 1259431 w 15576846"/>
              <a:gd name="connsiteY13097" fmla="*/ 3842397 h 7267344"/>
              <a:gd name="connsiteX13098" fmla="*/ 1233229 w 15576846"/>
              <a:gd name="connsiteY13098" fmla="*/ 3836887 h 7267344"/>
              <a:gd name="connsiteX13099" fmla="*/ 1221195 w 15576846"/>
              <a:gd name="connsiteY13099" fmla="*/ 3834188 h 7267344"/>
              <a:gd name="connsiteX13100" fmla="*/ 1192293 w 15576846"/>
              <a:gd name="connsiteY13100" fmla="*/ 3811021 h 7267344"/>
              <a:gd name="connsiteX13101" fmla="*/ 1203877 w 15576846"/>
              <a:gd name="connsiteY13101" fmla="*/ 3813383 h 7267344"/>
              <a:gd name="connsiteX13102" fmla="*/ 1233229 w 15576846"/>
              <a:gd name="connsiteY13102" fmla="*/ 3836887 h 7267344"/>
              <a:gd name="connsiteX13103" fmla="*/ 1179136 w 15576846"/>
              <a:gd name="connsiteY13103" fmla="*/ 3800900 h 7267344"/>
              <a:gd name="connsiteX13104" fmla="*/ 1148097 w 15576846"/>
              <a:gd name="connsiteY13104" fmla="*/ 3777733 h 7267344"/>
              <a:gd name="connsiteX13105" fmla="*/ 1159455 w 15576846"/>
              <a:gd name="connsiteY13105" fmla="*/ 3779870 h 7267344"/>
              <a:gd name="connsiteX13106" fmla="*/ 1191169 w 15576846"/>
              <a:gd name="connsiteY13106" fmla="*/ 3803374 h 7267344"/>
              <a:gd name="connsiteX13107" fmla="*/ 1179136 w 15576846"/>
              <a:gd name="connsiteY13107" fmla="*/ 3800900 h 7267344"/>
              <a:gd name="connsiteX13108" fmla="*/ 1163166 w 15576846"/>
              <a:gd name="connsiteY13108" fmla="*/ 3797301 h 7267344"/>
              <a:gd name="connsiteX13109" fmla="*/ 1150683 w 15576846"/>
              <a:gd name="connsiteY13109" fmla="*/ 3794265 h 7267344"/>
              <a:gd name="connsiteX13110" fmla="*/ 1119757 w 15576846"/>
              <a:gd name="connsiteY13110" fmla="*/ 3771773 h 7267344"/>
              <a:gd name="connsiteX13111" fmla="*/ 1131678 w 15576846"/>
              <a:gd name="connsiteY13111" fmla="*/ 3774472 h 7267344"/>
              <a:gd name="connsiteX13112" fmla="*/ 1163166 w 15576846"/>
              <a:gd name="connsiteY13112" fmla="*/ 3797301 h 7267344"/>
              <a:gd name="connsiteX13113" fmla="*/ 1074998 w 15576846"/>
              <a:gd name="connsiteY13113" fmla="*/ 3763001 h 7267344"/>
              <a:gd name="connsiteX13114" fmla="*/ 1065327 w 15576846"/>
              <a:gd name="connsiteY13114" fmla="*/ 3761539 h 7267344"/>
              <a:gd name="connsiteX13115" fmla="*/ 1042610 w 15576846"/>
              <a:gd name="connsiteY13115" fmla="*/ 3746582 h 7267344"/>
              <a:gd name="connsiteX13116" fmla="*/ 1051719 w 15576846"/>
              <a:gd name="connsiteY13116" fmla="*/ 3747706 h 7267344"/>
              <a:gd name="connsiteX13117" fmla="*/ 1074998 w 15576846"/>
              <a:gd name="connsiteY13117" fmla="*/ 3763001 h 7267344"/>
              <a:gd name="connsiteX13118" fmla="*/ 1049020 w 15576846"/>
              <a:gd name="connsiteY13118" fmla="*/ 3759065 h 7267344"/>
              <a:gd name="connsiteX13119" fmla="*/ 1039686 w 15576846"/>
              <a:gd name="connsiteY13119" fmla="*/ 3757603 h 7267344"/>
              <a:gd name="connsiteX13120" fmla="*/ 1017756 w 15576846"/>
              <a:gd name="connsiteY13120" fmla="*/ 3743433 h 7267344"/>
              <a:gd name="connsiteX13121" fmla="*/ 1026528 w 15576846"/>
              <a:gd name="connsiteY13121" fmla="*/ 3744558 h 7267344"/>
              <a:gd name="connsiteX13122" fmla="*/ 1049020 w 15576846"/>
              <a:gd name="connsiteY13122" fmla="*/ 3759065 h 7267344"/>
              <a:gd name="connsiteX13123" fmla="*/ 1022592 w 15576846"/>
              <a:gd name="connsiteY13123" fmla="*/ 3755016 h 7267344"/>
              <a:gd name="connsiteX13124" fmla="*/ 1014045 w 15576846"/>
              <a:gd name="connsiteY13124" fmla="*/ 3753667 h 7267344"/>
              <a:gd name="connsiteX13125" fmla="*/ 992791 w 15576846"/>
              <a:gd name="connsiteY13125" fmla="*/ 3740284 h 7267344"/>
              <a:gd name="connsiteX13126" fmla="*/ 1000888 w 15576846"/>
              <a:gd name="connsiteY13126" fmla="*/ 3741296 h 7267344"/>
              <a:gd name="connsiteX13127" fmla="*/ 1022592 w 15576846"/>
              <a:gd name="connsiteY13127" fmla="*/ 3755016 h 7267344"/>
              <a:gd name="connsiteX13128" fmla="*/ 996614 w 15576846"/>
              <a:gd name="connsiteY13128" fmla="*/ 3750968 h 7267344"/>
              <a:gd name="connsiteX13129" fmla="*/ 988517 w 15576846"/>
              <a:gd name="connsiteY13129" fmla="*/ 3749731 h 7267344"/>
              <a:gd name="connsiteX13130" fmla="*/ 968050 w 15576846"/>
              <a:gd name="connsiteY13130" fmla="*/ 3737135 h 7267344"/>
              <a:gd name="connsiteX13131" fmla="*/ 975697 w 15576846"/>
              <a:gd name="connsiteY13131" fmla="*/ 3738147 h 7267344"/>
              <a:gd name="connsiteX13132" fmla="*/ 996614 w 15576846"/>
              <a:gd name="connsiteY13132" fmla="*/ 3750968 h 7267344"/>
              <a:gd name="connsiteX13133" fmla="*/ 970636 w 15576846"/>
              <a:gd name="connsiteY13133" fmla="*/ 3747032 h 7267344"/>
              <a:gd name="connsiteX13134" fmla="*/ 962202 w 15576846"/>
              <a:gd name="connsiteY13134" fmla="*/ 3745794 h 7267344"/>
              <a:gd name="connsiteX13135" fmla="*/ 942746 w 15576846"/>
              <a:gd name="connsiteY13135" fmla="*/ 3733986 h 7267344"/>
              <a:gd name="connsiteX13136" fmla="*/ 950618 w 15576846"/>
              <a:gd name="connsiteY13136" fmla="*/ 3734998 h 7267344"/>
              <a:gd name="connsiteX13137" fmla="*/ 970636 w 15576846"/>
              <a:gd name="connsiteY13137" fmla="*/ 3747032 h 7267344"/>
              <a:gd name="connsiteX13138" fmla="*/ 944433 w 15576846"/>
              <a:gd name="connsiteY13138" fmla="*/ 3742983 h 7267344"/>
              <a:gd name="connsiteX13139" fmla="*/ 936561 w 15576846"/>
              <a:gd name="connsiteY13139" fmla="*/ 3741746 h 7267344"/>
              <a:gd name="connsiteX13140" fmla="*/ 917893 w 15576846"/>
              <a:gd name="connsiteY13140" fmla="*/ 3730725 h 7267344"/>
              <a:gd name="connsiteX13141" fmla="*/ 925202 w 15576846"/>
              <a:gd name="connsiteY13141" fmla="*/ 3731625 h 7267344"/>
              <a:gd name="connsiteX13142" fmla="*/ 944433 w 15576846"/>
              <a:gd name="connsiteY13142" fmla="*/ 3742983 h 7267344"/>
              <a:gd name="connsiteX13143" fmla="*/ 918343 w 15576846"/>
              <a:gd name="connsiteY13143" fmla="*/ 3739047 h 7267344"/>
              <a:gd name="connsiteX13144" fmla="*/ 911033 w 15576846"/>
              <a:gd name="connsiteY13144" fmla="*/ 3737923 h 7267344"/>
              <a:gd name="connsiteX13145" fmla="*/ 893264 w 15576846"/>
              <a:gd name="connsiteY13145" fmla="*/ 3727689 h 7267344"/>
              <a:gd name="connsiteX13146" fmla="*/ 900124 w 15576846"/>
              <a:gd name="connsiteY13146" fmla="*/ 3728588 h 7267344"/>
              <a:gd name="connsiteX13147" fmla="*/ 918343 w 15576846"/>
              <a:gd name="connsiteY13147" fmla="*/ 3739047 h 7267344"/>
              <a:gd name="connsiteX13148" fmla="*/ 892140 w 15576846"/>
              <a:gd name="connsiteY13148" fmla="*/ 3735111 h 7267344"/>
              <a:gd name="connsiteX13149" fmla="*/ 885392 w 15576846"/>
              <a:gd name="connsiteY13149" fmla="*/ 3734099 h 7267344"/>
              <a:gd name="connsiteX13150" fmla="*/ 868523 w 15576846"/>
              <a:gd name="connsiteY13150" fmla="*/ 3724652 h 7267344"/>
              <a:gd name="connsiteX13151" fmla="*/ 874821 w 15576846"/>
              <a:gd name="connsiteY13151" fmla="*/ 3725439 h 7267344"/>
              <a:gd name="connsiteX13152" fmla="*/ 892140 w 15576846"/>
              <a:gd name="connsiteY13152" fmla="*/ 3735111 h 7267344"/>
              <a:gd name="connsiteX13153" fmla="*/ 865936 w 15576846"/>
              <a:gd name="connsiteY13153" fmla="*/ 3731062 h 7267344"/>
              <a:gd name="connsiteX13154" fmla="*/ 859864 w 15576846"/>
              <a:gd name="connsiteY13154" fmla="*/ 3730163 h 7267344"/>
              <a:gd name="connsiteX13155" fmla="*/ 844007 w 15576846"/>
              <a:gd name="connsiteY13155" fmla="*/ 3721504 h 7267344"/>
              <a:gd name="connsiteX13156" fmla="*/ 849630 w 15576846"/>
              <a:gd name="connsiteY13156" fmla="*/ 3722178 h 7267344"/>
              <a:gd name="connsiteX13157" fmla="*/ 865936 w 15576846"/>
              <a:gd name="connsiteY13157" fmla="*/ 3731062 h 7267344"/>
              <a:gd name="connsiteX13158" fmla="*/ 839621 w 15576846"/>
              <a:gd name="connsiteY13158" fmla="*/ 3727127 h 7267344"/>
              <a:gd name="connsiteX13159" fmla="*/ 834335 w 15576846"/>
              <a:gd name="connsiteY13159" fmla="*/ 3726339 h 7267344"/>
              <a:gd name="connsiteX13160" fmla="*/ 819491 w 15576846"/>
              <a:gd name="connsiteY13160" fmla="*/ 3718467 h 7267344"/>
              <a:gd name="connsiteX13161" fmla="*/ 824439 w 15576846"/>
              <a:gd name="connsiteY13161" fmla="*/ 3719142 h 7267344"/>
              <a:gd name="connsiteX13162" fmla="*/ 839621 w 15576846"/>
              <a:gd name="connsiteY13162" fmla="*/ 3727127 h 7267344"/>
              <a:gd name="connsiteX13163" fmla="*/ 813193 w 15576846"/>
              <a:gd name="connsiteY13163" fmla="*/ 3723078 h 7267344"/>
              <a:gd name="connsiteX13164" fmla="*/ 808695 w 15576846"/>
              <a:gd name="connsiteY13164" fmla="*/ 3722403 h 7267344"/>
              <a:gd name="connsiteX13165" fmla="*/ 794975 w 15576846"/>
              <a:gd name="connsiteY13165" fmla="*/ 3715318 h 7267344"/>
              <a:gd name="connsiteX13166" fmla="*/ 799136 w 15576846"/>
              <a:gd name="connsiteY13166" fmla="*/ 3715881 h 7267344"/>
              <a:gd name="connsiteX13167" fmla="*/ 813193 w 15576846"/>
              <a:gd name="connsiteY13167" fmla="*/ 3723078 h 7267344"/>
              <a:gd name="connsiteX13168" fmla="*/ 786765 w 15576846"/>
              <a:gd name="connsiteY13168" fmla="*/ 3719142 h 7267344"/>
              <a:gd name="connsiteX13169" fmla="*/ 783166 w 15576846"/>
              <a:gd name="connsiteY13169" fmla="*/ 3718579 h 7267344"/>
              <a:gd name="connsiteX13170" fmla="*/ 770571 w 15576846"/>
              <a:gd name="connsiteY13170" fmla="*/ 3712282 h 7267344"/>
              <a:gd name="connsiteX13171" fmla="*/ 773945 w 15576846"/>
              <a:gd name="connsiteY13171" fmla="*/ 3712732 h 7267344"/>
              <a:gd name="connsiteX13172" fmla="*/ 786765 w 15576846"/>
              <a:gd name="connsiteY13172" fmla="*/ 3719142 h 7267344"/>
              <a:gd name="connsiteX13173" fmla="*/ 760112 w 15576846"/>
              <a:gd name="connsiteY13173" fmla="*/ 3715093 h 7267344"/>
              <a:gd name="connsiteX13174" fmla="*/ 757526 w 15576846"/>
              <a:gd name="connsiteY13174" fmla="*/ 3714643 h 7267344"/>
              <a:gd name="connsiteX13175" fmla="*/ 746280 w 15576846"/>
              <a:gd name="connsiteY13175" fmla="*/ 3709245 h 7267344"/>
              <a:gd name="connsiteX13176" fmla="*/ 748641 w 15576846"/>
              <a:gd name="connsiteY13176" fmla="*/ 3709583 h 7267344"/>
              <a:gd name="connsiteX13177" fmla="*/ 760112 w 15576846"/>
              <a:gd name="connsiteY13177" fmla="*/ 3715093 h 7267344"/>
              <a:gd name="connsiteX13178" fmla="*/ 724013 w 15576846"/>
              <a:gd name="connsiteY13178" fmla="*/ 3698899 h 7267344"/>
              <a:gd name="connsiteX13179" fmla="*/ 711417 w 15576846"/>
              <a:gd name="connsiteY13179" fmla="*/ 3693164 h 7267344"/>
              <a:gd name="connsiteX13180" fmla="*/ 713329 w 15576846"/>
              <a:gd name="connsiteY13180" fmla="*/ 3693389 h 7267344"/>
              <a:gd name="connsiteX13181" fmla="*/ 726150 w 15576846"/>
              <a:gd name="connsiteY13181" fmla="*/ 3699124 h 7267344"/>
              <a:gd name="connsiteX13182" fmla="*/ 724013 w 15576846"/>
              <a:gd name="connsiteY13182" fmla="*/ 3698899 h 7267344"/>
              <a:gd name="connsiteX13183" fmla="*/ 699947 w 15576846"/>
              <a:gd name="connsiteY13183" fmla="*/ 3695863 h 7267344"/>
              <a:gd name="connsiteX13184" fmla="*/ 698822 w 15576846"/>
              <a:gd name="connsiteY13184" fmla="*/ 3695750 h 7267344"/>
              <a:gd name="connsiteX13185" fmla="*/ 687576 w 15576846"/>
              <a:gd name="connsiteY13185" fmla="*/ 3690802 h 7267344"/>
              <a:gd name="connsiteX13186" fmla="*/ 688588 w 15576846"/>
              <a:gd name="connsiteY13186" fmla="*/ 3690915 h 7267344"/>
              <a:gd name="connsiteX13187" fmla="*/ 699947 w 15576846"/>
              <a:gd name="connsiteY13187" fmla="*/ 3695863 h 7267344"/>
              <a:gd name="connsiteX13188" fmla="*/ 664185 w 15576846"/>
              <a:gd name="connsiteY13188" fmla="*/ 3680906 h 7267344"/>
              <a:gd name="connsiteX13189" fmla="*/ 652826 w 15576846"/>
              <a:gd name="connsiteY13189" fmla="*/ 3676182 h 7267344"/>
              <a:gd name="connsiteX13190" fmla="*/ 664522 w 15576846"/>
              <a:gd name="connsiteY13190" fmla="*/ 3680906 h 7267344"/>
              <a:gd name="connsiteX13191" fmla="*/ 664185 w 15576846"/>
              <a:gd name="connsiteY13191" fmla="*/ 3680906 h 7267344"/>
              <a:gd name="connsiteX13192" fmla="*/ 1749304 w 15576846"/>
              <a:gd name="connsiteY13192" fmla="*/ 4421000 h 7267344"/>
              <a:gd name="connsiteX13193" fmla="*/ 1750429 w 15576846"/>
              <a:gd name="connsiteY13193" fmla="*/ 4421563 h 7267344"/>
              <a:gd name="connsiteX13194" fmla="*/ 1767972 w 15576846"/>
              <a:gd name="connsiteY13194" fmla="*/ 4445292 h 7267344"/>
              <a:gd name="connsiteX13195" fmla="*/ 1767523 w 15576846"/>
              <a:gd name="connsiteY13195" fmla="*/ 4444954 h 7267344"/>
              <a:gd name="connsiteX13196" fmla="*/ 1749304 w 15576846"/>
              <a:gd name="connsiteY13196" fmla="*/ 4421000 h 7267344"/>
              <a:gd name="connsiteX13197" fmla="*/ 1777531 w 15576846"/>
              <a:gd name="connsiteY13197" fmla="*/ 4458562 h 7267344"/>
              <a:gd name="connsiteX13198" fmla="*/ 1780905 w 15576846"/>
              <a:gd name="connsiteY13198" fmla="*/ 4463285 h 7267344"/>
              <a:gd name="connsiteX13199" fmla="*/ 1777419 w 15576846"/>
              <a:gd name="connsiteY13199" fmla="*/ 4458562 h 7267344"/>
              <a:gd name="connsiteX13200" fmla="*/ 1777531 w 15576846"/>
              <a:gd name="connsiteY13200" fmla="*/ 4458562 h 7267344"/>
              <a:gd name="connsiteX13201" fmla="*/ 1789789 w 15576846"/>
              <a:gd name="connsiteY13201" fmla="*/ 4465422 h 7267344"/>
              <a:gd name="connsiteX13202" fmla="*/ 1791476 w 15576846"/>
              <a:gd name="connsiteY13202" fmla="*/ 4466321 h 7267344"/>
              <a:gd name="connsiteX13203" fmla="*/ 1806996 w 15576846"/>
              <a:gd name="connsiteY13203" fmla="*/ 4488476 h 7267344"/>
              <a:gd name="connsiteX13204" fmla="*/ 1805759 w 15576846"/>
              <a:gd name="connsiteY13204" fmla="*/ 4487801 h 7267344"/>
              <a:gd name="connsiteX13205" fmla="*/ 1789789 w 15576846"/>
              <a:gd name="connsiteY13205" fmla="*/ 4465422 h 7267344"/>
              <a:gd name="connsiteX13206" fmla="*/ 1802947 w 15576846"/>
              <a:gd name="connsiteY13206" fmla="*/ 4472619 h 7267344"/>
              <a:gd name="connsiteX13207" fmla="*/ 1805984 w 15576846"/>
              <a:gd name="connsiteY13207" fmla="*/ 4474306 h 7267344"/>
              <a:gd name="connsiteX13208" fmla="*/ 1821503 w 15576846"/>
              <a:gd name="connsiteY13208" fmla="*/ 4497023 h 7267344"/>
              <a:gd name="connsiteX13209" fmla="*/ 1818916 w 15576846"/>
              <a:gd name="connsiteY13209" fmla="*/ 4495561 h 7267344"/>
              <a:gd name="connsiteX13210" fmla="*/ 1802947 w 15576846"/>
              <a:gd name="connsiteY13210" fmla="*/ 4472619 h 7267344"/>
              <a:gd name="connsiteX13211" fmla="*/ 1817005 w 15576846"/>
              <a:gd name="connsiteY13211" fmla="*/ 4480154 h 7267344"/>
              <a:gd name="connsiteX13212" fmla="*/ 1821166 w 15576846"/>
              <a:gd name="connsiteY13212" fmla="*/ 4482403 h 7267344"/>
              <a:gd name="connsiteX13213" fmla="*/ 1836685 w 15576846"/>
              <a:gd name="connsiteY13213" fmla="*/ 4505682 h 7267344"/>
              <a:gd name="connsiteX13214" fmla="*/ 1832861 w 15576846"/>
              <a:gd name="connsiteY13214" fmla="*/ 4503545 h 7267344"/>
              <a:gd name="connsiteX13215" fmla="*/ 1817005 w 15576846"/>
              <a:gd name="connsiteY13215" fmla="*/ 4480154 h 7267344"/>
              <a:gd name="connsiteX13216" fmla="*/ 1845569 w 15576846"/>
              <a:gd name="connsiteY13216" fmla="*/ 4519177 h 7267344"/>
              <a:gd name="connsiteX13217" fmla="*/ 1860751 w 15576846"/>
              <a:gd name="connsiteY13217" fmla="*/ 4542569 h 7267344"/>
              <a:gd name="connsiteX13218" fmla="*/ 1857602 w 15576846"/>
              <a:gd name="connsiteY13218" fmla="*/ 4540769 h 7267344"/>
              <a:gd name="connsiteX13219" fmla="*/ 1842083 w 15576846"/>
              <a:gd name="connsiteY13219" fmla="*/ 4517265 h 7267344"/>
              <a:gd name="connsiteX13220" fmla="*/ 1845569 w 15576846"/>
              <a:gd name="connsiteY13220" fmla="*/ 4519177 h 7267344"/>
              <a:gd name="connsiteX13221" fmla="*/ 1893252 w 15576846"/>
              <a:gd name="connsiteY13221" fmla="*/ 4568547 h 7267344"/>
              <a:gd name="connsiteX13222" fmla="*/ 1898313 w 15576846"/>
              <a:gd name="connsiteY13222" fmla="*/ 4571358 h 7267344"/>
              <a:gd name="connsiteX13223" fmla="*/ 1912707 w 15576846"/>
              <a:gd name="connsiteY13223" fmla="*/ 4595425 h 7267344"/>
              <a:gd name="connsiteX13224" fmla="*/ 1907872 w 15576846"/>
              <a:gd name="connsiteY13224" fmla="*/ 4592613 h 7267344"/>
              <a:gd name="connsiteX13225" fmla="*/ 1893252 w 15576846"/>
              <a:gd name="connsiteY13225" fmla="*/ 4568547 h 7267344"/>
              <a:gd name="connsiteX13226" fmla="*/ 1940372 w 15576846"/>
              <a:gd name="connsiteY13226" fmla="*/ 4642658 h 7267344"/>
              <a:gd name="connsiteX13227" fmla="*/ 1944533 w 15576846"/>
              <a:gd name="connsiteY13227" fmla="*/ 4650080 h 7267344"/>
              <a:gd name="connsiteX13228" fmla="*/ 1949369 w 15576846"/>
              <a:gd name="connsiteY13228" fmla="*/ 4662450 h 7267344"/>
              <a:gd name="connsiteX13229" fmla="*/ 1938686 w 15576846"/>
              <a:gd name="connsiteY13229" fmla="*/ 4655591 h 7267344"/>
              <a:gd name="connsiteX13230" fmla="*/ 1931601 w 15576846"/>
              <a:gd name="connsiteY13230" fmla="*/ 4637484 h 7267344"/>
              <a:gd name="connsiteX13231" fmla="*/ 1940372 w 15576846"/>
              <a:gd name="connsiteY13231" fmla="*/ 4642658 h 7267344"/>
              <a:gd name="connsiteX13232" fmla="*/ 1949144 w 15576846"/>
              <a:gd name="connsiteY13232" fmla="*/ 4647831 h 7267344"/>
              <a:gd name="connsiteX13233" fmla="*/ 1954992 w 15576846"/>
              <a:gd name="connsiteY13233" fmla="*/ 4651205 h 7267344"/>
              <a:gd name="connsiteX13234" fmla="*/ 1967138 w 15576846"/>
              <a:gd name="connsiteY13234" fmla="*/ 4673246 h 7267344"/>
              <a:gd name="connsiteX13235" fmla="*/ 1967250 w 15576846"/>
              <a:gd name="connsiteY13235" fmla="*/ 4673584 h 7267344"/>
              <a:gd name="connsiteX13236" fmla="*/ 1956567 w 15576846"/>
              <a:gd name="connsiteY13236" fmla="*/ 4666949 h 7267344"/>
              <a:gd name="connsiteX13237" fmla="*/ 1949144 w 15576846"/>
              <a:gd name="connsiteY13237" fmla="*/ 4647831 h 7267344"/>
              <a:gd name="connsiteX13238" fmla="*/ 1971299 w 15576846"/>
              <a:gd name="connsiteY13238" fmla="*/ 4683818 h 7267344"/>
              <a:gd name="connsiteX13239" fmla="*/ 1978721 w 15576846"/>
              <a:gd name="connsiteY13239" fmla="*/ 4703048 h 7267344"/>
              <a:gd name="connsiteX13240" fmla="*/ 1968262 w 15576846"/>
              <a:gd name="connsiteY13240" fmla="*/ 4696188 h 7267344"/>
              <a:gd name="connsiteX13241" fmla="*/ 1960615 w 15576846"/>
              <a:gd name="connsiteY13241" fmla="*/ 4677295 h 7267344"/>
              <a:gd name="connsiteX13242" fmla="*/ 1971299 w 15576846"/>
              <a:gd name="connsiteY13242" fmla="*/ 4683818 h 7267344"/>
              <a:gd name="connsiteX13243" fmla="*/ 1978384 w 15576846"/>
              <a:gd name="connsiteY13243" fmla="*/ 4688091 h 7267344"/>
              <a:gd name="connsiteX13244" fmla="*/ 1988505 w 15576846"/>
              <a:gd name="connsiteY13244" fmla="*/ 4694052 h 7267344"/>
              <a:gd name="connsiteX13245" fmla="*/ 1989742 w 15576846"/>
              <a:gd name="connsiteY13245" fmla="*/ 4696413 h 7267344"/>
              <a:gd name="connsiteX13246" fmla="*/ 1996602 w 15576846"/>
              <a:gd name="connsiteY13246" fmla="*/ 4714519 h 7267344"/>
              <a:gd name="connsiteX13247" fmla="*/ 1986031 w 15576846"/>
              <a:gd name="connsiteY13247" fmla="*/ 4707884 h 7267344"/>
              <a:gd name="connsiteX13248" fmla="*/ 1978384 w 15576846"/>
              <a:gd name="connsiteY13248" fmla="*/ 4688091 h 7267344"/>
              <a:gd name="connsiteX13249" fmla="*/ 2000876 w 15576846"/>
              <a:gd name="connsiteY13249" fmla="*/ 4725203 h 7267344"/>
              <a:gd name="connsiteX13250" fmla="*/ 2008410 w 15576846"/>
              <a:gd name="connsiteY13250" fmla="*/ 4744208 h 7267344"/>
              <a:gd name="connsiteX13251" fmla="*/ 1998176 w 15576846"/>
              <a:gd name="connsiteY13251" fmla="*/ 4737348 h 7267344"/>
              <a:gd name="connsiteX13252" fmla="*/ 1990642 w 15576846"/>
              <a:gd name="connsiteY13252" fmla="*/ 4718905 h 7267344"/>
              <a:gd name="connsiteX13253" fmla="*/ 2000876 w 15576846"/>
              <a:gd name="connsiteY13253" fmla="*/ 4725203 h 7267344"/>
              <a:gd name="connsiteX13254" fmla="*/ 2008185 w 15576846"/>
              <a:gd name="connsiteY13254" fmla="*/ 4729589 h 7267344"/>
              <a:gd name="connsiteX13255" fmla="*/ 2018756 w 15576846"/>
              <a:gd name="connsiteY13255" fmla="*/ 4735886 h 7267344"/>
              <a:gd name="connsiteX13256" fmla="*/ 2026516 w 15576846"/>
              <a:gd name="connsiteY13256" fmla="*/ 4755904 h 7267344"/>
              <a:gd name="connsiteX13257" fmla="*/ 2016170 w 15576846"/>
              <a:gd name="connsiteY13257" fmla="*/ 4749156 h 7267344"/>
              <a:gd name="connsiteX13258" fmla="*/ 2008185 w 15576846"/>
              <a:gd name="connsiteY13258" fmla="*/ 4729589 h 7267344"/>
              <a:gd name="connsiteX13259" fmla="*/ 2030790 w 15576846"/>
              <a:gd name="connsiteY13259" fmla="*/ 4766813 h 7267344"/>
              <a:gd name="connsiteX13260" fmla="*/ 2038212 w 15576846"/>
              <a:gd name="connsiteY13260" fmla="*/ 4785144 h 7267344"/>
              <a:gd name="connsiteX13261" fmla="*/ 2028091 w 15576846"/>
              <a:gd name="connsiteY13261" fmla="*/ 4778171 h 7267344"/>
              <a:gd name="connsiteX13262" fmla="*/ 2020668 w 15576846"/>
              <a:gd name="connsiteY13262" fmla="*/ 4760402 h 7267344"/>
              <a:gd name="connsiteX13263" fmla="*/ 2030790 w 15576846"/>
              <a:gd name="connsiteY13263" fmla="*/ 4766813 h 7267344"/>
              <a:gd name="connsiteX13264" fmla="*/ 2038212 w 15576846"/>
              <a:gd name="connsiteY13264" fmla="*/ 4771424 h 7267344"/>
              <a:gd name="connsiteX13265" fmla="*/ 2048446 w 15576846"/>
              <a:gd name="connsiteY13265" fmla="*/ 4777721 h 7267344"/>
              <a:gd name="connsiteX13266" fmla="*/ 2056093 w 15576846"/>
              <a:gd name="connsiteY13266" fmla="*/ 4797064 h 7267344"/>
              <a:gd name="connsiteX13267" fmla="*/ 2045747 w 15576846"/>
              <a:gd name="connsiteY13267" fmla="*/ 4790317 h 7267344"/>
              <a:gd name="connsiteX13268" fmla="*/ 2038212 w 15576846"/>
              <a:gd name="connsiteY13268" fmla="*/ 4771424 h 7267344"/>
              <a:gd name="connsiteX13269" fmla="*/ 2060704 w 15576846"/>
              <a:gd name="connsiteY13269" fmla="*/ 4808535 h 7267344"/>
              <a:gd name="connsiteX13270" fmla="*/ 2068126 w 15576846"/>
              <a:gd name="connsiteY13270" fmla="*/ 4826978 h 7267344"/>
              <a:gd name="connsiteX13271" fmla="*/ 2058342 w 15576846"/>
              <a:gd name="connsiteY13271" fmla="*/ 4820231 h 7267344"/>
              <a:gd name="connsiteX13272" fmla="*/ 2050695 w 15576846"/>
              <a:gd name="connsiteY13272" fmla="*/ 4802125 h 7267344"/>
              <a:gd name="connsiteX13273" fmla="*/ 2060704 w 15576846"/>
              <a:gd name="connsiteY13273" fmla="*/ 4808535 h 7267344"/>
              <a:gd name="connsiteX13274" fmla="*/ 2068239 w 15576846"/>
              <a:gd name="connsiteY13274" fmla="*/ 4813258 h 7267344"/>
              <a:gd name="connsiteX13275" fmla="*/ 2078473 w 15576846"/>
              <a:gd name="connsiteY13275" fmla="*/ 4819556 h 7267344"/>
              <a:gd name="connsiteX13276" fmla="*/ 2086232 w 15576846"/>
              <a:gd name="connsiteY13276" fmla="*/ 4839012 h 7267344"/>
              <a:gd name="connsiteX13277" fmla="*/ 2076111 w 15576846"/>
              <a:gd name="connsiteY13277" fmla="*/ 4832264 h 7267344"/>
              <a:gd name="connsiteX13278" fmla="*/ 2068239 w 15576846"/>
              <a:gd name="connsiteY13278" fmla="*/ 4813258 h 7267344"/>
              <a:gd name="connsiteX13279" fmla="*/ 2090506 w 15576846"/>
              <a:gd name="connsiteY13279" fmla="*/ 4849808 h 7267344"/>
              <a:gd name="connsiteX13280" fmla="*/ 2098603 w 15576846"/>
              <a:gd name="connsiteY13280" fmla="*/ 4869488 h 7267344"/>
              <a:gd name="connsiteX13281" fmla="*/ 2088819 w 15576846"/>
              <a:gd name="connsiteY13281" fmla="*/ 4862628 h 7267344"/>
              <a:gd name="connsiteX13282" fmla="*/ 2080609 w 15576846"/>
              <a:gd name="connsiteY13282" fmla="*/ 4843285 h 7267344"/>
              <a:gd name="connsiteX13283" fmla="*/ 2090506 w 15576846"/>
              <a:gd name="connsiteY13283" fmla="*/ 4849808 h 7267344"/>
              <a:gd name="connsiteX13284" fmla="*/ 2098153 w 15576846"/>
              <a:gd name="connsiteY13284" fmla="*/ 4854756 h 7267344"/>
              <a:gd name="connsiteX13285" fmla="*/ 2108162 w 15576846"/>
              <a:gd name="connsiteY13285" fmla="*/ 4861054 h 7267344"/>
              <a:gd name="connsiteX13286" fmla="*/ 2116484 w 15576846"/>
              <a:gd name="connsiteY13286" fmla="*/ 4881746 h 7267344"/>
              <a:gd name="connsiteX13287" fmla="*/ 2106475 w 15576846"/>
              <a:gd name="connsiteY13287" fmla="*/ 4874998 h 7267344"/>
              <a:gd name="connsiteX13288" fmla="*/ 2098153 w 15576846"/>
              <a:gd name="connsiteY13288" fmla="*/ 4854756 h 7267344"/>
              <a:gd name="connsiteX13289" fmla="*/ 2120982 w 15576846"/>
              <a:gd name="connsiteY13289" fmla="*/ 4892542 h 7267344"/>
              <a:gd name="connsiteX13290" fmla="*/ 2129754 w 15576846"/>
              <a:gd name="connsiteY13290" fmla="*/ 4913910 h 7267344"/>
              <a:gd name="connsiteX13291" fmla="*/ 2120082 w 15576846"/>
              <a:gd name="connsiteY13291" fmla="*/ 4907049 h 7267344"/>
              <a:gd name="connsiteX13292" fmla="*/ 2111086 w 15576846"/>
              <a:gd name="connsiteY13292" fmla="*/ 4886132 h 7267344"/>
              <a:gd name="connsiteX13293" fmla="*/ 2120982 w 15576846"/>
              <a:gd name="connsiteY13293" fmla="*/ 4892542 h 7267344"/>
              <a:gd name="connsiteX13294" fmla="*/ 2128629 w 15576846"/>
              <a:gd name="connsiteY13294" fmla="*/ 4897490 h 7267344"/>
              <a:gd name="connsiteX13295" fmla="*/ 2138526 w 15576846"/>
              <a:gd name="connsiteY13295" fmla="*/ 4903788 h 7267344"/>
              <a:gd name="connsiteX13296" fmla="*/ 2147523 w 15576846"/>
              <a:gd name="connsiteY13296" fmla="*/ 4926055 h 7267344"/>
              <a:gd name="connsiteX13297" fmla="*/ 2137738 w 15576846"/>
              <a:gd name="connsiteY13297" fmla="*/ 4919420 h 7267344"/>
              <a:gd name="connsiteX13298" fmla="*/ 2128629 w 15576846"/>
              <a:gd name="connsiteY13298" fmla="*/ 4897490 h 7267344"/>
              <a:gd name="connsiteX13299" fmla="*/ 2152021 w 15576846"/>
              <a:gd name="connsiteY13299" fmla="*/ 4937188 h 7267344"/>
              <a:gd name="connsiteX13300" fmla="*/ 2160006 w 15576846"/>
              <a:gd name="connsiteY13300" fmla="*/ 4956644 h 7267344"/>
              <a:gd name="connsiteX13301" fmla="*/ 2150671 w 15576846"/>
              <a:gd name="connsiteY13301" fmla="*/ 4950009 h 7267344"/>
              <a:gd name="connsiteX13302" fmla="*/ 2142462 w 15576846"/>
              <a:gd name="connsiteY13302" fmla="*/ 4930891 h 7267344"/>
              <a:gd name="connsiteX13303" fmla="*/ 2152021 w 15576846"/>
              <a:gd name="connsiteY13303" fmla="*/ 4937188 h 7267344"/>
              <a:gd name="connsiteX13304" fmla="*/ 2164729 w 15576846"/>
              <a:gd name="connsiteY13304" fmla="*/ 4968003 h 7267344"/>
              <a:gd name="connsiteX13305" fmla="*/ 2172713 w 15576846"/>
              <a:gd name="connsiteY13305" fmla="*/ 4986783 h 7267344"/>
              <a:gd name="connsiteX13306" fmla="*/ 2163829 w 15576846"/>
              <a:gd name="connsiteY13306" fmla="*/ 4980035 h 7267344"/>
              <a:gd name="connsiteX13307" fmla="*/ 2155732 w 15576846"/>
              <a:gd name="connsiteY13307" fmla="*/ 4961705 h 7267344"/>
              <a:gd name="connsiteX13308" fmla="*/ 2164729 w 15576846"/>
              <a:gd name="connsiteY13308" fmla="*/ 4968003 h 7267344"/>
              <a:gd name="connsiteX13309" fmla="*/ 2172938 w 15576846"/>
              <a:gd name="connsiteY13309" fmla="*/ 4973626 h 7267344"/>
              <a:gd name="connsiteX13310" fmla="*/ 2406066 w 15576846"/>
              <a:gd name="connsiteY13310" fmla="*/ 5066742 h 7267344"/>
              <a:gd name="connsiteX13311" fmla="*/ 2706895 w 15576846"/>
              <a:gd name="connsiteY13311" fmla="*/ 4886244 h 7267344"/>
              <a:gd name="connsiteX13312" fmla="*/ 2935975 w 15576846"/>
              <a:gd name="connsiteY13312" fmla="*/ 4544368 h 7267344"/>
              <a:gd name="connsiteX13313" fmla="*/ 3321597 w 15576846"/>
              <a:gd name="connsiteY13313" fmla="*/ 3696538 h 7267344"/>
              <a:gd name="connsiteX13314" fmla="*/ 3352861 w 15576846"/>
              <a:gd name="connsiteY13314" fmla="*/ 3633560 h 7267344"/>
              <a:gd name="connsiteX13315" fmla="*/ 3366469 w 15576846"/>
              <a:gd name="connsiteY13315" fmla="*/ 3633560 h 7267344"/>
              <a:gd name="connsiteX13316" fmla="*/ 3323397 w 15576846"/>
              <a:gd name="connsiteY13316" fmla="*/ 3725102 h 7267344"/>
              <a:gd name="connsiteX13317" fmla="*/ 2955655 w 15576846"/>
              <a:gd name="connsiteY13317" fmla="*/ 4565735 h 7267344"/>
              <a:gd name="connsiteX13318" fmla="*/ 2429458 w 15576846"/>
              <a:gd name="connsiteY13318" fmla="*/ 5098793 h 7267344"/>
              <a:gd name="connsiteX13319" fmla="*/ 2181373 w 15576846"/>
              <a:gd name="connsiteY13319" fmla="*/ 4992856 h 7267344"/>
              <a:gd name="connsiteX13320" fmla="*/ 2172938 w 15576846"/>
              <a:gd name="connsiteY13320" fmla="*/ 4973626 h 7267344"/>
              <a:gd name="connsiteX13321" fmla="*/ 2429233 w 15576846"/>
              <a:gd name="connsiteY13321" fmla="*/ 5106552 h 7267344"/>
              <a:gd name="connsiteX13322" fmla="*/ 2959479 w 15576846"/>
              <a:gd name="connsiteY13322" fmla="*/ 4569784 h 7267344"/>
              <a:gd name="connsiteX13323" fmla="*/ 3326883 w 15576846"/>
              <a:gd name="connsiteY13323" fmla="*/ 3729825 h 7267344"/>
              <a:gd name="connsiteX13324" fmla="*/ 3372204 w 15576846"/>
              <a:gd name="connsiteY13324" fmla="*/ 3633560 h 7267344"/>
              <a:gd name="connsiteX13325" fmla="*/ 3385924 w 15576846"/>
              <a:gd name="connsiteY13325" fmla="*/ 3633560 h 7267344"/>
              <a:gd name="connsiteX13326" fmla="*/ 3325309 w 15576846"/>
              <a:gd name="connsiteY13326" fmla="*/ 3769299 h 7267344"/>
              <a:gd name="connsiteX13327" fmla="*/ 2979046 w 15576846"/>
              <a:gd name="connsiteY13327" fmla="*/ 4591151 h 7267344"/>
              <a:gd name="connsiteX13328" fmla="*/ 2452624 w 15576846"/>
              <a:gd name="connsiteY13328" fmla="*/ 5138716 h 7267344"/>
              <a:gd name="connsiteX13329" fmla="*/ 2193968 w 15576846"/>
              <a:gd name="connsiteY13329" fmla="*/ 5022433 h 7267344"/>
              <a:gd name="connsiteX13330" fmla="*/ 2186321 w 15576846"/>
              <a:gd name="connsiteY13330" fmla="*/ 5004889 h 7267344"/>
              <a:gd name="connsiteX13331" fmla="*/ 2429233 w 15576846"/>
              <a:gd name="connsiteY13331" fmla="*/ 5106552 h 7267344"/>
              <a:gd name="connsiteX13332" fmla="*/ 3375803 w 15576846"/>
              <a:gd name="connsiteY13332" fmla="*/ 3626025 h 7267344"/>
              <a:gd name="connsiteX13333" fmla="*/ 3383000 w 15576846"/>
              <a:gd name="connsiteY13333" fmla="*/ 3610843 h 7267344"/>
              <a:gd name="connsiteX13334" fmla="*/ 3396383 w 15576846"/>
              <a:gd name="connsiteY13334" fmla="*/ 3610281 h 7267344"/>
              <a:gd name="connsiteX13335" fmla="*/ 3389298 w 15576846"/>
              <a:gd name="connsiteY13335" fmla="*/ 3626138 h 7267344"/>
              <a:gd name="connsiteX13336" fmla="*/ 3375803 w 15576846"/>
              <a:gd name="connsiteY13336" fmla="*/ 3626138 h 7267344"/>
              <a:gd name="connsiteX13337" fmla="*/ 3386599 w 15576846"/>
              <a:gd name="connsiteY13337" fmla="*/ 3602971 h 7267344"/>
              <a:gd name="connsiteX13338" fmla="*/ 3393684 w 15576846"/>
              <a:gd name="connsiteY13338" fmla="*/ 3587789 h 7267344"/>
              <a:gd name="connsiteX13339" fmla="*/ 3406842 w 15576846"/>
              <a:gd name="connsiteY13339" fmla="*/ 3586552 h 7267344"/>
              <a:gd name="connsiteX13340" fmla="*/ 3399869 w 15576846"/>
              <a:gd name="connsiteY13340" fmla="*/ 3602297 h 7267344"/>
              <a:gd name="connsiteX13341" fmla="*/ 3386599 w 15576846"/>
              <a:gd name="connsiteY13341" fmla="*/ 3602971 h 7267344"/>
              <a:gd name="connsiteX13342" fmla="*/ 3412802 w 15576846"/>
              <a:gd name="connsiteY13342" fmla="*/ 3585990 h 7267344"/>
              <a:gd name="connsiteX13343" fmla="*/ 3426072 w 15576846"/>
              <a:gd name="connsiteY13343" fmla="*/ 3584640 h 7267344"/>
              <a:gd name="connsiteX13344" fmla="*/ 3418987 w 15576846"/>
              <a:gd name="connsiteY13344" fmla="*/ 3601397 h 7267344"/>
              <a:gd name="connsiteX13345" fmla="*/ 3405604 w 15576846"/>
              <a:gd name="connsiteY13345" fmla="*/ 3602071 h 7267344"/>
              <a:gd name="connsiteX13346" fmla="*/ 3412802 w 15576846"/>
              <a:gd name="connsiteY13346" fmla="*/ 3585990 h 7267344"/>
              <a:gd name="connsiteX13347" fmla="*/ 3416401 w 15576846"/>
              <a:gd name="connsiteY13347" fmla="*/ 3578118 h 7267344"/>
              <a:gd name="connsiteX13348" fmla="*/ 3423486 w 15576846"/>
              <a:gd name="connsiteY13348" fmla="*/ 3562261 h 7267344"/>
              <a:gd name="connsiteX13349" fmla="*/ 3436418 w 15576846"/>
              <a:gd name="connsiteY13349" fmla="*/ 3560349 h 7267344"/>
              <a:gd name="connsiteX13350" fmla="*/ 3429446 w 15576846"/>
              <a:gd name="connsiteY13350" fmla="*/ 3576881 h 7267344"/>
              <a:gd name="connsiteX13351" fmla="*/ 3416401 w 15576846"/>
              <a:gd name="connsiteY13351" fmla="*/ 3578118 h 7267344"/>
              <a:gd name="connsiteX13352" fmla="*/ 3442379 w 15576846"/>
              <a:gd name="connsiteY13352" fmla="*/ 3559337 h 7267344"/>
              <a:gd name="connsiteX13353" fmla="*/ 3455536 w 15576846"/>
              <a:gd name="connsiteY13353" fmla="*/ 3557200 h 7267344"/>
              <a:gd name="connsiteX13354" fmla="*/ 3448564 w 15576846"/>
              <a:gd name="connsiteY13354" fmla="*/ 3574744 h 7267344"/>
              <a:gd name="connsiteX13355" fmla="*/ 3435406 w 15576846"/>
              <a:gd name="connsiteY13355" fmla="*/ 3576093 h 7267344"/>
              <a:gd name="connsiteX13356" fmla="*/ 3442379 w 15576846"/>
              <a:gd name="connsiteY13356" fmla="*/ 3559337 h 7267344"/>
              <a:gd name="connsiteX13357" fmla="*/ 3461497 w 15576846"/>
              <a:gd name="connsiteY13357" fmla="*/ 3556301 h 7267344"/>
              <a:gd name="connsiteX13358" fmla="*/ 3474767 w 15576846"/>
              <a:gd name="connsiteY13358" fmla="*/ 3553939 h 7267344"/>
              <a:gd name="connsiteX13359" fmla="*/ 3467682 w 15576846"/>
              <a:gd name="connsiteY13359" fmla="*/ 3572720 h 7267344"/>
              <a:gd name="connsiteX13360" fmla="*/ 3454299 w 15576846"/>
              <a:gd name="connsiteY13360" fmla="*/ 3574294 h 7267344"/>
              <a:gd name="connsiteX13361" fmla="*/ 3461497 w 15576846"/>
              <a:gd name="connsiteY13361" fmla="*/ 3556301 h 7267344"/>
              <a:gd name="connsiteX13362" fmla="*/ 3464758 w 15576846"/>
              <a:gd name="connsiteY13362" fmla="*/ 3547979 h 7267344"/>
              <a:gd name="connsiteX13363" fmla="*/ 3471956 w 15576846"/>
              <a:gd name="connsiteY13363" fmla="*/ 3529873 h 7267344"/>
              <a:gd name="connsiteX13364" fmla="*/ 3485001 w 15576846"/>
              <a:gd name="connsiteY13364" fmla="*/ 3526836 h 7267344"/>
              <a:gd name="connsiteX13365" fmla="*/ 3477916 w 15576846"/>
              <a:gd name="connsiteY13365" fmla="*/ 3545730 h 7267344"/>
              <a:gd name="connsiteX13366" fmla="*/ 3464758 w 15576846"/>
              <a:gd name="connsiteY13366" fmla="*/ 3547979 h 7267344"/>
              <a:gd name="connsiteX13367" fmla="*/ 3475217 w 15576846"/>
              <a:gd name="connsiteY13367" fmla="*/ 3521663 h 7267344"/>
              <a:gd name="connsiteX13368" fmla="*/ 3482189 w 15576846"/>
              <a:gd name="connsiteY13368" fmla="*/ 3503895 h 7267344"/>
              <a:gd name="connsiteX13369" fmla="*/ 3494897 w 15576846"/>
              <a:gd name="connsiteY13369" fmla="*/ 3500071 h 7267344"/>
              <a:gd name="connsiteX13370" fmla="*/ 3487925 w 15576846"/>
              <a:gd name="connsiteY13370" fmla="*/ 3518627 h 7267344"/>
              <a:gd name="connsiteX13371" fmla="*/ 3475217 w 15576846"/>
              <a:gd name="connsiteY13371" fmla="*/ 3521663 h 7267344"/>
              <a:gd name="connsiteX13372" fmla="*/ 3485563 w 15576846"/>
              <a:gd name="connsiteY13372" fmla="*/ 3495348 h 7267344"/>
              <a:gd name="connsiteX13373" fmla="*/ 3492648 w 15576846"/>
              <a:gd name="connsiteY13373" fmla="*/ 3477467 h 7267344"/>
              <a:gd name="connsiteX13374" fmla="*/ 3505019 w 15576846"/>
              <a:gd name="connsiteY13374" fmla="*/ 3472968 h 7267344"/>
              <a:gd name="connsiteX13375" fmla="*/ 3498046 w 15576846"/>
              <a:gd name="connsiteY13375" fmla="*/ 3491637 h 7267344"/>
              <a:gd name="connsiteX13376" fmla="*/ 3485563 w 15576846"/>
              <a:gd name="connsiteY13376" fmla="*/ 3495348 h 7267344"/>
              <a:gd name="connsiteX13377" fmla="*/ 3496134 w 15576846"/>
              <a:gd name="connsiteY13377" fmla="*/ 3468470 h 7267344"/>
              <a:gd name="connsiteX13378" fmla="*/ 3502994 w 15576846"/>
              <a:gd name="connsiteY13378" fmla="*/ 3450926 h 7267344"/>
              <a:gd name="connsiteX13379" fmla="*/ 3515140 w 15576846"/>
              <a:gd name="connsiteY13379" fmla="*/ 3445753 h 7267344"/>
              <a:gd name="connsiteX13380" fmla="*/ 3508392 w 15576846"/>
              <a:gd name="connsiteY13380" fmla="*/ 3463971 h 7267344"/>
              <a:gd name="connsiteX13381" fmla="*/ 3496134 w 15576846"/>
              <a:gd name="connsiteY13381" fmla="*/ 3468470 h 7267344"/>
              <a:gd name="connsiteX13382" fmla="*/ 3506705 w 15576846"/>
              <a:gd name="connsiteY13382" fmla="*/ 3441367 h 7267344"/>
              <a:gd name="connsiteX13383" fmla="*/ 3513340 w 15576846"/>
              <a:gd name="connsiteY13383" fmla="*/ 3424386 h 7267344"/>
              <a:gd name="connsiteX13384" fmla="*/ 3525149 w 15576846"/>
              <a:gd name="connsiteY13384" fmla="*/ 3418538 h 7267344"/>
              <a:gd name="connsiteX13385" fmla="*/ 3518626 w 15576846"/>
              <a:gd name="connsiteY13385" fmla="*/ 3436307 h 7267344"/>
              <a:gd name="connsiteX13386" fmla="*/ 3506705 w 15576846"/>
              <a:gd name="connsiteY13386" fmla="*/ 3441367 h 7267344"/>
              <a:gd name="connsiteX13387" fmla="*/ 3517389 w 15576846"/>
              <a:gd name="connsiteY13387" fmla="*/ 3414152 h 7267344"/>
              <a:gd name="connsiteX13388" fmla="*/ 3523799 w 15576846"/>
              <a:gd name="connsiteY13388" fmla="*/ 3397621 h 7267344"/>
              <a:gd name="connsiteX13389" fmla="*/ 3535270 w 15576846"/>
              <a:gd name="connsiteY13389" fmla="*/ 3391098 h 7267344"/>
              <a:gd name="connsiteX13390" fmla="*/ 3528972 w 15576846"/>
              <a:gd name="connsiteY13390" fmla="*/ 3408304 h 7267344"/>
              <a:gd name="connsiteX13391" fmla="*/ 3517389 w 15576846"/>
              <a:gd name="connsiteY13391" fmla="*/ 3414152 h 7267344"/>
              <a:gd name="connsiteX13392" fmla="*/ 3527735 w 15576846"/>
              <a:gd name="connsiteY13392" fmla="*/ 3387499 h 7267344"/>
              <a:gd name="connsiteX13393" fmla="*/ 3534258 w 15576846"/>
              <a:gd name="connsiteY13393" fmla="*/ 3370743 h 7267344"/>
              <a:gd name="connsiteX13394" fmla="*/ 3545391 w 15576846"/>
              <a:gd name="connsiteY13394" fmla="*/ 3363658 h 7267344"/>
              <a:gd name="connsiteX13395" fmla="*/ 3538981 w 15576846"/>
              <a:gd name="connsiteY13395" fmla="*/ 3381089 h 7267344"/>
              <a:gd name="connsiteX13396" fmla="*/ 3527735 w 15576846"/>
              <a:gd name="connsiteY13396" fmla="*/ 3387499 h 7267344"/>
              <a:gd name="connsiteX13397" fmla="*/ 3552589 w 15576846"/>
              <a:gd name="connsiteY13397" fmla="*/ 3358710 h 7267344"/>
              <a:gd name="connsiteX13398" fmla="*/ 3563610 w 15576846"/>
              <a:gd name="connsiteY13398" fmla="*/ 3350837 h 7267344"/>
              <a:gd name="connsiteX13399" fmla="*/ 3557200 w 15576846"/>
              <a:gd name="connsiteY13399" fmla="*/ 3369393 h 7267344"/>
              <a:gd name="connsiteX13400" fmla="*/ 3545954 w 15576846"/>
              <a:gd name="connsiteY13400" fmla="*/ 3376703 h 7267344"/>
              <a:gd name="connsiteX13401" fmla="*/ 3552589 w 15576846"/>
              <a:gd name="connsiteY13401" fmla="*/ 3358710 h 7267344"/>
              <a:gd name="connsiteX13402" fmla="*/ 3556637 w 15576846"/>
              <a:gd name="connsiteY13402" fmla="*/ 3347689 h 7267344"/>
              <a:gd name="connsiteX13403" fmla="*/ 3563385 w 15576846"/>
              <a:gd name="connsiteY13403" fmla="*/ 3329133 h 7267344"/>
              <a:gd name="connsiteX13404" fmla="*/ 3574068 w 15576846"/>
              <a:gd name="connsiteY13404" fmla="*/ 3320698 h 7267344"/>
              <a:gd name="connsiteX13405" fmla="*/ 3567546 w 15576846"/>
              <a:gd name="connsiteY13405" fmla="*/ 3339704 h 7267344"/>
              <a:gd name="connsiteX13406" fmla="*/ 3556637 w 15576846"/>
              <a:gd name="connsiteY13406" fmla="*/ 3347689 h 7267344"/>
              <a:gd name="connsiteX13407" fmla="*/ 3581491 w 15576846"/>
              <a:gd name="connsiteY13407" fmla="*/ 3314288 h 7267344"/>
              <a:gd name="connsiteX13408" fmla="*/ 3593411 w 15576846"/>
              <a:gd name="connsiteY13408" fmla="*/ 3303267 h 7267344"/>
              <a:gd name="connsiteX13409" fmla="*/ 3587001 w 15576846"/>
              <a:gd name="connsiteY13409" fmla="*/ 3323060 h 7267344"/>
              <a:gd name="connsiteX13410" fmla="*/ 3574856 w 15576846"/>
              <a:gd name="connsiteY13410" fmla="*/ 3333744 h 7267344"/>
              <a:gd name="connsiteX13411" fmla="*/ 3581491 w 15576846"/>
              <a:gd name="connsiteY13411" fmla="*/ 3314288 h 7267344"/>
              <a:gd name="connsiteX13412" fmla="*/ 3601284 w 15576846"/>
              <a:gd name="connsiteY13412" fmla="*/ 3295170 h 7267344"/>
              <a:gd name="connsiteX13413" fmla="*/ 3613879 w 15576846"/>
              <a:gd name="connsiteY13413" fmla="*/ 3280101 h 7267344"/>
              <a:gd name="connsiteX13414" fmla="*/ 3608368 w 15576846"/>
              <a:gd name="connsiteY13414" fmla="*/ 3298207 h 7267344"/>
              <a:gd name="connsiteX13415" fmla="*/ 3594761 w 15576846"/>
              <a:gd name="connsiteY13415" fmla="*/ 3315300 h 7267344"/>
              <a:gd name="connsiteX13416" fmla="*/ 3601284 w 15576846"/>
              <a:gd name="connsiteY13416" fmla="*/ 3295170 h 7267344"/>
              <a:gd name="connsiteX13417" fmla="*/ 3632435 w 15576846"/>
              <a:gd name="connsiteY13417" fmla="*/ 3241752 h 7267344"/>
              <a:gd name="connsiteX13418" fmla="*/ 3644918 w 15576846"/>
              <a:gd name="connsiteY13418" fmla="*/ 3218360 h 7267344"/>
              <a:gd name="connsiteX13419" fmla="*/ 3636933 w 15576846"/>
              <a:gd name="connsiteY13419" fmla="*/ 3246250 h 7267344"/>
              <a:gd name="connsiteX13420" fmla="*/ 3627262 w 15576846"/>
              <a:gd name="connsiteY13420" fmla="*/ 3257272 h 7267344"/>
              <a:gd name="connsiteX13421" fmla="*/ 3632435 w 15576846"/>
              <a:gd name="connsiteY13421" fmla="*/ 3241752 h 7267344"/>
              <a:gd name="connsiteX13422" fmla="*/ 3652453 w 15576846"/>
              <a:gd name="connsiteY13422" fmla="*/ 3210151 h 7267344"/>
              <a:gd name="connsiteX13423" fmla="*/ 3661899 w 15576846"/>
              <a:gd name="connsiteY13423" fmla="*/ 3201379 h 7267344"/>
              <a:gd name="connsiteX13424" fmla="*/ 3653690 w 15576846"/>
              <a:gd name="connsiteY13424" fmla="*/ 3232080 h 7267344"/>
              <a:gd name="connsiteX13425" fmla="*/ 3644018 w 15576846"/>
              <a:gd name="connsiteY13425" fmla="*/ 3239840 h 7267344"/>
              <a:gd name="connsiteX13426" fmla="*/ 3652453 w 15576846"/>
              <a:gd name="connsiteY13426" fmla="*/ 3210151 h 7267344"/>
              <a:gd name="connsiteX13427" fmla="*/ 3668422 w 15576846"/>
              <a:gd name="connsiteY13427" fmla="*/ 3195981 h 7267344"/>
              <a:gd name="connsiteX13428" fmla="*/ 3678318 w 15576846"/>
              <a:gd name="connsiteY13428" fmla="*/ 3188446 h 7267344"/>
              <a:gd name="connsiteX13429" fmla="*/ 3670221 w 15576846"/>
              <a:gd name="connsiteY13429" fmla="*/ 3220722 h 7267344"/>
              <a:gd name="connsiteX13430" fmla="*/ 3659987 w 15576846"/>
              <a:gd name="connsiteY13430" fmla="*/ 3227582 h 7267344"/>
              <a:gd name="connsiteX13431" fmla="*/ 3668422 w 15576846"/>
              <a:gd name="connsiteY13431" fmla="*/ 3195981 h 7267344"/>
              <a:gd name="connsiteX13432" fmla="*/ 3684504 w 15576846"/>
              <a:gd name="connsiteY13432" fmla="*/ 3184060 h 7267344"/>
              <a:gd name="connsiteX13433" fmla="*/ 3693275 w 15576846"/>
              <a:gd name="connsiteY13433" fmla="*/ 3178212 h 7267344"/>
              <a:gd name="connsiteX13434" fmla="*/ 3685403 w 15576846"/>
              <a:gd name="connsiteY13434" fmla="*/ 3211388 h 7267344"/>
              <a:gd name="connsiteX13435" fmla="*/ 3676294 w 15576846"/>
              <a:gd name="connsiteY13435" fmla="*/ 3216898 h 7267344"/>
              <a:gd name="connsiteX13436" fmla="*/ 3684504 w 15576846"/>
              <a:gd name="connsiteY13436" fmla="*/ 3184060 h 7267344"/>
              <a:gd name="connsiteX13437" fmla="*/ 3699123 w 15576846"/>
              <a:gd name="connsiteY13437" fmla="*/ 3174389 h 7267344"/>
              <a:gd name="connsiteX13438" fmla="*/ 3708120 w 15576846"/>
              <a:gd name="connsiteY13438" fmla="*/ 3168878 h 7267344"/>
              <a:gd name="connsiteX13439" fmla="*/ 3700585 w 15576846"/>
              <a:gd name="connsiteY13439" fmla="*/ 3202954 h 7267344"/>
              <a:gd name="connsiteX13440" fmla="*/ 3691251 w 15576846"/>
              <a:gd name="connsiteY13440" fmla="*/ 3208127 h 7267344"/>
              <a:gd name="connsiteX13441" fmla="*/ 3699123 w 15576846"/>
              <a:gd name="connsiteY13441" fmla="*/ 3174389 h 7267344"/>
              <a:gd name="connsiteX13442" fmla="*/ 3713855 w 15576846"/>
              <a:gd name="connsiteY13442" fmla="*/ 3165505 h 7267344"/>
              <a:gd name="connsiteX13443" fmla="*/ 3722964 w 15576846"/>
              <a:gd name="connsiteY13443" fmla="*/ 3160331 h 7267344"/>
              <a:gd name="connsiteX13444" fmla="*/ 3715655 w 15576846"/>
              <a:gd name="connsiteY13444" fmla="*/ 3195081 h 7267344"/>
              <a:gd name="connsiteX13445" fmla="*/ 3706208 w 15576846"/>
              <a:gd name="connsiteY13445" fmla="*/ 3199917 h 7267344"/>
              <a:gd name="connsiteX13446" fmla="*/ 3713855 w 15576846"/>
              <a:gd name="connsiteY13446" fmla="*/ 3165505 h 7267344"/>
              <a:gd name="connsiteX13447" fmla="*/ 3728475 w 15576846"/>
              <a:gd name="connsiteY13447" fmla="*/ 3157182 h 7267344"/>
              <a:gd name="connsiteX13448" fmla="*/ 3737584 w 15576846"/>
              <a:gd name="connsiteY13448" fmla="*/ 3152234 h 7267344"/>
              <a:gd name="connsiteX13449" fmla="*/ 3730724 w 15576846"/>
              <a:gd name="connsiteY13449" fmla="*/ 3187659 h 7267344"/>
              <a:gd name="connsiteX13450" fmla="*/ 3721165 w 15576846"/>
              <a:gd name="connsiteY13450" fmla="*/ 3192270 h 7267344"/>
              <a:gd name="connsiteX13451" fmla="*/ 3728475 w 15576846"/>
              <a:gd name="connsiteY13451" fmla="*/ 3157182 h 7267344"/>
              <a:gd name="connsiteX13452" fmla="*/ 3743095 w 15576846"/>
              <a:gd name="connsiteY13452" fmla="*/ 3149311 h 7267344"/>
              <a:gd name="connsiteX13453" fmla="*/ 4659638 w 15576846"/>
              <a:gd name="connsiteY13453" fmla="*/ 2852643 h 7267344"/>
              <a:gd name="connsiteX13454" fmla="*/ 4703834 w 15576846"/>
              <a:gd name="connsiteY13454" fmla="*/ 2851518 h 7267344"/>
              <a:gd name="connsiteX13455" fmla="*/ 5149848 w 15576846"/>
              <a:gd name="connsiteY13455" fmla="*/ 2954418 h 7267344"/>
              <a:gd name="connsiteX13456" fmla="*/ 5428522 w 15576846"/>
              <a:gd name="connsiteY13456" fmla="*/ 3083747 h 7267344"/>
              <a:gd name="connsiteX13457" fmla="*/ 5683242 w 15576846"/>
              <a:gd name="connsiteY13457" fmla="*/ 3200704 h 7267344"/>
              <a:gd name="connsiteX13458" fmla="*/ 6132292 w 15576846"/>
              <a:gd name="connsiteY13458" fmla="*/ 3433383 h 7267344"/>
              <a:gd name="connsiteX13459" fmla="*/ 6303568 w 15576846"/>
              <a:gd name="connsiteY13459" fmla="*/ 3497147 h 7267344"/>
              <a:gd name="connsiteX13460" fmla="*/ 6304580 w 15576846"/>
              <a:gd name="connsiteY13460" fmla="*/ 3500971 h 7267344"/>
              <a:gd name="connsiteX13461" fmla="*/ 6133417 w 15576846"/>
              <a:gd name="connsiteY13461" fmla="*/ 3443954 h 7267344"/>
              <a:gd name="connsiteX13462" fmla="*/ 5683017 w 15576846"/>
              <a:gd name="connsiteY13462" fmla="*/ 3236579 h 7267344"/>
              <a:gd name="connsiteX13463" fmla="*/ 5423574 w 15576846"/>
              <a:gd name="connsiteY13463" fmla="*/ 3126369 h 7267344"/>
              <a:gd name="connsiteX13464" fmla="*/ 5145462 w 15576846"/>
              <a:gd name="connsiteY13464" fmla="*/ 3011098 h 7267344"/>
              <a:gd name="connsiteX13465" fmla="*/ 4697312 w 15576846"/>
              <a:gd name="connsiteY13465" fmla="*/ 2914833 h 7267344"/>
              <a:gd name="connsiteX13466" fmla="*/ 4652890 w 15576846"/>
              <a:gd name="connsiteY13466" fmla="*/ 2915845 h 7267344"/>
              <a:gd name="connsiteX13467" fmla="*/ 3736010 w 15576846"/>
              <a:gd name="connsiteY13467" fmla="*/ 3184848 h 7267344"/>
              <a:gd name="connsiteX13468" fmla="*/ 3743095 w 15576846"/>
              <a:gd name="connsiteY13468" fmla="*/ 3149311 h 7267344"/>
              <a:gd name="connsiteX13469" fmla="*/ 6393760 w 15576846"/>
              <a:gd name="connsiteY13469" fmla="*/ 3626025 h 7267344"/>
              <a:gd name="connsiteX13470" fmla="*/ 6393760 w 15576846"/>
              <a:gd name="connsiteY13470" fmla="*/ 3626025 h 7267344"/>
              <a:gd name="connsiteX13471" fmla="*/ 6393423 w 15576846"/>
              <a:gd name="connsiteY13471" fmla="*/ 3625126 h 7267344"/>
              <a:gd name="connsiteX13472" fmla="*/ 6393760 w 15576846"/>
              <a:gd name="connsiteY13472" fmla="*/ 3626025 h 7267344"/>
              <a:gd name="connsiteX13473" fmla="*/ 6403994 w 15576846"/>
              <a:gd name="connsiteY13473" fmla="*/ 3640870 h 7267344"/>
              <a:gd name="connsiteX13474" fmla="*/ 6428623 w 15576846"/>
              <a:gd name="connsiteY13474" fmla="*/ 3716218 h 7267344"/>
              <a:gd name="connsiteX13475" fmla="*/ 6827178 w 15576846"/>
              <a:gd name="connsiteY13475" fmla="*/ 4502871 h 7267344"/>
              <a:gd name="connsiteX13476" fmla="*/ 7382277 w 15576846"/>
              <a:gd name="connsiteY13476" fmla="*/ 4938988 h 7267344"/>
              <a:gd name="connsiteX13477" fmla="*/ 8082786 w 15576846"/>
              <a:gd name="connsiteY13477" fmla="*/ 4347340 h 7267344"/>
              <a:gd name="connsiteX13478" fmla="*/ 7376316 w 15576846"/>
              <a:gd name="connsiteY13478" fmla="*/ 4964066 h 7267344"/>
              <a:gd name="connsiteX13479" fmla="*/ 6822905 w 15576846"/>
              <a:gd name="connsiteY13479" fmla="*/ 4518952 h 7267344"/>
              <a:gd name="connsiteX13480" fmla="*/ 6427948 w 15576846"/>
              <a:gd name="connsiteY13480" fmla="*/ 3714981 h 7267344"/>
              <a:gd name="connsiteX13481" fmla="*/ 6403994 w 15576846"/>
              <a:gd name="connsiteY13481" fmla="*/ 3640870 h 7267344"/>
              <a:gd name="connsiteX13482" fmla="*/ 6403994 w 15576846"/>
              <a:gd name="connsiteY13482" fmla="*/ 3640870 h 7267344"/>
              <a:gd name="connsiteX13483" fmla="*/ 9376517 w 15576846"/>
              <a:gd name="connsiteY13483" fmla="*/ 4299994 h 7267344"/>
              <a:gd name="connsiteX13484" fmla="*/ 9711533 w 15576846"/>
              <a:gd name="connsiteY13484" fmla="*/ 5204504 h 7267344"/>
              <a:gd name="connsiteX13485" fmla="*/ 9973563 w 15576846"/>
              <a:gd name="connsiteY13485" fmla="*/ 5778609 h 7267344"/>
              <a:gd name="connsiteX13486" fmla="*/ 10121110 w 15576846"/>
              <a:gd name="connsiteY13486" fmla="*/ 6068192 h 7267344"/>
              <a:gd name="connsiteX13487" fmla="*/ 10358849 w 15576846"/>
              <a:gd name="connsiteY13487" fmla="*/ 6365422 h 7267344"/>
              <a:gd name="connsiteX13488" fmla="*/ 10637298 w 15576846"/>
              <a:gd name="connsiteY13488" fmla="*/ 6484854 h 7267344"/>
              <a:gd name="connsiteX13489" fmla="*/ 10691728 w 15576846"/>
              <a:gd name="connsiteY13489" fmla="*/ 6480693 h 7267344"/>
              <a:gd name="connsiteX13490" fmla="*/ 11525051 w 15576846"/>
              <a:gd name="connsiteY13490" fmla="*/ 5392424 h 7267344"/>
              <a:gd name="connsiteX13491" fmla="*/ 11524490 w 15576846"/>
              <a:gd name="connsiteY13491" fmla="*/ 5395123 h 7267344"/>
              <a:gd name="connsiteX13492" fmla="*/ 11252788 w 15576846"/>
              <a:gd name="connsiteY13492" fmla="*/ 5984072 h 7267344"/>
              <a:gd name="connsiteX13493" fmla="*/ 10684644 w 15576846"/>
              <a:gd name="connsiteY13493" fmla="*/ 6544119 h 7267344"/>
              <a:gd name="connsiteX13494" fmla="*/ 10630438 w 15576846"/>
              <a:gd name="connsiteY13494" fmla="*/ 6548281 h 7267344"/>
              <a:gd name="connsiteX13495" fmla="*/ 10116612 w 15576846"/>
              <a:gd name="connsiteY13495" fmla="*/ 6124197 h 7267344"/>
              <a:gd name="connsiteX13496" fmla="*/ 9987508 w 15576846"/>
              <a:gd name="connsiteY13496" fmla="*/ 5864191 h 7267344"/>
              <a:gd name="connsiteX13497" fmla="*/ 9711084 w 15576846"/>
              <a:gd name="connsiteY13497" fmla="*/ 5240491 h 7267344"/>
              <a:gd name="connsiteX13498" fmla="*/ 9375955 w 15576846"/>
              <a:gd name="connsiteY13498" fmla="*/ 4298645 h 7267344"/>
              <a:gd name="connsiteX13499" fmla="*/ 9376517 w 15576846"/>
              <a:gd name="connsiteY13499" fmla="*/ 4299994 h 7267344"/>
              <a:gd name="connsiteX13500" fmla="*/ 13236119 w 15576846"/>
              <a:gd name="connsiteY13500" fmla="*/ 3385475 h 7267344"/>
              <a:gd name="connsiteX13501" fmla="*/ 13757257 w 15576846"/>
              <a:gd name="connsiteY13501" fmla="*/ 3242764 h 7267344"/>
              <a:gd name="connsiteX13502" fmla="*/ 13891645 w 15576846"/>
              <a:gd name="connsiteY13502" fmla="*/ 3259183 h 7267344"/>
              <a:gd name="connsiteX13503" fmla="*/ 13917960 w 15576846"/>
              <a:gd name="connsiteY13503" fmla="*/ 3290447 h 7267344"/>
              <a:gd name="connsiteX13504" fmla="*/ 13781434 w 15576846"/>
              <a:gd name="connsiteY13504" fmla="*/ 3274927 h 7267344"/>
              <a:gd name="connsiteX13505" fmla="*/ 13256475 w 15576846"/>
              <a:gd name="connsiteY13505" fmla="*/ 3406955 h 7267344"/>
              <a:gd name="connsiteX13506" fmla="*/ 12752207 w 15576846"/>
              <a:gd name="connsiteY13506" fmla="*/ 3625463 h 7267344"/>
              <a:gd name="connsiteX13507" fmla="*/ 13236119 w 15576846"/>
              <a:gd name="connsiteY13507" fmla="*/ 3385475 h 7267344"/>
              <a:gd name="connsiteX13508" fmla="*/ 13900753 w 15576846"/>
              <a:gd name="connsiteY13508" fmla="*/ 3260645 h 7267344"/>
              <a:gd name="connsiteX13509" fmla="*/ 13915599 w 15576846"/>
              <a:gd name="connsiteY13509" fmla="*/ 3263007 h 7267344"/>
              <a:gd name="connsiteX13510" fmla="*/ 13942026 w 15576846"/>
              <a:gd name="connsiteY13510" fmla="*/ 3293821 h 7267344"/>
              <a:gd name="connsiteX13511" fmla="*/ 13927295 w 15576846"/>
              <a:gd name="connsiteY13511" fmla="*/ 3291684 h 7267344"/>
              <a:gd name="connsiteX13512" fmla="*/ 13900753 w 15576846"/>
              <a:gd name="connsiteY13512" fmla="*/ 3260645 h 7267344"/>
              <a:gd name="connsiteX13513" fmla="*/ 13924820 w 15576846"/>
              <a:gd name="connsiteY13513" fmla="*/ 3264581 h 7267344"/>
              <a:gd name="connsiteX13514" fmla="*/ 13939440 w 15576846"/>
              <a:gd name="connsiteY13514" fmla="*/ 3267055 h 7267344"/>
              <a:gd name="connsiteX13515" fmla="*/ 13965868 w 15576846"/>
              <a:gd name="connsiteY13515" fmla="*/ 3297419 h 7267344"/>
              <a:gd name="connsiteX13516" fmla="*/ 13951249 w 15576846"/>
              <a:gd name="connsiteY13516" fmla="*/ 3295283 h 7267344"/>
              <a:gd name="connsiteX13517" fmla="*/ 13924820 w 15576846"/>
              <a:gd name="connsiteY13517" fmla="*/ 3264581 h 7267344"/>
              <a:gd name="connsiteX13518" fmla="*/ 13949337 w 15576846"/>
              <a:gd name="connsiteY13518" fmla="*/ 3268742 h 7267344"/>
              <a:gd name="connsiteX13519" fmla="*/ 13963844 w 15576846"/>
              <a:gd name="connsiteY13519" fmla="*/ 3271329 h 7267344"/>
              <a:gd name="connsiteX13520" fmla="*/ 13990384 w 15576846"/>
              <a:gd name="connsiteY13520" fmla="*/ 3301243 h 7267344"/>
              <a:gd name="connsiteX13521" fmla="*/ 13975989 w 15576846"/>
              <a:gd name="connsiteY13521" fmla="*/ 3298994 h 7267344"/>
              <a:gd name="connsiteX13522" fmla="*/ 13949337 w 15576846"/>
              <a:gd name="connsiteY13522" fmla="*/ 3268742 h 7267344"/>
              <a:gd name="connsiteX13523" fmla="*/ 13973403 w 15576846"/>
              <a:gd name="connsiteY13523" fmla="*/ 3272903 h 7267344"/>
              <a:gd name="connsiteX13524" fmla="*/ 13987798 w 15576846"/>
              <a:gd name="connsiteY13524" fmla="*/ 3275490 h 7267344"/>
              <a:gd name="connsiteX13525" fmla="*/ 14014338 w 15576846"/>
              <a:gd name="connsiteY13525" fmla="*/ 3304954 h 7267344"/>
              <a:gd name="connsiteX13526" fmla="*/ 14000056 w 15576846"/>
              <a:gd name="connsiteY13526" fmla="*/ 3302705 h 7267344"/>
              <a:gd name="connsiteX13527" fmla="*/ 13973403 w 15576846"/>
              <a:gd name="connsiteY13527" fmla="*/ 3272903 h 7267344"/>
              <a:gd name="connsiteX13528" fmla="*/ 13997693 w 15576846"/>
              <a:gd name="connsiteY13528" fmla="*/ 3277402 h 7267344"/>
              <a:gd name="connsiteX13529" fmla="*/ 14011976 w 15576846"/>
              <a:gd name="connsiteY13529" fmla="*/ 3280101 h 7267344"/>
              <a:gd name="connsiteX13530" fmla="*/ 14038516 w 15576846"/>
              <a:gd name="connsiteY13530" fmla="*/ 3309115 h 7267344"/>
              <a:gd name="connsiteX13531" fmla="*/ 14024459 w 15576846"/>
              <a:gd name="connsiteY13531" fmla="*/ 3306754 h 7267344"/>
              <a:gd name="connsiteX13532" fmla="*/ 13997693 w 15576846"/>
              <a:gd name="connsiteY13532" fmla="*/ 3277402 h 7267344"/>
              <a:gd name="connsiteX13533" fmla="*/ 14021985 w 15576846"/>
              <a:gd name="connsiteY13533" fmla="*/ 3282012 h 7267344"/>
              <a:gd name="connsiteX13534" fmla="*/ 14036042 w 15576846"/>
              <a:gd name="connsiteY13534" fmla="*/ 3284711 h 7267344"/>
              <a:gd name="connsiteX13535" fmla="*/ 14062582 w 15576846"/>
              <a:gd name="connsiteY13535" fmla="*/ 3313163 h 7267344"/>
              <a:gd name="connsiteX13536" fmla="*/ 14048638 w 15576846"/>
              <a:gd name="connsiteY13536" fmla="*/ 3310690 h 7267344"/>
              <a:gd name="connsiteX13537" fmla="*/ 14021985 w 15576846"/>
              <a:gd name="connsiteY13537" fmla="*/ 3282012 h 7267344"/>
              <a:gd name="connsiteX13538" fmla="*/ 14046276 w 15576846"/>
              <a:gd name="connsiteY13538" fmla="*/ 3286736 h 7267344"/>
              <a:gd name="connsiteX13539" fmla="*/ 14060109 w 15576846"/>
              <a:gd name="connsiteY13539" fmla="*/ 3289547 h 7267344"/>
              <a:gd name="connsiteX13540" fmla="*/ 14086649 w 15576846"/>
              <a:gd name="connsiteY13540" fmla="*/ 3317437 h 7267344"/>
              <a:gd name="connsiteX13541" fmla="*/ 14072817 w 15576846"/>
              <a:gd name="connsiteY13541" fmla="*/ 3314963 h 7267344"/>
              <a:gd name="connsiteX13542" fmla="*/ 14046276 w 15576846"/>
              <a:gd name="connsiteY13542" fmla="*/ 3286736 h 7267344"/>
              <a:gd name="connsiteX13543" fmla="*/ 14070792 w 15576846"/>
              <a:gd name="connsiteY13543" fmla="*/ 3291796 h 7267344"/>
              <a:gd name="connsiteX13544" fmla="*/ 14084400 w 15576846"/>
              <a:gd name="connsiteY13544" fmla="*/ 3294608 h 7267344"/>
              <a:gd name="connsiteX13545" fmla="*/ 14110940 w 15576846"/>
              <a:gd name="connsiteY13545" fmla="*/ 3322048 h 7267344"/>
              <a:gd name="connsiteX13546" fmla="*/ 14097333 w 15576846"/>
              <a:gd name="connsiteY13546" fmla="*/ 3319462 h 7267344"/>
              <a:gd name="connsiteX13547" fmla="*/ 14070792 w 15576846"/>
              <a:gd name="connsiteY13547" fmla="*/ 3291796 h 7267344"/>
              <a:gd name="connsiteX13548" fmla="*/ 14095308 w 15576846"/>
              <a:gd name="connsiteY13548" fmla="*/ 3296970 h 7267344"/>
              <a:gd name="connsiteX13549" fmla="*/ 14108692 w 15576846"/>
              <a:gd name="connsiteY13549" fmla="*/ 3299893 h 7267344"/>
              <a:gd name="connsiteX13550" fmla="*/ 14135232 w 15576846"/>
              <a:gd name="connsiteY13550" fmla="*/ 3326771 h 7267344"/>
              <a:gd name="connsiteX13551" fmla="*/ 14121849 w 15576846"/>
              <a:gd name="connsiteY13551" fmla="*/ 3324185 h 7267344"/>
              <a:gd name="connsiteX13552" fmla="*/ 14095308 w 15576846"/>
              <a:gd name="connsiteY13552" fmla="*/ 3296970 h 7267344"/>
              <a:gd name="connsiteX13553" fmla="*/ 14145915 w 15576846"/>
              <a:gd name="connsiteY13553" fmla="*/ 3337455 h 7267344"/>
              <a:gd name="connsiteX13554" fmla="*/ 14173692 w 15576846"/>
              <a:gd name="connsiteY13554" fmla="*/ 3364220 h 7267344"/>
              <a:gd name="connsiteX13555" fmla="*/ 14160423 w 15576846"/>
              <a:gd name="connsiteY13555" fmla="*/ 3361859 h 7267344"/>
              <a:gd name="connsiteX13556" fmla="*/ 14132421 w 15576846"/>
              <a:gd name="connsiteY13556" fmla="*/ 3334643 h 7267344"/>
              <a:gd name="connsiteX13557" fmla="*/ 14145915 w 15576846"/>
              <a:gd name="connsiteY13557" fmla="*/ 3337455 h 7267344"/>
              <a:gd name="connsiteX13558" fmla="*/ 14183364 w 15576846"/>
              <a:gd name="connsiteY13558" fmla="*/ 3373329 h 7267344"/>
              <a:gd name="connsiteX13559" fmla="*/ 14212717 w 15576846"/>
              <a:gd name="connsiteY13559" fmla="*/ 3400207 h 7267344"/>
              <a:gd name="connsiteX13560" fmla="*/ 14199446 w 15576846"/>
              <a:gd name="connsiteY13560" fmla="*/ 3398070 h 7267344"/>
              <a:gd name="connsiteX13561" fmla="*/ 14169756 w 15576846"/>
              <a:gd name="connsiteY13561" fmla="*/ 3370855 h 7267344"/>
              <a:gd name="connsiteX13562" fmla="*/ 14183364 w 15576846"/>
              <a:gd name="connsiteY13562" fmla="*/ 3373329 h 7267344"/>
              <a:gd name="connsiteX13563" fmla="*/ 14223512 w 15576846"/>
              <a:gd name="connsiteY13563" fmla="*/ 3409766 h 7267344"/>
              <a:gd name="connsiteX13564" fmla="*/ 14253651 w 15576846"/>
              <a:gd name="connsiteY13564" fmla="*/ 3435744 h 7267344"/>
              <a:gd name="connsiteX13565" fmla="*/ 14240494 w 15576846"/>
              <a:gd name="connsiteY13565" fmla="*/ 3433832 h 7267344"/>
              <a:gd name="connsiteX13566" fmla="*/ 14210016 w 15576846"/>
              <a:gd name="connsiteY13566" fmla="*/ 3407517 h 7267344"/>
              <a:gd name="connsiteX13567" fmla="*/ 14223512 w 15576846"/>
              <a:gd name="connsiteY13567" fmla="*/ 3409766 h 7267344"/>
              <a:gd name="connsiteX13568" fmla="*/ 14264784 w 15576846"/>
              <a:gd name="connsiteY13568" fmla="*/ 3445078 h 7267344"/>
              <a:gd name="connsiteX13569" fmla="*/ 14297397 w 15576846"/>
              <a:gd name="connsiteY13569" fmla="*/ 3471169 h 7267344"/>
              <a:gd name="connsiteX13570" fmla="*/ 14284690 w 15576846"/>
              <a:gd name="connsiteY13570" fmla="*/ 3469594 h 7267344"/>
              <a:gd name="connsiteX13571" fmla="*/ 14251740 w 15576846"/>
              <a:gd name="connsiteY13571" fmla="*/ 3443167 h 7267344"/>
              <a:gd name="connsiteX13572" fmla="*/ 14264784 w 15576846"/>
              <a:gd name="connsiteY13572" fmla="*/ 3445078 h 7267344"/>
              <a:gd name="connsiteX13573" fmla="*/ 14277492 w 15576846"/>
              <a:gd name="connsiteY13573" fmla="*/ 3446878 h 7267344"/>
              <a:gd name="connsiteX13574" fmla="*/ 14290425 w 15576846"/>
              <a:gd name="connsiteY13574" fmla="*/ 3448902 h 7267344"/>
              <a:gd name="connsiteX13575" fmla="*/ 14322813 w 15576846"/>
              <a:gd name="connsiteY13575" fmla="*/ 3474318 h 7267344"/>
              <a:gd name="connsiteX13576" fmla="*/ 14310218 w 15576846"/>
              <a:gd name="connsiteY13576" fmla="*/ 3472631 h 7267344"/>
              <a:gd name="connsiteX13577" fmla="*/ 14277492 w 15576846"/>
              <a:gd name="connsiteY13577" fmla="*/ 3446878 h 7267344"/>
              <a:gd name="connsiteX13578" fmla="*/ 14303696 w 15576846"/>
              <a:gd name="connsiteY13578" fmla="*/ 3451039 h 7267344"/>
              <a:gd name="connsiteX13579" fmla="*/ 14316516 w 15576846"/>
              <a:gd name="connsiteY13579" fmla="*/ 3453175 h 7267344"/>
              <a:gd name="connsiteX13580" fmla="*/ 14348680 w 15576846"/>
              <a:gd name="connsiteY13580" fmla="*/ 3478029 h 7267344"/>
              <a:gd name="connsiteX13581" fmla="*/ 14336084 w 15576846"/>
              <a:gd name="connsiteY13581" fmla="*/ 3476229 h 7267344"/>
              <a:gd name="connsiteX13582" fmla="*/ 14303696 w 15576846"/>
              <a:gd name="connsiteY13582" fmla="*/ 3451039 h 7267344"/>
              <a:gd name="connsiteX13583" fmla="*/ 14330349 w 15576846"/>
              <a:gd name="connsiteY13583" fmla="*/ 3455425 h 7267344"/>
              <a:gd name="connsiteX13584" fmla="*/ 14342831 w 15576846"/>
              <a:gd name="connsiteY13584" fmla="*/ 3457674 h 7267344"/>
              <a:gd name="connsiteX13585" fmla="*/ 14374882 w 15576846"/>
              <a:gd name="connsiteY13585" fmla="*/ 3481852 h 7267344"/>
              <a:gd name="connsiteX13586" fmla="*/ 14362624 w 15576846"/>
              <a:gd name="connsiteY13586" fmla="*/ 3479941 h 7267344"/>
              <a:gd name="connsiteX13587" fmla="*/ 14330349 w 15576846"/>
              <a:gd name="connsiteY13587" fmla="*/ 3455425 h 7267344"/>
              <a:gd name="connsiteX13588" fmla="*/ 14357563 w 15576846"/>
              <a:gd name="connsiteY13588" fmla="*/ 3460485 h 7267344"/>
              <a:gd name="connsiteX13589" fmla="*/ 14370160 w 15576846"/>
              <a:gd name="connsiteY13589" fmla="*/ 3462959 h 7267344"/>
              <a:gd name="connsiteX13590" fmla="*/ 14401873 w 15576846"/>
              <a:gd name="connsiteY13590" fmla="*/ 3486463 h 7267344"/>
              <a:gd name="connsiteX13591" fmla="*/ 14389502 w 15576846"/>
              <a:gd name="connsiteY13591" fmla="*/ 3484327 h 7267344"/>
              <a:gd name="connsiteX13592" fmla="*/ 14357563 w 15576846"/>
              <a:gd name="connsiteY13592" fmla="*/ 3460485 h 7267344"/>
              <a:gd name="connsiteX13593" fmla="*/ 14385903 w 15576846"/>
              <a:gd name="connsiteY13593" fmla="*/ 3466108 h 7267344"/>
              <a:gd name="connsiteX13594" fmla="*/ 14398836 w 15576846"/>
              <a:gd name="connsiteY13594" fmla="*/ 3469032 h 7267344"/>
              <a:gd name="connsiteX13595" fmla="*/ 14430325 w 15576846"/>
              <a:gd name="connsiteY13595" fmla="*/ 3491749 h 7267344"/>
              <a:gd name="connsiteX13596" fmla="*/ 14417730 w 15576846"/>
              <a:gd name="connsiteY13596" fmla="*/ 3489275 h 7267344"/>
              <a:gd name="connsiteX13597" fmla="*/ 14385903 w 15576846"/>
              <a:gd name="connsiteY13597" fmla="*/ 3466108 h 7267344"/>
              <a:gd name="connsiteX13598" fmla="*/ 14416155 w 15576846"/>
              <a:gd name="connsiteY13598" fmla="*/ 3473193 h 7267344"/>
              <a:gd name="connsiteX13599" fmla="*/ 14430325 w 15576846"/>
              <a:gd name="connsiteY13599" fmla="*/ 3477129 h 7267344"/>
              <a:gd name="connsiteX13600" fmla="*/ 14461588 w 15576846"/>
              <a:gd name="connsiteY13600" fmla="*/ 3499059 h 7267344"/>
              <a:gd name="connsiteX13601" fmla="*/ 14447868 w 15576846"/>
              <a:gd name="connsiteY13601" fmla="*/ 3495573 h 7267344"/>
              <a:gd name="connsiteX13602" fmla="*/ 14416155 w 15576846"/>
              <a:gd name="connsiteY13602" fmla="*/ 3473193 h 7267344"/>
              <a:gd name="connsiteX13603" fmla="*/ 14478569 w 15576846"/>
              <a:gd name="connsiteY13603" fmla="*/ 3502095 h 7267344"/>
              <a:gd name="connsiteX13604" fmla="*/ 14489366 w 15576846"/>
              <a:gd name="connsiteY13604" fmla="*/ 3503782 h 7267344"/>
              <a:gd name="connsiteX13605" fmla="*/ 14512532 w 15576846"/>
              <a:gd name="connsiteY13605" fmla="*/ 3518964 h 7267344"/>
              <a:gd name="connsiteX13606" fmla="*/ 14502636 w 15576846"/>
              <a:gd name="connsiteY13606" fmla="*/ 3517727 h 7267344"/>
              <a:gd name="connsiteX13607" fmla="*/ 14485542 w 15576846"/>
              <a:gd name="connsiteY13607" fmla="*/ 3506818 h 7267344"/>
              <a:gd name="connsiteX13608" fmla="*/ 14478569 w 15576846"/>
              <a:gd name="connsiteY13608" fmla="*/ 3502095 h 7267344"/>
              <a:gd name="connsiteX13609" fmla="*/ 14527714 w 15576846"/>
              <a:gd name="connsiteY13609" fmla="*/ 3528523 h 7267344"/>
              <a:gd name="connsiteX13610" fmla="*/ 14552456 w 15576846"/>
              <a:gd name="connsiteY13610" fmla="*/ 3543480 h 7267344"/>
              <a:gd name="connsiteX13611" fmla="*/ 14543233 w 15576846"/>
              <a:gd name="connsiteY13611" fmla="*/ 3542581 h 7267344"/>
              <a:gd name="connsiteX13612" fmla="*/ 14517706 w 15576846"/>
              <a:gd name="connsiteY13612" fmla="*/ 3527286 h 7267344"/>
              <a:gd name="connsiteX13613" fmla="*/ 14527714 w 15576846"/>
              <a:gd name="connsiteY13613" fmla="*/ 3528523 h 7267344"/>
              <a:gd name="connsiteX13614" fmla="*/ 14544695 w 15576846"/>
              <a:gd name="connsiteY13614" fmla="*/ 3530660 h 7267344"/>
              <a:gd name="connsiteX13615" fmla="*/ 14554143 w 15576846"/>
              <a:gd name="connsiteY13615" fmla="*/ 3531897 h 7267344"/>
              <a:gd name="connsiteX13616" fmla="*/ 14578097 w 15576846"/>
              <a:gd name="connsiteY13616" fmla="*/ 3546067 h 7267344"/>
              <a:gd name="connsiteX13617" fmla="*/ 14569212 w 15576846"/>
              <a:gd name="connsiteY13617" fmla="*/ 3545167 h 7267344"/>
              <a:gd name="connsiteX13618" fmla="*/ 14544695 w 15576846"/>
              <a:gd name="connsiteY13618" fmla="*/ 3530660 h 7267344"/>
              <a:gd name="connsiteX13619" fmla="*/ 14571461 w 15576846"/>
              <a:gd name="connsiteY13619" fmla="*/ 3534034 h 7267344"/>
              <a:gd name="connsiteX13620" fmla="*/ 14580571 w 15576846"/>
              <a:gd name="connsiteY13620" fmla="*/ 3535158 h 7267344"/>
              <a:gd name="connsiteX13621" fmla="*/ 14603736 w 15576846"/>
              <a:gd name="connsiteY13621" fmla="*/ 3548541 h 7267344"/>
              <a:gd name="connsiteX13622" fmla="*/ 14595302 w 15576846"/>
              <a:gd name="connsiteY13622" fmla="*/ 3547754 h 7267344"/>
              <a:gd name="connsiteX13623" fmla="*/ 14571461 w 15576846"/>
              <a:gd name="connsiteY13623" fmla="*/ 3534034 h 7267344"/>
              <a:gd name="connsiteX13624" fmla="*/ 14598339 w 15576846"/>
              <a:gd name="connsiteY13624" fmla="*/ 3537407 h 7267344"/>
              <a:gd name="connsiteX13625" fmla="*/ 14607336 w 15576846"/>
              <a:gd name="connsiteY13625" fmla="*/ 3538532 h 7267344"/>
              <a:gd name="connsiteX13626" fmla="*/ 14629490 w 15576846"/>
              <a:gd name="connsiteY13626" fmla="*/ 3551127 h 7267344"/>
              <a:gd name="connsiteX13627" fmla="*/ 14621281 w 15576846"/>
              <a:gd name="connsiteY13627" fmla="*/ 3550340 h 7267344"/>
              <a:gd name="connsiteX13628" fmla="*/ 14598339 w 15576846"/>
              <a:gd name="connsiteY13628" fmla="*/ 3537407 h 7267344"/>
              <a:gd name="connsiteX13629" fmla="*/ 14625217 w 15576846"/>
              <a:gd name="connsiteY13629" fmla="*/ 3540781 h 7267344"/>
              <a:gd name="connsiteX13630" fmla="*/ 14633764 w 15576846"/>
              <a:gd name="connsiteY13630" fmla="*/ 3541906 h 7267344"/>
              <a:gd name="connsiteX13631" fmla="*/ 14655019 w 15576846"/>
              <a:gd name="connsiteY13631" fmla="*/ 3553714 h 7267344"/>
              <a:gd name="connsiteX13632" fmla="*/ 14647258 w 15576846"/>
              <a:gd name="connsiteY13632" fmla="*/ 3552927 h 7267344"/>
              <a:gd name="connsiteX13633" fmla="*/ 14625217 w 15576846"/>
              <a:gd name="connsiteY13633" fmla="*/ 3540781 h 7267344"/>
              <a:gd name="connsiteX13634" fmla="*/ 14652207 w 15576846"/>
              <a:gd name="connsiteY13634" fmla="*/ 3544155 h 7267344"/>
              <a:gd name="connsiteX13635" fmla="*/ 14660191 w 15576846"/>
              <a:gd name="connsiteY13635" fmla="*/ 3545167 h 7267344"/>
              <a:gd name="connsiteX13636" fmla="*/ 14680547 w 15576846"/>
              <a:gd name="connsiteY13636" fmla="*/ 3556188 h 7267344"/>
              <a:gd name="connsiteX13637" fmla="*/ 14673237 w 15576846"/>
              <a:gd name="connsiteY13637" fmla="*/ 3555514 h 7267344"/>
              <a:gd name="connsiteX13638" fmla="*/ 14652207 w 15576846"/>
              <a:gd name="connsiteY13638" fmla="*/ 3544155 h 7267344"/>
              <a:gd name="connsiteX13639" fmla="*/ 14679085 w 15576846"/>
              <a:gd name="connsiteY13639" fmla="*/ 3547529 h 7267344"/>
              <a:gd name="connsiteX13640" fmla="*/ 14686619 w 15576846"/>
              <a:gd name="connsiteY13640" fmla="*/ 3548429 h 7267344"/>
              <a:gd name="connsiteX13641" fmla="*/ 14705963 w 15576846"/>
              <a:gd name="connsiteY13641" fmla="*/ 3558662 h 7267344"/>
              <a:gd name="connsiteX13642" fmla="*/ 14699214 w 15576846"/>
              <a:gd name="connsiteY13642" fmla="*/ 3557988 h 7267344"/>
              <a:gd name="connsiteX13643" fmla="*/ 14679085 w 15576846"/>
              <a:gd name="connsiteY13643" fmla="*/ 3547529 h 7267344"/>
              <a:gd name="connsiteX13644" fmla="*/ 14706187 w 15576846"/>
              <a:gd name="connsiteY13644" fmla="*/ 3550903 h 7267344"/>
              <a:gd name="connsiteX13645" fmla="*/ 14713048 w 15576846"/>
              <a:gd name="connsiteY13645" fmla="*/ 3551802 h 7267344"/>
              <a:gd name="connsiteX13646" fmla="*/ 14731490 w 15576846"/>
              <a:gd name="connsiteY13646" fmla="*/ 3561361 h 7267344"/>
              <a:gd name="connsiteX13647" fmla="*/ 14725306 w 15576846"/>
              <a:gd name="connsiteY13647" fmla="*/ 3560799 h 7267344"/>
              <a:gd name="connsiteX13648" fmla="*/ 14706187 w 15576846"/>
              <a:gd name="connsiteY13648" fmla="*/ 3550903 h 7267344"/>
              <a:gd name="connsiteX13649" fmla="*/ 14733177 w 15576846"/>
              <a:gd name="connsiteY13649" fmla="*/ 3554276 h 7267344"/>
              <a:gd name="connsiteX13650" fmla="*/ 14739476 w 15576846"/>
              <a:gd name="connsiteY13650" fmla="*/ 3555064 h 7267344"/>
              <a:gd name="connsiteX13651" fmla="*/ 14756793 w 15576846"/>
              <a:gd name="connsiteY13651" fmla="*/ 3563835 h 7267344"/>
              <a:gd name="connsiteX13652" fmla="*/ 14751283 w 15576846"/>
              <a:gd name="connsiteY13652" fmla="*/ 3563273 h 7267344"/>
              <a:gd name="connsiteX13653" fmla="*/ 14733177 w 15576846"/>
              <a:gd name="connsiteY13653" fmla="*/ 3554276 h 7267344"/>
              <a:gd name="connsiteX13654" fmla="*/ 14760393 w 15576846"/>
              <a:gd name="connsiteY13654" fmla="*/ 3557650 h 7267344"/>
              <a:gd name="connsiteX13655" fmla="*/ 14765903 w 15576846"/>
              <a:gd name="connsiteY13655" fmla="*/ 3558325 h 7267344"/>
              <a:gd name="connsiteX13656" fmla="*/ 14782209 w 15576846"/>
              <a:gd name="connsiteY13656" fmla="*/ 3566309 h 7267344"/>
              <a:gd name="connsiteX13657" fmla="*/ 14777374 w 15576846"/>
              <a:gd name="connsiteY13657" fmla="*/ 3565860 h 7267344"/>
              <a:gd name="connsiteX13658" fmla="*/ 14760393 w 15576846"/>
              <a:gd name="connsiteY13658" fmla="*/ 3557650 h 7267344"/>
              <a:gd name="connsiteX13659" fmla="*/ 14787608 w 15576846"/>
              <a:gd name="connsiteY13659" fmla="*/ 3561024 h 7267344"/>
              <a:gd name="connsiteX13660" fmla="*/ 14792331 w 15576846"/>
              <a:gd name="connsiteY13660" fmla="*/ 3561586 h 7267344"/>
              <a:gd name="connsiteX13661" fmla="*/ 14807400 w 15576846"/>
              <a:gd name="connsiteY13661" fmla="*/ 3568784 h 7267344"/>
              <a:gd name="connsiteX13662" fmla="*/ 14803239 w 15576846"/>
              <a:gd name="connsiteY13662" fmla="*/ 3568334 h 7267344"/>
              <a:gd name="connsiteX13663" fmla="*/ 14787608 w 15576846"/>
              <a:gd name="connsiteY13663" fmla="*/ 3561024 h 7267344"/>
              <a:gd name="connsiteX13664" fmla="*/ 14814935 w 15576846"/>
              <a:gd name="connsiteY13664" fmla="*/ 3564398 h 7267344"/>
              <a:gd name="connsiteX13665" fmla="*/ 14818759 w 15576846"/>
              <a:gd name="connsiteY13665" fmla="*/ 3564847 h 7267344"/>
              <a:gd name="connsiteX13666" fmla="*/ 14832592 w 15576846"/>
              <a:gd name="connsiteY13666" fmla="*/ 3571258 h 7267344"/>
              <a:gd name="connsiteX13667" fmla="*/ 14829218 w 15576846"/>
              <a:gd name="connsiteY13667" fmla="*/ 3570920 h 7267344"/>
              <a:gd name="connsiteX13668" fmla="*/ 14814935 w 15576846"/>
              <a:gd name="connsiteY13668" fmla="*/ 3564398 h 7267344"/>
              <a:gd name="connsiteX13669" fmla="*/ 14842489 w 15576846"/>
              <a:gd name="connsiteY13669" fmla="*/ 3567772 h 7267344"/>
              <a:gd name="connsiteX13670" fmla="*/ 14845300 w 15576846"/>
              <a:gd name="connsiteY13670" fmla="*/ 3568109 h 7267344"/>
              <a:gd name="connsiteX13671" fmla="*/ 14857895 w 15576846"/>
              <a:gd name="connsiteY13671" fmla="*/ 3573732 h 7267344"/>
              <a:gd name="connsiteX13672" fmla="*/ 14855420 w 15576846"/>
              <a:gd name="connsiteY13672" fmla="*/ 3573507 h 7267344"/>
              <a:gd name="connsiteX13673" fmla="*/ 14842489 w 15576846"/>
              <a:gd name="connsiteY13673" fmla="*/ 3567772 h 7267344"/>
              <a:gd name="connsiteX13674" fmla="*/ 14880836 w 15576846"/>
              <a:gd name="connsiteY13674" fmla="*/ 3583628 h 7267344"/>
              <a:gd name="connsiteX13675" fmla="*/ 14894781 w 15576846"/>
              <a:gd name="connsiteY13675" fmla="*/ 3589364 h 7267344"/>
              <a:gd name="connsiteX13676" fmla="*/ 14893319 w 15576846"/>
              <a:gd name="connsiteY13676" fmla="*/ 3589251 h 7267344"/>
              <a:gd name="connsiteX13677" fmla="*/ 14878813 w 15576846"/>
              <a:gd name="connsiteY13677" fmla="*/ 3583404 h 7267344"/>
              <a:gd name="connsiteX13678" fmla="*/ 14880836 w 15576846"/>
              <a:gd name="connsiteY13678" fmla="*/ 3583628 h 7267344"/>
              <a:gd name="connsiteX13679" fmla="*/ 13732965 w 15576846"/>
              <a:gd name="connsiteY13679" fmla="*/ 2788878 h 7267344"/>
              <a:gd name="connsiteX13680" fmla="*/ 13730041 w 15576846"/>
              <a:gd name="connsiteY13680" fmla="*/ 2787416 h 7267344"/>
              <a:gd name="connsiteX13681" fmla="*/ 13714071 w 15576846"/>
              <a:gd name="connsiteY13681" fmla="*/ 2764587 h 7267344"/>
              <a:gd name="connsiteX13682" fmla="*/ 13716545 w 15576846"/>
              <a:gd name="connsiteY13682" fmla="*/ 2765937 h 7267344"/>
              <a:gd name="connsiteX13683" fmla="*/ 13732965 w 15576846"/>
              <a:gd name="connsiteY13683" fmla="*/ 2788878 h 7267344"/>
              <a:gd name="connsiteX13684" fmla="*/ 13693492 w 15576846"/>
              <a:gd name="connsiteY13684" fmla="*/ 2744682 h 7267344"/>
              <a:gd name="connsiteX13685" fmla="*/ 13690005 w 15576846"/>
              <a:gd name="connsiteY13685" fmla="*/ 2742770 h 7267344"/>
              <a:gd name="connsiteX13686" fmla="*/ 13674485 w 15576846"/>
              <a:gd name="connsiteY13686" fmla="*/ 2719266 h 7267344"/>
              <a:gd name="connsiteX13687" fmla="*/ 13677635 w 15576846"/>
              <a:gd name="connsiteY13687" fmla="*/ 2721066 h 7267344"/>
              <a:gd name="connsiteX13688" fmla="*/ 13693492 w 15576846"/>
              <a:gd name="connsiteY13688" fmla="*/ 2744682 h 7267344"/>
              <a:gd name="connsiteX13689" fmla="*/ 13666501 w 15576846"/>
              <a:gd name="connsiteY13689" fmla="*/ 2707120 h 7267344"/>
              <a:gd name="connsiteX13690" fmla="*/ 13652894 w 15576846"/>
              <a:gd name="connsiteY13690" fmla="*/ 2685866 h 7267344"/>
              <a:gd name="connsiteX13691" fmla="*/ 13652444 w 15576846"/>
              <a:gd name="connsiteY13691" fmla="*/ 2684741 h 7267344"/>
              <a:gd name="connsiteX13692" fmla="*/ 13664365 w 15576846"/>
              <a:gd name="connsiteY13692" fmla="*/ 2691938 h 7267344"/>
              <a:gd name="connsiteX13693" fmla="*/ 13671338 w 15576846"/>
              <a:gd name="connsiteY13693" fmla="*/ 2709932 h 7267344"/>
              <a:gd name="connsiteX13694" fmla="*/ 13666501 w 15576846"/>
              <a:gd name="connsiteY13694" fmla="*/ 2707120 h 7267344"/>
              <a:gd name="connsiteX13695" fmla="*/ 13648395 w 15576846"/>
              <a:gd name="connsiteY13695" fmla="*/ 2674170 h 7267344"/>
              <a:gd name="connsiteX13696" fmla="*/ 13641873 w 15576846"/>
              <a:gd name="connsiteY13696" fmla="*/ 2657638 h 7267344"/>
              <a:gd name="connsiteX13697" fmla="*/ 13653343 w 15576846"/>
              <a:gd name="connsiteY13697" fmla="*/ 2665061 h 7267344"/>
              <a:gd name="connsiteX13698" fmla="*/ 13659979 w 15576846"/>
              <a:gd name="connsiteY13698" fmla="*/ 2681030 h 7267344"/>
              <a:gd name="connsiteX13699" fmla="*/ 13648395 w 15576846"/>
              <a:gd name="connsiteY13699" fmla="*/ 2674170 h 7267344"/>
              <a:gd name="connsiteX13700" fmla="*/ 13641198 w 15576846"/>
              <a:gd name="connsiteY13700" fmla="*/ 2669896 h 7267344"/>
              <a:gd name="connsiteX13701" fmla="*/ 13629614 w 15576846"/>
              <a:gd name="connsiteY13701" fmla="*/ 2663261 h 7267344"/>
              <a:gd name="connsiteX13702" fmla="*/ 13629278 w 15576846"/>
              <a:gd name="connsiteY13702" fmla="*/ 2662699 h 7267344"/>
              <a:gd name="connsiteX13703" fmla="*/ 13622642 w 15576846"/>
              <a:gd name="connsiteY13703" fmla="*/ 2645493 h 7267344"/>
              <a:gd name="connsiteX13704" fmla="*/ 13634225 w 15576846"/>
              <a:gd name="connsiteY13704" fmla="*/ 2652803 h 7267344"/>
              <a:gd name="connsiteX13705" fmla="*/ 13641198 w 15576846"/>
              <a:gd name="connsiteY13705" fmla="*/ 2669896 h 7267344"/>
              <a:gd name="connsiteX13706" fmla="*/ 13622417 w 15576846"/>
              <a:gd name="connsiteY13706" fmla="*/ 2659100 h 7267344"/>
              <a:gd name="connsiteX13707" fmla="*/ 13614770 w 15576846"/>
              <a:gd name="connsiteY13707" fmla="*/ 2654827 h 7267344"/>
              <a:gd name="connsiteX13708" fmla="*/ 13605773 w 15576846"/>
              <a:gd name="connsiteY13708" fmla="*/ 2639533 h 7267344"/>
              <a:gd name="connsiteX13709" fmla="*/ 13603524 w 15576846"/>
              <a:gd name="connsiteY13709" fmla="*/ 2633797 h 7267344"/>
              <a:gd name="connsiteX13710" fmla="*/ 13615444 w 15576846"/>
              <a:gd name="connsiteY13710" fmla="*/ 2640994 h 7267344"/>
              <a:gd name="connsiteX13711" fmla="*/ 13622417 w 15576846"/>
              <a:gd name="connsiteY13711" fmla="*/ 2659100 h 7267344"/>
              <a:gd name="connsiteX13712" fmla="*/ 13599138 w 15576846"/>
              <a:gd name="connsiteY13712" fmla="*/ 2622888 h 7267344"/>
              <a:gd name="connsiteX13713" fmla="*/ 13591941 w 15576846"/>
              <a:gd name="connsiteY13713" fmla="*/ 2604670 h 7267344"/>
              <a:gd name="connsiteX13714" fmla="*/ 13603299 w 15576846"/>
              <a:gd name="connsiteY13714" fmla="*/ 2611980 h 7267344"/>
              <a:gd name="connsiteX13715" fmla="*/ 13610722 w 15576846"/>
              <a:gd name="connsiteY13715" fmla="*/ 2629861 h 7267344"/>
              <a:gd name="connsiteX13716" fmla="*/ 13599138 w 15576846"/>
              <a:gd name="connsiteY13716" fmla="*/ 2622888 h 7267344"/>
              <a:gd name="connsiteX13717" fmla="*/ 13592053 w 15576846"/>
              <a:gd name="connsiteY13717" fmla="*/ 2618727 h 7267344"/>
              <a:gd name="connsiteX13718" fmla="*/ 13580470 w 15576846"/>
              <a:gd name="connsiteY13718" fmla="*/ 2612092 h 7267344"/>
              <a:gd name="connsiteX13719" fmla="*/ 13572936 w 15576846"/>
              <a:gd name="connsiteY13719" fmla="*/ 2592637 h 7267344"/>
              <a:gd name="connsiteX13720" fmla="*/ 13584518 w 15576846"/>
              <a:gd name="connsiteY13720" fmla="*/ 2599722 h 7267344"/>
              <a:gd name="connsiteX13721" fmla="*/ 13592053 w 15576846"/>
              <a:gd name="connsiteY13721" fmla="*/ 2618727 h 7267344"/>
              <a:gd name="connsiteX13722" fmla="*/ 13568887 w 15576846"/>
              <a:gd name="connsiteY13722" fmla="*/ 2582516 h 7267344"/>
              <a:gd name="connsiteX13723" fmla="*/ 13561239 w 15576846"/>
              <a:gd name="connsiteY13723" fmla="*/ 2563847 h 7267344"/>
              <a:gd name="connsiteX13724" fmla="*/ 13572373 w 15576846"/>
              <a:gd name="connsiteY13724" fmla="*/ 2571157 h 7267344"/>
              <a:gd name="connsiteX13725" fmla="*/ 13580021 w 15576846"/>
              <a:gd name="connsiteY13725" fmla="*/ 2589263 h 7267344"/>
              <a:gd name="connsiteX13726" fmla="*/ 13568887 w 15576846"/>
              <a:gd name="connsiteY13726" fmla="*/ 2582516 h 7267344"/>
              <a:gd name="connsiteX13727" fmla="*/ 13556516 w 15576846"/>
              <a:gd name="connsiteY13727" fmla="*/ 2552489 h 7267344"/>
              <a:gd name="connsiteX13728" fmla="*/ 13549207 w 15576846"/>
              <a:gd name="connsiteY13728" fmla="*/ 2535395 h 7267344"/>
              <a:gd name="connsiteX13729" fmla="*/ 13559777 w 15576846"/>
              <a:gd name="connsiteY13729" fmla="*/ 2542705 h 7267344"/>
              <a:gd name="connsiteX13730" fmla="*/ 13567088 w 15576846"/>
              <a:gd name="connsiteY13730" fmla="*/ 2559237 h 7267344"/>
              <a:gd name="connsiteX13731" fmla="*/ 13556516 w 15576846"/>
              <a:gd name="connsiteY13731" fmla="*/ 2552489 h 7267344"/>
              <a:gd name="connsiteX13732" fmla="*/ 13548869 w 15576846"/>
              <a:gd name="connsiteY13732" fmla="*/ 2547653 h 7267344"/>
              <a:gd name="connsiteX13733" fmla="*/ 13537736 w 15576846"/>
              <a:gd name="connsiteY13733" fmla="*/ 2540793 h 7267344"/>
              <a:gd name="connsiteX13734" fmla="*/ 13530313 w 15576846"/>
              <a:gd name="connsiteY13734" fmla="*/ 2522575 h 7267344"/>
              <a:gd name="connsiteX13735" fmla="*/ 13541221 w 15576846"/>
              <a:gd name="connsiteY13735" fmla="*/ 2529885 h 7267344"/>
              <a:gd name="connsiteX13736" fmla="*/ 13548869 w 15576846"/>
              <a:gd name="connsiteY13736" fmla="*/ 2547653 h 7267344"/>
              <a:gd name="connsiteX13737" fmla="*/ 13525477 w 15576846"/>
              <a:gd name="connsiteY13737" fmla="*/ 2511216 h 7267344"/>
              <a:gd name="connsiteX13738" fmla="*/ 13518168 w 15576846"/>
              <a:gd name="connsiteY13738" fmla="*/ 2494348 h 7267344"/>
              <a:gd name="connsiteX13739" fmla="*/ 13528626 w 15576846"/>
              <a:gd name="connsiteY13739" fmla="*/ 2501882 h 7267344"/>
              <a:gd name="connsiteX13740" fmla="*/ 13536049 w 15576846"/>
              <a:gd name="connsiteY13740" fmla="*/ 2518189 h 7267344"/>
              <a:gd name="connsiteX13741" fmla="*/ 13525477 w 15576846"/>
              <a:gd name="connsiteY13741" fmla="*/ 2511216 h 7267344"/>
              <a:gd name="connsiteX13742" fmla="*/ 13517493 w 15576846"/>
              <a:gd name="connsiteY13742" fmla="*/ 2506043 h 7267344"/>
              <a:gd name="connsiteX13743" fmla="*/ 13506584 w 15576846"/>
              <a:gd name="connsiteY13743" fmla="*/ 2499183 h 7267344"/>
              <a:gd name="connsiteX13744" fmla="*/ 13499049 w 15576846"/>
              <a:gd name="connsiteY13744" fmla="*/ 2481190 h 7267344"/>
              <a:gd name="connsiteX13745" fmla="*/ 13509957 w 15576846"/>
              <a:gd name="connsiteY13745" fmla="*/ 2488725 h 7267344"/>
              <a:gd name="connsiteX13746" fmla="*/ 13517493 w 15576846"/>
              <a:gd name="connsiteY13746" fmla="*/ 2506043 h 7267344"/>
              <a:gd name="connsiteX13747" fmla="*/ 13493989 w 15576846"/>
              <a:gd name="connsiteY13747" fmla="*/ 2469269 h 7267344"/>
              <a:gd name="connsiteX13748" fmla="*/ 13486566 w 15576846"/>
              <a:gd name="connsiteY13748" fmla="*/ 2452175 h 7267344"/>
              <a:gd name="connsiteX13749" fmla="*/ 13497026 w 15576846"/>
              <a:gd name="connsiteY13749" fmla="*/ 2459710 h 7267344"/>
              <a:gd name="connsiteX13750" fmla="*/ 13504560 w 15576846"/>
              <a:gd name="connsiteY13750" fmla="*/ 2476242 h 7267344"/>
              <a:gd name="connsiteX13751" fmla="*/ 13493989 w 15576846"/>
              <a:gd name="connsiteY13751" fmla="*/ 2469269 h 7267344"/>
              <a:gd name="connsiteX13752" fmla="*/ 13486003 w 15576846"/>
              <a:gd name="connsiteY13752" fmla="*/ 2463984 h 7267344"/>
              <a:gd name="connsiteX13753" fmla="*/ 13475433 w 15576846"/>
              <a:gd name="connsiteY13753" fmla="*/ 2457236 h 7267344"/>
              <a:gd name="connsiteX13754" fmla="*/ 13467674 w 15576846"/>
              <a:gd name="connsiteY13754" fmla="*/ 2439018 h 7267344"/>
              <a:gd name="connsiteX13755" fmla="*/ 13478019 w 15576846"/>
              <a:gd name="connsiteY13755" fmla="*/ 2446215 h 7267344"/>
              <a:gd name="connsiteX13756" fmla="*/ 13486003 w 15576846"/>
              <a:gd name="connsiteY13756" fmla="*/ 2463984 h 7267344"/>
              <a:gd name="connsiteX13757" fmla="*/ 13462950 w 15576846"/>
              <a:gd name="connsiteY13757" fmla="*/ 2427884 h 7267344"/>
              <a:gd name="connsiteX13758" fmla="*/ 13454853 w 15576846"/>
              <a:gd name="connsiteY13758" fmla="*/ 2409553 h 7267344"/>
              <a:gd name="connsiteX13759" fmla="*/ 13464637 w 15576846"/>
              <a:gd name="connsiteY13759" fmla="*/ 2416750 h 7267344"/>
              <a:gd name="connsiteX13760" fmla="*/ 13472847 w 15576846"/>
              <a:gd name="connsiteY13760" fmla="*/ 2434632 h 7267344"/>
              <a:gd name="connsiteX13761" fmla="*/ 13462950 w 15576846"/>
              <a:gd name="connsiteY13761" fmla="*/ 2427884 h 7267344"/>
              <a:gd name="connsiteX13762" fmla="*/ 13454741 w 15576846"/>
              <a:gd name="connsiteY13762" fmla="*/ 2422373 h 7267344"/>
              <a:gd name="connsiteX13763" fmla="*/ 13444282 w 15576846"/>
              <a:gd name="connsiteY13763" fmla="*/ 2415626 h 7267344"/>
              <a:gd name="connsiteX13764" fmla="*/ 13436185 w 15576846"/>
              <a:gd name="connsiteY13764" fmla="*/ 2396508 h 7267344"/>
              <a:gd name="connsiteX13765" fmla="*/ 13446419 w 15576846"/>
              <a:gd name="connsiteY13765" fmla="*/ 2403593 h 7267344"/>
              <a:gd name="connsiteX13766" fmla="*/ 13454741 w 15576846"/>
              <a:gd name="connsiteY13766" fmla="*/ 2422373 h 7267344"/>
              <a:gd name="connsiteX13767" fmla="*/ 13431236 w 15576846"/>
              <a:gd name="connsiteY13767" fmla="*/ 2385037 h 7267344"/>
              <a:gd name="connsiteX13768" fmla="*/ 13423252 w 15576846"/>
              <a:gd name="connsiteY13768" fmla="*/ 2366819 h 7267344"/>
              <a:gd name="connsiteX13769" fmla="*/ 13432923 w 15576846"/>
              <a:gd name="connsiteY13769" fmla="*/ 2374128 h 7267344"/>
              <a:gd name="connsiteX13770" fmla="*/ 13441132 w 15576846"/>
              <a:gd name="connsiteY13770" fmla="*/ 2391897 h 7267344"/>
              <a:gd name="connsiteX13771" fmla="*/ 13431236 w 15576846"/>
              <a:gd name="connsiteY13771" fmla="*/ 2385037 h 7267344"/>
              <a:gd name="connsiteX13772" fmla="*/ 13417291 w 15576846"/>
              <a:gd name="connsiteY13772" fmla="*/ 2353436 h 7267344"/>
              <a:gd name="connsiteX13773" fmla="*/ 13409757 w 15576846"/>
              <a:gd name="connsiteY13773" fmla="*/ 2336792 h 7267344"/>
              <a:gd name="connsiteX13774" fmla="*/ 13418640 w 15576846"/>
              <a:gd name="connsiteY13774" fmla="*/ 2343765 h 7267344"/>
              <a:gd name="connsiteX13775" fmla="*/ 13426513 w 15576846"/>
              <a:gd name="connsiteY13775" fmla="*/ 2360183 h 7267344"/>
              <a:gd name="connsiteX13776" fmla="*/ 13417291 w 15576846"/>
              <a:gd name="connsiteY13776" fmla="*/ 2353436 h 7267344"/>
              <a:gd name="connsiteX13777" fmla="*/ 13409532 w 15576846"/>
              <a:gd name="connsiteY13777" fmla="*/ 2347813 h 7267344"/>
              <a:gd name="connsiteX13778" fmla="*/ 13398848 w 15576846"/>
              <a:gd name="connsiteY13778" fmla="*/ 2340391 h 7267344"/>
              <a:gd name="connsiteX13779" fmla="*/ 13390863 w 15576846"/>
              <a:gd name="connsiteY13779" fmla="*/ 2322397 h 7267344"/>
              <a:gd name="connsiteX13780" fmla="*/ 13401548 w 15576846"/>
              <a:gd name="connsiteY13780" fmla="*/ 2330382 h 7267344"/>
              <a:gd name="connsiteX13781" fmla="*/ 13409532 w 15576846"/>
              <a:gd name="connsiteY13781" fmla="*/ 2347813 h 7267344"/>
              <a:gd name="connsiteX13782" fmla="*/ 13390638 w 15576846"/>
              <a:gd name="connsiteY13782" fmla="*/ 2334880 h 7267344"/>
              <a:gd name="connsiteX13783" fmla="*/ 13380293 w 15576846"/>
              <a:gd name="connsiteY13783" fmla="*/ 2328020 h 7267344"/>
              <a:gd name="connsiteX13784" fmla="*/ 13372084 w 15576846"/>
              <a:gd name="connsiteY13784" fmla="*/ 2308902 h 7267344"/>
              <a:gd name="connsiteX13785" fmla="*/ 13382204 w 15576846"/>
              <a:gd name="connsiteY13785" fmla="*/ 2316099 h 7267344"/>
              <a:gd name="connsiteX13786" fmla="*/ 13390638 w 15576846"/>
              <a:gd name="connsiteY13786" fmla="*/ 2334880 h 7267344"/>
              <a:gd name="connsiteX13787" fmla="*/ 13367135 w 15576846"/>
              <a:gd name="connsiteY13787" fmla="*/ 2297319 h 7267344"/>
              <a:gd name="connsiteX13788" fmla="*/ 13359599 w 15576846"/>
              <a:gd name="connsiteY13788" fmla="*/ 2280113 h 7267344"/>
              <a:gd name="connsiteX13789" fmla="*/ 13369383 w 15576846"/>
              <a:gd name="connsiteY13789" fmla="*/ 2287535 h 7267344"/>
              <a:gd name="connsiteX13790" fmla="*/ 13377031 w 15576846"/>
              <a:gd name="connsiteY13790" fmla="*/ 2304179 h 7267344"/>
              <a:gd name="connsiteX13791" fmla="*/ 13367135 w 15576846"/>
              <a:gd name="connsiteY13791" fmla="*/ 2297319 h 7267344"/>
              <a:gd name="connsiteX13792" fmla="*/ 13358925 w 15576846"/>
              <a:gd name="connsiteY13792" fmla="*/ 2291696 h 7267344"/>
              <a:gd name="connsiteX13793" fmla="*/ 13349029 w 15576846"/>
              <a:gd name="connsiteY13793" fmla="*/ 2285173 h 7267344"/>
              <a:gd name="connsiteX13794" fmla="*/ 13341157 w 15576846"/>
              <a:gd name="connsiteY13794" fmla="*/ 2266730 h 7267344"/>
              <a:gd name="connsiteX13795" fmla="*/ 13350829 w 15576846"/>
              <a:gd name="connsiteY13795" fmla="*/ 2273702 h 7267344"/>
              <a:gd name="connsiteX13796" fmla="*/ 13358925 w 15576846"/>
              <a:gd name="connsiteY13796" fmla="*/ 2291696 h 7267344"/>
              <a:gd name="connsiteX13797" fmla="*/ 13336096 w 15576846"/>
              <a:gd name="connsiteY13797" fmla="*/ 2254809 h 7267344"/>
              <a:gd name="connsiteX13798" fmla="*/ 13328112 w 15576846"/>
              <a:gd name="connsiteY13798" fmla="*/ 2236703 h 7267344"/>
              <a:gd name="connsiteX13799" fmla="*/ 13337333 w 15576846"/>
              <a:gd name="connsiteY13799" fmla="*/ 2243788 h 7267344"/>
              <a:gd name="connsiteX13800" fmla="*/ 13345318 w 15576846"/>
              <a:gd name="connsiteY13800" fmla="*/ 2261332 h 7267344"/>
              <a:gd name="connsiteX13801" fmla="*/ 13336096 w 15576846"/>
              <a:gd name="connsiteY13801" fmla="*/ 2254809 h 7267344"/>
              <a:gd name="connsiteX13802" fmla="*/ 13327774 w 15576846"/>
              <a:gd name="connsiteY13802" fmla="*/ 2249074 h 7267344"/>
              <a:gd name="connsiteX13803" fmla="*/ 13103418 w 15576846"/>
              <a:gd name="connsiteY13803" fmla="*/ 2160343 h 7267344"/>
              <a:gd name="connsiteX13804" fmla="*/ 12572384 w 15576846"/>
              <a:gd name="connsiteY13804" fmla="*/ 2697112 h 7267344"/>
              <a:gd name="connsiteX13805" fmla="*/ 12203069 w 15576846"/>
              <a:gd name="connsiteY13805" fmla="*/ 3539207 h 7267344"/>
              <a:gd name="connsiteX13806" fmla="*/ 12158648 w 15576846"/>
              <a:gd name="connsiteY13806" fmla="*/ 3633223 h 7267344"/>
              <a:gd name="connsiteX13807" fmla="*/ 12144140 w 15576846"/>
              <a:gd name="connsiteY13807" fmla="*/ 3633223 h 7267344"/>
              <a:gd name="connsiteX13808" fmla="*/ 12203744 w 15576846"/>
              <a:gd name="connsiteY13808" fmla="*/ 3500296 h 7267344"/>
              <a:gd name="connsiteX13809" fmla="*/ 12551917 w 15576846"/>
              <a:gd name="connsiteY13809" fmla="*/ 2675632 h 7267344"/>
              <a:gd name="connsiteX13810" fmla="*/ 13079239 w 15576846"/>
              <a:gd name="connsiteY13810" fmla="*/ 2128067 h 7267344"/>
              <a:gd name="connsiteX13811" fmla="*/ 13319565 w 15576846"/>
              <a:gd name="connsiteY13811" fmla="*/ 2230293 h 7267344"/>
              <a:gd name="connsiteX13812" fmla="*/ 13327774 w 15576846"/>
              <a:gd name="connsiteY13812" fmla="*/ 2249074 h 7267344"/>
              <a:gd name="connsiteX13813" fmla="*/ 13079239 w 15576846"/>
              <a:gd name="connsiteY13813" fmla="*/ 2120533 h 7267344"/>
              <a:gd name="connsiteX13814" fmla="*/ 12547982 w 15576846"/>
              <a:gd name="connsiteY13814" fmla="*/ 2671808 h 7267344"/>
              <a:gd name="connsiteX13815" fmla="*/ 12200032 w 15576846"/>
              <a:gd name="connsiteY13815" fmla="*/ 3495910 h 7267344"/>
              <a:gd name="connsiteX13816" fmla="*/ 12138404 w 15576846"/>
              <a:gd name="connsiteY13816" fmla="*/ 3633335 h 7267344"/>
              <a:gd name="connsiteX13817" fmla="*/ 12123786 w 15576846"/>
              <a:gd name="connsiteY13817" fmla="*/ 3633335 h 7267344"/>
              <a:gd name="connsiteX13818" fmla="*/ 12205542 w 15576846"/>
              <a:gd name="connsiteY13818" fmla="*/ 3441255 h 7267344"/>
              <a:gd name="connsiteX13819" fmla="*/ 12527513 w 15576846"/>
              <a:gd name="connsiteY13819" fmla="*/ 2650329 h 7267344"/>
              <a:gd name="connsiteX13820" fmla="*/ 13055060 w 15576846"/>
              <a:gd name="connsiteY13820" fmla="*/ 2088369 h 7267344"/>
              <a:gd name="connsiteX13821" fmla="*/ 13305845 w 15576846"/>
              <a:gd name="connsiteY13821" fmla="*/ 2199817 h 7267344"/>
              <a:gd name="connsiteX13822" fmla="*/ 13314054 w 15576846"/>
              <a:gd name="connsiteY13822" fmla="*/ 2218035 h 7267344"/>
              <a:gd name="connsiteX13823" fmla="*/ 13079239 w 15576846"/>
              <a:gd name="connsiteY13823" fmla="*/ 2120533 h 7267344"/>
              <a:gd name="connsiteX13824" fmla="*/ 12134919 w 15576846"/>
              <a:gd name="connsiteY13824" fmla="*/ 3640870 h 7267344"/>
              <a:gd name="connsiteX13825" fmla="*/ 12127159 w 15576846"/>
              <a:gd name="connsiteY13825" fmla="*/ 3658189 h 7267344"/>
              <a:gd name="connsiteX13826" fmla="*/ 12112876 w 15576846"/>
              <a:gd name="connsiteY13826" fmla="*/ 3658976 h 7267344"/>
              <a:gd name="connsiteX13827" fmla="*/ 12120524 w 15576846"/>
              <a:gd name="connsiteY13827" fmla="*/ 3640870 h 7267344"/>
              <a:gd name="connsiteX13828" fmla="*/ 12134919 w 15576846"/>
              <a:gd name="connsiteY13828" fmla="*/ 3640870 h 7267344"/>
              <a:gd name="connsiteX13829" fmla="*/ 12107028 w 15576846"/>
              <a:gd name="connsiteY13829" fmla="*/ 3659314 h 7267344"/>
              <a:gd name="connsiteX13830" fmla="*/ 12092522 w 15576846"/>
              <a:gd name="connsiteY13830" fmla="*/ 3660101 h 7267344"/>
              <a:gd name="connsiteX13831" fmla="*/ 12100281 w 15576846"/>
              <a:gd name="connsiteY13831" fmla="*/ 3640870 h 7267344"/>
              <a:gd name="connsiteX13832" fmla="*/ 12114788 w 15576846"/>
              <a:gd name="connsiteY13832" fmla="*/ 3640870 h 7267344"/>
              <a:gd name="connsiteX13833" fmla="*/ 12107028 w 15576846"/>
              <a:gd name="connsiteY13833" fmla="*/ 3659314 h 7267344"/>
              <a:gd name="connsiteX13834" fmla="*/ 12086899 w 15576846"/>
              <a:gd name="connsiteY13834" fmla="*/ 3660550 h 7267344"/>
              <a:gd name="connsiteX13835" fmla="*/ 12072278 w 15576846"/>
              <a:gd name="connsiteY13835" fmla="*/ 3661563 h 7267344"/>
              <a:gd name="connsiteX13836" fmla="*/ 12080039 w 15576846"/>
              <a:gd name="connsiteY13836" fmla="*/ 3640983 h 7267344"/>
              <a:gd name="connsiteX13837" fmla="*/ 12094658 w 15576846"/>
              <a:gd name="connsiteY13837" fmla="*/ 3640983 h 7267344"/>
              <a:gd name="connsiteX13838" fmla="*/ 12086899 w 15576846"/>
              <a:gd name="connsiteY13838" fmla="*/ 3660550 h 7267344"/>
              <a:gd name="connsiteX13839" fmla="*/ 12083749 w 15576846"/>
              <a:gd name="connsiteY13839" fmla="*/ 3668310 h 7267344"/>
              <a:gd name="connsiteX13840" fmla="*/ 12075878 w 15576846"/>
              <a:gd name="connsiteY13840" fmla="*/ 3687991 h 7267344"/>
              <a:gd name="connsiteX13841" fmla="*/ 12061483 w 15576846"/>
              <a:gd name="connsiteY13841" fmla="*/ 3689902 h 7267344"/>
              <a:gd name="connsiteX13842" fmla="*/ 12069354 w 15576846"/>
              <a:gd name="connsiteY13842" fmla="*/ 3669322 h 7267344"/>
              <a:gd name="connsiteX13843" fmla="*/ 12083749 w 15576846"/>
              <a:gd name="connsiteY13843" fmla="*/ 3668310 h 7267344"/>
              <a:gd name="connsiteX13844" fmla="*/ 12055747 w 15576846"/>
              <a:gd name="connsiteY13844" fmla="*/ 3690689 h 7267344"/>
              <a:gd name="connsiteX13845" fmla="*/ 12041352 w 15576846"/>
              <a:gd name="connsiteY13845" fmla="*/ 3692939 h 7267344"/>
              <a:gd name="connsiteX13846" fmla="*/ 12049225 w 15576846"/>
              <a:gd name="connsiteY13846" fmla="*/ 3670784 h 7267344"/>
              <a:gd name="connsiteX13847" fmla="*/ 12063619 w 15576846"/>
              <a:gd name="connsiteY13847" fmla="*/ 3669660 h 7267344"/>
              <a:gd name="connsiteX13848" fmla="*/ 12055747 w 15576846"/>
              <a:gd name="connsiteY13848" fmla="*/ 3690689 h 7267344"/>
              <a:gd name="connsiteX13849" fmla="*/ 12052711 w 15576846"/>
              <a:gd name="connsiteY13849" fmla="*/ 3698562 h 7267344"/>
              <a:gd name="connsiteX13850" fmla="*/ 12044726 w 15576846"/>
              <a:gd name="connsiteY13850" fmla="*/ 3719704 h 7267344"/>
              <a:gd name="connsiteX13851" fmla="*/ 12030444 w 15576846"/>
              <a:gd name="connsiteY13851" fmla="*/ 3723190 h 7267344"/>
              <a:gd name="connsiteX13852" fmla="*/ 12038428 w 15576846"/>
              <a:gd name="connsiteY13852" fmla="*/ 3700811 h 7267344"/>
              <a:gd name="connsiteX13853" fmla="*/ 12052711 w 15576846"/>
              <a:gd name="connsiteY13853" fmla="*/ 3698562 h 7267344"/>
              <a:gd name="connsiteX13854" fmla="*/ 12041802 w 15576846"/>
              <a:gd name="connsiteY13854" fmla="*/ 3727801 h 7267344"/>
              <a:gd name="connsiteX13855" fmla="*/ 12033706 w 15576846"/>
              <a:gd name="connsiteY13855" fmla="*/ 3749281 h 7267344"/>
              <a:gd name="connsiteX13856" fmla="*/ 12019761 w 15576846"/>
              <a:gd name="connsiteY13856" fmla="*/ 3754004 h 7267344"/>
              <a:gd name="connsiteX13857" fmla="*/ 12027745 w 15576846"/>
              <a:gd name="connsiteY13857" fmla="*/ 3731287 h 7267344"/>
              <a:gd name="connsiteX13858" fmla="*/ 12041802 w 15576846"/>
              <a:gd name="connsiteY13858" fmla="*/ 3727801 h 7267344"/>
              <a:gd name="connsiteX13859" fmla="*/ 12030669 w 15576846"/>
              <a:gd name="connsiteY13859" fmla="*/ 3757378 h 7267344"/>
              <a:gd name="connsiteX13860" fmla="*/ 12022796 w 15576846"/>
              <a:gd name="connsiteY13860" fmla="*/ 3778520 h 7267344"/>
              <a:gd name="connsiteX13861" fmla="*/ 12008964 w 15576846"/>
              <a:gd name="connsiteY13861" fmla="*/ 3784368 h 7267344"/>
              <a:gd name="connsiteX13862" fmla="*/ 12016837 w 15576846"/>
              <a:gd name="connsiteY13862" fmla="*/ 3761989 h 7267344"/>
              <a:gd name="connsiteX13863" fmla="*/ 12030669 w 15576846"/>
              <a:gd name="connsiteY13863" fmla="*/ 3757378 h 7267344"/>
              <a:gd name="connsiteX13864" fmla="*/ 12019536 w 15576846"/>
              <a:gd name="connsiteY13864" fmla="*/ 3787067 h 7267344"/>
              <a:gd name="connsiteX13865" fmla="*/ 12011550 w 15576846"/>
              <a:gd name="connsiteY13865" fmla="*/ 3808434 h 7267344"/>
              <a:gd name="connsiteX13866" fmla="*/ 11997943 w 15576846"/>
              <a:gd name="connsiteY13866" fmla="*/ 3815519 h 7267344"/>
              <a:gd name="connsiteX13867" fmla="*/ 12005815 w 15576846"/>
              <a:gd name="connsiteY13867" fmla="*/ 3793027 h 7267344"/>
              <a:gd name="connsiteX13868" fmla="*/ 12019536 w 15576846"/>
              <a:gd name="connsiteY13868" fmla="*/ 3787067 h 7267344"/>
              <a:gd name="connsiteX13869" fmla="*/ 12008177 w 15576846"/>
              <a:gd name="connsiteY13869" fmla="*/ 3817544 h 7267344"/>
              <a:gd name="connsiteX13870" fmla="*/ 12000417 w 15576846"/>
              <a:gd name="connsiteY13870" fmla="*/ 3838349 h 7267344"/>
              <a:gd name="connsiteX13871" fmla="*/ 11987035 w 15576846"/>
              <a:gd name="connsiteY13871" fmla="*/ 3846558 h 7267344"/>
              <a:gd name="connsiteX13872" fmla="*/ 11994681 w 15576846"/>
              <a:gd name="connsiteY13872" fmla="*/ 3824629 h 7267344"/>
              <a:gd name="connsiteX13873" fmla="*/ 12008177 w 15576846"/>
              <a:gd name="connsiteY13873" fmla="*/ 3817544 h 7267344"/>
              <a:gd name="connsiteX13874" fmla="*/ 11996819 w 15576846"/>
              <a:gd name="connsiteY13874" fmla="*/ 3848358 h 7267344"/>
              <a:gd name="connsiteX13875" fmla="*/ 11989283 w 15576846"/>
              <a:gd name="connsiteY13875" fmla="*/ 3868713 h 7267344"/>
              <a:gd name="connsiteX13876" fmla="*/ 11976126 w 15576846"/>
              <a:gd name="connsiteY13876" fmla="*/ 3878047 h 7267344"/>
              <a:gd name="connsiteX13877" fmla="*/ 11983435 w 15576846"/>
              <a:gd name="connsiteY13877" fmla="*/ 3857017 h 7267344"/>
              <a:gd name="connsiteX13878" fmla="*/ 11996819 w 15576846"/>
              <a:gd name="connsiteY13878" fmla="*/ 3848358 h 7267344"/>
              <a:gd name="connsiteX13879" fmla="*/ 11985235 w 15576846"/>
              <a:gd name="connsiteY13879" fmla="*/ 3879509 h 7267344"/>
              <a:gd name="connsiteX13880" fmla="*/ 11978037 w 15576846"/>
              <a:gd name="connsiteY13880" fmla="*/ 3899189 h 7267344"/>
              <a:gd name="connsiteX13881" fmla="*/ 11965104 w 15576846"/>
              <a:gd name="connsiteY13881" fmla="*/ 3909760 h 7267344"/>
              <a:gd name="connsiteX13882" fmla="*/ 11972077 w 15576846"/>
              <a:gd name="connsiteY13882" fmla="*/ 3889517 h 7267344"/>
              <a:gd name="connsiteX13883" fmla="*/ 11985235 w 15576846"/>
              <a:gd name="connsiteY13883" fmla="*/ 3879509 h 7267344"/>
              <a:gd name="connsiteX13884" fmla="*/ 11931367 w 15576846"/>
              <a:gd name="connsiteY13884" fmla="*/ 3971838 h 7267344"/>
              <a:gd name="connsiteX13885" fmla="*/ 11924732 w 15576846"/>
              <a:gd name="connsiteY13885" fmla="*/ 3989606 h 7267344"/>
              <a:gd name="connsiteX13886" fmla="*/ 11920796 w 15576846"/>
              <a:gd name="connsiteY13886" fmla="*/ 3999390 h 7267344"/>
              <a:gd name="connsiteX13887" fmla="*/ 11928668 w 15576846"/>
              <a:gd name="connsiteY13887" fmla="*/ 3974987 h 7267344"/>
              <a:gd name="connsiteX13888" fmla="*/ 11931367 w 15576846"/>
              <a:gd name="connsiteY13888" fmla="*/ 3971838 h 7267344"/>
              <a:gd name="connsiteX13889" fmla="*/ 11911574 w 15576846"/>
              <a:gd name="connsiteY13889" fmla="*/ 4011648 h 7267344"/>
              <a:gd name="connsiteX13890" fmla="*/ 11900553 w 15576846"/>
              <a:gd name="connsiteY13890" fmla="*/ 4021995 h 7267344"/>
              <a:gd name="connsiteX13891" fmla="*/ 11909775 w 15576846"/>
              <a:gd name="connsiteY13891" fmla="*/ 3991518 h 7267344"/>
              <a:gd name="connsiteX13892" fmla="*/ 11920909 w 15576846"/>
              <a:gd name="connsiteY13892" fmla="*/ 3982746 h 7267344"/>
              <a:gd name="connsiteX13893" fmla="*/ 11911574 w 15576846"/>
              <a:gd name="connsiteY13893" fmla="*/ 4011648 h 7267344"/>
              <a:gd name="connsiteX13894" fmla="*/ 11893693 w 15576846"/>
              <a:gd name="connsiteY13894" fmla="*/ 4027505 h 7267344"/>
              <a:gd name="connsiteX13895" fmla="*/ 11883010 w 15576846"/>
              <a:gd name="connsiteY13895" fmla="*/ 4035152 h 7267344"/>
              <a:gd name="connsiteX13896" fmla="*/ 11892231 w 15576846"/>
              <a:gd name="connsiteY13896" fmla="*/ 4003101 h 7267344"/>
              <a:gd name="connsiteX13897" fmla="*/ 11903252 w 15576846"/>
              <a:gd name="connsiteY13897" fmla="*/ 3996242 h 7267344"/>
              <a:gd name="connsiteX13898" fmla="*/ 11893693 w 15576846"/>
              <a:gd name="connsiteY13898" fmla="*/ 4027505 h 7267344"/>
              <a:gd name="connsiteX13899" fmla="*/ 11876712 w 15576846"/>
              <a:gd name="connsiteY13899" fmla="*/ 4039201 h 7267344"/>
              <a:gd name="connsiteX13900" fmla="*/ 11866928 w 15576846"/>
              <a:gd name="connsiteY13900" fmla="*/ 4045274 h 7267344"/>
              <a:gd name="connsiteX13901" fmla="*/ 11875812 w 15576846"/>
              <a:gd name="connsiteY13901" fmla="*/ 4012211 h 7267344"/>
              <a:gd name="connsiteX13902" fmla="*/ 11886047 w 15576846"/>
              <a:gd name="connsiteY13902" fmla="*/ 4006588 h 7267344"/>
              <a:gd name="connsiteX13903" fmla="*/ 11876712 w 15576846"/>
              <a:gd name="connsiteY13903" fmla="*/ 4039201 h 7267344"/>
              <a:gd name="connsiteX13904" fmla="*/ 11860856 w 15576846"/>
              <a:gd name="connsiteY13904" fmla="*/ 4048760 h 7267344"/>
              <a:gd name="connsiteX13905" fmla="*/ 11850959 w 15576846"/>
              <a:gd name="connsiteY13905" fmla="*/ 4054271 h 7267344"/>
              <a:gd name="connsiteX13906" fmla="*/ 11859506 w 15576846"/>
              <a:gd name="connsiteY13906" fmla="*/ 4020420 h 7267344"/>
              <a:gd name="connsiteX13907" fmla="*/ 11869852 w 15576846"/>
              <a:gd name="connsiteY13907" fmla="*/ 4015247 h 7267344"/>
              <a:gd name="connsiteX13908" fmla="*/ 11860856 w 15576846"/>
              <a:gd name="connsiteY13908" fmla="*/ 4048760 h 7267344"/>
              <a:gd name="connsiteX13909" fmla="*/ 11845111 w 15576846"/>
              <a:gd name="connsiteY13909" fmla="*/ 4057419 h 7267344"/>
              <a:gd name="connsiteX13910" fmla="*/ 11834764 w 15576846"/>
              <a:gd name="connsiteY13910" fmla="*/ 4062705 h 7267344"/>
              <a:gd name="connsiteX13911" fmla="*/ 11842974 w 15576846"/>
              <a:gd name="connsiteY13911" fmla="*/ 4028067 h 7267344"/>
              <a:gd name="connsiteX13912" fmla="*/ 11853658 w 15576846"/>
              <a:gd name="connsiteY13912" fmla="*/ 4023119 h 7267344"/>
              <a:gd name="connsiteX13913" fmla="*/ 11845111 w 15576846"/>
              <a:gd name="connsiteY13913" fmla="*/ 4057419 h 7267344"/>
              <a:gd name="connsiteX13914" fmla="*/ 11829141 w 15576846"/>
              <a:gd name="connsiteY13914" fmla="*/ 4065629 h 7267344"/>
              <a:gd name="connsiteX13915" fmla="*/ 11819132 w 15576846"/>
              <a:gd name="connsiteY13915" fmla="*/ 4070465 h 7267344"/>
              <a:gd name="connsiteX13916" fmla="*/ 11827005 w 15576846"/>
              <a:gd name="connsiteY13916" fmla="*/ 4035152 h 7267344"/>
              <a:gd name="connsiteX13917" fmla="*/ 11837351 w 15576846"/>
              <a:gd name="connsiteY13917" fmla="*/ 4030654 h 7267344"/>
              <a:gd name="connsiteX13918" fmla="*/ 11829141 w 15576846"/>
              <a:gd name="connsiteY13918" fmla="*/ 4065629 h 7267344"/>
              <a:gd name="connsiteX13919" fmla="*/ 11813622 w 15576846"/>
              <a:gd name="connsiteY13919" fmla="*/ 4073051 h 7267344"/>
              <a:gd name="connsiteX13920" fmla="*/ 11803500 w 15576846"/>
              <a:gd name="connsiteY13920" fmla="*/ 4077662 h 7267344"/>
              <a:gd name="connsiteX13921" fmla="*/ 11811036 w 15576846"/>
              <a:gd name="connsiteY13921" fmla="*/ 4041787 h 7267344"/>
              <a:gd name="connsiteX13922" fmla="*/ 11821606 w 15576846"/>
              <a:gd name="connsiteY13922" fmla="*/ 4037402 h 7267344"/>
              <a:gd name="connsiteX13923" fmla="*/ 11813622 w 15576846"/>
              <a:gd name="connsiteY13923" fmla="*/ 4073051 h 7267344"/>
              <a:gd name="connsiteX13924" fmla="*/ 11798103 w 15576846"/>
              <a:gd name="connsiteY13924" fmla="*/ 4080249 h 7267344"/>
              <a:gd name="connsiteX13925" fmla="*/ 11787868 w 15576846"/>
              <a:gd name="connsiteY13925" fmla="*/ 4084747 h 7267344"/>
              <a:gd name="connsiteX13926" fmla="*/ 11795066 w 15576846"/>
              <a:gd name="connsiteY13926" fmla="*/ 4048198 h 7267344"/>
              <a:gd name="connsiteX13927" fmla="*/ 11805638 w 15576846"/>
              <a:gd name="connsiteY13927" fmla="*/ 4044037 h 7267344"/>
              <a:gd name="connsiteX13928" fmla="*/ 11798103 w 15576846"/>
              <a:gd name="connsiteY13928" fmla="*/ 4080249 h 7267344"/>
              <a:gd name="connsiteX13929" fmla="*/ 11782583 w 15576846"/>
              <a:gd name="connsiteY13929" fmla="*/ 4086996 h 7267344"/>
              <a:gd name="connsiteX13930" fmla="*/ 10888982 w 15576846"/>
              <a:gd name="connsiteY13930" fmla="*/ 4343179 h 7267344"/>
              <a:gd name="connsiteX13931" fmla="*/ 10844898 w 15576846"/>
              <a:gd name="connsiteY13931" fmla="*/ 4344191 h 7267344"/>
              <a:gd name="connsiteX13932" fmla="*/ 10373356 w 15576846"/>
              <a:gd name="connsiteY13932" fmla="*/ 4241853 h 7267344"/>
              <a:gd name="connsiteX13933" fmla="*/ 10100980 w 15576846"/>
              <a:gd name="connsiteY13933" fmla="*/ 4126807 h 7267344"/>
              <a:gd name="connsiteX13934" fmla="*/ 9858518 w 15576846"/>
              <a:gd name="connsiteY13934" fmla="*/ 4026943 h 7267344"/>
              <a:gd name="connsiteX13935" fmla="*/ 9402270 w 15576846"/>
              <a:gd name="connsiteY13935" fmla="*/ 3815295 h 7267344"/>
              <a:gd name="connsiteX13936" fmla="*/ 9210977 w 15576846"/>
              <a:gd name="connsiteY13936" fmla="*/ 3751643 h 7267344"/>
              <a:gd name="connsiteX13937" fmla="*/ 9210077 w 15576846"/>
              <a:gd name="connsiteY13937" fmla="*/ 3748269 h 7267344"/>
              <a:gd name="connsiteX13938" fmla="*/ 9401596 w 15576846"/>
              <a:gd name="connsiteY13938" fmla="*/ 3804723 h 7267344"/>
              <a:gd name="connsiteX13939" fmla="*/ 9859080 w 15576846"/>
              <a:gd name="connsiteY13939" fmla="*/ 3990956 h 7267344"/>
              <a:gd name="connsiteX13940" fmla="*/ 10106490 w 15576846"/>
              <a:gd name="connsiteY13940" fmla="*/ 4084747 h 7267344"/>
              <a:gd name="connsiteX13941" fmla="*/ 10378080 w 15576846"/>
              <a:gd name="connsiteY13941" fmla="*/ 4185848 h 7267344"/>
              <a:gd name="connsiteX13942" fmla="*/ 10851983 w 15576846"/>
              <a:gd name="connsiteY13942" fmla="*/ 4280764 h 7267344"/>
              <a:gd name="connsiteX13943" fmla="*/ 10896292 w 15576846"/>
              <a:gd name="connsiteY13943" fmla="*/ 4279864 h 7267344"/>
              <a:gd name="connsiteX13944" fmla="*/ 11789893 w 15576846"/>
              <a:gd name="connsiteY13944" fmla="*/ 4050334 h 7267344"/>
              <a:gd name="connsiteX13945" fmla="*/ 11782583 w 15576846"/>
              <a:gd name="connsiteY13945" fmla="*/ 4086996 h 7267344"/>
              <a:gd name="connsiteX13946" fmla="*/ 8702324 w 15576846"/>
              <a:gd name="connsiteY13946" fmla="*/ 2742320 h 7267344"/>
              <a:gd name="connsiteX13947" fmla="*/ 8145201 w 15576846"/>
              <a:gd name="connsiteY13947" fmla="*/ 2295295 h 7267344"/>
              <a:gd name="connsiteX13948" fmla="*/ 7448291 w 15576846"/>
              <a:gd name="connsiteY13948" fmla="*/ 2895265 h 7267344"/>
              <a:gd name="connsiteX13949" fmla="*/ 8151049 w 15576846"/>
              <a:gd name="connsiteY13949" fmla="*/ 2270216 h 7267344"/>
              <a:gd name="connsiteX13950" fmla="*/ 8706372 w 15576846"/>
              <a:gd name="connsiteY13950" fmla="*/ 2726126 h 7267344"/>
              <a:gd name="connsiteX13951" fmla="*/ 9084011 w 15576846"/>
              <a:gd name="connsiteY13951" fmla="*/ 3502657 h 7267344"/>
              <a:gd name="connsiteX13952" fmla="*/ 8702324 w 15576846"/>
              <a:gd name="connsiteY13952" fmla="*/ 2742320 h 7267344"/>
              <a:gd name="connsiteX13953" fmla="*/ 5817069 w 15576846"/>
              <a:gd name="connsiteY13953" fmla="*/ 2023255 h 7267344"/>
              <a:gd name="connsiteX13954" fmla="*/ 5496447 w 15576846"/>
              <a:gd name="connsiteY13954" fmla="*/ 1311725 h 7267344"/>
              <a:gd name="connsiteX13955" fmla="*/ 5388936 w 15576846"/>
              <a:gd name="connsiteY13955" fmla="*/ 1101314 h 7267344"/>
              <a:gd name="connsiteX13956" fmla="*/ 4894790 w 15576846"/>
              <a:gd name="connsiteY13956" fmla="*/ 711080 h 7267344"/>
              <a:gd name="connsiteX13957" fmla="*/ 4840135 w 15576846"/>
              <a:gd name="connsiteY13957" fmla="*/ 715354 h 7267344"/>
              <a:gd name="connsiteX13958" fmla="*/ 4269854 w 15576846"/>
              <a:gd name="connsiteY13958" fmla="*/ 1277650 h 7267344"/>
              <a:gd name="connsiteX13959" fmla="*/ 4001301 w 15576846"/>
              <a:gd name="connsiteY13959" fmla="*/ 1858952 h 7267344"/>
              <a:gd name="connsiteX13960" fmla="*/ 4278401 w 15576846"/>
              <a:gd name="connsiteY13960" fmla="*/ 1225582 h 7267344"/>
              <a:gd name="connsiteX13961" fmla="*/ 4846770 w 15576846"/>
              <a:gd name="connsiteY13961" fmla="*/ 651927 h 7267344"/>
              <a:gd name="connsiteX13962" fmla="*/ 4901201 w 15576846"/>
              <a:gd name="connsiteY13962" fmla="*/ 647653 h 7267344"/>
              <a:gd name="connsiteX13963" fmla="*/ 5393210 w 15576846"/>
              <a:gd name="connsiteY13963" fmla="*/ 1044522 h 7267344"/>
              <a:gd name="connsiteX13964" fmla="*/ 5460123 w 15576846"/>
              <a:gd name="connsiteY13964" fmla="*/ 1177786 h 7267344"/>
              <a:gd name="connsiteX13965" fmla="*/ 5817294 w 15576846"/>
              <a:gd name="connsiteY13965" fmla="*/ 1987268 h 7267344"/>
              <a:gd name="connsiteX13966" fmla="*/ 6134204 w 15576846"/>
              <a:gd name="connsiteY13966" fmla="*/ 2920793 h 7267344"/>
              <a:gd name="connsiteX13967" fmla="*/ 5817069 w 15576846"/>
              <a:gd name="connsiteY13967" fmla="*/ 2023255 h 7267344"/>
              <a:gd name="connsiteX13968" fmla="*/ 2319023 w 15576846"/>
              <a:gd name="connsiteY13968" fmla="*/ 3881421 h 7267344"/>
              <a:gd name="connsiteX13969" fmla="*/ 1800473 w 15576846"/>
              <a:gd name="connsiteY13969" fmla="*/ 4024131 h 7267344"/>
              <a:gd name="connsiteX13970" fmla="*/ 1621888 w 15576846"/>
              <a:gd name="connsiteY13970" fmla="*/ 4000290 h 7267344"/>
              <a:gd name="connsiteX13971" fmla="*/ 1595910 w 15576846"/>
              <a:gd name="connsiteY13971" fmla="*/ 3969814 h 7267344"/>
              <a:gd name="connsiteX13972" fmla="*/ 1777194 w 15576846"/>
              <a:gd name="connsiteY13972" fmla="*/ 3991968 h 7267344"/>
              <a:gd name="connsiteX13973" fmla="*/ 2299455 w 15576846"/>
              <a:gd name="connsiteY13973" fmla="*/ 3859941 h 7267344"/>
              <a:gd name="connsiteX13974" fmla="*/ 2795176 w 15576846"/>
              <a:gd name="connsiteY13974" fmla="*/ 3643232 h 7267344"/>
              <a:gd name="connsiteX13975" fmla="*/ 2319023 w 15576846"/>
              <a:gd name="connsiteY13975" fmla="*/ 3881421 h 7267344"/>
              <a:gd name="connsiteX13976" fmla="*/ 1612666 w 15576846"/>
              <a:gd name="connsiteY13976" fmla="*/ 3998716 h 7267344"/>
              <a:gd name="connsiteX13977" fmla="*/ 1598834 w 15576846"/>
              <a:gd name="connsiteY13977" fmla="*/ 3996242 h 7267344"/>
              <a:gd name="connsiteX13978" fmla="*/ 1572856 w 15576846"/>
              <a:gd name="connsiteY13978" fmla="*/ 3966103 h 7267344"/>
              <a:gd name="connsiteX13979" fmla="*/ 1586688 w 15576846"/>
              <a:gd name="connsiteY13979" fmla="*/ 3968239 h 7267344"/>
              <a:gd name="connsiteX13980" fmla="*/ 1612666 w 15576846"/>
              <a:gd name="connsiteY13980" fmla="*/ 3998716 h 7267344"/>
              <a:gd name="connsiteX13981" fmla="*/ 1589387 w 15576846"/>
              <a:gd name="connsiteY13981" fmla="*/ 3994667 h 7267344"/>
              <a:gd name="connsiteX13982" fmla="*/ 1575667 w 15576846"/>
              <a:gd name="connsiteY13982" fmla="*/ 3992193 h 7267344"/>
              <a:gd name="connsiteX13983" fmla="*/ 1549689 w 15576846"/>
              <a:gd name="connsiteY13983" fmla="*/ 3962504 h 7267344"/>
              <a:gd name="connsiteX13984" fmla="*/ 1563296 w 15576846"/>
              <a:gd name="connsiteY13984" fmla="*/ 3964753 h 7267344"/>
              <a:gd name="connsiteX13985" fmla="*/ 1589387 w 15576846"/>
              <a:gd name="connsiteY13985" fmla="*/ 3994667 h 7267344"/>
              <a:gd name="connsiteX13986" fmla="*/ 1565658 w 15576846"/>
              <a:gd name="connsiteY13986" fmla="*/ 3990281 h 7267344"/>
              <a:gd name="connsiteX13987" fmla="*/ 1552163 w 15576846"/>
              <a:gd name="connsiteY13987" fmla="*/ 3987695 h 7267344"/>
              <a:gd name="connsiteX13988" fmla="*/ 1526072 w 15576846"/>
              <a:gd name="connsiteY13988" fmla="*/ 3958568 h 7267344"/>
              <a:gd name="connsiteX13989" fmla="*/ 1539455 w 15576846"/>
              <a:gd name="connsiteY13989" fmla="*/ 3960817 h 7267344"/>
              <a:gd name="connsiteX13990" fmla="*/ 1565658 w 15576846"/>
              <a:gd name="connsiteY13990" fmla="*/ 3990281 h 7267344"/>
              <a:gd name="connsiteX13991" fmla="*/ 1542379 w 15576846"/>
              <a:gd name="connsiteY13991" fmla="*/ 3985895 h 7267344"/>
              <a:gd name="connsiteX13992" fmla="*/ 1528996 w 15576846"/>
              <a:gd name="connsiteY13992" fmla="*/ 3983309 h 7267344"/>
              <a:gd name="connsiteX13993" fmla="*/ 1502906 w 15576846"/>
              <a:gd name="connsiteY13993" fmla="*/ 3954631 h 7267344"/>
              <a:gd name="connsiteX13994" fmla="*/ 1516176 w 15576846"/>
              <a:gd name="connsiteY13994" fmla="*/ 3956881 h 7267344"/>
              <a:gd name="connsiteX13995" fmla="*/ 1542379 w 15576846"/>
              <a:gd name="connsiteY13995" fmla="*/ 3985895 h 7267344"/>
              <a:gd name="connsiteX13996" fmla="*/ 1518875 w 15576846"/>
              <a:gd name="connsiteY13996" fmla="*/ 3981284 h 7267344"/>
              <a:gd name="connsiteX13997" fmla="*/ 1505717 w 15576846"/>
              <a:gd name="connsiteY13997" fmla="*/ 3978585 h 7267344"/>
              <a:gd name="connsiteX13998" fmla="*/ 1479739 w 15576846"/>
              <a:gd name="connsiteY13998" fmla="*/ 3950471 h 7267344"/>
              <a:gd name="connsiteX13999" fmla="*/ 1492672 w 15576846"/>
              <a:gd name="connsiteY13999" fmla="*/ 3952832 h 7267344"/>
              <a:gd name="connsiteX14000" fmla="*/ 1518875 w 15576846"/>
              <a:gd name="connsiteY14000" fmla="*/ 3981284 h 7267344"/>
              <a:gd name="connsiteX14001" fmla="*/ 1495483 w 15576846"/>
              <a:gd name="connsiteY14001" fmla="*/ 3976561 h 7267344"/>
              <a:gd name="connsiteX14002" fmla="*/ 1482438 w 15576846"/>
              <a:gd name="connsiteY14002" fmla="*/ 3973862 h 7267344"/>
              <a:gd name="connsiteX14003" fmla="*/ 1456460 w 15576846"/>
              <a:gd name="connsiteY14003" fmla="*/ 3946197 h 7267344"/>
              <a:gd name="connsiteX14004" fmla="*/ 1469280 w 15576846"/>
              <a:gd name="connsiteY14004" fmla="*/ 3948559 h 7267344"/>
              <a:gd name="connsiteX14005" fmla="*/ 1495483 w 15576846"/>
              <a:gd name="connsiteY14005" fmla="*/ 3976561 h 7267344"/>
              <a:gd name="connsiteX14006" fmla="*/ 1471867 w 15576846"/>
              <a:gd name="connsiteY14006" fmla="*/ 3971500 h 7267344"/>
              <a:gd name="connsiteX14007" fmla="*/ 1459047 w 15576846"/>
              <a:gd name="connsiteY14007" fmla="*/ 3968689 h 7267344"/>
              <a:gd name="connsiteX14008" fmla="*/ 1433069 w 15576846"/>
              <a:gd name="connsiteY14008" fmla="*/ 3941586 h 7267344"/>
              <a:gd name="connsiteX14009" fmla="*/ 1445777 w 15576846"/>
              <a:gd name="connsiteY14009" fmla="*/ 3944060 h 7267344"/>
              <a:gd name="connsiteX14010" fmla="*/ 1471867 w 15576846"/>
              <a:gd name="connsiteY14010" fmla="*/ 3971500 h 7267344"/>
              <a:gd name="connsiteX14011" fmla="*/ 1448251 w 15576846"/>
              <a:gd name="connsiteY14011" fmla="*/ 3966327 h 7267344"/>
              <a:gd name="connsiteX14012" fmla="*/ 1435543 w 15576846"/>
              <a:gd name="connsiteY14012" fmla="*/ 3963403 h 7267344"/>
              <a:gd name="connsiteX14013" fmla="*/ 1409677 w 15576846"/>
              <a:gd name="connsiteY14013" fmla="*/ 3936863 h 7267344"/>
              <a:gd name="connsiteX14014" fmla="*/ 1422273 w 15576846"/>
              <a:gd name="connsiteY14014" fmla="*/ 3939449 h 7267344"/>
              <a:gd name="connsiteX14015" fmla="*/ 1448251 w 15576846"/>
              <a:gd name="connsiteY14015" fmla="*/ 3966327 h 7267344"/>
              <a:gd name="connsiteX14016" fmla="*/ 1424297 w 15576846"/>
              <a:gd name="connsiteY14016" fmla="*/ 3960817 h 7267344"/>
              <a:gd name="connsiteX14017" fmla="*/ 1411814 w 15576846"/>
              <a:gd name="connsiteY14017" fmla="*/ 3957893 h 7267344"/>
              <a:gd name="connsiteX14018" fmla="*/ 1385948 w 15576846"/>
              <a:gd name="connsiteY14018" fmla="*/ 3931915 h 7267344"/>
              <a:gd name="connsiteX14019" fmla="*/ 1398319 w 15576846"/>
              <a:gd name="connsiteY14019" fmla="*/ 3934614 h 7267344"/>
              <a:gd name="connsiteX14020" fmla="*/ 1424297 w 15576846"/>
              <a:gd name="connsiteY14020" fmla="*/ 3960817 h 7267344"/>
              <a:gd name="connsiteX14021" fmla="*/ 1374815 w 15576846"/>
              <a:gd name="connsiteY14021" fmla="*/ 3920894 h 7267344"/>
              <a:gd name="connsiteX14022" fmla="*/ 1347600 w 15576846"/>
              <a:gd name="connsiteY14022" fmla="*/ 3894916 h 7267344"/>
              <a:gd name="connsiteX14023" fmla="*/ 1360083 w 15576846"/>
              <a:gd name="connsiteY14023" fmla="*/ 3897390 h 7267344"/>
              <a:gd name="connsiteX14024" fmla="*/ 1387298 w 15576846"/>
              <a:gd name="connsiteY14024" fmla="*/ 3923705 h 7267344"/>
              <a:gd name="connsiteX14025" fmla="*/ 1374815 w 15576846"/>
              <a:gd name="connsiteY14025" fmla="*/ 3920894 h 7267344"/>
              <a:gd name="connsiteX14026" fmla="*/ 1337703 w 15576846"/>
              <a:gd name="connsiteY14026" fmla="*/ 3885694 h 7267344"/>
              <a:gd name="connsiteX14027" fmla="*/ 1309026 w 15576846"/>
              <a:gd name="connsiteY14027" fmla="*/ 3859716 h 7267344"/>
              <a:gd name="connsiteX14028" fmla="*/ 1321284 w 15576846"/>
              <a:gd name="connsiteY14028" fmla="*/ 3861853 h 7267344"/>
              <a:gd name="connsiteX14029" fmla="*/ 1350186 w 15576846"/>
              <a:gd name="connsiteY14029" fmla="*/ 3888168 h 7267344"/>
              <a:gd name="connsiteX14030" fmla="*/ 1337703 w 15576846"/>
              <a:gd name="connsiteY14030" fmla="*/ 3885694 h 7267344"/>
              <a:gd name="connsiteX14031" fmla="*/ 1297668 w 15576846"/>
              <a:gd name="connsiteY14031" fmla="*/ 3849819 h 7267344"/>
              <a:gd name="connsiteX14032" fmla="*/ 1268316 w 15576846"/>
              <a:gd name="connsiteY14032" fmla="*/ 3824741 h 7267344"/>
              <a:gd name="connsiteX14033" fmla="*/ 1280236 w 15576846"/>
              <a:gd name="connsiteY14033" fmla="*/ 3826653 h 7267344"/>
              <a:gd name="connsiteX14034" fmla="*/ 1310151 w 15576846"/>
              <a:gd name="connsiteY14034" fmla="*/ 3852069 h 7267344"/>
              <a:gd name="connsiteX14035" fmla="*/ 1297668 w 15576846"/>
              <a:gd name="connsiteY14035" fmla="*/ 3849819 h 7267344"/>
              <a:gd name="connsiteX14036" fmla="*/ 1256732 w 15576846"/>
              <a:gd name="connsiteY14036" fmla="*/ 3815295 h 7267344"/>
              <a:gd name="connsiteX14037" fmla="*/ 1225131 w 15576846"/>
              <a:gd name="connsiteY14037" fmla="*/ 3790216 h 7267344"/>
              <a:gd name="connsiteX14038" fmla="*/ 1236602 w 15576846"/>
              <a:gd name="connsiteY14038" fmla="*/ 3791791 h 7267344"/>
              <a:gd name="connsiteX14039" fmla="*/ 1268991 w 15576846"/>
              <a:gd name="connsiteY14039" fmla="*/ 3817319 h 7267344"/>
              <a:gd name="connsiteX14040" fmla="*/ 1256732 w 15576846"/>
              <a:gd name="connsiteY14040" fmla="*/ 3815295 h 7267344"/>
              <a:gd name="connsiteX14041" fmla="*/ 1243575 w 15576846"/>
              <a:gd name="connsiteY14041" fmla="*/ 3813045 h 7267344"/>
              <a:gd name="connsiteX14042" fmla="*/ 1231429 w 15576846"/>
              <a:gd name="connsiteY14042" fmla="*/ 3810908 h 7267344"/>
              <a:gd name="connsiteX14043" fmla="*/ 1200053 w 15576846"/>
              <a:gd name="connsiteY14043" fmla="*/ 3786392 h 7267344"/>
              <a:gd name="connsiteX14044" fmla="*/ 1211411 w 15576846"/>
              <a:gd name="connsiteY14044" fmla="*/ 3788079 h 7267344"/>
              <a:gd name="connsiteX14045" fmla="*/ 1243575 w 15576846"/>
              <a:gd name="connsiteY14045" fmla="*/ 3813045 h 7267344"/>
              <a:gd name="connsiteX14046" fmla="*/ 1217822 w 15576846"/>
              <a:gd name="connsiteY14046" fmla="*/ 3808547 h 7267344"/>
              <a:gd name="connsiteX14047" fmla="*/ 1205676 w 15576846"/>
              <a:gd name="connsiteY14047" fmla="*/ 3806298 h 7267344"/>
              <a:gd name="connsiteX14048" fmla="*/ 1174525 w 15576846"/>
              <a:gd name="connsiteY14048" fmla="*/ 3782456 h 7267344"/>
              <a:gd name="connsiteX14049" fmla="*/ 1185883 w 15576846"/>
              <a:gd name="connsiteY14049" fmla="*/ 3784368 h 7267344"/>
              <a:gd name="connsiteX14050" fmla="*/ 1217822 w 15576846"/>
              <a:gd name="connsiteY14050" fmla="*/ 3808547 h 7267344"/>
              <a:gd name="connsiteX14051" fmla="*/ 1160692 w 15576846"/>
              <a:gd name="connsiteY14051" fmla="*/ 3772448 h 7267344"/>
              <a:gd name="connsiteX14052" fmla="*/ 1127629 w 15576846"/>
              <a:gd name="connsiteY14052" fmla="*/ 3749281 h 7267344"/>
              <a:gd name="connsiteX14053" fmla="*/ 1138200 w 15576846"/>
              <a:gd name="connsiteY14053" fmla="*/ 3750855 h 7267344"/>
              <a:gd name="connsiteX14054" fmla="*/ 1172388 w 15576846"/>
              <a:gd name="connsiteY14054" fmla="*/ 3774472 h 7267344"/>
              <a:gd name="connsiteX14055" fmla="*/ 1160692 w 15576846"/>
              <a:gd name="connsiteY14055" fmla="*/ 3772448 h 7267344"/>
              <a:gd name="connsiteX14056" fmla="*/ 1145173 w 15576846"/>
              <a:gd name="connsiteY14056" fmla="*/ 3769636 h 7267344"/>
              <a:gd name="connsiteX14057" fmla="*/ 1133477 w 15576846"/>
              <a:gd name="connsiteY14057" fmla="*/ 3767387 h 7267344"/>
              <a:gd name="connsiteX14058" fmla="*/ 1100189 w 15576846"/>
              <a:gd name="connsiteY14058" fmla="*/ 3744782 h 7267344"/>
              <a:gd name="connsiteX14059" fmla="*/ 1111098 w 15576846"/>
              <a:gd name="connsiteY14059" fmla="*/ 3746694 h 7267344"/>
              <a:gd name="connsiteX14060" fmla="*/ 1145173 w 15576846"/>
              <a:gd name="connsiteY14060" fmla="*/ 3769636 h 7267344"/>
              <a:gd name="connsiteX14061" fmla="*/ 1116158 w 15576846"/>
              <a:gd name="connsiteY14061" fmla="*/ 3763676 h 7267344"/>
              <a:gd name="connsiteX14062" fmla="*/ 1103563 w 15576846"/>
              <a:gd name="connsiteY14062" fmla="*/ 3760639 h 7267344"/>
              <a:gd name="connsiteX14063" fmla="*/ 1070050 w 15576846"/>
              <a:gd name="connsiteY14063" fmla="*/ 3738372 h 7267344"/>
              <a:gd name="connsiteX14064" fmla="*/ 1082083 w 15576846"/>
              <a:gd name="connsiteY14064" fmla="*/ 3741184 h 7267344"/>
              <a:gd name="connsiteX14065" fmla="*/ 1116158 w 15576846"/>
              <a:gd name="connsiteY14065" fmla="*/ 3763676 h 7267344"/>
              <a:gd name="connsiteX14066" fmla="*/ 1061953 w 15576846"/>
              <a:gd name="connsiteY14066" fmla="*/ 3741409 h 7267344"/>
              <a:gd name="connsiteX14067" fmla="*/ 1052619 w 15576846"/>
              <a:gd name="connsiteY14067" fmla="*/ 3740171 h 7267344"/>
              <a:gd name="connsiteX14068" fmla="*/ 1027765 w 15576846"/>
              <a:gd name="connsiteY14068" fmla="*/ 3724765 h 7267344"/>
              <a:gd name="connsiteX14069" fmla="*/ 1036312 w 15576846"/>
              <a:gd name="connsiteY14069" fmla="*/ 3725664 h 7267344"/>
              <a:gd name="connsiteX14070" fmla="*/ 1061953 w 15576846"/>
              <a:gd name="connsiteY14070" fmla="*/ 3741409 h 7267344"/>
              <a:gd name="connsiteX14071" fmla="*/ 1036425 w 15576846"/>
              <a:gd name="connsiteY14071" fmla="*/ 3738147 h 7267344"/>
              <a:gd name="connsiteX14072" fmla="*/ 1027428 w 15576846"/>
              <a:gd name="connsiteY14072" fmla="*/ 3737023 h 7267344"/>
              <a:gd name="connsiteX14073" fmla="*/ 1003249 w 15576846"/>
              <a:gd name="connsiteY14073" fmla="*/ 3722290 h 7267344"/>
              <a:gd name="connsiteX14074" fmla="*/ 1011459 w 15576846"/>
              <a:gd name="connsiteY14074" fmla="*/ 3723078 h 7267344"/>
              <a:gd name="connsiteX14075" fmla="*/ 1036425 w 15576846"/>
              <a:gd name="connsiteY14075" fmla="*/ 3738147 h 7267344"/>
              <a:gd name="connsiteX14076" fmla="*/ 1010784 w 15576846"/>
              <a:gd name="connsiteY14076" fmla="*/ 3734886 h 7267344"/>
              <a:gd name="connsiteX14077" fmla="*/ 1002125 w 15576846"/>
              <a:gd name="connsiteY14077" fmla="*/ 3733762 h 7267344"/>
              <a:gd name="connsiteX14078" fmla="*/ 978733 w 15576846"/>
              <a:gd name="connsiteY14078" fmla="*/ 3719816 h 7267344"/>
              <a:gd name="connsiteX14079" fmla="*/ 986605 w 15576846"/>
              <a:gd name="connsiteY14079" fmla="*/ 3720604 h 7267344"/>
              <a:gd name="connsiteX14080" fmla="*/ 1010784 w 15576846"/>
              <a:gd name="connsiteY14080" fmla="*/ 3734886 h 7267344"/>
              <a:gd name="connsiteX14081" fmla="*/ 985143 w 15576846"/>
              <a:gd name="connsiteY14081" fmla="*/ 3731625 h 7267344"/>
              <a:gd name="connsiteX14082" fmla="*/ 976934 w 15576846"/>
              <a:gd name="connsiteY14082" fmla="*/ 3730613 h 7267344"/>
              <a:gd name="connsiteX14083" fmla="*/ 954329 w 15576846"/>
              <a:gd name="connsiteY14083" fmla="*/ 3717455 h 7267344"/>
              <a:gd name="connsiteX14084" fmla="*/ 961752 w 15576846"/>
              <a:gd name="connsiteY14084" fmla="*/ 3718242 h 7267344"/>
              <a:gd name="connsiteX14085" fmla="*/ 985143 w 15576846"/>
              <a:gd name="connsiteY14085" fmla="*/ 3731625 h 7267344"/>
              <a:gd name="connsiteX14086" fmla="*/ 959390 w 15576846"/>
              <a:gd name="connsiteY14086" fmla="*/ 3728476 h 7267344"/>
              <a:gd name="connsiteX14087" fmla="*/ 951630 w 15576846"/>
              <a:gd name="connsiteY14087" fmla="*/ 3727464 h 7267344"/>
              <a:gd name="connsiteX14088" fmla="*/ 929813 w 15576846"/>
              <a:gd name="connsiteY14088" fmla="*/ 3714981 h 7267344"/>
              <a:gd name="connsiteX14089" fmla="*/ 936898 w 15576846"/>
              <a:gd name="connsiteY14089" fmla="*/ 3715655 h 7267344"/>
              <a:gd name="connsiteX14090" fmla="*/ 959390 w 15576846"/>
              <a:gd name="connsiteY14090" fmla="*/ 3728476 h 7267344"/>
              <a:gd name="connsiteX14091" fmla="*/ 933749 w 15576846"/>
              <a:gd name="connsiteY14091" fmla="*/ 3725215 h 7267344"/>
              <a:gd name="connsiteX14092" fmla="*/ 925990 w 15576846"/>
              <a:gd name="connsiteY14092" fmla="*/ 3724202 h 7267344"/>
              <a:gd name="connsiteX14093" fmla="*/ 905185 w 15576846"/>
              <a:gd name="connsiteY14093" fmla="*/ 3712507 h 7267344"/>
              <a:gd name="connsiteX14094" fmla="*/ 912045 w 15576846"/>
              <a:gd name="connsiteY14094" fmla="*/ 3713181 h 7267344"/>
              <a:gd name="connsiteX14095" fmla="*/ 933749 w 15576846"/>
              <a:gd name="connsiteY14095" fmla="*/ 3725215 h 7267344"/>
              <a:gd name="connsiteX14096" fmla="*/ 907996 w 15576846"/>
              <a:gd name="connsiteY14096" fmla="*/ 3721953 h 7267344"/>
              <a:gd name="connsiteX14097" fmla="*/ 900799 w 15576846"/>
              <a:gd name="connsiteY14097" fmla="*/ 3721054 h 7267344"/>
              <a:gd name="connsiteX14098" fmla="*/ 880894 w 15576846"/>
              <a:gd name="connsiteY14098" fmla="*/ 3710145 h 7267344"/>
              <a:gd name="connsiteX14099" fmla="*/ 887304 w 15576846"/>
              <a:gd name="connsiteY14099" fmla="*/ 3710820 h 7267344"/>
              <a:gd name="connsiteX14100" fmla="*/ 907996 w 15576846"/>
              <a:gd name="connsiteY14100" fmla="*/ 3721953 h 7267344"/>
              <a:gd name="connsiteX14101" fmla="*/ 882131 w 15576846"/>
              <a:gd name="connsiteY14101" fmla="*/ 3718692 h 7267344"/>
              <a:gd name="connsiteX14102" fmla="*/ 875495 w 15576846"/>
              <a:gd name="connsiteY14102" fmla="*/ 3717905 h 7267344"/>
              <a:gd name="connsiteX14103" fmla="*/ 856490 w 15576846"/>
              <a:gd name="connsiteY14103" fmla="*/ 3707671 h 7267344"/>
              <a:gd name="connsiteX14104" fmla="*/ 862450 w 15576846"/>
              <a:gd name="connsiteY14104" fmla="*/ 3708233 h 7267344"/>
              <a:gd name="connsiteX14105" fmla="*/ 882131 w 15576846"/>
              <a:gd name="connsiteY14105" fmla="*/ 3718692 h 7267344"/>
              <a:gd name="connsiteX14106" fmla="*/ 856377 w 15576846"/>
              <a:gd name="connsiteY14106" fmla="*/ 3715431 h 7267344"/>
              <a:gd name="connsiteX14107" fmla="*/ 850305 w 15576846"/>
              <a:gd name="connsiteY14107" fmla="*/ 3714643 h 7267344"/>
              <a:gd name="connsiteX14108" fmla="*/ 832199 w 15576846"/>
              <a:gd name="connsiteY14108" fmla="*/ 3705197 h 7267344"/>
              <a:gd name="connsiteX14109" fmla="*/ 837597 w 15576846"/>
              <a:gd name="connsiteY14109" fmla="*/ 3705759 h 7267344"/>
              <a:gd name="connsiteX14110" fmla="*/ 856377 w 15576846"/>
              <a:gd name="connsiteY14110" fmla="*/ 3715431 h 7267344"/>
              <a:gd name="connsiteX14111" fmla="*/ 830399 w 15576846"/>
              <a:gd name="connsiteY14111" fmla="*/ 3712169 h 7267344"/>
              <a:gd name="connsiteX14112" fmla="*/ 825001 w 15576846"/>
              <a:gd name="connsiteY14112" fmla="*/ 3711495 h 7267344"/>
              <a:gd name="connsiteX14113" fmla="*/ 807907 w 15576846"/>
              <a:gd name="connsiteY14113" fmla="*/ 3702723 h 7267344"/>
              <a:gd name="connsiteX14114" fmla="*/ 812743 w 15576846"/>
              <a:gd name="connsiteY14114" fmla="*/ 3703173 h 7267344"/>
              <a:gd name="connsiteX14115" fmla="*/ 830399 w 15576846"/>
              <a:gd name="connsiteY14115" fmla="*/ 3712169 h 7267344"/>
              <a:gd name="connsiteX14116" fmla="*/ 804534 w 15576846"/>
              <a:gd name="connsiteY14116" fmla="*/ 3708908 h 7267344"/>
              <a:gd name="connsiteX14117" fmla="*/ 799810 w 15576846"/>
              <a:gd name="connsiteY14117" fmla="*/ 3708346 h 7267344"/>
              <a:gd name="connsiteX14118" fmla="*/ 783729 w 15576846"/>
              <a:gd name="connsiteY14118" fmla="*/ 3700361 h 7267344"/>
              <a:gd name="connsiteX14119" fmla="*/ 787890 w 15576846"/>
              <a:gd name="connsiteY14119" fmla="*/ 3700811 h 7267344"/>
              <a:gd name="connsiteX14120" fmla="*/ 804534 w 15576846"/>
              <a:gd name="connsiteY14120" fmla="*/ 3708908 h 7267344"/>
              <a:gd name="connsiteX14121" fmla="*/ 778443 w 15576846"/>
              <a:gd name="connsiteY14121" fmla="*/ 3705647 h 7267344"/>
              <a:gd name="connsiteX14122" fmla="*/ 774395 w 15576846"/>
              <a:gd name="connsiteY14122" fmla="*/ 3705197 h 7267344"/>
              <a:gd name="connsiteX14123" fmla="*/ 759438 w 15576846"/>
              <a:gd name="connsiteY14123" fmla="*/ 3697999 h 7267344"/>
              <a:gd name="connsiteX14124" fmla="*/ 762924 w 15576846"/>
              <a:gd name="connsiteY14124" fmla="*/ 3698337 h 7267344"/>
              <a:gd name="connsiteX14125" fmla="*/ 778443 w 15576846"/>
              <a:gd name="connsiteY14125" fmla="*/ 3705647 h 7267344"/>
              <a:gd name="connsiteX14126" fmla="*/ 752353 w 15576846"/>
              <a:gd name="connsiteY14126" fmla="*/ 3702498 h 7267344"/>
              <a:gd name="connsiteX14127" fmla="*/ 749204 w 15576846"/>
              <a:gd name="connsiteY14127" fmla="*/ 3702048 h 7267344"/>
              <a:gd name="connsiteX14128" fmla="*/ 735484 w 15576846"/>
              <a:gd name="connsiteY14128" fmla="*/ 3695638 h 7267344"/>
              <a:gd name="connsiteX14129" fmla="*/ 738183 w 15576846"/>
              <a:gd name="connsiteY14129" fmla="*/ 3695863 h 7267344"/>
              <a:gd name="connsiteX14130" fmla="*/ 752353 w 15576846"/>
              <a:gd name="connsiteY14130" fmla="*/ 3702498 h 7267344"/>
              <a:gd name="connsiteX14131" fmla="*/ 713892 w 15576846"/>
              <a:gd name="connsiteY14131" fmla="*/ 3685854 h 7267344"/>
              <a:gd name="connsiteX14132" fmla="*/ 698822 w 15576846"/>
              <a:gd name="connsiteY14132" fmla="*/ 3679219 h 7267344"/>
              <a:gd name="connsiteX14133" fmla="*/ 700284 w 15576846"/>
              <a:gd name="connsiteY14133" fmla="*/ 3679331 h 7267344"/>
              <a:gd name="connsiteX14134" fmla="*/ 716028 w 15576846"/>
              <a:gd name="connsiteY14134" fmla="*/ 3686079 h 7267344"/>
              <a:gd name="connsiteX14135" fmla="*/ 713892 w 15576846"/>
              <a:gd name="connsiteY14135" fmla="*/ 3685854 h 7267344"/>
              <a:gd name="connsiteX14136" fmla="*/ 1828813 w 15576846"/>
              <a:gd name="connsiteY14136" fmla="*/ 4509843 h 7267344"/>
              <a:gd name="connsiteX14137" fmla="*/ 1831062 w 15576846"/>
              <a:gd name="connsiteY14137" fmla="*/ 4511080 h 7267344"/>
              <a:gd name="connsiteX14138" fmla="*/ 1846356 w 15576846"/>
              <a:gd name="connsiteY14138" fmla="*/ 4534022 h 7267344"/>
              <a:gd name="connsiteX14139" fmla="*/ 1844445 w 15576846"/>
              <a:gd name="connsiteY14139" fmla="*/ 4532897 h 7267344"/>
              <a:gd name="connsiteX14140" fmla="*/ 1828813 w 15576846"/>
              <a:gd name="connsiteY14140" fmla="*/ 4509843 h 7267344"/>
              <a:gd name="connsiteX14141" fmla="*/ 1854678 w 15576846"/>
              <a:gd name="connsiteY14141" fmla="*/ 4546730 h 7267344"/>
              <a:gd name="connsiteX14142" fmla="*/ 1869411 w 15576846"/>
              <a:gd name="connsiteY14142" fmla="*/ 4569447 h 7267344"/>
              <a:gd name="connsiteX14143" fmla="*/ 1862438 w 15576846"/>
              <a:gd name="connsiteY14143" fmla="*/ 4565061 h 7267344"/>
              <a:gd name="connsiteX14144" fmla="*/ 1858052 w 15576846"/>
              <a:gd name="connsiteY14144" fmla="*/ 4553590 h 7267344"/>
              <a:gd name="connsiteX14145" fmla="*/ 1857715 w 15576846"/>
              <a:gd name="connsiteY14145" fmla="*/ 4552803 h 7267344"/>
              <a:gd name="connsiteX14146" fmla="*/ 1853104 w 15576846"/>
              <a:gd name="connsiteY14146" fmla="*/ 4545718 h 7267344"/>
              <a:gd name="connsiteX14147" fmla="*/ 1854678 w 15576846"/>
              <a:gd name="connsiteY14147" fmla="*/ 4546730 h 7267344"/>
              <a:gd name="connsiteX14148" fmla="*/ 1877395 w 15576846"/>
              <a:gd name="connsiteY14148" fmla="*/ 4582492 h 7267344"/>
              <a:gd name="connsiteX14149" fmla="*/ 1883468 w 15576846"/>
              <a:gd name="connsiteY14149" fmla="*/ 4598349 h 7267344"/>
              <a:gd name="connsiteX14150" fmla="*/ 1873009 w 15576846"/>
              <a:gd name="connsiteY14150" fmla="*/ 4591264 h 7267344"/>
              <a:gd name="connsiteX14151" fmla="*/ 1866712 w 15576846"/>
              <a:gd name="connsiteY14151" fmla="*/ 4575969 h 7267344"/>
              <a:gd name="connsiteX14152" fmla="*/ 1877395 w 15576846"/>
              <a:gd name="connsiteY14152" fmla="*/ 4582492 h 7267344"/>
              <a:gd name="connsiteX14153" fmla="*/ 1884593 w 15576846"/>
              <a:gd name="connsiteY14153" fmla="*/ 4586878 h 7267344"/>
              <a:gd name="connsiteX14154" fmla="*/ 1891340 w 15576846"/>
              <a:gd name="connsiteY14154" fmla="*/ 4590927 h 7267344"/>
              <a:gd name="connsiteX14155" fmla="*/ 1899437 w 15576846"/>
              <a:gd name="connsiteY14155" fmla="*/ 4604197 h 7267344"/>
              <a:gd name="connsiteX14156" fmla="*/ 1901799 w 15576846"/>
              <a:gd name="connsiteY14156" fmla="*/ 4610270 h 7267344"/>
              <a:gd name="connsiteX14157" fmla="*/ 1891003 w 15576846"/>
              <a:gd name="connsiteY14157" fmla="*/ 4603297 h 7267344"/>
              <a:gd name="connsiteX14158" fmla="*/ 1884593 w 15576846"/>
              <a:gd name="connsiteY14158" fmla="*/ 4586878 h 7267344"/>
              <a:gd name="connsiteX14159" fmla="*/ 1903261 w 15576846"/>
              <a:gd name="connsiteY14159" fmla="*/ 4599811 h 7267344"/>
              <a:gd name="connsiteX14160" fmla="*/ 1902924 w 15576846"/>
              <a:gd name="connsiteY14160" fmla="*/ 4599136 h 7267344"/>
              <a:gd name="connsiteX14161" fmla="*/ 1901687 w 15576846"/>
              <a:gd name="connsiteY14161" fmla="*/ 4596999 h 7267344"/>
              <a:gd name="connsiteX14162" fmla="*/ 1905285 w 15576846"/>
              <a:gd name="connsiteY14162" fmla="*/ 4599136 h 7267344"/>
              <a:gd name="connsiteX14163" fmla="*/ 1918105 w 15576846"/>
              <a:gd name="connsiteY14163" fmla="*/ 4620616 h 7267344"/>
              <a:gd name="connsiteX14164" fmla="*/ 1908996 w 15576846"/>
              <a:gd name="connsiteY14164" fmla="*/ 4614880 h 7267344"/>
              <a:gd name="connsiteX14165" fmla="*/ 1903261 w 15576846"/>
              <a:gd name="connsiteY14165" fmla="*/ 4599811 h 7267344"/>
              <a:gd name="connsiteX14166" fmla="*/ 1924291 w 15576846"/>
              <a:gd name="connsiteY14166" fmla="*/ 4633099 h 7267344"/>
              <a:gd name="connsiteX14167" fmla="*/ 1931151 w 15576846"/>
              <a:gd name="connsiteY14167" fmla="*/ 4650867 h 7267344"/>
              <a:gd name="connsiteX14168" fmla="*/ 1920580 w 15576846"/>
              <a:gd name="connsiteY14168" fmla="*/ 4643782 h 7267344"/>
              <a:gd name="connsiteX14169" fmla="*/ 1913607 w 15576846"/>
              <a:gd name="connsiteY14169" fmla="*/ 4626576 h 7267344"/>
              <a:gd name="connsiteX14170" fmla="*/ 1924291 w 15576846"/>
              <a:gd name="connsiteY14170" fmla="*/ 4633099 h 7267344"/>
              <a:gd name="connsiteX14171" fmla="*/ 1943071 w 15576846"/>
              <a:gd name="connsiteY14171" fmla="*/ 4666387 h 7267344"/>
              <a:gd name="connsiteX14172" fmla="*/ 1953418 w 15576846"/>
              <a:gd name="connsiteY14172" fmla="*/ 4672909 h 7267344"/>
              <a:gd name="connsiteX14173" fmla="*/ 1960615 w 15576846"/>
              <a:gd name="connsiteY14173" fmla="*/ 4691128 h 7267344"/>
              <a:gd name="connsiteX14174" fmla="*/ 1950494 w 15576846"/>
              <a:gd name="connsiteY14174" fmla="*/ 4684268 h 7267344"/>
              <a:gd name="connsiteX14175" fmla="*/ 1943071 w 15576846"/>
              <a:gd name="connsiteY14175" fmla="*/ 4666387 h 7267344"/>
              <a:gd name="connsiteX14176" fmla="*/ 1965338 w 15576846"/>
              <a:gd name="connsiteY14176" fmla="*/ 4702599 h 7267344"/>
              <a:gd name="connsiteX14177" fmla="*/ 1972198 w 15576846"/>
              <a:gd name="connsiteY14177" fmla="*/ 4719130 h 7267344"/>
              <a:gd name="connsiteX14178" fmla="*/ 1962752 w 15576846"/>
              <a:gd name="connsiteY14178" fmla="*/ 4712270 h 7267344"/>
              <a:gd name="connsiteX14179" fmla="*/ 1955554 w 15576846"/>
              <a:gd name="connsiteY14179" fmla="*/ 4695963 h 7267344"/>
              <a:gd name="connsiteX14180" fmla="*/ 1965338 w 15576846"/>
              <a:gd name="connsiteY14180" fmla="*/ 4702599 h 7267344"/>
              <a:gd name="connsiteX14181" fmla="*/ 1972986 w 15576846"/>
              <a:gd name="connsiteY14181" fmla="*/ 4707547 h 7267344"/>
              <a:gd name="connsiteX14182" fmla="*/ 1983107 w 15576846"/>
              <a:gd name="connsiteY14182" fmla="*/ 4714069 h 7267344"/>
              <a:gd name="connsiteX14183" fmla="*/ 1990417 w 15576846"/>
              <a:gd name="connsiteY14183" fmla="*/ 4731950 h 7267344"/>
              <a:gd name="connsiteX14184" fmla="*/ 1980295 w 15576846"/>
              <a:gd name="connsiteY14184" fmla="*/ 4724866 h 7267344"/>
              <a:gd name="connsiteX14185" fmla="*/ 1972986 w 15576846"/>
              <a:gd name="connsiteY14185" fmla="*/ 4707547 h 7267344"/>
              <a:gd name="connsiteX14186" fmla="*/ 1995028 w 15576846"/>
              <a:gd name="connsiteY14186" fmla="*/ 4743534 h 7267344"/>
              <a:gd name="connsiteX14187" fmla="*/ 2001775 w 15576846"/>
              <a:gd name="connsiteY14187" fmla="*/ 4759503 h 7267344"/>
              <a:gd name="connsiteX14188" fmla="*/ 1992104 w 15576846"/>
              <a:gd name="connsiteY14188" fmla="*/ 4752305 h 7267344"/>
              <a:gd name="connsiteX14189" fmla="*/ 1985469 w 15576846"/>
              <a:gd name="connsiteY14189" fmla="*/ 4737011 h 7267344"/>
              <a:gd name="connsiteX14190" fmla="*/ 1995028 w 15576846"/>
              <a:gd name="connsiteY14190" fmla="*/ 4743534 h 7267344"/>
              <a:gd name="connsiteX14191" fmla="*/ 2003012 w 15576846"/>
              <a:gd name="connsiteY14191" fmla="*/ 4748819 h 7267344"/>
              <a:gd name="connsiteX14192" fmla="*/ 2013021 w 15576846"/>
              <a:gd name="connsiteY14192" fmla="*/ 4755454 h 7267344"/>
              <a:gd name="connsiteX14193" fmla="*/ 2020106 w 15576846"/>
              <a:gd name="connsiteY14193" fmla="*/ 4772661 h 7267344"/>
              <a:gd name="connsiteX14194" fmla="*/ 2010210 w 15576846"/>
              <a:gd name="connsiteY14194" fmla="*/ 4765576 h 7267344"/>
              <a:gd name="connsiteX14195" fmla="*/ 2003012 w 15576846"/>
              <a:gd name="connsiteY14195" fmla="*/ 4748819 h 7267344"/>
              <a:gd name="connsiteX14196" fmla="*/ 2025279 w 15576846"/>
              <a:gd name="connsiteY14196" fmla="*/ 4785031 h 7267344"/>
              <a:gd name="connsiteX14197" fmla="*/ 2032252 w 15576846"/>
              <a:gd name="connsiteY14197" fmla="*/ 4801338 h 7267344"/>
              <a:gd name="connsiteX14198" fmla="*/ 2022805 w 15576846"/>
              <a:gd name="connsiteY14198" fmla="*/ 4794253 h 7267344"/>
              <a:gd name="connsiteX14199" fmla="*/ 2015608 w 15576846"/>
              <a:gd name="connsiteY14199" fmla="*/ 4778284 h 7267344"/>
              <a:gd name="connsiteX14200" fmla="*/ 2025279 w 15576846"/>
              <a:gd name="connsiteY14200" fmla="*/ 4785031 h 7267344"/>
              <a:gd name="connsiteX14201" fmla="*/ 2033376 w 15576846"/>
              <a:gd name="connsiteY14201" fmla="*/ 4790542 h 7267344"/>
              <a:gd name="connsiteX14202" fmla="*/ 2042935 w 15576846"/>
              <a:gd name="connsiteY14202" fmla="*/ 4797064 h 7267344"/>
              <a:gd name="connsiteX14203" fmla="*/ 2050245 w 15576846"/>
              <a:gd name="connsiteY14203" fmla="*/ 4814495 h 7267344"/>
              <a:gd name="connsiteX14204" fmla="*/ 2040686 w 15576846"/>
              <a:gd name="connsiteY14204" fmla="*/ 4807635 h 7267344"/>
              <a:gd name="connsiteX14205" fmla="*/ 2033376 w 15576846"/>
              <a:gd name="connsiteY14205" fmla="*/ 4790542 h 7267344"/>
              <a:gd name="connsiteX14206" fmla="*/ 2055193 w 15576846"/>
              <a:gd name="connsiteY14206" fmla="*/ 4825966 h 7267344"/>
              <a:gd name="connsiteX14207" fmla="*/ 2062728 w 15576846"/>
              <a:gd name="connsiteY14207" fmla="*/ 4843510 h 7267344"/>
              <a:gd name="connsiteX14208" fmla="*/ 2053956 w 15576846"/>
              <a:gd name="connsiteY14208" fmla="*/ 4836762 h 7267344"/>
              <a:gd name="connsiteX14209" fmla="*/ 2046084 w 15576846"/>
              <a:gd name="connsiteY14209" fmla="*/ 4819444 h 7267344"/>
              <a:gd name="connsiteX14210" fmla="*/ 2055193 w 15576846"/>
              <a:gd name="connsiteY14210" fmla="*/ 4825966 h 7267344"/>
              <a:gd name="connsiteX14211" fmla="*/ 2063178 w 15576846"/>
              <a:gd name="connsiteY14211" fmla="*/ 4831589 h 7267344"/>
              <a:gd name="connsiteX14212" fmla="*/ 2072737 w 15576846"/>
              <a:gd name="connsiteY14212" fmla="*/ 4838112 h 7267344"/>
              <a:gd name="connsiteX14213" fmla="*/ 2080497 w 15576846"/>
              <a:gd name="connsiteY14213" fmla="*/ 4856780 h 7267344"/>
              <a:gd name="connsiteX14214" fmla="*/ 2071163 w 15576846"/>
              <a:gd name="connsiteY14214" fmla="*/ 4849920 h 7267344"/>
              <a:gd name="connsiteX14215" fmla="*/ 2063178 w 15576846"/>
              <a:gd name="connsiteY14215" fmla="*/ 4831589 h 7267344"/>
              <a:gd name="connsiteX14216" fmla="*/ 2085557 w 15576846"/>
              <a:gd name="connsiteY14216" fmla="*/ 4868363 h 7267344"/>
              <a:gd name="connsiteX14217" fmla="*/ 2093767 w 15576846"/>
              <a:gd name="connsiteY14217" fmla="*/ 4887257 h 7267344"/>
              <a:gd name="connsiteX14218" fmla="*/ 2084995 w 15576846"/>
              <a:gd name="connsiteY14218" fmla="*/ 4880397 h 7267344"/>
              <a:gd name="connsiteX14219" fmla="*/ 2076673 w 15576846"/>
              <a:gd name="connsiteY14219" fmla="*/ 4861953 h 7267344"/>
              <a:gd name="connsiteX14220" fmla="*/ 2085557 w 15576846"/>
              <a:gd name="connsiteY14220" fmla="*/ 4868363 h 7267344"/>
              <a:gd name="connsiteX14221" fmla="*/ 2093992 w 15576846"/>
              <a:gd name="connsiteY14221" fmla="*/ 4874324 h 7267344"/>
              <a:gd name="connsiteX14222" fmla="*/ 2103326 w 15576846"/>
              <a:gd name="connsiteY14222" fmla="*/ 4880847 h 7267344"/>
              <a:gd name="connsiteX14223" fmla="*/ 2111760 w 15576846"/>
              <a:gd name="connsiteY14223" fmla="*/ 4900864 h 7267344"/>
              <a:gd name="connsiteX14224" fmla="*/ 2102539 w 15576846"/>
              <a:gd name="connsiteY14224" fmla="*/ 4894004 h 7267344"/>
              <a:gd name="connsiteX14225" fmla="*/ 2093992 w 15576846"/>
              <a:gd name="connsiteY14225" fmla="*/ 4874324 h 7267344"/>
              <a:gd name="connsiteX14226" fmla="*/ 2116934 w 15576846"/>
              <a:gd name="connsiteY14226" fmla="*/ 4912785 h 7267344"/>
              <a:gd name="connsiteX14227" fmla="*/ 2124356 w 15576846"/>
              <a:gd name="connsiteY14227" fmla="*/ 4929991 h 7267344"/>
              <a:gd name="connsiteX14228" fmla="*/ 2115809 w 15576846"/>
              <a:gd name="connsiteY14228" fmla="*/ 4923244 h 7267344"/>
              <a:gd name="connsiteX14229" fmla="*/ 2108049 w 15576846"/>
              <a:gd name="connsiteY14229" fmla="*/ 4906262 h 7267344"/>
              <a:gd name="connsiteX14230" fmla="*/ 2116934 w 15576846"/>
              <a:gd name="connsiteY14230" fmla="*/ 4912785 h 7267344"/>
              <a:gd name="connsiteX14231" fmla="*/ 2125143 w 15576846"/>
              <a:gd name="connsiteY14231" fmla="*/ 4918745 h 7267344"/>
              <a:gd name="connsiteX14232" fmla="*/ 2134477 w 15576846"/>
              <a:gd name="connsiteY14232" fmla="*/ 4925268 h 7267344"/>
              <a:gd name="connsiteX14233" fmla="*/ 2142349 w 15576846"/>
              <a:gd name="connsiteY14233" fmla="*/ 4943824 h 7267344"/>
              <a:gd name="connsiteX14234" fmla="*/ 2133015 w 15576846"/>
              <a:gd name="connsiteY14234" fmla="*/ 4936851 h 7267344"/>
              <a:gd name="connsiteX14235" fmla="*/ 2125143 w 15576846"/>
              <a:gd name="connsiteY14235" fmla="*/ 4918745 h 7267344"/>
              <a:gd name="connsiteX14236" fmla="*/ 2147523 w 15576846"/>
              <a:gd name="connsiteY14236" fmla="*/ 4955632 h 7267344"/>
              <a:gd name="connsiteX14237" fmla="*/ 2155170 w 15576846"/>
              <a:gd name="connsiteY14237" fmla="*/ 4973288 h 7267344"/>
              <a:gd name="connsiteX14238" fmla="*/ 2146286 w 15576846"/>
              <a:gd name="connsiteY14238" fmla="*/ 4966203 h 7267344"/>
              <a:gd name="connsiteX14239" fmla="*/ 2138638 w 15576846"/>
              <a:gd name="connsiteY14239" fmla="*/ 4948997 h 7267344"/>
              <a:gd name="connsiteX14240" fmla="*/ 2147523 w 15576846"/>
              <a:gd name="connsiteY14240" fmla="*/ 4955632 h 7267344"/>
              <a:gd name="connsiteX14241" fmla="*/ 2160680 w 15576846"/>
              <a:gd name="connsiteY14241" fmla="*/ 4985771 h 7267344"/>
              <a:gd name="connsiteX14242" fmla="*/ 2167540 w 15576846"/>
              <a:gd name="connsiteY14242" fmla="*/ 5001178 h 7267344"/>
              <a:gd name="connsiteX14243" fmla="*/ 2159331 w 15576846"/>
              <a:gd name="connsiteY14243" fmla="*/ 4994318 h 7267344"/>
              <a:gd name="connsiteX14244" fmla="*/ 2152358 w 15576846"/>
              <a:gd name="connsiteY14244" fmla="*/ 4979361 h 7267344"/>
              <a:gd name="connsiteX14245" fmla="*/ 2160680 w 15576846"/>
              <a:gd name="connsiteY14245" fmla="*/ 4985771 h 7267344"/>
              <a:gd name="connsiteX14246" fmla="*/ 2169340 w 15576846"/>
              <a:gd name="connsiteY14246" fmla="*/ 4992406 h 7267344"/>
              <a:gd name="connsiteX14247" fmla="*/ 2177774 w 15576846"/>
              <a:gd name="connsiteY14247" fmla="*/ 4998704 h 7267344"/>
              <a:gd name="connsiteX14248" fmla="*/ 2184971 w 15576846"/>
              <a:gd name="connsiteY14248" fmla="*/ 5015348 h 7267344"/>
              <a:gd name="connsiteX14249" fmla="*/ 2176762 w 15576846"/>
              <a:gd name="connsiteY14249" fmla="*/ 5008938 h 7267344"/>
              <a:gd name="connsiteX14250" fmla="*/ 2169340 w 15576846"/>
              <a:gd name="connsiteY14250" fmla="*/ 4992406 h 7267344"/>
              <a:gd name="connsiteX14251" fmla="*/ 2190707 w 15576846"/>
              <a:gd name="connsiteY14251" fmla="*/ 5028393 h 7267344"/>
              <a:gd name="connsiteX14252" fmla="*/ 2198017 w 15576846"/>
              <a:gd name="connsiteY14252" fmla="*/ 5044925 h 7267344"/>
              <a:gd name="connsiteX14253" fmla="*/ 2190370 w 15576846"/>
              <a:gd name="connsiteY14253" fmla="*/ 5038290 h 7267344"/>
              <a:gd name="connsiteX14254" fmla="*/ 2182947 w 15576846"/>
              <a:gd name="connsiteY14254" fmla="*/ 5022320 h 7267344"/>
              <a:gd name="connsiteX14255" fmla="*/ 2190707 w 15576846"/>
              <a:gd name="connsiteY14255" fmla="*/ 5028393 h 7267344"/>
              <a:gd name="connsiteX14256" fmla="*/ 2199591 w 15576846"/>
              <a:gd name="connsiteY14256" fmla="*/ 5035366 h 7267344"/>
              <a:gd name="connsiteX14257" fmla="*/ 2452512 w 15576846"/>
              <a:gd name="connsiteY14257" fmla="*/ 5146363 h 7267344"/>
              <a:gd name="connsiteX14258" fmla="*/ 2982982 w 15576846"/>
              <a:gd name="connsiteY14258" fmla="*/ 4595087 h 7267344"/>
              <a:gd name="connsiteX14259" fmla="*/ 3329020 w 15576846"/>
              <a:gd name="connsiteY14259" fmla="*/ 3773797 h 7267344"/>
              <a:gd name="connsiteX14260" fmla="*/ 3391659 w 15576846"/>
              <a:gd name="connsiteY14260" fmla="*/ 3633560 h 7267344"/>
              <a:gd name="connsiteX14261" fmla="*/ 3405492 w 15576846"/>
              <a:gd name="connsiteY14261" fmla="*/ 3633560 h 7267344"/>
              <a:gd name="connsiteX14262" fmla="*/ 3322384 w 15576846"/>
              <a:gd name="connsiteY14262" fmla="*/ 3829352 h 7267344"/>
              <a:gd name="connsiteX14263" fmla="*/ 3002663 w 15576846"/>
              <a:gd name="connsiteY14263" fmla="*/ 4616567 h 7267344"/>
              <a:gd name="connsiteX14264" fmla="*/ 2777632 w 15576846"/>
              <a:gd name="connsiteY14264" fmla="*/ 4984309 h 7267344"/>
              <a:gd name="connsiteX14265" fmla="*/ 2476016 w 15576846"/>
              <a:gd name="connsiteY14265" fmla="*/ 5178526 h 7267344"/>
              <a:gd name="connsiteX14266" fmla="*/ 2207576 w 15576846"/>
              <a:gd name="connsiteY14266" fmla="*/ 5052684 h 7267344"/>
              <a:gd name="connsiteX14267" fmla="*/ 2199591 w 15576846"/>
              <a:gd name="connsiteY14267" fmla="*/ 5035366 h 7267344"/>
              <a:gd name="connsiteX14268" fmla="*/ 3395033 w 15576846"/>
              <a:gd name="connsiteY14268" fmla="*/ 3626025 h 7267344"/>
              <a:gd name="connsiteX14269" fmla="*/ 3402231 w 15576846"/>
              <a:gd name="connsiteY14269" fmla="*/ 3609944 h 7267344"/>
              <a:gd name="connsiteX14270" fmla="*/ 3415726 w 15576846"/>
              <a:gd name="connsiteY14270" fmla="*/ 3609269 h 7267344"/>
              <a:gd name="connsiteX14271" fmla="*/ 3408641 w 15576846"/>
              <a:gd name="connsiteY14271" fmla="*/ 3626025 h 7267344"/>
              <a:gd name="connsiteX14272" fmla="*/ 3395033 w 15576846"/>
              <a:gd name="connsiteY14272" fmla="*/ 3626025 h 7267344"/>
              <a:gd name="connsiteX14273" fmla="*/ 3421574 w 15576846"/>
              <a:gd name="connsiteY14273" fmla="*/ 3608932 h 7267344"/>
              <a:gd name="connsiteX14274" fmla="*/ 3435181 w 15576846"/>
              <a:gd name="connsiteY14274" fmla="*/ 3608257 h 7267344"/>
              <a:gd name="connsiteX14275" fmla="*/ 3428096 w 15576846"/>
              <a:gd name="connsiteY14275" fmla="*/ 3626025 h 7267344"/>
              <a:gd name="connsiteX14276" fmla="*/ 3414376 w 15576846"/>
              <a:gd name="connsiteY14276" fmla="*/ 3626025 h 7267344"/>
              <a:gd name="connsiteX14277" fmla="*/ 3421574 w 15576846"/>
              <a:gd name="connsiteY14277" fmla="*/ 3608932 h 7267344"/>
              <a:gd name="connsiteX14278" fmla="*/ 3424835 w 15576846"/>
              <a:gd name="connsiteY14278" fmla="*/ 3601172 h 7267344"/>
              <a:gd name="connsiteX14279" fmla="*/ 3432032 w 15576846"/>
              <a:gd name="connsiteY14279" fmla="*/ 3584190 h 7267344"/>
              <a:gd name="connsiteX14280" fmla="*/ 3445415 w 15576846"/>
              <a:gd name="connsiteY14280" fmla="*/ 3582841 h 7267344"/>
              <a:gd name="connsiteX14281" fmla="*/ 3438330 w 15576846"/>
              <a:gd name="connsiteY14281" fmla="*/ 3600610 h 7267344"/>
              <a:gd name="connsiteX14282" fmla="*/ 3424835 w 15576846"/>
              <a:gd name="connsiteY14282" fmla="*/ 3601172 h 7267344"/>
              <a:gd name="connsiteX14283" fmla="*/ 3451151 w 15576846"/>
              <a:gd name="connsiteY14283" fmla="*/ 3582054 h 7267344"/>
              <a:gd name="connsiteX14284" fmla="*/ 3464645 w 15576846"/>
              <a:gd name="connsiteY14284" fmla="*/ 3580479 h 7267344"/>
              <a:gd name="connsiteX14285" fmla="*/ 3457561 w 15576846"/>
              <a:gd name="connsiteY14285" fmla="*/ 3599260 h 7267344"/>
              <a:gd name="connsiteX14286" fmla="*/ 3443953 w 15576846"/>
              <a:gd name="connsiteY14286" fmla="*/ 3600047 h 7267344"/>
              <a:gd name="connsiteX14287" fmla="*/ 3451151 w 15576846"/>
              <a:gd name="connsiteY14287" fmla="*/ 3582054 h 7267344"/>
              <a:gd name="connsiteX14288" fmla="*/ 3470494 w 15576846"/>
              <a:gd name="connsiteY14288" fmla="*/ 3579805 h 7267344"/>
              <a:gd name="connsiteX14289" fmla="*/ 3483876 w 15576846"/>
              <a:gd name="connsiteY14289" fmla="*/ 3578118 h 7267344"/>
              <a:gd name="connsiteX14290" fmla="*/ 3476679 w 15576846"/>
              <a:gd name="connsiteY14290" fmla="*/ 3598136 h 7267344"/>
              <a:gd name="connsiteX14291" fmla="*/ 3463184 w 15576846"/>
              <a:gd name="connsiteY14291" fmla="*/ 3599035 h 7267344"/>
              <a:gd name="connsiteX14292" fmla="*/ 3470494 w 15576846"/>
              <a:gd name="connsiteY14292" fmla="*/ 3579805 h 7267344"/>
              <a:gd name="connsiteX14293" fmla="*/ 3473417 w 15576846"/>
              <a:gd name="connsiteY14293" fmla="*/ 3572045 h 7267344"/>
              <a:gd name="connsiteX14294" fmla="*/ 3480615 w 15576846"/>
              <a:gd name="connsiteY14294" fmla="*/ 3552927 h 7267344"/>
              <a:gd name="connsiteX14295" fmla="*/ 3493885 w 15576846"/>
              <a:gd name="connsiteY14295" fmla="*/ 3550340 h 7267344"/>
              <a:gd name="connsiteX14296" fmla="*/ 3486688 w 15576846"/>
              <a:gd name="connsiteY14296" fmla="*/ 3570358 h 7267344"/>
              <a:gd name="connsiteX14297" fmla="*/ 3473417 w 15576846"/>
              <a:gd name="connsiteY14297" fmla="*/ 3572045 h 7267344"/>
              <a:gd name="connsiteX14298" fmla="*/ 3483651 w 15576846"/>
              <a:gd name="connsiteY14298" fmla="*/ 3544718 h 7267344"/>
              <a:gd name="connsiteX14299" fmla="*/ 3490961 w 15576846"/>
              <a:gd name="connsiteY14299" fmla="*/ 3525374 h 7267344"/>
              <a:gd name="connsiteX14300" fmla="*/ 3503894 w 15576846"/>
              <a:gd name="connsiteY14300" fmla="*/ 3522001 h 7267344"/>
              <a:gd name="connsiteX14301" fmla="*/ 3496696 w 15576846"/>
              <a:gd name="connsiteY14301" fmla="*/ 3542243 h 7267344"/>
              <a:gd name="connsiteX14302" fmla="*/ 3483651 w 15576846"/>
              <a:gd name="connsiteY14302" fmla="*/ 3544718 h 7267344"/>
              <a:gd name="connsiteX14303" fmla="*/ 3493997 w 15576846"/>
              <a:gd name="connsiteY14303" fmla="*/ 3517165 h 7267344"/>
              <a:gd name="connsiteX14304" fmla="*/ 3501082 w 15576846"/>
              <a:gd name="connsiteY14304" fmla="*/ 3498159 h 7267344"/>
              <a:gd name="connsiteX14305" fmla="*/ 3513790 w 15576846"/>
              <a:gd name="connsiteY14305" fmla="*/ 3493998 h 7267344"/>
              <a:gd name="connsiteX14306" fmla="*/ 3506705 w 15576846"/>
              <a:gd name="connsiteY14306" fmla="*/ 3513903 h 7267344"/>
              <a:gd name="connsiteX14307" fmla="*/ 3493997 w 15576846"/>
              <a:gd name="connsiteY14307" fmla="*/ 3517165 h 7267344"/>
              <a:gd name="connsiteX14308" fmla="*/ 3504231 w 15576846"/>
              <a:gd name="connsiteY14308" fmla="*/ 3489612 h 7267344"/>
              <a:gd name="connsiteX14309" fmla="*/ 3511429 w 15576846"/>
              <a:gd name="connsiteY14309" fmla="*/ 3470382 h 7267344"/>
              <a:gd name="connsiteX14310" fmla="*/ 3523799 w 15576846"/>
              <a:gd name="connsiteY14310" fmla="*/ 3465321 h 7267344"/>
              <a:gd name="connsiteX14311" fmla="*/ 3516714 w 15576846"/>
              <a:gd name="connsiteY14311" fmla="*/ 3485339 h 7267344"/>
              <a:gd name="connsiteX14312" fmla="*/ 3504231 w 15576846"/>
              <a:gd name="connsiteY14312" fmla="*/ 3489612 h 7267344"/>
              <a:gd name="connsiteX14313" fmla="*/ 3514690 w 15576846"/>
              <a:gd name="connsiteY14313" fmla="*/ 3461497 h 7267344"/>
              <a:gd name="connsiteX14314" fmla="*/ 3521662 w 15576846"/>
              <a:gd name="connsiteY14314" fmla="*/ 3442717 h 7267344"/>
              <a:gd name="connsiteX14315" fmla="*/ 3533696 w 15576846"/>
              <a:gd name="connsiteY14315" fmla="*/ 3436869 h 7267344"/>
              <a:gd name="connsiteX14316" fmla="*/ 3526835 w 15576846"/>
              <a:gd name="connsiteY14316" fmla="*/ 3456437 h 7267344"/>
              <a:gd name="connsiteX14317" fmla="*/ 3514690 w 15576846"/>
              <a:gd name="connsiteY14317" fmla="*/ 3461497 h 7267344"/>
              <a:gd name="connsiteX14318" fmla="*/ 3525149 w 15576846"/>
              <a:gd name="connsiteY14318" fmla="*/ 3433270 h 7267344"/>
              <a:gd name="connsiteX14319" fmla="*/ 3531896 w 15576846"/>
              <a:gd name="connsiteY14319" fmla="*/ 3415052 h 7267344"/>
              <a:gd name="connsiteX14320" fmla="*/ 3543592 w 15576846"/>
              <a:gd name="connsiteY14320" fmla="*/ 3408529 h 7267344"/>
              <a:gd name="connsiteX14321" fmla="*/ 3536957 w 15576846"/>
              <a:gd name="connsiteY14321" fmla="*/ 3427535 h 7267344"/>
              <a:gd name="connsiteX14322" fmla="*/ 3525149 w 15576846"/>
              <a:gd name="connsiteY14322" fmla="*/ 3433270 h 7267344"/>
              <a:gd name="connsiteX14323" fmla="*/ 3535720 w 15576846"/>
              <a:gd name="connsiteY14323" fmla="*/ 3404706 h 7267344"/>
              <a:gd name="connsiteX14324" fmla="*/ 3542243 w 15576846"/>
              <a:gd name="connsiteY14324" fmla="*/ 3386937 h 7267344"/>
              <a:gd name="connsiteX14325" fmla="*/ 3553601 w 15576846"/>
              <a:gd name="connsiteY14325" fmla="*/ 3379740 h 7267344"/>
              <a:gd name="connsiteX14326" fmla="*/ 3547191 w 15576846"/>
              <a:gd name="connsiteY14326" fmla="*/ 3398070 h 7267344"/>
              <a:gd name="connsiteX14327" fmla="*/ 3535720 w 15576846"/>
              <a:gd name="connsiteY14327" fmla="*/ 3404706 h 7267344"/>
              <a:gd name="connsiteX14328" fmla="*/ 3560573 w 15576846"/>
              <a:gd name="connsiteY14328" fmla="*/ 3375016 h 7267344"/>
              <a:gd name="connsiteX14329" fmla="*/ 3573056 w 15576846"/>
              <a:gd name="connsiteY14329" fmla="*/ 3365907 h 7267344"/>
              <a:gd name="connsiteX14330" fmla="*/ 3566646 w 15576846"/>
              <a:gd name="connsiteY14330" fmla="*/ 3385587 h 7267344"/>
              <a:gd name="connsiteX14331" fmla="*/ 3554051 w 15576846"/>
              <a:gd name="connsiteY14331" fmla="*/ 3394022 h 7267344"/>
              <a:gd name="connsiteX14332" fmla="*/ 3560573 w 15576846"/>
              <a:gd name="connsiteY14332" fmla="*/ 3375016 h 7267344"/>
              <a:gd name="connsiteX14333" fmla="*/ 3564285 w 15576846"/>
              <a:gd name="connsiteY14333" fmla="*/ 3364445 h 7267344"/>
              <a:gd name="connsiteX14334" fmla="*/ 3570920 w 15576846"/>
              <a:gd name="connsiteY14334" fmla="*/ 3345327 h 7267344"/>
              <a:gd name="connsiteX14335" fmla="*/ 3583178 w 15576846"/>
              <a:gd name="connsiteY14335" fmla="*/ 3335206 h 7267344"/>
              <a:gd name="connsiteX14336" fmla="*/ 3576767 w 15576846"/>
              <a:gd name="connsiteY14336" fmla="*/ 3354886 h 7267344"/>
              <a:gd name="connsiteX14337" fmla="*/ 3564285 w 15576846"/>
              <a:gd name="connsiteY14337" fmla="*/ 3364445 h 7267344"/>
              <a:gd name="connsiteX14338" fmla="*/ 3590600 w 15576846"/>
              <a:gd name="connsiteY14338" fmla="*/ 3328233 h 7267344"/>
              <a:gd name="connsiteX14339" fmla="*/ 3603308 w 15576846"/>
              <a:gd name="connsiteY14339" fmla="*/ 3314513 h 7267344"/>
              <a:gd name="connsiteX14340" fmla="*/ 3597348 w 15576846"/>
              <a:gd name="connsiteY14340" fmla="*/ 3333856 h 7267344"/>
              <a:gd name="connsiteX14341" fmla="*/ 3583965 w 15576846"/>
              <a:gd name="connsiteY14341" fmla="*/ 3348363 h 7267344"/>
              <a:gd name="connsiteX14342" fmla="*/ 3590600 w 15576846"/>
              <a:gd name="connsiteY14342" fmla="*/ 3328233 h 7267344"/>
              <a:gd name="connsiteX14343" fmla="*/ 3612304 w 15576846"/>
              <a:gd name="connsiteY14343" fmla="*/ 3302368 h 7267344"/>
              <a:gd name="connsiteX14344" fmla="*/ 3612754 w 15576846"/>
              <a:gd name="connsiteY14344" fmla="*/ 3301693 h 7267344"/>
              <a:gd name="connsiteX14345" fmla="*/ 3612304 w 15576846"/>
              <a:gd name="connsiteY14345" fmla="*/ 3302705 h 7267344"/>
              <a:gd name="connsiteX14346" fmla="*/ 3612304 w 15576846"/>
              <a:gd name="connsiteY14346" fmla="*/ 3302368 h 7267344"/>
              <a:gd name="connsiteX14347" fmla="*/ 3623213 w 15576846"/>
              <a:gd name="connsiteY14347" fmla="*/ 3277177 h 7267344"/>
              <a:gd name="connsiteX14348" fmla="*/ 3633784 w 15576846"/>
              <a:gd name="connsiteY14348" fmla="*/ 3258059 h 7267344"/>
              <a:gd name="connsiteX14349" fmla="*/ 3625800 w 15576846"/>
              <a:gd name="connsiteY14349" fmla="*/ 3286061 h 7267344"/>
              <a:gd name="connsiteX14350" fmla="*/ 3613767 w 15576846"/>
              <a:gd name="connsiteY14350" fmla="*/ 3300231 h 7267344"/>
              <a:gd name="connsiteX14351" fmla="*/ 3623213 w 15576846"/>
              <a:gd name="connsiteY14351" fmla="*/ 3277177 h 7267344"/>
              <a:gd name="connsiteX14352" fmla="*/ 3641094 w 15576846"/>
              <a:gd name="connsiteY14352" fmla="*/ 3250187 h 7267344"/>
              <a:gd name="connsiteX14353" fmla="*/ 3651216 w 15576846"/>
              <a:gd name="connsiteY14353" fmla="*/ 3241527 h 7267344"/>
              <a:gd name="connsiteX14354" fmla="*/ 3642781 w 15576846"/>
              <a:gd name="connsiteY14354" fmla="*/ 3272791 h 7267344"/>
              <a:gd name="connsiteX14355" fmla="*/ 3632547 w 15576846"/>
              <a:gd name="connsiteY14355" fmla="*/ 3280326 h 7267344"/>
              <a:gd name="connsiteX14356" fmla="*/ 3641094 w 15576846"/>
              <a:gd name="connsiteY14356" fmla="*/ 3250187 h 7267344"/>
              <a:gd name="connsiteX14357" fmla="*/ 3657513 w 15576846"/>
              <a:gd name="connsiteY14357" fmla="*/ 3236691 h 7267344"/>
              <a:gd name="connsiteX14358" fmla="*/ 3667972 w 15576846"/>
              <a:gd name="connsiteY14358" fmla="*/ 3229494 h 7267344"/>
              <a:gd name="connsiteX14359" fmla="*/ 3659650 w 15576846"/>
              <a:gd name="connsiteY14359" fmla="*/ 3262219 h 7267344"/>
              <a:gd name="connsiteX14360" fmla="*/ 3648854 w 15576846"/>
              <a:gd name="connsiteY14360" fmla="*/ 3268742 h 7267344"/>
              <a:gd name="connsiteX14361" fmla="*/ 3657513 w 15576846"/>
              <a:gd name="connsiteY14361" fmla="*/ 3236691 h 7267344"/>
              <a:gd name="connsiteX14362" fmla="*/ 3674045 w 15576846"/>
              <a:gd name="connsiteY14362" fmla="*/ 3225558 h 7267344"/>
              <a:gd name="connsiteX14363" fmla="*/ 3683379 w 15576846"/>
              <a:gd name="connsiteY14363" fmla="*/ 3219935 h 7267344"/>
              <a:gd name="connsiteX14364" fmla="*/ 3675282 w 15576846"/>
              <a:gd name="connsiteY14364" fmla="*/ 3253560 h 7267344"/>
              <a:gd name="connsiteX14365" fmla="*/ 3665610 w 15576846"/>
              <a:gd name="connsiteY14365" fmla="*/ 3258733 h 7267344"/>
              <a:gd name="connsiteX14366" fmla="*/ 3674045 w 15576846"/>
              <a:gd name="connsiteY14366" fmla="*/ 3225558 h 7267344"/>
              <a:gd name="connsiteX14367" fmla="*/ 3689114 w 15576846"/>
              <a:gd name="connsiteY14367" fmla="*/ 3216449 h 7267344"/>
              <a:gd name="connsiteX14368" fmla="*/ 3698673 w 15576846"/>
              <a:gd name="connsiteY14368" fmla="*/ 3211163 h 7267344"/>
              <a:gd name="connsiteX14369" fmla="*/ 3690914 w 15576846"/>
              <a:gd name="connsiteY14369" fmla="*/ 3245688 h 7267344"/>
              <a:gd name="connsiteX14370" fmla="*/ 3681017 w 15576846"/>
              <a:gd name="connsiteY14370" fmla="*/ 3250636 h 7267344"/>
              <a:gd name="connsiteX14371" fmla="*/ 3689114 w 15576846"/>
              <a:gd name="connsiteY14371" fmla="*/ 3216449 h 7267344"/>
              <a:gd name="connsiteX14372" fmla="*/ 3704296 w 15576846"/>
              <a:gd name="connsiteY14372" fmla="*/ 3208239 h 7267344"/>
              <a:gd name="connsiteX14373" fmla="*/ 3713855 w 15576846"/>
              <a:gd name="connsiteY14373" fmla="*/ 3203291 h 7267344"/>
              <a:gd name="connsiteX14374" fmla="*/ 3706433 w 15576846"/>
              <a:gd name="connsiteY14374" fmla="*/ 3238491 h 7267344"/>
              <a:gd name="connsiteX14375" fmla="*/ 3696424 w 15576846"/>
              <a:gd name="connsiteY14375" fmla="*/ 3243102 h 7267344"/>
              <a:gd name="connsiteX14376" fmla="*/ 3704296 w 15576846"/>
              <a:gd name="connsiteY14376" fmla="*/ 3208239 h 7267344"/>
              <a:gd name="connsiteX14377" fmla="*/ 3719366 w 15576846"/>
              <a:gd name="connsiteY14377" fmla="*/ 3200479 h 7267344"/>
              <a:gd name="connsiteX14378" fmla="*/ 3729037 w 15576846"/>
              <a:gd name="connsiteY14378" fmla="*/ 3195756 h 7267344"/>
              <a:gd name="connsiteX14379" fmla="*/ 3721952 w 15576846"/>
              <a:gd name="connsiteY14379" fmla="*/ 3231631 h 7267344"/>
              <a:gd name="connsiteX14380" fmla="*/ 3711944 w 15576846"/>
              <a:gd name="connsiteY14380" fmla="*/ 3236017 h 7267344"/>
              <a:gd name="connsiteX14381" fmla="*/ 3719366 w 15576846"/>
              <a:gd name="connsiteY14381" fmla="*/ 3200479 h 7267344"/>
              <a:gd name="connsiteX14382" fmla="*/ 3734548 w 15576846"/>
              <a:gd name="connsiteY14382" fmla="*/ 3193170 h 7267344"/>
              <a:gd name="connsiteX14383" fmla="*/ 4653565 w 15576846"/>
              <a:gd name="connsiteY14383" fmla="*/ 2923605 h 7267344"/>
              <a:gd name="connsiteX14384" fmla="*/ 4697424 w 15576846"/>
              <a:gd name="connsiteY14384" fmla="*/ 2922593 h 7267344"/>
              <a:gd name="connsiteX14385" fmla="*/ 5141976 w 15576846"/>
              <a:gd name="connsiteY14385" fmla="*/ 3016046 h 7267344"/>
              <a:gd name="connsiteX14386" fmla="*/ 5422787 w 15576846"/>
              <a:gd name="connsiteY14386" fmla="*/ 3134016 h 7267344"/>
              <a:gd name="connsiteX14387" fmla="*/ 5678856 w 15576846"/>
              <a:gd name="connsiteY14387" fmla="*/ 3239840 h 7267344"/>
              <a:gd name="connsiteX14388" fmla="*/ 6132517 w 15576846"/>
              <a:gd name="connsiteY14388" fmla="*/ 3451489 h 7267344"/>
              <a:gd name="connsiteX14389" fmla="*/ 6306942 w 15576846"/>
              <a:gd name="connsiteY14389" fmla="*/ 3509630 h 7267344"/>
              <a:gd name="connsiteX14390" fmla="*/ 6308066 w 15576846"/>
              <a:gd name="connsiteY14390" fmla="*/ 3513566 h 7267344"/>
              <a:gd name="connsiteX14391" fmla="*/ 6133641 w 15576846"/>
              <a:gd name="connsiteY14391" fmla="*/ 3462060 h 7267344"/>
              <a:gd name="connsiteX14392" fmla="*/ 5678744 w 15576846"/>
              <a:gd name="connsiteY14392" fmla="*/ 3275827 h 7267344"/>
              <a:gd name="connsiteX14393" fmla="*/ 5417839 w 15576846"/>
              <a:gd name="connsiteY14393" fmla="*/ 3176638 h 7267344"/>
              <a:gd name="connsiteX14394" fmla="*/ 5137702 w 15576846"/>
              <a:gd name="connsiteY14394" fmla="*/ 3072726 h 7267344"/>
              <a:gd name="connsiteX14395" fmla="*/ 4691014 w 15576846"/>
              <a:gd name="connsiteY14395" fmla="*/ 2986019 h 7267344"/>
              <a:gd name="connsiteX14396" fmla="*/ 4646930 w 15576846"/>
              <a:gd name="connsiteY14396" fmla="*/ 2986919 h 7267344"/>
              <a:gd name="connsiteX14397" fmla="*/ 3727350 w 15576846"/>
              <a:gd name="connsiteY14397" fmla="*/ 3229269 h 7267344"/>
              <a:gd name="connsiteX14398" fmla="*/ 3734548 w 15576846"/>
              <a:gd name="connsiteY14398" fmla="*/ 3193170 h 7267344"/>
              <a:gd name="connsiteX14399" fmla="*/ 6387350 w 15576846"/>
              <a:gd name="connsiteY14399" fmla="*/ 3622877 h 7267344"/>
              <a:gd name="connsiteX14400" fmla="*/ 6388362 w 15576846"/>
              <a:gd name="connsiteY14400" fmla="*/ 3626025 h 7267344"/>
              <a:gd name="connsiteX14401" fmla="*/ 6388362 w 15576846"/>
              <a:gd name="connsiteY14401" fmla="*/ 3626025 h 7267344"/>
              <a:gd name="connsiteX14402" fmla="*/ 6387350 w 15576846"/>
              <a:gd name="connsiteY14402" fmla="*/ 3622877 h 7267344"/>
              <a:gd name="connsiteX14403" fmla="*/ 6387350 w 15576846"/>
              <a:gd name="connsiteY14403" fmla="*/ 3622877 h 7267344"/>
              <a:gd name="connsiteX14404" fmla="*/ 6398708 w 15576846"/>
              <a:gd name="connsiteY14404" fmla="*/ 3640870 h 7267344"/>
              <a:gd name="connsiteX14405" fmla="*/ 6423899 w 15576846"/>
              <a:gd name="connsiteY14405" fmla="*/ 3718355 h 7267344"/>
              <a:gd name="connsiteX14406" fmla="*/ 6819868 w 15576846"/>
              <a:gd name="connsiteY14406" fmla="*/ 4524575 h 7267344"/>
              <a:gd name="connsiteX14407" fmla="*/ 7376429 w 15576846"/>
              <a:gd name="connsiteY14407" fmla="*/ 4971601 h 7267344"/>
              <a:gd name="connsiteX14408" fmla="*/ 8068054 w 15576846"/>
              <a:gd name="connsiteY14408" fmla="*/ 4377816 h 7267344"/>
              <a:gd name="connsiteX14409" fmla="*/ 7370469 w 15576846"/>
              <a:gd name="connsiteY14409" fmla="*/ 4996567 h 7267344"/>
              <a:gd name="connsiteX14410" fmla="*/ 6815707 w 15576846"/>
              <a:gd name="connsiteY14410" fmla="*/ 4540657 h 7267344"/>
              <a:gd name="connsiteX14411" fmla="*/ 6423224 w 15576846"/>
              <a:gd name="connsiteY14411" fmla="*/ 3716893 h 7267344"/>
              <a:gd name="connsiteX14412" fmla="*/ 6398708 w 15576846"/>
              <a:gd name="connsiteY14412" fmla="*/ 3640870 h 7267344"/>
              <a:gd name="connsiteX14413" fmla="*/ 6398708 w 15576846"/>
              <a:gd name="connsiteY14413" fmla="*/ 3640870 h 7267344"/>
              <a:gd name="connsiteX14414" fmla="*/ 9706923 w 15576846"/>
              <a:gd name="connsiteY14414" fmla="*/ 5243640 h 7267344"/>
              <a:gd name="connsiteX14415" fmla="*/ 9984022 w 15576846"/>
              <a:gd name="connsiteY14415" fmla="*/ 5869139 h 7267344"/>
              <a:gd name="connsiteX14416" fmla="*/ 10113013 w 15576846"/>
              <a:gd name="connsiteY14416" fmla="*/ 6128920 h 7267344"/>
              <a:gd name="connsiteX14417" fmla="*/ 10630551 w 15576846"/>
              <a:gd name="connsiteY14417" fmla="*/ 6555928 h 7267344"/>
              <a:gd name="connsiteX14418" fmla="*/ 10685206 w 15576846"/>
              <a:gd name="connsiteY14418" fmla="*/ 6551655 h 7267344"/>
              <a:gd name="connsiteX14419" fmla="*/ 11256161 w 15576846"/>
              <a:gd name="connsiteY14419" fmla="*/ 5989358 h 7267344"/>
              <a:gd name="connsiteX14420" fmla="*/ 11516055 w 15576846"/>
              <a:gd name="connsiteY14420" fmla="*/ 5433584 h 7267344"/>
              <a:gd name="connsiteX14421" fmla="*/ 11246940 w 15576846"/>
              <a:gd name="connsiteY14421" fmla="*/ 6041427 h 7267344"/>
              <a:gd name="connsiteX14422" fmla="*/ 10678008 w 15576846"/>
              <a:gd name="connsiteY14422" fmla="*/ 6615081 h 7267344"/>
              <a:gd name="connsiteX14423" fmla="*/ 10623466 w 15576846"/>
              <a:gd name="connsiteY14423" fmla="*/ 6619355 h 7267344"/>
              <a:gd name="connsiteX14424" fmla="*/ 10108290 w 15576846"/>
              <a:gd name="connsiteY14424" fmla="*/ 6184924 h 7267344"/>
              <a:gd name="connsiteX14425" fmla="*/ 10005952 w 15576846"/>
              <a:gd name="connsiteY14425" fmla="*/ 5973951 h 7267344"/>
              <a:gd name="connsiteX14426" fmla="*/ 9706360 w 15576846"/>
              <a:gd name="connsiteY14426" fmla="*/ 5279627 h 7267344"/>
              <a:gd name="connsiteX14427" fmla="*/ 9381803 w 15576846"/>
              <a:gd name="connsiteY14427" fmla="*/ 4327434 h 7267344"/>
              <a:gd name="connsiteX14428" fmla="*/ 9706923 w 15576846"/>
              <a:gd name="connsiteY14428" fmla="*/ 5243640 h 7267344"/>
              <a:gd name="connsiteX14429" fmla="*/ 13260636 w 15576846"/>
              <a:gd name="connsiteY14429" fmla="*/ 3410891 h 7267344"/>
              <a:gd name="connsiteX14430" fmla="*/ 13781547 w 15576846"/>
              <a:gd name="connsiteY14430" fmla="*/ 3282687 h 7267344"/>
              <a:gd name="connsiteX14431" fmla="*/ 13925946 w 15576846"/>
              <a:gd name="connsiteY14431" fmla="*/ 3299781 h 7267344"/>
              <a:gd name="connsiteX14432" fmla="*/ 13953835 w 15576846"/>
              <a:gd name="connsiteY14432" fmla="*/ 3331045 h 7267344"/>
              <a:gd name="connsiteX14433" fmla="*/ 13805726 w 15576846"/>
              <a:gd name="connsiteY14433" fmla="*/ 3314851 h 7267344"/>
              <a:gd name="connsiteX14434" fmla="*/ 13280990 w 15576846"/>
              <a:gd name="connsiteY14434" fmla="*/ 3432370 h 7267344"/>
              <a:gd name="connsiteX14435" fmla="*/ 12792468 w 15576846"/>
              <a:gd name="connsiteY14435" fmla="*/ 3621302 h 7267344"/>
              <a:gd name="connsiteX14436" fmla="*/ 13260636 w 15576846"/>
              <a:gd name="connsiteY14436" fmla="*/ 3410891 h 7267344"/>
              <a:gd name="connsiteX14437" fmla="*/ 13935279 w 15576846"/>
              <a:gd name="connsiteY14437" fmla="*/ 3301018 h 7267344"/>
              <a:gd name="connsiteX14438" fmla="*/ 13950123 w 15576846"/>
              <a:gd name="connsiteY14438" fmla="*/ 3303267 h 7267344"/>
              <a:gd name="connsiteX14439" fmla="*/ 13977902 w 15576846"/>
              <a:gd name="connsiteY14439" fmla="*/ 3334081 h 7267344"/>
              <a:gd name="connsiteX14440" fmla="*/ 13963281 w 15576846"/>
              <a:gd name="connsiteY14440" fmla="*/ 3332169 h 7267344"/>
              <a:gd name="connsiteX14441" fmla="*/ 13935279 w 15576846"/>
              <a:gd name="connsiteY14441" fmla="*/ 3301018 h 7267344"/>
              <a:gd name="connsiteX14442" fmla="*/ 13959571 w 15576846"/>
              <a:gd name="connsiteY14442" fmla="*/ 3304729 h 7267344"/>
              <a:gd name="connsiteX14443" fmla="*/ 13974415 w 15576846"/>
              <a:gd name="connsiteY14443" fmla="*/ 3306978 h 7267344"/>
              <a:gd name="connsiteX14444" fmla="*/ 14002304 w 15576846"/>
              <a:gd name="connsiteY14444" fmla="*/ 3337455 h 7267344"/>
              <a:gd name="connsiteX14445" fmla="*/ 13987798 w 15576846"/>
              <a:gd name="connsiteY14445" fmla="*/ 3335431 h 7267344"/>
              <a:gd name="connsiteX14446" fmla="*/ 13959571 w 15576846"/>
              <a:gd name="connsiteY14446" fmla="*/ 3304729 h 7267344"/>
              <a:gd name="connsiteX14447" fmla="*/ 13984649 w 15576846"/>
              <a:gd name="connsiteY14447" fmla="*/ 3308553 h 7267344"/>
              <a:gd name="connsiteX14448" fmla="*/ 13999155 w 15576846"/>
              <a:gd name="connsiteY14448" fmla="*/ 3310915 h 7267344"/>
              <a:gd name="connsiteX14449" fmla="*/ 14027159 w 15576846"/>
              <a:gd name="connsiteY14449" fmla="*/ 3340941 h 7267344"/>
              <a:gd name="connsiteX14450" fmla="*/ 14012764 w 15576846"/>
              <a:gd name="connsiteY14450" fmla="*/ 3338917 h 7267344"/>
              <a:gd name="connsiteX14451" fmla="*/ 13984649 w 15576846"/>
              <a:gd name="connsiteY14451" fmla="*/ 3308553 h 7267344"/>
              <a:gd name="connsiteX14452" fmla="*/ 14009052 w 15576846"/>
              <a:gd name="connsiteY14452" fmla="*/ 3312489 h 7267344"/>
              <a:gd name="connsiteX14453" fmla="*/ 14023447 w 15576846"/>
              <a:gd name="connsiteY14453" fmla="*/ 3314851 h 7267344"/>
              <a:gd name="connsiteX14454" fmla="*/ 14051449 w 15576846"/>
              <a:gd name="connsiteY14454" fmla="*/ 3344315 h 7267344"/>
              <a:gd name="connsiteX14455" fmla="*/ 14037167 w 15576846"/>
              <a:gd name="connsiteY14455" fmla="*/ 3342291 h 7267344"/>
              <a:gd name="connsiteX14456" fmla="*/ 14009052 w 15576846"/>
              <a:gd name="connsiteY14456" fmla="*/ 3312489 h 7267344"/>
              <a:gd name="connsiteX14457" fmla="*/ 14033681 w 15576846"/>
              <a:gd name="connsiteY14457" fmla="*/ 3316650 h 7267344"/>
              <a:gd name="connsiteX14458" fmla="*/ 14047851 w 15576846"/>
              <a:gd name="connsiteY14458" fmla="*/ 3319124 h 7267344"/>
              <a:gd name="connsiteX14459" fmla="*/ 14075853 w 15576846"/>
              <a:gd name="connsiteY14459" fmla="*/ 3348139 h 7267344"/>
              <a:gd name="connsiteX14460" fmla="*/ 14061683 w 15576846"/>
              <a:gd name="connsiteY14460" fmla="*/ 3346002 h 7267344"/>
              <a:gd name="connsiteX14461" fmla="*/ 14033681 w 15576846"/>
              <a:gd name="connsiteY14461" fmla="*/ 3316650 h 7267344"/>
              <a:gd name="connsiteX14462" fmla="*/ 14058196 w 15576846"/>
              <a:gd name="connsiteY14462" fmla="*/ 3320811 h 7267344"/>
              <a:gd name="connsiteX14463" fmla="*/ 14072143 w 15576846"/>
              <a:gd name="connsiteY14463" fmla="*/ 3323285 h 7267344"/>
              <a:gd name="connsiteX14464" fmla="*/ 14100145 w 15576846"/>
              <a:gd name="connsiteY14464" fmla="*/ 3351737 h 7267344"/>
              <a:gd name="connsiteX14465" fmla="*/ 14086200 w 15576846"/>
              <a:gd name="connsiteY14465" fmla="*/ 3349601 h 7267344"/>
              <a:gd name="connsiteX14466" fmla="*/ 14058196 w 15576846"/>
              <a:gd name="connsiteY14466" fmla="*/ 3320811 h 7267344"/>
              <a:gd name="connsiteX14467" fmla="*/ 14082826 w 15576846"/>
              <a:gd name="connsiteY14467" fmla="*/ 3325309 h 7267344"/>
              <a:gd name="connsiteX14468" fmla="*/ 14096658 w 15576846"/>
              <a:gd name="connsiteY14468" fmla="*/ 3327896 h 7267344"/>
              <a:gd name="connsiteX14469" fmla="*/ 14124548 w 15576846"/>
              <a:gd name="connsiteY14469" fmla="*/ 3355898 h 7267344"/>
              <a:gd name="connsiteX14470" fmla="*/ 14110828 w 15576846"/>
              <a:gd name="connsiteY14470" fmla="*/ 3353649 h 7267344"/>
              <a:gd name="connsiteX14471" fmla="*/ 14082826 w 15576846"/>
              <a:gd name="connsiteY14471" fmla="*/ 3325309 h 7267344"/>
              <a:gd name="connsiteX14472" fmla="*/ 14107566 w 15576846"/>
              <a:gd name="connsiteY14472" fmla="*/ 3329920 h 7267344"/>
              <a:gd name="connsiteX14473" fmla="*/ 14121287 w 15576846"/>
              <a:gd name="connsiteY14473" fmla="*/ 3332507 h 7267344"/>
              <a:gd name="connsiteX14474" fmla="*/ 14149177 w 15576846"/>
              <a:gd name="connsiteY14474" fmla="*/ 3359947 h 7267344"/>
              <a:gd name="connsiteX14475" fmla="*/ 14135681 w 15576846"/>
              <a:gd name="connsiteY14475" fmla="*/ 3357698 h 7267344"/>
              <a:gd name="connsiteX14476" fmla="*/ 14107566 w 15576846"/>
              <a:gd name="connsiteY14476" fmla="*/ 3329920 h 7267344"/>
              <a:gd name="connsiteX14477" fmla="*/ 14158398 w 15576846"/>
              <a:gd name="connsiteY14477" fmla="*/ 3368831 h 7267344"/>
              <a:gd name="connsiteX14478" fmla="*/ 14187750 w 15576846"/>
              <a:gd name="connsiteY14478" fmla="*/ 3396271 h 7267344"/>
              <a:gd name="connsiteX14479" fmla="*/ 14174368 w 15576846"/>
              <a:gd name="connsiteY14479" fmla="*/ 3394247 h 7267344"/>
              <a:gd name="connsiteX14480" fmla="*/ 14144678 w 15576846"/>
              <a:gd name="connsiteY14480" fmla="*/ 3366469 h 7267344"/>
              <a:gd name="connsiteX14481" fmla="*/ 14158398 w 15576846"/>
              <a:gd name="connsiteY14481" fmla="*/ 3368831 h 7267344"/>
              <a:gd name="connsiteX14482" fmla="*/ 14198209 w 15576846"/>
              <a:gd name="connsiteY14482" fmla="*/ 3405718 h 7267344"/>
              <a:gd name="connsiteX14483" fmla="*/ 14228460 w 15576846"/>
              <a:gd name="connsiteY14483" fmla="*/ 3432258 h 7267344"/>
              <a:gd name="connsiteX14484" fmla="*/ 14215190 w 15576846"/>
              <a:gd name="connsiteY14484" fmla="*/ 3430459 h 7267344"/>
              <a:gd name="connsiteX14485" fmla="*/ 14184489 w 15576846"/>
              <a:gd name="connsiteY14485" fmla="*/ 3403581 h 7267344"/>
              <a:gd name="connsiteX14486" fmla="*/ 14198209 w 15576846"/>
              <a:gd name="connsiteY14486" fmla="*/ 3405718 h 7267344"/>
              <a:gd name="connsiteX14487" fmla="*/ 14239257 w 15576846"/>
              <a:gd name="connsiteY14487" fmla="*/ 3441367 h 7267344"/>
              <a:gd name="connsiteX14488" fmla="*/ 14271982 w 15576846"/>
              <a:gd name="connsiteY14488" fmla="*/ 3468020 h 7267344"/>
              <a:gd name="connsiteX14489" fmla="*/ 14259274 w 15576846"/>
              <a:gd name="connsiteY14489" fmla="*/ 3466558 h 7267344"/>
              <a:gd name="connsiteX14490" fmla="*/ 14226099 w 15576846"/>
              <a:gd name="connsiteY14490" fmla="*/ 3439455 h 7267344"/>
              <a:gd name="connsiteX14491" fmla="*/ 14239257 w 15576846"/>
              <a:gd name="connsiteY14491" fmla="*/ 3441367 h 7267344"/>
              <a:gd name="connsiteX14492" fmla="*/ 14283790 w 15576846"/>
              <a:gd name="connsiteY14492" fmla="*/ 3477354 h 7267344"/>
              <a:gd name="connsiteX14493" fmla="*/ 14318652 w 15576846"/>
              <a:gd name="connsiteY14493" fmla="*/ 3503332 h 7267344"/>
              <a:gd name="connsiteX14494" fmla="*/ 14306732 w 15576846"/>
              <a:gd name="connsiteY14494" fmla="*/ 3502208 h 7267344"/>
              <a:gd name="connsiteX14495" fmla="*/ 14271195 w 15576846"/>
              <a:gd name="connsiteY14495" fmla="*/ 3475892 h 7267344"/>
              <a:gd name="connsiteX14496" fmla="*/ 14283790 w 15576846"/>
              <a:gd name="connsiteY14496" fmla="*/ 3477354 h 7267344"/>
              <a:gd name="connsiteX14497" fmla="*/ 14296949 w 15576846"/>
              <a:gd name="connsiteY14497" fmla="*/ 3478929 h 7267344"/>
              <a:gd name="connsiteX14498" fmla="*/ 14309431 w 15576846"/>
              <a:gd name="connsiteY14498" fmla="*/ 3480503 h 7267344"/>
              <a:gd name="connsiteX14499" fmla="*/ 14344068 w 15576846"/>
              <a:gd name="connsiteY14499" fmla="*/ 3505919 h 7267344"/>
              <a:gd name="connsiteX14500" fmla="*/ 14332260 w 15576846"/>
              <a:gd name="connsiteY14500" fmla="*/ 3504682 h 7267344"/>
              <a:gd name="connsiteX14501" fmla="*/ 14296949 w 15576846"/>
              <a:gd name="connsiteY14501" fmla="*/ 3478929 h 7267344"/>
              <a:gd name="connsiteX14502" fmla="*/ 14322926 w 15576846"/>
              <a:gd name="connsiteY14502" fmla="*/ 3482302 h 7267344"/>
              <a:gd name="connsiteX14503" fmla="*/ 14335296 w 15576846"/>
              <a:gd name="connsiteY14503" fmla="*/ 3483989 h 7267344"/>
              <a:gd name="connsiteX14504" fmla="*/ 14369597 w 15576846"/>
              <a:gd name="connsiteY14504" fmla="*/ 3508730 h 7267344"/>
              <a:gd name="connsiteX14505" fmla="*/ 14357788 w 15576846"/>
              <a:gd name="connsiteY14505" fmla="*/ 3507381 h 7267344"/>
              <a:gd name="connsiteX14506" fmla="*/ 14322926 w 15576846"/>
              <a:gd name="connsiteY14506" fmla="*/ 3482302 h 7267344"/>
              <a:gd name="connsiteX14507" fmla="*/ 14349354 w 15576846"/>
              <a:gd name="connsiteY14507" fmla="*/ 3485901 h 7267344"/>
              <a:gd name="connsiteX14508" fmla="*/ 14361613 w 15576846"/>
              <a:gd name="connsiteY14508" fmla="*/ 3487701 h 7267344"/>
              <a:gd name="connsiteX14509" fmla="*/ 14395687 w 15576846"/>
              <a:gd name="connsiteY14509" fmla="*/ 3511879 h 7267344"/>
              <a:gd name="connsiteX14510" fmla="*/ 14383992 w 15576846"/>
              <a:gd name="connsiteY14510" fmla="*/ 3510417 h 7267344"/>
              <a:gd name="connsiteX14511" fmla="*/ 14349354 w 15576846"/>
              <a:gd name="connsiteY14511" fmla="*/ 3485901 h 7267344"/>
              <a:gd name="connsiteX14512" fmla="*/ 14376232 w 15576846"/>
              <a:gd name="connsiteY14512" fmla="*/ 3489837 h 7267344"/>
              <a:gd name="connsiteX14513" fmla="*/ 14388378 w 15576846"/>
              <a:gd name="connsiteY14513" fmla="*/ 3491749 h 7267344"/>
              <a:gd name="connsiteX14514" fmla="*/ 14422227 w 15576846"/>
              <a:gd name="connsiteY14514" fmla="*/ 3515253 h 7267344"/>
              <a:gd name="connsiteX14515" fmla="*/ 14410645 w 15576846"/>
              <a:gd name="connsiteY14515" fmla="*/ 3513679 h 7267344"/>
              <a:gd name="connsiteX14516" fmla="*/ 14376232 w 15576846"/>
              <a:gd name="connsiteY14516" fmla="*/ 3489837 h 7267344"/>
              <a:gd name="connsiteX14517" fmla="*/ 14403897 w 15576846"/>
              <a:gd name="connsiteY14517" fmla="*/ 3494336 h 7267344"/>
              <a:gd name="connsiteX14518" fmla="*/ 14416155 w 15576846"/>
              <a:gd name="connsiteY14518" fmla="*/ 3496472 h 7267344"/>
              <a:gd name="connsiteX14519" fmla="*/ 14449893 w 15576846"/>
              <a:gd name="connsiteY14519" fmla="*/ 3519302 h 7267344"/>
              <a:gd name="connsiteX14520" fmla="*/ 14438084 w 15576846"/>
              <a:gd name="connsiteY14520" fmla="*/ 3517502 h 7267344"/>
              <a:gd name="connsiteX14521" fmla="*/ 14403897 w 15576846"/>
              <a:gd name="connsiteY14521" fmla="*/ 3494336 h 7267344"/>
              <a:gd name="connsiteX14522" fmla="*/ 14432799 w 15576846"/>
              <a:gd name="connsiteY14522" fmla="*/ 3499734 h 7267344"/>
              <a:gd name="connsiteX14523" fmla="*/ 14445619 w 15576846"/>
              <a:gd name="connsiteY14523" fmla="*/ 3502433 h 7267344"/>
              <a:gd name="connsiteX14524" fmla="*/ 14479357 w 15576846"/>
              <a:gd name="connsiteY14524" fmla="*/ 3524700 h 7267344"/>
              <a:gd name="connsiteX14525" fmla="*/ 14466987 w 15576846"/>
              <a:gd name="connsiteY14525" fmla="*/ 3522338 h 7267344"/>
              <a:gd name="connsiteX14526" fmla="*/ 14432799 w 15576846"/>
              <a:gd name="connsiteY14526" fmla="*/ 3499734 h 7267344"/>
              <a:gd name="connsiteX14527" fmla="*/ 14464849 w 15576846"/>
              <a:gd name="connsiteY14527" fmla="*/ 3507044 h 7267344"/>
              <a:gd name="connsiteX14528" fmla="*/ 14481044 w 15576846"/>
              <a:gd name="connsiteY14528" fmla="*/ 3511992 h 7267344"/>
              <a:gd name="connsiteX14529" fmla="*/ 14499937 w 15576846"/>
              <a:gd name="connsiteY14529" fmla="*/ 3524250 h 7267344"/>
              <a:gd name="connsiteX14530" fmla="*/ 14500274 w 15576846"/>
              <a:gd name="connsiteY14530" fmla="*/ 3525037 h 7267344"/>
              <a:gd name="connsiteX14531" fmla="*/ 14501399 w 15576846"/>
              <a:gd name="connsiteY14531" fmla="*/ 3525149 h 7267344"/>
              <a:gd name="connsiteX14532" fmla="*/ 14517481 w 15576846"/>
              <a:gd name="connsiteY14532" fmla="*/ 3535271 h 7267344"/>
              <a:gd name="connsiteX14533" fmla="*/ 14499937 w 15576846"/>
              <a:gd name="connsiteY14533" fmla="*/ 3529423 h 7267344"/>
              <a:gd name="connsiteX14534" fmla="*/ 14464849 w 15576846"/>
              <a:gd name="connsiteY14534" fmla="*/ 3507044 h 7267344"/>
              <a:gd name="connsiteX14535" fmla="*/ 14526815 w 15576846"/>
              <a:gd name="connsiteY14535" fmla="*/ 3540894 h 7267344"/>
              <a:gd name="connsiteX14536" fmla="*/ 14526028 w 15576846"/>
              <a:gd name="connsiteY14536" fmla="*/ 3540781 h 7267344"/>
              <a:gd name="connsiteX14537" fmla="*/ 14525015 w 15576846"/>
              <a:gd name="connsiteY14537" fmla="*/ 3539769 h 7267344"/>
              <a:gd name="connsiteX14538" fmla="*/ 14526815 w 15576846"/>
              <a:gd name="connsiteY14538" fmla="*/ 3540894 h 7267344"/>
              <a:gd name="connsiteX14539" fmla="*/ 14559428 w 15576846"/>
              <a:gd name="connsiteY14539" fmla="*/ 3551690 h 7267344"/>
              <a:gd name="connsiteX14540" fmla="*/ 14568424 w 15576846"/>
              <a:gd name="connsiteY14540" fmla="*/ 3552589 h 7267344"/>
              <a:gd name="connsiteX14541" fmla="*/ 14595189 w 15576846"/>
              <a:gd name="connsiteY14541" fmla="*/ 3567209 h 7267344"/>
              <a:gd name="connsiteX14542" fmla="*/ 14587430 w 15576846"/>
              <a:gd name="connsiteY14542" fmla="*/ 3566647 h 7267344"/>
              <a:gd name="connsiteX14543" fmla="*/ 14559428 w 15576846"/>
              <a:gd name="connsiteY14543" fmla="*/ 3551690 h 7267344"/>
              <a:gd name="connsiteX14544" fmla="*/ 14585968 w 15576846"/>
              <a:gd name="connsiteY14544" fmla="*/ 3554389 h 7267344"/>
              <a:gd name="connsiteX14545" fmla="*/ 14594403 w 15576846"/>
              <a:gd name="connsiteY14545" fmla="*/ 3555289 h 7267344"/>
              <a:gd name="connsiteX14546" fmla="*/ 14620382 w 15576846"/>
              <a:gd name="connsiteY14546" fmla="*/ 3569234 h 7267344"/>
              <a:gd name="connsiteX14547" fmla="*/ 14612846 w 15576846"/>
              <a:gd name="connsiteY14547" fmla="*/ 3568671 h 7267344"/>
              <a:gd name="connsiteX14548" fmla="*/ 14585968 w 15576846"/>
              <a:gd name="connsiteY14548" fmla="*/ 3554389 h 7267344"/>
              <a:gd name="connsiteX14549" fmla="*/ 14612396 w 15576846"/>
              <a:gd name="connsiteY14549" fmla="*/ 3556976 h 7267344"/>
              <a:gd name="connsiteX14550" fmla="*/ 14620493 w 15576846"/>
              <a:gd name="connsiteY14550" fmla="*/ 3557762 h 7267344"/>
              <a:gd name="connsiteX14551" fmla="*/ 14645572 w 15576846"/>
              <a:gd name="connsiteY14551" fmla="*/ 3570920 h 7267344"/>
              <a:gd name="connsiteX14552" fmla="*/ 14638375 w 15576846"/>
              <a:gd name="connsiteY14552" fmla="*/ 3570358 h 7267344"/>
              <a:gd name="connsiteX14553" fmla="*/ 14612396 w 15576846"/>
              <a:gd name="connsiteY14553" fmla="*/ 3556976 h 7267344"/>
              <a:gd name="connsiteX14554" fmla="*/ 14638824 w 15576846"/>
              <a:gd name="connsiteY14554" fmla="*/ 3559674 h 7267344"/>
              <a:gd name="connsiteX14555" fmla="*/ 14646584 w 15576846"/>
              <a:gd name="connsiteY14555" fmla="*/ 3560462 h 7267344"/>
              <a:gd name="connsiteX14556" fmla="*/ 14670538 w 15576846"/>
              <a:gd name="connsiteY14556" fmla="*/ 3572945 h 7267344"/>
              <a:gd name="connsiteX14557" fmla="*/ 14663903 w 15576846"/>
              <a:gd name="connsiteY14557" fmla="*/ 3572495 h 7267344"/>
              <a:gd name="connsiteX14558" fmla="*/ 14638824 w 15576846"/>
              <a:gd name="connsiteY14558" fmla="*/ 3559674 h 7267344"/>
              <a:gd name="connsiteX14559" fmla="*/ 14665253 w 15576846"/>
              <a:gd name="connsiteY14559" fmla="*/ 3562261 h 7267344"/>
              <a:gd name="connsiteX14560" fmla="*/ 14672561 w 15576846"/>
              <a:gd name="connsiteY14560" fmla="*/ 3562936 h 7267344"/>
              <a:gd name="connsiteX14561" fmla="*/ 14695504 w 15576846"/>
              <a:gd name="connsiteY14561" fmla="*/ 3574631 h 7267344"/>
              <a:gd name="connsiteX14562" fmla="*/ 14689318 w 15576846"/>
              <a:gd name="connsiteY14562" fmla="*/ 3574182 h 7267344"/>
              <a:gd name="connsiteX14563" fmla="*/ 14665253 w 15576846"/>
              <a:gd name="connsiteY14563" fmla="*/ 3562261 h 7267344"/>
              <a:gd name="connsiteX14564" fmla="*/ 14691793 w 15576846"/>
              <a:gd name="connsiteY14564" fmla="*/ 3564960 h 7267344"/>
              <a:gd name="connsiteX14565" fmla="*/ 14698540 w 15576846"/>
              <a:gd name="connsiteY14565" fmla="*/ 3565635 h 7267344"/>
              <a:gd name="connsiteX14566" fmla="*/ 14720582 w 15576846"/>
              <a:gd name="connsiteY14566" fmla="*/ 3576543 h 7267344"/>
              <a:gd name="connsiteX14567" fmla="*/ 14714846 w 15576846"/>
              <a:gd name="connsiteY14567" fmla="*/ 3576093 h 7267344"/>
              <a:gd name="connsiteX14568" fmla="*/ 14691793 w 15576846"/>
              <a:gd name="connsiteY14568" fmla="*/ 3564960 h 7267344"/>
              <a:gd name="connsiteX14569" fmla="*/ 14718333 w 15576846"/>
              <a:gd name="connsiteY14569" fmla="*/ 3567547 h 7267344"/>
              <a:gd name="connsiteX14570" fmla="*/ 14724630 w 15576846"/>
              <a:gd name="connsiteY14570" fmla="*/ 3568221 h 7267344"/>
              <a:gd name="connsiteX14571" fmla="*/ 14745660 w 15576846"/>
              <a:gd name="connsiteY14571" fmla="*/ 3578455 h 7267344"/>
              <a:gd name="connsiteX14572" fmla="*/ 14740375 w 15576846"/>
              <a:gd name="connsiteY14572" fmla="*/ 3578118 h 7267344"/>
              <a:gd name="connsiteX14573" fmla="*/ 14718333 w 15576846"/>
              <a:gd name="connsiteY14573" fmla="*/ 3567547 h 7267344"/>
              <a:gd name="connsiteX14574" fmla="*/ 14744873 w 15576846"/>
              <a:gd name="connsiteY14574" fmla="*/ 3570246 h 7267344"/>
              <a:gd name="connsiteX14575" fmla="*/ 14750609 w 15576846"/>
              <a:gd name="connsiteY14575" fmla="*/ 3570808 h 7267344"/>
              <a:gd name="connsiteX14576" fmla="*/ 14770627 w 15576846"/>
              <a:gd name="connsiteY14576" fmla="*/ 3580254 h 7267344"/>
              <a:gd name="connsiteX14577" fmla="*/ 14765903 w 15576846"/>
              <a:gd name="connsiteY14577" fmla="*/ 3579917 h 7267344"/>
              <a:gd name="connsiteX14578" fmla="*/ 14744873 w 15576846"/>
              <a:gd name="connsiteY14578" fmla="*/ 3570246 h 7267344"/>
              <a:gd name="connsiteX14579" fmla="*/ 14771526 w 15576846"/>
              <a:gd name="connsiteY14579" fmla="*/ 3572832 h 7267344"/>
              <a:gd name="connsiteX14580" fmla="*/ 14776586 w 15576846"/>
              <a:gd name="connsiteY14580" fmla="*/ 3573394 h 7267344"/>
              <a:gd name="connsiteX14581" fmla="*/ 14795480 w 15576846"/>
              <a:gd name="connsiteY14581" fmla="*/ 3582166 h 7267344"/>
              <a:gd name="connsiteX14582" fmla="*/ 14791319 w 15576846"/>
              <a:gd name="connsiteY14582" fmla="*/ 3581829 h 7267344"/>
              <a:gd name="connsiteX14583" fmla="*/ 14771526 w 15576846"/>
              <a:gd name="connsiteY14583" fmla="*/ 3572832 h 7267344"/>
              <a:gd name="connsiteX14584" fmla="*/ 14798179 w 15576846"/>
              <a:gd name="connsiteY14584" fmla="*/ 3575419 h 7267344"/>
              <a:gd name="connsiteX14585" fmla="*/ 14802678 w 15576846"/>
              <a:gd name="connsiteY14585" fmla="*/ 3575869 h 7267344"/>
              <a:gd name="connsiteX14586" fmla="*/ 14820446 w 15576846"/>
              <a:gd name="connsiteY14586" fmla="*/ 3583853 h 7267344"/>
              <a:gd name="connsiteX14587" fmla="*/ 14816848 w 15576846"/>
              <a:gd name="connsiteY14587" fmla="*/ 3583628 h 7267344"/>
              <a:gd name="connsiteX14588" fmla="*/ 14798179 w 15576846"/>
              <a:gd name="connsiteY14588" fmla="*/ 3575419 h 7267344"/>
              <a:gd name="connsiteX14589" fmla="*/ 14824944 w 15576846"/>
              <a:gd name="connsiteY14589" fmla="*/ 3578118 h 7267344"/>
              <a:gd name="connsiteX14590" fmla="*/ 14828655 w 15576846"/>
              <a:gd name="connsiteY14590" fmla="*/ 3578455 h 7267344"/>
              <a:gd name="connsiteX14591" fmla="*/ 14845300 w 15576846"/>
              <a:gd name="connsiteY14591" fmla="*/ 3585765 h 7267344"/>
              <a:gd name="connsiteX14592" fmla="*/ 14842263 w 15576846"/>
              <a:gd name="connsiteY14592" fmla="*/ 3585540 h 7267344"/>
              <a:gd name="connsiteX14593" fmla="*/ 14824944 w 15576846"/>
              <a:gd name="connsiteY14593" fmla="*/ 3578118 h 7267344"/>
              <a:gd name="connsiteX14594" fmla="*/ 14851822 w 15576846"/>
              <a:gd name="connsiteY14594" fmla="*/ 3580817 h 7267344"/>
              <a:gd name="connsiteX14595" fmla="*/ 14854746 w 15576846"/>
              <a:gd name="connsiteY14595" fmla="*/ 3581154 h 7267344"/>
              <a:gd name="connsiteX14596" fmla="*/ 14870041 w 15576846"/>
              <a:gd name="connsiteY14596" fmla="*/ 3587677 h 7267344"/>
              <a:gd name="connsiteX14597" fmla="*/ 14867792 w 15576846"/>
              <a:gd name="connsiteY14597" fmla="*/ 3587564 h 7267344"/>
              <a:gd name="connsiteX14598" fmla="*/ 14851822 w 15576846"/>
              <a:gd name="connsiteY14598" fmla="*/ 3580817 h 7267344"/>
              <a:gd name="connsiteX14599" fmla="*/ 14892870 w 15576846"/>
              <a:gd name="connsiteY14599" fmla="*/ 3596898 h 7267344"/>
              <a:gd name="connsiteX14600" fmla="*/ 14909064 w 15576846"/>
              <a:gd name="connsiteY14600" fmla="*/ 3603196 h 7267344"/>
              <a:gd name="connsiteX14601" fmla="*/ 14891744 w 15576846"/>
              <a:gd name="connsiteY14601" fmla="*/ 3596898 h 7267344"/>
              <a:gd name="connsiteX14602" fmla="*/ 14892870 w 15576846"/>
              <a:gd name="connsiteY14602" fmla="*/ 3596898 h 7267344"/>
              <a:gd name="connsiteX14603" fmla="*/ 14918399 w 15576846"/>
              <a:gd name="connsiteY14603" fmla="*/ 3598810 h 7267344"/>
              <a:gd name="connsiteX14604" fmla="*/ 14922222 w 15576846"/>
              <a:gd name="connsiteY14604" fmla="*/ 3600272 h 7267344"/>
              <a:gd name="connsiteX14605" fmla="*/ 14918174 w 15576846"/>
              <a:gd name="connsiteY14605" fmla="*/ 3598810 h 7267344"/>
              <a:gd name="connsiteX14606" fmla="*/ 14918399 w 15576846"/>
              <a:gd name="connsiteY14606" fmla="*/ 3598810 h 7267344"/>
              <a:gd name="connsiteX14607" fmla="*/ 13743423 w 15576846"/>
              <a:gd name="connsiteY14607" fmla="*/ 2782356 h 7267344"/>
              <a:gd name="connsiteX14608" fmla="*/ 13742524 w 15576846"/>
              <a:gd name="connsiteY14608" fmla="*/ 2781119 h 7267344"/>
              <a:gd name="connsiteX14609" fmla="*/ 13743087 w 15576846"/>
              <a:gd name="connsiteY14609" fmla="*/ 2781456 h 7267344"/>
              <a:gd name="connsiteX14610" fmla="*/ 13743423 w 15576846"/>
              <a:gd name="connsiteY14610" fmla="*/ 2782356 h 7267344"/>
              <a:gd name="connsiteX14611" fmla="*/ 13755232 w 15576846"/>
              <a:gd name="connsiteY14611" fmla="*/ 2788766 h 7267344"/>
              <a:gd name="connsiteX14612" fmla="*/ 13762204 w 15576846"/>
              <a:gd name="connsiteY14612" fmla="*/ 2793152 h 7267344"/>
              <a:gd name="connsiteX14613" fmla="*/ 13766140 w 15576846"/>
              <a:gd name="connsiteY14613" fmla="*/ 2803273 h 7267344"/>
              <a:gd name="connsiteX14614" fmla="*/ 13755232 w 15576846"/>
              <a:gd name="connsiteY14614" fmla="*/ 2788766 h 7267344"/>
              <a:gd name="connsiteX14615" fmla="*/ 13731503 w 15576846"/>
              <a:gd name="connsiteY14615" fmla="*/ 2765937 h 7267344"/>
              <a:gd name="connsiteX14616" fmla="*/ 13723743 w 15576846"/>
              <a:gd name="connsiteY14616" fmla="*/ 2755141 h 7267344"/>
              <a:gd name="connsiteX14617" fmla="*/ 13720595 w 15576846"/>
              <a:gd name="connsiteY14617" fmla="*/ 2746819 h 7267344"/>
              <a:gd name="connsiteX14618" fmla="*/ 13732290 w 15576846"/>
              <a:gd name="connsiteY14618" fmla="*/ 2754241 h 7267344"/>
              <a:gd name="connsiteX14619" fmla="*/ 13738701 w 15576846"/>
              <a:gd name="connsiteY14619" fmla="*/ 2770098 h 7267344"/>
              <a:gd name="connsiteX14620" fmla="*/ 13731503 w 15576846"/>
              <a:gd name="connsiteY14620" fmla="*/ 2765937 h 7267344"/>
              <a:gd name="connsiteX14621" fmla="*/ 13719807 w 15576846"/>
              <a:gd name="connsiteY14621" fmla="*/ 2759189 h 7267344"/>
              <a:gd name="connsiteX14622" fmla="*/ 13718570 w 15576846"/>
              <a:gd name="connsiteY14622" fmla="*/ 2758514 h 7267344"/>
              <a:gd name="connsiteX14623" fmla="*/ 13702825 w 15576846"/>
              <a:gd name="connsiteY14623" fmla="*/ 2735910 h 7267344"/>
              <a:gd name="connsiteX14624" fmla="*/ 13713285 w 15576846"/>
              <a:gd name="connsiteY14624" fmla="*/ 2742320 h 7267344"/>
              <a:gd name="connsiteX14625" fmla="*/ 13719807 w 15576846"/>
              <a:gd name="connsiteY14625" fmla="*/ 2759189 h 7267344"/>
              <a:gd name="connsiteX14626" fmla="*/ 13697427 w 15576846"/>
              <a:gd name="connsiteY14626" fmla="*/ 2725001 h 7267344"/>
              <a:gd name="connsiteX14627" fmla="*/ 13690905 w 15576846"/>
              <a:gd name="connsiteY14627" fmla="*/ 2708583 h 7267344"/>
              <a:gd name="connsiteX14628" fmla="*/ 13702264 w 15576846"/>
              <a:gd name="connsiteY14628" fmla="*/ 2716005 h 7267344"/>
              <a:gd name="connsiteX14629" fmla="*/ 13709011 w 15576846"/>
              <a:gd name="connsiteY14629" fmla="*/ 2731974 h 7267344"/>
              <a:gd name="connsiteX14630" fmla="*/ 13697427 w 15576846"/>
              <a:gd name="connsiteY14630" fmla="*/ 2725001 h 7267344"/>
              <a:gd name="connsiteX14631" fmla="*/ 13690230 w 15576846"/>
              <a:gd name="connsiteY14631" fmla="*/ 2720728 h 7267344"/>
              <a:gd name="connsiteX14632" fmla="*/ 13680559 w 15576846"/>
              <a:gd name="connsiteY14632" fmla="*/ 2715105 h 7267344"/>
              <a:gd name="connsiteX14633" fmla="*/ 13676510 w 15576846"/>
              <a:gd name="connsiteY14633" fmla="*/ 2708920 h 7267344"/>
              <a:gd name="connsiteX14634" fmla="*/ 13671674 w 15576846"/>
              <a:gd name="connsiteY14634" fmla="*/ 2696324 h 7267344"/>
              <a:gd name="connsiteX14635" fmla="*/ 13680784 w 15576846"/>
              <a:gd name="connsiteY14635" fmla="*/ 2702060 h 7267344"/>
              <a:gd name="connsiteX14636" fmla="*/ 13683370 w 15576846"/>
              <a:gd name="connsiteY14636" fmla="*/ 2703747 h 7267344"/>
              <a:gd name="connsiteX14637" fmla="*/ 13690230 w 15576846"/>
              <a:gd name="connsiteY14637" fmla="*/ 2720728 h 7267344"/>
              <a:gd name="connsiteX14638" fmla="*/ 13667400 w 15576846"/>
              <a:gd name="connsiteY14638" fmla="*/ 2685528 h 7267344"/>
              <a:gd name="connsiteX14639" fmla="*/ 13661103 w 15576846"/>
              <a:gd name="connsiteY14639" fmla="*/ 2670234 h 7267344"/>
              <a:gd name="connsiteX14640" fmla="*/ 13672124 w 15576846"/>
              <a:gd name="connsiteY14640" fmla="*/ 2677656 h 7267344"/>
              <a:gd name="connsiteX14641" fmla="*/ 13678646 w 15576846"/>
              <a:gd name="connsiteY14641" fmla="*/ 2692501 h 7267344"/>
              <a:gd name="connsiteX14642" fmla="*/ 13667400 w 15576846"/>
              <a:gd name="connsiteY14642" fmla="*/ 2685528 h 7267344"/>
              <a:gd name="connsiteX14643" fmla="*/ 13659191 w 15576846"/>
              <a:gd name="connsiteY14643" fmla="*/ 2660225 h 7267344"/>
              <a:gd name="connsiteX14644" fmla="*/ 13656043 w 15576846"/>
              <a:gd name="connsiteY14644" fmla="*/ 2658088 h 7267344"/>
              <a:gd name="connsiteX14645" fmla="*/ 13649520 w 15576846"/>
              <a:gd name="connsiteY14645" fmla="*/ 2643131 h 7267344"/>
              <a:gd name="connsiteX14646" fmla="*/ 13659641 w 15576846"/>
              <a:gd name="connsiteY14646" fmla="*/ 2650441 h 7267344"/>
              <a:gd name="connsiteX14647" fmla="*/ 13666501 w 15576846"/>
              <a:gd name="connsiteY14647" fmla="*/ 2665061 h 7267344"/>
              <a:gd name="connsiteX14648" fmla="*/ 13659191 w 15576846"/>
              <a:gd name="connsiteY14648" fmla="*/ 2660225 h 7267344"/>
              <a:gd name="connsiteX14649" fmla="*/ 13648058 w 15576846"/>
              <a:gd name="connsiteY14649" fmla="*/ 2652915 h 7267344"/>
              <a:gd name="connsiteX14650" fmla="*/ 13637149 w 15576846"/>
              <a:gd name="connsiteY14650" fmla="*/ 2645943 h 7267344"/>
              <a:gd name="connsiteX14651" fmla="*/ 13630402 w 15576846"/>
              <a:gd name="connsiteY14651" fmla="*/ 2629748 h 7267344"/>
              <a:gd name="connsiteX14652" fmla="*/ 13641085 w 15576846"/>
              <a:gd name="connsiteY14652" fmla="*/ 2637171 h 7267344"/>
              <a:gd name="connsiteX14653" fmla="*/ 13648058 w 15576846"/>
              <a:gd name="connsiteY14653" fmla="*/ 2652915 h 7267344"/>
              <a:gd name="connsiteX14654" fmla="*/ 13629502 w 15576846"/>
              <a:gd name="connsiteY14654" fmla="*/ 2641219 h 7267344"/>
              <a:gd name="connsiteX14655" fmla="*/ 13618256 w 15576846"/>
              <a:gd name="connsiteY14655" fmla="*/ 2634247 h 7267344"/>
              <a:gd name="connsiteX14656" fmla="*/ 13611171 w 15576846"/>
              <a:gd name="connsiteY14656" fmla="*/ 2616928 h 7267344"/>
              <a:gd name="connsiteX14657" fmla="*/ 13622305 w 15576846"/>
              <a:gd name="connsiteY14657" fmla="*/ 2624350 h 7267344"/>
              <a:gd name="connsiteX14658" fmla="*/ 13629502 w 15576846"/>
              <a:gd name="connsiteY14658" fmla="*/ 2641219 h 7267344"/>
              <a:gd name="connsiteX14659" fmla="*/ 13598688 w 15576846"/>
              <a:gd name="connsiteY14659" fmla="*/ 2600959 h 7267344"/>
              <a:gd name="connsiteX14660" fmla="*/ 13587555 w 15576846"/>
              <a:gd name="connsiteY14660" fmla="*/ 2593874 h 7267344"/>
              <a:gd name="connsiteX14661" fmla="*/ 13580244 w 15576846"/>
              <a:gd name="connsiteY14661" fmla="*/ 2576330 h 7267344"/>
              <a:gd name="connsiteX14662" fmla="*/ 13591267 w 15576846"/>
              <a:gd name="connsiteY14662" fmla="*/ 2583865 h 7267344"/>
              <a:gd name="connsiteX14663" fmla="*/ 13598688 w 15576846"/>
              <a:gd name="connsiteY14663" fmla="*/ 2600959 h 7267344"/>
              <a:gd name="connsiteX14664" fmla="*/ 13575184 w 15576846"/>
              <a:gd name="connsiteY14664" fmla="*/ 2564522 h 7267344"/>
              <a:gd name="connsiteX14665" fmla="*/ 13568212 w 15576846"/>
              <a:gd name="connsiteY14665" fmla="*/ 2548665 h 7267344"/>
              <a:gd name="connsiteX14666" fmla="*/ 13578671 w 15576846"/>
              <a:gd name="connsiteY14666" fmla="*/ 2556313 h 7267344"/>
              <a:gd name="connsiteX14667" fmla="*/ 13585756 w 15576846"/>
              <a:gd name="connsiteY14667" fmla="*/ 2571607 h 7267344"/>
              <a:gd name="connsiteX14668" fmla="*/ 13575184 w 15576846"/>
              <a:gd name="connsiteY14668" fmla="*/ 2564522 h 7267344"/>
              <a:gd name="connsiteX14669" fmla="*/ 13562814 w 15576846"/>
              <a:gd name="connsiteY14669" fmla="*/ 2536632 h 7267344"/>
              <a:gd name="connsiteX14670" fmla="*/ 13556179 w 15576846"/>
              <a:gd name="connsiteY14670" fmla="*/ 2522462 h 7267344"/>
              <a:gd name="connsiteX14671" fmla="*/ 13566076 w 15576846"/>
              <a:gd name="connsiteY14671" fmla="*/ 2530109 h 7267344"/>
              <a:gd name="connsiteX14672" fmla="*/ 13572711 w 15576846"/>
              <a:gd name="connsiteY14672" fmla="*/ 2543717 h 7267344"/>
              <a:gd name="connsiteX14673" fmla="*/ 13562814 w 15576846"/>
              <a:gd name="connsiteY14673" fmla="*/ 2536632 h 7267344"/>
              <a:gd name="connsiteX14674" fmla="*/ 13554042 w 15576846"/>
              <a:gd name="connsiteY14674" fmla="*/ 2530447 h 7267344"/>
              <a:gd name="connsiteX14675" fmla="*/ 13544145 w 15576846"/>
              <a:gd name="connsiteY14675" fmla="*/ 2523587 h 7267344"/>
              <a:gd name="connsiteX14676" fmla="*/ 13537398 w 15576846"/>
              <a:gd name="connsiteY14676" fmla="*/ 2508180 h 7267344"/>
              <a:gd name="connsiteX14677" fmla="*/ 13547069 w 15576846"/>
              <a:gd name="connsiteY14677" fmla="*/ 2515377 h 7267344"/>
              <a:gd name="connsiteX14678" fmla="*/ 13554042 w 15576846"/>
              <a:gd name="connsiteY14678" fmla="*/ 2530447 h 7267344"/>
              <a:gd name="connsiteX14679" fmla="*/ 13531325 w 15576846"/>
              <a:gd name="connsiteY14679" fmla="*/ 2495135 h 7267344"/>
              <a:gd name="connsiteX14680" fmla="*/ 13524690 w 15576846"/>
              <a:gd name="connsiteY14680" fmla="*/ 2480740 h 7267344"/>
              <a:gd name="connsiteX14681" fmla="*/ 13533462 w 15576846"/>
              <a:gd name="connsiteY14681" fmla="*/ 2487600 h 7267344"/>
              <a:gd name="connsiteX14682" fmla="*/ 13540435 w 15576846"/>
              <a:gd name="connsiteY14682" fmla="*/ 2501770 h 7267344"/>
              <a:gd name="connsiteX14683" fmla="*/ 13531325 w 15576846"/>
              <a:gd name="connsiteY14683" fmla="*/ 2495135 h 7267344"/>
              <a:gd name="connsiteX14684" fmla="*/ 13522665 w 15576846"/>
              <a:gd name="connsiteY14684" fmla="*/ 2488950 h 7267344"/>
              <a:gd name="connsiteX14685" fmla="*/ 13512769 w 15576846"/>
              <a:gd name="connsiteY14685" fmla="*/ 2482089 h 7267344"/>
              <a:gd name="connsiteX14686" fmla="*/ 13505573 w 15576846"/>
              <a:gd name="connsiteY14686" fmla="*/ 2466120 h 7267344"/>
              <a:gd name="connsiteX14687" fmla="*/ 13515469 w 15576846"/>
              <a:gd name="connsiteY14687" fmla="*/ 2473542 h 7267344"/>
              <a:gd name="connsiteX14688" fmla="*/ 13522665 w 15576846"/>
              <a:gd name="connsiteY14688" fmla="*/ 2488950 h 7267344"/>
              <a:gd name="connsiteX14689" fmla="*/ 13500061 w 15576846"/>
              <a:gd name="connsiteY14689" fmla="*/ 2453975 h 7267344"/>
              <a:gd name="connsiteX14690" fmla="*/ 13492752 w 15576846"/>
              <a:gd name="connsiteY14690" fmla="*/ 2438230 h 7267344"/>
              <a:gd name="connsiteX14691" fmla="*/ 13501861 w 15576846"/>
              <a:gd name="connsiteY14691" fmla="*/ 2445428 h 7267344"/>
              <a:gd name="connsiteX14692" fmla="*/ 13509283 w 15576846"/>
              <a:gd name="connsiteY14692" fmla="*/ 2460722 h 7267344"/>
              <a:gd name="connsiteX14693" fmla="*/ 13500061 w 15576846"/>
              <a:gd name="connsiteY14693" fmla="*/ 2453975 h 7267344"/>
              <a:gd name="connsiteX14694" fmla="*/ 13491290 w 15576846"/>
              <a:gd name="connsiteY14694" fmla="*/ 2447564 h 7267344"/>
              <a:gd name="connsiteX14695" fmla="*/ 13481169 w 15576846"/>
              <a:gd name="connsiteY14695" fmla="*/ 2440367 h 7267344"/>
              <a:gd name="connsiteX14696" fmla="*/ 13473408 w 15576846"/>
              <a:gd name="connsiteY14696" fmla="*/ 2423386 h 7267344"/>
              <a:gd name="connsiteX14697" fmla="*/ 13483305 w 15576846"/>
              <a:gd name="connsiteY14697" fmla="*/ 2430920 h 7267344"/>
              <a:gd name="connsiteX14698" fmla="*/ 13491290 w 15576846"/>
              <a:gd name="connsiteY14698" fmla="*/ 2447564 h 7267344"/>
              <a:gd name="connsiteX14699" fmla="*/ 13467785 w 15576846"/>
              <a:gd name="connsiteY14699" fmla="*/ 2410903 h 7267344"/>
              <a:gd name="connsiteX14700" fmla="*/ 13460589 w 15576846"/>
              <a:gd name="connsiteY14700" fmla="*/ 2395608 h 7267344"/>
              <a:gd name="connsiteX14701" fmla="*/ 13469810 w 15576846"/>
              <a:gd name="connsiteY14701" fmla="*/ 2402918 h 7267344"/>
              <a:gd name="connsiteX14702" fmla="*/ 13477345 w 15576846"/>
              <a:gd name="connsiteY14702" fmla="*/ 2417988 h 7267344"/>
              <a:gd name="connsiteX14703" fmla="*/ 13467785 w 15576846"/>
              <a:gd name="connsiteY14703" fmla="*/ 2410903 h 7267344"/>
              <a:gd name="connsiteX14704" fmla="*/ 13458789 w 15576846"/>
              <a:gd name="connsiteY14704" fmla="*/ 2404380 h 7267344"/>
              <a:gd name="connsiteX14705" fmla="*/ 13449567 w 15576846"/>
              <a:gd name="connsiteY14705" fmla="*/ 2397745 h 7267344"/>
              <a:gd name="connsiteX14706" fmla="*/ 13441920 w 15576846"/>
              <a:gd name="connsiteY14706" fmla="*/ 2380876 h 7267344"/>
              <a:gd name="connsiteX14707" fmla="*/ 13450916 w 15576846"/>
              <a:gd name="connsiteY14707" fmla="*/ 2387849 h 7267344"/>
              <a:gd name="connsiteX14708" fmla="*/ 13458789 w 15576846"/>
              <a:gd name="connsiteY14708" fmla="*/ 2404380 h 7267344"/>
              <a:gd name="connsiteX14709" fmla="*/ 13435509 w 15576846"/>
              <a:gd name="connsiteY14709" fmla="*/ 2366819 h 7267344"/>
              <a:gd name="connsiteX14710" fmla="*/ 13428424 w 15576846"/>
              <a:gd name="connsiteY14710" fmla="*/ 2351412 h 7267344"/>
              <a:gd name="connsiteX14711" fmla="*/ 13436410 w 15576846"/>
              <a:gd name="connsiteY14711" fmla="*/ 2357934 h 7267344"/>
              <a:gd name="connsiteX14712" fmla="*/ 13443944 w 15576846"/>
              <a:gd name="connsiteY14712" fmla="*/ 2373116 h 7267344"/>
              <a:gd name="connsiteX14713" fmla="*/ 13435509 w 15576846"/>
              <a:gd name="connsiteY14713" fmla="*/ 2366819 h 7267344"/>
              <a:gd name="connsiteX14714" fmla="*/ 13421790 w 15576846"/>
              <a:gd name="connsiteY14714" fmla="*/ 2338029 h 7267344"/>
              <a:gd name="connsiteX14715" fmla="*/ 13415829 w 15576846"/>
              <a:gd name="connsiteY14715" fmla="*/ 2325546 h 7267344"/>
              <a:gd name="connsiteX14716" fmla="*/ 13422914 w 15576846"/>
              <a:gd name="connsiteY14716" fmla="*/ 2331619 h 7267344"/>
              <a:gd name="connsiteX14717" fmla="*/ 13429212 w 15576846"/>
              <a:gd name="connsiteY14717" fmla="*/ 2343877 h 7267344"/>
              <a:gd name="connsiteX14718" fmla="*/ 13421790 w 15576846"/>
              <a:gd name="connsiteY14718" fmla="*/ 2338029 h 7267344"/>
              <a:gd name="connsiteX14719" fmla="*/ 13412231 w 15576846"/>
              <a:gd name="connsiteY14719" fmla="*/ 2330494 h 7267344"/>
              <a:gd name="connsiteX14720" fmla="*/ 13404022 w 15576846"/>
              <a:gd name="connsiteY14720" fmla="*/ 2324084 h 7267344"/>
              <a:gd name="connsiteX14721" fmla="*/ 13397274 w 15576846"/>
              <a:gd name="connsiteY14721" fmla="*/ 2309802 h 7267344"/>
              <a:gd name="connsiteX14722" fmla="*/ 13405484 w 15576846"/>
              <a:gd name="connsiteY14722" fmla="*/ 2316774 h 7267344"/>
              <a:gd name="connsiteX14723" fmla="*/ 13412231 w 15576846"/>
              <a:gd name="connsiteY14723" fmla="*/ 2330494 h 7267344"/>
              <a:gd name="connsiteX14724" fmla="*/ 13395812 w 15576846"/>
              <a:gd name="connsiteY14724" fmla="*/ 2317899 h 7267344"/>
              <a:gd name="connsiteX14725" fmla="*/ 13385466 w 15576846"/>
              <a:gd name="connsiteY14725" fmla="*/ 2310364 h 7267344"/>
              <a:gd name="connsiteX14726" fmla="*/ 13378381 w 15576846"/>
              <a:gd name="connsiteY14726" fmla="*/ 2294507 h 7267344"/>
              <a:gd name="connsiteX14727" fmla="*/ 13388727 w 15576846"/>
              <a:gd name="connsiteY14727" fmla="*/ 2302942 h 7267344"/>
              <a:gd name="connsiteX14728" fmla="*/ 13395812 w 15576846"/>
              <a:gd name="connsiteY14728" fmla="*/ 2317899 h 7267344"/>
              <a:gd name="connsiteX14729" fmla="*/ 13372307 w 15576846"/>
              <a:gd name="connsiteY14729" fmla="*/ 2281462 h 7267344"/>
              <a:gd name="connsiteX14730" fmla="*/ 13365222 w 15576846"/>
              <a:gd name="connsiteY14730" fmla="*/ 2266280 h 7267344"/>
              <a:gd name="connsiteX14731" fmla="*/ 13375119 w 15576846"/>
              <a:gd name="connsiteY14731" fmla="*/ 2274490 h 7267344"/>
              <a:gd name="connsiteX14732" fmla="*/ 13382091 w 15576846"/>
              <a:gd name="connsiteY14732" fmla="*/ 2288997 h 7267344"/>
              <a:gd name="connsiteX14733" fmla="*/ 13372307 w 15576846"/>
              <a:gd name="connsiteY14733" fmla="*/ 2281462 h 7267344"/>
              <a:gd name="connsiteX14734" fmla="*/ 13363311 w 15576846"/>
              <a:gd name="connsiteY14734" fmla="*/ 2274602 h 7267344"/>
              <a:gd name="connsiteX14735" fmla="*/ 13353976 w 15576846"/>
              <a:gd name="connsiteY14735" fmla="*/ 2267630 h 7267344"/>
              <a:gd name="connsiteX14736" fmla="*/ 13346443 w 15576846"/>
              <a:gd name="connsiteY14736" fmla="*/ 2251098 h 7267344"/>
              <a:gd name="connsiteX14737" fmla="*/ 13355664 w 15576846"/>
              <a:gd name="connsiteY14737" fmla="*/ 2258408 h 7267344"/>
              <a:gd name="connsiteX14738" fmla="*/ 13363311 w 15576846"/>
              <a:gd name="connsiteY14738" fmla="*/ 2274602 h 7267344"/>
              <a:gd name="connsiteX14739" fmla="*/ 13340482 w 15576846"/>
              <a:gd name="connsiteY14739" fmla="*/ 2237828 h 7267344"/>
              <a:gd name="connsiteX14740" fmla="*/ 13333059 w 15576846"/>
              <a:gd name="connsiteY14740" fmla="*/ 2221971 h 7267344"/>
              <a:gd name="connsiteX14741" fmla="*/ 13341719 w 15576846"/>
              <a:gd name="connsiteY14741" fmla="*/ 2229506 h 7267344"/>
              <a:gd name="connsiteX14742" fmla="*/ 13349029 w 15576846"/>
              <a:gd name="connsiteY14742" fmla="*/ 2244688 h 7267344"/>
              <a:gd name="connsiteX14743" fmla="*/ 13340482 w 15576846"/>
              <a:gd name="connsiteY14743" fmla="*/ 2237828 h 7267344"/>
              <a:gd name="connsiteX14744" fmla="*/ 13331261 w 15576846"/>
              <a:gd name="connsiteY14744" fmla="*/ 2230743 h 7267344"/>
              <a:gd name="connsiteX14745" fmla="*/ 13322714 w 15576846"/>
              <a:gd name="connsiteY14745" fmla="*/ 2224445 h 7267344"/>
              <a:gd name="connsiteX14746" fmla="*/ 13315066 w 15576846"/>
              <a:gd name="connsiteY14746" fmla="*/ 2207239 h 7267344"/>
              <a:gd name="connsiteX14747" fmla="*/ 13323388 w 15576846"/>
              <a:gd name="connsiteY14747" fmla="*/ 2213986 h 7267344"/>
              <a:gd name="connsiteX14748" fmla="*/ 13331261 w 15576846"/>
              <a:gd name="connsiteY14748" fmla="*/ 2230743 h 7267344"/>
              <a:gd name="connsiteX14749" fmla="*/ 13308993 w 15576846"/>
              <a:gd name="connsiteY14749" fmla="*/ 2193856 h 7267344"/>
              <a:gd name="connsiteX14750" fmla="*/ 13301346 w 15576846"/>
              <a:gd name="connsiteY14750" fmla="*/ 2177100 h 7267344"/>
              <a:gd name="connsiteX14751" fmla="*/ 13308880 w 15576846"/>
              <a:gd name="connsiteY14751" fmla="*/ 2183622 h 7267344"/>
              <a:gd name="connsiteX14752" fmla="*/ 13316978 w 15576846"/>
              <a:gd name="connsiteY14752" fmla="*/ 2200266 h 7267344"/>
              <a:gd name="connsiteX14753" fmla="*/ 13308993 w 15576846"/>
              <a:gd name="connsiteY14753" fmla="*/ 2193856 h 7267344"/>
              <a:gd name="connsiteX14754" fmla="*/ 13299659 w 15576846"/>
              <a:gd name="connsiteY14754" fmla="*/ 2186771 h 7267344"/>
              <a:gd name="connsiteX14755" fmla="*/ 13054948 w 15576846"/>
              <a:gd name="connsiteY14755" fmla="*/ 2080722 h 7267344"/>
              <a:gd name="connsiteX14756" fmla="*/ 12750183 w 15576846"/>
              <a:gd name="connsiteY14756" fmla="*/ 2276289 h 7267344"/>
              <a:gd name="connsiteX14757" fmla="*/ 12523352 w 15576846"/>
              <a:gd name="connsiteY14757" fmla="*/ 2646393 h 7267344"/>
              <a:gd name="connsiteX14758" fmla="*/ 12201607 w 15576846"/>
              <a:gd name="connsiteY14758" fmla="*/ 3436757 h 7267344"/>
              <a:gd name="connsiteX14759" fmla="*/ 12117937 w 15576846"/>
              <a:gd name="connsiteY14759" fmla="*/ 3633223 h 7267344"/>
              <a:gd name="connsiteX14760" fmla="*/ 12103205 w 15576846"/>
              <a:gd name="connsiteY14760" fmla="*/ 3633223 h 7267344"/>
              <a:gd name="connsiteX14761" fmla="*/ 12214877 w 15576846"/>
              <a:gd name="connsiteY14761" fmla="*/ 3357360 h 7267344"/>
              <a:gd name="connsiteX14762" fmla="*/ 12502885 w 15576846"/>
              <a:gd name="connsiteY14762" fmla="*/ 2624913 h 7267344"/>
              <a:gd name="connsiteX14763" fmla="*/ 12727466 w 15576846"/>
              <a:gd name="connsiteY14763" fmla="*/ 2247612 h 7267344"/>
              <a:gd name="connsiteX14764" fmla="*/ 13030543 w 15576846"/>
              <a:gd name="connsiteY14764" fmla="*/ 2048446 h 7267344"/>
              <a:gd name="connsiteX14765" fmla="*/ 13291112 w 15576846"/>
              <a:gd name="connsiteY14765" fmla="*/ 2168778 h 7267344"/>
              <a:gd name="connsiteX14766" fmla="*/ 13299659 w 15576846"/>
              <a:gd name="connsiteY14766" fmla="*/ 2186771 h 7267344"/>
              <a:gd name="connsiteX14767" fmla="*/ 13030769 w 15576846"/>
              <a:gd name="connsiteY14767" fmla="*/ 2040911 h 7267344"/>
              <a:gd name="connsiteX14768" fmla="*/ 12499062 w 15576846"/>
              <a:gd name="connsiteY14768" fmla="*/ 2621089 h 7267344"/>
              <a:gd name="connsiteX14769" fmla="*/ 12211165 w 15576846"/>
              <a:gd name="connsiteY14769" fmla="*/ 3353199 h 7267344"/>
              <a:gd name="connsiteX14770" fmla="*/ 12097807 w 15576846"/>
              <a:gd name="connsiteY14770" fmla="*/ 3633335 h 7267344"/>
              <a:gd name="connsiteX14771" fmla="*/ 12082963 w 15576846"/>
              <a:gd name="connsiteY14771" fmla="*/ 3633335 h 7267344"/>
              <a:gd name="connsiteX14772" fmla="*/ 12238043 w 15576846"/>
              <a:gd name="connsiteY14772" fmla="*/ 3231406 h 7267344"/>
              <a:gd name="connsiteX14773" fmla="*/ 12478594 w 15576846"/>
              <a:gd name="connsiteY14773" fmla="*/ 2599722 h 7267344"/>
              <a:gd name="connsiteX14774" fmla="*/ 13006591 w 15576846"/>
              <a:gd name="connsiteY14774" fmla="*/ 2008861 h 7267344"/>
              <a:gd name="connsiteX14775" fmla="*/ 13277730 w 15576846"/>
              <a:gd name="connsiteY14775" fmla="*/ 2140438 h 7267344"/>
              <a:gd name="connsiteX14776" fmla="*/ 13285039 w 15576846"/>
              <a:gd name="connsiteY14776" fmla="*/ 2155508 h 7267344"/>
              <a:gd name="connsiteX14777" fmla="*/ 13030769 w 15576846"/>
              <a:gd name="connsiteY14777" fmla="*/ 2040911 h 7267344"/>
              <a:gd name="connsiteX14778" fmla="*/ 13006478 w 15576846"/>
              <a:gd name="connsiteY14778" fmla="*/ 2001101 h 7267344"/>
              <a:gd name="connsiteX14779" fmla="*/ 12474545 w 15576846"/>
              <a:gd name="connsiteY14779" fmla="*/ 2595673 h 7267344"/>
              <a:gd name="connsiteX14780" fmla="*/ 12234107 w 15576846"/>
              <a:gd name="connsiteY14780" fmla="*/ 3227245 h 7267344"/>
              <a:gd name="connsiteX14781" fmla="*/ 12077564 w 15576846"/>
              <a:gd name="connsiteY14781" fmla="*/ 3633223 h 7267344"/>
              <a:gd name="connsiteX14782" fmla="*/ 12062832 w 15576846"/>
              <a:gd name="connsiteY14782" fmla="*/ 3633223 h 7267344"/>
              <a:gd name="connsiteX14783" fmla="*/ 12287863 w 15576846"/>
              <a:gd name="connsiteY14783" fmla="*/ 3022906 h 7267344"/>
              <a:gd name="connsiteX14784" fmla="*/ 12454190 w 15576846"/>
              <a:gd name="connsiteY14784" fmla="*/ 2574306 h 7267344"/>
              <a:gd name="connsiteX14785" fmla="*/ 12677085 w 15576846"/>
              <a:gd name="connsiteY14785" fmla="*/ 2177999 h 7267344"/>
              <a:gd name="connsiteX14786" fmla="*/ 12982299 w 15576846"/>
              <a:gd name="connsiteY14786" fmla="*/ 1968938 h 7267344"/>
              <a:gd name="connsiteX14787" fmla="*/ 13264234 w 15576846"/>
              <a:gd name="connsiteY14787" fmla="*/ 2112661 h 7267344"/>
              <a:gd name="connsiteX14788" fmla="*/ 13270870 w 15576846"/>
              <a:gd name="connsiteY14788" fmla="*/ 2126043 h 7267344"/>
              <a:gd name="connsiteX14789" fmla="*/ 13006478 w 15576846"/>
              <a:gd name="connsiteY14789" fmla="*/ 2001101 h 7267344"/>
              <a:gd name="connsiteX14790" fmla="*/ 12074640 w 15576846"/>
              <a:gd name="connsiteY14790" fmla="*/ 3640870 h 7267344"/>
              <a:gd name="connsiteX14791" fmla="*/ 12066655 w 15576846"/>
              <a:gd name="connsiteY14791" fmla="*/ 3661900 h 7267344"/>
              <a:gd name="connsiteX14792" fmla="*/ 12052037 w 15576846"/>
              <a:gd name="connsiteY14792" fmla="*/ 3663025 h 7267344"/>
              <a:gd name="connsiteX14793" fmla="*/ 12060021 w 15576846"/>
              <a:gd name="connsiteY14793" fmla="*/ 3640870 h 7267344"/>
              <a:gd name="connsiteX14794" fmla="*/ 12074640 w 15576846"/>
              <a:gd name="connsiteY14794" fmla="*/ 3640870 h 7267344"/>
              <a:gd name="connsiteX14795" fmla="*/ 12046525 w 15576846"/>
              <a:gd name="connsiteY14795" fmla="*/ 3663587 h 7267344"/>
              <a:gd name="connsiteX14796" fmla="*/ 12031456 w 15576846"/>
              <a:gd name="connsiteY14796" fmla="*/ 3665274 h 7267344"/>
              <a:gd name="connsiteX14797" fmla="*/ 12039777 w 15576846"/>
              <a:gd name="connsiteY14797" fmla="*/ 3640870 h 7267344"/>
              <a:gd name="connsiteX14798" fmla="*/ 12054623 w 15576846"/>
              <a:gd name="connsiteY14798" fmla="*/ 3640870 h 7267344"/>
              <a:gd name="connsiteX14799" fmla="*/ 12046525 w 15576846"/>
              <a:gd name="connsiteY14799" fmla="*/ 3663587 h 7267344"/>
              <a:gd name="connsiteX14800" fmla="*/ 12043713 w 15576846"/>
              <a:gd name="connsiteY14800" fmla="*/ 3671346 h 7267344"/>
              <a:gd name="connsiteX14801" fmla="*/ 12035617 w 15576846"/>
              <a:gd name="connsiteY14801" fmla="*/ 3694063 h 7267344"/>
              <a:gd name="connsiteX14802" fmla="*/ 12020547 w 15576846"/>
              <a:gd name="connsiteY14802" fmla="*/ 3697325 h 7267344"/>
              <a:gd name="connsiteX14803" fmla="*/ 12028757 w 15576846"/>
              <a:gd name="connsiteY14803" fmla="*/ 3673033 h 7267344"/>
              <a:gd name="connsiteX14804" fmla="*/ 12043713 w 15576846"/>
              <a:gd name="connsiteY14804" fmla="*/ 3671346 h 7267344"/>
              <a:gd name="connsiteX14805" fmla="*/ 12032805 w 15576846"/>
              <a:gd name="connsiteY14805" fmla="*/ 3701935 h 7267344"/>
              <a:gd name="connsiteX14806" fmla="*/ 12024596 w 15576846"/>
              <a:gd name="connsiteY14806" fmla="*/ 3724877 h 7267344"/>
              <a:gd name="connsiteX14807" fmla="*/ 12009527 w 15576846"/>
              <a:gd name="connsiteY14807" fmla="*/ 3730050 h 7267344"/>
              <a:gd name="connsiteX14808" fmla="*/ 12017848 w 15576846"/>
              <a:gd name="connsiteY14808" fmla="*/ 3705422 h 7267344"/>
              <a:gd name="connsiteX14809" fmla="*/ 12032805 w 15576846"/>
              <a:gd name="connsiteY14809" fmla="*/ 3701935 h 7267344"/>
              <a:gd name="connsiteX14810" fmla="*/ 11983548 w 15576846"/>
              <a:gd name="connsiteY14810" fmla="*/ 3807647 h 7267344"/>
              <a:gd name="connsiteX14811" fmla="*/ 11999292 w 15576846"/>
              <a:gd name="connsiteY14811" fmla="*/ 3796289 h 7267344"/>
              <a:gd name="connsiteX14812" fmla="*/ 11991196 w 15576846"/>
              <a:gd name="connsiteY14812" fmla="*/ 3819456 h 7267344"/>
              <a:gd name="connsiteX14813" fmla="*/ 11975789 w 15576846"/>
              <a:gd name="connsiteY14813" fmla="*/ 3830926 h 7267344"/>
              <a:gd name="connsiteX14814" fmla="*/ 11983548 w 15576846"/>
              <a:gd name="connsiteY14814" fmla="*/ 3807647 h 7267344"/>
              <a:gd name="connsiteX14815" fmla="*/ 11970727 w 15576846"/>
              <a:gd name="connsiteY14815" fmla="*/ 3846446 h 7267344"/>
              <a:gd name="connsiteX14816" fmla="*/ 11987821 w 15576846"/>
              <a:gd name="connsiteY14816" fmla="*/ 3829239 h 7267344"/>
              <a:gd name="connsiteX14817" fmla="*/ 11979950 w 15576846"/>
              <a:gd name="connsiteY14817" fmla="*/ 3851731 h 7267344"/>
              <a:gd name="connsiteX14818" fmla="*/ 11964318 w 15576846"/>
              <a:gd name="connsiteY14818" fmla="*/ 3866013 h 7267344"/>
              <a:gd name="connsiteX14819" fmla="*/ 11970727 w 15576846"/>
              <a:gd name="connsiteY14819" fmla="*/ 3846446 h 7267344"/>
              <a:gd name="connsiteX14820" fmla="*/ 11959145 w 15576846"/>
              <a:gd name="connsiteY14820" fmla="*/ 3886144 h 7267344"/>
              <a:gd name="connsiteX14821" fmla="*/ 11976126 w 15576846"/>
              <a:gd name="connsiteY14821" fmla="*/ 3862640 h 7267344"/>
              <a:gd name="connsiteX14822" fmla="*/ 11968591 w 15576846"/>
              <a:gd name="connsiteY14822" fmla="*/ 3884344 h 7267344"/>
              <a:gd name="connsiteX14823" fmla="*/ 11952509 w 15576846"/>
              <a:gd name="connsiteY14823" fmla="*/ 3902001 h 7267344"/>
              <a:gd name="connsiteX14824" fmla="*/ 11954872 w 15576846"/>
              <a:gd name="connsiteY14824" fmla="*/ 3894691 h 7267344"/>
              <a:gd name="connsiteX14825" fmla="*/ 11959145 w 15576846"/>
              <a:gd name="connsiteY14825" fmla="*/ 3886144 h 7267344"/>
              <a:gd name="connsiteX14826" fmla="*/ 11937665 w 15576846"/>
              <a:gd name="connsiteY14826" fmla="*/ 3930903 h 7267344"/>
              <a:gd name="connsiteX14827" fmla="*/ 11925070 w 15576846"/>
              <a:gd name="connsiteY14827" fmla="*/ 3941699 h 7267344"/>
              <a:gd name="connsiteX14828" fmla="*/ 11934403 w 15576846"/>
              <a:gd name="connsiteY14828" fmla="*/ 3911222 h 7267344"/>
              <a:gd name="connsiteX14829" fmla="*/ 11946886 w 15576846"/>
              <a:gd name="connsiteY14829" fmla="*/ 3902451 h 7267344"/>
              <a:gd name="connsiteX14830" fmla="*/ 11937665 w 15576846"/>
              <a:gd name="connsiteY14830" fmla="*/ 3930903 h 7267344"/>
              <a:gd name="connsiteX14831" fmla="*/ 11933954 w 15576846"/>
              <a:gd name="connsiteY14831" fmla="*/ 3942149 h 7267344"/>
              <a:gd name="connsiteX14832" fmla="*/ 11924507 w 15576846"/>
              <a:gd name="connsiteY14832" fmla="*/ 3971388 h 7267344"/>
              <a:gd name="connsiteX14833" fmla="*/ 11912587 w 15576846"/>
              <a:gd name="connsiteY14833" fmla="*/ 3982184 h 7267344"/>
              <a:gd name="connsiteX14834" fmla="*/ 11922258 w 15576846"/>
              <a:gd name="connsiteY14834" fmla="*/ 3950808 h 7267344"/>
              <a:gd name="connsiteX14835" fmla="*/ 11933954 w 15576846"/>
              <a:gd name="connsiteY14835" fmla="*/ 3942149 h 7267344"/>
              <a:gd name="connsiteX14836" fmla="*/ 11905951 w 15576846"/>
              <a:gd name="connsiteY14836" fmla="*/ 3987245 h 7267344"/>
              <a:gd name="connsiteX14837" fmla="*/ 11894705 w 15576846"/>
              <a:gd name="connsiteY14837" fmla="*/ 3994555 h 7267344"/>
              <a:gd name="connsiteX14838" fmla="*/ 11904152 w 15576846"/>
              <a:gd name="connsiteY14838" fmla="*/ 3961716 h 7267344"/>
              <a:gd name="connsiteX14839" fmla="*/ 11915847 w 15576846"/>
              <a:gd name="connsiteY14839" fmla="*/ 3955081 h 7267344"/>
              <a:gd name="connsiteX14840" fmla="*/ 11905951 w 15576846"/>
              <a:gd name="connsiteY14840" fmla="*/ 3987245 h 7267344"/>
              <a:gd name="connsiteX14841" fmla="*/ 11888408 w 15576846"/>
              <a:gd name="connsiteY14841" fmla="*/ 3998266 h 7267344"/>
              <a:gd name="connsiteX14842" fmla="*/ 11877948 w 15576846"/>
              <a:gd name="connsiteY14842" fmla="*/ 4004113 h 7267344"/>
              <a:gd name="connsiteX14843" fmla="*/ 11887171 w 15576846"/>
              <a:gd name="connsiteY14843" fmla="*/ 3970151 h 7267344"/>
              <a:gd name="connsiteX14844" fmla="*/ 11897966 w 15576846"/>
              <a:gd name="connsiteY14844" fmla="*/ 3964865 h 7267344"/>
              <a:gd name="connsiteX14845" fmla="*/ 11888408 w 15576846"/>
              <a:gd name="connsiteY14845" fmla="*/ 3998266 h 7267344"/>
              <a:gd name="connsiteX14846" fmla="*/ 11872102 w 15576846"/>
              <a:gd name="connsiteY14846" fmla="*/ 4007262 h 7267344"/>
              <a:gd name="connsiteX14847" fmla="*/ 11861642 w 15576846"/>
              <a:gd name="connsiteY14847" fmla="*/ 4012548 h 7267344"/>
              <a:gd name="connsiteX14848" fmla="*/ 11870527 w 15576846"/>
              <a:gd name="connsiteY14848" fmla="*/ 3977798 h 7267344"/>
              <a:gd name="connsiteX14849" fmla="*/ 11881435 w 15576846"/>
              <a:gd name="connsiteY14849" fmla="*/ 3972962 h 7267344"/>
              <a:gd name="connsiteX14850" fmla="*/ 11872102 w 15576846"/>
              <a:gd name="connsiteY14850" fmla="*/ 4007262 h 7267344"/>
              <a:gd name="connsiteX14851" fmla="*/ 11855794 w 15576846"/>
              <a:gd name="connsiteY14851" fmla="*/ 4015247 h 7267344"/>
              <a:gd name="connsiteX14852" fmla="*/ 11844999 w 15576846"/>
              <a:gd name="connsiteY14852" fmla="*/ 4020308 h 7267344"/>
              <a:gd name="connsiteX14853" fmla="*/ 11853546 w 15576846"/>
              <a:gd name="connsiteY14853" fmla="*/ 3984770 h 7267344"/>
              <a:gd name="connsiteX14854" fmla="*/ 11864904 w 15576846"/>
              <a:gd name="connsiteY14854" fmla="*/ 3980160 h 7267344"/>
              <a:gd name="connsiteX14855" fmla="*/ 11855794 w 15576846"/>
              <a:gd name="connsiteY14855" fmla="*/ 4015247 h 7267344"/>
              <a:gd name="connsiteX14856" fmla="*/ 11839376 w 15576846"/>
              <a:gd name="connsiteY14856" fmla="*/ 4022782 h 7267344"/>
              <a:gd name="connsiteX14857" fmla="*/ 11828804 w 15576846"/>
              <a:gd name="connsiteY14857" fmla="*/ 4027393 h 7267344"/>
              <a:gd name="connsiteX14858" fmla="*/ 11836902 w 15576846"/>
              <a:gd name="connsiteY14858" fmla="*/ 3991181 h 7267344"/>
              <a:gd name="connsiteX14859" fmla="*/ 11847923 w 15576846"/>
              <a:gd name="connsiteY14859" fmla="*/ 3987020 h 7267344"/>
              <a:gd name="connsiteX14860" fmla="*/ 11839376 w 15576846"/>
              <a:gd name="connsiteY14860" fmla="*/ 4022782 h 7267344"/>
              <a:gd name="connsiteX14861" fmla="*/ 11823406 w 15576846"/>
              <a:gd name="connsiteY14861" fmla="*/ 4029642 h 7267344"/>
              <a:gd name="connsiteX14862" fmla="*/ 11812723 w 15576846"/>
              <a:gd name="connsiteY14862" fmla="*/ 4034028 h 7267344"/>
              <a:gd name="connsiteX14863" fmla="*/ 11820482 w 15576846"/>
              <a:gd name="connsiteY14863" fmla="*/ 3997141 h 7267344"/>
              <a:gd name="connsiteX14864" fmla="*/ 11831503 w 15576846"/>
              <a:gd name="connsiteY14864" fmla="*/ 3993093 h 7267344"/>
              <a:gd name="connsiteX14865" fmla="*/ 11823406 w 15576846"/>
              <a:gd name="connsiteY14865" fmla="*/ 4029642 h 7267344"/>
              <a:gd name="connsiteX14866" fmla="*/ 11807325 w 15576846"/>
              <a:gd name="connsiteY14866" fmla="*/ 4036164 h 7267344"/>
              <a:gd name="connsiteX14867" fmla="*/ 11796641 w 15576846"/>
              <a:gd name="connsiteY14867" fmla="*/ 4040438 h 7267344"/>
              <a:gd name="connsiteX14868" fmla="*/ 11804063 w 15576846"/>
              <a:gd name="connsiteY14868" fmla="*/ 4002989 h 7267344"/>
              <a:gd name="connsiteX14869" fmla="*/ 11815197 w 15576846"/>
              <a:gd name="connsiteY14869" fmla="*/ 3999053 h 7267344"/>
              <a:gd name="connsiteX14870" fmla="*/ 11807325 w 15576846"/>
              <a:gd name="connsiteY14870" fmla="*/ 4036164 h 7267344"/>
              <a:gd name="connsiteX14871" fmla="*/ 11791243 w 15576846"/>
              <a:gd name="connsiteY14871" fmla="*/ 4042462 h 7267344"/>
              <a:gd name="connsiteX14872" fmla="*/ 10895505 w 15576846"/>
              <a:gd name="connsiteY14872" fmla="*/ 4272217 h 7267344"/>
              <a:gd name="connsiteX14873" fmla="*/ 10851758 w 15576846"/>
              <a:gd name="connsiteY14873" fmla="*/ 4273116 h 7267344"/>
              <a:gd name="connsiteX14874" fmla="*/ 10381566 w 15576846"/>
              <a:gd name="connsiteY14874" fmla="*/ 4181237 h 7267344"/>
              <a:gd name="connsiteX14875" fmla="*/ 10107165 w 15576846"/>
              <a:gd name="connsiteY14875" fmla="*/ 4077325 h 7267344"/>
              <a:gd name="connsiteX14876" fmla="*/ 9863241 w 15576846"/>
              <a:gd name="connsiteY14876" fmla="*/ 3987919 h 7267344"/>
              <a:gd name="connsiteX14877" fmla="*/ 9402383 w 15576846"/>
              <a:gd name="connsiteY14877" fmla="*/ 3797301 h 7267344"/>
              <a:gd name="connsiteX14878" fmla="*/ 9207716 w 15576846"/>
              <a:gd name="connsiteY14878" fmla="*/ 3739722 h 7267344"/>
              <a:gd name="connsiteX14879" fmla="*/ 9206704 w 15576846"/>
              <a:gd name="connsiteY14879" fmla="*/ 3736236 h 7267344"/>
              <a:gd name="connsiteX14880" fmla="*/ 9401821 w 15576846"/>
              <a:gd name="connsiteY14880" fmla="*/ 3786617 h 7267344"/>
              <a:gd name="connsiteX14881" fmla="*/ 9863803 w 15576846"/>
              <a:gd name="connsiteY14881" fmla="*/ 3951820 h 7267344"/>
              <a:gd name="connsiteX14882" fmla="*/ 10112788 w 15576846"/>
              <a:gd name="connsiteY14882" fmla="*/ 4035265 h 7267344"/>
              <a:gd name="connsiteX14883" fmla="*/ 10386289 w 15576846"/>
              <a:gd name="connsiteY14883" fmla="*/ 4125120 h 7267344"/>
              <a:gd name="connsiteX14884" fmla="*/ 10858731 w 15576846"/>
              <a:gd name="connsiteY14884" fmla="*/ 4209577 h 7267344"/>
              <a:gd name="connsiteX14885" fmla="*/ 10902702 w 15576846"/>
              <a:gd name="connsiteY14885" fmla="*/ 4208790 h 7267344"/>
              <a:gd name="connsiteX14886" fmla="*/ 10910349 w 15576846"/>
              <a:gd name="connsiteY14886" fmla="*/ 4207440 h 7267344"/>
              <a:gd name="connsiteX14887" fmla="*/ 11798665 w 15576846"/>
              <a:gd name="connsiteY14887" fmla="*/ 4004788 h 7267344"/>
              <a:gd name="connsiteX14888" fmla="*/ 11791243 w 15576846"/>
              <a:gd name="connsiteY14888" fmla="*/ 4042462 h 7267344"/>
              <a:gd name="connsiteX14889" fmla="*/ 8709521 w 15576846"/>
              <a:gd name="connsiteY14889" fmla="*/ 2720616 h 7267344"/>
              <a:gd name="connsiteX14890" fmla="*/ 8151049 w 15576846"/>
              <a:gd name="connsiteY14890" fmla="*/ 2262681 h 7267344"/>
              <a:gd name="connsiteX14891" fmla="*/ 7460211 w 15576846"/>
              <a:gd name="connsiteY14891" fmla="*/ 2868275 h 7267344"/>
              <a:gd name="connsiteX14892" fmla="*/ 8156784 w 15576846"/>
              <a:gd name="connsiteY14892" fmla="*/ 2237603 h 7267344"/>
              <a:gd name="connsiteX14893" fmla="*/ 8713345 w 15576846"/>
              <a:gd name="connsiteY14893" fmla="*/ 2704421 h 7267344"/>
              <a:gd name="connsiteX14894" fmla="*/ 9077375 w 15576846"/>
              <a:gd name="connsiteY14894" fmla="*/ 3468358 h 7267344"/>
              <a:gd name="connsiteX14895" fmla="*/ 8709521 w 15576846"/>
              <a:gd name="connsiteY14895" fmla="*/ 2720616 h 7267344"/>
              <a:gd name="connsiteX14896" fmla="*/ 9078275 w 15576846"/>
              <a:gd name="connsiteY14896" fmla="*/ 3470719 h 7267344"/>
              <a:gd name="connsiteX14897" fmla="*/ 9083560 w 15576846"/>
              <a:gd name="connsiteY14897" fmla="*/ 3486239 h 7267344"/>
              <a:gd name="connsiteX14898" fmla="*/ 9078275 w 15576846"/>
              <a:gd name="connsiteY14898" fmla="*/ 3470719 h 7267344"/>
              <a:gd name="connsiteX14899" fmla="*/ 5821455 w 15576846"/>
              <a:gd name="connsiteY14899" fmla="*/ 1984119 h 7267344"/>
              <a:gd name="connsiteX14900" fmla="*/ 5463609 w 15576846"/>
              <a:gd name="connsiteY14900" fmla="*/ 1172838 h 7267344"/>
              <a:gd name="connsiteX14901" fmla="*/ 5396696 w 15576846"/>
              <a:gd name="connsiteY14901" fmla="*/ 1039574 h 7267344"/>
              <a:gd name="connsiteX14902" fmla="*/ 4901088 w 15576846"/>
              <a:gd name="connsiteY14902" fmla="*/ 639893 h 7267344"/>
              <a:gd name="connsiteX14903" fmla="*/ 4846096 w 15576846"/>
              <a:gd name="connsiteY14903" fmla="*/ 644167 h 7267344"/>
              <a:gd name="connsiteX14904" fmla="*/ 4274802 w 15576846"/>
              <a:gd name="connsiteY14904" fmla="*/ 1220296 h 7267344"/>
              <a:gd name="connsiteX14905" fmla="*/ 4017833 w 15576846"/>
              <a:gd name="connsiteY14905" fmla="*/ 1794288 h 7267344"/>
              <a:gd name="connsiteX14906" fmla="*/ 4283462 w 15576846"/>
              <a:gd name="connsiteY14906" fmla="*/ 1168115 h 7267344"/>
              <a:gd name="connsiteX14907" fmla="*/ 4852618 w 15576846"/>
              <a:gd name="connsiteY14907" fmla="*/ 580852 h 7267344"/>
              <a:gd name="connsiteX14908" fmla="*/ 4907386 w 15576846"/>
              <a:gd name="connsiteY14908" fmla="*/ 576466 h 7267344"/>
              <a:gd name="connsiteX14909" fmla="*/ 5400857 w 15576846"/>
              <a:gd name="connsiteY14909" fmla="*/ 982894 h 7267344"/>
              <a:gd name="connsiteX14910" fmla="*/ 5821342 w 15576846"/>
              <a:gd name="connsiteY14910" fmla="*/ 1948133 h 7267344"/>
              <a:gd name="connsiteX14911" fmla="*/ 6128018 w 15576846"/>
              <a:gd name="connsiteY14911" fmla="*/ 2890204 h 7267344"/>
              <a:gd name="connsiteX14912" fmla="*/ 5821455 w 15576846"/>
              <a:gd name="connsiteY14912" fmla="*/ 1984119 h 7267344"/>
              <a:gd name="connsiteX14913" fmla="*/ 2295406 w 15576846"/>
              <a:gd name="connsiteY14913" fmla="*/ 3856005 h 7267344"/>
              <a:gd name="connsiteX14914" fmla="*/ 1777194 w 15576846"/>
              <a:gd name="connsiteY14914" fmla="*/ 3984321 h 7267344"/>
              <a:gd name="connsiteX14915" fmla="*/ 1587700 w 15576846"/>
              <a:gd name="connsiteY14915" fmla="*/ 3960367 h 7267344"/>
              <a:gd name="connsiteX14916" fmla="*/ 1560148 w 15576846"/>
              <a:gd name="connsiteY14916" fmla="*/ 3929778 h 7267344"/>
              <a:gd name="connsiteX14917" fmla="*/ 1753915 w 15576846"/>
              <a:gd name="connsiteY14917" fmla="*/ 3952157 h 7267344"/>
              <a:gd name="connsiteX14918" fmla="*/ 2275951 w 15576846"/>
              <a:gd name="connsiteY14918" fmla="*/ 3834638 h 7267344"/>
              <a:gd name="connsiteX14919" fmla="*/ 2756489 w 15576846"/>
              <a:gd name="connsiteY14919" fmla="*/ 3647168 h 7267344"/>
              <a:gd name="connsiteX14920" fmla="*/ 2295406 w 15576846"/>
              <a:gd name="connsiteY14920" fmla="*/ 3856005 h 7267344"/>
              <a:gd name="connsiteX14921" fmla="*/ 1578029 w 15576846"/>
              <a:gd name="connsiteY14921" fmla="*/ 3958792 h 7267344"/>
              <a:gd name="connsiteX14922" fmla="*/ 1564309 w 15576846"/>
              <a:gd name="connsiteY14922" fmla="*/ 3956656 h 7267344"/>
              <a:gd name="connsiteX14923" fmla="*/ 1536756 w 15576846"/>
              <a:gd name="connsiteY14923" fmla="*/ 3926517 h 7267344"/>
              <a:gd name="connsiteX14924" fmla="*/ 1550364 w 15576846"/>
              <a:gd name="connsiteY14924" fmla="*/ 3928429 h 7267344"/>
              <a:gd name="connsiteX14925" fmla="*/ 1578029 w 15576846"/>
              <a:gd name="connsiteY14925" fmla="*/ 3958792 h 7267344"/>
              <a:gd name="connsiteX14926" fmla="*/ 1554525 w 15576846"/>
              <a:gd name="connsiteY14926" fmla="*/ 3954969 h 7267344"/>
              <a:gd name="connsiteX14927" fmla="*/ 1540917 w 15576846"/>
              <a:gd name="connsiteY14927" fmla="*/ 3952720 h 7267344"/>
              <a:gd name="connsiteX14928" fmla="*/ 1513477 w 15576846"/>
              <a:gd name="connsiteY14928" fmla="*/ 3923030 h 7267344"/>
              <a:gd name="connsiteX14929" fmla="*/ 1526860 w 15576846"/>
              <a:gd name="connsiteY14929" fmla="*/ 3924942 h 7267344"/>
              <a:gd name="connsiteX14930" fmla="*/ 1554525 w 15576846"/>
              <a:gd name="connsiteY14930" fmla="*/ 3954969 h 7267344"/>
              <a:gd name="connsiteX14931" fmla="*/ 1530458 w 15576846"/>
              <a:gd name="connsiteY14931" fmla="*/ 3951033 h 7267344"/>
              <a:gd name="connsiteX14932" fmla="*/ 1516963 w 15576846"/>
              <a:gd name="connsiteY14932" fmla="*/ 3948671 h 7267344"/>
              <a:gd name="connsiteX14933" fmla="*/ 1489523 w 15576846"/>
              <a:gd name="connsiteY14933" fmla="*/ 3919544 h 7267344"/>
              <a:gd name="connsiteX14934" fmla="*/ 1502793 w 15576846"/>
              <a:gd name="connsiteY14934" fmla="*/ 3921568 h 7267344"/>
              <a:gd name="connsiteX14935" fmla="*/ 1530458 w 15576846"/>
              <a:gd name="connsiteY14935" fmla="*/ 3951033 h 7267344"/>
              <a:gd name="connsiteX14936" fmla="*/ 1506842 w 15576846"/>
              <a:gd name="connsiteY14936" fmla="*/ 3946872 h 7267344"/>
              <a:gd name="connsiteX14937" fmla="*/ 1493459 w 15576846"/>
              <a:gd name="connsiteY14937" fmla="*/ 3944510 h 7267344"/>
              <a:gd name="connsiteX14938" fmla="*/ 1466019 w 15576846"/>
              <a:gd name="connsiteY14938" fmla="*/ 3915833 h 7267344"/>
              <a:gd name="connsiteX14939" fmla="*/ 1479177 w 15576846"/>
              <a:gd name="connsiteY14939" fmla="*/ 3917857 h 7267344"/>
              <a:gd name="connsiteX14940" fmla="*/ 1506842 w 15576846"/>
              <a:gd name="connsiteY14940" fmla="*/ 3946872 h 7267344"/>
              <a:gd name="connsiteX14941" fmla="*/ 1483225 w 15576846"/>
              <a:gd name="connsiteY14941" fmla="*/ 3942711 h 7267344"/>
              <a:gd name="connsiteX14942" fmla="*/ 1469955 w 15576846"/>
              <a:gd name="connsiteY14942" fmla="*/ 3940237 h 7267344"/>
              <a:gd name="connsiteX14943" fmla="*/ 1442515 w 15576846"/>
              <a:gd name="connsiteY14943" fmla="*/ 3912122 h 7267344"/>
              <a:gd name="connsiteX14944" fmla="*/ 1455448 w 15576846"/>
              <a:gd name="connsiteY14944" fmla="*/ 3914259 h 7267344"/>
              <a:gd name="connsiteX14945" fmla="*/ 1483225 w 15576846"/>
              <a:gd name="connsiteY14945" fmla="*/ 3942711 h 7267344"/>
              <a:gd name="connsiteX14946" fmla="*/ 1459497 w 15576846"/>
              <a:gd name="connsiteY14946" fmla="*/ 3938212 h 7267344"/>
              <a:gd name="connsiteX14947" fmla="*/ 1446451 w 15576846"/>
              <a:gd name="connsiteY14947" fmla="*/ 3935738 h 7267344"/>
              <a:gd name="connsiteX14948" fmla="*/ 1419124 w 15576846"/>
              <a:gd name="connsiteY14948" fmla="*/ 3908073 h 7267344"/>
              <a:gd name="connsiteX14949" fmla="*/ 1432056 w 15576846"/>
              <a:gd name="connsiteY14949" fmla="*/ 3910210 h 7267344"/>
              <a:gd name="connsiteX14950" fmla="*/ 1459497 w 15576846"/>
              <a:gd name="connsiteY14950" fmla="*/ 3938212 h 7267344"/>
              <a:gd name="connsiteX14951" fmla="*/ 1435543 w 15576846"/>
              <a:gd name="connsiteY14951" fmla="*/ 3933602 h 7267344"/>
              <a:gd name="connsiteX14952" fmla="*/ 1422610 w 15576846"/>
              <a:gd name="connsiteY14952" fmla="*/ 3931015 h 7267344"/>
              <a:gd name="connsiteX14953" fmla="*/ 1395282 w 15576846"/>
              <a:gd name="connsiteY14953" fmla="*/ 3903913 h 7267344"/>
              <a:gd name="connsiteX14954" fmla="*/ 1408103 w 15576846"/>
              <a:gd name="connsiteY14954" fmla="*/ 3906162 h 7267344"/>
              <a:gd name="connsiteX14955" fmla="*/ 1435543 w 15576846"/>
              <a:gd name="connsiteY14955" fmla="*/ 3933602 h 7267344"/>
              <a:gd name="connsiteX14956" fmla="*/ 1411476 w 15576846"/>
              <a:gd name="connsiteY14956" fmla="*/ 3928766 h 7267344"/>
              <a:gd name="connsiteX14957" fmla="*/ 1398769 w 15576846"/>
              <a:gd name="connsiteY14957" fmla="*/ 3926067 h 7267344"/>
              <a:gd name="connsiteX14958" fmla="*/ 1371441 w 15576846"/>
              <a:gd name="connsiteY14958" fmla="*/ 3899526 h 7267344"/>
              <a:gd name="connsiteX14959" fmla="*/ 1384036 w 15576846"/>
              <a:gd name="connsiteY14959" fmla="*/ 3901888 h 7267344"/>
              <a:gd name="connsiteX14960" fmla="*/ 1411476 w 15576846"/>
              <a:gd name="connsiteY14960" fmla="*/ 3928766 h 7267344"/>
              <a:gd name="connsiteX14961" fmla="*/ 1361994 w 15576846"/>
              <a:gd name="connsiteY14961" fmla="*/ 3890530 h 7267344"/>
              <a:gd name="connsiteX14962" fmla="*/ 1333205 w 15576846"/>
              <a:gd name="connsiteY14962" fmla="*/ 3863989 h 7267344"/>
              <a:gd name="connsiteX14963" fmla="*/ 1345575 w 15576846"/>
              <a:gd name="connsiteY14963" fmla="*/ 3866013 h 7267344"/>
              <a:gd name="connsiteX14964" fmla="*/ 1374590 w 15576846"/>
              <a:gd name="connsiteY14964" fmla="*/ 3892891 h 7267344"/>
              <a:gd name="connsiteX14965" fmla="*/ 1361994 w 15576846"/>
              <a:gd name="connsiteY14965" fmla="*/ 3890530 h 7267344"/>
              <a:gd name="connsiteX14966" fmla="*/ 1322296 w 15576846"/>
              <a:gd name="connsiteY14966" fmla="*/ 3854205 h 7267344"/>
              <a:gd name="connsiteX14967" fmla="*/ 1292832 w 15576846"/>
              <a:gd name="connsiteY14967" fmla="*/ 3828565 h 7267344"/>
              <a:gd name="connsiteX14968" fmla="*/ 1304865 w 15576846"/>
              <a:gd name="connsiteY14968" fmla="*/ 3830364 h 7267344"/>
              <a:gd name="connsiteX14969" fmla="*/ 1334892 w 15576846"/>
              <a:gd name="connsiteY14969" fmla="*/ 3856342 h 7267344"/>
              <a:gd name="connsiteX14970" fmla="*/ 1322296 w 15576846"/>
              <a:gd name="connsiteY14970" fmla="*/ 3854205 h 7267344"/>
              <a:gd name="connsiteX14971" fmla="*/ 1281586 w 15576846"/>
              <a:gd name="connsiteY14971" fmla="*/ 3819230 h 7267344"/>
              <a:gd name="connsiteX14972" fmla="*/ 1249760 w 15576846"/>
              <a:gd name="connsiteY14972" fmla="*/ 3793477 h 7267344"/>
              <a:gd name="connsiteX14973" fmla="*/ 1261231 w 15576846"/>
              <a:gd name="connsiteY14973" fmla="*/ 3794939 h 7267344"/>
              <a:gd name="connsiteX14974" fmla="*/ 1293844 w 15576846"/>
              <a:gd name="connsiteY14974" fmla="*/ 3821030 h 7267344"/>
              <a:gd name="connsiteX14975" fmla="*/ 1281586 w 15576846"/>
              <a:gd name="connsiteY14975" fmla="*/ 3819230 h 7267344"/>
              <a:gd name="connsiteX14976" fmla="*/ 1237389 w 15576846"/>
              <a:gd name="connsiteY14976" fmla="*/ 3784031 h 7267344"/>
              <a:gd name="connsiteX14977" fmla="*/ 1203539 w 15576846"/>
              <a:gd name="connsiteY14977" fmla="*/ 3759065 h 7267344"/>
              <a:gd name="connsiteX14978" fmla="*/ 1214110 w 15576846"/>
              <a:gd name="connsiteY14978" fmla="*/ 3760189 h 7267344"/>
              <a:gd name="connsiteX14979" fmla="*/ 1249085 w 15576846"/>
              <a:gd name="connsiteY14979" fmla="*/ 3785605 h 7267344"/>
              <a:gd name="connsiteX14980" fmla="*/ 1237389 w 15576846"/>
              <a:gd name="connsiteY14980" fmla="*/ 3784031 h 7267344"/>
              <a:gd name="connsiteX14981" fmla="*/ 1223894 w 15576846"/>
              <a:gd name="connsiteY14981" fmla="*/ 3782119 h 7267344"/>
              <a:gd name="connsiteX14982" fmla="*/ 1212311 w 15576846"/>
              <a:gd name="connsiteY14982" fmla="*/ 3780432 h 7267344"/>
              <a:gd name="connsiteX14983" fmla="*/ 1178686 w 15576846"/>
              <a:gd name="connsiteY14983" fmla="*/ 3756028 h 7267344"/>
              <a:gd name="connsiteX14984" fmla="*/ 1189257 w 15576846"/>
              <a:gd name="connsiteY14984" fmla="*/ 3757266 h 7267344"/>
              <a:gd name="connsiteX14985" fmla="*/ 1223894 w 15576846"/>
              <a:gd name="connsiteY14985" fmla="*/ 3782119 h 7267344"/>
              <a:gd name="connsiteX14986" fmla="*/ 1198366 w 15576846"/>
              <a:gd name="connsiteY14986" fmla="*/ 3778520 h 7267344"/>
              <a:gd name="connsiteX14987" fmla="*/ 1186783 w 15576846"/>
              <a:gd name="connsiteY14987" fmla="*/ 3776721 h 7267344"/>
              <a:gd name="connsiteX14988" fmla="*/ 1153382 w 15576846"/>
              <a:gd name="connsiteY14988" fmla="*/ 3752879 h 7267344"/>
              <a:gd name="connsiteX14989" fmla="*/ 1163841 w 15576846"/>
              <a:gd name="connsiteY14989" fmla="*/ 3754229 h 7267344"/>
              <a:gd name="connsiteX14990" fmla="*/ 1198366 w 15576846"/>
              <a:gd name="connsiteY14990" fmla="*/ 3778520 h 7267344"/>
              <a:gd name="connsiteX14991" fmla="*/ 1139775 w 15576846"/>
              <a:gd name="connsiteY14991" fmla="*/ 3743770 h 7267344"/>
              <a:gd name="connsiteX14992" fmla="*/ 1103226 w 15576846"/>
              <a:gd name="connsiteY14992" fmla="*/ 3720379 h 7267344"/>
              <a:gd name="connsiteX14993" fmla="*/ 1112110 w 15576846"/>
              <a:gd name="connsiteY14993" fmla="*/ 3721391 h 7267344"/>
              <a:gd name="connsiteX14994" fmla="*/ 1150346 w 15576846"/>
              <a:gd name="connsiteY14994" fmla="*/ 3745232 h 7267344"/>
              <a:gd name="connsiteX14995" fmla="*/ 1139775 w 15576846"/>
              <a:gd name="connsiteY14995" fmla="*/ 3743770 h 7267344"/>
              <a:gd name="connsiteX14996" fmla="*/ 1124031 w 15576846"/>
              <a:gd name="connsiteY14996" fmla="*/ 3741521 h 7267344"/>
              <a:gd name="connsiteX14997" fmla="*/ 1113347 w 15576846"/>
              <a:gd name="connsiteY14997" fmla="*/ 3739947 h 7267344"/>
              <a:gd name="connsiteX14998" fmla="*/ 1077023 w 15576846"/>
              <a:gd name="connsiteY14998" fmla="*/ 3717230 h 7267344"/>
              <a:gd name="connsiteX14999" fmla="*/ 1086132 w 15576846"/>
              <a:gd name="connsiteY14999" fmla="*/ 3718355 h 7267344"/>
              <a:gd name="connsiteX15000" fmla="*/ 1124031 w 15576846"/>
              <a:gd name="connsiteY15000" fmla="*/ 3741521 h 7267344"/>
              <a:gd name="connsiteX15001" fmla="*/ 1096253 w 15576846"/>
              <a:gd name="connsiteY15001" fmla="*/ 3737023 h 7267344"/>
              <a:gd name="connsiteX15002" fmla="*/ 1085120 w 15576846"/>
              <a:gd name="connsiteY15002" fmla="*/ 3734886 h 7267344"/>
              <a:gd name="connsiteX15003" fmla="*/ 1048683 w 15576846"/>
              <a:gd name="connsiteY15003" fmla="*/ 3712732 h 7267344"/>
              <a:gd name="connsiteX15004" fmla="*/ 1058579 w 15576846"/>
              <a:gd name="connsiteY15004" fmla="*/ 3714419 h 7267344"/>
              <a:gd name="connsiteX15005" fmla="*/ 1096253 w 15576846"/>
              <a:gd name="connsiteY15005" fmla="*/ 3737023 h 7267344"/>
              <a:gd name="connsiteX15006" fmla="*/ 1064427 w 15576846"/>
              <a:gd name="connsiteY15006" fmla="*/ 3730163 h 7267344"/>
              <a:gd name="connsiteX15007" fmla="*/ 1043735 w 15576846"/>
              <a:gd name="connsiteY15007" fmla="*/ 3720379 h 7267344"/>
              <a:gd name="connsiteX15008" fmla="*/ 1043060 w 15576846"/>
              <a:gd name="connsiteY15008" fmla="*/ 3718692 h 7267344"/>
              <a:gd name="connsiteX15009" fmla="*/ 1041823 w 15576846"/>
              <a:gd name="connsiteY15009" fmla="*/ 3718579 h 7267344"/>
              <a:gd name="connsiteX15010" fmla="*/ 1036875 w 15576846"/>
              <a:gd name="connsiteY15010" fmla="*/ 3718130 h 7267344"/>
              <a:gd name="connsiteX15011" fmla="*/ 1009097 w 15576846"/>
              <a:gd name="connsiteY15011" fmla="*/ 3702385 h 7267344"/>
              <a:gd name="connsiteX15012" fmla="*/ 1016295 w 15576846"/>
              <a:gd name="connsiteY15012" fmla="*/ 3702947 h 7267344"/>
              <a:gd name="connsiteX15013" fmla="*/ 1064427 w 15576846"/>
              <a:gd name="connsiteY15013" fmla="*/ 3730163 h 7267344"/>
              <a:gd name="connsiteX15014" fmla="*/ 1020343 w 15576846"/>
              <a:gd name="connsiteY15014" fmla="*/ 3716443 h 7267344"/>
              <a:gd name="connsiteX15015" fmla="*/ 1012134 w 15576846"/>
              <a:gd name="connsiteY15015" fmla="*/ 3715655 h 7267344"/>
              <a:gd name="connsiteX15016" fmla="*/ 985143 w 15576846"/>
              <a:gd name="connsiteY15016" fmla="*/ 3700586 h 7267344"/>
              <a:gd name="connsiteX15017" fmla="*/ 992116 w 15576846"/>
              <a:gd name="connsiteY15017" fmla="*/ 3701148 h 7267344"/>
              <a:gd name="connsiteX15018" fmla="*/ 1020343 w 15576846"/>
              <a:gd name="connsiteY15018" fmla="*/ 3716443 h 7267344"/>
              <a:gd name="connsiteX15019" fmla="*/ 995152 w 15576846"/>
              <a:gd name="connsiteY15019" fmla="*/ 3713856 h 7267344"/>
              <a:gd name="connsiteX15020" fmla="*/ 987280 w 15576846"/>
              <a:gd name="connsiteY15020" fmla="*/ 3713069 h 7267344"/>
              <a:gd name="connsiteX15021" fmla="*/ 961189 w 15576846"/>
              <a:gd name="connsiteY15021" fmla="*/ 3698674 h 7267344"/>
              <a:gd name="connsiteX15022" fmla="*/ 967825 w 15576846"/>
              <a:gd name="connsiteY15022" fmla="*/ 3699124 h 7267344"/>
              <a:gd name="connsiteX15023" fmla="*/ 995152 w 15576846"/>
              <a:gd name="connsiteY15023" fmla="*/ 3713856 h 7267344"/>
              <a:gd name="connsiteX15024" fmla="*/ 969961 w 15576846"/>
              <a:gd name="connsiteY15024" fmla="*/ 3711382 h 7267344"/>
              <a:gd name="connsiteX15025" fmla="*/ 962427 w 15576846"/>
              <a:gd name="connsiteY15025" fmla="*/ 3710595 h 7267344"/>
              <a:gd name="connsiteX15026" fmla="*/ 937123 w 15576846"/>
              <a:gd name="connsiteY15026" fmla="*/ 3696875 h 7267344"/>
              <a:gd name="connsiteX15027" fmla="*/ 943421 w 15576846"/>
              <a:gd name="connsiteY15027" fmla="*/ 3697325 h 7267344"/>
              <a:gd name="connsiteX15028" fmla="*/ 969961 w 15576846"/>
              <a:gd name="connsiteY15028" fmla="*/ 3711382 h 7267344"/>
              <a:gd name="connsiteX15029" fmla="*/ 944770 w 15576846"/>
              <a:gd name="connsiteY15029" fmla="*/ 3708796 h 7267344"/>
              <a:gd name="connsiteX15030" fmla="*/ 937573 w 15576846"/>
              <a:gd name="connsiteY15030" fmla="*/ 3708121 h 7267344"/>
              <a:gd name="connsiteX15031" fmla="*/ 913169 w 15576846"/>
              <a:gd name="connsiteY15031" fmla="*/ 3695188 h 7267344"/>
              <a:gd name="connsiteX15032" fmla="*/ 919242 w 15576846"/>
              <a:gd name="connsiteY15032" fmla="*/ 3695638 h 7267344"/>
              <a:gd name="connsiteX15033" fmla="*/ 944770 w 15576846"/>
              <a:gd name="connsiteY15033" fmla="*/ 3708796 h 7267344"/>
              <a:gd name="connsiteX15034" fmla="*/ 919580 w 15576846"/>
              <a:gd name="connsiteY15034" fmla="*/ 3706321 h 7267344"/>
              <a:gd name="connsiteX15035" fmla="*/ 912720 w 15576846"/>
              <a:gd name="connsiteY15035" fmla="*/ 3705647 h 7267344"/>
              <a:gd name="connsiteX15036" fmla="*/ 889103 w 15576846"/>
              <a:gd name="connsiteY15036" fmla="*/ 3693389 h 7267344"/>
              <a:gd name="connsiteX15037" fmla="*/ 894839 w 15576846"/>
              <a:gd name="connsiteY15037" fmla="*/ 3693838 h 7267344"/>
              <a:gd name="connsiteX15038" fmla="*/ 919580 w 15576846"/>
              <a:gd name="connsiteY15038" fmla="*/ 3706321 h 7267344"/>
              <a:gd name="connsiteX15039" fmla="*/ 894276 w 15576846"/>
              <a:gd name="connsiteY15039" fmla="*/ 3703735 h 7267344"/>
              <a:gd name="connsiteX15040" fmla="*/ 887754 w 15576846"/>
              <a:gd name="connsiteY15040" fmla="*/ 3703060 h 7267344"/>
              <a:gd name="connsiteX15041" fmla="*/ 865262 w 15576846"/>
              <a:gd name="connsiteY15041" fmla="*/ 3691477 h 7267344"/>
              <a:gd name="connsiteX15042" fmla="*/ 870547 w 15576846"/>
              <a:gd name="connsiteY15042" fmla="*/ 3691814 h 7267344"/>
              <a:gd name="connsiteX15043" fmla="*/ 894276 w 15576846"/>
              <a:gd name="connsiteY15043" fmla="*/ 3703735 h 7267344"/>
              <a:gd name="connsiteX15044" fmla="*/ 868973 w 15576846"/>
              <a:gd name="connsiteY15044" fmla="*/ 3701261 h 7267344"/>
              <a:gd name="connsiteX15045" fmla="*/ 863013 w 15576846"/>
              <a:gd name="connsiteY15045" fmla="*/ 3700699 h 7267344"/>
              <a:gd name="connsiteX15046" fmla="*/ 841420 w 15576846"/>
              <a:gd name="connsiteY15046" fmla="*/ 3689902 h 7267344"/>
              <a:gd name="connsiteX15047" fmla="*/ 846256 w 15576846"/>
              <a:gd name="connsiteY15047" fmla="*/ 3690240 h 7267344"/>
              <a:gd name="connsiteX15048" fmla="*/ 868973 w 15576846"/>
              <a:gd name="connsiteY15048" fmla="*/ 3701261 h 7267344"/>
              <a:gd name="connsiteX15049" fmla="*/ 843669 w 15576846"/>
              <a:gd name="connsiteY15049" fmla="*/ 3698674 h 7267344"/>
              <a:gd name="connsiteX15050" fmla="*/ 838159 w 15576846"/>
              <a:gd name="connsiteY15050" fmla="*/ 3698112 h 7267344"/>
              <a:gd name="connsiteX15051" fmla="*/ 817579 w 15576846"/>
              <a:gd name="connsiteY15051" fmla="*/ 3687991 h 7267344"/>
              <a:gd name="connsiteX15052" fmla="*/ 821965 w 15576846"/>
              <a:gd name="connsiteY15052" fmla="*/ 3688328 h 7267344"/>
              <a:gd name="connsiteX15053" fmla="*/ 843669 w 15576846"/>
              <a:gd name="connsiteY15053" fmla="*/ 3698674 h 7267344"/>
              <a:gd name="connsiteX15054" fmla="*/ 818254 w 15576846"/>
              <a:gd name="connsiteY15054" fmla="*/ 3696200 h 7267344"/>
              <a:gd name="connsiteX15055" fmla="*/ 813306 w 15576846"/>
              <a:gd name="connsiteY15055" fmla="*/ 3695750 h 7267344"/>
              <a:gd name="connsiteX15056" fmla="*/ 793738 w 15576846"/>
              <a:gd name="connsiteY15056" fmla="*/ 3686304 h 7267344"/>
              <a:gd name="connsiteX15057" fmla="*/ 797674 w 15576846"/>
              <a:gd name="connsiteY15057" fmla="*/ 3686641 h 7267344"/>
              <a:gd name="connsiteX15058" fmla="*/ 818254 w 15576846"/>
              <a:gd name="connsiteY15058" fmla="*/ 3696200 h 7267344"/>
              <a:gd name="connsiteX15059" fmla="*/ 792725 w 15576846"/>
              <a:gd name="connsiteY15059" fmla="*/ 3693614 h 7267344"/>
              <a:gd name="connsiteX15060" fmla="*/ 788452 w 15576846"/>
              <a:gd name="connsiteY15060" fmla="*/ 3693164 h 7267344"/>
              <a:gd name="connsiteX15061" fmla="*/ 769896 w 15576846"/>
              <a:gd name="connsiteY15061" fmla="*/ 3684392 h 7267344"/>
              <a:gd name="connsiteX15062" fmla="*/ 773270 w 15576846"/>
              <a:gd name="connsiteY15062" fmla="*/ 3684617 h 7267344"/>
              <a:gd name="connsiteX15063" fmla="*/ 792725 w 15576846"/>
              <a:gd name="connsiteY15063" fmla="*/ 3693614 h 7267344"/>
              <a:gd name="connsiteX15064" fmla="*/ 767310 w 15576846"/>
              <a:gd name="connsiteY15064" fmla="*/ 3691139 h 7267344"/>
              <a:gd name="connsiteX15065" fmla="*/ 763599 w 15576846"/>
              <a:gd name="connsiteY15065" fmla="*/ 3690802 h 7267344"/>
              <a:gd name="connsiteX15066" fmla="*/ 746167 w 15576846"/>
              <a:gd name="connsiteY15066" fmla="*/ 3682818 h 7267344"/>
              <a:gd name="connsiteX15067" fmla="*/ 748979 w 15576846"/>
              <a:gd name="connsiteY15067" fmla="*/ 3683042 h 7267344"/>
              <a:gd name="connsiteX15068" fmla="*/ 767310 w 15576846"/>
              <a:gd name="connsiteY15068" fmla="*/ 3691139 h 7267344"/>
              <a:gd name="connsiteX15069" fmla="*/ 741669 w 15576846"/>
              <a:gd name="connsiteY15069" fmla="*/ 3688553 h 7267344"/>
              <a:gd name="connsiteX15070" fmla="*/ 738745 w 15576846"/>
              <a:gd name="connsiteY15070" fmla="*/ 3688215 h 7267344"/>
              <a:gd name="connsiteX15071" fmla="*/ 722438 w 15576846"/>
              <a:gd name="connsiteY15071" fmla="*/ 3680906 h 7267344"/>
              <a:gd name="connsiteX15072" fmla="*/ 724575 w 15576846"/>
              <a:gd name="connsiteY15072" fmla="*/ 3681018 h 7267344"/>
              <a:gd name="connsiteX15073" fmla="*/ 741669 w 15576846"/>
              <a:gd name="connsiteY15073" fmla="*/ 3688553 h 7267344"/>
              <a:gd name="connsiteX15074" fmla="*/ 700734 w 15576846"/>
              <a:gd name="connsiteY15074" fmla="*/ 3671684 h 7267344"/>
              <a:gd name="connsiteX15075" fmla="*/ 687126 w 15576846"/>
              <a:gd name="connsiteY15075" fmla="*/ 3666173 h 7267344"/>
              <a:gd name="connsiteX15076" fmla="*/ 701746 w 15576846"/>
              <a:gd name="connsiteY15076" fmla="*/ 3671796 h 7267344"/>
              <a:gd name="connsiteX15077" fmla="*/ 700734 w 15576846"/>
              <a:gd name="connsiteY15077" fmla="*/ 3671684 h 7267344"/>
              <a:gd name="connsiteX15078" fmla="*/ 676330 w 15576846"/>
              <a:gd name="connsiteY15078" fmla="*/ 3669884 h 7267344"/>
              <a:gd name="connsiteX15079" fmla="*/ 670482 w 15576846"/>
              <a:gd name="connsiteY15079" fmla="*/ 3667523 h 7267344"/>
              <a:gd name="connsiteX15080" fmla="*/ 676667 w 15576846"/>
              <a:gd name="connsiteY15080" fmla="*/ 3669884 h 7267344"/>
              <a:gd name="connsiteX15081" fmla="*/ 676330 w 15576846"/>
              <a:gd name="connsiteY15081" fmla="*/ 3669884 h 7267344"/>
              <a:gd name="connsiteX15082" fmla="*/ 1792039 w 15576846"/>
              <a:gd name="connsiteY15082" fmla="*/ 4488251 h 7267344"/>
              <a:gd name="connsiteX15083" fmla="*/ 1807671 w 15576846"/>
              <a:gd name="connsiteY15083" fmla="*/ 4509956 h 7267344"/>
              <a:gd name="connsiteX15084" fmla="*/ 1797662 w 15576846"/>
              <a:gd name="connsiteY15084" fmla="*/ 4503433 h 7267344"/>
              <a:gd name="connsiteX15085" fmla="*/ 1791701 w 15576846"/>
              <a:gd name="connsiteY15085" fmla="*/ 4488139 h 7267344"/>
              <a:gd name="connsiteX15086" fmla="*/ 1792039 w 15576846"/>
              <a:gd name="connsiteY15086" fmla="*/ 4488251 h 7267344"/>
              <a:gd name="connsiteX15087" fmla="*/ 1813181 w 15576846"/>
              <a:gd name="connsiteY15087" fmla="*/ 4508269 h 7267344"/>
              <a:gd name="connsiteX15088" fmla="*/ 1819704 w 15576846"/>
              <a:gd name="connsiteY15088" fmla="*/ 4517603 h 7267344"/>
              <a:gd name="connsiteX15089" fmla="*/ 1815880 w 15576846"/>
              <a:gd name="connsiteY15089" fmla="*/ 4515129 h 7267344"/>
              <a:gd name="connsiteX15090" fmla="*/ 1813181 w 15576846"/>
              <a:gd name="connsiteY15090" fmla="*/ 4508269 h 7267344"/>
              <a:gd name="connsiteX15091" fmla="*/ 1829150 w 15576846"/>
              <a:gd name="connsiteY15091" fmla="*/ 4531323 h 7267344"/>
              <a:gd name="connsiteX15092" fmla="*/ 1831624 w 15576846"/>
              <a:gd name="connsiteY15092" fmla="*/ 4534922 h 7267344"/>
              <a:gd name="connsiteX15093" fmla="*/ 1836797 w 15576846"/>
              <a:gd name="connsiteY15093" fmla="*/ 4548304 h 7267344"/>
              <a:gd name="connsiteX15094" fmla="*/ 1826339 w 15576846"/>
              <a:gd name="connsiteY15094" fmla="*/ 4541219 h 7267344"/>
              <a:gd name="connsiteX15095" fmla="*/ 1819929 w 15576846"/>
              <a:gd name="connsiteY15095" fmla="*/ 4525475 h 7267344"/>
              <a:gd name="connsiteX15096" fmla="*/ 1829150 w 15576846"/>
              <a:gd name="connsiteY15096" fmla="*/ 4531323 h 7267344"/>
              <a:gd name="connsiteX15097" fmla="*/ 1837810 w 15576846"/>
              <a:gd name="connsiteY15097" fmla="*/ 4536608 h 7267344"/>
              <a:gd name="connsiteX15098" fmla="*/ 1841521 w 15576846"/>
              <a:gd name="connsiteY15098" fmla="*/ 4538858 h 7267344"/>
              <a:gd name="connsiteX15099" fmla="*/ 1854229 w 15576846"/>
              <a:gd name="connsiteY15099" fmla="*/ 4557976 h 7267344"/>
              <a:gd name="connsiteX15100" fmla="*/ 1855128 w 15576846"/>
              <a:gd name="connsiteY15100" fmla="*/ 4560338 h 7267344"/>
              <a:gd name="connsiteX15101" fmla="*/ 1844445 w 15576846"/>
              <a:gd name="connsiteY15101" fmla="*/ 4553365 h 7267344"/>
              <a:gd name="connsiteX15102" fmla="*/ 1837810 w 15576846"/>
              <a:gd name="connsiteY15102" fmla="*/ 4536608 h 7267344"/>
              <a:gd name="connsiteX15103" fmla="*/ 1859289 w 15576846"/>
              <a:gd name="connsiteY15103" fmla="*/ 4571246 h 7267344"/>
              <a:gd name="connsiteX15104" fmla="*/ 1865137 w 15576846"/>
              <a:gd name="connsiteY15104" fmla="*/ 4585866 h 7267344"/>
              <a:gd name="connsiteX15105" fmla="*/ 1855016 w 15576846"/>
              <a:gd name="connsiteY15105" fmla="*/ 4578781 h 7267344"/>
              <a:gd name="connsiteX15106" fmla="*/ 1849055 w 15576846"/>
              <a:gd name="connsiteY15106" fmla="*/ 4564611 h 7267344"/>
              <a:gd name="connsiteX15107" fmla="*/ 1859289 w 15576846"/>
              <a:gd name="connsiteY15107" fmla="*/ 4571246 h 7267344"/>
              <a:gd name="connsiteX15108" fmla="*/ 1870310 w 15576846"/>
              <a:gd name="connsiteY15108" fmla="*/ 4598349 h 7267344"/>
              <a:gd name="connsiteX15109" fmla="*/ 1876383 w 15576846"/>
              <a:gd name="connsiteY15109" fmla="*/ 4612631 h 7267344"/>
              <a:gd name="connsiteX15110" fmla="*/ 1867049 w 15576846"/>
              <a:gd name="connsiteY15110" fmla="*/ 4605659 h 7267344"/>
              <a:gd name="connsiteX15111" fmla="*/ 1860751 w 15576846"/>
              <a:gd name="connsiteY15111" fmla="*/ 4591713 h 7267344"/>
              <a:gd name="connsiteX15112" fmla="*/ 1870310 w 15576846"/>
              <a:gd name="connsiteY15112" fmla="*/ 4598349 h 7267344"/>
              <a:gd name="connsiteX15113" fmla="*/ 1878182 w 15576846"/>
              <a:gd name="connsiteY15113" fmla="*/ 4603634 h 7267344"/>
              <a:gd name="connsiteX15114" fmla="*/ 1882681 w 15576846"/>
              <a:gd name="connsiteY15114" fmla="*/ 4606671 h 7267344"/>
              <a:gd name="connsiteX15115" fmla="*/ 1888304 w 15576846"/>
              <a:gd name="connsiteY15115" fmla="*/ 4610382 h 7267344"/>
              <a:gd name="connsiteX15116" fmla="*/ 1894714 w 15576846"/>
              <a:gd name="connsiteY15116" fmla="*/ 4625901 h 7267344"/>
              <a:gd name="connsiteX15117" fmla="*/ 1884818 w 15576846"/>
              <a:gd name="connsiteY15117" fmla="*/ 4618816 h 7267344"/>
              <a:gd name="connsiteX15118" fmla="*/ 1878182 w 15576846"/>
              <a:gd name="connsiteY15118" fmla="*/ 4603634 h 7267344"/>
              <a:gd name="connsiteX15119" fmla="*/ 1895951 w 15576846"/>
              <a:gd name="connsiteY15119" fmla="*/ 4615330 h 7267344"/>
              <a:gd name="connsiteX15120" fmla="*/ 1906297 w 15576846"/>
              <a:gd name="connsiteY15120" fmla="*/ 4621965 h 7267344"/>
              <a:gd name="connsiteX15121" fmla="*/ 1912932 w 15576846"/>
              <a:gd name="connsiteY15121" fmla="*/ 4638497 h 7267344"/>
              <a:gd name="connsiteX15122" fmla="*/ 1902811 w 15576846"/>
              <a:gd name="connsiteY15122" fmla="*/ 4631524 h 7267344"/>
              <a:gd name="connsiteX15123" fmla="*/ 1895951 w 15576846"/>
              <a:gd name="connsiteY15123" fmla="*/ 4615330 h 7267344"/>
              <a:gd name="connsiteX15124" fmla="*/ 1917318 w 15576846"/>
              <a:gd name="connsiteY15124" fmla="*/ 4649518 h 7267344"/>
              <a:gd name="connsiteX15125" fmla="*/ 1924066 w 15576846"/>
              <a:gd name="connsiteY15125" fmla="*/ 4665599 h 7267344"/>
              <a:gd name="connsiteX15126" fmla="*/ 1914507 w 15576846"/>
              <a:gd name="connsiteY15126" fmla="*/ 4658514 h 7267344"/>
              <a:gd name="connsiteX15127" fmla="*/ 1907534 w 15576846"/>
              <a:gd name="connsiteY15127" fmla="*/ 4642770 h 7267344"/>
              <a:gd name="connsiteX15128" fmla="*/ 1917318 w 15576846"/>
              <a:gd name="connsiteY15128" fmla="*/ 4649518 h 7267344"/>
              <a:gd name="connsiteX15129" fmla="*/ 1929464 w 15576846"/>
              <a:gd name="connsiteY15129" fmla="*/ 4677857 h 7267344"/>
              <a:gd name="connsiteX15130" fmla="*/ 1935649 w 15576846"/>
              <a:gd name="connsiteY15130" fmla="*/ 4691803 h 7267344"/>
              <a:gd name="connsiteX15131" fmla="*/ 1926877 w 15576846"/>
              <a:gd name="connsiteY15131" fmla="*/ 4684942 h 7267344"/>
              <a:gd name="connsiteX15132" fmla="*/ 1920467 w 15576846"/>
              <a:gd name="connsiteY15132" fmla="*/ 4671335 h 7267344"/>
              <a:gd name="connsiteX15133" fmla="*/ 1929464 w 15576846"/>
              <a:gd name="connsiteY15133" fmla="*/ 4677857 h 7267344"/>
              <a:gd name="connsiteX15134" fmla="*/ 1937786 w 15576846"/>
              <a:gd name="connsiteY15134" fmla="*/ 4683818 h 7267344"/>
              <a:gd name="connsiteX15135" fmla="*/ 1947457 w 15576846"/>
              <a:gd name="connsiteY15135" fmla="*/ 4690565 h 7267344"/>
              <a:gd name="connsiteX15136" fmla="*/ 1954092 w 15576846"/>
              <a:gd name="connsiteY15136" fmla="*/ 4705972 h 7267344"/>
              <a:gd name="connsiteX15137" fmla="*/ 1951394 w 15576846"/>
              <a:gd name="connsiteY15137" fmla="*/ 4703948 h 7267344"/>
              <a:gd name="connsiteX15138" fmla="*/ 1944533 w 15576846"/>
              <a:gd name="connsiteY15138" fmla="*/ 4698662 h 7267344"/>
              <a:gd name="connsiteX15139" fmla="*/ 1937786 w 15576846"/>
              <a:gd name="connsiteY15139" fmla="*/ 4683818 h 7267344"/>
              <a:gd name="connsiteX15140" fmla="*/ 1950494 w 15576846"/>
              <a:gd name="connsiteY15140" fmla="*/ 4711708 h 7267344"/>
              <a:gd name="connsiteX15141" fmla="*/ 1959603 w 15576846"/>
              <a:gd name="connsiteY15141" fmla="*/ 4718455 h 7267344"/>
              <a:gd name="connsiteX15142" fmla="*/ 1965451 w 15576846"/>
              <a:gd name="connsiteY15142" fmla="*/ 4731501 h 7267344"/>
              <a:gd name="connsiteX15143" fmla="*/ 1956567 w 15576846"/>
              <a:gd name="connsiteY15143" fmla="*/ 4724303 h 7267344"/>
              <a:gd name="connsiteX15144" fmla="*/ 1950494 w 15576846"/>
              <a:gd name="connsiteY15144" fmla="*/ 4711708 h 7267344"/>
              <a:gd name="connsiteX15145" fmla="*/ 1968037 w 15576846"/>
              <a:gd name="connsiteY15145" fmla="*/ 4724528 h 7267344"/>
              <a:gd name="connsiteX15146" fmla="*/ 1977259 w 15576846"/>
              <a:gd name="connsiteY15146" fmla="*/ 4731051 h 7267344"/>
              <a:gd name="connsiteX15147" fmla="*/ 1983669 w 15576846"/>
              <a:gd name="connsiteY15147" fmla="*/ 4745670 h 7267344"/>
              <a:gd name="connsiteX15148" fmla="*/ 1974785 w 15576846"/>
              <a:gd name="connsiteY15148" fmla="*/ 4738810 h 7267344"/>
              <a:gd name="connsiteX15149" fmla="*/ 1968037 w 15576846"/>
              <a:gd name="connsiteY15149" fmla="*/ 4724528 h 7267344"/>
              <a:gd name="connsiteX15150" fmla="*/ 1989517 w 15576846"/>
              <a:gd name="connsiteY15150" fmla="*/ 4759166 h 7267344"/>
              <a:gd name="connsiteX15151" fmla="*/ 1995815 w 15576846"/>
              <a:gd name="connsiteY15151" fmla="*/ 4772998 h 7267344"/>
              <a:gd name="connsiteX15152" fmla="*/ 1987718 w 15576846"/>
              <a:gd name="connsiteY15152" fmla="*/ 4766475 h 7267344"/>
              <a:gd name="connsiteX15153" fmla="*/ 1981308 w 15576846"/>
              <a:gd name="connsiteY15153" fmla="*/ 4753093 h 7267344"/>
              <a:gd name="connsiteX15154" fmla="*/ 1989517 w 15576846"/>
              <a:gd name="connsiteY15154" fmla="*/ 4759166 h 7267344"/>
              <a:gd name="connsiteX15155" fmla="*/ 1998401 w 15576846"/>
              <a:gd name="connsiteY15155" fmla="*/ 4765801 h 7267344"/>
              <a:gd name="connsiteX15156" fmla="*/ 2007511 w 15576846"/>
              <a:gd name="connsiteY15156" fmla="*/ 4772436 h 7267344"/>
              <a:gd name="connsiteX15157" fmla="*/ 2014033 w 15576846"/>
              <a:gd name="connsiteY15157" fmla="*/ 4787393 h 7267344"/>
              <a:gd name="connsiteX15158" fmla="*/ 2005149 w 15576846"/>
              <a:gd name="connsiteY15158" fmla="*/ 4780420 h 7267344"/>
              <a:gd name="connsiteX15159" fmla="*/ 1998401 w 15576846"/>
              <a:gd name="connsiteY15159" fmla="*/ 4765801 h 7267344"/>
              <a:gd name="connsiteX15160" fmla="*/ 2019656 w 15576846"/>
              <a:gd name="connsiteY15160" fmla="*/ 4799876 h 7267344"/>
              <a:gd name="connsiteX15161" fmla="*/ 2026516 w 15576846"/>
              <a:gd name="connsiteY15161" fmla="*/ 4814945 h 7267344"/>
              <a:gd name="connsiteX15162" fmla="*/ 2018419 w 15576846"/>
              <a:gd name="connsiteY15162" fmla="*/ 4808198 h 7267344"/>
              <a:gd name="connsiteX15163" fmla="*/ 2011222 w 15576846"/>
              <a:gd name="connsiteY15163" fmla="*/ 4793241 h 7267344"/>
              <a:gd name="connsiteX15164" fmla="*/ 2019656 w 15576846"/>
              <a:gd name="connsiteY15164" fmla="*/ 4799876 h 7267344"/>
              <a:gd name="connsiteX15165" fmla="*/ 2028428 w 15576846"/>
              <a:gd name="connsiteY15165" fmla="*/ 4806511 h 7267344"/>
              <a:gd name="connsiteX15166" fmla="*/ 2037537 w 15576846"/>
              <a:gd name="connsiteY15166" fmla="*/ 4813258 h 7267344"/>
              <a:gd name="connsiteX15167" fmla="*/ 2044960 w 15576846"/>
              <a:gd name="connsiteY15167" fmla="*/ 4829790 h 7267344"/>
              <a:gd name="connsiteX15168" fmla="*/ 2035963 w 15576846"/>
              <a:gd name="connsiteY15168" fmla="*/ 4822592 h 7267344"/>
              <a:gd name="connsiteX15169" fmla="*/ 2028428 w 15576846"/>
              <a:gd name="connsiteY15169" fmla="*/ 4806511 h 7267344"/>
              <a:gd name="connsiteX15170" fmla="*/ 2050695 w 15576846"/>
              <a:gd name="connsiteY15170" fmla="*/ 4842498 h 7267344"/>
              <a:gd name="connsiteX15171" fmla="*/ 2058117 w 15576846"/>
              <a:gd name="connsiteY15171" fmla="*/ 4858467 h 7267344"/>
              <a:gd name="connsiteX15172" fmla="*/ 2049570 w 15576846"/>
              <a:gd name="connsiteY15172" fmla="*/ 4851270 h 7267344"/>
              <a:gd name="connsiteX15173" fmla="*/ 2042261 w 15576846"/>
              <a:gd name="connsiteY15173" fmla="*/ 4835863 h 7267344"/>
              <a:gd name="connsiteX15174" fmla="*/ 2050695 w 15576846"/>
              <a:gd name="connsiteY15174" fmla="*/ 4842498 h 7267344"/>
              <a:gd name="connsiteX15175" fmla="*/ 2059692 w 15576846"/>
              <a:gd name="connsiteY15175" fmla="*/ 4849358 h 7267344"/>
              <a:gd name="connsiteX15176" fmla="*/ 2068126 w 15576846"/>
              <a:gd name="connsiteY15176" fmla="*/ 4855655 h 7267344"/>
              <a:gd name="connsiteX15177" fmla="*/ 2075773 w 15576846"/>
              <a:gd name="connsiteY15177" fmla="*/ 4872974 h 7267344"/>
              <a:gd name="connsiteX15178" fmla="*/ 2067676 w 15576846"/>
              <a:gd name="connsiteY15178" fmla="*/ 4866452 h 7267344"/>
              <a:gd name="connsiteX15179" fmla="*/ 2059692 w 15576846"/>
              <a:gd name="connsiteY15179" fmla="*/ 4849358 h 7267344"/>
              <a:gd name="connsiteX15180" fmla="*/ 2081734 w 15576846"/>
              <a:gd name="connsiteY15180" fmla="*/ 4886132 h 7267344"/>
              <a:gd name="connsiteX15181" fmla="*/ 2088594 w 15576846"/>
              <a:gd name="connsiteY15181" fmla="*/ 4900977 h 7267344"/>
              <a:gd name="connsiteX15182" fmla="*/ 2081284 w 15576846"/>
              <a:gd name="connsiteY15182" fmla="*/ 4894791 h 7267344"/>
              <a:gd name="connsiteX15183" fmla="*/ 2074086 w 15576846"/>
              <a:gd name="connsiteY15183" fmla="*/ 4880172 h 7267344"/>
              <a:gd name="connsiteX15184" fmla="*/ 2081734 w 15576846"/>
              <a:gd name="connsiteY15184" fmla="*/ 4886132 h 7267344"/>
              <a:gd name="connsiteX15185" fmla="*/ 2090955 w 15576846"/>
              <a:gd name="connsiteY15185" fmla="*/ 4893217 h 7267344"/>
              <a:gd name="connsiteX15186" fmla="*/ 2099165 w 15576846"/>
              <a:gd name="connsiteY15186" fmla="*/ 4899515 h 7267344"/>
              <a:gd name="connsiteX15187" fmla="*/ 2106362 w 15576846"/>
              <a:gd name="connsiteY15187" fmla="*/ 4915709 h 7267344"/>
              <a:gd name="connsiteX15188" fmla="*/ 2098153 w 15576846"/>
              <a:gd name="connsiteY15188" fmla="*/ 4909074 h 7267344"/>
              <a:gd name="connsiteX15189" fmla="*/ 2090955 w 15576846"/>
              <a:gd name="connsiteY15189" fmla="*/ 4893217 h 7267344"/>
              <a:gd name="connsiteX15190" fmla="*/ 2112210 w 15576846"/>
              <a:gd name="connsiteY15190" fmla="*/ 4928754 h 7267344"/>
              <a:gd name="connsiteX15191" fmla="*/ 2118958 w 15576846"/>
              <a:gd name="connsiteY15191" fmla="*/ 4943599 h 7267344"/>
              <a:gd name="connsiteX15192" fmla="*/ 2111873 w 15576846"/>
              <a:gd name="connsiteY15192" fmla="*/ 4937414 h 7267344"/>
              <a:gd name="connsiteX15193" fmla="*/ 2104788 w 15576846"/>
              <a:gd name="connsiteY15193" fmla="*/ 4922681 h 7267344"/>
              <a:gd name="connsiteX15194" fmla="*/ 2112210 w 15576846"/>
              <a:gd name="connsiteY15194" fmla="*/ 4928754 h 7267344"/>
              <a:gd name="connsiteX15195" fmla="*/ 2121657 w 15576846"/>
              <a:gd name="connsiteY15195" fmla="*/ 4936176 h 7267344"/>
              <a:gd name="connsiteX15196" fmla="*/ 2129866 w 15576846"/>
              <a:gd name="connsiteY15196" fmla="*/ 4942474 h 7267344"/>
              <a:gd name="connsiteX15197" fmla="*/ 2137176 w 15576846"/>
              <a:gd name="connsiteY15197" fmla="*/ 4958781 h 7267344"/>
              <a:gd name="connsiteX15198" fmla="*/ 2129192 w 15576846"/>
              <a:gd name="connsiteY15198" fmla="*/ 4952146 h 7267344"/>
              <a:gd name="connsiteX15199" fmla="*/ 2121657 w 15576846"/>
              <a:gd name="connsiteY15199" fmla="*/ 4936176 h 7267344"/>
              <a:gd name="connsiteX15200" fmla="*/ 2143024 w 15576846"/>
              <a:gd name="connsiteY15200" fmla="*/ 4971938 h 7267344"/>
              <a:gd name="connsiteX15201" fmla="*/ 2149434 w 15576846"/>
              <a:gd name="connsiteY15201" fmla="*/ 4985771 h 7267344"/>
              <a:gd name="connsiteX15202" fmla="*/ 2142124 w 15576846"/>
              <a:gd name="connsiteY15202" fmla="*/ 4979248 h 7267344"/>
              <a:gd name="connsiteX15203" fmla="*/ 2135714 w 15576846"/>
              <a:gd name="connsiteY15203" fmla="*/ 4965866 h 7267344"/>
              <a:gd name="connsiteX15204" fmla="*/ 2143024 w 15576846"/>
              <a:gd name="connsiteY15204" fmla="*/ 4971938 h 7267344"/>
              <a:gd name="connsiteX15205" fmla="*/ 2156182 w 15576846"/>
              <a:gd name="connsiteY15205" fmla="*/ 5000278 h 7267344"/>
              <a:gd name="connsiteX15206" fmla="*/ 2162255 w 15576846"/>
              <a:gd name="connsiteY15206" fmla="*/ 5013211 h 7267344"/>
              <a:gd name="connsiteX15207" fmla="*/ 2156069 w 15576846"/>
              <a:gd name="connsiteY15207" fmla="*/ 5007476 h 7267344"/>
              <a:gd name="connsiteX15208" fmla="*/ 2149772 w 15576846"/>
              <a:gd name="connsiteY15208" fmla="*/ 4994768 h 7267344"/>
              <a:gd name="connsiteX15209" fmla="*/ 2156182 w 15576846"/>
              <a:gd name="connsiteY15209" fmla="*/ 5000278 h 7267344"/>
              <a:gd name="connsiteX15210" fmla="*/ 2165853 w 15576846"/>
              <a:gd name="connsiteY15210" fmla="*/ 5008263 h 7267344"/>
              <a:gd name="connsiteX15211" fmla="*/ 2173725 w 15576846"/>
              <a:gd name="connsiteY15211" fmla="*/ 5014898 h 7267344"/>
              <a:gd name="connsiteX15212" fmla="*/ 2180473 w 15576846"/>
              <a:gd name="connsiteY15212" fmla="*/ 5029743 h 7267344"/>
              <a:gd name="connsiteX15213" fmla="*/ 2172826 w 15576846"/>
              <a:gd name="connsiteY15213" fmla="*/ 5022995 h 7267344"/>
              <a:gd name="connsiteX15214" fmla="*/ 2165853 w 15576846"/>
              <a:gd name="connsiteY15214" fmla="*/ 5008263 h 7267344"/>
              <a:gd name="connsiteX15215" fmla="*/ 2187895 w 15576846"/>
              <a:gd name="connsiteY15215" fmla="*/ 5045599 h 7267344"/>
              <a:gd name="connsiteX15216" fmla="*/ 2194081 w 15576846"/>
              <a:gd name="connsiteY15216" fmla="*/ 5058645 h 7267344"/>
              <a:gd name="connsiteX15217" fmla="*/ 2187333 w 15576846"/>
              <a:gd name="connsiteY15217" fmla="*/ 5052234 h 7267344"/>
              <a:gd name="connsiteX15218" fmla="*/ 2181035 w 15576846"/>
              <a:gd name="connsiteY15218" fmla="*/ 5039526 h 7267344"/>
              <a:gd name="connsiteX15219" fmla="*/ 2187895 w 15576846"/>
              <a:gd name="connsiteY15219" fmla="*/ 5045599 h 7267344"/>
              <a:gd name="connsiteX15220" fmla="*/ 2197679 w 15576846"/>
              <a:gd name="connsiteY15220" fmla="*/ 5053921 h 7267344"/>
              <a:gd name="connsiteX15221" fmla="*/ 2204539 w 15576846"/>
              <a:gd name="connsiteY15221" fmla="*/ 5059657 h 7267344"/>
              <a:gd name="connsiteX15222" fmla="*/ 2211287 w 15576846"/>
              <a:gd name="connsiteY15222" fmla="*/ 5074276 h 7267344"/>
              <a:gd name="connsiteX15223" fmla="*/ 2204539 w 15576846"/>
              <a:gd name="connsiteY15223" fmla="*/ 5068204 h 7267344"/>
              <a:gd name="connsiteX15224" fmla="*/ 2197679 w 15576846"/>
              <a:gd name="connsiteY15224" fmla="*/ 5053921 h 7267344"/>
              <a:gd name="connsiteX15225" fmla="*/ 2214098 w 15576846"/>
              <a:gd name="connsiteY15225" fmla="*/ 5067417 h 7267344"/>
              <a:gd name="connsiteX15226" fmla="*/ 2475904 w 15576846"/>
              <a:gd name="connsiteY15226" fmla="*/ 5186174 h 7267344"/>
              <a:gd name="connsiteX15227" fmla="*/ 2780218 w 15576846"/>
              <a:gd name="connsiteY15227" fmla="*/ 4990607 h 7267344"/>
              <a:gd name="connsiteX15228" fmla="*/ 3006599 w 15576846"/>
              <a:gd name="connsiteY15228" fmla="*/ 4620503 h 7267344"/>
              <a:gd name="connsiteX15229" fmla="*/ 3326208 w 15576846"/>
              <a:gd name="connsiteY15229" fmla="*/ 3833738 h 7267344"/>
              <a:gd name="connsiteX15230" fmla="*/ 3411115 w 15576846"/>
              <a:gd name="connsiteY15230" fmla="*/ 3633560 h 7267344"/>
              <a:gd name="connsiteX15231" fmla="*/ 3425060 w 15576846"/>
              <a:gd name="connsiteY15231" fmla="*/ 3633560 h 7267344"/>
              <a:gd name="connsiteX15232" fmla="*/ 3311588 w 15576846"/>
              <a:gd name="connsiteY15232" fmla="*/ 3914483 h 7267344"/>
              <a:gd name="connsiteX15233" fmla="*/ 3026167 w 15576846"/>
              <a:gd name="connsiteY15233" fmla="*/ 4641871 h 7267344"/>
              <a:gd name="connsiteX15234" fmla="*/ 2499183 w 15576846"/>
              <a:gd name="connsiteY15234" fmla="*/ 5218337 h 7267344"/>
              <a:gd name="connsiteX15235" fmla="*/ 2221408 w 15576846"/>
              <a:gd name="connsiteY15235" fmla="*/ 5083161 h 7267344"/>
              <a:gd name="connsiteX15236" fmla="*/ 2214098 w 15576846"/>
              <a:gd name="connsiteY15236" fmla="*/ 5067417 h 7267344"/>
              <a:gd name="connsiteX15237" fmla="*/ 2499070 w 15576846"/>
              <a:gd name="connsiteY15237" fmla="*/ 5225984 h 7267344"/>
              <a:gd name="connsiteX15238" fmla="*/ 3030103 w 15576846"/>
              <a:gd name="connsiteY15238" fmla="*/ 4645806 h 7267344"/>
              <a:gd name="connsiteX15239" fmla="*/ 3315412 w 15576846"/>
              <a:gd name="connsiteY15239" fmla="*/ 3918757 h 7267344"/>
              <a:gd name="connsiteX15240" fmla="*/ 3430570 w 15576846"/>
              <a:gd name="connsiteY15240" fmla="*/ 3633560 h 7267344"/>
              <a:gd name="connsiteX15241" fmla="*/ 3444628 w 15576846"/>
              <a:gd name="connsiteY15241" fmla="*/ 3633560 h 7267344"/>
              <a:gd name="connsiteX15242" fmla="*/ 3287072 w 15576846"/>
              <a:gd name="connsiteY15242" fmla="*/ 4042912 h 7267344"/>
              <a:gd name="connsiteX15243" fmla="*/ 3049671 w 15576846"/>
              <a:gd name="connsiteY15243" fmla="*/ 4667174 h 7267344"/>
              <a:gd name="connsiteX15244" fmla="*/ 2522349 w 15576846"/>
              <a:gd name="connsiteY15244" fmla="*/ 5258035 h 7267344"/>
              <a:gd name="connsiteX15245" fmla="*/ 2234566 w 15576846"/>
              <a:gd name="connsiteY15245" fmla="*/ 5111276 h 7267344"/>
              <a:gd name="connsiteX15246" fmla="*/ 2227931 w 15576846"/>
              <a:gd name="connsiteY15246" fmla="*/ 5097106 h 7267344"/>
              <a:gd name="connsiteX15247" fmla="*/ 2499070 w 15576846"/>
              <a:gd name="connsiteY15247" fmla="*/ 5225984 h 7267344"/>
              <a:gd name="connsiteX15248" fmla="*/ 3433607 w 15576846"/>
              <a:gd name="connsiteY15248" fmla="*/ 3626025 h 7267344"/>
              <a:gd name="connsiteX15249" fmla="*/ 3440804 w 15576846"/>
              <a:gd name="connsiteY15249" fmla="*/ 3607920 h 7267344"/>
              <a:gd name="connsiteX15250" fmla="*/ 3454524 w 15576846"/>
              <a:gd name="connsiteY15250" fmla="*/ 3607132 h 7267344"/>
              <a:gd name="connsiteX15251" fmla="*/ 3447439 w 15576846"/>
              <a:gd name="connsiteY15251" fmla="*/ 3626025 h 7267344"/>
              <a:gd name="connsiteX15252" fmla="*/ 3433607 w 15576846"/>
              <a:gd name="connsiteY15252" fmla="*/ 3626025 h 7267344"/>
              <a:gd name="connsiteX15253" fmla="*/ 3460260 w 15576846"/>
              <a:gd name="connsiteY15253" fmla="*/ 3606795 h 7267344"/>
              <a:gd name="connsiteX15254" fmla="*/ 3473980 w 15576846"/>
              <a:gd name="connsiteY15254" fmla="*/ 3605895 h 7267344"/>
              <a:gd name="connsiteX15255" fmla="*/ 3466782 w 15576846"/>
              <a:gd name="connsiteY15255" fmla="*/ 3625913 h 7267344"/>
              <a:gd name="connsiteX15256" fmla="*/ 3452950 w 15576846"/>
              <a:gd name="connsiteY15256" fmla="*/ 3625913 h 7267344"/>
              <a:gd name="connsiteX15257" fmla="*/ 3460260 w 15576846"/>
              <a:gd name="connsiteY15257" fmla="*/ 3606795 h 7267344"/>
              <a:gd name="connsiteX15258" fmla="*/ 3479490 w 15576846"/>
              <a:gd name="connsiteY15258" fmla="*/ 3605558 h 7267344"/>
              <a:gd name="connsiteX15259" fmla="*/ 3493548 w 15576846"/>
              <a:gd name="connsiteY15259" fmla="*/ 3604546 h 7267344"/>
              <a:gd name="connsiteX15260" fmla="*/ 3486238 w 15576846"/>
              <a:gd name="connsiteY15260" fmla="*/ 3626025 h 7267344"/>
              <a:gd name="connsiteX15261" fmla="*/ 3472180 w 15576846"/>
              <a:gd name="connsiteY15261" fmla="*/ 3626025 h 7267344"/>
              <a:gd name="connsiteX15262" fmla="*/ 3479490 w 15576846"/>
              <a:gd name="connsiteY15262" fmla="*/ 3605558 h 7267344"/>
              <a:gd name="connsiteX15263" fmla="*/ 3482302 w 15576846"/>
              <a:gd name="connsiteY15263" fmla="*/ 3597798 h 7267344"/>
              <a:gd name="connsiteX15264" fmla="*/ 3489611 w 15576846"/>
              <a:gd name="connsiteY15264" fmla="*/ 3577331 h 7267344"/>
              <a:gd name="connsiteX15265" fmla="*/ 3503557 w 15576846"/>
              <a:gd name="connsiteY15265" fmla="*/ 3575306 h 7267344"/>
              <a:gd name="connsiteX15266" fmla="*/ 3496247 w 15576846"/>
              <a:gd name="connsiteY15266" fmla="*/ 3596786 h 7267344"/>
              <a:gd name="connsiteX15267" fmla="*/ 3482302 w 15576846"/>
              <a:gd name="connsiteY15267" fmla="*/ 3597798 h 7267344"/>
              <a:gd name="connsiteX15268" fmla="*/ 3492311 w 15576846"/>
              <a:gd name="connsiteY15268" fmla="*/ 3569571 h 7267344"/>
              <a:gd name="connsiteX15269" fmla="*/ 3499620 w 15576846"/>
              <a:gd name="connsiteY15269" fmla="*/ 3549103 h 7267344"/>
              <a:gd name="connsiteX15270" fmla="*/ 3513340 w 15576846"/>
              <a:gd name="connsiteY15270" fmla="*/ 3545954 h 7267344"/>
              <a:gd name="connsiteX15271" fmla="*/ 3506143 w 15576846"/>
              <a:gd name="connsiteY15271" fmla="*/ 3567547 h 7267344"/>
              <a:gd name="connsiteX15272" fmla="*/ 3492311 w 15576846"/>
              <a:gd name="connsiteY15272" fmla="*/ 3569571 h 7267344"/>
              <a:gd name="connsiteX15273" fmla="*/ 3502544 w 15576846"/>
              <a:gd name="connsiteY15273" fmla="*/ 3541006 h 7267344"/>
              <a:gd name="connsiteX15274" fmla="*/ 3509854 w 15576846"/>
              <a:gd name="connsiteY15274" fmla="*/ 3520314 h 7267344"/>
              <a:gd name="connsiteX15275" fmla="*/ 3523349 w 15576846"/>
              <a:gd name="connsiteY15275" fmla="*/ 3516153 h 7267344"/>
              <a:gd name="connsiteX15276" fmla="*/ 3516039 w 15576846"/>
              <a:gd name="connsiteY15276" fmla="*/ 3537970 h 7267344"/>
              <a:gd name="connsiteX15277" fmla="*/ 3502544 w 15576846"/>
              <a:gd name="connsiteY15277" fmla="*/ 3541006 h 7267344"/>
              <a:gd name="connsiteX15278" fmla="*/ 3512666 w 15576846"/>
              <a:gd name="connsiteY15278" fmla="*/ 3512217 h 7267344"/>
              <a:gd name="connsiteX15279" fmla="*/ 3519863 w 15576846"/>
              <a:gd name="connsiteY15279" fmla="*/ 3491861 h 7267344"/>
              <a:gd name="connsiteX15280" fmla="*/ 3533246 w 15576846"/>
              <a:gd name="connsiteY15280" fmla="*/ 3486688 h 7267344"/>
              <a:gd name="connsiteX15281" fmla="*/ 3526048 w 15576846"/>
              <a:gd name="connsiteY15281" fmla="*/ 3508168 h 7267344"/>
              <a:gd name="connsiteX15282" fmla="*/ 3512666 w 15576846"/>
              <a:gd name="connsiteY15282" fmla="*/ 3512217 h 7267344"/>
              <a:gd name="connsiteX15283" fmla="*/ 3522900 w 15576846"/>
              <a:gd name="connsiteY15283" fmla="*/ 3483202 h 7267344"/>
              <a:gd name="connsiteX15284" fmla="*/ 3530097 w 15576846"/>
              <a:gd name="connsiteY15284" fmla="*/ 3462622 h 7267344"/>
              <a:gd name="connsiteX15285" fmla="*/ 3543255 w 15576846"/>
              <a:gd name="connsiteY15285" fmla="*/ 3456437 h 7267344"/>
              <a:gd name="connsiteX15286" fmla="*/ 3536057 w 15576846"/>
              <a:gd name="connsiteY15286" fmla="*/ 3478141 h 7267344"/>
              <a:gd name="connsiteX15287" fmla="*/ 3522900 w 15576846"/>
              <a:gd name="connsiteY15287" fmla="*/ 3483202 h 7267344"/>
              <a:gd name="connsiteX15288" fmla="*/ 3533246 w 15576846"/>
              <a:gd name="connsiteY15288" fmla="*/ 3453850 h 7267344"/>
              <a:gd name="connsiteX15289" fmla="*/ 3540331 w 15576846"/>
              <a:gd name="connsiteY15289" fmla="*/ 3433720 h 7267344"/>
              <a:gd name="connsiteX15290" fmla="*/ 3553263 w 15576846"/>
              <a:gd name="connsiteY15290" fmla="*/ 3426523 h 7267344"/>
              <a:gd name="connsiteX15291" fmla="*/ 3546291 w 15576846"/>
              <a:gd name="connsiteY15291" fmla="*/ 3447665 h 7267344"/>
              <a:gd name="connsiteX15292" fmla="*/ 3533246 w 15576846"/>
              <a:gd name="connsiteY15292" fmla="*/ 3453850 h 7267344"/>
              <a:gd name="connsiteX15293" fmla="*/ 3543592 w 15576846"/>
              <a:gd name="connsiteY15293" fmla="*/ 3424049 h 7267344"/>
              <a:gd name="connsiteX15294" fmla="*/ 3550340 w 15576846"/>
              <a:gd name="connsiteY15294" fmla="*/ 3404481 h 7267344"/>
              <a:gd name="connsiteX15295" fmla="*/ 3563047 w 15576846"/>
              <a:gd name="connsiteY15295" fmla="*/ 3396271 h 7267344"/>
              <a:gd name="connsiteX15296" fmla="*/ 3556412 w 15576846"/>
              <a:gd name="connsiteY15296" fmla="*/ 3416626 h 7267344"/>
              <a:gd name="connsiteX15297" fmla="*/ 3543592 w 15576846"/>
              <a:gd name="connsiteY15297" fmla="*/ 3424049 h 7267344"/>
              <a:gd name="connsiteX15298" fmla="*/ 3570020 w 15576846"/>
              <a:gd name="connsiteY15298" fmla="*/ 3391323 h 7267344"/>
              <a:gd name="connsiteX15299" fmla="*/ 3583065 w 15576846"/>
              <a:gd name="connsiteY15299" fmla="*/ 3380527 h 7267344"/>
              <a:gd name="connsiteX15300" fmla="*/ 3576318 w 15576846"/>
              <a:gd name="connsiteY15300" fmla="*/ 3402119 h 7267344"/>
              <a:gd name="connsiteX15301" fmla="*/ 3563160 w 15576846"/>
              <a:gd name="connsiteY15301" fmla="*/ 3412353 h 7267344"/>
              <a:gd name="connsiteX15302" fmla="*/ 3570020 w 15576846"/>
              <a:gd name="connsiteY15302" fmla="*/ 3391323 h 7267344"/>
              <a:gd name="connsiteX15303" fmla="*/ 3573618 w 15576846"/>
              <a:gd name="connsiteY15303" fmla="*/ 3380302 h 7267344"/>
              <a:gd name="connsiteX15304" fmla="*/ 3580254 w 15576846"/>
              <a:gd name="connsiteY15304" fmla="*/ 3359947 h 7267344"/>
              <a:gd name="connsiteX15305" fmla="*/ 3593074 w 15576846"/>
              <a:gd name="connsiteY15305" fmla="*/ 3347801 h 7267344"/>
              <a:gd name="connsiteX15306" fmla="*/ 3586776 w 15576846"/>
              <a:gd name="connsiteY15306" fmla="*/ 3368156 h 7267344"/>
              <a:gd name="connsiteX15307" fmla="*/ 3573618 w 15576846"/>
              <a:gd name="connsiteY15307" fmla="*/ 3380302 h 7267344"/>
              <a:gd name="connsiteX15308" fmla="*/ 3601396 w 15576846"/>
              <a:gd name="connsiteY15308" fmla="*/ 3338129 h 7267344"/>
              <a:gd name="connsiteX15309" fmla="*/ 3613879 w 15576846"/>
              <a:gd name="connsiteY15309" fmla="*/ 3312601 h 7267344"/>
              <a:gd name="connsiteX15310" fmla="*/ 3622538 w 15576846"/>
              <a:gd name="connsiteY15310" fmla="*/ 3297194 h 7267344"/>
              <a:gd name="connsiteX15311" fmla="*/ 3614441 w 15576846"/>
              <a:gd name="connsiteY15311" fmla="*/ 3325309 h 7267344"/>
              <a:gd name="connsiteX15312" fmla="*/ 3600272 w 15576846"/>
              <a:gd name="connsiteY15312" fmla="*/ 3345327 h 7267344"/>
              <a:gd name="connsiteX15313" fmla="*/ 3595886 w 15576846"/>
              <a:gd name="connsiteY15313" fmla="*/ 3356236 h 7267344"/>
              <a:gd name="connsiteX15314" fmla="*/ 3601396 w 15576846"/>
              <a:gd name="connsiteY15314" fmla="*/ 3338129 h 7267344"/>
              <a:gd name="connsiteX15315" fmla="*/ 3629736 w 15576846"/>
              <a:gd name="connsiteY15315" fmla="*/ 3289997 h 7267344"/>
              <a:gd name="connsiteX15316" fmla="*/ 3640307 w 15576846"/>
              <a:gd name="connsiteY15316" fmla="*/ 3281562 h 7267344"/>
              <a:gd name="connsiteX15317" fmla="*/ 3631873 w 15576846"/>
              <a:gd name="connsiteY15317" fmla="*/ 3312714 h 7267344"/>
              <a:gd name="connsiteX15318" fmla="*/ 3621076 w 15576846"/>
              <a:gd name="connsiteY15318" fmla="*/ 3320024 h 7267344"/>
              <a:gd name="connsiteX15319" fmla="*/ 3629736 w 15576846"/>
              <a:gd name="connsiteY15319" fmla="*/ 3289997 h 7267344"/>
              <a:gd name="connsiteX15320" fmla="*/ 3646605 w 15576846"/>
              <a:gd name="connsiteY15320" fmla="*/ 3277177 h 7267344"/>
              <a:gd name="connsiteX15321" fmla="*/ 3657626 w 15576846"/>
              <a:gd name="connsiteY15321" fmla="*/ 3270317 h 7267344"/>
              <a:gd name="connsiteX15322" fmla="*/ 3649416 w 15576846"/>
              <a:gd name="connsiteY15322" fmla="*/ 3302817 h 7267344"/>
              <a:gd name="connsiteX15323" fmla="*/ 3638058 w 15576846"/>
              <a:gd name="connsiteY15323" fmla="*/ 3309003 h 7267344"/>
              <a:gd name="connsiteX15324" fmla="*/ 3646605 w 15576846"/>
              <a:gd name="connsiteY15324" fmla="*/ 3277177 h 7267344"/>
              <a:gd name="connsiteX15325" fmla="*/ 3663586 w 15576846"/>
              <a:gd name="connsiteY15325" fmla="*/ 3266830 h 7267344"/>
              <a:gd name="connsiteX15326" fmla="*/ 3673482 w 15576846"/>
              <a:gd name="connsiteY15326" fmla="*/ 3261432 h 7267344"/>
              <a:gd name="connsiteX15327" fmla="*/ 3665498 w 15576846"/>
              <a:gd name="connsiteY15327" fmla="*/ 3294833 h 7267344"/>
              <a:gd name="connsiteX15328" fmla="*/ 3655264 w 15576846"/>
              <a:gd name="connsiteY15328" fmla="*/ 3299781 h 7267344"/>
              <a:gd name="connsiteX15329" fmla="*/ 3663586 w 15576846"/>
              <a:gd name="connsiteY15329" fmla="*/ 3266830 h 7267344"/>
              <a:gd name="connsiteX15330" fmla="*/ 3679105 w 15576846"/>
              <a:gd name="connsiteY15330" fmla="*/ 3258508 h 7267344"/>
              <a:gd name="connsiteX15331" fmla="*/ 3689227 w 15576846"/>
              <a:gd name="connsiteY15331" fmla="*/ 3253560 h 7267344"/>
              <a:gd name="connsiteX15332" fmla="*/ 3681467 w 15576846"/>
              <a:gd name="connsiteY15332" fmla="*/ 3287748 h 7267344"/>
              <a:gd name="connsiteX15333" fmla="*/ 3671008 w 15576846"/>
              <a:gd name="connsiteY15333" fmla="*/ 3292359 h 7267344"/>
              <a:gd name="connsiteX15334" fmla="*/ 3679105 w 15576846"/>
              <a:gd name="connsiteY15334" fmla="*/ 3258508 h 7267344"/>
              <a:gd name="connsiteX15335" fmla="*/ 3694737 w 15576846"/>
              <a:gd name="connsiteY15335" fmla="*/ 3250861 h 7267344"/>
              <a:gd name="connsiteX15336" fmla="*/ 3704859 w 15576846"/>
              <a:gd name="connsiteY15336" fmla="*/ 3246250 h 7267344"/>
              <a:gd name="connsiteX15337" fmla="*/ 3697436 w 15576846"/>
              <a:gd name="connsiteY15337" fmla="*/ 3281113 h 7267344"/>
              <a:gd name="connsiteX15338" fmla="*/ 3686865 w 15576846"/>
              <a:gd name="connsiteY15338" fmla="*/ 3285386 h 7267344"/>
              <a:gd name="connsiteX15339" fmla="*/ 3694737 w 15576846"/>
              <a:gd name="connsiteY15339" fmla="*/ 3250861 h 7267344"/>
              <a:gd name="connsiteX15340" fmla="*/ 3710369 w 15576846"/>
              <a:gd name="connsiteY15340" fmla="*/ 3243776 h 7267344"/>
              <a:gd name="connsiteX15341" fmla="*/ 3720490 w 15576846"/>
              <a:gd name="connsiteY15341" fmla="*/ 3239390 h 7267344"/>
              <a:gd name="connsiteX15342" fmla="*/ 3713518 w 15576846"/>
              <a:gd name="connsiteY15342" fmla="*/ 3274815 h 7267344"/>
              <a:gd name="connsiteX15343" fmla="*/ 3702947 w 15576846"/>
              <a:gd name="connsiteY15343" fmla="*/ 3278864 h 7267344"/>
              <a:gd name="connsiteX15344" fmla="*/ 3710369 w 15576846"/>
              <a:gd name="connsiteY15344" fmla="*/ 3243776 h 7267344"/>
              <a:gd name="connsiteX15345" fmla="*/ 3725888 w 15576846"/>
              <a:gd name="connsiteY15345" fmla="*/ 3237141 h 7267344"/>
              <a:gd name="connsiteX15346" fmla="*/ 4647605 w 15576846"/>
              <a:gd name="connsiteY15346" fmla="*/ 2994679 h 7267344"/>
              <a:gd name="connsiteX15347" fmla="*/ 4691127 w 15576846"/>
              <a:gd name="connsiteY15347" fmla="*/ 2993779 h 7267344"/>
              <a:gd name="connsiteX15348" fmla="*/ 5134216 w 15576846"/>
              <a:gd name="connsiteY15348" fmla="*/ 3077674 h 7267344"/>
              <a:gd name="connsiteX15349" fmla="*/ 5417164 w 15576846"/>
              <a:gd name="connsiteY15349" fmla="*/ 3184285 h 7267344"/>
              <a:gd name="connsiteX15350" fmla="*/ 5674583 w 15576846"/>
              <a:gd name="connsiteY15350" fmla="*/ 3279088 h 7267344"/>
              <a:gd name="connsiteX15351" fmla="*/ 6132855 w 15576846"/>
              <a:gd name="connsiteY15351" fmla="*/ 3469707 h 7267344"/>
              <a:gd name="connsiteX15352" fmla="*/ 6310540 w 15576846"/>
              <a:gd name="connsiteY15352" fmla="*/ 3522226 h 7267344"/>
              <a:gd name="connsiteX15353" fmla="*/ 6311665 w 15576846"/>
              <a:gd name="connsiteY15353" fmla="*/ 3526274 h 7267344"/>
              <a:gd name="connsiteX15354" fmla="*/ 6133867 w 15576846"/>
              <a:gd name="connsiteY15354" fmla="*/ 3480278 h 7267344"/>
              <a:gd name="connsiteX15355" fmla="*/ 5674470 w 15576846"/>
              <a:gd name="connsiteY15355" fmla="*/ 3315075 h 7267344"/>
              <a:gd name="connsiteX15356" fmla="*/ 5411990 w 15576846"/>
              <a:gd name="connsiteY15356" fmla="*/ 3226907 h 7267344"/>
              <a:gd name="connsiteX15357" fmla="*/ 5129830 w 15576846"/>
              <a:gd name="connsiteY15357" fmla="*/ 3134466 h 7267344"/>
              <a:gd name="connsiteX15358" fmla="*/ 4684604 w 15576846"/>
              <a:gd name="connsiteY15358" fmla="*/ 3057206 h 7267344"/>
              <a:gd name="connsiteX15359" fmla="*/ 4640857 w 15576846"/>
              <a:gd name="connsiteY15359" fmla="*/ 3057994 h 7267344"/>
              <a:gd name="connsiteX15360" fmla="*/ 4635347 w 15576846"/>
              <a:gd name="connsiteY15360" fmla="*/ 3059006 h 7267344"/>
              <a:gd name="connsiteX15361" fmla="*/ 3718691 w 15576846"/>
              <a:gd name="connsiteY15361" fmla="*/ 3272791 h 7267344"/>
              <a:gd name="connsiteX15362" fmla="*/ 3725888 w 15576846"/>
              <a:gd name="connsiteY15362" fmla="*/ 3237141 h 7267344"/>
              <a:gd name="connsiteX15363" fmla="*/ 6382064 w 15576846"/>
              <a:gd name="connsiteY15363" fmla="*/ 3622764 h 7267344"/>
              <a:gd name="connsiteX15364" fmla="*/ 6383189 w 15576846"/>
              <a:gd name="connsiteY15364" fmla="*/ 3626025 h 7267344"/>
              <a:gd name="connsiteX15365" fmla="*/ 6383189 w 15576846"/>
              <a:gd name="connsiteY15365" fmla="*/ 3626025 h 7267344"/>
              <a:gd name="connsiteX15366" fmla="*/ 6382064 w 15576846"/>
              <a:gd name="connsiteY15366" fmla="*/ 3622764 h 7267344"/>
              <a:gd name="connsiteX15367" fmla="*/ 6382064 w 15576846"/>
              <a:gd name="connsiteY15367" fmla="*/ 3622764 h 7267344"/>
              <a:gd name="connsiteX15368" fmla="*/ 6393310 w 15576846"/>
              <a:gd name="connsiteY15368" fmla="*/ 3640870 h 7267344"/>
              <a:gd name="connsiteX15369" fmla="*/ 6418951 w 15576846"/>
              <a:gd name="connsiteY15369" fmla="*/ 3720491 h 7267344"/>
              <a:gd name="connsiteX15370" fmla="*/ 6812334 w 15576846"/>
              <a:gd name="connsiteY15370" fmla="*/ 4546280 h 7267344"/>
              <a:gd name="connsiteX15371" fmla="*/ 7370244 w 15576846"/>
              <a:gd name="connsiteY15371" fmla="*/ 5004214 h 7267344"/>
              <a:gd name="connsiteX15372" fmla="*/ 8055908 w 15576846"/>
              <a:gd name="connsiteY15372" fmla="*/ 4404806 h 7267344"/>
              <a:gd name="connsiteX15373" fmla="*/ 7364284 w 15576846"/>
              <a:gd name="connsiteY15373" fmla="*/ 5029293 h 7267344"/>
              <a:gd name="connsiteX15374" fmla="*/ 6808173 w 15576846"/>
              <a:gd name="connsiteY15374" fmla="*/ 4562474 h 7267344"/>
              <a:gd name="connsiteX15375" fmla="*/ 6418164 w 15576846"/>
              <a:gd name="connsiteY15375" fmla="*/ 3719029 h 7267344"/>
              <a:gd name="connsiteX15376" fmla="*/ 6393310 w 15576846"/>
              <a:gd name="connsiteY15376" fmla="*/ 3640870 h 7267344"/>
              <a:gd name="connsiteX15377" fmla="*/ 6393310 w 15576846"/>
              <a:gd name="connsiteY15377" fmla="*/ 3640870 h 7267344"/>
              <a:gd name="connsiteX15378" fmla="*/ 9702087 w 15576846"/>
              <a:gd name="connsiteY15378" fmla="*/ 5282776 h 7267344"/>
              <a:gd name="connsiteX15379" fmla="*/ 10002240 w 15576846"/>
              <a:gd name="connsiteY15379" fmla="*/ 5978787 h 7267344"/>
              <a:gd name="connsiteX15380" fmla="*/ 10104579 w 15576846"/>
              <a:gd name="connsiteY15380" fmla="*/ 6189648 h 7267344"/>
              <a:gd name="connsiteX15381" fmla="*/ 10623466 w 15576846"/>
              <a:gd name="connsiteY15381" fmla="*/ 6627002 h 7267344"/>
              <a:gd name="connsiteX15382" fmla="*/ 10678458 w 15576846"/>
              <a:gd name="connsiteY15382" fmla="*/ 6622729 h 7267344"/>
              <a:gd name="connsiteX15383" fmla="*/ 11250314 w 15576846"/>
              <a:gd name="connsiteY15383" fmla="*/ 6046599 h 7267344"/>
              <a:gd name="connsiteX15384" fmla="*/ 11498061 w 15576846"/>
              <a:gd name="connsiteY15384" fmla="*/ 5500047 h 7267344"/>
              <a:gd name="connsiteX15385" fmla="*/ 11241092 w 15576846"/>
              <a:gd name="connsiteY15385" fmla="*/ 6098893 h 7267344"/>
              <a:gd name="connsiteX15386" fmla="*/ 10671373 w 15576846"/>
              <a:gd name="connsiteY15386" fmla="*/ 6686155 h 7267344"/>
              <a:gd name="connsiteX15387" fmla="*/ 10616494 w 15576846"/>
              <a:gd name="connsiteY15387" fmla="*/ 6690542 h 7267344"/>
              <a:gd name="connsiteX15388" fmla="*/ 10336582 w 15576846"/>
              <a:gd name="connsiteY15388" fmla="*/ 6563013 h 7267344"/>
              <a:gd name="connsiteX15389" fmla="*/ 10099967 w 15576846"/>
              <a:gd name="connsiteY15389" fmla="*/ 6245765 h 7267344"/>
              <a:gd name="connsiteX15390" fmla="*/ 10040477 w 15576846"/>
              <a:gd name="connsiteY15390" fmla="*/ 6120936 h 7267344"/>
              <a:gd name="connsiteX15391" fmla="*/ 9701637 w 15576846"/>
              <a:gd name="connsiteY15391" fmla="*/ 5318988 h 7267344"/>
              <a:gd name="connsiteX15392" fmla="*/ 9387426 w 15576846"/>
              <a:gd name="connsiteY15392" fmla="*/ 4357011 h 7267344"/>
              <a:gd name="connsiteX15393" fmla="*/ 9702087 w 15576846"/>
              <a:gd name="connsiteY15393" fmla="*/ 5282776 h 7267344"/>
              <a:gd name="connsiteX15394" fmla="*/ 13285039 w 15576846"/>
              <a:gd name="connsiteY15394" fmla="*/ 3436194 h 7267344"/>
              <a:gd name="connsiteX15395" fmla="*/ 13805726 w 15576846"/>
              <a:gd name="connsiteY15395" fmla="*/ 3322385 h 7267344"/>
              <a:gd name="connsiteX15396" fmla="*/ 13961144 w 15576846"/>
              <a:gd name="connsiteY15396" fmla="*/ 3338917 h 7267344"/>
              <a:gd name="connsiteX15397" fmla="*/ 13990721 w 15576846"/>
              <a:gd name="connsiteY15397" fmla="*/ 3370180 h 7267344"/>
              <a:gd name="connsiteX15398" fmla="*/ 13830017 w 15576846"/>
              <a:gd name="connsiteY15398" fmla="*/ 3354661 h 7267344"/>
              <a:gd name="connsiteX15399" fmla="*/ 13305507 w 15576846"/>
              <a:gd name="connsiteY15399" fmla="*/ 3457674 h 7267344"/>
              <a:gd name="connsiteX15400" fmla="*/ 12833178 w 15576846"/>
              <a:gd name="connsiteY15400" fmla="*/ 3618266 h 7267344"/>
              <a:gd name="connsiteX15401" fmla="*/ 13285039 w 15576846"/>
              <a:gd name="connsiteY15401" fmla="*/ 3436194 h 7267344"/>
              <a:gd name="connsiteX15402" fmla="*/ 13970817 w 15576846"/>
              <a:gd name="connsiteY15402" fmla="*/ 3340154 h 7267344"/>
              <a:gd name="connsiteX15403" fmla="*/ 13985548 w 15576846"/>
              <a:gd name="connsiteY15403" fmla="*/ 3342178 h 7267344"/>
              <a:gd name="connsiteX15404" fmla="*/ 14015125 w 15576846"/>
              <a:gd name="connsiteY15404" fmla="*/ 3372992 h 7267344"/>
              <a:gd name="connsiteX15405" fmla="*/ 14000617 w 15576846"/>
              <a:gd name="connsiteY15405" fmla="*/ 3371305 h 7267344"/>
              <a:gd name="connsiteX15406" fmla="*/ 13970817 w 15576846"/>
              <a:gd name="connsiteY15406" fmla="*/ 3340154 h 7267344"/>
              <a:gd name="connsiteX15407" fmla="*/ 13995332 w 15576846"/>
              <a:gd name="connsiteY15407" fmla="*/ 3343415 h 7267344"/>
              <a:gd name="connsiteX15408" fmla="*/ 14009952 w 15576846"/>
              <a:gd name="connsiteY15408" fmla="*/ 3345440 h 7267344"/>
              <a:gd name="connsiteX15409" fmla="*/ 14039529 w 15576846"/>
              <a:gd name="connsiteY15409" fmla="*/ 3375803 h 7267344"/>
              <a:gd name="connsiteX15410" fmla="*/ 14025134 w 15576846"/>
              <a:gd name="connsiteY15410" fmla="*/ 3374117 h 7267344"/>
              <a:gd name="connsiteX15411" fmla="*/ 13995332 w 15576846"/>
              <a:gd name="connsiteY15411" fmla="*/ 3343415 h 7267344"/>
              <a:gd name="connsiteX15412" fmla="*/ 14020635 w 15576846"/>
              <a:gd name="connsiteY15412" fmla="*/ 3347014 h 7267344"/>
              <a:gd name="connsiteX15413" fmla="*/ 14035143 w 15576846"/>
              <a:gd name="connsiteY15413" fmla="*/ 3349038 h 7267344"/>
              <a:gd name="connsiteX15414" fmla="*/ 14064832 w 15576846"/>
              <a:gd name="connsiteY15414" fmla="*/ 3378952 h 7267344"/>
              <a:gd name="connsiteX15415" fmla="*/ 14050662 w 15576846"/>
              <a:gd name="connsiteY15415" fmla="*/ 3377153 h 7267344"/>
              <a:gd name="connsiteX15416" fmla="*/ 14020635 w 15576846"/>
              <a:gd name="connsiteY15416" fmla="*/ 3347014 h 7267344"/>
              <a:gd name="connsiteX15417" fmla="*/ 14045265 w 15576846"/>
              <a:gd name="connsiteY15417" fmla="*/ 3350613 h 7267344"/>
              <a:gd name="connsiteX15418" fmla="*/ 14059546 w 15576846"/>
              <a:gd name="connsiteY15418" fmla="*/ 3352749 h 7267344"/>
              <a:gd name="connsiteX15419" fmla="*/ 14089123 w 15576846"/>
              <a:gd name="connsiteY15419" fmla="*/ 3382214 h 7267344"/>
              <a:gd name="connsiteX15420" fmla="*/ 14075065 w 15576846"/>
              <a:gd name="connsiteY15420" fmla="*/ 3380414 h 7267344"/>
              <a:gd name="connsiteX15421" fmla="*/ 14045265 w 15576846"/>
              <a:gd name="connsiteY15421" fmla="*/ 3350613 h 7267344"/>
              <a:gd name="connsiteX15422" fmla="*/ 14070005 w 15576846"/>
              <a:gd name="connsiteY15422" fmla="*/ 3354324 h 7267344"/>
              <a:gd name="connsiteX15423" fmla="*/ 14084175 w 15576846"/>
              <a:gd name="connsiteY15423" fmla="*/ 3356460 h 7267344"/>
              <a:gd name="connsiteX15424" fmla="*/ 14113752 w 15576846"/>
              <a:gd name="connsiteY15424" fmla="*/ 3385475 h 7267344"/>
              <a:gd name="connsiteX15425" fmla="*/ 14099920 w 15576846"/>
              <a:gd name="connsiteY15425" fmla="*/ 3383563 h 7267344"/>
              <a:gd name="connsiteX15426" fmla="*/ 14070005 w 15576846"/>
              <a:gd name="connsiteY15426" fmla="*/ 3354324 h 7267344"/>
              <a:gd name="connsiteX15427" fmla="*/ 14094746 w 15576846"/>
              <a:gd name="connsiteY15427" fmla="*/ 3358147 h 7267344"/>
              <a:gd name="connsiteX15428" fmla="*/ 14108803 w 15576846"/>
              <a:gd name="connsiteY15428" fmla="*/ 3360397 h 7267344"/>
              <a:gd name="connsiteX15429" fmla="*/ 14138267 w 15576846"/>
              <a:gd name="connsiteY15429" fmla="*/ 3388849 h 7267344"/>
              <a:gd name="connsiteX15430" fmla="*/ 14124548 w 15576846"/>
              <a:gd name="connsiteY15430" fmla="*/ 3386937 h 7267344"/>
              <a:gd name="connsiteX15431" fmla="*/ 14094746 w 15576846"/>
              <a:gd name="connsiteY15431" fmla="*/ 3358147 h 7267344"/>
              <a:gd name="connsiteX15432" fmla="*/ 14119600 w 15576846"/>
              <a:gd name="connsiteY15432" fmla="*/ 3362196 h 7267344"/>
              <a:gd name="connsiteX15433" fmla="*/ 14133545 w 15576846"/>
              <a:gd name="connsiteY15433" fmla="*/ 3364557 h 7267344"/>
              <a:gd name="connsiteX15434" fmla="*/ 14162897 w 15576846"/>
              <a:gd name="connsiteY15434" fmla="*/ 3392560 h 7267344"/>
              <a:gd name="connsiteX15435" fmla="*/ 14149402 w 15576846"/>
              <a:gd name="connsiteY15435" fmla="*/ 3390536 h 7267344"/>
              <a:gd name="connsiteX15436" fmla="*/ 14119600 w 15576846"/>
              <a:gd name="connsiteY15436" fmla="*/ 3362196 h 7267344"/>
              <a:gd name="connsiteX15437" fmla="*/ 14173131 w 15576846"/>
              <a:gd name="connsiteY15437" fmla="*/ 3401781 h 7267344"/>
              <a:gd name="connsiteX15438" fmla="*/ 14203494 w 15576846"/>
              <a:gd name="connsiteY15438" fmla="*/ 3428884 h 7267344"/>
              <a:gd name="connsiteX15439" fmla="*/ 14190225 w 15576846"/>
              <a:gd name="connsiteY15439" fmla="*/ 3427197 h 7267344"/>
              <a:gd name="connsiteX15440" fmla="*/ 14159299 w 15576846"/>
              <a:gd name="connsiteY15440" fmla="*/ 3399757 h 7267344"/>
              <a:gd name="connsiteX15441" fmla="*/ 14173131 w 15576846"/>
              <a:gd name="connsiteY15441" fmla="*/ 3401781 h 7267344"/>
              <a:gd name="connsiteX15442" fmla="*/ 14213954 w 15576846"/>
              <a:gd name="connsiteY15442" fmla="*/ 3437881 h 7267344"/>
              <a:gd name="connsiteX15443" fmla="*/ 14246903 w 15576846"/>
              <a:gd name="connsiteY15443" fmla="*/ 3465209 h 7267344"/>
              <a:gd name="connsiteX15444" fmla="*/ 14234083 w 15576846"/>
              <a:gd name="connsiteY15444" fmla="*/ 3463747 h 7267344"/>
              <a:gd name="connsiteX15445" fmla="*/ 14200570 w 15576846"/>
              <a:gd name="connsiteY15445" fmla="*/ 3436082 h 7267344"/>
              <a:gd name="connsiteX15446" fmla="*/ 14213954 w 15576846"/>
              <a:gd name="connsiteY15446" fmla="*/ 3437881 h 7267344"/>
              <a:gd name="connsiteX15447" fmla="*/ 14258374 w 15576846"/>
              <a:gd name="connsiteY15447" fmla="*/ 3474318 h 7267344"/>
              <a:gd name="connsiteX15448" fmla="*/ 14293574 w 15576846"/>
              <a:gd name="connsiteY15448" fmla="*/ 3500858 h 7267344"/>
              <a:gd name="connsiteX15449" fmla="*/ 14281542 w 15576846"/>
              <a:gd name="connsiteY15449" fmla="*/ 3499734 h 7267344"/>
              <a:gd name="connsiteX15450" fmla="*/ 14245666 w 15576846"/>
              <a:gd name="connsiteY15450" fmla="*/ 3472856 h 7267344"/>
              <a:gd name="connsiteX15451" fmla="*/ 14258374 w 15576846"/>
              <a:gd name="connsiteY15451" fmla="*/ 3474318 h 7267344"/>
              <a:gd name="connsiteX15452" fmla="*/ 14305832 w 15576846"/>
              <a:gd name="connsiteY15452" fmla="*/ 3509742 h 7267344"/>
              <a:gd name="connsiteX15453" fmla="*/ 14344519 w 15576846"/>
              <a:gd name="connsiteY15453" fmla="*/ 3535946 h 7267344"/>
              <a:gd name="connsiteX15454" fmla="*/ 14334059 w 15576846"/>
              <a:gd name="connsiteY15454" fmla="*/ 3535158 h 7267344"/>
              <a:gd name="connsiteX15455" fmla="*/ 14294025 w 15576846"/>
              <a:gd name="connsiteY15455" fmla="*/ 3508618 h 7267344"/>
              <a:gd name="connsiteX15456" fmla="*/ 14305832 w 15576846"/>
              <a:gd name="connsiteY15456" fmla="*/ 3509742 h 7267344"/>
              <a:gd name="connsiteX15457" fmla="*/ 14319553 w 15576846"/>
              <a:gd name="connsiteY15457" fmla="*/ 3511092 h 7267344"/>
              <a:gd name="connsiteX15458" fmla="*/ 14331135 w 15576846"/>
              <a:gd name="connsiteY15458" fmla="*/ 3512217 h 7267344"/>
              <a:gd name="connsiteX15459" fmla="*/ 14369597 w 15576846"/>
              <a:gd name="connsiteY15459" fmla="*/ 3537857 h 7267344"/>
              <a:gd name="connsiteX15460" fmla="*/ 14359250 w 15576846"/>
              <a:gd name="connsiteY15460" fmla="*/ 3537070 h 7267344"/>
              <a:gd name="connsiteX15461" fmla="*/ 14319553 w 15576846"/>
              <a:gd name="connsiteY15461" fmla="*/ 3511092 h 7267344"/>
              <a:gd name="connsiteX15462" fmla="*/ 14345305 w 15576846"/>
              <a:gd name="connsiteY15462" fmla="*/ 3513679 h 7267344"/>
              <a:gd name="connsiteX15463" fmla="*/ 14356776 w 15576846"/>
              <a:gd name="connsiteY15463" fmla="*/ 3514916 h 7267344"/>
              <a:gd name="connsiteX15464" fmla="*/ 14394788 w 15576846"/>
              <a:gd name="connsiteY15464" fmla="*/ 3539994 h 7267344"/>
              <a:gd name="connsiteX15465" fmla="*/ 14384553 w 15576846"/>
              <a:gd name="connsiteY15465" fmla="*/ 3539095 h 7267344"/>
              <a:gd name="connsiteX15466" fmla="*/ 14345305 w 15576846"/>
              <a:gd name="connsiteY15466" fmla="*/ 3513679 h 7267344"/>
              <a:gd name="connsiteX15467" fmla="*/ 14371284 w 15576846"/>
              <a:gd name="connsiteY15467" fmla="*/ 3516378 h 7267344"/>
              <a:gd name="connsiteX15468" fmla="*/ 14382755 w 15576846"/>
              <a:gd name="connsiteY15468" fmla="*/ 3517615 h 7267344"/>
              <a:gd name="connsiteX15469" fmla="*/ 14420429 w 15576846"/>
              <a:gd name="connsiteY15469" fmla="*/ 3542018 h 7267344"/>
              <a:gd name="connsiteX15470" fmla="*/ 14410194 w 15576846"/>
              <a:gd name="connsiteY15470" fmla="*/ 3541119 h 7267344"/>
              <a:gd name="connsiteX15471" fmla="*/ 14371284 w 15576846"/>
              <a:gd name="connsiteY15471" fmla="*/ 3516378 h 7267344"/>
              <a:gd name="connsiteX15472" fmla="*/ 14397712 w 15576846"/>
              <a:gd name="connsiteY15472" fmla="*/ 3519414 h 7267344"/>
              <a:gd name="connsiteX15473" fmla="*/ 14409070 w 15576846"/>
              <a:gd name="connsiteY15473" fmla="*/ 3520764 h 7267344"/>
              <a:gd name="connsiteX15474" fmla="*/ 14446406 w 15576846"/>
              <a:gd name="connsiteY15474" fmla="*/ 3544492 h 7267344"/>
              <a:gd name="connsiteX15475" fmla="*/ 14436284 w 15576846"/>
              <a:gd name="connsiteY15475" fmla="*/ 3543480 h 7267344"/>
              <a:gd name="connsiteX15476" fmla="*/ 14397712 w 15576846"/>
              <a:gd name="connsiteY15476" fmla="*/ 3519414 h 7267344"/>
              <a:gd name="connsiteX15477" fmla="*/ 14424702 w 15576846"/>
              <a:gd name="connsiteY15477" fmla="*/ 3522900 h 7267344"/>
              <a:gd name="connsiteX15478" fmla="*/ 14436173 w 15576846"/>
              <a:gd name="connsiteY15478" fmla="*/ 3524475 h 7267344"/>
              <a:gd name="connsiteX15479" fmla="*/ 14473284 w 15576846"/>
              <a:gd name="connsiteY15479" fmla="*/ 3547529 h 7267344"/>
              <a:gd name="connsiteX15480" fmla="*/ 14462939 w 15576846"/>
              <a:gd name="connsiteY15480" fmla="*/ 3546404 h 7267344"/>
              <a:gd name="connsiteX15481" fmla="*/ 14424702 w 15576846"/>
              <a:gd name="connsiteY15481" fmla="*/ 3522900 h 7267344"/>
              <a:gd name="connsiteX15482" fmla="*/ 14452704 w 15576846"/>
              <a:gd name="connsiteY15482" fmla="*/ 3526949 h 7267344"/>
              <a:gd name="connsiteX15483" fmla="*/ 14464399 w 15576846"/>
              <a:gd name="connsiteY15483" fmla="*/ 3528861 h 7267344"/>
              <a:gd name="connsiteX15484" fmla="*/ 14501286 w 15576846"/>
              <a:gd name="connsiteY15484" fmla="*/ 3551240 h 7267344"/>
              <a:gd name="connsiteX15485" fmla="*/ 14490716 w 15576846"/>
              <a:gd name="connsiteY15485" fmla="*/ 3549778 h 7267344"/>
              <a:gd name="connsiteX15486" fmla="*/ 14452704 w 15576846"/>
              <a:gd name="connsiteY15486" fmla="*/ 3526949 h 7267344"/>
              <a:gd name="connsiteX15487" fmla="*/ 14482730 w 15576846"/>
              <a:gd name="connsiteY15487" fmla="*/ 3532234 h 7267344"/>
              <a:gd name="connsiteX15488" fmla="*/ 14495888 w 15576846"/>
              <a:gd name="connsiteY15488" fmla="*/ 3535158 h 7267344"/>
              <a:gd name="connsiteX15489" fmla="*/ 14532888 w 15576846"/>
              <a:gd name="connsiteY15489" fmla="*/ 3557088 h 7267344"/>
              <a:gd name="connsiteX15490" fmla="*/ 14520741 w 15576846"/>
              <a:gd name="connsiteY15490" fmla="*/ 3554501 h 7267344"/>
              <a:gd name="connsiteX15491" fmla="*/ 14482730 w 15576846"/>
              <a:gd name="connsiteY15491" fmla="*/ 3532234 h 7267344"/>
              <a:gd name="connsiteX15492" fmla="*/ 14579446 w 15576846"/>
              <a:gd name="connsiteY15492" fmla="*/ 3573732 h 7267344"/>
              <a:gd name="connsiteX15493" fmla="*/ 14586980 w 15576846"/>
              <a:gd name="connsiteY15493" fmla="*/ 3574294 h 7267344"/>
              <a:gd name="connsiteX15494" fmla="*/ 14617570 w 15576846"/>
              <a:gd name="connsiteY15494" fmla="*/ 3589139 h 7267344"/>
              <a:gd name="connsiteX15495" fmla="*/ 14612171 w 15576846"/>
              <a:gd name="connsiteY15495" fmla="*/ 3588914 h 7267344"/>
              <a:gd name="connsiteX15496" fmla="*/ 14579446 w 15576846"/>
              <a:gd name="connsiteY15496" fmla="*/ 3573732 h 7267344"/>
              <a:gd name="connsiteX15497" fmla="*/ 14605311 w 15576846"/>
              <a:gd name="connsiteY15497" fmla="*/ 3575644 h 7267344"/>
              <a:gd name="connsiteX15498" fmla="*/ 14612509 w 15576846"/>
              <a:gd name="connsiteY15498" fmla="*/ 3576206 h 7267344"/>
              <a:gd name="connsiteX15499" fmla="*/ 14642085 w 15576846"/>
              <a:gd name="connsiteY15499" fmla="*/ 3590376 h 7267344"/>
              <a:gd name="connsiteX15500" fmla="*/ 14637025 w 15576846"/>
              <a:gd name="connsiteY15500" fmla="*/ 3590151 h 7267344"/>
              <a:gd name="connsiteX15501" fmla="*/ 14605311 w 15576846"/>
              <a:gd name="connsiteY15501" fmla="*/ 3575644 h 7267344"/>
              <a:gd name="connsiteX15502" fmla="*/ 14631177 w 15576846"/>
              <a:gd name="connsiteY15502" fmla="*/ 3577555 h 7267344"/>
              <a:gd name="connsiteX15503" fmla="*/ 14638037 w 15576846"/>
              <a:gd name="connsiteY15503" fmla="*/ 3578118 h 7267344"/>
              <a:gd name="connsiteX15504" fmla="*/ 14666715 w 15576846"/>
              <a:gd name="connsiteY15504" fmla="*/ 3591613 h 7267344"/>
              <a:gd name="connsiteX15505" fmla="*/ 14661766 w 15576846"/>
              <a:gd name="connsiteY15505" fmla="*/ 3591388 h 7267344"/>
              <a:gd name="connsiteX15506" fmla="*/ 14631177 w 15576846"/>
              <a:gd name="connsiteY15506" fmla="*/ 3577555 h 7267344"/>
              <a:gd name="connsiteX15507" fmla="*/ 14657042 w 15576846"/>
              <a:gd name="connsiteY15507" fmla="*/ 3579467 h 7267344"/>
              <a:gd name="connsiteX15508" fmla="*/ 14663566 w 15576846"/>
              <a:gd name="connsiteY15508" fmla="*/ 3579917 h 7267344"/>
              <a:gd name="connsiteX15509" fmla="*/ 14691230 w 15576846"/>
              <a:gd name="connsiteY15509" fmla="*/ 3592738 h 7267344"/>
              <a:gd name="connsiteX15510" fmla="*/ 14686619 w 15576846"/>
              <a:gd name="connsiteY15510" fmla="*/ 3592513 h 7267344"/>
              <a:gd name="connsiteX15511" fmla="*/ 14657042 w 15576846"/>
              <a:gd name="connsiteY15511" fmla="*/ 3579467 h 7267344"/>
              <a:gd name="connsiteX15512" fmla="*/ 14682908 w 15576846"/>
              <a:gd name="connsiteY15512" fmla="*/ 3581379 h 7267344"/>
              <a:gd name="connsiteX15513" fmla="*/ 14688644 w 15576846"/>
              <a:gd name="connsiteY15513" fmla="*/ 3581829 h 7267344"/>
              <a:gd name="connsiteX15514" fmla="*/ 14715297 w 15576846"/>
              <a:gd name="connsiteY15514" fmla="*/ 3593974 h 7267344"/>
              <a:gd name="connsiteX15515" fmla="*/ 14711361 w 15576846"/>
              <a:gd name="connsiteY15515" fmla="*/ 3593750 h 7267344"/>
              <a:gd name="connsiteX15516" fmla="*/ 14682908 w 15576846"/>
              <a:gd name="connsiteY15516" fmla="*/ 3581379 h 7267344"/>
              <a:gd name="connsiteX15517" fmla="*/ 14708887 w 15576846"/>
              <a:gd name="connsiteY15517" fmla="*/ 3583291 h 7267344"/>
              <a:gd name="connsiteX15518" fmla="*/ 14714172 w 15576846"/>
              <a:gd name="connsiteY15518" fmla="*/ 3583741 h 7267344"/>
              <a:gd name="connsiteX15519" fmla="*/ 14739701 w 15576846"/>
              <a:gd name="connsiteY15519" fmla="*/ 3595212 h 7267344"/>
              <a:gd name="connsiteX15520" fmla="*/ 14736101 w 15576846"/>
              <a:gd name="connsiteY15520" fmla="*/ 3594987 h 7267344"/>
              <a:gd name="connsiteX15521" fmla="*/ 14708887 w 15576846"/>
              <a:gd name="connsiteY15521" fmla="*/ 3583291 h 7267344"/>
              <a:gd name="connsiteX15522" fmla="*/ 14734864 w 15576846"/>
              <a:gd name="connsiteY15522" fmla="*/ 3585203 h 7267344"/>
              <a:gd name="connsiteX15523" fmla="*/ 14739813 w 15576846"/>
              <a:gd name="connsiteY15523" fmla="*/ 3585540 h 7267344"/>
              <a:gd name="connsiteX15524" fmla="*/ 14764329 w 15576846"/>
              <a:gd name="connsiteY15524" fmla="*/ 3596336 h 7267344"/>
              <a:gd name="connsiteX15525" fmla="*/ 14761179 w 15576846"/>
              <a:gd name="connsiteY15525" fmla="*/ 3596224 h 7267344"/>
              <a:gd name="connsiteX15526" fmla="*/ 14734864 w 15576846"/>
              <a:gd name="connsiteY15526" fmla="*/ 3585203 h 7267344"/>
              <a:gd name="connsiteX15527" fmla="*/ 14760843 w 15576846"/>
              <a:gd name="connsiteY15527" fmla="*/ 3587115 h 7267344"/>
              <a:gd name="connsiteX15528" fmla="*/ 14765228 w 15576846"/>
              <a:gd name="connsiteY15528" fmla="*/ 3587452 h 7267344"/>
              <a:gd name="connsiteX15529" fmla="*/ 14788620 w 15576846"/>
              <a:gd name="connsiteY15529" fmla="*/ 3597573 h 7267344"/>
              <a:gd name="connsiteX15530" fmla="*/ 14785921 w 15576846"/>
              <a:gd name="connsiteY15530" fmla="*/ 3597461 h 7267344"/>
              <a:gd name="connsiteX15531" fmla="*/ 14760843 w 15576846"/>
              <a:gd name="connsiteY15531" fmla="*/ 3587115 h 7267344"/>
              <a:gd name="connsiteX15532" fmla="*/ 14786820 w 15576846"/>
              <a:gd name="connsiteY15532" fmla="*/ 3589026 h 7267344"/>
              <a:gd name="connsiteX15533" fmla="*/ 14790756 w 15576846"/>
              <a:gd name="connsiteY15533" fmla="*/ 3589364 h 7267344"/>
              <a:gd name="connsiteX15534" fmla="*/ 14812912 w 15576846"/>
              <a:gd name="connsiteY15534" fmla="*/ 3598698 h 7267344"/>
              <a:gd name="connsiteX15535" fmla="*/ 14810662 w 15576846"/>
              <a:gd name="connsiteY15535" fmla="*/ 3598585 h 7267344"/>
              <a:gd name="connsiteX15536" fmla="*/ 14786820 w 15576846"/>
              <a:gd name="connsiteY15536" fmla="*/ 3589026 h 7267344"/>
              <a:gd name="connsiteX15537" fmla="*/ 13806401 w 15576846"/>
              <a:gd name="connsiteY15537" fmla="*/ 2839035 h 7267344"/>
              <a:gd name="connsiteX15538" fmla="*/ 13810224 w 15576846"/>
              <a:gd name="connsiteY15538" fmla="*/ 2841397 h 7267344"/>
              <a:gd name="connsiteX15539" fmla="*/ 13811912 w 15576846"/>
              <a:gd name="connsiteY15539" fmla="*/ 2845670 h 7267344"/>
              <a:gd name="connsiteX15540" fmla="*/ 13806401 w 15576846"/>
              <a:gd name="connsiteY15540" fmla="*/ 2839035 h 7267344"/>
              <a:gd name="connsiteX15541" fmla="*/ 13794030 w 15576846"/>
              <a:gd name="connsiteY15541" fmla="*/ 2823291 h 7267344"/>
              <a:gd name="connsiteX15542" fmla="*/ 13788970 w 15576846"/>
              <a:gd name="connsiteY15542" fmla="*/ 2810358 h 7267344"/>
              <a:gd name="connsiteX15543" fmla="*/ 13800328 w 15576846"/>
              <a:gd name="connsiteY15543" fmla="*/ 2818005 h 7267344"/>
              <a:gd name="connsiteX15544" fmla="*/ 13805613 w 15576846"/>
              <a:gd name="connsiteY15544" fmla="*/ 2830376 h 7267344"/>
              <a:gd name="connsiteX15545" fmla="*/ 13794030 w 15576846"/>
              <a:gd name="connsiteY15545" fmla="*/ 2823291 h 7267344"/>
              <a:gd name="connsiteX15546" fmla="*/ 13786945 w 15576846"/>
              <a:gd name="connsiteY15546" fmla="*/ 2819017 h 7267344"/>
              <a:gd name="connsiteX15547" fmla="*/ 13782896 w 15576846"/>
              <a:gd name="connsiteY15547" fmla="*/ 2816656 h 7267344"/>
              <a:gd name="connsiteX15548" fmla="*/ 13770976 w 15576846"/>
              <a:gd name="connsiteY15548" fmla="*/ 2801361 h 7267344"/>
              <a:gd name="connsiteX15549" fmla="*/ 13769627 w 15576846"/>
              <a:gd name="connsiteY15549" fmla="*/ 2797763 h 7267344"/>
              <a:gd name="connsiteX15550" fmla="*/ 13781434 w 15576846"/>
              <a:gd name="connsiteY15550" fmla="*/ 2805297 h 7267344"/>
              <a:gd name="connsiteX15551" fmla="*/ 13786945 w 15576846"/>
              <a:gd name="connsiteY15551" fmla="*/ 2819017 h 7267344"/>
              <a:gd name="connsiteX15552" fmla="*/ 13765016 w 15576846"/>
              <a:gd name="connsiteY15552" fmla="*/ 2786179 h 7267344"/>
              <a:gd name="connsiteX15553" fmla="*/ 13759280 w 15576846"/>
              <a:gd name="connsiteY15553" fmla="*/ 2772122 h 7267344"/>
              <a:gd name="connsiteX15554" fmla="*/ 13769963 w 15576846"/>
              <a:gd name="connsiteY15554" fmla="*/ 2779544 h 7267344"/>
              <a:gd name="connsiteX15555" fmla="*/ 13776149 w 15576846"/>
              <a:gd name="connsiteY15555" fmla="*/ 2793152 h 7267344"/>
              <a:gd name="connsiteX15556" fmla="*/ 13765016 w 15576846"/>
              <a:gd name="connsiteY15556" fmla="*/ 2786179 h 7267344"/>
              <a:gd name="connsiteX15557" fmla="*/ 13757480 w 15576846"/>
              <a:gd name="connsiteY15557" fmla="*/ 2781456 h 7267344"/>
              <a:gd name="connsiteX15558" fmla="*/ 13745898 w 15576846"/>
              <a:gd name="connsiteY15558" fmla="*/ 2774371 h 7267344"/>
              <a:gd name="connsiteX15559" fmla="*/ 13739937 w 15576846"/>
              <a:gd name="connsiteY15559" fmla="*/ 2759077 h 7267344"/>
              <a:gd name="connsiteX15560" fmla="*/ 13751296 w 15576846"/>
              <a:gd name="connsiteY15560" fmla="*/ 2766611 h 7267344"/>
              <a:gd name="connsiteX15561" fmla="*/ 13757480 w 15576846"/>
              <a:gd name="connsiteY15561" fmla="*/ 2781456 h 7267344"/>
              <a:gd name="connsiteX15562" fmla="*/ 13735551 w 15576846"/>
              <a:gd name="connsiteY15562" fmla="*/ 2748618 h 7267344"/>
              <a:gd name="connsiteX15563" fmla="*/ 13729478 w 15576846"/>
              <a:gd name="connsiteY15563" fmla="*/ 2734561 h 7267344"/>
              <a:gd name="connsiteX15564" fmla="*/ 13739937 w 15576846"/>
              <a:gd name="connsiteY15564" fmla="*/ 2741983 h 7267344"/>
              <a:gd name="connsiteX15565" fmla="*/ 13746234 w 15576846"/>
              <a:gd name="connsiteY15565" fmla="*/ 2755590 h 7267344"/>
              <a:gd name="connsiteX15566" fmla="*/ 13735551 w 15576846"/>
              <a:gd name="connsiteY15566" fmla="*/ 2748618 h 7267344"/>
              <a:gd name="connsiteX15567" fmla="*/ 13727680 w 15576846"/>
              <a:gd name="connsiteY15567" fmla="*/ 2743557 h 7267344"/>
              <a:gd name="connsiteX15568" fmla="*/ 13716434 w 15576846"/>
              <a:gd name="connsiteY15568" fmla="*/ 2736472 h 7267344"/>
              <a:gd name="connsiteX15569" fmla="*/ 13710135 w 15576846"/>
              <a:gd name="connsiteY15569" fmla="*/ 2721290 h 7267344"/>
              <a:gd name="connsiteX15570" fmla="*/ 13721044 w 15576846"/>
              <a:gd name="connsiteY15570" fmla="*/ 2728713 h 7267344"/>
              <a:gd name="connsiteX15571" fmla="*/ 13727680 w 15576846"/>
              <a:gd name="connsiteY15571" fmla="*/ 2743557 h 7267344"/>
              <a:gd name="connsiteX15572" fmla="*/ 13705299 w 15576846"/>
              <a:gd name="connsiteY15572" fmla="*/ 2709820 h 7267344"/>
              <a:gd name="connsiteX15573" fmla="*/ 13699676 w 15576846"/>
              <a:gd name="connsiteY15573" fmla="*/ 2697112 h 7267344"/>
              <a:gd name="connsiteX15574" fmla="*/ 13709685 w 15576846"/>
              <a:gd name="connsiteY15574" fmla="*/ 2704421 h 7267344"/>
              <a:gd name="connsiteX15575" fmla="*/ 13715533 w 15576846"/>
              <a:gd name="connsiteY15575" fmla="*/ 2716680 h 7267344"/>
              <a:gd name="connsiteX15576" fmla="*/ 13705299 w 15576846"/>
              <a:gd name="connsiteY15576" fmla="*/ 2709820 h 7267344"/>
              <a:gd name="connsiteX15577" fmla="*/ 13697202 w 15576846"/>
              <a:gd name="connsiteY15577" fmla="*/ 2704421 h 7267344"/>
              <a:gd name="connsiteX15578" fmla="*/ 13686407 w 15576846"/>
              <a:gd name="connsiteY15578" fmla="*/ 2697449 h 7267344"/>
              <a:gd name="connsiteX15579" fmla="*/ 13680446 w 15576846"/>
              <a:gd name="connsiteY15579" fmla="*/ 2683392 h 7267344"/>
              <a:gd name="connsiteX15580" fmla="*/ 13691018 w 15576846"/>
              <a:gd name="connsiteY15580" fmla="*/ 2690814 h 7267344"/>
              <a:gd name="connsiteX15581" fmla="*/ 13697202 w 15576846"/>
              <a:gd name="connsiteY15581" fmla="*/ 2704421 h 7267344"/>
              <a:gd name="connsiteX15582" fmla="*/ 13674823 w 15576846"/>
              <a:gd name="connsiteY15582" fmla="*/ 2670684 h 7267344"/>
              <a:gd name="connsiteX15583" fmla="*/ 13668639 w 15576846"/>
              <a:gd name="connsiteY15583" fmla="*/ 2656964 h 7267344"/>
              <a:gd name="connsiteX15584" fmla="*/ 13678197 w 15576846"/>
              <a:gd name="connsiteY15584" fmla="*/ 2664161 h 7267344"/>
              <a:gd name="connsiteX15585" fmla="*/ 13684720 w 15576846"/>
              <a:gd name="connsiteY15585" fmla="*/ 2677431 h 7267344"/>
              <a:gd name="connsiteX15586" fmla="*/ 13674823 w 15576846"/>
              <a:gd name="connsiteY15586" fmla="*/ 2670684 h 7267344"/>
              <a:gd name="connsiteX15587" fmla="*/ 13662791 w 15576846"/>
              <a:gd name="connsiteY15587" fmla="*/ 2644818 h 7267344"/>
              <a:gd name="connsiteX15588" fmla="*/ 13656830 w 15576846"/>
              <a:gd name="connsiteY15588" fmla="*/ 2632560 h 7267344"/>
              <a:gd name="connsiteX15589" fmla="*/ 13665377 w 15576846"/>
              <a:gd name="connsiteY15589" fmla="*/ 2639308 h 7267344"/>
              <a:gd name="connsiteX15590" fmla="*/ 13671561 w 15576846"/>
              <a:gd name="connsiteY15590" fmla="*/ 2651228 h 7267344"/>
              <a:gd name="connsiteX15591" fmla="*/ 13662791 w 15576846"/>
              <a:gd name="connsiteY15591" fmla="*/ 2644818 h 7267344"/>
              <a:gd name="connsiteX15592" fmla="*/ 13653681 w 15576846"/>
              <a:gd name="connsiteY15592" fmla="*/ 2638183 h 7267344"/>
              <a:gd name="connsiteX15593" fmla="*/ 13644234 w 15576846"/>
              <a:gd name="connsiteY15593" fmla="*/ 2631435 h 7267344"/>
              <a:gd name="connsiteX15594" fmla="*/ 13637824 w 15576846"/>
              <a:gd name="connsiteY15594" fmla="*/ 2617603 h 7267344"/>
              <a:gd name="connsiteX15595" fmla="*/ 13647046 w 15576846"/>
              <a:gd name="connsiteY15595" fmla="*/ 2624688 h 7267344"/>
              <a:gd name="connsiteX15596" fmla="*/ 13653681 w 15576846"/>
              <a:gd name="connsiteY15596" fmla="*/ 2638183 h 7267344"/>
              <a:gd name="connsiteX15597" fmla="*/ 13635575 w 15576846"/>
              <a:gd name="connsiteY15597" fmla="*/ 2625475 h 7267344"/>
              <a:gd name="connsiteX15598" fmla="*/ 13625453 w 15576846"/>
              <a:gd name="connsiteY15598" fmla="*/ 2618615 h 7267344"/>
              <a:gd name="connsiteX15599" fmla="*/ 13618706 w 15576846"/>
              <a:gd name="connsiteY15599" fmla="*/ 2603433 h 7267344"/>
              <a:gd name="connsiteX15600" fmla="*/ 13628602 w 15576846"/>
              <a:gd name="connsiteY15600" fmla="*/ 2610743 h 7267344"/>
              <a:gd name="connsiteX15601" fmla="*/ 13635575 w 15576846"/>
              <a:gd name="connsiteY15601" fmla="*/ 2625475 h 7267344"/>
              <a:gd name="connsiteX15602" fmla="*/ 13612745 w 15576846"/>
              <a:gd name="connsiteY15602" fmla="*/ 2590388 h 7267344"/>
              <a:gd name="connsiteX15603" fmla="*/ 13606673 w 15576846"/>
              <a:gd name="connsiteY15603" fmla="*/ 2577567 h 7267344"/>
              <a:gd name="connsiteX15604" fmla="*/ 13615669 w 15576846"/>
              <a:gd name="connsiteY15604" fmla="*/ 2584652 h 7267344"/>
              <a:gd name="connsiteX15605" fmla="*/ 13621855 w 15576846"/>
              <a:gd name="connsiteY15605" fmla="*/ 2597023 h 7267344"/>
              <a:gd name="connsiteX15606" fmla="*/ 13612745 w 15576846"/>
              <a:gd name="connsiteY15606" fmla="*/ 2590388 h 7267344"/>
              <a:gd name="connsiteX15607" fmla="*/ 13603975 w 15576846"/>
              <a:gd name="connsiteY15607" fmla="*/ 2584202 h 7267344"/>
              <a:gd name="connsiteX15608" fmla="*/ 13594078 w 15576846"/>
              <a:gd name="connsiteY15608" fmla="*/ 2577342 h 7267344"/>
              <a:gd name="connsiteX15609" fmla="*/ 13587555 w 15576846"/>
              <a:gd name="connsiteY15609" fmla="*/ 2562948 h 7267344"/>
              <a:gd name="connsiteX15610" fmla="*/ 13587555 w 15576846"/>
              <a:gd name="connsiteY15610" fmla="*/ 2562948 h 7267344"/>
              <a:gd name="connsiteX15611" fmla="*/ 13597226 w 15576846"/>
              <a:gd name="connsiteY15611" fmla="*/ 2570370 h 7267344"/>
              <a:gd name="connsiteX15612" fmla="*/ 13603975 w 15576846"/>
              <a:gd name="connsiteY15612" fmla="*/ 2584202 h 7267344"/>
              <a:gd name="connsiteX15613" fmla="*/ 13589467 w 15576846"/>
              <a:gd name="connsiteY15613" fmla="*/ 2555975 h 7267344"/>
              <a:gd name="connsiteX15614" fmla="*/ 13581594 w 15576846"/>
              <a:gd name="connsiteY15614" fmla="*/ 2550127 h 7267344"/>
              <a:gd name="connsiteX15615" fmla="*/ 13575635 w 15576846"/>
              <a:gd name="connsiteY15615" fmla="*/ 2537644 h 7267344"/>
              <a:gd name="connsiteX15616" fmla="*/ 13584518 w 15576846"/>
              <a:gd name="connsiteY15616" fmla="*/ 2544842 h 7267344"/>
              <a:gd name="connsiteX15617" fmla="*/ 13590591 w 15576846"/>
              <a:gd name="connsiteY15617" fmla="*/ 2556875 h 7267344"/>
              <a:gd name="connsiteX15618" fmla="*/ 13589467 w 15576846"/>
              <a:gd name="connsiteY15618" fmla="*/ 2555975 h 7267344"/>
              <a:gd name="connsiteX15619" fmla="*/ 13568662 w 15576846"/>
              <a:gd name="connsiteY15619" fmla="*/ 2523137 h 7267344"/>
              <a:gd name="connsiteX15620" fmla="*/ 13562927 w 15576846"/>
              <a:gd name="connsiteY15620" fmla="*/ 2511666 h 7267344"/>
              <a:gd name="connsiteX15621" fmla="*/ 13570686 w 15576846"/>
              <a:gd name="connsiteY15621" fmla="*/ 2518301 h 7267344"/>
              <a:gd name="connsiteX15622" fmla="*/ 13576646 w 15576846"/>
              <a:gd name="connsiteY15622" fmla="*/ 2529435 h 7267344"/>
              <a:gd name="connsiteX15623" fmla="*/ 13568662 w 15576846"/>
              <a:gd name="connsiteY15623" fmla="*/ 2523137 h 7267344"/>
              <a:gd name="connsiteX15624" fmla="*/ 13558878 w 15576846"/>
              <a:gd name="connsiteY15624" fmla="*/ 2515602 h 7267344"/>
              <a:gd name="connsiteX15625" fmla="*/ 13549656 w 15576846"/>
              <a:gd name="connsiteY15625" fmla="*/ 2508630 h 7267344"/>
              <a:gd name="connsiteX15626" fmla="*/ 13543359 w 15576846"/>
              <a:gd name="connsiteY15626" fmla="*/ 2495472 h 7267344"/>
              <a:gd name="connsiteX15627" fmla="*/ 13552355 w 15576846"/>
              <a:gd name="connsiteY15627" fmla="*/ 2502894 h 7267344"/>
              <a:gd name="connsiteX15628" fmla="*/ 13558878 w 15576846"/>
              <a:gd name="connsiteY15628" fmla="*/ 2515602 h 7267344"/>
              <a:gd name="connsiteX15629" fmla="*/ 13536723 w 15576846"/>
              <a:gd name="connsiteY15629" fmla="*/ 2481865 h 7267344"/>
              <a:gd name="connsiteX15630" fmla="*/ 13530426 w 15576846"/>
              <a:gd name="connsiteY15630" fmla="*/ 2469157 h 7267344"/>
              <a:gd name="connsiteX15631" fmla="*/ 13538410 w 15576846"/>
              <a:gd name="connsiteY15631" fmla="*/ 2476017 h 7267344"/>
              <a:gd name="connsiteX15632" fmla="*/ 13545045 w 15576846"/>
              <a:gd name="connsiteY15632" fmla="*/ 2488612 h 7267344"/>
              <a:gd name="connsiteX15633" fmla="*/ 13536723 w 15576846"/>
              <a:gd name="connsiteY15633" fmla="*/ 2481865 h 7267344"/>
              <a:gd name="connsiteX15634" fmla="*/ 13526826 w 15576846"/>
              <a:gd name="connsiteY15634" fmla="*/ 2474217 h 7267344"/>
              <a:gd name="connsiteX15635" fmla="*/ 13518617 w 15576846"/>
              <a:gd name="connsiteY15635" fmla="*/ 2467920 h 7267344"/>
              <a:gd name="connsiteX15636" fmla="*/ 13511645 w 15576846"/>
              <a:gd name="connsiteY15636" fmla="*/ 2453525 h 7267344"/>
              <a:gd name="connsiteX15637" fmla="*/ 13519405 w 15576846"/>
              <a:gd name="connsiteY15637" fmla="*/ 2459935 h 7267344"/>
              <a:gd name="connsiteX15638" fmla="*/ 13526826 w 15576846"/>
              <a:gd name="connsiteY15638" fmla="*/ 2474217 h 7267344"/>
              <a:gd name="connsiteX15639" fmla="*/ 13505122 w 15576846"/>
              <a:gd name="connsiteY15639" fmla="*/ 2439805 h 7267344"/>
              <a:gd name="connsiteX15640" fmla="*/ 13499049 w 15576846"/>
              <a:gd name="connsiteY15640" fmla="*/ 2427772 h 7267344"/>
              <a:gd name="connsiteX15641" fmla="*/ 13505684 w 15576846"/>
              <a:gd name="connsiteY15641" fmla="*/ 2433619 h 7267344"/>
              <a:gd name="connsiteX15642" fmla="*/ 13511982 w 15576846"/>
              <a:gd name="connsiteY15642" fmla="*/ 2445315 h 7267344"/>
              <a:gd name="connsiteX15643" fmla="*/ 13505122 w 15576846"/>
              <a:gd name="connsiteY15643" fmla="*/ 2439805 h 7267344"/>
              <a:gd name="connsiteX15644" fmla="*/ 13494888 w 15576846"/>
              <a:gd name="connsiteY15644" fmla="*/ 2431708 h 7267344"/>
              <a:gd name="connsiteX15645" fmla="*/ 13486566 w 15576846"/>
              <a:gd name="connsiteY15645" fmla="*/ 2425185 h 7267344"/>
              <a:gd name="connsiteX15646" fmla="*/ 13480157 w 15576846"/>
              <a:gd name="connsiteY15646" fmla="*/ 2411690 h 7267344"/>
              <a:gd name="connsiteX15647" fmla="*/ 13488254 w 15576846"/>
              <a:gd name="connsiteY15647" fmla="*/ 2418550 h 7267344"/>
              <a:gd name="connsiteX15648" fmla="*/ 13494888 w 15576846"/>
              <a:gd name="connsiteY15648" fmla="*/ 2431708 h 7267344"/>
              <a:gd name="connsiteX15649" fmla="*/ 13472284 w 15576846"/>
              <a:gd name="connsiteY15649" fmla="*/ 2395946 h 7267344"/>
              <a:gd name="connsiteX15650" fmla="*/ 13466212 w 15576846"/>
              <a:gd name="connsiteY15650" fmla="*/ 2383688 h 7267344"/>
              <a:gd name="connsiteX15651" fmla="*/ 13473184 w 15576846"/>
              <a:gd name="connsiteY15651" fmla="*/ 2389873 h 7267344"/>
              <a:gd name="connsiteX15652" fmla="*/ 13479706 w 15576846"/>
              <a:gd name="connsiteY15652" fmla="*/ 2402018 h 7267344"/>
              <a:gd name="connsiteX15653" fmla="*/ 13472284 w 15576846"/>
              <a:gd name="connsiteY15653" fmla="*/ 2395946 h 7267344"/>
              <a:gd name="connsiteX15654" fmla="*/ 13462162 w 15576846"/>
              <a:gd name="connsiteY15654" fmla="*/ 2387624 h 7267344"/>
              <a:gd name="connsiteX15655" fmla="*/ 13453504 w 15576846"/>
              <a:gd name="connsiteY15655" fmla="*/ 2380651 h 7267344"/>
              <a:gd name="connsiteX15656" fmla="*/ 13446643 w 15576846"/>
              <a:gd name="connsiteY15656" fmla="*/ 2366594 h 7267344"/>
              <a:gd name="connsiteX15657" fmla="*/ 13455190 w 15576846"/>
              <a:gd name="connsiteY15657" fmla="*/ 2373904 h 7267344"/>
              <a:gd name="connsiteX15658" fmla="*/ 13462162 w 15576846"/>
              <a:gd name="connsiteY15658" fmla="*/ 2387624 h 7267344"/>
              <a:gd name="connsiteX15659" fmla="*/ 13414817 w 15576846"/>
              <a:gd name="connsiteY15659" fmla="*/ 2316099 h 7267344"/>
              <a:gd name="connsiteX15660" fmla="*/ 13408520 w 15576846"/>
              <a:gd name="connsiteY15660" fmla="*/ 2310701 h 7267344"/>
              <a:gd name="connsiteX15661" fmla="*/ 13402447 w 15576846"/>
              <a:gd name="connsiteY15661" fmla="*/ 2298781 h 7267344"/>
              <a:gd name="connsiteX15662" fmla="*/ 13408520 w 15576846"/>
              <a:gd name="connsiteY15662" fmla="*/ 2304516 h 7267344"/>
              <a:gd name="connsiteX15663" fmla="*/ 13414817 w 15576846"/>
              <a:gd name="connsiteY15663" fmla="*/ 2316099 h 7267344"/>
              <a:gd name="connsiteX15664" fmla="*/ 13398061 w 15576846"/>
              <a:gd name="connsiteY15664" fmla="*/ 2302042 h 7267344"/>
              <a:gd name="connsiteX15665" fmla="*/ 13390638 w 15576846"/>
              <a:gd name="connsiteY15665" fmla="*/ 2296082 h 7267344"/>
              <a:gd name="connsiteX15666" fmla="*/ 13384116 w 15576846"/>
              <a:gd name="connsiteY15666" fmla="*/ 2282587 h 7267344"/>
              <a:gd name="connsiteX15667" fmla="*/ 13391426 w 15576846"/>
              <a:gd name="connsiteY15667" fmla="*/ 2288997 h 7267344"/>
              <a:gd name="connsiteX15668" fmla="*/ 13398061 w 15576846"/>
              <a:gd name="connsiteY15668" fmla="*/ 2302042 h 7267344"/>
              <a:gd name="connsiteX15669" fmla="*/ 13376806 w 15576846"/>
              <a:gd name="connsiteY15669" fmla="*/ 2267405 h 7267344"/>
              <a:gd name="connsiteX15670" fmla="*/ 13371070 w 15576846"/>
              <a:gd name="connsiteY15670" fmla="*/ 2255709 h 7267344"/>
              <a:gd name="connsiteX15671" fmla="*/ 13377031 w 15576846"/>
              <a:gd name="connsiteY15671" fmla="*/ 2261219 h 7267344"/>
              <a:gd name="connsiteX15672" fmla="*/ 13383217 w 15576846"/>
              <a:gd name="connsiteY15672" fmla="*/ 2272915 h 7267344"/>
              <a:gd name="connsiteX15673" fmla="*/ 13376806 w 15576846"/>
              <a:gd name="connsiteY15673" fmla="*/ 2267405 h 7267344"/>
              <a:gd name="connsiteX15674" fmla="*/ 13368034 w 15576846"/>
              <a:gd name="connsiteY15674" fmla="*/ 2260095 h 7267344"/>
              <a:gd name="connsiteX15675" fmla="*/ 13358700 w 15576846"/>
              <a:gd name="connsiteY15675" fmla="*/ 2252335 h 7267344"/>
              <a:gd name="connsiteX15676" fmla="*/ 13351953 w 15576846"/>
              <a:gd name="connsiteY15676" fmla="*/ 2238278 h 7267344"/>
              <a:gd name="connsiteX15677" fmla="*/ 13361399 w 15576846"/>
              <a:gd name="connsiteY15677" fmla="*/ 2246824 h 7267344"/>
              <a:gd name="connsiteX15678" fmla="*/ 13368034 w 15576846"/>
              <a:gd name="connsiteY15678" fmla="*/ 2260095 h 7267344"/>
              <a:gd name="connsiteX15679" fmla="*/ 13344755 w 15576846"/>
              <a:gd name="connsiteY15679" fmla="*/ 2223433 h 7267344"/>
              <a:gd name="connsiteX15680" fmla="*/ 13338008 w 15576846"/>
              <a:gd name="connsiteY15680" fmla="*/ 2209713 h 7267344"/>
              <a:gd name="connsiteX15681" fmla="*/ 13346555 w 15576846"/>
              <a:gd name="connsiteY15681" fmla="*/ 2217810 h 7267344"/>
              <a:gd name="connsiteX15682" fmla="*/ 13353190 w 15576846"/>
              <a:gd name="connsiteY15682" fmla="*/ 2230743 h 7267344"/>
              <a:gd name="connsiteX15683" fmla="*/ 13344755 w 15576846"/>
              <a:gd name="connsiteY15683" fmla="*/ 2223433 h 7267344"/>
              <a:gd name="connsiteX15684" fmla="*/ 13334296 w 15576846"/>
              <a:gd name="connsiteY15684" fmla="*/ 2214324 h 7267344"/>
              <a:gd name="connsiteX15685" fmla="*/ 13326537 w 15576846"/>
              <a:gd name="connsiteY15685" fmla="*/ 2207914 h 7267344"/>
              <a:gd name="connsiteX15686" fmla="*/ 13319227 w 15576846"/>
              <a:gd name="connsiteY15686" fmla="*/ 2192507 h 7267344"/>
              <a:gd name="connsiteX15687" fmla="*/ 13326875 w 15576846"/>
              <a:gd name="connsiteY15687" fmla="*/ 2199367 h 7267344"/>
              <a:gd name="connsiteX15688" fmla="*/ 13334296 w 15576846"/>
              <a:gd name="connsiteY15688" fmla="*/ 2214324 h 7267344"/>
              <a:gd name="connsiteX15689" fmla="*/ 13312029 w 15576846"/>
              <a:gd name="connsiteY15689" fmla="*/ 2177887 h 7267344"/>
              <a:gd name="connsiteX15690" fmla="*/ 13306181 w 15576846"/>
              <a:gd name="connsiteY15690" fmla="*/ 2166079 h 7267344"/>
              <a:gd name="connsiteX15691" fmla="*/ 13312817 w 15576846"/>
              <a:gd name="connsiteY15691" fmla="*/ 2172376 h 7267344"/>
              <a:gd name="connsiteX15692" fmla="*/ 13318889 w 15576846"/>
              <a:gd name="connsiteY15692" fmla="*/ 2183960 h 7267344"/>
              <a:gd name="connsiteX15693" fmla="*/ 13312029 w 15576846"/>
              <a:gd name="connsiteY15693" fmla="*/ 2177887 h 7267344"/>
              <a:gd name="connsiteX15694" fmla="*/ 13301684 w 15576846"/>
              <a:gd name="connsiteY15694" fmla="*/ 2169115 h 7267344"/>
              <a:gd name="connsiteX15695" fmla="*/ 13294935 w 15576846"/>
              <a:gd name="connsiteY15695" fmla="*/ 2163492 h 7267344"/>
              <a:gd name="connsiteX15696" fmla="*/ 13288413 w 15576846"/>
              <a:gd name="connsiteY15696" fmla="*/ 2149660 h 7267344"/>
              <a:gd name="connsiteX15697" fmla="*/ 13295048 w 15576846"/>
              <a:gd name="connsiteY15697" fmla="*/ 2155620 h 7267344"/>
              <a:gd name="connsiteX15698" fmla="*/ 13301684 w 15576846"/>
              <a:gd name="connsiteY15698" fmla="*/ 2169115 h 7267344"/>
              <a:gd name="connsiteX15699" fmla="*/ 13281441 w 15576846"/>
              <a:gd name="connsiteY15699" fmla="*/ 2135040 h 7267344"/>
              <a:gd name="connsiteX15700" fmla="*/ 13275930 w 15576846"/>
              <a:gd name="connsiteY15700" fmla="*/ 2123569 h 7267344"/>
              <a:gd name="connsiteX15701" fmla="*/ 13281216 w 15576846"/>
              <a:gd name="connsiteY15701" fmla="*/ 2128630 h 7267344"/>
              <a:gd name="connsiteX15702" fmla="*/ 13287064 w 15576846"/>
              <a:gd name="connsiteY15702" fmla="*/ 2140101 h 7267344"/>
              <a:gd name="connsiteX15703" fmla="*/ 13281441 w 15576846"/>
              <a:gd name="connsiteY15703" fmla="*/ 2135040 h 7267344"/>
              <a:gd name="connsiteX15704" fmla="*/ 13267946 w 15576846"/>
              <a:gd name="connsiteY15704" fmla="*/ 2107487 h 7267344"/>
              <a:gd name="connsiteX15705" fmla="*/ 13262660 w 15576846"/>
              <a:gd name="connsiteY15705" fmla="*/ 2096804 h 7267344"/>
              <a:gd name="connsiteX15706" fmla="*/ 13266820 w 15576846"/>
              <a:gd name="connsiteY15706" fmla="*/ 2101077 h 7267344"/>
              <a:gd name="connsiteX15707" fmla="*/ 13272331 w 15576846"/>
              <a:gd name="connsiteY15707" fmla="*/ 2111536 h 7267344"/>
              <a:gd name="connsiteX15708" fmla="*/ 13267946 w 15576846"/>
              <a:gd name="connsiteY15708" fmla="*/ 2107487 h 7267344"/>
              <a:gd name="connsiteX15709" fmla="*/ 13256363 w 15576846"/>
              <a:gd name="connsiteY15709" fmla="*/ 2096916 h 7267344"/>
              <a:gd name="connsiteX15710" fmla="*/ 12982299 w 15576846"/>
              <a:gd name="connsiteY15710" fmla="*/ 1961178 h 7267344"/>
              <a:gd name="connsiteX15711" fmla="*/ 12450141 w 15576846"/>
              <a:gd name="connsiteY15711" fmla="*/ 2570258 h 7267344"/>
              <a:gd name="connsiteX15712" fmla="*/ 12283927 w 15576846"/>
              <a:gd name="connsiteY15712" fmla="*/ 3018858 h 7267344"/>
              <a:gd name="connsiteX15713" fmla="*/ 12057434 w 15576846"/>
              <a:gd name="connsiteY15713" fmla="*/ 3633223 h 7267344"/>
              <a:gd name="connsiteX15714" fmla="*/ 12042364 w 15576846"/>
              <a:gd name="connsiteY15714" fmla="*/ 3633223 h 7267344"/>
              <a:gd name="connsiteX15715" fmla="*/ 12405608 w 15576846"/>
              <a:gd name="connsiteY15715" fmla="*/ 2615129 h 7267344"/>
              <a:gd name="connsiteX15716" fmla="*/ 12429787 w 15576846"/>
              <a:gd name="connsiteY15716" fmla="*/ 2548890 h 7267344"/>
              <a:gd name="connsiteX15717" fmla="*/ 12958120 w 15576846"/>
              <a:gd name="connsiteY15717" fmla="*/ 1929127 h 7267344"/>
              <a:gd name="connsiteX15718" fmla="*/ 13250064 w 15576846"/>
              <a:gd name="connsiteY15718" fmla="*/ 2084321 h 7267344"/>
              <a:gd name="connsiteX15719" fmla="*/ 13256363 w 15576846"/>
              <a:gd name="connsiteY15719" fmla="*/ 2096916 h 7267344"/>
              <a:gd name="connsiteX15720" fmla="*/ 12958120 w 15576846"/>
              <a:gd name="connsiteY15720" fmla="*/ 1921480 h 7267344"/>
              <a:gd name="connsiteX15721" fmla="*/ 12648857 w 15576846"/>
              <a:gd name="connsiteY15721" fmla="*/ 2137177 h 7267344"/>
              <a:gd name="connsiteX15722" fmla="*/ 12425738 w 15576846"/>
              <a:gd name="connsiteY15722" fmla="*/ 2544954 h 7267344"/>
              <a:gd name="connsiteX15723" fmla="*/ 12401559 w 15576846"/>
              <a:gd name="connsiteY15723" fmla="*/ 2611193 h 7267344"/>
              <a:gd name="connsiteX15724" fmla="*/ 12037079 w 15576846"/>
              <a:gd name="connsiteY15724" fmla="*/ 3633223 h 7267344"/>
              <a:gd name="connsiteX15725" fmla="*/ 12022347 w 15576846"/>
              <a:gd name="connsiteY15725" fmla="*/ 3633223 h 7267344"/>
              <a:gd name="connsiteX15726" fmla="*/ 12405383 w 15576846"/>
              <a:gd name="connsiteY15726" fmla="*/ 2523474 h 7267344"/>
              <a:gd name="connsiteX15727" fmla="*/ 12933941 w 15576846"/>
              <a:gd name="connsiteY15727" fmla="*/ 1889204 h 7267344"/>
              <a:gd name="connsiteX15728" fmla="*/ 13235782 w 15576846"/>
              <a:gd name="connsiteY15728" fmla="*/ 2056768 h 7267344"/>
              <a:gd name="connsiteX15729" fmla="*/ 13240956 w 15576846"/>
              <a:gd name="connsiteY15729" fmla="*/ 2066665 h 7267344"/>
              <a:gd name="connsiteX15730" fmla="*/ 12958120 w 15576846"/>
              <a:gd name="connsiteY15730" fmla="*/ 1921480 h 7267344"/>
              <a:gd name="connsiteX15731" fmla="*/ 12034380 w 15576846"/>
              <a:gd name="connsiteY15731" fmla="*/ 3640870 h 7267344"/>
              <a:gd name="connsiteX15732" fmla="*/ 12025833 w 15576846"/>
              <a:gd name="connsiteY15732" fmla="*/ 3666061 h 7267344"/>
              <a:gd name="connsiteX15733" fmla="*/ 12015824 w 15576846"/>
              <a:gd name="connsiteY15733" fmla="*/ 3669210 h 7267344"/>
              <a:gd name="connsiteX15734" fmla="*/ 12010313 w 15576846"/>
              <a:gd name="connsiteY15734" fmla="*/ 3670447 h 7267344"/>
              <a:gd name="connsiteX15735" fmla="*/ 12019761 w 15576846"/>
              <a:gd name="connsiteY15735" fmla="*/ 3640870 h 7267344"/>
              <a:gd name="connsiteX15736" fmla="*/ 12034380 w 15576846"/>
              <a:gd name="connsiteY15736" fmla="*/ 3640870 h 7267344"/>
              <a:gd name="connsiteX15737" fmla="*/ 12018635 w 15576846"/>
              <a:gd name="connsiteY15737" fmla="*/ 3674945 h 7267344"/>
              <a:gd name="connsiteX15738" fmla="*/ 12018299 w 15576846"/>
              <a:gd name="connsiteY15738" fmla="*/ 3675395 h 7267344"/>
              <a:gd name="connsiteX15739" fmla="*/ 12023134 w 15576846"/>
              <a:gd name="connsiteY15739" fmla="*/ 3673933 h 7267344"/>
              <a:gd name="connsiteX15740" fmla="*/ 12014587 w 15576846"/>
              <a:gd name="connsiteY15740" fmla="*/ 3699124 h 7267344"/>
              <a:gd name="connsiteX15741" fmla="*/ 12004915 w 15576846"/>
              <a:gd name="connsiteY15741" fmla="*/ 3705647 h 7267344"/>
              <a:gd name="connsiteX15742" fmla="*/ 11998168 w 15576846"/>
              <a:gd name="connsiteY15742" fmla="*/ 3708233 h 7267344"/>
              <a:gd name="connsiteX15743" fmla="*/ 12007839 w 15576846"/>
              <a:gd name="connsiteY15743" fmla="*/ 3678094 h 7267344"/>
              <a:gd name="connsiteX15744" fmla="*/ 12018635 w 15576846"/>
              <a:gd name="connsiteY15744" fmla="*/ 3674945 h 7267344"/>
              <a:gd name="connsiteX15745" fmla="*/ 12008964 w 15576846"/>
              <a:gd name="connsiteY15745" fmla="*/ 3709695 h 7267344"/>
              <a:gd name="connsiteX15746" fmla="*/ 12011663 w 15576846"/>
              <a:gd name="connsiteY15746" fmla="*/ 3707783 h 7267344"/>
              <a:gd name="connsiteX15747" fmla="*/ 12003116 w 15576846"/>
              <a:gd name="connsiteY15747" fmla="*/ 3733199 h 7267344"/>
              <a:gd name="connsiteX15748" fmla="*/ 11994906 w 15576846"/>
              <a:gd name="connsiteY15748" fmla="*/ 3741409 h 7267344"/>
              <a:gd name="connsiteX15749" fmla="*/ 11986023 w 15576846"/>
              <a:gd name="connsiteY15749" fmla="*/ 3746357 h 7267344"/>
              <a:gd name="connsiteX15750" fmla="*/ 11995582 w 15576846"/>
              <a:gd name="connsiteY15750" fmla="*/ 3716105 h 7267344"/>
              <a:gd name="connsiteX15751" fmla="*/ 12008964 w 15576846"/>
              <a:gd name="connsiteY15751" fmla="*/ 3709695 h 7267344"/>
              <a:gd name="connsiteX15752" fmla="*/ 11999067 w 15576846"/>
              <a:gd name="connsiteY15752" fmla="*/ 3744558 h 7267344"/>
              <a:gd name="connsiteX15753" fmla="*/ 11999630 w 15576846"/>
              <a:gd name="connsiteY15753" fmla="*/ 3743545 h 7267344"/>
              <a:gd name="connsiteX15754" fmla="*/ 11991421 w 15576846"/>
              <a:gd name="connsiteY15754" fmla="*/ 3767949 h 7267344"/>
              <a:gd name="connsiteX15755" fmla="*/ 11984785 w 15576846"/>
              <a:gd name="connsiteY15755" fmla="*/ 3777171 h 7267344"/>
              <a:gd name="connsiteX15756" fmla="*/ 11973764 w 15576846"/>
              <a:gd name="connsiteY15756" fmla="*/ 3785155 h 7267344"/>
              <a:gd name="connsiteX15757" fmla="*/ 11983548 w 15576846"/>
              <a:gd name="connsiteY15757" fmla="*/ 3754117 h 7267344"/>
              <a:gd name="connsiteX15758" fmla="*/ 11999067 w 15576846"/>
              <a:gd name="connsiteY15758" fmla="*/ 3744558 h 7267344"/>
              <a:gd name="connsiteX15759" fmla="*/ 11985460 w 15576846"/>
              <a:gd name="connsiteY15759" fmla="*/ 3786055 h 7267344"/>
              <a:gd name="connsiteX15760" fmla="*/ 11979612 w 15576846"/>
              <a:gd name="connsiteY15760" fmla="*/ 3803711 h 7267344"/>
              <a:gd name="connsiteX15761" fmla="*/ 11974777 w 15576846"/>
              <a:gd name="connsiteY15761" fmla="*/ 3812708 h 7267344"/>
              <a:gd name="connsiteX15762" fmla="*/ 11961731 w 15576846"/>
              <a:gd name="connsiteY15762" fmla="*/ 3823616 h 7267344"/>
              <a:gd name="connsiteX15763" fmla="*/ 11971178 w 15576846"/>
              <a:gd name="connsiteY15763" fmla="*/ 3793590 h 7267344"/>
              <a:gd name="connsiteX15764" fmla="*/ 11985460 w 15576846"/>
              <a:gd name="connsiteY15764" fmla="*/ 3786055 h 7267344"/>
              <a:gd name="connsiteX15765" fmla="*/ 11972977 w 15576846"/>
              <a:gd name="connsiteY15765" fmla="*/ 3823504 h 7267344"/>
              <a:gd name="connsiteX15766" fmla="*/ 11966454 w 15576846"/>
              <a:gd name="connsiteY15766" fmla="*/ 3843297 h 7267344"/>
              <a:gd name="connsiteX15767" fmla="*/ 11964768 w 15576846"/>
              <a:gd name="connsiteY15767" fmla="*/ 3848132 h 7267344"/>
              <a:gd name="connsiteX15768" fmla="*/ 11949585 w 15576846"/>
              <a:gd name="connsiteY15768" fmla="*/ 3862527 h 7267344"/>
              <a:gd name="connsiteX15769" fmla="*/ 11959145 w 15576846"/>
              <a:gd name="connsiteY15769" fmla="*/ 3831826 h 7267344"/>
              <a:gd name="connsiteX15770" fmla="*/ 11972977 w 15576846"/>
              <a:gd name="connsiteY15770" fmla="*/ 3823504 h 7267344"/>
              <a:gd name="connsiteX15771" fmla="*/ 11959819 w 15576846"/>
              <a:gd name="connsiteY15771" fmla="*/ 3863202 h 7267344"/>
              <a:gd name="connsiteX15772" fmla="*/ 11950711 w 15576846"/>
              <a:gd name="connsiteY15772" fmla="*/ 3891092 h 7267344"/>
              <a:gd name="connsiteX15773" fmla="*/ 11937102 w 15576846"/>
              <a:gd name="connsiteY15773" fmla="*/ 3902563 h 7267344"/>
              <a:gd name="connsiteX15774" fmla="*/ 11946662 w 15576846"/>
              <a:gd name="connsiteY15774" fmla="*/ 3871862 h 7267344"/>
              <a:gd name="connsiteX15775" fmla="*/ 11959819 w 15576846"/>
              <a:gd name="connsiteY15775" fmla="*/ 3863202 h 7267344"/>
              <a:gd name="connsiteX15776" fmla="*/ 11930693 w 15576846"/>
              <a:gd name="connsiteY15776" fmla="*/ 3906386 h 7267344"/>
              <a:gd name="connsiteX15777" fmla="*/ 11918210 w 15576846"/>
              <a:gd name="connsiteY15777" fmla="*/ 3912909 h 7267344"/>
              <a:gd name="connsiteX15778" fmla="*/ 11927543 w 15576846"/>
              <a:gd name="connsiteY15778" fmla="*/ 3880746 h 7267344"/>
              <a:gd name="connsiteX15779" fmla="*/ 11940364 w 15576846"/>
              <a:gd name="connsiteY15779" fmla="*/ 3875010 h 7267344"/>
              <a:gd name="connsiteX15780" fmla="*/ 11930693 w 15576846"/>
              <a:gd name="connsiteY15780" fmla="*/ 3906386 h 7267344"/>
              <a:gd name="connsiteX15781" fmla="*/ 11928106 w 15576846"/>
              <a:gd name="connsiteY15781" fmla="*/ 3914933 h 7267344"/>
              <a:gd name="connsiteX15782" fmla="*/ 11918547 w 15576846"/>
              <a:gd name="connsiteY15782" fmla="*/ 3946197 h 7267344"/>
              <a:gd name="connsiteX15783" fmla="*/ 11906626 w 15576846"/>
              <a:gd name="connsiteY15783" fmla="*/ 3953169 h 7267344"/>
              <a:gd name="connsiteX15784" fmla="*/ 11915960 w 15576846"/>
              <a:gd name="connsiteY15784" fmla="*/ 3921231 h 7267344"/>
              <a:gd name="connsiteX15785" fmla="*/ 11928106 w 15576846"/>
              <a:gd name="connsiteY15785" fmla="*/ 3914933 h 7267344"/>
              <a:gd name="connsiteX15786" fmla="*/ 11900440 w 15576846"/>
              <a:gd name="connsiteY15786" fmla="*/ 3956318 h 7267344"/>
              <a:gd name="connsiteX15787" fmla="*/ 11889532 w 15576846"/>
              <a:gd name="connsiteY15787" fmla="*/ 3961716 h 7267344"/>
              <a:gd name="connsiteX15788" fmla="*/ 11898529 w 15576846"/>
              <a:gd name="connsiteY15788" fmla="*/ 3928878 h 7267344"/>
              <a:gd name="connsiteX15789" fmla="*/ 11909888 w 15576846"/>
              <a:gd name="connsiteY15789" fmla="*/ 3923930 h 7267344"/>
              <a:gd name="connsiteX15790" fmla="*/ 11900440 w 15576846"/>
              <a:gd name="connsiteY15790" fmla="*/ 3956318 h 7267344"/>
              <a:gd name="connsiteX15791" fmla="*/ 11883684 w 15576846"/>
              <a:gd name="connsiteY15791" fmla="*/ 3964528 h 7267344"/>
              <a:gd name="connsiteX15792" fmla="*/ 11872663 w 15576846"/>
              <a:gd name="connsiteY15792" fmla="*/ 3969364 h 7267344"/>
              <a:gd name="connsiteX15793" fmla="*/ 11881323 w 15576846"/>
              <a:gd name="connsiteY15793" fmla="*/ 3935738 h 7267344"/>
              <a:gd name="connsiteX15794" fmla="*/ 11892794 w 15576846"/>
              <a:gd name="connsiteY15794" fmla="*/ 3931240 h 7267344"/>
              <a:gd name="connsiteX15795" fmla="*/ 11883684 w 15576846"/>
              <a:gd name="connsiteY15795" fmla="*/ 3964528 h 7267344"/>
              <a:gd name="connsiteX15796" fmla="*/ 11866928 w 15576846"/>
              <a:gd name="connsiteY15796" fmla="*/ 3971725 h 7267344"/>
              <a:gd name="connsiteX15797" fmla="*/ 11855457 w 15576846"/>
              <a:gd name="connsiteY15797" fmla="*/ 3976336 h 7267344"/>
              <a:gd name="connsiteX15798" fmla="*/ 11863778 w 15576846"/>
              <a:gd name="connsiteY15798" fmla="*/ 3941924 h 7267344"/>
              <a:gd name="connsiteX15799" fmla="*/ 11875587 w 15576846"/>
              <a:gd name="connsiteY15799" fmla="*/ 3937650 h 7267344"/>
              <a:gd name="connsiteX15800" fmla="*/ 11866928 w 15576846"/>
              <a:gd name="connsiteY15800" fmla="*/ 3971725 h 7267344"/>
              <a:gd name="connsiteX15801" fmla="*/ 11849946 w 15576846"/>
              <a:gd name="connsiteY15801" fmla="*/ 3978585 h 7267344"/>
              <a:gd name="connsiteX15802" fmla="*/ 11838813 w 15576846"/>
              <a:gd name="connsiteY15802" fmla="*/ 3982859 h 7267344"/>
              <a:gd name="connsiteX15803" fmla="*/ 11846798 w 15576846"/>
              <a:gd name="connsiteY15803" fmla="*/ 3947772 h 7267344"/>
              <a:gd name="connsiteX15804" fmla="*/ 11858268 w 15576846"/>
              <a:gd name="connsiteY15804" fmla="*/ 3943948 h 7267344"/>
              <a:gd name="connsiteX15805" fmla="*/ 11849946 w 15576846"/>
              <a:gd name="connsiteY15805" fmla="*/ 3978585 h 7267344"/>
              <a:gd name="connsiteX15806" fmla="*/ 11833415 w 15576846"/>
              <a:gd name="connsiteY15806" fmla="*/ 3984883 h 7267344"/>
              <a:gd name="connsiteX15807" fmla="*/ 11822282 w 15576846"/>
              <a:gd name="connsiteY15807" fmla="*/ 3988932 h 7267344"/>
              <a:gd name="connsiteX15808" fmla="*/ 11829817 w 15576846"/>
              <a:gd name="connsiteY15808" fmla="*/ 3953169 h 7267344"/>
              <a:gd name="connsiteX15809" fmla="*/ 11841399 w 15576846"/>
              <a:gd name="connsiteY15809" fmla="*/ 3949458 h 7267344"/>
              <a:gd name="connsiteX15810" fmla="*/ 11833415 w 15576846"/>
              <a:gd name="connsiteY15810" fmla="*/ 3984883 h 7267344"/>
              <a:gd name="connsiteX15811" fmla="*/ 11816884 w 15576846"/>
              <a:gd name="connsiteY15811" fmla="*/ 3990731 h 7267344"/>
              <a:gd name="connsiteX15812" fmla="*/ 11805638 w 15576846"/>
              <a:gd name="connsiteY15812" fmla="*/ 3994667 h 7267344"/>
              <a:gd name="connsiteX15813" fmla="*/ 11812835 w 15576846"/>
              <a:gd name="connsiteY15813" fmla="*/ 3958230 h 7267344"/>
              <a:gd name="connsiteX15814" fmla="*/ 11824530 w 15576846"/>
              <a:gd name="connsiteY15814" fmla="*/ 3954744 h 7267344"/>
              <a:gd name="connsiteX15815" fmla="*/ 11816884 w 15576846"/>
              <a:gd name="connsiteY15815" fmla="*/ 3990731 h 7267344"/>
              <a:gd name="connsiteX15816" fmla="*/ 11800353 w 15576846"/>
              <a:gd name="connsiteY15816" fmla="*/ 3996466 h 7267344"/>
              <a:gd name="connsiteX15817" fmla="*/ 10909787 w 15576846"/>
              <a:gd name="connsiteY15817" fmla="*/ 4199905 h 7267344"/>
              <a:gd name="connsiteX15818" fmla="*/ 10902140 w 15576846"/>
              <a:gd name="connsiteY15818" fmla="*/ 4201255 h 7267344"/>
              <a:gd name="connsiteX15819" fmla="*/ 10858731 w 15576846"/>
              <a:gd name="connsiteY15819" fmla="*/ 4202042 h 7267344"/>
              <a:gd name="connsiteX15820" fmla="*/ 10389888 w 15576846"/>
              <a:gd name="connsiteY15820" fmla="*/ 4120509 h 7267344"/>
              <a:gd name="connsiteX15821" fmla="*/ 10113350 w 15576846"/>
              <a:gd name="connsiteY15821" fmla="*/ 4027730 h 7267344"/>
              <a:gd name="connsiteX15822" fmla="*/ 9867964 w 15576846"/>
              <a:gd name="connsiteY15822" fmla="*/ 3948671 h 7267344"/>
              <a:gd name="connsiteX15823" fmla="*/ 9402383 w 15576846"/>
              <a:gd name="connsiteY15823" fmla="*/ 3778970 h 7267344"/>
              <a:gd name="connsiteX15824" fmla="*/ 9204117 w 15576846"/>
              <a:gd name="connsiteY15824" fmla="*/ 3727689 h 7267344"/>
              <a:gd name="connsiteX15825" fmla="*/ 9203105 w 15576846"/>
              <a:gd name="connsiteY15825" fmla="*/ 3724090 h 7267344"/>
              <a:gd name="connsiteX15826" fmla="*/ 9401821 w 15576846"/>
              <a:gd name="connsiteY15826" fmla="*/ 3768399 h 7267344"/>
              <a:gd name="connsiteX15827" fmla="*/ 9868414 w 15576846"/>
              <a:gd name="connsiteY15827" fmla="*/ 3912684 h 7267344"/>
              <a:gd name="connsiteX15828" fmla="*/ 10118973 w 15576846"/>
              <a:gd name="connsiteY15828" fmla="*/ 3985895 h 7267344"/>
              <a:gd name="connsiteX15829" fmla="*/ 10394386 w 15576846"/>
              <a:gd name="connsiteY15829" fmla="*/ 4064504 h 7267344"/>
              <a:gd name="connsiteX15830" fmla="*/ 10865478 w 15576846"/>
              <a:gd name="connsiteY15830" fmla="*/ 4138615 h 7267344"/>
              <a:gd name="connsiteX15831" fmla="*/ 10909112 w 15576846"/>
              <a:gd name="connsiteY15831" fmla="*/ 4137828 h 7267344"/>
              <a:gd name="connsiteX15832" fmla="*/ 10958257 w 15576846"/>
              <a:gd name="connsiteY15832" fmla="*/ 4129618 h 7267344"/>
              <a:gd name="connsiteX15833" fmla="*/ 11807438 w 15576846"/>
              <a:gd name="connsiteY15833" fmla="*/ 3959804 h 7267344"/>
              <a:gd name="connsiteX15834" fmla="*/ 11800353 w 15576846"/>
              <a:gd name="connsiteY15834" fmla="*/ 3996466 h 7267344"/>
              <a:gd name="connsiteX15835" fmla="*/ 8716606 w 15576846"/>
              <a:gd name="connsiteY15835" fmla="*/ 2698911 h 7267344"/>
              <a:gd name="connsiteX15836" fmla="*/ 8156784 w 15576846"/>
              <a:gd name="connsiteY15836" fmla="*/ 2229956 h 7267344"/>
              <a:gd name="connsiteX15837" fmla="*/ 7474381 w 15576846"/>
              <a:gd name="connsiteY15837" fmla="*/ 2837348 h 7267344"/>
              <a:gd name="connsiteX15838" fmla="*/ 8162520 w 15576846"/>
              <a:gd name="connsiteY15838" fmla="*/ 2204877 h 7267344"/>
              <a:gd name="connsiteX15839" fmla="*/ 8720430 w 15576846"/>
              <a:gd name="connsiteY15839" fmla="*/ 2682492 h 7267344"/>
              <a:gd name="connsiteX15840" fmla="*/ 9099418 w 15576846"/>
              <a:gd name="connsiteY15840" fmla="*/ 3517840 h 7267344"/>
              <a:gd name="connsiteX15841" fmla="*/ 8716606 w 15576846"/>
              <a:gd name="connsiteY15841" fmla="*/ 2698911 h 7267344"/>
              <a:gd name="connsiteX15842" fmla="*/ 5825729 w 15576846"/>
              <a:gd name="connsiteY15842" fmla="*/ 1944871 h 7267344"/>
              <a:gd name="connsiteX15843" fmla="*/ 5404568 w 15576846"/>
              <a:gd name="connsiteY15843" fmla="*/ 977946 h 7267344"/>
              <a:gd name="connsiteX15844" fmla="*/ 4907498 w 15576846"/>
              <a:gd name="connsiteY15844" fmla="*/ 568707 h 7267344"/>
              <a:gd name="connsiteX15845" fmla="*/ 4852168 w 15576846"/>
              <a:gd name="connsiteY15845" fmla="*/ 573093 h 7267344"/>
              <a:gd name="connsiteX15846" fmla="*/ 4279975 w 15576846"/>
              <a:gd name="connsiteY15846" fmla="*/ 1162942 h 7267344"/>
              <a:gd name="connsiteX15847" fmla="*/ 4036951 w 15576846"/>
              <a:gd name="connsiteY15847" fmla="*/ 1722089 h 7267344"/>
              <a:gd name="connsiteX15848" fmla="*/ 4288747 w 15576846"/>
              <a:gd name="connsiteY15848" fmla="*/ 1110648 h 7267344"/>
              <a:gd name="connsiteX15849" fmla="*/ 4858803 w 15576846"/>
              <a:gd name="connsiteY15849" fmla="*/ 509778 h 7267344"/>
              <a:gd name="connsiteX15850" fmla="*/ 4913909 w 15576846"/>
              <a:gd name="connsiteY15850" fmla="*/ 505280 h 7267344"/>
              <a:gd name="connsiteX15851" fmla="*/ 5408954 w 15576846"/>
              <a:gd name="connsiteY15851" fmla="*/ 921154 h 7267344"/>
              <a:gd name="connsiteX15852" fmla="*/ 5825953 w 15576846"/>
              <a:gd name="connsiteY15852" fmla="*/ 1908884 h 7267344"/>
              <a:gd name="connsiteX15853" fmla="*/ 6122508 w 15576846"/>
              <a:gd name="connsiteY15853" fmla="*/ 2858491 h 7267344"/>
              <a:gd name="connsiteX15854" fmla="*/ 5825729 w 15576846"/>
              <a:gd name="connsiteY15854" fmla="*/ 1944871 h 7267344"/>
              <a:gd name="connsiteX15855" fmla="*/ 2271790 w 15576846"/>
              <a:gd name="connsiteY15855" fmla="*/ 3830701 h 7267344"/>
              <a:gd name="connsiteX15856" fmla="*/ 1753802 w 15576846"/>
              <a:gd name="connsiteY15856" fmla="*/ 3944510 h 7267344"/>
              <a:gd name="connsiteX15857" fmla="*/ 1552500 w 15576846"/>
              <a:gd name="connsiteY15857" fmla="*/ 3921681 h 7267344"/>
              <a:gd name="connsiteX15858" fmla="*/ 1523374 w 15576846"/>
              <a:gd name="connsiteY15858" fmla="*/ 3891205 h 7267344"/>
              <a:gd name="connsiteX15859" fmla="*/ 1730523 w 15576846"/>
              <a:gd name="connsiteY15859" fmla="*/ 3912347 h 7267344"/>
              <a:gd name="connsiteX15860" fmla="*/ 2252222 w 15576846"/>
              <a:gd name="connsiteY15860" fmla="*/ 3809334 h 7267344"/>
              <a:gd name="connsiteX15861" fmla="*/ 2717129 w 15576846"/>
              <a:gd name="connsiteY15861" fmla="*/ 3649867 h 7267344"/>
              <a:gd name="connsiteX15862" fmla="*/ 2271790 w 15576846"/>
              <a:gd name="connsiteY15862" fmla="*/ 3830701 h 7267344"/>
              <a:gd name="connsiteX15863" fmla="*/ 1542829 w 15576846"/>
              <a:gd name="connsiteY15863" fmla="*/ 3920219 h 7267344"/>
              <a:gd name="connsiteX15864" fmla="*/ 1529109 w 15576846"/>
              <a:gd name="connsiteY15864" fmla="*/ 3918195 h 7267344"/>
              <a:gd name="connsiteX15865" fmla="*/ 1500094 w 15576846"/>
              <a:gd name="connsiteY15865" fmla="*/ 3888168 h 7267344"/>
              <a:gd name="connsiteX15866" fmla="*/ 1513365 w 15576846"/>
              <a:gd name="connsiteY15866" fmla="*/ 3889855 h 7267344"/>
              <a:gd name="connsiteX15867" fmla="*/ 1542829 w 15576846"/>
              <a:gd name="connsiteY15867" fmla="*/ 3920219 h 7267344"/>
              <a:gd name="connsiteX15868" fmla="*/ 1519212 w 15576846"/>
              <a:gd name="connsiteY15868" fmla="*/ 3916845 h 7267344"/>
              <a:gd name="connsiteX15869" fmla="*/ 1505605 w 15576846"/>
              <a:gd name="connsiteY15869" fmla="*/ 3914821 h 7267344"/>
              <a:gd name="connsiteX15870" fmla="*/ 1476590 w 15576846"/>
              <a:gd name="connsiteY15870" fmla="*/ 3885244 h 7267344"/>
              <a:gd name="connsiteX15871" fmla="*/ 1489748 w 15576846"/>
              <a:gd name="connsiteY15871" fmla="*/ 3886931 h 7267344"/>
              <a:gd name="connsiteX15872" fmla="*/ 1519212 w 15576846"/>
              <a:gd name="connsiteY15872" fmla="*/ 3916845 h 7267344"/>
              <a:gd name="connsiteX15873" fmla="*/ 1494696 w 15576846"/>
              <a:gd name="connsiteY15873" fmla="*/ 3913134 h 7267344"/>
              <a:gd name="connsiteX15874" fmla="*/ 1481314 w 15576846"/>
              <a:gd name="connsiteY15874" fmla="*/ 3911110 h 7267344"/>
              <a:gd name="connsiteX15875" fmla="*/ 1452187 w 15576846"/>
              <a:gd name="connsiteY15875" fmla="*/ 3881983 h 7267344"/>
              <a:gd name="connsiteX15876" fmla="*/ 1465232 w 15576846"/>
              <a:gd name="connsiteY15876" fmla="*/ 3883782 h 7267344"/>
              <a:gd name="connsiteX15877" fmla="*/ 1494696 w 15576846"/>
              <a:gd name="connsiteY15877" fmla="*/ 3913134 h 7267344"/>
              <a:gd name="connsiteX15878" fmla="*/ 1470855 w 15576846"/>
              <a:gd name="connsiteY15878" fmla="*/ 3909423 h 7267344"/>
              <a:gd name="connsiteX15879" fmla="*/ 1457585 w 15576846"/>
              <a:gd name="connsiteY15879" fmla="*/ 3907286 h 7267344"/>
              <a:gd name="connsiteX15880" fmla="*/ 1428570 w 15576846"/>
              <a:gd name="connsiteY15880" fmla="*/ 3878609 h 7267344"/>
              <a:gd name="connsiteX15881" fmla="*/ 1441503 w 15576846"/>
              <a:gd name="connsiteY15881" fmla="*/ 3880408 h 7267344"/>
              <a:gd name="connsiteX15882" fmla="*/ 1470855 w 15576846"/>
              <a:gd name="connsiteY15882" fmla="*/ 3909423 h 7267344"/>
              <a:gd name="connsiteX15883" fmla="*/ 1447014 w 15576846"/>
              <a:gd name="connsiteY15883" fmla="*/ 3905599 h 7267344"/>
              <a:gd name="connsiteX15884" fmla="*/ 1433968 w 15576846"/>
              <a:gd name="connsiteY15884" fmla="*/ 3903463 h 7267344"/>
              <a:gd name="connsiteX15885" fmla="*/ 1404954 w 15576846"/>
              <a:gd name="connsiteY15885" fmla="*/ 3875235 h 7267344"/>
              <a:gd name="connsiteX15886" fmla="*/ 1417887 w 15576846"/>
              <a:gd name="connsiteY15886" fmla="*/ 3877147 h 7267344"/>
              <a:gd name="connsiteX15887" fmla="*/ 1447014 w 15576846"/>
              <a:gd name="connsiteY15887" fmla="*/ 3905599 h 7267344"/>
              <a:gd name="connsiteX15888" fmla="*/ 1423060 w 15576846"/>
              <a:gd name="connsiteY15888" fmla="*/ 3901551 h 7267344"/>
              <a:gd name="connsiteX15889" fmla="*/ 1410239 w 15576846"/>
              <a:gd name="connsiteY15889" fmla="*/ 3899302 h 7267344"/>
              <a:gd name="connsiteX15890" fmla="*/ 1381225 w 15576846"/>
              <a:gd name="connsiteY15890" fmla="*/ 3871636 h 7267344"/>
              <a:gd name="connsiteX15891" fmla="*/ 1393933 w 15576846"/>
              <a:gd name="connsiteY15891" fmla="*/ 3873548 h 7267344"/>
              <a:gd name="connsiteX15892" fmla="*/ 1423060 w 15576846"/>
              <a:gd name="connsiteY15892" fmla="*/ 3901551 h 7267344"/>
              <a:gd name="connsiteX15893" fmla="*/ 1398881 w 15576846"/>
              <a:gd name="connsiteY15893" fmla="*/ 3897277 h 7267344"/>
              <a:gd name="connsiteX15894" fmla="*/ 1386173 w 15576846"/>
              <a:gd name="connsiteY15894" fmla="*/ 3895028 h 7267344"/>
              <a:gd name="connsiteX15895" fmla="*/ 1357159 w 15576846"/>
              <a:gd name="connsiteY15895" fmla="*/ 3867925 h 7267344"/>
              <a:gd name="connsiteX15896" fmla="*/ 1369754 w 15576846"/>
              <a:gd name="connsiteY15896" fmla="*/ 3869950 h 7267344"/>
              <a:gd name="connsiteX15897" fmla="*/ 1398881 w 15576846"/>
              <a:gd name="connsiteY15897" fmla="*/ 3897277 h 7267344"/>
              <a:gd name="connsiteX15898" fmla="*/ 1346812 w 15576846"/>
              <a:gd name="connsiteY15898" fmla="*/ 3858366 h 7267344"/>
              <a:gd name="connsiteX15899" fmla="*/ 1317123 w 15576846"/>
              <a:gd name="connsiteY15899" fmla="*/ 3832163 h 7267344"/>
              <a:gd name="connsiteX15900" fmla="*/ 1329269 w 15576846"/>
              <a:gd name="connsiteY15900" fmla="*/ 3833850 h 7267344"/>
              <a:gd name="connsiteX15901" fmla="*/ 1359408 w 15576846"/>
              <a:gd name="connsiteY15901" fmla="*/ 3860391 h 7267344"/>
              <a:gd name="connsiteX15902" fmla="*/ 1346812 w 15576846"/>
              <a:gd name="connsiteY15902" fmla="*/ 3858366 h 7267344"/>
              <a:gd name="connsiteX15903" fmla="*/ 1306215 w 15576846"/>
              <a:gd name="connsiteY15903" fmla="*/ 3822942 h 7267344"/>
              <a:gd name="connsiteX15904" fmla="*/ 1274164 w 15576846"/>
              <a:gd name="connsiteY15904" fmla="*/ 3796626 h 7267344"/>
              <a:gd name="connsiteX15905" fmla="*/ 1285747 w 15576846"/>
              <a:gd name="connsiteY15905" fmla="*/ 3798088 h 7267344"/>
              <a:gd name="connsiteX15906" fmla="*/ 1318585 w 15576846"/>
              <a:gd name="connsiteY15906" fmla="*/ 3824741 h 7267344"/>
              <a:gd name="connsiteX15907" fmla="*/ 1306215 w 15576846"/>
              <a:gd name="connsiteY15907" fmla="*/ 3822942 h 7267344"/>
              <a:gd name="connsiteX15908" fmla="*/ 1262131 w 15576846"/>
              <a:gd name="connsiteY15908" fmla="*/ 3787180 h 7267344"/>
              <a:gd name="connsiteX15909" fmla="*/ 1227943 w 15576846"/>
              <a:gd name="connsiteY15909" fmla="*/ 3761539 h 7267344"/>
              <a:gd name="connsiteX15910" fmla="*/ 1238627 w 15576846"/>
              <a:gd name="connsiteY15910" fmla="*/ 3762663 h 7267344"/>
              <a:gd name="connsiteX15911" fmla="*/ 1273939 w 15576846"/>
              <a:gd name="connsiteY15911" fmla="*/ 3788642 h 7267344"/>
              <a:gd name="connsiteX15912" fmla="*/ 1262131 w 15576846"/>
              <a:gd name="connsiteY15912" fmla="*/ 3787180 h 7267344"/>
              <a:gd name="connsiteX15913" fmla="*/ 1215235 w 15576846"/>
              <a:gd name="connsiteY15913" fmla="*/ 3752655 h 7267344"/>
              <a:gd name="connsiteX15914" fmla="*/ 1177561 w 15576846"/>
              <a:gd name="connsiteY15914" fmla="*/ 3727464 h 7267344"/>
              <a:gd name="connsiteX15915" fmla="*/ 1186670 w 15576846"/>
              <a:gd name="connsiteY15915" fmla="*/ 3728251 h 7267344"/>
              <a:gd name="connsiteX15916" fmla="*/ 1226031 w 15576846"/>
              <a:gd name="connsiteY15916" fmla="*/ 3753892 h 7267344"/>
              <a:gd name="connsiteX15917" fmla="*/ 1215235 w 15576846"/>
              <a:gd name="connsiteY15917" fmla="*/ 3752655 h 7267344"/>
              <a:gd name="connsiteX15918" fmla="*/ 1201178 w 15576846"/>
              <a:gd name="connsiteY15918" fmla="*/ 3751193 h 7267344"/>
              <a:gd name="connsiteX15919" fmla="*/ 1190494 w 15576846"/>
              <a:gd name="connsiteY15919" fmla="*/ 3749956 h 7267344"/>
              <a:gd name="connsiteX15920" fmla="*/ 1153158 w 15576846"/>
              <a:gd name="connsiteY15920" fmla="*/ 3725327 h 7267344"/>
              <a:gd name="connsiteX15921" fmla="*/ 1162154 w 15576846"/>
              <a:gd name="connsiteY15921" fmla="*/ 3726114 h 7267344"/>
              <a:gd name="connsiteX15922" fmla="*/ 1201178 w 15576846"/>
              <a:gd name="connsiteY15922" fmla="*/ 3751193 h 7267344"/>
              <a:gd name="connsiteX15923" fmla="*/ 1176099 w 15576846"/>
              <a:gd name="connsiteY15923" fmla="*/ 3748381 h 7267344"/>
              <a:gd name="connsiteX15924" fmla="*/ 1165416 w 15576846"/>
              <a:gd name="connsiteY15924" fmla="*/ 3747144 h 7267344"/>
              <a:gd name="connsiteX15925" fmla="*/ 1128529 w 15576846"/>
              <a:gd name="connsiteY15925" fmla="*/ 3723078 h 7267344"/>
              <a:gd name="connsiteX15926" fmla="*/ 1137413 w 15576846"/>
              <a:gd name="connsiteY15926" fmla="*/ 3723978 h 7267344"/>
              <a:gd name="connsiteX15927" fmla="*/ 1176099 w 15576846"/>
              <a:gd name="connsiteY15927" fmla="*/ 3748381 h 7267344"/>
              <a:gd name="connsiteX15928" fmla="*/ 1113572 w 15576846"/>
              <a:gd name="connsiteY15928" fmla="*/ 3714081 h 7267344"/>
              <a:gd name="connsiteX15929" fmla="*/ 1071625 w 15576846"/>
              <a:gd name="connsiteY15929" fmla="*/ 3690802 h 7267344"/>
              <a:gd name="connsiteX15930" fmla="*/ 1078147 w 15576846"/>
              <a:gd name="connsiteY15930" fmla="*/ 3691252 h 7267344"/>
              <a:gd name="connsiteX15931" fmla="*/ 1122344 w 15576846"/>
              <a:gd name="connsiteY15931" fmla="*/ 3714868 h 7267344"/>
              <a:gd name="connsiteX15932" fmla="*/ 1113572 w 15576846"/>
              <a:gd name="connsiteY15932" fmla="*/ 3714081 h 7267344"/>
              <a:gd name="connsiteX15933" fmla="*/ 1096478 w 15576846"/>
              <a:gd name="connsiteY15933" fmla="*/ 3712282 h 7267344"/>
              <a:gd name="connsiteX15934" fmla="*/ 1087819 w 15576846"/>
              <a:gd name="connsiteY15934" fmla="*/ 3711270 h 7267344"/>
              <a:gd name="connsiteX15935" fmla="*/ 1046434 w 15576846"/>
              <a:gd name="connsiteY15935" fmla="*/ 3688665 h 7267344"/>
              <a:gd name="connsiteX15936" fmla="*/ 1052731 w 15576846"/>
              <a:gd name="connsiteY15936" fmla="*/ 3689227 h 7267344"/>
              <a:gd name="connsiteX15937" fmla="*/ 1096478 w 15576846"/>
              <a:gd name="connsiteY15937" fmla="*/ 3712282 h 7267344"/>
              <a:gd name="connsiteX15938" fmla="*/ 1069488 w 15576846"/>
              <a:gd name="connsiteY15938" fmla="*/ 3708908 h 7267344"/>
              <a:gd name="connsiteX15939" fmla="*/ 1060716 w 15576846"/>
              <a:gd name="connsiteY15939" fmla="*/ 3707671 h 7267344"/>
              <a:gd name="connsiteX15940" fmla="*/ 1019218 w 15576846"/>
              <a:gd name="connsiteY15940" fmla="*/ 3685629 h 7267344"/>
              <a:gd name="connsiteX15941" fmla="*/ 1025629 w 15576846"/>
              <a:gd name="connsiteY15941" fmla="*/ 3686529 h 7267344"/>
              <a:gd name="connsiteX15942" fmla="*/ 1069488 w 15576846"/>
              <a:gd name="connsiteY15942" fmla="*/ 3708908 h 7267344"/>
              <a:gd name="connsiteX15943" fmla="*/ 1039236 w 15576846"/>
              <a:gd name="connsiteY15943" fmla="*/ 3703847 h 7267344"/>
              <a:gd name="connsiteX15944" fmla="*/ 1026528 w 15576846"/>
              <a:gd name="connsiteY15944" fmla="*/ 3700361 h 7267344"/>
              <a:gd name="connsiteX15945" fmla="*/ 1021805 w 15576846"/>
              <a:gd name="connsiteY15945" fmla="*/ 3697887 h 7267344"/>
              <a:gd name="connsiteX15946" fmla="*/ 1021130 w 15576846"/>
              <a:gd name="connsiteY15946" fmla="*/ 3697212 h 7267344"/>
              <a:gd name="connsiteX15947" fmla="*/ 1020455 w 15576846"/>
              <a:gd name="connsiteY15947" fmla="*/ 3695525 h 7267344"/>
              <a:gd name="connsiteX15948" fmla="*/ 1019218 w 15576846"/>
              <a:gd name="connsiteY15948" fmla="*/ 3695413 h 7267344"/>
              <a:gd name="connsiteX15949" fmla="*/ 1016857 w 15576846"/>
              <a:gd name="connsiteY15949" fmla="*/ 3695188 h 7267344"/>
              <a:gd name="connsiteX15950" fmla="*/ 985031 w 15576846"/>
              <a:gd name="connsiteY15950" fmla="*/ 3679331 h 7267344"/>
              <a:gd name="connsiteX15951" fmla="*/ 989867 w 15576846"/>
              <a:gd name="connsiteY15951" fmla="*/ 3679556 h 7267344"/>
              <a:gd name="connsiteX15952" fmla="*/ 1039236 w 15576846"/>
              <a:gd name="connsiteY15952" fmla="*/ 3703847 h 7267344"/>
              <a:gd name="connsiteX15953" fmla="*/ 999088 w 15576846"/>
              <a:gd name="connsiteY15953" fmla="*/ 3693951 h 7267344"/>
              <a:gd name="connsiteX15954" fmla="*/ 992453 w 15576846"/>
              <a:gd name="connsiteY15954" fmla="*/ 3693501 h 7267344"/>
              <a:gd name="connsiteX15955" fmla="*/ 961527 w 15576846"/>
              <a:gd name="connsiteY15955" fmla="*/ 3678207 h 7267344"/>
              <a:gd name="connsiteX15956" fmla="*/ 966138 w 15576846"/>
              <a:gd name="connsiteY15956" fmla="*/ 3678431 h 7267344"/>
              <a:gd name="connsiteX15957" fmla="*/ 999088 w 15576846"/>
              <a:gd name="connsiteY15957" fmla="*/ 3693951 h 7267344"/>
              <a:gd name="connsiteX15958" fmla="*/ 974460 w 15576846"/>
              <a:gd name="connsiteY15958" fmla="*/ 3692039 h 7267344"/>
              <a:gd name="connsiteX15959" fmla="*/ 968162 w 15576846"/>
              <a:gd name="connsiteY15959" fmla="*/ 3691589 h 7267344"/>
              <a:gd name="connsiteX15960" fmla="*/ 938135 w 15576846"/>
              <a:gd name="connsiteY15960" fmla="*/ 3676969 h 7267344"/>
              <a:gd name="connsiteX15961" fmla="*/ 942521 w 15576846"/>
              <a:gd name="connsiteY15961" fmla="*/ 3677195 h 7267344"/>
              <a:gd name="connsiteX15962" fmla="*/ 974460 w 15576846"/>
              <a:gd name="connsiteY15962" fmla="*/ 3692039 h 7267344"/>
              <a:gd name="connsiteX15963" fmla="*/ 949719 w 15576846"/>
              <a:gd name="connsiteY15963" fmla="*/ 3690240 h 7267344"/>
              <a:gd name="connsiteX15964" fmla="*/ 943758 w 15576846"/>
              <a:gd name="connsiteY15964" fmla="*/ 3689790 h 7267344"/>
              <a:gd name="connsiteX15965" fmla="*/ 914744 w 15576846"/>
              <a:gd name="connsiteY15965" fmla="*/ 3675845 h 7267344"/>
              <a:gd name="connsiteX15966" fmla="*/ 918792 w 15576846"/>
              <a:gd name="connsiteY15966" fmla="*/ 3676070 h 7267344"/>
              <a:gd name="connsiteX15967" fmla="*/ 949719 w 15576846"/>
              <a:gd name="connsiteY15967" fmla="*/ 3690240 h 7267344"/>
              <a:gd name="connsiteX15968" fmla="*/ 925090 w 15576846"/>
              <a:gd name="connsiteY15968" fmla="*/ 3688440 h 7267344"/>
              <a:gd name="connsiteX15969" fmla="*/ 919467 w 15576846"/>
              <a:gd name="connsiteY15969" fmla="*/ 3687991 h 7267344"/>
              <a:gd name="connsiteX15970" fmla="*/ 891465 w 15576846"/>
              <a:gd name="connsiteY15970" fmla="*/ 3674720 h 7267344"/>
              <a:gd name="connsiteX15971" fmla="*/ 895176 w 15576846"/>
              <a:gd name="connsiteY15971" fmla="*/ 3674945 h 7267344"/>
              <a:gd name="connsiteX15972" fmla="*/ 925090 w 15576846"/>
              <a:gd name="connsiteY15972" fmla="*/ 3688440 h 7267344"/>
              <a:gd name="connsiteX15973" fmla="*/ 900686 w 15576846"/>
              <a:gd name="connsiteY15973" fmla="*/ 3686529 h 7267344"/>
              <a:gd name="connsiteX15974" fmla="*/ 895176 w 15576846"/>
              <a:gd name="connsiteY15974" fmla="*/ 3686079 h 7267344"/>
              <a:gd name="connsiteX15975" fmla="*/ 868186 w 15576846"/>
              <a:gd name="connsiteY15975" fmla="*/ 3673483 h 7267344"/>
              <a:gd name="connsiteX15976" fmla="*/ 871559 w 15576846"/>
              <a:gd name="connsiteY15976" fmla="*/ 3673596 h 7267344"/>
              <a:gd name="connsiteX15977" fmla="*/ 900686 w 15576846"/>
              <a:gd name="connsiteY15977" fmla="*/ 3686529 h 7267344"/>
              <a:gd name="connsiteX15978" fmla="*/ 875945 w 15576846"/>
              <a:gd name="connsiteY15978" fmla="*/ 3684729 h 7267344"/>
              <a:gd name="connsiteX15979" fmla="*/ 870885 w 15576846"/>
              <a:gd name="connsiteY15979" fmla="*/ 3684392 h 7267344"/>
              <a:gd name="connsiteX15980" fmla="*/ 844907 w 15576846"/>
              <a:gd name="connsiteY15980" fmla="*/ 3672471 h 7267344"/>
              <a:gd name="connsiteX15981" fmla="*/ 847943 w 15576846"/>
              <a:gd name="connsiteY15981" fmla="*/ 3672584 h 7267344"/>
              <a:gd name="connsiteX15982" fmla="*/ 875945 w 15576846"/>
              <a:gd name="connsiteY15982" fmla="*/ 3684729 h 7267344"/>
              <a:gd name="connsiteX15983" fmla="*/ 851092 w 15576846"/>
              <a:gd name="connsiteY15983" fmla="*/ 3682930 h 7267344"/>
              <a:gd name="connsiteX15984" fmla="*/ 846706 w 15576846"/>
              <a:gd name="connsiteY15984" fmla="*/ 3682592 h 7267344"/>
              <a:gd name="connsiteX15985" fmla="*/ 821740 w 15576846"/>
              <a:gd name="connsiteY15985" fmla="*/ 3671346 h 7267344"/>
              <a:gd name="connsiteX15986" fmla="*/ 824102 w 15576846"/>
              <a:gd name="connsiteY15986" fmla="*/ 3671459 h 7267344"/>
              <a:gd name="connsiteX15987" fmla="*/ 851092 w 15576846"/>
              <a:gd name="connsiteY15987" fmla="*/ 3682930 h 7267344"/>
              <a:gd name="connsiteX15988" fmla="*/ 826351 w 15576846"/>
              <a:gd name="connsiteY15988" fmla="*/ 3681018 h 7267344"/>
              <a:gd name="connsiteX15989" fmla="*/ 822415 w 15576846"/>
              <a:gd name="connsiteY15989" fmla="*/ 3680681 h 7267344"/>
              <a:gd name="connsiteX15990" fmla="*/ 798461 w 15576846"/>
              <a:gd name="connsiteY15990" fmla="*/ 3670110 h 7267344"/>
              <a:gd name="connsiteX15991" fmla="*/ 800485 w 15576846"/>
              <a:gd name="connsiteY15991" fmla="*/ 3670222 h 7267344"/>
              <a:gd name="connsiteX15992" fmla="*/ 826351 w 15576846"/>
              <a:gd name="connsiteY15992" fmla="*/ 3681018 h 7267344"/>
              <a:gd name="connsiteX15993" fmla="*/ 1732435 w 15576846"/>
              <a:gd name="connsiteY15993" fmla="*/ 4431572 h 7267344"/>
              <a:gd name="connsiteX15994" fmla="*/ 1741207 w 15576846"/>
              <a:gd name="connsiteY15994" fmla="*/ 4442368 h 7267344"/>
              <a:gd name="connsiteX15995" fmla="*/ 1743344 w 15576846"/>
              <a:gd name="connsiteY15995" fmla="*/ 4447878 h 7267344"/>
              <a:gd name="connsiteX15996" fmla="*/ 1732773 w 15576846"/>
              <a:gd name="connsiteY15996" fmla="*/ 4440568 h 7267344"/>
              <a:gd name="connsiteX15997" fmla="*/ 1727824 w 15576846"/>
              <a:gd name="connsiteY15997" fmla="*/ 4428647 h 7267344"/>
              <a:gd name="connsiteX15998" fmla="*/ 1732435 w 15576846"/>
              <a:gd name="connsiteY15998" fmla="*/ 4431572 h 7267344"/>
              <a:gd name="connsiteX15999" fmla="*/ 1747617 w 15576846"/>
              <a:gd name="connsiteY15999" fmla="*/ 4444842 h 7267344"/>
              <a:gd name="connsiteX16000" fmla="*/ 1757401 w 15576846"/>
              <a:gd name="connsiteY16000" fmla="*/ 4457437 h 7267344"/>
              <a:gd name="connsiteX16001" fmla="*/ 1750766 w 15576846"/>
              <a:gd name="connsiteY16001" fmla="*/ 4453051 h 7267344"/>
              <a:gd name="connsiteX16002" fmla="*/ 1747617 w 15576846"/>
              <a:gd name="connsiteY16002" fmla="*/ 4444842 h 7267344"/>
              <a:gd name="connsiteX16003" fmla="*/ 1766285 w 15576846"/>
              <a:gd name="connsiteY16003" fmla="*/ 4472057 h 7267344"/>
              <a:gd name="connsiteX16004" fmla="*/ 1771683 w 15576846"/>
              <a:gd name="connsiteY16004" fmla="*/ 4485552 h 7267344"/>
              <a:gd name="connsiteX16005" fmla="*/ 1761675 w 15576846"/>
              <a:gd name="connsiteY16005" fmla="*/ 4478467 h 7267344"/>
              <a:gd name="connsiteX16006" fmla="*/ 1755939 w 15576846"/>
              <a:gd name="connsiteY16006" fmla="*/ 4465309 h 7267344"/>
              <a:gd name="connsiteX16007" fmla="*/ 1766285 w 15576846"/>
              <a:gd name="connsiteY16007" fmla="*/ 4472057 h 7267344"/>
              <a:gd name="connsiteX16008" fmla="*/ 1773708 w 15576846"/>
              <a:gd name="connsiteY16008" fmla="*/ 4476780 h 7267344"/>
              <a:gd name="connsiteX16009" fmla="*/ 1781018 w 15576846"/>
              <a:gd name="connsiteY16009" fmla="*/ 4481391 h 7267344"/>
              <a:gd name="connsiteX16010" fmla="*/ 1786416 w 15576846"/>
              <a:gd name="connsiteY16010" fmla="*/ 4488588 h 7267344"/>
              <a:gd name="connsiteX16011" fmla="*/ 1790127 w 15576846"/>
              <a:gd name="connsiteY16011" fmla="*/ 4498260 h 7267344"/>
              <a:gd name="connsiteX16012" fmla="*/ 1779556 w 15576846"/>
              <a:gd name="connsiteY16012" fmla="*/ 4491063 h 7267344"/>
              <a:gd name="connsiteX16013" fmla="*/ 1773708 w 15576846"/>
              <a:gd name="connsiteY16013" fmla="*/ 4476780 h 7267344"/>
              <a:gd name="connsiteX16014" fmla="*/ 1794288 w 15576846"/>
              <a:gd name="connsiteY16014" fmla="*/ 4508831 h 7267344"/>
              <a:gd name="connsiteX16015" fmla="*/ 1799911 w 15576846"/>
              <a:gd name="connsiteY16015" fmla="*/ 4522551 h 7267344"/>
              <a:gd name="connsiteX16016" fmla="*/ 1790352 w 15576846"/>
              <a:gd name="connsiteY16016" fmla="*/ 4515466 h 7267344"/>
              <a:gd name="connsiteX16017" fmla="*/ 1784279 w 15576846"/>
              <a:gd name="connsiteY16017" fmla="*/ 4502083 h 7267344"/>
              <a:gd name="connsiteX16018" fmla="*/ 1794288 w 15576846"/>
              <a:gd name="connsiteY16018" fmla="*/ 4508831 h 7267344"/>
              <a:gd name="connsiteX16019" fmla="*/ 1802048 w 15576846"/>
              <a:gd name="connsiteY16019" fmla="*/ 4514004 h 7267344"/>
              <a:gd name="connsiteX16020" fmla="*/ 1812506 w 15576846"/>
              <a:gd name="connsiteY16020" fmla="*/ 4520752 h 7267344"/>
              <a:gd name="connsiteX16021" fmla="*/ 1818467 w 15576846"/>
              <a:gd name="connsiteY16021" fmla="*/ 4535709 h 7267344"/>
              <a:gd name="connsiteX16022" fmla="*/ 1808233 w 15576846"/>
              <a:gd name="connsiteY16022" fmla="*/ 4528511 h 7267344"/>
              <a:gd name="connsiteX16023" fmla="*/ 1802048 w 15576846"/>
              <a:gd name="connsiteY16023" fmla="*/ 4514004 h 7267344"/>
              <a:gd name="connsiteX16024" fmla="*/ 1823302 w 15576846"/>
              <a:gd name="connsiteY16024" fmla="*/ 4547292 h 7267344"/>
              <a:gd name="connsiteX16025" fmla="*/ 1828475 w 15576846"/>
              <a:gd name="connsiteY16025" fmla="*/ 4559325 h 7267344"/>
              <a:gd name="connsiteX16026" fmla="*/ 1819029 w 15576846"/>
              <a:gd name="connsiteY16026" fmla="*/ 4552128 h 7267344"/>
              <a:gd name="connsiteX16027" fmla="*/ 1813743 w 15576846"/>
              <a:gd name="connsiteY16027" fmla="*/ 4540545 h 7267344"/>
              <a:gd name="connsiteX16028" fmla="*/ 1823302 w 15576846"/>
              <a:gd name="connsiteY16028" fmla="*/ 4547292 h 7267344"/>
              <a:gd name="connsiteX16029" fmla="*/ 1831287 w 15576846"/>
              <a:gd name="connsiteY16029" fmla="*/ 4552803 h 7267344"/>
              <a:gd name="connsiteX16030" fmla="*/ 1841296 w 15576846"/>
              <a:gd name="connsiteY16030" fmla="*/ 4559550 h 7267344"/>
              <a:gd name="connsiteX16031" fmla="*/ 1846806 w 15576846"/>
              <a:gd name="connsiteY16031" fmla="*/ 4572933 h 7267344"/>
              <a:gd name="connsiteX16032" fmla="*/ 1837022 w 15576846"/>
              <a:gd name="connsiteY16032" fmla="*/ 4565735 h 7267344"/>
              <a:gd name="connsiteX16033" fmla="*/ 1831287 w 15576846"/>
              <a:gd name="connsiteY16033" fmla="*/ 4552803 h 7267344"/>
              <a:gd name="connsiteX16034" fmla="*/ 1852317 w 15576846"/>
              <a:gd name="connsiteY16034" fmla="*/ 4585866 h 7267344"/>
              <a:gd name="connsiteX16035" fmla="*/ 1858052 w 15576846"/>
              <a:gd name="connsiteY16035" fmla="*/ 4598911 h 7267344"/>
              <a:gd name="connsiteX16036" fmla="*/ 1849280 w 15576846"/>
              <a:gd name="connsiteY16036" fmla="*/ 4592163 h 7267344"/>
              <a:gd name="connsiteX16037" fmla="*/ 1843208 w 15576846"/>
              <a:gd name="connsiteY16037" fmla="*/ 4579455 h 7267344"/>
              <a:gd name="connsiteX16038" fmla="*/ 1852317 w 15576846"/>
              <a:gd name="connsiteY16038" fmla="*/ 4585866 h 7267344"/>
              <a:gd name="connsiteX16039" fmla="*/ 1863675 w 15576846"/>
              <a:gd name="connsiteY16039" fmla="*/ 4611169 h 7267344"/>
              <a:gd name="connsiteX16040" fmla="*/ 1869298 w 15576846"/>
              <a:gd name="connsiteY16040" fmla="*/ 4623202 h 7267344"/>
              <a:gd name="connsiteX16041" fmla="*/ 1861651 w 15576846"/>
              <a:gd name="connsiteY16041" fmla="*/ 4616905 h 7267344"/>
              <a:gd name="connsiteX16042" fmla="*/ 1855691 w 15576846"/>
              <a:gd name="connsiteY16042" fmla="*/ 4605209 h 7267344"/>
              <a:gd name="connsiteX16043" fmla="*/ 1863675 w 15576846"/>
              <a:gd name="connsiteY16043" fmla="*/ 4611169 h 7267344"/>
              <a:gd name="connsiteX16044" fmla="*/ 1872897 w 15576846"/>
              <a:gd name="connsiteY16044" fmla="*/ 4618029 h 7267344"/>
              <a:gd name="connsiteX16045" fmla="*/ 1881556 w 15576846"/>
              <a:gd name="connsiteY16045" fmla="*/ 4624439 h 7267344"/>
              <a:gd name="connsiteX16046" fmla="*/ 1887629 w 15576846"/>
              <a:gd name="connsiteY16046" fmla="*/ 4637934 h 7267344"/>
              <a:gd name="connsiteX16047" fmla="*/ 1879307 w 15576846"/>
              <a:gd name="connsiteY16047" fmla="*/ 4631299 h 7267344"/>
              <a:gd name="connsiteX16048" fmla="*/ 1872897 w 15576846"/>
              <a:gd name="connsiteY16048" fmla="*/ 4618029 h 7267344"/>
              <a:gd name="connsiteX16049" fmla="*/ 1890103 w 15576846"/>
              <a:gd name="connsiteY16049" fmla="*/ 4630512 h 7267344"/>
              <a:gd name="connsiteX16050" fmla="*/ 1899437 w 15576846"/>
              <a:gd name="connsiteY16050" fmla="*/ 4637147 h 7267344"/>
              <a:gd name="connsiteX16051" fmla="*/ 1905847 w 15576846"/>
              <a:gd name="connsiteY16051" fmla="*/ 4651992 h 7267344"/>
              <a:gd name="connsiteX16052" fmla="*/ 1896738 w 15576846"/>
              <a:gd name="connsiteY16052" fmla="*/ 4645019 h 7267344"/>
              <a:gd name="connsiteX16053" fmla="*/ 1890103 w 15576846"/>
              <a:gd name="connsiteY16053" fmla="*/ 4630512 h 7267344"/>
              <a:gd name="connsiteX16054" fmla="*/ 1911583 w 15576846"/>
              <a:gd name="connsiteY16054" fmla="*/ 4664925 h 7267344"/>
              <a:gd name="connsiteX16055" fmla="*/ 1917318 w 15576846"/>
              <a:gd name="connsiteY16055" fmla="*/ 4677408 h 7267344"/>
              <a:gd name="connsiteX16056" fmla="*/ 1909109 w 15576846"/>
              <a:gd name="connsiteY16056" fmla="*/ 4670772 h 7267344"/>
              <a:gd name="connsiteX16057" fmla="*/ 1903148 w 15576846"/>
              <a:gd name="connsiteY16057" fmla="*/ 4658627 h 7267344"/>
              <a:gd name="connsiteX16058" fmla="*/ 1911583 w 15576846"/>
              <a:gd name="connsiteY16058" fmla="*/ 4664925 h 7267344"/>
              <a:gd name="connsiteX16059" fmla="*/ 1923841 w 15576846"/>
              <a:gd name="connsiteY16059" fmla="*/ 4691128 h 7267344"/>
              <a:gd name="connsiteX16060" fmla="*/ 1928564 w 15576846"/>
              <a:gd name="connsiteY16060" fmla="*/ 4700912 h 7267344"/>
              <a:gd name="connsiteX16061" fmla="*/ 1921367 w 15576846"/>
              <a:gd name="connsiteY16061" fmla="*/ 4694614 h 7267344"/>
              <a:gd name="connsiteX16062" fmla="*/ 1916531 w 15576846"/>
              <a:gd name="connsiteY16062" fmla="*/ 4685167 h 7267344"/>
              <a:gd name="connsiteX16063" fmla="*/ 1923841 w 15576846"/>
              <a:gd name="connsiteY16063" fmla="*/ 4691128 h 7267344"/>
              <a:gd name="connsiteX16064" fmla="*/ 1933400 w 15576846"/>
              <a:gd name="connsiteY16064" fmla="*/ 4698550 h 7267344"/>
              <a:gd name="connsiteX16065" fmla="*/ 1941497 w 15576846"/>
              <a:gd name="connsiteY16065" fmla="*/ 4704848 h 7267344"/>
              <a:gd name="connsiteX16066" fmla="*/ 1946895 w 15576846"/>
              <a:gd name="connsiteY16066" fmla="*/ 4716431 h 7267344"/>
              <a:gd name="connsiteX16067" fmla="*/ 1938798 w 15576846"/>
              <a:gd name="connsiteY16067" fmla="*/ 4709684 h 7267344"/>
              <a:gd name="connsiteX16068" fmla="*/ 1933400 w 15576846"/>
              <a:gd name="connsiteY16068" fmla="*/ 4698550 h 7267344"/>
              <a:gd name="connsiteX16069" fmla="*/ 1954092 w 15576846"/>
              <a:gd name="connsiteY16069" fmla="*/ 4731501 h 7267344"/>
              <a:gd name="connsiteX16070" fmla="*/ 1959266 w 15576846"/>
              <a:gd name="connsiteY16070" fmla="*/ 4742072 h 7267344"/>
              <a:gd name="connsiteX16071" fmla="*/ 1952406 w 15576846"/>
              <a:gd name="connsiteY16071" fmla="*/ 4735999 h 7267344"/>
              <a:gd name="connsiteX16072" fmla="*/ 1947008 w 15576846"/>
              <a:gd name="connsiteY16072" fmla="*/ 4725653 h 7267344"/>
              <a:gd name="connsiteX16073" fmla="*/ 1954092 w 15576846"/>
              <a:gd name="connsiteY16073" fmla="*/ 4731501 h 7267344"/>
              <a:gd name="connsiteX16074" fmla="*/ 1963764 w 15576846"/>
              <a:gd name="connsiteY16074" fmla="*/ 4739373 h 7267344"/>
              <a:gd name="connsiteX16075" fmla="*/ 1971636 w 15576846"/>
              <a:gd name="connsiteY16075" fmla="*/ 4745670 h 7267344"/>
              <a:gd name="connsiteX16076" fmla="*/ 1972086 w 15576846"/>
              <a:gd name="connsiteY16076" fmla="*/ 4746008 h 7267344"/>
              <a:gd name="connsiteX16077" fmla="*/ 1977821 w 15576846"/>
              <a:gd name="connsiteY16077" fmla="*/ 4758266 h 7267344"/>
              <a:gd name="connsiteX16078" fmla="*/ 1969612 w 15576846"/>
              <a:gd name="connsiteY16078" fmla="*/ 4751293 h 7267344"/>
              <a:gd name="connsiteX16079" fmla="*/ 1963764 w 15576846"/>
              <a:gd name="connsiteY16079" fmla="*/ 4739373 h 7267344"/>
              <a:gd name="connsiteX16080" fmla="*/ 1984569 w 15576846"/>
              <a:gd name="connsiteY16080" fmla="*/ 4772098 h 7267344"/>
              <a:gd name="connsiteX16081" fmla="*/ 1990642 w 15576846"/>
              <a:gd name="connsiteY16081" fmla="*/ 4784469 h 7267344"/>
              <a:gd name="connsiteX16082" fmla="*/ 1983444 w 15576846"/>
              <a:gd name="connsiteY16082" fmla="*/ 4777946 h 7267344"/>
              <a:gd name="connsiteX16083" fmla="*/ 1977147 w 15576846"/>
              <a:gd name="connsiteY16083" fmla="*/ 4765913 h 7267344"/>
              <a:gd name="connsiteX16084" fmla="*/ 1984569 w 15576846"/>
              <a:gd name="connsiteY16084" fmla="*/ 4772098 h 7267344"/>
              <a:gd name="connsiteX16085" fmla="*/ 1994578 w 15576846"/>
              <a:gd name="connsiteY16085" fmla="*/ 4780195 h 7267344"/>
              <a:gd name="connsiteX16086" fmla="*/ 2001775 w 15576846"/>
              <a:gd name="connsiteY16086" fmla="*/ 4785931 h 7267344"/>
              <a:gd name="connsiteX16087" fmla="*/ 2008298 w 15576846"/>
              <a:gd name="connsiteY16087" fmla="*/ 4799763 h 7267344"/>
              <a:gd name="connsiteX16088" fmla="*/ 2001213 w 15576846"/>
              <a:gd name="connsiteY16088" fmla="*/ 4793691 h 7267344"/>
              <a:gd name="connsiteX16089" fmla="*/ 1994578 w 15576846"/>
              <a:gd name="connsiteY16089" fmla="*/ 4780195 h 7267344"/>
              <a:gd name="connsiteX16090" fmla="*/ 2015158 w 15576846"/>
              <a:gd name="connsiteY16090" fmla="*/ 4813933 h 7267344"/>
              <a:gd name="connsiteX16091" fmla="*/ 2021006 w 15576846"/>
              <a:gd name="connsiteY16091" fmla="*/ 4825966 h 7267344"/>
              <a:gd name="connsiteX16092" fmla="*/ 2015383 w 15576846"/>
              <a:gd name="connsiteY16092" fmla="*/ 4820793 h 7267344"/>
              <a:gd name="connsiteX16093" fmla="*/ 2009198 w 15576846"/>
              <a:gd name="connsiteY16093" fmla="*/ 4808872 h 7267344"/>
              <a:gd name="connsiteX16094" fmla="*/ 2015158 w 15576846"/>
              <a:gd name="connsiteY16094" fmla="*/ 4813933 h 7267344"/>
              <a:gd name="connsiteX16095" fmla="*/ 2025167 w 15576846"/>
              <a:gd name="connsiteY16095" fmla="*/ 4822143 h 7267344"/>
              <a:gd name="connsiteX16096" fmla="*/ 2032814 w 15576846"/>
              <a:gd name="connsiteY16096" fmla="*/ 4828328 h 7267344"/>
              <a:gd name="connsiteX16097" fmla="*/ 2039562 w 15576846"/>
              <a:gd name="connsiteY16097" fmla="*/ 4842498 h 7267344"/>
              <a:gd name="connsiteX16098" fmla="*/ 2032252 w 15576846"/>
              <a:gd name="connsiteY16098" fmla="*/ 4835975 h 7267344"/>
              <a:gd name="connsiteX16099" fmla="*/ 2025167 w 15576846"/>
              <a:gd name="connsiteY16099" fmla="*/ 4822143 h 7267344"/>
              <a:gd name="connsiteX16100" fmla="*/ 2046309 w 15576846"/>
              <a:gd name="connsiteY16100" fmla="*/ 4856893 h 7267344"/>
              <a:gd name="connsiteX16101" fmla="*/ 2052269 w 15576846"/>
              <a:gd name="connsiteY16101" fmla="*/ 4868701 h 7267344"/>
              <a:gd name="connsiteX16102" fmla="*/ 2045972 w 15576846"/>
              <a:gd name="connsiteY16102" fmla="*/ 4862853 h 7267344"/>
              <a:gd name="connsiteX16103" fmla="*/ 2039899 w 15576846"/>
              <a:gd name="connsiteY16103" fmla="*/ 4851270 h 7267344"/>
              <a:gd name="connsiteX16104" fmla="*/ 2046309 w 15576846"/>
              <a:gd name="connsiteY16104" fmla="*/ 4856893 h 7267344"/>
              <a:gd name="connsiteX16105" fmla="*/ 2056768 w 15576846"/>
              <a:gd name="connsiteY16105" fmla="*/ 4865777 h 7267344"/>
              <a:gd name="connsiteX16106" fmla="*/ 2064415 w 15576846"/>
              <a:gd name="connsiteY16106" fmla="*/ 4872187 h 7267344"/>
              <a:gd name="connsiteX16107" fmla="*/ 2070825 w 15576846"/>
              <a:gd name="connsiteY16107" fmla="*/ 4885682 h 7267344"/>
              <a:gd name="connsiteX16108" fmla="*/ 2063178 w 15576846"/>
              <a:gd name="connsiteY16108" fmla="*/ 4878935 h 7267344"/>
              <a:gd name="connsiteX16109" fmla="*/ 2056768 w 15576846"/>
              <a:gd name="connsiteY16109" fmla="*/ 4865777 h 7267344"/>
              <a:gd name="connsiteX16110" fmla="*/ 2078135 w 15576846"/>
              <a:gd name="connsiteY16110" fmla="*/ 4900302 h 7267344"/>
              <a:gd name="connsiteX16111" fmla="*/ 2083983 w 15576846"/>
              <a:gd name="connsiteY16111" fmla="*/ 4912222 h 7267344"/>
              <a:gd name="connsiteX16112" fmla="*/ 2077348 w 15576846"/>
              <a:gd name="connsiteY16112" fmla="*/ 4906037 h 7267344"/>
              <a:gd name="connsiteX16113" fmla="*/ 2071275 w 15576846"/>
              <a:gd name="connsiteY16113" fmla="*/ 4894454 h 7267344"/>
              <a:gd name="connsiteX16114" fmla="*/ 2078135 w 15576846"/>
              <a:gd name="connsiteY16114" fmla="*/ 4900302 h 7267344"/>
              <a:gd name="connsiteX16115" fmla="*/ 2088594 w 15576846"/>
              <a:gd name="connsiteY16115" fmla="*/ 4909299 h 7267344"/>
              <a:gd name="connsiteX16116" fmla="*/ 2095004 w 15576846"/>
              <a:gd name="connsiteY16116" fmla="*/ 4914697 h 7267344"/>
              <a:gd name="connsiteX16117" fmla="*/ 2101527 w 15576846"/>
              <a:gd name="connsiteY16117" fmla="*/ 4928304 h 7267344"/>
              <a:gd name="connsiteX16118" fmla="*/ 2095341 w 15576846"/>
              <a:gd name="connsiteY16118" fmla="*/ 4922681 h 7267344"/>
              <a:gd name="connsiteX16119" fmla="*/ 2088594 w 15576846"/>
              <a:gd name="connsiteY16119" fmla="*/ 4909299 h 7267344"/>
              <a:gd name="connsiteX16120" fmla="*/ 2119070 w 15576846"/>
              <a:gd name="connsiteY16120" fmla="*/ 4952033 h 7267344"/>
              <a:gd name="connsiteX16121" fmla="*/ 2125593 w 15576846"/>
              <a:gd name="connsiteY16121" fmla="*/ 4957544 h 7267344"/>
              <a:gd name="connsiteX16122" fmla="*/ 2131328 w 15576846"/>
              <a:gd name="connsiteY16122" fmla="*/ 4969689 h 7267344"/>
              <a:gd name="connsiteX16123" fmla="*/ 2124918 w 15576846"/>
              <a:gd name="connsiteY16123" fmla="*/ 4963616 h 7267344"/>
              <a:gd name="connsiteX16124" fmla="*/ 2119070 w 15576846"/>
              <a:gd name="connsiteY16124" fmla="*/ 4952033 h 7267344"/>
              <a:gd name="connsiteX16125" fmla="*/ 2153033 w 15576846"/>
              <a:gd name="connsiteY16125" fmla="*/ 5014111 h 7267344"/>
              <a:gd name="connsiteX16126" fmla="*/ 2157531 w 15576846"/>
              <a:gd name="connsiteY16126" fmla="*/ 5022995 h 7267344"/>
              <a:gd name="connsiteX16127" fmla="*/ 2153708 w 15576846"/>
              <a:gd name="connsiteY16127" fmla="*/ 5019059 h 7267344"/>
              <a:gd name="connsiteX16128" fmla="*/ 2149097 w 15576846"/>
              <a:gd name="connsiteY16128" fmla="*/ 5010287 h 7267344"/>
              <a:gd name="connsiteX16129" fmla="*/ 2153033 w 15576846"/>
              <a:gd name="connsiteY16129" fmla="*/ 5014111 h 7267344"/>
              <a:gd name="connsiteX16130" fmla="*/ 2165066 w 15576846"/>
              <a:gd name="connsiteY16130" fmla="*/ 5025357 h 7267344"/>
              <a:gd name="connsiteX16131" fmla="*/ 2170464 w 15576846"/>
              <a:gd name="connsiteY16131" fmla="*/ 5030305 h 7267344"/>
              <a:gd name="connsiteX16132" fmla="*/ 2175750 w 15576846"/>
              <a:gd name="connsiteY16132" fmla="*/ 5041326 h 7267344"/>
              <a:gd name="connsiteX16133" fmla="*/ 2170577 w 15576846"/>
              <a:gd name="connsiteY16133" fmla="*/ 5036265 h 7267344"/>
              <a:gd name="connsiteX16134" fmla="*/ 2165066 w 15576846"/>
              <a:gd name="connsiteY16134" fmla="*/ 5025357 h 7267344"/>
              <a:gd name="connsiteX16135" fmla="*/ 2183959 w 15576846"/>
              <a:gd name="connsiteY16135" fmla="*/ 5057857 h 7267344"/>
              <a:gd name="connsiteX16136" fmla="*/ 2188345 w 15576846"/>
              <a:gd name="connsiteY16136" fmla="*/ 5066629 h 7267344"/>
              <a:gd name="connsiteX16137" fmla="*/ 2184409 w 15576846"/>
              <a:gd name="connsiteY16137" fmla="*/ 5062581 h 7267344"/>
              <a:gd name="connsiteX16138" fmla="*/ 2179798 w 15576846"/>
              <a:gd name="connsiteY16138" fmla="*/ 5053921 h 7267344"/>
              <a:gd name="connsiteX16139" fmla="*/ 2183959 w 15576846"/>
              <a:gd name="connsiteY16139" fmla="*/ 5057857 h 7267344"/>
              <a:gd name="connsiteX16140" fmla="*/ 2195430 w 15576846"/>
              <a:gd name="connsiteY16140" fmla="*/ 5068541 h 7267344"/>
              <a:gd name="connsiteX16141" fmla="*/ 2201278 w 15576846"/>
              <a:gd name="connsiteY16141" fmla="*/ 5073939 h 7267344"/>
              <a:gd name="connsiteX16142" fmla="*/ 2206564 w 15576846"/>
              <a:gd name="connsiteY16142" fmla="*/ 5084960 h 7267344"/>
              <a:gd name="connsiteX16143" fmla="*/ 2200603 w 15576846"/>
              <a:gd name="connsiteY16143" fmla="*/ 5079112 h 7267344"/>
              <a:gd name="connsiteX16144" fmla="*/ 2195430 w 15576846"/>
              <a:gd name="connsiteY16144" fmla="*/ 5068541 h 7267344"/>
              <a:gd name="connsiteX16145" fmla="*/ 2211737 w 15576846"/>
              <a:gd name="connsiteY16145" fmla="*/ 5083273 h 7267344"/>
              <a:gd name="connsiteX16146" fmla="*/ 2217810 w 15576846"/>
              <a:gd name="connsiteY16146" fmla="*/ 5088559 h 7267344"/>
              <a:gd name="connsiteX16147" fmla="*/ 2223657 w 15576846"/>
              <a:gd name="connsiteY16147" fmla="*/ 5101267 h 7267344"/>
              <a:gd name="connsiteX16148" fmla="*/ 2218034 w 15576846"/>
              <a:gd name="connsiteY16148" fmla="*/ 5095869 h 7267344"/>
              <a:gd name="connsiteX16149" fmla="*/ 2211737 w 15576846"/>
              <a:gd name="connsiteY16149" fmla="*/ 5083273 h 7267344"/>
              <a:gd name="connsiteX16150" fmla="*/ 2230967 w 15576846"/>
              <a:gd name="connsiteY16150" fmla="*/ 5116674 h 7267344"/>
              <a:gd name="connsiteX16151" fmla="*/ 2236140 w 15576846"/>
              <a:gd name="connsiteY16151" fmla="*/ 5127470 h 7267344"/>
              <a:gd name="connsiteX16152" fmla="*/ 2231417 w 15576846"/>
              <a:gd name="connsiteY16152" fmla="*/ 5122746 h 7267344"/>
              <a:gd name="connsiteX16153" fmla="*/ 2226019 w 15576846"/>
              <a:gd name="connsiteY16153" fmla="*/ 5112063 h 7267344"/>
              <a:gd name="connsiteX16154" fmla="*/ 2230967 w 15576846"/>
              <a:gd name="connsiteY16154" fmla="*/ 5116674 h 7267344"/>
              <a:gd name="connsiteX16155" fmla="*/ 2241876 w 15576846"/>
              <a:gd name="connsiteY16155" fmla="*/ 5126458 h 7267344"/>
              <a:gd name="connsiteX16156" fmla="*/ 2522349 w 15576846"/>
              <a:gd name="connsiteY16156" fmla="*/ 5265795 h 7267344"/>
              <a:gd name="connsiteX16157" fmla="*/ 2829026 w 15576846"/>
              <a:gd name="connsiteY16157" fmla="*/ 5060107 h 7267344"/>
              <a:gd name="connsiteX16158" fmla="*/ 3053719 w 15576846"/>
              <a:gd name="connsiteY16158" fmla="*/ 4671110 h 7267344"/>
              <a:gd name="connsiteX16159" fmla="*/ 3291009 w 15576846"/>
              <a:gd name="connsiteY16159" fmla="*/ 4047073 h 7267344"/>
              <a:gd name="connsiteX16160" fmla="*/ 3450138 w 15576846"/>
              <a:gd name="connsiteY16160" fmla="*/ 3633560 h 7267344"/>
              <a:gd name="connsiteX16161" fmla="*/ 3464083 w 15576846"/>
              <a:gd name="connsiteY16161" fmla="*/ 3633560 h 7267344"/>
              <a:gd name="connsiteX16162" fmla="*/ 3234891 w 15576846"/>
              <a:gd name="connsiteY16162" fmla="*/ 4256135 h 7267344"/>
              <a:gd name="connsiteX16163" fmla="*/ 3073287 w 15576846"/>
              <a:gd name="connsiteY16163" fmla="*/ 4692589 h 7267344"/>
              <a:gd name="connsiteX16164" fmla="*/ 2545741 w 15576846"/>
              <a:gd name="connsiteY16164" fmla="*/ 5297958 h 7267344"/>
              <a:gd name="connsiteX16165" fmla="*/ 2247949 w 15576846"/>
              <a:gd name="connsiteY16165" fmla="*/ 5138940 h 7267344"/>
              <a:gd name="connsiteX16166" fmla="*/ 2241876 w 15576846"/>
              <a:gd name="connsiteY16166" fmla="*/ 5126458 h 7267344"/>
              <a:gd name="connsiteX16167" fmla="*/ 2545741 w 15576846"/>
              <a:gd name="connsiteY16167" fmla="*/ 5305605 h 7267344"/>
              <a:gd name="connsiteX16168" fmla="*/ 3077336 w 15576846"/>
              <a:gd name="connsiteY16168" fmla="*/ 4696526 h 7267344"/>
              <a:gd name="connsiteX16169" fmla="*/ 3238940 w 15576846"/>
              <a:gd name="connsiteY16169" fmla="*/ 4260184 h 7267344"/>
              <a:gd name="connsiteX16170" fmla="*/ 3469481 w 15576846"/>
              <a:gd name="connsiteY16170" fmla="*/ 3633673 h 7267344"/>
              <a:gd name="connsiteX16171" fmla="*/ 3483764 w 15576846"/>
              <a:gd name="connsiteY16171" fmla="*/ 3633673 h 7267344"/>
              <a:gd name="connsiteX16172" fmla="*/ 3112086 w 15576846"/>
              <a:gd name="connsiteY16172" fmla="*/ 4676620 h 7267344"/>
              <a:gd name="connsiteX16173" fmla="*/ 3097016 w 15576846"/>
              <a:gd name="connsiteY16173" fmla="*/ 4718005 h 7267344"/>
              <a:gd name="connsiteX16174" fmla="*/ 2875246 w 15576846"/>
              <a:gd name="connsiteY16174" fmla="*/ 5123758 h 7267344"/>
              <a:gd name="connsiteX16175" fmla="*/ 2569132 w 15576846"/>
              <a:gd name="connsiteY16175" fmla="*/ 5337769 h 7267344"/>
              <a:gd name="connsiteX16176" fmla="*/ 2262118 w 15576846"/>
              <a:gd name="connsiteY16176" fmla="*/ 5167280 h 7267344"/>
              <a:gd name="connsiteX16177" fmla="*/ 2256046 w 15576846"/>
              <a:gd name="connsiteY16177" fmla="*/ 5155135 h 7267344"/>
              <a:gd name="connsiteX16178" fmla="*/ 2545741 w 15576846"/>
              <a:gd name="connsiteY16178" fmla="*/ 5305605 h 7267344"/>
              <a:gd name="connsiteX16179" fmla="*/ 2569020 w 15576846"/>
              <a:gd name="connsiteY16179" fmla="*/ 5345416 h 7267344"/>
              <a:gd name="connsiteX16180" fmla="*/ 2877946 w 15576846"/>
              <a:gd name="connsiteY16180" fmla="*/ 5129719 h 7267344"/>
              <a:gd name="connsiteX16181" fmla="*/ 3100840 w 15576846"/>
              <a:gd name="connsiteY16181" fmla="*/ 4721942 h 7267344"/>
              <a:gd name="connsiteX16182" fmla="*/ 3115909 w 15576846"/>
              <a:gd name="connsiteY16182" fmla="*/ 4680557 h 7267344"/>
              <a:gd name="connsiteX16183" fmla="*/ 3488937 w 15576846"/>
              <a:gd name="connsiteY16183" fmla="*/ 3633673 h 7267344"/>
              <a:gd name="connsiteX16184" fmla="*/ 3502994 w 15576846"/>
              <a:gd name="connsiteY16184" fmla="*/ 3633673 h 7267344"/>
              <a:gd name="connsiteX16185" fmla="*/ 3120295 w 15576846"/>
              <a:gd name="connsiteY16185" fmla="*/ 4743421 h 7267344"/>
              <a:gd name="connsiteX16186" fmla="*/ 2592074 w 15576846"/>
              <a:gd name="connsiteY16186" fmla="*/ 5377692 h 7267344"/>
              <a:gd name="connsiteX16187" fmla="*/ 2275726 w 15576846"/>
              <a:gd name="connsiteY16187" fmla="*/ 5194721 h 7267344"/>
              <a:gd name="connsiteX16188" fmla="*/ 2270890 w 15576846"/>
              <a:gd name="connsiteY16188" fmla="*/ 5185386 h 7267344"/>
              <a:gd name="connsiteX16189" fmla="*/ 2569020 w 15576846"/>
              <a:gd name="connsiteY16189" fmla="*/ 5345416 h 7267344"/>
              <a:gd name="connsiteX16190" fmla="*/ 3491636 w 15576846"/>
              <a:gd name="connsiteY16190" fmla="*/ 3626025 h 7267344"/>
              <a:gd name="connsiteX16191" fmla="*/ 3499058 w 15576846"/>
              <a:gd name="connsiteY16191" fmla="*/ 3604096 h 7267344"/>
              <a:gd name="connsiteX16192" fmla="*/ 3513003 w 15576846"/>
              <a:gd name="connsiteY16192" fmla="*/ 3602746 h 7267344"/>
              <a:gd name="connsiteX16193" fmla="*/ 3505581 w 15576846"/>
              <a:gd name="connsiteY16193" fmla="*/ 3625913 h 7267344"/>
              <a:gd name="connsiteX16194" fmla="*/ 3491636 w 15576846"/>
              <a:gd name="connsiteY16194" fmla="*/ 3625913 h 7267344"/>
              <a:gd name="connsiteX16195" fmla="*/ 3501645 w 15576846"/>
              <a:gd name="connsiteY16195" fmla="*/ 3596336 h 7267344"/>
              <a:gd name="connsiteX16196" fmla="*/ 3509067 w 15576846"/>
              <a:gd name="connsiteY16196" fmla="*/ 3574407 h 7267344"/>
              <a:gd name="connsiteX16197" fmla="*/ 3522787 w 15576846"/>
              <a:gd name="connsiteY16197" fmla="*/ 3571820 h 7267344"/>
              <a:gd name="connsiteX16198" fmla="*/ 3515365 w 15576846"/>
              <a:gd name="connsiteY16198" fmla="*/ 3594987 h 7267344"/>
              <a:gd name="connsiteX16199" fmla="*/ 3501645 w 15576846"/>
              <a:gd name="connsiteY16199" fmla="*/ 3596336 h 7267344"/>
              <a:gd name="connsiteX16200" fmla="*/ 3511766 w 15576846"/>
              <a:gd name="connsiteY16200" fmla="*/ 3566647 h 7267344"/>
              <a:gd name="connsiteX16201" fmla="*/ 3519188 w 15576846"/>
              <a:gd name="connsiteY16201" fmla="*/ 3544492 h 7267344"/>
              <a:gd name="connsiteX16202" fmla="*/ 3532908 w 15576846"/>
              <a:gd name="connsiteY16202" fmla="*/ 3540556 h 7267344"/>
              <a:gd name="connsiteX16203" fmla="*/ 3525374 w 15576846"/>
              <a:gd name="connsiteY16203" fmla="*/ 3564061 h 7267344"/>
              <a:gd name="connsiteX16204" fmla="*/ 3511766 w 15576846"/>
              <a:gd name="connsiteY16204" fmla="*/ 3566647 h 7267344"/>
              <a:gd name="connsiteX16205" fmla="*/ 3521887 w 15576846"/>
              <a:gd name="connsiteY16205" fmla="*/ 3536508 h 7267344"/>
              <a:gd name="connsiteX16206" fmla="*/ 3529422 w 15576846"/>
              <a:gd name="connsiteY16206" fmla="*/ 3514129 h 7267344"/>
              <a:gd name="connsiteX16207" fmla="*/ 3542917 w 15576846"/>
              <a:gd name="connsiteY16207" fmla="*/ 3508843 h 7267344"/>
              <a:gd name="connsiteX16208" fmla="*/ 3535382 w 15576846"/>
              <a:gd name="connsiteY16208" fmla="*/ 3532684 h 7267344"/>
              <a:gd name="connsiteX16209" fmla="*/ 3521887 w 15576846"/>
              <a:gd name="connsiteY16209" fmla="*/ 3536508 h 7267344"/>
              <a:gd name="connsiteX16210" fmla="*/ 3532009 w 15576846"/>
              <a:gd name="connsiteY16210" fmla="*/ 3506031 h 7267344"/>
              <a:gd name="connsiteX16211" fmla="*/ 3539431 w 15576846"/>
              <a:gd name="connsiteY16211" fmla="*/ 3483877 h 7267344"/>
              <a:gd name="connsiteX16212" fmla="*/ 3552814 w 15576846"/>
              <a:gd name="connsiteY16212" fmla="*/ 3477242 h 7267344"/>
              <a:gd name="connsiteX16213" fmla="*/ 3545391 w 15576846"/>
              <a:gd name="connsiteY16213" fmla="*/ 3500633 h 7267344"/>
              <a:gd name="connsiteX16214" fmla="*/ 3532009 w 15576846"/>
              <a:gd name="connsiteY16214" fmla="*/ 3506031 h 7267344"/>
              <a:gd name="connsiteX16215" fmla="*/ 3542243 w 15576846"/>
              <a:gd name="connsiteY16215" fmla="*/ 3475443 h 7267344"/>
              <a:gd name="connsiteX16216" fmla="*/ 3549665 w 15576846"/>
              <a:gd name="connsiteY16216" fmla="*/ 3453175 h 7267344"/>
              <a:gd name="connsiteX16217" fmla="*/ 3562935 w 15576846"/>
              <a:gd name="connsiteY16217" fmla="*/ 3445191 h 7267344"/>
              <a:gd name="connsiteX16218" fmla="*/ 3555625 w 15576846"/>
              <a:gd name="connsiteY16218" fmla="*/ 3468582 h 7267344"/>
              <a:gd name="connsiteX16219" fmla="*/ 3542243 w 15576846"/>
              <a:gd name="connsiteY16219" fmla="*/ 3475443 h 7267344"/>
              <a:gd name="connsiteX16220" fmla="*/ 3552589 w 15576846"/>
              <a:gd name="connsiteY16220" fmla="*/ 3444066 h 7267344"/>
              <a:gd name="connsiteX16221" fmla="*/ 3559786 w 15576846"/>
              <a:gd name="connsiteY16221" fmla="*/ 3422362 h 7267344"/>
              <a:gd name="connsiteX16222" fmla="*/ 3572944 w 15576846"/>
              <a:gd name="connsiteY16222" fmla="*/ 3413027 h 7267344"/>
              <a:gd name="connsiteX16223" fmla="*/ 3565971 w 15576846"/>
              <a:gd name="connsiteY16223" fmla="*/ 3435519 h 7267344"/>
              <a:gd name="connsiteX16224" fmla="*/ 3552589 w 15576846"/>
              <a:gd name="connsiteY16224" fmla="*/ 3444066 h 7267344"/>
              <a:gd name="connsiteX16225" fmla="*/ 3580141 w 15576846"/>
              <a:gd name="connsiteY16225" fmla="*/ 3406842 h 7267344"/>
              <a:gd name="connsiteX16226" fmla="*/ 3595211 w 15576846"/>
              <a:gd name="connsiteY16226" fmla="*/ 3383338 h 7267344"/>
              <a:gd name="connsiteX16227" fmla="*/ 3599934 w 15576846"/>
              <a:gd name="connsiteY16227" fmla="*/ 3375016 h 7267344"/>
              <a:gd name="connsiteX16228" fmla="*/ 3591837 w 15576846"/>
              <a:gd name="connsiteY16228" fmla="*/ 3402906 h 7267344"/>
              <a:gd name="connsiteX16229" fmla="*/ 3581603 w 15576846"/>
              <a:gd name="connsiteY16229" fmla="*/ 3416176 h 7267344"/>
              <a:gd name="connsiteX16230" fmla="*/ 3573169 w 15576846"/>
              <a:gd name="connsiteY16230" fmla="*/ 3429559 h 7267344"/>
              <a:gd name="connsiteX16231" fmla="*/ 3580141 w 15576846"/>
              <a:gd name="connsiteY16231" fmla="*/ 3406842 h 7267344"/>
              <a:gd name="connsiteX16232" fmla="*/ 3590825 w 15576846"/>
              <a:gd name="connsiteY16232" fmla="*/ 3380752 h 7267344"/>
              <a:gd name="connsiteX16233" fmla="*/ 3584077 w 15576846"/>
              <a:gd name="connsiteY16233" fmla="*/ 3393910 h 7267344"/>
              <a:gd name="connsiteX16234" fmla="*/ 3590600 w 15576846"/>
              <a:gd name="connsiteY16234" fmla="*/ 3372767 h 7267344"/>
              <a:gd name="connsiteX16235" fmla="*/ 3604433 w 15576846"/>
              <a:gd name="connsiteY16235" fmla="*/ 3347914 h 7267344"/>
              <a:gd name="connsiteX16236" fmla="*/ 3611068 w 15576846"/>
              <a:gd name="connsiteY16236" fmla="*/ 3336330 h 7267344"/>
              <a:gd name="connsiteX16237" fmla="*/ 3602971 w 15576846"/>
              <a:gd name="connsiteY16237" fmla="*/ 3364108 h 7267344"/>
              <a:gd name="connsiteX16238" fmla="*/ 3590825 w 15576846"/>
              <a:gd name="connsiteY16238" fmla="*/ 3380752 h 7267344"/>
              <a:gd name="connsiteX16239" fmla="*/ 3618265 w 15576846"/>
              <a:gd name="connsiteY16239" fmla="*/ 3329470 h 7267344"/>
              <a:gd name="connsiteX16240" fmla="*/ 3629399 w 15576846"/>
              <a:gd name="connsiteY16240" fmla="*/ 3321373 h 7267344"/>
              <a:gd name="connsiteX16241" fmla="*/ 3620964 w 15576846"/>
              <a:gd name="connsiteY16241" fmla="*/ 3352299 h 7267344"/>
              <a:gd name="connsiteX16242" fmla="*/ 3609606 w 15576846"/>
              <a:gd name="connsiteY16242" fmla="*/ 3359272 h 7267344"/>
              <a:gd name="connsiteX16243" fmla="*/ 3618265 w 15576846"/>
              <a:gd name="connsiteY16243" fmla="*/ 3329470 h 7267344"/>
              <a:gd name="connsiteX16244" fmla="*/ 3635584 w 15576846"/>
              <a:gd name="connsiteY16244" fmla="*/ 3317550 h 7267344"/>
              <a:gd name="connsiteX16245" fmla="*/ 3647167 w 15576846"/>
              <a:gd name="connsiteY16245" fmla="*/ 3311027 h 7267344"/>
              <a:gd name="connsiteX16246" fmla="*/ 3638845 w 15576846"/>
              <a:gd name="connsiteY16246" fmla="*/ 3343303 h 7267344"/>
              <a:gd name="connsiteX16247" fmla="*/ 3626924 w 15576846"/>
              <a:gd name="connsiteY16247" fmla="*/ 3349038 h 7267344"/>
              <a:gd name="connsiteX16248" fmla="*/ 3635584 w 15576846"/>
              <a:gd name="connsiteY16248" fmla="*/ 3317550 h 7267344"/>
              <a:gd name="connsiteX16249" fmla="*/ 3653015 w 15576846"/>
              <a:gd name="connsiteY16249" fmla="*/ 3308103 h 7267344"/>
              <a:gd name="connsiteX16250" fmla="*/ 3663361 w 15576846"/>
              <a:gd name="connsiteY16250" fmla="*/ 3303042 h 7267344"/>
              <a:gd name="connsiteX16251" fmla="*/ 3655377 w 15576846"/>
              <a:gd name="connsiteY16251" fmla="*/ 3336218 h 7267344"/>
              <a:gd name="connsiteX16252" fmla="*/ 3644580 w 15576846"/>
              <a:gd name="connsiteY16252" fmla="*/ 3340716 h 7267344"/>
              <a:gd name="connsiteX16253" fmla="*/ 3653015 w 15576846"/>
              <a:gd name="connsiteY16253" fmla="*/ 3308103 h 7267344"/>
              <a:gd name="connsiteX16254" fmla="*/ 3669097 w 15576846"/>
              <a:gd name="connsiteY16254" fmla="*/ 3300568 h 7267344"/>
              <a:gd name="connsiteX16255" fmla="*/ 3679668 w 15576846"/>
              <a:gd name="connsiteY16255" fmla="*/ 3295957 h 7267344"/>
              <a:gd name="connsiteX16256" fmla="*/ 3672020 w 15576846"/>
              <a:gd name="connsiteY16256" fmla="*/ 3329808 h 7267344"/>
              <a:gd name="connsiteX16257" fmla="*/ 3661000 w 15576846"/>
              <a:gd name="connsiteY16257" fmla="*/ 3333969 h 7267344"/>
              <a:gd name="connsiteX16258" fmla="*/ 3669097 w 15576846"/>
              <a:gd name="connsiteY16258" fmla="*/ 3300568 h 7267344"/>
              <a:gd name="connsiteX16259" fmla="*/ 3685066 w 15576846"/>
              <a:gd name="connsiteY16259" fmla="*/ 3293596 h 7267344"/>
              <a:gd name="connsiteX16260" fmla="*/ 3695749 w 15576846"/>
              <a:gd name="connsiteY16260" fmla="*/ 3289322 h 7267344"/>
              <a:gd name="connsiteX16261" fmla="*/ 3688440 w 15576846"/>
              <a:gd name="connsiteY16261" fmla="*/ 3323847 h 7267344"/>
              <a:gd name="connsiteX16262" fmla="*/ 3677419 w 15576846"/>
              <a:gd name="connsiteY16262" fmla="*/ 3327783 h 7267344"/>
              <a:gd name="connsiteX16263" fmla="*/ 3685066 w 15576846"/>
              <a:gd name="connsiteY16263" fmla="*/ 3293596 h 7267344"/>
              <a:gd name="connsiteX16264" fmla="*/ 3701147 w 15576846"/>
              <a:gd name="connsiteY16264" fmla="*/ 3287185 h 7267344"/>
              <a:gd name="connsiteX16265" fmla="*/ 3711831 w 15576846"/>
              <a:gd name="connsiteY16265" fmla="*/ 3283137 h 7267344"/>
              <a:gd name="connsiteX16266" fmla="*/ 3704859 w 15576846"/>
              <a:gd name="connsiteY16266" fmla="*/ 3318337 h 7267344"/>
              <a:gd name="connsiteX16267" fmla="*/ 3693837 w 15576846"/>
              <a:gd name="connsiteY16267" fmla="*/ 3322048 h 7267344"/>
              <a:gd name="connsiteX16268" fmla="*/ 3701147 w 15576846"/>
              <a:gd name="connsiteY16268" fmla="*/ 3287185 h 7267344"/>
              <a:gd name="connsiteX16269" fmla="*/ 3717117 w 15576846"/>
              <a:gd name="connsiteY16269" fmla="*/ 3281113 h 7267344"/>
              <a:gd name="connsiteX16270" fmla="*/ 4635909 w 15576846"/>
              <a:gd name="connsiteY16270" fmla="*/ 3066540 h 7267344"/>
              <a:gd name="connsiteX16271" fmla="*/ 4641420 w 15576846"/>
              <a:gd name="connsiteY16271" fmla="*/ 3065528 h 7267344"/>
              <a:gd name="connsiteX16272" fmla="*/ 4684604 w 15576846"/>
              <a:gd name="connsiteY16272" fmla="*/ 3064741 h 7267344"/>
              <a:gd name="connsiteX16273" fmla="*/ 5126231 w 15576846"/>
              <a:gd name="connsiteY16273" fmla="*/ 3139189 h 7267344"/>
              <a:gd name="connsiteX16274" fmla="*/ 5411316 w 15576846"/>
              <a:gd name="connsiteY16274" fmla="*/ 3234330 h 7267344"/>
              <a:gd name="connsiteX16275" fmla="*/ 5670197 w 15576846"/>
              <a:gd name="connsiteY16275" fmla="*/ 3318112 h 7267344"/>
              <a:gd name="connsiteX16276" fmla="*/ 6133079 w 15576846"/>
              <a:gd name="connsiteY16276" fmla="*/ 3487813 h 7267344"/>
              <a:gd name="connsiteX16277" fmla="*/ 6314027 w 15576846"/>
              <a:gd name="connsiteY16277" fmla="*/ 3534708 h 7267344"/>
              <a:gd name="connsiteX16278" fmla="*/ 6315263 w 15576846"/>
              <a:gd name="connsiteY16278" fmla="*/ 3538869 h 7267344"/>
              <a:gd name="connsiteX16279" fmla="*/ 6133979 w 15576846"/>
              <a:gd name="connsiteY16279" fmla="*/ 3498384 h 7267344"/>
              <a:gd name="connsiteX16280" fmla="*/ 5670085 w 15576846"/>
              <a:gd name="connsiteY16280" fmla="*/ 3354099 h 7267344"/>
              <a:gd name="connsiteX16281" fmla="*/ 5406143 w 15576846"/>
              <a:gd name="connsiteY16281" fmla="*/ 3276839 h 7267344"/>
              <a:gd name="connsiteX16282" fmla="*/ 5121958 w 15576846"/>
              <a:gd name="connsiteY16282" fmla="*/ 3195981 h 7267344"/>
              <a:gd name="connsiteX16283" fmla="*/ 4678306 w 15576846"/>
              <a:gd name="connsiteY16283" fmla="*/ 3128168 h 7267344"/>
              <a:gd name="connsiteX16284" fmla="*/ 4634897 w 15576846"/>
              <a:gd name="connsiteY16284" fmla="*/ 3128955 h 7267344"/>
              <a:gd name="connsiteX16285" fmla="*/ 4587327 w 15576846"/>
              <a:gd name="connsiteY16285" fmla="*/ 3136940 h 7267344"/>
              <a:gd name="connsiteX16286" fmla="*/ 3710032 w 15576846"/>
              <a:gd name="connsiteY16286" fmla="*/ 3316537 h 7267344"/>
              <a:gd name="connsiteX16287" fmla="*/ 3717117 w 15576846"/>
              <a:gd name="connsiteY16287" fmla="*/ 3281113 h 7267344"/>
              <a:gd name="connsiteX16288" fmla="*/ 6376666 w 15576846"/>
              <a:gd name="connsiteY16288" fmla="*/ 3622539 h 7267344"/>
              <a:gd name="connsiteX16289" fmla="*/ 6377791 w 15576846"/>
              <a:gd name="connsiteY16289" fmla="*/ 3626025 h 7267344"/>
              <a:gd name="connsiteX16290" fmla="*/ 6377791 w 15576846"/>
              <a:gd name="connsiteY16290" fmla="*/ 3626025 h 7267344"/>
              <a:gd name="connsiteX16291" fmla="*/ 6376666 w 15576846"/>
              <a:gd name="connsiteY16291" fmla="*/ 3622539 h 7267344"/>
              <a:gd name="connsiteX16292" fmla="*/ 6376666 w 15576846"/>
              <a:gd name="connsiteY16292" fmla="*/ 3622539 h 7267344"/>
              <a:gd name="connsiteX16293" fmla="*/ 6387912 w 15576846"/>
              <a:gd name="connsiteY16293" fmla="*/ 3640870 h 7267344"/>
              <a:gd name="connsiteX16294" fmla="*/ 6414115 w 15576846"/>
              <a:gd name="connsiteY16294" fmla="*/ 3722628 h 7267344"/>
              <a:gd name="connsiteX16295" fmla="*/ 6805023 w 15576846"/>
              <a:gd name="connsiteY16295" fmla="*/ 4567985 h 7267344"/>
              <a:gd name="connsiteX16296" fmla="*/ 7364396 w 15576846"/>
              <a:gd name="connsiteY16296" fmla="*/ 5036940 h 7267344"/>
              <a:gd name="connsiteX16297" fmla="*/ 8041626 w 15576846"/>
              <a:gd name="connsiteY16297" fmla="*/ 4436070 h 7267344"/>
              <a:gd name="connsiteX16298" fmla="*/ 7358436 w 15576846"/>
              <a:gd name="connsiteY16298" fmla="*/ 5061906 h 7267344"/>
              <a:gd name="connsiteX16299" fmla="*/ 6800975 w 15576846"/>
              <a:gd name="connsiteY16299" fmla="*/ 4584291 h 7267344"/>
              <a:gd name="connsiteX16300" fmla="*/ 6413440 w 15576846"/>
              <a:gd name="connsiteY16300" fmla="*/ 3721166 h 7267344"/>
              <a:gd name="connsiteX16301" fmla="*/ 6387912 w 15576846"/>
              <a:gd name="connsiteY16301" fmla="*/ 3640870 h 7267344"/>
              <a:gd name="connsiteX16302" fmla="*/ 6387912 w 15576846"/>
              <a:gd name="connsiteY16302" fmla="*/ 3640870 h 7267344"/>
              <a:gd name="connsiteX16303" fmla="*/ 9697363 w 15576846"/>
              <a:gd name="connsiteY16303" fmla="*/ 5321912 h 7267344"/>
              <a:gd name="connsiteX16304" fmla="*/ 10036878 w 15576846"/>
              <a:gd name="connsiteY16304" fmla="*/ 6125434 h 7267344"/>
              <a:gd name="connsiteX16305" fmla="*/ 10096369 w 15576846"/>
              <a:gd name="connsiteY16305" fmla="*/ 6250264 h 7267344"/>
              <a:gd name="connsiteX16306" fmla="*/ 10334558 w 15576846"/>
              <a:gd name="connsiteY16306" fmla="*/ 6569648 h 7267344"/>
              <a:gd name="connsiteX16307" fmla="*/ 10616718 w 15576846"/>
              <a:gd name="connsiteY16307" fmla="*/ 6698076 h 7267344"/>
              <a:gd name="connsiteX16308" fmla="*/ 10672048 w 15576846"/>
              <a:gd name="connsiteY16308" fmla="*/ 6693691 h 7267344"/>
              <a:gd name="connsiteX16309" fmla="*/ 11244691 w 15576846"/>
              <a:gd name="connsiteY16309" fmla="*/ 6103842 h 7267344"/>
              <a:gd name="connsiteX16310" fmla="*/ 11478719 w 15576846"/>
              <a:gd name="connsiteY16310" fmla="*/ 5571571 h 7267344"/>
              <a:gd name="connsiteX16311" fmla="*/ 11235357 w 15576846"/>
              <a:gd name="connsiteY16311" fmla="*/ 6156247 h 7267344"/>
              <a:gd name="connsiteX16312" fmla="*/ 10664851 w 15576846"/>
              <a:gd name="connsiteY16312" fmla="*/ 6757117 h 7267344"/>
              <a:gd name="connsiteX16313" fmla="*/ 10609746 w 15576846"/>
              <a:gd name="connsiteY16313" fmla="*/ 6761616 h 7267344"/>
              <a:gd name="connsiteX16314" fmla="*/ 10091758 w 15576846"/>
              <a:gd name="connsiteY16314" fmla="*/ 6306493 h 7267344"/>
              <a:gd name="connsiteX16315" fmla="*/ 9696914 w 15576846"/>
              <a:gd name="connsiteY16315" fmla="*/ 5358124 h 7267344"/>
              <a:gd name="connsiteX16316" fmla="*/ 9392823 w 15576846"/>
              <a:gd name="connsiteY16316" fmla="*/ 4387488 h 7267344"/>
              <a:gd name="connsiteX16317" fmla="*/ 9697363 w 15576846"/>
              <a:gd name="connsiteY16317" fmla="*/ 5321912 h 7267344"/>
              <a:gd name="connsiteX16318" fmla="*/ 13309443 w 15576846"/>
              <a:gd name="connsiteY16318" fmla="*/ 3461497 h 7267344"/>
              <a:gd name="connsiteX16319" fmla="*/ 13829905 w 15576846"/>
              <a:gd name="connsiteY16319" fmla="*/ 3362196 h 7267344"/>
              <a:gd name="connsiteX16320" fmla="*/ 13998819 w 15576846"/>
              <a:gd name="connsiteY16320" fmla="*/ 3378390 h 7267344"/>
              <a:gd name="connsiteX16321" fmla="*/ 14030082 w 15576846"/>
              <a:gd name="connsiteY16321" fmla="*/ 3409092 h 7267344"/>
              <a:gd name="connsiteX16322" fmla="*/ 13854196 w 15576846"/>
              <a:gd name="connsiteY16322" fmla="*/ 3394359 h 7267344"/>
              <a:gd name="connsiteX16323" fmla="*/ 13586881 w 15576846"/>
              <a:gd name="connsiteY16323" fmla="*/ 3424386 h 7267344"/>
              <a:gd name="connsiteX16324" fmla="*/ 13329911 w 15576846"/>
              <a:gd name="connsiteY16324" fmla="*/ 3482977 h 7267344"/>
              <a:gd name="connsiteX16325" fmla="*/ 12874339 w 15576846"/>
              <a:gd name="connsiteY16325" fmla="*/ 3616579 h 7267344"/>
              <a:gd name="connsiteX16326" fmla="*/ 13309443 w 15576846"/>
              <a:gd name="connsiteY16326" fmla="*/ 3461497 h 7267344"/>
              <a:gd name="connsiteX16327" fmla="*/ 14008939 w 15576846"/>
              <a:gd name="connsiteY16327" fmla="*/ 3379627 h 7267344"/>
              <a:gd name="connsiteX16328" fmla="*/ 14023447 w 15576846"/>
              <a:gd name="connsiteY16328" fmla="*/ 3381426 h 7267344"/>
              <a:gd name="connsiteX16329" fmla="*/ 14054598 w 15576846"/>
              <a:gd name="connsiteY16329" fmla="*/ 3411678 h 7267344"/>
              <a:gd name="connsiteX16330" fmla="*/ 14040428 w 15576846"/>
              <a:gd name="connsiteY16330" fmla="*/ 3410216 h 7267344"/>
              <a:gd name="connsiteX16331" fmla="*/ 14008939 w 15576846"/>
              <a:gd name="connsiteY16331" fmla="*/ 3379627 h 7267344"/>
              <a:gd name="connsiteX16332" fmla="*/ 14033794 w 15576846"/>
              <a:gd name="connsiteY16332" fmla="*/ 3382664 h 7267344"/>
              <a:gd name="connsiteX16333" fmla="*/ 14048076 w 15576846"/>
              <a:gd name="connsiteY16333" fmla="*/ 3384463 h 7267344"/>
              <a:gd name="connsiteX16334" fmla="*/ 14079115 w 15576846"/>
              <a:gd name="connsiteY16334" fmla="*/ 3414265 h 7267344"/>
              <a:gd name="connsiteX16335" fmla="*/ 14065058 w 15576846"/>
              <a:gd name="connsiteY16335" fmla="*/ 3412803 h 7267344"/>
              <a:gd name="connsiteX16336" fmla="*/ 14033794 w 15576846"/>
              <a:gd name="connsiteY16336" fmla="*/ 3382664 h 7267344"/>
              <a:gd name="connsiteX16337" fmla="*/ 14059322 w 15576846"/>
              <a:gd name="connsiteY16337" fmla="*/ 3385925 h 7267344"/>
              <a:gd name="connsiteX16338" fmla="*/ 14073603 w 15576846"/>
              <a:gd name="connsiteY16338" fmla="*/ 3387724 h 7267344"/>
              <a:gd name="connsiteX16339" fmla="*/ 14104530 w 15576846"/>
              <a:gd name="connsiteY16339" fmla="*/ 3416964 h 7267344"/>
              <a:gd name="connsiteX16340" fmla="*/ 14090697 w 15576846"/>
              <a:gd name="connsiteY16340" fmla="*/ 3415389 h 7267344"/>
              <a:gd name="connsiteX16341" fmla="*/ 14059322 w 15576846"/>
              <a:gd name="connsiteY16341" fmla="*/ 3385925 h 7267344"/>
              <a:gd name="connsiteX16342" fmla="*/ 14084175 w 15576846"/>
              <a:gd name="connsiteY16342" fmla="*/ 3389186 h 7267344"/>
              <a:gd name="connsiteX16343" fmla="*/ 14098345 w 15576846"/>
              <a:gd name="connsiteY16343" fmla="*/ 3391098 h 7267344"/>
              <a:gd name="connsiteX16344" fmla="*/ 14129159 w 15576846"/>
              <a:gd name="connsiteY16344" fmla="*/ 3419888 h 7267344"/>
              <a:gd name="connsiteX16345" fmla="*/ 14115439 w 15576846"/>
              <a:gd name="connsiteY16345" fmla="*/ 3418313 h 7267344"/>
              <a:gd name="connsiteX16346" fmla="*/ 14084175 w 15576846"/>
              <a:gd name="connsiteY16346" fmla="*/ 3389186 h 7267344"/>
              <a:gd name="connsiteX16347" fmla="*/ 14109141 w 15576846"/>
              <a:gd name="connsiteY16347" fmla="*/ 3392560 h 7267344"/>
              <a:gd name="connsiteX16348" fmla="*/ 14123198 w 15576846"/>
              <a:gd name="connsiteY16348" fmla="*/ 3394472 h 7267344"/>
              <a:gd name="connsiteX16349" fmla="*/ 14153787 w 15576846"/>
              <a:gd name="connsiteY16349" fmla="*/ 3422699 h 7267344"/>
              <a:gd name="connsiteX16350" fmla="*/ 14140292 w 15576846"/>
              <a:gd name="connsiteY16350" fmla="*/ 3421124 h 7267344"/>
              <a:gd name="connsiteX16351" fmla="*/ 14109141 w 15576846"/>
              <a:gd name="connsiteY16351" fmla="*/ 3392560 h 7267344"/>
              <a:gd name="connsiteX16352" fmla="*/ 14134106 w 15576846"/>
              <a:gd name="connsiteY16352" fmla="*/ 3396046 h 7267344"/>
              <a:gd name="connsiteX16353" fmla="*/ 14148053 w 15576846"/>
              <a:gd name="connsiteY16353" fmla="*/ 3398070 h 7267344"/>
              <a:gd name="connsiteX16354" fmla="*/ 14178529 w 15576846"/>
              <a:gd name="connsiteY16354" fmla="*/ 3425735 h 7267344"/>
              <a:gd name="connsiteX16355" fmla="*/ 14165145 w 15576846"/>
              <a:gd name="connsiteY16355" fmla="*/ 3424049 h 7267344"/>
              <a:gd name="connsiteX16356" fmla="*/ 14134106 w 15576846"/>
              <a:gd name="connsiteY16356" fmla="*/ 3396046 h 7267344"/>
              <a:gd name="connsiteX16357" fmla="*/ 14188874 w 15576846"/>
              <a:gd name="connsiteY16357" fmla="*/ 3434620 h 7267344"/>
              <a:gd name="connsiteX16358" fmla="*/ 14222050 w 15576846"/>
              <a:gd name="connsiteY16358" fmla="*/ 3462510 h 7267344"/>
              <a:gd name="connsiteX16359" fmla="*/ 14209117 w 15576846"/>
              <a:gd name="connsiteY16359" fmla="*/ 3461160 h 7267344"/>
              <a:gd name="connsiteX16360" fmla="*/ 14175379 w 15576846"/>
              <a:gd name="connsiteY16360" fmla="*/ 3432933 h 7267344"/>
              <a:gd name="connsiteX16361" fmla="*/ 14188874 w 15576846"/>
              <a:gd name="connsiteY16361" fmla="*/ 3434620 h 7267344"/>
              <a:gd name="connsiteX16362" fmla="*/ 14233071 w 15576846"/>
              <a:gd name="connsiteY16362" fmla="*/ 3471394 h 7267344"/>
              <a:gd name="connsiteX16363" fmla="*/ 14268496 w 15576846"/>
              <a:gd name="connsiteY16363" fmla="*/ 3498497 h 7267344"/>
              <a:gd name="connsiteX16364" fmla="*/ 14256462 w 15576846"/>
              <a:gd name="connsiteY16364" fmla="*/ 3497484 h 7267344"/>
              <a:gd name="connsiteX16365" fmla="*/ 14220251 w 15576846"/>
              <a:gd name="connsiteY16365" fmla="*/ 3469932 h 7267344"/>
              <a:gd name="connsiteX16366" fmla="*/ 14233071 w 15576846"/>
              <a:gd name="connsiteY16366" fmla="*/ 3471394 h 7267344"/>
              <a:gd name="connsiteX16367" fmla="*/ 14280529 w 15576846"/>
              <a:gd name="connsiteY16367" fmla="*/ 3507381 h 7267344"/>
              <a:gd name="connsiteX16368" fmla="*/ 14319553 w 15576846"/>
              <a:gd name="connsiteY16368" fmla="*/ 3534146 h 7267344"/>
              <a:gd name="connsiteX16369" fmla="*/ 14309094 w 15576846"/>
              <a:gd name="connsiteY16369" fmla="*/ 3533472 h 7267344"/>
              <a:gd name="connsiteX16370" fmla="*/ 14268721 w 15576846"/>
              <a:gd name="connsiteY16370" fmla="*/ 3506369 h 7267344"/>
              <a:gd name="connsiteX16371" fmla="*/ 14280529 w 15576846"/>
              <a:gd name="connsiteY16371" fmla="*/ 3507381 h 7267344"/>
              <a:gd name="connsiteX16372" fmla="*/ 14333048 w 15576846"/>
              <a:gd name="connsiteY16372" fmla="*/ 3542693 h 7267344"/>
              <a:gd name="connsiteX16373" fmla="*/ 14377581 w 15576846"/>
              <a:gd name="connsiteY16373" fmla="*/ 3568784 h 7267344"/>
              <a:gd name="connsiteX16374" fmla="*/ 14369484 w 15576846"/>
              <a:gd name="connsiteY16374" fmla="*/ 3568334 h 7267344"/>
              <a:gd name="connsiteX16375" fmla="*/ 14322588 w 15576846"/>
              <a:gd name="connsiteY16375" fmla="*/ 3541906 h 7267344"/>
              <a:gd name="connsiteX16376" fmla="*/ 14333048 w 15576846"/>
              <a:gd name="connsiteY16376" fmla="*/ 3542693 h 7267344"/>
              <a:gd name="connsiteX16377" fmla="*/ 14347892 w 15576846"/>
              <a:gd name="connsiteY16377" fmla="*/ 3543705 h 7267344"/>
              <a:gd name="connsiteX16378" fmla="*/ 14358238 w 15576846"/>
              <a:gd name="connsiteY16378" fmla="*/ 3544492 h 7267344"/>
              <a:gd name="connsiteX16379" fmla="*/ 14402210 w 15576846"/>
              <a:gd name="connsiteY16379" fmla="*/ 3570021 h 7267344"/>
              <a:gd name="connsiteX16380" fmla="*/ 14394225 w 15576846"/>
              <a:gd name="connsiteY16380" fmla="*/ 3569571 h 7267344"/>
              <a:gd name="connsiteX16381" fmla="*/ 14347892 w 15576846"/>
              <a:gd name="connsiteY16381" fmla="*/ 3543705 h 7267344"/>
              <a:gd name="connsiteX16382" fmla="*/ 14373307 w 15576846"/>
              <a:gd name="connsiteY16382" fmla="*/ 3545730 h 7267344"/>
              <a:gd name="connsiteX16383" fmla="*/ 14383542 w 15576846"/>
              <a:gd name="connsiteY16383" fmla="*/ 3546517 h 7267344"/>
              <a:gd name="connsiteX16384" fmla="*/ 14426951 w 15576846"/>
              <a:gd name="connsiteY16384" fmla="*/ 3571483 h 7267344"/>
              <a:gd name="connsiteX16385" fmla="*/ 14419079 w 15576846"/>
              <a:gd name="connsiteY16385" fmla="*/ 3571033 h 7267344"/>
              <a:gd name="connsiteX16386" fmla="*/ 14373307 w 15576846"/>
              <a:gd name="connsiteY16386" fmla="*/ 3545730 h 7267344"/>
              <a:gd name="connsiteX16387" fmla="*/ 14398949 w 15576846"/>
              <a:gd name="connsiteY16387" fmla="*/ 3547754 h 7267344"/>
              <a:gd name="connsiteX16388" fmla="*/ 14409070 w 15576846"/>
              <a:gd name="connsiteY16388" fmla="*/ 3548653 h 7267344"/>
              <a:gd name="connsiteX16389" fmla="*/ 14451916 w 15576846"/>
              <a:gd name="connsiteY16389" fmla="*/ 3572945 h 7267344"/>
              <a:gd name="connsiteX16390" fmla="*/ 14444157 w 15576846"/>
              <a:gd name="connsiteY16390" fmla="*/ 3572495 h 7267344"/>
              <a:gd name="connsiteX16391" fmla="*/ 14398949 w 15576846"/>
              <a:gd name="connsiteY16391" fmla="*/ 3547754 h 7267344"/>
              <a:gd name="connsiteX16392" fmla="*/ 14424927 w 15576846"/>
              <a:gd name="connsiteY16392" fmla="*/ 3550003 h 7267344"/>
              <a:gd name="connsiteX16393" fmla="*/ 14434935 w 15576846"/>
              <a:gd name="connsiteY16393" fmla="*/ 3550903 h 7267344"/>
              <a:gd name="connsiteX16394" fmla="*/ 14477220 w 15576846"/>
              <a:gd name="connsiteY16394" fmla="*/ 3574519 h 7267344"/>
              <a:gd name="connsiteX16395" fmla="*/ 14469573 w 15576846"/>
              <a:gd name="connsiteY16395" fmla="*/ 3573957 h 7267344"/>
              <a:gd name="connsiteX16396" fmla="*/ 14424927 w 15576846"/>
              <a:gd name="connsiteY16396" fmla="*/ 3550003 h 7267344"/>
              <a:gd name="connsiteX16397" fmla="*/ 14451467 w 15576846"/>
              <a:gd name="connsiteY16397" fmla="*/ 3552589 h 7267344"/>
              <a:gd name="connsiteX16398" fmla="*/ 14461477 w 15576846"/>
              <a:gd name="connsiteY16398" fmla="*/ 3553602 h 7267344"/>
              <a:gd name="connsiteX16399" fmla="*/ 14503198 w 15576846"/>
              <a:gd name="connsiteY16399" fmla="*/ 3576543 h 7267344"/>
              <a:gd name="connsiteX16400" fmla="*/ 14495663 w 15576846"/>
              <a:gd name="connsiteY16400" fmla="*/ 3575981 h 7267344"/>
              <a:gd name="connsiteX16401" fmla="*/ 14451467 w 15576846"/>
              <a:gd name="connsiteY16401" fmla="*/ 3552589 h 7267344"/>
              <a:gd name="connsiteX16402" fmla="*/ 14478794 w 15576846"/>
              <a:gd name="connsiteY16402" fmla="*/ 3555514 h 7267344"/>
              <a:gd name="connsiteX16403" fmla="*/ 14489029 w 15576846"/>
              <a:gd name="connsiteY16403" fmla="*/ 3556750 h 7267344"/>
              <a:gd name="connsiteX16404" fmla="*/ 14530638 w 15576846"/>
              <a:gd name="connsiteY16404" fmla="*/ 3579017 h 7267344"/>
              <a:gd name="connsiteX16405" fmla="*/ 14522429 w 15576846"/>
              <a:gd name="connsiteY16405" fmla="*/ 3578230 h 7267344"/>
              <a:gd name="connsiteX16406" fmla="*/ 14478794 w 15576846"/>
              <a:gd name="connsiteY16406" fmla="*/ 3555514 h 7267344"/>
              <a:gd name="connsiteX16407" fmla="*/ 14507810 w 15576846"/>
              <a:gd name="connsiteY16407" fmla="*/ 3559337 h 7267344"/>
              <a:gd name="connsiteX16408" fmla="*/ 14518605 w 15576846"/>
              <a:gd name="connsiteY16408" fmla="*/ 3561136 h 7267344"/>
              <a:gd name="connsiteX16409" fmla="*/ 14560890 w 15576846"/>
              <a:gd name="connsiteY16409" fmla="*/ 3583178 h 7267344"/>
              <a:gd name="connsiteX16410" fmla="*/ 14551668 w 15576846"/>
              <a:gd name="connsiteY16410" fmla="*/ 3581604 h 7267344"/>
              <a:gd name="connsiteX16411" fmla="*/ 14507810 w 15576846"/>
              <a:gd name="connsiteY16411" fmla="*/ 3559337 h 7267344"/>
              <a:gd name="connsiteX16412" fmla="*/ 14587205 w 15576846"/>
              <a:gd name="connsiteY16412" fmla="*/ 3595324 h 7267344"/>
              <a:gd name="connsiteX16413" fmla="*/ 14623980 w 15576846"/>
              <a:gd name="connsiteY16413" fmla="*/ 3610169 h 7267344"/>
              <a:gd name="connsiteX16414" fmla="*/ 14582707 w 15576846"/>
              <a:gd name="connsiteY16414" fmla="*/ 3595099 h 7267344"/>
              <a:gd name="connsiteX16415" fmla="*/ 14587205 w 15576846"/>
              <a:gd name="connsiteY16415" fmla="*/ 3595324 h 7267344"/>
              <a:gd name="connsiteX16416" fmla="*/ 14612058 w 15576846"/>
              <a:gd name="connsiteY16416" fmla="*/ 3596561 h 7267344"/>
              <a:gd name="connsiteX16417" fmla="*/ 14646922 w 15576846"/>
              <a:gd name="connsiteY16417" fmla="*/ 3610506 h 7267344"/>
              <a:gd name="connsiteX16418" fmla="*/ 14607897 w 15576846"/>
              <a:gd name="connsiteY16418" fmla="*/ 3596336 h 7267344"/>
              <a:gd name="connsiteX16419" fmla="*/ 14612058 w 15576846"/>
              <a:gd name="connsiteY16419" fmla="*/ 3596561 h 7267344"/>
              <a:gd name="connsiteX16420" fmla="*/ 14636800 w 15576846"/>
              <a:gd name="connsiteY16420" fmla="*/ 3597798 h 7267344"/>
              <a:gd name="connsiteX16421" fmla="*/ 14669526 w 15576846"/>
              <a:gd name="connsiteY16421" fmla="*/ 3610731 h 7267344"/>
              <a:gd name="connsiteX16422" fmla="*/ 14632864 w 15576846"/>
              <a:gd name="connsiteY16422" fmla="*/ 3597573 h 7267344"/>
              <a:gd name="connsiteX16423" fmla="*/ 14636800 w 15576846"/>
              <a:gd name="connsiteY16423" fmla="*/ 3597798 h 7267344"/>
              <a:gd name="connsiteX16424" fmla="*/ 14661653 w 15576846"/>
              <a:gd name="connsiteY16424" fmla="*/ 3598923 h 7267344"/>
              <a:gd name="connsiteX16425" fmla="*/ 14692129 w 15576846"/>
              <a:gd name="connsiteY16425" fmla="*/ 3610843 h 7267344"/>
              <a:gd name="connsiteX16426" fmla="*/ 14658168 w 15576846"/>
              <a:gd name="connsiteY16426" fmla="*/ 3598698 h 7267344"/>
              <a:gd name="connsiteX16427" fmla="*/ 14661653 w 15576846"/>
              <a:gd name="connsiteY16427" fmla="*/ 3598923 h 7267344"/>
              <a:gd name="connsiteX16428" fmla="*/ 14686506 w 15576846"/>
              <a:gd name="connsiteY16428" fmla="*/ 3600160 h 7267344"/>
              <a:gd name="connsiteX16429" fmla="*/ 14716646 w 15576846"/>
              <a:gd name="connsiteY16429" fmla="*/ 3611856 h 7267344"/>
              <a:gd name="connsiteX16430" fmla="*/ 14683133 w 15576846"/>
              <a:gd name="connsiteY16430" fmla="*/ 3600047 h 7267344"/>
              <a:gd name="connsiteX16431" fmla="*/ 14686506 w 15576846"/>
              <a:gd name="connsiteY16431" fmla="*/ 3600160 h 7267344"/>
              <a:gd name="connsiteX16432" fmla="*/ 14711361 w 15576846"/>
              <a:gd name="connsiteY16432" fmla="*/ 3601397 h 7267344"/>
              <a:gd name="connsiteX16433" fmla="*/ 14737451 w 15576846"/>
              <a:gd name="connsiteY16433" fmla="*/ 3611406 h 7267344"/>
              <a:gd name="connsiteX16434" fmla="*/ 14708437 w 15576846"/>
              <a:gd name="connsiteY16434" fmla="*/ 3601285 h 7267344"/>
              <a:gd name="connsiteX16435" fmla="*/ 14711361 w 15576846"/>
              <a:gd name="connsiteY16435" fmla="*/ 3601397 h 7267344"/>
              <a:gd name="connsiteX16436" fmla="*/ 14735764 w 15576846"/>
              <a:gd name="connsiteY16436" fmla="*/ 3602634 h 7267344"/>
              <a:gd name="connsiteX16437" fmla="*/ 14752521 w 15576846"/>
              <a:gd name="connsiteY16437" fmla="*/ 3609156 h 7267344"/>
              <a:gd name="connsiteX16438" fmla="*/ 14733627 w 15576846"/>
              <a:gd name="connsiteY16438" fmla="*/ 3602521 h 7267344"/>
              <a:gd name="connsiteX16439" fmla="*/ 14735764 w 15576846"/>
              <a:gd name="connsiteY16439" fmla="*/ 3602634 h 7267344"/>
              <a:gd name="connsiteX16440" fmla="*/ 14760618 w 15576846"/>
              <a:gd name="connsiteY16440" fmla="*/ 3603871 h 7267344"/>
              <a:gd name="connsiteX16441" fmla="*/ 14773551 w 15576846"/>
              <a:gd name="connsiteY16441" fmla="*/ 3608932 h 7267344"/>
              <a:gd name="connsiteX16442" fmla="*/ 14758931 w 15576846"/>
              <a:gd name="connsiteY16442" fmla="*/ 3603759 h 7267344"/>
              <a:gd name="connsiteX16443" fmla="*/ 14760618 w 15576846"/>
              <a:gd name="connsiteY16443" fmla="*/ 3603871 h 7267344"/>
              <a:gd name="connsiteX16444" fmla="*/ 14785471 w 15576846"/>
              <a:gd name="connsiteY16444" fmla="*/ 3604996 h 7267344"/>
              <a:gd name="connsiteX16445" fmla="*/ 14795930 w 15576846"/>
              <a:gd name="connsiteY16445" fmla="*/ 3609044 h 7267344"/>
              <a:gd name="connsiteX16446" fmla="*/ 14784234 w 15576846"/>
              <a:gd name="connsiteY16446" fmla="*/ 3604883 h 7267344"/>
              <a:gd name="connsiteX16447" fmla="*/ 14785471 w 15576846"/>
              <a:gd name="connsiteY16447" fmla="*/ 3604996 h 7267344"/>
              <a:gd name="connsiteX16448" fmla="*/ 14810324 w 15576846"/>
              <a:gd name="connsiteY16448" fmla="*/ 3606233 h 7267344"/>
              <a:gd name="connsiteX16449" fmla="*/ 14817859 w 15576846"/>
              <a:gd name="connsiteY16449" fmla="*/ 3609044 h 7267344"/>
              <a:gd name="connsiteX16450" fmla="*/ 14809650 w 15576846"/>
              <a:gd name="connsiteY16450" fmla="*/ 3606120 h 7267344"/>
              <a:gd name="connsiteX16451" fmla="*/ 14810324 w 15576846"/>
              <a:gd name="connsiteY16451" fmla="*/ 3606233 h 7267344"/>
              <a:gd name="connsiteX16452" fmla="*/ 14835178 w 15576846"/>
              <a:gd name="connsiteY16452" fmla="*/ 3607470 h 7267344"/>
              <a:gd name="connsiteX16453" fmla="*/ 14837089 w 15576846"/>
              <a:gd name="connsiteY16453" fmla="*/ 3608144 h 7267344"/>
              <a:gd name="connsiteX16454" fmla="*/ 14834953 w 15576846"/>
              <a:gd name="connsiteY16454" fmla="*/ 3607357 h 7267344"/>
              <a:gd name="connsiteX16455" fmla="*/ 14835178 w 15576846"/>
              <a:gd name="connsiteY16455" fmla="*/ 3607470 h 7267344"/>
              <a:gd name="connsiteX16456" fmla="*/ 13891307 w 15576846"/>
              <a:gd name="connsiteY16456" fmla="*/ 2919331 h 7267344"/>
              <a:gd name="connsiteX16457" fmla="*/ 13888946 w 15576846"/>
              <a:gd name="connsiteY16457" fmla="*/ 2916857 h 7267344"/>
              <a:gd name="connsiteX16458" fmla="*/ 13885123 w 15576846"/>
              <a:gd name="connsiteY16458" fmla="*/ 2907073 h 7267344"/>
              <a:gd name="connsiteX16459" fmla="*/ 13896144 w 15576846"/>
              <a:gd name="connsiteY16459" fmla="*/ 2914495 h 7267344"/>
              <a:gd name="connsiteX16460" fmla="*/ 13900979 w 15576846"/>
              <a:gd name="connsiteY16460" fmla="*/ 2925179 h 7267344"/>
              <a:gd name="connsiteX16461" fmla="*/ 13891307 w 15576846"/>
              <a:gd name="connsiteY16461" fmla="*/ 2919331 h 7267344"/>
              <a:gd name="connsiteX16462" fmla="*/ 13880962 w 15576846"/>
              <a:gd name="connsiteY16462" fmla="*/ 2910559 h 7267344"/>
              <a:gd name="connsiteX16463" fmla="*/ 13866342 w 15576846"/>
              <a:gd name="connsiteY16463" fmla="*/ 2894815 h 7267344"/>
              <a:gd name="connsiteX16464" fmla="*/ 13877250 w 15576846"/>
              <a:gd name="connsiteY16464" fmla="*/ 2901900 h 7267344"/>
              <a:gd name="connsiteX16465" fmla="*/ 13880962 w 15576846"/>
              <a:gd name="connsiteY16465" fmla="*/ 2910559 h 7267344"/>
              <a:gd name="connsiteX16466" fmla="*/ 13844413 w 15576846"/>
              <a:gd name="connsiteY16466" fmla="*/ 2873560 h 7267344"/>
              <a:gd name="connsiteX16467" fmla="*/ 13841825 w 15576846"/>
              <a:gd name="connsiteY16467" fmla="*/ 2870636 h 7267344"/>
              <a:gd name="connsiteX16468" fmla="*/ 13837102 w 15576846"/>
              <a:gd name="connsiteY16468" fmla="*/ 2858716 h 7267344"/>
              <a:gd name="connsiteX16469" fmla="*/ 13848236 w 15576846"/>
              <a:gd name="connsiteY16469" fmla="*/ 2866138 h 7267344"/>
              <a:gd name="connsiteX16470" fmla="*/ 13854084 w 15576846"/>
              <a:gd name="connsiteY16470" fmla="*/ 2879520 h 7267344"/>
              <a:gd name="connsiteX16471" fmla="*/ 13844413 w 15576846"/>
              <a:gd name="connsiteY16471" fmla="*/ 2873560 h 7267344"/>
              <a:gd name="connsiteX16472" fmla="*/ 13834852 w 15576846"/>
              <a:gd name="connsiteY16472" fmla="*/ 2867150 h 7267344"/>
              <a:gd name="connsiteX16473" fmla="*/ 13818096 w 15576846"/>
              <a:gd name="connsiteY16473" fmla="*/ 2847470 h 7267344"/>
              <a:gd name="connsiteX16474" fmla="*/ 13817535 w 15576846"/>
              <a:gd name="connsiteY16474" fmla="*/ 2845895 h 7267344"/>
              <a:gd name="connsiteX16475" fmla="*/ 13829342 w 15576846"/>
              <a:gd name="connsiteY16475" fmla="*/ 2853430 h 7267344"/>
              <a:gd name="connsiteX16476" fmla="*/ 13834852 w 15576846"/>
              <a:gd name="connsiteY16476" fmla="*/ 2867150 h 7267344"/>
              <a:gd name="connsiteX16477" fmla="*/ 13813261 w 15576846"/>
              <a:gd name="connsiteY16477" fmla="*/ 2834987 h 7267344"/>
              <a:gd name="connsiteX16478" fmla="*/ 13808537 w 15576846"/>
              <a:gd name="connsiteY16478" fmla="*/ 2823516 h 7267344"/>
              <a:gd name="connsiteX16479" fmla="*/ 13819333 w 15576846"/>
              <a:gd name="connsiteY16479" fmla="*/ 2831051 h 7267344"/>
              <a:gd name="connsiteX16480" fmla="*/ 13824282 w 15576846"/>
              <a:gd name="connsiteY16480" fmla="*/ 2841959 h 7267344"/>
              <a:gd name="connsiteX16481" fmla="*/ 13813261 w 15576846"/>
              <a:gd name="connsiteY16481" fmla="*/ 2834987 h 7267344"/>
              <a:gd name="connsiteX16482" fmla="*/ 13803027 w 15576846"/>
              <a:gd name="connsiteY16482" fmla="*/ 2810808 h 7267344"/>
              <a:gd name="connsiteX16483" fmla="*/ 13797854 w 15576846"/>
              <a:gd name="connsiteY16483" fmla="*/ 2799562 h 7267344"/>
              <a:gd name="connsiteX16484" fmla="*/ 13807300 w 15576846"/>
              <a:gd name="connsiteY16484" fmla="*/ 2806647 h 7267344"/>
              <a:gd name="connsiteX16485" fmla="*/ 13812811 w 15576846"/>
              <a:gd name="connsiteY16485" fmla="*/ 2817555 h 7267344"/>
              <a:gd name="connsiteX16486" fmla="*/ 13803027 w 15576846"/>
              <a:gd name="connsiteY16486" fmla="*/ 2810808 h 7267344"/>
              <a:gd name="connsiteX16487" fmla="*/ 13794705 w 15576846"/>
              <a:gd name="connsiteY16487" fmla="*/ 2805297 h 7267344"/>
              <a:gd name="connsiteX16488" fmla="*/ 13784133 w 15576846"/>
              <a:gd name="connsiteY16488" fmla="*/ 2798325 h 7267344"/>
              <a:gd name="connsiteX16489" fmla="*/ 13778623 w 15576846"/>
              <a:gd name="connsiteY16489" fmla="*/ 2785505 h 7267344"/>
              <a:gd name="connsiteX16490" fmla="*/ 13788970 w 15576846"/>
              <a:gd name="connsiteY16490" fmla="*/ 2792927 h 7267344"/>
              <a:gd name="connsiteX16491" fmla="*/ 13794705 w 15576846"/>
              <a:gd name="connsiteY16491" fmla="*/ 2805297 h 7267344"/>
              <a:gd name="connsiteX16492" fmla="*/ 13773225 w 15576846"/>
              <a:gd name="connsiteY16492" fmla="*/ 2773921 h 7267344"/>
              <a:gd name="connsiteX16493" fmla="*/ 13767940 w 15576846"/>
              <a:gd name="connsiteY16493" fmla="*/ 2762675 h 7267344"/>
              <a:gd name="connsiteX16494" fmla="*/ 13777161 w 15576846"/>
              <a:gd name="connsiteY16494" fmla="*/ 2769873 h 7267344"/>
              <a:gd name="connsiteX16495" fmla="*/ 13782784 w 15576846"/>
              <a:gd name="connsiteY16495" fmla="*/ 2780669 h 7267344"/>
              <a:gd name="connsiteX16496" fmla="*/ 13773225 w 15576846"/>
              <a:gd name="connsiteY16496" fmla="*/ 2773921 h 7267344"/>
              <a:gd name="connsiteX16497" fmla="*/ 13764453 w 15576846"/>
              <a:gd name="connsiteY16497" fmla="*/ 2767848 h 7267344"/>
              <a:gd name="connsiteX16498" fmla="*/ 13754445 w 15576846"/>
              <a:gd name="connsiteY16498" fmla="*/ 2761101 h 7267344"/>
              <a:gd name="connsiteX16499" fmla="*/ 13748822 w 15576846"/>
              <a:gd name="connsiteY16499" fmla="*/ 2748505 h 7267344"/>
              <a:gd name="connsiteX16500" fmla="*/ 13758381 w 15576846"/>
              <a:gd name="connsiteY16500" fmla="*/ 2755590 h 7267344"/>
              <a:gd name="connsiteX16501" fmla="*/ 13764453 w 15576846"/>
              <a:gd name="connsiteY16501" fmla="*/ 2767848 h 7267344"/>
              <a:gd name="connsiteX16502" fmla="*/ 13742861 w 15576846"/>
              <a:gd name="connsiteY16502" fmla="*/ 2735798 h 7267344"/>
              <a:gd name="connsiteX16503" fmla="*/ 13738363 w 15576846"/>
              <a:gd name="connsiteY16503" fmla="*/ 2726351 h 7267344"/>
              <a:gd name="connsiteX16504" fmla="*/ 13746572 w 15576846"/>
              <a:gd name="connsiteY16504" fmla="*/ 2732874 h 7267344"/>
              <a:gd name="connsiteX16505" fmla="*/ 13751408 w 15576846"/>
              <a:gd name="connsiteY16505" fmla="*/ 2741983 h 7267344"/>
              <a:gd name="connsiteX16506" fmla="*/ 13742861 w 15576846"/>
              <a:gd name="connsiteY16506" fmla="*/ 2735798 h 7267344"/>
              <a:gd name="connsiteX16507" fmla="*/ 13733864 w 15576846"/>
              <a:gd name="connsiteY16507" fmla="*/ 2729387 h 7267344"/>
              <a:gd name="connsiteX16508" fmla="*/ 13724080 w 15576846"/>
              <a:gd name="connsiteY16508" fmla="*/ 2722527 h 7267344"/>
              <a:gd name="connsiteX16509" fmla="*/ 13718795 w 15576846"/>
              <a:gd name="connsiteY16509" fmla="*/ 2711281 h 7267344"/>
              <a:gd name="connsiteX16510" fmla="*/ 13728466 w 15576846"/>
              <a:gd name="connsiteY16510" fmla="*/ 2718704 h 7267344"/>
              <a:gd name="connsiteX16511" fmla="*/ 13733864 w 15576846"/>
              <a:gd name="connsiteY16511" fmla="*/ 2729387 h 7267344"/>
              <a:gd name="connsiteX16512" fmla="*/ 13712160 w 15576846"/>
              <a:gd name="connsiteY16512" fmla="*/ 2697337 h 7267344"/>
              <a:gd name="connsiteX16513" fmla="*/ 13706874 w 15576846"/>
              <a:gd name="connsiteY16513" fmla="*/ 2686653 h 7267344"/>
              <a:gd name="connsiteX16514" fmla="*/ 13715196 w 15576846"/>
              <a:gd name="connsiteY16514" fmla="*/ 2693513 h 7267344"/>
              <a:gd name="connsiteX16515" fmla="*/ 13720707 w 15576846"/>
              <a:gd name="connsiteY16515" fmla="*/ 2703747 h 7267344"/>
              <a:gd name="connsiteX16516" fmla="*/ 13712160 w 15576846"/>
              <a:gd name="connsiteY16516" fmla="*/ 2697337 h 7267344"/>
              <a:gd name="connsiteX16517" fmla="*/ 13702600 w 15576846"/>
              <a:gd name="connsiteY16517" fmla="*/ 2690364 h 7267344"/>
              <a:gd name="connsiteX16518" fmla="*/ 13693492 w 15576846"/>
              <a:gd name="connsiteY16518" fmla="*/ 2683841 h 7267344"/>
              <a:gd name="connsiteX16519" fmla="*/ 13687644 w 15576846"/>
              <a:gd name="connsiteY16519" fmla="*/ 2671583 h 7267344"/>
              <a:gd name="connsiteX16520" fmla="*/ 13696416 w 15576846"/>
              <a:gd name="connsiteY16520" fmla="*/ 2678443 h 7267344"/>
              <a:gd name="connsiteX16521" fmla="*/ 13702600 w 15576846"/>
              <a:gd name="connsiteY16521" fmla="*/ 2690364 h 7267344"/>
              <a:gd name="connsiteX16522" fmla="*/ 13681347 w 15576846"/>
              <a:gd name="connsiteY16522" fmla="*/ 2658651 h 7267344"/>
              <a:gd name="connsiteX16523" fmla="*/ 13675947 w 15576846"/>
              <a:gd name="connsiteY16523" fmla="*/ 2648079 h 7267344"/>
              <a:gd name="connsiteX16524" fmla="*/ 13683595 w 15576846"/>
              <a:gd name="connsiteY16524" fmla="*/ 2654489 h 7267344"/>
              <a:gd name="connsiteX16525" fmla="*/ 13689218 w 15576846"/>
              <a:gd name="connsiteY16525" fmla="*/ 2664723 h 7267344"/>
              <a:gd name="connsiteX16526" fmla="*/ 13681347 w 15576846"/>
              <a:gd name="connsiteY16526" fmla="*/ 2658651 h 7267344"/>
              <a:gd name="connsiteX16527" fmla="*/ 13656830 w 15576846"/>
              <a:gd name="connsiteY16527" fmla="*/ 2623563 h 7267344"/>
              <a:gd name="connsiteX16528" fmla="*/ 13649520 w 15576846"/>
              <a:gd name="connsiteY16528" fmla="*/ 2617828 h 7267344"/>
              <a:gd name="connsiteX16529" fmla="*/ 13644797 w 15576846"/>
              <a:gd name="connsiteY16529" fmla="*/ 2608494 h 7267344"/>
              <a:gd name="connsiteX16530" fmla="*/ 13651994 w 15576846"/>
              <a:gd name="connsiteY16530" fmla="*/ 2614567 h 7267344"/>
              <a:gd name="connsiteX16531" fmla="*/ 13656830 w 15576846"/>
              <a:gd name="connsiteY16531" fmla="*/ 2623563 h 7267344"/>
              <a:gd name="connsiteX16532" fmla="*/ 13639511 w 15576846"/>
              <a:gd name="connsiteY16532" fmla="*/ 2610181 h 7267344"/>
              <a:gd name="connsiteX16533" fmla="*/ 13631301 w 15576846"/>
              <a:gd name="connsiteY16533" fmla="*/ 2603995 h 7267344"/>
              <a:gd name="connsiteX16534" fmla="*/ 13625791 w 15576846"/>
              <a:gd name="connsiteY16534" fmla="*/ 2592749 h 7267344"/>
              <a:gd name="connsiteX16535" fmla="*/ 13633775 w 15576846"/>
              <a:gd name="connsiteY16535" fmla="*/ 2599384 h 7267344"/>
              <a:gd name="connsiteX16536" fmla="*/ 13639511 w 15576846"/>
              <a:gd name="connsiteY16536" fmla="*/ 2610181 h 7267344"/>
              <a:gd name="connsiteX16537" fmla="*/ 13618593 w 15576846"/>
              <a:gd name="connsiteY16537" fmla="*/ 2578467 h 7267344"/>
              <a:gd name="connsiteX16538" fmla="*/ 13614095 w 15576846"/>
              <a:gd name="connsiteY16538" fmla="*/ 2569695 h 7267344"/>
              <a:gd name="connsiteX16539" fmla="*/ 13620843 w 15576846"/>
              <a:gd name="connsiteY16539" fmla="*/ 2575543 h 7267344"/>
              <a:gd name="connsiteX16540" fmla="*/ 13625566 w 15576846"/>
              <a:gd name="connsiteY16540" fmla="*/ 2583978 h 7267344"/>
              <a:gd name="connsiteX16541" fmla="*/ 13618593 w 15576846"/>
              <a:gd name="connsiteY16541" fmla="*/ 2578467 h 7267344"/>
              <a:gd name="connsiteX16542" fmla="*/ 13608359 w 15576846"/>
              <a:gd name="connsiteY16542" fmla="*/ 2570483 h 7267344"/>
              <a:gd name="connsiteX16543" fmla="*/ 13600150 w 15576846"/>
              <a:gd name="connsiteY16543" fmla="*/ 2564185 h 7267344"/>
              <a:gd name="connsiteX16544" fmla="*/ 13594865 w 15576846"/>
              <a:gd name="connsiteY16544" fmla="*/ 2553501 h 7267344"/>
              <a:gd name="connsiteX16545" fmla="*/ 13602849 w 15576846"/>
              <a:gd name="connsiteY16545" fmla="*/ 2560249 h 7267344"/>
              <a:gd name="connsiteX16546" fmla="*/ 13608359 w 15576846"/>
              <a:gd name="connsiteY16546" fmla="*/ 2570483 h 7267344"/>
              <a:gd name="connsiteX16547" fmla="*/ 13587106 w 15576846"/>
              <a:gd name="connsiteY16547" fmla="*/ 2537869 h 7267344"/>
              <a:gd name="connsiteX16548" fmla="*/ 13582044 w 15576846"/>
              <a:gd name="connsiteY16548" fmla="*/ 2528198 h 7267344"/>
              <a:gd name="connsiteX16549" fmla="*/ 13588679 w 15576846"/>
              <a:gd name="connsiteY16549" fmla="*/ 2534046 h 7267344"/>
              <a:gd name="connsiteX16550" fmla="*/ 13593853 w 15576846"/>
              <a:gd name="connsiteY16550" fmla="*/ 2543380 h 7267344"/>
              <a:gd name="connsiteX16551" fmla="*/ 13587106 w 15576846"/>
              <a:gd name="connsiteY16551" fmla="*/ 2537869 h 7267344"/>
              <a:gd name="connsiteX16552" fmla="*/ 13562251 w 15576846"/>
              <a:gd name="connsiteY16552" fmla="*/ 2502782 h 7267344"/>
              <a:gd name="connsiteX16553" fmla="*/ 13555617 w 15576846"/>
              <a:gd name="connsiteY16553" fmla="*/ 2497271 h 7267344"/>
              <a:gd name="connsiteX16554" fmla="*/ 13549881 w 15576846"/>
              <a:gd name="connsiteY16554" fmla="*/ 2486250 h 7267344"/>
              <a:gd name="connsiteX16555" fmla="*/ 13556291 w 15576846"/>
              <a:gd name="connsiteY16555" fmla="*/ 2491986 h 7267344"/>
              <a:gd name="connsiteX16556" fmla="*/ 13562251 w 15576846"/>
              <a:gd name="connsiteY16556" fmla="*/ 2502782 h 7267344"/>
              <a:gd name="connsiteX16557" fmla="*/ 13541447 w 15576846"/>
              <a:gd name="connsiteY16557" fmla="*/ 2470394 h 7267344"/>
              <a:gd name="connsiteX16558" fmla="*/ 13537623 w 15576846"/>
              <a:gd name="connsiteY16558" fmla="*/ 2463309 h 7267344"/>
              <a:gd name="connsiteX16559" fmla="*/ 13542458 w 15576846"/>
              <a:gd name="connsiteY16559" fmla="*/ 2467920 h 7267344"/>
              <a:gd name="connsiteX16560" fmla="*/ 13546507 w 15576846"/>
              <a:gd name="connsiteY16560" fmla="*/ 2474780 h 7267344"/>
              <a:gd name="connsiteX16561" fmla="*/ 13541447 w 15576846"/>
              <a:gd name="connsiteY16561" fmla="*/ 2470394 h 7267344"/>
              <a:gd name="connsiteX16562" fmla="*/ 13529750 w 15576846"/>
              <a:gd name="connsiteY16562" fmla="*/ 2460272 h 7267344"/>
              <a:gd name="connsiteX16563" fmla="*/ 13522665 w 15576846"/>
              <a:gd name="connsiteY16563" fmla="*/ 2454312 h 7267344"/>
              <a:gd name="connsiteX16564" fmla="*/ 13517605 w 15576846"/>
              <a:gd name="connsiteY16564" fmla="*/ 2444528 h 7267344"/>
              <a:gd name="connsiteX16565" fmla="*/ 13524578 w 15576846"/>
              <a:gd name="connsiteY16565" fmla="*/ 2451051 h 7267344"/>
              <a:gd name="connsiteX16566" fmla="*/ 13529750 w 15576846"/>
              <a:gd name="connsiteY16566" fmla="*/ 2460272 h 7267344"/>
              <a:gd name="connsiteX16567" fmla="*/ 13508159 w 15576846"/>
              <a:gd name="connsiteY16567" fmla="*/ 2426872 h 7267344"/>
              <a:gd name="connsiteX16568" fmla="*/ 13503548 w 15576846"/>
              <a:gd name="connsiteY16568" fmla="*/ 2418550 h 7267344"/>
              <a:gd name="connsiteX16569" fmla="*/ 13508946 w 15576846"/>
              <a:gd name="connsiteY16569" fmla="*/ 2423835 h 7267344"/>
              <a:gd name="connsiteX16570" fmla="*/ 13513669 w 15576846"/>
              <a:gd name="connsiteY16570" fmla="*/ 2431933 h 7267344"/>
              <a:gd name="connsiteX16571" fmla="*/ 13508159 w 15576846"/>
              <a:gd name="connsiteY16571" fmla="*/ 2426872 h 7267344"/>
              <a:gd name="connsiteX16572" fmla="*/ 13496013 w 15576846"/>
              <a:gd name="connsiteY16572" fmla="*/ 2416076 h 7267344"/>
              <a:gd name="connsiteX16573" fmla="*/ 13490727 w 15576846"/>
              <a:gd name="connsiteY16573" fmla="*/ 2411465 h 7267344"/>
              <a:gd name="connsiteX16574" fmla="*/ 13485329 w 15576846"/>
              <a:gd name="connsiteY16574" fmla="*/ 2401119 h 7267344"/>
              <a:gd name="connsiteX16575" fmla="*/ 13490390 w 15576846"/>
              <a:gd name="connsiteY16575" fmla="*/ 2405842 h 7267344"/>
              <a:gd name="connsiteX16576" fmla="*/ 13496013 w 15576846"/>
              <a:gd name="connsiteY16576" fmla="*/ 2416076 h 7267344"/>
              <a:gd name="connsiteX16577" fmla="*/ 13476332 w 15576846"/>
              <a:gd name="connsiteY16577" fmla="*/ 2384475 h 7267344"/>
              <a:gd name="connsiteX16578" fmla="*/ 13473184 w 15576846"/>
              <a:gd name="connsiteY16578" fmla="*/ 2378627 h 7267344"/>
              <a:gd name="connsiteX16579" fmla="*/ 13476557 w 15576846"/>
              <a:gd name="connsiteY16579" fmla="*/ 2382001 h 7267344"/>
              <a:gd name="connsiteX16580" fmla="*/ 13479819 w 15576846"/>
              <a:gd name="connsiteY16580" fmla="*/ 2387624 h 7267344"/>
              <a:gd name="connsiteX16581" fmla="*/ 13476332 w 15576846"/>
              <a:gd name="connsiteY16581" fmla="*/ 2384475 h 7267344"/>
              <a:gd name="connsiteX16582" fmla="*/ 13464300 w 15576846"/>
              <a:gd name="connsiteY16582" fmla="*/ 2373679 h 7267344"/>
              <a:gd name="connsiteX16583" fmla="*/ 13458339 w 15576846"/>
              <a:gd name="connsiteY16583" fmla="*/ 2368506 h 7267344"/>
              <a:gd name="connsiteX16584" fmla="*/ 13453840 w 15576846"/>
              <a:gd name="connsiteY16584" fmla="*/ 2359959 h 7267344"/>
              <a:gd name="connsiteX16585" fmla="*/ 13459576 w 15576846"/>
              <a:gd name="connsiteY16585" fmla="*/ 2365469 h 7267344"/>
              <a:gd name="connsiteX16586" fmla="*/ 13464300 w 15576846"/>
              <a:gd name="connsiteY16586" fmla="*/ 2373679 h 7267344"/>
              <a:gd name="connsiteX16587" fmla="*/ 13449118 w 15576846"/>
              <a:gd name="connsiteY16587" fmla="*/ 2346688 h 7267344"/>
              <a:gd name="connsiteX16588" fmla="*/ 13444844 w 15576846"/>
              <a:gd name="connsiteY16588" fmla="*/ 2342865 h 7267344"/>
              <a:gd name="connsiteX16589" fmla="*/ 13440909 w 15576846"/>
              <a:gd name="connsiteY16589" fmla="*/ 2335667 h 7267344"/>
              <a:gd name="connsiteX16590" fmla="*/ 13445070 w 15576846"/>
              <a:gd name="connsiteY16590" fmla="*/ 2339828 h 7267344"/>
              <a:gd name="connsiteX16591" fmla="*/ 13449118 w 15576846"/>
              <a:gd name="connsiteY16591" fmla="*/ 2346688 h 7267344"/>
              <a:gd name="connsiteX16592" fmla="*/ 13416730 w 15576846"/>
              <a:gd name="connsiteY16592" fmla="*/ 2303279 h 7267344"/>
              <a:gd name="connsiteX16593" fmla="*/ 13411668 w 15576846"/>
              <a:gd name="connsiteY16593" fmla="*/ 2298443 h 7267344"/>
              <a:gd name="connsiteX16594" fmla="*/ 13407732 w 15576846"/>
              <a:gd name="connsiteY16594" fmla="*/ 2291021 h 7267344"/>
              <a:gd name="connsiteX16595" fmla="*/ 13412681 w 15576846"/>
              <a:gd name="connsiteY16595" fmla="*/ 2296082 h 7267344"/>
              <a:gd name="connsiteX16596" fmla="*/ 13416730 w 15576846"/>
              <a:gd name="connsiteY16596" fmla="*/ 2303279 h 7267344"/>
              <a:gd name="connsiteX16597" fmla="*/ 13399185 w 15576846"/>
              <a:gd name="connsiteY16597" fmla="*/ 2287085 h 7267344"/>
              <a:gd name="connsiteX16598" fmla="*/ 13394575 w 15576846"/>
              <a:gd name="connsiteY16598" fmla="*/ 2282924 h 7267344"/>
              <a:gd name="connsiteX16599" fmla="*/ 13389514 w 15576846"/>
              <a:gd name="connsiteY16599" fmla="*/ 2273140 h 7267344"/>
              <a:gd name="connsiteX16600" fmla="*/ 13394013 w 15576846"/>
              <a:gd name="connsiteY16600" fmla="*/ 2277526 h 7267344"/>
              <a:gd name="connsiteX16601" fmla="*/ 13399185 w 15576846"/>
              <a:gd name="connsiteY16601" fmla="*/ 2287085 h 7267344"/>
              <a:gd name="connsiteX16602" fmla="*/ 13380068 w 15576846"/>
              <a:gd name="connsiteY16602" fmla="*/ 2255147 h 7267344"/>
              <a:gd name="connsiteX16603" fmla="*/ 13375569 w 15576846"/>
              <a:gd name="connsiteY16603" fmla="*/ 2246487 h 7267344"/>
              <a:gd name="connsiteX16604" fmla="*/ 13377930 w 15576846"/>
              <a:gd name="connsiteY16604" fmla="*/ 2248961 h 7267344"/>
              <a:gd name="connsiteX16605" fmla="*/ 13383217 w 15576846"/>
              <a:gd name="connsiteY16605" fmla="*/ 2258183 h 7267344"/>
              <a:gd name="connsiteX16606" fmla="*/ 13380068 w 15576846"/>
              <a:gd name="connsiteY16606" fmla="*/ 2255147 h 7267344"/>
              <a:gd name="connsiteX16607" fmla="*/ 13367921 w 15576846"/>
              <a:gd name="connsiteY16607" fmla="*/ 2244013 h 7267344"/>
              <a:gd name="connsiteX16608" fmla="*/ 13362861 w 15576846"/>
              <a:gd name="connsiteY16608" fmla="*/ 2239402 h 7267344"/>
              <a:gd name="connsiteX16609" fmla="*/ 13356900 w 15576846"/>
              <a:gd name="connsiteY16609" fmla="*/ 2227819 h 7267344"/>
              <a:gd name="connsiteX16610" fmla="*/ 13361512 w 15576846"/>
              <a:gd name="connsiteY16610" fmla="*/ 2232430 h 7267344"/>
              <a:gd name="connsiteX16611" fmla="*/ 13367921 w 15576846"/>
              <a:gd name="connsiteY16611" fmla="*/ 2244013 h 7267344"/>
              <a:gd name="connsiteX16612" fmla="*/ 13347905 w 15576846"/>
              <a:gd name="connsiteY16612" fmla="*/ 2210500 h 7267344"/>
              <a:gd name="connsiteX16613" fmla="*/ 13344193 w 15576846"/>
              <a:gd name="connsiteY16613" fmla="*/ 2203528 h 7267344"/>
              <a:gd name="connsiteX16614" fmla="*/ 13347117 w 15576846"/>
              <a:gd name="connsiteY16614" fmla="*/ 2206677 h 7267344"/>
              <a:gd name="connsiteX16615" fmla="*/ 13351052 w 15576846"/>
              <a:gd name="connsiteY16615" fmla="*/ 2213649 h 7267344"/>
              <a:gd name="connsiteX16616" fmla="*/ 13347905 w 15576846"/>
              <a:gd name="connsiteY16616" fmla="*/ 2210500 h 7267344"/>
              <a:gd name="connsiteX16617" fmla="*/ 13337558 w 15576846"/>
              <a:gd name="connsiteY16617" fmla="*/ 2200716 h 7267344"/>
              <a:gd name="connsiteX16618" fmla="*/ 13330023 w 15576846"/>
              <a:gd name="connsiteY16618" fmla="*/ 2193744 h 7267344"/>
              <a:gd name="connsiteX16619" fmla="*/ 13325300 w 15576846"/>
              <a:gd name="connsiteY16619" fmla="*/ 2184297 h 7267344"/>
              <a:gd name="connsiteX16620" fmla="*/ 13332947 w 15576846"/>
              <a:gd name="connsiteY16620" fmla="*/ 2191944 h 7267344"/>
              <a:gd name="connsiteX16621" fmla="*/ 13337558 w 15576846"/>
              <a:gd name="connsiteY16621" fmla="*/ 2200716 h 7267344"/>
              <a:gd name="connsiteX16622" fmla="*/ 13316078 w 15576846"/>
              <a:gd name="connsiteY16622" fmla="*/ 2166754 h 7267344"/>
              <a:gd name="connsiteX16623" fmla="*/ 13312592 w 15576846"/>
              <a:gd name="connsiteY16623" fmla="*/ 2160006 h 7267344"/>
              <a:gd name="connsiteX16624" fmla="*/ 13319227 w 15576846"/>
              <a:gd name="connsiteY16624" fmla="*/ 2166978 h 7267344"/>
              <a:gd name="connsiteX16625" fmla="*/ 13322489 w 15576846"/>
              <a:gd name="connsiteY16625" fmla="*/ 2172939 h 7267344"/>
              <a:gd name="connsiteX16626" fmla="*/ 13316078 w 15576846"/>
              <a:gd name="connsiteY16626" fmla="*/ 2166754 h 7267344"/>
              <a:gd name="connsiteX16627" fmla="*/ 13303933 w 15576846"/>
              <a:gd name="connsiteY16627" fmla="*/ 2155283 h 7267344"/>
              <a:gd name="connsiteX16628" fmla="*/ 13298310 w 15576846"/>
              <a:gd name="connsiteY16628" fmla="*/ 2149997 h 7267344"/>
              <a:gd name="connsiteX16629" fmla="*/ 13293473 w 15576846"/>
              <a:gd name="connsiteY16629" fmla="*/ 2140438 h 7267344"/>
              <a:gd name="connsiteX16630" fmla="*/ 13298985 w 15576846"/>
              <a:gd name="connsiteY16630" fmla="*/ 2146061 h 7267344"/>
              <a:gd name="connsiteX16631" fmla="*/ 13303933 w 15576846"/>
              <a:gd name="connsiteY16631" fmla="*/ 2155283 h 7267344"/>
              <a:gd name="connsiteX16632" fmla="*/ 13284477 w 15576846"/>
              <a:gd name="connsiteY16632" fmla="*/ 2123007 h 7267344"/>
              <a:gd name="connsiteX16633" fmla="*/ 13280429 w 15576846"/>
              <a:gd name="connsiteY16633" fmla="*/ 2115135 h 7267344"/>
              <a:gd name="connsiteX16634" fmla="*/ 13284477 w 15576846"/>
              <a:gd name="connsiteY16634" fmla="*/ 2119408 h 7267344"/>
              <a:gd name="connsiteX16635" fmla="*/ 13288638 w 15576846"/>
              <a:gd name="connsiteY16635" fmla="*/ 2127055 h 7267344"/>
              <a:gd name="connsiteX16636" fmla="*/ 13284477 w 15576846"/>
              <a:gd name="connsiteY16636" fmla="*/ 2123007 h 7267344"/>
              <a:gd name="connsiteX16637" fmla="*/ 13256363 w 15576846"/>
              <a:gd name="connsiteY16637" fmla="*/ 2081622 h 7267344"/>
              <a:gd name="connsiteX16638" fmla="*/ 13253776 w 15576846"/>
              <a:gd name="connsiteY16638" fmla="*/ 2079035 h 7267344"/>
              <a:gd name="connsiteX16639" fmla="*/ 13249952 w 15576846"/>
              <a:gd name="connsiteY16639" fmla="*/ 2071613 h 7267344"/>
              <a:gd name="connsiteX16640" fmla="*/ 13252314 w 15576846"/>
              <a:gd name="connsiteY16640" fmla="*/ 2074199 h 7267344"/>
              <a:gd name="connsiteX16641" fmla="*/ 13256363 w 15576846"/>
              <a:gd name="connsiteY16641" fmla="*/ 2081622 h 7267344"/>
              <a:gd name="connsiteX16642" fmla="*/ 13239606 w 15576846"/>
              <a:gd name="connsiteY16642" fmla="*/ 2051820 h 7267344"/>
              <a:gd name="connsiteX16643" fmla="*/ 13237581 w 15576846"/>
              <a:gd name="connsiteY16643" fmla="*/ 2047884 h 7267344"/>
              <a:gd name="connsiteX16644" fmla="*/ 13240055 w 15576846"/>
              <a:gd name="connsiteY16644" fmla="*/ 2052270 h 7267344"/>
              <a:gd name="connsiteX16645" fmla="*/ 13239606 w 15576846"/>
              <a:gd name="connsiteY16645" fmla="*/ 2051820 h 7267344"/>
              <a:gd name="connsiteX16646" fmla="*/ 13225436 w 15576846"/>
              <a:gd name="connsiteY16646" fmla="*/ 2037538 h 7267344"/>
              <a:gd name="connsiteX16647" fmla="*/ 12933941 w 15576846"/>
              <a:gd name="connsiteY16647" fmla="*/ 1881669 h 7267344"/>
              <a:gd name="connsiteX16648" fmla="*/ 12401334 w 15576846"/>
              <a:gd name="connsiteY16648" fmla="*/ 2519651 h 7267344"/>
              <a:gd name="connsiteX16649" fmla="*/ 12017060 w 15576846"/>
              <a:gd name="connsiteY16649" fmla="*/ 3633223 h 7267344"/>
              <a:gd name="connsiteX16650" fmla="*/ 12001766 w 15576846"/>
              <a:gd name="connsiteY16650" fmla="*/ 3633223 h 7267344"/>
              <a:gd name="connsiteX16651" fmla="*/ 12380980 w 15576846"/>
              <a:gd name="connsiteY16651" fmla="*/ 2498171 h 7267344"/>
              <a:gd name="connsiteX16652" fmla="*/ 12601287 w 15576846"/>
              <a:gd name="connsiteY16652" fmla="*/ 2073412 h 7267344"/>
              <a:gd name="connsiteX16653" fmla="*/ 12909762 w 15576846"/>
              <a:gd name="connsiteY16653" fmla="*/ 1849393 h 7267344"/>
              <a:gd name="connsiteX16654" fmla="*/ 13221275 w 15576846"/>
              <a:gd name="connsiteY16654" fmla="*/ 2029553 h 7267344"/>
              <a:gd name="connsiteX16655" fmla="*/ 13225436 w 15576846"/>
              <a:gd name="connsiteY16655" fmla="*/ 2037538 h 7267344"/>
              <a:gd name="connsiteX16656" fmla="*/ 12014474 w 15576846"/>
              <a:gd name="connsiteY16656" fmla="*/ 3640870 h 7267344"/>
              <a:gd name="connsiteX16657" fmla="*/ 12004803 w 15576846"/>
              <a:gd name="connsiteY16657" fmla="*/ 3671122 h 7267344"/>
              <a:gd name="connsiteX16658" fmla="*/ 11989734 w 15576846"/>
              <a:gd name="connsiteY16658" fmla="*/ 3672471 h 7267344"/>
              <a:gd name="connsiteX16659" fmla="*/ 11999405 w 15576846"/>
              <a:gd name="connsiteY16659" fmla="*/ 3640870 h 7267344"/>
              <a:gd name="connsiteX16660" fmla="*/ 12014474 w 15576846"/>
              <a:gd name="connsiteY16660" fmla="*/ 3640870 h 7267344"/>
              <a:gd name="connsiteX16661" fmla="*/ 12002329 w 15576846"/>
              <a:gd name="connsiteY16661" fmla="*/ 3678769 h 7267344"/>
              <a:gd name="connsiteX16662" fmla="*/ 11992433 w 15576846"/>
              <a:gd name="connsiteY16662" fmla="*/ 3709583 h 7267344"/>
              <a:gd name="connsiteX16663" fmla="*/ 11977700 w 15576846"/>
              <a:gd name="connsiteY16663" fmla="*/ 3712169 h 7267344"/>
              <a:gd name="connsiteX16664" fmla="*/ 11987372 w 15576846"/>
              <a:gd name="connsiteY16664" fmla="*/ 3680231 h 7267344"/>
              <a:gd name="connsiteX16665" fmla="*/ 12002329 w 15576846"/>
              <a:gd name="connsiteY16665" fmla="*/ 3678769 h 7267344"/>
              <a:gd name="connsiteX16666" fmla="*/ 11989959 w 15576846"/>
              <a:gd name="connsiteY16666" fmla="*/ 3717342 h 7267344"/>
              <a:gd name="connsiteX16667" fmla="*/ 11980175 w 15576846"/>
              <a:gd name="connsiteY16667" fmla="*/ 3748269 h 7267344"/>
              <a:gd name="connsiteX16668" fmla="*/ 11965780 w 15576846"/>
              <a:gd name="connsiteY16668" fmla="*/ 3751755 h 7267344"/>
              <a:gd name="connsiteX16669" fmla="*/ 11975339 w 15576846"/>
              <a:gd name="connsiteY16669" fmla="*/ 3719704 h 7267344"/>
              <a:gd name="connsiteX16670" fmla="*/ 11989959 w 15576846"/>
              <a:gd name="connsiteY16670" fmla="*/ 3717342 h 7267344"/>
              <a:gd name="connsiteX16671" fmla="*/ 11977812 w 15576846"/>
              <a:gd name="connsiteY16671" fmla="*/ 3755916 h 7267344"/>
              <a:gd name="connsiteX16672" fmla="*/ 11967803 w 15576846"/>
              <a:gd name="connsiteY16672" fmla="*/ 3787629 h 7267344"/>
              <a:gd name="connsiteX16673" fmla="*/ 11953858 w 15576846"/>
              <a:gd name="connsiteY16673" fmla="*/ 3792128 h 7267344"/>
              <a:gd name="connsiteX16674" fmla="*/ 11963531 w 15576846"/>
              <a:gd name="connsiteY16674" fmla="*/ 3759627 h 7267344"/>
              <a:gd name="connsiteX16675" fmla="*/ 11977812 w 15576846"/>
              <a:gd name="connsiteY16675" fmla="*/ 3755916 h 7267344"/>
              <a:gd name="connsiteX16676" fmla="*/ 11965217 w 15576846"/>
              <a:gd name="connsiteY16676" fmla="*/ 3795726 h 7267344"/>
              <a:gd name="connsiteX16677" fmla="*/ 11955546 w 15576846"/>
              <a:gd name="connsiteY16677" fmla="*/ 3826428 h 7267344"/>
              <a:gd name="connsiteX16678" fmla="*/ 11942051 w 15576846"/>
              <a:gd name="connsiteY16678" fmla="*/ 3831601 h 7267344"/>
              <a:gd name="connsiteX16679" fmla="*/ 11951497 w 15576846"/>
              <a:gd name="connsiteY16679" fmla="*/ 3799775 h 7267344"/>
              <a:gd name="connsiteX16680" fmla="*/ 11965217 w 15576846"/>
              <a:gd name="connsiteY16680" fmla="*/ 3795726 h 7267344"/>
              <a:gd name="connsiteX16681" fmla="*/ 11953072 w 15576846"/>
              <a:gd name="connsiteY16681" fmla="*/ 3834525 h 7267344"/>
              <a:gd name="connsiteX16682" fmla="*/ 11943288 w 15576846"/>
              <a:gd name="connsiteY16682" fmla="*/ 3865901 h 7267344"/>
              <a:gd name="connsiteX16683" fmla="*/ 11930242 w 15576846"/>
              <a:gd name="connsiteY16683" fmla="*/ 3871862 h 7267344"/>
              <a:gd name="connsiteX16684" fmla="*/ 11939801 w 15576846"/>
              <a:gd name="connsiteY16684" fmla="*/ 3839698 h 7267344"/>
              <a:gd name="connsiteX16685" fmla="*/ 11953072 w 15576846"/>
              <a:gd name="connsiteY16685" fmla="*/ 3834525 h 7267344"/>
              <a:gd name="connsiteX16686" fmla="*/ 11924394 w 15576846"/>
              <a:gd name="connsiteY16686" fmla="*/ 3874223 h 7267344"/>
              <a:gd name="connsiteX16687" fmla="*/ 11912362 w 15576846"/>
              <a:gd name="connsiteY16687" fmla="*/ 3878721 h 7267344"/>
              <a:gd name="connsiteX16688" fmla="*/ 11921470 w 15576846"/>
              <a:gd name="connsiteY16688" fmla="*/ 3845546 h 7267344"/>
              <a:gd name="connsiteX16689" fmla="*/ 11933954 w 15576846"/>
              <a:gd name="connsiteY16689" fmla="*/ 3841610 h 7267344"/>
              <a:gd name="connsiteX16690" fmla="*/ 11924394 w 15576846"/>
              <a:gd name="connsiteY16690" fmla="*/ 3874223 h 7267344"/>
              <a:gd name="connsiteX16691" fmla="*/ 11921808 w 15576846"/>
              <a:gd name="connsiteY16691" fmla="*/ 3882995 h 7267344"/>
              <a:gd name="connsiteX16692" fmla="*/ 11912249 w 15576846"/>
              <a:gd name="connsiteY16692" fmla="*/ 3915608 h 7267344"/>
              <a:gd name="connsiteX16693" fmla="*/ 11900665 w 15576846"/>
              <a:gd name="connsiteY16693" fmla="*/ 3920669 h 7267344"/>
              <a:gd name="connsiteX16694" fmla="*/ 11909775 w 15576846"/>
              <a:gd name="connsiteY16694" fmla="*/ 3887493 h 7267344"/>
              <a:gd name="connsiteX16695" fmla="*/ 11921808 w 15576846"/>
              <a:gd name="connsiteY16695" fmla="*/ 3882995 h 7267344"/>
              <a:gd name="connsiteX16696" fmla="*/ 11894930 w 15576846"/>
              <a:gd name="connsiteY16696" fmla="*/ 3923030 h 7267344"/>
              <a:gd name="connsiteX16697" fmla="*/ 11883235 w 15576846"/>
              <a:gd name="connsiteY16697" fmla="*/ 3927529 h 7267344"/>
              <a:gd name="connsiteX16698" fmla="*/ 11892118 w 15576846"/>
              <a:gd name="connsiteY16698" fmla="*/ 3893454 h 7267344"/>
              <a:gd name="connsiteX16699" fmla="*/ 11904152 w 15576846"/>
              <a:gd name="connsiteY16699" fmla="*/ 3889405 h 7267344"/>
              <a:gd name="connsiteX16700" fmla="*/ 11894930 w 15576846"/>
              <a:gd name="connsiteY16700" fmla="*/ 3923030 h 7267344"/>
              <a:gd name="connsiteX16701" fmla="*/ 11877725 w 15576846"/>
              <a:gd name="connsiteY16701" fmla="*/ 3929665 h 7267344"/>
              <a:gd name="connsiteX16702" fmla="*/ 11865803 w 15576846"/>
              <a:gd name="connsiteY16702" fmla="*/ 3933939 h 7267344"/>
              <a:gd name="connsiteX16703" fmla="*/ 11874238 w 15576846"/>
              <a:gd name="connsiteY16703" fmla="*/ 3899077 h 7267344"/>
              <a:gd name="connsiteX16704" fmla="*/ 11886608 w 15576846"/>
              <a:gd name="connsiteY16704" fmla="*/ 3895253 h 7267344"/>
              <a:gd name="connsiteX16705" fmla="*/ 11877725 w 15576846"/>
              <a:gd name="connsiteY16705" fmla="*/ 3929665 h 7267344"/>
              <a:gd name="connsiteX16706" fmla="*/ 11860293 w 15576846"/>
              <a:gd name="connsiteY16706" fmla="*/ 3935738 h 7267344"/>
              <a:gd name="connsiteX16707" fmla="*/ 11848709 w 15576846"/>
              <a:gd name="connsiteY16707" fmla="*/ 3939562 h 7267344"/>
              <a:gd name="connsiteX16708" fmla="*/ 11856806 w 15576846"/>
              <a:gd name="connsiteY16708" fmla="*/ 3904025 h 7267344"/>
              <a:gd name="connsiteX16709" fmla="*/ 11868840 w 15576846"/>
              <a:gd name="connsiteY16709" fmla="*/ 3900651 h 7267344"/>
              <a:gd name="connsiteX16710" fmla="*/ 11860293 w 15576846"/>
              <a:gd name="connsiteY16710" fmla="*/ 3935738 h 7267344"/>
              <a:gd name="connsiteX16711" fmla="*/ 11843311 w 15576846"/>
              <a:gd name="connsiteY16711" fmla="*/ 3941361 h 7267344"/>
              <a:gd name="connsiteX16712" fmla="*/ 11831615 w 15576846"/>
              <a:gd name="connsiteY16712" fmla="*/ 3945072 h 7267344"/>
              <a:gd name="connsiteX16713" fmla="*/ 11839376 w 15576846"/>
              <a:gd name="connsiteY16713" fmla="*/ 3908860 h 7267344"/>
              <a:gd name="connsiteX16714" fmla="*/ 11851521 w 15576846"/>
              <a:gd name="connsiteY16714" fmla="*/ 3905599 h 7267344"/>
              <a:gd name="connsiteX16715" fmla="*/ 11843311 w 15576846"/>
              <a:gd name="connsiteY16715" fmla="*/ 3941361 h 7267344"/>
              <a:gd name="connsiteX16716" fmla="*/ 11826330 w 15576846"/>
              <a:gd name="connsiteY16716" fmla="*/ 3946647 h 7267344"/>
              <a:gd name="connsiteX16717" fmla="*/ 11814523 w 15576846"/>
              <a:gd name="connsiteY16717" fmla="*/ 3950133 h 7267344"/>
              <a:gd name="connsiteX16718" fmla="*/ 11821944 w 15576846"/>
              <a:gd name="connsiteY16718" fmla="*/ 3913247 h 7267344"/>
              <a:gd name="connsiteX16719" fmla="*/ 11834203 w 15576846"/>
              <a:gd name="connsiteY16719" fmla="*/ 3910098 h 7267344"/>
              <a:gd name="connsiteX16720" fmla="*/ 11826330 w 15576846"/>
              <a:gd name="connsiteY16720" fmla="*/ 3946647 h 7267344"/>
              <a:gd name="connsiteX16721" fmla="*/ 11809349 w 15576846"/>
              <a:gd name="connsiteY16721" fmla="*/ 3951595 h 7267344"/>
              <a:gd name="connsiteX16722" fmla="*/ 10958032 w 15576846"/>
              <a:gd name="connsiteY16722" fmla="*/ 4121971 h 7267344"/>
              <a:gd name="connsiteX16723" fmla="*/ 10908775 w 15576846"/>
              <a:gd name="connsiteY16723" fmla="*/ 4130181 h 7267344"/>
              <a:gd name="connsiteX16724" fmla="*/ 10865703 w 15576846"/>
              <a:gd name="connsiteY16724" fmla="*/ 4130855 h 7267344"/>
              <a:gd name="connsiteX16725" fmla="*/ 10398210 w 15576846"/>
              <a:gd name="connsiteY16725" fmla="*/ 4059668 h 7267344"/>
              <a:gd name="connsiteX16726" fmla="*/ 10119648 w 15576846"/>
              <a:gd name="connsiteY16726" fmla="*/ 3978135 h 7267344"/>
              <a:gd name="connsiteX16727" fmla="*/ 9872800 w 15576846"/>
              <a:gd name="connsiteY16727" fmla="*/ 3909423 h 7267344"/>
              <a:gd name="connsiteX16728" fmla="*/ 9402608 w 15576846"/>
              <a:gd name="connsiteY16728" fmla="*/ 3760752 h 7267344"/>
              <a:gd name="connsiteX16729" fmla="*/ 9200856 w 15576846"/>
              <a:gd name="connsiteY16729" fmla="*/ 3715655 h 7267344"/>
              <a:gd name="connsiteX16730" fmla="*/ 9199731 w 15576846"/>
              <a:gd name="connsiteY16730" fmla="*/ 3711944 h 7267344"/>
              <a:gd name="connsiteX16731" fmla="*/ 9402045 w 15576846"/>
              <a:gd name="connsiteY16731" fmla="*/ 3750181 h 7267344"/>
              <a:gd name="connsiteX16732" fmla="*/ 9873250 w 15576846"/>
              <a:gd name="connsiteY16732" fmla="*/ 3873436 h 7267344"/>
              <a:gd name="connsiteX16733" fmla="*/ 10125383 w 15576846"/>
              <a:gd name="connsiteY16733" fmla="*/ 3936301 h 7267344"/>
              <a:gd name="connsiteX16734" fmla="*/ 10402821 w 15576846"/>
              <a:gd name="connsiteY16734" fmla="*/ 4003551 h 7267344"/>
              <a:gd name="connsiteX16735" fmla="*/ 10872563 w 15576846"/>
              <a:gd name="connsiteY16735" fmla="*/ 4067316 h 7267344"/>
              <a:gd name="connsiteX16736" fmla="*/ 10915860 w 15576846"/>
              <a:gd name="connsiteY16736" fmla="*/ 4066641 h 7267344"/>
              <a:gd name="connsiteX16737" fmla="*/ 10996381 w 15576846"/>
              <a:gd name="connsiteY16737" fmla="*/ 4054833 h 7267344"/>
              <a:gd name="connsiteX16738" fmla="*/ 11816771 w 15576846"/>
              <a:gd name="connsiteY16738" fmla="*/ 3914371 h 7267344"/>
              <a:gd name="connsiteX16739" fmla="*/ 11809349 w 15576846"/>
              <a:gd name="connsiteY16739" fmla="*/ 3951595 h 7267344"/>
              <a:gd name="connsiteX16740" fmla="*/ 8723803 w 15576846"/>
              <a:gd name="connsiteY16740" fmla="*/ 2677206 h 7267344"/>
              <a:gd name="connsiteX16741" fmla="*/ 8162632 w 15576846"/>
              <a:gd name="connsiteY16741" fmla="*/ 2197342 h 7267344"/>
              <a:gd name="connsiteX16742" fmla="*/ 7487877 w 15576846"/>
              <a:gd name="connsiteY16742" fmla="*/ 2807097 h 7267344"/>
              <a:gd name="connsiteX16743" fmla="*/ 8168368 w 15576846"/>
              <a:gd name="connsiteY16743" fmla="*/ 2172264 h 7267344"/>
              <a:gd name="connsiteX16744" fmla="*/ 8727627 w 15576846"/>
              <a:gd name="connsiteY16744" fmla="*/ 2660675 h 7267344"/>
              <a:gd name="connsiteX16745" fmla="*/ 9092558 w 15576846"/>
              <a:gd name="connsiteY16745" fmla="*/ 3480278 h 7267344"/>
              <a:gd name="connsiteX16746" fmla="*/ 8723803 w 15576846"/>
              <a:gd name="connsiteY16746" fmla="*/ 2677206 h 7267344"/>
              <a:gd name="connsiteX16747" fmla="*/ 5830114 w 15576846"/>
              <a:gd name="connsiteY16747" fmla="*/ 1905735 h 7267344"/>
              <a:gd name="connsiteX16748" fmla="*/ 5412440 w 15576846"/>
              <a:gd name="connsiteY16748" fmla="*/ 916318 h 7267344"/>
              <a:gd name="connsiteX16749" fmla="*/ 4913796 w 15576846"/>
              <a:gd name="connsiteY16749" fmla="*/ 497632 h 7267344"/>
              <a:gd name="connsiteX16750" fmla="*/ 4858128 w 15576846"/>
              <a:gd name="connsiteY16750" fmla="*/ 502131 h 7267344"/>
              <a:gd name="connsiteX16751" fmla="*/ 4285036 w 15576846"/>
              <a:gd name="connsiteY16751" fmla="*/ 1105700 h 7267344"/>
              <a:gd name="connsiteX16752" fmla="*/ 4045273 w 15576846"/>
              <a:gd name="connsiteY16752" fmla="*/ 1680367 h 7267344"/>
              <a:gd name="connsiteX16753" fmla="*/ 4864651 w 15576846"/>
              <a:gd name="connsiteY16753" fmla="*/ 438704 h 7267344"/>
              <a:gd name="connsiteX16754" fmla="*/ 4920094 w 15576846"/>
              <a:gd name="connsiteY16754" fmla="*/ 434093 h 7267344"/>
              <a:gd name="connsiteX16755" fmla="*/ 5416601 w 15576846"/>
              <a:gd name="connsiteY16755" fmla="*/ 859414 h 7267344"/>
              <a:gd name="connsiteX16756" fmla="*/ 5830001 w 15576846"/>
              <a:gd name="connsiteY16756" fmla="*/ 1869636 h 7267344"/>
              <a:gd name="connsiteX16757" fmla="*/ 6116548 w 15576846"/>
              <a:gd name="connsiteY16757" fmla="*/ 2825428 h 7267344"/>
              <a:gd name="connsiteX16758" fmla="*/ 5830114 w 15576846"/>
              <a:gd name="connsiteY16758" fmla="*/ 1905735 h 7267344"/>
              <a:gd name="connsiteX16759" fmla="*/ 2248286 w 15576846"/>
              <a:gd name="connsiteY16759" fmla="*/ 3805286 h 7267344"/>
              <a:gd name="connsiteX16760" fmla="*/ 1730636 w 15576846"/>
              <a:gd name="connsiteY16760" fmla="*/ 3904587 h 7267344"/>
              <a:gd name="connsiteX16761" fmla="*/ 1514939 w 15576846"/>
              <a:gd name="connsiteY16761" fmla="*/ 3882545 h 7267344"/>
              <a:gd name="connsiteX16762" fmla="*/ 1484350 w 15576846"/>
              <a:gd name="connsiteY16762" fmla="*/ 3852743 h 7267344"/>
              <a:gd name="connsiteX16763" fmla="*/ 1707244 w 15576846"/>
              <a:gd name="connsiteY16763" fmla="*/ 3872536 h 7267344"/>
              <a:gd name="connsiteX16764" fmla="*/ 1973098 w 15576846"/>
              <a:gd name="connsiteY16764" fmla="*/ 3842510 h 7267344"/>
              <a:gd name="connsiteX16765" fmla="*/ 2228718 w 15576846"/>
              <a:gd name="connsiteY16765" fmla="*/ 3783918 h 7267344"/>
              <a:gd name="connsiteX16766" fmla="*/ 2677431 w 15576846"/>
              <a:gd name="connsiteY16766" fmla="*/ 3651216 h 7267344"/>
              <a:gd name="connsiteX16767" fmla="*/ 2248286 w 15576846"/>
              <a:gd name="connsiteY16767" fmla="*/ 3805286 h 7267344"/>
              <a:gd name="connsiteX16768" fmla="*/ 1504705 w 15576846"/>
              <a:gd name="connsiteY16768" fmla="*/ 3881308 h 7267344"/>
              <a:gd name="connsiteX16769" fmla="*/ 1491210 w 15576846"/>
              <a:gd name="connsiteY16769" fmla="*/ 3879509 h 7267344"/>
              <a:gd name="connsiteX16770" fmla="*/ 1460734 w 15576846"/>
              <a:gd name="connsiteY16770" fmla="*/ 3850157 h 7267344"/>
              <a:gd name="connsiteX16771" fmla="*/ 1473666 w 15576846"/>
              <a:gd name="connsiteY16771" fmla="*/ 3851619 h 7267344"/>
              <a:gd name="connsiteX16772" fmla="*/ 1504705 w 15576846"/>
              <a:gd name="connsiteY16772" fmla="*/ 3881308 h 7267344"/>
              <a:gd name="connsiteX16773" fmla="*/ 1480864 w 15576846"/>
              <a:gd name="connsiteY16773" fmla="*/ 3878159 h 7267344"/>
              <a:gd name="connsiteX16774" fmla="*/ 1467594 w 15576846"/>
              <a:gd name="connsiteY16774" fmla="*/ 3876360 h 7267344"/>
              <a:gd name="connsiteX16775" fmla="*/ 1437230 w 15576846"/>
              <a:gd name="connsiteY16775" fmla="*/ 3847458 h 7267344"/>
              <a:gd name="connsiteX16776" fmla="*/ 1450050 w 15576846"/>
              <a:gd name="connsiteY16776" fmla="*/ 3848920 h 7267344"/>
              <a:gd name="connsiteX16777" fmla="*/ 1480864 w 15576846"/>
              <a:gd name="connsiteY16777" fmla="*/ 3878159 h 7267344"/>
              <a:gd name="connsiteX16778" fmla="*/ 1456123 w 15576846"/>
              <a:gd name="connsiteY16778" fmla="*/ 3874785 h 7267344"/>
              <a:gd name="connsiteX16779" fmla="*/ 1442965 w 15576846"/>
              <a:gd name="connsiteY16779" fmla="*/ 3872986 h 7267344"/>
              <a:gd name="connsiteX16780" fmla="*/ 1412601 w 15576846"/>
              <a:gd name="connsiteY16780" fmla="*/ 3844646 h 7267344"/>
              <a:gd name="connsiteX16781" fmla="*/ 1425309 w 15576846"/>
              <a:gd name="connsiteY16781" fmla="*/ 3846108 h 7267344"/>
              <a:gd name="connsiteX16782" fmla="*/ 1456123 w 15576846"/>
              <a:gd name="connsiteY16782" fmla="*/ 3874785 h 7267344"/>
              <a:gd name="connsiteX16783" fmla="*/ 1432056 w 15576846"/>
              <a:gd name="connsiteY16783" fmla="*/ 3871412 h 7267344"/>
              <a:gd name="connsiteX16784" fmla="*/ 1419011 w 15576846"/>
              <a:gd name="connsiteY16784" fmla="*/ 3869500 h 7267344"/>
              <a:gd name="connsiteX16785" fmla="*/ 1388760 w 15576846"/>
              <a:gd name="connsiteY16785" fmla="*/ 3841610 h 7267344"/>
              <a:gd name="connsiteX16786" fmla="*/ 1401355 w 15576846"/>
              <a:gd name="connsiteY16786" fmla="*/ 3843184 h 7267344"/>
              <a:gd name="connsiteX16787" fmla="*/ 1432056 w 15576846"/>
              <a:gd name="connsiteY16787" fmla="*/ 3871412 h 7267344"/>
              <a:gd name="connsiteX16788" fmla="*/ 1407878 w 15576846"/>
              <a:gd name="connsiteY16788" fmla="*/ 3867925 h 7267344"/>
              <a:gd name="connsiteX16789" fmla="*/ 1395057 w 15576846"/>
              <a:gd name="connsiteY16789" fmla="*/ 3866013 h 7267344"/>
              <a:gd name="connsiteX16790" fmla="*/ 1364918 w 15576846"/>
              <a:gd name="connsiteY16790" fmla="*/ 3838686 h 7267344"/>
              <a:gd name="connsiteX16791" fmla="*/ 1377401 w 15576846"/>
              <a:gd name="connsiteY16791" fmla="*/ 3840261 h 7267344"/>
              <a:gd name="connsiteX16792" fmla="*/ 1407878 w 15576846"/>
              <a:gd name="connsiteY16792" fmla="*/ 3867925 h 7267344"/>
              <a:gd name="connsiteX16793" fmla="*/ 1383699 w 15576846"/>
              <a:gd name="connsiteY16793" fmla="*/ 3864214 h 7267344"/>
              <a:gd name="connsiteX16794" fmla="*/ 1370991 w 15576846"/>
              <a:gd name="connsiteY16794" fmla="*/ 3862190 h 7267344"/>
              <a:gd name="connsiteX16795" fmla="*/ 1341077 w 15576846"/>
              <a:gd name="connsiteY16795" fmla="*/ 3835425 h 7267344"/>
              <a:gd name="connsiteX16796" fmla="*/ 1353335 w 15576846"/>
              <a:gd name="connsiteY16796" fmla="*/ 3837112 h 7267344"/>
              <a:gd name="connsiteX16797" fmla="*/ 1383699 w 15576846"/>
              <a:gd name="connsiteY16797" fmla="*/ 3864214 h 7267344"/>
              <a:gd name="connsiteX16798" fmla="*/ 1330506 w 15576846"/>
              <a:gd name="connsiteY16798" fmla="*/ 3826428 h 7267344"/>
              <a:gd name="connsiteX16799" fmla="*/ 1298230 w 15576846"/>
              <a:gd name="connsiteY16799" fmla="*/ 3799550 h 7267344"/>
              <a:gd name="connsiteX16800" fmla="*/ 1309813 w 15576846"/>
              <a:gd name="connsiteY16800" fmla="*/ 3800900 h 7267344"/>
              <a:gd name="connsiteX16801" fmla="*/ 1342876 w 15576846"/>
              <a:gd name="connsiteY16801" fmla="*/ 3828115 h 7267344"/>
              <a:gd name="connsiteX16802" fmla="*/ 1330506 w 15576846"/>
              <a:gd name="connsiteY16802" fmla="*/ 3826428 h 7267344"/>
              <a:gd name="connsiteX16803" fmla="*/ 1286534 w 15576846"/>
              <a:gd name="connsiteY16803" fmla="*/ 3790216 h 7267344"/>
              <a:gd name="connsiteX16804" fmla="*/ 1252122 w 15576846"/>
              <a:gd name="connsiteY16804" fmla="*/ 3764013 h 7267344"/>
              <a:gd name="connsiteX16805" fmla="*/ 1262805 w 15576846"/>
              <a:gd name="connsiteY16805" fmla="*/ 3765025 h 7267344"/>
              <a:gd name="connsiteX16806" fmla="*/ 1298342 w 15576846"/>
              <a:gd name="connsiteY16806" fmla="*/ 3791565 h 7267344"/>
              <a:gd name="connsiteX16807" fmla="*/ 1286534 w 15576846"/>
              <a:gd name="connsiteY16807" fmla="*/ 3790216 h 7267344"/>
              <a:gd name="connsiteX16808" fmla="*/ 1239639 w 15576846"/>
              <a:gd name="connsiteY16808" fmla="*/ 3755241 h 7267344"/>
              <a:gd name="connsiteX16809" fmla="*/ 1201515 w 15576846"/>
              <a:gd name="connsiteY16809" fmla="*/ 3729488 h 7267344"/>
              <a:gd name="connsiteX16810" fmla="*/ 1210737 w 15576846"/>
              <a:gd name="connsiteY16810" fmla="*/ 3730163 h 7267344"/>
              <a:gd name="connsiteX16811" fmla="*/ 1250547 w 15576846"/>
              <a:gd name="connsiteY16811" fmla="*/ 3756366 h 7267344"/>
              <a:gd name="connsiteX16812" fmla="*/ 1239639 w 15576846"/>
              <a:gd name="connsiteY16812" fmla="*/ 3755241 h 7267344"/>
              <a:gd name="connsiteX16813" fmla="*/ 1187683 w 15576846"/>
              <a:gd name="connsiteY16813" fmla="*/ 3720716 h 7267344"/>
              <a:gd name="connsiteX16814" fmla="*/ 1144161 w 15576846"/>
              <a:gd name="connsiteY16814" fmla="*/ 3695638 h 7267344"/>
              <a:gd name="connsiteX16815" fmla="*/ 1151021 w 15576846"/>
              <a:gd name="connsiteY16815" fmla="*/ 3695975 h 7267344"/>
              <a:gd name="connsiteX16816" fmla="*/ 1196679 w 15576846"/>
              <a:gd name="connsiteY16816" fmla="*/ 3721391 h 7267344"/>
              <a:gd name="connsiteX16817" fmla="*/ 1187683 w 15576846"/>
              <a:gd name="connsiteY16817" fmla="*/ 3720716 h 7267344"/>
              <a:gd name="connsiteX16818" fmla="*/ 1172163 w 15576846"/>
              <a:gd name="connsiteY16818" fmla="*/ 3719479 h 7267344"/>
              <a:gd name="connsiteX16819" fmla="*/ 1163279 w 15576846"/>
              <a:gd name="connsiteY16819" fmla="*/ 3718692 h 7267344"/>
              <a:gd name="connsiteX16820" fmla="*/ 1120207 w 15576846"/>
              <a:gd name="connsiteY16820" fmla="*/ 3694176 h 7267344"/>
              <a:gd name="connsiteX16821" fmla="*/ 1126954 w 15576846"/>
              <a:gd name="connsiteY16821" fmla="*/ 3694626 h 7267344"/>
              <a:gd name="connsiteX16822" fmla="*/ 1172163 w 15576846"/>
              <a:gd name="connsiteY16822" fmla="*/ 3719479 h 7267344"/>
              <a:gd name="connsiteX16823" fmla="*/ 1147422 w 15576846"/>
              <a:gd name="connsiteY16823" fmla="*/ 3717342 h 7267344"/>
              <a:gd name="connsiteX16824" fmla="*/ 1138650 w 15576846"/>
              <a:gd name="connsiteY16824" fmla="*/ 3716555 h 7267344"/>
              <a:gd name="connsiteX16825" fmla="*/ 1096253 w 15576846"/>
              <a:gd name="connsiteY16825" fmla="*/ 3692714 h 7267344"/>
              <a:gd name="connsiteX16826" fmla="*/ 1102888 w 15576846"/>
              <a:gd name="connsiteY16826" fmla="*/ 3693164 h 7267344"/>
              <a:gd name="connsiteX16827" fmla="*/ 1147422 w 15576846"/>
              <a:gd name="connsiteY16827" fmla="*/ 3717342 h 7267344"/>
              <a:gd name="connsiteX16828" fmla="*/ 1079047 w 15576846"/>
              <a:gd name="connsiteY16828" fmla="*/ 3683830 h 7267344"/>
              <a:gd name="connsiteX16829" fmla="*/ 1028440 w 15576846"/>
              <a:gd name="connsiteY16829" fmla="*/ 3661450 h 7267344"/>
              <a:gd name="connsiteX16830" fmla="*/ 1084445 w 15576846"/>
              <a:gd name="connsiteY16830" fmla="*/ 3684167 h 7267344"/>
              <a:gd name="connsiteX16831" fmla="*/ 1079047 w 15576846"/>
              <a:gd name="connsiteY16831" fmla="*/ 3683830 h 7267344"/>
              <a:gd name="connsiteX16832" fmla="*/ 1053743 w 15576846"/>
              <a:gd name="connsiteY16832" fmla="*/ 3681805 h 7267344"/>
              <a:gd name="connsiteX16833" fmla="*/ 1006848 w 15576846"/>
              <a:gd name="connsiteY16833" fmla="*/ 3661225 h 7267344"/>
              <a:gd name="connsiteX16834" fmla="*/ 1059142 w 15576846"/>
              <a:gd name="connsiteY16834" fmla="*/ 3682255 h 7267344"/>
              <a:gd name="connsiteX16835" fmla="*/ 1053743 w 15576846"/>
              <a:gd name="connsiteY16835" fmla="*/ 3681805 h 7267344"/>
              <a:gd name="connsiteX16836" fmla="*/ 1027091 w 15576846"/>
              <a:gd name="connsiteY16836" fmla="*/ 3679219 h 7267344"/>
              <a:gd name="connsiteX16837" fmla="*/ 985481 w 15576846"/>
              <a:gd name="connsiteY16837" fmla="*/ 3661113 h 7267344"/>
              <a:gd name="connsiteX16838" fmla="*/ 1032376 w 15576846"/>
              <a:gd name="connsiteY16838" fmla="*/ 3679781 h 7267344"/>
              <a:gd name="connsiteX16839" fmla="*/ 1027091 w 15576846"/>
              <a:gd name="connsiteY16839" fmla="*/ 3679219 h 7267344"/>
              <a:gd name="connsiteX16840" fmla="*/ 990429 w 15576846"/>
              <a:gd name="connsiteY16840" fmla="*/ 3672021 h 7267344"/>
              <a:gd name="connsiteX16841" fmla="*/ 964901 w 15576846"/>
              <a:gd name="connsiteY16841" fmla="*/ 3661338 h 7267344"/>
              <a:gd name="connsiteX16842" fmla="*/ 993240 w 15576846"/>
              <a:gd name="connsiteY16842" fmla="*/ 3672246 h 7267344"/>
              <a:gd name="connsiteX16843" fmla="*/ 990429 w 15576846"/>
              <a:gd name="connsiteY16843" fmla="*/ 3672021 h 7267344"/>
              <a:gd name="connsiteX16844" fmla="*/ 966025 w 15576846"/>
              <a:gd name="connsiteY16844" fmla="*/ 3670784 h 7267344"/>
              <a:gd name="connsiteX16845" fmla="*/ 937011 w 15576846"/>
              <a:gd name="connsiteY16845" fmla="*/ 3658976 h 7267344"/>
              <a:gd name="connsiteX16846" fmla="*/ 969399 w 15576846"/>
              <a:gd name="connsiteY16846" fmla="*/ 3671009 h 7267344"/>
              <a:gd name="connsiteX16847" fmla="*/ 966025 w 15576846"/>
              <a:gd name="connsiteY16847" fmla="*/ 3670784 h 7267344"/>
              <a:gd name="connsiteX16848" fmla="*/ 942409 w 15576846"/>
              <a:gd name="connsiteY16848" fmla="*/ 3669660 h 7267344"/>
              <a:gd name="connsiteX16849" fmla="*/ 915306 w 15576846"/>
              <a:gd name="connsiteY16849" fmla="*/ 3658751 h 7267344"/>
              <a:gd name="connsiteX16850" fmla="*/ 945445 w 15576846"/>
              <a:gd name="connsiteY16850" fmla="*/ 3669884 h 7267344"/>
              <a:gd name="connsiteX16851" fmla="*/ 942409 w 15576846"/>
              <a:gd name="connsiteY16851" fmla="*/ 3669660 h 7267344"/>
              <a:gd name="connsiteX16852" fmla="*/ 918792 w 15576846"/>
              <a:gd name="connsiteY16852" fmla="*/ 3668423 h 7267344"/>
              <a:gd name="connsiteX16853" fmla="*/ 893601 w 15576846"/>
              <a:gd name="connsiteY16853" fmla="*/ 3658301 h 7267344"/>
              <a:gd name="connsiteX16854" fmla="*/ 921491 w 15576846"/>
              <a:gd name="connsiteY16854" fmla="*/ 3668535 h 7267344"/>
              <a:gd name="connsiteX16855" fmla="*/ 918792 w 15576846"/>
              <a:gd name="connsiteY16855" fmla="*/ 3668423 h 7267344"/>
              <a:gd name="connsiteX16856" fmla="*/ 895063 w 15576846"/>
              <a:gd name="connsiteY16856" fmla="*/ 3667298 h 7267344"/>
              <a:gd name="connsiteX16857" fmla="*/ 872009 w 15576846"/>
              <a:gd name="connsiteY16857" fmla="*/ 3658189 h 7267344"/>
              <a:gd name="connsiteX16858" fmla="*/ 897425 w 15576846"/>
              <a:gd name="connsiteY16858" fmla="*/ 3667410 h 7267344"/>
              <a:gd name="connsiteX16859" fmla="*/ 895063 w 15576846"/>
              <a:gd name="connsiteY16859" fmla="*/ 3667298 h 7267344"/>
              <a:gd name="connsiteX16860" fmla="*/ 871447 w 15576846"/>
              <a:gd name="connsiteY16860" fmla="*/ 3666061 h 7267344"/>
              <a:gd name="connsiteX16861" fmla="*/ 854016 w 15576846"/>
              <a:gd name="connsiteY16861" fmla="*/ 3659088 h 7267344"/>
              <a:gd name="connsiteX16862" fmla="*/ 873584 w 15576846"/>
              <a:gd name="connsiteY16862" fmla="*/ 3666173 h 7267344"/>
              <a:gd name="connsiteX16863" fmla="*/ 871447 w 15576846"/>
              <a:gd name="connsiteY16863" fmla="*/ 3666061 h 7267344"/>
              <a:gd name="connsiteX16864" fmla="*/ 847831 w 15576846"/>
              <a:gd name="connsiteY16864" fmla="*/ 3664937 h 7267344"/>
              <a:gd name="connsiteX16865" fmla="*/ 833548 w 15576846"/>
              <a:gd name="connsiteY16865" fmla="*/ 3659314 h 7267344"/>
              <a:gd name="connsiteX16866" fmla="*/ 849517 w 15576846"/>
              <a:gd name="connsiteY16866" fmla="*/ 3665049 h 7267344"/>
              <a:gd name="connsiteX16867" fmla="*/ 847831 w 15576846"/>
              <a:gd name="connsiteY16867" fmla="*/ 3664937 h 7267344"/>
              <a:gd name="connsiteX16868" fmla="*/ 824102 w 15576846"/>
              <a:gd name="connsiteY16868" fmla="*/ 3663812 h 7267344"/>
              <a:gd name="connsiteX16869" fmla="*/ 812518 w 15576846"/>
              <a:gd name="connsiteY16869" fmla="*/ 3659201 h 7267344"/>
              <a:gd name="connsiteX16870" fmla="*/ 825451 w 15576846"/>
              <a:gd name="connsiteY16870" fmla="*/ 3663812 h 7267344"/>
              <a:gd name="connsiteX16871" fmla="*/ 824102 w 15576846"/>
              <a:gd name="connsiteY16871" fmla="*/ 3663812 h 7267344"/>
              <a:gd name="connsiteX16872" fmla="*/ 800935 w 15576846"/>
              <a:gd name="connsiteY16872" fmla="*/ 3662687 h 7267344"/>
              <a:gd name="connsiteX16873" fmla="*/ 796662 w 15576846"/>
              <a:gd name="connsiteY16873" fmla="*/ 3661000 h 7267344"/>
              <a:gd name="connsiteX16874" fmla="*/ 801385 w 15576846"/>
              <a:gd name="connsiteY16874" fmla="*/ 3662687 h 7267344"/>
              <a:gd name="connsiteX16875" fmla="*/ 800935 w 15576846"/>
              <a:gd name="connsiteY16875" fmla="*/ 3662687 h 7267344"/>
              <a:gd name="connsiteX16876" fmla="*/ 777319 w 15576846"/>
              <a:gd name="connsiteY16876" fmla="*/ 3661450 h 7267344"/>
              <a:gd name="connsiteX16877" fmla="*/ 777094 w 15576846"/>
              <a:gd name="connsiteY16877" fmla="*/ 3661338 h 7267344"/>
              <a:gd name="connsiteX16878" fmla="*/ 777319 w 15576846"/>
              <a:gd name="connsiteY16878" fmla="*/ 3661450 h 7267344"/>
              <a:gd name="connsiteX16879" fmla="*/ 777319 w 15576846"/>
              <a:gd name="connsiteY16879" fmla="*/ 3661450 h 7267344"/>
              <a:gd name="connsiteX16880" fmla="*/ 1650790 w 15576846"/>
              <a:gd name="connsiteY16880" fmla="*/ 4349926 h 7267344"/>
              <a:gd name="connsiteX16881" fmla="*/ 1651914 w 15576846"/>
              <a:gd name="connsiteY16881" fmla="*/ 4352737 h 7267344"/>
              <a:gd name="connsiteX16882" fmla="*/ 1641568 w 15576846"/>
              <a:gd name="connsiteY16882" fmla="*/ 4345540 h 7267344"/>
              <a:gd name="connsiteX16883" fmla="*/ 1637520 w 15576846"/>
              <a:gd name="connsiteY16883" fmla="*/ 4336206 h 7267344"/>
              <a:gd name="connsiteX16884" fmla="*/ 1650790 w 15576846"/>
              <a:gd name="connsiteY16884" fmla="*/ 4349926 h 7267344"/>
              <a:gd name="connsiteX16885" fmla="*/ 1683403 w 15576846"/>
              <a:gd name="connsiteY16885" fmla="*/ 4381977 h 7267344"/>
              <a:gd name="connsiteX16886" fmla="*/ 1695886 w 15576846"/>
              <a:gd name="connsiteY16886" fmla="*/ 4396147 h 7267344"/>
              <a:gd name="connsiteX16887" fmla="*/ 1697910 w 15576846"/>
              <a:gd name="connsiteY16887" fmla="*/ 4401433 h 7267344"/>
              <a:gd name="connsiteX16888" fmla="*/ 1687564 w 15576846"/>
              <a:gd name="connsiteY16888" fmla="*/ 4394235 h 7267344"/>
              <a:gd name="connsiteX16889" fmla="*/ 1681941 w 15576846"/>
              <a:gd name="connsiteY16889" fmla="*/ 4381077 h 7267344"/>
              <a:gd name="connsiteX16890" fmla="*/ 1683403 w 15576846"/>
              <a:gd name="connsiteY16890" fmla="*/ 4381977 h 7267344"/>
              <a:gd name="connsiteX16891" fmla="*/ 1703646 w 15576846"/>
              <a:gd name="connsiteY16891" fmla="*/ 4401770 h 7267344"/>
              <a:gd name="connsiteX16892" fmla="*/ 1710618 w 15576846"/>
              <a:gd name="connsiteY16892" fmla="*/ 4409980 h 7267344"/>
              <a:gd name="connsiteX16893" fmla="*/ 1705558 w 15576846"/>
              <a:gd name="connsiteY16893" fmla="*/ 4406606 h 7267344"/>
              <a:gd name="connsiteX16894" fmla="*/ 1703646 w 15576846"/>
              <a:gd name="connsiteY16894" fmla="*/ 4401770 h 7267344"/>
              <a:gd name="connsiteX16895" fmla="*/ 1720402 w 15576846"/>
              <a:gd name="connsiteY16895" fmla="*/ 4423924 h 7267344"/>
              <a:gd name="connsiteX16896" fmla="*/ 1724676 w 15576846"/>
              <a:gd name="connsiteY16896" fmla="*/ 4434833 h 7267344"/>
              <a:gd name="connsiteX16897" fmla="*/ 1714667 w 15576846"/>
              <a:gd name="connsiteY16897" fmla="*/ 4427635 h 7267344"/>
              <a:gd name="connsiteX16898" fmla="*/ 1710056 w 15576846"/>
              <a:gd name="connsiteY16898" fmla="*/ 4417177 h 7267344"/>
              <a:gd name="connsiteX16899" fmla="*/ 1720402 w 15576846"/>
              <a:gd name="connsiteY16899" fmla="*/ 4423924 h 7267344"/>
              <a:gd name="connsiteX16900" fmla="*/ 1730074 w 15576846"/>
              <a:gd name="connsiteY16900" fmla="*/ 4447766 h 7267344"/>
              <a:gd name="connsiteX16901" fmla="*/ 1734797 w 15576846"/>
              <a:gd name="connsiteY16901" fmla="*/ 4458562 h 7267344"/>
              <a:gd name="connsiteX16902" fmla="*/ 1726138 w 15576846"/>
              <a:gd name="connsiteY16902" fmla="*/ 4451814 h 7267344"/>
              <a:gd name="connsiteX16903" fmla="*/ 1721077 w 15576846"/>
              <a:gd name="connsiteY16903" fmla="*/ 4441468 h 7267344"/>
              <a:gd name="connsiteX16904" fmla="*/ 1730074 w 15576846"/>
              <a:gd name="connsiteY16904" fmla="*/ 4447766 h 7267344"/>
              <a:gd name="connsiteX16905" fmla="*/ 1738396 w 15576846"/>
              <a:gd name="connsiteY16905" fmla="*/ 4453501 h 7267344"/>
              <a:gd name="connsiteX16906" fmla="*/ 1748180 w 15576846"/>
              <a:gd name="connsiteY16906" fmla="*/ 4460136 h 7267344"/>
              <a:gd name="connsiteX16907" fmla="*/ 1753240 w 15576846"/>
              <a:gd name="connsiteY16907" fmla="*/ 4472282 h 7267344"/>
              <a:gd name="connsiteX16908" fmla="*/ 1743794 w 15576846"/>
              <a:gd name="connsiteY16908" fmla="*/ 4465309 h 7267344"/>
              <a:gd name="connsiteX16909" fmla="*/ 1738396 w 15576846"/>
              <a:gd name="connsiteY16909" fmla="*/ 4453501 h 7267344"/>
              <a:gd name="connsiteX16910" fmla="*/ 1758301 w 15576846"/>
              <a:gd name="connsiteY16910" fmla="*/ 4483865 h 7267344"/>
              <a:gd name="connsiteX16911" fmla="*/ 1763362 w 15576846"/>
              <a:gd name="connsiteY16911" fmla="*/ 4494886 h 7267344"/>
              <a:gd name="connsiteX16912" fmla="*/ 1754927 w 15576846"/>
              <a:gd name="connsiteY16912" fmla="*/ 4488139 h 7267344"/>
              <a:gd name="connsiteX16913" fmla="*/ 1749642 w 15576846"/>
              <a:gd name="connsiteY16913" fmla="*/ 4477455 h 7267344"/>
              <a:gd name="connsiteX16914" fmla="*/ 1758301 w 15576846"/>
              <a:gd name="connsiteY16914" fmla="*/ 4483865 h 7267344"/>
              <a:gd name="connsiteX16915" fmla="*/ 1766960 w 15576846"/>
              <a:gd name="connsiteY16915" fmla="*/ 4490163 h 7267344"/>
              <a:gd name="connsiteX16916" fmla="*/ 1776182 w 15576846"/>
              <a:gd name="connsiteY16916" fmla="*/ 4496686 h 7267344"/>
              <a:gd name="connsiteX16917" fmla="*/ 1781580 w 15576846"/>
              <a:gd name="connsiteY16917" fmla="*/ 4509056 h 7267344"/>
              <a:gd name="connsiteX16918" fmla="*/ 1772696 w 15576846"/>
              <a:gd name="connsiteY16918" fmla="*/ 4502309 h 7267344"/>
              <a:gd name="connsiteX16919" fmla="*/ 1766960 w 15576846"/>
              <a:gd name="connsiteY16919" fmla="*/ 4490163 h 7267344"/>
              <a:gd name="connsiteX16920" fmla="*/ 1787428 w 15576846"/>
              <a:gd name="connsiteY16920" fmla="*/ 4521652 h 7267344"/>
              <a:gd name="connsiteX16921" fmla="*/ 1791589 w 15576846"/>
              <a:gd name="connsiteY16921" fmla="*/ 4530536 h 7267344"/>
              <a:gd name="connsiteX16922" fmla="*/ 1783942 w 15576846"/>
              <a:gd name="connsiteY16922" fmla="*/ 4524238 h 7267344"/>
              <a:gd name="connsiteX16923" fmla="*/ 1779556 w 15576846"/>
              <a:gd name="connsiteY16923" fmla="*/ 4515803 h 7267344"/>
              <a:gd name="connsiteX16924" fmla="*/ 1787428 w 15576846"/>
              <a:gd name="connsiteY16924" fmla="*/ 4521652 h 7267344"/>
              <a:gd name="connsiteX16925" fmla="*/ 1796425 w 15576846"/>
              <a:gd name="connsiteY16925" fmla="*/ 4528287 h 7267344"/>
              <a:gd name="connsiteX16926" fmla="*/ 1805196 w 15576846"/>
              <a:gd name="connsiteY16926" fmla="*/ 4534697 h 7267344"/>
              <a:gd name="connsiteX16927" fmla="*/ 1809920 w 15576846"/>
              <a:gd name="connsiteY16927" fmla="*/ 4545268 h 7267344"/>
              <a:gd name="connsiteX16928" fmla="*/ 1801260 w 15576846"/>
              <a:gd name="connsiteY16928" fmla="*/ 4538408 h 7267344"/>
              <a:gd name="connsiteX16929" fmla="*/ 1796425 w 15576846"/>
              <a:gd name="connsiteY16929" fmla="*/ 4528287 h 7267344"/>
              <a:gd name="connsiteX16930" fmla="*/ 1816555 w 15576846"/>
              <a:gd name="connsiteY16930" fmla="*/ 4559550 h 7267344"/>
              <a:gd name="connsiteX16931" fmla="*/ 1821278 w 15576846"/>
              <a:gd name="connsiteY16931" fmla="*/ 4569334 h 7267344"/>
              <a:gd name="connsiteX16932" fmla="*/ 1813968 w 15576846"/>
              <a:gd name="connsiteY16932" fmla="*/ 4563261 h 7267344"/>
              <a:gd name="connsiteX16933" fmla="*/ 1809020 w 15576846"/>
              <a:gd name="connsiteY16933" fmla="*/ 4553703 h 7267344"/>
              <a:gd name="connsiteX16934" fmla="*/ 1816555 w 15576846"/>
              <a:gd name="connsiteY16934" fmla="*/ 4559550 h 7267344"/>
              <a:gd name="connsiteX16935" fmla="*/ 1825889 w 15576846"/>
              <a:gd name="connsiteY16935" fmla="*/ 4566523 h 7267344"/>
              <a:gd name="connsiteX16936" fmla="*/ 1834548 w 15576846"/>
              <a:gd name="connsiteY16936" fmla="*/ 4572933 h 7267344"/>
              <a:gd name="connsiteX16937" fmla="*/ 1839834 w 15576846"/>
              <a:gd name="connsiteY16937" fmla="*/ 4584516 h 7267344"/>
              <a:gd name="connsiteX16938" fmla="*/ 1831399 w 15576846"/>
              <a:gd name="connsiteY16938" fmla="*/ 4577656 h 7267344"/>
              <a:gd name="connsiteX16939" fmla="*/ 1825889 w 15576846"/>
              <a:gd name="connsiteY16939" fmla="*/ 4566523 h 7267344"/>
              <a:gd name="connsiteX16940" fmla="*/ 1846019 w 15576846"/>
              <a:gd name="connsiteY16940" fmla="*/ 4597562 h 7267344"/>
              <a:gd name="connsiteX16941" fmla="*/ 1851080 w 15576846"/>
              <a:gd name="connsiteY16941" fmla="*/ 4607908 h 7267344"/>
              <a:gd name="connsiteX16942" fmla="*/ 1843657 w 15576846"/>
              <a:gd name="connsiteY16942" fmla="*/ 4601385 h 7267344"/>
              <a:gd name="connsiteX16943" fmla="*/ 1838372 w 15576846"/>
              <a:gd name="connsiteY16943" fmla="*/ 4591489 h 7267344"/>
              <a:gd name="connsiteX16944" fmla="*/ 1846019 w 15576846"/>
              <a:gd name="connsiteY16944" fmla="*/ 4597562 h 7267344"/>
              <a:gd name="connsiteX16945" fmla="*/ 1859177 w 15576846"/>
              <a:gd name="connsiteY16945" fmla="*/ 4623652 h 7267344"/>
              <a:gd name="connsiteX16946" fmla="*/ 1862663 w 15576846"/>
              <a:gd name="connsiteY16946" fmla="*/ 4630399 h 7267344"/>
              <a:gd name="connsiteX16947" fmla="*/ 1856590 w 15576846"/>
              <a:gd name="connsiteY16947" fmla="*/ 4624777 h 7267344"/>
              <a:gd name="connsiteX16948" fmla="*/ 1853104 w 15576846"/>
              <a:gd name="connsiteY16948" fmla="*/ 4618591 h 7267344"/>
              <a:gd name="connsiteX16949" fmla="*/ 1859177 w 15576846"/>
              <a:gd name="connsiteY16949" fmla="*/ 4623652 h 7267344"/>
              <a:gd name="connsiteX16950" fmla="*/ 1869973 w 15576846"/>
              <a:gd name="connsiteY16950" fmla="*/ 4632536 h 7267344"/>
              <a:gd name="connsiteX16951" fmla="*/ 1876496 w 15576846"/>
              <a:gd name="connsiteY16951" fmla="*/ 4637822 h 7267344"/>
              <a:gd name="connsiteX16952" fmla="*/ 1880881 w 15576846"/>
              <a:gd name="connsiteY16952" fmla="*/ 4646706 h 7267344"/>
              <a:gd name="connsiteX16953" fmla="*/ 1874584 w 15576846"/>
              <a:gd name="connsiteY16953" fmla="*/ 4641196 h 7267344"/>
              <a:gd name="connsiteX16954" fmla="*/ 1869973 w 15576846"/>
              <a:gd name="connsiteY16954" fmla="*/ 4632536 h 7267344"/>
              <a:gd name="connsiteX16955" fmla="*/ 1886504 w 15576846"/>
              <a:gd name="connsiteY16955" fmla="*/ 4645694 h 7267344"/>
              <a:gd name="connsiteX16956" fmla="*/ 1893927 w 15576846"/>
              <a:gd name="connsiteY16956" fmla="*/ 4651542 h 7267344"/>
              <a:gd name="connsiteX16957" fmla="*/ 1899100 w 15576846"/>
              <a:gd name="connsiteY16957" fmla="*/ 4662450 h 7267344"/>
              <a:gd name="connsiteX16958" fmla="*/ 1891790 w 15576846"/>
              <a:gd name="connsiteY16958" fmla="*/ 4656265 h 7267344"/>
              <a:gd name="connsiteX16959" fmla="*/ 1886504 w 15576846"/>
              <a:gd name="connsiteY16959" fmla="*/ 4645694 h 7267344"/>
              <a:gd name="connsiteX16960" fmla="*/ 1906297 w 15576846"/>
              <a:gd name="connsiteY16960" fmla="*/ 4676845 h 7267344"/>
              <a:gd name="connsiteX16961" fmla="*/ 1910233 w 15576846"/>
              <a:gd name="connsiteY16961" fmla="*/ 4684718 h 7267344"/>
              <a:gd name="connsiteX16962" fmla="*/ 1904273 w 15576846"/>
              <a:gd name="connsiteY16962" fmla="*/ 4679319 h 7267344"/>
              <a:gd name="connsiteX16963" fmla="*/ 1900224 w 15576846"/>
              <a:gd name="connsiteY16963" fmla="*/ 4671785 h 7267344"/>
              <a:gd name="connsiteX16964" fmla="*/ 1906297 w 15576846"/>
              <a:gd name="connsiteY16964" fmla="*/ 4676845 h 7267344"/>
              <a:gd name="connsiteX16965" fmla="*/ 1919118 w 15576846"/>
              <a:gd name="connsiteY16965" fmla="*/ 4702149 h 7267344"/>
              <a:gd name="connsiteX16966" fmla="*/ 1922604 w 15576846"/>
              <a:gd name="connsiteY16966" fmla="*/ 4708784 h 7267344"/>
              <a:gd name="connsiteX16967" fmla="*/ 1918443 w 15576846"/>
              <a:gd name="connsiteY16967" fmla="*/ 4704848 h 7267344"/>
              <a:gd name="connsiteX16968" fmla="*/ 1914619 w 15576846"/>
              <a:gd name="connsiteY16968" fmla="*/ 4698212 h 7267344"/>
              <a:gd name="connsiteX16969" fmla="*/ 1919118 w 15576846"/>
              <a:gd name="connsiteY16969" fmla="*/ 4702149 h 7267344"/>
              <a:gd name="connsiteX16970" fmla="*/ 1930476 w 15576846"/>
              <a:gd name="connsiteY16970" fmla="*/ 4711932 h 7267344"/>
              <a:gd name="connsiteX16971" fmla="*/ 1936436 w 15576846"/>
              <a:gd name="connsiteY16971" fmla="*/ 4716993 h 7267344"/>
              <a:gd name="connsiteX16972" fmla="*/ 1940935 w 15576846"/>
              <a:gd name="connsiteY16972" fmla="*/ 4725878 h 7267344"/>
              <a:gd name="connsiteX16973" fmla="*/ 1935087 w 15576846"/>
              <a:gd name="connsiteY16973" fmla="*/ 4720480 h 7267344"/>
              <a:gd name="connsiteX16974" fmla="*/ 1930476 w 15576846"/>
              <a:gd name="connsiteY16974" fmla="*/ 4711932 h 7267344"/>
              <a:gd name="connsiteX16975" fmla="*/ 1949144 w 15576846"/>
              <a:gd name="connsiteY16975" fmla="*/ 4741622 h 7267344"/>
              <a:gd name="connsiteX16976" fmla="*/ 1953530 w 15576846"/>
              <a:gd name="connsiteY16976" fmla="*/ 4749944 h 7267344"/>
              <a:gd name="connsiteX16977" fmla="*/ 1949369 w 15576846"/>
              <a:gd name="connsiteY16977" fmla="*/ 4745895 h 7267344"/>
              <a:gd name="connsiteX16978" fmla="*/ 1944646 w 15576846"/>
              <a:gd name="connsiteY16978" fmla="*/ 4737686 h 7267344"/>
              <a:gd name="connsiteX16979" fmla="*/ 1949144 w 15576846"/>
              <a:gd name="connsiteY16979" fmla="*/ 4741622 h 7267344"/>
              <a:gd name="connsiteX16980" fmla="*/ 1960728 w 15576846"/>
              <a:gd name="connsiteY16980" fmla="*/ 4751856 h 7267344"/>
              <a:gd name="connsiteX16981" fmla="*/ 1966575 w 15576846"/>
              <a:gd name="connsiteY16981" fmla="*/ 4756804 h 7267344"/>
              <a:gd name="connsiteX16982" fmla="*/ 1971861 w 15576846"/>
              <a:gd name="connsiteY16982" fmla="*/ 4767263 h 7267344"/>
              <a:gd name="connsiteX16983" fmla="*/ 1966351 w 15576846"/>
              <a:gd name="connsiteY16983" fmla="*/ 4762090 h 7267344"/>
              <a:gd name="connsiteX16984" fmla="*/ 1960728 w 15576846"/>
              <a:gd name="connsiteY16984" fmla="*/ 4751856 h 7267344"/>
              <a:gd name="connsiteX16985" fmla="*/ 1980295 w 15576846"/>
              <a:gd name="connsiteY16985" fmla="*/ 4783457 h 7267344"/>
              <a:gd name="connsiteX16986" fmla="*/ 1984119 w 15576846"/>
              <a:gd name="connsiteY16986" fmla="*/ 4790767 h 7267344"/>
              <a:gd name="connsiteX16987" fmla="*/ 1980183 w 15576846"/>
              <a:gd name="connsiteY16987" fmla="*/ 4786830 h 7267344"/>
              <a:gd name="connsiteX16988" fmla="*/ 1976135 w 15576846"/>
              <a:gd name="connsiteY16988" fmla="*/ 4779745 h 7267344"/>
              <a:gd name="connsiteX16989" fmla="*/ 1980295 w 15576846"/>
              <a:gd name="connsiteY16989" fmla="*/ 4783457 h 7267344"/>
              <a:gd name="connsiteX16990" fmla="*/ 1991991 w 15576846"/>
              <a:gd name="connsiteY16990" fmla="*/ 4794028 h 7267344"/>
              <a:gd name="connsiteX16991" fmla="*/ 1998064 w 15576846"/>
              <a:gd name="connsiteY16991" fmla="*/ 4799314 h 7267344"/>
              <a:gd name="connsiteX16992" fmla="*/ 2003350 w 15576846"/>
              <a:gd name="connsiteY16992" fmla="*/ 4809547 h 7267344"/>
              <a:gd name="connsiteX16993" fmla="*/ 1997164 w 15576846"/>
              <a:gd name="connsiteY16993" fmla="*/ 4803587 h 7267344"/>
              <a:gd name="connsiteX16994" fmla="*/ 1991991 w 15576846"/>
              <a:gd name="connsiteY16994" fmla="*/ 4794028 h 7267344"/>
              <a:gd name="connsiteX16995" fmla="*/ 2012121 w 15576846"/>
              <a:gd name="connsiteY16995" fmla="*/ 4826304 h 7267344"/>
              <a:gd name="connsiteX16996" fmla="*/ 2016170 w 15576846"/>
              <a:gd name="connsiteY16996" fmla="*/ 4833838 h 7267344"/>
              <a:gd name="connsiteX16997" fmla="*/ 2011784 w 15576846"/>
              <a:gd name="connsiteY16997" fmla="*/ 4829453 h 7267344"/>
              <a:gd name="connsiteX16998" fmla="*/ 2007511 w 15576846"/>
              <a:gd name="connsiteY16998" fmla="*/ 4821918 h 7267344"/>
              <a:gd name="connsiteX16999" fmla="*/ 2012121 w 15576846"/>
              <a:gd name="connsiteY16999" fmla="*/ 4826304 h 7267344"/>
              <a:gd name="connsiteX17000" fmla="*/ 2024379 w 15576846"/>
              <a:gd name="connsiteY17000" fmla="*/ 4837550 h 7267344"/>
              <a:gd name="connsiteX17001" fmla="*/ 2028990 w 15576846"/>
              <a:gd name="connsiteY17001" fmla="*/ 4841598 h 7267344"/>
              <a:gd name="connsiteX17002" fmla="*/ 2033939 w 15576846"/>
              <a:gd name="connsiteY17002" fmla="*/ 4851382 h 7267344"/>
              <a:gd name="connsiteX17003" fmla="*/ 2029778 w 15576846"/>
              <a:gd name="connsiteY17003" fmla="*/ 4847334 h 7267344"/>
              <a:gd name="connsiteX17004" fmla="*/ 2024379 w 15576846"/>
              <a:gd name="connsiteY17004" fmla="*/ 4837550 h 7267344"/>
              <a:gd name="connsiteX17005" fmla="*/ 2042710 w 15576846"/>
              <a:gd name="connsiteY17005" fmla="*/ 4868363 h 7267344"/>
              <a:gd name="connsiteX17006" fmla="*/ 2046647 w 15576846"/>
              <a:gd name="connsiteY17006" fmla="*/ 4875786 h 7267344"/>
              <a:gd name="connsiteX17007" fmla="*/ 2044397 w 15576846"/>
              <a:gd name="connsiteY17007" fmla="*/ 4873424 h 7267344"/>
              <a:gd name="connsiteX17008" fmla="*/ 2040011 w 15576846"/>
              <a:gd name="connsiteY17008" fmla="*/ 4865777 h 7267344"/>
              <a:gd name="connsiteX17009" fmla="*/ 2042710 w 15576846"/>
              <a:gd name="connsiteY17009" fmla="*/ 4868363 h 7267344"/>
              <a:gd name="connsiteX17010" fmla="*/ 2054968 w 15576846"/>
              <a:gd name="connsiteY17010" fmla="*/ 4879722 h 7267344"/>
              <a:gd name="connsiteX17011" fmla="*/ 2060029 w 15576846"/>
              <a:gd name="connsiteY17011" fmla="*/ 4884333 h 7267344"/>
              <a:gd name="connsiteX17012" fmla="*/ 2064977 w 15576846"/>
              <a:gd name="connsiteY17012" fmla="*/ 4894004 h 7267344"/>
              <a:gd name="connsiteX17013" fmla="*/ 2060029 w 15576846"/>
              <a:gd name="connsiteY17013" fmla="*/ 4889056 h 7267344"/>
              <a:gd name="connsiteX17014" fmla="*/ 2054968 w 15576846"/>
              <a:gd name="connsiteY17014" fmla="*/ 4879722 h 7267344"/>
              <a:gd name="connsiteX17015" fmla="*/ 2074086 w 15576846"/>
              <a:gd name="connsiteY17015" fmla="*/ 4911436 h 7267344"/>
              <a:gd name="connsiteX17016" fmla="*/ 2076673 w 15576846"/>
              <a:gd name="connsiteY17016" fmla="*/ 4916271 h 7267344"/>
              <a:gd name="connsiteX17017" fmla="*/ 2073412 w 15576846"/>
              <a:gd name="connsiteY17017" fmla="*/ 4912897 h 7267344"/>
              <a:gd name="connsiteX17018" fmla="*/ 2070825 w 15576846"/>
              <a:gd name="connsiteY17018" fmla="*/ 4908174 h 7267344"/>
              <a:gd name="connsiteX17019" fmla="*/ 2074086 w 15576846"/>
              <a:gd name="connsiteY17019" fmla="*/ 4911436 h 7267344"/>
              <a:gd name="connsiteX17020" fmla="*/ 2086345 w 15576846"/>
              <a:gd name="connsiteY17020" fmla="*/ 4922906 h 7267344"/>
              <a:gd name="connsiteX17021" fmla="*/ 2092080 w 15576846"/>
              <a:gd name="connsiteY17021" fmla="*/ 4928079 h 7267344"/>
              <a:gd name="connsiteX17022" fmla="*/ 2096129 w 15576846"/>
              <a:gd name="connsiteY17022" fmla="*/ 4936064 h 7267344"/>
              <a:gd name="connsiteX17023" fmla="*/ 2090393 w 15576846"/>
              <a:gd name="connsiteY17023" fmla="*/ 4930329 h 7267344"/>
              <a:gd name="connsiteX17024" fmla="*/ 2086345 w 15576846"/>
              <a:gd name="connsiteY17024" fmla="*/ 4922906 h 7267344"/>
              <a:gd name="connsiteX17025" fmla="*/ 2105238 w 15576846"/>
              <a:gd name="connsiteY17025" fmla="*/ 4954057 h 7267344"/>
              <a:gd name="connsiteX17026" fmla="*/ 2105463 w 15576846"/>
              <a:gd name="connsiteY17026" fmla="*/ 4954282 h 7267344"/>
              <a:gd name="connsiteX17027" fmla="*/ 2108837 w 15576846"/>
              <a:gd name="connsiteY17027" fmla="*/ 4960580 h 7267344"/>
              <a:gd name="connsiteX17028" fmla="*/ 2104451 w 15576846"/>
              <a:gd name="connsiteY17028" fmla="*/ 4955969 h 7267344"/>
              <a:gd name="connsiteX17029" fmla="*/ 2101077 w 15576846"/>
              <a:gd name="connsiteY17029" fmla="*/ 4950009 h 7267344"/>
              <a:gd name="connsiteX17030" fmla="*/ 2105238 w 15576846"/>
              <a:gd name="connsiteY17030" fmla="*/ 4954057 h 7267344"/>
              <a:gd name="connsiteX17031" fmla="*/ 2117833 w 15576846"/>
              <a:gd name="connsiteY17031" fmla="*/ 4965866 h 7267344"/>
              <a:gd name="connsiteX17032" fmla="*/ 2121769 w 15576846"/>
              <a:gd name="connsiteY17032" fmla="*/ 4969577 h 7267344"/>
              <a:gd name="connsiteX17033" fmla="*/ 2126268 w 15576846"/>
              <a:gd name="connsiteY17033" fmla="*/ 4978574 h 7267344"/>
              <a:gd name="connsiteX17034" fmla="*/ 2122669 w 15576846"/>
              <a:gd name="connsiteY17034" fmla="*/ 4974975 h 7267344"/>
              <a:gd name="connsiteX17035" fmla="*/ 2117833 w 15576846"/>
              <a:gd name="connsiteY17035" fmla="*/ 4965866 h 7267344"/>
              <a:gd name="connsiteX17036" fmla="*/ 2136501 w 15576846"/>
              <a:gd name="connsiteY17036" fmla="*/ 4998254 h 7267344"/>
              <a:gd name="connsiteX17037" fmla="*/ 2139875 w 15576846"/>
              <a:gd name="connsiteY17037" fmla="*/ 5004552 h 7267344"/>
              <a:gd name="connsiteX17038" fmla="*/ 2138188 w 15576846"/>
              <a:gd name="connsiteY17038" fmla="*/ 5002752 h 7267344"/>
              <a:gd name="connsiteX17039" fmla="*/ 2134590 w 15576846"/>
              <a:gd name="connsiteY17039" fmla="*/ 4996230 h 7267344"/>
              <a:gd name="connsiteX17040" fmla="*/ 2136501 w 15576846"/>
              <a:gd name="connsiteY17040" fmla="*/ 4998254 h 7267344"/>
              <a:gd name="connsiteX17041" fmla="*/ 2164504 w 15576846"/>
              <a:gd name="connsiteY17041" fmla="*/ 5038739 h 7267344"/>
              <a:gd name="connsiteX17042" fmla="*/ 2166865 w 15576846"/>
              <a:gd name="connsiteY17042" fmla="*/ 5041101 h 7267344"/>
              <a:gd name="connsiteX17043" fmla="*/ 2169902 w 15576846"/>
              <a:gd name="connsiteY17043" fmla="*/ 5046949 h 7267344"/>
              <a:gd name="connsiteX17044" fmla="*/ 2167765 w 15576846"/>
              <a:gd name="connsiteY17044" fmla="*/ 5044700 h 7267344"/>
              <a:gd name="connsiteX17045" fmla="*/ 2164504 w 15576846"/>
              <a:gd name="connsiteY17045" fmla="*/ 5038739 h 7267344"/>
              <a:gd name="connsiteX17046" fmla="*/ 2180473 w 15576846"/>
              <a:gd name="connsiteY17046" fmla="*/ 5067191 h 7267344"/>
              <a:gd name="connsiteX17047" fmla="*/ 2181373 w 15576846"/>
              <a:gd name="connsiteY17047" fmla="*/ 5068879 h 7267344"/>
              <a:gd name="connsiteX17048" fmla="*/ 2180361 w 15576846"/>
              <a:gd name="connsiteY17048" fmla="*/ 5067079 h 7267344"/>
              <a:gd name="connsiteX17049" fmla="*/ 2180473 w 15576846"/>
              <a:gd name="connsiteY17049" fmla="*/ 5067191 h 7267344"/>
              <a:gd name="connsiteX17050" fmla="*/ 2195093 w 15576846"/>
              <a:gd name="connsiteY17050" fmla="*/ 5082261 h 7267344"/>
              <a:gd name="connsiteX17051" fmla="*/ 2197342 w 15576846"/>
              <a:gd name="connsiteY17051" fmla="*/ 5084510 h 7267344"/>
              <a:gd name="connsiteX17052" fmla="*/ 2200378 w 15576846"/>
              <a:gd name="connsiteY17052" fmla="*/ 5090471 h 7267344"/>
              <a:gd name="connsiteX17053" fmla="*/ 2198129 w 15576846"/>
              <a:gd name="connsiteY17053" fmla="*/ 5087996 h 7267344"/>
              <a:gd name="connsiteX17054" fmla="*/ 2195093 w 15576846"/>
              <a:gd name="connsiteY17054" fmla="*/ 5082261 h 7267344"/>
              <a:gd name="connsiteX17055" fmla="*/ 2210050 w 15576846"/>
              <a:gd name="connsiteY17055" fmla="*/ 5096993 h 7267344"/>
              <a:gd name="connsiteX17056" fmla="*/ 2214773 w 15576846"/>
              <a:gd name="connsiteY17056" fmla="*/ 5101492 h 7267344"/>
              <a:gd name="connsiteX17057" fmla="*/ 2219047 w 15576846"/>
              <a:gd name="connsiteY17057" fmla="*/ 5110151 h 7267344"/>
              <a:gd name="connsiteX17058" fmla="*/ 2214436 w 15576846"/>
              <a:gd name="connsiteY17058" fmla="*/ 5105315 h 7267344"/>
              <a:gd name="connsiteX17059" fmla="*/ 2210050 w 15576846"/>
              <a:gd name="connsiteY17059" fmla="*/ 5096993 h 7267344"/>
              <a:gd name="connsiteX17060" fmla="*/ 2240526 w 15576846"/>
              <a:gd name="connsiteY17060" fmla="*/ 5140515 h 7267344"/>
              <a:gd name="connsiteX17061" fmla="*/ 2243900 w 15576846"/>
              <a:gd name="connsiteY17061" fmla="*/ 5143889 h 7267344"/>
              <a:gd name="connsiteX17062" fmla="*/ 2248848 w 15576846"/>
              <a:gd name="connsiteY17062" fmla="*/ 5153785 h 7267344"/>
              <a:gd name="connsiteX17063" fmla="*/ 2245587 w 15576846"/>
              <a:gd name="connsiteY17063" fmla="*/ 5150299 h 7267344"/>
              <a:gd name="connsiteX17064" fmla="*/ 2240526 w 15576846"/>
              <a:gd name="connsiteY17064" fmla="*/ 5140515 h 7267344"/>
              <a:gd name="connsiteX17065" fmla="*/ 2258182 w 15576846"/>
              <a:gd name="connsiteY17065" fmla="*/ 5172341 h 7267344"/>
              <a:gd name="connsiteX17066" fmla="*/ 2261219 w 15576846"/>
              <a:gd name="connsiteY17066" fmla="*/ 5178526 h 7267344"/>
              <a:gd name="connsiteX17067" fmla="*/ 2259869 w 15576846"/>
              <a:gd name="connsiteY17067" fmla="*/ 5176952 h 7267344"/>
              <a:gd name="connsiteX17068" fmla="*/ 2256383 w 15576846"/>
              <a:gd name="connsiteY17068" fmla="*/ 5170429 h 7267344"/>
              <a:gd name="connsiteX17069" fmla="*/ 2258182 w 15576846"/>
              <a:gd name="connsiteY17069" fmla="*/ 5172341 h 7267344"/>
              <a:gd name="connsiteX17070" fmla="*/ 2286297 w 15576846"/>
              <a:gd name="connsiteY17070" fmla="*/ 5214626 h 7267344"/>
              <a:gd name="connsiteX17071" fmla="*/ 2592299 w 15576846"/>
              <a:gd name="connsiteY17071" fmla="*/ 5385226 h 7267344"/>
              <a:gd name="connsiteX17072" fmla="*/ 3124456 w 15576846"/>
              <a:gd name="connsiteY17072" fmla="*/ 4747245 h 7267344"/>
              <a:gd name="connsiteX17073" fmla="*/ 3508392 w 15576846"/>
              <a:gd name="connsiteY17073" fmla="*/ 3633673 h 7267344"/>
              <a:gd name="connsiteX17074" fmla="*/ 3522787 w 15576846"/>
              <a:gd name="connsiteY17074" fmla="*/ 3633673 h 7267344"/>
              <a:gd name="connsiteX17075" fmla="*/ 3144024 w 15576846"/>
              <a:gd name="connsiteY17075" fmla="*/ 4768725 h 7267344"/>
              <a:gd name="connsiteX17076" fmla="*/ 2923829 w 15576846"/>
              <a:gd name="connsiteY17076" fmla="*/ 5193483 h 7267344"/>
              <a:gd name="connsiteX17077" fmla="*/ 2615578 w 15576846"/>
              <a:gd name="connsiteY17077" fmla="*/ 5417502 h 7267344"/>
              <a:gd name="connsiteX17078" fmla="*/ 2289896 w 15576846"/>
              <a:gd name="connsiteY17078" fmla="*/ 5221373 h 7267344"/>
              <a:gd name="connsiteX17079" fmla="*/ 2286297 w 15576846"/>
              <a:gd name="connsiteY17079" fmla="*/ 5214626 h 7267344"/>
              <a:gd name="connsiteX17080" fmla="*/ 3510866 w 15576846"/>
              <a:gd name="connsiteY17080" fmla="*/ 3626025 h 7267344"/>
              <a:gd name="connsiteX17081" fmla="*/ 3518514 w 15576846"/>
              <a:gd name="connsiteY17081" fmla="*/ 3602184 h 7267344"/>
              <a:gd name="connsiteX17082" fmla="*/ 3533133 w 15576846"/>
              <a:gd name="connsiteY17082" fmla="*/ 3599710 h 7267344"/>
              <a:gd name="connsiteX17083" fmla="*/ 3525149 w 15576846"/>
              <a:gd name="connsiteY17083" fmla="*/ 3625913 h 7267344"/>
              <a:gd name="connsiteX17084" fmla="*/ 3510866 w 15576846"/>
              <a:gd name="connsiteY17084" fmla="*/ 3625913 h 7267344"/>
              <a:gd name="connsiteX17085" fmla="*/ 3535495 w 15576846"/>
              <a:gd name="connsiteY17085" fmla="*/ 3591950 h 7267344"/>
              <a:gd name="connsiteX17086" fmla="*/ 3535495 w 15576846"/>
              <a:gd name="connsiteY17086" fmla="*/ 3591950 h 7267344"/>
              <a:gd name="connsiteX17087" fmla="*/ 3535495 w 15576846"/>
              <a:gd name="connsiteY17087" fmla="*/ 3591950 h 7267344"/>
              <a:gd name="connsiteX17088" fmla="*/ 3535495 w 15576846"/>
              <a:gd name="connsiteY17088" fmla="*/ 3591950 h 7267344"/>
              <a:gd name="connsiteX17089" fmla="*/ 3535608 w 15576846"/>
              <a:gd name="connsiteY17089" fmla="*/ 3591500 h 7267344"/>
              <a:gd name="connsiteX17090" fmla="*/ 3520988 w 15576846"/>
              <a:gd name="connsiteY17090" fmla="*/ 3594424 h 7267344"/>
              <a:gd name="connsiteX17091" fmla="*/ 3528635 w 15576846"/>
              <a:gd name="connsiteY17091" fmla="*/ 3570583 h 7267344"/>
              <a:gd name="connsiteX17092" fmla="*/ 3543367 w 15576846"/>
              <a:gd name="connsiteY17092" fmla="*/ 3565972 h 7267344"/>
              <a:gd name="connsiteX17093" fmla="*/ 3535608 w 15576846"/>
              <a:gd name="connsiteY17093" fmla="*/ 3591500 h 7267344"/>
              <a:gd name="connsiteX17094" fmla="*/ 3544379 w 15576846"/>
              <a:gd name="connsiteY17094" fmla="*/ 3557200 h 7267344"/>
              <a:gd name="connsiteX17095" fmla="*/ 3531109 w 15576846"/>
              <a:gd name="connsiteY17095" fmla="*/ 3562711 h 7267344"/>
              <a:gd name="connsiteX17096" fmla="*/ 3538756 w 15576846"/>
              <a:gd name="connsiteY17096" fmla="*/ 3538532 h 7267344"/>
              <a:gd name="connsiteX17097" fmla="*/ 3553826 w 15576846"/>
              <a:gd name="connsiteY17097" fmla="*/ 3530885 h 7267344"/>
              <a:gd name="connsiteX17098" fmla="*/ 3546741 w 15576846"/>
              <a:gd name="connsiteY17098" fmla="*/ 3554501 h 7267344"/>
              <a:gd name="connsiteX17099" fmla="*/ 3544379 w 15576846"/>
              <a:gd name="connsiteY17099" fmla="*/ 3557200 h 7267344"/>
              <a:gd name="connsiteX17100" fmla="*/ 3553601 w 15576846"/>
              <a:gd name="connsiteY17100" fmla="*/ 3522226 h 7267344"/>
              <a:gd name="connsiteX17101" fmla="*/ 3541343 w 15576846"/>
              <a:gd name="connsiteY17101" fmla="*/ 3530435 h 7267344"/>
              <a:gd name="connsiteX17102" fmla="*/ 3549102 w 15576846"/>
              <a:gd name="connsiteY17102" fmla="*/ 3505919 h 7267344"/>
              <a:gd name="connsiteX17103" fmla="*/ 3564734 w 15576846"/>
              <a:gd name="connsiteY17103" fmla="*/ 3494673 h 7267344"/>
              <a:gd name="connsiteX17104" fmla="*/ 3557874 w 15576846"/>
              <a:gd name="connsiteY17104" fmla="*/ 3517615 h 7267344"/>
              <a:gd name="connsiteX17105" fmla="*/ 3553601 w 15576846"/>
              <a:gd name="connsiteY17105" fmla="*/ 3522226 h 7267344"/>
              <a:gd name="connsiteX17106" fmla="*/ 3562935 w 15576846"/>
              <a:gd name="connsiteY17106" fmla="*/ 3486913 h 7267344"/>
              <a:gd name="connsiteX17107" fmla="*/ 3551689 w 15576846"/>
              <a:gd name="connsiteY17107" fmla="*/ 3497597 h 7267344"/>
              <a:gd name="connsiteX17108" fmla="*/ 3559336 w 15576846"/>
              <a:gd name="connsiteY17108" fmla="*/ 3473418 h 7267344"/>
              <a:gd name="connsiteX17109" fmla="*/ 3576655 w 15576846"/>
              <a:gd name="connsiteY17109" fmla="*/ 3454075 h 7267344"/>
              <a:gd name="connsiteX17110" fmla="*/ 3577105 w 15576846"/>
              <a:gd name="connsiteY17110" fmla="*/ 3452951 h 7267344"/>
              <a:gd name="connsiteX17111" fmla="*/ 3569458 w 15576846"/>
              <a:gd name="connsiteY17111" fmla="*/ 3478704 h 7267344"/>
              <a:gd name="connsiteX17112" fmla="*/ 3562935 w 15576846"/>
              <a:gd name="connsiteY17112" fmla="*/ 3486913 h 7267344"/>
              <a:gd name="connsiteX17113" fmla="*/ 3572157 w 15576846"/>
              <a:gd name="connsiteY17113" fmla="*/ 3451601 h 7267344"/>
              <a:gd name="connsiteX17114" fmla="*/ 3562260 w 15576846"/>
              <a:gd name="connsiteY17114" fmla="*/ 3464084 h 7267344"/>
              <a:gd name="connsiteX17115" fmla="*/ 3569683 w 15576846"/>
              <a:gd name="connsiteY17115" fmla="*/ 3440243 h 7267344"/>
              <a:gd name="connsiteX17116" fmla="*/ 3585876 w 15576846"/>
              <a:gd name="connsiteY17116" fmla="*/ 3418763 h 7267344"/>
              <a:gd name="connsiteX17117" fmla="*/ 3588463 w 15576846"/>
              <a:gd name="connsiteY17117" fmla="*/ 3413927 h 7267344"/>
              <a:gd name="connsiteX17118" fmla="*/ 3580254 w 15576846"/>
              <a:gd name="connsiteY17118" fmla="*/ 3441817 h 7267344"/>
              <a:gd name="connsiteX17119" fmla="*/ 3572157 w 15576846"/>
              <a:gd name="connsiteY17119" fmla="*/ 3451601 h 7267344"/>
              <a:gd name="connsiteX17120" fmla="*/ 3595548 w 15576846"/>
              <a:gd name="connsiteY17120" fmla="*/ 3407854 h 7267344"/>
              <a:gd name="connsiteX17121" fmla="*/ 3607694 w 15576846"/>
              <a:gd name="connsiteY17121" fmla="*/ 3400769 h 7267344"/>
              <a:gd name="connsiteX17122" fmla="*/ 3599034 w 15576846"/>
              <a:gd name="connsiteY17122" fmla="*/ 3431921 h 7267344"/>
              <a:gd name="connsiteX17123" fmla="*/ 3586664 w 15576846"/>
              <a:gd name="connsiteY17123" fmla="*/ 3437769 h 7267344"/>
              <a:gd name="connsiteX17124" fmla="*/ 3595548 w 15576846"/>
              <a:gd name="connsiteY17124" fmla="*/ 3407854 h 7267344"/>
              <a:gd name="connsiteX17125" fmla="*/ 3598247 w 15576846"/>
              <a:gd name="connsiteY17125" fmla="*/ 3398408 h 7267344"/>
              <a:gd name="connsiteX17126" fmla="*/ 3606907 w 15576846"/>
              <a:gd name="connsiteY17126" fmla="*/ 3368494 h 7267344"/>
              <a:gd name="connsiteX17127" fmla="*/ 3618602 w 15576846"/>
              <a:gd name="connsiteY17127" fmla="*/ 3360734 h 7267344"/>
              <a:gd name="connsiteX17128" fmla="*/ 3610056 w 15576846"/>
              <a:gd name="connsiteY17128" fmla="*/ 3391885 h 7267344"/>
              <a:gd name="connsiteX17129" fmla="*/ 3598247 w 15576846"/>
              <a:gd name="connsiteY17129" fmla="*/ 3398408 h 7267344"/>
              <a:gd name="connsiteX17130" fmla="*/ 3624675 w 15576846"/>
              <a:gd name="connsiteY17130" fmla="*/ 3357360 h 7267344"/>
              <a:gd name="connsiteX17131" fmla="*/ 3636708 w 15576846"/>
              <a:gd name="connsiteY17131" fmla="*/ 3351400 h 7267344"/>
              <a:gd name="connsiteX17132" fmla="*/ 3628386 w 15576846"/>
              <a:gd name="connsiteY17132" fmla="*/ 3383788 h 7267344"/>
              <a:gd name="connsiteX17133" fmla="*/ 3615903 w 15576846"/>
              <a:gd name="connsiteY17133" fmla="*/ 3389074 h 7267344"/>
              <a:gd name="connsiteX17134" fmla="*/ 3624675 w 15576846"/>
              <a:gd name="connsiteY17134" fmla="*/ 3357360 h 7267344"/>
              <a:gd name="connsiteX17135" fmla="*/ 3642556 w 15576846"/>
              <a:gd name="connsiteY17135" fmla="*/ 3348926 h 7267344"/>
              <a:gd name="connsiteX17136" fmla="*/ 3653465 w 15576846"/>
              <a:gd name="connsiteY17136" fmla="*/ 3344315 h 7267344"/>
              <a:gd name="connsiteX17137" fmla="*/ 3645368 w 15576846"/>
              <a:gd name="connsiteY17137" fmla="*/ 3377603 h 7267344"/>
              <a:gd name="connsiteX17138" fmla="*/ 3634009 w 15576846"/>
              <a:gd name="connsiteY17138" fmla="*/ 3381764 h 7267344"/>
              <a:gd name="connsiteX17139" fmla="*/ 3642556 w 15576846"/>
              <a:gd name="connsiteY17139" fmla="*/ 3348926 h 7267344"/>
              <a:gd name="connsiteX17140" fmla="*/ 3658975 w 15576846"/>
              <a:gd name="connsiteY17140" fmla="*/ 3342066 h 7267344"/>
              <a:gd name="connsiteX17141" fmla="*/ 3670109 w 15576846"/>
              <a:gd name="connsiteY17141" fmla="*/ 3337905 h 7267344"/>
              <a:gd name="connsiteX17142" fmla="*/ 3662236 w 15576846"/>
              <a:gd name="connsiteY17142" fmla="*/ 3372092 h 7267344"/>
              <a:gd name="connsiteX17143" fmla="*/ 3650766 w 15576846"/>
              <a:gd name="connsiteY17143" fmla="*/ 3375803 h 7267344"/>
              <a:gd name="connsiteX17144" fmla="*/ 3658975 w 15576846"/>
              <a:gd name="connsiteY17144" fmla="*/ 3342066 h 7267344"/>
              <a:gd name="connsiteX17145" fmla="*/ 3675507 w 15576846"/>
              <a:gd name="connsiteY17145" fmla="*/ 3335880 h 7267344"/>
              <a:gd name="connsiteX17146" fmla="*/ 3686640 w 15576846"/>
              <a:gd name="connsiteY17146" fmla="*/ 3331944 h 7267344"/>
              <a:gd name="connsiteX17147" fmla="*/ 3679105 w 15576846"/>
              <a:gd name="connsiteY17147" fmla="*/ 3366807 h 7267344"/>
              <a:gd name="connsiteX17148" fmla="*/ 3667522 w 15576846"/>
              <a:gd name="connsiteY17148" fmla="*/ 3370293 h 7267344"/>
              <a:gd name="connsiteX17149" fmla="*/ 3675507 w 15576846"/>
              <a:gd name="connsiteY17149" fmla="*/ 3335880 h 7267344"/>
              <a:gd name="connsiteX17150" fmla="*/ 3692038 w 15576846"/>
              <a:gd name="connsiteY17150" fmla="*/ 3330145 h 7267344"/>
              <a:gd name="connsiteX17151" fmla="*/ 3703284 w 15576846"/>
              <a:gd name="connsiteY17151" fmla="*/ 3326434 h 7267344"/>
              <a:gd name="connsiteX17152" fmla="*/ 3696087 w 15576846"/>
              <a:gd name="connsiteY17152" fmla="*/ 3362083 h 7267344"/>
              <a:gd name="connsiteX17153" fmla="*/ 3684504 w 15576846"/>
              <a:gd name="connsiteY17153" fmla="*/ 3365345 h 7267344"/>
              <a:gd name="connsiteX17154" fmla="*/ 3692038 w 15576846"/>
              <a:gd name="connsiteY17154" fmla="*/ 3330145 h 7267344"/>
              <a:gd name="connsiteX17155" fmla="*/ 3708457 w 15576846"/>
              <a:gd name="connsiteY17155" fmla="*/ 3324747 h 7267344"/>
              <a:gd name="connsiteX17156" fmla="*/ 4587777 w 15576846"/>
              <a:gd name="connsiteY17156" fmla="*/ 3144587 h 7267344"/>
              <a:gd name="connsiteX17157" fmla="*/ 4635459 w 15576846"/>
              <a:gd name="connsiteY17157" fmla="*/ 3136603 h 7267344"/>
              <a:gd name="connsiteX17158" fmla="*/ 4678306 w 15576846"/>
              <a:gd name="connsiteY17158" fmla="*/ 3135928 h 7267344"/>
              <a:gd name="connsiteX17159" fmla="*/ 5118359 w 15576846"/>
              <a:gd name="connsiteY17159" fmla="*/ 3200929 h 7267344"/>
              <a:gd name="connsiteX17160" fmla="*/ 5405581 w 15576846"/>
              <a:gd name="connsiteY17160" fmla="*/ 3284599 h 7267344"/>
              <a:gd name="connsiteX17161" fmla="*/ 5665924 w 15576846"/>
              <a:gd name="connsiteY17161" fmla="*/ 3357360 h 7267344"/>
              <a:gd name="connsiteX17162" fmla="*/ 6133417 w 15576846"/>
              <a:gd name="connsiteY17162" fmla="*/ 3506031 h 7267344"/>
              <a:gd name="connsiteX17163" fmla="*/ 6317738 w 15576846"/>
              <a:gd name="connsiteY17163" fmla="*/ 3547304 h 7267344"/>
              <a:gd name="connsiteX17164" fmla="*/ 6318975 w 15576846"/>
              <a:gd name="connsiteY17164" fmla="*/ 3551577 h 7267344"/>
              <a:gd name="connsiteX17165" fmla="*/ 6134316 w 15576846"/>
              <a:gd name="connsiteY17165" fmla="*/ 3516603 h 7267344"/>
              <a:gd name="connsiteX17166" fmla="*/ 5665924 w 15576846"/>
              <a:gd name="connsiteY17166" fmla="*/ 3393347 h 7267344"/>
              <a:gd name="connsiteX17167" fmla="*/ 5400407 w 15576846"/>
              <a:gd name="connsiteY17167" fmla="*/ 3326996 h 7267344"/>
              <a:gd name="connsiteX17168" fmla="*/ 5114311 w 15576846"/>
              <a:gd name="connsiteY17168" fmla="*/ 3257721 h 7267344"/>
              <a:gd name="connsiteX17169" fmla="*/ 4672121 w 15576846"/>
              <a:gd name="connsiteY17169" fmla="*/ 3199467 h 7267344"/>
              <a:gd name="connsiteX17170" fmla="*/ 4629049 w 15576846"/>
              <a:gd name="connsiteY17170" fmla="*/ 3200142 h 7267344"/>
              <a:gd name="connsiteX17171" fmla="*/ 4549990 w 15576846"/>
              <a:gd name="connsiteY17171" fmla="*/ 3211838 h 7267344"/>
              <a:gd name="connsiteX17172" fmla="*/ 3701485 w 15576846"/>
              <a:gd name="connsiteY17172" fmla="*/ 3360734 h 7267344"/>
              <a:gd name="connsiteX17173" fmla="*/ 3708457 w 15576846"/>
              <a:gd name="connsiteY17173" fmla="*/ 3324747 h 7267344"/>
              <a:gd name="connsiteX17174" fmla="*/ 6367782 w 15576846"/>
              <a:gd name="connsiteY17174" fmla="*/ 3611181 h 7267344"/>
              <a:gd name="connsiteX17175" fmla="*/ 6368907 w 15576846"/>
              <a:gd name="connsiteY17175" fmla="*/ 3614779 h 7267344"/>
              <a:gd name="connsiteX17176" fmla="*/ 6368907 w 15576846"/>
              <a:gd name="connsiteY17176" fmla="*/ 3614779 h 7267344"/>
              <a:gd name="connsiteX17177" fmla="*/ 6367782 w 15576846"/>
              <a:gd name="connsiteY17177" fmla="*/ 3611181 h 7267344"/>
              <a:gd name="connsiteX17178" fmla="*/ 6367782 w 15576846"/>
              <a:gd name="connsiteY17178" fmla="*/ 3611181 h 7267344"/>
              <a:gd name="connsiteX17179" fmla="*/ 6371381 w 15576846"/>
              <a:gd name="connsiteY17179" fmla="*/ 3622314 h 7267344"/>
              <a:gd name="connsiteX17180" fmla="*/ 6372506 w 15576846"/>
              <a:gd name="connsiteY17180" fmla="*/ 3625913 h 7267344"/>
              <a:gd name="connsiteX17181" fmla="*/ 6372393 w 15576846"/>
              <a:gd name="connsiteY17181" fmla="*/ 3625913 h 7267344"/>
              <a:gd name="connsiteX17182" fmla="*/ 6371381 w 15576846"/>
              <a:gd name="connsiteY17182" fmla="*/ 3622314 h 7267344"/>
              <a:gd name="connsiteX17183" fmla="*/ 6371381 w 15576846"/>
              <a:gd name="connsiteY17183" fmla="*/ 3622314 h 7267344"/>
              <a:gd name="connsiteX17184" fmla="*/ 6382626 w 15576846"/>
              <a:gd name="connsiteY17184" fmla="*/ 3640870 h 7267344"/>
              <a:gd name="connsiteX17185" fmla="*/ 6409279 w 15576846"/>
              <a:gd name="connsiteY17185" fmla="*/ 3724652 h 7267344"/>
              <a:gd name="connsiteX17186" fmla="*/ 7358436 w 15576846"/>
              <a:gd name="connsiteY17186" fmla="*/ 5069441 h 7267344"/>
              <a:gd name="connsiteX17187" fmla="*/ 8028580 w 15576846"/>
              <a:gd name="connsiteY17187" fmla="*/ 4465534 h 7267344"/>
              <a:gd name="connsiteX17188" fmla="*/ 7352363 w 15576846"/>
              <a:gd name="connsiteY17188" fmla="*/ 5094519 h 7267344"/>
              <a:gd name="connsiteX17189" fmla="*/ 6408492 w 15576846"/>
              <a:gd name="connsiteY17189" fmla="*/ 3723303 h 7267344"/>
              <a:gd name="connsiteX17190" fmla="*/ 6382402 w 15576846"/>
              <a:gd name="connsiteY17190" fmla="*/ 3640870 h 7267344"/>
              <a:gd name="connsiteX17191" fmla="*/ 6382626 w 15576846"/>
              <a:gd name="connsiteY17191" fmla="*/ 3640870 h 7267344"/>
              <a:gd name="connsiteX17192" fmla="*/ 9692640 w 15576846"/>
              <a:gd name="connsiteY17192" fmla="*/ 5361048 h 7267344"/>
              <a:gd name="connsiteX17193" fmla="*/ 10088047 w 15576846"/>
              <a:gd name="connsiteY17193" fmla="*/ 6310991 h 7267344"/>
              <a:gd name="connsiteX17194" fmla="*/ 10609633 w 15576846"/>
              <a:gd name="connsiteY17194" fmla="*/ 6769150 h 7267344"/>
              <a:gd name="connsiteX17195" fmla="*/ 10665300 w 15576846"/>
              <a:gd name="connsiteY17195" fmla="*/ 6764652 h 7267344"/>
              <a:gd name="connsiteX17196" fmla="*/ 11238843 w 15576846"/>
              <a:gd name="connsiteY17196" fmla="*/ 6161083 h 7267344"/>
              <a:gd name="connsiteX17197" fmla="*/ 11469497 w 15576846"/>
              <a:gd name="connsiteY17197" fmla="*/ 5614531 h 7267344"/>
              <a:gd name="connsiteX17198" fmla="*/ 10658216 w 15576846"/>
              <a:gd name="connsiteY17198" fmla="*/ 6828079 h 7267344"/>
              <a:gd name="connsiteX17199" fmla="*/ 10602773 w 15576846"/>
              <a:gd name="connsiteY17199" fmla="*/ 6832690 h 7267344"/>
              <a:gd name="connsiteX17200" fmla="*/ 10083436 w 15576846"/>
              <a:gd name="connsiteY17200" fmla="*/ 6367108 h 7267344"/>
              <a:gd name="connsiteX17201" fmla="*/ 9692078 w 15576846"/>
              <a:gd name="connsiteY17201" fmla="*/ 5397147 h 7267344"/>
              <a:gd name="connsiteX17202" fmla="*/ 9397884 w 15576846"/>
              <a:gd name="connsiteY17202" fmla="*/ 4418526 h 7267344"/>
              <a:gd name="connsiteX17203" fmla="*/ 9692640 w 15576846"/>
              <a:gd name="connsiteY17203" fmla="*/ 5361048 h 7267344"/>
              <a:gd name="connsiteX17204" fmla="*/ 13333960 w 15576846"/>
              <a:gd name="connsiteY17204" fmla="*/ 3486913 h 7267344"/>
              <a:gd name="connsiteX17205" fmla="*/ 13854196 w 15576846"/>
              <a:gd name="connsiteY17205" fmla="*/ 3402007 h 7267344"/>
              <a:gd name="connsiteX17206" fmla="*/ 14038741 w 15576846"/>
              <a:gd name="connsiteY17206" fmla="*/ 3417413 h 7267344"/>
              <a:gd name="connsiteX17207" fmla="*/ 14072929 w 15576846"/>
              <a:gd name="connsiteY17207" fmla="*/ 3448452 h 7267344"/>
              <a:gd name="connsiteX17208" fmla="*/ 13878374 w 15576846"/>
              <a:gd name="connsiteY17208" fmla="*/ 3434282 h 7267344"/>
              <a:gd name="connsiteX17209" fmla="*/ 13354314 w 15576846"/>
              <a:gd name="connsiteY17209" fmla="*/ 3508393 h 7267344"/>
              <a:gd name="connsiteX17210" fmla="*/ 12916173 w 15576846"/>
              <a:gd name="connsiteY17210" fmla="*/ 3616129 h 7267344"/>
              <a:gd name="connsiteX17211" fmla="*/ 13333960 w 15576846"/>
              <a:gd name="connsiteY17211" fmla="*/ 3486913 h 7267344"/>
              <a:gd name="connsiteX17212" fmla="*/ 14081364 w 15576846"/>
              <a:gd name="connsiteY17212" fmla="*/ 3447215 h 7267344"/>
              <a:gd name="connsiteX17213" fmla="*/ 14049426 w 15576846"/>
              <a:gd name="connsiteY17213" fmla="*/ 3418538 h 7267344"/>
              <a:gd name="connsiteX17214" fmla="*/ 14063370 w 15576846"/>
              <a:gd name="connsiteY17214" fmla="*/ 3420000 h 7267344"/>
              <a:gd name="connsiteX17215" fmla="*/ 14097446 w 15576846"/>
              <a:gd name="connsiteY17215" fmla="*/ 3450477 h 7267344"/>
              <a:gd name="connsiteX17216" fmla="*/ 14083950 w 15576846"/>
              <a:gd name="connsiteY17216" fmla="*/ 3449352 h 7267344"/>
              <a:gd name="connsiteX17217" fmla="*/ 14081364 w 15576846"/>
              <a:gd name="connsiteY17217" fmla="*/ 3447215 h 7267344"/>
              <a:gd name="connsiteX17218" fmla="*/ 14107791 w 15576846"/>
              <a:gd name="connsiteY17218" fmla="*/ 3450814 h 7267344"/>
              <a:gd name="connsiteX17219" fmla="*/ 14074279 w 15576846"/>
              <a:gd name="connsiteY17219" fmla="*/ 3421124 h 7267344"/>
              <a:gd name="connsiteX17220" fmla="*/ 14088223 w 15576846"/>
              <a:gd name="connsiteY17220" fmla="*/ 3422587 h 7267344"/>
              <a:gd name="connsiteX17221" fmla="*/ 14122186 w 15576846"/>
              <a:gd name="connsiteY17221" fmla="*/ 3452613 h 7267344"/>
              <a:gd name="connsiteX17222" fmla="*/ 14108692 w 15576846"/>
              <a:gd name="connsiteY17222" fmla="*/ 3451376 h 7267344"/>
              <a:gd name="connsiteX17223" fmla="*/ 14107791 w 15576846"/>
              <a:gd name="connsiteY17223" fmla="*/ 3450814 h 7267344"/>
              <a:gd name="connsiteX17224" fmla="*/ 14100032 w 15576846"/>
              <a:gd name="connsiteY17224" fmla="*/ 3424049 h 7267344"/>
              <a:gd name="connsiteX17225" fmla="*/ 14113865 w 15576846"/>
              <a:gd name="connsiteY17225" fmla="*/ 3425623 h 7267344"/>
              <a:gd name="connsiteX17226" fmla="*/ 14147602 w 15576846"/>
              <a:gd name="connsiteY17226" fmla="*/ 3455087 h 7267344"/>
              <a:gd name="connsiteX17227" fmla="*/ 14134332 w 15576846"/>
              <a:gd name="connsiteY17227" fmla="*/ 3453850 h 7267344"/>
              <a:gd name="connsiteX17228" fmla="*/ 14100032 w 15576846"/>
              <a:gd name="connsiteY17228" fmla="*/ 3424049 h 7267344"/>
              <a:gd name="connsiteX17229" fmla="*/ 14125110 w 15576846"/>
              <a:gd name="connsiteY17229" fmla="*/ 3426860 h 7267344"/>
              <a:gd name="connsiteX17230" fmla="*/ 14138830 w 15576846"/>
              <a:gd name="connsiteY17230" fmla="*/ 3428434 h 7267344"/>
              <a:gd name="connsiteX17231" fmla="*/ 14172343 w 15576846"/>
              <a:gd name="connsiteY17231" fmla="*/ 3457449 h 7267344"/>
              <a:gd name="connsiteX17232" fmla="*/ 14159186 w 15576846"/>
              <a:gd name="connsiteY17232" fmla="*/ 3456212 h 7267344"/>
              <a:gd name="connsiteX17233" fmla="*/ 14125110 w 15576846"/>
              <a:gd name="connsiteY17233" fmla="*/ 3426860 h 7267344"/>
              <a:gd name="connsiteX17234" fmla="*/ 14150189 w 15576846"/>
              <a:gd name="connsiteY17234" fmla="*/ 3429784 h 7267344"/>
              <a:gd name="connsiteX17235" fmla="*/ 14163908 w 15576846"/>
              <a:gd name="connsiteY17235" fmla="*/ 3431471 h 7267344"/>
              <a:gd name="connsiteX17236" fmla="*/ 14197197 w 15576846"/>
              <a:gd name="connsiteY17236" fmla="*/ 3459923 h 7267344"/>
              <a:gd name="connsiteX17237" fmla="*/ 14184152 w 15576846"/>
              <a:gd name="connsiteY17237" fmla="*/ 3458574 h 7267344"/>
              <a:gd name="connsiteX17238" fmla="*/ 14150189 w 15576846"/>
              <a:gd name="connsiteY17238" fmla="*/ 3429784 h 7267344"/>
              <a:gd name="connsiteX17239" fmla="*/ 14207993 w 15576846"/>
              <a:gd name="connsiteY17239" fmla="*/ 3468695 h 7267344"/>
              <a:gd name="connsiteX17240" fmla="*/ 14243643 w 15576846"/>
              <a:gd name="connsiteY17240" fmla="*/ 3496360 h 7267344"/>
              <a:gd name="connsiteX17241" fmla="*/ 14231496 w 15576846"/>
              <a:gd name="connsiteY17241" fmla="*/ 3495348 h 7267344"/>
              <a:gd name="connsiteX17242" fmla="*/ 14194947 w 15576846"/>
              <a:gd name="connsiteY17242" fmla="*/ 3467233 h 7267344"/>
              <a:gd name="connsiteX17243" fmla="*/ 14207993 w 15576846"/>
              <a:gd name="connsiteY17243" fmla="*/ 3468695 h 7267344"/>
              <a:gd name="connsiteX17244" fmla="*/ 14255563 w 15576846"/>
              <a:gd name="connsiteY17244" fmla="*/ 3505132 h 7267344"/>
              <a:gd name="connsiteX17245" fmla="*/ 14294924 w 15576846"/>
              <a:gd name="connsiteY17245" fmla="*/ 3532459 h 7267344"/>
              <a:gd name="connsiteX17246" fmla="*/ 14284353 w 15576846"/>
              <a:gd name="connsiteY17246" fmla="*/ 3531784 h 7267344"/>
              <a:gd name="connsiteX17247" fmla="*/ 14243530 w 15576846"/>
              <a:gd name="connsiteY17247" fmla="*/ 3504232 h 7267344"/>
              <a:gd name="connsiteX17248" fmla="*/ 14255563 w 15576846"/>
              <a:gd name="connsiteY17248" fmla="*/ 3505132 h 7267344"/>
              <a:gd name="connsiteX17249" fmla="*/ 14308194 w 15576846"/>
              <a:gd name="connsiteY17249" fmla="*/ 3540894 h 7267344"/>
              <a:gd name="connsiteX17250" fmla="*/ 14353291 w 15576846"/>
              <a:gd name="connsiteY17250" fmla="*/ 3567547 h 7267344"/>
              <a:gd name="connsiteX17251" fmla="*/ 14345080 w 15576846"/>
              <a:gd name="connsiteY17251" fmla="*/ 3567209 h 7267344"/>
              <a:gd name="connsiteX17252" fmla="*/ 14297623 w 15576846"/>
              <a:gd name="connsiteY17252" fmla="*/ 3540219 h 7267344"/>
              <a:gd name="connsiteX17253" fmla="*/ 14308194 w 15576846"/>
              <a:gd name="connsiteY17253" fmla="*/ 3540894 h 7267344"/>
              <a:gd name="connsiteX17254" fmla="*/ 14515118 w 15576846"/>
              <a:gd name="connsiteY17254" fmla="*/ 3585090 h 7267344"/>
              <a:gd name="connsiteX17255" fmla="*/ 14521304 w 15576846"/>
              <a:gd name="connsiteY17255" fmla="*/ 3585653 h 7267344"/>
              <a:gd name="connsiteX17256" fmla="*/ 14571124 w 15576846"/>
              <a:gd name="connsiteY17256" fmla="*/ 3607132 h 7267344"/>
              <a:gd name="connsiteX17257" fmla="*/ 14570336 w 15576846"/>
              <a:gd name="connsiteY17257" fmla="*/ 3607020 h 7267344"/>
              <a:gd name="connsiteX17258" fmla="*/ 14515118 w 15576846"/>
              <a:gd name="connsiteY17258" fmla="*/ 3585090 h 7267344"/>
              <a:gd name="connsiteX17259" fmla="*/ 13968005 w 15576846"/>
              <a:gd name="connsiteY17259" fmla="*/ 2992880 h 7267344"/>
              <a:gd name="connsiteX17260" fmla="*/ 13972054 w 15576846"/>
              <a:gd name="connsiteY17260" fmla="*/ 2995579 h 7267344"/>
              <a:gd name="connsiteX17261" fmla="*/ 13972840 w 15576846"/>
              <a:gd name="connsiteY17261" fmla="*/ 2997265 h 7267344"/>
              <a:gd name="connsiteX17262" fmla="*/ 13968005 w 15576846"/>
              <a:gd name="connsiteY17262" fmla="*/ 2992880 h 7267344"/>
              <a:gd name="connsiteX17263" fmla="*/ 13942364 w 15576846"/>
              <a:gd name="connsiteY17263" fmla="*/ 2969038 h 7267344"/>
              <a:gd name="connsiteX17264" fmla="*/ 13936178 w 15576846"/>
              <a:gd name="connsiteY17264" fmla="*/ 2963190 h 7267344"/>
              <a:gd name="connsiteX17265" fmla="*/ 13932693 w 15576846"/>
              <a:gd name="connsiteY17265" fmla="*/ 2954418 h 7267344"/>
              <a:gd name="connsiteX17266" fmla="*/ 13943488 w 15576846"/>
              <a:gd name="connsiteY17266" fmla="*/ 2961841 h 7267344"/>
              <a:gd name="connsiteX17267" fmla="*/ 13948549 w 15576846"/>
              <a:gd name="connsiteY17267" fmla="*/ 2972862 h 7267344"/>
              <a:gd name="connsiteX17268" fmla="*/ 13942364 w 15576846"/>
              <a:gd name="connsiteY17268" fmla="*/ 2969038 h 7267344"/>
              <a:gd name="connsiteX17269" fmla="*/ 13927070 w 15576846"/>
              <a:gd name="connsiteY17269" fmla="*/ 2954306 h 7267344"/>
              <a:gd name="connsiteX17270" fmla="*/ 13915824 w 15576846"/>
              <a:gd name="connsiteY17270" fmla="*/ 2943172 h 7267344"/>
              <a:gd name="connsiteX17271" fmla="*/ 13924820 w 15576846"/>
              <a:gd name="connsiteY17271" fmla="*/ 2949021 h 7267344"/>
              <a:gd name="connsiteX17272" fmla="*/ 13927070 w 15576846"/>
              <a:gd name="connsiteY17272" fmla="*/ 2954306 h 7267344"/>
              <a:gd name="connsiteX17273" fmla="*/ 13908626 w 15576846"/>
              <a:gd name="connsiteY17273" fmla="*/ 2930015 h 7267344"/>
              <a:gd name="connsiteX17274" fmla="*/ 13904578 w 15576846"/>
              <a:gd name="connsiteY17274" fmla="*/ 2920343 h 7267344"/>
              <a:gd name="connsiteX17275" fmla="*/ 13914811 w 15576846"/>
              <a:gd name="connsiteY17275" fmla="*/ 2927653 h 7267344"/>
              <a:gd name="connsiteX17276" fmla="*/ 13919309 w 15576846"/>
              <a:gd name="connsiteY17276" fmla="*/ 2936875 h 7267344"/>
              <a:gd name="connsiteX17277" fmla="*/ 13908626 w 15576846"/>
              <a:gd name="connsiteY17277" fmla="*/ 2930015 h 7267344"/>
              <a:gd name="connsiteX17278" fmla="*/ 13899629 w 15576846"/>
              <a:gd name="connsiteY17278" fmla="*/ 2909210 h 7267344"/>
              <a:gd name="connsiteX17279" fmla="*/ 13895356 w 15576846"/>
              <a:gd name="connsiteY17279" fmla="*/ 2900101 h 7267344"/>
              <a:gd name="connsiteX17280" fmla="*/ 13903565 w 15576846"/>
              <a:gd name="connsiteY17280" fmla="*/ 2906511 h 7267344"/>
              <a:gd name="connsiteX17281" fmla="*/ 13908401 w 15576846"/>
              <a:gd name="connsiteY17281" fmla="*/ 2915283 h 7267344"/>
              <a:gd name="connsiteX17282" fmla="*/ 13899629 w 15576846"/>
              <a:gd name="connsiteY17282" fmla="*/ 2909210 h 7267344"/>
              <a:gd name="connsiteX17283" fmla="*/ 13890633 w 15576846"/>
              <a:gd name="connsiteY17283" fmla="*/ 2903137 h 7267344"/>
              <a:gd name="connsiteX17284" fmla="*/ 13880624 w 15576846"/>
              <a:gd name="connsiteY17284" fmla="*/ 2896502 h 7267344"/>
              <a:gd name="connsiteX17285" fmla="*/ 13875788 w 15576846"/>
              <a:gd name="connsiteY17285" fmla="*/ 2885593 h 7267344"/>
              <a:gd name="connsiteX17286" fmla="*/ 13885123 w 15576846"/>
              <a:gd name="connsiteY17286" fmla="*/ 2892454 h 7267344"/>
              <a:gd name="connsiteX17287" fmla="*/ 13890633 w 15576846"/>
              <a:gd name="connsiteY17287" fmla="*/ 2903137 h 7267344"/>
              <a:gd name="connsiteX17288" fmla="*/ 13872527 w 15576846"/>
              <a:gd name="connsiteY17288" fmla="*/ 2891216 h 7267344"/>
              <a:gd name="connsiteX17289" fmla="*/ 13861618 w 15576846"/>
              <a:gd name="connsiteY17289" fmla="*/ 2884244 h 7267344"/>
              <a:gd name="connsiteX17290" fmla="*/ 13856445 w 15576846"/>
              <a:gd name="connsiteY17290" fmla="*/ 2871873 h 7267344"/>
              <a:gd name="connsiteX17291" fmla="*/ 13866792 w 15576846"/>
              <a:gd name="connsiteY17291" fmla="*/ 2879183 h 7267344"/>
              <a:gd name="connsiteX17292" fmla="*/ 13872527 w 15576846"/>
              <a:gd name="connsiteY17292" fmla="*/ 2891216 h 7267344"/>
              <a:gd name="connsiteX17293" fmla="*/ 13851047 w 15576846"/>
              <a:gd name="connsiteY17293" fmla="*/ 2859503 h 7267344"/>
              <a:gd name="connsiteX17294" fmla="*/ 13847224 w 15576846"/>
              <a:gd name="connsiteY17294" fmla="*/ 2851406 h 7267344"/>
              <a:gd name="connsiteX17295" fmla="*/ 13856107 w 15576846"/>
              <a:gd name="connsiteY17295" fmla="*/ 2858266 h 7267344"/>
              <a:gd name="connsiteX17296" fmla="*/ 13860156 w 15576846"/>
              <a:gd name="connsiteY17296" fmla="*/ 2865801 h 7267344"/>
              <a:gd name="connsiteX17297" fmla="*/ 13851047 w 15576846"/>
              <a:gd name="connsiteY17297" fmla="*/ 2859503 h 7267344"/>
              <a:gd name="connsiteX17298" fmla="*/ 13842388 w 15576846"/>
              <a:gd name="connsiteY17298" fmla="*/ 2853767 h 7267344"/>
              <a:gd name="connsiteX17299" fmla="*/ 13832266 w 15576846"/>
              <a:gd name="connsiteY17299" fmla="*/ 2847020 h 7267344"/>
              <a:gd name="connsiteX17300" fmla="*/ 13827993 w 15576846"/>
              <a:gd name="connsiteY17300" fmla="*/ 2837123 h 7267344"/>
              <a:gd name="connsiteX17301" fmla="*/ 13837889 w 15576846"/>
              <a:gd name="connsiteY17301" fmla="*/ 2844321 h 7267344"/>
              <a:gd name="connsiteX17302" fmla="*/ 13842388 w 15576846"/>
              <a:gd name="connsiteY17302" fmla="*/ 2853767 h 7267344"/>
              <a:gd name="connsiteX17303" fmla="*/ 13821696 w 15576846"/>
              <a:gd name="connsiteY17303" fmla="*/ 2823853 h 7267344"/>
              <a:gd name="connsiteX17304" fmla="*/ 13817084 w 15576846"/>
              <a:gd name="connsiteY17304" fmla="*/ 2814294 h 7267344"/>
              <a:gd name="connsiteX17305" fmla="*/ 13825068 w 15576846"/>
              <a:gd name="connsiteY17305" fmla="*/ 2820592 h 7267344"/>
              <a:gd name="connsiteX17306" fmla="*/ 13830130 w 15576846"/>
              <a:gd name="connsiteY17306" fmla="*/ 2829814 h 7267344"/>
              <a:gd name="connsiteX17307" fmla="*/ 13821696 w 15576846"/>
              <a:gd name="connsiteY17307" fmla="*/ 2823853 h 7267344"/>
              <a:gd name="connsiteX17308" fmla="*/ 13800215 w 15576846"/>
              <a:gd name="connsiteY17308" fmla="*/ 2793489 h 7267344"/>
              <a:gd name="connsiteX17309" fmla="*/ 13792006 w 15576846"/>
              <a:gd name="connsiteY17309" fmla="*/ 2787416 h 7267344"/>
              <a:gd name="connsiteX17310" fmla="*/ 13787395 w 15576846"/>
              <a:gd name="connsiteY17310" fmla="*/ 2777970 h 7267344"/>
              <a:gd name="connsiteX17311" fmla="*/ 13795155 w 15576846"/>
              <a:gd name="connsiteY17311" fmla="*/ 2784268 h 7267344"/>
              <a:gd name="connsiteX17312" fmla="*/ 13800215 w 15576846"/>
              <a:gd name="connsiteY17312" fmla="*/ 2793489 h 7267344"/>
              <a:gd name="connsiteX17313" fmla="*/ 13769402 w 15576846"/>
              <a:gd name="connsiteY17313" fmla="*/ 2755478 h 7267344"/>
              <a:gd name="connsiteX17314" fmla="*/ 13761418 w 15576846"/>
              <a:gd name="connsiteY17314" fmla="*/ 2749405 h 7267344"/>
              <a:gd name="connsiteX17315" fmla="*/ 13757593 w 15576846"/>
              <a:gd name="connsiteY17315" fmla="*/ 2741870 h 7267344"/>
              <a:gd name="connsiteX17316" fmla="*/ 13765466 w 15576846"/>
              <a:gd name="connsiteY17316" fmla="*/ 2748393 h 7267344"/>
              <a:gd name="connsiteX17317" fmla="*/ 13769402 w 15576846"/>
              <a:gd name="connsiteY17317" fmla="*/ 2755478 h 7267344"/>
              <a:gd name="connsiteX17318" fmla="*/ 13737464 w 15576846"/>
              <a:gd name="connsiteY17318" fmla="*/ 2716567 h 7267344"/>
              <a:gd name="connsiteX17319" fmla="*/ 13730828 w 15576846"/>
              <a:gd name="connsiteY17319" fmla="*/ 2711394 h 7267344"/>
              <a:gd name="connsiteX17320" fmla="*/ 13726330 w 15576846"/>
              <a:gd name="connsiteY17320" fmla="*/ 2702735 h 7267344"/>
              <a:gd name="connsiteX17321" fmla="*/ 13732740 w 15576846"/>
              <a:gd name="connsiteY17321" fmla="*/ 2708133 h 7267344"/>
              <a:gd name="connsiteX17322" fmla="*/ 13737464 w 15576846"/>
              <a:gd name="connsiteY17322" fmla="*/ 2716567 h 7267344"/>
              <a:gd name="connsiteX17323" fmla="*/ 13706874 w 15576846"/>
              <a:gd name="connsiteY17323" fmla="*/ 2678556 h 7267344"/>
              <a:gd name="connsiteX17324" fmla="*/ 13699789 w 15576846"/>
              <a:gd name="connsiteY17324" fmla="*/ 2672933 h 7267344"/>
              <a:gd name="connsiteX17325" fmla="*/ 13695291 w 15576846"/>
              <a:gd name="connsiteY17325" fmla="*/ 2664386 h 7267344"/>
              <a:gd name="connsiteX17326" fmla="*/ 13702151 w 15576846"/>
              <a:gd name="connsiteY17326" fmla="*/ 2670346 h 7267344"/>
              <a:gd name="connsiteX17327" fmla="*/ 13706874 w 15576846"/>
              <a:gd name="connsiteY17327" fmla="*/ 2678556 h 7267344"/>
              <a:gd name="connsiteX17328" fmla="*/ 13685844 w 15576846"/>
              <a:gd name="connsiteY17328" fmla="*/ 2647180 h 7267344"/>
              <a:gd name="connsiteX17329" fmla="*/ 13683370 w 15576846"/>
              <a:gd name="connsiteY17329" fmla="*/ 2642794 h 7267344"/>
              <a:gd name="connsiteX17330" fmla="*/ 13688543 w 15576846"/>
              <a:gd name="connsiteY17330" fmla="*/ 2647629 h 7267344"/>
              <a:gd name="connsiteX17331" fmla="*/ 13690793 w 15576846"/>
              <a:gd name="connsiteY17331" fmla="*/ 2651453 h 7267344"/>
              <a:gd name="connsiteX17332" fmla="*/ 13685844 w 15576846"/>
              <a:gd name="connsiteY17332" fmla="*/ 2647180 h 7267344"/>
              <a:gd name="connsiteX17333" fmla="*/ 13672800 w 15576846"/>
              <a:gd name="connsiteY17333" fmla="*/ 2624350 h 7267344"/>
              <a:gd name="connsiteX17334" fmla="*/ 13672800 w 15576846"/>
              <a:gd name="connsiteY17334" fmla="*/ 2624350 h 7267344"/>
              <a:gd name="connsiteX17335" fmla="*/ 13673023 w 15576846"/>
              <a:gd name="connsiteY17335" fmla="*/ 2624575 h 7267344"/>
              <a:gd name="connsiteX17336" fmla="*/ 13672800 w 15576846"/>
              <a:gd name="connsiteY17336" fmla="*/ 2624350 h 7267344"/>
              <a:gd name="connsiteX17337" fmla="*/ 13658742 w 15576846"/>
              <a:gd name="connsiteY17337" fmla="*/ 2611980 h 7267344"/>
              <a:gd name="connsiteX17338" fmla="*/ 13654805 w 15576846"/>
              <a:gd name="connsiteY17338" fmla="*/ 2608494 h 7267344"/>
              <a:gd name="connsiteX17339" fmla="*/ 13652781 w 15576846"/>
              <a:gd name="connsiteY17339" fmla="*/ 2604895 h 7267344"/>
              <a:gd name="connsiteX17340" fmla="*/ 13656717 w 15576846"/>
              <a:gd name="connsiteY17340" fmla="*/ 2608606 h 7267344"/>
              <a:gd name="connsiteX17341" fmla="*/ 13658742 w 15576846"/>
              <a:gd name="connsiteY17341" fmla="*/ 2611980 h 7267344"/>
              <a:gd name="connsiteX17342" fmla="*/ 13642435 w 15576846"/>
              <a:gd name="connsiteY17342" fmla="*/ 2597922 h 7267344"/>
              <a:gd name="connsiteX17343" fmla="*/ 13636699 w 15576846"/>
              <a:gd name="connsiteY17343" fmla="*/ 2593199 h 7267344"/>
              <a:gd name="connsiteX17344" fmla="*/ 13633214 w 15576846"/>
              <a:gd name="connsiteY17344" fmla="*/ 2586677 h 7267344"/>
              <a:gd name="connsiteX17345" fmla="*/ 13638837 w 15576846"/>
              <a:gd name="connsiteY17345" fmla="*/ 2591850 h 7267344"/>
              <a:gd name="connsiteX17346" fmla="*/ 13642435 w 15576846"/>
              <a:gd name="connsiteY17346" fmla="*/ 2597922 h 7267344"/>
              <a:gd name="connsiteX17347" fmla="*/ 13610384 w 15576846"/>
              <a:gd name="connsiteY17347" fmla="*/ 2557325 h 7267344"/>
              <a:gd name="connsiteX17348" fmla="*/ 13605211 w 15576846"/>
              <a:gd name="connsiteY17348" fmla="*/ 2552939 h 7267344"/>
              <a:gd name="connsiteX17349" fmla="*/ 13601274 w 15576846"/>
              <a:gd name="connsiteY17349" fmla="*/ 2545517 h 7267344"/>
              <a:gd name="connsiteX17350" fmla="*/ 13605998 w 15576846"/>
              <a:gd name="connsiteY17350" fmla="*/ 2549902 h 7267344"/>
              <a:gd name="connsiteX17351" fmla="*/ 13610384 w 15576846"/>
              <a:gd name="connsiteY17351" fmla="*/ 2557325 h 7267344"/>
              <a:gd name="connsiteX17352" fmla="*/ 13562364 w 15576846"/>
              <a:gd name="connsiteY17352" fmla="*/ 2489062 h 7267344"/>
              <a:gd name="connsiteX17353" fmla="*/ 13559440 w 15576846"/>
              <a:gd name="connsiteY17353" fmla="*/ 2486475 h 7267344"/>
              <a:gd name="connsiteX17354" fmla="*/ 13557191 w 15576846"/>
              <a:gd name="connsiteY17354" fmla="*/ 2482427 h 7267344"/>
              <a:gd name="connsiteX17355" fmla="*/ 13560115 w 15576846"/>
              <a:gd name="connsiteY17355" fmla="*/ 2485351 h 7267344"/>
              <a:gd name="connsiteX17356" fmla="*/ 13562364 w 15576846"/>
              <a:gd name="connsiteY17356" fmla="*/ 2489062 h 7267344"/>
              <a:gd name="connsiteX17357" fmla="*/ 13544821 w 15576846"/>
              <a:gd name="connsiteY17357" fmla="*/ 2461059 h 7267344"/>
              <a:gd name="connsiteX17358" fmla="*/ 13544821 w 15576846"/>
              <a:gd name="connsiteY17358" fmla="*/ 2461059 h 7267344"/>
              <a:gd name="connsiteX17359" fmla="*/ 13544821 w 15576846"/>
              <a:gd name="connsiteY17359" fmla="*/ 2461059 h 7267344"/>
              <a:gd name="connsiteX17360" fmla="*/ 13544821 w 15576846"/>
              <a:gd name="connsiteY17360" fmla="*/ 2461059 h 7267344"/>
              <a:gd name="connsiteX17361" fmla="*/ 13529863 w 15576846"/>
              <a:gd name="connsiteY17361" fmla="*/ 2446777 h 7267344"/>
              <a:gd name="connsiteX17362" fmla="*/ 13527051 w 15576846"/>
              <a:gd name="connsiteY17362" fmla="*/ 2444191 h 7267344"/>
              <a:gd name="connsiteX17363" fmla="*/ 13524015 w 15576846"/>
              <a:gd name="connsiteY17363" fmla="*/ 2438905 h 7267344"/>
              <a:gd name="connsiteX17364" fmla="*/ 13526377 w 15576846"/>
              <a:gd name="connsiteY17364" fmla="*/ 2441379 h 7267344"/>
              <a:gd name="connsiteX17365" fmla="*/ 13529863 w 15576846"/>
              <a:gd name="connsiteY17365" fmla="*/ 2446777 h 7267344"/>
              <a:gd name="connsiteX17366" fmla="*/ 13496801 w 15576846"/>
              <a:gd name="connsiteY17366" fmla="*/ 2403368 h 7267344"/>
              <a:gd name="connsiteX17367" fmla="*/ 13493539 w 15576846"/>
              <a:gd name="connsiteY17367" fmla="*/ 2400332 h 7267344"/>
              <a:gd name="connsiteX17368" fmla="*/ 13491964 w 15576846"/>
              <a:gd name="connsiteY17368" fmla="*/ 2397632 h 7267344"/>
              <a:gd name="connsiteX17369" fmla="*/ 13495451 w 15576846"/>
              <a:gd name="connsiteY17369" fmla="*/ 2401231 h 7267344"/>
              <a:gd name="connsiteX17370" fmla="*/ 13496801 w 15576846"/>
              <a:gd name="connsiteY17370" fmla="*/ 2403368 h 7267344"/>
              <a:gd name="connsiteX17371" fmla="*/ 13463962 w 15576846"/>
              <a:gd name="connsiteY17371" fmla="*/ 2360633 h 7267344"/>
              <a:gd name="connsiteX17372" fmla="*/ 13462725 w 15576846"/>
              <a:gd name="connsiteY17372" fmla="*/ 2359396 h 7267344"/>
              <a:gd name="connsiteX17373" fmla="*/ 13460589 w 15576846"/>
              <a:gd name="connsiteY17373" fmla="*/ 2355573 h 7267344"/>
              <a:gd name="connsiteX17374" fmla="*/ 13461601 w 15576846"/>
              <a:gd name="connsiteY17374" fmla="*/ 2356697 h 7267344"/>
              <a:gd name="connsiteX17375" fmla="*/ 13463962 w 15576846"/>
              <a:gd name="connsiteY17375" fmla="*/ 2360633 h 7267344"/>
              <a:gd name="connsiteX17376" fmla="*/ 13399973 w 15576846"/>
              <a:gd name="connsiteY17376" fmla="*/ 2274602 h 7267344"/>
              <a:gd name="connsiteX17377" fmla="*/ 13396824 w 15576846"/>
              <a:gd name="connsiteY17377" fmla="*/ 2271566 h 7267344"/>
              <a:gd name="connsiteX17378" fmla="*/ 13393337 w 15576846"/>
              <a:gd name="connsiteY17378" fmla="*/ 2265380 h 7267344"/>
              <a:gd name="connsiteX17379" fmla="*/ 13396149 w 15576846"/>
              <a:gd name="connsiteY17379" fmla="*/ 2268417 h 7267344"/>
              <a:gd name="connsiteX17380" fmla="*/ 13399973 w 15576846"/>
              <a:gd name="connsiteY17380" fmla="*/ 2274602 h 7267344"/>
              <a:gd name="connsiteX17381" fmla="*/ 13365335 w 15576846"/>
              <a:gd name="connsiteY17381" fmla="*/ 2227482 h 7267344"/>
              <a:gd name="connsiteX17382" fmla="*/ 13364773 w 15576846"/>
              <a:gd name="connsiteY17382" fmla="*/ 2226919 h 7267344"/>
              <a:gd name="connsiteX17383" fmla="*/ 13362749 w 15576846"/>
              <a:gd name="connsiteY17383" fmla="*/ 2223208 h 7267344"/>
              <a:gd name="connsiteX17384" fmla="*/ 13362974 w 15576846"/>
              <a:gd name="connsiteY17384" fmla="*/ 2223433 h 7267344"/>
              <a:gd name="connsiteX17385" fmla="*/ 13365335 w 15576846"/>
              <a:gd name="connsiteY17385" fmla="*/ 2227482 h 7267344"/>
              <a:gd name="connsiteX17386" fmla="*/ 13334971 w 15576846"/>
              <a:gd name="connsiteY17386" fmla="*/ 2185309 h 7267344"/>
              <a:gd name="connsiteX17387" fmla="*/ 13333847 w 15576846"/>
              <a:gd name="connsiteY17387" fmla="*/ 2184185 h 7267344"/>
              <a:gd name="connsiteX17388" fmla="*/ 13332160 w 15576846"/>
              <a:gd name="connsiteY17388" fmla="*/ 2181036 h 7267344"/>
              <a:gd name="connsiteX17389" fmla="*/ 13333059 w 15576846"/>
              <a:gd name="connsiteY17389" fmla="*/ 2182048 h 7267344"/>
              <a:gd name="connsiteX17390" fmla="*/ 13334971 w 15576846"/>
              <a:gd name="connsiteY17390" fmla="*/ 2185309 h 7267344"/>
              <a:gd name="connsiteX17391" fmla="*/ 13306857 w 15576846"/>
              <a:gd name="connsiteY17391" fmla="*/ 2145274 h 7267344"/>
              <a:gd name="connsiteX17392" fmla="*/ 13302133 w 15576846"/>
              <a:gd name="connsiteY17392" fmla="*/ 2140550 h 7267344"/>
              <a:gd name="connsiteX17393" fmla="*/ 13299772 w 15576846"/>
              <a:gd name="connsiteY17393" fmla="*/ 2136165 h 7267344"/>
              <a:gd name="connsiteX17394" fmla="*/ 13304944 w 15576846"/>
              <a:gd name="connsiteY17394" fmla="*/ 2141900 h 7267344"/>
              <a:gd name="connsiteX17395" fmla="*/ 13306857 w 15576846"/>
              <a:gd name="connsiteY17395" fmla="*/ 2145274 h 7267344"/>
              <a:gd name="connsiteX17396" fmla="*/ 13209018 w 15576846"/>
              <a:gd name="connsiteY17396" fmla="*/ 2007736 h 7267344"/>
              <a:gd name="connsiteX17397" fmla="*/ 12909650 w 15576846"/>
              <a:gd name="connsiteY17397" fmla="*/ 1841859 h 7267344"/>
              <a:gd name="connsiteX17398" fmla="*/ 12376819 w 15576846"/>
              <a:gd name="connsiteY17398" fmla="*/ 2494348 h 7267344"/>
              <a:gd name="connsiteX17399" fmla="*/ 11996481 w 15576846"/>
              <a:gd name="connsiteY17399" fmla="*/ 3633335 h 7267344"/>
              <a:gd name="connsiteX17400" fmla="*/ 11981637 w 15576846"/>
              <a:gd name="connsiteY17400" fmla="*/ 3633335 h 7267344"/>
              <a:gd name="connsiteX17401" fmla="*/ 12356351 w 15576846"/>
              <a:gd name="connsiteY17401" fmla="*/ 2472980 h 7267344"/>
              <a:gd name="connsiteX17402" fmla="*/ 12575871 w 15576846"/>
              <a:gd name="connsiteY17402" fmla="*/ 2038775 h 7267344"/>
              <a:gd name="connsiteX17403" fmla="*/ 12885472 w 15576846"/>
              <a:gd name="connsiteY17403" fmla="*/ 1809808 h 7267344"/>
              <a:gd name="connsiteX17404" fmla="*/ 13206880 w 15576846"/>
              <a:gd name="connsiteY17404" fmla="*/ 2003912 h 7267344"/>
              <a:gd name="connsiteX17405" fmla="*/ 13209018 w 15576846"/>
              <a:gd name="connsiteY17405" fmla="*/ 2007736 h 7267344"/>
              <a:gd name="connsiteX17406" fmla="*/ 11994120 w 15576846"/>
              <a:gd name="connsiteY17406" fmla="*/ 3640870 h 7267344"/>
              <a:gd name="connsiteX17407" fmla="*/ 11984336 w 15576846"/>
              <a:gd name="connsiteY17407" fmla="*/ 3672921 h 7267344"/>
              <a:gd name="connsiteX17408" fmla="*/ 11969828 w 15576846"/>
              <a:gd name="connsiteY17408" fmla="*/ 3673821 h 7267344"/>
              <a:gd name="connsiteX17409" fmla="*/ 11979387 w 15576846"/>
              <a:gd name="connsiteY17409" fmla="*/ 3640870 h 7267344"/>
              <a:gd name="connsiteX17410" fmla="*/ 11994120 w 15576846"/>
              <a:gd name="connsiteY17410" fmla="*/ 3640870 h 7267344"/>
              <a:gd name="connsiteX17411" fmla="*/ 11982086 w 15576846"/>
              <a:gd name="connsiteY17411" fmla="*/ 3680568 h 7267344"/>
              <a:gd name="connsiteX17412" fmla="*/ 11972414 w 15576846"/>
              <a:gd name="connsiteY17412" fmla="*/ 3712844 h 7267344"/>
              <a:gd name="connsiteX17413" fmla="*/ 11958470 w 15576846"/>
              <a:gd name="connsiteY17413" fmla="*/ 3714643 h 7267344"/>
              <a:gd name="connsiteX17414" fmla="*/ 11967803 w 15576846"/>
              <a:gd name="connsiteY17414" fmla="*/ 3681580 h 7267344"/>
              <a:gd name="connsiteX17415" fmla="*/ 11982086 w 15576846"/>
              <a:gd name="connsiteY17415" fmla="*/ 3680568 h 7267344"/>
              <a:gd name="connsiteX17416" fmla="*/ 11969941 w 15576846"/>
              <a:gd name="connsiteY17416" fmla="*/ 3720604 h 7267344"/>
              <a:gd name="connsiteX17417" fmla="*/ 11960269 w 15576846"/>
              <a:gd name="connsiteY17417" fmla="*/ 3752992 h 7267344"/>
              <a:gd name="connsiteX17418" fmla="*/ 11946662 w 15576846"/>
              <a:gd name="connsiteY17418" fmla="*/ 3755579 h 7267344"/>
              <a:gd name="connsiteX17419" fmla="*/ 11956108 w 15576846"/>
              <a:gd name="connsiteY17419" fmla="*/ 3722403 h 7267344"/>
              <a:gd name="connsiteX17420" fmla="*/ 11969941 w 15576846"/>
              <a:gd name="connsiteY17420" fmla="*/ 3720604 h 7267344"/>
              <a:gd name="connsiteX17421" fmla="*/ 11957908 w 15576846"/>
              <a:gd name="connsiteY17421" fmla="*/ 3760752 h 7267344"/>
              <a:gd name="connsiteX17422" fmla="*/ 11948123 w 15576846"/>
              <a:gd name="connsiteY17422" fmla="*/ 3793590 h 7267344"/>
              <a:gd name="connsiteX17423" fmla="*/ 11935079 w 15576846"/>
              <a:gd name="connsiteY17423" fmla="*/ 3796851 h 7267344"/>
              <a:gd name="connsiteX17424" fmla="*/ 11944412 w 15576846"/>
              <a:gd name="connsiteY17424" fmla="*/ 3763338 h 7267344"/>
              <a:gd name="connsiteX17425" fmla="*/ 11957908 w 15576846"/>
              <a:gd name="connsiteY17425" fmla="*/ 3760752 h 7267344"/>
              <a:gd name="connsiteX17426" fmla="*/ 11945874 w 15576846"/>
              <a:gd name="connsiteY17426" fmla="*/ 3801462 h 7267344"/>
              <a:gd name="connsiteX17427" fmla="*/ 11936315 w 15576846"/>
              <a:gd name="connsiteY17427" fmla="*/ 3833625 h 7267344"/>
              <a:gd name="connsiteX17428" fmla="*/ 11923720 w 15576846"/>
              <a:gd name="connsiteY17428" fmla="*/ 3837561 h 7267344"/>
              <a:gd name="connsiteX17429" fmla="*/ 11932941 w 15576846"/>
              <a:gd name="connsiteY17429" fmla="*/ 3804611 h 7267344"/>
              <a:gd name="connsiteX17430" fmla="*/ 11945874 w 15576846"/>
              <a:gd name="connsiteY17430" fmla="*/ 3801462 h 7267344"/>
              <a:gd name="connsiteX17431" fmla="*/ 11918097 w 15576846"/>
              <a:gd name="connsiteY17431" fmla="*/ 3839248 h 7267344"/>
              <a:gd name="connsiteX17432" fmla="*/ 11905389 w 15576846"/>
              <a:gd name="connsiteY17432" fmla="*/ 3842735 h 7267344"/>
              <a:gd name="connsiteX17433" fmla="*/ 11914385 w 15576846"/>
              <a:gd name="connsiteY17433" fmla="*/ 3808772 h 7267344"/>
              <a:gd name="connsiteX17434" fmla="*/ 11927431 w 15576846"/>
              <a:gd name="connsiteY17434" fmla="*/ 3805960 h 7267344"/>
              <a:gd name="connsiteX17435" fmla="*/ 11918097 w 15576846"/>
              <a:gd name="connsiteY17435" fmla="*/ 3839248 h 7267344"/>
              <a:gd name="connsiteX17436" fmla="*/ 11915847 w 15576846"/>
              <a:gd name="connsiteY17436" fmla="*/ 3847233 h 7267344"/>
              <a:gd name="connsiteX17437" fmla="*/ 11906626 w 15576846"/>
              <a:gd name="connsiteY17437" fmla="*/ 3880746 h 7267344"/>
              <a:gd name="connsiteX17438" fmla="*/ 11894481 w 15576846"/>
              <a:gd name="connsiteY17438" fmla="*/ 3884794 h 7267344"/>
              <a:gd name="connsiteX17439" fmla="*/ 11903364 w 15576846"/>
              <a:gd name="connsiteY17439" fmla="*/ 3850832 h 7267344"/>
              <a:gd name="connsiteX17440" fmla="*/ 11915847 w 15576846"/>
              <a:gd name="connsiteY17440" fmla="*/ 3847233 h 7267344"/>
              <a:gd name="connsiteX17441" fmla="*/ 11888971 w 15576846"/>
              <a:gd name="connsiteY17441" fmla="*/ 3886481 h 7267344"/>
              <a:gd name="connsiteX17442" fmla="*/ 11876375 w 15576846"/>
              <a:gd name="connsiteY17442" fmla="*/ 3890305 h 7267344"/>
              <a:gd name="connsiteX17443" fmla="*/ 11884921 w 15576846"/>
              <a:gd name="connsiteY17443" fmla="*/ 3855442 h 7267344"/>
              <a:gd name="connsiteX17444" fmla="*/ 11897854 w 15576846"/>
              <a:gd name="connsiteY17444" fmla="*/ 3852181 h 7267344"/>
              <a:gd name="connsiteX17445" fmla="*/ 11888971 w 15576846"/>
              <a:gd name="connsiteY17445" fmla="*/ 3886481 h 7267344"/>
              <a:gd name="connsiteX17446" fmla="*/ 11870976 w 15576846"/>
              <a:gd name="connsiteY17446" fmla="*/ 3891879 h 7267344"/>
              <a:gd name="connsiteX17447" fmla="*/ 11858831 w 15576846"/>
              <a:gd name="connsiteY17447" fmla="*/ 3895366 h 7267344"/>
              <a:gd name="connsiteX17448" fmla="*/ 11867040 w 15576846"/>
              <a:gd name="connsiteY17448" fmla="*/ 3859828 h 7267344"/>
              <a:gd name="connsiteX17449" fmla="*/ 11879636 w 15576846"/>
              <a:gd name="connsiteY17449" fmla="*/ 3856904 h 7267344"/>
              <a:gd name="connsiteX17450" fmla="*/ 11870976 w 15576846"/>
              <a:gd name="connsiteY17450" fmla="*/ 3891879 h 7267344"/>
              <a:gd name="connsiteX17451" fmla="*/ 11853433 w 15576846"/>
              <a:gd name="connsiteY17451" fmla="*/ 3896828 h 7267344"/>
              <a:gd name="connsiteX17452" fmla="*/ 11841175 w 15576846"/>
              <a:gd name="connsiteY17452" fmla="*/ 3900089 h 7267344"/>
              <a:gd name="connsiteX17453" fmla="*/ 11849047 w 15576846"/>
              <a:gd name="connsiteY17453" fmla="*/ 3863764 h 7267344"/>
              <a:gd name="connsiteX17454" fmla="*/ 11861755 w 15576846"/>
              <a:gd name="connsiteY17454" fmla="*/ 3860953 h 7267344"/>
              <a:gd name="connsiteX17455" fmla="*/ 11853433 w 15576846"/>
              <a:gd name="connsiteY17455" fmla="*/ 3896828 h 7267344"/>
              <a:gd name="connsiteX17456" fmla="*/ 11836001 w 15576846"/>
              <a:gd name="connsiteY17456" fmla="*/ 3901438 h 7267344"/>
              <a:gd name="connsiteX17457" fmla="*/ 11823631 w 15576846"/>
              <a:gd name="connsiteY17457" fmla="*/ 3904587 h 7267344"/>
              <a:gd name="connsiteX17458" fmla="*/ 11831054 w 15576846"/>
              <a:gd name="connsiteY17458" fmla="*/ 3867588 h 7267344"/>
              <a:gd name="connsiteX17459" fmla="*/ 11843762 w 15576846"/>
              <a:gd name="connsiteY17459" fmla="*/ 3864889 h 7267344"/>
              <a:gd name="connsiteX17460" fmla="*/ 11836001 w 15576846"/>
              <a:gd name="connsiteY17460" fmla="*/ 3901438 h 7267344"/>
              <a:gd name="connsiteX17461" fmla="*/ 11818458 w 15576846"/>
              <a:gd name="connsiteY17461" fmla="*/ 3905937 h 7267344"/>
              <a:gd name="connsiteX17462" fmla="*/ 11568349 w 15576846"/>
              <a:gd name="connsiteY17462" fmla="*/ 3957668 h 7267344"/>
              <a:gd name="connsiteX17463" fmla="*/ 10996044 w 15576846"/>
              <a:gd name="connsiteY17463" fmla="*/ 4047410 h 7267344"/>
              <a:gd name="connsiteX17464" fmla="*/ 10915410 w 15576846"/>
              <a:gd name="connsiteY17464" fmla="*/ 4059331 h 7267344"/>
              <a:gd name="connsiteX17465" fmla="*/ 10872563 w 15576846"/>
              <a:gd name="connsiteY17465" fmla="*/ 4059894 h 7267344"/>
              <a:gd name="connsiteX17466" fmla="*/ 10406532 w 15576846"/>
              <a:gd name="connsiteY17466" fmla="*/ 3999053 h 7267344"/>
              <a:gd name="connsiteX17467" fmla="*/ 10125946 w 15576846"/>
              <a:gd name="connsiteY17467" fmla="*/ 3928878 h 7267344"/>
              <a:gd name="connsiteX17468" fmla="*/ 9877523 w 15576846"/>
              <a:gd name="connsiteY17468" fmla="*/ 3870400 h 7267344"/>
              <a:gd name="connsiteX17469" fmla="*/ 9402608 w 15576846"/>
              <a:gd name="connsiteY17469" fmla="*/ 3742646 h 7267344"/>
              <a:gd name="connsiteX17470" fmla="*/ 9197370 w 15576846"/>
              <a:gd name="connsiteY17470" fmla="*/ 3703847 h 7267344"/>
              <a:gd name="connsiteX17471" fmla="*/ 9196245 w 15576846"/>
              <a:gd name="connsiteY17471" fmla="*/ 3700024 h 7267344"/>
              <a:gd name="connsiteX17472" fmla="*/ 9402158 w 15576846"/>
              <a:gd name="connsiteY17472" fmla="*/ 3731962 h 7267344"/>
              <a:gd name="connsiteX17473" fmla="*/ 9877973 w 15576846"/>
              <a:gd name="connsiteY17473" fmla="*/ 3834300 h 7267344"/>
              <a:gd name="connsiteX17474" fmla="*/ 10131681 w 15576846"/>
              <a:gd name="connsiteY17474" fmla="*/ 3887044 h 7267344"/>
              <a:gd name="connsiteX17475" fmla="*/ 10411030 w 15576846"/>
              <a:gd name="connsiteY17475" fmla="*/ 3942936 h 7267344"/>
              <a:gd name="connsiteX17476" fmla="*/ 10879423 w 15576846"/>
              <a:gd name="connsiteY17476" fmla="*/ 3996354 h 7267344"/>
              <a:gd name="connsiteX17477" fmla="*/ 10922382 w 15576846"/>
              <a:gd name="connsiteY17477" fmla="*/ 3995792 h 7267344"/>
              <a:gd name="connsiteX17478" fmla="*/ 11028656 w 15576846"/>
              <a:gd name="connsiteY17478" fmla="*/ 3982521 h 7267344"/>
              <a:gd name="connsiteX17479" fmla="*/ 11825880 w 15576846"/>
              <a:gd name="connsiteY17479" fmla="*/ 3868713 h 7267344"/>
              <a:gd name="connsiteX17480" fmla="*/ 11818458 w 15576846"/>
              <a:gd name="connsiteY17480" fmla="*/ 3905937 h 7267344"/>
              <a:gd name="connsiteX17481" fmla="*/ 8168368 w 15576846"/>
              <a:gd name="connsiteY17481" fmla="*/ 2164729 h 7267344"/>
              <a:gd name="connsiteX17482" fmla="*/ 7501372 w 15576846"/>
              <a:gd name="connsiteY17482" fmla="*/ 2776170 h 7267344"/>
              <a:gd name="connsiteX17483" fmla="*/ 8174103 w 15576846"/>
              <a:gd name="connsiteY17483" fmla="*/ 2139651 h 7267344"/>
              <a:gd name="connsiteX17484" fmla="*/ 8734600 w 15576846"/>
              <a:gd name="connsiteY17484" fmla="*/ 2638970 h 7267344"/>
              <a:gd name="connsiteX17485" fmla="*/ 9100767 w 15576846"/>
              <a:gd name="connsiteY17485" fmla="*/ 3489387 h 7267344"/>
              <a:gd name="connsiteX17486" fmla="*/ 8168368 w 15576846"/>
              <a:gd name="connsiteY17486" fmla="*/ 2164729 h 7267344"/>
              <a:gd name="connsiteX17487" fmla="*/ 5834387 w 15576846"/>
              <a:gd name="connsiteY17487" fmla="*/ 1866600 h 7267344"/>
              <a:gd name="connsiteX17488" fmla="*/ 5420313 w 15576846"/>
              <a:gd name="connsiteY17488" fmla="*/ 854691 h 7267344"/>
              <a:gd name="connsiteX17489" fmla="*/ 4920206 w 15576846"/>
              <a:gd name="connsiteY17489" fmla="*/ 426558 h 7267344"/>
              <a:gd name="connsiteX17490" fmla="*/ 4864201 w 15576846"/>
              <a:gd name="connsiteY17490" fmla="*/ 431169 h 7267344"/>
              <a:gd name="connsiteX17491" fmla="*/ 4065403 w 15576846"/>
              <a:gd name="connsiteY17491" fmla="*/ 1601645 h 7267344"/>
              <a:gd name="connsiteX17492" fmla="*/ 4298981 w 15576846"/>
              <a:gd name="connsiteY17492" fmla="*/ 995940 h 7267344"/>
              <a:gd name="connsiteX17493" fmla="*/ 4870724 w 15576846"/>
              <a:gd name="connsiteY17493" fmla="*/ 367742 h 7267344"/>
              <a:gd name="connsiteX17494" fmla="*/ 4926504 w 15576846"/>
              <a:gd name="connsiteY17494" fmla="*/ 363019 h 7267344"/>
              <a:gd name="connsiteX17495" fmla="*/ 5424474 w 15576846"/>
              <a:gd name="connsiteY17495" fmla="*/ 797899 h 7267344"/>
              <a:gd name="connsiteX17496" fmla="*/ 5834387 w 15576846"/>
              <a:gd name="connsiteY17496" fmla="*/ 1830613 h 7267344"/>
              <a:gd name="connsiteX17497" fmla="*/ 6110475 w 15576846"/>
              <a:gd name="connsiteY17497" fmla="*/ 2789441 h 7267344"/>
              <a:gd name="connsiteX17498" fmla="*/ 5834387 w 15576846"/>
              <a:gd name="connsiteY17498" fmla="*/ 1866600 h 7267344"/>
              <a:gd name="connsiteX17499" fmla="*/ 2224670 w 15576846"/>
              <a:gd name="connsiteY17499" fmla="*/ 3779982 h 7267344"/>
              <a:gd name="connsiteX17500" fmla="*/ 1707244 w 15576846"/>
              <a:gd name="connsiteY17500" fmla="*/ 3864889 h 7267344"/>
              <a:gd name="connsiteX17501" fmla="*/ 1475241 w 15576846"/>
              <a:gd name="connsiteY17501" fmla="*/ 3844309 h 7267344"/>
              <a:gd name="connsiteX17502" fmla="*/ 1441841 w 15576846"/>
              <a:gd name="connsiteY17502" fmla="*/ 3814170 h 7267344"/>
              <a:gd name="connsiteX17503" fmla="*/ 1683965 w 15576846"/>
              <a:gd name="connsiteY17503" fmla="*/ 3832613 h 7267344"/>
              <a:gd name="connsiteX17504" fmla="*/ 2205102 w 15576846"/>
              <a:gd name="connsiteY17504" fmla="*/ 3758502 h 7267344"/>
              <a:gd name="connsiteX17505" fmla="*/ 2637170 w 15576846"/>
              <a:gd name="connsiteY17505" fmla="*/ 3651329 h 7267344"/>
              <a:gd name="connsiteX17506" fmla="*/ 2224670 w 15576846"/>
              <a:gd name="connsiteY17506" fmla="*/ 3779982 h 7267344"/>
              <a:gd name="connsiteX17507" fmla="*/ 1438242 w 15576846"/>
              <a:gd name="connsiteY17507" fmla="*/ 3819680 h 7267344"/>
              <a:gd name="connsiteX17508" fmla="*/ 1464445 w 15576846"/>
              <a:gd name="connsiteY17508" fmla="*/ 3843072 h 7267344"/>
              <a:gd name="connsiteX17509" fmla="*/ 1451512 w 15576846"/>
              <a:gd name="connsiteY17509" fmla="*/ 3841610 h 7267344"/>
              <a:gd name="connsiteX17510" fmla="*/ 1418224 w 15576846"/>
              <a:gd name="connsiteY17510" fmla="*/ 3812033 h 7267344"/>
              <a:gd name="connsiteX17511" fmla="*/ 1430370 w 15576846"/>
              <a:gd name="connsiteY17511" fmla="*/ 3813158 h 7267344"/>
              <a:gd name="connsiteX17512" fmla="*/ 1438242 w 15576846"/>
              <a:gd name="connsiteY17512" fmla="*/ 3819680 h 7267344"/>
              <a:gd name="connsiteX17513" fmla="*/ 1412938 w 15576846"/>
              <a:gd name="connsiteY17513" fmla="*/ 3816082 h 7267344"/>
              <a:gd name="connsiteX17514" fmla="*/ 1440491 w 15576846"/>
              <a:gd name="connsiteY17514" fmla="*/ 3840373 h 7267344"/>
              <a:gd name="connsiteX17515" fmla="*/ 1427671 w 15576846"/>
              <a:gd name="connsiteY17515" fmla="*/ 3838911 h 7267344"/>
              <a:gd name="connsiteX17516" fmla="*/ 1394495 w 15576846"/>
              <a:gd name="connsiteY17516" fmla="*/ 3809784 h 7267344"/>
              <a:gd name="connsiteX17517" fmla="*/ 1406641 w 15576846"/>
              <a:gd name="connsiteY17517" fmla="*/ 3810908 h 7267344"/>
              <a:gd name="connsiteX17518" fmla="*/ 1412938 w 15576846"/>
              <a:gd name="connsiteY17518" fmla="*/ 3816082 h 7267344"/>
              <a:gd name="connsiteX17519" fmla="*/ 1415637 w 15576846"/>
              <a:gd name="connsiteY17519" fmla="*/ 3837336 h 7267344"/>
              <a:gd name="connsiteX17520" fmla="*/ 1402930 w 15576846"/>
              <a:gd name="connsiteY17520" fmla="*/ 3835762 h 7267344"/>
              <a:gd name="connsiteX17521" fmla="*/ 1369867 w 15576846"/>
              <a:gd name="connsiteY17521" fmla="*/ 3807197 h 7267344"/>
              <a:gd name="connsiteX17522" fmla="*/ 1382012 w 15576846"/>
              <a:gd name="connsiteY17522" fmla="*/ 3808434 h 7267344"/>
              <a:gd name="connsiteX17523" fmla="*/ 1415637 w 15576846"/>
              <a:gd name="connsiteY17523" fmla="*/ 3837336 h 7267344"/>
              <a:gd name="connsiteX17524" fmla="*/ 1391571 w 15576846"/>
              <a:gd name="connsiteY17524" fmla="*/ 3834412 h 7267344"/>
              <a:gd name="connsiteX17525" fmla="*/ 1378976 w 15576846"/>
              <a:gd name="connsiteY17525" fmla="*/ 3832838 h 7267344"/>
              <a:gd name="connsiteX17526" fmla="*/ 1346138 w 15576846"/>
              <a:gd name="connsiteY17526" fmla="*/ 3804836 h 7267344"/>
              <a:gd name="connsiteX17527" fmla="*/ 1358171 w 15576846"/>
              <a:gd name="connsiteY17527" fmla="*/ 3806073 h 7267344"/>
              <a:gd name="connsiteX17528" fmla="*/ 1391571 w 15576846"/>
              <a:gd name="connsiteY17528" fmla="*/ 3834412 h 7267344"/>
              <a:gd name="connsiteX17529" fmla="*/ 1367280 w 15576846"/>
              <a:gd name="connsiteY17529" fmla="*/ 3831376 h 7267344"/>
              <a:gd name="connsiteX17530" fmla="*/ 1354685 w 15576846"/>
              <a:gd name="connsiteY17530" fmla="*/ 3829689 h 7267344"/>
              <a:gd name="connsiteX17531" fmla="*/ 1322184 w 15576846"/>
              <a:gd name="connsiteY17531" fmla="*/ 3802249 h 7267344"/>
              <a:gd name="connsiteX17532" fmla="*/ 1333880 w 15576846"/>
              <a:gd name="connsiteY17532" fmla="*/ 3803486 h 7267344"/>
              <a:gd name="connsiteX17533" fmla="*/ 1367280 w 15576846"/>
              <a:gd name="connsiteY17533" fmla="*/ 3831376 h 7267344"/>
              <a:gd name="connsiteX17534" fmla="*/ 1310825 w 15576846"/>
              <a:gd name="connsiteY17534" fmla="*/ 3793140 h 7267344"/>
              <a:gd name="connsiteX17535" fmla="*/ 1276188 w 15576846"/>
              <a:gd name="connsiteY17535" fmla="*/ 3766375 h 7267344"/>
              <a:gd name="connsiteX17536" fmla="*/ 1286984 w 15576846"/>
              <a:gd name="connsiteY17536" fmla="*/ 3767387 h 7267344"/>
              <a:gd name="connsiteX17537" fmla="*/ 1322859 w 15576846"/>
              <a:gd name="connsiteY17537" fmla="*/ 3794490 h 7267344"/>
              <a:gd name="connsiteX17538" fmla="*/ 1310825 w 15576846"/>
              <a:gd name="connsiteY17538" fmla="*/ 3793140 h 7267344"/>
              <a:gd name="connsiteX17539" fmla="*/ 1263817 w 15576846"/>
              <a:gd name="connsiteY17539" fmla="*/ 3757490 h 7267344"/>
              <a:gd name="connsiteX17540" fmla="*/ 1225356 w 15576846"/>
              <a:gd name="connsiteY17540" fmla="*/ 3731175 h 7267344"/>
              <a:gd name="connsiteX17541" fmla="*/ 1234690 w 15576846"/>
              <a:gd name="connsiteY17541" fmla="*/ 3731850 h 7267344"/>
              <a:gd name="connsiteX17542" fmla="*/ 1274838 w 15576846"/>
              <a:gd name="connsiteY17542" fmla="*/ 3758502 h 7267344"/>
              <a:gd name="connsiteX17543" fmla="*/ 1263817 w 15576846"/>
              <a:gd name="connsiteY17543" fmla="*/ 3757490 h 7267344"/>
              <a:gd name="connsiteX17544" fmla="*/ 1211749 w 15576846"/>
              <a:gd name="connsiteY17544" fmla="*/ 3722628 h 7267344"/>
              <a:gd name="connsiteX17545" fmla="*/ 1167665 w 15576846"/>
              <a:gd name="connsiteY17545" fmla="*/ 3696987 h 7267344"/>
              <a:gd name="connsiteX17546" fmla="*/ 1174637 w 15576846"/>
              <a:gd name="connsiteY17546" fmla="*/ 3697325 h 7267344"/>
              <a:gd name="connsiteX17547" fmla="*/ 1220858 w 15576846"/>
              <a:gd name="connsiteY17547" fmla="*/ 3723303 h 7267344"/>
              <a:gd name="connsiteX17548" fmla="*/ 1211749 w 15576846"/>
              <a:gd name="connsiteY17548" fmla="*/ 3722628 h 7267344"/>
              <a:gd name="connsiteX17549" fmla="*/ 1606031 w 15576846"/>
              <a:gd name="connsiteY17549" fmla="*/ 4305055 h 7267344"/>
              <a:gd name="connsiteX17550" fmla="*/ 1606593 w 15576846"/>
              <a:gd name="connsiteY17550" fmla="*/ 4306292 h 7267344"/>
              <a:gd name="connsiteX17551" fmla="*/ 1596359 w 15576846"/>
              <a:gd name="connsiteY17551" fmla="*/ 4299094 h 7267344"/>
              <a:gd name="connsiteX17552" fmla="*/ 1593661 w 15576846"/>
              <a:gd name="connsiteY17552" fmla="*/ 4292909 h 7267344"/>
              <a:gd name="connsiteX17553" fmla="*/ 1606031 w 15576846"/>
              <a:gd name="connsiteY17553" fmla="*/ 4305055 h 7267344"/>
              <a:gd name="connsiteX17554" fmla="*/ 1629535 w 15576846"/>
              <a:gd name="connsiteY17554" fmla="*/ 4330246 h 7267344"/>
              <a:gd name="connsiteX17555" fmla="*/ 1633246 w 15576846"/>
              <a:gd name="connsiteY17555" fmla="*/ 4339580 h 7267344"/>
              <a:gd name="connsiteX17556" fmla="*/ 1623800 w 15576846"/>
              <a:gd name="connsiteY17556" fmla="*/ 4332607 h 7267344"/>
              <a:gd name="connsiteX17557" fmla="*/ 1619526 w 15576846"/>
              <a:gd name="connsiteY17557" fmla="*/ 4323611 h 7267344"/>
              <a:gd name="connsiteX17558" fmla="*/ 1629535 w 15576846"/>
              <a:gd name="connsiteY17558" fmla="*/ 4330246 h 7267344"/>
              <a:gd name="connsiteX17559" fmla="*/ 1638419 w 15576846"/>
              <a:gd name="connsiteY17559" fmla="*/ 4351838 h 7267344"/>
              <a:gd name="connsiteX17560" fmla="*/ 1642693 w 15576846"/>
              <a:gd name="connsiteY17560" fmla="*/ 4360947 h 7267344"/>
              <a:gd name="connsiteX17561" fmla="*/ 1635270 w 15576846"/>
              <a:gd name="connsiteY17561" fmla="*/ 4354987 h 7267344"/>
              <a:gd name="connsiteX17562" fmla="*/ 1630435 w 15576846"/>
              <a:gd name="connsiteY17562" fmla="*/ 4345990 h 7267344"/>
              <a:gd name="connsiteX17563" fmla="*/ 1638419 w 15576846"/>
              <a:gd name="connsiteY17563" fmla="*/ 4351838 h 7267344"/>
              <a:gd name="connsiteX17564" fmla="*/ 1647304 w 15576846"/>
              <a:gd name="connsiteY17564" fmla="*/ 4358023 h 7267344"/>
              <a:gd name="connsiteX17565" fmla="*/ 1656525 w 15576846"/>
              <a:gd name="connsiteY17565" fmla="*/ 4364321 h 7267344"/>
              <a:gd name="connsiteX17566" fmla="*/ 1661136 w 15576846"/>
              <a:gd name="connsiteY17566" fmla="*/ 4375117 h 7267344"/>
              <a:gd name="connsiteX17567" fmla="*/ 1652589 w 15576846"/>
              <a:gd name="connsiteY17567" fmla="*/ 4368594 h 7267344"/>
              <a:gd name="connsiteX17568" fmla="*/ 1647304 w 15576846"/>
              <a:gd name="connsiteY17568" fmla="*/ 4358023 h 7267344"/>
              <a:gd name="connsiteX17569" fmla="*/ 1664510 w 15576846"/>
              <a:gd name="connsiteY17569" fmla="*/ 4369719 h 7267344"/>
              <a:gd name="connsiteX17570" fmla="*/ 1674631 w 15576846"/>
              <a:gd name="connsiteY17570" fmla="*/ 4376354 h 7267344"/>
              <a:gd name="connsiteX17571" fmla="*/ 1679579 w 15576846"/>
              <a:gd name="connsiteY17571" fmla="*/ 4388612 h 7267344"/>
              <a:gd name="connsiteX17572" fmla="*/ 1670020 w 15576846"/>
              <a:gd name="connsiteY17572" fmla="*/ 4381640 h 7267344"/>
              <a:gd name="connsiteX17573" fmla="*/ 1664510 w 15576846"/>
              <a:gd name="connsiteY17573" fmla="*/ 4369719 h 7267344"/>
              <a:gd name="connsiteX17574" fmla="*/ 1684303 w 15576846"/>
              <a:gd name="connsiteY17574" fmla="*/ 4399746 h 7267344"/>
              <a:gd name="connsiteX17575" fmla="*/ 1687789 w 15576846"/>
              <a:gd name="connsiteY17575" fmla="*/ 4407393 h 7267344"/>
              <a:gd name="connsiteX17576" fmla="*/ 1679467 w 15576846"/>
              <a:gd name="connsiteY17576" fmla="*/ 4400870 h 7267344"/>
              <a:gd name="connsiteX17577" fmla="*/ 1675868 w 15576846"/>
              <a:gd name="connsiteY17577" fmla="*/ 4393785 h 7267344"/>
              <a:gd name="connsiteX17578" fmla="*/ 1684303 w 15576846"/>
              <a:gd name="connsiteY17578" fmla="*/ 4399746 h 7267344"/>
              <a:gd name="connsiteX17579" fmla="*/ 1692737 w 15576846"/>
              <a:gd name="connsiteY17579" fmla="*/ 4405593 h 7267344"/>
              <a:gd name="connsiteX17580" fmla="*/ 1702184 w 15576846"/>
              <a:gd name="connsiteY17580" fmla="*/ 4412004 h 7267344"/>
              <a:gd name="connsiteX17581" fmla="*/ 1706120 w 15576846"/>
              <a:gd name="connsiteY17581" fmla="*/ 4421450 h 7267344"/>
              <a:gd name="connsiteX17582" fmla="*/ 1697010 w 15576846"/>
              <a:gd name="connsiteY17582" fmla="*/ 4414590 h 7267344"/>
              <a:gd name="connsiteX17583" fmla="*/ 1692737 w 15576846"/>
              <a:gd name="connsiteY17583" fmla="*/ 4405593 h 7267344"/>
              <a:gd name="connsiteX17584" fmla="*/ 1712193 w 15576846"/>
              <a:gd name="connsiteY17584" fmla="*/ 4435058 h 7267344"/>
              <a:gd name="connsiteX17585" fmla="*/ 1716466 w 15576846"/>
              <a:gd name="connsiteY17585" fmla="*/ 4444055 h 7267344"/>
              <a:gd name="connsiteX17586" fmla="*/ 1709044 w 15576846"/>
              <a:gd name="connsiteY17586" fmla="*/ 4438094 h 7267344"/>
              <a:gd name="connsiteX17587" fmla="*/ 1704433 w 15576846"/>
              <a:gd name="connsiteY17587" fmla="*/ 4429322 h 7267344"/>
              <a:gd name="connsiteX17588" fmla="*/ 1712193 w 15576846"/>
              <a:gd name="connsiteY17588" fmla="*/ 4435058 h 7267344"/>
              <a:gd name="connsiteX17589" fmla="*/ 1732998 w 15576846"/>
              <a:gd name="connsiteY17589" fmla="*/ 4465085 h 7267344"/>
              <a:gd name="connsiteX17590" fmla="*/ 1740420 w 15576846"/>
              <a:gd name="connsiteY17590" fmla="*/ 4470707 h 7267344"/>
              <a:gd name="connsiteX17591" fmla="*/ 1744806 w 15576846"/>
              <a:gd name="connsiteY17591" fmla="*/ 4479929 h 7267344"/>
              <a:gd name="connsiteX17592" fmla="*/ 1737721 w 15576846"/>
              <a:gd name="connsiteY17592" fmla="*/ 4473969 h 7267344"/>
              <a:gd name="connsiteX17593" fmla="*/ 1732998 w 15576846"/>
              <a:gd name="connsiteY17593" fmla="*/ 4465085 h 7267344"/>
              <a:gd name="connsiteX17594" fmla="*/ 1762687 w 15576846"/>
              <a:gd name="connsiteY17594" fmla="*/ 4502758 h 7267344"/>
              <a:gd name="connsiteX17595" fmla="*/ 1769884 w 15576846"/>
              <a:gd name="connsiteY17595" fmla="*/ 4508381 h 7267344"/>
              <a:gd name="connsiteX17596" fmla="*/ 1773258 w 15576846"/>
              <a:gd name="connsiteY17596" fmla="*/ 4515241 h 7267344"/>
              <a:gd name="connsiteX17597" fmla="*/ 1766060 w 15576846"/>
              <a:gd name="connsiteY17597" fmla="*/ 4509168 h 7267344"/>
              <a:gd name="connsiteX17598" fmla="*/ 1762687 w 15576846"/>
              <a:gd name="connsiteY17598" fmla="*/ 4502758 h 7267344"/>
              <a:gd name="connsiteX17599" fmla="*/ 1792826 w 15576846"/>
              <a:gd name="connsiteY17599" fmla="*/ 4540882 h 7267344"/>
              <a:gd name="connsiteX17600" fmla="*/ 1799011 w 15576846"/>
              <a:gd name="connsiteY17600" fmla="*/ 4545830 h 7267344"/>
              <a:gd name="connsiteX17601" fmla="*/ 1802947 w 15576846"/>
              <a:gd name="connsiteY17601" fmla="*/ 4553703 h 7267344"/>
              <a:gd name="connsiteX17602" fmla="*/ 1797099 w 15576846"/>
              <a:gd name="connsiteY17602" fmla="*/ 4548529 h 7267344"/>
              <a:gd name="connsiteX17603" fmla="*/ 1792826 w 15576846"/>
              <a:gd name="connsiteY17603" fmla="*/ 4540882 h 7267344"/>
              <a:gd name="connsiteX17604" fmla="*/ 1822178 w 15576846"/>
              <a:gd name="connsiteY17604" fmla="*/ 4578331 h 7267344"/>
              <a:gd name="connsiteX17605" fmla="*/ 1828138 w 15576846"/>
              <a:gd name="connsiteY17605" fmla="*/ 4583167 h 7267344"/>
              <a:gd name="connsiteX17606" fmla="*/ 1832299 w 15576846"/>
              <a:gd name="connsiteY17606" fmla="*/ 4591264 h 7267344"/>
              <a:gd name="connsiteX17607" fmla="*/ 1826676 w 15576846"/>
              <a:gd name="connsiteY17607" fmla="*/ 4586203 h 7267344"/>
              <a:gd name="connsiteX17608" fmla="*/ 1822178 w 15576846"/>
              <a:gd name="connsiteY17608" fmla="*/ 4578331 h 7267344"/>
              <a:gd name="connsiteX17609" fmla="*/ 1841296 w 15576846"/>
              <a:gd name="connsiteY17609" fmla="*/ 4608358 h 7267344"/>
              <a:gd name="connsiteX17610" fmla="*/ 1843320 w 15576846"/>
              <a:gd name="connsiteY17610" fmla="*/ 4612181 h 7267344"/>
              <a:gd name="connsiteX17611" fmla="*/ 1839721 w 15576846"/>
              <a:gd name="connsiteY17611" fmla="*/ 4608808 h 7267344"/>
              <a:gd name="connsiteX17612" fmla="*/ 1837585 w 15576846"/>
              <a:gd name="connsiteY17612" fmla="*/ 4605209 h 7267344"/>
              <a:gd name="connsiteX17613" fmla="*/ 1841296 w 15576846"/>
              <a:gd name="connsiteY17613" fmla="*/ 4608358 h 7267344"/>
              <a:gd name="connsiteX17614" fmla="*/ 1884030 w 15576846"/>
              <a:gd name="connsiteY17614" fmla="*/ 4658065 h 7267344"/>
              <a:gd name="connsiteX17615" fmla="*/ 1888866 w 15576846"/>
              <a:gd name="connsiteY17615" fmla="*/ 4662226 h 7267344"/>
              <a:gd name="connsiteX17616" fmla="*/ 1891790 w 15576846"/>
              <a:gd name="connsiteY17616" fmla="*/ 4667849 h 7267344"/>
              <a:gd name="connsiteX17617" fmla="*/ 1886842 w 15576846"/>
              <a:gd name="connsiteY17617" fmla="*/ 4663125 h 7267344"/>
              <a:gd name="connsiteX17618" fmla="*/ 1884030 w 15576846"/>
              <a:gd name="connsiteY17618" fmla="*/ 4658065 h 7267344"/>
              <a:gd name="connsiteX17619" fmla="*/ 1902024 w 15576846"/>
              <a:gd name="connsiteY17619" fmla="*/ 4686742 h 7267344"/>
              <a:gd name="connsiteX17620" fmla="*/ 1904161 w 15576846"/>
              <a:gd name="connsiteY17620" fmla="*/ 4690678 h 7267344"/>
              <a:gd name="connsiteX17621" fmla="*/ 1901574 w 15576846"/>
              <a:gd name="connsiteY17621" fmla="*/ 4688091 h 7267344"/>
              <a:gd name="connsiteX17622" fmla="*/ 1899212 w 15576846"/>
              <a:gd name="connsiteY17622" fmla="*/ 4684155 h 7267344"/>
              <a:gd name="connsiteX17623" fmla="*/ 1902024 w 15576846"/>
              <a:gd name="connsiteY17623" fmla="*/ 4686742 h 7267344"/>
              <a:gd name="connsiteX17624" fmla="*/ 1929689 w 15576846"/>
              <a:gd name="connsiteY17624" fmla="*/ 4723853 h 7267344"/>
              <a:gd name="connsiteX17625" fmla="*/ 1931938 w 15576846"/>
              <a:gd name="connsiteY17625" fmla="*/ 4725990 h 7267344"/>
              <a:gd name="connsiteX17626" fmla="*/ 1935087 w 15576846"/>
              <a:gd name="connsiteY17626" fmla="*/ 4731613 h 7267344"/>
              <a:gd name="connsiteX17627" fmla="*/ 1933400 w 15576846"/>
              <a:gd name="connsiteY17627" fmla="*/ 4729813 h 7267344"/>
              <a:gd name="connsiteX17628" fmla="*/ 1929689 w 15576846"/>
              <a:gd name="connsiteY17628" fmla="*/ 4723853 h 7267344"/>
              <a:gd name="connsiteX17629" fmla="*/ 1960952 w 15576846"/>
              <a:gd name="connsiteY17629" fmla="*/ 4765576 h 7267344"/>
              <a:gd name="connsiteX17630" fmla="*/ 1963089 w 15576846"/>
              <a:gd name="connsiteY17630" fmla="*/ 4767600 h 7267344"/>
              <a:gd name="connsiteX17631" fmla="*/ 1965338 w 15576846"/>
              <a:gd name="connsiteY17631" fmla="*/ 4771536 h 7267344"/>
              <a:gd name="connsiteX17632" fmla="*/ 1963314 w 15576846"/>
              <a:gd name="connsiteY17632" fmla="*/ 4769399 h 7267344"/>
              <a:gd name="connsiteX17633" fmla="*/ 1960952 w 15576846"/>
              <a:gd name="connsiteY17633" fmla="*/ 4765576 h 7267344"/>
              <a:gd name="connsiteX17634" fmla="*/ 1992104 w 15576846"/>
              <a:gd name="connsiteY17634" fmla="*/ 4807186 h 7267344"/>
              <a:gd name="connsiteX17635" fmla="*/ 1994015 w 15576846"/>
              <a:gd name="connsiteY17635" fmla="*/ 4809097 h 7267344"/>
              <a:gd name="connsiteX17636" fmla="*/ 1996602 w 15576846"/>
              <a:gd name="connsiteY17636" fmla="*/ 4813821 h 7267344"/>
              <a:gd name="connsiteX17637" fmla="*/ 1994915 w 15576846"/>
              <a:gd name="connsiteY17637" fmla="*/ 4812022 h 7267344"/>
              <a:gd name="connsiteX17638" fmla="*/ 1992104 w 15576846"/>
              <a:gd name="connsiteY17638" fmla="*/ 4807186 h 7267344"/>
              <a:gd name="connsiteX17639" fmla="*/ 2026404 w 15576846"/>
              <a:gd name="connsiteY17639" fmla="*/ 4852732 h 7267344"/>
              <a:gd name="connsiteX17640" fmla="*/ 2028878 w 15576846"/>
              <a:gd name="connsiteY17640" fmla="*/ 4857230 h 7267344"/>
              <a:gd name="connsiteX17641" fmla="*/ 2026516 w 15576846"/>
              <a:gd name="connsiteY17641" fmla="*/ 4854643 h 7267344"/>
              <a:gd name="connsiteX17642" fmla="*/ 2023817 w 15576846"/>
              <a:gd name="connsiteY17642" fmla="*/ 4850145 h 7267344"/>
              <a:gd name="connsiteX17643" fmla="*/ 2026404 w 15576846"/>
              <a:gd name="connsiteY17643" fmla="*/ 4852732 h 7267344"/>
              <a:gd name="connsiteX17644" fmla="*/ 2056543 w 15576846"/>
              <a:gd name="connsiteY17644" fmla="*/ 4894341 h 7267344"/>
              <a:gd name="connsiteX17645" fmla="*/ 2056768 w 15576846"/>
              <a:gd name="connsiteY17645" fmla="*/ 4894567 h 7267344"/>
              <a:gd name="connsiteX17646" fmla="*/ 2057555 w 15576846"/>
              <a:gd name="connsiteY17646" fmla="*/ 4896028 h 7267344"/>
              <a:gd name="connsiteX17647" fmla="*/ 2057443 w 15576846"/>
              <a:gd name="connsiteY17647" fmla="*/ 4895916 h 7267344"/>
              <a:gd name="connsiteX17648" fmla="*/ 2056543 w 15576846"/>
              <a:gd name="connsiteY17648" fmla="*/ 4894341 h 7267344"/>
              <a:gd name="connsiteX17649" fmla="*/ 2086120 w 15576846"/>
              <a:gd name="connsiteY17649" fmla="*/ 4935052 h 7267344"/>
              <a:gd name="connsiteX17650" fmla="*/ 2087357 w 15576846"/>
              <a:gd name="connsiteY17650" fmla="*/ 4936402 h 7267344"/>
              <a:gd name="connsiteX17651" fmla="*/ 2088931 w 15576846"/>
              <a:gd name="connsiteY17651" fmla="*/ 4939213 h 7267344"/>
              <a:gd name="connsiteX17652" fmla="*/ 2087806 w 15576846"/>
              <a:gd name="connsiteY17652" fmla="*/ 4937976 h 7267344"/>
              <a:gd name="connsiteX17653" fmla="*/ 2086120 w 15576846"/>
              <a:gd name="connsiteY17653" fmla="*/ 4935052 h 7267344"/>
              <a:gd name="connsiteX17654" fmla="*/ 2118283 w 15576846"/>
              <a:gd name="connsiteY17654" fmla="*/ 4979923 h 7267344"/>
              <a:gd name="connsiteX17655" fmla="*/ 2120532 w 15576846"/>
              <a:gd name="connsiteY17655" fmla="*/ 4982285 h 7267344"/>
              <a:gd name="connsiteX17656" fmla="*/ 2122219 w 15576846"/>
              <a:gd name="connsiteY17656" fmla="*/ 4985434 h 7267344"/>
              <a:gd name="connsiteX17657" fmla="*/ 2119970 w 15576846"/>
              <a:gd name="connsiteY17657" fmla="*/ 4982847 h 7267344"/>
              <a:gd name="connsiteX17658" fmla="*/ 2118283 w 15576846"/>
              <a:gd name="connsiteY17658" fmla="*/ 4979923 h 7267344"/>
              <a:gd name="connsiteX17659" fmla="*/ 2210725 w 15576846"/>
              <a:gd name="connsiteY17659" fmla="*/ 5110263 h 7267344"/>
              <a:gd name="connsiteX17660" fmla="*/ 2211174 w 15576846"/>
              <a:gd name="connsiteY17660" fmla="*/ 5110713 h 7267344"/>
              <a:gd name="connsiteX17661" fmla="*/ 2212749 w 15576846"/>
              <a:gd name="connsiteY17661" fmla="*/ 5113750 h 7267344"/>
              <a:gd name="connsiteX17662" fmla="*/ 2212636 w 15576846"/>
              <a:gd name="connsiteY17662" fmla="*/ 5113637 h 7267344"/>
              <a:gd name="connsiteX17663" fmla="*/ 2210725 w 15576846"/>
              <a:gd name="connsiteY17663" fmla="*/ 5110263 h 7267344"/>
              <a:gd name="connsiteX17664" fmla="*/ 2241426 w 15576846"/>
              <a:gd name="connsiteY17664" fmla="*/ 5155022 h 7267344"/>
              <a:gd name="connsiteX17665" fmla="*/ 2242551 w 15576846"/>
              <a:gd name="connsiteY17665" fmla="*/ 5156259 h 7267344"/>
              <a:gd name="connsiteX17666" fmla="*/ 2244125 w 15576846"/>
              <a:gd name="connsiteY17666" fmla="*/ 5159183 h 7267344"/>
              <a:gd name="connsiteX17667" fmla="*/ 2243113 w 15576846"/>
              <a:gd name="connsiteY17667" fmla="*/ 5157946 h 7267344"/>
              <a:gd name="connsiteX17668" fmla="*/ 2241426 w 15576846"/>
              <a:gd name="connsiteY17668" fmla="*/ 5155022 h 7267344"/>
              <a:gd name="connsiteX17669" fmla="*/ 2302379 w 15576846"/>
              <a:gd name="connsiteY17669" fmla="*/ 5244203 h 7267344"/>
              <a:gd name="connsiteX17670" fmla="*/ 2615578 w 15576846"/>
              <a:gd name="connsiteY17670" fmla="*/ 5425037 h 7267344"/>
              <a:gd name="connsiteX17671" fmla="*/ 3148073 w 15576846"/>
              <a:gd name="connsiteY17671" fmla="*/ 4772548 h 7267344"/>
              <a:gd name="connsiteX17672" fmla="*/ 3528073 w 15576846"/>
              <a:gd name="connsiteY17672" fmla="*/ 3633560 h 7267344"/>
              <a:gd name="connsiteX17673" fmla="*/ 3542017 w 15576846"/>
              <a:gd name="connsiteY17673" fmla="*/ 3633560 h 7267344"/>
              <a:gd name="connsiteX17674" fmla="*/ 3167641 w 15576846"/>
              <a:gd name="connsiteY17674" fmla="*/ 4793915 h 7267344"/>
              <a:gd name="connsiteX17675" fmla="*/ 2948345 w 15576846"/>
              <a:gd name="connsiteY17675" fmla="*/ 5228121 h 7267344"/>
              <a:gd name="connsiteX17676" fmla="*/ 2638970 w 15576846"/>
              <a:gd name="connsiteY17676" fmla="*/ 5457088 h 7267344"/>
              <a:gd name="connsiteX17677" fmla="*/ 2303616 w 15576846"/>
              <a:gd name="connsiteY17677" fmla="*/ 5246339 h 7267344"/>
              <a:gd name="connsiteX17678" fmla="*/ 2302379 w 15576846"/>
              <a:gd name="connsiteY17678" fmla="*/ 5244203 h 7267344"/>
              <a:gd name="connsiteX17679" fmla="*/ 3530322 w 15576846"/>
              <a:gd name="connsiteY17679" fmla="*/ 3626025 h 7267344"/>
              <a:gd name="connsiteX17680" fmla="*/ 3538981 w 15576846"/>
              <a:gd name="connsiteY17680" fmla="*/ 3597348 h 7267344"/>
              <a:gd name="connsiteX17681" fmla="*/ 3552926 w 15576846"/>
              <a:gd name="connsiteY17681" fmla="*/ 3595324 h 7267344"/>
              <a:gd name="connsiteX17682" fmla="*/ 3544042 w 15576846"/>
              <a:gd name="connsiteY17682" fmla="*/ 3626025 h 7267344"/>
              <a:gd name="connsiteX17683" fmla="*/ 3530322 w 15576846"/>
              <a:gd name="connsiteY17683" fmla="*/ 3626025 h 7267344"/>
              <a:gd name="connsiteX17684" fmla="*/ 3541343 w 15576846"/>
              <a:gd name="connsiteY17684" fmla="*/ 3589589 h 7267344"/>
              <a:gd name="connsiteX17685" fmla="*/ 3550227 w 15576846"/>
              <a:gd name="connsiteY17685" fmla="*/ 3560237 h 7267344"/>
              <a:gd name="connsiteX17686" fmla="*/ 3563947 w 15576846"/>
              <a:gd name="connsiteY17686" fmla="*/ 3556750 h 7267344"/>
              <a:gd name="connsiteX17687" fmla="*/ 3555175 w 15576846"/>
              <a:gd name="connsiteY17687" fmla="*/ 3587789 h 7267344"/>
              <a:gd name="connsiteX17688" fmla="*/ 3541343 w 15576846"/>
              <a:gd name="connsiteY17688" fmla="*/ 3589589 h 7267344"/>
              <a:gd name="connsiteX17689" fmla="*/ 3552701 w 15576846"/>
              <a:gd name="connsiteY17689" fmla="*/ 3552027 h 7267344"/>
              <a:gd name="connsiteX17690" fmla="*/ 3561473 w 15576846"/>
              <a:gd name="connsiteY17690" fmla="*/ 3522563 h 7267344"/>
              <a:gd name="connsiteX17691" fmla="*/ 3574968 w 15576846"/>
              <a:gd name="connsiteY17691" fmla="*/ 3517840 h 7267344"/>
              <a:gd name="connsiteX17692" fmla="*/ 3566196 w 15576846"/>
              <a:gd name="connsiteY17692" fmla="*/ 3548991 h 7267344"/>
              <a:gd name="connsiteX17693" fmla="*/ 3552701 w 15576846"/>
              <a:gd name="connsiteY17693" fmla="*/ 3552027 h 7267344"/>
              <a:gd name="connsiteX17694" fmla="*/ 3563835 w 15576846"/>
              <a:gd name="connsiteY17694" fmla="*/ 3514578 h 7267344"/>
              <a:gd name="connsiteX17695" fmla="*/ 3572944 w 15576846"/>
              <a:gd name="connsiteY17695" fmla="*/ 3484214 h 7267344"/>
              <a:gd name="connsiteX17696" fmla="*/ 3585989 w 15576846"/>
              <a:gd name="connsiteY17696" fmla="*/ 3478591 h 7267344"/>
              <a:gd name="connsiteX17697" fmla="*/ 3577105 w 15576846"/>
              <a:gd name="connsiteY17697" fmla="*/ 3510305 h 7267344"/>
              <a:gd name="connsiteX17698" fmla="*/ 3563835 w 15576846"/>
              <a:gd name="connsiteY17698" fmla="*/ 3514578 h 7267344"/>
              <a:gd name="connsiteX17699" fmla="*/ 3575530 w 15576846"/>
              <a:gd name="connsiteY17699" fmla="*/ 3475443 h 7267344"/>
              <a:gd name="connsiteX17700" fmla="*/ 3584190 w 15576846"/>
              <a:gd name="connsiteY17700" fmla="*/ 3446203 h 7267344"/>
              <a:gd name="connsiteX17701" fmla="*/ 3596785 w 15576846"/>
              <a:gd name="connsiteY17701" fmla="*/ 3439793 h 7267344"/>
              <a:gd name="connsiteX17702" fmla="*/ 3588238 w 15576846"/>
              <a:gd name="connsiteY17702" fmla="*/ 3470494 h 7267344"/>
              <a:gd name="connsiteX17703" fmla="*/ 3575530 w 15576846"/>
              <a:gd name="connsiteY17703" fmla="*/ 3475443 h 7267344"/>
              <a:gd name="connsiteX17704" fmla="*/ 3602633 w 15576846"/>
              <a:gd name="connsiteY17704" fmla="*/ 3437544 h 7267344"/>
              <a:gd name="connsiteX17705" fmla="*/ 3615678 w 15576846"/>
              <a:gd name="connsiteY17705" fmla="*/ 3432933 h 7267344"/>
              <a:gd name="connsiteX17706" fmla="*/ 3607244 w 15576846"/>
              <a:gd name="connsiteY17706" fmla="*/ 3465096 h 7267344"/>
              <a:gd name="connsiteX17707" fmla="*/ 3593974 w 15576846"/>
              <a:gd name="connsiteY17707" fmla="*/ 3468807 h 7267344"/>
              <a:gd name="connsiteX17708" fmla="*/ 3602633 w 15576846"/>
              <a:gd name="connsiteY17708" fmla="*/ 3437544 h 7267344"/>
              <a:gd name="connsiteX17709" fmla="*/ 3604770 w 15576846"/>
              <a:gd name="connsiteY17709" fmla="*/ 3429672 h 7267344"/>
              <a:gd name="connsiteX17710" fmla="*/ 3613542 w 15576846"/>
              <a:gd name="connsiteY17710" fmla="*/ 3397958 h 7267344"/>
              <a:gd name="connsiteX17711" fmla="*/ 3626137 w 15576846"/>
              <a:gd name="connsiteY17711" fmla="*/ 3392672 h 7267344"/>
              <a:gd name="connsiteX17712" fmla="*/ 3617590 w 15576846"/>
              <a:gd name="connsiteY17712" fmla="*/ 3425061 h 7267344"/>
              <a:gd name="connsiteX17713" fmla="*/ 3604770 w 15576846"/>
              <a:gd name="connsiteY17713" fmla="*/ 3429672 h 7267344"/>
              <a:gd name="connsiteX17714" fmla="*/ 3631760 w 15576846"/>
              <a:gd name="connsiteY17714" fmla="*/ 3390423 h 7267344"/>
              <a:gd name="connsiteX17715" fmla="*/ 3643231 w 15576846"/>
              <a:gd name="connsiteY17715" fmla="*/ 3386262 h 7267344"/>
              <a:gd name="connsiteX17716" fmla="*/ 3635021 w 15576846"/>
              <a:gd name="connsiteY17716" fmla="*/ 3419550 h 7267344"/>
              <a:gd name="connsiteX17717" fmla="*/ 3623213 w 15576846"/>
              <a:gd name="connsiteY17717" fmla="*/ 3423149 h 7267344"/>
              <a:gd name="connsiteX17718" fmla="*/ 3631760 w 15576846"/>
              <a:gd name="connsiteY17718" fmla="*/ 3390423 h 7267344"/>
              <a:gd name="connsiteX17719" fmla="*/ 3648742 w 15576846"/>
              <a:gd name="connsiteY17719" fmla="*/ 3384463 h 7267344"/>
              <a:gd name="connsiteX17720" fmla="*/ 3660325 w 15576846"/>
              <a:gd name="connsiteY17720" fmla="*/ 3380639 h 7267344"/>
              <a:gd name="connsiteX17721" fmla="*/ 3652453 w 15576846"/>
              <a:gd name="connsiteY17721" fmla="*/ 3414827 h 7267344"/>
              <a:gd name="connsiteX17722" fmla="*/ 3640419 w 15576846"/>
              <a:gd name="connsiteY17722" fmla="*/ 3418088 h 7267344"/>
              <a:gd name="connsiteX17723" fmla="*/ 3648742 w 15576846"/>
              <a:gd name="connsiteY17723" fmla="*/ 3384463 h 7267344"/>
              <a:gd name="connsiteX17724" fmla="*/ 3665610 w 15576846"/>
              <a:gd name="connsiteY17724" fmla="*/ 3379065 h 7267344"/>
              <a:gd name="connsiteX17725" fmla="*/ 3677306 w 15576846"/>
              <a:gd name="connsiteY17725" fmla="*/ 3375579 h 7267344"/>
              <a:gd name="connsiteX17726" fmla="*/ 3669771 w 15576846"/>
              <a:gd name="connsiteY17726" fmla="*/ 3410441 h 7267344"/>
              <a:gd name="connsiteX17727" fmla="*/ 3657738 w 15576846"/>
              <a:gd name="connsiteY17727" fmla="*/ 3413477 h 7267344"/>
              <a:gd name="connsiteX17728" fmla="*/ 3665610 w 15576846"/>
              <a:gd name="connsiteY17728" fmla="*/ 3379065 h 7267344"/>
              <a:gd name="connsiteX17729" fmla="*/ 3682592 w 15576846"/>
              <a:gd name="connsiteY17729" fmla="*/ 3374004 h 7267344"/>
              <a:gd name="connsiteX17730" fmla="*/ 3694287 w 15576846"/>
              <a:gd name="connsiteY17730" fmla="*/ 3370743 h 7267344"/>
              <a:gd name="connsiteX17731" fmla="*/ 3687090 w 15576846"/>
              <a:gd name="connsiteY17731" fmla="*/ 3406392 h 7267344"/>
              <a:gd name="connsiteX17732" fmla="*/ 3674944 w 15576846"/>
              <a:gd name="connsiteY17732" fmla="*/ 3409204 h 7267344"/>
              <a:gd name="connsiteX17733" fmla="*/ 3682592 w 15576846"/>
              <a:gd name="connsiteY17733" fmla="*/ 3374004 h 7267344"/>
              <a:gd name="connsiteX17734" fmla="*/ 3699460 w 15576846"/>
              <a:gd name="connsiteY17734" fmla="*/ 3369281 h 7267344"/>
              <a:gd name="connsiteX17735" fmla="*/ 3980834 w 15576846"/>
              <a:gd name="connsiteY17735" fmla="*/ 3309115 h 7267344"/>
              <a:gd name="connsiteX17736" fmla="*/ 4550103 w 15576846"/>
              <a:gd name="connsiteY17736" fmla="*/ 3219372 h 7267344"/>
              <a:gd name="connsiteX17737" fmla="*/ 4629274 w 15576846"/>
              <a:gd name="connsiteY17737" fmla="*/ 3207677 h 7267344"/>
              <a:gd name="connsiteX17738" fmla="*/ 4671896 w 15576846"/>
              <a:gd name="connsiteY17738" fmla="*/ 3207114 h 7267344"/>
              <a:gd name="connsiteX17739" fmla="*/ 5110487 w 15576846"/>
              <a:gd name="connsiteY17739" fmla="*/ 3262557 h 7267344"/>
              <a:gd name="connsiteX17740" fmla="*/ 5399732 w 15576846"/>
              <a:gd name="connsiteY17740" fmla="*/ 3334531 h 7267344"/>
              <a:gd name="connsiteX17741" fmla="*/ 5661538 w 15576846"/>
              <a:gd name="connsiteY17741" fmla="*/ 3396496 h 7267344"/>
              <a:gd name="connsiteX17742" fmla="*/ 6133641 w 15576846"/>
              <a:gd name="connsiteY17742" fmla="*/ 3524250 h 7267344"/>
              <a:gd name="connsiteX17743" fmla="*/ 6321224 w 15576846"/>
              <a:gd name="connsiteY17743" fmla="*/ 3559674 h 7267344"/>
              <a:gd name="connsiteX17744" fmla="*/ 6322461 w 15576846"/>
              <a:gd name="connsiteY17744" fmla="*/ 3564061 h 7267344"/>
              <a:gd name="connsiteX17745" fmla="*/ 6134429 w 15576846"/>
              <a:gd name="connsiteY17745" fmla="*/ 3534821 h 7267344"/>
              <a:gd name="connsiteX17746" fmla="*/ 5661538 w 15576846"/>
              <a:gd name="connsiteY17746" fmla="*/ 3432483 h 7267344"/>
              <a:gd name="connsiteX17747" fmla="*/ 5394447 w 15576846"/>
              <a:gd name="connsiteY17747" fmla="*/ 3376928 h 7267344"/>
              <a:gd name="connsiteX17748" fmla="*/ 5106326 w 15576846"/>
              <a:gd name="connsiteY17748" fmla="*/ 3319349 h 7267344"/>
              <a:gd name="connsiteX17749" fmla="*/ 4665598 w 15576846"/>
              <a:gd name="connsiteY17749" fmla="*/ 3270542 h 7267344"/>
              <a:gd name="connsiteX17750" fmla="*/ 4622864 w 15576846"/>
              <a:gd name="connsiteY17750" fmla="*/ 3271104 h 7267344"/>
              <a:gd name="connsiteX17751" fmla="*/ 4517827 w 15576846"/>
              <a:gd name="connsiteY17751" fmla="*/ 3284262 h 7267344"/>
              <a:gd name="connsiteX17752" fmla="*/ 3692263 w 15576846"/>
              <a:gd name="connsiteY17752" fmla="*/ 3405155 h 7267344"/>
              <a:gd name="connsiteX17753" fmla="*/ 3699460 w 15576846"/>
              <a:gd name="connsiteY17753" fmla="*/ 3369281 h 7267344"/>
              <a:gd name="connsiteX17754" fmla="*/ 6362384 w 15576846"/>
              <a:gd name="connsiteY17754" fmla="*/ 3610843 h 7267344"/>
              <a:gd name="connsiteX17755" fmla="*/ 6363621 w 15576846"/>
              <a:gd name="connsiteY17755" fmla="*/ 3614555 h 7267344"/>
              <a:gd name="connsiteX17756" fmla="*/ 6363621 w 15576846"/>
              <a:gd name="connsiteY17756" fmla="*/ 3614555 h 7267344"/>
              <a:gd name="connsiteX17757" fmla="*/ 6362384 w 15576846"/>
              <a:gd name="connsiteY17757" fmla="*/ 3610843 h 7267344"/>
              <a:gd name="connsiteX17758" fmla="*/ 6362384 w 15576846"/>
              <a:gd name="connsiteY17758" fmla="*/ 3610843 h 7267344"/>
              <a:gd name="connsiteX17759" fmla="*/ 6365983 w 15576846"/>
              <a:gd name="connsiteY17759" fmla="*/ 3622202 h 7267344"/>
              <a:gd name="connsiteX17760" fmla="*/ 6367220 w 15576846"/>
              <a:gd name="connsiteY17760" fmla="*/ 3626025 h 7267344"/>
              <a:gd name="connsiteX17761" fmla="*/ 6367107 w 15576846"/>
              <a:gd name="connsiteY17761" fmla="*/ 3626025 h 7267344"/>
              <a:gd name="connsiteX17762" fmla="*/ 6365983 w 15576846"/>
              <a:gd name="connsiteY17762" fmla="*/ 3622202 h 7267344"/>
              <a:gd name="connsiteX17763" fmla="*/ 6365983 w 15576846"/>
              <a:gd name="connsiteY17763" fmla="*/ 3622202 h 7267344"/>
              <a:gd name="connsiteX17764" fmla="*/ 6377229 w 15576846"/>
              <a:gd name="connsiteY17764" fmla="*/ 3640870 h 7267344"/>
              <a:gd name="connsiteX17765" fmla="*/ 6404444 w 15576846"/>
              <a:gd name="connsiteY17765" fmla="*/ 3726789 h 7267344"/>
              <a:gd name="connsiteX17766" fmla="*/ 7352475 w 15576846"/>
              <a:gd name="connsiteY17766" fmla="*/ 5102166 h 7267344"/>
              <a:gd name="connsiteX17767" fmla="*/ 8014411 w 15576846"/>
              <a:gd name="connsiteY17767" fmla="*/ 4497698 h 7267344"/>
              <a:gd name="connsiteX17768" fmla="*/ 7346515 w 15576846"/>
              <a:gd name="connsiteY17768" fmla="*/ 5127245 h 7267344"/>
              <a:gd name="connsiteX17769" fmla="*/ 6403769 w 15576846"/>
              <a:gd name="connsiteY17769" fmla="*/ 3725552 h 7267344"/>
              <a:gd name="connsiteX17770" fmla="*/ 6377116 w 15576846"/>
              <a:gd name="connsiteY17770" fmla="*/ 3640983 h 7267344"/>
              <a:gd name="connsiteX17771" fmla="*/ 6377229 w 15576846"/>
              <a:gd name="connsiteY17771" fmla="*/ 3640983 h 7267344"/>
              <a:gd name="connsiteX17772" fmla="*/ 9687917 w 15576846"/>
              <a:gd name="connsiteY17772" fmla="*/ 5400296 h 7267344"/>
              <a:gd name="connsiteX17773" fmla="*/ 10079838 w 15576846"/>
              <a:gd name="connsiteY17773" fmla="*/ 6371832 h 7267344"/>
              <a:gd name="connsiteX17774" fmla="*/ 10602886 w 15576846"/>
              <a:gd name="connsiteY17774" fmla="*/ 6840337 h 7267344"/>
              <a:gd name="connsiteX17775" fmla="*/ 10658890 w 15576846"/>
              <a:gd name="connsiteY17775" fmla="*/ 6835727 h 7267344"/>
              <a:gd name="connsiteX17776" fmla="*/ 11446555 w 15576846"/>
              <a:gd name="connsiteY17776" fmla="*/ 5700675 h 7267344"/>
              <a:gd name="connsiteX17777" fmla="*/ 11223886 w 15576846"/>
              <a:gd name="connsiteY17777" fmla="*/ 6270956 h 7267344"/>
              <a:gd name="connsiteX17778" fmla="*/ 10651805 w 15576846"/>
              <a:gd name="connsiteY17778" fmla="*/ 6899153 h 7267344"/>
              <a:gd name="connsiteX17779" fmla="*/ 10596026 w 15576846"/>
              <a:gd name="connsiteY17779" fmla="*/ 6903877 h 7267344"/>
              <a:gd name="connsiteX17780" fmla="*/ 10075339 w 15576846"/>
              <a:gd name="connsiteY17780" fmla="*/ 6427949 h 7267344"/>
              <a:gd name="connsiteX17781" fmla="*/ 9687580 w 15576846"/>
              <a:gd name="connsiteY17781" fmla="*/ 5436395 h 7267344"/>
              <a:gd name="connsiteX17782" fmla="*/ 9403058 w 15576846"/>
              <a:gd name="connsiteY17782" fmla="*/ 4450690 h 7267344"/>
              <a:gd name="connsiteX17783" fmla="*/ 9687917 w 15576846"/>
              <a:gd name="connsiteY17783" fmla="*/ 5400296 h 7267344"/>
              <a:gd name="connsiteX17784" fmla="*/ 13358362 w 15576846"/>
              <a:gd name="connsiteY17784" fmla="*/ 3512329 h 7267344"/>
              <a:gd name="connsiteX17785" fmla="*/ 13878487 w 15576846"/>
              <a:gd name="connsiteY17785" fmla="*/ 3441817 h 7267344"/>
              <a:gd name="connsiteX17786" fmla="*/ 14082375 w 15576846"/>
              <a:gd name="connsiteY17786" fmla="*/ 3456549 h 7267344"/>
              <a:gd name="connsiteX17787" fmla="*/ 14119487 w 15576846"/>
              <a:gd name="connsiteY17787" fmla="*/ 3486913 h 7267344"/>
              <a:gd name="connsiteX17788" fmla="*/ 13902666 w 15576846"/>
              <a:gd name="connsiteY17788" fmla="*/ 3473981 h 7267344"/>
              <a:gd name="connsiteX17789" fmla="*/ 13378831 w 15576846"/>
              <a:gd name="connsiteY17789" fmla="*/ 3533696 h 7267344"/>
              <a:gd name="connsiteX17790" fmla="*/ 12959807 w 15576846"/>
              <a:gd name="connsiteY17790" fmla="*/ 3616691 h 7267344"/>
              <a:gd name="connsiteX17791" fmla="*/ 13358362 w 15576846"/>
              <a:gd name="connsiteY17791" fmla="*/ 3512329 h 7267344"/>
              <a:gd name="connsiteX17792" fmla="*/ 14093734 w 15576846"/>
              <a:gd name="connsiteY17792" fmla="*/ 3457562 h 7267344"/>
              <a:gd name="connsiteX17793" fmla="*/ 14107005 w 15576846"/>
              <a:gd name="connsiteY17793" fmla="*/ 3458798 h 7267344"/>
              <a:gd name="connsiteX17794" fmla="*/ 14143890 w 15576846"/>
              <a:gd name="connsiteY17794" fmla="*/ 3488713 h 7267344"/>
              <a:gd name="connsiteX17795" fmla="*/ 14131184 w 15576846"/>
              <a:gd name="connsiteY17795" fmla="*/ 3487813 h 7267344"/>
              <a:gd name="connsiteX17796" fmla="*/ 14093734 w 15576846"/>
              <a:gd name="connsiteY17796" fmla="*/ 3457562 h 7267344"/>
              <a:gd name="connsiteX17797" fmla="*/ 14118700 w 15576846"/>
              <a:gd name="connsiteY17797" fmla="*/ 3459811 h 7267344"/>
              <a:gd name="connsiteX17798" fmla="*/ 14131858 w 15576846"/>
              <a:gd name="connsiteY17798" fmla="*/ 3461048 h 7267344"/>
              <a:gd name="connsiteX17799" fmla="*/ 14131970 w 15576846"/>
              <a:gd name="connsiteY17799" fmla="*/ 3461160 h 7267344"/>
              <a:gd name="connsiteX17800" fmla="*/ 14168520 w 15576846"/>
              <a:gd name="connsiteY17800" fmla="*/ 3490399 h 7267344"/>
              <a:gd name="connsiteX17801" fmla="*/ 14155924 w 15576846"/>
              <a:gd name="connsiteY17801" fmla="*/ 3489500 h 7267344"/>
              <a:gd name="connsiteX17802" fmla="*/ 14118700 w 15576846"/>
              <a:gd name="connsiteY17802" fmla="*/ 3459811 h 7267344"/>
              <a:gd name="connsiteX17803" fmla="*/ 14144678 w 15576846"/>
              <a:gd name="connsiteY17803" fmla="*/ 3462285 h 7267344"/>
              <a:gd name="connsiteX17804" fmla="*/ 14157948 w 15576846"/>
              <a:gd name="connsiteY17804" fmla="*/ 3463522 h 7267344"/>
              <a:gd name="connsiteX17805" fmla="*/ 14194161 w 15576846"/>
              <a:gd name="connsiteY17805" fmla="*/ 3492311 h 7267344"/>
              <a:gd name="connsiteX17806" fmla="*/ 14181790 w 15576846"/>
              <a:gd name="connsiteY17806" fmla="*/ 3491412 h 7267344"/>
              <a:gd name="connsiteX17807" fmla="*/ 14144678 w 15576846"/>
              <a:gd name="connsiteY17807" fmla="*/ 3462285 h 7267344"/>
              <a:gd name="connsiteX17808" fmla="*/ 14169756 w 15576846"/>
              <a:gd name="connsiteY17808" fmla="*/ 3464759 h 7267344"/>
              <a:gd name="connsiteX17809" fmla="*/ 14182915 w 15576846"/>
              <a:gd name="connsiteY17809" fmla="*/ 3466108 h 7267344"/>
              <a:gd name="connsiteX17810" fmla="*/ 14218901 w 15576846"/>
              <a:gd name="connsiteY17810" fmla="*/ 3494336 h 7267344"/>
              <a:gd name="connsiteX17811" fmla="*/ 14206643 w 15576846"/>
              <a:gd name="connsiteY17811" fmla="*/ 3493324 h 7267344"/>
              <a:gd name="connsiteX17812" fmla="*/ 14169756 w 15576846"/>
              <a:gd name="connsiteY17812" fmla="*/ 3464759 h 7267344"/>
              <a:gd name="connsiteX17813" fmla="*/ 14230485 w 15576846"/>
              <a:gd name="connsiteY17813" fmla="*/ 3503107 h 7267344"/>
              <a:gd name="connsiteX17814" fmla="*/ 14270183 w 15576846"/>
              <a:gd name="connsiteY17814" fmla="*/ 3530885 h 7267344"/>
              <a:gd name="connsiteX17815" fmla="*/ 14259386 w 15576846"/>
              <a:gd name="connsiteY17815" fmla="*/ 3530210 h 7267344"/>
              <a:gd name="connsiteX17816" fmla="*/ 14218451 w 15576846"/>
              <a:gd name="connsiteY17816" fmla="*/ 3502095 h 7267344"/>
              <a:gd name="connsiteX17817" fmla="*/ 14230485 w 15576846"/>
              <a:gd name="connsiteY17817" fmla="*/ 3503107 h 7267344"/>
              <a:gd name="connsiteX17818" fmla="*/ 14283115 w 15576846"/>
              <a:gd name="connsiteY17818" fmla="*/ 3539319 h 7267344"/>
              <a:gd name="connsiteX17819" fmla="*/ 14328774 w 15576846"/>
              <a:gd name="connsiteY17819" fmla="*/ 3566535 h 7267344"/>
              <a:gd name="connsiteX17820" fmla="*/ 14320452 w 15576846"/>
              <a:gd name="connsiteY17820" fmla="*/ 3566197 h 7267344"/>
              <a:gd name="connsiteX17821" fmla="*/ 14272657 w 15576846"/>
              <a:gd name="connsiteY17821" fmla="*/ 3538645 h 7267344"/>
              <a:gd name="connsiteX17822" fmla="*/ 14283115 w 15576846"/>
              <a:gd name="connsiteY17822" fmla="*/ 3539319 h 7267344"/>
              <a:gd name="connsiteX17823" fmla="*/ 14344181 w 15576846"/>
              <a:gd name="connsiteY17823" fmla="*/ 3574857 h 7267344"/>
              <a:gd name="connsiteX17824" fmla="*/ 14400185 w 15576846"/>
              <a:gd name="connsiteY17824" fmla="*/ 3601059 h 7267344"/>
              <a:gd name="connsiteX17825" fmla="*/ 14397824 w 15576846"/>
              <a:gd name="connsiteY17825" fmla="*/ 3600947 h 7267344"/>
              <a:gd name="connsiteX17826" fmla="*/ 14336758 w 15576846"/>
              <a:gd name="connsiteY17826" fmla="*/ 3574519 h 7267344"/>
              <a:gd name="connsiteX17827" fmla="*/ 14344181 w 15576846"/>
              <a:gd name="connsiteY17827" fmla="*/ 3574857 h 7267344"/>
              <a:gd name="connsiteX17828" fmla="*/ 14035143 w 15576846"/>
              <a:gd name="connsiteY17828" fmla="*/ 3052595 h 7267344"/>
              <a:gd name="connsiteX17829" fmla="*/ 14037167 w 15576846"/>
              <a:gd name="connsiteY17829" fmla="*/ 3054058 h 7267344"/>
              <a:gd name="connsiteX17830" fmla="*/ 14037392 w 15576846"/>
              <a:gd name="connsiteY17830" fmla="*/ 3054620 h 7267344"/>
              <a:gd name="connsiteX17831" fmla="*/ 14035143 w 15576846"/>
              <a:gd name="connsiteY17831" fmla="*/ 3052595 h 7267344"/>
              <a:gd name="connsiteX17832" fmla="*/ 13991846 w 15576846"/>
              <a:gd name="connsiteY17832" fmla="*/ 3014809 h 7267344"/>
              <a:gd name="connsiteX17833" fmla="*/ 13981950 w 15576846"/>
              <a:gd name="connsiteY17833" fmla="*/ 3005700 h 7267344"/>
              <a:gd name="connsiteX17834" fmla="*/ 13980038 w 15576846"/>
              <a:gd name="connsiteY17834" fmla="*/ 3000977 h 7267344"/>
              <a:gd name="connsiteX17835" fmla="*/ 13990610 w 15576846"/>
              <a:gd name="connsiteY17835" fmla="*/ 3008399 h 7267344"/>
              <a:gd name="connsiteX17836" fmla="*/ 13994545 w 15576846"/>
              <a:gd name="connsiteY17836" fmla="*/ 3016384 h 7267344"/>
              <a:gd name="connsiteX17837" fmla="*/ 13991846 w 15576846"/>
              <a:gd name="connsiteY17837" fmla="*/ 3014809 h 7267344"/>
              <a:gd name="connsiteX17838" fmla="*/ 13966879 w 15576846"/>
              <a:gd name="connsiteY17838" fmla="*/ 2984558 h 7267344"/>
              <a:gd name="connsiteX17839" fmla="*/ 13956422 w 15576846"/>
              <a:gd name="connsiteY17839" fmla="*/ 2977698 h 7267344"/>
              <a:gd name="connsiteX17840" fmla="*/ 13952261 w 15576846"/>
              <a:gd name="connsiteY17840" fmla="*/ 2967914 h 7267344"/>
              <a:gd name="connsiteX17841" fmla="*/ 13962157 w 15576846"/>
              <a:gd name="connsiteY17841" fmla="*/ 2975111 h 7267344"/>
              <a:gd name="connsiteX17842" fmla="*/ 13966879 w 15576846"/>
              <a:gd name="connsiteY17842" fmla="*/ 2984558 h 7267344"/>
              <a:gd name="connsiteX17843" fmla="*/ 13936966 w 15576846"/>
              <a:gd name="connsiteY17843" fmla="*/ 2948683 h 7267344"/>
              <a:gd name="connsiteX17844" fmla="*/ 13927631 w 15576846"/>
              <a:gd name="connsiteY17844" fmla="*/ 2942386 h 7267344"/>
              <a:gd name="connsiteX17845" fmla="*/ 13924033 w 15576846"/>
              <a:gd name="connsiteY17845" fmla="*/ 2934401 h 7267344"/>
              <a:gd name="connsiteX17846" fmla="*/ 13932918 w 15576846"/>
              <a:gd name="connsiteY17846" fmla="*/ 2941036 h 7267344"/>
              <a:gd name="connsiteX17847" fmla="*/ 13936966 w 15576846"/>
              <a:gd name="connsiteY17847" fmla="*/ 2948683 h 7267344"/>
              <a:gd name="connsiteX17848" fmla="*/ 13877250 w 15576846"/>
              <a:gd name="connsiteY17848" fmla="*/ 2878059 h 7267344"/>
              <a:gd name="connsiteX17849" fmla="*/ 13869491 w 15576846"/>
              <a:gd name="connsiteY17849" fmla="*/ 2872436 h 7267344"/>
              <a:gd name="connsiteX17850" fmla="*/ 13866454 w 15576846"/>
              <a:gd name="connsiteY17850" fmla="*/ 2866475 h 7267344"/>
              <a:gd name="connsiteX17851" fmla="*/ 13873988 w 15576846"/>
              <a:gd name="connsiteY17851" fmla="*/ 2872548 h 7267344"/>
              <a:gd name="connsiteX17852" fmla="*/ 13877250 w 15576846"/>
              <a:gd name="connsiteY17852" fmla="*/ 2878059 h 7267344"/>
              <a:gd name="connsiteX17853" fmla="*/ 13858245 w 15576846"/>
              <a:gd name="connsiteY17853" fmla="*/ 2850843 h 7267344"/>
              <a:gd name="connsiteX17854" fmla="*/ 13855433 w 15576846"/>
              <a:gd name="connsiteY17854" fmla="*/ 2845783 h 7267344"/>
              <a:gd name="connsiteX17855" fmla="*/ 13860268 w 15576846"/>
              <a:gd name="connsiteY17855" fmla="*/ 2849944 h 7267344"/>
              <a:gd name="connsiteX17856" fmla="*/ 13863305 w 15576846"/>
              <a:gd name="connsiteY17856" fmla="*/ 2854780 h 7267344"/>
              <a:gd name="connsiteX17857" fmla="*/ 13858245 w 15576846"/>
              <a:gd name="connsiteY17857" fmla="*/ 2850843 h 7267344"/>
              <a:gd name="connsiteX17858" fmla="*/ 13847224 w 15576846"/>
              <a:gd name="connsiteY17858" fmla="*/ 2842409 h 7267344"/>
              <a:gd name="connsiteX17859" fmla="*/ 13840026 w 15576846"/>
              <a:gd name="connsiteY17859" fmla="*/ 2837011 h 7267344"/>
              <a:gd name="connsiteX17860" fmla="*/ 13836089 w 15576846"/>
              <a:gd name="connsiteY17860" fmla="*/ 2829364 h 7267344"/>
              <a:gd name="connsiteX17861" fmla="*/ 13842838 w 15576846"/>
              <a:gd name="connsiteY17861" fmla="*/ 2834987 h 7267344"/>
              <a:gd name="connsiteX17862" fmla="*/ 13847224 w 15576846"/>
              <a:gd name="connsiteY17862" fmla="*/ 2842409 h 7267344"/>
              <a:gd name="connsiteX17863" fmla="*/ 13828443 w 15576846"/>
              <a:gd name="connsiteY17863" fmla="*/ 2815194 h 7267344"/>
              <a:gd name="connsiteX17864" fmla="*/ 13825744 w 15576846"/>
              <a:gd name="connsiteY17864" fmla="*/ 2810246 h 7267344"/>
              <a:gd name="connsiteX17865" fmla="*/ 13829792 w 15576846"/>
              <a:gd name="connsiteY17865" fmla="*/ 2813844 h 7267344"/>
              <a:gd name="connsiteX17866" fmla="*/ 13833054 w 15576846"/>
              <a:gd name="connsiteY17866" fmla="*/ 2818792 h 7267344"/>
              <a:gd name="connsiteX17867" fmla="*/ 13828443 w 15576846"/>
              <a:gd name="connsiteY17867" fmla="*/ 2815194 h 7267344"/>
              <a:gd name="connsiteX17868" fmla="*/ 13801115 w 15576846"/>
              <a:gd name="connsiteY17868" fmla="*/ 2780669 h 7267344"/>
              <a:gd name="connsiteX17869" fmla="*/ 13797967 w 15576846"/>
              <a:gd name="connsiteY17869" fmla="*/ 2778082 h 7267344"/>
              <a:gd name="connsiteX17870" fmla="*/ 13796841 w 15576846"/>
              <a:gd name="connsiteY17870" fmla="*/ 2775946 h 7267344"/>
              <a:gd name="connsiteX17871" fmla="*/ 13799990 w 15576846"/>
              <a:gd name="connsiteY17871" fmla="*/ 2778870 h 7267344"/>
              <a:gd name="connsiteX17872" fmla="*/ 13801115 w 15576846"/>
              <a:gd name="connsiteY17872" fmla="*/ 2780669 h 7267344"/>
              <a:gd name="connsiteX17873" fmla="*/ 13770526 w 15576846"/>
              <a:gd name="connsiteY17873" fmla="*/ 2743445 h 7267344"/>
              <a:gd name="connsiteX17874" fmla="*/ 13767377 w 15576846"/>
              <a:gd name="connsiteY17874" fmla="*/ 2740746 h 7267344"/>
              <a:gd name="connsiteX17875" fmla="*/ 13765578 w 15576846"/>
              <a:gd name="connsiteY17875" fmla="*/ 2737597 h 7267344"/>
              <a:gd name="connsiteX17876" fmla="*/ 13768503 w 15576846"/>
              <a:gd name="connsiteY17876" fmla="*/ 2740408 h 7267344"/>
              <a:gd name="connsiteX17877" fmla="*/ 13770526 w 15576846"/>
              <a:gd name="connsiteY17877" fmla="*/ 2743445 h 7267344"/>
              <a:gd name="connsiteX17878" fmla="*/ 13739712 w 15576846"/>
              <a:gd name="connsiteY17878" fmla="*/ 2705996 h 7267344"/>
              <a:gd name="connsiteX17879" fmla="*/ 13736002 w 15576846"/>
              <a:gd name="connsiteY17879" fmla="*/ 2702847 h 7267344"/>
              <a:gd name="connsiteX17880" fmla="*/ 13734427 w 15576846"/>
              <a:gd name="connsiteY17880" fmla="*/ 2700035 h 7267344"/>
              <a:gd name="connsiteX17881" fmla="*/ 13738250 w 15576846"/>
              <a:gd name="connsiteY17881" fmla="*/ 2703747 h 7267344"/>
              <a:gd name="connsiteX17882" fmla="*/ 13739712 w 15576846"/>
              <a:gd name="connsiteY17882" fmla="*/ 2705996 h 7267344"/>
              <a:gd name="connsiteX17883" fmla="*/ 13705299 w 15576846"/>
              <a:gd name="connsiteY17883" fmla="*/ 2663936 h 7267344"/>
              <a:gd name="connsiteX17884" fmla="*/ 13704175 w 15576846"/>
              <a:gd name="connsiteY17884" fmla="*/ 2662924 h 7267344"/>
              <a:gd name="connsiteX17885" fmla="*/ 13703838 w 15576846"/>
              <a:gd name="connsiteY17885" fmla="*/ 2662362 h 7267344"/>
              <a:gd name="connsiteX17886" fmla="*/ 13705075 w 15576846"/>
              <a:gd name="connsiteY17886" fmla="*/ 2663599 h 7267344"/>
              <a:gd name="connsiteX17887" fmla="*/ 13705299 w 15576846"/>
              <a:gd name="connsiteY17887" fmla="*/ 2663936 h 7267344"/>
              <a:gd name="connsiteX17888" fmla="*/ 13641873 w 15576846"/>
              <a:gd name="connsiteY17888" fmla="*/ 2585327 h 7267344"/>
              <a:gd name="connsiteX17889" fmla="*/ 13640860 w 15576846"/>
              <a:gd name="connsiteY17889" fmla="*/ 2584427 h 7267344"/>
              <a:gd name="connsiteX17890" fmla="*/ 13639961 w 15576846"/>
              <a:gd name="connsiteY17890" fmla="*/ 2582965 h 7267344"/>
              <a:gd name="connsiteX17891" fmla="*/ 13640860 w 15576846"/>
              <a:gd name="connsiteY17891" fmla="*/ 2583865 h 7267344"/>
              <a:gd name="connsiteX17892" fmla="*/ 13641873 w 15576846"/>
              <a:gd name="connsiteY17892" fmla="*/ 2585327 h 7267344"/>
              <a:gd name="connsiteX17893" fmla="*/ 13609934 w 15576846"/>
              <a:gd name="connsiteY17893" fmla="*/ 2545067 h 7267344"/>
              <a:gd name="connsiteX17894" fmla="*/ 13609260 w 15576846"/>
              <a:gd name="connsiteY17894" fmla="*/ 2544504 h 7267344"/>
              <a:gd name="connsiteX17895" fmla="*/ 13607460 w 15576846"/>
              <a:gd name="connsiteY17895" fmla="*/ 2541468 h 7267344"/>
              <a:gd name="connsiteX17896" fmla="*/ 13607798 w 15576846"/>
              <a:gd name="connsiteY17896" fmla="*/ 2541805 h 7267344"/>
              <a:gd name="connsiteX17897" fmla="*/ 13609934 w 15576846"/>
              <a:gd name="connsiteY17897" fmla="*/ 2545067 h 7267344"/>
              <a:gd name="connsiteX17898" fmla="*/ 11974214 w 15576846"/>
              <a:gd name="connsiteY17898" fmla="*/ 3640870 h 7267344"/>
              <a:gd name="connsiteX17899" fmla="*/ 11964655 w 15576846"/>
              <a:gd name="connsiteY17899" fmla="*/ 3674158 h 7267344"/>
              <a:gd name="connsiteX17900" fmla="*/ 11950035 w 15576846"/>
              <a:gd name="connsiteY17900" fmla="*/ 3674945 h 7267344"/>
              <a:gd name="connsiteX17901" fmla="*/ 11959258 w 15576846"/>
              <a:gd name="connsiteY17901" fmla="*/ 3640870 h 7267344"/>
              <a:gd name="connsiteX17902" fmla="*/ 11974214 w 15576846"/>
              <a:gd name="connsiteY17902" fmla="*/ 3640870 h 7267344"/>
              <a:gd name="connsiteX17903" fmla="*/ 11962518 w 15576846"/>
              <a:gd name="connsiteY17903" fmla="*/ 3681918 h 7267344"/>
              <a:gd name="connsiteX17904" fmla="*/ 11953072 w 15576846"/>
              <a:gd name="connsiteY17904" fmla="*/ 3715318 h 7267344"/>
              <a:gd name="connsiteX17905" fmla="*/ 11938902 w 15576846"/>
              <a:gd name="connsiteY17905" fmla="*/ 3716893 h 7267344"/>
              <a:gd name="connsiteX17906" fmla="*/ 11948012 w 15576846"/>
              <a:gd name="connsiteY17906" fmla="*/ 3682818 h 7267344"/>
              <a:gd name="connsiteX17907" fmla="*/ 11962518 w 15576846"/>
              <a:gd name="connsiteY17907" fmla="*/ 3681918 h 7267344"/>
              <a:gd name="connsiteX17908" fmla="*/ 11950823 w 15576846"/>
              <a:gd name="connsiteY17908" fmla="*/ 3722965 h 7267344"/>
              <a:gd name="connsiteX17909" fmla="*/ 11941263 w 15576846"/>
              <a:gd name="connsiteY17909" fmla="*/ 3756478 h 7267344"/>
              <a:gd name="connsiteX17910" fmla="*/ 11927543 w 15576846"/>
              <a:gd name="connsiteY17910" fmla="*/ 3758728 h 7267344"/>
              <a:gd name="connsiteX17911" fmla="*/ 11936653 w 15576846"/>
              <a:gd name="connsiteY17911" fmla="*/ 3724540 h 7267344"/>
              <a:gd name="connsiteX17912" fmla="*/ 11950823 w 15576846"/>
              <a:gd name="connsiteY17912" fmla="*/ 3722965 h 7267344"/>
              <a:gd name="connsiteX17913" fmla="*/ 11939014 w 15576846"/>
              <a:gd name="connsiteY17913" fmla="*/ 3764351 h 7267344"/>
              <a:gd name="connsiteX17914" fmla="*/ 11929568 w 15576846"/>
              <a:gd name="connsiteY17914" fmla="*/ 3798088 h 7267344"/>
              <a:gd name="connsiteX17915" fmla="*/ 11916297 w 15576846"/>
              <a:gd name="connsiteY17915" fmla="*/ 3801012 h 7267344"/>
              <a:gd name="connsiteX17916" fmla="*/ 11925407 w 15576846"/>
              <a:gd name="connsiteY17916" fmla="*/ 3766599 h 7267344"/>
              <a:gd name="connsiteX17917" fmla="*/ 11939014 w 15576846"/>
              <a:gd name="connsiteY17917" fmla="*/ 3764351 h 7267344"/>
              <a:gd name="connsiteX17918" fmla="*/ 11911012 w 15576846"/>
              <a:gd name="connsiteY17918" fmla="*/ 3802137 h 7267344"/>
              <a:gd name="connsiteX17919" fmla="*/ 11897405 w 15576846"/>
              <a:gd name="connsiteY17919" fmla="*/ 3804836 h 7267344"/>
              <a:gd name="connsiteX17920" fmla="*/ 11906176 w 15576846"/>
              <a:gd name="connsiteY17920" fmla="*/ 3769636 h 7267344"/>
              <a:gd name="connsiteX17921" fmla="*/ 11920121 w 15576846"/>
              <a:gd name="connsiteY17921" fmla="*/ 3767499 h 7267344"/>
              <a:gd name="connsiteX17922" fmla="*/ 11911012 w 15576846"/>
              <a:gd name="connsiteY17922" fmla="*/ 3802137 h 7267344"/>
              <a:gd name="connsiteX17923" fmla="*/ 11908987 w 15576846"/>
              <a:gd name="connsiteY17923" fmla="*/ 3809896 h 7267344"/>
              <a:gd name="connsiteX17924" fmla="*/ 11899991 w 15576846"/>
              <a:gd name="connsiteY17924" fmla="*/ 3844196 h 7267344"/>
              <a:gd name="connsiteX17925" fmla="*/ 11886946 w 15576846"/>
              <a:gd name="connsiteY17925" fmla="*/ 3847458 h 7267344"/>
              <a:gd name="connsiteX17926" fmla="*/ 11895493 w 15576846"/>
              <a:gd name="connsiteY17926" fmla="*/ 3812595 h 7267344"/>
              <a:gd name="connsiteX17927" fmla="*/ 11908987 w 15576846"/>
              <a:gd name="connsiteY17927" fmla="*/ 3809896 h 7267344"/>
              <a:gd name="connsiteX17928" fmla="*/ 11881548 w 15576846"/>
              <a:gd name="connsiteY17928" fmla="*/ 3848695 h 7267344"/>
              <a:gd name="connsiteX17929" fmla="*/ 11868840 w 15576846"/>
              <a:gd name="connsiteY17929" fmla="*/ 3851619 h 7267344"/>
              <a:gd name="connsiteX17930" fmla="*/ 11877162 w 15576846"/>
              <a:gd name="connsiteY17930" fmla="*/ 3815857 h 7267344"/>
              <a:gd name="connsiteX17931" fmla="*/ 11890207 w 15576846"/>
              <a:gd name="connsiteY17931" fmla="*/ 3813495 h 7267344"/>
              <a:gd name="connsiteX17932" fmla="*/ 11881548 w 15576846"/>
              <a:gd name="connsiteY17932" fmla="*/ 3848695 h 7267344"/>
              <a:gd name="connsiteX17933" fmla="*/ 11863555 w 15576846"/>
              <a:gd name="connsiteY17933" fmla="*/ 3852856 h 7267344"/>
              <a:gd name="connsiteX17934" fmla="*/ 11850847 w 15576846"/>
              <a:gd name="connsiteY17934" fmla="*/ 3855667 h 7267344"/>
              <a:gd name="connsiteX17935" fmla="*/ 11858831 w 15576846"/>
              <a:gd name="connsiteY17935" fmla="*/ 3819230 h 7267344"/>
              <a:gd name="connsiteX17936" fmla="*/ 11871989 w 15576846"/>
              <a:gd name="connsiteY17936" fmla="*/ 3816981 h 7267344"/>
              <a:gd name="connsiteX17937" fmla="*/ 11863555 w 15576846"/>
              <a:gd name="connsiteY17937" fmla="*/ 3852856 h 7267344"/>
              <a:gd name="connsiteX17938" fmla="*/ 11845560 w 15576846"/>
              <a:gd name="connsiteY17938" fmla="*/ 3856792 h 7267344"/>
              <a:gd name="connsiteX17939" fmla="*/ 11832741 w 15576846"/>
              <a:gd name="connsiteY17939" fmla="*/ 3859491 h 7267344"/>
              <a:gd name="connsiteX17940" fmla="*/ 11840387 w 15576846"/>
              <a:gd name="connsiteY17940" fmla="*/ 3822267 h 7267344"/>
              <a:gd name="connsiteX17941" fmla="*/ 11853658 w 15576846"/>
              <a:gd name="connsiteY17941" fmla="*/ 3820018 h 7267344"/>
              <a:gd name="connsiteX17942" fmla="*/ 11845560 w 15576846"/>
              <a:gd name="connsiteY17942" fmla="*/ 3856792 h 7267344"/>
              <a:gd name="connsiteX17943" fmla="*/ 11827679 w 15576846"/>
              <a:gd name="connsiteY17943" fmla="*/ 3860616 h 7267344"/>
              <a:gd name="connsiteX17944" fmla="*/ 11598375 w 15576846"/>
              <a:gd name="connsiteY17944" fmla="*/ 3900089 h 7267344"/>
              <a:gd name="connsiteX17945" fmla="*/ 11028431 w 15576846"/>
              <a:gd name="connsiteY17945" fmla="*/ 3974874 h 7267344"/>
              <a:gd name="connsiteX17946" fmla="*/ 10922045 w 15576846"/>
              <a:gd name="connsiteY17946" fmla="*/ 3988144 h 7267344"/>
              <a:gd name="connsiteX17947" fmla="*/ 10879535 w 15576846"/>
              <a:gd name="connsiteY17947" fmla="*/ 3988594 h 7267344"/>
              <a:gd name="connsiteX17948" fmla="*/ 10414853 w 15576846"/>
              <a:gd name="connsiteY17948" fmla="*/ 3938212 h 7267344"/>
              <a:gd name="connsiteX17949" fmla="*/ 10132243 w 15576846"/>
              <a:gd name="connsiteY17949" fmla="*/ 3879396 h 7267344"/>
              <a:gd name="connsiteX17950" fmla="*/ 9882359 w 15576846"/>
              <a:gd name="connsiteY17950" fmla="*/ 3831151 h 7267344"/>
              <a:gd name="connsiteX17951" fmla="*/ 9402720 w 15576846"/>
              <a:gd name="connsiteY17951" fmla="*/ 3724427 h 7267344"/>
              <a:gd name="connsiteX17952" fmla="*/ 9193996 w 15576846"/>
              <a:gd name="connsiteY17952" fmla="*/ 3692039 h 7267344"/>
              <a:gd name="connsiteX17953" fmla="*/ 9192871 w 15576846"/>
              <a:gd name="connsiteY17953" fmla="*/ 3688103 h 7267344"/>
              <a:gd name="connsiteX17954" fmla="*/ 9402383 w 15576846"/>
              <a:gd name="connsiteY17954" fmla="*/ 3713744 h 7267344"/>
              <a:gd name="connsiteX17955" fmla="*/ 9882697 w 15576846"/>
              <a:gd name="connsiteY17955" fmla="*/ 3795052 h 7267344"/>
              <a:gd name="connsiteX17956" fmla="*/ 10138091 w 15576846"/>
              <a:gd name="connsiteY17956" fmla="*/ 3837561 h 7267344"/>
              <a:gd name="connsiteX17957" fmla="*/ 10419352 w 15576846"/>
              <a:gd name="connsiteY17957" fmla="*/ 3882095 h 7267344"/>
              <a:gd name="connsiteX17958" fmla="*/ 10886396 w 15576846"/>
              <a:gd name="connsiteY17958" fmla="*/ 3925055 h 7267344"/>
              <a:gd name="connsiteX17959" fmla="*/ 10929018 w 15576846"/>
              <a:gd name="connsiteY17959" fmla="*/ 3924605 h 7267344"/>
              <a:gd name="connsiteX17960" fmla="*/ 11057109 w 15576846"/>
              <a:gd name="connsiteY17960" fmla="*/ 3911560 h 7267344"/>
              <a:gd name="connsiteX17961" fmla="*/ 11624016 w 15576846"/>
              <a:gd name="connsiteY17961" fmla="*/ 3851844 h 7267344"/>
              <a:gd name="connsiteX17962" fmla="*/ 11835327 w 15576846"/>
              <a:gd name="connsiteY17962" fmla="*/ 3822829 h 7267344"/>
              <a:gd name="connsiteX17963" fmla="*/ 11827679 w 15576846"/>
              <a:gd name="connsiteY17963" fmla="*/ 3860616 h 7267344"/>
              <a:gd name="connsiteX17964" fmla="*/ 8738086 w 15576846"/>
              <a:gd name="connsiteY17964" fmla="*/ 2633797 h 7267344"/>
              <a:gd name="connsiteX17965" fmla="*/ 8174215 w 15576846"/>
              <a:gd name="connsiteY17965" fmla="*/ 2132116 h 7267344"/>
              <a:gd name="connsiteX17966" fmla="*/ 7514979 w 15576846"/>
              <a:gd name="connsiteY17966" fmla="*/ 2744682 h 7267344"/>
              <a:gd name="connsiteX17967" fmla="*/ 8180063 w 15576846"/>
              <a:gd name="connsiteY17967" fmla="*/ 2107150 h 7267344"/>
              <a:gd name="connsiteX17968" fmla="*/ 9108864 w 15576846"/>
              <a:gd name="connsiteY17968" fmla="*/ 3497822 h 7267344"/>
              <a:gd name="connsiteX17969" fmla="*/ 8738086 w 15576846"/>
              <a:gd name="connsiteY17969" fmla="*/ 2633797 h 7267344"/>
              <a:gd name="connsiteX17970" fmla="*/ 5838661 w 15576846"/>
              <a:gd name="connsiteY17970" fmla="*/ 1827464 h 7267344"/>
              <a:gd name="connsiteX17971" fmla="*/ 5428072 w 15576846"/>
              <a:gd name="connsiteY17971" fmla="*/ 793063 h 7267344"/>
              <a:gd name="connsiteX17972" fmla="*/ 4926504 w 15576846"/>
              <a:gd name="connsiteY17972" fmla="*/ 355371 h 7267344"/>
              <a:gd name="connsiteX17973" fmla="*/ 4870162 w 15576846"/>
              <a:gd name="connsiteY17973" fmla="*/ 360095 h 7267344"/>
              <a:gd name="connsiteX17974" fmla="*/ 4295270 w 15576846"/>
              <a:gd name="connsiteY17974" fmla="*/ 991104 h 7267344"/>
              <a:gd name="connsiteX17975" fmla="*/ 4081485 w 15576846"/>
              <a:gd name="connsiteY17975" fmla="*/ 1534057 h 7267344"/>
              <a:gd name="connsiteX17976" fmla="*/ 4304154 w 15576846"/>
              <a:gd name="connsiteY17976" fmla="*/ 938473 h 7267344"/>
              <a:gd name="connsiteX17977" fmla="*/ 4876797 w 15576846"/>
              <a:gd name="connsiteY17977" fmla="*/ 296668 h 7267344"/>
              <a:gd name="connsiteX17978" fmla="*/ 4932914 w 15576846"/>
              <a:gd name="connsiteY17978" fmla="*/ 291832 h 7267344"/>
              <a:gd name="connsiteX17979" fmla="*/ 5432346 w 15576846"/>
              <a:gd name="connsiteY17979" fmla="*/ 736159 h 7267344"/>
              <a:gd name="connsiteX17980" fmla="*/ 5838774 w 15576846"/>
              <a:gd name="connsiteY17980" fmla="*/ 1791252 h 7267344"/>
              <a:gd name="connsiteX17981" fmla="*/ 5888480 w 15576846"/>
              <a:gd name="connsiteY17981" fmla="*/ 1971974 h 7267344"/>
              <a:gd name="connsiteX17982" fmla="*/ 6107326 w 15576846"/>
              <a:gd name="connsiteY17982" fmla="*/ 2761213 h 7267344"/>
              <a:gd name="connsiteX17983" fmla="*/ 5838661 w 15576846"/>
              <a:gd name="connsiteY17983" fmla="*/ 1827464 h 7267344"/>
              <a:gd name="connsiteX17984" fmla="*/ 2201166 w 15576846"/>
              <a:gd name="connsiteY17984" fmla="*/ 3754566 h 7267344"/>
              <a:gd name="connsiteX17985" fmla="*/ 1683965 w 15576846"/>
              <a:gd name="connsiteY17985" fmla="*/ 3825078 h 7267344"/>
              <a:gd name="connsiteX17986" fmla="*/ 1431832 w 15576846"/>
              <a:gd name="connsiteY17986" fmla="*/ 3805848 h 7267344"/>
              <a:gd name="connsiteX17987" fmla="*/ 1395620 w 15576846"/>
              <a:gd name="connsiteY17987" fmla="*/ 3776383 h 7267344"/>
              <a:gd name="connsiteX17988" fmla="*/ 1660686 w 15576846"/>
              <a:gd name="connsiteY17988" fmla="*/ 3792915 h 7267344"/>
              <a:gd name="connsiteX17989" fmla="*/ 2181485 w 15576846"/>
              <a:gd name="connsiteY17989" fmla="*/ 3733199 h 7267344"/>
              <a:gd name="connsiteX17990" fmla="*/ 2594998 w 15576846"/>
              <a:gd name="connsiteY17990" fmla="*/ 3650541 h 7267344"/>
              <a:gd name="connsiteX17991" fmla="*/ 2201166 w 15576846"/>
              <a:gd name="connsiteY17991" fmla="*/ 3754566 h 7267344"/>
              <a:gd name="connsiteX17992" fmla="*/ 1420361 w 15576846"/>
              <a:gd name="connsiteY17992" fmla="*/ 3804723 h 7267344"/>
              <a:gd name="connsiteX17993" fmla="*/ 1408103 w 15576846"/>
              <a:gd name="connsiteY17993" fmla="*/ 3803486 h 7267344"/>
              <a:gd name="connsiteX17994" fmla="*/ 1372116 w 15576846"/>
              <a:gd name="connsiteY17994" fmla="*/ 3774584 h 7267344"/>
              <a:gd name="connsiteX17995" fmla="*/ 1383587 w 15576846"/>
              <a:gd name="connsiteY17995" fmla="*/ 3775484 h 7267344"/>
              <a:gd name="connsiteX17996" fmla="*/ 1420361 w 15576846"/>
              <a:gd name="connsiteY17996" fmla="*/ 3804723 h 7267344"/>
              <a:gd name="connsiteX17997" fmla="*/ 1396294 w 15576846"/>
              <a:gd name="connsiteY17997" fmla="*/ 3802249 h 7267344"/>
              <a:gd name="connsiteX17998" fmla="*/ 1384149 w 15576846"/>
              <a:gd name="connsiteY17998" fmla="*/ 3801012 h 7267344"/>
              <a:gd name="connsiteX17999" fmla="*/ 1348387 w 15576846"/>
              <a:gd name="connsiteY17999" fmla="*/ 3772560 h 7267344"/>
              <a:gd name="connsiteX18000" fmla="*/ 1359858 w 15576846"/>
              <a:gd name="connsiteY18000" fmla="*/ 3773460 h 7267344"/>
              <a:gd name="connsiteX18001" fmla="*/ 1396294 w 15576846"/>
              <a:gd name="connsiteY18001" fmla="*/ 3802249 h 7267344"/>
              <a:gd name="connsiteX18002" fmla="*/ 1371329 w 15576846"/>
              <a:gd name="connsiteY18002" fmla="*/ 3799775 h 7267344"/>
              <a:gd name="connsiteX18003" fmla="*/ 1359295 w 15576846"/>
              <a:gd name="connsiteY18003" fmla="*/ 3798538 h 7267344"/>
              <a:gd name="connsiteX18004" fmla="*/ 1323871 w 15576846"/>
              <a:gd name="connsiteY18004" fmla="*/ 3770648 h 7267344"/>
              <a:gd name="connsiteX18005" fmla="*/ 1335004 w 15576846"/>
              <a:gd name="connsiteY18005" fmla="*/ 3771548 h 7267344"/>
              <a:gd name="connsiteX18006" fmla="*/ 1371329 w 15576846"/>
              <a:gd name="connsiteY18006" fmla="*/ 3799775 h 7267344"/>
              <a:gd name="connsiteX18007" fmla="*/ 1347150 w 15576846"/>
              <a:gd name="connsiteY18007" fmla="*/ 3797188 h 7267344"/>
              <a:gd name="connsiteX18008" fmla="*/ 1335229 w 15576846"/>
              <a:gd name="connsiteY18008" fmla="*/ 3795839 h 7267344"/>
              <a:gd name="connsiteX18009" fmla="*/ 1300142 w 15576846"/>
              <a:gd name="connsiteY18009" fmla="*/ 3768511 h 7267344"/>
              <a:gd name="connsiteX18010" fmla="*/ 1311163 w 15576846"/>
              <a:gd name="connsiteY18010" fmla="*/ 3769524 h 7267344"/>
              <a:gd name="connsiteX18011" fmla="*/ 1347150 w 15576846"/>
              <a:gd name="connsiteY18011" fmla="*/ 3797188 h 7267344"/>
              <a:gd name="connsiteX18012" fmla="*/ 1288109 w 15576846"/>
              <a:gd name="connsiteY18012" fmla="*/ 3759740 h 7267344"/>
              <a:gd name="connsiteX18013" fmla="*/ 1249198 w 15576846"/>
              <a:gd name="connsiteY18013" fmla="*/ 3732862 h 7267344"/>
              <a:gd name="connsiteX18014" fmla="*/ 1258757 w 15576846"/>
              <a:gd name="connsiteY18014" fmla="*/ 3733536 h 7267344"/>
              <a:gd name="connsiteX18015" fmla="*/ 1299017 w 15576846"/>
              <a:gd name="connsiteY18015" fmla="*/ 3760752 h 7267344"/>
              <a:gd name="connsiteX18016" fmla="*/ 1288109 w 15576846"/>
              <a:gd name="connsiteY18016" fmla="*/ 3759740 h 7267344"/>
              <a:gd name="connsiteX18017" fmla="*/ 1235928 w 15576846"/>
              <a:gd name="connsiteY18017" fmla="*/ 3724315 h 7267344"/>
              <a:gd name="connsiteX18018" fmla="*/ 1191394 w 15576846"/>
              <a:gd name="connsiteY18018" fmla="*/ 3698112 h 7267344"/>
              <a:gd name="connsiteX18019" fmla="*/ 1198254 w 15576846"/>
              <a:gd name="connsiteY18019" fmla="*/ 3698449 h 7267344"/>
              <a:gd name="connsiteX18020" fmla="*/ 1245149 w 15576846"/>
              <a:gd name="connsiteY18020" fmla="*/ 3724990 h 7267344"/>
              <a:gd name="connsiteX18021" fmla="*/ 1235928 w 15576846"/>
              <a:gd name="connsiteY18021" fmla="*/ 3724315 h 7267344"/>
              <a:gd name="connsiteX18022" fmla="*/ 1175424 w 15576846"/>
              <a:gd name="connsiteY18022" fmla="*/ 3689677 h 7267344"/>
              <a:gd name="connsiteX18023" fmla="*/ 1120882 w 15576846"/>
              <a:gd name="connsiteY18023" fmla="*/ 3664599 h 7267344"/>
              <a:gd name="connsiteX18024" fmla="*/ 1121669 w 15576846"/>
              <a:gd name="connsiteY18024" fmla="*/ 3664599 h 7267344"/>
              <a:gd name="connsiteX18025" fmla="*/ 1181272 w 15576846"/>
              <a:gd name="connsiteY18025" fmla="*/ 3689902 h 7267344"/>
              <a:gd name="connsiteX18026" fmla="*/ 1175424 w 15576846"/>
              <a:gd name="connsiteY18026" fmla="*/ 3689677 h 7267344"/>
              <a:gd name="connsiteX18027" fmla="*/ 1574205 w 15576846"/>
              <a:gd name="connsiteY18027" fmla="*/ 4276715 h 7267344"/>
              <a:gd name="connsiteX18028" fmla="*/ 1582864 w 15576846"/>
              <a:gd name="connsiteY18028" fmla="*/ 4282450 h 7267344"/>
              <a:gd name="connsiteX18029" fmla="*/ 1584326 w 15576846"/>
              <a:gd name="connsiteY18029" fmla="*/ 4283800 h 7267344"/>
              <a:gd name="connsiteX18030" fmla="*/ 1587925 w 15576846"/>
              <a:gd name="connsiteY18030" fmla="*/ 4292909 h 7267344"/>
              <a:gd name="connsiteX18031" fmla="*/ 1578816 w 15576846"/>
              <a:gd name="connsiteY18031" fmla="*/ 4286049 h 7267344"/>
              <a:gd name="connsiteX18032" fmla="*/ 1574205 w 15576846"/>
              <a:gd name="connsiteY18032" fmla="*/ 4276715 h 7267344"/>
              <a:gd name="connsiteX18033" fmla="*/ 1602657 w 15576846"/>
              <a:gd name="connsiteY18033" fmla="*/ 4312140 h 7267344"/>
              <a:gd name="connsiteX18034" fmla="*/ 1611317 w 15576846"/>
              <a:gd name="connsiteY18034" fmla="*/ 4318213 h 7267344"/>
              <a:gd name="connsiteX18035" fmla="*/ 1614690 w 15576846"/>
              <a:gd name="connsiteY18035" fmla="*/ 4325972 h 7267344"/>
              <a:gd name="connsiteX18036" fmla="*/ 1606368 w 15576846"/>
              <a:gd name="connsiteY18036" fmla="*/ 4319562 h 7267344"/>
              <a:gd name="connsiteX18037" fmla="*/ 1602657 w 15576846"/>
              <a:gd name="connsiteY18037" fmla="*/ 4312140 h 7267344"/>
              <a:gd name="connsiteX18038" fmla="*/ 1659562 w 15576846"/>
              <a:gd name="connsiteY18038" fmla="*/ 4381752 h 7267344"/>
              <a:gd name="connsiteX18039" fmla="*/ 1666647 w 15576846"/>
              <a:gd name="connsiteY18039" fmla="*/ 4387038 h 7267344"/>
              <a:gd name="connsiteX18040" fmla="*/ 1669346 w 15576846"/>
              <a:gd name="connsiteY18040" fmla="*/ 4392661 h 7267344"/>
              <a:gd name="connsiteX18041" fmla="*/ 1662373 w 15576846"/>
              <a:gd name="connsiteY18041" fmla="*/ 4386813 h 7267344"/>
              <a:gd name="connsiteX18042" fmla="*/ 1659562 w 15576846"/>
              <a:gd name="connsiteY18042" fmla="*/ 4381752 h 7267344"/>
              <a:gd name="connsiteX18043" fmla="*/ 1688239 w 15576846"/>
              <a:gd name="connsiteY18043" fmla="*/ 4417064 h 7267344"/>
              <a:gd name="connsiteX18044" fmla="*/ 1694761 w 15576846"/>
              <a:gd name="connsiteY18044" fmla="*/ 4422012 h 7267344"/>
              <a:gd name="connsiteX18045" fmla="*/ 1698360 w 15576846"/>
              <a:gd name="connsiteY18045" fmla="*/ 4429097 h 7267344"/>
              <a:gd name="connsiteX18046" fmla="*/ 1692175 w 15576846"/>
              <a:gd name="connsiteY18046" fmla="*/ 4423812 h 7267344"/>
              <a:gd name="connsiteX18047" fmla="*/ 1688239 w 15576846"/>
              <a:gd name="connsiteY18047" fmla="*/ 4417064 h 7267344"/>
              <a:gd name="connsiteX18048" fmla="*/ 1705670 w 15576846"/>
              <a:gd name="connsiteY18048" fmla="*/ 4443380 h 7267344"/>
              <a:gd name="connsiteX18049" fmla="*/ 1708369 w 15576846"/>
              <a:gd name="connsiteY18049" fmla="*/ 4448216 h 7267344"/>
              <a:gd name="connsiteX18050" fmla="*/ 1704770 w 15576846"/>
              <a:gd name="connsiteY18050" fmla="*/ 4444954 h 7267344"/>
              <a:gd name="connsiteX18051" fmla="*/ 1701734 w 15576846"/>
              <a:gd name="connsiteY18051" fmla="*/ 4440119 h 7267344"/>
              <a:gd name="connsiteX18052" fmla="*/ 1705670 w 15576846"/>
              <a:gd name="connsiteY18052" fmla="*/ 4443380 h 7267344"/>
              <a:gd name="connsiteX18053" fmla="*/ 1732323 w 15576846"/>
              <a:gd name="connsiteY18053" fmla="*/ 4478017 h 7267344"/>
              <a:gd name="connsiteX18054" fmla="*/ 1734909 w 15576846"/>
              <a:gd name="connsiteY18054" fmla="*/ 4480267 h 7267344"/>
              <a:gd name="connsiteX18055" fmla="*/ 1735809 w 15576846"/>
              <a:gd name="connsiteY18055" fmla="*/ 4481841 h 7267344"/>
              <a:gd name="connsiteX18056" fmla="*/ 1732998 w 15576846"/>
              <a:gd name="connsiteY18056" fmla="*/ 4479254 h 7267344"/>
              <a:gd name="connsiteX18057" fmla="*/ 1732323 w 15576846"/>
              <a:gd name="connsiteY18057" fmla="*/ 4478017 h 7267344"/>
              <a:gd name="connsiteX18058" fmla="*/ 1761675 w 15576846"/>
              <a:gd name="connsiteY18058" fmla="*/ 4514791 h 7267344"/>
              <a:gd name="connsiteX18059" fmla="*/ 1764149 w 15576846"/>
              <a:gd name="connsiteY18059" fmla="*/ 4516928 h 7267344"/>
              <a:gd name="connsiteX18060" fmla="*/ 1765498 w 15576846"/>
              <a:gd name="connsiteY18060" fmla="*/ 4519290 h 7267344"/>
              <a:gd name="connsiteX18061" fmla="*/ 1763249 w 15576846"/>
              <a:gd name="connsiteY18061" fmla="*/ 4517041 h 7267344"/>
              <a:gd name="connsiteX18062" fmla="*/ 1761675 w 15576846"/>
              <a:gd name="connsiteY18062" fmla="*/ 4514791 h 7267344"/>
              <a:gd name="connsiteX18063" fmla="*/ 1790914 w 15576846"/>
              <a:gd name="connsiteY18063" fmla="*/ 4551341 h 7267344"/>
              <a:gd name="connsiteX18064" fmla="*/ 1793951 w 15576846"/>
              <a:gd name="connsiteY18064" fmla="*/ 4554040 h 7267344"/>
              <a:gd name="connsiteX18065" fmla="*/ 1795412 w 15576846"/>
              <a:gd name="connsiteY18065" fmla="*/ 4556626 h 7267344"/>
              <a:gd name="connsiteX18066" fmla="*/ 1792264 w 15576846"/>
              <a:gd name="connsiteY18066" fmla="*/ 4553477 h 7267344"/>
              <a:gd name="connsiteX18067" fmla="*/ 1790914 w 15576846"/>
              <a:gd name="connsiteY18067" fmla="*/ 4551341 h 7267344"/>
              <a:gd name="connsiteX18068" fmla="*/ 1823527 w 15576846"/>
              <a:gd name="connsiteY18068" fmla="*/ 4592613 h 7267344"/>
              <a:gd name="connsiteX18069" fmla="*/ 1824314 w 15576846"/>
              <a:gd name="connsiteY18069" fmla="*/ 4593401 h 7267344"/>
              <a:gd name="connsiteX18070" fmla="*/ 1824427 w 15576846"/>
              <a:gd name="connsiteY18070" fmla="*/ 4593625 h 7267344"/>
              <a:gd name="connsiteX18071" fmla="*/ 1823527 w 15576846"/>
              <a:gd name="connsiteY18071" fmla="*/ 4592613 h 7267344"/>
              <a:gd name="connsiteX18072" fmla="*/ 1823527 w 15576846"/>
              <a:gd name="connsiteY18072" fmla="*/ 4592613 h 7267344"/>
              <a:gd name="connsiteX18073" fmla="*/ 1883243 w 15576846"/>
              <a:gd name="connsiteY18073" fmla="*/ 4669311 h 7267344"/>
              <a:gd name="connsiteX18074" fmla="*/ 1884930 w 15576846"/>
              <a:gd name="connsiteY18074" fmla="*/ 4670997 h 7267344"/>
              <a:gd name="connsiteX18075" fmla="*/ 1885267 w 15576846"/>
              <a:gd name="connsiteY18075" fmla="*/ 4671560 h 7267344"/>
              <a:gd name="connsiteX18076" fmla="*/ 1883243 w 15576846"/>
              <a:gd name="connsiteY18076" fmla="*/ 4669423 h 7267344"/>
              <a:gd name="connsiteX18077" fmla="*/ 1883243 w 15576846"/>
              <a:gd name="connsiteY18077" fmla="*/ 4669311 h 7267344"/>
              <a:gd name="connsiteX18078" fmla="*/ 2318461 w 15576846"/>
              <a:gd name="connsiteY18078" fmla="*/ 5273217 h 7267344"/>
              <a:gd name="connsiteX18079" fmla="*/ 2638857 w 15576846"/>
              <a:gd name="connsiteY18079" fmla="*/ 5464848 h 7267344"/>
              <a:gd name="connsiteX18080" fmla="*/ 2951269 w 15576846"/>
              <a:gd name="connsiteY18080" fmla="*/ 5234081 h 7267344"/>
              <a:gd name="connsiteX18081" fmla="*/ 3171577 w 15576846"/>
              <a:gd name="connsiteY18081" fmla="*/ 4797964 h 7267344"/>
              <a:gd name="connsiteX18082" fmla="*/ 3547078 w 15576846"/>
              <a:gd name="connsiteY18082" fmla="*/ 3633673 h 7267344"/>
              <a:gd name="connsiteX18083" fmla="*/ 3562035 w 15576846"/>
              <a:gd name="connsiteY18083" fmla="*/ 3633673 h 7267344"/>
              <a:gd name="connsiteX18084" fmla="*/ 3191145 w 15576846"/>
              <a:gd name="connsiteY18084" fmla="*/ 4819444 h 7267344"/>
              <a:gd name="connsiteX18085" fmla="*/ 2662136 w 15576846"/>
              <a:gd name="connsiteY18085" fmla="*/ 5497123 h 7267344"/>
              <a:gd name="connsiteX18086" fmla="*/ 2318461 w 15576846"/>
              <a:gd name="connsiteY18086" fmla="*/ 5273217 h 7267344"/>
              <a:gd name="connsiteX18087" fmla="*/ 2318461 w 15576846"/>
              <a:gd name="connsiteY18087" fmla="*/ 5273217 h 7267344"/>
              <a:gd name="connsiteX18088" fmla="*/ 3549327 w 15576846"/>
              <a:gd name="connsiteY18088" fmla="*/ 3626025 h 7267344"/>
              <a:gd name="connsiteX18089" fmla="*/ 3558324 w 15576846"/>
              <a:gd name="connsiteY18089" fmla="*/ 3594874 h 7267344"/>
              <a:gd name="connsiteX18090" fmla="*/ 3572832 w 15576846"/>
              <a:gd name="connsiteY18090" fmla="*/ 3593750 h 7267344"/>
              <a:gd name="connsiteX18091" fmla="*/ 3564060 w 15576846"/>
              <a:gd name="connsiteY18091" fmla="*/ 3626025 h 7267344"/>
              <a:gd name="connsiteX18092" fmla="*/ 3549327 w 15576846"/>
              <a:gd name="connsiteY18092" fmla="*/ 3626025 h 7267344"/>
              <a:gd name="connsiteX18093" fmla="*/ 3560461 w 15576846"/>
              <a:gd name="connsiteY18093" fmla="*/ 3587227 h 7267344"/>
              <a:gd name="connsiteX18094" fmla="*/ 3569345 w 15576846"/>
              <a:gd name="connsiteY18094" fmla="*/ 3555738 h 7267344"/>
              <a:gd name="connsiteX18095" fmla="*/ 3583628 w 15576846"/>
              <a:gd name="connsiteY18095" fmla="*/ 3553602 h 7267344"/>
              <a:gd name="connsiteX18096" fmla="*/ 3574968 w 15576846"/>
              <a:gd name="connsiteY18096" fmla="*/ 3585990 h 7267344"/>
              <a:gd name="connsiteX18097" fmla="*/ 3560461 w 15576846"/>
              <a:gd name="connsiteY18097" fmla="*/ 3587227 h 7267344"/>
              <a:gd name="connsiteX18098" fmla="*/ 3571482 w 15576846"/>
              <a:gd name="connsiteY18098" fmla="*/ 3548091 h 7267344"/>
              <a:gd name="connsiteX18099" fmla="*/ 3580479 w 15576846"/>
              <a:gd name="connsiteY18099" fmla="*/ 3516490 h 7267344"/>
              <a:gd name="connsiteX18100" fmla="*/ 3594311 w 15576846"/>
              <a:gd name="connsiteY18100" fmla="*/ 3513454 h 7267344"/>
              <a:gd name="connsiteX18101" fmla="*/ 3585652 w 15576846"/>
              <a:gd name="connsiteY18101" fmla="*/ 3545954 h 7267344"/>
              <a:gd name="connsiteX18102" fmla="*/ 3571482 w 15576846"/>
              <a:gd name="connsiteY18102" fmla="*/ 3548091 h 7267344"/>
              <a:gd name="connsiteX18103" fmla="*/ 3582615 w 15576846"/>
              <a:gd name="connsiteY18103" fmla="*/ 3508843 h 7267344"/>
              <a:gd name="connsiteX18104" fmla="*/ 3591612 w 15576846"/>
              <a:gd name="connsiteY18104" fmla="*/ 3476679 h 7267344"/>
              <a:gd name="connsiteX18105" fmla="*/ 3605107 w 15576846"/>
              <a:gd name="connsiteY18105" fmla="*/ 3472856 h 7267344"/>
              <a:gd name="connsiteX18106" fmla="*/ 3596335 w 15576846"/>
              <a:gd name="connsiteY18106" fmla="*/ 3505694 h 7267344"/>
              <a:gd name="connsiteX18107" fmla="*/ 3582615 w 15576846"/>
              <a:gd name="connsiteY18107" fmla="*/ 3508843 h 7267344"/>
              <a:gd name="connsiteX18108" fmla="*/ 3610505 w 15576846"/>
              <a:gd name="connsiteY18108" fmla="*/ 3471394 h 7267344"/>
              <a:gd name="connsiteX18109" fmla="*/ 3622876 w 15576846"/>
              <a:gd name="connsiteY18109" fmla="*/ 3468470 h 7267344"/>
              <a:gd name="connsiteX18110" fmla="*/ 3614441 w 15576846"/>
              <a:gd name="connsiteY18110" fmla="*/ 3502208 h 7267344"/>
              <a:gd name="connsiteX18111" fmla="*/ 3601621 w 15576846"/>
              <a:gd name="connsiteY18111" fmla="*/ 3504569 h 7267344"/>
              <a:gd name="connsiteX18112" fmla="*/ 3610505 w 15576846"/>
              <a:gd name="connsiteY18112" fmla="*/ 3471394 h 7267344"/>
              <a:gd name="connsiteX18113" fmla="*/ 3612530 w 15576846"/>
              <a:gd name="connsiteY18113" fmla="*/ 3463747 h 7267344"/>
              <a:gd name="connsiteX18114" fmla="*/ 3621076 w 15576846"/>
              <a:gd name="connsiteY18114" fmla="*/ 3431246 h 7267344"/>
              <a:gd name="connsiteX18115" fmla="*/ 3632997 w 15576846"/>
              <a:gd name="connsiteY18115" fmla="*/ 3427647 h 7267344"/>
              <a:gd name="connsiteX18116" fmla="*/ 3624788 w 15576846"/>
              <a:gd name="connsiteY18116" fmla="*/ 3460823 h 7267344"/>
              <a:gd name="connsiteX18117" fmla="*/ 3612530 w 15576846"/>
              <a:gd name="connsiteY18117" fmla="*/ 3463747 h 7267344"/>
              <a:gd name="connsiteX18118" fmla="*/ 3638508 w 15576846"/>
              <a:gd name="connsiteY18118" fmla="*/ 3426073 h 7267344"/>
              <a:gd name="connsiteX18119" fmla="*/ 3650653 w 15576846"/>
              <a:gd name="connsiteY18119" fmla="*/ 3422811 h 7267344"/>
              <a:gd name="connsiteX18120" fmla="*/ 3642669 w 15576846"/>
              <a:gd name="connsiteY18120" fmla="*/ 3456999 h 7267344"/>
              <a:gd name="connsiteX18121" fmla="*/ 3630185 w 15576846"/>
              <a:gd name="connsiteY18121" fmla="*/ 3459698 h 7267344"/>
              <a:gd name="connsiteX18122" fmla="*/ 3638508 w 15576846"/>
              <a:gd name="connsiteY18122" fmla="*/ 3426073 h 7267344"/>
              <a:gd name="connsiteX18123" fmla="*/ 3655939 w 15576846"/>
              <a:gd name="connsiteY18123" fmla="*/ 3421462 h 7267344"/>
              <a:gd name="connsiteX18124" fmla="*/ 3668085 w 15576846"/>
              <a:gd name="connsiteY18124" fmla="*/ 3418426 h 7267344"/>
              <a:gd name="connsiteX18125" fmla="*/ 3660437 w 15576846"/>
              <a:gd name="connsiteY18125" fmla="*/ 3453400 h 7267344"/>
              <a:gd name="connsiteX18126" fmla="*/ 3647842 w 15576846"/>
              <a:gd name="connsiteY18126" fmla="*/ 3455874 h 7267344"/>
              <a:gd name="connsiteX18127" fmla="*/ 3655939 w 15576846"/>
              <a:gd name="connsiteY18127" fmla="*/ 3421462 h 7267344"/>
              <a:gd name="connsiteX18128" fmla="*/ 3673258 w 15576846"/>
              <a:gd name="connsiteY18128" fmla="*/ 3417188 h 7267344"/>
              <a:gd name="connsiteX18129" fmla="*/ 3685403 w 15576846"/>
              <a:gd name="connsiteY18129" fmla="*/ 3414377 h 7267344"/>
              <a:gd name="connsiteX18130" fmla="*/ 3678093 w 15576846"/>
              <a:gd name="connsiteY18130" fmla="*/ 3450251 h 7267344"/>
              <a:gd name="connsiteX18131" fmla="*/ 3665498 w 15576846"/>
              <a:gd name="connsiteY18131" fmla="*/ 3452501 h 7267344"/>
              <a:gd name="connsiteX18132" fmla="*/ 3673258 w 15576846"/>
              <a:gd name="connsiteY18132" fmla="*/ 3417188 h 7267344"/>
              <a:gd name="connsiteX18133" fmla="*/ 3690576 w 15576846"/>
              <a:gd name="connsiteY18133" fmla="*/ 3413140 h 7267344"/>
              <a:gd name="connsiteX18134" fmla="*/ 3951369 w 15576846"/>
              <a:gd name="connsiteY18134" fmla="*/ 3366582 h 7267344"/>
              <a:gd name="connsiteX18135" fmla="*/ 4518164 w 15576846"/>
              <a:gd name="connsiteY18135" fmla="*/ 3291796 h 7267344"/>
              <a:gd name="connsiteX18136" fmla="*/ 4623313 w 15576846"/>
              <a:gd name="connsiteY18136" fmla="*/ 3278526 h 7267344"/>
              <a:gd name="connsiteX18137" fmla="*/ 4665598 w 15576846"/>
              <a:gd name="connsiteY18137" fmla="*/ 3278076 h 7267344"/>
              <a:gd name="connsiteX18138" fmla="*/ 5102727 w 15576846"/>
              <a:gd name="connsiteY18138" fmla="*/ 3324072 h 7267344"/>
              <a:gd name="connsiteX18139" fmla="*/ 5393997 w 15576846"/>
              <a:gd name="connsiteY18139" fmla="*/ 3384463 h 7267344"/>
              <a:gd name="connsiteX18140" fmla="*/ 5657264 w 15576846"/>
              <a:gd name="connsiteY18140" fmla="*/ 3435632 h 7267344"/>
              <a:gd name="connsiteX18141" fmla="*/ 6133979 w 15576846"/>
              <a:gd name="connsiteY18141" fmla="*/ 3542356 h 7267344"/>
              <a:gd name="connsiteX18142" fmla="*/ 6324710 w 15576846"/>
              <a:gd name="connsiteY18142" fmla="*/ 3572045 h 7267344"/>
              <a:gd name="connsiteX18143" fmla="*/ 6325947 w 15576846"/>
              <a:gd name="connsiteY18143" fmla="*/ 3576543 h 7267344"/>
              <a:gd name="connsiteX18144" fmla="*/ 6134541 w 15576846"/>
              <a:gd name="connsiteY18144" fmla="*/ 3553039 h 7267344"/>
              <a:gd name="connsiteX18145" fmla="*/ 5657039 w 15576846"/>
              <a:gd name="connsiteY18145" fmla="*/ 3471619 h 7267344"/>
              <a:gd name="connsiteX18146" fmla="*/ 5388374 w 15576846"/>
              <a:gd name="connsiteY18146" fmla="*/ 3426747 h 7267344"/>
              <a:gd name="connsiteX18147" fmla="*/ 5098342 w 15576846"/>
              <a:gd name="connsiteY18147" fmla="*/ 3380864 h 7267344"/>
              <a:gd name="connsiteX18148" fmla="*/ 4659076 w 15576846"/>
              <a:gd name="connsiteY18148" fmla="*/ 3341503 h 7267344"/>
              <a:gd name="connsiteX18149" fmla="*/ 4616678 w 15576846"/>
              <a:gd name="connsiteY18149" fmla="*/ 3341953 h 7267344"/>
              <a:gd name="connsiteX18150" fmla="*/ 4489712 w 15576846"/>
              <a:gd name="connsiteY18150" fmla="*/ 3354886 h 7267344"/>
              <a:gd name="connsiteX18151" fmla="*/ 3926066 w 15576846"/>
              <a:gd name="connsiteY18151" fmla="*/ 3414602 h 7267344"/>
              <a:gd name="connsiteX18152" fmla="*/ 3683154 w 15576846"/>
              <a:gd name="connsiteY18152" fmla="*/ 3449127 h 7267344"/>
              <a:gd name="connsiteX18153" fmla="*/ 3690576 w 15576846"/>
              <a:gd name="connsiteY18153" fmla="*/ 3413140 h 7267344"/>
              <a:gd name="connsiteX18154" fmla="*/ 6357099 w 15576846"/>
              <a:gd name="connsiteY18154" fmla="*/ 3610506 h 7267344"/>
              <a:gd name="connsiteX18155" fmla="*/ 6358336 w 15576846"/>
              <a:gd name="connsiteY18155" fmla="*/ 3614442 h 7267344"/>
              <a:gd name="connsiteX18156" fmla="*/ 6358336 w 15576846"/>
              <a:gd name="connsiteY18156" fmla="*/ 3614442 h 7267344"/>
              <a:gd name="connsiteX18157" fmla="*/ 6357099 w 15576846"/>
              <a:gd name="connsiteY18157" fmla="*/ 3610506 h 7267344"/>
              <a:gd name="connsiteX18158" fmla="*/ 6357099 w 15576846"/>
              <a:gd name="connsiteY18158" fmla="*/ 3610506 h 7267344"/>
              <a:gd name="connsiteX18159" fmla="*/ 6360585 w 15576846"/>
              <a:gd name="connsiteY18159" fmla="*/ 3621977 h 7267344"/>
              <a:gd name="connsiteX18160" fmla="*/ 6361822 w 15576846"/>
              <a:gd name="connsiteY18160" fmla="*/ 3625913 h 7267344"/>
              <a:gd name="connsiteX18161" fmla="*/ 6361822 w 15576846"/>
              <a:gd name="connsiteY18161" fmla="*/ 3625913 h 7267344"/>
              <a:gd name="connsiteX18162" fmla="*/ 6360585 w 15576846"/>
              <a:gd name="connsiteY18162" fmla="*/ 3621977 h 7267344"/>
              <a:gd name="connsiteX18163" fmla="*/ 6360585 w 15576846"/>
              <a:gd name="connsiteY18163" fmla="*/ 3621977 h 7267344"/>
              <a:gd name="connsiteX18164" fmla="*/ 6371831 w 15576846"/>
              <a:gd name="connsiteY18164" fmla="*/ 3640870 h 7267344"/>
              <a:gd name="connsiteX18165" fmla="*/ 6399608 w 15576846"/>
              <a:gd name="connsiteY18165" fmla="*/ 3728926 h 7267344"/>
              <a:gd name="connsiteX18166" fmla="*/ 6782869 w 15576846"/>
              <a:gd name="connsiteY18166" fmla="*/ 4633099 h 7267344"/>
              <a:gd name="connsiteX18167" fmla="*/ 7346515 w 15576846"/>
              <a:gd name="connsiteY18167" fmla="*/ 5134780 h 7267344"/>
              <a:gd name="connsiteX18168" fmla="*/ 8000916 w 15576846"/>
              <a:gd name="connsiteY18168" fmla="*/ 4529186 h 7267344"/>
              <a:gd name="connsiteX18169" fmla="*/ 7340554 w 15576846"/>
              <a:gd name="connsiteY18169" fmla="*/ 5159746 h 7267344"/>
              <a:gd name="connsiteX18170" fmla="*/ 6398933 w 15576846"/>
              <a:gd name="connsiteY18170" fmla="*/ 3727464 h 7267344"/>
              <a:gd name="connsiteX18171" fmla="*/ 6371831 w 15576846"/>
              <a:gd name="connsiteY18171" fmla="*/ 3640870 h 7267344"/>
              <a:gd name="connsiteX18172" fmla="*/ 6371831 w 15576846"/>
              <a:gd name="connsiteY18172" fmla="*/ 3640870 h 7267344"/>
              <a:gd name="connsiteX18173" fmla="*/ 9683082 w 15576846"/>
              <a:gd name="connsiteY18173" fmla="*/ 5439432 h 7267344"/>
              <a:gd name="connsiteX18174" fmla="*/ 10071403 w 15576846"/>
              <a:gd name="connsiteY18174" fmla="*/ 6432560 h 7267344"/>
              <a:gd name="connsiteX18175" fmla="*/ 10595801 w 15576846"/>
              <a:gd name="connsiteY18175" fmla="*/ 6911412 h 7267344"/>
              <a:gd name="connsiteX18176" fmla="*/ 10652143 w 15576846"/>
              <a:gd name="connsiteY18176" fmla="*/ 6906689 h 7267344"/>
              <a:gd name="connsiteX18177" fmla="*/ 11227372 w 15576846"/>
              <a:gd name="connsiteY18177" fmla="*/ 6275679 h 7267344"/>
              <a:gd name="connsiteX18178" fmla="*/ 11431711 w 15576846"/>
              <a:gd name="connsiteY18178" fmla="*/ 5762415 h 7267344"/>
              <a:gd name="connsiteX18179" fmla="*/ 11217926 w 15576846"/>
              <a:gd name="connsiteY18179" fmla="*/ 6328310 h 7267344"/>
              <a:gd name="connsiteX18180" fmla="*/ 10645058 w 15576846"/>
              <a:gd name="connsiteY18180" fmla="*/ 6970115 h 7267344"/>
              <a:gd name="connsiteX18181" fmla="*/ 10588941 w 15576846"/>
              <a:gd name="connsiteY18181" fmla="*/ 6974951 h 7267344"/>
              <a:gd name="connsiteX18182" fmla="*/ 10066904 w 15576846"/>
              <a:gd name="connsiteY18182" fmla="*/ 6488677 h 7267344"/>
              <a:gd name="connsiteX18183" fmla="*/ 9682631 w 15576846"/>
              <a:gd name="connsiteY18183" fmla="*/ 5475531 h 7267344"/>
              <a:gd name="connsiteX18184" fmla="*/ 9640122 w 15576846"/>
              <a:gd name="connsiteY18184" fmla="*/ 5320787 h 7267344"/>
              <a:gd name="connsiteX18185" fmla="*/ 9407781 w 15576846"/>
              <a:gd name="connsiteY18185" fmla="*/ 4484090 h 7267344"/>
              <a:gd name="connsiteX18186" fmla="*/ 9683082 w 15576846"/>
              <a:gd name="connsiteY18186" fmla="*/ 5439432 h 7267344"/>
              <a:gd name="connsiteX18187" fmla="*/ 13382654 w 15576846"/>
              <a:gd name="connsiteY18187" fmla="*/ 3537970 h 7267344"/>
              <a:gd name="connsiteX18188" fmla="*/ 13902666 w 15576846"/>
              <a:gd name="connsiteY18188" fmla="*/ 3481740 h 7267344"/>
              <a:gd name="connsiteX18189" fmla="*/ 14130171 w 15576846"/>
              <a:gd name="connsiteY18189" fmla="*/ 3495460 h 7267344"/>
              <a:gd name="connsiteX18190" fmla="*/ 14171331 w 15576846"/>
              <a:gd name="connsiteY18190" fmla="*/ 3525149 h 7267344"/>
              <a:gd name="connsiteX18191" fmla="*/ 13926957 w 15576846"/>
              <a:gd name="connsiteY18191" fmla="*/ 3513903 h 7267344"/>
              <a:gd name="connsiteX18192" fmla="*/ 13663127 w 15576846"/>
              <a:gd name="connsiteY18192" fmla="*/ 3528861 h 7267344"/>
              <a:gd name="connsiteX18193" fmla="*/ 13403346 w 15576846"/>
              <a:gd name="connsiteY18193" fmla="*/ 3559112 h 7267344"/>
              <a:gd name="connsiteX18194" fmla="*/ 13000067 w 15576846"/>
              <a:gd name="connsiteY18194" fmla="*/ 3619166 h 7267344"/>
              <a:gd name="connsiteX18195" fmla="*/ 13382654 w 15576846"/>
              <a:gd name="connsiteY18195" fmla="*/ 3537970 h 7267344"/>
              <a:gd name="connsiteX18196" fmla="*/ 14142541 w 15576846"/>
              <a:gd name="connsiteY18196" fmla="*/ 3496248 h 7267344"/>
              <a:gd name="connsiteX18197" fmla="*/ 14154800 w 15576846"/>
              <a:gd name="connsiteY18197" fmla="*/ 3497147 h 7267344"/>
              <a:gd name="connsiteX18198" fmla="*/ 14195623 w 15576846"/>
              <a:gd name="connsiteY18198" fmla="*/ 3526387 h 7267344"/>
              <a:gd name="connsiteX18199" fmla="*/ 14184377 w 15576846"/>
              <a:gd name="connsiteY18199" fmla="*/ 3525712 h 7267344"/>
              <a:gd name="connsiteX18200" fmla="*/ 14142541 w 15576846"/>
              <a:gd name="connsiteY18200" fmla="*/ 3496248 h 7267344"/>
              <a:gd name="connsiteX18201" fmla="*/ 14167395 w 15576846"/>
              <a:gd name="connsiteY18201" fmla="*/ 3498047 h 7267344"/>
              <a:gd name="connsiteX18202" fmla="*/ 14179653 w 15576846"/>
              <a:gd name="connsiteY18202" fmla="*/ 3498946 h 7267344"/>
              <a:gd name="connsiteX18203" fmla="*/ 14220138 w 15576846"/>
              <a:gd name="connsiteY18203" fmla="*/ 3527736 h 7267344"/>
              <a:gd name="connsiteX18204" fmla="*/ 14209005 w 15576846"/>
              <a:gd name="connsiteY18204" fmla="*/ 3527061 h 7267344"/>
              <a:gd name="connsiteX18205" fmla="*/ 14167395 w 15576846"/>
              <a:gd name="connsiteY18205" fmla="*/ 3498047 h 7267344"/>
              <a:gd name="connsiteX18206" fmla="*/ 14193373 w 15576846"/>
              <a:gd name="connsiteY18206" fmla="*/ 3500071 h 7267344"/>
              <a:gd name="connsiteX18207" fmla="*/ 14205632 w 15576846"/>
              <a:gd name="connsiteY18207" fmla="*/ 3501083 h 7267344"/>
              <a:gd name="connsiteX18208" fmla="*/ 14245666 w 15576846"/>
              <a:gd name="connsiteY18208" fmla="*/ 3529310 h 7267344"/>
              <a:gd name="connsiteX18209" fmla="*/ 14240044 w 15576846"/>
              <a:gd name="connsiteY18209" fmla="*/ 3528973 h 7267344"/>
              <a:gd name="connsiteX18210" fmla="*/ 14234758 w 15576846"/>
              <a:gd name="connsiteY18210" fmla="*/ 3528636 h 7267344"/>
              <a:gd name="connsiteX18211" fmla="*/ 14193373 w 15576846"/>
              <a:gd name="connsiteY18211" fmla="*/ 3500071 h 7267344"/>
              <a:gd name="connsiteX18212" fmla="*/ 14258262 w 15576846"/>
              <a:gd name="connsiteY18212" fmla="*/ 3537745 h 7267344"/>
              <a:gd name="connsiteX18213" fmla="*/ 14304370 w 15576846"/>
              <a:gd name="connsiteY18213" fmla="*/ 3565522 h 7267344"/>
              <a:gd name="connsiteX18214" fmla="*/ 14296048 w 15576846"/>
              <a:gd name="connsiteY18214" fmla="*/ 3565185 h 7267344"/>
              <a:gd name="connsiteX18215" fmla="*/ 14247691 w 15576846"/>
              <a:gd name="connsiteY18215" fmla="*/ 3537183 h 7267344"/>
              <a:gd name="connsiteX18216" fmla="*/ 14258262 w 15576846"/>
              <a:gd name="connsiteY18216" fmla="*/ 3537745 h 7267344"/>
              <a:gd name="connsiteX18217" fmla="*/ 14319664 w 15576846"/>
              <a:gd name="connsiteY18217" fmla="*/ 3573732 h 7267344"/>
              <a:gd name="connsiteX18218" fmla="*/ 14376457 w 15576846"/>
              <a:gd name="connsiteY18218" fmla="*/ 3600385 h 7267344"/>
              <a:gd name="connsiteX18219" fmla="*/ 14373983 w 15576846"/>
              <a:gd name="connsiteY18219" fmla="*/ 3600272 h 7267344"/>
              <a:gd name="connsiteX18220" fmla="*/ 14312130 w 15576846"/>
              <a:gd name="connsiteY18220" fmla="*/ 3573282 h 7267344"/>
              <a:gd name="connsiteX18221" fmla="*/ 14319664 w 15576846"/>
              <a:gd name="connsiteY18221" fmla="*/ 3573732 h 7267344"/>
              <a:gd name="connsiteX18222" fmla="*/ 14028620 w 15576846"/>
              <a:gd name="connsiteY18222" fmla="*/ 3039213 h 7267344"/>
              <a:gd name="connsiteX18223" fmla="*/ 14021311 w 15576846"/>
              <a:gd name="connsiteY18223" fmla="*/ 3034152 h 7267344"/>
              <a:gd name="connsiteX18224" fmla="*/ 14019398 w 15576846"/>
              <a:gd name="connsiteY18224" fmla="*/ 3030216 h 7267344"/>
              <a:gd name="connsiteX18225" fmla="*/ 14026596 w 15576846"/>
              <a:gd name="connsiteY18225" fmla="*/ 3036064 h 7267344"/>
              <a:gd name="connsiteX18226" fmla="*/ 14028620 w 15576846"/>
              <a:gd name="connsiteY18226" fmla="*/ 3039213 h 7267344"/>
              <a:gd name="connsiteX18227" fmla="*/ 14039417 w 15576846"/>
              <a:gd name="connsiteY18227" fmla="*/ 3046860 h 7267344"/>
              <a:gd name="connsiteX18228" fmla="*/ 14040766 w 15576846"/>
              <a:gd name="connsiteY18228" fmla="*/ 3047985 h 7267344"/>
              <a:gd name="connsiteX18229" fmla="*/ 14039642 w 15576846"/>
              <a:gd name="connsiteY18229" fmla="*/ 3047197 h 7267344"/>
              <a:gd name="connsiteX18230" fmla="*/ 14039417 w 15576846"/>
              <a:gd name="connsiteY18230" fmla="*/ 3046860 h 7267344"/>
              <a:gd name="connsiteX18231" fmla="*/ 14011976 w 15576846"/>
              <a:gd name="connsiteY18231" fmla="*/ 3027742 h 7267344"/>
              <a:gd name="connsiteX18232" fmla="*/ 14002642 w 15576846"/>
              <a:gd name="connsiteY18232" fmla="*/ 3021669 h 7267344"/>
              <a:gd name="connsiteX18233" fmla="*/ 13999606 w 15576846"/>
              <a:gd name="connsiteY18233" fmla="*/ 3015034 h 7267344"/>
              <a:gd name="connsiteX18234" fmla="*/ 14008603 w 15576846"/>
              <a:gd name="connsiteY18234" fmla="*/ 3021782 h 7267344"/>
              <a:gd name="connsiteX18235" fmla="*/ 14011976 w 15576846"/>
              <a:gd name="connsiteY18235" fmla="*/ 3027742 h 7267344"/>
              <a:gd name="connsiteX18236" fmla="*/ 13994095 w 15576846"/>
              <a:gd name="connsiteY18236" fmla="*/ 3003338 h 7267344"/>
              <a:gd name="connsiteX18237" fmla="*/ 13991284 w 15576846"/>
              <a:gd name="connsiteY18237" fmla="*/ 2997828 h 7267344"/>
              <a:gd name="connsiteX18238" fmla="*/ 13996907 w 15576846"/>
              <a:gd name="connsiteY18238" fmla="*/ 3002551 h 7267344"/>
              <a:gd name="connsiteX18239" fmla="*/ 14000281 w 15576846"/>
              <a:gd name="connsiteY18239" fmla="*/ 3007837 h 7267344"/>
              <a:gd name="connsiteX18240" fmla="*/ 13994095 w 15576846"/>
              <a:gd name="connsiteY18240" fmla="*/ 3003338 h 7267344"/>
              <a:gd name="connsiteX18241" fmla="*/ 13969804 w 15576846"/>
              <a:gd name="connsiteY18241" fmla="*/ 2972299 h 7267344"/>
              <a:gd name="connsiteX18242" fmla="*/ 13964743 w 15576846"/>
              <a:gd name="connsiteY18242" fmla="*/ 2968476 h 7267344"/>
              <a:gd name="connsiteX18243" fmla="*/ 13963056 w 15576846"/>
              <a:gd name="connsiteY18243" fmla="*/ 2965327 h 7267344"/>
              <a:gd name="connsiteX18244" fmla="*/ 13968118 w 15576846"/>
              <a:gd name="connsiteY18244" fmla="*/ 2969600 h 7267344"/>
              <a:gd name="connsiteX18245" fmla="*/ 13969804 w 15576846"/>
              <a:gd name="connsiteY18245" fmla="*/ 2972299 h 7267344"/>
              <a:gd name="connsiteX18246" fmla="*/ 13941127 w 15576846"/>
              <a:gd name="connsiteY18246" fmla="*/ 2939574 h 7267344"/>
              <a:gd name="connsiteX18247" fmla="*/ 13936516 w 15576846"/>
              <a:gd name="connsiteY18247" fmla="*/ 2936087 h 7267344"/>
              <a:gd name="connsiteX18248" fmla="*/ 13934491 w 15576846"/>
              <a:gd name="connsiteY18248" fmla="*/ 2932264 h 7267344"/>
              <a:gd name="connsiteX18249" fmla="*/ 13938652 w 15576846"/>
              <a:gd name="connsiteY18249" fmla="*/ 2935975 h 7267344"/>
              <a:gd name="connsiteX18250" fmla="*/ 13941127 w 15576846"/>
              <a:gd name="connsiteY18250" fmla="*/ 2939574 h 7267344"/>
              <a:gd name="connsiteX18251" fmla="*/ 13878937 w 15576846"/>
              <a:gd name="connsiteY18251" fmla="*/ 2867263 h 7267344"/>
              <a:gd name="connsiteX18252" fmla="*/ 13876799 w 15576846"/>
              <a:gd name="connsiteY18252" fmla="*/ 2865576 h 7267344"/>
              <a:gd name="connsiteX18253" fmla="*/ 13875900 w 15576846"/>
              <a:gd name="connsiteY18253" fmla="*/ 2864114 h 7267344"/>
              <a:gd name="connsiteX18254" fmla="*/ 13878038 w 15576846"/>
              <a:gd name="connsiteY18254" fmla="*/ 2866138 h 7267344"/>
              <a:gd name="connsiteX18255" fmla="*/ 13878937 w 15576846"/>
              <a:gd name="connsiteY18255" fmla="*/ 2867263 h 7267344"/>
              <a:gd name="connsiteX18256" fmla="*/ 13847448 w 15576846"/>
              <a:gd name="connsiteY18256" fmla="*/ 2830713 h 7267344"/>
              <a:gd name="connsiteX18257" fmla="*/ 13846211 w 15576846"/>
              <a:gd name="connsiteY18257" fmla="*/ 2829701 h 7267344"/>
              <a:gd name="connsiteX18258" fmla="*/ 13845312 w 15576846"/>
              <a:gd name="connsiteY18258" fmla="*/ 2828127 h 7267344"/>
              <a:gd name="connsiteX18259" fmla="*/ 13846436 w 15576846"/>
              <a:gd name="connsiteY18259" fmla="*/ 2829251 h 7267344"/>
              <a:gd name="connsiteX18260" fmla="*/ 13847448 w 15576846"/>
              <a:gd name="connsiteY18260" fmla="*/ 2830713 h 7267344"/>
              <a:gd name="connsiteX18261" fmla="*/ 12861180 w 15576846"/>
              <a:gd name="connsiteY18261" fmla="*/ 1762237 h 7267344"/>
              <a:gd name="connsiteX18262" fmla="*/ 12547419 w 15576846"/>
              <a:gd name="connsiteY18262" fmla="*/ 1998064 h 7267344"/>
              <a:gd name="connsiteX18263" fmla="*/ 12327898 w 15576846"/>
              <a:gd name="connsiteY18263" fmla="*/ 2443516 h 7267344"/>
              <a:gd name="connsiteX18264" fmla="*/ 11956221 w 15576846"/>
              <a:gd name="connsiteY18264" fmla="*/ 3633223 h 7267344"/>
              <a:gd name="connsiteX18265" fmla="*/ 11940702 w 15576846"/>
              <a:gd name="connsiteY18265" fmla="*/ 3633223 h 7267344"/>
              <a:gd name="connsiteX18266" fmla="*/ 12307544 w 15576846"/>
              <a:gd name="connsiteY18266" fmla="*/ 2422149 h 7267344"/>
              <a:gd name="connsiteX18267" fmla="*/ 12837001 w 15576846"/>
              <a:gd name="connsiteY18267" fmla="*/ 1730074 h 7267344"/>
              <a:gd name="connsiteX18268" fmla="*/ 13163471 w 15576846"/>
              <a:gd name="connsiteY18268" fmla="*/ 1935762 h 7267344"/>
              <a:gd name="connsiteX18269" fmla="*/ 12861180 w 15576846"/>
              <a:gd name="connsiteY18269" fmla="*/ 1762237 h 7267344"/>
              <a:gd name="connsiteX18270" fmla="*/ 11954084 w 15576846"/>
              <a:gd name="connsiteY18270" fmla="*/ 3640870 h 7267344"/>
              <a:gd name="connsiteX18271" fmla="*/ 11944750 w 15576846"/>
              <a:gd name="connsiteY18271" fmla="*/ 3675283 h 7267344"/>
              <a:gd name="connsiteX18272" fmla="*/ 11929681 w 15576846"/>
              <a:gd name="connsiteY18272" fmla="*/ 3676070 h 7267344"/>
              <a:gd name="connsiteX18273" fmla="*/ 11938677 w 15576846"/>
              <a:gd name="connsiteY18273" fmla="*/ 3640983 h 7267344"/>
              <a:gd name="connsiteX18274" fmla="*/ 11954084 w 15576846"/>
              <a:gd name="connsiteY18274" fmla="*/ 3640983 h 7267344"/>
              <a:gd name="connsiteX18275" fmla="*/ 11942725 w 15576846"/>
              <a:gd name="connsiteY18275" fmla="*/ 3682930 h 7267344"/>
              <a:gd name="connsiteX18276" fmla="*/ 11933504 w 15576846"/>
              <a:gd name="connsiteY18276" fmla="*/ 3717342 h 7267344"/>
              <a:gd name="connsiteX18277" fmla="*/ 11918884 w 15576846"/>
              <a:gd name="connsiteY18277" fmla="*/ 3718804 h 7267344"/>
              <a:gd name="connsiteX18278" fmla="*/ 11927768 w 15576846"/>
              <a:gd name="connsiteY18278" fmla="*/ 3683717 h 7267344"/>
              <a:gd name="connsiteX18279" fmla="*/ 11942725 w 15576846"/>
              <a:gd name="connsiteY18279" fmla="*/ 3682930 h 7267344"/>
              <a:gd name="connsiteX18280" fmla="*/ 11931479 w 15576846"/>
              <a:gd name="connsiteY18280" fmla="*/ 3725102 h 7267344"/>
              <a:gd name="connsiteX18281" fmla="*/ 11922258 w 15576846"/>
              <a:gd name="connsiteY18281" fmla="*/ 3759515 h 7267344"/>
              <a:gd name="connsiteX18282" fmla="*/ 11908201 w 15576846"/>
              <a:gd name="connsiteY18282" fmla="*/ 3761539 h 7267344"/>
              <a:gd name="connsiteX18283" fmla="*/ 11916973 w 15576846"/>
              <a:gd name="connsiteY18283" fmla="*/ 3726451 h 7267344"/>
              <a:gd name="connsiteX18284" fmla="*/ 11931479 w 15576846"/>
              <a:gd name="connsiteY18284" fmla="*/ 3725102 h 7267344"/>
              <a:gd name="connsiteX18285" fmla="*/ 11902915 w 15576846"/>
              <a:gd name="connsiteY18285" fmla="*/ 3762439 h 7267344"/>
              <a:gd name="connsiteX18286" fmla="*/ 11889194 w 15576846"/>
              <a:gd name="connsiteY18286" fmla="*/ 3764351 h 7267344"/>
              <a:gd name="connsiteX18287" fmla="*/ 11897741 w 15576846"/>
              <a:gd name="connsiteY18287" fmla="*/ 3728476 h 7267344"/>
              <a:gd name="connsiteX18288" fmla="*/ 11911799 w 15576846"/>
              <a:gd name="connsiteY18288" fmla="*/ 3727239 h 7267344"/>
              <a:gd name="connsiteX18289" fmla="*/ 11902915 w 15576846"/>
              <a:gd name="connsiteY18289" fmla="*/ 3762439 h 7267344"/>
              <a:gd name="connsiteX18290" fmla="*/ 11901003 w 15576846"/>
              <a:gd name="connsiteY18290" fmla="*/ 3770423 h 7267344"/>
              <a:gd name="connsiteX18291" fmla="*/ 11892231 w 15576846"/>
              <a:gd name="connsiteY18291" fmla="*/ 3805848 h 7267344"/>
              <a:gd name="connsiteX18292" fmla="*/ 11879074 w 15576846"/>
              <a:gd name="connsiteY18292" fmla="*/ 3808210 h 7267344"/>
              <a:gd name="connsiteX18293" fmla="*/ 11887509 w 15576846"/>
              <a:gd name="connsiteY18293" fmla="*/ 3772222 h 7267344"/>
              <a:gd name="connsiteX18294" fmla="*/ 11901003 w 15576846"/>
              <a:gd name="connsiteY18294" fmla="*/ 3770423 h 7267344"/>
              <a:gd name="connsiteX18295" fmla="*/ 11873787 w 15576846"/>
              <a:gd name="connsiteY18295" fmla="*/ 3809222 h 7267344"/>
              <a:gd name="connsiteX18296" fmla="*/ 11860518 w 15576846"/>
              <a:gd name="connsiteY18296" fmla="*/ 3811471 h 7267344"/>
              <a:gd name="connsiteX18297" fmla="*/ 11868615 w 15576846"/>
              <a:gd name="connsiteY18297" fmla="*/ 3774809 h 7267344"/>
              <a:gd name="connsiteX18298" fmla="*/ 11882222 w 15576846"/>
              <a:gd name="connsiteY18298" fmla="*/ 3773010 h 7267344"/>
              <a:gd name="connsiteX18299" fmla="*/ 11873787 w 15576846"/>
              <a:gd name="connsiteY18299" fmla="*/ 3809222 h 7267344"/>
              <a:gd name="connsiteX18300" fmla="*/ 11855233 w 15576846"/>
              <a:gd name="connsiteY18300" fmla="*/ 3812371 h 7267344"/>
              <a:gd name="connsiteX18301" fmla="*/ 11841849 w 15576846"/>
              <a:gd name="connsiteY18301" fmla="*/ 3814620 h 7267344"/>
              <a:gd name="connsiteX18302" fmla="*/ 11849610 w 15576846"/>
              <a:gd name="connsiteY18302" fmla="*/ 3777283 h 7267344"/>
              <a:gd name="connsiteX18303" fmla="*/ 11863330 w 15576846"/>
              <a:gd name="connsiteY18303" fmla="*/ 3775596 h 7267344"/>
              <a:gd name="connsiteX18304" fmla="*/ 11855233 w 15576846"/>
              <a:gd name="connsiteY18304" fmla="*/ 3812371 h 7267344"/>
              <a:gd name="connsiteX18305" fmla="*/ 8179951 w 15576846"/>
              <a:gd name="connsiteY18305" fmla="*/ 2099390 h 7267344"/>
              <a:gd name="connsiteX18306" fmla="*/ 7528474 w 15576846"/>
              <a:gd name="connsiteY18306" fmla="*/ 2712181 h 7267344"/>
              <a:gd name="connsiteX18307" fmla="*/ 8185686 w 15576846"/>
              <a:gd name="connsiteY18307" fmla="*/ 2074312 h 7267344"/>
              <a:gd name="connsiteX18308" fmla="*/ 8748770 w 15576846"/>
              <a:gd name="connsiteY18308" fmla="*/ 2595224 h 7267344"/>
              <a:gd name="connsiteX18309" fmla="*/ 9110664 w 15576846"/>
              <a:gd name="connsiteY18309" fmla="*/ 3487138 h 7267344"/>
              <a:gd name="connsiteX18310" fmla="*/ 8179951 w 15576846"/>
              <a:gd name="connsiteY18310" fmla="*/ 2099390 h 7267344"/>
              <a:gd name="connsiteX18311" fmla="*/ 5892641 w 15576846"/>
              <a:gd name="connsiteY18311" fmla="*/ 1969050 h 7267344"/>
              <a:gd name="connsiteX18312" fmla="*/ 5842934 w 15576846"/>
              <a:gd name="connsiteY18312" fmla="*/ 1788328 h 7267344"/>
              <a:gd name="connsiteX18313" fmla="*/ 5435944 w 15576846"/>
              <a:gd name="connsiteY18313" fmla="*/ 731548 h 7267344"/>
              <a:gd name="connsiteX18314" fmla="*/ 4932914 w 15576846"/>
              <a:gd name="connsiteY18314" fmla="*/ 284410 h 7267344"/>
              <a:gd name="connsiteX18315" fmla="*/ 4876235 w 15576846"/>
              <a:gd name="connsiteY18315" fmla="*/ 289245 h 7267344"/>
              <a:gd name="connsiteX18316" fmla="*/ 4300443 w 15576846"/>
              <a:gd name="connsiteY18316" fmla="*/ 933975 h 7267344"/>
              <a:gd name="connsiteX18317" fmla="*/ 4097566 w 15576846"/>
              <a:gd name="connsiteY18317" fmla="*/ 1465457 h 7267344"/>
              <a:gd name="connsiteX18318" fmla="*/ 4309327 w 15576846"/>
              <a:gd name="connsiteY18318" fmla="*/ 881231 h 7267344"/>
              <a:gd name="connsiteX18319" fmla="*/ 4882757 w 15576846"/>
              <a:gd name="connsiteY18319" fmla="*/ 225818 h 7267344"/>
              <a:gd name="connsiteX18320" fmla="*/ 4939212 w 15576846"/>
              <a:gd name="connsiteY18320" fmla="*/ 220983 h 7267344"/>
              <a:gd name="connsiteX18321" fmla="*/ 5211363 w 15576846"/>
              <a:gd name="connsiteY18321" fmla="*/ 349973 h 7267344"/>
              <a:gd name="connsiteX18322" fmla="*/ 5440105 w 15576846"/>
              <a:gd name="connsiteY18322" fmla="*/ 674868 h 7267344"/>
              <a:gd name="connsiteX18323" fmla="*/ 5842934 w 15576846"/>
              <a:gd name="connsiteY18323" fmla="*/ 1752453 h 7267344"/>
              <a:gd name="connsiteX18324" fmla="*/ 6014773 w 15576846"/>
              <a:gd name="connsiteY18324" fmla="*/ 2395158 h 7267344"/>
              <a:gd name="connsiteX18325" fmla="*/ 6101929 w 15576846"/>
              <a:gd name="connsiteY18325" fmla="*/ 2724664 h 7267344"/>
              <a:gd name="connsiteX18326" fmla="*/ 5892641 w 15576846"/>
              <a:gd name="connsiteY18326" fmla="*/ 1969050 h 7267344"/>
              <a:gd name="connsiteX18327" fmla="*/ 2177662 w 15576846"/>
              <a:gd name="connsiteY18327" fmla="*/ 3728926 h 7267344"/>
              <a:gd name="connsiteX18328" fmla="*/ 1660686 w 15576846"/>
              <a:gd name="connsiteY18328" fmla="*/ 3785155 h 7267344"/>
              <a:gd name="connsiteX18329" fmla="*/ 1384599 w 15576846"/>
              <a:gd name="connsiteY18329" fmla="*/ 3767724 h 7267344"/>
              <a:gd name="connsiteX18330" fmla="*/ 1344226 w 15576846"/>
              <a:gd name="connsiteY18330" fmla="*/ 3738935 h 7267344"/>
              <a:gd name="connsiteX18331" fmla="*/ 1637407 w 15576846"/>
              <a:gd name="connsiteY18331" fmla="*/ 3752992 h 7267344"/>
              <a:gd name="connsiteX18332" fmla="*/ 1899775 w 15576846"/>
              <a:gd name="connsiteY18332" fmla="*/ 3738035 h 7267344"/>
              <a:gd name="connsiteX18333" fmla="*/ 2157981 w 15576846"/>
              <a:gd name="connsiteY18333" fmla="*/ 3707783 h 7267344"/>
              <a:gd name="connsiteX18334" fmla="*/ 2556312 w 15576846"/>
              <a:gd name="connsiteY18334" fmla="*/ 3647955 h 7267344"/>
              <a:gd name="connsiteX18335" fmla="*/ 2177662 w 15576846"/>
              <a:gd name="connsiteY18335" fmla="*/ 3728926 h 7267344"/>
              <a:gd name="connsiteX18336" fmla="*/ 1348049 w 15576846"/>
              <a:gd name="connsiteY18336" fmla="*/ 3764913 h 7267344"/>
              <a:gd name="connsiteX18337" fmla="*/ 1337253 w 15576846"/>
              <a:gd name="connsiteY18337" fmla="*/ 3764013 h 7267344"/>
              <a:gd name="connsiteX18338" fmla="*/ 1297443 w 15576846"/>
              <a:gd name="connsiteY18338" fmla="*/ 3736123 h 7267344"/>
              <a:gd name="connsiteX18339" fmla="*/ 1307339 w 15576846"/>
              <a:gd name="connsiteY18339" fmla="*/ 3736798 h 7267344"/>
              <a:gd name="connsiteX18340" fmla="*/ 1348049 w 15576846"/>
              <a:gd name="connsiteY18340" fmla="*/ 3764913 h 7267344"/>
              <a:gd name="connsiteX18341" fmla="*/ 1323083 w 15576846"/>
              <a:gd name="connsiteY18341" fmla="*/ 3762888 h 7267344"/>
              <a:gd name="connsiteX18342" fmla="*/ 1312062 w 15576846"/>
              <a:gd name="connsiteY18342" fmla="*/ 3761989 h 7267344"/>
              <a:gd name="connsiteX18343" fmla="*/ 1272814 w 15576846"/>
              <a:gd name="connsiteY18343" fmla="*/ 3734549 h 7267344"/>
              <a:gd name="connsiteX18344" fmla="*/ 1282486 w 15576846"/>
              <a:gd name="connsiteY18344" fmla="*/ 3735224 h 7267344"/>
              <a:gd name="connsiteX18345" fmla="*/ 1323083 w 15576846"/>
              <a:gd name="connsiteY18345" fmla="*/ 3762888 h 7267344"/>
              <a:gd name="connsiteX18346" fmla="*/ 1259769 w 15576846"/>
              <a:gd name="connsiteY18346" fmla="*/ 3726002 h 7267344"/>
              <a:gd name="connsiteX18347" fmla="*/ 1214785 w 15576846"/>
              <a:gd name="connsiteY18347" fmla="*/ 3699236 h 7267344"/>
              <a:gd name="connsiteX18348" fmla="*/ 1221758 w 15576846"/>
              <a:gd name="connsiteY18348" fmla="*/ 3699574 h 7267344"/>
              <a:gd name="connsiteX18349" fmla="*/ 1269103 w 15576846"/>
              <a:gd name="connsiteY18349" fmla="*/ 3726677 h 7267344"/>
              <a:gd name="connsiteX18350" fmla="*/ 1259769 w 15576846"/>
              <a:gd name="connsiteY18350" fmla="*/ 3726002 h 7267344"/>
              <a:gd name="connsiteX18351" fmla="*/ 1198928 w 15576846"/>
              <a:gd name="connsiteY18351" fmla="*/ 3690915 h 7267344"/>
              <a:gd name="connsiteX18352" fmla="*/ 1143598 w 15576846"/>
              <a:gd name="connsiteY18352" fmla="*/ 3665274 h 7267344"/>
              <a:gd name="connsiteX18353" fmla="*/ 1144498 w 15576846"/>
              <a:gd name="connsiteY18353" fmla="*/ 3665274 h 7267344"/>
              <a:gd name="connsiteX18354" fmla="*/ 1205001 w 15576846"/>
              <a:gd name="connsiteY18354" fmla="*/ 3691139 h 7267344"/>
              <a:gd name="connsiteX18355" fmla="*/ 1198928 w 15576846"/>
              <a:gd name="connsiteY18355" fmla="*/ 3690915 h 7267344"/>
              <a:gd name="connsiteX18356" fmla="*/ 1504818 w 15576846"/>
              <a:gd name="connsiteY18356" fmla="*/ 4215312 h 7267344"/>
              <a:gd name="connsiteX18357" fmla="*/ 1504031 w 15576846"/>
              <a:gd name="connsiteY18357" fmla="*/ 4214637 h 7267344"/>
              <a:gd name="connsiteX18358" fmla="*/ 1504705 w 15576846"/>
              <a:gd name="connsiteY18358" fmla="*/ 4215200 h 7267344"/>
              <a:gd name="connsiteX18359" fmla="*/ 1504818 w 15576846"/>
              <a:gd name="connsiteY18359" fmla="*/ 4215312 h 7267344"/>
              <a:gd name="connsiteX18360" fmla="*/ 1531695 w 15576846"/>
              <a:gd name="connsiteY18360" fmla="*/ 4235330 h 7267344"/>
              <a:gd name="connsiteX18361" fmla="*/ 1541704 w 15576846"/>
              <a:gd name="connsiteY18361" fmla="*/ 4244439 h 7267344"/>
              <a:gd name="connsiteX18362" fmla="*/ 1542604 w 15576846"/>
              <a:gd name="connsiteY18362" fmla="*/ 4246464 h 7267344"/>
              <a:gd name="connsiteX18363" fmla="*/ 1534170 w 15576846"/>
              <a:gd name="connsiteY18363" fmla="*/ 4239941 h 7267344"/>
              <a:gd name="connsiteX18364" fmla="*/ 1531695 w 15576846"/>
              <a:gd name="connsiteY18364" fmla="*/ 4235330 h 7267344"/>
              <a:gd name="connsiteX18365" fmla="*/ 1571394 w 15576846"/>
              <a:gd name="connsiteY18365" fmla="*/ 4288973 h 7267344"/>
              <a:gd name="connsiteX18366" fmla="*/ 1576004 w 15576846"/>
              <a:gd name="connsiteY18366" fmla="*/ 4292459 h 7267344"/>
              <a:gd name="connsiteX18367" fmla="*/ 1577466 w 15576846"/>
              <a:gd name="connsiteY18367" fmla="*/ 4295383 h 7267344"/>
              <a:gd name="connsiteX18368" fmla="*/ 1572856 w 15576846"/>
              <a:gd name="connsiteY18368" fmla="*/ 4291222 h 7267344"/>
              <a:gd name="connsiteX18369" fmla="*/ 1571394 w 15576846"/>
              <a:gd name="connsiteY18369" fmla="*/ 4288973 h 7267344"/>
              <a:gd name="connsiteX18370" fmla="*/ 1599508 w 15576846"/>
              <a:gd name="connsiteY18370" fmla="*/ 4322486 h 7267344"/>
              <a:gd name="connsiteX18371" fmla="*/ 1603444 w 15576846"/>
              <a:gd name="connsiteY18371" fmla="*/ 4325635 h 7267344"/>
              <a:gd name="connsiteX18372" fmla="*/ 1605581 w 15576846"/>
              <a:gd name="connsiteY18372" fmla="*/ 4329683 h 7267344"/>
              <a:gd name="connsiteX18373" fmla="*/ 1602095 w 15576846"/>
              <a:gd name="connsiteY18373" fmla="*/ 4326535 h 7267344"/>
              <a:gd name="connsiteX18374" fmla="*/ 1599508 w 15576846"/>
              <a:gd name="connsiteY18374" fmla="*/ 4322486 h 7267344"/>
              <a:gd name="connsiteX18375" fmla="*/ 1658100 w 15576846"/>
              <a:gd name="connsiteY18375" fmla="*/ 4392661 h 7267344"/>
              <a:gd name="connsiteX18376" fmla="*/ 1659899 w 15576846"/>
              <a:gd name="connsiteY18376" fmla="*/ 4394235 h 7267344"/>
              <a:gd name="connsiteX18377" fmla="*/ 1660349 w 15576846"/>
              <a:gd name="connsiteY18377" fmla="*/ 4395135 h 7267344"/>
              <a:gd name="connsiteX18378" fmla="*/ 1658437 w 15576846"/>
              <a:gd name="connsiteY18378" fmla="*/ 4393335 h 7267344"/>
              <a:gd name="connsiteX18379" fmla="*/ 1658100 w 15576846"/>
              <a:gd name="connsiteY18379" fmla="*/ 4392661 h 7267344"/>
              <a:gd name="connsiteX18380" fmla="*/ 1687901 w 15576846"/>
              <a:gd name="connsiteY18380" fmla="*/ 4428310 h 7267344"/>
              <a:gd name="connsiteX18381" fmla="*/ 1688689 w 15576846"/>
              <a:gd name="connsiteY18381" fmla="*/ 4428985 h 7267344"/>
              <a:gd name="connsiteX18382" fmla="*/ 1689476 w 15576846"/>
              <a:gd name="connsiteY18382" fmla="*/ 4430447 h 7267344"/>
              <a:gd name="connsiteX18383" fmla="*/ 1688913 w 15576846"/>
              <a:gd name="connsiteY18383" fmla="*/ 4429885 h 7267344"/>
              <a:gd name="connsiteX18384" fmla="*/ 1687901 w 15576846"/>
              <a:gd name="connsiteY18384" fmla="*/ 4428310 h 7267344"/>
              <a:gd name="connsiteX18385" fmla="*/ 2662136 w 15576846"/>
              <a:gd name="connsiteY18385" fmla="*/ 5504658 h 7267344"/>
              <a:gd name="connsiteX18386" fmla="*/ 2975785 w 15576846"/>
              <a:gd name="connsiteY18386" fmla="*/ 5268831 h 7267344"/>
              <a:gd name="connsiteX18387" fmla="*/ 3195193 w 15576846"/>
              <a:gd name="connsiteY18387" fmla="*/ 4823380 h 7267344"/>
              <a:gd name="connsiteX18388" fmla="*/ 3567096 w 15576846"/>
              <a:gd name="connsiteY18388" fmla="*/ 3633673 h 7267344"/>
              <a:gd name="connsiteX18389" fmla="*/ 3581266 w 15576846"/>
              <a:gd name="connsiteY18389" fmla="*/ 3633673 h 7267344"/>
              <a:gd name="connsiteX18390" fmla="*/ 3214649 w 15576846"/>
              <a:gd name="connsiteY18390" fmla="*/ 4844747 h 7267344"/>
              <a:gd name="connsiteX18391" fmla="*/ 2685303 w 15576846"/>
              <a:gd name="connsiteY18391" fmla="*/ 5536822 h 7267344"/>
              <a:gd name="connsiteX18392" fmla="*/ 2349724 w 15576846"/>
              <a:gd name="connsiteY18392" fmla="*/ 5319775 h 7267344"/>
              <a:gd name="connsiteX18393" fmla="*/ 2662136 w 15576846"/>
              <a:gd name="connsiteY18393" fmla="*/ 5504658 h 7267344"/>
              <a:gd name="connsiteX18394" fmla="*/ 3569120 w 15576846"/>
              <a:gd name="connsiteY18394" fmla="*/ 3626025 h 7267344"/>
              <a:gd name="connsiteX18395" fmla="*/ 3578005 w 15576846"/>
              <a:gd name="connsiteY18395" fmla="*/ 3593412 h 7267344"/>
              <a:gd name="connsiteX18396" fmla="*/ 3591725 w 15576846"/>
              <a:gd name="connsiteY18396" fmla="*/ 3592625 h 7267344"/>
              <a:gd name="connsiteX18397" fmla="*/ 3583178 w 15576846"/>
              <a:gd name="connsiteY18397" fmla="*/ 3626025 h 7267344"/>
              <a:gd name="connsiteX18398" fmla="*/ 3569120 w 15576846"/>
              <a:gd name="connsiteY18398" fmla="*/ 3626025 h 7267344"/>
              <a:gd name="connsiteX18399" fmla="*/ 3580141 w 15576846"/>
              <a:gd name="connsiteY18399" fmla="*/ 3585765 h 7267344"/>
              <a:gd name="connsiteX18400" fmla="*/ 3588913 w 15576846"/>
              <a:gd name="connsiteY18400" fmla="*/ 3553039 h 7267344"/>
              <a:gd name="connsiteX18401" fmla="*/ 3602296 w 15576846"/>
              <a:gd name="connsiteY18401" fmla="*/ 3551465 h 7267344"/>
              <a:gd name="connsiteX18402" fmla="*/ 3593749 w 15576846"/>
              <a:gd name="connsiteY18402" fmla="*/ 3584978 h 7267344"/>
              <a:gd name="connsiteX18403" fmla="*/ 3580141 w 15576846"/>
              <a:gd name="connsiteY18403" fmla="*/ 3585765 h 7267344"/>
              <a:gd name="connsiteX18404" fmla="*/ 3590937 w 15576846"/>
              <a:gd name="connsiteY18404" fmla="*/ 3545280 h 7267344"/>
              <a:gd name="connsiteX18405" fmla="*/ 3599709 w 15576846"/>
              <a:gd name="connsiteY18405" fmla="*/ 3512441 h 7267344"/>
              <a:gd name="connsiteX18406" fmla="*/ 3612642 w 15576846"/>
              <a:gd name="connsiteY18406" fmla="*/ 3510192 h 7267344"/>
              <a:gd name="connsiteX18407" fmla="*/ 3604207 w 15576846"/>
              <a:gd name="connsiteY18407" fmla="*/ 3543705 h 7267344"/>
              <a:gd name="connsiteX18408" fmla="*/ 3590937 w 15576846"/>
              <a:gd name="connsiteY18408" fmla="*/ 3545280 h 7267344"/>
              <a:gd name="connsiteX18409" fmla="*/ 3617815 w 15576846"/>
              <a:gd name="connsiteY18409" fmla="*/ 3509293 h 7267344"/>
              <a:gd name="connsiteX18410" fmla="*/ 3630860 w 15576846"/>
              <a:gd name="connsiteY18410" fmla="*/ 3507268 h 7267344"/>
              <a:gd name="connsiteX18411" fmla="*/ 3622763 w 15576846"/>
              <a:gd name="connsiteY18411" fmla="*/ 3541681 h 7267344"/>
              <a:gd name="connsiteX18412" fmla="*/ 3609381 w 15576846"/>
              <a:gd name="connsiteY18412" fmla="*/ 3543143 h 7267344"/>
              <a:gd name="connsiteX18413" fmla="*/ 3617815 w 15576846"/>
              <a:gd name="connsiteY18413" fmla="*/ 3509293 h 7267344"/>
              <a:gd name="connsiteX18414" fmla="*/ 3619839 w 15576846"/>
              <a:gd name="connsiteY18414" fmla="*/ 3501308 h 7267344"/>
              <a:gd name="connsiteX18415" fmla="*/ 3628274 w 15576846"/>
              <a:gd name="connsiteY18415" fmla="*/ 3467233 h 7267344"/>
              <a:gd name="connsiteX18416" fmla="*/ 3640757 w 15576846"/>
              <a:gd name="connsiteY18416" fmla="*/ 3464534 h 7267344"/>
              <a:gd name="connsiteX18417" fmla="*/ 3632660 w 15576846"/>
              <a:gd name="connsiteY18417" fmla="*/ 3499059 h 7267344"/>
              <a:gd name="connsiteX18418" fmla="*/ 3619839 w 15576846"/>
              <a:gd name="connsiteY18418" fmla="*/ 3501308 h 7267344"/>
              <a:gd name="connsiteX18419" fmla="*/ 3646042 w 15576846"/>
              <a:gd name="connsiteY18419" fmla="*/ 3463522 h 7267344"/>
              <a:gd name="connsiteX18420" fmla="*/ 3658750 w 15576846"/>
              <a:gd name="connsiteY18420" fmla="*/ 3461048 h 7267344"/>
              <a:gd name="connsiteX18421" fmla="*/ 3650991 w 15576846"/>
              <a:gd name="connsiteY18421" fmla="*/ 3496360 h 7267344"/>
              <a:gd name="connsiteX18422" fmla="*/ 3638058 w 15576846"/>
              <a:gd name="connsiteY18422" fmla="*/ 3498272 h 7267344"/>
              <a:gd name="connsiteX18423" fmla="*/ 3646042 w 15576846"/>
              <a:gd name="connsiteY18423" fmla="*/ 3463522 h 7267344"/>
              <a:gd name="connsiteX18424" fmla="*/ 3663923 w 15576846"/>
              <a:gd name="connsiteY18424" fmla="*/ 3460148 h 7267344"/>
              <a:gd name="connsiteX18425" fmla="*/ 3676519 w 15576846"/>
              <a:gd name="connsiteY18425" fmla="*/ 3457899 h 7267344"/>
              <a:gd name="connsiteX18426" fmla="*/ 3669097 w 15576846"/>
              <a:gd name="connsiteY18426" fmla="*/ 3493998 h 7267344"/>
              <a:gd name="connsiteX18427" fmla="*/ 3656051 w 15576846"/>
              <a:gd name="connsiteY18427" fmla="*/ 3495798 h 7267344"/>
              <a:gd name="connsiteX18428" fmla="*/ 3663923 w 15576846"/>
              <a:gd name="connsiteY18428" fmla="*/ 3460148 h 7267344"/>
              <a:gd name="connsiteX18429" fmla="*/ 6333819 w 15576846"/>
              <a:gd name="connsiteY18429" fmla="*/ 3585203 h 7267344"/>
              <a:gd name="connsiteX18430" fmla="*/ 6333819 w 15576846"/>
              <a:gd name="connsiteY18430" fmla="*/ 3585203 h 7267344"/>
              <a:gd name="connsiteX18431" fmla="*/ 6335056 w 15576846"/>
              <a:gd name="connsiteY18431" fmla="*/ 3589476 h 7267344"/>
              <a:gd name="connsiteX18432" fmla="*/ 6335056 w 15576846"/>
              <a:gd name="connsiteY18432" fmla="*/ 3589476 h 7267344"/>
              <a:gd name="connsiteX18433" fmla="*/ 6333819 w 15576846"/>
              <a:gd name="connsiteY18433" fmla="*/ 3585203 h 7267344"/>
              <a:gd name="connsiteX18434" fmla="*/ 6339442 w 15576846"/>
              <a:gd name="connsiteY18434" fmla="*/ 3586777 h 7267344"/>
              <a:gd name="connsiteX18435" fmla="*/ 6340454 w 15576846"/>
              <a:gd name="connsiteY18435" fmla="*/ 3590039 h 7267344"/>
              <a:gd name="connsiteX18436" fmla="*/ 6340454 w 15576846"/>
              <a:gd name="connsiteY18436" fmla="*/ 3590039 h 7267344"/>
              <a:gd name="connsiteX18437" fmla="*/ 6339442 w 15576846"/>
              <a:gd name="connsiteY18437" fmla="*/ 3586777 h 7267344"/>
              <a:gd name="connsiteX18438" fmla="*/ 6345628 w 15576846"/>
              <a:gd name="connsiteY18438" fmla="*/ 3590151 h 7267344"/>
              <a:gd name="connsiteX18439" fmla="*/ 6345740 w 15576846"/>
              <a:gd name="connsiteY18439" fmla="*/ 3590601 h 7267344"/>
              <a:gd name="connsiteX18440" fmla="*/ 6345740 w 15576846"/>
              <a:gd name="connsiteY18440" fmla="*/ 3590601 h 7267344"/>
              <a:gd name="connsiteX18441" fmla="*/ 6345628 w 15576846"/>
              <a:gd name="connsiteY18441" fmla="*/ 3590151 h 7267344"/>
              <a:gd name="connsiteX18442" fmla="*/ 6348101 w 15576846"/>
              <a:gd name="connsiteY18442" fmla="*/ 3598360 h 7267344"/>
              <a:gd name="connsiteX18443" fmla="*/ 6349339 w 15576846"/>
              <a:gd name="connsiteY18443" fmla="*/ 3602409 h 7267344"/>
              <a:gd name="connsiteX18444" fmla="*/ 6349339 w 15576846"/>
              <a:gd name="connsiteY18444" fmla="*/ 3602409 h 7267344"/>
              <a:gd name="connsiteX18445" fmla="*/ 6348101 w 15576846"/>
              <a:gd name="connsiteY18445" fmla="*/ 3598360 h 7267344"/>
              <a:gd name="connsiteX18446" fmla="*/ 6348101 w 15576846"/>
              <a:gd name="connsiteY18446" fmla="*/ 3598360 h 7267344"/>
              <a:gd name="connsiteX18447" fmla="*/ 6351700 w 15576846"/>
              <a:gd name="connsiteY18447" fmla="*/ 3610056 h 7267344"/>
              <a:gd name="connsiteX18448" fmla="*/ 6352937 w 15576846"/>
              <a:gd name="connsiteY18448" fmla="*/ 3614217 h 7267344"/>
              <a:gd name="connsiteX18449" fmla="*/ 6352825 w 15576846"/>
              <a:gd name="connsiteY18449" fmla="*/ 3614217 h 7267344"/>
              <a:gd name="connsiteX18450" fmla="*/ 6351700 w 15576846"/>
              <a:gd name="connsiteY18450" fmla="*/ 3610056 h 7267344"/>
              <a:gd name="connsiteX18451" fmla="*/ 6351700 w 15576846"/>
              <a:gd name="connsiteY18451" fmla="*/ 3610056 h 7267344"/>
              <a:gd name="connsiteX18452" fmla="*/ 6355299 w 15576846"/>
              <a:gd name="connsiteY18452" fmla="*/ 3621864 h 7267344"/>
              <a:gd name="connsiteX18453" fmla="*/ 6356536 w 15576846"/>
              <a:gd name="connsiteY18453" fmla="*/ 3626025 h 7267344"/>
              <a:gd name="connsiteX18454" fmla="*/ 6356423 w 15576846"/>
              <a:gd name="connsiteY18454" fmla="*/ 3626025 h 7267344"/>
              <a:gd name="connsiteX18455" fmla="*/ 6355299 w 15576846"/>
              <a:gd name="connsiteY18455" fmla="*/ 3621864 h 7267344"/>
              <a:gd name="connsiteX18456" fmla="*/ 6355299 w 15576846"/>
              <a:gd name="connsiteY18456" fmla="*/ 3621864 h 7267344"/>
              <a:gd name="connsiteX18457" fmla="*/ 6366545 w 15576846"/>
              <a:gd name="connsiteY18457" fmla="*/ 3640870 h 7267344"/>
              <a:gd name="connsiteX18458" fmla="*/ 6394772 w 15576846"/>
              <a:gd name="connsiteY18458" fmla="*/ 3731062 h 7267344"/>
              <a:gd name="connsiteX18459" fmla="*/ 7340554 w 15576846"/>
              <a:gd name="connsiteY18459" fmla="*/ 5167393 h 7267344"/>
              <a:gd name="connsiteX18460" fmla="*/ 7987420 w 15576846"/>
              <a:gd name="connsiteY18460" fmla="*/ 4561350 h 7267344"/>
              <a:gd name="connsiteX18461" fmla="*/ 7334594 w 15576846"/>
              <a:gd name="connsiteY18461" fmla="*/ 5192359 h 7267344"/>
              <a:gd name="connsiteX18462" fmla="*/ 6771736 w 15576846"/>
              <a:gd name="connsiteY18462" fmla="*/ 4671447 h 7267344"/>
              <a:gd name="connsiteX18463" fmla="*/ 6394210 w 15576846"/>
              <a:gd name="connsiteY18463" fmla="*/ 3729601 h 7267344"/>
              <a:gd name="connsiteX18464" fmla="*/ 6366545 w 15576846"/>
              <a:gd name="connsiteY18464" fmla="*/ 3640758 h 7267344"/>
              <a:gd name="connsiteX18465" fmla="*/ 6366545 w 15576846"/>
              <a:gd name="connsiteY18465" fmla="*/ 3640758 h 7267344"/>
              <a:gd name="connsiteX18466" fmla="*/ 9635736 w 15576846"/>
              <a:gd name="connsiteY18466" fmla="*/ 5323711 h 7267344"/>
              <a:gd name="connsiteX18467" fmla="*/ 9678245 w 15576846"/>
              <a:gd name="connsiteY18467" fmla="*/ 5478455 h 7267344"/>
              <a:gd name="connsiteX18468" fmla="*/ 10063081 w 15576846"/>
              <a:gd name="connsiteY18468" fmla="*/ 6493176 h 7267344"/>
              <a:gd name="connsiteX18469" fmla="*/ 10588828 w 15576846"/>
              <a:gd name="connsiteY18469" fmla="*/ 6982486 h 7267344"/>
              <a:gd name="connsiteX18470" fmla="*/ 10645508 w 15576846"/>
              <a:gd name="connsiteY18470" fmla="*/ 6977650 h 7267344"/>
              <a:gd name="connsiteX18471" fmla="*/ 11221524 w 15576846"/>
              <a:gd name="connsiteY18471" fmla="*/ 6332921 h 7267344"/>
              <a:gd name="connsiteX18472" fmla="*/ 11413942 w 15576846"/>
              <a:gd name="connsiteY18472" fmla="*/ 5834951 h 7267344"/>
              <a:gd name="connsiteX18473" fmla="*/ 11212077 w 15576846"/>
              <a:gd name="connsiteY18473" fmla="*/ 6385664 h 7267344"/>
              <a:gd name="connsiteX18474" fmla="*/ 10638423 w 15576846"/>
              <a:gd name="connsiteY18474" fmla="*/ 7041077 h 7267344"/>
              <a:gd name="connsiteX18475" fmla="*/ 10581968 w 15576846"/>
              <a:gd name="connsiteY18475" fmla="*/ 7045913 h 7267344"/>
              <a:gd name="connsiteX18476" fmla="*/ 10058583 w 15576846"/>
              <a:gd name="connsiteY18476" fmla="*/ 6549180 h 7267344"/>
              <a:gd name="connsiteX18477" fmla="*/ 9677796 w 15576846"/>
              <a:gd name="connsiteY18477" fmla="*/ 5514442 h 7267344"/>
              <a:gd name="connsiteX18478" fmla="*/ 9506857 w 15576846"/>
              <a:gd name="connsiteY18478" fmla="*/ 4875224 h 7267344"/>
              <a:gd name="connsiteX18479" fmla="*/ 9411829 w 15576846"/>
              <a:gd name="connsiteY18479" fmla="*/ 4516703 h 7267344"/>
              <a:gd name="connsiteX18480" fmla="*/ 9635736 w 15576846"/>
              <a:gd name="connsiteY18480" fmla="*/ 5323711 h 7267344"/>
              <a:gd name="connsiteX18481" fmla="*/ 13406946 w 15576846"/>
              <a:gd name="connsiteY18481" fmla="*/ 3563498 h 7267344"/>
              <a:gd name="connsiteX18482" fmla="*/ 13926732 w 15576846"/>
              <a:gd name="connsiteY18482" fmla="*/ 3521438 h 7267344"/>
              <a:gd name="connsiteX18483" fmla="*/ 14183140 w 15576846"/>
              <a:gd name="connsiteY18483" fmla="*/ 3533246 h 7267344"/>
              <a:gd name="connsiteX18484" fmla="*/ 14230822 w 15576846"/>
              <a:gd name="connsiteY18484" fmla="*/ 3562486 h 7267344"/>
              <a:gd name="connsiteX18485" fmla="*/ 13950911 w 15576846"/>
              <a:gd name="connsiteY18485" fmla="*/ 3553602 h 7267344"/>
              <a:gd name="connsiteX18486" fmla="*/ 13688206 w 15576846"/>
              <a:gd name="connsiteY18486" fmla="*/ 3563611 h 7267344"/>
              <a:gd name="connsiteX18487" fmla="*/ 13427750 w 15576846"/>
              <a:gd name="connsiteY18487" fmla="*/ 3583966 h 7267344"/>
              <a:gd name="connsiteX18488" fmla="*/ 13043814 w 15576846"/>
              <a:gd name="connsiteY18488" fmla="*/ 3622427 h 7267344"/>
              <a:gd name="connsiteX18489" fmla="*/ 13406946 w 15576846"/>
              <a:gd name="connsiteY18489" fmla="*/ 3563498 h 7267344"/>
              <a:gd name="connsiteX18490" fmla="*/ 14197308 w 15576846"/>
              <a:gd name="connsiteY18490" fmla="*/ 3534034 h 7267344"/>
              <a:gd name="connsiteX18491" fmla="*/ 14207880 w 15576846"/>
              <a:gd name="connsiteY18491" fmla="*/ 3534596 h 7267344"/>
              <a:gd name="connsiteX18492" fmla="*/ 14255113 w 15576846"/>
              <a:gd name="connsiteY18492" fmla="*/ 3563273 h 7267344"/>
              <a:gd name="connsiteX18493" fmla="*/ 14246678 w 15576846"/>
              <a:gd name="connsiteY18493" fmla="*/ 3562936 h 7267344"/>
              <a:gd name="connsiteX18494" fmla="*/ 14197308 w 15576846"/>
              <a:gd name="connsiteY18494" fmla="*/ 3534034 h 7267344"/>
              <a:gd name="connsiteX18495" fmla="*/ 14222050 w 15576846"/>
              <a:gd name="connsiteY18495" fmla="*/ 3535496 h 7267344"/>
              <a:gd name="connsiteX18496" fmla="*/ 14232508 w 15576846"/>
              <a:gd name="connsiteY18496" fmla="*/ 3536170 h 7267344"/>
              <a:gd name="connsiteX18497" fmla="*/ 14279292 w 15576846"/>
              <a:gd name="connsiteY18497" fmla="*/ 3564398 h 7267344"/>
              <a:gd name="connsiteX18498" fmla="*/ 14270970 w 15576846"/>
              <a:gd name="connsiteY18498" fmla="*/ 3564061 h 7267344"/>
              <a:gd name="connsiteX18499" fmla="*/ 14222050 w 15576846"/>
              <a:gd name="connsiteY18499" fmla="*/ 3535496 h 7267344"/>
              <a:gd name="connsiteX18500" fmla="*/ 14294361 w 15576846"/>
              <a:gd name="connsiteY18500" fmla="*/ 3572607 h 7267344"/>
              <a:gd name="connsiteX18501" fmla="*/ 14352278 w 15576846"/>
              <a:gd name="connsiteY18501" fmla="*/ 3599822 h 7267344"/>
              <a:gd name="connsiteX18502" fmla="*/ 14349916 w 15576846"/>
              <a:gd name="connsiteY18502" fmla="*/ 3599822 h 7267344"/>
              <a:gd name="connsiteX18503" fmla="*/ 14286602 w 15576846"/>
              <a:gd name="connsiteY18503" fmla="*/ 3572270 h 7267344"/>
              <a:gd name="connsiteX18504" fmla="*/ 14294361 w 15576846"/>
              <a:gd name="connsiteY18504" fmla="*/ 3572607 h 7267344"/>
              <a:gd name="connsiteX18505" fmla="*/ 14073492 w 15576846"/>
              <a:gd name="connsiteY18505" fmla="*/ 3084084 h 7267344"/>
              <a:gd name="connsiteX18506" fmla="*/ 14068205 w 15576846"/>
              <a:gd name="connsiteY18506" fmla="*/ 3080260 h 7267344"/>
              <a:gd name="connsiteX18507" fmla="*/ 14066520 w 15576846"/>
              <a:gd name="connsiteY18507" fmla="*/ 3077112 h 7267344"/>
              <a:gd name="connsiteX18508" fmla="*/ 14071805 w 15576846"/>
              <a:gd name="connsiteY18508" fmla="*/ 3081610 h 7267344"/>
              <a:gd name="connsiteX18509" fmla="*/ 14073492 w 15576846"/>
              <a:gd name="connsiteY18509" fmla="*/ 3084084 h 7267344"/>
              <a:gd name="connsiteX18510" fmla="*/ 14015238 w 15576846"/>
              <a:gd name="connsiteY18510" fmla="*/ 3019082 h 7267344"/>
              <a:gd name="connsiteX18511" fmla="*/ 14012313 w 15576846"/>
              <a:gd name="connsiteY18511" fmla="*/ 3016834 h 7267344"/>
              <a:gd name="connsiteX18512" fmla="*/ 14011302 w 15576846"/>
              <a:gd name="connsiteY18512" fmla="*/ 3015034 h 7267344"/>
              <a:gd name="connsiteX18513" fmla="*/ 14014338 w 15576846"/>
              <a:gd name="connsiteY18513" fmla="*/ 3017846 h 7267344"/>
              <a:gd name="connsiteX18514" fmla="*/ 14015238 w 15576846"/>
              <a:gd name="connsiteY18514" fmla="*/ 3019082 h 7267344"/>
              <a:gd name="connsiteX18515" fmla="*/ 12837001 w 15576846"/>
              <a:gd name="connsiteY18515" fmla="*/ 1722427 h 7267344"/>
              <a:gd name="connsiteX18516" fmla="*/ 12303495 w 15576846"/>
              <a:gd name="connsiteY18516" fmla="*/ 2418213 h 7267344"/>
              <a:gd name="connsiteX18517" fmla="*/ 11935640 w 15576846"/>
              <a:gd name="connsiteY18517" fmla="*/ 3633223 h 7267344"/>
              <a:gd name="connsiteX18518" fmla="*/ 11920458 w 15576846"/>
              <a:gd name="connsiteY18518" fmla="*/ 3633223 h 7267344"/>
              <a:gd name="connsiteX18519" fmla="*/ 12283027 w 15576846"/>
              <a:gd name="connsiteY18519" fmla="*/ 2396733 h 7267344"/>
              <a:gd name="connsiteX18520" fmla="*/ 12812710 w 15576846"/>
              <a:gd name="connsiteY18520" fmla="*/ 1690151 h 7267344"/>
              <a:gd name="connsiteX18521" fmla="*/ 13134681 w 15576846"/>
              <a:gd name="connsiteY18521" fmla="*/ 1893028 h 7267344"/>
              <a:gd name="connsiteX18522" fmla="*/ 12837001 w 15576846"/>
              <a:gd name="connsiteY18522" fmla="*/ 1722427 h 7267344"/>
              <a:gd name="connsiteX18523" fmla="*/ 11933729 w 15576846"/>
              <a:gd name="connsiteY18523" fmla="*/ 3640870 h 7267344"/>
              <a:gd name="connsiteX18524" fmla="*/ 11924732 w 15576846"/>
              <a:gd name="connsiteY18524" fmla="*/ 3676182 h 7267344"/>
              <a:gd name="connsiteX18525" fmla="*/ 11910113 w 15576846"/>
              <a:gd name="connsiteY18525" fmla="*/ 3676857 h 7267344"/>
              <a:gd name="connsiteX18526" fmla="*/ 11918771 w 15576846"/>
              <a:gd name="connsiteY18526" fmla="*/ 3640870 h 7267344"/>
              <a:gd name="connsiteX18527" fmla="*/ 11933729 w 15576846"/>
              <a:gd name="connsiteY18527" fmla="*/ 3640870 h 7267344"/>
              <a:gd name="connsiteX18528" fmla="*/ 11922708 w 15576846"/>
              <a:gd name="connsiteY18528" fmla="*/ 3683942 h 7267344"/>
              <a:gd name="connsiteX18529" fmla="*/ 11913711 w 15576846"/>
              <a:gd name="connsiteY18529" fmla="*/ 3719254 h 7267344"/>
              <a:gd name="connsiteX18530" fmla="*/ 11899541 w 15576846"/>
              <a:gd name="connsiteY18530" fmla="*/ 3720491 h 7267344"/>
              <a:gd name="connsiteX18531" fmla="*/ 11908088 w 15576846"/>
              <a:gd name="connsiteY18531" fmla="*/ 3684504 h 7267344"/>
              <a:gd name="connsiteX18532" fmla="*/ 11922708 w 15576846"/>
              <a:gd name="connsiteY18532" fmla="*/ 3683942 h 7267344"/>
              <a:gd name="connsiteX18533" fmla="*/ 11894481 w 15576846"/>
              <a:gd name="connsiteY18533" fmla="*/ 3721054 h 7267344"/>
              <a:gd name="connsiteX18534" fmla="*/ 11880198 w 15576846"/>
              <a:gd name="connsiteY18534" fmla="*/ 3722290 h 7267344"/>
              <a:gd name="connsiteX18535" fmla="*/ 11888408 w 15576846"/>
              <a:gd name="connsiteY18535" fmla="*/ 3685516 h 7267344"/>
              <a:gd name="connsiteX18536" fmla="*/ 11903028 w 15576846"/>
              <a:gd name="connsiteY18536" fmla="*/ 3684842 h 7267344"/>
              <a:gd name="connsiteX18537" fmla="*/ 11894481 w 15576846"/>
              <a:gd name="connsiteY18537" fmla="*/ 3721054 h 7267344"/>
              <a:gd name="connsiteX18538" fmla="*/ 11892681 w 15576846"/>
              <a:gd name="connsiteY18538" fmla="*/ 3728813 h 7267344"/>
              <a:gd name="connsiteX18539" fmla="*/ 11884134 w 15576846"/>
              <a:gd name="connsiteY18539" fmla="*/ 3764913 h 7267344"/>
              <a:gd name="connsiteX18540" fmla="*/ 11870302 w 15576846"/>
              <a:gd name="connsiteY18540" fmla="*/ 3766712 h 7267344"/>
              <a:gd name="connsiteX18541" fmla="*/ 11878399 w 15576846"/>
              <a:gd name="connsiteY18541" fmla="*/ 3730050 h 7267344"/>
              <a:gd name="connsiteX18542" fmla="*/ 11892681 w 15576846"/>
              <a:gd name="connsiteY18542" fmla="*/ 3728813 h 7267344"/>
              <a:gd name="connsiteX18543" fmla="*/ 11865240 w 15576846"/>
              <a:gd name="connsiteY18543" fmla="*/ 3767387 h 7267344"/>
              <a:gd name="connsiteX18544" fmla="*/ 11851408 w 15576846"/>
              <a:gd name="connsiteY18544" fmla="*/ 3769074 h 7267344"/>
              <a:gd name="connsiteX18545" fmla="*/ 11859169 w 15576846"/>
              <a:gd name="connsiteY18545" fmla="*/ 3731625 h 7267344"/>
              <a:gd name="connsiteX18546" fmla="*/ 11873451 w 15576846"/>
              <a:gd name="connsiteY18546" fmla="*/ 3730500 h 7267344"/>
              <a:gd name="connsiteX18547" fmla="*/ 11865240 w 15576846"/>
              <a:gd name="connsiteY18547" fmla="*/ 3767387 h 7267344"/>
              <a:gd name="connsiteX18548" fmla="*/ 8752256 w 15576846"/>
              <a:gd name="connsiteY18548" fmla="*/ 2590275 h 7267344"/>
              <a:gd name="connsiteX18549" fmla="*/ 8185686 w 15576846"/>
              <a:gd name="connsiteY18549" fmla="*/ 2066777 h 7267344"/>
              <a:gd name="connsiteX18550" fmla="*/ 7541969 w 15576846"/>
              <a:gd name="connsiteY18550" fmla="*/ 2679343 h 7267344"/>
              <a:gd name="connsiteX18551" fmla="*/ 7828515 w 15576846"/>
              <a:gd name="connsiteY18551" fmla="*/ 2255371 h 7267344"/>
              <a:gd name="connsiteX18552" fmla="*/ 8191534 w 15576846"/>
              <a:gd name="connsiteY18552" fmla="*/ 2041811 h 7267344"/>
              <a:gd name="connsiteX18553" fmla="*/ 8755967 w 15576846"/>
              <a:gd name="connsiteY18553" fmla="*/ 2573631 h 7267344"/>
              <a:gd name="connsiteX18554" fmla="*/ 9117186 w 15576846"/>
              <a:gd name="connsiteY18554" fmla="*/ 3491187 h 7267344"/>
              <a:gd name="connsiteX18555" fmla="*/ 8752256 w 15576846"/>
              <a:gd name="connsiteY18555" fmla="*/ 2590275 h 7267344"/>
              <a:gd name="connsiteX18556" fmla="*/ 6019158 w 15576846"/>
              <a:gd name="connsiteY18556" fmla="*/ 2392009 h 7267344"/>
              <a:gd name="connsiteX18557" fmla="*/ 5847321 w 15576846"/>
              <a:gd name="connsiteY18557" fmla="*/ 1749192 h 7267344"/>
              <a:gd name="connsiteX18558" fmla="*/ 5443817 w 15576846"/>
              <a:gd name="connsiteY18558" fmla="*/ 669920 h 7267344"/>
              <a:gd name="connsiteX18559" fmla="*/ 5213837 w 15576846"/>
              <a:gd name="connsiteY18559" fmla="*/ 343226 h 7267344"/>
              <a:gd name="connsiteX18560" fmla="*/ 4939324 w 15576846"/>
              <a:gd name="connsiteY18560" fmla="*/ 213223 h 7267344"/>
              <a:gd name="connsiteX18561" fmla="*/ 4882308 w 15576846"/>
              <a:gd name="connsiteY18561" fmla="*/ 218171 h 7267344"/>
              <a:gd name="connsiteX18562" fmla="*/ 4305616 w 15576846"/>
              <a:gd name="connsiteY18562" fmla="*/ 876733 h 7267344"/>
              <a:gd name="connsiteX18563" fmla="*/ 4116122 w 15576846"/>
              <a:gd name="connsiteY18563" fmla="*/ 1387411 h 7267344"/>
              <a:gd name="connsiteX18564" fmla="*/ 4314613 w 15576846"/>
              <a:gd name="connsiteY18564" fmla="*/ 823877 h 7267344"/>
              <a:gd name="connsiteX18565" fmla="*/ 4888943 w 15576846"/>
              <a:gd name="connsiteY18565" fmla="*/ 154744 h 7267344"/>
              <a:gd name="connsiteX18566" fmla="*/ 4945734 w 15576846"/>
              <a:gd name="connsiteY18566" fmla="*/ 149796 h 7267344"/>
              <a:gd name="connsiteX18567" fmla="*/ 5448202 w 15576846"/>
              <a:gd name="connsiteY18567" fmla="*/ 613016 h 7267344"/>
              <a:gd name="connsiteX18568" fmla="*/ 5847545 w 15576846"/>
              <a:gd name="connsiteY18568" fmla="*/ 1713093 h 7267344"/>
              <a:gd name="connsiteX18569" fmla="*/ 6049747 w 15576846"/>
              <a:gd name="connsiteY18569" fmla="*/ 2496822 h 7267344"/>
              <a:gd name="connsiteX18570" fmla="*/ 6097655 w 15576846"/>
              <a:gd name="connsiteY18570" fmla="*/ 2688115 h 7267344"/>
              <a:gd name="connsiteX18571" fmla="*/ 6019158 w 15576846"/>
              <a:gd name="connsiteY18571" fmla="*/ 2392009 h 7267344"/>
              <a:gd name="connsiteX18572" fmla="*/ 2154158 w 15576846"/>
              <a:gd name="connsiteY18572" fmla="*/ 3703397 h 7267344"/>
              <a:gd name="connsiteX18573" fmla="*/ 1637407 w 15576846"/>
              <a:gd name="connsiteY18573" fmla="*/ 3745457 h 7267344"/>
              <a:gd name="connsiteX18574" fmla="*/ 1331743 w 15576846"/>
              <a:gd name="connsiteY18574" fmla="*/ 3730613 h 7267344"/>
              <a:gd name="connsiteX18575" fmla="*/ 1285072 w 15576846"/>
              <a:gd name="connsiteY18575" fmla="*/ 3702385 h 7267344"/>
              <a:gd name="connsiteX18576" fmla="*/ 1303853 w 15576846"/>
              <a:gd name="connsiteY18576" fmla="*/ 3703173 h 7267344"/>
              <a:gd name="connsiteX18577" fmla="*/ 1614016 w 15576846"/>
              <a:gd name="connsiteY18577" fmla="*/ 3713294 h 7267344"/>
              <a:gd name="connsiteX18578" fmla="*/ 1875146 w 15576846"/>
              <a:gd name="connsiteY18578" fmla="*/ 3703285 h 7267344"/>
              <a:gd name="connsiteX18579" fmla="*/ 2134027 w 15576846"/>
              <a:gd name="connsiteY18579" fmla="*/ 3682930 h 7267344"/>
              <a:gd name="connsiteX18580" fmla="*/ 2513690 w 15576846"/>
              <a:gd name="connsiteY18580" fmla="*/ 3644581 h 7267344"/>
              <a:gd name="connsiteX18581" fmla="*/ 2154158 w 15576846"/>
              <a:gd name="connsiteY18581" fmla="*/ 3703397 h 7267344"/>
              <a:gd name="connsiteX18582" fmla="*/ 1317461 w 15576846"/>
              <a:gd name="connsiteY18582" fmla="*/ 3729713 h 7267344"/>
              <a:gd name="connsiteX18583" fmla="*/ 1308239 w 15576846"/>
              <a:gd name="connsiteY18583" fmla="*/ 3729151 h 7267344"/>
              <a:gd name="connsiteX18584" fmla="*/ 1262018 w 15576846"/>
              <a:gd name="connsiteY18584" fmla="*/ 3701373 h 7267344"/>
              <a:gd name="connsiteX18585" fmla="*/ 1268878 w 15576846"/>
              <a:gd name="connsiteY18585" fmla="*/ 3701711 h 7267344"/>
              <a:gd name="connsiteX18586" fmla="*/ 1317461 w 15576846"/>
              <a:gd name="connsiteY18586" fmla="*/ 3729713 h 7267344"/>
              <a:gd name="connsiteX18587" fmla="*/ 1293732 w 15576846"/>
              <a:gd name="connsiteY18587" fmla="*/ 3728251 h 7267344"/>
              <a:gd name="connsiteX18588" fmla="*/ 1284622 w 15576846"/>
              <a:gd name="connsiteY18588" fmla="*/ 3727689 h 7267344"/>
              <a:gd name="connsiteX18589" fmla="*/ 1238852 w 15576846"/>
              <a:gd name="connsiteY18589" fmla="*/ 3700361 h 7267344"/>
              <a:gd name="connsiteX18590" fmla="*/ 1245711 w 15576846"/>
              <a:gd name="connsiteY18590" fmla="*/ 3700699 h 7267344"/>
              <a:gd name="connsiteX18591" fmla="*/ 1293732 w 15576846"/>
              <a:gd name="connsiteY18591" fmla="*/ 3728251 h 7267344"/>
              <a:gd name="connsiteX18592" fmla="*/ 1223220 w 15576846"/>
              <a:gd name="connsiteY18592" fmla="*/ 3692039 h 7267344"/>
              <a:gd name="connsiteX18593" fmla="*/ 1166765 w 15576846"/>
              <a:gd name="connsiteY18593" fmla="*/ 3665836 h 7267344"/>
              <a:gd name="connsiteX18594" fmla="*/ 1167552 w 15576846"/>
              <a:gd name="connsiteY18594" fmla="*/ 3665836 h 7267344"/>
              <a:gd name="connsiteX18595" fmla="*/ 1229630 w 15576846"/>
              <a:gd name="connsiteY18595" fmla="*/ 3692264 h 7267344"/>
              <a:gd name="connsiteX18596" fmla="*/ 1223220 w 15576846"/>
              <a:gd name="connsiteY18596" fmla="*/ 3692039 h 7267344"/>
              <a:gd name="connsiteX18597" fmla="*/ 1527534 w 15576846"/>
              <a:gd name="connsiteY18597" fmla="*/ 4242527 h 7267344"/>
              <a:gd name="connsiteX18598" fmla="*/ 1530571 w 15576846"/>
              <a:gd name="connsiteY18598" fmla="*/ 4244889 h 7267344"/>
              <a:gd name="connsiteX18599" fmla="*/ 1531470 w 15576846"/>
              <a:gd name="connsiteY18599" fmla="*/ 4246576 h 7267344"/>
              <a:gd name="connsiteX18600" fmla="*/ 1528434 w 15576846"/>
              <a:gd name="connsiteY18600" fmla="*/ 4243764 h 7267344"/>
              <a:gd name="connsiteX18601" fmla="*/ 1527534 w 15576846"/>
              <a:gd name="connsiteY18601" fmla="*/ 4242527 h 7267344"/>
              <a:gd name="connsiteX18602" fmla="*/ 2685415 w 15576846"/>
              <a:gd name="connsiteY18602" fmla="*/ 5544469 h 7267344"/>
              <a:gd name="connsiteX18603" fmla="*/ 3218697 w 15576846"/>
              <a:gd name="connsiteY18603" fmla="*/ 4848683 h 7267344"/>
              <a:gd name="connsiteX18604" fmla="*/ 3586326 w 15576846"/>
              <a:gd name="connsiteY18604" fmla="*/ 3633673 h 7267344"/>
              <a:gd name="connsiteX18605" fmla="*/ 3600721 w 15576846"/>
              <a:gd name="connsiteY18605" fmla="*/ 3633673 h 7267344"/>
              <a:gd name="connsiteX18606" fmla="*/ 3238265 w 15576846"/>
              <a:gd name="connsiteY18606" fmla="*/ 4870163 h 7267344"/>
              <a:gd name="connsiteX18607" fmla="*/ 2708694 w 15576846"/>
              <a:gd name="connsiteY18607" fmla="*/ 5576745 h 7267344"/>
              <a:gd name="connsiteX18608" fmla="*/ 2378739 w 15576846"/>
              <a:gd name="connsiteY18608" fmla="*/ 5363747 h 7267344"/>
              <a:gd name="connsiteX18609" fmla="*/ 2685415 w 15576846"/>
              <a:gd name="connsiteY18609" fmla="*/ 5544469 h 7267344"/>
              <a:gd name="connsiteX18610" fmla="*/ 3588351 w 15576846"/>
              <a:gd name="connsiteY18610" fmla="*/ 3626025 h 7267344"/>
              <a:gd name="connsiteX18611" fmla="*/ 3596898 w 15576846"/>
              <a:gd name="connsiteY18611" fmla="*/ 3592288 h 7267344"/>
              <a:gd name="connsiteX18612" fmla="*/ 3610842 w 15576846"/>
              <a:gd name="connsiteY18612" fmla="*/ 3591500 h 7267344"/>
              <a:gd name="connsiteX18613" fmla="*/ 3602521 w 15576846"/>
              <a:gd name="connsiteY18613" fmla="*/ 3626025 h 7267344"/>
              <a:gd name="connsiteX18614" fmla="*/ 3588351 w 15576846"/>
              <a:gd name="connsiteY18614" fmla="*/ 3626025 h 7267344"/>
              <a:gd name="connsiteX18615" fmla="*/ 3598922 w 15576846"/>
              <a:gd name="connsiteY18615" fmla="*/ 3584528 h 7267344"/>
              <a:gd name="connsiteX18616" fmla="*/ 3607469 w 15576846"/>
              <a:gd name="connsiteY18616" fmla="*/ 3550790 h 7267344"/>
              <a:gd name="connsiteX18617" fmla="*/ 3620964 w 15576846"/>
              <a:gd name="connsiteY18617" fmla="*/ 3549328 h 7267344"/>
              <a:gd name="connsiteX18618" fmla="*/ 3612754 w 15576846"/>
              <a:gd name="connsiteY18618" fmla="*/ 3583741 h 7267344"/>
              <a:gd name="connsiteX18619" fmla="*/ 3598922 w 15576846"/>
              <a:gd name="connsiteY18619" fmla="*/ 3584528 h 7267344"/>
              <a:gd name="connsiteX18620" fmla="*/ 3626025 w 15576846"/>
              <a:gd name="connsiteY18620" fmla="*/ 3548878 h 7267344"/>
              <a:gd name="connsiteX18621" fmla="*/ 3639632 w 15576846"/>
              <a:gd name="connsiteY18621" fmla="*/ 3547529 h 7267344"/>
              <a:gd name="connsiteX18622" fmla="*/ 3631760 w 15576846"/>
              <a:gd name="connsiteY18622" fmla="*/ 3582841 h 7267344"/>
              <a:gd name="connsiteX18623" fmla="*/ 3617815 w 15576846"/>
              <a:gd name="connsiteY18623" fmla="*/ 3583516 h 7267344"/>
              <a:gd name="connsiteX18624" fmla="*/ 3626025 w 15576846"/>
              <a:gd name="connsiteY18624" fmla="*/ 3548878 h 7267344"/>
              <a:gd name="connsiteX18625" fmla="*/ 3627824 w 15576846"/>
              <a:gd name="connsiteY18625" fmla="*/ 3541119 h 7267344"/>
              <a:gd name="connsiteX18626" fmla="*/ 3636034 w 15576846"/>
              <a:gd name="connsiteY18626" fmla="*/ 3506369 h 7267344"/>
              <a:gd name="connsiteX18627" fmla="*/ 3649079 w 15576846"/>
              <a:gd name="connsiteY18627" fmla="*/ 3504457 h 7267344"/>
              <a:gd name="connsiteX18628" fmla="*/ 3641207 w 15576846"/>
              <a:gd name="connsiteY18628" fmla="*/ 3539769 h 7267344"/>
              <a:gd name="connsiteX18629" fmla="*/ 3627824 w 15576846"/>
              <a:gd name="connsiteY18629" fmla="*/ 3541119 h 7267344"/>
              <a:gd name="connsiteX18630" fmla="*/ 3654252 w 15576846"/>
              <a:gd name="connsiteY18630" fmla="*/ 3503782 h 7267344"/>
              <a:gd name="connsiteX18631" fmla="*/ 3667409 w 15576846"/>
              <a:gd name="connsiteY18631" fmla="*/ 3501983 h 7267344"/>
              <a:gd name="connsiteX18632" fmla="*/ 3659875 w 15576846"/>
              <a:gd name="connsiteY18632" fmla="*/ 3538082 h 7267344"/>
              <a:gd name="connsiteX18633" fmla="*/ 3646380 w 15576846"/>
              <a:gd name="connsiteY18633" fmla="*/ 3539319 h 7267344"/>
              <a:gd name="connsiteX18634" fmla="*/ 3654252 w 15576846"/>
              <a:gd name="connsiteY18634" fmla="*/ 3503782 h 7267344"/>
              <a:gd name="connsiteX18635" fmla="*/ 6337306 w 15576846"/>
              <a:gd name="connsiteY18635" fmla="*/ 3597236 h 7267344"/>
              <a:gd name="connsiteX18636" fmla="*/ 6337306 w 15576846"/>
              <a:gd name="connsiteY18636" fmla="*/ 3597236 h 7267344"/>
              <a:gd name="connsiteX18637" fmla="*/ 6338655 w 15576846"/>
              <a:gd name="connsiteY18637" fmla="*/ 3601622 h 7267344"/>
              <a:gd name="connsiteX18638" fmla="*/ 6338543 w 15576846"/>
              <a:gd name="connsiteY18638" fmla="*/ 3601622 h 7267344"/>
              <a:gd name="connsiteX18639" fmla="*/ 6337306 w 15576846"/>
              <a:gd name="connsiteY18639" fmla="*/ 3597236 h 7267344"/>
              <a:gd name="connsiteX18640" fmla="*/ 6342704 w 15576846"/>
              <a:gd name="connsiteY18640" fmla="*/ 3597798 h 7267344"/>
              <a:gd name="connsiteX18641" fmla="*/ 6342704 w 15576846"/>
              <a:gd name="connsiteY18641" fmla="*/ 3597798 h 7267344"/>
              <a:gd name="connsiteX18642" fmla="*/ 6344053 w 15576846"/>
              <a:gd name="connsiteY18642" fmla="*/ 3602071 h 7267344"/>
              <a:gd name="connsiteX18643" fmla="*/ 6344053 w 15576846"/>
              <a:gd name="connsiteY18643" fmla="*/ 3602071 h 7267344"/>
              <a:gd name="connsiteX18644" fmla="*/ 6342704 w 15576846"/>
              <a:gd name="connsiteY18644" fmla="*/ 3597798 h 7267344"/>
              <a:gd name="connsiteX18645" fmla="*/ 6346415 w 15576846"/>
              <a:gd name="connsiteY18645" fmla="*/ 3609719 h 7267344"/>
              <a:gd name="connsiteX18646" fmla="*/ 6347764 w 15576846"/>
              <a:gd name="connsiteY18646" fmla="*/ 3613992 h 7267344"/>
              <a:gd name="connsiteX18647" fmla="*/ 6347652 w 15576846"/>
              <a:gd name="connsiteY18647" fmla="*/ 3613992 h 7267344"/>
              <a:gd name="connsiteX18648" fmla="*/ 6346415 w 15576846"/>
              <a:gd name="connsiteY18648" fmla="*/ 3609719 h 7267344"/>
              <a:gd name="connsiteX18649" fmla="*/ 6346415 w 15576846"/>
              <a:gd name="connsiteY18649" fmla="*/ 3609719 h 7267344"/>
              <a:gd name="connsiteX18650" fmla="*/ 6350014 w 15576846"/>
              <a:gd name="connsiteY18650" fmla="*/ 3621640 h 7267344"/>
              <a:gd name="connsiteX18651" fmla="*/ 6351363 w 15576846"/>
              <a:gd name="connsiteY18651" fmla="*/ 3625913 h 7267344"/>
              <a:gd name="connsiteX18652" fmla="*/ 6351251 w 15576846"/>
              <a:gd name="connsiteY18652" fmla="*/ 3625913 h 7267344"/>
              <a:gd name="connsiteX18653" fmla="*/ 6350014 w 15576846"/>
              <a:gd name="connsiteY18653" fmla="*/ 3621640 h 7267344"/>
              <a:gd name="connsiteX18654" fmla="*/ 6350014 w 15576846"/>
              <a:gd name="connsiteY18654" fmla="*/ 3621640 h 7267344"/>
              <a:gd name="connsiteX18655" fmla="*/ 6361147 w 15576846"/>
              <a:gd name="connsiteY18655" fmla="*/ 3640870 h 7267344"/>
              <a:gd name="connsiteX18656" fmla="*/ 6389937 w 15576846"/>
              <a:gd name="connsiteY18656" fmla="*/ 3733199 h 7267344"/>
              <a:gd name="connsiteX18657" fmla="*/ 6768137 w 15576846"/>
              <a:gd name="connsiteY18657" fmla="*/ 4676620 h 7267344"/>
              <a:gd name="connsiteX18658" fmla="*/ 7334594 w 15576846"/>
              <a:gd name="connsiteY18658" fmla="*/ 5200118 h 7267344"/>
              <a:gd name="connsiteX18659" fmla="*/ 7973813 w 15576846"/>
              <a:gd name="connsiteY18659" fmla="*/ 4594525 h 7267344"/>
              <a:gd name="connsiteX18660" fmla="*/ 7691540 w 15576846"/>
              <a:gd name="connsiteY18660" fmla="*/ 5011637 h 7267344"/>
              <a:gd name="connsiteX18661" fmla="*/ 7328634 w 15576846"/>
              <a:gd name="connsiteY18661" fmla="*/ 5225197 h 7267344"/>
              <a:gd name="connsiteX18662" fmla="*/ 6764313 w 15576846"/>
              <a:gd name="connsiteY18662" fmla="*/ 4693377 h 7267344"/>
              <a:gd name="connsiteX18663" fmla="*/ 6389262 w 15576846"/>
              <a:gd name="connsiteY18663" fmla="*/ 3731850 h 7267344"/>
              <a:gd name="connsiteX18664" fmla="*/ 6361147 w 15576846"/>
              <a:gd name="connsiteY18664" fmla="*/ 3640870 h 7267344"/>
              <a:gd name="connsiteX18665" fmla="*/ 6361147 w 15576846"/>
              <a:gd name="connsiteY18665" fmla="*/ 3640870 h 7267344"/>
              <a:gd name="connsiteX18666" fmla="*/ 9502584 w 15576846"/>
              <a:gd name="connsiteY18666" fmla="*/ 4878372 h 7267344"/>
              <a:gd name="connsiteX18667" fmla="*/ 9673635 w 15576846"/>
              <a:gd name="connsiteY18667" fmla="*/ 5517704 h 7267344"/>
              <a:gd name="connsiteX18668" fmla="*/ 10054984 w 15576846"/>
              <a:gd name="connsiteY18668" fmla="*/ 6553904 h 7267344"/>
              <a:gd name="connsiteX18669" fmla="*/ 10293848 w 15576846"/>
              <a:gd name="connsiteY18669" fmla="*/ 6910175 h 7267344"/>
              <a:gd name="connsiteX18670" fmla="*/ 10582080 w 15576846"/>
              <a:gd name="connsiteY18670" fmla="*/ 7053560 h 7267344"/>
              <a:gd name="connsiteX18671" fmla="*/ 10639097 w 15576846"/>
              <a:gd name="connsiteY18671" fmla="*/ 7048612 h 7267344"/>
              <a:gd name="connsiteX18672" fmla="*/ 11216014 w 15576846"/>
              <a:gd name="connsiteY18672" fmla="*/ 6390051 h 7267344"/>
              <a:gd name="connsiteX18673" fmla="*/ 11394824 w 15576846"/>
              <a:gd name="connsiteY18673" fmla="*/ 5914010 h 7267344"/>
              <a:gd name="connsiteX18674" fmla="*/ 11206454 w 15576846"/>
              <a:gd name="connsiteY18674" fmla="*/ 6442906 h 7267344"/>
              <a:gd name="connsiteX18675" fmla="*/ 10632012 w 15576846"/>
              <a:gd name="connsiteY18675" fmla="*/ 7112039 h 7267344"/>
              <a:gd name="connsiteX18676" fmla="*/ 10575220 w 15576846"/>
              <a:gd name="connsiteY18676" fmla="*/ 7116987 h 7267344"/>
              <a:gd name="connsiteX18677" fmla="*/ 10050486 w 15576846"/>
              <a:gd name="connsiteY18677" fmla="*/ 6609908 h 7267344"/>
              <a:gd name="connsiteX18678" fmla="*/ 9673297 w 15576846"/>
              <a:gd name="connsiteY18678" fmla="*/ 5553578 h 7267344"/>
              <a:gd name="connsiteX18679" fmla="*/ 9471208 w 15576846"/>
              <a:gd name="connsiteY18679" fmla="*/ 4770749 h 7267344"/>
              <a:gd name="connsiteX18680" fmla="*/ 9416553 w 15576846"/>
              <a:gd name="connsiteY18680" fmla="*/ 4552690 h 7267344"/>
              <a:gd name="connsiteX18681" fmla="*/ 9502584 w 15576846"/>
              <a:gd name="connsiteY18681" fmla="*/ 4878372 h 7267344"/>
              <a:gd name="connsiteX18682" fmla="*/ 13431012 w 15576846"/>
              <a:gd name="connsiteY18682" fmla="*/ 3589364 h 7267344"/>
              <a:gd name="connsiteX18683" fmla="*/ 13951024 w 15576846"/>
              <a:gd name="connsiteY18683" fmla="*/ 3561249 h 7267344"/>
              <a:gd name="connsiteX18684" fmla="*/ 14245779 w 15576846"/>
              <a:gd name="connsiteY18684" fmla="*/ 3570583 h 7267344"/>
              <a:gd name="connsiteX18685" fmla="*/ 14305270 w 15576846"/>
              <a:gd name="connsiteY18685" fmla="*/ 3598810 h 7267344"/>
              <a:gd name="connsiteX18686" fmla="*/ 14286264 w 15576846"/>
              <a:gd name="connsiteY18686" fmla="*/ 3598473 h 7267344"/>
              <a:gd name="connsiteX18687" fmla="*/ 13975201 w 15576846"/>
              <a:gd name="connsiteY18687" fmla="*/ 3593412 h 7267344"/>
              <a:gd name="connsiteX18688" fmla="*/ 13713622 w 15576846"/>
              <a:gd name="connsiteY18688" fmla="*/ 3598360 h 7267344"/>
              <a:gd name="connsiteX18689" fmla="*/ 13452829 w 15576846"/>
              <a:gd name="connsiteY18689" fmla="*/ 3608707 h 7267344"/>
              <a:gd name="connsiteX18690" fmla="*/ 13452829 w 15576846"/>
              <a:gd name="connsiteY18690" fmla="*/ 3608594 h 7267344"/>
              <a:gd name="connsiteX18691" fmla="*/ 13088124 w 15576846"/>
              <a:gd name="connsiteY18691" fmla="*/ 3627150 h 7267344"/>
              <a:gd name="connsiteX18692" fmla="*/ 13431012 w 15576846"/>
              <a:gd name="connsiteY18692" fmla="*/ 3589364 h 7267344"/>
              <a:gd name="connsiteX18693" fmla="*/ 14262310 w 15576846"/>
              <a:gd name="connsiteY18693" fmla="*/ 3571258 h 7267344"/>
              <a:gd name="connsiteX18694" fmla="*/ 14270183 w 15576846"/>
              <a:gd name="connsiteY18694" fmla="*/ 3571595 h 7267344"/>
              <a:gd name="connsiteX18695" fmla="*/ 14328887 w 15576846"/>
              <a:gd name="connsiteY18695" fmla="*/ 3599373 h 7267344"/>
              <a:gd name="connsiteX18696" fmla="*/ 14326525 w 15576846"/>
              <a:gd name="connsiteY18696" fmla="*/ 3599373 h 7267344"/>
              <a:gd name="connsiteX18697" fmla="*/ 14262310 w 15576846"/>
              <a:gd name="connsiteY18697" fmla="*/ 3571258 h 7267344"/>
              <a:gd name="connsiteX18698" fmla="*/ 12812822 w 15576846"/>
              <a:gd name="connsiteY18698" fmla="*/ 1682616 h 7267344"/>
              <a:gd name="connsiteX18699" fmla="*/ 12279091 w 15576846"/>
              <a:gd name="connsiteY18699" fmla="*/ 2392909 h 7267344"/>
              <a:gd name="connsiteX18700" fmla="*/ 11915511 w 15576846"/>
              <a:gd name="connsiteY18700" fmla="*/ 3633223 h 7267344"/>
              <a:gd name="connsiteX18701" fmla="*/ 11900328 w 15576846"/>
              <a:gd name="connsiteY18701" fmla="*/ 3633223 h 7267344"/>
              <a:gd name="connsiteX18702" fmla="*/ 12258624 w 15576846"/>
              <a:gd name="connsiteY18702" fmla="*/ 2371429 h 7267344"/>
              <a:gd name="connsiteX18703" fmla="*/ 12474658 w 15576846"/>
              <a:gd name="connsiteY18703" fmla="*/ 1899213 h 7267344"/>
              <a:gd name="connsiteX18704" fmla="*/ 12788532 w 15576846"/>
              <a:gd name="connsiteY18704" fmla="*/ 1650453 h 7267344"/>
              <a:gd name="connsiteX18705" fmla="*/ 13102630 w 15576846"/>
              <a:gd name="connsiteY18705" fmla="*/ 1846244 h 7267344"/>
              <a:gd name="connsiteX18706" fmla="*/ 12812822 w 15576846"/>
              <a:gd name="connsiteY18706" fmla="*/ 1682616 h 7267344"/>
              <a:gd name="connsiteX18707" fmla="*/ 11913711 w 15576846"/>
              <a:gd name="connsiteY18707" fmla="*/ 3640870 h 7267344"/>
              <a:gd name="connsiteX18708" fmla="*/ 11904939 w 15576846"/>
              <a:gd name="connsiteY18708" fmla="*/ 3677082 h 7267344"/>
              <a:gd name="connsiteX18709" fmla="*/ 11890095 w 15576846"/>
              <a:gd name="connsiteY18709" fmla="*/ 3677757 h 7267344"/>
              <a:gd name="connsiteX18710" fmla="*/ 11898529 w 15576846"/>
              <a:gd name="connsiteY18710" fmla="*/ 3640870 h 7267344"/>
              <a:gd name="connsiteX18711" fmla="*/ 11913711 w 15576846"/>
              <a:gd name="connsiteY18711" fmla="*/ 3640870 h 7267344"/>
              <a:gd name="connsiteX18712" fmla="*/ 11885146 w 15576846"/>
              <a:gd name="connsiteY18712" fmla="*/ 3677982 h 7267344"/>
              <a:gd name="connsiteX18713" fmla="*/ 11870302 w 15576846"/>
              <a:gd name="connsiteY18713" fmla="*/ 3678544 h 7267344"/>
              <a:gd name="connsiteX18714" fmla="*/ 11878399 w 15576846"/>
              <a:gd name="connsiteY18714" fmla="*/ 3640870 h 7267344"/>
              <a:gd name="connsiteX18715" fmla="*/ 11893580 w 15576846"/>
              <a:gd name="connsiteY18715" fmla="*/ 3640870 h 7267344"/>
              <a:gd name="connsiteX18716" fmla="*/ 11885146 w 15576846"/>
              <a:gd name="connsiteY18716" fmla="*/ 3677982 h 7267344"/>
              <a:gd name="connsiteX18717" fmla="*/ 11883459 w 15576846"/>
              <a:gd name="connsiteY18717" fmla="*/ 3685629 h 7267344"/>
              <a:gd name="connsiteX18718" fmla="*/ 11875137 w 15576846"/>
              <a:gd name="connsiteY18718" fmla="*/ 3722628 h 7267344"/>
              <a:gd name="connsiteX18719" fmla="*/ 11860743 w 15576846"/>
              <a:gd name="connsiteY18719" fmla="*/ 3723753 h 7267344"/>
              <a:gd name="connsiteX18720" fmla="*/ 11868615 w 15576846"/>
              <a:gd name="connsiteY18720" fmla="*/ 3686191 h 7267344"/>
              <a:gd name="connsiteX18721" fmla="*/ 11883459 w 15576846"/>
              <a:gd name="connsiteY18721" fmla="*/ 3685629 h 7267344"/>
              <a:gd name="connsiteX18722" fmla="*/ 11855794 w 15576846"/>
              <a:gd name="connsiteY18722" fmla="*/ 3724202 h 7267344"/>
              <a:gd name="connsiteX18723" fmla="*/ 11106141 w 15576846"/>
              <a:gd name="connsiteY18723" fmla="*/ 3766712 h 7267344"/>
              <a:gd name="connsiteX18724" fmla="*/ 10941950 w 15576846"/>
              <a:gd name="connsiteY18724" fmla="*/ 3775259 h 7267344"/>
              <a:gd name="connsiteX18725" fmla="*/ 10900341 w 15576846"/>
              <a:gd name="connsiteY18725" fmla="*/ 3775484 h 7267344"/>
              <a:gd name="connsiteX18726" fmla="*/ 10439258 w 15576846"/>
              <a:gd name="connsiteY18726" fmla="*/ 3755466 h 7267344"/>
              <a:gd name="connsiteX18727" fmla="*/ 10439258 w 15576846"/>
              <a:gd name="connsiteY18727" fmla="*/ 3755466 h 7267344"/>
              <a:gd name="connsiteX18728" fmla="*/ 10151249 w 15576846"/>
              <a:gd name="connsiteY18728" fmla="*/ 3731625 h 7267344"/>
              <a:gd name="connsiteX18729" fmla="*/ 9895854 w 15576846"/>
              <a:gd name="connsiteY18729" fmla="*/ 3712282 h 7267344"/>
              <a:gd name="connsiteX18730" fmla="*/ 9895854 w 15576846"/>
              <a:gd name="connsiteY18730" fmla="*/ 3712394 h 7267344"/>
              <a:gd name="connsiteX18731" fmla="*/ 9403058 w 15576846"/>
              <a:gd name="connsiteY18731" fmla="*/ 3669772 h 7267344"/>
              <a:gd name="connsiteX18732" fmla="*/ 9183875 w 15576846"/>
              <a:gd name="connsiteY18732" fmla="*/ 3656727 h 7267344"/>
              <a:gd name="connsiteX18733" fmla="*/ 9182638 w 15576846"/>
              <a:gd name="connsiteY18733" fmla="*/ 3652678 h 7267344"/>
              <a:gd name="connsiteX18734" fmla="*/ 9403058 w 15576846"/>
              <a:gd name="connsiteY18734" fmla="*/ 3659201 h 7267344"/>
              <a:gd name="connsiteX18735" fmla="*/ 9898216 w 15576846"/>
              <a:gd name="connsiteY18735" fmla="*/ 3679444 h 7267344"/>
              <a:gd name="connsiteX18736" fmla="*/ 9898216 w 15576846"/>
              <a:gd name="connsiteY18736" fmla="*/ 3679331 h 7267344"/>
              <a:gd name="connsiteX18737" fmla="*/ 10157547 w 15576846"/>
              <a:gd name="connsiteY18737" fmla="*/ 3690127 h 7267344"/>
              <a:gd name="connsiteX18738" fmla="*/ 10445330 w 15576846"/>
              <a:gd name="connsiteY18738" fmla="*/ 3701261 h 7267344"/>
              <a:gd name="connsiteX18739" fmla="*/ 10445330 w 15576846"/>
              <a:gd name="connsiteY18739" fmla="*/ 3701148 h 7267344"/>
              <a:gd name="connsiteX18740" fmla="*/ 10676209 w 15576846"/>
              <a:gd name="connsiteY18740" fmla="*/ 3709020 h 7267344"/>
              <a:gd name="connsiteX18741" fmla="*/ 10907313 w 15576846"/>
              <a:gd name="connsiteY18741" fmla="*/ 3711944 h 7267344"/>
              <a:gd name="connsiteX18742" fmla="*/ 10949035 w 15576846"/>
              <a:gd name="connsiteY18742" fmla="*/ 3711832 h 7267344"/>
              <a:gd name="connsiteX18743" fmla="*/ 11127733 w 15576846"/>
              <a:gd name="connsiteY18743" fmla="*/ 3707109 h 7267344"/>
              <a:gd name="connsiteX18744" fmla="*/ 11685531 w 15576846"/>
              <a:gd name="connsiteY18744" fmla="*/ 3692489 h 7267344"/>
              <a:gd name="connsiteX18745" fmla="*/ 11863891 w 15576846"/>
              <a:gd name="connsiteY18745" fmla="*/ 3686416 h 7267344"/>
              <a:gd name="connsiteX18746" fmla="*/ 11855794 w 15576846"/>
              <a:gd name="connsiteY18746" fmla="*/ 3724202 h 7267344"/>
              <a:gd name="connsiteX18747" fmla="*/ 8759453 w 15576846"/>
              <a:gd name="connsiteY18747" fmla="*/ 2568571 h 7267344"/>
              <a:gd name="connsiteX18748" fmla="*/ 8191534 w 15576846"/>
              <a:gd name="connsiteY18748" fmla="*/ 2034164 h 7267344"/>
              <a:gd name="connsiteX18749" fmla="*/ 7555352 w 15576846"/>
              <a:gd name="connsiteY18749" fmla="*/ 2646280 h 7267344"/>
              <a:gd name="connsiteX18750" fmla="*/ 8197382 w 15576846"/>
              <a:gd name="connsiteY18750" fmla="*/ 2009085 h 7267344"/>
              <a:gd name="connsiteX18751" fmla="*/ 8504283 w 15576846"/>
              <a:gd name="connsiteY18751" fmla="*/ 2164842 h 7267344"/>
              <a:gd name="connsiteX18752" fmla="*/ 8763052 w 15576846"/>
              <a:gd name="connsiteY18752" fmla="*/ 2551702 h 7267344"/>
              <a:gd name="connsiteX18753" fmla="*/ 9124271 w 15576846"/>
              <a:gd name="connsiteY18753" fmla="*/ 3496585 h 7267344"/>
              <a:gd name="connsiteX18754" fmla="*/ 8759453 w 15576846"/>
              <a:gd name="connsiteY18754" fmla="*/ 2568571 h 7267344"/>
              <a:gd name="connsiteX18755" fmla="*/ 6053908 w 15576846"/>
              <a:gd name="connsiteY18755" fmla="*/ 2494123 h 7267344"/>
              <a:gd name="connsiteX18756" fmla="*/ 5851594 w 15576846"/>
              <a:gd name="connsiteY18756" fmla="*/ 1710056 h 7267344"/>
              <a:gd name="connsiteX18757" fmla="*/ 5451576 w 15576846"/>
              <a:gd name="connsiteY18757" fmla="*/ 608292 h 7267344"/>
              <a:gd name="connsiteX18758" fmla="*/ 4945510 w 15576846"/>
              <a:gd name="connsiteY18758" fmla="*/ 142149 h 7267344"/>
              <a:gd name="connsiteX18759" fmla="*/ 4888268 w 15576846"/>
              <a:gd name="connsiteY18759" fmla="*/ 147209 h 7267344"/>
              <a:gd name="connsiteX18760" fmla="*/ 4131417 w 15576846"/>
              <a:gd name="connsiteY18760" fmla="*/ 1317573 h 7267344"/>
              <a:gd name="connsiteX18761" fmla="*/ 4319673 w 15576846"/>
              <a:gd name="connsiteY18761" fmla="*/ 766523 h 7267344"/>
              <a:gd name="connsiteX18762" fmla="*/ 4894903 w 15576846"/>
              <a:gd name="connsiteY18762" fmla="*/ 83782 h 7267344"/>
              <a:gd name="connsiteX18763" fmla="*/ 4952032 w 15576846"/>
              <a:gd name="connsiteY18763" fmla="*/ 78722 h 7267344"/>
              <a:gd name="connsiteX18764" fmla="*/ 5455962 w 15576846"/>
              <a:gd name="connsiteY18764" fmla="*/ 551500 h 7267344"/>
              <a:gd name="connsiteX18765" fmla="*/ 5851819 w 15576846"/>
              <a:gd name="connsiteY18765" fmla="*/ 1674069 h 7267344"/>
              <a:gd name="connsiteX18766" fmla="*/ 6065829 w 15576846"/>
              <a:gd name="connsiteY18766" fmla="*/ 2534833 h 7267344"/>
              <a:gd name="connsiteX18767" fmla="*/ 6093494 w 15576846"/>
              <a:gd name="connsiteY18767" fmla="*/ 2652240 h 7267344"/>
              <a:gd name="connsiteX18768" fmla="*/ 6053908 w 15576846"/>
              <a:gd name="connsiteY18768" fmla="*/ 2494123 h 7267344"/>
              <a:gd name="connsiteX18769" fmla="*/ 2130991 w 15576846"/>
              <a:gd name="connsiteY18769" fmla="*/ 3677532 h 7267344"/>
              <a:gd name="connsiteX18770" fmla="*/ 1614128 w 15576846"/>
              <a:gd name="connsiteY18770" fmla="*/ 3705647 h 7267344"/>
              <a:gd name="connsiteX18771" fmla="*/ 1269778 w 15576846"/>
              <a:gd name="connsiteY18771" fmla="*/ 3694176 h 7267344"/>
              <a:gd name="connsiteX18772" fmla="*/ 1211749 w 15576846"/>
              <a:gd name="connsiteY18772" fmla="*/ 3666961 h 7267344"/>
              <a:gd name="connsiteX18773" fmla="*/ 1281698 w 15576846"/>
              <a:gd name="connsiteY18773" fmla="*/ 3668423 h 7267344"/>
              <a:gd name="connsiteX18774" fmla="*/ 1590849 w 15576846"/>
              <a:gd name="connsiteY18774" fmla="*/ 3673483 h 7267344"/>
              <a:gd name="connsiteX18775" fmla="*/ 1850855 w 15576846"/>
              <a:gd name="connsiteY18775" fmla="*/ 3668535 h 7267344"/>
              <a:gd name="connsiteX18776" fmla="*/ 2110074 w 15576846"/>
              <a:gd name="connsiteY18776" fmla="*/ 3658189 h 7267344"/>
              <a:gd name="connsiteX18777" fmla="*/ 2110074 w 15576846"/>
              <a:gd name="connsiteY18777" fmla="*/ 3658301 h 7267344"/>
              <a:gd name="connsiteX18778" fmla="*/ 2471180 w 15576846"/>
              <a:gd name="connsiteY18778" fmla="*/ 3639745 h 7267344"/>
              <a:gd name="connsiteX18779" fmla="*/ 2130991 w 15576846"/>
              <a:gd name="connsiteY18779" fmla="*/ 3677532 h 7267344"/>
              <a:gd name="connsiteX18780" fmla="*/ 1253021 w 15576846"/>
              <a:gd name="connsiteY18780" fmla="*/ 3693389 h 7267344"/>
              <a:gd name="connsiteX18781" fmla="*/ 1246611 w 15576846"/>
              <a:gd name="connsiteY18781" fmla="*/ 3693051 h 7267344"/>
              <a:gd name="connsiteX18782" fmla="*/ 1189369 w 15576846"/>
              <a:gd name="connsiteY18782" fmla="*/ 3666286 h 7267344"/>
              <a:gd name="connsiteX18783" fmla="*/ 1190157 w 15576846"/>
              <a:gd name="connsiteY18783" fmla="*/ 3666286 h 7267344"/>
              <a:gd name="connsiteX18784" fmla="*/ 1253021 w 15576846"/>
              <a:gd name="connsiteY18784" fmla="*/ 3693389 h 7267344"/>
              <a:gd name="connsiteX18785" fmla="*/ 2708694 w 15576846"/>
              <a:gd name="connsiteY18785" fmla="*/ 5584279 h 7267344"/>
              <a:gd name="connsiteX18786" fmla="*/ 3242314 w 15576846"/>
              <a:gd name="connsiteY18786" fmla="*/ 4873986 h 7267344"/>
              <a:gd name="connsiteX18787" fmla="*/ 3605669 w 15576846"/>
              <a:gd name="connsiteY18787" fmla="*/ 3633673 h 7267344"/>
              <a:gd name="connsiteX18788" fmla="*/ 3620064 w 15576846"/>
              <a:gd name="connsiteY18788" fmla="*/ 3633673 h 7267344"/>
              <a:gd name="connsiteX18789" fmla="*/ 3261769 w 15576846"/>
              <a:gd name="connsiteY18789" fmla="*/ 4895466 h 7267344"/>
              <a:gd name="connsiteX18790" fmla="*/ 3045735 w 15576846"/>
              <a:gd name="connsiteY18790" fmla="*/ 5367683 h 7267344"/>
              <a:gd name="connsiteX18791" fmla="*/ 2731861 w 15576846"/>
              <a:gd name="connsiteY18791" fmla="*/ 5616443 h 7267344"/>
              <a:gd name="connsiteX18792" fmla="*/ 2409440 w 15576846"/>
              <a:gd name="connsiteY18792" fmla="*/ 5410080 h 7267344"/>
              <a:gd name="connsiteX18793" fmla="*/ 2708694 w 15576846"/>
              <a:gd name="connsiteY18793" fmla="*/ 5584279 h 7267344"/>
              <a:gd name="connsiteX18794" fmla="*/ 3607581 w 15576846"/>
              <a:gd name="connsiteY18794" fmla="*/ 3626025 h 7267344"/>
              <a:gd name="connsiteX18795" fmla="*/ 3615903 w 15576846"/>
              <a:gd name="connsiteY18795" fmla="*/ 3591275 h 7267344"/>
              <a:gd name="connsiteX18796" fmla="*/ 3629961 w 15576846"/>
              <a:gd name="connsiteY18796" fmla="*/ 3590601 h 7267344"/>
              <a:gd name="connsiteX18797" fmla="*/ 3621864 w 15576846"/>
              <a:gd name="connsiteY18797" fmla="*/ 3626025 h 7267344"/>
              <a:gd name="connsiteX18798" fmla="*/ 3607581 w 15576846"/>
              <a:gd name="connsiteY18798" fmla="*/ 3626025 h 7267344"/>
              <a:gd name="connsiteX18799" fmla="*/ 3634909 w 15576846"/>
              <a:gd name="connsiteY18799" fmla="*/ 3590376 h 7267344"/>
              <a:gd name="connsiteX18800" fmla="*/ 3648966 w 15576846"/>
              <a:gd name="connsiteY18800" fmla="*/ 3589701 h 7267344"/>
              <a:gd name="connsiteX18801" fmla="*/ 3641207 w 15576846"/>
              <a:gd name="connsiteY18801" fmla="*/ 3626025 h 7267344"/>
              <a:gd name="connsiteX18802" fmla="*/ 3626812 w 15576846"/>
              <a:gd name="connsiteY18802" fmla="*/ 3626025 h 7267344"/>
              <a:gd name="connsiteX18803" fmla="*/ 3634909 w 15576846"/>
              <a:gd name="connsiteY18803" fmla="*/ 3590376 h 7267344"/>
              <a:gd name="connsiteX18804" fmla="*/ 3636708 w 15576846"/>
              <a:gd name="connsiteY18804" fmla="*/ 3582616 h 7267344"/>
              <a:gd name="connsiteX18805" fmla="*/ 3644693 w 15576846"/>
              <a:gd name="connsiteY18805" fmla="*/ 3547079 h 7267344"/>
              <a:gd name="connsiteX18806" fmla="*/ 3658300 w 15576846"/>
              <a:gd name="connsiteY18806" fmla="*/ 3545842 h 7267344"/>
              <a:gd name="connsiteX18807" fmla="*/ 3650653 w 15576846"/>
              <a:gd name="connsiteY18807" fmla="*/ 3582054 h 7267344"/>
              <a:gd name="connsiteX18808" fmla="*/ 3636708 w 15576846"/>
              <a:gd name="connsiteY18808" fmla="*/ 3582616 h 7267344"/>
              <a:gd name="connsiteX18809" fmla="*/ 3663249 w 15576846"/>
              <a:gd name="connsiteY18809" fmla="*/ 3545392 h 7267344"/>
              <a:gd name="connsiteX18810" fmla="*/ 4442254 w 15576846"/>
              <a:gd name="connsiteY18810" fmla="*/ 3500183 h 7267344"/>
              <a:gd name="connsiteX18811" fmla="*/ 4605208 w 15576846"/>
              <a:gd name="connsiteY18811" fmla="*/ 3491637 h 7267344"/>
              <a:gd name="connsiteX18812" fmla="*/ 4646593 w 15576846"/>
              <a:gd name="connsiteY18812" fmla="*/ 3491412 h 7267344"/>
              <a:gd name="connsiteX18813" fmla="*/ 5079786 w 15576846"/>
              <a:gd name="connsiteY18813" fmla="*/ 3509630 h 7267344"/>
              <a:gd name="connsiteX18814" fmla="*/ 5079786 w 15576846"/>
              <a:gd name="connsiteY18814" fmla="*/ 3509630 h 7267344"/>
              <a:gd name="connsiteX18815" fmla="*/ 5376566 w 15576846"/>
              <a:gd name="connsiteY18815" fmla="*/ 3534146 h 7267344"/>
              <a:gd name="connsiteX18816" fmla="*/ 5645231 w 15576846"/>
              <a:gd name="connsiteY18816" fmla="*/ 3554614 h 7267344"/>
              <a:gd name="connsiteX18817" fmla="*/ 5644781 w 15576846"/>
              <a:gd name="connsiteY18817" fmla="*/ 3553827 h 7267344"/>
              <a:gd name="connsiteX18818" fmla="*/ 6135103 w 15576846"/>
              <a:gd name="connsiteY18818" fmla="*/ 3597123 h 7267344"/>
              <a:gd name="connsiteX18819" fmla="*/ 6335731 w 15576846"/>
              <a:gd name="connsiteY18819" fmla="*/ 3609156 h 7267344"/>
              <a:gd name="connsiteX18820" fmla="*/ 6337081 w 15576846"/>
              <a:gd name="connsiteY18820" fmla="*/ 3613767 h 7267344"/>
              <a:gd name="connsiteX18821" fmla="*/ 6135441 w 15576846"/>
              <a:gd name="connsiteY18821" fmla="*/ 3607807 h 7267344"/>
              <a:gd name="connsiteX18822" fmla="*/ 5643432 w 15576846"/>
              <a:gd name="connsiteY18822" fmla="*/ 3587564 h 7267344"/>
              <a:gd name="connsiteX18823" fmla="*/ 5643432 w 15576846"/>
              <a:gd name="connsiteY18823" fmla="*/ 3587677 h 7267344"/>
              <a:gd name="connsiteX18824" fmla="*/ 5370830 w 15576846"/>
              <a:gd name="connsiteY18824" fmla="*/ 3576319 h 7267344"/>
              <a:gd name="connsiteX18825" fmla="*/ 5074275 w 15576846"/>
              <a:gd name="connsiteY18825" fmla="*/ 3564847 h 7267344"/>
              <a:gd name="connsiteX18826" fmla="*/ 5074275 w 15576846"/>
              <a:gd name="connsiteY18826" fmla="*/ 3564960 h 7267344"/>
              <a:gd name="connsiteX18827" fmla="*/ 4857342 w 15576846"/>
              <a:gd name="connsiteY18827" fmla="*/ 3557650 h 7267344"/>
              <a:gd name="connsiteX18828" fmla="*/ 4640407 w 15576846"/>
              <a:gd name="connsiteY18828" fmla="*/ 3554951 h 7267344"/>
              <a:gd name="connsiteX18829" fmla="*/ 4599023 w 15576846"/>
              <a:gd name="connsiteY18829" fmla="*/ 3555064 h 7267344"/>
              <a:gd name="connsiteX18830" fmla="*/ 4421449 w 15576846"/>
              <a:gd name="connsiteY18830" fmla="*/ 3559787 h 7267344"/>
              <a:gd name="connsiteX18831" fmla="*/ 3867025 w 15576846"/>
              <a:gd name="connsiteY18831" fmla="*/ 3574407 h 7267344"/>
              <a:gd name="connsiteX18832" fmla="*/ 3655939 w 15576846"/>
              <a:gd name="connsiteY18832" fmla="*/ 3581829 h 7267344"/>
              <a:gd name="connsiteX18833" fmla="*/ 3663249 w 15576846"/>
              <a:gd name="connsiteY18833" fmla="*/ 3545392 h 7267344"/>
              <a:gd name="connsiteX18834" fmla="*/ 6340904 w 15576846"/>
              <a:gd name="connsiteY18834" fmla="*/ 3609382 h 7267344"/>
              <a:gd name="connsiteX18835" fmla="*/ 6340904 w 15576846"/>
              <a:gd name="connsiteY18835" fmla="*/ 3609382 h 7267344"/>
              <a:gd name="connsiteX18836" fmla="*/ 6342366 w 15576846"/>
              <a:gd name="connsiteY18836" fmla="*/ 3613880 h 7267344"/>
              <a:gd name="connsiteX18837" fmla="*/ 6342254 w 15576846"/>
              <a:gd name="connsiteY18837" fmla="*/ 3613880 h 7267344"/>
              <a:gd name="connsiteX18838" fmla="*/ 6340904 w 15576846"/>
              <a:gd name="connsiteY18838" fmla="*/ 3609382 h 7267344"/>
              <a:gd name="connsiteX18839" fmla="*/ 6344615 w 15576846"/>
              <a:gd name="connsiteY18839" fmla="*/ 3621527 h 7267344"/>
              <a:gd name="connsiteX18840" fmla="*/ 6345965 w 15576846"/>
              <a:gd name="connsiteY18840" fmla="*/ 3626025 h 7267344"/>
              <a:gd name="connsiteX18841" fmla="*/ 6345853 w 15576846"/>
              <a:gd name="connsiteY18841" fmla="*/ 3626025 h 7267344"/>
              <a:gd name="connsiteX18842" fmla="*/ 6344615 w 15576846"/>
              <a:gd name="connsiteY18842" fmla="*/ 3621527 h 7267344"/>
              <a:gd name="connsiteX18843" fmla="*/ 6344615 w 15576846"/>
              <a:gd name="connsiteY18843" fmla="*/ 3621527 h 7267344"/>
              <a:gd name="connsiteX18844" fmla="*/ 6355749 w 15576846"/>
              <a:gd name="connsiteY18844" fmla="*/ 3640870 h 7267344"/>
              <a:gd name="connsiteX18845" fmla="*/ 6384988 w 15576846"/>
              <a:gd name="connsiteY18845" fmla="*/ 3735336 h 7267344"/>
              <a:gd name="connsiteX18846" fmla="*/ 6760714 w 15576846"/>
              <a:gd name="connsiteY18846" fmla="*/ 4698325 h 7267344"/>
              <a:gd name="connsiteX18847" fmla="*/ 7328521 w 15576846"/>
              <a:gd name="connsiteY18847" fmla="*/ 5232732 h 7267344"/>
              <a:gd name="connsiteX18848" fmla="*/ 7960318 w 15576846"/>
              <a:gd name="connsiteY18848" fmla="*/ 4627701 h 7267344"/>
              <a:gd name="connsiteX18849" fmla="*/ 7322561 w 15576846"/>
              <a:gd name="connsiteY18849" fmla="*/ 5257697 h 7267344"/>
              <a:gd name="connsiteX18850" fmla="*/ 7015660 w 15576846"/>
              <a:gd name="connsiteY18850" fmla="*/ 5101942 h 7267344"/>
              <a:gd name="connsiteX18851" fmla="*/ 6757004 w 15576846"/>
              <a:gd name="connsiteY18851" fmla="*/ 4715081 h 7267344"/>
              <a:gd name="connsiteX18852" fmla="*/ 6384426 w 15576846"/>
              <a:gd name="connsiteY18852" fmla="*/ 3733874 h 7267344"/>
              <a:gd name="connsiteX18853" fmla="*/ 6355749 w 15576846"/>
              <a:gd name="connsiteY18853" fmla="*/ 3640870 h 7267344"/>
              <a:gd name="connsiteX18854" fmla="*/ 6355749 w 15576846"/>
              <a:gd name="connsiteY18854" fmla="*/ 3640870 h 7267344"/>
              <a:gd name="connsiteX18855" fmla="*/ 9466709 w 15576846"/>
              <a:gd name="connsiteY18855" fmla="*/ 4773785 h 7267344"/>
              <a:gd name="connsiteX18856" fmla="*/ 9668799 w 15576846"/>
              <a:gd name="connsiteY18856" fmla="*/ 5556839 h 7267344"/>
              <a:gd name="connsiteX18857" fmla="*/ 10046549 w 15576846"/>
              <a:gd name="connsiteY18857" fmla="*/ 6614631 h 7267344"/>
              <a:gd name="connsiteX18858" fmla="*/ 10574996 w 15576846"/>
              <a:gd name="connsiteY18858" fmla="*/ 7124635 h 7267344"/>
              <a:gd name="connsiteX18859" fmla="*/ 10632350 w 15576846"/>
              <a:gd name="connsiteY18859" fmla="*/ 7119574 h 7267344"/>
              <a:gd name="connsiteX18860" fmla="*/ 11210166 w 15576846"/>
              <a:gd name="connsiteY18860" fmla="*/ 6447292 h 7267344"/>
              <a:gd name="connsiteX18861" fmla="*/ 11381329 w 15576846"/>
              <a:gd name="connsiteY18861" fmla="*/ 5975525 h 7267344"/>
              <a:gd name="connsiteX18862" fmla="*/ 11200606 w 15576846"/>
              <a:gd name="connsiteY18862" fmla="*/ 6500261 h 7267344"/>
              <a:gd name="connsiteX18863" fmla="*/ 10625378 w 15576846"/>
              <a:gd name="connsiteY18863" fmla="*/ 7183001 h 7267344"/>
              <a:gd name="connsiteX18864" fmla="*/ 10568248 w 15576846"/>
              <a:gd name="connsiteY18864" fmla="*/ 7188061 h 7267344"/>
              <a:gd name="connsiteX18865" fmla="*/ 10042164 w 15576846"/>
              <a:gd name="connsiteY18865" fmla="*/ 6670636 h 7267344"/>
              <a:gd name="connsiteX18866" fmla="*/ 9668461 w 15576846"/>
              <a:gd name="connsiteY18866" fmla="*/ 5592826 h 7267344"/>
              <a:gd name="connsiteX18867" fmla="*/ 9454452 w 15576846"/>
              <a:gd name="connsiteY18867" fmla="*/ 4732288 h 7267344"/>
              <a:gd name="connsiteX18868" fmla="*/ 9420601 w 15576846"/>
              <a:gd name="connsiteY18868" fmla="*/ 4589015 h 7267344"/>
              <a:gd name="connsiteX18869" fmla="*/ 9466709 w 15576846"/>
              <a:gd name="connsiteY18869" fmla="*/ 4773785 h 7267344"/>
              <a:gd name="connsiteX18870" fmla="*/ 13235894 w 15576846"/>
              <a:gd name="connsiteY18870" fmla="*/ 3629737 h 7267344"/>
              <a:gd name="connsiteX18871" fmla="*/ 13455077 w 15576846"/>
              <a:gd name="connsiteY18871" fmla="*/ 3615117 h 7267344"/>
              <a:gd name="connsiteX18872" fmla="*/ 13975201 w 15576846"/>
              <a:gd name="connsiteY18872" fmla="*/ 3601059 h 7267344"/>
              <a:gd name="connsiteX18873" fmla="*/ 14325850 w 15576846"/>
              <a:gd name="connsiteY18873" fmla="*/ 3606907 h 7267344"/>
              <a:gd name="connsiteX18874" fmla="*/ 14426389 w 15576846"/>
              <a:gd name="connsiteY18874" fmla="*/ 3633223 h 7267344"/>
              <a:gd name="connsiteX18875" fmla="*/ 13135919 w 15576846"/>
              <a:gd name="connsiteY18875" fmla="*/ 3633223 h 7267344"/>
              <a:gd name="connsiteX18876" fmla="*/ 13235894 w 15576846"/>
              <a:gd name="connsiteY18876" fmla="*/ 3629737 h 7267344"/>
              <a:gd name="connsiteX18877" fmla="*/ 12234220 w 15576846"/>
              <a:gd name="connsiteY18877" fmla="*/ 2346126 h 7267344"/>
              <a:gd name="connsiteX18878" fmla="*/ 12449467 w 15576846"/>
              <a:gd name="connsiteY18878" fmla="*/ 1864350 h 7267344"/>
              <a:gd name="connsiteX18879" fmla="*/ 12764353 w 15576846"/>
              <a:gd name="connsiteY18879" fmla="*/ 1610642 h 7267344"/>
              <a:gd name="connsiteX18880" fmla="*/ 13075303 w 15576846"/>
              <a:gd name="connsiteY18880" fmla="*/ 1804747 h 7267344"/>
              <a:gd name="connsiteX18881" fmla="*/ 12788645 w 15576846"/>
              <a:gd name="connsiteY18881" fmla="*/ 1642806 h 7267344"/>
              <a:gd name="connsiteX18882" fmla="*/ 12471509 w 15576846"/>
              <a:gd name="connsiteY18882" fmla="*/ 1893815 h 7267344"/>
              <a:gd name="connsiteX18883" fmla="*/ 12254687 w 15576846"/>
              <a:gd name="connsiteY18883" fmla="*/ 2367606 h 7267344"/>
              <a:gd name="connsiteX18884" fmla="*/ 11895380 w 15576846"/>
              <a:gd name="connsiteY18884" fmla="*/ 3633335 h 7267344"/>
              <a:gd name="connsiteX18885" fmla="*/ 11880086 w 15576846"/>
              <a:gd name="connsiteY18885" fmla="*/ 3633335 h 7267344"/>
              <a:gd name="connsiteX18886" fmla="*/ 12234220 w 15576846"/>
              <a:gd name="connsiteY18886" fmla="*/ 2346126 h 7267344"/>
              <a:gd name="connsiteX18887" fmla="*/ 11873451 w 15576846"/>
              <a:gd name="connsiteY18887" fmla="*/ 3640870 h 7267344"/>
              <a:gd name="connsiteX18888" fmla="*/ 11865353 w 15576846"/>
              <a:gd name="connsiteY18888" fmla="*/ 3678769 h 7267344"/>
              <a:gd name="connsiteX18889" fmla="*/ 11127508 w 15576846"/>
              <a:gd name="connsiteY18889" fmla="*/ 3699574 h 7267344"/>
              <a:gd name="connsiteX18890" fmla="*/ 10948473 w 15576846"/>
              <a:gd name="connsiteY18890" fmla="*/ 3704297 h 7267344"/>
              <a:gd name="connsiteX18891" fmla="*/ 10907201 w 15576846"/>
              <a:gd name="connsiteY18891" fmla="*/ 3704410 h 7267344"/>
              <a:gd name="connsiteX18892" fmla="*/ 10447017 w 15576846"/>
              <a:gd name="connsiteY18892" fmla="*/ 3694401 h 7267344"/>
              <a:gd name="connsiteX18893" fmla="*/ 10446905 w 15576846"/>
              <a:gd name="connsiteY18893" fmla="*/ 3694626 h 7267344"/>
              <a:gd name="connsiteX18894" fmla="*/ 10157435 w 15576846"/>
              <a:gd name="connsiteY18894" fmla="*/ 3682480 h 7267344"/>
              <a:gd name="connsiteX18895" fmla="*/ 9900015 w 15576846"/>
              <a:gd name="connsiteY18895" fmla="*/ 3672808 h 7267344"/>
              <a:gd name="connsiteX18896" fmla="*/ 9899903 w 15576846"/>
              <a:gd name="connsiteY18896" fmla="*/ 3673258 h 7267344"/>
              <a:gd name="connsiteX18897" fmla="*/ 9402945 w 15576846"/>
              <a:gd name="connsiteY18897" fmla="*/ 3651554 h 7267344"/>
              <a:gd name="connsiteX18898" fmla="*/ 9180163 w 15576846"/>
              <a:gd name="connsiteY18898" fmla="*/ 3645031 h 7267344"/>
              <a:gd name="connsiteX18899" fmla="*/ 9178926 w 15576846"/>
              <a:gd name="connsiteY18899" fmla="*/ 3640983 h 7267344"/>
              <a:gd name="connsiteX18900" fmla="*/ 11873451 w 15576846"/>
              <a:gd name="connsiteY18900" fmla="*/ 3640983 h 7267344"/>
              <a:gd name="connsiteX18901" fmla="*/ 8203117 w 15576846"/>
              <a:gd name="connsiteY18901" fmla="*/ 1976472 h 7267344"/>
              <a:gd name="connsiteX18902" fmla="*/ 8765639 w 15576846"/>
              <a:gd name="connsiteY18902" fmla="*/ 2520888 h 7267344"/>
              <a:gd name="connsiteX18903" fmla="*/ 9118648 w 15576846"/>
              <a:gd name="connsiteY18903" fmla="*/ 3462397 h 7267344"/>
              <a:gd name="connsiteX18904" fmla="*/ 8766650 w 15576846"/>
              <a:gd name="connsiteY18904" fmla="*/ 2546978 h 7267344"/>
              <a:gd name="connsiteX18905" fmla="*/ 8506757 w 15576846"/>
              <a:gd name="connsiteY18905" fmla="*/ 2158544 h 7267344"/>
              <a:gd name="connsiteX18906" fmla="*/ 8197382 w 15576846"/>
              <a:gd name="connsiteY18906" fmla="*/ 2001663 h 7267344"/>
              <a:gd name="connsiteX18907" fmla="*/ 7569184 w 15576846"/>
              <a:gd name="connsiteY18907" fmla="*/ 2611755 h 7267344"/>
              <a:gd name="connsiteX18908" fmla="*/ 8203117 w 15576846"/>
              <a:gd name="connsiteY18908" fmla="*/ 1976472 h 7267344"/>
              <a:gd name="connsiteX18909" fmla="*/ 4324847 w 15576846"/>
              <a:gd name="connsiteY18909" fmla="*/ 709168 h 7267344"/>
              <a:gd name="connsiteX18910" fmla="*/ 4900975 w 15576846"/>
              <a:gd name="connsiteY18910" fmla="*/ 12820 h 7267344"/>
              <a:gd name="connsiteX18911" fmla="*/ 4958442 w 15576846"/>
              <a:gd name="connsiteY18911" fmla="*/ 7647 h 7267344"/>
              <a:gd name="connsiteX18912" fmla="*/ 5849907 w 15576846"/>
              <a:gd name="connsiteY18912" fmla="*/ 1612442 h 7267344"/>
              <a:gd name="connsiteX18913" fmla="*/ 5856092 w 15576846"/>
              <a:gd name="connsiteY18913" fmla="*/ 1634933 h 7267344"/>
              <a:gd name="connsiteX18914" fmla="*/ 6075051 w 15576846"/>
              <a:gd name="connsiteY18914" fmla="*/ 2549003 h 7267344"/>
              <a:gd name="connsiteX18915" fmla="*/ 6089670 w 15576846"/>
              <a:gd name="connsiteY18915" fmla="*/ 2614679 h 7267344"/>
              <a:gd name="connsiteX18916" fmla="*/ 6070215 w 15576846"/>
              <a:gd name="connsiteY18916" fmla="*/ 2532134 h 7267344"/>
              <a:gd name="connsiteX18917" fmla="*/ 5856092 w 15576846"/>
              <a:gd name="connsiteY18917" fmla="*/ 1670920 h 7267344"/>
              <a:gd name="connsiteX18918" fmla="*/ 5459673 w 15576846"/>
              <a:gd name="connsiteY18918" fmla="*/ 546665 h 7267344"/>
              <a:gd name="connsiteX18919" fmla="*/ 4952145 w 15576846"/>
              <a:gd name="connsiteY18919" fmla="*/ 71074 h 7267344"/>
              <a:gd name="connsiteX18920" fmla="*/ 4894566 w 15576846"/>
              <a:gd name="connsiteY18920" fmla="*/ 76247 h 7267344"/>
              <a:gd name="connsiteX18921" fmla="*/ 4316075 w 15576846"/>
              <a:gd name="connsiteY18921" fmla="*/ 762249 h 7267344"/>
              <a:gd name="connsiteX18922" fmla="*/ 4148623 w 15576846"/>
              <a:gd name="connsiteY18922" fmla="*/ 1241663 h 7267344"/>
              <a:gd name="connsiteX18923" fmla="*/ 4324847 w 15576846"/>
              <a:gd name="connsiteY18923" fmla="*/ 709168 h 7267344"/>
              <a:gd name="connsiteX18924" fmla="*/ 2325770 w 15576846"/>
              <a:gd name="connsiteY18924" fmla="*/ 3637159 h 7267344"/>
              <a:gd name="connsiteX18925" fmla="*/ 2107824 w 15576846"/>
              <a:gd name="connsiteY18925" fmla="*/ 3651779 h 7267344"/>
              <a:gd name="connsiteX18926" fmla="*/ 1590849 w 15576846"/>
              <a:gd name="connsiteY18926" fmla="*/ 3665836 h 7267344"/>
              <a:gd name="connsiteX18927" fmla="*/ 1190606 w 15576846"/>
              <a:gd name="connsiteY18927" fmla="*/ 3658751 h 7267344"/>
              <a:gd name="connsiteX18928" fmla="*/ 1093217 w 15576846"/>
              <a:gd name="connsiteY18928" fmla="*/ 3633560 h 7267344"/>
              <a:gd name="connsiteX18929" fmla="*/ 2424960 w 15576846"/>
              <a:gd name="connsiteY18929" fmla="*/ 3633560 h 7267344"/>
              <a:gd name="connsiteX18930" fmla="*/ 2325770 w 15576846"/>
              <a:gd name="connsiteY18930" fmla="*/ 3637159 h 7267344"/>
              <a:gd name="connsiteX18931" fmla="*/ 3285498 w 15576846"/>
              <a:gd name="connsiteY18931" fmla="*/ 4920770 h 7267344"/>
              <a:gd name="connsiteX18932" fmla="*/ 3070251 w 15576846"/>
              <a:gd name="connsiteY18932" fmla="*/ 5402545 h 7267344"/>
              <a:gd name="connsiteX18933" fmla="*/ 2755365 w 15576846"/>
              <a:gd name="connsiteY18933" fmla="*/ 5656253 h 7267344"/>
              <a:gd name="connsiteX18934" fmla="*/ 2435981 w 15576846"/>
              <a:gd name="connsiteY18934" fmla="*/ 5451352 h 7267344"/>
              <a:gd name="connsiteX18935" fmla="*/ 2732086 w 15576846"/>
              <a:gd name="connsiteY18935" fmla="*/ 5624090 h 7267344"/>
              <a:gd name="connsiteX18936" fmla="*/ 3049221 w 15576846"/>
              <a:gd name="connsiteY18936" fmla="*/ 5373081 h 7267344"/>
              <a:gd name="connsiteX18937" fmla="*/ 3266043 w 15576846"/>
              <a:gd name="connsiteY18937" fmla="*/ 4899290 h 7267344"/>
              <a:gd name="connsiteX18938" fmla="*/ 3625350 w 15576846"/>
              <a:gd name="connsiteY18938" fmla="*/ 3633560 h 7267344"/>
              <a:gd name="connsiteX18939" fmla="*/ 3639857 w 15576846"/>
              <a:gd name="connsiteY18939" fmla="*/ 3633560 h 7267344"/>
              <a:gd name="connsiteX18940" fmla="*/ 3285498 w 15576846"/>
              <a:gd name="connsiteY18940" fmla="*/ 4920770 h 7267344"/>
              <a:gd name="connsiteX18941" fmla="*/ 3646267 w 15576846"/>
              <a:gd name="connsiteY18941" fmla="*/ 3626025 h 7267344"/>
              <a:gd name="connsiteX18942" fmla="*/ 3654027 w 15576846"/>
              <a:gd name="connsiteY18942" fmla="*/ 3589589 h 7267344"/>
              <a:gd name="connsiteX18943" fmla="*/ 4421224 w 15576846"/>
              <a:gd name="connsiteY18943" fmla="*/ 3567434 h 7267344"/>
              <a:gd name="connsiteX18944" fmla="*/ 4599023 w 15576846"/>
              <a:gd name="connsiteY18944" fmla="*/ 3562711 h 7267344"/>
              <a:gd name="connsiteX18945" fmla="*/ 4640070 w 15576846"/>
              <a:gd name="connsiteY18945" fmla="*/ 3562598 h 7267344"/>
              <a:gd name="connsiteX18946" fmla="*/ 5072251 w 15576846"/>
              <a:gd name="connsiteY18946" fmla="*/ 3571820 h 7267344"/>
              <a:gd name="connsiteX18947" fmla="*/ 5072364 w 15576846"/>
              <a:gd name="connsiteY18947" fmla="*/ 3571595 h 7267344"/>
              <a:gd name="connsiteX18948" fmla="*/ 5370606 w 15576846"/>
              <a:gd name="connsiteY18948" fmla="*/ 3584078 h 7267344"/>
              <a:gd name="connsiteX18949" fmla="*/ 5641295 w 15576846"/>
              <a:gd name="connsiteY18949" fmla="*/ 3594312 h 7267344"/>
              <a:gd name="connsiteX18950" fmla="*/ 5641408 w 15576846"/>
              <a:gd name="connsiteY18950" fmla="*/ 3593862 h 7267344"/>
              <a:gd name="connsiteX18951" fmla="*/ 6135329 w 15576846"/>
              <a:gd name="connsiteY18951" fmla="*/ 3615567 h 7267344"/>
              <a:gd name="connsiteX18952" fmla="*/ 6339330 w 15576846"/>
              <a:gd name="connsiteY18952" fmla="*/ 3621527 h 7267344"/>
              <a:gd name="connsiteX18953" fmla="*/ 6340679 w 15576846"/>
              <a:gd name="connsiteY18953" fmla="*/ 3626138 h 7267344"/>
              <a:gd name="connsiteX18954" fmla="*/ 3646267 w 15576846"/>
              <a:gd name="connsiteY18954" fmla="*/ 3626138 h 7267344"/>
              <a:gd name="connsiteX18955" fmla="*/ 7316601 w 15576846"/>
              <a:gd name="connsiteY18955" fmla="*/ 5290311 h 7267344"/>
              <a:gd name="connsiteX18956" fmla="*/ 6754080 w 15576846"/>
              <a:gd name="connsiteY18956" fmla="*/ 4746008 h 7267344"/>
              <a:gd name="connsiteX18957" fmla="*/ 6384988 w 15576846"/>
              <a:gd name="connsiteY18957" fmla="*/ 3753442 h 7267344"/>
              <a:gd name="connsiteX18958" fmla="*/ 6379478 w 15576846"/>
              <a:gd name="connsiteY18958" fmla="*/ 3736011 h 7267344"/>
              <a:gd name="connsiteX18959" fmla="*/ 6350351 w 15576846"/>
              <a:gd name="connsiteY18959" fmla="*/ 3640870 h 7267344"/>
              <a:gd name="connsiteX18960" fmla="*/ 6350463 w 15576846"/>
              <a:gd name="connsiteY18960" fmla="*/ 3640870 h 7267344"/>
              <a:gd name="connsiteX18961" fmla="*/ 6380153 w 15576846"/>
              <a:gd name="connsiteY18961" fmla="*/ 3737360 h 7267344"/>
              <a:gd name="connsiteX18962" fmla="*/ 6753292 w 15576846"/>
              <a:gd name="connsiteY18962" fmla="*/ 4719917 h 7267344"/>
              <a:gd name="connsiteX18963" fmla="*/ 7013073 w 15576846"/>
              <a:gd name="connsiteY18963" fmla="*/ 5108352 h 7267344"/>
              <a:gd name="connsiteX18964" fmla="*/ 7322449 w 15576846"/>
              <a:gd name="connsiteY18964" fmla="*/ 5265232 h 7267344"/>
              <a:gd name="connsiteX18965" fmla="*/ 7946373 w 15576846"/>
              <a:gd name="connsiteY18965" fmla="*/ 4662226 h 7267344"/>
              <a:gd name="connsiteX18966" fmla="*/ 7316601 w 15576846"/>
              <a:gd name="connsiteY18966" fmla="*/ 5290311 h 7267344"/>
              <a:gd name="connsiteX18967" fmla="*/ 11194759 w 15576846"/>
              <a:gd name="connsiteY18967" fmla="*/ 6557727 h 7267344"/>
              <a:gd name="connsiteX18968" fmla="*/ 10618742 w 15576846"/>
              <a:gd name="connsiteY18968" fmla="*/ 7254075 h 7267344"/>
              <a:gd name="connsiteX18969" fmla="*/ 10561276 w 15576846"/>
              <a:gd name="connsiteY18969" fmla="*/ 7259248 h 7267344"/>
              <a:gd name="connsiteX18970" fmla="*/ 9669811 w 15576846"/>
              <a:gd name="connsiteY18970" fmla="*/ 5654454 h 7267344"/>
              <a:gd name="connsiteX18971" fmla="*/ 9663626 w 15576846"/>
              <a:gd name="connsiteY18971" fmla="*/ 5631962 h 7267344"/>
              <a:gd name="connsiteX18972" fmla="*/ 9444668 w 15576846"/>
              <a:gd name="connsiteY18972" fmla="*/ 4717893 h 7267344"/>
              <a:gd name="connsiteX18973" fmla="*/ 9423975 w 15576846"/>
              <a:gd name="connsiteY18973" fmla="*/ 4624889 h 7267344"/>
              <a:gd name="connsiteX18974" fmla="*/ 9449953 w 15576846"/>
              <a:gd name="connsiteY18974" fmla="*/ 4734987 h 7267344"/>
              <a:gd name="connsiteX18975" fmla="*/ 9664076 w 15576846"/>
              <a:gd name="connsiteY18975" fmla="*/ 5595863 h 7267344"/>
              <a:gd name="connsiteX18976" fmla="*/ 10038340 w 15576846"/>
              <a:gd name="connsiteY18976" fmla="*/ 6675247 h 7267344"/>
              <a:gd name="connsiteX18977" fmla="*/ 10568136 w 15576846"/>
              <a:gd name="connsiteY18977" fmla="*/ 7195597 h 7267344"/>
              <a:gd name="connsiteX18978" fmla="*/ 10625715 w 15576846"/>
              <a:gd name="connsiteY18978" fmla="*/ 7190423 h 7267344"/>
              <a:gd name="connsiteX18979" fmla="*/ 11204318 w 15576846"/>
              <a:gd name="connsiteY18979" fmla="*/ 6504421 h 7267344"/>
              <a:gd name="connsiteX18980" fmla="*/ 11360973 w 15576846"/>
              <a:gd name="connsiteY18980" fmla="*/ 6061219 h 7267344"/>
              <a:gd name="connsiteX18981" fmla="*/ 11194759 w 15576846"/>
              <a:gd name="connsiteY18981" fmla="*/ 6557727 h 726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Lst>
            <a:rect l="l" t="t" r="r" b="b"/>
            <a:pathLst>
              <a:path w="15576846" h="7267344">
                <a:moveTo>
                  <a:pt x="12770089" y="3647842"/>
                </a:moveTo>
                <a:cubicBezTo>
                  <a:pt x="12783133" y="3646718"/>
                  <a:pt x="12795954" y="3645481"/>
                  <a:pt x="12808549" y="3644356"/>
                </a:cubicBezTo>
                <a:cubicBezTo>
                  <a:pt x="12821707" y="3643569"/>
                  <a:pt x="12834528" y="3642782"/>
                  <a:pt x="12847236" y="3642107"/>
                </a:cubicBezTo>
                <a:cubicBezTo>
                  <a:pt x="12860843" y="3641657"/>
                  <a:pt x="12874451" y="3641320"/>
                  <a:pt x="12887946" y="3640870"/>
                </a:cubicBezTo>
                <a:lnTo>
                  <a:pt x="15576847" y="3640870"/>
                </a:lnTo>
                <a:lnTo>
                  <a:pt x="15576847" y="3633223"/>
                </a:lnTo>
                <a:lnTo>
                  <a:pt x="15555592" y="3633223"/>
                </a:lnTo>
                <a:lnTo>
                  <a:pt x="15555592" y="3633223"/>
                </a:lnTo>
                <a:cubicBezTo>
                  <a:pt x="15554130" y="3633223"/>
                  <a:pt x="15537148" y="3632886"/>
                  <a:pt x="15508585" y="3632211"/>
                </a:cubicBezTo>
                <a:cubicBezTo>
                  <a:pt x="15495652" y="3631648"/>
                  <a:pt x="15478445" y="3630861"/>
                  <a:pt x="15457528" y="3629849"/>
                </a:cubicBezTo>
                <a:cubicBezTo>
                  <a:pt x="15442571" y="3628837"/>
                  <a:pt x="15425027" y="3627712"/>
                  <a:pt x="15405234" y="3626251"/>
                </a:cubicBezTo>
                <a:cubicBezTo>
                  <a:pt x="15389266" y="3624788"/>
                  <a:pt x="15371384" y="3623214"/>
                  <a:pt x="15352041" y="3621414"/>
                </a:cubicBezTo>
                <a:cubicBezTo>
                  <a:pt x="15335172" y="3619503"/>
                  <a:pt x="15316954" y="3617479"/>
                  <a:pt x="15297498" y="3615229"/>
                </a:cubicBezTo>
                <a:cubicBezTo>
                  <a:pt x="15280179" y="3612868"/>
                  <a:pt x="15261736" y="3610394"/>
                  <a:pt x="15242506" y="3607694"/>
                </a:cubicBezTo>
                <a:cubicBezTo>
                  <a:pt x="15224850" y="3604883"/>
                  <a:pt x="15206294" y="3601847"/>
                  <a:pt x="15187063" y="3598698"/>
                </a:cubicBezTo>
                <a:cubicBezTo>
                  <a:pt x="15168957" y="3595324"/>
                  <a:pt x="15150064" y="3591838"/>
                  <a:pt x="15130720" y="3588239"/>
                </a:cubicBezTo>
                <a:cubicBezTo>
                  <a:pt x="15112391" y="3584416"/>
                  <a:pt x="15093610" y="3580479"/>
                  <a:pt x="15074380" y="3576319"/>
                </a:cubicBezTo>
                <a:cubicBezTo>
                  <a:pt x="15055824" y="3571932"/>
                  <a:pt x="15036817" y="3567434"/>
                  <a:pt x="15017475" y="3562823"/>
                </a:cubicBezTo>
                <a:cubicBezTo>
                  <a:pt x="14998806" y="3557988"/>
                  <a:pt x="14979688" y="3552927"/>
                  <a:pt x="14960458" y="3547866"/>
                </a:cubicBezTo>
                <a:cubicBezTo>
                  <a:pt x="14941677" y="3542468"/>
                  <a:pt x="14922560" y="3536958"/>
                  <a:pt x="14903328" y="3531335"/>
                </a:cubicBezTo>
                <a:cubicBezTo>
                  <a:pt x="14884323" y="3525374"/>
                  <a:pt x="14865204" y="3519302"/>
                  <a:pt x="14845974" y="3513116"/>
                </a:cubicBezTo>
                <a:cubicBezTo>
                  <a:pt x="14826857" y="3506594"/>
                  <a:pt x="14807738" y="3499959"/>
                  <a:pt x="14788620" y="3493324"/>
                </a:cubicBezTo>
                <a:cubicBezTo>
                  <a:pt x="14769390" y="3486239"/>
                  <a:pt x="14750271" y="3479041"/>
                  <a:pt x="14731154" y="3471731"/>
                </a:cubicBezTo>
                <a:cubicBezTo>
                  <a:pt x="14711922" y="3464084"/>
                  <a:pt x="14692805" y="3456324"/>
                  <a:pt x="14673800" y="3448565"/>
                </a:cubicBezTo>
                <a:cubicBezTo>
                  <a:pt x="14654456" y="3440243"/>
                  <a:pt x="14635338" y="3431921"/>
                  <a:pt x="14616444" y="3423599"/>
                </a:cubicBezTo>
                <a:cubicBezTo>
                  <a:pt x="14597102" y="3414602"/>
                  <a:pt x="14577984" y="3405718"/>
                  <a:pt x="14559090" y="3396833"/>
                </a:cubicBezTo>
                <a:cubicBezTo>
                  <a:pt x="14539748" y="3387274"/>
                  <a:pt x="14520629" y="3377603"/>
                  <a:pt x="14501849" y="3368156"/>
                </a:cubicBezTo>
                <a:cubicBezTo>
                  <a:pt x="14482506" y="3357922"/>
                  <a:pt x="14463613" y="3347801"/>
                  <a:pt x="14445057" y="3337792"/>
                </a:cubicBezTo>
                <a:cubicBezTo>
                  <a:pt x="14425489" y="3326659"/>
                  <a:pt x="14406259" y="3315750"/>
                  <a:pt x="14387703" y="3305179"/>
                </a:cubicBezTo>
                <a:cubicBezTo>
                  <a:pt x="14368360" y="3293596"/>
                  <a:pt x="14349579" y="3282125"/>
                  <a:pt x="14331473" y="3271104"/>
                </a:cubicBezTo>
                <a:cubicBezTo>
                  <a:pt x="14311905" y="3258621"/>
                  <a:pt x="14293011" y="3246363"/>
                  <a:pt x="14275018" y="3234667"/>
                </a:cubicBezTo>
                <a:cubicBezTo>
                  <a:pt x="14255225" y="3221284"/>
                  <a:pt x="14236333" y="3208239"/>
                  <a:pt x="14218451" y="3195981"/>
                </a:cubicBezTo>
                <a:cubicBezTo>
                  <a:pt x="14198547" y="3181586"/>
                  <a:pt x="14179653" y="3167866"/>
                  <a:pt x="14162221" y="3155046"/>
                </a:cubicBezTo>
                <a:cubicBezTo>
                  <a:pt x="14147265" y="3143575"/>
                  <a:pt x="14133095" y="3132666"/>
                  <a:pt x="14119938" y="3122433"/>
                </a:cubicBezTo>
                <a:cubicBezTo>
                  <a:pt x="14110490" y="3110287"/>
                  <a:pt x="14099469" y="3098367"/>
                  <a:pt x="14086987" y="3086671"/>
                </a:cubicBezTo>
                <a:cubicBezTo>
                  <a:pt x="14080014" y="3078349"/>
                  <a:pt x="14072366" y="3070027"/>
                  <a:pt x="14064044" y="3061817"/>
                </a:cubicBezTo>
                <a:cubicBezTo>
                  <a:pt x="14054148" y="3049334"/>
                  <a:pt x="14043015" y="3036963"/>
                  <a:pt x="14030757" y="3024818"/>
                </a:cubicBezTo>
                <a:cubicBezTo>
                  <a:pt x="14023109" y="3015596"/>
                  <a:pt x="14014900" y="3006487"/>
                  <a:pt x="14006128" y="2997490"/>
                </a:cubicBezTo>
                <a:cubicBezTo>
                  <a:pt x="13995895" y="2984558"/>
                  <a:pt x="13984536" y="2971737"/>
                  <a:pt x="13972279" y="2959142"/>
                </a:cubicBezTo>
                <a:cubicBezTo>
                  <a:pt x="13962719" y="2947446"/>
                  <a:pt x="13952486" y="2936087"/>
                  <a:pt x="13941801" y="2925067"/>
                </a:cubicBezTo>
                <a:cubicBezTo>
                  <a:pt x="13933705" y="2915283"/>
                  <a:pt x="13925158" y="2905499"/>
                  <a:pt x="13916273" y="2895940"/>
                </a:cubicBezTo>
                <a:cubicBezTo>
                  <a:pt x="13905927" y="2882894"/>
                  <a:pt x="13894907" y="2870299"/>
                  <a:pt x="13883548" y="2858041"/>
                </a:cubicBezTo>
                <a:cubicBezTo>
                  <a:pt x="13872751" y="2844546"/>
                  <a:pt x="13861281" y="2831388"/>
                  <a:pt x="13849585" y="2818792"/>
                </a:cubicBezTo>
                <a:cubicBezTo>
                  <a:pt x="13841712" y="2809121"/>
                  <a:pt x="13833616" y="2799449"/>
                  <a:pt x="13825068" y="2790003"/>
                </a:cubicBezTo>
                <a:cubicBezTo>
                  <a:pt x="13811912" y="2773134"/>
                  <a:pt x="13797967" y="2756603"/>
                  <a:pt x="13783234" y="2740521"/>
                </a:cubicBezTo>
                <a:cubicBezTo>
                  <a:pt x="13775025" y="2730399"/>
                  <a:pt x="13766590" y="2720391"/>
                  <a:pt x="13757705" y="2710382"/>
                </a:cubicBezTo>
                <a:cubicBezTo>
                  <a:pt x="13748259" y="2698349"/>
                  <a:pt x="13738363" y="2686428"/>
                  <a:pt x="13728129" y="2674507"/>
                </a:cubicBezTo>
                <a:cubicBezTo>
                  <a:pt x="13718682" y="2662362"/>
                  <a:pt x="13709011" y="2650441"/>
                  <a:pt x="13699002" y="2638633"/>
                </a:cubicBezTo>
                <a:cubicBezTo>
                  <a:pt x="13685619" y="2621089"/>
                  <a:pt x="13671674" y="2603995"/>
                  <a:pt x="13657393" y="2587239"/>
                </a:cubicBezTo>
                <a:cubicBezTo>
                  <a:pt x="13649970" y="2577680"/>
                  <a:pt x="13642435" y="2568233"/>
                  <a:pt x="13634788" y="2559012"/>
                </a:cubicBezTo>
                <a:cubicBezTo>
                  <a:pt x="13621067" y="2540681"/>
                  <a:pt x="13606897" y="2522800"/>
                  <a:pt x="13592391" y="2505481"/>
                </a:cubicBezTo>
                <a:cubicBezTo>
                  <a:pt x="13583394" y="2493673"/>
                  <a:pt x="13574285" y="2482089"/>
                  <a:pt x="13564838" y="2470619"/>
                </a:cubicBezTo>
                <a:cubicBezTo>
                  <a:pt x="13554267" y="2456449"/>
                  <a:pt x="13543471" y="2442391"/>
                  <a:pt x="13532338" y="2428671"/>
                </a:cubicBezTo>
                <a:cubicBezTo>
                  <a:pt x="13523003" y="2416076"/>
                  <a:pt x="13513557" y="2403593"/>
                  <a:pt x="13503886" y="2391335"/>
                </a:cubicBezTo>
                <a:cubicBezTo>
                  <a:pt x="13491852" y="2374691"/>
                  <a:pt x="13479594" y="2358384"/>
                  <a:pt x="13467111" y="2342527"/>
                </a:cubicBezTo>
                <a:cubicBezTo>
                  <a:pt x="13456315" y="2327570"/>
                  <a:pt x="13445293" y="2312951"/>
                  <a:pt x="13434160" y="2298668"/>
                </a:cubicBezTo>
                <a:cubicBezTo>
                  <a:pt x="13422914" y="2282924"/>
                  <a:pt x="13411332" y="2267517"/>
                  <a:pt x="13399748" y="2252560"/>
                </a:cubicBezTo>
                <a:cubicBezTo>
                  <a:pt x="13390976" y="2240189"/>
                  <a:pt x="13382091" y="2228156"/>
                  <a:pt x="13373208" y="2216236"/>
                </a:cubicBezTo>
                <a:cubicBezTo>
                  <a:pt x="13361849" y="2199929"/>
                  <a:pt x="13350266" y="2184072"/>
                  <a:pt x="13338570" y="2168553"/>
                </a:cubicBezTo>
                <a:cubicBezTo>
                  <a:pt x="13326199" y="2150672"/>
                  <a:pt x="13313604" y="2133241"/>
                  <a:pt x="13300896" y="2116484"/>
                </a:cubicBezTo>
                <a:cubicBezTo>
                  <a:pt x="13293811" y="2106250"/>
                  <a:pt x="13286726" y="2096241"/>
                  <a:pt x="13279528" y="2086345"/>
                </a:cubicBezTo>
                <a:cubicBezTo>
                  <a:pt x="13267721" y="2068689"/>
                  <a:pt x="13255800" y="2051708"/>
                  <a:pt x="13243767" y="2035176"/>
                </a:cubicBezTo>
                <a:cubicBezTo>
                  <a:pt x="13233195" y="2019432"/>
                  <a:pt x="13222625" y="2004137"/>
                  <a:pt x="13211940" y="1989405"/>
                </a:cubicBezTo>
                <a:cubicBezTo>
                  <a:pt x="13201370" y="1973436"/>
                  <a:pt x="13190687" y="1958029"/>
                  <a:pt x="13180002" y="1943184"/>
                </a:cubicBezTo>
                <a:cubicBezTo>
                  <a:pt x="13172805" y="1932276"/>
                  <a:pt x="13165607" y="1921592"/>
                  <a:pt x="13158298" y="1911133"/>
                </a:cubicBezTo>
                <a:cubicBezTo>
                  <a:pt x="13027957" y="1706345"/>
                  <a:pt x="12896043" y="1602995"/>
                  <a:pt x="12764015" y="1602995"/>
                </a:cubicBezTo>
                <a:cubicBezTo>
                  <a:pt x="12655492" y="1602995"/>
                  <a:pt x="12548431" y="1689139"/>
                  <a:pt x="12445755" y="1858952"/>
                </a:cubicBezTo>
                <a:cubicBezTo>
                  <a:pt x="12357813" y="2004475"/>
                  <a:pt x="12287188" y="2184859"/>
                  <a:pt x="12229834" y="2342190"/>
                </a:cubicBezTo>
                <a:cubicBezTo>
                  <a:pt x="12081276" y="2749518"/>
                  <a:pt x="11970166" y="3188109"/>
                  <a:pt x="11874688" y="3633223"/>
                </a:cubicBezTo>
                <a:lnTo>
                  <a:pt x="9176677" y="3633223"/>
                </a:lnTo>
                <a:cubicBezTo>
                  <a:pt x="9166106" y="3597686"/>
                  <a:pt x="9155310" y="3562373"/>
                  <a:pt x="9144289" y="3527286"/>
                </a:cubicBezTo>
                <a:lnTo>
                  <a:pt x="9138778" y="3509855"/>
                </a:lnTo>
                <a:cubicBezTo>
                  <a:pt x="9042738" y="3205428"/>
                  <a:pt x="8923194" y="2826440"/>
                  <a:pt x="8769125" y="2515940"/>
                </a:cubicBezTo>
                <a:cubicBezTo>
                  <a:pt x="8586491" y="2147748"/>
                  <a:pt x="8401270" y="1968713"/>
                  <a:pt x="8203005" y="1968713"/>
                </a:cubicBezTo>
                <a:cubicBezTo>
                  <a:pt x="7927705" y="1968713"/>
                  <a:pt x="7733600" y="2310476"/>
                  <a:pt x="7545905" y="2640882"/>
                </a:cubicBezTo>
                <a:cubicBezTo>
                  <a:pt x="7472245" y="2770548"/>
                  <a:pt x="7402745" y="2893016"/>
                  <a:pt x="7329421" y="2993330"/>
                </a:cubicBezTo>
                <a:cubicBezTo>
                  <a:pt x="7183224" y="3193394"/>
                  <a:pt x="7029043" y="3349038"/>
                  <a:pt x="6871262" y="3455762"/>
                </a:cubicBezTo>
                <a:cubicBezTo>
                  <a:pt x="6819193" y="3490962"/>
                  <a:pt x="6766675" y="3520764"/>
                  <a:pt x="6713819" y="3545392"/>
                </a:cubicBezTo>
                <a:cubicBezTo>
                  <a:pt x="6709209" y="3547529"/>
                  <a:pt x="6704485" y="3549666"/>
                  <a:pt x="6699874" y="3551690"/>
                </a:cubicBezTo>
                <a:cubicBezTo>
                  <a:pt x="6697400" y="3552815"/>
                  <a:pt x="6694926" y="3553827"/>
                  <a:pt x="6692452" y="3554951"/>
                </a:cubicBezTo>
                <a:cubicBezTo>
                  <a:pt x="6643870" y="3575869"/>
                  <a:pt x="6594950" y="3592513"/>
                  <a:pt x="6546143" y="3604771"/>
                </a:cubicBezTo>
                <a:cubicBezTo>
                  <a:pt x="6545355" y="3604996"/>
                  <a:pt x="6544456" y="3605108"/>
                  <a:pt x="6543668" y="3605333"/>
                </a:cubicBezTo>
                <a:cubicBezTo>
                  <a:pt x="6541194" y="3603983"/>
                  <a:pt x="6538607" y="3602634"/>
                  <a:pt x="6535908" y="3601285"/>
                </a:cubicBezTo>
                <a:cubicBezTo>
                  <a:pt x="6532872" y="3599485"/>
                  <a:pt x="6529723" y="3597686"/>
                  <a:pt x="6526350" y="3595886"/>
                </a:cubicBezTo>
                <a:cubicBezTo>
                  <a:pt x="6523201" y="3593974"/>
                  <a:pt x="6520052" y="3591950"/>
                  <a:pt x="6516678" y="3590039"/>
                </a:cubicBezTo>
                <a:cubicBezTo>
                  <a:pt x="6513754" y="3588127"/>
                  <a:pt x="6510830" y="3586102"/>
                  <a:pt x="6507794" y="3584190"/>
                </a:cubicBezTo>
                <a:cubicBezTo>
                  <a:pt x="6504533" y="3581829"/>
                  <a:pt x="6501271" y="3579467"/>
                  <a:pt x="6497785" y="3577218"/>
                </a:cubicBezTo>
                <a:cubicBezTo>
                  <a:pt x="6494973" y="3575081"/>
                  <a:pt x="6492162" y="3572945"/>
                  <a:pt x="6489238" y="3570920"/>
                </a:cubicBezTo>
                <a:cubicBezTo>
                  <a:pt x="6486089" y="3568334"/>
                  <a:pt x="6482715" y="3565747"/>
                  <a:pt x="6479342" y="3563161"/>
                </a:cubicBezTo>
                <a:cubicBezTo>
                  <a:pt x="6476193" y="3560462"/>
                  <a:pt x="6473044" y="3557875"/>
                  <a:pt x="6469782" y="3555176"/>
                </a:cubicBezTo>
                <a:cubicBezTo>
                  <a:pt x="6467083" y="3552702"/>
                  <a:pt x="6464272" y="3550340"/>
                  <a:pt x="6461460" y="3547866"/>
                </a:cubicBezTo>
                <a:cubicBezTo>
                  <a:pt x="6458087" y="3544718"/>
                  <a:pt x="6454713" y="3541569"/>
                  <a:pt x="6451227" y="3538420"/>
                </a:cubicBezTo>
                <a:cubicBezTo>
                  <a:pt x="6448190" y="3535496"/>
                  <a:pt x="6445266" y="3532572"/>
                  <a:pt x="6442118" y="3529535"/>
                </a:cubicBezTo>
                <a:cubicBezTo>
                  <a:pt x="6439306" y="3526724"/>
                  <a:pt x="6436495" y="3523800"/>
                  <a:pt x="6433683" y="3520988"/>
                </a:cubicBezTo>
                <a:cubicBezTo>
                  <a:pt x="6430309" y="3517277"/>
                  <a:pt x="6426823" y="3513679"/>
                  <a:pt x="6423337" y="3509967"/>
                </a:cubicBezTo>
                <a:cubicBezTo>
                  <a:pt x="6417826" y="3503670"/>
                  <a:pt x="6412091" y="3497484"/>
                  <a:pt x="6406243" y="3491187"/>
                </a:cubicBezTo>
                <a:cubicBezTo>
                  <a:pt x="6406131" y="3490962"/>
                  <a:pt x="6405906" y="3490849"/>
                  <a:pt x="6405793" y="3490625"/>
                </a:cubicBezTo>
                <a:cubicBezTo>
                  <a:pt x="6402645" y="3486688"/>
                  <a:pt x="6399383" y="3482865"/>
                  <a:pt x="6396122" y="3478929"/>
                </a:cubicBezTo>
                <a:cubicBezTo>
                  <a:pt x="6393085" y="3474993"/>
                  <a:pt x="6389937" y="3471056"/>
                  <a:pt x="6386787" y="3467120"/>
                </a:cubicBezTo>
                <a:cubicBezTo>
                  <a:pt x="6384088" y="3463522"/>
                  <a:pt x="6381390" y="3460036"/>
                  <a:pt x="6378691" y="3456437"/>
                </a:cubicBezTo>
                <a:cubicBezTo>
                  <a:pt x="6375429" y="3451939"/>
                  <a:pt x="6372168" y="3447328"/>
                  <a:pt x="6368794" y="3442829"/>
                </a:cubicBezTo>
                <a:cubicBezTo>
                  <a:pt x="6365870" y="3438668"/>
                  <a:pt x="6363059" y="3434507"/>
                  <a:pt x="6360135" y="3430346"/>
                </a:cubicBezTo>
                <a:cubicBezTo>
                  <a:pt x="6357323" y="3426073"/>
                  <a:pt x="6354512" y="3421799"/>
                  <a:pt x="6351588" y="3417526"/>
                </a:cubicBezTo>
                <a:cubicBezTo>
                  <a:pt x="6348439" y="3412578"/>
                  <a:pt x="6345290" y="3407630"/>
                  <a:pt x="6342029" y="3402681"/>
                </a:cubicBezTo>
                <a:cubicBezTo>
                  <a:pt x="6339330" y="3398295"/>
                  <a:pt x="6336631" y="3393910"/>
                  <a:pt x="6333931" y="3389523"/>
                </a:cubicBezTo>
                <a:cubicBezTo>
                  <a:pt x="6331008" y="3384463"/>
                  <a:pt x="6327971" y="3379402"/>
                  <a:pt x="6325047" y="3374454"/>
                </a:cubicBezTo>
                <a:cubicBezTo>
                  <a:pt x="6322123" y="3369281"/>
                  <a:pt x="6319199" y="3364108"/>
                  <a:pt x="6316276" y="3359047"/>
                </a:cubicBezTo>
                <a:cubicBezTo>
                  <a:pt x="6313576" y="3353986"/>
                  <a:pt x="6310765" y="3348926"/>
                  <a:pt x="6308066" y="3343865"/>
                </a:cubicBezTo>
                <a:cubicBezTo>
                  <a:pt x="6305142" y="3338129"/>
                  <a:pt x="6302106" y="3332507"/>
                  <a:pt x="6299182" y="3326771"/>
                </a:cubicBezTo>
                <a:cubicBezTo>
                  <a:pt x="6296595" y="3321486"/>
                  <a:pt x="6294008" y="3316313"/>
                  <a:pt x="6291310" y="3311027"/>
                </a:cubicBezTo>
                <a:cubicBezTo>
                  <a:pt x="6288498" y="3305067"/>
                  <a:pt x="6285574" y="3298994"/>
                  <a:pt x="6282650" y="3293034"/>
                </a:cubicBezTo>
                <a:cubicBezTo>
                  <a:pt x="6279838" y="3286736"/>
                  <a:pt x="6276915" y="3280550"/>
                  <a:pt x="6273991" y="3274253"/>
                </a:cubicBezTo>
                <a:cubicBezTo>
                  <a:pt x="6271404" y="3268405"/>
                  <a:pt x="6268930" y="3262669"/>
                  <a:pt x="6266344" y="3256822"/>
                </a:cubicBezTo>
                <a:cubicBezTo>
                  <a:pt x="6263757" y="3250749"/>
                  <a:pt x="6261283" y="3244788"/>
                  <a:pt x="6258697" y="3238715"/>
                </a:cubicBezTo>
                <a:cubicBezTo>
                  <a:pt x="6255997" y="3232193"/>
                  <a:pt x="6253411" y="3225558"/>
                  <a:pt x="6250712" y="3219035"/>
                </a:cubicBezTo>
                <a:cubicBezTo>
                  <a:pt x="6248126" y="3212288"/>
                  <a:pt x="6245539" y="3205540"/>
                  <a:pt x="6242840" y="3198680"/>
                </a:cubicBezTo>
                <a:cubicBezTo>
                  <a:pt x="6240366" y="3192045"/>
                  <a:pt x="6237891" y="3185410"/>
                  <a:pt x="6235530" y="3178775"/>
                </a:cubicBezTo>
                <a:cubicBezTo>
                  <a:pt x="6232943" y="3171577"/>
                  <a:pt x="6230469" y="3164267"/>
                  <a:pt x="6227882" y="3157070"/>
                </a:cubicBezTo>
                <a:cubicBezTo>
                  <a:pt x="6225409" y="3149873"/>
                  <a:pt x="6223047" y="3142563"/>
                  <a:pt x="6220573" y="3135365"/>
                </a:cubicBezTo>
                <a:cubicBezTo>
                  <a:pt x="6217874" y="3127043"/>
                  <a:pt x="6215287" y="3118834"/>
                  <a:pt x="6212588" y="3110512"/>
                </a:cubicBezTo>
                <a:cubicBezTo>
                  <a:pt x="6210676" y="3104327"/>
                  <a:pt x="6208765" y="3098029"/>
                  <a:pt x="6206853" y="3091844"/>
                </a:cubicBezTo>
                <a:cubicBezTo>
                  <a:pt x="6204491" y="3083859"/>
                  <a:pt x="6202242" y="3075875"/>
                  <a:pt x="6199880" y="3067890"/>
                </a:cubicBezTo>
                <a:cubicBezTo>
                  <a:pt x="6197406" y="3058781"/>
                  <a:pt x="6194819" y="3049559"/>
                  <a:pt x="6192346" y="3040450"/>
                </a:cubicBezTo>
                <a:cubicBezTo>
                  <a:pt x="6190434" y="3032915"/>
                  <a:pt x="6188410" y="3025380"/>
                  <a:pt x="6186497" y="3017846"/>
                </a:cubicBezTo>
                <a:cubicBezTo>
                  <a:pt x="6184361" y="3009074"/>
                  <a:pt x="6182111" y="3000302"/>
                  <a:pt x="6179975" y="2991642"/>
                </a:cubicBezTo>
                <a:cubicBezTo>
                  <a:pt x="6145000" y="2842746"/>
                  <a:pt x="6111937" y="2693513"/>
                  <a:pt x="6079099" y="2546191"/>
                </a:cubicBezTo>
                <a:cubicBezTo>
                  <a:pt x="6011849" y="2243451"/>
                  <a:pt x="5942236" y="1930364"/>
                  <a:pt x="5860028" y="1631560"/>
                </a:cubicBezTo>
                <a:lnTo>
                  <a:pt x="5853843" y="1609068"/>
                </a:lnTo>
                <a:cubicBezTo>
                  <a:pt x="5699436" y="1046884"/>
                  <a:pt x="5411428" y="0"/>
                  <a:pt x="4958330" y="0"/>
                </a:cubicBezTo>
                <a:cubicBezTo>
                  <a:pt x="4938875" y="0"/>
                  <a:pt x="4919419" y="1799"/>
                  <a:pt x="4900413" y="5286"/>
                </a:cubicBezTo>
                <a:cubicBezTo>
                  <a:pt x="4687191" y="44197"/>
                  <a:pt x="4492298" y="279686"/>
                  <a:pt x="4320911" y="705007"/>
                </a:cubicBezTo>
                <a:cubicBezTo>
                  <a:pt x="4206765" y="988517"/>
                  <a:pt x="4118371" y="1317011"/>
                  <a:pt x="4049884" y="1607268"/>
                </a:cubicBezTo>
                <a:cubicBezTo>
                  <a:pt x="4045160" y="1626274"/>
                  <a:pt x="4040550" y="1645505"/>
                  <a:pt x="4035939" y="1664960"/>
                </a:cubicBezTo>
                <a:cubicBezTo>
                  <a:pt x="4030316" y="1687452"/>
                  <a:pt x="4024918" y="1709719"/>
                  <a:pt x="4019632" y="1731536"/>
                </a:cubicBezTo>
                <a:cubicBezTo>
                  <a:pt x="4014234" y="1752791"/>
                  <a:pt x="4009173" y="1773371"/>
                  <a:pt x="4004338" y="1793276"/>
                </a:cubicBezTo>
                <a:cubicBezTo>
                  <a:pt x="4001076" y="1806321"/>
                  <a:pt x="3997815" y="1818917"/>
                  <a:pt x="3994891" y="1831175"/>
                </a:cubicBezTo>
                <a:cubicBezTo>
                  <a:pt x="3989380" y="1852430"/>
                  <a:pt x="3984095" y="1873572"/>
                  <a:pt x="3978809" y="1894714"/>
                </a:cubicBezTo>
                <a:cubicBezTo>
                  <a:pt x="3973749" y="1914170"/>
                  <a:pt x="3968913" y="1933400"/>
                  <a:pt x="3964302" y="1952294"/>
                </a:cubicBezTo>
                <a:cubicBezTo>
                  <a:pt x="3961378" y="1963427"/>
                  <a:pt x="3958567" y="1974336"/>
                  <a:pt x="3955868" y="1985132"/>
                </a:cubicBezTo>
                <a:cubicBezTo>
                  <a:pt x="3951257" y="2002450"/>
                  <a:pt x="3946871" y="2019544"/>
                  <a:pt x="3942710" y="2036526"/>
                </a:cubicBezTo>
                <a:cubicBezTo>
                  <a:pt x="3938436" y="2052382"/>
                  <a:pt x="3934388" y="2068127"/>
                  <a:pt x="3930564" y="2083758"/>
                </a:cubicBezTo>
                <a:cubicBezTo>
                  <a:pt x="3926628" y="2098491"/>
                  <a:pt x="3922805" y="2113110"/>
                  <a:pt x="3919206" y="2127618"/>
                </a:cubicBezTo>
                <a:cubicBezTo>
                  <a:pt x="3915382" y="2141900"/>
                  <a:pt x="3911671" y="2156070"/>
                  <a:pt x="3908297" y="2170015"/>
                </a:cubicBezTo>
                <a:cubicBezTo>
                  <a:pt x="3904474" y="2183960"/>
                  <a:pt x="3900988" y="2197567"/>
                  <a:pt x="3897614" y="2211175"/>
                </a:cubicBezTo>
                <a:cubicBezTo>
                  <a:pt x="3893678" y="2225345"/>
                  <a:pt x="3890079" y="2239290"/>
                  <a:pt x="3886705" y="2253010"/>
                </a:cubicBezTo>
                <a:cubicBezTo>
                  <a:pt x="3882657" y="2267517"/>
                  <a:pt x="3879058" y="2281687"/>
                  <a:pt x="3875572" y="2295744"/>
                </a:cubicBezTo>
                <a:cubicBezTo>
                  <a:pt x="3871861" y="2309352"/>
                  <a:pt x="3868374" y="2322622"/>
                  <a:pt x="3865226" y="2335780"/>
                </a:cubicBezTo>
                <a:cubicBezTo>
                  <a:pt x="3861514" y="2348938"/>
                  <a:pt x="3858141" y="2361983"/>
                  <a:pt x="3855104" y="2374691"/>
                </a:cubicBezTo>
                <a:cubicBezTo>
                  <a:pt x="3851393" y="2387961"/>
                  <a:pt x="3847907" y="2401006"/>
                  <a:pt x="3844983" y="2413827"/>
                </a:cubicBezTo>
                <a:cubicBezTo>
                  <a:pt x="3841384" y="2426422"/>
                  <a:pt x="3838123" y="2438793"/>
                  <a:pt x="3835311" y="2450826"/>
                </a:cubicBezTo>
                <a:cubicBezTo>
                  <a:pt x="3831488" y="2464096"/>
                  <a:pt x="3828114" y="2477141"/>
                  <a:pt x="3825190" y="2489962"/>
                </a:cubicBezTo>
                <a:cubicBezTo>
                  <a:pt x="3821366" y="2502894"/>
                  <a:pt x="3818105" y="2515490"/>
                  <a:pt x="3815294" y="2527860"/>
                </a:cubicBezTo>
                <a:cubicBezTo>
                  <a:pt x="3811807" y="2539669"/>
                  <a:pt x="3808771" y="2551252"/>
                  <a:pt x="3806185" y="2562610"/>
                </a:cubicBezTo>
                <a:cubicBezTo>
                  <a:pt x="3805060" y="2566321"/>
                  <a:pt x="3803935" y="2570033"/>
                  <a:pt x="3802811" y="2573744"/>
                </a:cubicBezTo>
                <a:cubicBezTo>
                  <a:pt x="3800786" y="2580266"/>
                  <a:pt x="3798762" y="2586789"/>
                  <a:pt x="3796738" y="2593312"/>
                </a:cubicBezTo>
                <a:cubicBezTo>
                  <a:pt x="3795163" y="2598260"/>
                  <a:pt x="3793589" y="2603208"/>
                  <a:pt x="3792015" y="2608269"/>
                </a:cubicBezTo>
                <a:cubicBezTo>
                  <a:pt x="3780881" y="2643131"/>
                  <a:pt x="3769185" y="2677994"/>
                  <a:pt x="3756815" y="2712968"/>
                </a:cubicBezTo>
                <a:cubicBezTo>
                  <a:pt x="3748493" y="2736022"/>
                  <a:pt x="3739946" y="2759189"/>
                  <a:pt x="3731174" y="2782356"/>
                </a:cubicBezTo>
                <a:cubicBezTo>
                  <a:pt x="3720940" y="2808559"/>
                  <a:pt x="3710369" y="2834874"/>
                  <a:pt x="3699348" y="2861077"/>
                </a:cubicBezTo>
                <a:cubicBezTo>
                  <a:pt x="3691139" y="2880195"/>
                  <a:pt x="3682592" y="2899313"/>
                  <a:pt x="3673932" y="2918544"/>
                </a:cubicBezTo>
                <a:cubicBezTo>
                  <a:pt x="3665498" y="2936537"/>
                  <a:pt x="3656951" y="2954531"/>
                  <a:pt x="3648067" y="2972525"/>
                </a:cubicBezTo>
                <a:cubicBezTo>
                  <a:pt x="3639632" y="2989281"/>
                  <a:pt x="3630860" y="3006150"/>
                  <a:pt x="3621976" y="3022906"/>
                </a:cubicBezTo>
                <a:cubicBezTo>
                  <a:pt x="3613317" y="3038763"/>
                  <a:pt x="3604433" y="3054620"/>
                  <a:pt x="3595436" y="3070476"/>
                </a:cubicBezTo>
                <a:cubicBezTo>
                  <a:pt x="3586552" y="3085433"/>
                  <a:pt x="3577555" y="3100391"/>
                  <a:pt x="3568445" y="3115348"/>
                </a:cubicBezTo>
                <a:cubicBezTo>
                  <a:pt x="3560011" y="3128618"/>
                  <a:pt x="3551352" y="3141888"/>
                  <a:pt x="3542580" y="3155158"/>
                </a:cubicBezTo>
                <a:cubicBezTo>
                  <a:pt x="3533696" y="3168091"/>
                  <a:pt x="3524699" y="3180912"/>
                  <a:pt x="3515477" y="3193844"/>
                </a:cubicBezTo>
                <a:cubicBezTo>
                  <a:pt x="3506480" y="3205878"/>
                  <a:pt x="3497371" y="3218023"/>
                  <a:pt x="3488150" y="3230056"/>
                </a:cubicBezTo>
                <a:cubicBezTo>
                  <a:pt x="3479040" y="3241415"/>
                  <a:pt x="3469819" y="3252773"/>
                  <a:pt x="3460372" y="3264131"/>
                </a:cubicBezTo>
                <a:cubicBezTo>
                  <a:pt x="3451151" y="3274815"/>
                  <a:pt x="3441704" y="3285499"/>
                  <a:pt x="3432145" y="3296295"/>
                </a:cubicBezTo>
                <a:cubicBezTo>
                  <a:pt x="3422811" y="3306304"/>
                  <a:pt x="3413252" y="3316313"/>
                  <a:pt x="3403693" y="3326434"/>
                </a:cubicBezTo>
                <a:cubicBezTo>
                  <a:pt x="3394134" y="3335880"/>
                  <a:pt x="3384574" y="3345214"/>
                  <a:pt x="3374903" y="3354661"/>
                </a:cubicBezTo>
                <a:cubicBezTo>
                  <a:pt x="3365231" y="3363545"/>
                  <a:pt x="3355448" y="3372317"/>
                  <a:pt x="3345664" y="3381202"/>
                </a:cubicBezTo>
                <a:cubicBezTo>
                  <a:pt x="3335880" y="3389523"/>
                  <a:pt x="3325983" y="3397733"/>
                  <a:pt x="3316087" y="3406055"/>
                </a:cubicBezTo>
                <a:cubicBezTo>
                  <a:pt x="3306078" y="3413815"/>
                  <a:pt x="3296069" y="3421574"/>
                  <a:pt x="3285948" y="3429447"/>
                </a:cubicBezTo>
                <a:cubicBezTo>
                  <a:pt x="3275939" y="3436644"/>
                  <a:pt x="3265705" y="3443954"/>
                  <a:pt x="3255584" y="3451151"/>
                </a:cubicBezTo>
                <a:cubicBezTo>
                  <a:pt x="3245350" y="3457899"/>
                  <a:pt x="3235116" y="3464646"/>
                  <a:pt x="3224770" y="3471394"/>
                </a:cubicBezTo>
                <a:cubicBezTo>
                  <a:pt x="3214311" y="3477692"/>
                  <a:pt x="3203853" y="3483989"/>
                  <a:pt x="3193394" y="3490399"/>
                </a:cubicBezTo>
                <a:cubicBezTo>
                  <a:pt x="3182935" y="3496248"/>
                  <a:pt x="3172364" y="3502095"/>
                  <a:pt x="3161793" y="3507831"/>
                </a:cubicBezTo>
                <a:cubicBezTo>
                  <a:pt x="3151109" y="3513229"/>
                  <a:pt x="3140425" y="3518627"/>
                  <a:pt x="3129629" y="3524025"/>
                </a:cubicBezTo>
                <a:cubicBezTo>
                  <a:pt x="3118833" y="3528973"/>
                  <a:pt x="3108037" y="3533921"/>
                  <a:pt x="3097129" y="3538869"/>
                </a:cubicBezTo>
                <a:cubicBezTo>
                  <a:pt x="3086108" y="3543480"/>
                  <a:pt x="3075199" y="3547979"/>
                  <a:pt x="3064066" y="3552589"/>
                </a:cubicBezTo>
                <a:cubicBezTo>
                  <a:pt x="3053045" y="3556750"/>
                  <a:pt x="3041911" y="3560912"/>
                  <a:pt x="3030778" y="3564960"/>
                </a:cubicBezTo>
                <a:cubicBezTo>
                  <a:pt x="3019532" y="3568671"/>
                  <a:pt x="3008173" y="3572495"/>
                  <a:pt x="2996927" y="3576206"/>
                </a:cubicBezTo>
                <a:cubicBezTo>
                  <a:pt x="2985569" y="3579580"/>
                  <a:pt x="2974098" y="3582954"/>
                  <a:pt x="2962740" y="3586215"/>
                </a:cubicBezTo>
                <a:cubicBezTo>
                  <a:pt x="2951157" y="3589251"/>
                  <a:pt x="2939461" y="3592175"/>
                  <a:pt x="2927990" y="3595099"/>
                </a:cubicBezTo>
                <a:cubicBezTo>
                  <a:pt x="2918431" y="3597236"/>
                  <a:pt x="2908872" y="3599373"/>
                  <a:pt x="2899313" y="3601397"/>
                </a:cubicBezTo>
                <a:cubicBezTo>
                  <a:pt x="2897176" y="3601847"/>
                  <a:pt x="2895039" y="3602297"/>
                  <a:pt x="2892902" y="3602859"/>
                </a:cubicBezTo>
                <a:cubicBezTo>
                  <a:pt x="2889641" y="3603421"/>
                  <a:pt x="2886267" y="3604096"/>
                  <a:pt x="2883006" y="3604658"/>
                </a:cubicBezTo>
                <a:cubicBezTo>
                  <a:pt x="2874347" y="3606233"/>
                  <a:pt x="2865800" y="3607920"/>
                  <a:pt x="2857141" y="3609494"/>
                </a:cubicBezTo>
                <a:cubicBezTo>
                  <a:pt x="2844995" y="3611406"/>
                  <a:pt x="2832962" y="3613205"/>
                  <a:pt x="2820929" y="3615005"/>
                </a:cubicBezTo>
                <a:cubicBezTo>
                  <a:pt x="2808783" y="3616466"/>
                  <a:pt x="2796750" y="3617928"/>
                  <a:pt x="2784829" y="3619390"/>
                </a:cubicBezTo>
                <a:cubicBezTo>
                  <a:pt x="2772234" y="3620515"/>
                  <a:pt x="2759751" y="3621640"/>
                  <a:pt x="2747493" y="3622764"/>
                </a:cubicBezTo>
                <a:cubicBezTo>
                  <a:pt x="2734897" y="3623551"/>
                  <a:pt x="2722639" y="3624226"/>
                  <a:pt x="2710494" y="3625013"/>
                </a:cubicBezTo>
                <a:cubicBezTo>
                  <a:pt x="2697448" y="3625351"/>
                  <a:pt x="2684403" y="3625801"/>
                  <a:pt x="2671470" y="3626138"/>
                </a:cubicBezTo>
                <a:lnTo>
                  <a:pt x="0" y="3626138"/>
                </a:lnTo>
                <a:lnTo>
                  <a:pt x="0" y="3633785"/>
                </a:lnTo>
                <a:lnTo>
                  <a:pt x="20130" y="3633785"/>
                </a:lnTo>
                <a:lnTo>
                  <a:pt x="20130" y="3633785"/>
                </a:lnTo>
                <a:cubicBezTo>
                  <a:pt x="21592" y="3633785"/>
                  <a:pt x="37786" y="3634122"/>
                  <a:pt x="64889" y="3634797"/>
                </a:cubicBezTo>
                <a:cubicBezTo>
                  <a:pt x="77147" y="3635360"/>
                  <a:pt x="93454" y="3636034"/>
                  <a:pt x="113134" y="3637046"/>
                </a:cubicBezTo>
                <a:cubicBezTo>
                  <a:pt x="127416" y="3637946"/>
                  <a:pt x="144285" y="3639183"/>
                  <a:pt x="163178" y="3640420"/>
                </a:cubicBezTo>
                <a:cubicBezTo>
                  <a:pt x="178473" y="3641770"/>
                  <a:pt x="195567" y="3643344"/>
                  <a:pt x="214010" y="3645031"/>
                </a:cubicBezTo>
                <a:cubicBezTo>
                  <a:pt x="230092" y="3646830"/>
                  <a:pt x="247523" y="3648855"/>
                  <a:pt x="266079" y="3650991"/>
                </a:cubicBezTo>
                <a:cubicBezTo>
                  <a:pt x="282610" y="3653241"/>
                  <a:pt x="300266" y="3655715"/>
                  <a:pt x="318710" y="3658301"/>
                </a:cubicBezTo>
                <a:cubicBezTo>
                  <a:pt x="335691" y="3661000"/>
                  <a:pt x="353460" y="3663924"/>
                  <a:pt x="371790" y="3666961"/>
                </a:cubicBezTo>
                <a:cubicBezTo>
                  <a:pt x="389222" y="3670110"/>
                  <a:pt x="407215" y="3673483"/>
                  <a:pt x="425771" y="3677082"/>
                </a:cubicBezTo>
                <a:cubicBezTo>
                  <a:pt x="443314" y="3680793"/>
                  <a:pt x="461420" y="3684617"/>
                  <a:pt x="479864" y="3688553"/>
                </a:cubicBezTo>
                <a:cubicBezTo>
                  <a:pt x="497632" y="3692714"/>
                  <a:pt x="515738" y="3696987"/>
                  <a:pt x="534294" y="3701486"/>
                </a:cubicBezTo>
                <a:cubicBezTo>
                  <a:pt x="552288" y="3706209"/>
                  <a:pt x="570731" y="3711045"/>
                  <a:pt x="589287" y="3715993"/>
                </a:cubicBezTo>
                <a:cubicBezTo>
                  <a:pt x="607280" y="3721166"/>
                  <a:pt x="625611" y="3726451"/>
                  <a:pt x="644054" y="3731850"/>
                </a:cubicBezTo>
                <a:cubicBezTo>
                  <a:pt x="662273" y="3737585"/>
                  <a:pt x="680716" y="3743433"/>
                  <a:pt x="699272" y="3749393"/>
                </a:cubicBezTo>
                <a:cubicBezTo>
                  <a:pt x="717603" y="3755691"/>
                  <a:pt x="736046" y="3761989"/>
                  <a:pt x="754489" y="3768511"/>
                </a:cubicBezTo>
                <a:cubicBezTo>
                  <a:pt x="772933" y="3775371"/>
                  <a:pt x="791376" y="3782231"/>
                  <a:pt x="809819" y="3789204"/>
                </a:cubicBezTo>
                <a:cubicBezTo>
                  <a:pt x="828375" y="3796626"/>
                  <a:pt x="846818" y="3804161"/>
                  <a:pt x="865262" y="3811583"/>
                </a:cubicBezTo>
                <a:cubicBezTo>
                  <a:pt x="883817" y="3819568"/>
                  <a:pt x="902148" y="3827553"/>
                  <a:pt x="920479" y="3835537"/>
                </a:cubicBezTo>
                <a:cubicBezTo>
                  <a:pt x="939035" y="3844084"/>
                  <a:pt x="957478" y="3852743"/>
                  <a:pt x="975584" y="3861290"/>
                </a:cubicBezTo>
                <a:cubicBezTo>
                  <a:pt x="994253" y="3870512"/>
                  <a:pt x="1012696" y="3879734"/>
                  <a:pt x="1030802" y="3888843"/>
                </a:cubicBezTo>
                <a:cubicBezTo>
                  <a:pt x="1049358" y="3898627"/>
                  <a:pt x="1067688" y="3908411"/>
                  <a:pt x="1085682" y="3918082"/>
                </a:cubicBezTo>
                <a:cubicBezTo>
                  <a:pt x="1104463" y="3928653"/>
                  <a:pt x="1122906" y="3939112"/>
                  <a:pt x="1140787" y="3949458"/>
                </a:cubicBezTo>
                <a:cubicBezTo>
                  <a:pt x="1159455" y="3960704"/>
                  <a:pt x="1177786" y="3971725"/>
                  <a:pt x="1195442" y="3982521"/>
                </a:cubicBezTo>
                <a:cubicBezTo>
                  <a:pt x="1214335" y="3994555"/>
                  <a:pt x="1232666" y="4006363"/>
                  <a:pt x="1250210" y="4017721"/>
                </a:cubicBezTo>
                <a:cubicBezTo>
                  <a:pt x="1269103" y="4030429"/>
                  <a:pt x="1287209" y="4042800"/>
                  <a:pt x="1304528" y="4054720"/>
                </a:cubicBezTo>
                <a:cubicBezTo>
                  <a:pt x="1323533" y="4068328"/>
                  <a:pt x="1341527" y="4081373"/>
                  <a:pt x="1358621" y="4093856"/>
                </a:cubicBezTo>
                <a:cubicBezTo>
                  <a:pt x="1377851" y="4108476"/>
                  <a:pt x="1395957" y="4122308"/>
                  <a:pt x="1412714" y="4135354"/>
                </a:cubicBezTo>
                <a:cubicBezTo>
                  <a:pt x="1423285" y="4143901"/>
                  <a:pt x="1433518" y="4152110"/>
                  <a:pt x="1443190" y="4159982"/>
                </a:cubicBezTo>
                <a:cubicBezTo>
                  <a:pt x="1448026" y="4165380"/>
                  <a:pt x="1453199" y="4170778"/>
                  <a:pt x="1458709" y="4176176"/>
                </a:cubicBezTo>
                <a:cubicBezTo>
                  <a:pt x="1465569" y="4184611"/>
                  <a:pt x="1472992" y="4193045"/>
                  <a:pt x="1481201" y="4201367"/>
                </a:cubicBezTo>
                <a:cubicBezTo>
                  <a:pt x="1490085" y="4212951"/>
                  <a:pt x="1500094" y="4224534"/>
                  <a:pt x="1511003" y="4235780"/>
                </a:cubicBezTo>
                <a:cubicBezTo>
                  <a:pt x="1519212" y="4246351"/>
                  <a:pt x="1528209" y="4256697"/>
                  <a:pt x="1537768" y="4266706"/>
                </a:cubicBezTo>
                <a:cubicBezTo>
                  <a:pt x="1546877" y="4278515"/>
                  <a:pt x="1556999" y="4290210"/>
                  <a:pt x="1567795" y="4301681"/>
                </a:cubicBezTo>
                <a:cubicBezTo>
                  <a:pt x="1577129" y="4313489"/>
                  <a:pt x="1587138" y="4325073"/>
                  <a:pt x="1597597" y="4336318"/>
                </a:cubicBezTo>
                <a:cubicBezTo>
                  <a:pt x="1605131" y="4345765"/>
                  <a:pt x="1613003" y="4355099"/>
                  <a:pt x="1621438" y="4364321"/>
                </a:cubicBezTo>
                <a:cubicBezTo>
                  <a:pt x="1631447" y="4377254"/>
                  <a:pt x="1642018" y="4389961"/>
                  <a:pt x="1653039" y="4402107"/>
                </a:cubicBezTo>
                <a:cubicBezTo>
                  <a:pt x="1663385" y="4415377"/>
                  <a:pt x="1674181" y="4428198"/>
                  <a:pt x="1685427" y="4440681"/>
                </a:cubicBezTo>
                <a:cubicBezTo>
                  <a:pt x="1692850" y="4450015"/>
                  <a:pt x="1700497" y="4459349"/>
                  <a:pt x="1708481" y="4468458"/>
                </a:cubicBezTo>
                <a:cubicBezTo>
                  <a:pt x="1720964" y="4484990"/>
                  <a:pt x="1734235" y="4501184"/>
                  <a:pt x="1748180" y="4516928"/>
                </a:cubicBezTo>
                <a:cubicBezTo>
                  <a:pt x="1756164" y="4527049"/>
                  <a:pt x="1764374" y="4537171"/>
                  <a:pt x="1772921" y="4547180"/>
                </a:cubicBezTo>
                <a:cubicBezTo>
                  <a:pt x="1782030" y="4559100"/>
                  <a:pt x="1791476" y="4570909"/>
                  <a:pt x="1801373" y="4582717"/>
                </a:cubicBezTo>
                <a:cubicBezTo>
                  <a:pt x="1810369" y="4594638"/>
                  <a:pt x="1819591" y="4606333"/>
                  <a:pt x="1829150" y="4617917"/>
                </a:cubicBezTo>
                <a:cubicBezTo>
                  <a:pt x="1841971" y="4635236"/>
                  <a:pt x="1855353" y="4652104"/>
                  <a:pt x="1869186" y="4668636"/>
                </a:cubicBezTo>
                <a:cubicBezTo>
                  <a:pt x="1876158" y="4677857"/>
                  <a:pt x="1883131" y="4686854"/>
                  <a:pt x="1890441" y="4695851"/>
                </a:cubicBezTo>
                <a:cubicBezTo>
                  <a:pt x="1901012" y="4710358"/>
                  <a:pt x="1911808" y="4724640"/>
                  <a:pt x="1922941" y="4738585"/>
                </a:cubicBezTo>
                <a:cubicBezTo>
                  <a:pt x="1936549" y="4757366"/>
                  <a:pt x="1950494" y="4775585"/>
                  <a:pt x="1964889" y="4793353"/>
                </a:cubicBezTo>
                <a:cubicBezTo>
                  <a:pt x="1972198" y="4803249"/>
                  <a:pt x="1979621" y="4813146"/>
                  <a:pt x="1987268" y="4822818"/>
                </a:cubicBezTo>
                <a:cubicBezTo>
                  <a:pt x="1997614" y="4837325"/>
                  <a:pt x="2008298" y="4851720"/>
                  <a:pt x="2019094" y="4865665"/>
                </a:cubicBezTo>
                <a:cubicBezTo>
                  <a:pt x="2029665" y="4880734"/>
                  <a:pt x="2040574" y="4895466"/>
                  <a:pt x="2051595" y="4909861"/>
                </a:cubicBezTo>
                <a:cubicBezTo>
                  <a:pt x="2061941" y="4924481"/>
                  <a:pt x="2072400" y="4938876"/>
                  <a:pt x="2083083" y="4952933"/>
                </a:cubicBezTo>
                <a:cubicBezTo>
                  <a:pt x="2094104" y="4968790"/>
                  <a:pt x="2105463" y="4984309"/>
                  <a:pt x="2116821" y="4999378"/>
                </a:cubicBezTo>
                <a:cubicBezTo>
                  <a:pt x="2125143" y="5011412"/>
                  <a:pt x="2133578" y="5023332"/>
                  <a:pt x="2142124" y="5034916"/>
                </a:cubicBezTo>
                <a:cubicBezTo>
                  <a:pt x="2153258" y="5051335"/>
                  <a:pt x="2164504" y="5067417"/>
                  <a:pt x="2175975" y="5083048"/>
                </a:cubicBezTo>
                <a:cubicBezTo>
                  <a:pt x="2188458" y="5101604"/>
                  <a:pt x="2201278" y="5119597"/>
                  <a:pt x="2214098" y="5137029"/>
                </a:cubicBezTo>
                <a:cubicBezTo>
                  <a:pt x="2220284" y="5146138"/>
                  <a:pt x="2226356" y="5155022"/>
                  <a:pt x="2232654" y="5163906"/>
                </a:cubicBezTo>
                <a:cubicBezTo>
                  <a:pt x="2244012" y="5181338"/>
                  <a:pt x="2255483" y="5198319"/>
                  <a:pt x="2267067" y="5214738"/>
                </a:cubicBezTo>
                <a:cubicBezTo>
                  <a:pt x="2277525" y="5230820"/>
                  <a:pt x="2288097" y="5246227"/>
                  <a:pt x="2298668" y="5261296"/>
                </a:cubicBezTo>
                <a:cubicBezTo>
                  <a:pt x="2309576" y="5278165"/>
                  <a:pt x="2320485" y="5294584"/>
                  <a:pt x="2331506" y="5310216"/>
                </a:cubicBezTo>
                <a:cubicBezTo>
                  <a:pt x="2337804" y="5319887"/>
                  <a:pt x="2344101" y="5329559"/>
                  <a:pt x="2350399" y="5339006"/>
                </a:cubicBezTo>
                <a:cubicBezTo>
                  <a:pt x="2484226" y="5554928"/>
                  <a:pt x="2619627" y="5664013"/>
                  <a:pt x="2755252" y="5664013"/>
                </a:cubicBezTo>
                <a:cubicBezTo>
                  <a:pt x="2863776" y="5664013"/>
                  <a:pt x="2970837" y="5577869"/>
                  <a:pt x="3073512" y="5408056"/>
                </a:cubicBezTo>
                <a:cubicBezTo>
                  <a:pt x="3161568" y="5262533"/>
                  <a:pt x="3232080" y="5082149"/>
                  <a:pt x="3289434" y="4924818"/>
                </a:cubicBezTo>
                <a:cubicBezTo>
                  <a:pt x="3437993" y="4517603"/>
                  <a:pt x="3549102" y="4078899"/>
                  <a:pt x="3644580" y="3633785"/>
                </a:cubicBezTo>
                <a:lnTo>
                  <a:pt x="6342929" y="3633785"/>
                </a:lnTo>
                <a:cubicBezTo>
                  <a:pt x="6353500" y="3669322"/>
                  <a:pt x="6364296" y="3704635"/>
                  <a:pt x="6375317" y="3739722"/>
                </a:cubicBezTo>
                <a:lnTo>
                  <a:pt x="6380827" y="3757153"/>
                </a:lnTo>
                <a:cubicBezTo>
                  <a:pt x="6476867" y="4061580"/>
                  <a:pt x="6596412" y="4440568"/>
                  <a:pt x="6750481" y="4751068"/>
                </a:cubicBezTo>
                <a:cubicBezTo>
                  <a:pt x="6933115" y="5119260"/>
                  <a:pt x="7118335" y="5298295"/>
                  <a:pt x="7316601" y="5298295"/>
                </a:cubicBezTo>
                <a:cubicBezTo>
                  <a:pt x="7591901" y="5298295"/>
                  <a:pt x="7786006" y="4956531"/>
                  <a:pt x="7973701" y="4626126"/>
                </a:cubicBezTo>
                <a:cubicBezTo>
                  <a:pt x="8047361" y="4496460"/>
                  <a:pt x="8116974" y="4373992"/>
                  <a:pt x="8190185" y="4273679"/>
                </a:cubicBezTo>
                <a:cubicBezTo>
                  <a:pt x="8336382" y="4073614"/>
                  <a:pt x="8490563" y="3917970"/>
                  <a:pt x="8648344" y="3811246"/>
                </a:cubicBezTo>
                <a:cubicBezTo>
                  <a:pt x="8699849" y="3776383"/>
                  <a:pt x="8751918" y="3746807"/>
                  <a:pt x="8804212" y="3722403"/>
                </a:cubicBezTo>
                <a:cubicBezTo>
                  <a:pt x="8810397" y="3719592"/>
                  <a:pt x="8816582" y="3716668"/>
                  <a:pt x="8822768" y="3714081"/>
                </a:cubicBezTo>
                <a:cubicBezTo>
                  <a:pt x="8823667" y="3713631"/>
                  <a:pt x="8824680" y="3713294"/>
                  <a:pt x="8825580" y="3712844"/>
                </a:cubicBezTo>
                <a:cubicBezTo>
                  <a:pt x="8872812" y="3692489"/>
                  <a:pt x="8920270" y="3676182"/>
                  <a:pt x="8967615" y="3663812"/>
                </a:cubicBezTo>
                <a:cubicBezTo>
                  <a:pt x="8968627" y="3663587"/>
                  <a:pt x="8969752" y="3663249"/>
                  <a:pt x="8970764" y="3663025"/>
                </a:cubicBezTo>
                <a:cubicBezTo>
                  <a:pt x="8975712" y="3661900"/>
                  <a:pt x="8980661" y="3660775"/>
                  <a:pt x="8985609" y="3659651"/>
                </a:cubicBezTo>
                <a:cubicBezTo>
                  <a:pt x="8985834" y="3659763"/>
                  <a:pt x="8986058" y="3659876"/>
                  <a:pt x="8986284" y="3659988"/>
                </a:cubicBezTo>
                <a:cubicBezTo>
                  <a:pt x="8989095" y="3661563"/>
                  <a:pt x="8992132" y="3663137"/>
                  <a:pt x="8995168" y="3664711"/>
                </a:cubicBezTo>
                <a:cubicBezTo>
                  <a:pt x="8997979" y="3666398"/>
                  <a:pt x="9001016" y="3668085"/>
                  <a:pt x="9004052" y="3669772"/>
                </a:cubicBezTo>
                <a:cubicBezTo>
                  <a:pt x="9007088" y="3671684"/>
                  <a:pt x="9010237" y="3673708"/>
                  <a:pt x="9013499" y="3675620"/>
                </a:cubicBezTo>
                <a:cubicBezTo>
                  <a:pt x="9016085" y="3677307"/>
                  <a:pt x="9018672" y="3679106"/>
                  <a:pt x="9021371" y="3680793"/>
                </a:cubicBezTo>
                <a:cubicBezTo>
                  <a:pt x="9024407" y="3683042"/>
                  <a:pt x="9027669" y="3685292"/>
                  <a:pt x="9030930" y="3687541"/>
                </a:cubicBezTo>
                <a:cubicBezTo>
                  <a:pt x="9033854" y="3689790"/>
                  <a:pt x="9036778" y="3692039"/>
                  <a:pt x="9039814" y="3694288"/>
                </a:cubicBezTo>
                <a:cubicBezTo>
                  <a:pt x="9042401" y="3696425"/>
                  <a:pt x="9044987" y="3698449"/>
                  <a:pt x="9047687" y="3700586"/>
                </a:cubicBezTo>
                <a:cubicBezTo>
                  <a:pt x="9050835" y="3703285"/>
                  <a:pt x="9054096" y="3705984"/>
                  <a:pt x="9057358" y="3708683"/>
                </a:cubicBezTo>
                <a:cubicBezTo>
                  <a:pt x="9060282" y="3711270"/>
                  <a:pt x="9063205" y="3713969"/>
                  <a:pt x="9066242" y="3716555"/>
                </a:cubicBezTo>
                <a:cubicBezTo>
                  <a:pt x="9068828" y="3719029"/>
                  <a:pt x="9071415" y="3721391"/>
                  <a:pt x="9074002" y="3723865"/>
                </a:cubicBezTo>
                <a:cubicBezTo>
                  <a:pt x="9077151" y="3727014"/>
                  <a:pt x="9080412" y="3730275"/>
                  <a:pt x="9083786" y="3733424"/>
                </a:cubicBezTo>
                <a:cubicBezTo>
                  <a:pt x="9086597" y="3736460"/>
                  <a:pt x="9089521" y="3739385"/>
                  <a:pt x="9092445" y="3742421"/>
                </a:cubicBezTo>
                <a:cubicBezTo>
                  <a:pt x="9095032" y="3745232"/>
                  <a:pt x="9097618" y="3748044"/>
                  <a:pt x="9100205" y="3750743"/>
                </a:cubicBezTo>
                <a:cubicBezTo>
                  <a:pt x="9105715" y="3757040"/>
                  <a:pt x="9111563" y="3763451"/>
                  <a:pt x="9117411" y="3769861"/>
                </a:cubicBezTo>
                <a:cubicBezTo>
                  <a:pt x="9117974" y="3770536"/>
                  <a:pt x="9118536" y="3771210"/>
                  <a:pt x="9119098" y="3771885"/>
                </a:cubicBezTo>
                <a:cubicBezTo>
                  <a:pt x="9121684" y="3775034"/>
                  <a:pt x="9124159" y="3778183"/>
                  <a:pt x="9126745" y="3781332"/>
                </a:cubicBezTo>
                <a:cubicBezTo>
                  <a:pt x="9129669" y="3785043"/>
                  <a:pt x="9132593" y="3788754"/>
                  <a:pt x="9135517" y="3792465"/>
                </a:cubicBezTo>
                <a:cubicBezTo>
                  <a:pt x="9138553" y="3796626"/>
                  <a:pt x="9141590" y="3800675"/>
                  <a:pt x="9144738" y="3804836"/>
                </a:cubicBezTo>
                <a:cubicBezTo>
                  <a:pt x="9147213" y="3808322"/>
                  <a:pt x="9149799" y="3811921"/>
                  <a:pt x="9152274" y="3815407"/>
                </a:cubicBezTo>
                <a:cubicBezTo>
                  <a:pt x="9155198" y="3819680"/>
                  <a:pt x="9158121" y="3823841"/>
                  <a:pt x="9161045" y="3828115"/>
                </a:cubicBezTo>
                <a:cubicBezTo>
                  <a:pt x="9163969" y="3832613"/>
                  <a:pt x="9166893" y="3836999"/>
                  <a:pt x="9169817" y="3841497"/>
                </a:cubicBezTo>
                <a:cubicBezTo>
                  <a:pt x="9172291" y="3845434"/>
                  <a:pt x="9174765" y="3849370"/>
                  <a:pt x="9177352" y="3853306"/>
                </a:cubicBezTo>
                <a:cubicBezTo>
                  <a:pt x="9180276" y="3858142"/>
                  <a:pt x="9183200" y="3862977"/>
                  <a:pt x="9186236" y="3867813"/>
                </a:cubicBezTo>
                <a:cubicBezTo>
                  <a:pt x="9188935" y="3872536"/>
                  <a:pt x="9191747" y="3877147"/>
                  <a:pt x="9194446" y="3881870"/>
                </a:cubicBezTo>
                <a:cubicBezTo>
                  <a:pt x="9197032" y="3886481"/>
                  <a:pt x="9199619" y="3891205"/>
                  <a:pt x="9202318" y="3895815"/>
                </a:cubicBezTo>
                <a:cubicBezTo>
                  <a:pt x="9205130" y="3901101"/>
                  <a:pt x="9208053" y="3906386"/>
                  <a:pt x="9210864" y="3911784"/>
                </a:cubicBezTo>
                <a:cubicBezTo>
                  <a:pt x="9213339" y="3916620"/>
                  <a:pt x="9215813" y="3921456"/>
                  <a:pt x="9218400" y="3926292"/>
                </a:cubicBezTo>
                <a:cubicBezTo>
                  <a:pt x="9221099" y="3931802"/>
                  <a:pt x="9223910" y="3937313"/>
                  <a:pt x="9226609" y="3942823"/>
                </a:cubicBezTo>
                <a:cubicBezTo>
                  <a:pt x="9229195" y="3948221"/>
                  <a:pt x="9231782" y="3953619"/>
                  <a:pt x="9234369" y="3959018"/>
                </a:cubicBezTo>
                <a:cubicBezTo>
                  <a:pt x="9237180" y="3965090"/>
                  <a:pt x="9239879" y="3971163"/>
                  <a:pt x="9242691" y="3977123"/>
                </a:cubicBezTo>
                <a:cubicBezTo>
                  <a:pt x="9245053" y="3982634"/>
                  <a:pt x="9247526" y="3988032"/>
                  <a:pt x="9249888" y="3993542"/>
                </a:cubicBezTo>
                <a:cubicBezTo>
                  <a:pt x="9252475" y="3999615"/>
                  <a:pt x="9254949" y="4005688"/>
                  <a:pt x="9257535" y="4011873"/>
                </a:cubicBezTo>
                <a:cubicBezTo>
                  <a:pt x="9260009" y="4017946"/>
                  <a:pt x="9262371" y="4023906"/>
                  <a:pt x="9264845" y="4029979"/>
                </a:cubicBezTo>
                <a:cubicBezTo>
                  <a:pt x="9267319" y="4036277"/>
                  <a:pt x="9269681" y="4042687"/>
                  <a:pt x="9272155" y="4048985"/>
                </a:cubicBezTo>
                <a:cubicBezTo>
                  <a:pt x="9274629" y="4055620"/>
                  <a:pt x="9277103" y="4062368"/>
                  <a:pt x="9279578" y="4069003"/>
                </a:cubicBezTo>
                <a:cubicBezTo>
                  <a:pt x="9282051" y="4075863"/>
                  <a:pt x="9284413" y="4082723"/>
                  <a:pt x="9286887" y="4089583"/>
                </a:cubicBezTo>
                <a:cubicBezTo>
                  <a:pt x="9289136" y="4096330"/>
                  <a:pt x="9291386" y="4103078"/>
                  <a:pt x="9293635" y="4109826"/>
                </a:cubicBezTo>
                <a:cubicBezTo>
                  <a:pt x="9295996" y="4117135"/>
                  <a:pt x="9298358" y="4124445"/>
                  <a:pt x="9300720" y="4131755"/>
                </a:cubicBezTo>
                <a:cubicBezTo>
                  <a:pt x="9302856" y="4138727"/>
                  <a:pt x="9304993" y="4145700"/>
                  <a:pt x="9307130" y="4152672"/>
                </a:cubicBezTo>
                <a:cubicBezTo>
                  <a:pt x="9309154" y="4159532"/>
                  <a:pt x="9311066" y="4166280"/>
                  <a:pt x="9313090" y="4173028"/>
                </a:cubicBezTo>
                <a:cubicBezTo>
                  <a:pt x="9315227" y="4180787"/>
                  <a:pt x="9317364" y="4188547"/>
                  <a:pt x="9319501" y="4196307"/>
                </a:cubicBezTo>
                <a:cubicBezTo>
                  <a:pt x="9321637" y="4204629"/>
                  <a:pt x="9323887" y="4212951"/>
                  <a:pt x="9326023" y="4221272"/>
                </a:cubicBezTo>
                <a:cubicBezTo>
                  <a:pt x="9328159" y="4229820"/>
                  <a:pt x="9330296" y="4238367"/>
                  <a:pt x="9332433" y="4247026"/>
                </a:cubicBezTo>
                <a:cubicBezTo>
                  <a:pt x="9369882" y="4405481"/>
                  <a:pt x="9405194" y="4564273"/>
                  <a:pt x="9440057" y="4721042"/>
                </a:cubicBezTo>
                <a:cubicBezTo>
                  <a:pt x="9507308" y="5023782"/>
                  <a:pt x="9576920" y="5336869"/>
                  <a:pt x="9659128" y="5635561"/>
                </a:cubicBezTo>
                <a:lnTo>
                  <a:pt x="9665313" y="5658053"/>
                </a:lnTo>
                <a:cubicBezTo>
                  <a:pt x="9820057" y="6220462"/>
                  <a:pt x="10107952" y="7267233"/>
                  <a:pt x="10561051" y="7267345"/>
                </a:cubicBezTo>
                <a:cubicBezTo>
                  <a:pt x="10580506" y="7267345"/>
                  <a:pt x="10599962" y="7265546"/>
                  <a:pt x="10618967" y="7262060"/>
                </a:cubicBezTo>
                <a:cubicBezTo>
                  <a:pt x="10832190" y="7223149"/>
                  <a:pt x="11027082" y="6987659"/>
                  <a:pt x="11198470" y="6562338"/>
                </a:cubicBezTo>
                <a:cubicBezTo>
                  <a:pt x="11304182" y="6299858"/>
                  <a:pt x="11387739" y="5998692"/>
                  <a:pt x="11453977" y="5725191"/>
                </a:cubicBezTo>
                <a:cubicBezTo>
                  <a:pt x="11459713" y="5702699"/>
                  <a:pt x="11465336" y="5679870"/>
                  <a:pt x="11471071" y="5656816"/>
                </a:cubicBezTo>
                <a:cubicBezTo>
                  <a:pt x="11476244" y="5636685"/>
                  <a:pt x="11481305" y="5616780"/>
                  <a:pt x="11486141" y="5597100"/>
                </a:cubicBezTo>
                <a:cubicBezTo>
                  <a:pt x="11492326" y="5573483"/>
                  <a:pt x="11498174" y="5550429"/>
                  <a:pt x="11503797" y="5528275"/>
                </a:cubicBezTo>
                <a:cubicBezTo>
                  <a:pt x="11507621" y="5513768"/>
                  <a:pt x="11511331" y="5499598"/>
                  <a:pt x="11514818" y="5485990"/>
                </a:cubicBezTo>
                <a:cubicBezTo>
                  <a:pt x="11520890" y="5463498"/>
                  <a:pt x="11526851" y="5441006"/>
                  <a:pt x="11532586" y="5418627"/>
                </a:cubicBezTo>
                <a:cubicBezTo>
                  <a:pt x="11538322" y="5397597"/>
                  <a:pt x="11543832" y="5376792"/>
                  <a:pt x="11549005" y="5356325"/>
                </a:cubicBezTo>
                <a:cubicBezTo>
                  <a:pt x="11552042" y="5344966"/>
                  <a:pt x="11555078" y="5333833"/>
                  <a:pt x="11558002" y="5322812"/>
                </a:cubicBezTo>
                <a:cubicBezTo>
                  <a:pt x="11563288" y="5304143"/>
                  <a:pt x="11568236" y="5285475"/>
                  <a:pt x="11573071" y="5267032"/>
                </a:cubicBezTo>
                <a:cubicBezTo>
                  <a:pt x="11577795" y="5250388"/>
                  <a:pt x="11582181" y="5233856"/>
                  <a:pt x="11586455" y="5217437"/>
                </a:cubicBezTo>
                <a:cubicBezTo>
                  <a:pt x="11591065" y="5201243"/>
                  <a:pt x="11595451" y="5185049"/>
                  <a:pt x="11599612" y="5169192"/>
                </a:cubicBezTo>
                <a:cubicBezTo>
                  <a:pt x="11603998" y="5153785"/>
                  <a:pt x="11608159" y="5138491"/>
                  <a:pt x="11612096" y="5123421"/>
                </a:cubicBezTo>
                <a:cubicBezTo>
                  <a:pt x="11616368" y="5108689"/>
                  <a:pt x="11620305" y="5094182"/>
                  <a:pt x="11624016" y="5079787"/>
                </a:cubicBezTo>
                <a:cubicBezTo>
                  <a:pt x="11628402" y="5064605"/>
                  <a:pt x="11632563" y="5049760"/>
                  <a:pt x="11636386" y="5035028"/>
                </a:cubicBezTo>
                <a:cubicBezTo>
                  <a:pt x="11640772" y="5020071"/>
                  <a:pt x="11644821" y="5005339"/>
                  <a:pt x="11648533" y="4990832"/>
                </a:cubicBezTo>
                <a:cubicBezTo>
                  <a:pt x="11652694" y="4976887"/>
                  <a:pt x="11656404" y="4963054"/>
                  <a:pt x="11659891" y="4949559"/>
                </a:cubicBezTo>
                <a:cubicBezTo>
                  <a:pt x="11664052" y="4935614"/>
                  <a:pt x="11667763" y="4922007"/>
                  <a:pt x="11671248" y="4908511"/>
                </a:cubicBezTo>
                <a:cubicBezTo>
                  <a:pt x="11675409" y="4894679"/>
                  <a:pt x="11679234" y="4881071"/>
                  <a:pt x="11682607" y="4867801"/>
                </a:cubicBezTo>
                <a:cubicBezTo>
                  <a:pt x="11686768" y="4854081"/>
                  <a:pt x="11690480" y="4840586"/>
                  <a:pt x="11693853" y="4827541"/>
                </a:cubicBezTo>
                <a:cubicBezTo>
                  <a:pt x="11698014" y="4814046"/>
                  <a:pt x="11701613" y="4800888"/>
                  <a:pt x="11704875" y="4788180"/>
                </a:cubicBezTo>
                <a:cubicBezTo>
                  <a:pt x="11708811" y="4775360"/>
                  <a:pt x="11712409" y="4762764"/>
                  <a:pt x="11715445" y="4750394"/>
                </a:cubicBezTo>
                <a:cubicBezTo>
                  <a:pt x="11719606" y="4737011"/>
                  <a:pt x="11723317" y="4723966"/>
                  <a:pt x="11726354" y="4711258"/>
                </a:cubicBezTo>
                <a:cubicBezTo>
                  <a:pt x="11730514" y="4697988"/>
                  <a:pt x="11734114" y="4685167"/>
                  <a:pt x="11737151" y="4672684"/>
                </a:cubicBezTo>
                <a:cubicBezTo>
                  <a:pt x="11741311" y="4659864"/>
                  <a:pt x="11744797" y="4647268"/>
                  <a:pt x="11747608" y="4635236"/>
                </a:cubicBezTo>
                <a:cubicBezTo>
                  <a:pt x="11750983" y="4625002"/>
                  <a:pt x="11753794" y="4614993"/>
                  <a:pt x="11756268" y="4605096"/>
                </a:cubicBezTo>
                <a:cubicBezTo>
                  <a:pt x="11770663" y="4563149"/>
                  <a:pt x="11786183" y="4521089"/>
                  <a:pt x="11802714" y="4478917"/>
                </a:cubicBezTo>
                <a:cubicBezTo>
                  <a:pt x="11811711" y="4456425"/>
                  <a:pt x="11821045" y="4434046"/>
                  <a:pt x="11830716" y="4411554"/>
                </a:cubicBezTo>
                <a:cubicBezTo>
                  <a:pt x="11841287" y="4387488"/>
                  <a:pt x="11852309" y="4363309"/>
                  <a:pt x="11863778" y="4339243"/>
                </a:cubicBezTo>
                <a:cubicBezTo>
                  <a:pt x="11873226" y="4319900"/>
                  <a:pt x="11882897" y="4300444"/>
                  <a:pt x="11892906" y="4281101"/>
                </a:cubicBezTo>
                <a:cubicBezTo>
                  <a:pt x="11902015" y="4263895"/>
                  <a:pt x="11911462" y="4246688"/>
                  <a:pt x="11921021" y="4229482"/>
                </a:cubicBezTo>
                <a:cubicBezTo>
                  <a:pt x="11930355" y="4213176"/>
                  <a:pt x="11940026" y="4196869"/>
                  <a:pt x="11949810" y="4180675"/>
                </a:cubicBezTo>
                <a:cubicBezTo>
                  <a:pt x="11958920" y="4166167"/>
                  <a:pt x="11968141" y="4151660"/>
                  <a:pt x="11977589" y="4137153"/>
                </a:cubicBezTo>
                <a:cubicBezTo>
                  <a:pt x="11987035" y="4123208"/>
                  <a:pt x="11996593" y="4109376"/>
                  <a:pt x="12006377" y="4095431"/>
                </a:cubicBezTo>
                <a:cubicBezTo>
                  <a:pt x="12015936" y="4082498"/>
                  <a:pt x="12025607" y="4069452"/>
                  <a:pt x="12035391" y="4056520"/>
                </a:cubicBezTo>
                <a:cubicBezTo>
                  <a:pt x="12044952" y="4044487"/>
                  <a:pt x="12054735" y="4032341"/>
                  <a:pt x="12064519" y="4020308"/>
                </a:cubicBezTo>
                <a:cubicBezTo>
                  <a:pt x="12074303" y="4008949"/>
                  <a:pt x="12084200" y="3997591"/>
                  <a:pt x="12094209" y="3986232"/>
                </a:cubicBezTo>
                <a:cubicBezTo>
                  <a:pt x="12104105" y="3975661"/>
                  <a:pt x="12114000" y="3964978"/>
                  <a:pt x="12124122" y="3954407"/>
                </a:cubicBezTo>
                <a:cubicBezTo>
                  <a:pt x="12134131" y="3944510"/>
                  <a:pt x="12144253" y="3934501"/>
                  <a:pt x="12154374" y="3924605"/>
                </a:cubicBezTo>
                <a:cubicBezTo>
                  <a:pt x="12164496" y="3915271"/>
                  <a:pt x="12174616" y="3906049"/>
                  <a:pt x="12184963" y="3896828"/>
                </a:cubicBezTo>
                <a:cubicBezTo>
                  <a:pt x="12195197" y="3888168"/>
                  <a:pt x="12205542" y="3879396"/>
                  <a:pt x="12216002" y="3870737"/>
                </a:cubicBezTo>
                <a:cubicBezTo>
                  <a:pt x="12226348" y="3862640"/>
                  <a:pt x="12236806" y="3854430"/>
                  <a:pt x="12247378" y="3846333"/>
                </a:cubicBezTo>
                <a:cubicBezTo>
                  <a:pt x="12257836" y="3838799"/>
                  <a:pt x="12268521" y="3831151"/>
                  <a:pt x="12279091" y="3823616"/>
                </a:cubicBezTo>
                <a:cubicBezTo>
                  <a:pt x="12289774" y="3816531"/>
                  <a:pt x="12300571" y="3809446"/>
                  <a:pt x="12311367" y="3802361"/>
                </a:cubicBezTo>
                <a:cubicBezTo>
                  <a:pt x="12322163" y="3795839"/>
                  <a:pt x="12333072" y="3789204"/>
                  <a:pt x="12343980" y="3782681"/>
                </a:cubicBezTo>
                <a:cubicBezTo>
                  <a:pt x="12354889" y="3776609"/>
                  <a:pt x="12365909" y="3770536"/>
                  <a:pt x="12376930" y="3764463"/>
                </a:cubicBezTo>
                <a:cubicBezTo>
                  <a:pt x="12388065" y="3758840"/>
                  <a:pt x="12399198" y="3753217"/>
                  <a:pt x="12410444" y="3747594"/>
                </a:cubicBezTo>
                <a:cubicBezTo>
                  <a:pt x="12421690" y="3742421"/>
                  <a:pt x="12432936" y="3737248"/>
                  <a:pt x="12444295" y="3732074"/>
                </a:cubicBezTo>
                <a:cubicBezTo>
                  <a:pt x="12455764" y="3727351"/>
                  <a:pt x="12467235" y="3722628"/>
                  <a:pt x="12478706" y="3717905"/>
                </a:cubicBezTo>
                <a:cubicBezTo>
                  <a:pt x="12490290" y="3713631"/>
                  <a:pt x="12501874" y="3709245"/>
                  <a:pt x="12513456" y="3704972"/>
                </a:cubicBezTo>
                <a:cubicBezTo>
                  <a:pt x="12525152" y="3701148"/>
                  <a:pt x="12536848" y="3697212"/>
                  <a:pt x="12548543" y="3693389"/>
                </a:cubicBezTo>
                <a:cubicBezTo>
                  <a:pt x="12560464" y="3689902"/>
                  <a:pt x="12572384" y="3686416"/>
                  <a:pt x="12584418" y="3682930"/>
                </a:cubicBezTo>
                <a:cubicBezTo>
                  <a:pt x="12596451" y="3679893"/>
                  <a:pt x="12608485" y="3676745"/>
                  <a:pt x="12620405" y="3673708"/>
                </a:cubicBezTo>
                <a:cubicBezTo>
                  <a:pt x="12631651" y="3671234"/>
                  <a:pt x="12642897" y="3668760"/>
                  <a:pt x="12654143" y="3666286"/>
                </a:cubicBezTo>
                <a:cubicBezTo>
                  <a:pt x="12655156" y="3666061"/>
                  <a:pt x="12656055" y="3665836"/>
                  <a:pt x="12657067" y="3665611"/>
                </a:cubicBezTo>
                <a:cubicBezTo>
                  <a:pt x="12661790" y="3664711"/>
                  <a:pt x="12666513" y="3663812"/>
                  <a:pt x="12671237" y="3663025"/>
                </a:cubicBezTo>
                <a:cubicBezTo>
                  <a:pt x="12678884" y="3661563"/>
                  <a:pt x="12686531" y="3660213"/>
                  <a:pt x="12694179" y="3658751"/>
                </a:cubicBezTo>
                <a:cubicBezTo>
                  <a:pt x="12706774" y="3656839"/>
                  <a:pt x="12719369" y="3654927"/>
                  <a:pt x="12731852" y="3653016"/>
                </a:cubicBezTo>
                <a:cubicBezTo>
                  <a:pt x="12745011" y="3650767"/>
                  <a:pt x="12757606" y="3649305"/>
                  <a:pt x="12770089" y="3647842"/>
                </a:cubicBezTo>
                <a:close/>
                <a:moveTo>
                  <a:pt x="5648492" y="3549553"/>
                </a:moveTo>
                <a:cubicBezTo>
                  <a:pt x="5645456" y="3543255"/>
                  <a:pt x="5609919" y="3539657"/>
                  <a:pt x="5376678" y="3526499"/>
                </a:cubicBezTo>
                <a:cubicBezTo>
                  <a:pt x="5242627" y="3518852"/>
                  <a:pt x="5090695" y="3510305"/>
                  <a:pt x="5082485" y="3503557"/>
                </a:cubicBezTo>
                <a:lnTo>
                  <a:pt x="5082485" y="3503670"/>
                </a:lnTo>
                <a:cubicBezTo>
                  <a:pt x="5065391" y="3490625"/>
                  <a:pt x="4650866" y="3483764"/>
                  <a:pt x="4646705" y="3483764"/>
                </a:cubicBezTo>
                <a:cubicBezTo>
                  <a:pt x="4646255" y="3483764"/>
                  <a:pt x="4605882" y="3483764"/>
                  <a:pt x="4604983" y="3483989"/>
                </a:cubicBezTo>
                <a:cubicBezTo>
                  <a:pt x="4600484" y="3484777"/>
                  <a:pt x="4534133" y="3488038"/>
                  <a:pt x="4442367" y="3492536"/>
                </a:cubicBezTo>
                <a:cubicBezTo>
                  <a:pt x="4294708" y="3499734"/>
                  <a:pt x="4071476" y="3510530"/>
                  <a:pt x="3885131" y="3522001"/>
                </a:cubicBezTo>
                <a:cubicBezTo>
                  <a:pt x="3785379" y="3528186"/>
                  <a:pt x="3714980" y="3533246"/>
                  <a:pt x="3665160" y="3537633"/>
                </a:cubicBezTo>
                <a:cubicBezTo>
                  <a:pt x="3667747" y="3525487"/>
                  <a:pt x="3670221" y="3513454"/>
                  <a:pt x="3672695" y="3501308"/>
                </a:cubicBezTo>
                <a:cubicBezTo>
                  <a:pt x="3873210" y="3475217"/>
                  <a:pt x="4282675" y="3445303"/>
                  <a:pt x="4465196" y="3432033"/>
                </a:cubicBezTo>
                <a:cubicBezTo>
                  <a:pt x="4549315" y="3425848"/>
                  <a:pt x="4604983" y="3421799"/>
                  <a:pt x="4611393" y="3420675"/>
                </a:cubicBezTo>
                <a:cubicBezTo>
                  <a:pt x="4613080" y="3420450"/>
                  <a:pt x="4649629" y="3420338"/>
                  <a:pt x="4653003" y="3420338"/>
                </a:cubicBezTo>
                <a:cubicBezTo>
                  <a:pt x="4669872" y="3420338"/>
                  <a:pt x="5073151" y="3432708"/>
                  <a:pt x="5087208" y="3447328"/>
                </a:cubicBezTo>
                <a:cubicBezTo>
                  <a:pt x="5092606" y="3458236"/>
                  <a:pt x="5185835" y="3467345"/>
                  <a:pt x="5382526" y="3484214"/>
                </a:cubicBezTo>
                <a:cubicBezTo>
                  <a:pt x="5503195" y="3494560"/>
                  <a:pt x="5639946" y="3506369"/>
                  <a:pt x="5649167" y="3514691"/>
                </a:cubicBezTo>
                <a:cubicBezTo>
                  <a:pt x="5658726" y="3534596"/>
                  <a:pt x="5813245" y="3550340"/>
                  <a:pt x="6134879" y="3578793"/>
                </a:cubicBezTo>
                <a:cubicBezTo>
                  <a:pt x="6200442" y="3584528"/>
                  <a:pt x="6268593" y="3590601"/>
                  <a:pt x="6332245" y="3596674"/>
                </a:cubicBezTo>
                <a:cubicBezTo>
                  <a:pt x="6332694" y="3598248"/>
                  <a:pt x="6333145" y="3599710"/>
                  <a:pt x="6333594" y="3601285"/>
                </a:cubicBezTo>
                <a:cubicBezTo>
                  <a:pt x="6277590" y="3597798"/>
                  <a:pt x="6212026" y="3593862"/>
                  <a:pt x="6135441" y="3589364"/>
                </a:cubicBezTo>
                <a:cubicBezTo>
                  <a:pt x="5912434" y="3576431"/>
                  <a:pt x="5659626" y="3561699"/>
                  <a:pt x="5648492" y="3548991"/>
                </a:cubicBezTo>
                <a:cubicBezTo>
                  <a:pt x="5648155" y="3549103"/>
                  <a:pt x="5648267" y="3549328"/>
                  <a:pt x="5648492" y="3549553"/>
                </a:cubicBezTo>
                <a:close/>
                <a:moveTo>
                  <a:pt x="9892481" y="3717342"/>
                </a:moveTo>
                <a:cubicBezTo>
                  <a:pt x="9895404" y="3723303"/>
                  <a:pt x="9925206" y="3726451"/>
                  <a:pt x="10150912" y="3739272"/>
                </a:cubicBezTo>
                <a:cubicBezTo>
                  <a:pt x="10280915" y="3746582"/>
                  <a:pt x="10428236" y="3754904"/>
                  <a:pt x="10436334" y="3761539"/>
                </a:cubicBezTo>
                <a:lnTo>
                  <a:pt x="10436334" y="3761426"/>
                </a:lnTo>
                <a:cubicBezTo>
                  <a:pt x="10454439" y="3775371"/>
                  <a:pt x="10895617" y="3783131"/>
                  <a:pt x="10900116" y="3783131"/>
                </a:cubicBezTo>
                <a:cubicBezTo>
                  <a:pt x="10900565" y="3783131"/>
                  <a:pt x="10941163" y="3783131"/>
                  <a:pt x="10942175" y="3782906"/>
                </a:cubicBezTo>
                <a:cubicBezTo>
                  <a:pt x="10946674" y="3782119"/>
                  <a:pt x="11013587" y="3778858"/>
                  <a:pt x="11106141" y="3774359"/>
                </a:cubicBezTo>
                <a:cubicBezTo>
                  <a:pt x="11254700" y="3767162"/>
                  <a:pt x="11479168" y="3756366"/>
                  <a:pt x="11666638" y="3744895"/>
                </a:cubicBezTo>
                <a:cubicBezTo>
                  <a:pt x="11746259" y="3740059"/>
                  <a:pt x="11807212" y="3735786"/>
                  <a:pt x="11853995" y="3732074"/>
                </a:cubicBezTo>
                <a:cubicBezTo>
                  <a:pt x="11851408" y="3744670"/>
                  <a:pt x="11848822" y="3757153"/>
                  <a:pt x="11846235" y="3769748"/>
                </a:cubicBezTo>
                <a:cubicBezTo>
                  <a:pt x="11635487" y="3794827"/>
                  <a:pt x="11256612" y="3822267"/>
                  <a:pt x="11082524" y="3834975"/>
                </a:cubicBezTo>
                <a:cubicBezTo>
                  <a:pt x="10997618" y="3841160"/>
                  <a:pt x="10941613" y="3845209"/>
                  <a:pt x="10935090" y="3846333"/>
                </a:cubicBezTo>
                <a:cubicBezTo>
                  <a:pt x="10933404" y="3846558"/>
                  <a:pt x="10896629" y="3846670"/>
                  <a:pt x="10893256" y="3846670"/>
                </a:cubicBezTo>
                <a:cubicBezTo>
                  <a:pt x="10875262" y="3846670"/>
                  <a:pt x="10446005" y="3833063"/>
                  <a:pt x="10431273" y="3816981"/>
                </a:cubicBezTo>
                <a:cubicBezTo>
                  <a:pt x="10426099" y="3806185"/>
                  <a:pt x="10335682" y="3797301"/>
                  <a:pt x="10144727" y="3780994"/>
                </a:cubicBezTo>
                <a:cubicBezTo>
                  <a:pt x="10030131" y="3771210"/>
                  <a:pt x="9900352" y="3760077"/>
                  <a:pt x="9891356" y="3752205"/>
                </a:cubicBezTo>
                <a:cubicBezTo>
                  <a:pt x="9881572" y="3732300"/>
                  <a:pt x="9726153" y="3716555"/>
                  <a:pt x="9402720" y="3688103"/>
                </a:cubicBezTo>
                <a:cubicBezTo>
                  <a:pt x="9330859" y="3681805"/>
                  <a:pt x="9255736" y="3675170"/>
                  <a:pt x="9187136" y="3668535"/>
                </a:cubicBezTo>
                <a:cubicBezTo>
                  <a:pt x="9186686" y="3667186"/>
                  <a:pt x="9186348" y="3665836"/>
                  <a:pt x="9185899" y="3664487"/>
                </a:cubicBezTo>
                <a:cubicBezTo>
                  <a:pt x="9245840" y="3668310"/>
                  <a:pt x="9317589" y="3672584"/>
                  <a:pt x="9402608" y="3677419"/>
                </a:cubicBezTo>
                <a:cubicBezTo>
                  <a:pt x="9627076" y="3690352"/>
                  <a:pt x="9881459" y="3705084"/>
                  <a:pt x="9892593" y="3717792"/>
                </a:cubicBezTo>
                <a:cubicBezTo>
                  <a:pt x="9892705" y="3717792"/>
                  <a:pt x="9892593" y="3717567"/>
                  <a:pt x="9892481" y="3717342"/>
                </a:cubicBezTo>
                <a:close/>
                <a:moveTo>
                  <a:pt x="5382526" y="3476679"/>
                </a:moveTo>
                <a:cubicBezTo>
                  <a:pt x="5249599" y="3465209"/>
                  <a:pt x="5098792" y="3452276"/>
                  <a:pt x="5090582" y="3442604"/>
                </a:cubicBezTo>
                <a:cubicBezTo>
                  <a:pt x="5081248" y="3423936"/>
                  <a:pt x="4657051" y="3412803"/>
                  <a:pt x="4652778" y="3412803"/>
                </a:cubicBezTo>
                <a:cubicBezTo>
                  <a:pt x="4652328" y="3412803"/>
                  <a:pt x="4612068" y="3412915"/>
                  <a:pt x="4610718" y="3413140"/>
                </a:cubicBezTo>
                <a:cubicBezTo>
                  <a:pt x="4604420" y="3414265"/>
                  <a:pt x="4548865" y="3418313"/>
                  <a:pt x="4464746" y="3424498"/>
                </a:cubicBezTo>
                <a:cubicBezTo>
                  <a:pt x="4056631" y="3454300"/>
                  <a:pt x="3806634" y="3475780"/>
                  <a:pt x="3674157" y="3493324"/>
                </a:cubicBezTo>
                <a:cubicBezTo>
                  <a:pt x="3676631" y="3481178"/>
                  <a:pt x="3679218" y="3469145"/>
                  <a:pt x="3681692" y="3456999"/>
                </a:cubicBezTo>
                <a:cubicBezTo>
                  <a:pt x="3884681" y="3421462"/>
                  <a:pt x="4303480" y="3380752"/>
                  <a:pt x="4490162" y="3362646"/>
                </a:cubicBezTo>
                <a:cubicBezTo>
                  <a:pt x="4562023" y="3355673"/>
                  <a:pt x="4609481" y="3351063"/>
                  <a:pt x="4617353" y="3349601"/>
                </a:cubicBezTo>
                <a:cubicBezTo>
                  <a:pt x="4619265" y="3349375"/>
                  <a:pt x="4655927" y="3349263"/>
                  <a:pt x="4659301" y="3349263"/>
                </a:cubicBezTo>
                <a:cubicBezTo>
                  <a:pt x="4689102" y="3349263"/>
                  <a:pt x="5081473" y="3366582"/>
                  <a:pt x="5094968" y="3385812"/>
                </a:cubicBezTo>
                <a:cubicBezTo>
                  <a:pt x="5102165" y="3400319"/>
                  <a:pt x="5210576" y="3413927"/>
                  <a:pt x="5388262" y="3434507"/>
                </a:cubicBezTo>
                <a:cubicBezTo>
                  <a:pt x="5508930" y="3448452"/>
                  <a:pt x="5645681" y="3464309"/>
                  <a:pt x="5653103" y="3474880"/>
                </a:cubicBezTo>
                <a:cubicBezTo>
                  <a:pt x="5660638" y="3502208"/>
                  <a:pt x="5840010" y="3525599"/>
                  <a:pt x="6134429" y="3560687"/>
                </a:cubicBezTo>
                <a:cubicBezTo>
                  <a:pt x="6197294" y="3568221"/>
                  <a:pt x="6264769" y="3576206"/>
                  <a:pt x="6328534" y="3584528"/>
                </a:cubicBezTo>
                <a:cubicBezTo>
                  <a:pt x="6328984" y="3585990"/>
                  <a:pt x="6329433" y="3587564"/>
                  <a:pt x="6329770" y="3589026"/>
                </a:cubicBezTo>
                <a:cubicBezTo>
                  <a:pt x="6273541" y="3583628"/>
                  <a:pt x="6208877" y="3577781"/>
                  <a:pt x="6134992" y="3571258"/>
                </a:cubicBezTo>
                <a:cubicBezTo>
                  <a:pt x="5913671" y="3551690"/>
                  <a:pt x="5662887" y="3529535"/>
                  <a:pt x="5652991" y="3510867"/>
                </a:cubicBezTo>
                <a:cubicBezTo>
                  <a:pt x="5650292" y="3501083"/>
                  <a:pt x="5589676" y="3494448"/>
                  <a:pt x="5382526" y="3476679"/>
                </a:cubicBezTo>
                <a:close/>
                <a:moveTo>
                  <a:pt x="1542154" y="4253886"/>
                </a:moveTo>
                <a:cubicBezTo>
                  <a:pt x="1544066" y="4255348"/>
                  <a:pt x="1545978" y="4256810"/>
                  <a:pt x="1548002" y="4258272"/>
                </a:cubicBezTo>
                <a:cubicBezTo>
                  <a:pt x="1548902" y="4260071"/>
                  <a:pt x="1549801" y="4261870"/>
                  <a:pt x="1550701" y="4263670"/>
                </a:cubicBezTo>
                <a:cubicBezTo>
                  <a:pt x="1548902" y="4262208"/>
                  <a:pt x="1547215" y="4260633"/>
                  <a:pt x="1545415" y="4259172"/>
                </a:cubicBezTo>
                <a:cubicBezTo>
                  <a:pt x="1544403" y="4257372"/>
                  <a:pt x="1543279" y="4255573"/>
                  <a:pt x="1542154" y="4253886"/>
                </a:cubicBezTo>
                <a:close/>
                <a:moveTo>
                  <a:pt x="1516963" y="4225883"/>
                </a:moveTo>
                <a:cubicBezTo>
                  <a:pt x="1516401" y="4224871"/>
                  <a:pt x="1515726" y="4223859"/>
                  <a:pt x="1515164" y="4222847"/>
                </a:cubicBezTo>
                <a:cubicBezTo>
                  <a:pt x="1517413" y="4224534"/>
                  <a:pt x="1519775" y="4226221"/>
                  <a:pt x="1522136" y="4227795"/>
                </a:cubicBezTo>
                <a:cubicBezTo>
                  <a:pt x="1522699" y="4229032"/>
                  <a:pt x="1523261" y="4230382"/>
                  <a:pt x="1523936" y="4231619"/>
                </a:cubicBezTo>
                <a:cubicBezTo>
                  <a:pt x="1521574" y="4229820"/>
                  <a:pt x="1519212" y="4227795"/>
                  <a:pt x="1516963" y="4225883"/>
                </a:cubicBezTo>
                <a:close/>
                <a:moveTo>
                  <a:pt x="1330843" y="3738147"/>
                </a:moveTo>
                <a:cubicBezTo>
                  <a:pt x="1344451" y="3747032"/>
                  <a:pt x="1358171" y="3756703"/>
                  <a:pt x="1371891" y="3766825"/>
                </a:cubicBezTo>
                <a:cubicBezTo>
                  <a:pt x="1368292" y="3766487"/>
                  <a:pt x="1364581" y="3766262"/>
                  <a:pt x="1360870" y="3765925"/>
                </a:cubicBezTo>
                <a:cubicBezTo>
                  <a:pt x="1347487" y="3755916"/>
                  <a:pt x="1334104" y="3746470"/>
                  <a:pt x="1320722" y="3737585"/>
                </a:cubicBezTo>
                <a:cubicBezTo>
                  <a:pt x="1322521" y="3737697"/>
                  <a:pt x="1324321" y="3737810"/>
                  <a:pt x="1326120" y="3737923"/>
                </a:cubicBezTo>
                <a:cubicBezTo>
                  <a:pt x="1327694" y="3738035"/>
                  <a:pt x="1329269" y="3738147"/>
                  <a:pt x="1330843" y="3738147"/>
                </a:cubicBezTo>
                <a:close/>
                <a:moveTo>
                  <a:pt x="10144502" y="3788529"/>
                </a:moveTo>
                <a:cubicBezTo>
                  <a:pt x="10267082" y="3798988"/>
                  <a:pt x="10419465" y="3812033"/>
                  <a:pt x="10427561" y="3821592"/>
                </a:cubicBezTo>
                <a:cubicBezTo>
                  <a:pt x="10437233" y="3841947"/>
                  <a:pt x="10888757" y="3854205"/>
                  <a:pt x="10893256" y="3854205"/>
                </a:cubicBezTo>
                <a:cubicBezTo>
                  <a:pt x="10893705" y="3854205"/>
                  <a:pt x="10934191" y="3854093"/>
                  <a:pt x="10935540" y="3853868"/>
                </a:cubicBezTo>
                <a:cubicBezTo>
                  <a:pt x="10941950" y="3852743"/>
                  <a:pt x="10997955" y="3848695"/>
                  <a:pt x="11082749" y="3842510"/>
                </a:cubicBezTo>
                <a:cubicBezTo>
                  <a:pt x="11461175" y="3815069"/>
                  <a:pt x="11704424" y="3794602"/>
                  <a:pt x="11844548" y="3777845"/>
                </a:cubicBezTo>
                <a:cubicBezTo>
                  <a:pt x="11841962" y="3790329"/>
                  <a:pt x="11839376" y="3802924"/>
                  <a:pt x="11836789" y="3815407"/>
                </a:cubicBezTo>
                <a:cubicBezTo>
                  <a:pt x="11623229" y="3849595"/>
                  <a:pt x="11234907" y="3887044"/>
                  <a:pt x="11056771" y="3904250"/>
                </a:cubicBezTo>
                <a:cubicBezTo>
                  <a:pt x="10984235" y="3911222"/>
                  <a:pt x="10936327" y="3915833"/>
                  <a:pt x="10928455" y="3917295"/>
                </a:cubicBezTo>
                <a:cubicBezTo>
                  <a:pt x="10926543" y="3917520"/>
                  <a:pt x="10889657" y="3917632"/>
                  <a:pt x="10886283" y="3917632"/>
                </a:cubicBezTo>
                <a:cubicBezTo>
                  <a:pt x="10854570" y="3917632"/>
                  <a:pt x="10436896" y="3898739"/>
                  <a:pt x="10422951" y="3877597"/>
                </a:cubicBezTo>
                <a:cubicBezTo>
                  <a:pt x="10416091" y="3863090"/>
                  <a:pt x="10310829" y="3850044"/>
                  <a:pt x="10138429" y="3830139"/>
                </a:cubicBezTo>
                <a:cubicBezTo>
                  <a:pt x="10023946" y="3816981"/>
                  <a:pt x="9894167" y="3802024"/>
                  <a:pt x="9886970" y="3792128"/>
                </a:cubicBezTo>
                <a:cubicBezTo>
                  <a:pt x="9879435" y="3764800"/>
                  <a:pt x="9698938" y="3741409"/>
                  <a:pt x="9402720" y="3706321"/>
                </a:cubicBezTo>
                <a:cubicBezTo>
                  <a:pt x="9333895" y="3698112"/>
                  <a:pt x="9259447" y="3689340"/>
                  <a:pt x="9190509" y="3680231"/>
                </a:cubicBezTo>
                <a:cubicBezTo>
                  <a:pt x="9190172" y="3678881"/>
                  <a:pt x="9189722" y="3677644"/>
                  <a:pt x="9189385" y="3676295"/>
                </a:cubicBezTo>
                <a:cubicBezTo>
                  <a:pt x="9249663" y="3682143"/>
                  <a:pt x="9320625" y="3688440"/>
                  <a:pt x="9402496" y="3695638"/>
                </a:cubicBezTo>
                <a:cubicBezTo>
                  <a:pt x="9625165" y="3715206"/>
                  <a:pt x="9877523" y="3737360"/>
                  <a:pt x="9887420" y="3756028"/>
                </a:cubicBezTo>
                <a:cubicBezTo>
                  <a:pt x="9890006" y="3764913"/>
                  <a:pt x="9935665" y="3770648"/>
                  <a:pt x="10144502" y="3788529"/>
                </a:cubicBezTo>
                <a:close/>
                <a:moveTo>
                  <a:pt x="14057072" y="3071376"/>
                </a:moveTo>
                <a:cubicBezTo>
                  <a:pt x="14054823" y="3069464"/>
                  <a:pt x="14052573" y="3067665"/>
                  <a:pt x="14050437" y="3065866"/>
                </a:cubicBezTo>
                <a:cubicBezTo>
                  <a:pt x="14049651" y="3065191"/>
                  <a:pt x="14048750" y="3064404"/>
                  <a:pt x="14047964" y="3063729"/>
                </a:cubicBezTo>
                <a:cubicBezTo>
                  <a:pt x="14047626" y="3062942"/>
                  <a:pt x="14047288" y="3062155"/>
                  <a:pt x="14046950" y="3061480"/>
                </a:cubicBezTo>
                <a:cubicBezTo>
                  <a:pt x="14049651" y="3063504"/>
                  <a:pt x="14052350" y="3065641"/>
                  <a:pt x="14055049" y="3067778"/>
                </a:cubicBezTo>
                <a:cubicBezTo>
                  <a:pt x="14055610" y="3068902"/>
                  <a:pt x="14056398" y="3070139"/>
                  <a:pt x="14057072" y="3071376"/>
                </a:cubicBezTo>
                <a:close/>
                <a:moveTo>
                  <a:pt x="1675418" y="4409192"/>
                </a:moveTo>
                <a:cubicBezTo>
                  <a:pt x="1674519" y="4407843"/>
                  <a:pt x="1673732" y="4406381"/>
                  <a:pt x="1672832" y="4405031"/>
                </a:cubicBezTo>
                <a:cubicBezTo>
                  <a:pt x="1674294" y="4406268"/>
                  <a:pt x="1675756" y="4407393"/>
                  <a:pt x="1677218" y="4408518"/>
                </a:cubicBezTo>
                <a:cubicBezTo>
                  <a:pt x="1678005" y="4410092"/>
                  <a:pt x="1678905" y="4411554"/>
                  <a:pt x="1679692" y="4413128"/>
                </a:cubicBezTo>
                <a:cubicBezTo>
                  <a:pt x="1678342" y="4411779"/>
                  <a:pt x="1676880" y="4410429"/>
                  <a:pt x="1675418" y="4409192"/>
                </a:cubicBezTo>
                <a:close/>
                <a:moveTo>
                  <a:pt x="1644942" y="4371856"/>
                </a:moveTo>
                <a:cubicBezTo>
                  <a:pt x="1644492" y="4371068"/>
                  <a:pt x="1643930" y="4370281"/>
                  <a:pt x="1643480" y="4369494"/>
                </a:cubicBezTo>
                <a:cubicBezTo>
                  <a:pt x="1645279" y="4370844"/>
                  <a:pt x="1647079" y="4372306"/>
                  <a:pt x="1648878" y="4373655"/>
                </a:cubicBezTo>
                <a:cubicBezTo>
                  <a:pt x="1649328" y="4374667"/>
                  <a:pt x="1649778" y="4375567"/>
                  <a:pt x="1650340" y="4376579"/>
                </a:cubicBezTo>
                <a:cubicBezTo>
                  <a:pt x="1648541" y="4375117"/>
                  <a:pt x="1646741" y="4373542"/>
                  <a:pt x="1644942" y="4371856"/>
                </a:cubicBezTo>
                <a:close/>
                <a:moveTo>
                  <a:pt x="1618851" y="4341267"/>
                </a:moveTo>
                <a:cubicBezTo>
                  <a:pt x="1617502" y="4339017"/>
                  <a:pt x="1616152" y="4336656"/>
                  <a:pt x="1614803" y="4334407"/>
                </a:cubicBezTo>
                <a:cubicBezTo>
                  <a:pt x="1616827" y="4335981"/>
                  <a:pt x="1618851" y="4337443"/>
                  <a:pt x="1620876" y="4338905"/>
                </a:cubicBezTo>
                <a:cubicBezTo>
                  <a:pt x="1622000" y="4341267"/>
                  <a:pt x="1623237" y="4343628"/>
                  <a:pt x="1624474" y="4345990"/>
                </a:cubicBezTo>
                <a:cubicBezTo>
                  <a:pt x="1622563" y="4344416"/>
                  <a:pt x="1620651" y="4342841"/>
                  <a:pt x="1618851" y="4341267"/>
                </a:cubicBezTo>
                <a:close/>
                <a:moveTo>
                  <a:pt x="1589162" y="4305505"/>
                </a:moveTo>
                <a:cubicBezTo>
                  <a:pt x="1588150" y="4303818"/>
                  <a:pt x="1587250" y="4302019"/>
                  <a:pt x="1586238" y="4300332"/>
                </a:cubicBezTo>
                <a:cubicBezTo>
                  <a:pt x="1588600" y="4302131"/>
                  <a:pt x="1591074" y="4303930"/>
                  <a:pt x="1593436" y="4305617"/>
                </a:cubicBezTo>
                <a:cubicBezTo>
                  <a:pt x="1594335" y="4307529"/>
                  <a:pt x="1595235" y="4309328"/>
                  <a:pt x="1596135" y="4311240"/>
                </a:cubicBezTo>
                <a:cubicBezTo>
                  <a:pt x="1593773" y="4309328"/>
                  <a:pt x="1591411" y="4307416"/>
                  <a:pt x="1589162" y="4305505"/>
                </a:cubicBezTo>
                <a:close/>
                <a:moveTo>
                  <a:pt x="1561610" y="4272666"/>
                </a:moveTo>
                <a:cubicBezTo>
                  <a:pt x="1560260" y="4270192"/>
                  <a:pt x="1558911" y="4267718"/>
                  <a:pt x="1557561" y="4265132"/>
                </a:cubicBezTo>
                <a:cubicBezTo>
                  <a:pt x="1560260" y="4267044"/>
                  <a:pt x="1562959" y="4268955"/>
                  <a:pt x="1565771" y="4270867"/>
                </a:cubicBezTo>
                <a:cubicBezTo>
                  <a:pt x="1566895" y="4273566"/>
                  <a:pt x="1568132" y="4276153"/>
                  <a:pt x="1569369" y="4278852"/>
                </a:cubicBezTo>
                <a:cubicBezTo>
                  <a:pt x="1566783" y="4276827"/>
                  <a:pt x="1564196" y="4274803"/>
                  <a:pt x="1561610" y="4272666"/>
                </a:cubicBezTo>
                <a:close/>
                <a:moveTo>
                  <a:pt x="13192036" y="1977822"/>
                </a:moveTo>
                <a:cubicBezTo>
                  <a:pt x="13192260" y="1978159"/>
                  <a:pt x="13192372" y="1978384"/>
                  <a:pt x="13192598" y="1978721"/>
                </a:cubicBezTo>
                <a:cubicBezTo>
                  <a:pt x="13094196" y="1871323"/>
                  <a:pt x="12988596" y="1802048"/>
                  <a:pt x="12885472" y="1802048"/>
                </a:cubicBezTo>
                <a:cubicBezTo>
                  <a:pt x="12785496" y="1802048"/>
                  <a:pt x="12680234" y="1879757"/>
                  <a:pt x="12572835" y="2032814"/>
                </a:cubicBezTo>
                <a:cubicBezTo>
                  <a:pt x="12491639" y="2148648"/>
                  <a:pt x="12411231" y="2307553"/>
                  <a:pt x="12352415" y="2468932"/>
                </a:cubicBezTo>
                <a:cubicBezTo>
                  <a:pt x="12224098" y="2820479"/>
                  <a:pt x="12097919" y="3211950"/>
                  <a:pt x="11976463" y="3633223"/>
                </a:cubicBezTo>
                <a:lnTo>
                  <a:pt x="11961281" y="3633223"/>
                </a:lnTo>
                <a:cubicBezTo>
                  <a:pt x="12073403" y="3221060"/>
                  <a:pt x="12195758" y="2820704"/>
                  <a:pt x="12331946" y="2447452"/>
                </a:cubicBezTo>
                <a:cubicBezTo>
                  <a:pt x="12451491" y="2119858"/>
                  <a:pt x="12653243" y="1769772"/>
                  <a:pt x="12861180" y="1769772"/>
                </a:cubicBezTo>
                <a:cubicBezTo>
                  <a:pt x="12964755" y="1769885"/>
                  <a:pt x="13078676" y="1841634"/>
                  <a:pt x="13192036" y="1977822"/>
                </a:cubicBezTo>
                <a:close/>
                <a:moveTo>
                  <a:pt x="13892431" y="2887843"/>
                </a:moveTo>
                <a:cubicBezTo>
                  <a:pt x="13892994" y="2888742"/>
                  <a:pt x="13893445" y="2889529"/>
                  <a:pt x="13894006" y="2890429"/>
                </a:cubicBezTo>
                <a:cubicBezTo>
                  <a:pt x="13892095" y="2888967"/>
                  <a:pt x="13890070" y="2887505"/>
                  <a:pt x="13888158" y="2886043"/>
                </a:cubicBezTo>
                <a:cubicBezTo>
                  <a:pt x="13887597" y="2884919"/>
                  <a:pt x="13887034" y="2883907"/>
                  <a:pt x="13886360" y="2882782"/>
                </a:cubicBezTo>
                <a:cubicBezTo>
                  <a:pt x="13888383" y="2884469"/>
                  <a:pt x="13890408" y="2886156"/>
                  <a:pt x="13892431" y="2887843"/>
                </a:cubicBezTo>
                <a:close/>
                <a:moveTo>
                  <a:pt x="13924932" y="2927316"/>
                </a:moveTo>
                <a:cubicBezTo>
                  <a:pt x="13922684" y="2925629"/>
                  <a:pt x="13920434" y="2923942"/>
                  <a:pt x="13918073" y="2922255"/>
                </a:cubicBezTo>
                <a:cubicBezTo>
                  <a:pt x="13916948" y="2920006"/>
                  <a:pt x="13915824" y="2917644"/>
                  <a:pt x="13914587" y="2915395"/>
                </a:cubicBezTo>
                <a:cubicBezTo>
                  <a:pt x="13916611" y="2917082"/>
                  <a:pt x="13918748" y="2918769"/>
                  <a:pt x="13920771" y="2920456"/>
                </a:cubicBezTo>
                <a:cubicBezTo>
                  <a:pt x="13922233" y="2922817"/>
                  <a:pt x="13923583" y="2925067"/>
                  <a:pt x="13924932" y="2927316"/>
                </a:cubicBezTo>
                <a:close/>
                <a:moveTo>
                  <a:pt x="13950911" y="2955318"/>
                </a:moveTo>
                <a:cubicBezTo>
                  <a:pt x="13952035" y="2957118"/>
                  <a:pt x="13953047" y="2958917"/>
                  <a:pt x="13954172" y="2960716"/>
                </a:cubicBezTo>
                <a:cubicBezTo>
                  <a:pt x="13951585" y="2958917"/>
                  <a:pt x="13948999" y="2957005"/>
                  <a:pt x="13946412" y="2955206"/>
                </a:cubicBezTo>
                <a:cubicBezTo>
                  <a:pt x="13945513" y="2953294"/>
                  <a:pt x="13944500" y="2951270"/>
                  <a:pt x="13943488" y="2949358"/>
                </a:cubicBezTo>
                <a:cubicBezTo>
                  <a:pt x="13945962" y="2951382"/>
                  <a:pt x="13948549" y="2953406"/>
                  <a:pt x="13950911" y="2955318"/>
                </a:cubicBezTo>
                <a:close/>
                <a:moveTo>
                  <a:pt x="13979925" y="2988719"/>
                </a:moveTo>
                <a:cubicBezTo>
                  <a:pt x="13981387" y="2991305"/>
                  <a:pt x="13982962" y="2993892"/>
                  <a:pt x="13984311" y="2996478"/>
                </a:cubicBezTo>
                <a:cubicBezTo>
                  <a:pt x="13981387" y="2994454"/>
                  <a:pt x="13978351" y="2992430"/>
                  <a:pt x="13975426" y="2990406"/>
                </a:cubicBezTo>
                <a:cubicBezTo>
                  <a:pt x="13974190" y="2987819"/>
                  <a:pt x="13973065" y="2985120"/>
                  <a:pt x="13971828" y="2982533"/>
                </a:cubicBezTo>
                <a:cubicBezTo>
                  <a:pt x="13974527" y="2984558"/>
                  <a:pt x="13977226" y="2986582"/>
                  <a:pt x="13979925" y="2988719"/>
                </a:cubicBezTo>
                <a:close/>
                <a:moveTo>
                  <a:pt x="1868623" y="4645469"/>
                </a:moveTo>
                <a:cubicBezTo>
                  <a:pt x="1868174" y="4644794"/>
                  <a:pt x="1867724" y="4644007"/>
                  <a:pt x="1867386" y="4643333"/>
                </a:cubicBezTo>
                <a:cubicBezTo>
                  <a:pt x="1868848" y="4644682"/>
                  <a:pt x="1870310" y="4645919"/>
                  <a:pt x="1871772" y="4647268"/>
                </a:cubicBezTo>
                <a:cubicBezTo>
                  <a:pt x="1872222" y="4648168"/>
                  <a:pt x="1872784" y="4649068"/>
                  <a:pt x="1873234" y="4649968"/>
                </a:cubicBezTo>
                <a:cubicBezTo>
                  <a:pt x="1871660" y="4648393"/>
                  <a:pt x="1870085" y="4646931"/>
                  <a:pt x="1868623" y="4645469"/>
                </a:cubicBezTo>
                <a:close/>
                <a:moveTo>
                  <a:pt x="1810032" y="4570796"/>
                </a:moveTo>
                <a:cubicBezTo>
                  <a:pt x="1808908" y="4568997"/>
                  <a:pt x="1807783" y="4567085"/>
                  <a:pt x="1806771" y="4565286"/>
                </a:cubicBezTo>
                <a:cubicBezTo>
                  <a:pt x="1808120" y="4566410"/>
                  <a:pt x="1809470" y="4567647"/>
                  <a:pt x="1810819" y="4568772"/>
                </a:cubicBezTo>
                <a:cubicBezTo>
                  <a:pt x="1811831" y="4570684"/>
                  <a:pt x="1812844" y="4572483"/>
                  <a:pt x="1813856" y="4574395"/>
                </a:cubicBezTo>
                <a:cubicBezTo>
                  <a:pt x="1812619" y="4573158"/>
                  <a:pt x="1811269" y="4571921"/>
                  <a:pt x="1810032" y="4570796"/>
                </a:cubicBezTo>
                <a:close/>
                <a:moveTo>
                  <a:pt x="1779556" y="4532672"/>
                </a:moveTo>
                <a:cubicBezTo>
                  <a:pt x="1778543" y="4530873"/>
                  <a:pt x="1777419" y="4529186"/>
                  <a:pt x="1776407" y="4527387"/>
                </a:cubicBezTo>
                <a:cubicBezTo>
                  <a:pt x="1778206" y="4528961"/>
                  <a:pt x="1780006" y="4530423"/>
                  <a:pt x="1781917" y="4531885"/>
                </a:cubicBezTo>
                <a:cubicBezTo>
                  <a:pt x="1782929" y="4533797"/>
                  <a:pt x="1783942" y="4535596"/>
                  <a:pt x="1784954" y="4537508"/>
                </a:cubicBezTo>
                <a:cubicBezTo>
                  <a:pt x="1783042" y="4535821"/>
                  <a:pt x="1781243" y="4534247"/>
                  <a:pt x="1779556" y="4532672"/>
                </a:cubicBezTo>
                <a:close/>
                <a:moveTo>
                  <a:pt x="1749192" y="4494099"/>
                </a:moveTo>
                <a:cubicBezTo>
                  <a:pt x="1748404" y="4492749"/>
                  <a:pt x="1747617" y="4491400"/>
                  <a:pt x="1746830" y="4490051"/>
                </a:cubicBezTo>
                <a:cubicBezTo>
                  <a:pt x="1748629" y="4491513"/>
                  <a:pt x="1750316" y="4492974"/>
                  <a:pt x="1752116" y="4494324"/>
                </a:cubicBezTo>
                <a:cubicBezTo>
                  <a:pt x="1752903" y="4495786"/>
                  <a:pt x="1753690" y="4497360"/>
                  <a:pt x="1754477" y="4498822"/>
                </a:cubicBezTo>
                <a:cubicBezTo>
                  <a:pt x="1752678" y="4497248"/>
                  <a:pt x="1750879" y="4495673"/>
                  <a:pt x="1749192" y="4494099"/>
                </a:cubicBezTo>
                <a:close/>
                <a:moveTo>
                  <a:pt x="1721414" y="4459911"/>
                </a:moveTo>
                <a:cubicBezTo>
                  <a:pt x="1719952" y="4457550"/>
                  <a:pt x="1718603" y="4455075"/>
                  <a:pt x="1717253" y="4452714"/>
                </a:cubicBezTo>
                <a:cubicBezTo>
                  <a:pt x="1719165" y="4454176"/>
                  <a:pt x="1721077" y="4455750"/>
                  <a:pt x="1722989" y="4457212"/>
                </a:cubicBezTo>
                <a:cubicBezTo>
                  <a:pt x="1724226" y="4459574"/>
                  <a:pt x="1725350" y="4462048"/>
                  <a:pt x="1726587" y="4464410"/>
                </a:cubicBezTo>
                <a:cubicBezTo>
                  <a:pt x="1724788" y="4462948"/>
                  <a:pt x="1723101" y="4461486"/>
                  <a:pt x="1721414" y="4459911"/>
                </a:cubicBezTo>
                <a:close/>
                <a:moveTo>
                  <a:pt x="1052057" y="3662350"/>
                </a:moveTo>
                <a:cubicBezTo>
                  <a:pt x="1071062" y="3669097"/>
                  <a:pt x="1090068" y="3676969"/>
                  <a:pt x="1109073" y="3685854"/>
                </a:cubicBezTo>
                <a:cubicBezTo>
                  <a:pt x="1107274" y="3685741"/>
                  <a:pt x="1105475" y="3685629"/>
                  <a:pt x="1103675" y="3685516"/>
                </a:cubicBezTo>
                <a:cubicBezTo>
                  <a:pt x="1086469" y="3676969"/>
                  <a:pt x="1069150" y="3669210"/>
                  <a:pt x="1051832" y="3662350"/>
                </a:cubicBezTo>
                <a:cubicBezTo>
                  <a:pt x="1051832" y="3662350"/>
                  <a:pt x="1051944" y="3662350"/>
                  <a:pt x="1052057" y="3662350"/>
                </a:cubicBezTo>
                <a:close/>
                <a:moveTo>
                  <a:pt x="1075561" y="3663249"/>
                </a:moveTo>
                <a:cubicBezTo>
                  <a:pt x="1094904" y="3670110"/>
                  <a:pt x="1114134" y="3678207"/>
                  <a:pt x="1133365" y="3687316"/>
                </a:cubicBezTo>
                <a:cubicBezTo>
                  <a:pt x="1131453" y="3687203"/>
                  <a:pt x="1129653" y="3687091"/>
                  <a:pt x="1127854" y="3686978"/>
                </a:cubicBezTo>
                <a:cubicBezTo>
                  <a:pt x="1110311" y="3678094"/>
                  <a:pt x="1092654" y="3670222"/>
                  <a:pt x="1075111" y="3663137"/>
                </a:cubicBezTo>
                <a:cubicBezTo>
                  <a:pt x="1075111" y="3663249"/>
                  <a:pt x="1075336" y="3663249"/>
                  <a:pt x="1075561" y="3663249"/>
                </a:cubicBezTo>
                <a:close/>
                <a:moveTo>
                  <a:pt x="1098727" y="3664037"/>
                </a:moveTo>
                <a:cubicBezTo>
                  <a:pt x="1118408" y="3671122"/>
                  <a:pt x="1137976" y="3679444"/>
                  <a:pt x="1157431" y="3688778"/>
                </a:cubicBezTo>
                <a:cubicBezTo>
                  <a:pt x="1155519" y="3688665"/>
                  <a:pt x="1153607" y="3688553"/>
                  <a:pt x="1151808" y="3688440"/>
                </a:cubicBezTo>
                <a:cubicBezTo>
                  <a:pt x="1133927" y="3679331"/>
                  <a:pt x="1116046" y="3671234"/>
                  <a:pt x="1098052" y="3664037"/>
                </a:cubicBezTo>
                <a:cubicBezTo>
                  <a:pt x="1098165" y="3663924"/>
                  <a:pt x="1098390" y="3663924"/>
                  <a:pt x="1098727" y="3664037"/>
                </a:cubicBezTo>
                <a:close/>
                <a:moveTo>
                  <a:pt x="13594640" y="2531009"/>
                </a:moveTo>
                <a:cubicBezTo>
                  <a:pt x="13593740" y="2530109"/>
                  <a:pt x="13592729" y="2529322"/>
                  <a:pt x="13591828" y="2528423"/>
                </a:cubicBezTo>
                <a:cubicBezTo>
                  <a:pt x="13590591" y="2526286"/>
                  <a:pt x="13589467" y="2524262"/>
                  <a:pt x="13588230" y="2522125"/>
                </a:cubicBezTo>
                <a:cubicBezTo>
                  <a:pt x="13589017" y="2522912"/>
                  <a:pt x="13589805" y="2523699"/>
                  <a:pt x="13590591" y="2524487"/>
                </a:cubicBezTo>
                <a:cubicBezTo>
                  <a:pt x="13592053" y="2526736"/>
                  <a:pt x="13593403" y="2528872"/>
                  <a:pt x="13594640" y="2531009"/>
                </a:cubicBezTo>
                <a:close/>
                <a:moveTo>
                  <a:pt x="13626578" y="2571495"/>
                </a:moveTo>
                <a:cubicBezTo>
                  <a:pt x="13625341" y="2570483"/>
                  <a:pt x="13624216" y="2569358"/>
                  <a:pt x="13622980" y="2568346"/>
                </a:cubicBezTo>
                <a:cubicBezTo>
                  <a:pt x="13622080" y="2566659"/>
                  <a:pt x="13621067" y="2565084"/>
                  <a:pt x="13620168" y="2563398"/>
                </a:cubicBezTo>
                <a:cubicBezTo>
                  <a:pt x="13621292" y="2564522"/>
                  <a:pt x="13622417" y="2565647"/>
                  <a:pt x="13623542" y="2566659"/>
                </a:cubicBezTo>
                <a:cubicBezTo>
                  <a:pt x="13624667" y="2568233"/>
                  <a:pt x="13625678" y="2569920"/>
                  <a:pt x="13626578" y="2571495"/>
                </a:cubicBezTo>
                <a:close/>
                <a:moveTo>
                  <a:pt x="13719245" y="2685866"/>
                </a:moveTo>
                <a:cubicBezTo>
                  <a:pt x="13720482" y="2687777"/>
                  <a:pt x="13721607" y="2689689"/>
                  <a:pt x="13722731" y="2691601"/>
                </a:cubicBezTo>
                <a:cubicBezTo>
                  <a:pt x="13721269" y="2690364"/>
                  <a:pt x="13719694" y="2689127"/>
                  <a:pt x="13718232" y="2687890"/>
                </a:cubicBezTo>
                <a:cubicBezTo>
                  <a:pt x="13717108" y="2685978"/>
                  <a:pt x="13716096" y="2683954"/>
                  <a:pt x="13714972" y="2682042"/>
                </a:cubicBezTo>
                <a:cubicBezTo>
                  <a:pt x="13716545" y="2683279"/>
                  <a:pt x="13717896" y="2684629"/>
                  <a:pt x="13719245" y="2685866"/>
                </a:cubicBezTo>
                <a:close/>
                <a:moveTo>
                  <a:pt x="13755007" y="2730624"/>
                </a:moveTo>
                <a:cubicBezTo>
                  <a:pt x="13752983" y="2728938"/>
                  <a:pt x="13750958" y="2727363"/>
                  <a:pt x="13748933" y="2725676"/>
                </a:cubicBezTo>
                <a:cubicBezTo>
                  <a:pt x="13747809" y="2723539"/>
                  <a:pt x="13746572" y="2721403"/>
                  <a:pt x="13745448" y="2719266"/>
                </a:cubicBezTo>
                <a:cubicBezTo>
                  <a:pt x="13747471" y="2721066"/>
                  <a:pt x="13749496" y="2722865"/>
                  <a:pt x="13751521" y="2724664"/>
                </a:cubicBezTo>
                <a:cubicBezTo>
                  <a:pt x="13752645" y="2726688"/>
                  <a:pt x="13753770" y="2728600"/>
                  <a:pt x="13755007" y="2730624"/>
                </a:cubicBezTo>
                <a:close/>
                <a:moveTo>
                  <a:pt x="13783121" y="2763688"/>
                </a:moveTo>
                <a:cubicBezTo>
                  <a:pt x="13784021" y="2765262"/>
                  <a:pt x="13785034" y="2766836"/>
                  <a:pt x="13785933" y="2768411"/>
                </a:cubicBezTo>
                <a:cubicBezTo>
                  <a:pt x="13783909" y="2766836"/>
                  <a:pt x="13781997" y="2765262"/>
                  <a:pt x="13779972" y="2763688"/>
                </a:cubicBezTo>
                <a:cubicBezTo>
                  <a:pt x="13779073" y="2762001"/>
                  <a:pt x="13778174" y="2760314"/>
                  <a:pt x="13777161" y="2758514"/>
                </a:cubicBezTo>
                <a:cubicBezTo>
                  <a:pt x="13779186" y="2760314"/>
                  <a:pt x="13781209" y="2762001"/>
                  <a:pt x="13783121" y="2763688"/>
                </a:cubicBezTo>
                <a:close/>
                <a:moveTo>
                  <a:pt x="13812361" y="2798662"/>
                </a:moveTo>
                <a:cubicBezTo>
                  <a:pt x="13813823" y="2801136"/>
                  <a:pt x="13815285" y="2803611"/>
                  <a:pt x="13816747" y="2806085"/>
                </a:cubicBezTo>
                <a:cubicBezTo>
                  <a:pt x="13814611" y="2804510"/>
                  <a:pt x="13812586" y="2802823"/>
                  <a:pt x="13810450" y="2801249"/>
                </a:cubicBezTo>
                <a:cubicBezTo>
                  <a:pt x="13809100" y="2798775"/>
                  <a:pt x="13807863" y="2796301"/>
                  <a:pt x="13806512" y="2793714"/>
                </a:cubicBezTo>
                <a:cubicBezTo>
                  <a:pt x="13808537" y="2795401"/>
                  <a:pt x="13810450" y="2796976"/>
                  <a:pt x="13812361" y="2798662"/>
                </a:cubicBezTo>
                <a:close/>
                <a:moveTo>
                  <a:pt x="14602162" y="3610281"/>
                </a:moveTo>
                <a:cubicBezTo>
                  <a:pt x="14582707" y="3603983"/>
                  <a:pt x="14563139" y="3596561"/>
                  <a:pt x="14543458" y="3587902"/>
                </a:cubicBezTo>
                <a:cubicBezTo>
                  <a:pt x="14546157" y="3588239"/>
                  <a:pt x="14548632" y="3588577"/>
                  <a:pt x="14550994" y="3588914"/>
                </a:cubicBezTo>
                <a:cubicBezTo>
                  <a:pt x="14568874" y="3597123"/>
                  <a:pt x="14585968" y="3604321"/>
                  <a:pt x="14602162" y="3610281"/>
                </a:cubicBezTo>
                <a:cubicBezTo>
                  <a:pt x="14602162" y="3610281"/>
                  <a:pt x="14602162" y="3610281"/>
                  <a:pt x="14602162" y="3610281"/>
                </a:cubicBezTo>
                <a:close/>
                <a:moveTo>
                  <a:pt x="14543684" y="3605558"/>
                </a:moveTo>
                <a:cubicBezTo>
                  <a:pt x="14525240" y="3599148"/>
                  <a:pt x="14506797" y="3591500"/>
                  <a:pt x="14488353" y="3582954"/>
                </a:cubicBezTo>
                <a:cubicBezTo>
                  <a:pt x="14490491" y="3583066"/>
                  <a:pt x="14492627" y="3583291"/>
                  <a:pt x="14494764" y="3583404"/>
                </a:cubicBezTo>
                <a:cubicBezTo>
                  <a:pt x="14511520" y="3591613"/>
                  <a:pt x="14528389" y="3599035"/>
                  <a:pt x="14545146" y="3605670"/>
                </a:cubicBezTo>
                <a:cubicBezTo>
                  <a:pt x="14544583" y="3605670"/>
                  <a:pt x="14544134" y="3605558"/>
                  <a:pt x="14543684" y="3605558"/>
                </a:cubicBezTo>
                <a:close/>
                <a:moveTo>
                  <a:pt x="14518493" y="3604546"/>
                </a:moveTo>
                <a:cubicBezTo>
                  <a:pt x="14499712" y="3597911"/>
                  <a:pt x="14481044" y="3590039"/>
                  <a:pt x="14462263" y="3581267"/>
                </a:cubicBezTo>
                <a:cubicBezTo>
                  <a:pt x="14464399" y="3581379"/>
                  <a:pt x="14466649" y="3581492"/>
                  <a:pt x="14468785" y="3581716"/>
                </a:cubicBezTo>
                <a:cubicBezTo>
                  <a:pt x="14485879" y="3590151"/>
                  <a:pt x="14502973" y="3597911"/>
                  <a:pt x="14520067" y="3604658"/>
                </a:cubicBezTo>
                <a:cubicBezTo>
                  <a:pt x="14519617" y="3604546"/>
                  <a:pt x="14519056" y="3604546"/>
                  <a:pt x="14518493" y="3604546"/>
                </a:cubicBezTo>
                <a:close/>
                <a:moveTo>
                  <a:pt x="14493976" y="3603646"/>
                </a:moveTo>
                <a:cubicBezTo>
                  <a:pt x="14474859" y="3596786"/>
                  <a:pt x="14455854" y="3588689"/>
                  <a:pt x="14436847" y="3579692"/>
                </a:cubicBezTo>
                <a:cubicBezTo>
                  <a:pt x="14439096" y="3579805"/>
                  <a:pt x="14441346" y="3579917"/>
                  <a:pt x="14443482" y="3580142"/>
                </a:cubicBezTo>
                <a:cubicBezTo>
                  <a:pt x="14460914" y="3588914"/>
                  <a:pt x="14478233" y="3596786"/>
                  <a:pt x="14495663" y="3603759"/>
                </a:cubicBezTo>
                <a:cubicBezTo>
                  <a:pt x="14495102" y="3603646"/>
                  <a:pt x="14494539" y="3603646"/>
                  <a:pt x="14493976" y="3603646"/>
                </a:cubicBezTo>
                <a:close/>
                <a:moveTo>
                  <a:pt x="14469686" y="3602859"/>
                </a:moveTo>
                <a:cubicBezTo>
                  <a:pt x="14450231" y="3595886"/>
                  <a:pt x="14430887" y="3587452"/>
                  <a:pt x="14411544" y="3578230"/>
                </a:cubicBezTo>
                <a:cubicBezTo>
                  <a:pt x="14413793" y="3578343"/>
                  <a:pt x="14416155" y="3578455"/>
                  <a:pt x="14418404" y="3578568"/>
                </a:cubicBezTo>
                <a:cubicBezTo>
                  <a:pt x="14436061" y="3587564"/>
                  <a:pt x="14453829" y="3595774"/>
                  <a:pt x="14471597" y="3602859"/>
                </a:cubicBezTo>
                <a:cubicBezTo>
                  <a:pt x="14470923" y="3602859"/>
                  <a:pt x="14470360" y="3602859"/>
                  <a:pt x="14469686" y="3602859"/>
                </a:cubicBezTo>
                <a:close/>
                <a:moveTo>
                  <a:pt x="14445619" y="3602184"/>
                </a:moveTo>
                <a:cubicBezTo>
                  <a:pt x="14425826" y="3594987"/>
                  <a:pt x="14406146" y="3586440"/>
                  <a:pt x="14386578" y="3576881"/>
                </a:cubicBezTo>
                <a:cubicBezTo>
                  <a:pt x="14388939" y="3576993"/>
                  <a:pt x="14391189" y="3577105"/>
                  <a:pt x="14393551" y="3577218"/>
                </a:cubicBezTo>
                <a:cubicBezTo>
                  <a:pt x="14411544" y="3586440"/>
                  <a:pt x="14429650" y="3594874"/>
                  <a:pt x="14447755" y="3602184"/>
                </a:cubicBezTo>
                <a:cubicBezTo>
                  <a:pt x="14446969" y="3602184"/>
                  <a:pt x="14446293" y="3602184"/>
                  <a:pt x="14445619" y="3602184"/>
                </a:cubicBezTo>
                <a:close/>
                <a:moveTo>
                  <a:pt x="14421666" y="3601509"/>
                </a:moveTo>
                <a:cubicBezTo>
                  <a:pt x="14401647" y="3594200"/>
                  <a:pt x="14381629" y="3585428"/>
                  <a:pt x="14361725" y="3575644"/>
                </a:cubicBezTo>
                <a:cubicBezTo>
                  <a:pt x="14364086" y="3575756"/>
                  <a:pt x="14366448" y="3575869"/>
                  <a:pt x="14368809" y="3575981"/>
                </a:cubicBezTo>
                <a:cubicBezTo>
                  <a:pt x="14387140" y="3585428"/>
                  <a:pt x="14405471" y="3593974"/>
                  <a:pt x="14423914" y="3601509"/>
                </a:cubicBezTo>
                <a:cubicBezTo>
                  <a:pt x="14423128" y="3601622"/>
                  <a:pt x="14422340" y="3601509"/>
                  <a:pt x="14421666" y="3601509"/>
                </a:cubicBezTo>
                <a:close/>
                <a:moveTo>
                  <a:pt x="2224894" y="5124996"/>
                </a:moveTo>
                <a:cubicBezTo>
                  <a:pt x="2226019" y="5126120"/>
                  <a:pt x="2227031" y="5127245"/>
                  <a:pt x="2228156" y="5128257"/>
                </a:cubicBezTo>
                <a:cubicBezTo>
                  <a:pt x="2229393" y="5130619"/>
                  <a:pt x="2230630" y="5133093"/>
                  <a:pt x="2231867" y="5135454"/>
                </a:cubicBezTo>
                <a:cubicBezTo>
                  <a:pt x="2230855" y="5134330"/>
                  <a:pt x="2229843" y="5133205"/>
                  <a:pt x="2228831" y="5132081"/>
                </a:cubicBezTo>
                <a:cubicBezTo>
                  <a:pt x="2227594" y="5129719"/>
                  <a:pt x="2226244" y="5127357"/>
                  <a:pt x="2224894" y="5124996"/>
                </a:cubicBezTo>
                <a:close/>
                <a:moveTo>
                  <a:pt x="13269519" y="2093205"/>
                </a:moveTo>
                <a:cubicBezTo>
                  <a:pt x="13270307" y="2094555"/>
                  <a:pt x="13270981" y="2095904"/>
                  <a:pt x="13271769" y="2097141"/>
                </a:cubicBezTo>
                <a:cubicBezTo>
                  <a:pt x="13271094" y="2096466"/>
                  <a:pt x="13270420" y="2095792"/>
                  <a:pt x="13269745" y="2095117"/>
                </a:cubicBezTo>
                <a:cubicBezTo>
                  <a:pt x="13269070" y="2093767"/>
                  <a:pt x="13268282" y="2092418"/>
                  <a:pt x="13267496" y="2091068"/>
                </a:cubicBezTo>
                <a:cubicBezTo>
                  <a:pt x="13268282" y="2091743"/>
                  <a:pt x="13268958" y="2092530"/>
                  <a:pt x="13269519" y="2093205"/>
                </a:cubicBezTo>
                <a:close/>
                <a:moveTo>
                  <a:pt x="13432474" y="2318349"/>
                </a:moveTo>
                <a:cubicBezTo>
                  <a:pt x="13431799" y="2317674"/>
                  <a:pt x="13431012" y="2316887"/>
                  <a:pt x="13430337" y="2316212"/>
                </a:cubicBezTo>
                <a:cubicBezTo>
                  <a:pt x="13429663" y="2314975"/>
                  <a:pt x="13428987" y="2313738"/>
                  <a:pt x="13428313" y="2312613"/>
                </a:cubicBezTo>
                <a:cubicBezTo>
                  <a:pt x="13428987" y="2313401"/>
                  <a:pt x="13429663" y="2314075"/>
                  <a:pt x="13430449" y="2314862"/>
                </a:cubicBezTo>
                <a:cubicBezTo>
                  <a:pt x="13431125" y="2315987"/>
                  <a:pt x="13431799" y="2317112"/>
                  <a:pt x="13432474" y="2318349"/>
                </a:cubicBezTo>
                <a:close/>
                <a:moveTo>
                  <a:pt x="13573947" y="2508405"/>
                </a:moveTo>
                <a:cubicBezTo>
                  <a:pt x="13575635" y="2511329"/>
                  <a:pt x="13577322" y="2514253"/>
                  <a:pt x="13579008" y="2517177"/>
                </a:cubicBezTo>
                <a:cubicBezTo>
                  <a:pt x="13577322" y="2515715"/>
                  <a:pt x="13575522" y="2514140"/>
                  <a:pt x="13573835" y="2512678"/>
                </a:cubicBezTo>
                <a:cubicBezTo>
                  <a:pt x="13572260" y="2509754"/>
                  <a:pt x="13570686" y="2506718"/>
                  <a:pt x="13569111" y="2503794"/>
                </a:cubicBezTo>
                <a:cubicBezTo>
                  <a:pt x="13570686" y="2505368"/>
                  <a:pt x="13572260" y="2506830"/>
                  <a:pt x="13573947" y="2508405"/>
                </a:cubicBezTo>
                <a:close/>
                <a:moveTo>
                  <a:pt x="13669876" y="2630536"/>
                </a:moveTo>
                <a:cubicBezTo>
                  <a:pt x="13671225" y="2632785"/>
                  <a:pt x="13672462" y="2635034"/>
                  <a:pt x="13673811" y="2637283"/>
                </a:cubicBezTo>
                <a:cubicBezTo>
                  <a:pt x="13671786" y="2635596"/>
                  <a:pt x="13669763" y="2634022"/>
                  <a:pt x="13667738" y="2632335"/>
                </a:cubicBezTo>
                <a:cubicBezTo>
                  <a:pt x="13666501" y="2629973"/>
                  <a:pt x="13665264" y="2627612"/>
                  <a:pt x="13663915" y="2625250"/>
                </a:cubicBezTo>
                <a:cubicBezTo>
                  <a:pt x="13665938" y="2626937"/>
                  <a:pt x="13667963" y="2628736"/>
                  <a:pt x="13669876" y="2630536"/>
                </a:cubicBezTo>
                <a:close/>
                <a:moveTo>
                  <a:pt x="2133128" y="4979923"/>
                </a:moveTo>
                <a:cubicBezTo>
                  <a:pt x="2134927" y="4981610"/>
                  <a:pt x="2136726" y="4983184"/>
                  <a:pt x="2138638" y="4984759"/>
                </a:cubicBezTo>
                <a:cubicBezTo>
                  <a:pt x="2140438" y="4988470"/>
                  <a:pt x="2142237" y="4992181"/>
                  <a:pt x="2144149" y="4995892"/>
                </a:cubicBezTo>
                <a:cubicBezTo>
                  <a:pt x="2142349" y="4994205"/>
                  <a:pt x="2140663" y="4992519"/>
                  <a:pt x="2138863" y="4990719"/>
                </a:cubicBezTo>
                <a:cubicBezTo>
                  <a:pt x="2136839" y="4987120"/>
                  <a:pt x="2134927" y="4983634"/>
                  <a:pt x="2133128" y="4979923"/>
                </a:cubicBezTo>
                <a:close/>
                <a:moveTo>
                  <a:pt x="2103326" y="4938313"/>
                </a:moveTo>
                <a:cubicBezTo>
                  <a:pt x="2105125" y="4939888"/>
                  <a:pt x="2106812" y="4941462"/>
                  <a:pt x="2108612" y="4943037"/>
                </a:cubicBezTo>
                <a:cubicBezTo>
                  <a:pt x="2110186" y="4946298"/>
                  <a:pt x="2111873" y="4949672"/>
                  <a:pt x="2113447" y="4952933"/>
                </a:cubicBezTo>
                <a:cubicBezTo>
                  <a:pt x="2111760" y="4951358"/>
                  <a:pt x="2110186" y="4949896"/>
                  <a:pt x="2108499" y="4948322"/>
                </a:cubicBezTo>
                <a:cubicBezTo>
                  <a:pt x="2106812" y="4944948"/>
                  <a:pt x="2105013" y="4941687"/>
                  <a:pt x="2103326" y="4938313"/>
                </a:cubicBezTo>
                <a:close/>
                <a:moveTo>
                  <a:pt x="705907" y="3665611"/>
                </a:moveTo>
                <a:cubicBezTo>
                  <a:pt x="712767" y="3668198"/>
                  <a:pt x="719739" y="3670897"/>
                  <a:pt x="726712" y="3673708"/>
                </a:cubicBezTo>
                <a:cubicBezTo>
                  <a:pt x="726150" y="3673708"/>
                  <a:pt x="725587" y="3673596"/>
                  <a:pt x="725025" y="3673596"/>
                </a:cubicBezTo>
                <a:cubicBezTo>
                  <a:pt x="718502" y="3670784"/>
                  <a:pt x="712092" y="3668198"/>
                  <a:pt x="705682" y="3665611"/>
                </a:cubicBezTo>
                <a:cubicBezTo>
                  <a:pt x="705682" y="3665611"/>
                  <a:pt x="705794" y="3665611"/>
                  <a:pt x="705907" y="3665611"/>
                </a:cubicBezTo>
                <a:close/>
                <a:moveTo>
                  <a:pt x="729523" y="3666736"/>
                </a:moveTo>
                <a:cubicBezTo>
                  <a:pt x="736833" y="3669547"/>
                  <a:pt x="744256" y="3672359"/>
                  <a:pt x="751678" y="3675507"/>
                </a:cubicBezTo>
                <a:cubicBezTo>
                  <a:pt x="750891" y="3675507"/>
                  <a:pt x="750103" y="3675395"/>
                  <a:pt x="749316" y="3675283"/>
                </a:cubicBezTo>
                <a:cubicBezTo>
                  <a:pt x="742344" y="3672246"/>
                  <a:pt x="735596" y="3669435"/>
                  <a:pt x="728736" y="3666623"/>
                </a:cubicBezTo>
                <a:cubicBezTo>
                  <a:pt x="729074" y="3666736"/>
                  <a:pt x="729298" y="3666736"/>
                  <a:pt x="729523" y="3666736"/>
                </a:cubicBezTo>
                <a:close/>
                <a:moveTo>
                  <a:pt x="753252" y="3667973"/>
                </a:moveTo>
                <a:cubicBezTo>
                  <a:pt x="761012" y="3670897"/>
                  <a:pt x="768772" y="3674046"/>
                  <a:pt x="776644" y="3677419"/>
                </a:cubicBezTo>
                <a:cubicBezTo>
                  <a:pt x="775632" y="3677307"/>
                  <a:pt x="774732" y="3677307"/>
                  <a:pt x="773720" y="3677195"/>
                </a:cubicBezTo>
                <a:cubicBezTo>
                  <a:pt x="766410" y="3673933"/>
                  <a:pt x="759213" y="3670897"/>
                  <a:pt x="752015" y="3667860"/>
                </a:cubicBezTo>
                <a:cubicBezTo>
                  <a:pt x="752353" y="3667860"/>
                  <a:pt x="752802" y="3667860"/>
                  <a:pt x="753252" y="3667973"/>
                </a:cubicBezTo>
                <a:close/>
                <a:moveTo>
                  <a:pt x="776869" y="3669097"/>
                </a:moveTo>
                <a:cubicBezTo>
                  <a:pt x="784966" y="3672246"/>
                  <a:pt x="793175" y="3675620"/>
                  <a:pt x="801497" y="3679219"/>
                </a:cubicBezTo>
                <a:cubicBezTo>
                  <a:pt x="800373" y="3679106"/>
                  <a:pt x="799248" y="3678994"/>
                  <a:pt x="798124" y="3678994"/>
                </a:cubicBezTo>
                <a:cubicBezTo>
                  <a:pt x="790476" y="3675507"/>
                  <a:pt x="782829" y="3672246"/>
                  <a:pt x="775294" y="3669097"/>
                </a:cubicBezTo>
                <a:cubicBezTo>
                  <a:pt x="775744" y="3668985"/>
                  <a:pt x="776306" y="3669097"/>
                  <a:pt x="776869" y="3669097"/>
                </a:cubicBezTo>
                <a:close/>
                <a:moveTo>
                  <a:pt x="13427300" y="2322060"/>
                </a:moveTo>
                <a:cubicBezTo>
                  <a:pt x="13428987" y="2325209"/>
                  <a:pt x="13430787" y="2328357"/>
                  <a:pt x="13432474" y="2331506"/>
                </a:cubicBezTo>
                <a:cubicBezTo>
                  <a:pt x="13430224" y="2329482"/>
                  <a:pt x="13428088" y="2327458"/>
                  <a:pt x="13425838" y="2325546"/>
                </a:cubicBezTo>
                <a:cubicBezTo>
                  <a:pt x="13424151" y="2322285"/>
                  <a:pt x="13422465" y="2319136"/>
                  <a:pt x="13420778" y="2315874"/>
                </a:cubicBezTo>
                <a:cubicBezTo>
                  <a:pt x="13422015" y="2317112"/>
                  <a:pt x="13423252" y="2318124"/>
                  <a:pt x="13424489" y="2319361"/>
                </a:cubicBezTo>
                <a:cubicBezTo>
                  <a:pt x="13425502" y="2320261"/>
                  <a:pt x="13426401" y="2321160"/>
                  <a:pt x="13427300" y="2322060"/>
                </a:cubicBezTo>
                <a:close/>
                <a:moveTo>
                  <a:pt x="13447206" y="2358834"/>
                </a:moveTo>
                <a:cubicBezTo>
                  <a:pt x="13444619" y="2356697"/>
                  <a:pt x="13442145" y="2354561"/>
                  <a:pt x="13439559" y="2352424"/>
                </a:cubicBezTo>
                <a:cubicBezTo>
                  <a:pt x="13437759" y="2348938"/>
                  <a:pt x="13436072" y="2345339"/>
                  <a:pt x="13434273" y="2341853"/>
                </a:cubicBezTo>
                <a:cubicBezTo>
                  <a:pt x="13436859" y="2344214"/>
                  <a:pt x="13439447" y="2346463"/>
                  <a:pt x="13442033" y="2348938"/>
                </a:cubicBezTo>
                <a:cubicBezTo>
                  <a:pt x="13443720" y="2352086"/>
                  <a:pt x="13445406" y="2355460"/>
                  <a:pt x="13447206" y="2358834"/>
                </a:cubicBezTo>
                <a:close/>
                <a:moveTo>
                  <a:pt x="14885222" y="3602297"/>
                </a:moveTo>
                <a:cubicBezTo>
                  <a:pt x="14878700" y="3599935"/>
                  <a:pt x="14872177" y="3597461"/>
                  <a:pt x="14865429" y="3594874"/>
                </a:cubicBezTo>
                <a:cubicBezTo>
                  <a:pt x="14866105" y="3594874"/>
                  <a:pt x="14866666" y="3594987"/>
                  <a:pt x="14867342" y="3594987"/>
                </a:cubicBezTo>
                <a:cubicBezTo>
                  <a:pt x="14873526" y="3597461"/>
                  <a:pt x="14879712" y="3599935"/>
                  <a:pt x="14885785" y="3602297"/>
                </a:cubicBezTo>
                <a:cubicBezTo>
                  <a:pt x="14885560" y="3602297"/>
                  <a:pt x="14885447" y="3602297"/>
                  <a:pt x="14885222" y="3602297"/>
                </a:cubicBezTo>
                <a:close/>
                <a:moveTo>
                  <a:pt x="14860369" y="3601059"/>
                </a:moveTo>
                <a:cubicBezTo>
                  <a:pt x="14853397" y="3598473"/>
                  <a:pt x="14846312" y="3595774"/>
                  <a:pt x="14839227" y="3592962"/>
                </a:cubicBezTo>
                <a:cubicBezTo>
                  <a:pt x="14840126" y="3593075"/>
                  <a:pt x="14841027" y="3593075"/>
                  <a:pt x="14841926" y="3593187"/>
                </a:cubicBezTo>
                <a:cubicBezTo>
                  <a:pt x="14848560" y="3595999"/>
                  <a:pt x="14855084" y="3598585"/>
                  <a:pt x="14861606" y="3601172"/>
                </a:cubicBezTo>
                <a:cubicBezTo>
                  <a:pt x="14861156" y="3601059"/>
                  <a:pt x="14860818" y="3601059"/>
                  <a:pt x="14860369" y="3601059"/>
                </a:cubicBezTo>
                <a:close/>
                <a:moveTo>
                  <a:pt x="14835515" y="3599822"/>
                </a:moveTo>
                <a:cubicBezTo>
                  <a:pt x="14828094" y="3597011"/>
                  <a:pt x="14820558" y="3594087"/>
                  <a:pt x="14812912" y="3590938"/>
                </a:cubicBezTo>
                <a:cubicBezTo>
                  <a:pt x="14814036" y="3591051"/>
                  <a:pt x="14815160" y="3591051"/>
                  <a:pt x="14816172" y="3591163"/>
                </a:cubicBezTo>
                <a:cubicBezTo>
                  <a:pt x="14823257" y="3594200"/>
                  <a:pt x="14830230" y="3597123"/>
                  <a:pt x="14837089" y="3599822"/>
                </a:cubicBezTo>
                <a:cubicBezTo>
                  <a:pt x="14836753" y="3599935"/>
                  <a:pt x="14836078" y="3599935"/>
                  <a:pt x="14835515" y="3599822"/>
                </a:cubicBezTo>
                <a:close/>
                <a:moveTo>
                  <a:pt x="14553580" y="3571820"/>
                </a:moveTo>
                <a:cubicBezTo>
                  <a:pt x="14555605" y="3571932"/>
                  <a:pt x="14558304" y="3572158"/>
                  <a:pt x="14561452" y="3572382"/>
                </a:cubicBezTo>
                <a:cubicBezTo>
                  <a:pt x="14572249" y="3578005"/>
                  <a:pt x="14582707" y="3583178"/>
                  <a:pt x="14592941" y="3588014"/>
                </a:cubicBezTo>
                <a:cubicBezTo>
                  <a:pt x="14590916" y="3587902"/>
                  <a:pt x="14589005" y="3587789"/>
                  <a:pt x="14587318" y="3587789"/>
                </a:cubicBezTo>
                <a:cubicBezTo>
                  <a:pt x="14576072" y="3582728"/>
                  <a:pt x="14564826" y="3577443"/>
                  <a:pt x="14553580" y="3571820"/>
                </a:cubicBezTo>
                <a:close/>
                <a:moveTo>
                  <a:pt x="11995357" y="3772335"/>
                </a:moveTo>
                <a:cubicBezTo>
                  <a:pt x="11998955" y="3769748"/>
                  <a:pt x="12004129" y="3767049"/>
                  <a:pt x="12010651" y="3764351"/>
                </a:cubicBezTo>
                <a:cubicBezTo>
                  <a:pt x="12007952" y="3772110"/>
                  <a:pt x="12005140" y="3779757"/>
                  <a:pt x="12002442" y="3787517"/>
                </a:cubicBezTo>
                <a:cubicBezTo>
                  <a:pt x="11996368" y="3790553"/>
                  <a:pt x="11991308" y="3793702"/>
                  <a:pt x="11987260" y="3796739"/>
                </a:cubicBezTo>
                <a:cubicBezTo>
                  <a:pt x="11989846" y="3788642"/>
                  <a:pt x="11992658" y="3780432"/>
                  <a:pt x="11995357" y="3772335"/>
                </a:cubicBezTo>
                <a:close/>
                <a:moveTo>
                  <a:pt x="12006715" y="3738372"/>
                </a:moveTo>
                <a:cubicBezTo>
                  <a:pt x="12010426" y="3736573"/>
                  <a:pt x="12015487" y="3734661"/>
                  <a:pt x="12021672" y="3732862"/>
                </a:cubicBezTo>
                <a:cubicBezTo>
                  <a:pt x="12018860" y="3740621"/>
                  <a:pt x="12016161" y="3748494"/>
                  <a:pt x="12013350" y="3756253"/>
                </a:cubicBezTo>
                <a:cubicBezTo>
                  <a:pt x="12007389" y="3758615"/>
                  <a:pt x="12002329" y="3760977"/>
                  <a:pt x="11998168" y="3763451"/>
                </a:cubicBezTo>
                <a:cubicBezTo>
                  <a:pt x="12001092" y="3755129"/>
                  <a:pt x="12003904" y="3746807"/>
                  <a:pt x="12006715" y="3738372"/>
                </a:cubicBezTo>
                <a:close/>
                <a:moveTo>
                  <a:pt x="13617244" y="2613105"/>
                </a:moveTo>
                <a:cubicBezTo>
                  <a:pt x="13613646" y="2610743"/>
                  <a:pt x="13610159" y="2608381"/>
                  <a:pt x="13606561" y="2606132"/>
                </a:cubicBezTo>
                <a:cubicBezTo>
                  <a:pt x="13604198" y="2600622"/>
                  <a:pt x="13601837" y="2595224"/>
                  <a:pt x="13599476" y="2589713"/>
                </a:cubicBezTo>
                <a:cubicBezTo>
                  <a:pt x="13602961" y="2592187"/>
                  <a:pt x="13606448" y="2594661"/>
                  <a:pt x="13609934" y="2597135"/>
                </a:cubicBezTo>
                <a:cubicBezTo>
                  <a:pt x="13612409" y="2602421"/>
                  <a:pt x="13614883" y="2607707"/>
                  <a:pt x="13617244" y="2613105"/>
                </a:cubicBezTo>
                <a:close/>
                <a:moveTo>
                  <a:pt x="14533000" y="3549103"/>
                </a:moveTo>
                <a:cubicBezTo>
                  <a:pt x="14535587" y="3549328"/>
                  <a:pt x="14538736" y="3549666"/>
                  <a:pt x="14542334" y="3550003"/>
                </a:cubicBezTo>
                <a:cubicBezTo>
                  <a:pt x="14551780" y="3555401"/>
                  <a:pt x="14561003" y="3560574"/>
                  <a:pt x="14569999" y="3565410"/>
                </a:cubicBezTo>
                <a:cubicBezTo>
                  <a:pt x="14566963" y="3565185"/>
                  <a:pt x="14564263" y="3564960"/>
                  <a:pt x="14561902" y="3564847"/>
                </a:cubicBezTo>
                <a:cubicBezTo>
                  <a:pt x="14552343" y="3559787"/>
                  <a:pt x="14542672" y="3554614"/>
                  <a:pt x="14533000" y="3549103"/>
                </a:cubicBezTo>
                <a:close/>
                <a:moveTo>
                  <a:pt x="1925190" y="4654691"/>
                </a:moveTo>
                <a:cubicBezTo>
                  <a:pt x="1928564" y="4656940"/>
                  <a:pt x="1931938" y="4659189"/>
                  <a:pt x="1935312" y="4661326"/>
                </a:cubicBezTo>
                <a:cubicBezTo>
                  <a:pt x="1937673" y="4667174"/>
                  <a:pt x="1940148" y="4672909"/>
                  <a:pt x="1942509" y="4678645"/>
                </a:cubicBezTo>
                <a:cubicBezTo>
                  <a:pt x="1939135" y="4676283"/>
                  <a:pt x="1935762" y="4673809"/>
                  <a:pt x="1932388" y="4671447"/>
                </a:cubicBezTo>
                <a:cubicBezTo>
                  <a:pt x="1929914" y="4665937"/>
                  <a:pt x="1927552" y="4660314"/>
                  <a:pt x="1925190" y="4654691"/>
                </a:cubicBezTo>
                <a:close/>
                <a:moveTo>
                  <a:pt x="1832074" y="4525363"/>
                </a:moveTo>
                <a:cubicBezTo>
                  <a:pt x="1829150" y="4520977"/>
                  <a:pt x="1823752" y="4513329"/>
                  <a:pt x="1816330" y="4502758"/>
                </a:cubicBezTo>
                <a:cubicBezTo>
                  <a:pt x="1816667" y="4502871"/>
                  <a:pt x="1816892" y="4503096"/>
                  <a:pt x="1817229" y="4503208"/>
                </a:cubicBezTo>
                <a:cubicBezTo>
                  <a:pt x="1823077" y="4511643"/>
                  <a:pt x="1828138" y="4519065"/>
                  <a:pt x="1832637" y="4525700"/>
                </a:cubicBezTo>
                <a:cubicBezTo>
                  <a:pt x="1832412" y="4525588"/>
                  <a:pt x="1832299" y="4525475"/>
                  <a:pt x="1832074" y="4525363"/>
                </a:cubicBezTo>
                <a:close/>
                <a:moveTo>
                  <a:pt x="675993" y="3677532"/>
                </a:moveTo>
                <a:cubicBezTo>
                  <a:pt x="680716" y="3679444"/>
                  <a:pt x="685552" y="3681468"/>
                  <a:pt x="690388" y="3683492"/>
                </a:cubicBezTo>
                <a:cubicBezTo>
                  <a:pt x="689938" y="3683492"/>
                  <a:pt x="689488" y="3683380"/>
                  <a:pt x="689150" y="3683380"/>
                </a:cubicBezTo>
                <a:cubicBezTo>
                  <a:pt x="684540" y="3681355"/>
                  <a:pt x="679816" y="3679444"/>
                  <a:pt x="675318" y="3677532"/>
                </a:cubicBezTo>
                <a:cubicBezTo>
                  <a:pt x="675430" y="3677532"/>
                  <a:pt x="675655" y="3677532"/>
                  <a:pt x="675993" y="3677532"/>
                </a:cubicBezTo>
                <a:close/>
                <a:moveTo>
                  <a:pt x="11941713" y="3934726"/>
                </a:moveTo>
                <a:cubicBezTo>
                  <a:pt x="11945649" y="3930228"/>
                  <a:pt x="11948123" y="3925729"/>
                  <a:pt x="11949136" y="3921456"/>
                </a:cubicBezTo>
                <a:cubicBezTo>
                  <a:pt x="11950934" y="3913359"/>
                  <a:pt x="11956108" y="3905149"/>
                  <a:pt x="11964205" y="3896828"/>
                </a:cubicBezTo>
                <a:cubicBezTo>
                  <a:pt x="11961844" y="3903687"/>
                  <a:pt x="11959481" y="3910548"/>
                  <a:pt x="11957120" y="3917407"/>
                </a:cubicBezTo>
                <a:cubicBezTo>
                  <a:pt x="11949697" y="3925055"/>
                  <a:pt x="11943851" y="3932702"/>
                  <a:pt x="11939914" y="3940349"/>
                </a:cubicBezTo>
                <a:cubicBezTo>
                  <a:pt x="11940476" y="3938550"/>
                  <a:pt x="11941150" y="3936638"/>
                  <a:pt x="11941713" y="3934726"/>
                </a:cubicBezTo>
                <a:close/>
                <a:moveTo>
                  <a:pt x="13696303" y="2736472"/>
                </a:moveTo>
                <a:lnTo>
                  <a:pt x="13696753" y="2737260"/>
                </a:lnTo>
                <a:cubicBezTo>
                  <a:pt x="13696977" y="2737597"/>
                  <a:pt x="13700464" y="2742770"/>
                  <a:pt x="13706874" y="2751879"/>
                </a:cubicBezTo>
                <a:cubicBezTo>
                  <a:pt x="13706200" y="2751429"/>
                  <a:pt x="13705412" y="2751092"/>
                  <a:pt x="13704738" y="2750642"/>
                </a:cubicBezTo>
                <a:cubicBezTo>
                  <a:pt x="13698552" y="2741645"/>
                  <a:pt x="13693267" y="2733886"/>
                  <a:pt x="13689106" y="2727588"/>
                </a:cubicBezTo>
                <a:cubicBezTo>
                  <a:pt x="13690793" y="2728600"/>
                  <a:pt x="13692480" y="2729612"/>
                  <a:pt x="13694166" y="2730624"/>
                </a:cubicBezTo>
                <a:cubicBezTo>
                  <a:pt x="13694841" y="2732649"/>
                  <a:pt x="13695628" y="2734561"/>
                  <a:pt x="13696303" y="2736472"/>
                </a:cubicBezTo>
                <a:close/>
                <a:moveTo>
                  <a:pt x="13729703" y="2773471"/>
                </a:moveTo>
                <a:cubicBezTo>
                  <a:pt x="13733864" y="2779207"/>
                  <a:pt x="13739375" y="2786742"/>
                  <a:pt x="13746122" y="2795963"/>
                </a:cubicBezTo>
                <a:cubicBezTo>
                  <a:pt x="13745673" y="2795738"/>
                  <a:pt x="13745223" y="2795514"/>
                  <a:pt x="13744772" y="2795176"/>
                </a:cubicBezTo>
                <a:cubicBezTo>
                  <a:pt x="13738926" y="2787079"/>
                  <a:pt x="13733526" y="2779657"/>
                  <a:pt x="13728804" y="2772909"/>
                </a:cubicBezTo>
                <a:cubicBezTo>
                  <a:pt x="13729029" y="2773134"/>
                  <a:pt x="13729366" y="2773359"/>
                  <a:pt x="13729703" y="2773471"/>
                </a:cubicBezTo>
                <a:close/>
                <a:moveTo>
                  <a:pt x="14918848" y="3591163"/>
                </a:moveTo>
                <a:cubicBezTo>
                  <a:pt x="14914574" y="3589476"/>
                  <a:pt x="14910188" y="3587789"/>
                  <a:pt x="14905914" y="3586102"/>
                </a:cubicBezTo>
                <a:cubicBezTo>
                  <a:pt x="14906252" y="3586102"/>
                  <a:pt x="14906590" y="3586215"/>
                  <a:pt x="14906815" y="3586215"/>
                </a:cubicBezTo>
                <a:cubicBezTo>
                  <a:pt x="14911089" y="3587902"/>
                  <a:pt x="14915249" y="3589589"/>
                  <a:pt x="14919410" y="3591275"/>
                </a:cubicBezTo>
                <a:cubicBezTo>
                  <a:pt x="14919185" y="3591163"/>
                  <a:pt x="14919073" y="3591163"/>
                  <a:pt x="14918848" y="3591163"/>
                </a:cubicBezTo>
                <a:close/>
                <a:moveTo>
                  <a:pt x="1925865" y="4622977"/>
                </a:moveTo>
                <a:lnTo>
                  <a:pt x="1925528" y="4622415"/>
                </a:lnTo>
                <a:cubicBezTo>
                  <a:pt x="1925303" y="4622078"/>
                  <a:pt x="1921704" y="4615892"/>
                  <a:pt x="1915182" y="4604984"/>
                </a:cubicBezTo>
                <a:cubicBezTo>
                  <a:pt x="1916756" y="4605883"/>
                  <a:pt x="1918330" y="4606783"/>
                  <a:pt x="1919792" y="4607683"/>
                </a:cubicBezTo>
                <a:cubicBezTo>
                  <a:pt x="1924853" y="4616230"/>
                  <a:pt x="1929126" y="4623652"/>
                  <a:pt x="1932725" y="4629837"/>
                </a:cubicBezTo>
                <a:cubicBezTo>
                  <a:pt x="1930813" y="4628713"/>
                  <a:pt x="1928902" y="4627476"/>
                  <a:pt x="1926990" y="4626351"/>
                </a:cubicBezTo>
                <a:cubicBezTo>
                  <a:pt x="1926765" y="4625114"/>
                  <a:pt x="1926315" y="4623990"/>
                  <a:pt x="1925865" y="4622977"/>
                </a:cubicBezTo>
                <a:close/>
                <a:moveTo>
                  <a:pt x="1893927" y="4584291"/>
                </a:moveTo>
                <a:cubicBezTo>
                  <a:pt x="1890103" y="4578219"/>
                  <a:pt x="1885155" y="4570234"/>
                  <a:pt x="1879195" y="4560675"/>
                </a:cubicBezTo>
                <a:cubicBezTo>
                  <a:pt x="1880544" y="4561462"/>
                  <a:pt x="1881894" y="4562137"/>
                  <a:pt x="1883243" y="4562924"/>
                </a:cubicBezTo>
                <a:cubicBezTo>
                  <a:pt x="1888641" y="4571584"/>
                  <a:pt x="1893477" y="4579455"/>
                  <a:pt x="1897750" y="4586540"/>
                </a:cubicBezTo>
                <a:cubicBezTo>
                  <a:pt x="1896401" y="4585866"/>
                  <a:pt x="1895164" y="4585078"/>
                  <a:pt x="1893927" y="4584291"/>
                </a:cubicBezTo>
                <a:close/>
                <a:moveTo>
                  <a:pt x="1880432" y="4576194"/>
                </a:moveTo>
                <a:lnTo>
                  <a:pt x="1880319" y="4575969"/>
                </a:lnTo>
                <a:cubicBezTo>
                  <a:pt x="1880094" y="4575519"/>
                  <a:pt x="1874921" y="4567423"/>
                  <a:pt x="1865699" y="4553140"/>
                </a:cubicBezTo>
                <a:cubicBezTo>
                  <a:pt x="1866712" y="4553703"/>
                  <a:pt x="1867611" y="4554265"/>
                  <a:pt x="1868623" y="4554827"/>
                </a:cubicBezTo>
                <a:cubicBezTo>
                  <a:pt x="1874246" y="4563599"/>
                  <a:pt x="1879082" y="4571358"/>
                  <a:pt x="1883243" y="4577993"/>
                </a:cubicBezTo>
                <a:cubicBezTo>
                  <a:pt x="1882344" y="4577319"/>
                  <a:pt x="1881331" y="4576757"/>
                  <a:pt x="1880432" y="4576194"/>
                </a:cubicBezTo>
                <a:close/>
                <a:moveTo>
                  <a:pt x="1100864" y="3766937"/>
                </a:moveTo>
                <a:cubicBezTo>
                  <a:pt x="1111323" y="3774134"/>
                  <a:pt x="1121894" y="3781557"/>
                  <a:pt x="1132353" y="3789204"/>
                </a:cubicBezTo>
                <a:cubicBezTo>
                  <a:pt x="1127067" y="3787629"/>
                  <a:pt x="1122231" y="3786055"/>
                  <a:pt x="1117845" y="3784480"/>
                </a:cubicBezTo>
                <a:cubicBezTo>
                  <a:pt x="1107162" y="3776833"/>
                  <a:pt x="1096703" y="3769411"/>
                  <a:pt x="1086469" y="3762439"/>
                </a:cubicBezTo>
                <a:cubicBezTo>
                  <a:pt x="1090743" y="3763901"/>
                  <a:pt x="1095578" y="3765475"/>
                  <a:pt x="1100864" y="3766937"/>
                </a:cubicBezTo>
                <a:close/>
                <a:moveTo>
                  <a:pt x="1066901" y="3744558"/>
                </a:moveTo>
                <a:cubicBezTo>
                  <a:pt x="1071400" y="3747369"/>
                  <a:pt x="1075786" y="3750293"/>
                  <a:pt x="1080171" y="3753217"/>
                </a:cubicBezTo>
                <a:cubicBezTo>
                  <a:pt x="1073199" y="3750293"/>
                  <a:pt x="1068701" y="3747369"/>
                  <a:pt x="1066901" y="3744558"/>
                </a:cubicBezTo>
                <a:close/>
                <a:moveTo>
                  <a:pt x="13601837" y="2643918"/>
                </a:moveTo>
                <a:lnTo>
                  <a:pt x="13602175" y="2644481"/>
                </a:lnTo>
                <a:cubicBezTo>
                  <a:pt x="13602287" y="2644706"/>
                  <a:pt x="13603412" y="2646505"/>
                  <a:pt x="13605211" y="2649654"/>
                </a:cubicBezTo>
                <a:cubicBezTo>
                  <a:pt x="13603299" y="2648642"/>
                  <a:pt x="13601274" y="2647517"/>
                  <a:pt x="13599363" y="2646505"/>
                </a:cubicBezTo>
                <a:cubicBezTo>
                  <a:pt x="13593515" y="2636496"/>
                  <a:pt x="13589017" y="2628736"/>
                  <a:pt x="13586205" y="2623676"/>
                </a:cubicBezTo>
                <a:cubicBezTo>
                  <a:pt x="13589579" y="2625587"/>
                  <a:pt x="13592952" y="2627612"/>
                  <a:pt x="13596327" y="2629524"/>
                </a:cubicBezTo>
                <a:cubicBezTo>
                  <a:pt x="13598126" y="2634359"/>
                  <a:pt x="13600037" y="2639083"/>
                  <a:pt x="13601837" y="2643918"/>
                </a:cubicBezTo>
                <a:close/>
                <a:moveTo>
                  <a:pt x="13627028" y="2669896"/>
                </a:moveTo>
                <a:cubicBezTo>
                  <a:pt x="13629165" y="2673383"/>
                  <a:pt x="13634113" y="2681480"/>
                  <a:pt x="13641648" y="2693513"/>
                </a:cubicBezTo>
                <a:cubicBezTo>
                  <a:pt x="13639961" y="2692613"/>
                  <a:pt x="13638161" y="2691714"/>
                  <a:pt x="13636474" y="2690814"/>
                </a:cubicBezTo>
                <a:cubicBezTo>
                  <a:pt x="13630964" y="2681817"/>
                  <a:pt x="13626016" y="2673832"/>
                  <a:pt x="13621968" y="2667085"/>
                </a:cubicBezTo>
                <a:cubicBezTo>
                  <a:pt x="13623655" y="2667872"/>
                  <a:pt x="13625341" y="2668884"/>
                  <a:pt x="13627028" y="2669896"/>
                </a:cubicBezTo>
                <a:close/>
                <a:moveTo>
                  <a:pt x="13649069" y="2690139"/>
                </a:moveTo>
                <a:lnTo>
                  <a:pt x="13649407" y="2690814"/>
                </a:lnTo>
                <a:cubicBezTo>
                  <a:pt x="13649632" y="2691039"/>
                  <a:pt x="13651881" y="2694750"/>
                  <a:pt x="13655931" y="2701048"/>
                </a:cubicBezTo>
                <a:cubicBezTo>
                  <a:pt x="13654581" y="2700260"/>
                  <a:pt x="13653119" y="2699586"/>
                  <a:pt x="13651770" y="2698798"/>
                </a:cubicBezTo>
                <a:cubicBezTo>
                  <a:pt x="13645696" y="2689240"/>
                  <a:pt x="13640860" y="2681480"/>
                  <a:pt x="13637262" y="2675519"/>
                </a:cubicBezTo>
                <a:cubicBezTo>
                  <a:pt x="13639961" y="2677094"/>
                  <a:pt x="13642660" y="2678668"/>
                  <a:pt x="13645359" y="2680243"/>
                </a:cubicBezTo>
                <a:cubicBezTo>
                  <a:pt x="13646483" y="2683617"/>
                  <a:pt x="13647833" y="2686878"/>
                  <a:pt x="13649069" y="2690139"/>
                </a:cubicBezTo>
                <a:close/>
                <a:moveTo>
                  <a:pt x="13768951" y="2816768"/>
                </a:moveTo>
                <a:cubicBezTo>
                  <a:pt x="13774462" y="2823966"/>
                  <a:pt x="13780873" y="2832288"/>
                  <a:pt x="13788070" y="2841509"/>
                </a:cubicBezTo>
                <a:cubicBezTo>
                  <a:pt x="13787845" y="2841397"/>
                  <a:pt x="13787620" y="2841284"/>
                  <a:pt x="13787282" y="2841060"/>
                </a:cubicBezTo>
                <a:cubicBezTo>
                  <a:pt x="13780760" y="2832400"/>
                  <a:pt x="13774574" y="2824303"/>
                  <a:pt x="13768951" y="2816768"/>
                </a:cubicBezTo>
                <a:cubicBezTo>
                  <a:pt x="13768951" y="2816768"/>
                  <a:pt x="13768951" y="2816768"/>
                  <a:pt x="13768951" y="2816768"/>
                </a:cubicBezTo>
                <a:close/>
                <a:moveTo>
                  <a:pt x="14907376" y="3578568"/>
                </a:moveTo>
                <a:cubicBezTo>
                  <a:pt x="14904229" y="3577218"/>
                  <a:pt x="14900967" y="3575981"/>
                  <a:pt x="14897705" y="3574631"/>
                </a:cubicBezTo>
                <a:cubicBezTo>
                  <a:pt x="14897818" y="3574631"/>
                  <a:pt x="14897930" y="3574631"/>
                  <a:pt x="14898043" y="3574631"/>
                </a:cubicBezTo>
                <a:cubicBezTo>
                  <a:pt x="14901192" y="3575981"/>
                  <a:pt x="14904452" y="3577331"/>
                  <a:pt x="14907602" y="3578568"/>
                </a:cubicBezTo>
                <a:cubicBezTo>
                  <a:pt x="14907602" y="3578568"/>
                  <a:pt x="14907489" y="3578568"/>
                  <a:pt x="14907376" y="3578568"/>
                </a:cubicBezTo>
                <a:close/>
                <a:moveTo>
                  <a:pt x="14475870" y="3500183"/>
                </a:moveTo>
                <a:lnTo>
                  <a:pt x="14475983" y="3500409"/>
                </a:lnTo>
                <a:cubicBezTo>
                  <a:pt x="14468336" y="3495235"/>
                  <a:pt x="14460689" y="3490062"/>
                  <a:pt x="14453042" y="3484777"/>
                </a:cubicBezTo>
                <a:cubicBezTo>
                  <a:pt x="14465861" y="3489837"/>
                  <a:pt x="14473959" y="3495010"/>
                  <a:pt x="14475870" y="3500183"/>
                </a:cubicBezTo>
                <a:close/>
                <a:moveTo>
                  <a:pt x="14433811" y="3471169"/>
                </a:moveTo>
                <a:cubicBezTo>
                  <a:pt x="14424027" y="3464197"/>
                  <a:pt x="14414355" y="3457112"/>
                  <a:pt x="14404684" y="3449802"/>
                </a:cubicBezTo>
                <a:cubicBezTo>
                  <a:pt x="14410645" y="3451826"/>
                  <a:pt x="14416155" y="3453738"/>
                  <a:pt x="14421103" y="3455762"/>
                </a:cubicBezTo>
                <a:cubicBezTo>
                  <a:pt x="14430774" y="3462959"/>
                  <a:pt x="14440334" y="3469820"/>
                  <a:pt x="14449668" y="3476455"/>
                </a:cubicBezTo>
                <a:cubicBezTo>
                  <a:pt x="14444831" y="3474655"/>
                  <a:pt x="14439546" y="3472856"/>
                  <a:pt x="14433811" y="3471169"/>
                </a:cubicBezTo>
                <a:close/>
                <a:moveTo>
                  <a:pt x="3605669" y="3281562"/>
                </a:moveTo>
                <a:cubicBezTo>
                  <a:pt x="3607694" y="3275153"/>
                  <a:pt x="3609830" y="3268855"/>
                  <a:pt x="3611855" y="3262445"/>
                </a:cubicBezTo>
                <a:cubicBezTo>
                  <a:pt x="3616465" y="3256822"/>
                  <a:pt x="3620627" y="3251311"/>
                  <a:pt x="3624338" y="3245688"/>
                </a:cubicBezTo>
                <a:cubicBezTo>
                  <a:pt x="3622763" y="3250861"/>
                  <a:pt x="3621189" y="3256034"/>
                  <a:pt x="3619614" y="3261207"/>
                </a:cubicBezTo>
                <a:cubicBezTo>
                  <a:pt x="3615903" y="3267955"/>
                  <a:pt x="3611292" y="3274703"/>
                  <a:pt x="3605669" y="3281562"/>
                </a:cubicBezTo>
                <a:close/>
                <a:moveTo>
                  <a:pt x="1970849" y="4668748"/>
                </a:moveTo>
                <a:cubicBezTo>
                  <a:pt x="1970624" y="4668411"/>
                  <a:pt x="1968375" y="4664137"/>
                  <a:pt x="1964101" y="4656265"/>
                </a:cubicBezTo>
                <a:cubicBezTo>
                  <a:pt x="1966126" y="4657390"/>
                  <a:pt x="1968150" y="4658514"/>
                  <a:pt x="1970062" y="4659639"/>
                </a:cubicBezTo>
                <a:cubicBezTo>
                  <a:pt x="1975235" y="4669086"/>
                  <a:pt x="1979396" y="4676845"/>
                  <a:pt x="1982545" y="4682806"/>
                </a:cubicBezTo>
                <a:cubicBezTo>
                  <a:pt x="1979846" y="4681231"/>
                  <a:pt x="1977147" y="4679544"/>
                  <a:pt x="1974448" y="4677970"/>
                </a:cubicBezTo>
                <a:cubicBezTo>
                  <a:pt x="1973323" y="4674821"/>
                  <a:pt x="1972086" y="4671785"/>
                  <a:pt x="1970849" y="4668748"/>
                </a:cubicBezTo>
                <a:close/>
                <a:moveTo>
                  <a:pt x="1942509" y="4635460"/>
                </a:moveTo>
                <a:cubicBezTo>
                  <a:pt x="1939360" y="4629950"/>
                  <a:pt x="1935087" y="4622415"/>
                  <a:pt x="1929464" y="4612856"/>
                </a:cubicBezTo>
                <a:cubicBezTo>
                  <a:pt x="1931263" y="4613868"/>
                  <a:pt x="1933175" y="4614880"/>
                  <a:pt x="1934974" y="4615892"/>
                </a:cubicBezTo>
                <a:cubicBezTo>
                  <a:pt x="1939810" y="4624327"/>
                  <a:pt x="1944084" y="4631862"/>
                  <a:pt x="1947907" y="4638609"/>
                </a:cubicBezTo>
                <a:cubicBezTo>
                  <a:pt x="1946108" y="4637597"/>
                  <a:pt x="1944309" y="4636472"/>
                  <a:pt x="1942509" y="4635460"/>
                </a:cubicBezTo>
                <a:close/>
                <a:moveTo>
                  <a:pt x="13633663" y="2696887"/>
                </a:moveTo>
                <a:cubicBezTo>
                  <a:pt x="13638386" y="2704421"/>
                  <a:pt x="13643446" y="2712743"/>
                  <a:pt x="13649069" y="2721740"/>
                </a:cubicBezTo>
                <a:cubicBezTo>
                  <a:pt x="13646821" y="2720616"/>
                  <a:pt x="13644685" y="2719603"/>
                  <a:pt x="13642435" y="2718479"/>
                </a:cubicBezTo>
                <a:cubicBezTo>
                  <a:pt x="13637037" y="2709707"/>
                  <a:pt x="13631977" y="2701385"/>
                  <a:pt x="13627253" y="2693513"/>
                </a:cubicBezTo>
                <a:cubicBezTo>
                  <a:pt x="13629389" y="2694750"/>
                  <a:pt x="13631527" y="2695762"/>
                  <a:pt x="13633663" y="2696887"/>
                </a:cubicBezTo>
                <a:close/>
                <a:moveTo>
                  <a:pt x="2038774" y="4738360"/>
                </a:moveTo>
                <a:cubicBezTo>
                  <a:pt x="2038549" y="4737911"/>
                  <a:pt x="2034726" y="4729813"/>
                  <a:pt x="2027641" y="4715756"/>
                </a:cubicBezTo>
                <a:cubicBezTo>
                  <a:pt x="2030227" y="4717106"/>
                  <a:pt x="2032814" y="4718455"/>
                  <a:pt x="2035401" y="4719805"/>
                </a:cubicBezTo>
                <a:cubicBezTo>
                  <a:pt x="2040124" y="4729364"/>
                  <a:pt x="2044060" y="4737573"/>
                  <a:pt x="2047321" y="4744321"/>
                </a:cubicBezTo>
                <a:cubicBezTo>
                  <a:pt x="2044622" y="4742859"/>
                  <a:pt x="2041923" y="4741285"/>
                  <a:pt x="2039337" y="4739823"/>
                </a:cubicBezTo>
                <a:cubicBezTo>
                  <a:pt x="2039224" y="4739260"/>
                  <a:pt x="2038999" y="4738810"/>
                  <a:pt x="2038774" y="4738360"/>
                </a:cubicBezTo>
                <a:close/>
                <a:moveTo>
                  <a:pt x="1694986" y="4361509"/>
                </a:moveTo>
                <a:cubicBezTo>
                  <a:pt x="1688689" y="4353637"/>
                  <a:pt x="1681941" y="4345428"/>
                  <a:pt x="1675081" y="4336993"/>
                </a:cubicBezTo>
                <a:cubicBezTo>
                  <a:pt x="1675643" y="4337331"/>
                  <a:pt x="1676318" y="4337668"/>
                  <a:pt x="1676880" y="4337893"/>
                </a:cubicBezTo>
                <a:cubicBezTo>
                  <a:pt x="1683515" y="4346102"/>
                  <a:pt x="1689813" y="4354199"/>
                  <a:pt x="1695998" y="4361959"/>
                </a:cubicBezTo>
                <a:cubicBezTo>
                  <a:pt x="1695773" y="4361847"/>
                  <a:pt x="1695324" y="4361622"/>
                  <a:pt x="1694986" y="4361509"/>
                </a:cubicBezTo>
                <a:close/>
                <a:moveTo>
                  <a:pt x="1707694" y="4376916"/>
                </a:moveTo>
                <a:cubicBezTo>
                  <a:pt x="1712418" y="4382877"/>
                  <a:pt x="1716916" y="4388837"/>
                  <a:pt x="1721414" y="4394460"/>
                </a:cubicBezTo>
                <a:cubicBezTo>
                  <a:pt x="1716803" y="4388725"/>
                  <a:pt x="1712193" y="4382764"/>
                  <a:pt x="1707244" y="4376579"/>
                </a:cubicBezTo>
                <a:cubicBezTo>
                  <a:pt x="1707357" y="4376691"/>
                  <a:pt x="1707582" y="4376804"/>
                  <a:pt x="1707694" y="4376916"/>
                </a:cubicBezTo>
                <a:close/>
                <a:moveTo>
                  <a:pt x="13483867" y="2528535"/>
                </a:moveTo>
                <a:cubicBezTo>
                  <a:pt x="13483980" y="2528872"/>
                  <a:pt x="13485780" y="2532471"/>
                  <a:pt x="13488815" y="2538769"/>
                </a:cubicBezTo>
                <a:cubicBezTo>
                  <a:pt x="13485892" y="2537307"/>
                  <a:pt x="13482968" y="2535845"/>
                  <a:pt x="13480044" y="2534495"/>
                </a:cubicBezTo>
                <a:cubicBezTo>
                  <a:pt x="13474870" y="2523812"/>
                  <a:pt x="13470822" y="2515490"/>
                  <a:pt x="13468123" y="2509754"/>
                </a:cubicBezTo>
                <a:cubicBezTo>
                  <a:pt x="13471722" y="2511554"/>
                  <a:pt x="13475208" y="2513466"/>
                  <a:pt x="13478807" y="2515377"/>
                </a:cubicBezTo>
                <a:cubicBezTo>
                  <a:pt x="13480493" y="2519763"/>
                  <a:pt x="13482180" y="2524149"/>
                  <a:pt x="13483867" y="2528535"/>
                </a:cubicBezTo>
                <a:close/>
                <a:moveTo>
                  <a:pt x="13510408" y="2557550"/>
                </a:moveTo>
                <a:cubicBezTo>
                  <a:pt x="13512994" y="2562610"/>
                  <a:pt x="13517268" y="2570932"/>
                  <a:pt x="13523116" y="2582178"/>
                </a:cubicBezTo>
                <a:cubicBezTo>
                  <a:pt x="13520304" y="2580829"/>
                  <a:pt x="13517493" y="2579479"/>
                  <a:pt x="13514681" y="2578130"/>
                </a:cubicBezTo>
                <a:cubicBezTo>
                  <a:pt x="13509846" y="2568683"/>
                  <a:pt x="13505573" y="2560361"/>
                  <a:pt x="13501973" y="2553276"/>
                </a:cubicBezTo>
                <a:cubicBezTo>
                  <a:pt x="13504785" y="2554513"/>
                  <a:pt x="13507596" y="2556088"/>
                  <a:pt x="13510408" y="2557550"/>
                </a:cubicBezTo>
                <a:close/>
                <a:moveTo>
                  <a:pt x="13640186" y="2725564"/>
                </a:moveTo>
                <a:cubicBezTo>
                  <a:pt x="13645246" y="2733773"/>
                  <a:pt x="13650531" y="2742320"/>
                  <a:pt x="13656043" y="2751205"/>
                </a:cubicBezTo>
                <a:cubicBezTo>
                  <a:pt x="13653343" y="2749967"/>
                  <a:pt x="13650757" y="2748730"/>
                  <a:pt x="13648058" y="2747606"/>
                </a:cubicBezTo>
                <a:cubicBezTo>
                  <a:pt x="13642660" y="2738722"/>
                  <a:pt x="13637375" y="2730062"/>
                  <a:pt x="13632313" y="2721853"/>
                </a:cubicBezTo>
                <a:cubicBezTo>
                  <a:pt x="13635012" y="2723090"/>
                  <a:pt x="13637600" y="2724327"/>
                  <a:pt x="13640186" y="2725564"/>
                </a:cubicBezTo>
                <a:close/>
                <a:moveTo>
                  <a:pt x="13816409" y="2901225"/>
                </a:moveTo>
                <a:cubicBezTo>
                  <a:pt x="13814611" y="2900325"/>
                  <a:pt x="13812698" y="2899426"/>
                  <a:pt x="13810899" y="2898639"/>
                </a:cubicBezTo>
                <a:cubicBezTo>
                  <a:pt x="13804489" y="2890092"/>
                  <a:pt x="13798191" y="2881657"/>
                  <a:pt x="13792231" y="2873560"/>
                </a:cubicBezTo>
                <a:cubicBezTo>
                  <a:pt x="13793917" y="2874347"/>
                  <a:pt x="13795492" y="2875135"/>
                  <a:pt x="13797179" y="2876034"/>
                </a:cubicBezTo>
                <a:cubicBezTo>
                  <a:pt x="13803365" y="2884131"/>
                  <a:pt x="13809774" y="2892566"/>
                  <a:pt x="13816409" y="2901225"/>
                </a:cubicBezTo>
                <a:close/>
                <a:moveTo>
                  <a:pt x="12485228" y="3682818"/>
                </a:moveTo>
                <a:cubicBezTo>
                  <a:pt x="12484217" y="3682930"/>
                  <a:pt x="12483092" y="3683155"/>
                  <a:pt x="12482081" y="3683267"/>
                </a:cubicBezTo>
                <a:cubicBezTo>
                  <a:pt x="12482417" y="3683042"/>
                  <a:pt x="12482642" y="3682818"/>
                  <a:pt x="12482980" y="3682705"/>
                </a:cubicBezTo>
                <a:cubicBezTo>
                  <a:pt x="12483992" y="3682592"/>
                  <a:pt x="12485005" y="3682480"/>
                  <a:pt x="12486016" y="3682368"/>
                </a:cubicBezTo>
                <a:cubicBezTo>
                  <a:pt x="12485791" y="3682592"/>
                  <a:pt x="12485566" y="3682705"/>
                  <a:pt x="12485228" y="3682818"/>
                </a:cubicBezTo>
                <a:close/>
                <a:moveTo>
                  <a:pt x="12451042" y="3696200"/>
                </a:moveTo>
                <a:cubicBezTo>
                  <a:pt x="12449917" y="3696425"/>
                  <a:pt x="12448904" y="3696650"/>
                  <a:pt x="12447780" y="3696875"/>
                </a:cubicBezTo>
                <a:cubicBezTo>
                  <a:pt x="12448005" y="3696650"/>
                  <a:pt x="12448343" y="3696538"/>
                  <a:pt x="12448567" y="3696312"/>
                </a:cubicBezTo>
                <a:cubicBezTo>
                  <a:pt x="12449580" y="3696200"/>
                  <a:pt x="12450592" y="3695975"/>
                  <a:pt x="12451603" y="3695863"/>
                </a:cubicBezTo>
                <a:cubicBezTo>
                  <a:pt x="12451491" y="3695975"/>
                  <a:pt x="12451267" y="3696088"/>
                  <a:pt x="12451042" y="3696200"/>
                </a:cubicBezTo>
                <a:close/>
                <a:moveTo>
                  <a:pt x="3272902" y="3626025"/>
                </a:moveTo>
                <a:lnTo>
                  <a:pt x="3260307" y="3626025"/>
                </a:lnTo>
                <a:cubicBezTo>
                  <a:pt x="3262556" y="3622539"/>
                  <a:pt x="3264918" y="3618940"/>
                  <a:pt x="3267167" y="3615454"/>
                </a:cubicBezTo>
                <a:cubicBezTo>
                  <a:pt x="3271328" y="3615342"/>
                  <a:pt x="3275489" y="3615117"/>
                  <a:pt x="3279650" y="3615005"/>
                </a:cubicBezTo>
                <a:cubicBezTo>
                  <a:pt x="3279313" y="3615454"/>
                  <a:pt x="3279088" y="3616017"/>
                  <a:pt x="3278750" y="3616466"/>
                </a:cubicBezTo>
                <a:cubicBezTo>
                  <a:pt x="3276951" y="3619615"/>
                  <a:pt x="3274927" y="3622764"/>
                  <a:pt x="3272902" y="3626025"/>
                </a:cubicBezTo>
                <a:close/>
                <a:moveTo>
                  <a:pt x="2103551" y="4800550"/>
                </a:moveTo>
                <a:cubicBezTo>
                  <a:pt x="2101189" y="4795040"/>
                  <a:pt x="2097366" y="4786493"/>
                  <a:pt x="2092305" y="4775360"/>
                </a:cubicBezTo>
                <a:cubicBezTo>
                  <a:pt x="2161805" y="4808872"/>
                  <a:pt x="2223882" y="4827991"/>
                  <a:pt x="2266280" y="4827991"/>
                </a:cubicBezTo>
                <a:cubicBezTo>
                  <a:pt x="2414726" y="4827991"/>
                  <a:pt x="2730624" y="4567423"/>
                  <a:pt x="2794501" y="4392436"/>
                </a:cubicBezTo>
                <a:cubicBezTo>
                  <a:pt x="2882106" y="4152335"/>
                  <a:pt x="3052820" y="3900089"/>
                  <a:pt x="3236016" y="3633785"/>
                </a:cubicBezTo>
                <a:lnTo>
                  <a:pt x="3248724" y="3633785"/>
                </a:lnTo>
                <a:cubicBezTo>
                  <a:pt x="3070701" y="3907511"/>
                  <a:pt x="2904374" y="4166505"/>
                  <a:pt x="2814181" y="4413915"/>
                </a:cubicBezTo>
                <a:cubicBezTo>
                  <a:pt x="2747268" y="4597449"/>
                  <a:pt x="2438455" y="4860266"/>
                  <a:pt x="2289671" y="4860266"/>
                </a:cubicBezTo>
                <a:cubicBezTo>
                  <a:pt x="2242326" y="4860042"/>
                  <a:pt x="2176087" y="4838224"/>
                  <a:pt x="2103551" y="4800550"/>
                </a:cubicBezTo>
                <a:close/>
                <a:moveTo>
                  <a:pt x="1738283" y="4368482"/>
                </a:moveTo>
                <a:cubicBezTo>
                  <a:pt x="1740420" y="4369494"/>
                  <a:pt x="1742557" y="4370506"/>
                  <a:pt x="1744693" y="4371406"/>
                </a:cubicBezTo>
                <a:cubicBezTo>
                  <a:pt x="1750879" y="4380065"/>
                  <a:pt x="1756839" y="4388612"/>
                  <a:pt x="1762799" y="4396934"/>
                </a:cubicBezTo>
                <a:cubicBezTo>
                  <a:pt x="1760775" y="4395922"/>
                  <a:pt x="1758751" y="4394910"/>
                  <a:pt x="1756839" y="4394010"/>
                </a:cubicBezTo>
                <a:cubicBezTo>
                  <a:pt x="1750766" y="4385688"/>
                  <a:pt x="1744581" y="4377141"/>
                  <a:pt x="1738283" y="4368482"/>
                </a:cubicBezTo>
                <a:close/>
                <a:moveTo>
                  <a:pt x="1629760" y="4292684"/>
                </a:moveTo>
                <a:cubicBezTo>
                  <a:pt x="1630210" y="4292909"/>
                  <a:pt x="1630660" y="4293134"/>
                  <a:pt x="1631109" y="4293472"/>
                </a:cubicBezTo>
                <a:cubicBezTo>
                  <a:pt x="1637407" y="4301006"/>
                  <a:pt x="1643705" y="4308428"/>
                  <a:pt x="1649665" y="4315739"/>
                </a:cubicBezTo>
                <a:cubicBezTo>
                  <a:pt x="1649440" y="4315626"/>
                  <a:pt x="1649215" y="4315513"/>
                  <a:pt x="1648991" y="4315401"/>
                </a:cubicBezTo>
                <a:cubicBezTo>
                  <a:pt x="1642918" y="4307979"/>
                  <a:pt x="1636395" y="4300444"/>
                  <a:pt x="1629760" y="4292684"/>
                </a:cubicBezTo>
                <a:close/>
                <a:moveTo>
                  <a:pt x="3080260" y="3582166"/>
                </a:moveTo>
                <a:cubicBezTo>
                  <a:pt x="3079810" y="3582504"/>
                  <a:pt x="3079360" y="3582841"/>
                  <a:pt x="3078910" y="3583178"/>
                </a:cubicBezTo>
                <a:cubicBezTo>
                  <a:pt x="3077673" y="3583291"/>
                  <a:pt x="3076549" y="3583516"/>
                  <a:pt x="3075311" y="3583628"/>
                </a:cubicBezTo>
                <a:cubicBezTo>
                  <a:pt x="3075761" y="3583291"/>
                  <a:pt x="3076211" y="3583066"/>
                  <a:pt x="3076661" y="3582728"/>
                </a:cubicBezTo>
                <a:cubicBezTo>
                  <a:pt x="3077786" y="3582616"/>
                  <a:pt x="3079023" y="3582391"/>
                  <a:pt x="3080260" y="3582166"/>
                </a:cubicBezTo>
                <a:close/>
                <a:moveTo>
                  <a:pt x="11925631" y="4044149"/>
                </a:moveTo>
                <a:cubicBezTo>
                  <a:pt x="11923720" y="4049660"/>
                  <a:pt x="11921695" y="4055170"/>
                  <a:pt x="11919784" y="4060568"/>
                </a:cubicBezTo>
                <a:cubicBezTo>
                  <a:pt x="11915511" y="4066303"/>
                  <a:pt x="11911574" y="4072039"/>
                  <a:pt x="11907976" y="4077662"/>
                </a:cubicBezTo>
                <a:cubicBezTo>
                  <a:pt x="11909438" y="4073388"/>
                  <a:pt x="11910787" y="4069115"/>
                  <a:pt x="11912249" y="4064842"/>
                </a:cubicBezTo>
                <a:cubicBezTo>
                  <a:pt x="11915960" y="4057982"/>
                  <a:pt x="11920458" y="4051009"/>
                  <a:pt x="11925631" y="4044149"/>
                </a:cubicBezTo>
                <a:close/>
                <a:moveTo>
                  <a:pt x="12261772" y="3640870"/>
                </a:moveTo>
                <a:lnTo>
                  <a:pt x="12275155" y="3640870"/>
                </a:lnTo>
                <a:cubicBezTo>
                  <a:pt x="12272682" y="3644694"/>
                  <a:pt x="12270206" y="3648405"/>
                  <a:pt x="12267733" y="3652229"/>
                </a:cubicBezTo>
                <a:cubicBezTo>
                  <a:pt x="12263234" y="3652341"/>
                  <a:pt x="12258848" y="3652566"/>
                  <a:pt x="12254463" y="3652678"/>
                </a:cubicBezTo>
                <a:cubicBezTo>
                  <a:pt x="12254687" y="3652229"/>
                  <a:pt x="12255025" y="3651779"/>
                  <a:pt x="12255250" y="3651329"/>
                </a:cubicBezTo>
                <a:cubicBezTo>
                  <a:pt x="12257498" y="3647842"/>
                  <a:pt x="12259636" y="3644356"/>
                  <a:pt x="12261772" y="3640870"/>
                </a:cubicBezTo>
                <a:close/>
                <a:moveTo>
                  <a:pt x="13412905" y="2458923"/>
                </a:moveTo>
                <a:cubicBezTo>
                  <a:pt x="13413130" y="2459373"/>
                  <a:pt x="13416279" y="2466795"/>
                  <a:pt x="13422127" y="2479840"/>
                </a:cubicBezTo>
                <a:cubicBezTo>
                  <a:pt x="13362749" y="2453637"/>
                  <a:pt x="13310231" y="2439018"/>
                  <a:pt x="13273006" y="2439018"/>
                </a:cubicBezTo>
                <a:cubicBezTo>
                  <a:pt x="13124110" y="2439018"/>
                  <a:pt x="12807312" y="2699586"/>
                  <a:pt x="12743436" y="2874572"/>
                </a:cubicBezTo>
                <a:cubicBezTo>
                  <a:pt x="12655830" y="3114673"/>
                  <a:pt x="12484442" y="3366919"/>
                  <a:pt x="12300459" y="3633223"/>
                </a:cubicBezTo>
                <a:lnTo>
                  <a:pt x="12286963" y="3633223"/>
                </a:lnTo>
                <a:cubicBezTo>
                  <a:pt x="12465773" y="3359497"/>
                  <a:pt x="12632664" y="3100503"/>
                  <a:pt x="12722968" y="2853093"/>
                </a:cubicBezTo>
                <a:cubicBezTo>
                  <a:pt x="12789882" y="2669559"/>
                  <a:pt x="13099481" y="2406742"/>
                  <a:pt x="13248715" y="2406742"/>
                </a:cubicBezTo>
                <a:cubicBezTo>
                  <a:pt x="13290662" y="2406742"/>
                  <a:pt x="13347792" y="2423948"/>
                  <a:pt x="13411107" y="2454312"/>
                </a:cubicBezTo>
                <a:cubicBezTo>
                  <a:pt x="13411668" y="2455886"/>
                  <a:pt x="13412343" y="2457461"/>
                  <a:pt x="13412905" y="2458923"/>
                </a:cubicBezTo>
                <a:close/>
                <a:moveTo>
                  <a:pt x="13645584" y="2754128"/>
                </a:moveTo>
                <a:cubicBezTo>
                  <a:pt x="13650982" y="2763013"/>
                  <a:pt x="13656605" y="2772010"/>
                  <a:pt x="13662340" y="2781344"/>
                </a:cubicBezTo>
                <a:cubicBezTo>
                  <a:pt x="13659304" y="2779994"/>
                  <a:pt x="13656267" y="2778757"/>
                  <a:pt x="13653119" y="2777520"/>
                </a:cubicBezTo>
                <a:cubicBezTo>
                  <a:pt x="13647384" y="2768186"/>
                  <a:pt x="13641986" y="2759077"/>
                  <a:pt x="13636587" y="2750192"/>
                </a:cubicBezTo>
                <a:cubicBezTo>
                  <a:pt x="13639623" y="2751542"/>
                  <a:pt x="13642547" y="2752779"/>
                  <a:pt x="13645584" y="2754128"/>
                </a:cubicBezTo>
                <a:close/>
                <a:moveTo>
                  <a:pt x="14535249" y="3417638"/>
                </a:moveTo>
                <a:cubicBezTo>
                  <a:pt x="14536711" y="3418538"/>
                  <a:pt x="14538286" y="3419550"/>
                  <a:pt x="14539748" y="3420450"/>
                </a:cubicBezTo>
                <a:cubicBezTo>
                  <a:pt x="14539410" y="3420338"/>
                  <a:pt x="14539072" y="3420225"/>
                  <a:pt x="14538736" y="3420112"/>
                </a:cubicBezTo>
                <a:cubicBezTo>
                  <a:pt x="14537274" y="3419213"/>
                  <a:pt x="14535812" y="3418201"/>
                  <a:pt x="14534350" y="3417301"/>
                </a:cubicBezTo>
                <a:cubicBezTo>
                  <a:pt x="14534575" y="3417413"/>
                  <a:pt x="14534911" y="3417526"/>
                  <a:pt x="14535249" y="3417638"/>
                </a:cubicBezTo>
                <a:close/>
                <a:moveTo>
                  <a:pt x="14746448" y="3512667"/>
                </a:moveTo>
                <a:cubicBezTo>
                  <a:pt x="14746335" y="3512667"/>
                  <a:pt x="14746223" y="3512667"/>
                  <a:pt x="14746110" y="3512554"/>
                </a:cubicBezTo>
                <a:cubicBezTo>
                  <a:pt x="14744423" y="3511654"/>
                  <a:pt x="14742736" y="3510755"/>
                  <a:pt x="14741050" y="3509967"/>
                </a:cubicBezTo>
                <a:cubicBezTo>
                  <a:pt x="14741050" y="3509967"/>
                  <a:pt x="14741163" y="3509967"/>
                  <a:pt x="14741163" y="3509967"/>
                </a:cubicBezTo>
                <a:cubicBezTo>
                  <a:pt x="14742848" y="3510980"/>
                  <a:pt x="14744648" y="3511879"/>
                  <a:pt x="14746448" y="3512667"/>
                </a:cubicBezTo>
                <a:close/>
                <a:moveTo>
                  <a:pt x="3265368" y="3607807"/>
                </a:moveTo>
                <a:cubicBezTo>
                  <a:pt x="3261432" y="3607920"/>
                  <a:pt x="3257383" y="3608144"/>
                  <a:pt x="3253335" y="3608257"/>
                </a:cubicBezTo>
                <a:cubicBezTo>
                  <a:pt x="3254459" y="3606570"/>
                  <a:pt x="3255584" y="3604996"/>
                  <a:pt x="3256708" y="3603309"/>
                </a:cubicBezTo>
                <a:cubicBezTo>
                  <a:pt x="3257833" y="3601734"/>
                  <a:pt x="3258958" y="3600047"/>
                  <a:pt x="3259970" y="3598473"/>
                </a:cubicBezTo>
                <a:cubicBezTo>
                  <a:pt x="3264018" y="3598136"/>
                  <a:pt x="3267954" y="3597911"/>
                  <a:pt x="3271890" y="3597573"/>
                </a:cubicBezTo>
                <a:cubicBezTo>
                  <a:pt x="3270091" y="3600385"/>
                  <a:pt x="3268292" y="3603196"/>
                  <a:pt x="3266492" y="3605895"/>
                </a:cubicBezTo>
                <a:cubicBezTo>
                  <a:pt x="3266155" y="3606570"/>
                  <a:pt x="3265817" y="3607132"/>
                  <a:pt x="3265368" y="3607807"/>
                </a:cubicBezTo>
                <a:close/>
                <a:moveTo>
                  <a:pt x="1702296" y="4319787"/>
                </a:moveTo>
                <a:cubicBezTo>
                  <a:pt x="1695773" y="4311128"/>
                  <a:pt x="1689138" y="4302356"/>
                  <a:pt x="1682391" y="4293359"/>
                </a:cubicBezTo>
                <a:cubicBezTo>
                  <a:pt x="1684977" y="4294484"/>
                  <a:pt x="1687564" y="4295496"/>
                  <a:pt x="1690150" y="4296620"/>
                </a:cubicBezTo>
                <a:cubicBezTo>
                  <a:pt x="1696786" y="4305505"/>
                  <a:pt x="1703308" y="4314389"/>
                  <a:pt x="1709718" y="4323048"/>
                </a:cubicBezTo>
                <a:cubicBezTo>
                  <a:pt x="1708481" y="4322486"/>
                  <a:pt x="1707132" y="4321924"/>
                  <a:pt x="1705895" y="4321362"/>
                </a:cubicBezTo>
                <a:cubicBezTo>
                  <a:pt x="1704658" y="4320799"/>
                  <a:pt x="1703421" y="4320237"/>
                  <a:pt x="1702296" y="4319787"/>
                </a:cubicBezTo>
                <a:close/>
                <a:moveTo>
                  <a:pt x="876733" y="3776946"/>
                </a:moveTo>
                <a:cubicBezTo>
                  <a:pt x="877182" y="3777058"/>
                  <a:pt x="877520" y="3777171"/>
                  <a:pt x="877970" y="3777283"/>
                </a:cubicBezTo>
                <a:cubicBezTo>
                  <a:pt x="879994" y="3778408"/>
                  <a:pt x="882018" y="3779532"/>
                  <a:pt x="884042" y="3780657"/>
                </a:cubicBezTo>
                <a:cubicBezTo>
                  <a:pt x="883705" y="3780545"/>
                  <a:pt x="883368" y="3780432"/>
                  <a:pt x="882918" y="3780432"/>
                </a:cubicBezTo>
                <a:cubicBezTo>
                  <a:pt x="880894" y="3779195"/>
                  <a:pt x="878757" y="3778071"/>
                  <a:pt x="876733" y="3776946"/>
                </a:cubicBezTo>
                <a:close/>
                <a:moveTo>
                  <a:pt x="901586" y="3782681"/>
                </a:moveTo>
                <a:cubicBezTo>
                  <a:pt x="902486" y="3782906"/>
                  <a:pt x="903385" y="3783131"/>
                  <a:pt x="904285" y="3783244"/>
                </a:cubicBezTo>
                <a:cubicBezTo>
                  <a:pt x="906872" y="3784706"/>
                  <a:pt x="909458" y="3786280"/>
                  <a:pt x="912045" y="3787854"/>
                </a:cubicBezTo>
                <a:cubicBezTo>
                  <a:pt x="911145" y="3787629"/>
                  <a:pt x="910245" y="3787405"/>
                  <a:pt x="909458" y="3787180"/>
                </a:cubicBezTo>
                <a:cubicBezTo>
                  <a:pt x="906759" y="3785718"/>
                  <a:pt x="904173" y="3784143"/>
                  <a:pt x="901586" y="3782681"/>
                </a:cubicBezTo>
                <a:close/>
                <a:moveTo>
                  <a:pt x="1476703" y="4088571"/>
                </a:moveTo>
                <a:cubicBezTo>
                  <a:pt x="1484238" y="4096780"/>
                  <a:pt x="1491772" y="4105102"/>
                  <a:pt x="1499082" y="4113312"/>
                </a:cubicBezTo>
                <a:cubicBezTo>
                  <a:pt x="1496046" y="4112074"/>
                  <a:pt x="1493009" y="4110950"/>
                  <a:pt x="1490085" y="4109713"/>
                </a:cubicBezTo>
                <a:cubicBezTo>
                  <a:pt x="1482551" y="4101503"/>
                  <a:pt x="1475016" y="4093294"/>
                  <a:pt x="1467369" y="4085084"/>
                </a:cubicBezTo>
                <a:cubicBezTo>
                  <a:pt x="1470405" y="4086209"/>
                  <a:pt x="1473554" y="4087334"/>
                  <a:pt x="1476703" y="4088571"/>
                </a:cubicBezTo>
                <a:close/>
                <a:moveTo>
                  <a:pt x="12269645" y="3659876"/>
                </a:moveTo>
                <a:cubicBezTo>
                  <a:pt x="12273918" y="3659763"/>
                  <a:pt x="12278079" y="3659538"/>
                  <a:pt x="12282465" y="3659426"/>
                </a:cubicBezTo>
                <a:cubicBezTo>
                  <a:pt x="12281340" y="3661000"/>
                  <a:pt x="12280215" y="3662687"/>
                  <a:pt x="12279091" y="3664261"/>
                </a:cubicBezTo>
                <a:cubicBezTo>
                  <a:pt x="12277742" y="3666173"/>
                  <a:pt x="12276505" y="3667973"/>
                  <a:pt x="12275155" y="3669884"/>
                </a:cubicBezTo>
                <a:cubicBezTo>
                  <a:pt x="12270882" y="3670222"/>
                  <a:pt x="12266608" y="3670559"/>
                  <a:pt x="12262447" y="3670784"/>
                </a:cubicBezTo>
                <a:cubicBezTo>
                  <a:pt x="12264471" y="3667748"/>
                  <a:pt x="12266383" y="3664711"/>
                  <a:pt x="12268408" y="3661675"/>
                </a:cubicBezTo>
                <a:cubicBezTo>
                  <a:pt x="12268857" y="3661113"/>
                  <a:pt x="12269195" y="3660438"/>
                  <a:pt x="12269645" y="3659876"/>
                </a:cubicBezTo>
                <a:close/>
                <a:moveTo>
                  <a:pt x="13650531" y="2784043"/>
                </a:moveTo>
                <a:cubicBezTo>
                  <a:pt x="13655706" y="2792590"/>
                  <a:pt x="13661103" y="2801249"/>
                  <a:pt x="13666614" y="2810133"/>
                </a:cubicBezTo>
                <a:cubicBezTo>
                  <a:pt x="13663239" y="2808784"/>
                  <a:pt x="13659866" y="2807547"/>
                  <a:pt x="13656492" y="2806310"/>
                </a:cubicBezTo>
                <a:cubicBezTo>
                  <a:pt x="13651094" y="2797425"/>
                  <a:pt x="13645809" y="2788653"/>
                  <a:pt x="13640635" y="2780107"/>
                </a:cubicBezTo>
                <a:cubicBezTo>
                  <a:pt x="13643897" y="2781231"/>
                  <a:pt x="13647271" y="2782581"/>
                  <a:pt x="13650531" y="2784043"/>
                </a:cubicBezTo>
                <a:close/>
                <a:moveTo>
                  <a:pt x="14030757" y="3080598"/>
                </a:moveTo>
                <a:cubicBezTo>
                  <a:pt x="14037392" y="3087345"/>
                  <a:pt x="14044139" y="3094093"/>
                  <a:pt x="14051111" y="3100953"/>
                </a:cubicBezTo>
                <a:cubicBezTo>
                  <a:pt x="14050775" y="3100841"/>
                  <a:pt x="14050550" y="3100615"/>
                  <a:pt x="14050212" y="3100503"/>
                </a:cubicBezTo>
                <a:cubicBezTo>
                  <a:pt x="14043577" y="3093868"/>
                  <a:pt x="14037054" y="3087233"/>
                  <a:pt x="14030757" y="3080598"/>
                </a:cubicBezTo>
                <a:cubicBezTo>
                  <a:pt x="14030644" y="3080598"/>
                  <a:pt x="14030644" y="3080598"/>
                  <a:pt x="14030757" y="3080598"/>
                </a:cubicBezTo>
                <a:close/>
                <a:moveTo>
                  <a:pt x="14636237" y="3478366"/>
                </a:moveTo>
                <a:cubicBezTo>
                  <a:pt x="14634888" y="3478029"/>
                  <a:pt x="14633538" y="3477692"/>
                  <a:pt x="14632189" y="3477467"/>
                </a:cubicBezTo>
                <a:cubicBezTo>
                  <a:pt x="14629152" y="3475667"/>
                  <a:pt x="14626116" y="3473868"/>
                  <a:pt x="14622968" y="3472069"/>
                </a:cubicBezTo>
                <a:cubicBezTo>
                  <a:pt x="14624317" y="3472406"/>
                  <a:pt x="14625667" y="3472743"/>
                  <a:pt x="14627129" y="3473081"/>
                </a:cubicBezTo>
                <a:cubicBezTo>
                  <a:pt x="14630165" y="3474880"/>
                  <a:pt x="14633201" y="3476567"/>
                  <a:pt x="14636237" y="3478366"/>
                </a:cubicBezTo>
                <a:close/>
                <a:moveTo>
                  <a:pt x="14652094" y="3479491"/>
                </a:moveTo>
                <a:cubicBezTo>
                  <a:pt x="14652994" y="3479716"/>
                  <a:pt x="14653894" y="3479941"/>
                  <a:pt x="14654681" y="3480166"/>
                </a:cubicBezTo>
                <a:cubicBezTo>
                  <a:pt x="14657155" y="3481515"/>
                  <a:pt x="14659630" y="3482977"/>
                  <a:pt x="14662104" y="3484327"/>
                </a:cubicBezTo>
                <a:cubicBezTo>
                  <a:pt x="14661203" y="3484102"/>
                  <a:pt x="14660416" y="3483877"/>
                  <a:pt x="14659517" y="3483764"/>
                </a:cubicBezTo>
                <a:cubicBezTo>
                  <a:pt x="14657155" y="3482302"/>
                  <a:pt x="14654681" y="3480953"/>
                  <a:pt x="14652094" y="3479491"/>
                </a:cubicBezTo>
                <a:close/>
                <a:moveTo>
                  <a:pt x="14610147" y="3472294"/>
                </a:moveTo>
                <a:cubicBezTo>
                  <a:pt x="14608348" y="3471844"/>
                  <a:pt x="14606548" y="3471506"/>
                  <a:pt x="14604862" y="3471056"/>
                </a:cubicBezTo>
                <a:cubicBezTo>
                  <a:pt x="14601263" y="3468920"/>
                  <a:pt x="14597777" y="3466671"/>
                  <a:pt x="14594178" y="3464534"/>
                </a:cubicBezTo>
                <a:cubicBezTo>
                  <a:pt x="14595977" y="3464984"/>
                  <a:pt x="14597777" y="3465433"/>
                  <a:pt x="14599575" y="3465883"/>
                </a:cubicBezTo>
                <a:cubicBezTo>
                  <a:pt x="14603062" y="3468133"/>
                  <a:pt x="14606660" y="3470269"/>
                  <a:pt x="14610147" y="3472294"/>
                </a:cubicBezTo>
                <a:close/>
                <a:moveTo>
                  <a:pt x="13999155" y="3151222"/>
                </a:moveTo>
                <a:cubicBezTo>
                  <a:pt x="13991621" y="3142450"/>
                  <a:pt x="13984086" y="3133679"/>
                  <a:pt x="13976663" y="3124907"/>
                </a:cubicBezTo>
                <a:cubicBezTo>
                  <a:pt x="13980263" y="3126144"/>
                  <a:pt x="13983974" y="3127381"/>
                  <a:pt x="13987573" y="3128618"/>
                </a:cubicBezTo>
                <a:cubicBezTo>
                  <a:pt x="13995107" y="3137390"/>
                  <a:pt x="14002642" y="3146049"/>
                  <a:pt x="14010290" y="3154821"/>
                </a:cubicBezTo>
                <a:cubicBezTo>
                  <a:pt x="14006578" y="3153584"/>
                  <a:pt x="14002867" y="3152459"/>
                  <a:pt x="13999155" y="3151222"/>
                </a:cubicBezTo>
                <a:close/>
                <a:moveTo>
                  <a:pt x="13976552" y="3144362"/>
                </a:moveTo>
                <a:cubicBezTo>
                  <a:pt x="13969017" y="3135478"/>
                  <a:pt x="13961594" y="3126481"/>
                  <a:pt x="13954284" y="3117597"/>
                </a:cubicBezTo>
                <a:cubicBezTo>
                  <a:pt x="13958109" y="3118834"/>
                  <a:pt x="13961819" y="3120071"/>
                  <a:pt x="13965643" y="3121308"/>
                </a:cubicBezTo>
                <a:cubicBezTo>
                  <a:pt x="13973065" y="3130192"/>
                  <a:pt x="13980601" y="3139077"/>
                  <a:pt x="13988247" y="3147961"/>
                </a:cubicBezTo>
                <a:cubicBezTo>
                  <a:pt x="13984311" y="3146724"/>
                  <a:pt x="13980488" y="3145487"/>
                  <a:pt x="13976552" y="3144362"/>
                </a:cubicBezTo>
                <a:close/>
                <a:moveTo>
                  <a:pt x="13790319" y="3063391"/>
                </a:moveTo>
                <a:cubicBezTo>
                  <a:pt x="13783459" y="3053608"/>
                  <a:pt x="13776712" y="3043824"/>
                  <a:pt x="13770076" y="3034152"/>
                </a:cubicBezTo>
                <a:cubicBezTo>
                  <a:pt x="13774462" y="3035277"/>
                  <a:pt x="13778960" y="3036514"/>
                  <a:pt x="13783459" y="3037638"/>
                </a:cubicBezTo>
                <a:cubicBezTo>
                  <a:pt x="13790206" y="3047310"/>
                  <a:pt x="13796954" y="3056981"/>
                  <a:pt x="13803926" y="3066653"/>
                </a:cubicBezTo>
                <a:cubicBezTo>
                  <a:pt x="13799316" y="3065528"/>
                  <a:pt x="13794705" y="3064404"/>
                  <a:pt x="13790319" y="3063391"/>
                </a:cubicBezTo>
                <a:close/>
                <a:moveTo>
                  <a:pt x="13738813" y="3042924"/>
                </a:moveTo>
                <a:cubicBezTo>
                  <a:pt x="13734427" y="3036401"/>
                  <a:pt x="13730041" y="3029766"/>
                  <a:pt x="13725767" y="3023243"/>
                </a:cubicBezTo>
                <a:cubicBezTo>
                  <a:pt x="13730266" y="3024256"/>
                  <a:pt x="13734989" y="3025380"/>
                  <a:pt x="13739600" y="3026505"/>
                </a:cubicBezTo>
                <a:cubicBezTo>
                  <a:pt x="13746234" y="3036401"/>
                  <a:pt x="13752983" y="3046410"/>
                  <a:pt x="13759730" y="3056306"/>
                </a:cubicBezTo>
                <a:cubicBezTo>
                  <a:pt x="13755007" y="3055294"/>
                  <a:pt x="13750395" y="3054282"/>
                  <a:pt x="13745786" y="3053270"/>
                </a:cubicBezTo>
                <a:cubicBezTo>
                  <a:pt x="13743536" y="3049897"/>
                  <a:pt x="13741174" y="3046410"/>
                  <a:pt x="13738813" y="3042924"/>
                </a:cubicBezTo>
                <a:close/>
                <a:moveTo>
                  <a:pt x="12435971" y="3681130"/>
                </a:moveTo>
                <a:cubicBezTo>
                  <a:pt x="12437321" y="3680006"/>
                  <a:pt x="12438672" y="3678881"/>
                  <a:pt x="12440021" y="3677757"/>
                </a:cubicBezTo>
                <a:cubicBezTo>
                  <a:pt x="12442382" y="3677532"/>
                  <a:pt x="12444856" y="3677307"/>
                  <a:pt x="12447217" y="3677082"/>
                </a:cubicBezTo>
                <a:cubicBezTo>
                  <a:pt x="12445868" y="3678094"/>
                  <a:pt x="12444518" y="3679219"/>
                  <a:pt x="12443169" y="3680231"/>
                </a:cubicBezTo>
                <a:cubicBezTo>
                  <a:pt x="12440808" y="3680568"/>
                  <a:pt x="12438334" y="3680906"/>
                  <a:pt x="12435971" y="3681130"/>
                </a:cubicBezTo>
                <a:close/>
                <a:moveTo>
                  <a:pt x="12415955" y="3683830"/>
                </a:moveTo>
                <a:cubicBezTo>
                  <a:pt x="12417529" y="3682480"/>
                  <a:pt x="12418991" y="3681130"/>
                  <a:pt x="12420564" y="3679781"/>
                </a:cubicBezTo>
                <a:cubicBezTo>
                  <a:pt x="12423263" y="3679556"/>
                  <a:pt x="12425851" y="3679219"/>
                  <a:pt x="12428550" y="3678994"/>
                </a:cubicBezTo>
                <a:cubicBezTo>
                  <a:pt x="12426975" y="3680231"/>
                  <a:pt x="12425513" y="3681580"/>
                  <a:pt x="12423939" y="3682818"/>
                </a:cubicBezTo>
                <a:cubicBezTo>
                  <a:pt x="12421240" y="3683042"/>
                  <a:pt x="12418541" y="3683380"/>
                  <a:pt x="12415955" y="3683830"/>
                </a:cubicBezTo>
                <a:close/>
                <a:moveTo>
                  <a:pt x="11868952" y="4267831"/>
                </a:moveTo>
                <a:cubicBezTo>
                  <a:pt x="11868052" y="4269293"/>
                  <a:pt x="11867153" y="4270867"/>
                  <a:pt x="11866366" y="4272329"/>
                </a:cubicBezTo>
                <a:cubicBezTo>
                  <a:pt x="11866366" y="4272217"/>
                  <a:pt x="11866479" y="4272217"/>
                  <a:pt x="11866479" y="4272104"/>
                </a:cubicBezTo>
                <a:cubicBezTo>
                  <a:pt x="11867378" y="4270530"/>
                  <a:pt x="11868277" y="4268843"/>
                  <a:pt x="11869290" y="4267269"/>
                </a:cubicBezTo>
                <a:cubicBezTo>
                  <a:pt x="11869178" y="4267381"/>
                  <a:pt x="11869065" y="4267606"/>
                  <a:pt x="11868952" y="4267831"/>
                </a:cubicBezTo>
                <a:close/>
                <a:moveTo>
                  <a:pt x="3246924" y="3591725"/>
                </a:moveTo>
                <a:cubicBezTo>
                  <a:pt x="3249061" y="3588801"/>
                  <a:pt x="3251310" y="3585765"/>
                  <a:pt x="3253447" y="3582841"/>
                </a:cubicBezTo>
                <a:cubicBezTo>
                  <a:pt x="3257271" y="3582391"/>
                  <a:pt x="3260982" y="3582054"/>
                  <a:pt x="3264693" y="3581604"/>
                </a:cubicBezTo>
                <a:cubicBezTo>
                  <a:pt x="3262556" y="3584753"/>
                  <a:pt x="3260420" y="3587789"/>
                  <a:pt x="3258283" y="3590938"/>
                </a:cubicBezTo>
                <a:cubicBezTo>
                  <a:pt x="3254572" y="3591163"/>
                  <a:pt x="3250748" y="3591500"/>
                  <a:pt x="3246924" y="3591725"/>
                </a:cubicBezTo>
                <a:close/>
                <a:moveTo>
                  <a:pt x="1008535" y="3820580"/>
                </a:moveTo>
                <a:cubicBezTo>
                  <a:pt x="1010447" y="3821030"/>
                  <a:pt x="1012358" y="3821592"/>
                  <a:pt x="1014158" y="3822042"/>
                </a:cubicBezTo>
                <a:cubicBezTo>
                  <a:pt x="1017756" y="3824516"/>
                  <a:pt x="1021468" y="3826878"/>
                  <a:pt x="1025066" y="3829352"/>
                </a:cubicBezTo>
                <a:cubicBezTo>
                  <a:pt x="1023155" y="3828789"/>
                  <a:pt x="1021243" y="3828227"/>
                  <a:pt x="1019331" y="3827665"/>
                </a:cubicBezTo>
                <a:cubicBezTo>
                  <a:pt x="1015732" y="3825303"/>
                  <a:pt x="1012134" y="3822942"/>
                  <a:pt x="1008535" y="3820580"/>
                </a:cubicBezTo>
                <a:close/>
                <a:moveTo>
                  <a:pt x="997401" y="3821367"/>
                </a:moveTo>
                <a:cubicBezTo>
                  <a:pt x="995827" y="3820918"/>
                  <a:pt x="994253" y="3820468"/>
                  <a:pt x="992791" y="3820018"/>
                </a:cubicBezTo>
                <a:cubicBezTo>
                  <a:pt x="989642" y="3817993"/>
                  <a:pt x="986493" y="3815969"/>
                  <a:pt x="983232" y="3813945"/>
                </a:cubicBezTo>
                <a:cubicBezTo>
                  <a:pt x="984806" y="3814395"/>
                  <a:pt x="986268" y="3814732"/>
                  <a:pt x="987842" y="3815182"/>
                </a:cubicBezTo>
                <a:cubicBezTo>
                  <a:pt x="990991" y="3817206"/>
                  <a:pt x="994140" y="3819343"/>
                  <a:pt x="997401" y="3821367"/>
                </a:cubicBezTo>
                <a:close/>
                <a:moveTo>
                  <a:pt x="1660349" y="4176176"/>
                </a:moveTo>
                <a:cubicBezTo>
                  <a:pt x="1667209" y="4185286"/>
                  <a:pt x="1673956" y="4194395"/>
                  <a:pt x="1680704" y="4203504"/>
                </a:cubicBezTo>
                <a:cubicBezTo>
                  <a:pt x="1676880" y="4202267"/>
                  <a:pt x="1673057" y="4201143"/>
                  <a:pt x="1669233" y="4199905"/>
                </a:cubicBezTo>
                <a:cubicBezTo>
                  <a:pt x="1662486" y="4190909"/>
                  <a:pt x="1655738" y="4181799"/>
                  <a:pt x="1648766" y="4172802"/>
                </a:cubicBezTo>
                <a:cubicBezTo>
                  <a:pt x="1652589" y="4173927"/>
                  <a:pt x="1656525" y="4175052"/>
                  <a:pt x="1660349" y="4176176"/>
                </a:cubicBezTo>
                <a:close/>
                <a:moveTo>
                  <a:pt x="1681829" y="4182249"/>
                </a:moveTo>
                <a:cubicBezTo>
                  <a:pt x="1688689" y="4191471"/>
                  <a:pt x="1695436" y="4200805"/>
                  <a:pt x="1702071" y="4210027"/>
                </a:cubicBezTo>
                <a:cubicBezTo>
                  <a:pt x="1698135" y="4208790"/>
                  <a:pt x="1694199" y="4207665"/>
                  <a:pt x="1690263" y="4206428"/>
                </a:cubicBezTo>
                <a:cubicBezTo>
                  <a:pt x="1683515" y="4197206"/>
                  <a:pt x="1676768" y="4188097"/>
                  <a:pt x="1669908" y="4178875"/>
                </a:cubicBezTo>
                <a:cubicBezTo>
                  <a:pt x="1673844" y="4180000"/>
                  <a:pt x="1677780" y="4181125"/>
                  <a:pt x="1681829" y="4182249"/>
                </a:cubicBezTo>
                <a:close/>
                <a:moveTo>
                  <a:pt x="3124569" y="3584978"/>
                </a:moveTo>
                <a:cubicBezTo>
                  <a:pt x="3123219" y="3586215"/>
                  <a:pt x="3121870" y="3587452"/>
                  <a:pt x="3120520" y="3588577"/>
                </a:cubicBezTo>
                <a:cubicBezTo>
                  <a:pt x="3118158" y="3588801"/>
                  <a:pt x="3115684" y="3589026"/>
                  <a:pt x="3113323" y="3589251"/>
                </a:cubicBezTo>
                <a:cubicBezTo>
                  <a:pt x="3114672" y="3588127"/>
                  <a:pt x="3116022" y="3587002"/>
                  <a:pt x="3117371" y="3585877"/>
                </a:cubicBezTo>
                <a:cubicBezTo>
                  <a:pt x="3119733" y="3585540"/>
                  <a:pt x="3122095" y="3585203"/>
                  <a:pt x="3124569" y="3584978"/>
                </a:cubicBezTo>
                <a:close/>
                <a:moveTo>
                  <a:pt x="14091710" y="3130980"/>
                </a:moveTo>
                <a:cubicBezTo>
                  <a:pt x="14098907" y="3137727"/>
                  <a:pt x="14106104" y="3144587"/>
                  <a:pt x="14113527" y="3151560"/>
                </a:cubicBezTo>
                <a:cubicBezTo>
                  <a:pt x="14112740" y="3151110"/>
                  <a:pt x="14111952" y="3150773"/>
                  <a:pt x="14111166" y="3150323"/>
                </a:cubicBezTo>
                <a:cubicBezTo>
                  <a:pt x="14104193" y="3143575"/>
                  <a:pt x="14097221" y="3136940"/>
                  <a:pt x="14090472" y="3130305"/>
                </a:cubicBezTo>
                <a:cubicBezTo>
                  <a:pt x="14090922" y="3130530"/>
                  <a:pt x="14091260" y="3130755"/>
                  <a:pt x="14091710" y="3130980"/>
                </a:cubicBezTo>
                <a:close/>
                <a:moveTo>
                  <a:pt x="14525015" y="3438893"/>
                </a:moveTo>
                <a:cubicBezTo>
                  <a:pt x="14522654" y="3438331"/>
                  <a:pt x="14520293" y="3437656"/>
                  <a:pt x="14517930" y="3437094"/>
                </a:cubicBezTo>
                <a:cubicBezTo>
                  <a:pt x="14513882" y="3434395"/>
                  <a:pt x="14509833" y="3431583"/>
                  <a:pt x="14505785" y="3428884"/>
                </a:cubicBezTo>
                <a:cubicBezTo>
                  <a:pt x="14508146" y="3429559"/>
                  <a:pt x="14510509" y="3430234"/>
                  <a:pt x="14512982" y="3430908"/>
                </a:cubicBezTo>
                <a:cubicBezTo>
                  <a:pt x="14517031" y="3433608"/>
                  <a:pt x="14520967" y="3436307"/>
                  <a:pt x="14525015" y="3438893"/>
                </a:cubicBezTo>
                <a:close/>
                <a:moveTo>
                  <a:pt x="14534686" y="3437206"/>
                </a:moveTo>
                <a:cubicBezTo>
                  <a:pt x="14536711" y="3437769"/>
                  <a:pt x="14538736" y="3438331"/>
                  <a:pt x="14540760" y="3438893"/>
                </a:cubicBezTo>
                <a:cubicBezTo>
                  <a:pt x="14544359" y="3441142"/>
                  <a:pt x="14547844" y="3443504"/>
                  <a:pt x="14551444" y="3445753"/>
                </a:cubicBezTo>
                <a:cubicBezTo>
                  <a:pt x="14549419" y="3445191"/>
                  <a:pt x="14547507" y="3444741"/>
                  <a:pt x="14545483" y="3444179"/>
                </a:cubicBezTo>
                <a:cubicBezTo>
                  <a:pt x="14541884" y="3441930"/>
                  <a:pt x="14538286" y="3439568"/>
                  <a:pt x="14534686" y="3437206"/>
                </a:cubicBezTo>
                <a:close/>
                <a:moveTo>
                  <a:pt x="14498475" y="3432033"/>
                </a:moveTo>
                <a:cubicBezTo>
                  <a:pt x="14495776" y="3431358"/>
                  <a:pt x="14493077" y="3430684"/>
                  <a:pt x="14490491" y="3429896"/>
                </a:cubicBezTo>
                <a:cubicBezTo>
                  <a:pt x="14486104" y="3426747"/>
                  <a:pt x="14481606" y="3423711"/>
                  <a:pt x="14477220" y="3420562"/>
                </a:cubicBezTo>
                <a:cubicBezTo>
                  <a:pt x="14479919" y="3421350"/>
                  <a:pt x="14482619" y="3422137"/>
                  <a:pt x="14485430" y="3422924"/>
                </a:cubicBezTo>
                <a:cubicBezTo>
                  <a:pt x="14489703" y="3425961"/>
                  <a:pt x="14494089" y="3428997"/>
                  <a:pt x="14498475" y="3432033"/>
                </a:cubicBezTo>
                <a:close/>
                <a:moveTo>
                  <a:pt x="14458889" y="3407517"/>
                </a:moveTo>
                <a:cubicBezTo>
                  <a:pt x="14454840" y="3404593"/>
                  <a:pt x="14450680" y="3401669"/>
                  <a:pt x="14446631" y="3398633"/>
                </a:cubicBezTo>
                <a:cubicBezTo>
                  <a:pt x="14449105" y="3399420"/>
                  <a:pt x="14451693" y="3400207"/>
                  <a:pt x="14454279" y="3401107"/>
                </a:cubicBezTo>
                <a:cubicBezTo>
                  <a:pt x="14458327" y="3404031"/>
                  <a:pt x="14462376" y="3406842"/>
                  <a:pt x="14466424" y="3409654"/>
                </a:cubicBezTo>
                <a:cubicBezTo>
                  <a:pt x="14463838" y="3408979"/>
                  <a:pt x="14461364" y="3408304"/>
                  <a:pt x="14458889" y="3407517"/>
                </a:cubicBezTo>
                <a:close/>
                <a:moveTo>
                  <a:pt x="14439771" y="3402007"/>
                </a:moveTo>
                <a:cubicBezTo>
                  <a:pt x="14436847" y="3401107"/>
                  <a:pt x="14434036" y="3400319"/>
                  <a:pt x="14431224" y="3399533"/>
                </a:cubicBezTo>
                <a:cubicBezTo>
                  <a:pt x="14426726" y="3396271"/>
                  <a:pt x="14422340" y="3392897"/>
                  <a:pt x="14417842" y="3389523"/>
                </a:cubicBezTo>
                <a:cubicBezTo>
                  <a:pt x="14420654" y="3390423"/>
                  <a:pt x="14423578" y="3391323"/>
                  <a:pt x="14426500" y="3392335"/>
                </a:cubicBezTo>
                <a:cubicBezTo>
                  <a:pt x="14430887" y="3395596"/>
                  <a:pt x="14435385" y="3398745"/>
                  <a:pt x="14439771" y="3402007"/>
                </a:cubicBezTo>
                <a:close/>
                <a:moveTo>
                  <a:pt x="14413118" y="3394247"/>
                </a:moveTo>
                <a:cubicBezTo>
                  <a:pt x="14409857" y="3393235"/>
                  <a:pt x="14406709" y="3392335"/>
                  <a:pt x="14403672" y="3391435"/>
                </a:cubicBezTo>
                <a:cubicBezTo>
                  <a:pt x="14398836" y="3387724"/>
                  <a:pt x="14394112" y="3384013"/>
                  <a:pt x="14389277" y="3380302"/>
                </a:cubicBezTo>
                <a:cubicBezTo>
                  <a:pt x="14392314" y="3381314"/>
                  <a:pt x="14395463" y="3382326"/>
                  <a:pt x="14398836" y="3383338"/>
                </a:cubicBezTo>
                <a:cubicBezTo>
                  <a:pt x="14403560" y="3387049"/>
                  <a:pt x="14408282" y="3390648"/>
                  <a:pt x="14413118" y="3394247"/>
                </a:cubicBezTo>
                <a:close/>
                <a:moveTo>
                  <a:pt x="14112065" y="3204865"/>
                </a:moveTo>
                <a:cubicBezTo>
                  <a:pt x="14108354" y="3201042"/>
                  <a:pt x="14104755" y="3197218"/>
                  <a:pt x="14101044" y="3193507"/>
                </a:cubicBezTo>
                <a:cubicBezTo>
                  <a:pt x="14104306" y="3194744"/>
                  <a:pt x="14107454" y="3195981"/>
                  <a:pt x="14110715" y="3197331"/>
                </a:cubicBezTo>
                <a:cubicBezTo>
                  <a:pt x="14118700" y="3205428"/>
                  <a:pt x="14126798" y="3213525"/>
                  <a:pt x="14134894" y="3221622"/>
                </a:cubicBezTo>
                <a:cubicBezTo>
                  <a:pt x="14131633" y="3220385"/>
                  <a:pt x="14128260" y="3219260"/>
                  <a:pt x="14124998" y="3218023"/>
                </a:cubicBezTo>
                <a:cubicBezTo>
                  <a:pt x="14120724" y="3213525"/>
                  <a:pt x="14116338" y="3209139"/>
                  <a:pt x="14112065" y="3204865"/>
                </a:cubicBezTo>
                <a:close/>
                <a:moveTo>
                  <a:pt x="13651770" y="2905724"/>
                </a:moveTo>
                <a:cubicBezTo>
                  <a:pt x="13656043" y="2906848"/>
                  <a:pt x="13660428" y="2908085"/>
                  <a:pt x="13664814" y="2909322"/>
                </a:cubicBezTo>
                <a:cubicBezTo>
                  <a:pt x="13670775" y="2918994"/>
                  <a:pt x="13676735" y="2928665"/>
                  <a:pt x="13682807" y="2938449"/>
                </a:cubicBezTo>
                <a:cubicBezTo>
                  <a:pt x="13678310" y="2937325"/>
                  <a:pt x="13673924" y="2936200"/>
                  <a:pt x="13669650" y="2935075"/>
                </a:cubicBezTo>
                <a:cubicBezTo>
                  <a:pt x="13663577" y="2925291"/>
                  <a:pt x="13657616" y="2915508"/>
                  <a:pt x="13651770" y="2905724"/>
                </a:cubicBezTo>
                <a:close/>
                <a:moveTo>
                  <a:pt x="12385253" y="3687766"/>
                </a:moveTo>
                <a:cubicBezTo>
                  <a:pt x="12382217" y="3688215"/>
                  <a:pt x="12379180" y="3688553"/>
                  <a:pt x="12376031" y="3689003"/>
                </a:cubicBezTo>
                <a:cubicBezTo>
                  <a:pt x="12377831" y="3687203"/>
                  <a:pt x="12379630" y="3685292"/>
                  <a:pt x="12381429" y="3683492"/>
                </a:cubicBezTo>
                <a:cubicBezTo>
                  <a:pt x="12384465" y="3683155"/>
                  <a:pt x="12387502" y="3682930"/>
                  <a:pt x="12390651" y="3682592"/>
                </a:cubicBezTo>
                <a:cubicBezTo>
                  <a:pt x="12388964" y="3684167"/>
                  <a:pt x="12387389" y="3685741"/>
                  <a:pt x="12385702" y="3687316"/>
                </a:cubicBezTo>
                <a:cubicBezTo>
                  <a:pt x="12385590" y="3687541"/>
                  <a:pt x="12385365" y="3687653"/>
                  <a:pt x="12385253" y="3687766"/>
                </a:cubicBezTo>
                <a:close/>
                <a:moveTo>
                  <a:pt x="12053835" y="3925505"/>
                </a:moveTo>
                <a:cubicBezTo>
                  <a:pt x="12055860" y="3921568"/>
                  <a:pt x="12057883" y="3917520"/>
                  <a:pt x="12059908" y="3913584"/>
                </a:cubicBezTo>
                <a:cubicBezTo>
                  <a:pt x="12062832" y="3911784"/>
                  <a:pt x="12065869" y="3909985"/>
                  <a:pt x="12068793" y="3908298"/>
                </a:cubicBezTo>
                <a:cubicBezTo>
                  <a:pt x="12066768" y="3912122"/>
                  <a:pt x="12064632" y="3916058"/>
                  <a:pt x="12062607" y="3919882"/>
                </a:cubicBezTo>
                <a:cubicBezTo>
                  <a:pt x="12059570" y="3921681"/>
                  <a:pt x="12056646" y="3923593"/>
                  <a:pt x="12053835" y="3925505"/>
                </a:cubicBezTo>
                <a:close/>
                <a:moveTo>
                  <a:pt x="12056197" y="3931802"/>
                </a:moveTo>
                <a:cubicBezTo>
                  <a:pt x="12054173" y="3935514"/>
                  <a:pt x="12052260" y="3939225"/>
                  <a:pt x="12050349" y="3942936"/>
                </a:cubicBezTo>
                <a:cubicBezTo>
                  <a:pt x="12047650" y="3944848"/>
                  <a:pt x="12044839" y="3946760"/>
                  <a:pt x="12042140" y="3948784"/>
                </a:cubicBezTo>
                <a:cubicBezTo>
                  <a:pt x="12044051" y="3944960"/>
                  <a:pt x="12045963" y="3941137"/>
                  <a:pt x="12047876" y="3937313"/>
                </a:cubicBezTo>
                <a:cubicBezTo>
                  <a:pt x="12050574" y="3935401"/>
                  <a:pt x="12053386" y="3933602"/>
                  <a:pt x="12056197" y="3931802"/>
                </a:cubicBezTo>
                <a:close/>
                <a:moveTo>
                  <a:pt x="12296747" y="3675957"/>
                </a:moveTo>
                <a:cubicBezTo>
                  <a:pt x="12300684" y="3675733"/>
                  <a:pt x="12304620" y="3675395"/>
                  <a:pt x="12308555" y="3675170"/>
                </a:cubicBezTo>
                <a:cubicBezTo>
                  <a:pt x="12308330" y="3675395"/>
                  <a:pt x="12308218" y="3675620"/>
                  <a:pt x="12307993" y="3675845"/>
                </a:cubicBezTo>
                <a:cubicBezTo>
                  <a:pt x="12305856" y="3678544"/>
                  <a:pt x="12303720" y="3681355"/>
                  <a:pt x="12301696" y="3684054"/>
                </a:cubicBezTo>
                <a:cubicBezTo>
                  <a:pt x="12297760" y="3684504"/>
                  <a:pt x="12293824" y="3684842"/>
                  <a:pt x="12289999" y="3685292"/>
                </a:cubicBezTo>
                <a:cubicBezTo>
                  <a:pt x="12292137" y="3682368"/>
                  <a:pt x="12294273" y="3679444"/>
                  <a:pt x="12296410" y="3676632"/>
                </a:cubicBezTo>
                <a:cubicBezTo>
                  <a:pt x="12296523" y="3676295"/>
                  <a:pt x="12296635" y="3676182"/>
                  <a:pt x="12296747" y="3675957"/>
                </a:cubicBezTo>
                <a:close/>
                <a:moveTo>
                  <a:pt x="13987909" y="3095442"/>
                </a:moveTo>
                <a:cubicBezTo>
                  <a:pt x="13984987" y="3094318"/>
                  <a:pt x="13982063" y="3093193"/>
                  <a:pt x="13979251" y="3092181"/>
                </a:cubicBezTo>
                <a:cubicBezTo>
                  <a:pt x="13971941" y="3083634"/>
                  <a:pt x="13964631" y="3075200"/>
                  <a:pt x="13957546" y="3066765"/>
                </a:cubicBezTo>
                <a:cubicBezTo>
                  <a:pt x="13960357" y="3067890"/>
                  <a:pt x="13963169" y="3069014"/>
                  <a:pt x="13965980" y="3070252"/>
                </a:cubicBezTo>
                <a:cubicBezTo>
                  <a:pt x="13973065" y="3078574"/>
                  <a:pt x="13980375" y="3087008"/>
                  <a:pt x="13987909" y="3095442"/>
                </a:cubicBezTo>
                <a:close/>
                <a:moveTo>
                  <a:pt x="13978576" y="3075537"/>
                </a:moveTo>
                <a:cubicBezTo>
                  <a:pt x="13981162" y="3076662"/>
                  <a:pt x="13983636" y="3077674"/>
                  <a:pt x="13986224" y="3078798"/>
                </a:cubicBezTo>
                <a:cubicBezTo>
                  <a:pt x="13993532" y="3087008"/>
                  <a:pt x="14000955" y="3095218"/>
                  <a:pt x="14008378" y="3103540"/>
                </a:cubicBezTo>
                <a:cubicBezTo>
                  <a:pt x="14005679" y="3102527"/>
                  <a:pt x="14003092" y="3101403"/>
                  <a:pt x="14000393" y="3100391"/>
                </a:cubicBezTo>
                <a:cubicBezTo>
                  <a:pt x="13992971" y="3091956"/>
                  <a:pt x="13985661" y="3083747"/>
                  <a:pt x="13978576" y="3075537"/>
                </a:cubicBezTo>
                <a:close/>
                <a:moveTo>
                  <a:pt x="13967330" y="3087795"/>
                </a:moveTo>
                <a:cubicBezTo>
                  <a:pt x="13964181" y="3086671"/>
                  <a:pt x="13961033" y="3085546"/>
                  <a:pt x="13957884" y="3084309"/>
                </a:cubicBezTo>
                <a:cubicBezTo>
                  <a:pt x="13950573" y="3075537"/>
                  <a:pt x="13943376" y="3066878"/>
                  <a:pt x="13936291" y="3058331"/>
                </a:cubicBezTo>
                <a:cubicBezTo>
                  <a:pt x="13939328" y="3059568"/>
                  <a:pt x="13942364" y="3060693"/>
                  <a:pt x="13945401" y="3061929"/>
                </a:cubicBezTo>
                <a:cubicBezTo>
                  <a:pt x="13952598" y="3070476"/>
                  <a:pt x="13959907" y="3079136"/>
                  <a:pt x="13967330" y="3087795"/>
                </a:cubicBezTo>
                <a:close/>
                <a:moveTo>
                  <a:pt x="13946638" y="3080260"/>
                </a:moveTo>
                <a:cubicBezTo>
                  <a:pt x="13943263" y="3079023"/>
                  <a:pt x="13940003" y="3077899"/>
                  <a:pt x="13936629" y="3076774"/>
                </a:cubicBezTo>
                <a:cubicBezTo>
                  <a:pt x="13929318" y="3067890"/>
                  <a:pt x="13922121" y="3059006"/>
                  <a:pt x="13915036" y="3050121"/>
                </a:cubicBezTo>
                <a:cubicBezTo>
                  <a:pt x="13918298" y="3051358"/>
                  <a:pt x="13921559" y="3052595"/>
                  <a:pt x="13924820" y="3053832"/>
                </a:cubicBezTo>
                <a:cubicBezTo>
                  <a:pt x="13932017" y="3062604"/>
                  <a:pt x="13939328" y="3071489"/>
                  <a:pt x="13946638" y="3080260"/>
                </a:cubicBezTo>
                <a:close/>
                <a:moveTo>
                  <a:pt x="13925946" y="3073063"/>
                </a:moveTo>
                <a:cubicBezTo>
                  <a:pt x="13922459" y="3071826"/>
                  <a:pt x="13918972" y="3070701"/>
                  <a:pt x="13915374" y="3069464"/>
                </a:cubicBezTo>
                <a:cubicBezTo>
                  <a:pt x="13908176" y="3060355"/>
                  <a:pt x="13900979" y="3051246"/>
                  <a:pt x="13893894" y="3042249"/>
                </a:cubicBezTo>
                <a:cubicBezTo>
                  <a:pt x="13897380" y="3043486"/>
                  <a:pt x="13900753" y="3044723"/>
                  <a:pt x="13904240" y="3045960"/>
                </a:cubicBezTo>
                <a:cubicBezTo>
                  <a:pt x="13911325" y="3055070"/>
                  <a:pt x="13918523" y="3064066"/>
                  <a:pt x="13925946" y="3073063"/>
                </a:cubicBezTo>
                <a:close/>
                <a:moveTo>
                  <a:pt x="13904914" y="3066091"/>
                </a:moveTo>
                <a:cubicBezTo>
                  <a:pt x="13901204" y="3064854"/>
                  <a:pt x="13897606" y="3063729"/>
                  <a:pt x="13893894" y="3062492"/>
                </a:cubicBezTo>
                <a:cubicBezTo>
                  <a:pt x="13886696" y="3053158"/>
                  <a:pt x="13879611" y="3043936"/>
                  <a:pt x="13872527" y="3034827"/>
                </a:cubicBezTo>
                <a:cubicBezTo>
                  <a:pt x="13876125" y="3036064"/>
                  <a:pt x="13879724" y="3037301"/>
                  <a:pt x="13883323" y="3038651"/>
                </a:cubicBezTo>
                <a:cubicBezTo>
                  <a:pt x="13890521" y="3047647"/>
                  <a:pt x="13897718" y="3056869"/>
                  <a:pt x="13904914" y="3066091"/>
                </a:cubicBezTo>
                <a:close/>
                <a:moveTo>
                  <a:pt x="13883997" y="3059343"/>
                </a:moveTo>
                <a:cubicBezTo>
                  <a:pt x="13880174" y="3058106"/>
                  <a:pt x="13876351" y="3056869"/>
                  <a:pt x="13872527" y="3055744"/>
                </a:cubicBezTo>
                <a:cubicBezTo>
                  <a:pt x="13865330" y="3046298"/>
                  <a:pt x="13858245" y="3036851"/>
                  <a:pt x="13851272" y="3027517"/>
                </a:cubicBezTo>
                <a:cubicBezTo>
                  <a:pt x="13854983" y="3028754"/>
                  <a:pt x="13858806" y="3030104"/>
                  <a:pt x="13862518" y="3031341"/>
                </a:cubicBezTo>
                <a:cubicBezTo>
                  <a:pt x="13869603" y="3040562"/>
                  <a:pt x="13876688" y="3049897"/>
                  <a:pt x="13883997" y="3059343"/>
                </a:cubicBezTo>
                <a:close/>
                <a:moveTo>
                  <a:pt x="13829792" y="3020320"/>
                </a:moveTo>
                <a:cubicBezTo>
                  <a:pt x="13833728" y="3021557"/>
                  <a:pt x="13837551" y="3022906"/>
                  <a:pt x="13841488" y="3024143"/>
                </a:cubicBezTo>
                <a:cubicBezTo>
                  <a:pt x="13848461" y="3033590"/>
                  <a:pt x="13855546" y="3043149"/>
                  <a:pt x="13862742" y="3052708"/>
                </a:cubicBezTo>
                <a:cubicBezTo>
                  <a:pt x="13858806" y="3051471"/>
                  <a:pt x="13854758" y="3050346"/>
                  <a:pt x="13850822" y="3049109"/>
                </a:cubicBezTo>
                <a:cubicBezTo>
                  <a:pt x="13843737" y="3039550"/>
                  <a:pt x="13836765" y="3029879"/>
                  <a:pt x="13829792" y="3020320"/>
                </a:cubicBezTo>
                <a:close/>
                <a:moveTo>
                  <a:pt x="13841488" y="3046298"/>
                </a:moveTo>
                <a:cubicBezTo>
                  <a:pt x="13837328" y="3045061"/>
                  <a:pt x="13833278" y="3043936"/>
                  <a:pt x="13829229" y="3042699"/>
                </a:cubicBezTo>
                <a:cubicBezTo>
                  <a:pt x="13822144" y="3032915"/>
                  <a:pt x="13815172" y="3023243"/>
                  <a:pt x="13808312" y="3013460"/>
                </a:cubicBezTo>
                <a:cubicBezTo>
                  <a:pt x="13812361" y="3014697"/>
                  <a:pt x="13816409" y="3015934"/>
                  <a:pt x="13820459" y="3017283"/>
                </a:cubicBezTo>
                <a:cubicBezTo>
                  <a:pt x="13827319" y="3026955"/>
                  <a:pt x="13834291" y="3036626"/>
                  <a:pt x="13841488" y="3046298"/>
                </a:cubicBezTo>
                <a:close/>
                <a:moveTo>
                  <a:pt x="13843962" y="3017620"/>
                </a:moveTo>
                <a:cubicBezTo>
                  <a:pt x="13837328" y="3008624"/>
                  <a:pt x="13830804" y="2999739"/>
                  <a:pt x="13824394" y="2990855"/>
                </a:cubicBezTo>
                <a:cubicBezTo>
                  <a:pt x="13827993" y="2992092"/>
                  <a:pt x="13831592" y="2993442"/>
                  <a:pt x="13835190" y="2994791"/>
                </a:cubicBezTo>
                <a:cubicBezTo>
                  <a:pt x="13841712" y="3003563"/>
                  <a:pt x="13848236" y="3012447"/>
                  <a:pt x="13854983" y="3021332"/>
                </a:cubicBezTo>
                <a:cubicBezTo>
                  <a:pt x="13851272" y="3019982"/>
                  <a:pt x="13847673" y="3018858"/>
                  <a:pt x="13843962" y="3017620"/>
                </a:cubicBezTo>
                <a:close/>
                <a:moveTo>
                  <a:pt x="13834291" y="3014472"/>
                </a:moveTo>
                <a:cubicBezTo>
                  <a:pt x="13830466" y="3013235"/>
                  <a:pt x="13826643" y="3011997"/>
                  <a:pt x="13822820" y="3010761"/>
                </a:cubicBezTo>
                <a:cubicBezTo>
                  <a:pt x="13816185" y="3001651"/>
                  <a:pt x="13809774" y="2992542"/>
                  <a:pt x="13803365" y="2983545"/>
                </a:cubicBezTo>
                <a:cubicBezTo>
                  <a:pt x="13807075" y="2984783"/>
                  <a:pt x="13810899" y="2986132"/>
                  <a:pt x="13814611" y="2987481"/>
                </a:cubicBezTo>
                <a:cubicBezTo>
                  <a:pt x="13821133" y="2996366"/>
                  <a:pt x="13827655" y="3005362"/>
                  <a:pt x="13834291" y="3014472"/>
                </a:cubicBezTo>
                <a:close/>
                <a:moveTo>
                  <a:pt x="13813597" y="3007837"/>
                </a:moveTo>
                <a:cubicBezTo>
                  <a:pt x="13809549" y="3006600"/>
                  <a:pt x="13805613" y="3005362"/>
                  <a:pt x="13801677" y="3004126"/>
                </a:cubicBezTo>
                <a:cubicBezTo>
                  <a:pt x="13795155" y="2994791"/>
                  <a:pt x="13788744" y="2985570"/>
                  <a:pt x="13782335" y="2976461"/>
                </a:cubicBezTo>
                <a:cubicBezTo>
                  <a:pt x="13786271" y="2977698"/>
                  <a:pt x="13790094" y="2979047"/>
                  <a:pt x="13794030" y="2980396"/>
                </a:cubicBezTo>
                <a:cubicBezTo>
                  <a:pt x="13800441" y="2989506"/>
                  <a:pt x="13806963" y="2998615"/>
                  <a:pt x="13813597" y="3007837"/>
                </a:cubicBezTo>
                <a:close/>
                <a:moveTo>
                  <a:pt x="13792680" y="3001427"/>
                </a:moveTo>
                <a:cubicBezTo>
                  <a:pt x="13788519" y="3000189"/>
                  <a:pt x="13784471" y="2998953"/>
                  <a:pt x="13780422" y="2997828"/>
                </a:cubicBezTo>
                <a:cubicBezTo>
                  <a:pt x="13773900" y="2988381"/>
                  <a:pt x="13767489" y="2978935"/>
                  <a:pt x="13761192" y="2969600"/>
                </a:cubicBezTo>
                <a:cubicBezTo>
                  <a:pt x="13765241" y="2970838"/>
                  <a:pt x="13769289" y="2972187"/>
                  <a:pt x="13773338" y="2973537"/>
                </a:cubicBezTo>
                <a:cubicBezTo>
                  <a:pt x="13779636" y="2982758"/>
                  <a:pt x="13786045" y="2992092"/>
                  <a:pt x="13792680" y="3001427"/>
                </a:cubicBezTo>
                <a:close/>
                <a:moveTo>
                  <a:pt x="13649069" y="2872661"/>
                </a:moveTo>
                <a:cubicBezTo>
                  <a:pt x="13653119" y="2873898"/>
                  <a:pt x="13657280" y="2875135"/>
                  <a:pt x="13661441" y="2876484"/>
                </a:cubicBezTo>
                <a:cubicBezTo>
                  <a:pt x="13667400" y="2886268"/>
                  <a:pt x="13673474" y="2896165"/>
                  <a:pt x="13679659" y="2906061"/>
                </a:cubicBezTo>
                <a:cubicBezTo>
                  <a:pt x="13675386" y="2904824"/>
                  <a:pt x="13671225" y="2903587"/>
                  <a:pt x="13667064" y="2902462"/>
                </a:cubicBezTo>
                <a:cubicBezTo>
                  <a:pt x="13661103" y="2892454"/>
                  <a:pt x="13655030" y="2882557"/>
                  <a:pt x="13649069" y="2872661"/>
                </a:cubicBezTo>
                <a:close/>
                <a:moveTo>
                  <a:pt x="13669650" y="2879071"/>
                </a:moveTo>
                <a:cubicBezTo>
                  <a:pt x="13673586" y="2880308"/>
                  <a:pt x="13677635" y="2881657"/>
                  <a:pt x="13681683" y="2882894"/>
                </a:cubicBezTo>
                <a:cubicBezTo>
                  <a:pt x="13687756" y="2892566"/>
                  <a:pt x="13693942" y="2902350"/>
                  <a:pt x="13700126" y="2912246"/>
                </a:cubicBezTo>
                <a:cubicBezTo>
                  <a:pt x="13695965" y="2911009"/>
                  <a:pt x="13691917" y="2909772"/>
                  <a:pt x="13687869" y="2908535"/>
                </a:cubicBezTo>
                <a:cubicBezTo>
                  <a:pt x="13681683" y="2898639"/>
                  <a:pt x="13675611" y="2888742"/>
                  <a:pt x="13669650" y="2879071"/>
                </a:cubicBezTo>
                <a:close/>
                <a:moveTo>
                  <a:pt x="13685508" y="2915283"/>
                </a:moveTo>
                <a:cubicBezTo>
                  <a:pt x="13691467" y="2924842"/>
                  <a:pt x="13697540" y="2934401"/>
                  <a:pt x="13703726" y="2944072"/>
                </a:cubicBezTo>
                <a:cubicBezTo>
                  <a:pt x="13699340" y="2942835"/>
                  <a:pt x="13695066" y="2941710"/>
                  <a:pt x="13690905" y="2940586"/>
                </a:cubicBezTo>
                <a:cubicBezTo>
                  <a:pt x="13684832" y="2930914"/>
                  <a:pt x="13678759" y="2921243"/>
                  <a:pt x="13672912" y="2911571"/>
                </a:cubicBezTo>
                <a:cubicBezTo>
                  <a:pt x="13676961" y="2912809"/>
                  <a:pt x="13681234" y="2914046"/>
                  <a:pt x="13685508" y="2915283"/>
                </a:cubicBezTo>
                <a:close/>
                <a:moveTo>
                  <a:pt x="13693717" y="2917757"/>
                </a:moveTo>
                <a:cubicBezTo>
                  <a:pt x="13697765" y="2918994"/>
                  <a:pt x="13701926" y="2920231"/>
                  <a:pt x="13706087" y="2921580"/>
                </a:cubicBezTo>
                <a:cubicBezTo>
                  <a:pt x="13712048" y="2931027"/>
                  <a:pt x="13718232" y="2940474"/>
                  <a:pt x="13724418" y="2949920"/>
                </a:cubicBezTo>
                <a:cubicBezTo>
                  <a:pt x="13720144" y="2948683"/>
                  <a:pt x="13715984" y="2947446"/>
                  <a:pt x="13711823" y="2946321"/>
                </a:cubicBezTo>
                <a:cubicBezTo>
                  <a:pt x="13705749" y="2936763"/>
                  <a:pt x="13699676" y="2927203"/>
                  <a:pt x="13693717" y="2917757"/>
                </a:cubicBezTo>
                <a:close/>
                <a:moveTo>
                  <a:pt x="13731278" y="2960379"/>
                </a:moveTo>
                <a:cubicBezTo>
                  <a:pt x="13737576" y="2969938"/>
                  <a:pt x="13743986" y="2979497"/>
                  <a:pt x="13750395" y="2989168"/>
                </a:cubicBezTo>
                <a:cubicBezTo>
                  <a:pt x="13746011" y="2987931"/>
                  <a:pt x="13741737" y="2986807"/>
                  <a:pt x="13737464" y="2985682"/>
                </a:cubicBezTo>
                <a:cubicBezTo>
                  <a:pt x="13731053" y="2976011"/>
                  <a:pt x="13724756" y="2966339"/>
                  <a:pt x="13718457" y="2956668"/>
                </a:cubicBezTo>
                <a:cubicBezTo>
                  <a:pt x="13722731" y="2957905"/>
                  <a:pt x="13727004" y="2959142"/>
                  <a:pt x="13731278" y="2960379"/>
                </a:cubicBezTo>
                <a:close/>
                <a:moveTo>
                  <a:pt x="13739825" y="2962965"/>
                </a:moveTo>
                <a:cubicBezTo>
                  <a:pt x="13743986" y="2964202"/>
                  <a:pt x="13748147" y="2965440"/>
                  <a:pt x="13752308" y="2966789"/>
                </a:cubicBezTo>
                <a:cubicBezTo>
                  <a:pt x="13758606" y="2976236"/>
                  <a:pt x="13765016" y="2985682"/>
                  <a:pt x="13771538" y="2995241"/>
                </a:cubicBezTo>
                <a:cubicBezTo>
                  <a:pt x="13767264" y="2994004"/>
                  <a:pt x="13763103" y="2992767"/>
                  <a:pt x="13758942" y="2991642"/>
                </a:cubicBezTo>
                <a:cubicBezTo>
                  <a:pt x="13752533" y="2982084"/>
                  <a:pt x="13746122" y="2972525"/>
                  <a:pt x="13739825" y="2962965"/>
                </a:cubicBezTo>
                <a:close/>
                <a:moveTo>
                  <a:pt x="13753770" y="2958692"/>
                </a:moveTo>
                <a:cubicBezTo>
                  <a:pt x="13747471" y="2949358"/>
                  <a:pt x="13741399" y="2940136"/>
                  <a:pt x="13735326" y="2930914"/>
                </a:cubicBezTo>
                <a:cubicBezTo>
                  <a:pt x="13739149" y="2932152"/>
                  <a:pt x="13743087" y="2933501"/>
                  <a:pt x="13747022" y="2934851"/>
                </a:cubicBezTo>
                <a:cubicBezTo>
                  <a:pt x="13753094" y="2943960"/>
                  <a:pt x="13759393" y="2953182"/>
                  <a:pt x="13765691" y="2962403"/>
                </a:cubicBezTo>
                <a:cubicBezTo>
                  <a:pt x="13761641" y="2961166"/>
                  <a:pt x="13757705" y="2959929"/>
                  <a:pt x="13753770" y="2958692"/>
                </a:cubicBezTo>
                <a:close/>
                <a:moveTo>
                  <a:pt x="13745110" y="2956105"/>
                </a:moveTo>
                <a:cubicBezTo>
                  <a:pt x="13740949" y="2954868"/>
                  <a:pt x="13736901" y="2953631"/>
                  <a:pt x="13732852" y="2952394"/>
                </a:cubicBezTo>
                <a:cubicBezTo>
                  <a:pt x="13726667" y="2942948"/>
                  <a:pt x="13720595" y="2933501"/>
                  <a:pt x="13714522" y="2924167"/>
                </a:cubicBezTo>
                <a:cubicBezTo>
                  <a:pt x="13718570" y="2925404"/>
                  <a:pt x="13722506" y="2926753"/>
                  <a:pt x="13726667" y="2927990"/>
                </a:cubicBezTo>
                <a:cubicBezTo>
                  <a:pt x="13732740" y="2937325"/>
                  <a:pt x="13738926" y="2946659"/>
                  <a:pt x="13745110" y="2956105"/>
                </a:cubicBezTo>
                <a:close/>
                <a:moveTo>
                  <a:pt x="13708561" y="2914833"/>
                </a:moveTo>
                <a:cubicBezTo>
                  <a:pt x="13702264" y="2905049"/>
                  <a:pt x="13696191" y="2895265"/>
                  <a:pt x="13690117" y="2885706"/>
                </a:cubicBezTo>
                <a:cubicBezTo>
                  <a:pt x="13693942" y="2886943"/>
                  <a:pt x="13697878" y="2888292"/>
                  <a:pt x="13701814" y="2889642"/>
                </a:cubicBezTo>
                <a:cubicBezTo>
                  <a:pt x="13707887" y="2899201"/>
                  <a:pt x="13714184" y="2908873"/>
                  <a:pt x="13720482" y="2918656"/>
                </a:cubicBezTo>
                <a:cubicBezTo>
                  <a:pt x="13716434" y="2917307"/>
                  <a:pt x="13712497" y="2916070"/>
                  <a:pt x="13708561" y="2914833"/>
                </a:cubicBezTo>
                <a:close/>
                <a:moveTo>
                  <a:pt x="13684158" y="2876147"/>
                </a:moveTo>
                <a:cubicBezTo>
                  <a:pt x="13678085" y="2866363"/>
                  <a:pt x="13672124" y="2856691"/>
                  <a:pt x="13666276" y="2847020"/>
                </a:cubicBezTo>
                <a:cubicBezTo>
                  <a:pt x="13669988" y="2848369"/>
                  <a:pt x="13673699" y="2849606"/>
                  <a:pt x="13677522" y="2850956"/>
                </a:cubicBezTo>
                <a:cubicBezTo>
                  <a:pt x="13683483" y="2860403"/>
                  <a:pt x="13689556" y="2870074"/>
                  <a:pt x="13695740" y="2879858"/>
                </a:cubicBezTo>
                <a:cubicBezTo>
                  <a:pt x="13691805" y="2878621"/>
                  <a:pt x="13687869" y="2877384"/>
                  <a:pt x="13684158" y="2876147"/>
                </a:cubicBezTo>
                <a:close/>
                <a:moveTo>
                  <a:pt x="13675835" y="2873448"/>
                </a:moveTo>
                <a:cubicBezTo>
                  <a:pt x="13671786" y="2872211"/>
                  <a:pt x="13667851" y="2870974"/>
                  <a:pt x="13664027" y="2869737"/>
                </a:cubicBezTo>
                <a:cubicBezTo>
                  <a:pt x="13657954" y="2859840"/>
                  <a:pt x="13651994" y="2849944"/>
                  <a:pt x="13646258" y="2840272"/>
                </a:cubicBezTo>
                <a:cubicBezTo>
                  <a:pt x="13650083" y="2841509"/>
                  <a:pt x="13654018" y="2842859"/>
                  <a:pt x="13657954" y="2844208"/>
                </a:cubicBezTo>
                <a:cubicBezTo>
                  <a:pt x="13663690" y="2853880"/>
                  <a:pt x="13669763" y="2863551"/>
                  <a:pt x="13675835" y="2873448"/>
                </a:cubicBezTo>
                <a:close/>
                <a:moveTo>
                  <a:pt x="13655818" y="2867263"/>
                </a:moveTo>
                <a:cubicBezTo>
                  <a:pt x="13651657" y="2866026"/>
                  <a:pt x="13647609" y="2864788"/>
                  <a:pt x="13643672" y="2863664"/>
                </a:cubicBezTo>
                <a:cubicBezTo>
                  <a:pt x="13637712" y="2853655"/>
                  <a:pt x="13631864" y="2843646"/>
                  <a:pt x="13626016" y="2833750"/>
                </a:cubicBezTo>
                <a:cubicBezTo>
                  <a:pt x="13629952" y="2834987"/>
                  <a:pt x="13634000" y="2836224"/>
                  <a:pt x="13638049" y="2837573"/>
                </a:cubicBezTo>
                <a:cubicBezTo>
                  <a:pt x="13643897" y="2847357"/>
                  <a:pt x="13649857" y="2857254"/>
                  <a:pt x="13655818" y="2867263"/>
                </a:cubicBezTo>
                <a:close/>
                <a:moveTo>
                  <a:pt x="13635800" y="2861302"/>
                </a:moveTo>
                <a:cubicBezTo>
                  <a:pt x="13631527" y="2860065"/>
                  <a:pt x="13627366" y="2858941"/>
                  <a:pt x="13623317" y="2857816"/>
                </a:cubicBezTo>
                <a:cubicBezTo>
                  <a:pt x="13617357" y="2847695"/>
                  <a:pt x="13611621" y="2837573"/>
                  <a:pt x="13605885" y="2827564"/>
                </a:cubicBezTo>
                <a:cubicBezTo>
                  <a:pt x="13609934" y="2828801"/>
                  <a:pt x="13614095" y="2830038"/>
                  <a:pt x="13618256" y="2831275"/>
                </a:cubicBezTo>
                <a:cubicBezTo>
                  <a:pt x="13623991" y="2841172"/>
                  <a:pt x="13629839" y="2851181"/>
                  <a:pt x="13635800" y="2861302"/>
                </a:cubicBezTo>
                <a:close/>
                <a:moveTo>
                  <a:pt x="13620731" y="2824528"/>
                </a:moveTo>
                <a:cubicBezTo>
                  <a:pt x="13615108" y="2814969"/>
                  <a:pt x="13609598" y="2805410"/>
                  <a:pt x="13604311" y="2795963"/>
                </a:cubicBezTo>
                <a:cubicBezTo>
                  <a:pt x="13608135" y="2797200"/>
                  <a:pt x="13612071" y="2798550"/>
                  <a:pt x="13616007" y="2799899"/>
                </a:cubicBezTo>
                <a:cubicBezTo>
                  <a:pt x="13621405" y="2809234"/>
                  <a:pt x="13626915" y="2818680"/>
                  <a:pt x="13632651" y="2828239"/>
                </a:cubicBezTo>
                <a:cubicBezTo>
                  <a:pt x="13628602" y="2826890"/>
                  <a:pt x="13624554" y="2825653"/>
                  <a:pt x="13620731" y="2824528"/>
                </a:cubicBezTo>
                <a:close/>
                <a:moveTo>
                  <a:pt x="13612858" y="2822054"/>
                </a:moveTo>
                <a:cubicBezTo>
                  <a:pt x="13608697" y="2820817"/>
                  <a:pt x="13604649" y="2819580"/>
                  <a:pt x="13600713" y="2818455"/>
                </a:cubicBezTo>
                <a:cubicBezTo>
                  <a:pt x="13595202" y="2808784"/>
                  <a:pt x="13589805" y="2799112"/>
                  <a:pt x="13584405" y="2789553"/>
                </a:cubicBezTo>
                <a:cubicBezTo>
                  <a:pt x="13588343" y="2790790"/>
                  <a:pt x="13592391" y="2792027"/>
                  <a:pt x="13596439" y="2793377"/>
                </a:cubicBezTo>
                <a:cubicBezTo>
                  <a:pt x="13601837" y="2802823"/>
                  <a:pt x="13607235" y="2812382"/>
                  <a:pt x="13612858" y="2822054"/>
                </a:cubicBezTo>
                <a:close/>
                <a:moveTo>
                  <a:pt x="12296859" y="3699911"/>
                </a:moveTo>
                <a:cubicBezTo>
                  <a:pt x="12298997" y="3697100"/>
                  <a:pt x="12301133" y="3694288"/>
                  <a:pt x="12303383" y="3691589"/>
                </a:cubicBezTo>
                <a:cubicBezTo>
                  <a:pt x="12306981" y="3691252"/>
                  <a:pt x="12310693" y="3690802"/>
                  <a:pt x="12314404" y="3690465"/>
                </a:cubicBezTo>
                <a:cubicBezTo>
                  <a:pt x="12312266" y="3693164"/>
                  <a:pt x="12310017" y="3695750"/>
                  <a:pt x="12307881" y="3698449"/>
                </a:cubicBezTo>
                <a:cubicBezTo>
                  <a:pt x="12304169" y="3698899"/>
                  <a:pt x="12300459" y="3699461"/>
                  <a:pt x="12296859" y="3699911"/>
                </a:cubicBezTo>
                <a:close/>
                <a:moveTo>
                  <a:pt x="12300684" y="3707109"/>
                </a:moveTo>
                <a:cubicBezTo>
                  <a:pt x="12298546" y="3709695"/>
                  <a:pt x="12296523" y="3712282"/>
                  <a:pt x="12294385" y="3714756"/>
                </a:cubicBezTo>
                <a:cubicBezTo>
                  <a:pt x="12290900" y="3715431"/>
                  <a:pt x="12287413" y="3715993"/>
                  <a:pt x="12283927" y="3716668"/>
                </a:cubicBezTo>
                <a:cubicBezTo>
                  <a:pt x="12285951" y="3713969"/>
                  <a:pt x="12288088" y="3711270"/>
                  <a:pt x="12290112" y="3708570"/>
                </a:cubicBezTo>
                <a:cubicBezTo>
                  <a:pt x="12293711" y="3708121"/>
                  <a:pt x="12297197" y="3707558"/>
                  <a:pt x="12300684" y="3707109"/>
                </a:cubicBezTo>
                <a:close/>
                <a:moveTo>
                  <a:pt x="12322838" y="3689453"/>
                </a:moveTo>
                <a:cubicBezTo>
                  <a:pt x="12326323" y="3689115"/>
                  <a:pt x="12329923" y="3688665"/>
                  <a:pt x="12333408" y="3688328"/>
                </a:cubicBezTo>
                <a:cubicBezTo>
                  <a:pt x="12331272" y="3690802"/>
                  <a:pt x="12329135" y="3693164"/>
                  <a:pt x="12327111" y="3695638"/>
                </a:cubicBezTo>
                <a:cubicBezTo>
                  <a:pt x="12323625" y="3696088"/>
                  <a:pt x="12320026" y="3696650"/>
                  <a:pt x="12316540" y="3697100"/>
                </a:cubicBezTo>
                <a:cubicBezTo>
                  <a:pt x="12318677" y="3694626"/>
                  <a:pt x="12320813" y="3692039"/>
                  <a:pt x="12322838" y="3689453"/>
                </a:cubicBezTo>
                <a:close/>
                <a:moveTo>
                  <a:pt x="12341056" y="3689003"/>
                </a:moveTo>
                <a:cubicBezTo>
                  <a:pt x="12341507" y="3688440"/>
                  <a:pt x="12341955" y="3687991"/>
                  <a:pt x="12342406" y="3687428"/>
                </a:cubicBezTo>
                <a:cubicBezTo>
                  <a:pt x="12345780" y="3687091"/>
                  <a:pt x="12349153" y="3686753"/>
                  <a:pt x="12352640" y="3686416"/>
                </a:cubicBezTo>
                <a:cubicBezTo>
                  <a:pt x="12350615" y="3688665"/>
                  <a:pt x="12348592" y="3690802"/>
                  <a:pt x="12346567" y="3693051"/>
                </a:cubicBezTo>
                <a:cubicBezTo>
                  <a:pt x="12343192" y="3693501"/>
                  <a:pt x="12339819" y="3693951"/>
                  <a:pt x="12336445" y="3694401"/>
                </a:cubicBezTo>
                <a:cubicBezTo>
                  <a:pt x="12337907" y="3692601"/>
                  <a:pt x="12339482" y="3690802"/>
                  <a:pt x="12341056" y="3689003"/>
                </a:cubicBezTo>
                <a:close/>
                <a:moveTo>
                  <a:pt x="12349828" y="3678994"/>
                </a:moveTo>
                <a:cubicBezTo>
                  <a:pt x="12351965" y="3676632"/>
                  <a:pt x="12353989" y="3674158"/>
                  <a:pt x="12356125" y="3671796"/>
                </a:cubicBezTo>
                <a:cubicBezTo>
                  <a:pt x="12359725" y="3671572"/>
                  <a:pt x="12363323" y="3671346"/>
                  <a:pt x="12366922" y="3671122"/>
                </a:cubicBezTo>
                <a:cubicBezTo>
                  <a:pt x="12364785" y="3673371"/>
                  <a:pt x="12362762" y="3675620"/>
                  <a:pt x="12360624" y="3677982"/>
                </a:cubicBezTo>
                <a:cubicBezTo>
                  <a:pt x="12356913" y="3678319"/>
                  <a:pt x="12353314" y="3678656"/>
                  <a:pt x="12349828" y="3678994"/>
                </a:cubicBezTo>
                <a:close/>
                <a:moveTo>
                  <a:pt x="12375806" y="3670559"/>
                </a:moveTo>
                <a:cubicBezTo>
                  <a:pt x="12379180" y="3670334"/>
                  <a:pt x="12382666" y="3670110"/>
                  <a:pt x="12386153" y="3669884"/>
                </a:cubicBezTo>
                <a:cubicBezTo>
                  <a:pt x="12384128" y="3671909"/>
                  <a:pt x="12382104" y="3673933"/>
                  <a:pt x="12380079" y="3676070"/>
                </a:cubicBezTo>
                <a:cubicBezTo>
                  <a:pt x="12376594" y="3676407"/>
                  <a:pt x="12373219" y="3676745"/>
                  <a:pt x="12369845" y="3677082"/>
                </a:cubicBezTo>
                <a:cubicBezTo>
                  <a:pt x="12371757" y="3674833"/>
                  <a:pt x="12373782" y="3672696"/>
                  <a:pt x="12375806" y="3670559"/>
                </a:cubicBezTo>
                <a:close/>
                <a:moveTo>
                  <a:pt x="12383341" y="3662350"/>
                </a:moveTo>
                <a:cubicBezTo>
                  <a:pt x="12385365" y="3660101"/>
                  <a:pt x="12387502" y="3657852"/>
                  <a:pt x="12389526" y="3655715"/>
                </a:cubicBezTo>
                <a:cubicBezTo>
                  <a:pt x="12393125" y="3655602"/>
                  <a:pt x="12396723" y="3655490"/>
                  <a:pt x="12400435" y="3655377"/>
                </a:cubicBezTo>
                <a:cubicBezTo>
                  <a:pt x="12398410" y="3657514"/>
                  <a:pt x="12396274" y="3659538"/>
                  <a:pt x="12394249" y="3661675"/>
                </a:cubicBezTo>
                <a:cubicBezTo>
                  <a:pt x="12390539" y="3661900"/>
                  <a:pt x="12386939" y="3662125"/>
                  <a:pt x="12383341" y="3662350"/>
                </a:cubicBezTo>
                <a:close/>
                <a:moveTo>
                  <a:pt x="12409431" y="3655040"/>
                </a:moveTo>
                <a:cubicBezTo>
                  <a:pt x="12412918" y="3654927"/>
                  <a:pt x="12416403" y="3654815"/>
                  <a:pt x="12419890" y="3654703"/>
                </a:cubicBezTo>
                <a:cubicBezTo>
                  <a:pt x="12417865" y="3656614"/>
                  <a:pt x="12415955" y="3658526"/>
                  <a:pt x="12413930" y="3660326"/>
                </a:cubicBezTo>
                <a:cubicBezTo>
                  <a:pt x="12410444" y="3660550"/>
                  <a:pt x="12406957" y="3660775"/>
                  <a:pt x="12403583" y="3661000"/>
                </a:cubicBezTo>
                <a:cubicBezTo>
                  <a:pt x="12405495" y="3659088"/>
                  <a:pt x="12407520" y="3657064"/>
                  <a:pt x="12409431" y="3655040"/>
                </a:cubicBezTo>
                <a:close/>
                <a:moveTo>
                  <a:pt x="12417191" y="3647168"/>
                </a:moveTo>
                <a:cubicBezTo>
                  <a:pt x="12419215" y="3645031"/>
                  <a:pt x="12421240" y="3643007"/>
                  <a:pt x="12423376" y="3640870"/>
                </a:cubicBezTo>
                <a:lnTo>
                  <a:pt x="12434398" y="3640870"/>
                </a:lnTo>
                <a:cubicBezTo>
                  <a:pt x="12432373" y="3642894"/>
                  <a:pt x="12430237" y="3644806"/>
                  <a:pt x="12428212" y="3646830"/>
                </a:cubicBezTo>
                <a:cubicBezTo>
                  <a:pt x="12424502" y="3646943"/>
                  <a:pt x="12420790" y="3647055"/>
                  <a:pt x="12417191" y="3647168"/>
                </a:cubicBezTo>
                <a:close/>
                <a:moveTo>
                  <a:pt x="12429449" y="3654365"/>
                </a:moveTo>
                <a:cubicBezTo>
                  <a:pt x="12432711" y="3654253"/>
                  <a:pt x="12436084" y="3654140"/>
                  <a:pt x="12439346" y="3654028"/>
                </a:cubicBezTo>
                <a:cubicBezTo>
                  <a:pt x="12437433" y="3655715"/>
                  <a:pt x="12435635" y="3657402"/>
                  <a:pt x="12433723" y="3659088"/>
                </a:cubicBezTo>
                <a:cubicBezTo>
                  <a:pt x="12430461" y="3659314"/>
                  <a:pt x="12427088" y="3659538"/>
                  <a:pt x="12423826" y="3659763"/>
                </a:cubicBezTo>
                <a:cubicBezTo>
                  <a:pt x="12425738" y="3657964"/>
                  <a:pt x="12427537" y="3656164"/>
                  <a:pt x="12429449" y="3654365"/>
                </a:cubicBezTo>
                <a:close/>
                <a:moveTo>
                  <a:pt x="12437658" y="3646493"/>
                </a:moveTo>
                <a:cubicBezTo>
                  <a:pt x="12439571" y="3644581"/>
                  <a:pt x="12441594" y="3642782"/>
                  <a:pt x="12443507" y="3640870"/>
                </a:cubicBezTo>
                <a:lnTo>
                  <a:pt x="12454078" y="3640870"/>
                </a:lnTo>
                <a:cubicBezTo>
                  <a:pt x="12452166" y="3642669"/>
                  <a:pt x="12450141" y="3644356"/>
                  <a:pt x="12448230" y="3646156"/>
                </a:cubicBezTo>
                <a:cubicBezTo>
                  <a:pt x="12444631" y="3646268"/>
                  <a:pt x="12441145" y="3646380"/>
                  <a:pt x="12437658" y="3646493"/>
                </a:cubicBezTo>
                <a:close/>
                <a:moveTo>
                  <a:pt x="12451491" y="3633223"/>
                </a:moveTo>
                <a:cubicBezTo>
                  <a:pt x="12661903" y="3431246"/>
                  <a:pt x="12851509" y="3239390"/>
                  <a:pt x="12918422" y="3055857"/>
                </a:cubicBezTo>
                <a:cubicBezTo>
                  <a:pt x="12966330" y="2924392"/>
                  <a:pt x="13325413" y="2725226"/>
                  <a:pt x="13442371" y="2725226"/>
                </a:cubicBezTo>
                <a:cubicBezTo>
                  <a:pt x="13466886" y="2725226"/>
                  <a:pt x="13507146" y="2733773"/>
                  <a:pt x="13555954" y="2749293"/>
                </a:cubicBezTo>
                <a:cubicBezTo>
                  <a:pt x="13561014" y="2758627"/>
                  <a:pt x="13566187" y="2768073"/>
                  <a:pt x="13571474" y="2777633"/>
                </a:cubicBezTo>
                <a:cubicBezTo>
                  <a:pt x="13526826" y="2764587"/>
                  <a:pt x="13489828" y="2757390"/>
                  <a:pt x="13466661" y="2757390"/>
                </a:cubicBezTo>
                <a:cubicBezTo>
                  <a:pt x="13413806" y="2757390"/>
                  <a:pt x="13296510" y="2802711"/>
                  <a:pt x="13181239" y="2867487"/>
                </a:cubicBezTo>
                <a:cubicBezTo>
                  <a:pt x="13118487" y="2902800"/>
                  <a:pt x="12969366" y="2993892"/>
                  <a:pt x="12938890" y="3077224"/>
                </a:cubicBezTo>
                <a:cubicBezTo>
                  <a:pt x="12874675" y="3253110"/>
                  <a:pt x="12679333" y="3438106"/>
                  <a:pt x="12462513" y="3633110"/>
                </a:cubicBezTo>
                <a:lnTo>
                  <a:pt x="12451491" y="3633110"/>
                </a:lnTo>
                <a:close/>
                <a:moveTo>
                  <a:pt x="12463750" y="3640870"/>
                </a:moveTo>
                <a:lnTo>
                  <a:pt x="12473759" y="3640870"/>
                </a:lnTo>
                <a:cubicBezTo>
                  <a:pt x="12471959" y="3642445"/>
                  <a:pt x="12470047" y="3644019"/>
                  <a:pt x="12468247" y="3645594"/>
                </a:cubicBezTo>
                <a:cubicBezTo>
                  <a:pt x="12464874" y="3645706"/>
                  <a:pt x="12461612" y="3645818"/>
                  <a:pt x="12458239" y="3645931"/>
                </a:cubicBezTo>
                <a:cubicBezTo>
                  <a:pt x="12460038" y="3644244"/>
                  <a:pt x="12461837" y="3642557"/>
                  <a:pt x="12463750" y="3640870"/>
                </a:cubicBezTo>
                <a:close/>
                <a:moveTo>
                  <a:pt x="12472184" y="3633223"/>
                </a:moveTo>
                <a:cubicBezTo>
                  <a:pt x="12686531" y="3440130"/>
                  <a:pt x="12878836" y="3256709"/>
                  <a:pt x="12942826" y="3081272"/>
                </a:cubicBezTo>
                <a:cubicBezTo>
                  <a:pt x="12990171" y="2951607"/>
                  <a:pt x="13362861" y="2765037"/>
                  <a:pt x="13466661" y="2765037"/>
                </a:cubicBezTo>
                <a:cubicBezTo>
                  <a:pt x="13489716" y="2765037"/>
                  <a:pt x="13528739" y="2772797"/>
                  <a:pt x="13576871" y="2787304"/>
                </a:cubicBezTo>
                <a:cubicBezTo>
                  <a:pt x="13582157" y="2796863"/>
                  <a:pt x="13587667" y="2806534"/>
                  <a:pt x="13593178" y="2816318"/>
                </a:cubicBezTo>
                <a:cubicBezTo>
                  <a:pt x="13549431" y="2804060"/>
                  <a:pt x="13513332" y="2797200"/>
                  <a:pt x="13490952" y="2797200"/>
                </a:cubicBezTo>
                <a:cubicBezTo>
                  <a:pt x="13385240" y="2797200"/>
                  <a:pt x="13009065" y="2977473"/>
                  <a:pt x="12963406" y="3102640"/>
                </a:cubicBezTo>
                <a:cubicBezTo>
                  <a:pt x="12902228" y="3270429"/>
                  <a:pt x="12703737" y="3447103"/>
                  <a:pt x="12482867" y="3633110"/>
                </a:cubicBezTo>
                <a:lnTo>
                  <a:pt x="12472184" y="3633110"/>
                </a:lnTo>
                <a:close/>
                <a:moveTo>
                  <a:pt x="13579008" y="2779882"/>
                </a:moveTo>
                <a:cubicBezTo>
                  <a:pt x="13573722" y="2770435"/>
                  <a:pt x="13568550" y="2760988"/>
                  <a:pt x="13563601" y="2751767"/>
                </a:cubicBezTo>
                <a:cubicBezTo>
                  <a:pt x="13567425" y="2753004"/>
                  <a:pt x="13571361" y="2754353"/>
                  <a:pt x="13575297" y="2755703"/>
                </a:cubicBezTo>
                <a:cubicBezTo>
                  <a:pt x="13580357" y="2764812"/>
                  <a:pt x="13585531" y="2774146"/>
                  <a:pt x="13590929" y="2783593"/>
                </a:cubicBezTo>
                <a:cubicBezTo>
                  <a:pt x="13586881" y="2782243"/>
                  <a:pt x="13582945" y="2781006"/>
                  <a:pt x="13579008" y="2779882"/>
                </a:cubicBezTo>
                <a:close/>
                <a:moveTo>
                  <a:pt x="13558541" y="2742545"/>
                </a:moveTo>
                <a:cubicBezTo>
                  <a:pt x="13553255" y="2732649"/>
                  <a:pt x="13547969" y="2722977"/>
                  <a:pt x="13542909" y="2713418"/>
                </a:cubicBezTo>
                <a:cubicBezTo>
                  <a:pt x="13546619" y="2714655"/>
                  <a:pt x="13550444" y="2716005"/>
                  <a:pt x="13554267" y="2717354"/>
                </a:cubicBezTo>
                <a:cubicBezTo>
                  <a:pt x="13559440" y="2726801"/>
                  <a:pt x="13564614" y="2736472"/>
                  <a:pt x="13570124" y="2746256"/>
                </a:cubicBezTo>
                <a:cubicBezTo>
                  <a:pt x="13566187" y="2745019"/>
                  <a:pt x="13562364" y="2743782"/>
                  <a:pt x="13558541" y="2742545"/>
                </a:cubicBezTo>
                <a:close/>
                <a:moveTo>
                  <a:pt x="13551118" y="2740184"/>
                </a:moveTo>
                <a:cubicBezTo>
                  <a:pt x="13504560" y="2725676"/>
                  <a:pt x="13466212" y="2717692"/>
                  <a:pt x="13442482" y="2717692"/>
                </a:cubicBezTo>
                <a:cubicBezTo>
                  <a:pt x="13336659" y="2717692"/>
                  <a:pt x="12965879" y="2911121"/>
                  <a:pt x="12914486" y="3052033"/>
                </a:cubicBezTo>
                <a:cubicBezTo>
                  <a:pt x="12847348" y="3235904"/>
                  <a:pt x="12654931" y="3429447"/>
                  <a:pt x="12442270" y="3633223"/>
                </a:cubicBezTo>
                <a:lnTo>
                  <a:pt x="12430799" y="3633223"/>
                </a:lnTo>
                <a:cubicBezTo>
                  <a:pt x="12637274" y="3422362"/>
                  <a:pt x="12824181" y="3222072"/>
                  <a:pt x="12894019" y="3030554"/>
                </a:cubicBezTo>
                <a:cubicBezTo>
                  <a:pt x="12945412" y="2889642"/>
                  <a:pt x="13299659" y="2685416"/>
                  <a:pt x="13418192" y="2685416"/>
                </a:cubicBezTo>
                <a:cubicBezTo>
                  <a:pt x="13445631" y="2685416"/>
                  <a:pt x="13487129" y="2694750"/>
                  <a:pt x="13535373" y="2710832"/>
                </a:cubicBezTo>
                <a:cubicBezTo>
                  <a:pt x="13540435" y="2720503"/>
                  <a:pt x="13545720" y="2730287"/>
                  <a:pt x="13551118" y="2740184"/>
                </a:cubicBezTo>
                <a:close/>
                <a:moveTo>
                  <a:pt x="13418192" y="2677881"/>
                </a:moveTo>
                <a:cubicBezTo>
                  <a:pt x="13298760" y="2677881"/>
                  <a:pt x="12941927" y="2884244"/>
                  <a:pt x="12889969" y="3026730"/>
                </a:cubicBezTo>
                <a:cubicBezTo>
                  <a:pt x="12819907" y="3218698"/>
                  <a:pt x="12630526" y="3420562"/>
                  <a:pt x="12421914" y="3633335"/>
                </a:cubicBezTo>
                <a:lnTo>
                  <a:pt x="12410106" y="3633335"/>
                </a:lnTo>
                <a:cubicBezTo>
                  <a:pt x="12612646" y="3413477"/>
                  <a:pt x="12796742" y="3204753"/>
                  <a:pt x="12869502" y="3005362"/>
                </a:cubicBezTo>
                <a:cubicBezTo>
                  <a:pt x="12923033" y="2858603"/>
                  <a:pt x="13276830" y="2645830"/>
                  <a:pt x="13393900" y="2645830"/>
                </a:cubicBezTo>
                <a:cubicBezTo>
                  <a:pt x="13422465" y="2645830"/>
                  <a:pt x="13465311" y="2655614"/>
                  <a:pt x="13515469" y="2673158"/>
                </a:cubicBezTo>
                <a:cubicBezTo>
                  <a:pt x="13520304" y="2682604"/>
                  <a:pt x="13525364" y="2692276"/>
                  <a:pt x="13530651" y="2702172"/>
                </a:cubicBezTo>
                <a:cubicBezTo>
                  <a:pt x="13482743" y="2686428"/>
                  <a:pt x="13443045" y="2677881"/>
                  <a:pt x="13418192" y="2677881"/>
                </a:cubicBezTo>
                <a:close/>
                <a:moveTo>
                  <a:pt x="12414493" y="3640870"/>
                </a:moveTo>
                <a:cubicBezTo>
                  <a:pt x="12412355" y="3643007"/>
                  <a:pt x="12410219" y="3645256"/>
                  <a:pt x="12408082" y="3647393"/>
                </a:cubicBezTo>
                <a:cubicBezTo>
                  <a:pt x="12404258" y="3647505"/>
                  <a:pt x="12400548" y="3647618"/>
                  <a:pt x="12396723" y="3647730"/>
                </a:cubicBezTo>
                <a:cubicBezTo>
                  <a:pt x="12398861" y="3645368"/>
                  <a:pt x="12400997" y="3643119"/>
                  <a:pt x="12403134" y="3640758"/>
                </a:cubicBezTo>
                <a:lnTo>
                  <a:pt x="12414493" y="3640758"/>
                </a:lnTo>
                <a:close/>
                <a:moveTo>
                  <a:pt x="12388065" y="3648068"/>
                </a:moveTo>
                <a:cubicBezTo>
                  <a:pt x="12384128" y="3648180"/>
                  <a:pt x="12380192" y="3648292"/>
                  <a:pt x="12376369" y="3648405"/>
                </a:cubicBezTo>
                <a:cubicBezTo>
                  <a:pt x="12378617" y="3645818"/>
                  <a:pt x="12380755" y="3643344"/>
                  <a:pt x="12383003" y="3640758"/>
                </a:cubicBezTo>
                <a:lnTo>
                  <a:pt x="12394812" y="3640758"/>
                </a:lnTo>
                <a:cubicBezTo>
                  <a:pt x="12392450" y="3643232"/>
                  <a:pt x="12390314" y="3645706"/>
                  <a:pt x="12388065" y="3648068"/>
                </a:cubicBezTo>
                <a:close/>
                <a:moveTo>
                  <a:pt x="12380755" y="3655940"/>
                </a:moveTo>
                <a:cubicBezTo>
                  <a:pt x="12378617" y="3658301"/>
                  <a:pt x="12376481" y="3660550"/>
                  <a:pt x="12374344" y="3662912"/>
                </a:cubicBezTo>
                <a:cubicBezTo>
                  <a:pt x="12370633" y="3663137"/>
                  <a:pt x="12366810" y="3663362"/>
                  <a:pt x="12363098" y="3663699"/>
                </a:cubicBezTo>
                <a:cubicBezTo>
                  <a:pt x="12365235" y="3661225"/>
                  <a:pt x="12367371" y="3658751"/>
                  <a:pt x="12369509" y="3656390"/>
                </a:cubicBezTo>
                <a:cubicBezTo>
                  <a:pt x="12373219" y="3656277"/>
                  <a:pt x="12377043" y="3656052"/>
                  <a:pt x="12380755" y="3655940"/>
                </a:cubicBezTo>
                <a:close/>
                <a:moveTo>
                  <a:pt x="12354438" y="3664261"/>
                </a:moveTo>
                <a:cubicBezTo>
                  <a:pt x="12350615" y="3664487"/>
                  <a:pt x="12346679" y="3664824"/>
                  <a:pt x="12342856" y="3665049"/>
                </a:cubicBezTo>
                <a:cubicBezTo>
                  <a:pt x="12345105" y="3662350"/>
                  <a:pt x="12347242" y="3659651"/>
                  <a:pt x="12349491" y="3656952"/>
                </a:cubicBezTo>
                <a:cubicBezTo>
                  <a:pt x="12353314" y="3656839"/>
                  <a:pt x="12357250" y="3656727"/>
                  <a:pt x="12361074" y="3656614"/>
                </a:cubicBezTo>
                <a:cubicBezTo>
                  <a:pt x="12358937" y="3659201"/>
                  <a:pt x="12356688" y="3661787"/>
                  <a:pt x="12354438" y="3664261"/>
                </a:cubicBezTo>
                <a:close/>
                <a:moveTo>
                  <a:pt x="12347353" y="3672471"/>
                </a:moveTo>
                <a:cubicBezTo>
                  <a:pt x="12345217" y="3674945"/>
                  <a:pt x="12342969" y="3677419"/>
                  <a:pt x="12340831" y="3680006"/>
                </a:cubicBezTo>
                <a:cubicBezTo>
                  <a:pt x="12337121" y="3680343"/>
                  <a:pt x="12333408" y="3680793"/>
                  <a:pt x="12329810" y="3681130"/>
                </a:cubicBezTo>
                <a:cubicBezTo>
                  <a:pt x="12331946" y="3678544"/>
                  <a:pt x="12334084" y="3675845"/>
                  <a:pt x="12336220" y="3673258"/>
                </a:cubicBezTo>
                <a:cubicBezTo>
                  <a:pt x="12339932" y="3672921"/>
                  <a:pt x="12343643" y="3672696"/>
                  <a:pt x="12347353" y="3672471"/>
                </a:cubicBezTo>
                <a:close/>
                <a:moveTo>
                  <a:pt x="12323063" y="3679781"/>
                </a:moveTo>
                <a:cubicBezTo>
                  <a:pt x="12322500" y="3680456"/>
                  <a:pt x="12321826" y="3681243"/>
                  <a:pt x="12321263" y="3681918"/>
                </a:cubicBezTo>
                <a:cubicBezTo>
                  <a:pt x="12317440" y="3682368"/>
                  <a:pt x="12313616" y="3682705"/>
                  <a:pt x="12309905" y="3683155"/>
                </a:cubicBezTo>
                <a:cubicBezTo>
                  <a:pt x="12310243" y="3682705"/>
                  <a:pt x="12310580" y="3682255"/>
                  <a:pt x="12310917" y="3681805"/>
                </a:cubicBezTo>
                <a:cubicBezTo>
                  <a:pt x="12312829" y="3679444"/>
                  <a:pt x="12314629" y="3676969"/>
                  <a:pt x="12316540" y="3674608"/>
                </a:cubicBezTo>
                <a:cubicBezTo>
                  <a:pt x="12320364" y="3674383"/>
                  <a:pt x="12324187" y="3674046"/>
                  <a:pt x="12328011" y="3673821"/>
                </a:cubicBezTo>
                <a:cubicBezTo>
                  <a:pt x="12326323" y="3675733"/>
                  <a:pt x="12324750" y="3677757"/>
                  <a:pt x="12323063" y="3679781"/>
                </a:cubicBezTo>
                <a:close/>
                <a:moveTo>
                  <a:pt x="12295173" y="3692489"/>
                </a:moveTo>
                <a:cubicBezTo>
                  <a:pt x="12292923" y="3695413"/>
                  <a:pt x="12290675" y="3698337"/>
                  <a:pt x="12288425" y="3701148"/>
                </a:cubicBezTo>
                <a:cubicBezTo>
                  <a:pt x="12284602" y="3701711"/>
                  <a:pt x="12280891" y="3702273"/>
                  <a:pt x="12277179" y="3702723"/>
                </a:cubicBezTo>
                <a:cubicBezTo>
                  <a:pt x="12279429" y="3699686"/>
                  <a:pt x="12281565" y="3696650"/>
                  <a:pt x="12283815" y="3693614"/>
                </a:cubicBezTo>
                <a:cubicBezTo>
                  <a:pt x="12287526" y="3693276"/>
                  <a:pt x="12291349" y="3692826"/>
                  <a:pt x="12295173" y="3692489"/>
                </a:cubicBezTo>
                <a:close/>
                <a:moveTo>
                  <a:pt x="12281677" y="3709808"/>
                </a:moveTo>
                <a:cubicBezTo>
                  <a:pt x="12279541" y="3712619"/>
                  <a:pt x="12277291" y="3715431"/>
                  <a:pt x="12275155" y="3718242"/>
                </a:cubicBezTo>
                <a:cubicBezTo>
                  <a:pt x="12271556" y="3718917"/>
                  <a:pt x="12267958" y="3719592"/>
                  <a:pt x="12264360" y="3720266"/>
                </a:cubicBezTo>
                <a:cubicBezTo>
                  <a:pt x="12266496" y="3717342"/>
                  <a:pt x="12268632" y="3714419"/>
                  <a:pt x="12270769" y="3711495"/>
                </a:cubicBezTo>
                <a:cubicBezTo>
                  <a:pt x="12274480" y="3710820"/>
                  <a:pt x="12278079" y="3710370"/>
                  <a:pt x="12281677" y="3709808"/>
                </a:cubicBezTo>
                <a:close/>
                <a:moveTo>
                  <a:pt x="12268408" y="3727127"/>
                </a:moveTo>
                <a:cubicBezTo>
                  <a:pt x="12266383" y="3729825"/>
                  <a:pt x="12264247" y="3732412"/>
                  <a:pt x="12262222" y="3735111"/>
                </a:cubicBezTo>
                <a:cubicBezTo>
                  <a:pt x="12258737" y="3735898"/>
                  <a:pt x="12255362" y="3736685"/>
                  <a:pt x="12251875" y="3737360"/>
                </a:cubicBezTo>
                <a:cubicBezTo>
                  <a:pt x="12253900" y="3734549"/>
                  <a:pt x="12255925" y="3731737"/>
                  <a:pt x="12257949" y="3729038"/>
                </a:cubicBezTo>
                <a:cubicBezTo>
                  <a:pt x="12261436" y="3728363"/>
                  <a:pt x="12264921" y="3727689"/>
                  <a:pt x="12268408" y="3727127"/>
                </a:cubicBezTo>
                <a:close/>
                <a:moveTo>
                  <a:pt x="12256036" y="3721728"/>
                </a:moveTo>
                <a:cubicBezTo>
                  <a:pt x="12252326" y="3722403"/>
                  <a:pt x="12248615" y="3723078"/>
                  <a:pt x="12244903" y="3723753"/>
                </a:cubicBezTo>
                <a:cubicBezTo>
                  <a:pt x="12247153" y="3720604"/>
                  <a:pt x="12249289" y="3717342"/>
                  <a:pt x="12251539" y="3714193"/>
                </a:cubicBezTo>
                <a:cubicBezTo>
                  <a:pt x="12255250" y="3713631"/>
                  <a:pt x="12258960" y="3713069"/>
                  <a:pt x="12262785" y="3712507"/>
                </a:cubicBezTo>
                <a:cubicBezTo>
                  <a:pt x="12260423" y="3715655"/>
                  <a:pt x="12258286" y="3718692"/>
                  <a:pt x="12256036" y="3721728"/>
                </a:cubicBezTo>
                <a:close/>
                <a:moveTo>
                  <a:pt x="12249627" y="3730613"/>
                </a:moveTo>
                <a:cubicBezTo>
                  <a:pt x="12247491" y="3733536"/>
                  <a:pt x="12245353" y="3736460"/>
                  <a:pt x="12243217" y="3739385"/>
                </a:cubicBezTo>
                <a:cubicBezTo>
                  <a:pt x="12239618" y="3740171"/>
                  <a:pt x="12236132" y="3740959"/>
                  <a:pt x="12232533" y="3741859"/>
                </a:cubicBezTo>
                <a:cubicBezTo>
                  <a:pt x="12234670" y="3738822"/>
                  <a:pt x="12236694" y="3735786"/>
                  <a:pt x="12238831" y="3732749"/>
                </a:cubicBezTo>
                <a:cubicBezTo>
                  <a:pt x="12242429" y="3731962"/>
                  <a:pt x="12246029" y="3731287"/>
                  <a:pt x="12249627" y="3730613"/>
                </a:cubicBezTo>
                <a:close/>
                <a:moveTo>
                  <a:pt x="12236245" y="3748831"/>
                </a:moveTo>
                <a:cubicBezTo>
                  <a:pt x="12234220" y="3751643"/>
                  <a:pt x="12232195" y="3754341"/>
                  <a:pt x="12230172" y="3757153"/>
                </a:cubicBezTo>
                <a:cubicBezTo>
                  <a:pt x="12226797" y="3758053"/>
                  <a:pt x="12223424" y="3758952"/>
                  <a:pt x="12220050" y="3759852"/>
                </a:cubicBezTo>
                <a:cubicBezTo>
                  <a:pt x="12222075" y="3756928"/>
                  <a:pt x="12224098" y="3754004"/>
                  <a:pt x="12226011" y="3751080"/>
                </a:cubicBezTo>
                <a:cubicBezTo>
                  <a:pt x="12229384" y="3750405"/>
                  <a:pt x="12232871" y="3749618"/>
                  <a:pt x="12236245" y="3748831"/>
                </a:cubicBezTo>
                <a:close/>
                <a:moveTo>
                  <a:pt x="12224211" y="3743658"/>
                </a:moveTo>
                <a:cubicBezTo>
                  <a:pt x="12220500" y="3744558"/>
                  <a:pt x="12216901" y="3745345"/>
                  <a:pt x="12213190" y="3746244"/>
                </a:cubicBezTo>
                <a:cubicBezTo>
                  <a:pt x="12215326" y="3742871"/>
                  <a:pt x="12217464" y="3739609"/>
                  <a:pt x="12219712" y="3736236"/>
                </a:cubicBezTo>
                <a:cubicBezTo>
                  <a:pt x="12223424" y="3735561"/>
                  <a:pt x="12227022" y="3734774"/>
                  <a:pt x="12230733" y="3734099"/>
                </a:cubicBezTo>
                <a:cubicBezTo>
                  <a:pt x="12228597" y="3737360"/>
                  <a:pt x="12226348" y="3740509"/>
                  <a:pt x="12224211" y="3743658"/>
                </a:cubicBezTo>
                <a:close/>
                <a:moveTo>
                  <a:pt x="12217689" y="3753217"/>
                </a:moveTo>
                <a:cubicBezTo>
                  <a:pt x="12215551" y="3756253"/>
                  <a:pt x="12213528" y="3759290"/>
                  <a:pt x="12211390" y="3762326"/>
                </a:cubicBezTo>
                <a:cubicBezTo>
                  <a:pt x="12207905" y="3763338"/>
                  <a:pt x="12204418" y="3764238"/>
                  <a:pt x="12200932" y="3765250"/>
                </a:cubicBezTo>
                <a:cubicBezTo>
                  <a:pt x="12202956" y="3762101"/>
                  <a:pt x="12205093" y="3758840"/>
                  <a:pt x="12207117" y="3755691"/>
                </a:cubicBezTo>
                <a:cubicBezTo>
                  <a:pt x="12210604" y="3754904"/>
                  <a:pt x="12214089" y="3754004"/>
                  <a:pt x="12217689" y="3753217"/>
                </a:cubicBezTo>
                <a:close/>
                <a:moveTo>
                  <a:pt x="12204531" y="3772335"/>
                </a:moveTo>
                <a:cubicBezTo>
                  <a:pt x="12202507" y="3775259"/>
                  <a:pt x="12200595" y="3778183"/>
                  <a:pt x="12198570" y="3780994"/>
                </a:cubicBezTo>
                <a:cubicBezTo>
                  <a:pt x="12195197" y="3782119"/>
                  <a:pt x="12191823" y="3783131"/>
                  <a:pt x="12188561" y="3784256"/>
                </a:cubicBezTo>
                <a:cubicBezTo>
                  <a:pt x="12190473" y="3781219"/>
                  <a:pt x="12192498" y="3778183"/>
                  <a:pt x="12194409" y="3775147"/>
                </a:cubicBezTo>
                <a:cubicBezTo>
                  <a:pt x="12197783" y="3774247"/>
                  <a:pt x="12201156" y="3773235"/>
                  <a:pt x="12204531" y="3772335"/>
                </a:cubicBezTo>
                <a:close/>
                <a:moveTo>
                  <a:pt x="12192611" y="3767612"/>
                </a:moveTo>
                <a:cubicBezTo>
                  <a:pt x="12189011" y="3768624"/>
                  <a:pt x="12185413" y="3769636"/>
                  <a:pt x="12181814" y="3770648"/>
                </a:cubicBezTo>
                <a:cubicBezTo>
                  <a:pt x="12183951" y="3767162"/>
                  <a:pt x="12186087" y="3763676"/>
                  <a:pt x="12188225" y="3760302"/>
                </a:cubicBezTo>
                <a:cubicBezTo>
                  <a:pt x="12191823" y="3759402"/>
                  <a:pt x="12195422" y="3758502"/>
                  <a:pt x="12199133" y="3757603"/>
                </a:cubicBezTo>
                <a:cubicBezTo>
                  <a:pt x="12196884" y="3760977"/>
                  <a:pt x="12194747" y="3764238"/>
                  <a:pt x="12192611" y="3767612"/>
                </a:cubicBezTo>
                <a:close/>
                <a:moveTo>
                  <a:pt x="12186087" y="3777508"/>
                </a:moveTo>
                <a:cubicBezTo>
                  <a:pt x="12184064" y="3780657"/>
                  <a:pt x="12181926" y="3783806"/>
                  <a:pt x="12179903" y="3787067"/>
                </a:cubicBezTo>
                <a:cubicBezTo>
                  <a:pt x="12176416" y="3788192"/>
                  <a:pt x="12172930" y="3789316"/>
                  <a:pt x="12169556" y="3790553"/>
                </a:cubicBezTo>
                <a:cubicBezTo>
                  <a:pt x="12171581" y="3787292"/>
                  <a:pt x="12173604" y="3783918"/>
                  <a:pt x="12175629" y="3780657"/>
                </a:cubicBezTo>
                <a:cubicBezTo>
                  <a:pt x="12179115" y="3779532"/>
                  <a:pt x="12182602" y="3778520"/>
                  <a:pt x="12186087" y="3777508"/>
                </a:cubicBezTo>
                <a:close/>
                <a:moveTo>
                  <a:pt x="12108041" y="3846896"/>
                </a:moveTo>
                <a:cubicBezTo>
                  <a:pt x="12110065" y="3843072"/>
                  <a:pt x="12112202" y="3839248"/>
                  <a:pt x="12114225" y="3835537"/>
                </a:cubicBezTo>
                <a:cubicBezTo>
                  <a:pt x="12117600" y="3834188"/>
                  <a:pt x="12120974" y="3832726"/>
                  <a:pt x="12124347" y="3831376"/>
                </a:cubicBezTo>
                <a:cubicBezTo>
                  <a:pt x="12122211" y="3835087"/>
                  <a:pt x="12120186" y="3838686"/>
                  <a:pt x="12118050" y="3842397"/>
                </a:cubicBezTo>
                <a:cubicBezTo>
                  <a:pt x="12114676" y="3843859"/>
                  <a:pt x="12111301" y="3845321"/>
                  <a:pt x="12108041" y="3846896"/>
                </a:cubicBezTo>
                <a:close/>
                <a:moveTo>
                  <a:pt x="12111752" y="3853306"/>
                </a:moveTo>
                <a:cubicBezTo>
                  <a:pt x="12109616" y="3857129"/>
                  <a:pt x="12107366" y="3860953"/>
                  <a:pt x="12105230" y="3864777"/>
                </a:cubicBezTo>
                <a:cubicBezTo>
                  <a:pt x="12102080" y="3866351"/>
                  <a:pt x="12098819" y="3868038"/>
                  <a:pt x="12095782" y="3869612"/>
                </a:cubicBezTo>
                <a:cubicBezTo>
                  <a:pt x="12097919" y="3865676"/>
                  <a:pt x="12100055" y="3861740"/>
                  <a:pt x="12102193" y="3857804"/>
                </a:cubicBezTo>
                <a:cubicBezTo>
                  <a:pt x="12105342" y="3856342"/>
                  <a:pt x="12108490" y="3854880"/>
                  <a:pt x="12111752" y="3853306"/>
                </a:cubicBezTo>
                <a:close/>
                <a:moveTo>
                  <a:pt x="12132669" y="3828003"/>
                </a:moveTo>
                <a:cubicBezTo>
                  <a:pt x="12135931" y="3826765"/>
                  <a:pt x="12139192" y="3825416"/>
                  <a:pt x="12142453" y="3824179"/>
                </a:cubicBezTo>
                <a:cubicBezTo>
                  <a:pt x="12140429" y="3827553"/>
                  <a:pt x="12138404" y="3830926"/>
                  <a:pt x="12136381" y="3834188"/>
                </a:cubicBezTo>
                <a:cubicBezTo>
                  <a:pt x="12133119" y="3835650"/>
                  <a:pt x="12129857" y="3836999"/>
                  <a:pt x="12126708" y="3838461"/>
                </a:cubicBezTo>
                <a:cubicBezTo>
                  <a:pt x="12128733" y="3834975"/>
                  <a:pt x="12130645" y="3831489"/>
                  <a:pt x="12132669" y="3828003"/>
                </a:cubicBezTo>
                <a:close/>
                <a:moveTo>
                  <a:pt x="12138630" y="3817656"/>
                </a:moveTo>
                <a:cubicBezTo>
                  <a:pt x="12140654" y="3814170"/>
                  <a:pt x="12142565" y="3810796"/>
                  <a:pt x="12144590" y="3807310"/>
                </a:cubicBezTo>
                <a:cubicBezTo>
                  <a:pt x="12147963" y="3806073"/>
                  <a:pt x="12151450" y="3804948"/>
                  <a:pt x="12154823" y="3803711"/>
                </a:cubicBezTo>
                <a:cubicBezTo>
                  <a:pt x="12152800" y="3806972"/>
                  <a:pt x="12150775" y="3810346"/>
                  <a:pt x="12148751" y="3813607"/>
                </a:cubicBezTo>
                <a:cubicBezTo>
                  <a:pt x="12145377" y="3815069"/>
                  <a:pt x="12142004" y="3816307"/>
                  <a:pt x="12138630" y="3817656"/>
                </a:cubicBezTo>
                <a:close/>
                <a:moveTo>
                  <a:pt x="12163146" y="3801012"/>
                </a:moveTo>
                <a:cubicBezTo>
                  <a:pt x="12166407" y="3799888"/>
                  <a:pt x="12169781" y="3798763"/>
                  <a:pt x="12173041" y="3797638"/>
                </a:cubicBezTo>
                <a:cubicBezTo>
                  <a:pt x="12171130" y="3800675"/>
                  <a:pt x="12169106" y="3803711"/>
                  <a:pt x="12167195" y="3806635"/>
                </a:cubicBezTo>
                <a:cubicBezTo>
                  <a:pt x="12163933" y="3807872"/>
                  <a:pt x="12160559" y="3809109"/>
                  <a:pt x="12157298" y="3810346"/>
                </a:cubicBezTo>
                <a:cubicBezTo>
                  <a:pt x="12159322" y="3807197"/>
                  <a:pt x="12161234" y="3804161"/>
                  <a:pt x="12163146" y="3801012"/>
                </a:cubicBezTo>
                <a:close/>
                <a:moveTo>
                  <a:pt x="12161347" y="3793252"/>
                </a:moveTo>
                <a:cubicBezTo>
                  <a:pt x="12157747" y="3794490"/>
                  <a:pt x="12154262" y="3795726"/>
                  <a:pt x="12150662" y="3796851"/>
                </a:cubicBezTo>
                <a:cubicBezTo>
                  <a:pt x="12152800" y="3793252"/>
                  <a:pt x="12154823" y="3789654"/>
                  <a:pt x="12156961" y="3786055"/>
                </a:cubicBezTo>
                <a:cubicBezTo>
                  <a:pt x="12160446" y="3784930"/>
                  <a:pt x="12164046" y="3783918"/>
                  <a:pt x="12167644" y="3782906"/>
                </a:cubicBezTo>
                <a:cubicBezTo>
                  <a:pt x="12165508" y="3786392"/>
                  <a:pt x="12163370" y="3789879"/>
                  <a:pt x="12161347" y="3793252"/>
                </a:cubicBezTo>
                <a:close/>
                <a:moveTo>
                  <a:pt x="12142565" y="3799775"/>
                </a:moveTo>
                <a:cubicBezTo>
                  <a:pt x="12138855" y="3801012"/>
                  <a:pt x="12135255" y="3802361"/>
                  <a:pt x="12131657" y="3803599"/>
                </a:cubicBezTo>
                <a:cubicBezTo>
                  <a:pt x="12133793" y="3799663"/>
                  <a:pt x="12135931" y="3795839"/>
                  <a:pt x="12138067" y="3791903"/>
                </a:cubicBezTo>
                <a:cubicBezTo>
                  <a:pt x="12141666" y="3790778"/>
                  <a:pt x="12145377" y="3789654"/>
                  <a:pt x="12149089" y="3788529"/>
                </a:cubicBezTo>
                <a:cubicBezTo>
                  <a:pt x="12146951" y="3792240"/>
                  <a:pt x="12144815" y="3795952"/>
                  <a:pt x="12142565" y="3799775"/>
                </a:cubicBezTo>
                <a:close/>
                <a:moveTo>
                  <a:pt x="12136492" y="3810234"/>
                </a:moveTo>
                <a:cubicBezTo>
                  <a:pt x="12134469" y="3813833"/>
                  <a:pt x="12132331" y="3817431"/>
                  <a:pt x="12130308" y="3821030"/>
                </a:cubicBezTo>
                <a:cubicBezTo>
                  <a:pt x="12126821" y="3822492"/>
                  <a:pt x="12123335" y="3823841"/>
                  <a:pt x="12119848" y="3825303"/>
                </a:cubicBezTo>
                <a:cubicBezTo>
                  <a:pt x="12121873" y="3821592"/>
                  <a:pt x="12123897" y="3817881"/>
                  <a:pt x="12125922" y="3814057"/>
                </a:cubicBezTo>
                <a:cubicBezTo>
                  <a:pt x="12129409" y="3812708"/>
                  <a:pt x="12133007" y="3811471"/>
                  <a:pt x="12136492" y="3810234"/>
                </a:cubicBezTo>
                <a:close/>
                <a:moveTo>
                  <a:pt x="12111864" y="3828452"/>
                </a:moveTo>
                <a:cubicBezTo>
                  <a:pt x="12108266" y="3829914"/>
                  <a:pt x="12104667" y="3831489"/>
                  <a:pt x="12101069" y="3832950"/>
                </a:cubicBezTo>
                <a:cubicBezTo>
                  <a:pt x="12103205" y="3828902"/>
                  <a:pt x="12105230" y="3824853"/>
                  <a:pt x="12107366" y="3820805"/>
                </a:cubicBezTo>
                <a:cubicBezTo>
                  <a:pt x="12110965" y="3819456"/>
                  <a:pt x="12114563" y="3818106"/>
                  <a:pt x="12118274" y="3816757"/>
                </a:cubicBezTo>
                <a:cubicBezTo>
                  <a:pt x="12116025" y="3820692"/>
                  <a:pt x="12113889" y="3824629"/>
                  <a:pt x="12111864" y="3828452"/>
                </a:cubicBezTo>
                <a:close/>
                <a:moveTo>
                  <a:pt x="12106129" y="3838911"/>
                </a:moveTo>
                <a:cubicBezTo>
                  <a:pt x="12103993" y="3842847"/>
                  <a:pt x="12101855" y="3846896"/>
                  <a:pt x="12099719" y="3850832"/>
                </a:cubicBezTo>
                <a:cubicBezTo>
                  <a:pt x="12096232" y="3852406"/>
                  <a:pt x="12092859" y="3854093"/>
                  <a:pt x="12089372" y="3855667"/>
                </a:cubicBezTo>
                <a:cubicBezTo>
                  <a:pt x="12091508" y="3851506"/>
                  <a:pt x="12093646" y="3847458"/>
                  <a:pt x="12095671" y="3843297"/>
                </a:cubicBezTo>
                <a:cubicBezTo>
                  <a:pt x="12099156" y="3841835"/>
                  <a:pt x="12102643" y="3840373"/>
                  <a:pt x="12106129" y="3838911"/>
                </a:cubicBezTo>
                <a:close/>
                <a:moveTo>
                  <a:pt x="12093758" y="3861740"/>
                </a:moveTo>
                <a:cubicBezTo>
                  <a:pt x="12091508" y="3865901"/>
                  <a:pt x="12089260" y="3870062"/>
                  <a:pt x="12087011" y="3874223"/>
                </a:cubicBezTo>
                <a:cubicBezTo>
                  <a:pt x="12083749" y="3876023"/>
                  <a:pt x="12080375" y="3877709"/>
                  <a:pt x="12077227" y="3879509"/>
                </a:cubicBezTo>
                <a:cubicBezTo>
                  <a:pt x="12079476" y="3875235"/>
                  <a:pt x="12081613" y="3870962"/>
                  <a:pt x="12083862" y="3866576"/>
                </a:cubicBezTo>
                <a:cubicBezTo>
                  <a:pt x="12087124" y="3864889"/>
                  <a:pt x="12090384" y="3863315"/>
                  <a:pt x="12093758" y="3861740"/>
                </a:cubicBezTo>
                <a:close/>
                <a:moveTo>
                  <a:pt x="12081276" y="3884794"/>
                </a:moveTo>
                <a:cubicBezTo>
                  <a:pt x="12079138" y="3888843"/>
                  <a:pt x="12077002" y="3892779"/>
                  <a:pt x="12074865" y="3896828"/>
                </a:cubicBezTo>
                <a:cubicBezTo>
                  <a:pt x="12071717" y="3898627"/>
                  <a:pt x="12068680" y="3900539"/>
                  <a:pt x="12065531" y="3902338"/>
                </a:cubicBezTo>
                <a:cubicBezTo>
                  <a:pt x="12067667" y="3898177"/>
                  <a:pt x="12069805" y="3894016"/>
                  <a:pt x="12071828" y="3889855"/>
                </a:cubicBezTo>
                <a:cubicBezTo>
                  <a:pt x="12074977" y="3888168"/>
                  <a:pt x="12078126" y="3886481"/>
                  <a:pt x="12081276" y="3884794"/>
                </a:cubicBezTo>
                <a:close/>
                <a:moveTo>
                  <a:pt x="12077789" y="3902900"/>
                </a:moveTo>
                <a:cubicBezTo>
                  <a:pt x="12080600" y="3901326"/>
                  <a:pt x="12083412" y="3899639"/>
                  <a:pt x="12086336" y="3898064"/>
                </a:cubicBezTo>
                <a:cubicBezTo>
                  <a:pt x="12084312" y="3901551"/>
                  <a:pt x="12082400" y="3905149"/>
                  <a:pt x="12080375" y="3908636"/>
                </a:cubicBezTo>
                <a:cubicBezTo>
                  <a:pt x="12077564" y="3910322"/>
                  <a:pt x="12074752" y="3912122"/>
                  <a:pt x="12072053" y="3913809"/>
                </a:cubicBezTo>
                <a:cubicBezTo>
                  <a:pt x="12073853" y="3910098"/>
                  <a:pt x="12075878" y="3906499"/>
                  <a:pt x="12077789" y="3902900"/>
                </a:cubicBezTo>
                <a:close/>
                <a:moveTo>
                  <a:pt x="12083862" y="3891654"/>
                </a:moveTo>
                <a:cubicBezTo>
                  <a:pt x="12085885" y="3887831"/>
                  <a:pt x="12088023" y="3884007"/>
                  <a:pt x="12090048" y="3880183"/>
                </a:cubicBezTo>
                <a:cubicBezTo>
                  <a:pt x="12093083" y="3878609"/>
                  <a:pt x="12096120" y="3877035"/>
                  <a:pt x="12099156" y="3875460"/>
                </a:cubicBezTo>
                <a:cubicBezTo>
                  <a:pt x="12097020" y="3879171"/>
                  <a:pt x="12094883" y="3882882"/>
                  <a:pt x="12092859" y="3886594"/>
                </a:cubicBezTo>
                <a:cubicBezTo>
                  <a:pt x="12089710" y="3888281"/>
                  <a:pt x="12086786" y="3889967"/>
                  <a:pt x="12083862" y="3891654"/>
                </a:cubicBezTo>
                <a:close/>
                <a:moveTo>
                  <a:pt x="12108041" y="3870962"/>
                </a:moveTo>
                <a:cubicBezTo>
                  <a:pt x="12110852" y="3869500"/>
                  <a:pt x="12113777" y="3868038"/>
                  <a:pt x="12116701" y="3866688"/>
                </a:cubicBezTo>
                <a:cubicBezTo>
                  <a:pt x="12114676" y="3870062"/>
                  <a:pt x="12112651" y="3873436"/>
                  <a:pt x="12110627" y="3876697"/>
                </a:cubicBezTo>
                <a:cubicBezTo>
                  <a:pt x="12107703" y="3878271"/>
                  <a:pt x="12104892" y="3879846"/>
                  <a:pt x="12102080" y="3881421"/>
                </a:cubicBezTo>
                <a:cubicBezTo>
                  <a:pt x="12104105" y="3877934"/>
                  <a:pt x="12106016" y="3874448"/>
                  <a:pt x="12108041" y="3870962"/>
                </a:cubicBezTo>
                <a:close/>
                <a:moveTo>
                  <a:pt x="12114113" y="3860278"/>
                </a:moveTo>
                <a:cubicBezTo>
                  <a:pt x="12116138" y="3856680"/>
                  <a:pt x="12118274" y="3852968"/>
                  <a:pt x="12120299" y="3849370"/>
                </a:cubicBezTo>
                <a:cubicBezTo>
                  <a:pt x="12123335" y="3848020"/>
                  <a:pt x="12126484" y="3846670"/>
                  <a:pt x="12129520" y="3845209"/>
                </a:cubicBezTo>
                <a:cubicBezTo>
                  <a:pt x="12127384" y="3848695"/>
                  <a:pt x="12125246" y="3852181"/>
                  <a:pt x="12123110" y="3855667"/>
                </a:cubicBezTo>
                <a:cubicBezTo>
                  <a:pt x="12120186" y="3857242"/>
                  <a:pt x="12117149" y="3858816"/>
                  <a:pt x="12114113" y="3860278"/>
                </a:cubicBezTo>
                <a:close/>
                <a:moveTo>
                  <a:pt x="12138630" y="3841385"/>
                </a:moveTo>
                <a:cubicBezTo>
                  <a:pt x="12141554" y="3840148"/>
                  <a:pt x="12144478" y="3838799"/>
                  <a:pt x="12147514" y="3837561"/>
                </a:cubicBezTo>
                <a:cubicBezTo>
                  <a:pt x="12145489" y="3840710"/>
                  <a:pt x="12143466" y="3843859"/>
                  <a:pt x="12141441" y="3847008"/>
                </a:cubicBezTo>
                <a:cubicBezTo>
                  <a:pt x="12138517" y="3848358"/>
                  <a:pt x="12135593" y="3849819"/>
                  <a:pt x="12132669" y="3851169"/>
                </a:cubicBezTo>
                <a:cubicBezTo>
                  <a:pt x="12134581" y="3848020"/>
                  <a:pt x="12136605" y="3844646"/>
                  <a:pt x="12138630" y="3841385"/>
                </a:cubicBezTo>
                <a:close/>
                <a:moveTo>
                  <a:pt x="12145264" y="3830364"/>
                </a:moveTo>
                <a:cubicBezTo>
                  <a:pt x="12147177" y="3827215"/>
                  <a:pt x="12149089" y="3824066"/>
                  <a:pt x="12151112" y="3820805"/>
                </a:cubicBezTo>
                <a:cubicBezTo>
                  <a:pt x="12154262" y="3819568"/>
                  <a:pt x="12157411" y="3818443"/>
                  <a:pt x="12160559" y="3817206"/>
                </a:cubicBezTo>
                <a:cubicBezTo>
                  <a:pt x="12158648" y="3820243"/>
                  <a:pt x="12156623" y="3823279"/>
                  <a:pt x="12154712" y="3826315"/>
                </a:cubicBezTo>
                <a:cubicBezTo>
                  <a:pt x="12151450" y="3827665"/>
                  <a:pt x="12148301" y="3829015"/>
                  <a:pt x="12145264" y="3830364"/>
                </a:cubicBezTo>
                <a:close/>
                <a:moveTo>
                  <a:pt x="12169443" y="3813833"/>
                </a:moveTo>
                <a:cubicBezTo>
                  <a:pt x="12172480" y="3812708"/>
                  <a:pt x="12175404" y="3811583"/>
                  <a:pt x="12178441" y="3810459"/>
                </a:cubicBezTo>
                <a:cubicBezTo>
                  <a:pt x="12176528" y="3813270"/>
                  <a:pt x="12174616" y="3815969"/>
                  <a:pt x="12172818" y="3818781"/>
                </a:cubicBezTo>
                <a:cubicBezTo>
                  <a:pt x="12169781" y="3820018"/>
                  <a:pt x="12166857" y="3821255"/>
                  <a:pt x="12163933" y="3822492"/>
                </a:cubicBezTo>
                <a:cubicBezTo>
                  <a:pt x="12165733" y="3819568"/>
                  <a:pt x="12167531" y="3816757"/>
                  <a:pt x="12169443" y="3813833"/>
                </a:cubicBezTo>
                <a:close/>
                <a:moveTo>
                  <a:pt x="12176191" y="3803374"/>
                </a:moveTo>
                <a:cubicBezTo>
                  <a:pt x="12177990" y="3800562"/>
                  <a:pt x="12179903" y="3797638"/>
                  <a:pt x="12181701" y="3794827"/>
                </a:cubicBezTo>
                <a:cubicBezTo>
                  <a:pt x="12184850" y="3793815"/>
                  <a:pt x="12187999" y="3792803"/>
                  <a:pt x="12191261" y="3791678"/>
                </a:cubicBezTo>
                <a:cubicBezTo>
                  <a:pt x="12189349" y="3794377"/>
                  <a:pt x="12187549" y="3797188"/>
                  <a:pt x="12185638" y="3799888"/>
                </a:cubicBezTo>
                <a:cubicBezTo>
                  <a:pt x="12182489" y="3801012"/>
                  <a:pt x="12179340" y="3802137"/>
                  <a:pt x="12176191" y="3803374"/>
                </a:cubicBezTo>
                <a:close/>
                <a:moveTo>
                  <a:pt x="12200257" y="3788754"/>
                </a:moveTo>
                <a:cubicBezTo>
                  <a:pt x="12203294" y="3787742"/>
                  <a:pt x="12206330" y="3786842"/>
                  <a:pt x="12209367" y="3785830"/>
                </a:cubicBezTo>
                <a:cubicBezTo>
                  <a:pt x="12207567" y="3788304"/>
                  <a:pt x="12205767" y="3790778"/>
                  <a:pt x="12203968" y="3793252"/>
                </a:cubicBezTo>
                <a:cubicBezTo>
                  <a:pt x="12200932" y="3794377"/>
                  <a:pt x="12197896" y="3795389"/>
                  <a:pt x="12194859" y="3796514"/>
                </a:cubicBezTo>
                <a:cubicBezTo>
                  <a:pt x="12196772" y="3793927"/>
                  <a:pt x="12198457" y="3791341"/>
                  <a:pt x="12200257" y="3788754"/>
                </a:cubicBezTo>
                <a:close/>
                <a:moveTo>
                  <a:pt x="12207567" y="3778183"/>
                </a:moveTo>
                <a:cubicBezTo>
                  <a:pt x="12209479" y="3775484"/>
                  <a:pt x="12211390" y="3772672"/>
                  <a:pt x="12213190" y="3769973"/>
                </a:cubicBezTo>
                <a:cubicBezTo>
                  <a:pt x="12216452" y="3769074"/>
                  <a:pt x="12219600" y="3768174"/>
                  <a:pt x="12222861" y="3767274"/>
                </a:cubicBezTo>
                <a:cubicBezTo>
                  <a:pt x="12220949" y="3769861"/>
                  <a:pt x="12219038" y="3772560"/>
                  <a:pt x="12217126" y="3775147"/>
                </a:cubicBezTo>
                <a:cubicBezTo>
                  <a:pt x="12213864" y="3776159"/>
                  <a:pt x="12210716" y="3777171"/>
                  <a:pt x="12207567" y="3778183"/>
                </a:cubicBezTo>
                <a:close/>
                <a:moveTo>
                  <a:pt x="12231859" y="3764800"/>
                </a:moveTo>
                <a:cubicBezTo>
                  <a:pt x="12234894" y="3764013"/>
                  <a:pt x="12238043" y="3763113"/>
                  <a:pt x="12241080" y="3762326"/>
                </a:cubicBezTo>
                <a:cubicBezTo>
                  <a:pt x="12239280" y="3764688"/>
                  <a:pt x="12237482" y="3767049"/>
                  <a:pt x="12235569" y="3769411"/>
                </a:cubicBezTo>
                <a:cubicBezTo>
                  <a:pt x="12232533" y="3770311"/>
                  <a:pt x="12229384" y="3771323"/>
                  <a:pt x="12226348" y="3772222"/>
                </a:cubicBezTo>
                <a:cubicBezTo>
                  <a:pt x="12228259" y="3769748"/>
                  <a:pt x="12230059" y="3767274"/>
                  <a:pt x="12231859" y="3764800"/>
                </a:cubicBezTo>
                <a:close/>
                <a:moveTo>
                  <a:pt x="12239168" y="3754791"/>
                </a:moveTo>
                <a:cubicBezTo>
                  <a:pt x="12241080" y="3752092"/>
                  <a:pt x="12242992" y="3749506"/>
                  <a:pt x="12244903" y="3746807"/>
                </a:cubicBezTo>
                <a:cubicBezTo>
                  <a:pt x="12248165" y="3746020"/>
                  <a:pt x="12251427" y="3745345"/>
                  <a:pt x="12254687" y="3744558"/>
                </a:cubicBezTo>
                <a:cubicBezTo>
                  <a:pt x="12252776" y="3747032"/>
                  <a:pt x="12250751" y="3749618"/>
                  <a:pt x="12248840" y="3752092"/>
                </a:cubicBezTo>
                <a:cubicBezTo>
                  <a:pt x="12245691" y="3753105"/>
                  <a:pt x="12242429" y="3753892"/>
                  <a:pt x="12239168" y="3754791"/>
                </a:cubicBezTo>
                <a:close/>
                <a:moveTo>
                  <a:pt x="12263797" y="3742646"/>
                </a:moveTo>
                <a:cubicBezTo>
                  <a:pt x="12266946" y="3741971"/>
                  <a:pt x="12270094" y="3741296"/>
                  <a:pt x="12273243" y="3740509"/>
                </a:cubicBezTo>
                <a:cubicBezTo>
                  <a:pt x="12271443" y="3742758"/>
                  <a:pt x="12269532" y="3745007"/>
                  <a:pt x="12267733" y="3747256"/>
                </a:cubicBezTo>
                <a:cubicBezTo>
                  <a:pt x="12264583" y="3748044"/>
                  <a:pt x="12261548" y="3748831"/>
                  <a:pt x="12258399" y="3749731"/>
                </a:cubicBezTo>
                <a:cubicBezTo>
                  <a:pt x="12260197" y="3747369"/>
                  <a:pt x="12261997" y="3745007"/>
                  <a:pt x="12263797" y="3742646"/>
                </a:cubicBezTo>
                <a:close/>
                <a:moveTo>
                  <a:pt x="12271220" y="3733087"/>
                </a:moveTo>
                <a:cubicBezTo>
                  <a:pt x="12273130" y="3730613"/>
                  <a:pt x="12275155" y="3728026"/>
                  <a:pt x="12277066" y="3725552"/>
                </a:cubicBezTo>
                <a:cubicBezTo>
                  <a:pt x="12280328" y="3724990"/>
                  <a:pt x="12283702" y="3724315"/>
                  <a:pt x="12287075" y="3723753"/>
                </a:cubicBezTo>
                <a:cubicBezTo>
                  <a:pt x="12285052" y="3726114"/>
                  <a:pt x="12283139" y="3728588"/>
                  <a:pt x="12281116" y="3730950"/>
                </a:cubicBezTo>
                <a:cubicBezTo>
                  <a:pt x="12277854" y="3731625"/>
                  <a:pt x="12274480" y="3732300"/>
                  <a:pt x="12271220" y="3733087"/>
                </a:cubicBezTo>
                <a:close/>
                <a:moveTo>
                  <a:pt x="12296185" y="3722066"/>
                </a:moveTo>
                <a:cubicBezTo>
                  <a:pt x="12299334" y="3721504"/>
                  <a:pt x="12302482" y="3720941"/>
                  <a:pt x="12305744" y="3720379"/>
                </a:cubicBezTo>
                <a:cubicBezTo>
                  <a:pt x="12303832" y="3722516"/>
                  <a:pt x="12302033" y="3724652"/>
                  <a:pt x="12300121" y="3726901"/>
                </a:cubicBezTo>
                <a:cubicBezTo>
                  <a:pt x="12296972" y="3727576"/>
                  <a:pt x="12293824" y="3728251"/>
                  <a:pt x="12290675" y="3728926"/>
                </a:cubicBezTo>
                <a:cubicBezTo>
                  <a:pt x="12292474" y="3726564"/>
                  <a:pt x="12294385" y="3724315"/>
                  <a:pt x="12296185" y="3722066"/>
                </a:cubicBezTo>
                <a:close/>
                <a:moveTo>
                  <a:pt x="12303495" y="3713181"/>
                </a:moveTo>
                <a:cubicBezTo>
                  <a:pt x="12305519" y="3710707"/>
                  <a:pt x="12307544" y="3708346"/>
                  <a:pt x="12309455" y="3705872"/>
                </a:cubicBezTo>
                <a:cubicBezTo>
                  <a:pt x="12312829" y="3705422"/>
                  <a:pt x="12316203" y="3704972"/>
                  <a:pt x="12319576" y="3704410"/>
                </a:cubicBezTo>
                <a:cubicBezTo>
                  <a:pt x="12317553" y="3706771"/>
                  <a:pt x="12315528" y="3709020"/>
                  <a:pt x="12313504" y="3711382"/>
                </a:cubicBezTo>
                <a:cubicBezTo>
                  <a:pt x="12310130" y="3711944"/>
                  <a:pt x="12306756" y="3712507"/>
                  <a:pt x="12303495" y="3713181"/>
                </a:cubicBezTo>
                <a:close/>
                <a:moveTo>
                  <a:pt x="12328799" y="3703060"/>
                </a:moveTo>
                <a:cubicBezTo>
                  <a:pt x="12331946" y="3702610"/>
                  <a:pt x="12335208" y="3702161"/>
                  <a:pt x="12338470" y="3701711"/>
                </a:cubicBezTo>
                <a:cubicBezTo>
                  <a:pt x="12336558" y="3703847"/>
                  <a:pt x="12334647" y="3705872"/>
                  <a:pt x="12332622" y="3708008"/>
                </a:cubicBezTo>
                <a:cubicBezTo>
                  <a:pt x="12329473" y="3708570"/>
                  <a:pt x="12326212" y="3709133"/>
                  <a:pt x="12323063" y="3709695"/>
                </a:cubicBezTo>
                <a:cubicBezTo>
                  <a:pt x="12324974" y="3707446"/>
                  <a:pt x="12326886" y="3705309"/>
                  <a:pt x="12328799" y="3703060"/>
                </a:cubicBezTo>
                <a:close/>
                <a:moveTo>
                  <a:pt x="12348141" y="3700473"/>
                </a:moveTo>
                <a:cubicBezTo>
                  <a:pt x="12351178" y="3700024"/>
                  <a:pt x="12354215" y="3699686"/>
                  <a:pt x="12357250" y="3699236"/>
                </a:cubicBezTo>
                <a:cubicBezTo>
                  <a:pt x="12355451" y="3701036"/>
                  <a:pt x="12353652" y="3702947"/>
                  <a:pt x="12351739" y="3704859"/>
                </a:cubicBezTo>
                <a:cubicBezTo>
                  <a:pt x="12348704" y="3705422"/>
                  <a:pt x="12345668" y="3705872"/>
                  <a:pt x="12342631" y="3706434"/>
                </a:cubicBezTo>
                <a:cubicBezTo>
                  <a:pt x="12344542" y="3704410"/>
                  <a:pt x="12346342" y="3702385"/>
                  <a:pt x="12348141" y="3700473"/>
                </a:cubicBezTo>
                <a:close/>
                <a:moveTo>
                  <a:pt x="12356238" y="3691702"/>
                </a:moveTo>
                <a:cubicBezTo>
                  <a:pt x="12356351" y="3691589"/>
                  <a:pt x="12356463" y="3691477"/>
                  <a:pt x="12356576" y="3691364"/>
                </a:cubicBezTo>
                <a:cubicBezTo>
                  <a:pt x="12358375" y="3689453"/>
                  <a:pt x="12360174" y="3687428"/>
                  <a:pt x="12361974" y="3685516"/>
                </a:cubicBezTo>
                <a:cubicBezTo>
                  <a:pt x="12365235" y="3685179"/>
                  <a:pt x="12368496" y="3684842"/>
                  <a:pt x="12371757" y="3684504"/>
                </a:cubicBezTo>
                <a:cubicBezTo>
                  <a:pt x="12371083" y="3685179"/>
                  <a:pt x="12370521" y="3685854"/>
                  <a:pt x="12369845" y="3686416"/>
                </a:cubicBezTo>
                <a:cubicBezTo>
                  <a:pt x="12368608" y="3687766"/>
                  <a:pt x="12367259" y="3689003"/>
                  <a:pt x="12366022" y="3690352"/>
                </a:cubicBezTo>
                <a:cubicBezTo>
                  <a:pt x="12362649" y="3690802"/>
                  <a:pt x="12359387" y="3691252"/>
                  <a:pt x="12356238" y="3691702"/>
                </a:cubicBezTo>
                <a:close/>
                <a:moveTo>
                  <a:pt x="12389863" y="3675058"/>
                </a:moveTo>
                <a:cubicBezTo>
                  <a:pt x="12391776" y="3673146"/>
                  <a:pt x="12393688" y="3671234"/>
                  <a:pt x="12395599" y="3669210"/>
                </a:cubicBezTo>
                <a:cubicBezTo>
                  <a:pt x="12398861" y="3668985"/>
                  <a:pt x="12402122" y="3668760"/>
                  <a:pt x="12405383" y="3668535"/>
                </a:cubicBezTo>
                <a:cubicBezTo>
                  <a:pt x="12403472" y="3670334"/>
                  <a:pt x="12401559" y="3672134"/>
                  <a:pt x="12399647" y="3674046"/>
                </a:cubicBezTo>
                <a:cubicBezTo>
                  <a:pt x="12396387" y="3674383"/>
                  <a:pt x="12393012" y="3674720"/>
                  <a:pt x="12389863" y="3675058"/>
                </a:cubicBezTo>
                <a:close/>
                <a:moveTo>
                  <a:pt x="12415279" y="3667973"/>
                </a:moveTo>
                <a:cubicBezTo>
                  <a:pt x="12418428" y="3667748"/>
                  <a:pt x="12421465" y="3667523"/>
                  <a:pt x="12424614" y="3667410"/>
                </a:cubicBezTo>
                <a:cubicBezTo>
                  <a:pt x="12422814" y="3668985"/>
                  <a:pt x="12421015" y="3670672"/>
                  <a:pt x="12419215" y="3672246"/>
                </a:cubicBezTo>
                <a:cubicBezTo>
                  <a:pt x="12416067" y="3672584"/>
                  <a:pt x="12413031" y="3672808"/>
                  <a:pt x="12409994" y="3673146"/>
                </a:cubicBezTo>
                <a:cubicBezTo>
                  <a:pt x="12411681" y="3671346"/>
                  <a:pt x="12413479" y="3669660"/>
                  <a:pt x="12415279" y="3667973"/>
                </a:cubicBezTo>
                <a:close/>
                <a:moveTo>
                  <a:pt x="12434960" y="3666736"/>
                </a:moveTo>
                <a:cubicBezTo>
                  <a:pt x="12437884" y="3666511"/>
                  <a:pt x="12440695" y="3666398"/>
                  <a:pt x="12443619" y="3666173"/>
                </a:cubicBezTo>
                <a:cubicBezTo>
                  <a:pt x="12441932" y="3667523"/>
                  <a:pt x="12440357" y="3668985"/>
                  <a:pt x="12438672" y="3670334"/>
                </a:cubicBezTo>
                <a:cubicBezTo>
                  <a:pt x="12435748" y="3670559"/>
                  <a:pt x="12432823" y="3670897"/>
                  <a:pt x="12430012" y="3671122"/>
                </a:cubicBezTo>
                <a:cubicBezTo>
                  <a:pt x="12431698" y="3669660"/>
                  <a:pt x="12433385" y="3668198"/>
                  <a:pt x="12434960" y="3666736"/>
                </a:cubicBezTo>
                <a:close/>
                <a:moveTo>
                  <a:pt x="12444182" y="3658414"/>
                </a:moveTo>
                <a:cubicBezTo>
                  <a:pt x="12445868" y="3656839"/>
                  <a:pt x="12447667" y="3655265"/>
                  <a:pt x="12449355" y="3653691"/>
                </a:cubicBezTo>
                <a:cubicBezTo>
                  <a:pt x="12452504" y="3653578"/>
                  <a:pt x="12455540" y="3653465"/>
                  <a:pt x="12458688" y="3653353"/>
                </a:cubicBezTo>
                <a:cubicBezTo>
                  <a:pt x="12457001" y="3654815"/>
                  <a:pt x="12455203" y="3656277"/>
                  <a:pt x="12453516" y="3657739"/>
                </a:cubicBezTo>
                <a:cubicBezTo>
                  <a:pt x="12450366" y="3658076"/>
                  <a:pt x="12447330" y="3658301"/>
                  <a:pt x="12444182" y="3658414"/>
                </a:cubicBezTo>
                <a:close/>
                <a:moveTo>
                  <a:pt x="12469373" y="3653128"/>
                </a:moveTo>
                <a:cubicBezTo>
                  <a:pt x="12472297" y="3653016"/>
                  <a:pt x="12475221" y="3652903"/>
                  <a:pt x="12478144" y="3652903"/>
                </a:cubicBezTo>
                <a:cubicBezTo>
                  <a:pt x="12476570" y="3654140"/>
                  <a:pt x="12474996" y="3655377"/>
                  <a:pt x="12473421" y="3656614"/>
                </a:cubicBezTo>
                <a:cubicBezTo>
                  <a:pt x="12470497" y="3656839"/>
                  <a:pt x="12467573" y="3656952"/>
                  <a:pt x="12464649" y="3657177"/>
                </a:cubicBezTo>
                <a:cubicBezTo>
                  <a:pt x="12466111" y="3655827"/>
                  <a:pt x="12467798" y="3654478"/>
                  <a:pt x="12469373" y="3653128"/>
                </a:cubicBezTo>
                <a:close/>
                <a:moveTo>
                  <a:pt x="12478706" y="3645256"/>
                </a:moveTo>
                <a:cubicBezTo>
                  <a:pt x="12480394" y="3643794"/>
                  <a:pt x="12482193" y="3642332"/>
                  <a:pt x="12483879" y="3640870"/>
                </a:cubicBezTo>
                <a:lnTo>
                  <a:pt x="12493327" y="3640870"/>
                </a:lnTo>
                <a:cubicBezTo>
                  <a:pt x="12491639" y="3642220"/>
                  <a:pt x="12489840" y="3643569"/>
                  <a:pt x="12488153" y="3644918"/>
                </a:cubicBezTo>
                <a:cubicBezTo>
                  <a:pt x="12485005" y="3645031"/>
                  <a:pt x="12481856" y="3645144"/>
                  <a:pt x="12478706" y="3645256"/>
                </a:cubicBezTo>
                <a:close/>
                <a:moveTo>
                  <a:pt x="12492989" y="3633223"/>
                </a:moveTo>
                <a:cubicBezTo>
                  <a:pt x="12711273" y="3449127"/>
                  <a:pt x="12906277" y="3274140"/>
                  <a:pt x="12967341" y="3106576"/>
                </a:cubicBezTo>
                <a:cubicBezTo>
                  <a:pt x="13011876" y="2984445"/>
                  <a:pt x="13391988" y="2804848"/>
                  <a:pt x="13490952" y="2804848"/>
                </a:cubicBezTo>
                <a:cubicBezTo>
                  <a:pt x="13514231" y="2804848"/>
                  <a:pt x="13552130" y="2812157"/>
                  <a:pt x="13598352" y="2825315"/>
                </a:cubicBezTo>
                <a:cubicBezTo>
                  <a:pt x="13604086" y="2835324"/>
                  <a:pt x="13609821" y="2845445"/>
                  <a:pt x="13615782" y="2855679"/>
                </a:cubicBezTo>
                <a:cubicBezTo>
                  <a:pt x="13570911" y="2843646"/>
                  <a:pt x="13535150" y="2837011"/>
                  <a:pt x="13515244" y="2837011"/>
                </a:cubicBezTo>
                <a:cubicBezTo>
                  <a:pt x="13414480" y="2837011"/>
                  <a:pt x="13030881" y="3010198"/>
                  <a:pt x="12987922" y="3128056"/>
                </a:cubicBezTo>
                <a:cubicBezTo>
                  <a:pt x="12929668" y="3287748"/>
                  <a:pt x="12728254" y="3455987"/>
                  <a:pt x="12503223" y="3633223"/>
                </a:cubicBezTo>
                <a:lnTo>
                  <a:pt x="12492989" y="3633223"/>
                </a:lnTo>
                <a:close/>
                <a:moveTo>
                  <a:pt x="12991746" y="3131992"/>
                </a:moveTo>
                <a:cubicBezTo>
                  <a:pt x="13034143" y="3015709"/>
                  <a:pt x="13414930" y="2844658"/>
                  <a:pt x="13515131" y="2844658"/>
                </a:cubicBezTo>
                <a:cubicBezTo>
                  <a:pt x="13536386" y="2844658"/>
                  <a:pt x="13573947" y="2851631"/>
                  <a:pt x="13620843" y="2864564"/>
                </a:cubicBezTo>
                <a:cubicBezTo>
                  <a:pt x="13626690" y="2874572"/>
                  <a:pt x="13632651" y="2884581"/>
                  <a:pt x="13638612" y="2894703"/>
                </a:cubicBezTo>
                <a:cubicBezTo>
                  <a:pt x="13594078" y="2883232"/>
                  <a:pt x="13558653" y="2876822"/>
                  <a:pt x="13539310" y="2876822"/>
                </a:cubicBezTo>
                <a:cubicBezTo>
                  <a:pt x="13450580" y="2876822"/>
                  <a:pt x="13055398" y="3034939"/>
                  <a:pt x="13012214" y="3153359"/>
                </a:cubicBezTo>
                <a:cubicBezTo>
                  <a:pt x="12956883" y="3305067"/>
                  <a:pt x="12752432" y="3464871"/>
                  <a:pt x="12523352" y="3633223"/>
                </a:cubicBezTo>
                <a:lnTo>
                  <a:pt x="12513794" y="3633223"/>
                </a:lnTo>
                <a:cubicBezTo>
                  <a:pt x="12735901" y="3458011"/>
                  <a:pt x="12933604" y="3291459"/>
                  <a:pt x="12991746" y="3131992"/>
                </a:cubicBezTo>
                <a:close/>
                <a:moveTo>
                  <a:pt x="13628490" y="2866700"/>
                </a:moveTo>
                <a:cubicBezTo>
                  <a:pt x="13632651" y="2867825"/>
                  <a:pt x="13636812" y="2869062"/>
                  <a:pt x="13641085" y="2870299"/>
                </a:cubicBezTo>
                <a:cubicBezTo>
                  <a:pt x="13647046" y="2880195"/>
                  <a:pt x="13653007" y="2890204"/>
                  <a:pt x="13659078" y="2900213"/>
                </a:cubicBezTo>
                <a:cubicBezTo>
                  <a:pt x="13654692" y="2898976"/>
                  <a:pt x="13650420" y="2897851"/>
                  <a:pt x="13646258" y="2896727"/>
                </a:cubicBezTo>
                <a:cubicBezTo>
                  <a:pt x="13640299" y="2886718"/>
                  <a:pt x="13634338" y="2876709"/>
                  <a:pt x="13628490" y="2866700"/>
                </a:cubicBezTo>
                <a:close/>
                <a:moveTo>
                  <a:pt x="13688993" y="2948346"/>
                </a:moveTo>
                <a:cubicBezTo>
                  <a:pt x="13695179" y="2958130"/>
                  <a:pt x="13701476" y="2968026"/>
                  <a:pt x="13707774" y="2977922"/>
                </a:cubicBezTo>
                <a:cubicBezTo>
                  <a:pt x="13703276" y="2976798"/>
                  <a:pt x="13698777" y="2975673"/>
                  <a:pt x="13694391" y="2974661"/>
                </a:cubicBezTo>
                <a:cubicBezTo>
                  <a:pt x="13688094" y="2964652"/>
                  <a:pt x="13681795" y="2954756"/>
                  <a:pt x="13675724" y="2944859"/>
                </a:cubicBezTo>
                <a:cubicBezTo>
                  <a:pt x="13680108" y="2945984"/>
                  <a:pt x="13684494" y="2947221"/>
                  <a:pt x="13688993" y="2948346"/>
                </a:cubicBezTo>
                <a:close/>
                <a:moveTo>
                  <a:pt x="13697090" y="2950595"/>
                </a:moveTo>
                <a:cubicBezTo>
                  <a:pt x="13701363" y="2951832"/>
                  <a:pt x="13705749" y="2952956"/>
                  <a:pt x="13710248" y="2954306"/>
                </a:cubicBezTo>
                <a:cubicBezTo>
                  <a:pt x="13716434" y="2963977"/>
                  <a:pt x="13722843" y="2973761"/>
                  <a:pt x="13729253" y="2983545"/>
                </a:cubicBezTo>
                <a:cubicBezTo>
                  <a:pt x="13724756" y="2982421"/>
                  <a:pt x="13720370" y="2981184"/>
                  <a:pt x="13715984" y="2980059"/>
                </a:cubicBezTo>
                <a:cubicBezTo>
                  <a:pt x="13709573" y="2970163"/>
                  <a:pt x="13703276" y="2960379"/>
                  <a:pt x="13697090" y="2950595"/>
                </a:cubicBezTo>
                <a:close/>
                <a:moveTo>
                  <a:pt x="13734989" y="2992317"/>
                </a:moveTo>
                <a:cubicBezTo>
                  <a:pt x="13741737" y="3002439"/>
                  <a:pt x="13748484" y="3012673"/>
                  <a:pt x="13755457" y="3022906"/>
                </a:cubicBezTo>
                <a:cubicBezTo>
                  <a:pt x="13750846" y="3021782"/>
                  <a:pt x="13746460" y="3020657"/>
                  <a:pt x="13741961" y="3019645"/>
                </a:cubicBezTo>
                <a:cubicBezTo>
                  <a:pt x="13735101" y="3009411"/>
                  <a:pt x="13728354" y="2999065"/>
                  <a:pt x="13721719" y="2988831"/>
                </a:cubicBezTo>
                <a:cubicBezTo>
                  <a:pt x="13725993" y="2989956"/>
                  <a:pt x="13730491" y="2991080"/>
                  <a:pt x="13734989" y="2992317"/>
                </a:cubicBezTo>
                <a:close/>
                <a:moveTo>
                  <a:pt x="13743310" y="2994566"/>
                </a:moveTo>
                <a:cubicBezTo>
                  <a:pt x="13747584" y="2995691"/>
                  <a:pt x="13751970" y="2996928"/>
                  <a:pt x="13756356" y="2998165"/>
                </a:cubicBezTo>
                <a:cubicBezTo>
                  <a:pt x="13763103" y="3008174"/>
                  <a:pt x="13769963" y="3018296"/>
                  <a:pt x="13776937" y="3028417"/>
                </a:cubicBezTo>
                <a:cubicBezTo>
                  <a:pt x="13772438" y="3027292"/>
                  <a:pt x="13768052" y="3026167"/>
                  <a:pt x="13763666" y="3025043"/>
                </a:cubicBezTo>
                <a:cubicBezTo>
                  <a:pt x="13756919" y="3014809"/>
                  <a:pt x="13750059" y="3004688"/>
                  <a:pt x="13743310" y="2994566"/>
                </a:cubicBezTo>
                <a:close/>
                <a:moveTo>
                  <a:pt x="13765016" y="3000639"/>
                </a:moveTo>
                <a:cubicBezTo>
                  <a:pt x="13769289" y="3001876"/>
                  <a:pt x="13773563" y="3003113"/>
                  <a:pt x="13777836" y="3004350"/>
                </a:cubicBezTo>
                <a:cubicBezTo>
                  <a:pt x="13784696" y="3014247"/>
                  <a:pt x="13791556" y="3024256"/>
                  <a:pt x="13798641" y="3034152"/>
                </a:cubicBezTo>
                <a:cubicBezTo>
                  <a:pt x="13794255" y="3032915"/>
                  <a:pt x="13789981" y="3031790"/>
                  <a:pt x="13785708" y="3030666"/>
                </a:cubicBezTo>
                <a:cubicBezTo>
                  <a:pt x="13778735" y="3020657"/>
                  <a:pt x="13771763" y="3010648"/>
                  <a:pt x="13765016" y="3000639"/>
                </a:cubicBezTo>
                <a:close/>
                <a:moveTo>
                  <a:pt x="13786721" y="3006937"/>
                </a:moveTo>
                <a:cubicBezTo>
                  <a:pt x="13790882" y="3008174"/>
                  <a:pt x="13795043" y="3009411"/>
                  <a:pt x="13799204" y="3010648"/>
                </a:cubicBezTo>
                <a:cubicBezTo>
                  <a:pt x="13806064" y="3020432"/>
                  <a:pt x="13813149" y="3030216"/>
                  <a:pt x="13820234" y="3040112"/>
                </a:cubicBezTo>
                <a:cubicBezTo>
                  <a:pt x="13815960" y="3038875"/>
                  <a:pt x="13811799" y="3037751"/>
                  <a:pt x="13807526" y="3036514"/>
                </a:cubicBezTo>
                <a:cubicBezTo>
                  <a:pt x="13800441" y="3026730"/>
                  <a:pt x="13793581" y="3016834"/>
                  <a:pt x="13786721" y="3006937"/>
                </a:cubicBezTo>
                <a:close/>
                <a:moveTo>
                  <a:pt x="13826981" y="3049671"/>
                </a:moveTo>
                <a:cubicBezTo>
                  <a:pt x="13833728" y="3059006"/>
                  <a:pt x="13840588" y="3068452"/>
                  <a:pt x="13847560" y="3077786"/>
                </a:cubicBezTo>
                <a:cubicBezTo>
                  <a:pt x="13843174" y="3076662"/>
                  <a:pt x="13838901" y="3075537"/>
                  <a:pt x="13834627" y="3074413"/>
                </a:cubicBezTo>
                <a:cubicBezTo>
                  <a:pt x="13827655" y="3064966"/>
                  <a:pt x="13820908" y="3055520"/>
                  <a:pt x="13814160" y="3045960"/>
                </a:cubicBezTo>
                <a:cubicBezTo>
                  <a:pt x="13818434" y="3047197"/>
                  <a:pt x="13822707" y="3048435"/>
                  <a:pt x="13826981" y="3049671"/>
                </a:cubicBezTo>
                <a:close/>
                <a:moveTo>
                  <a:pt x="13836202" y="3052371"/>
                </a:moveTo>
                <a:cubicBezTo>
                  <a:pt x="13840363" y="3053608"/>
                  <a:pt x="13844524" y="3054845"/>
                  <a:pt x="13848797" y="3056082"/>
                </a:cubicBezTo>
                <a:cubicBezTo>
                  <a:pt x="13855658" y="3065303"/>
                  <a:pt x="13862518" y="3074525"/>
                  <a:pt x="13869603" y="3083747"/>
                </a:cubicBezTo>
                <a:cubicBezTo>
                  <a:pt x="13865330" y="3082622"/>
                  <a:pt x="13861169" y="3081385"/>
                  <a:pt x="13856895" y="3080260"/>
                </a:cubicBezTo>
                <a:cubicBezTo>
                  <a:pt x="13849810" y="3070926"/>
                  <a:pt x="13842951" y="3061592"/>
                  <a:pt x="13836202" y="3052371"/>
                </a:cubicBezTo>
                <a:close/>
                <a:moveTo>
                  <a:pt x="13858132" y="3058893"/>
                </a:moveTo>
                <a:cubicBezTo>
                  <a:pt x="13862181" y="3060130"/>
                  <a:pt x="13866229" y="3061367"/>
                  <a:pt x="13870277" y="3062604"/>
                </a:cubicBezTo>
                <a:cubicBezTo>
                  <a:pt x="13877137" y="3071714"/>
                  <a:pt x="13884110" y="3080710"/>
                  <a:pt x="13891195" y="3089819"/>
                </a:cubicBezTo>
                <a:cubicBezTo>
                  <a:pt x="13887034" y="3088583"/>
                  <a:pt x="13882985" y="3087458"/>
                  <a:pt x="13878824" y="3086333"/>
                </a:cubicBezTo>
                <a:cubicBezTo>
                  <a:pt x="13871852" y="3077224"/>
                  <a:pt x="13864992" y="3068002"/>
                  <a:pt x="13858132" y="3058893"/>
                </a:cubicBezTo>
                <a:close/>
                <a:moveTo>
                  <a:pt x="13880061" y="3065753"/>
                </a:moveTo>
                <a:cubicBezTo>
                  <a:pt x="13883997" y="3066990"/>
                  <a:pt x="13887822" y="3068227"/>
                  <a:pt x="13891757" y="3069464"/>
                </a:cubicBezTo>
                <a:cubicBezTo>
                  <a:pt x="13898617" y="3078349"/>
                  <a:pt x="13905702" y="3087233"/>
                  <a:pt x="13912787" y="3096230"/>
                </a:cubicBezTo>
                <a:cubicBezTo>
                  <a:pt x="13908851" y="3094993"/>
                  <a:pt x="13904914" y="3093868"/>
                  <a:pt x="13900866" y="3092744"/>
                </a:cubicBezTo>
                <a:cubicBezTo>
                  <a:pt x="13893894" y="3083747"/>
                  <a:pt x="13886921" y="3074750"/>
                  <a:pt x="13880061" y="3065753"/>
                </a:cubicBezTo>
                <a:close/>
                <a:moveTo>
                  <a:pt x="13901992" y="3072726"/>
                </a:moveTo>
                <a:cubicBezTo>
                  <a:pt x="13905815" y="3073963"/>
                  <a:pt x="13909526" y="3075200"/>
                  <a:pt x="13913349" y="3076437"/>
                </a:cubicBezTo>
                <a:cubicBezTo>
                  <a:pt x="13920323" y="3085209"/>
                  <a:pt x="13927295" y="3093868"/>
                  <a:pt x="13934491" y="3102640"/>
                </a:cubicBezTo>
                <a:cubicBezTo>
                  <a:pt x="13930668" y="3101403"/>
                  <a:pt x="13926845" y="3100278"/>
                  <a:pt x="13923021" y="3099153"/>
                </a:cubicBezTo>
                <a:cubicBezTo>
                  <a:pt x="13915824" y="3090382"/>
                  <a:pt x="13908851" y="3081610"/>
                  <a:pt x="13901992" y="3072726"/>
                </a:cubicBezTo>
                <a:close/>
                <a:moveTo>
                  <a:pt x="13923696" y="3080036"/>
                </a:moveTo>
                <a:cubicBezTo>
                  <a:pt x="13927295" y="3081272"/>
                  <a:pt x="13931006" y="3082510"/>
                  <a:pt x="13934604" y="3083747"/>
                </a:cubicBezTo>
                <a:cubicBezTo>
                  <a:pt x="13941576" y="3092294"/>
                  <a:pt x="13948661" y="3100841"/>
                  <a:pt x="13955859" y="3109500"/>
                </a:cubicBezTo>
                <a:cubicBezTo>
                  <a:pt x="13952148" y="3108263"/>
                  <a:pt x="13948437" y="3107138"/>
                  <a:pt x="13944725" y="3106014"/>
                </a:cubicBezTo>
                <a:cubicBezTo>
                  <a:pt x="13937753" y="3097354"/>
                  <a:pt x="13930668" y="3088695"/>
                  <a:pt x="13923696" y="3080036"/>
                </a:cubicBezTo>
                <a:close/>
                <a:moveTo>
                  <a:pt x="13945626" y="3087683"/>
                </a:moveTo>
                <a:cubicBezTo>
                  <a:pt x="13949111" y="3088920"/>
                  <a:pt x="13952486" y="3090157"/>
                  <a:pt x="13955971" y="3091394"/>
                </a:cubicBezTo>
                <a:cubicBezTo>
                  <a:pt x="13962944" y="3099716"/>
                  <a:pt x="13970141" y="3108150"/>
                  <a:pt x="13977339" y="3116585"/>
                </a:cubicBezTo>
                <a:cubicBezTo>
                  <a:pt x="13973852" y="3115460"/>
                  <a:pt x="13970254" y="3114223"/>
                  <a:pt x="13966767" y="3113099"/>
                </a:cubicBezTo>
                <a:cubicBezTo>
                  <a:pt x="13959571" y="3104552"/>
                  <a:pt x="13952598" y="3096117"/>
                  <a:pt x="13945626" y="3087683"/>
                </a:cubicBezTo>
                <a:close/>
                <a:moveTo>
                  <a:pt x="13967442" y="3095555"/>
                </a:moveTo>
                <a:cubicBezTo>
                  <a:pt x="13970704" y="3096792"/>
                  <a:pt x="13973964" y="3098029"/>
                  <a:pt x="13977226" y="3099266"/>
                </a:cubicBezTo>
                <a:cubicBezTo>
                  <a:pt x="13984311" y="3107476"/>
                  <a:pt x="13991396" y="3115685"/>
                  <a:pt x="13998706" y="3123895"/>
                </a:cubicBezTo>
                <a:cubicBezTo>
                  <a:pt x="13995332" y="3122770"/>
                  <a:pt x="13992070" y="3121533"/>
                  <a:pt x="13988697" y="3120408"/>
                </a:cubicBezTo>
                <a:cubicBezTo>
                  <a:pt x="13981387" y="3112087"/>
                  <a:pt x="13974415" y="3103764"/>
                  <a:pt x="13967442" y="3095555"/>
                </a:cubicBezTo>
                <a:close/>
                <a:moveTo>
                  <a:pt x="13989259" y="3103764"/>
                </a:moveTo>
                <a:cubicBezTo>
                  <a:pt x="13992295" y="3105002"/>
                  <a:pt x="13995445" y="3106126"/>
                  <a:pt x="13998369" y="3107363"/>
                </a:cubicBezTo>
                <a:cubicBezTo>
                  <a:pt x="14005454" y="3115348"/>
                  <a:pt x="14012651" y="3123445"/>
                  <a:pt x="14019961" y="3131542"/>
                </a:cubicBezTo>
                <a:cubicBezTo>
                  <a:pt x="14016812" y="3130417"/>
                  <a:pt x="14013663" y="3129293"/>
                  <a:pt x="14010514" y="3128168"/>
                </a:cubicBezTo>
                <a:cubicBezTo>
                  <a:pt x="14003316" y="3119958"/>
                  <a:pt x="13996233" y="3111861"/>
                  <a:pt x="13989259" y="3103764"/>
                </a:cubicBezTo>
                <a:close/>
                <a:moveTo>
                  <a:pt x="14011077" y="3112424"/>
                </a:moveTo>
                <a:cubicBezTo>
                  <a:pt x="14014001" y="3113548"/>
                  <a:pt x="14016812" y="3114785"/>
                  <a:pt x="14019624" y="3115910"/>
                </a:cubicBezTo>
                <a:cubicBezTo>
                  <a:pt x="14026709" y="3123670"/>
                  <a:pt x="14034019" y="3131542"/>
                  <a:pt x="14041327" y="3139414"/>
                </a:cubicBezTo>
                <a:cubicBezTo>
                  <a:pt x="14038405" y="3138289"/>
                  <a:pt x="14035481" y="3137165"/>
                  <a:pt x="14032444" y="3136040"/>
                </a:cubicBezTo>
                <a:cubicBezTo>
                  <a:pt x="14025247" y="3128168"/>
                  <a:pt x="14018162" y="3120296"/>
                  <a:pt x="14011077" y="3112424"/>
                </a:cubicBezTo>
                <a:close/>
                <a:moveTo>
                  <a:pt x="14033231" y="3121645"/>
                </a:moveTo>
                <a:cubicBezTo>
                  <a:pt x="14035817" y="3122770"/>
                  <a:pt x="14038405" y="3123782"/>
                  <a:pt x="14040991" y="3124907"/>
                </a:cubicBezTo>
                <a:cubicBezTo>
                  <a:pt x="14048189" y="3132554"/>
                  <a:pt x="14055385" y="3140201"/>
                  <a:pt x="14062695" y="3147849"/>
                </a:cubicBezTo>
                <a:cubicBezTo>
                  <a:pt x="14059996" y="3146724"/>
                  <a:pt x="14057297" y="3145712"/>
                  <a:pt x="14054598" y="3144587"/>
                </a:cubicBezTo>
                <a:cubicBezTo>
                  <a:pt x="14047401" y="3136940"/>
                  <a:pt x="14040316" y="3129293"/>
                  <a:pt x="14033231" y="3121645"/>
                </a:cubicBezTo>
                <a:close/>
                <a:moveTo>
                  <a:pt x="14279742" y="3301355"/>
                </a:moveTo>
                <a:cubicBezTo>
                  <a:pt x="14280529" y="3302480"/>
                  <a:pt x="14281204" y="3303605"/>
                  <a:pt x="14281878" y="3304842"/>
                </a:cubicBezTo>
                <a:cubicBezTo>
                  <a:pt x="14280866" y="3304279"/>
                  <a:pt x="14279742" y="3303605"/>
                  <a:pt x="14278618" y="3303042"/>
                </a:cubicBezTo>
                <a:cubicBezTo>
                  <a:pt x="14275919" y="3300793"/>
                  <a:pt x="14273331" y="3298431"/>
                  <a:pt x="14270632" y="3296182"/>
                </a:cubicBezTo>
                <a:cubicBezTo>
                  <a:pt x="14271982" y="3296745"/>
                  <a:pt x="14273669" y="3297419"/>
                  <a:pt x="14275468" y="3298207"/>
                </a:cubicBezTo>
                <a:cubicBezTo>
                  <a:pt x="14277043" y="3299219"/>
                  <a:pt x="14278393" y="3300343"/>
                  <a:pt x="14279742" y="3301355"/>
                </a:cubicBezTo>
                <a:close/>
                <a:moveTo>
                  <a:pt x="14138718" y="3216336"/>
                </a:moveTo>
                <a:cubicBezTo>
                  <a:pt x="14134332" y="3211950"/>
                  <a:pt x="14129945" y="3207564"/>
                  <a:pt x="14125561" y="3203178"/>
                </a:cubicBezTo>
                <a:cubicBezTo>
                  <a:pt x="14128709" y="3204416"/>
                  <a:pt x="14131745" y="3205765"/>
                  <a:pt x="14134782" y="3207002"/>
                </a:cubicBezTo>
                <a:cubicBezTo>
                  <a:pt x="14142766" y="3214762"/>
                  <a:pt x="14150751" y="3222634"/>
                  <a:pt x="14158848" y="3230394"/>
                </a:cubicBezTo>
                <a:cubicBezTo>
                  <a:pt x="14155699" y="3229157"/>
                  <a:pt x="14152550" y="3227919"/>
                  <a:pt x="14149402" y="3226795"/>
                </a:cubicBezTo>
                <a:cubicBezTo>
                  <a:pt x="14145803" y="3223309"/>
                  <a:pt x="14142204" y="3219822"/>
                  <a:pt x="14138718" y="3216336"/>
                </a:cubicBezTo>
                <a:close/>
                <a:moveTo>
                  <a:pt x="14203382" y="3249174"/>
                </a:moveTo>
                <a:cubicBezTo>
                  <a:pt x="14195735" y="3242089"/>
                  <a:pt x="14188087" y="3235004"/>
                  <a:pt x="14180552" y="3228032"/>
                </a:cubicBezTo>
                <a:cubicBezTo>
                  <a:pt x="14182915" y="3229269"/>
                  <a:pt x="14185276" y="3230394"/>
                  <a:pt x="14187637" y="3231631"/>
                </a:cubicBezTo>
                <a:cubicBezTo>
                  <a:pt x="14195285" y="3238603"/>
                  <a:pt x="14202931" y="3245688"/>
                  <a:pt x="14210804" y="3252661"/>
                </a:cubicBezTo>
                <a:cubicBezTo>
                  <a:pt x="14208331" y="3251536"/>
                  <a:pt x="14205968" y="3250299"/>
                  <a:pt x="14203382" y="3249174"/>
                </a:cubicBezTo>
                <a:close/>
                <a:moveTo>
                  <a:pt x="14183814" y="3240627"/>
                </a:moveTo>
                <a:cubicBezTo>
                  <a:pt x="14181340" y="3239615"/>
                  <a:pt x="14178754" y="3238491"/>
                  <a:pt x="14176279" y="3237479"/>
                </a:cubicBezTo>
                <a:cubicBezTo>
                  <a:pt x="14168407" y="3229944"/>
                  <a:pt x="14160535" y="3222409"/>
                  <a:pt x="14152775" y="3214874"/>
                </a:cubicBezTo>
                <a:cubicBezTo>
                  <a:pt x="14155136" y="3215999"/>
                  <a:pt x="14157611" y="3217011"/>
                  <a:pt x="14159973" y="3218136"/>
                </a:cubicBezTo>
                <a:cubicBezTo>
                  <a:pt x="14167844" y="3225670"/>
                  <a:pt x="14175830" y="3233093"/>
                  <a:pt x="14183814" y="3240627"/>
                </a:cubicBezTo>
                <a:close/>
                <a:moveTo>
                  <a:pt x="14139954" y="3202391"/>
                </a:moveTo>
                <a:cubicBezTo>
                  <a:pt x="14132083" y="3194744"/>
                  <a:pt x="14124322" y="3187097"/>
                  <a:pt x="14116676" y="3179450"/>
                </a:cubicBezTo>
                <a:cubicBezTo>
                  <a:pt x="14118700" y="3180349"/>
                  <a:pt x="14120612" y="3181249"/>
                  <a:pt x="14122637" y="3182148"/>
                </a:cubicBezTo>
                <a:cubicBezTo>
                  <a:pt x="14130508" y="3189796"/>
                  <a:pt x="14138380" y="3197443"/>
                  <a:pt x="14146365" y="3205090"/>
                </a:cubicBezTo>
                <a:cubicBezTo>
                  <a:pt x="14144228" y="3204191"/>
                  <a:pt x="14142092" y="3203291"/>
                  <a:pt x="14139954" y="3202391"/>
                </a:cubicBezTo>
                <a:close/>
                <a:moveTo>
                  <a:pt x="14122637" y="3195081"/>
                </a:moveTo>
                <a:cubicBezTo>
                  <a:pt x="14119825" y="3193957"/>
                  <a:pt x="14116901" y="3192720"/>
                  <a:pt x="14114090" y="3191595"/>
                </a:cubicBezTo>
                <a:cubicBezTo>
                  <a:pt x="14106217" y="3183723"/>
                  <a:pt x="14098570" y="3175851"/>
                  <a:pt x="14090810" y="3167866"/>
                </a:cubicBezTo>
                <a:cubicBezTo>
                  <a:pt x="14093509" y="3168991"/>
                  <a:pt x="14096208" y="3170228"/>
                  <a:pt x="14098907" y="3171352"/>
                </a:cubicBezTo>
                <a:cubicBezTo>
                  <a:pt x="14106780" y="3179337"/>
                  <a:pt x="14114651" y="3187209"/>
                  <a:pt x="14122637" y="3195081"/>
                </a:cubicBezTo>
                <a:close/>
                <a:moveTo>
                  <a:pt x="14173692" y="3244676"/>
                </a:moveTo>
                <a:cubicBezTo>
                  <a:pt x="14181228" y="3251873"/>
                  <a:pt x="14188763" y="3258958"/>
                  <a:pt x="14196072" y="3265931"/>
                </a:cubicBezTo>
                <a:cubicBezTo>
                  <a:pt x="14192699" y="3264694"/>
                  <a:pt x="14189212" y="3263344"/>
                  <a:pt x="14185726" y="3262107"/>
                </a:cubicBezTo>
                <a:cubicBezTo>
                  <a:pt x="14178191" y="3254910"/>
                  <a:pt x="14170656" y="3247712"/>
                  <a:pt x="14163347" y="3240515"/>
                </a:cubicBezTo>
                <a:cubicBezTo>
                  <a:pt x="14166832" y="3241864"/>
                  <a:pt x="14170319" y="3243214"/>
                  <a:pt x="14173692" y="3244676"/>
                </a:cubicBezTo>
                <a:close/>
                <a:moveTo>
                  <a:pt x="14192136" y="3252436"/>
                </a:moveTo>
                <a:cubicBezTo>
                  <a:pt x="14195060" y="3253673"/>
                  <a:pt x="14197984" y="3255022"/>
                  <a:pt x="14200908" y="3256259"/>
                </a:cubicBezTo>
                <a:cubicBezTo>
                  <a:pt x="14208218" y="3263007"/>
                  <a:pt x="14215528" y="3269754"/>
                  <a:pt x="14222724" y="3276277"/>
                </a:cubicBezTo>
                <a:cubicBezTo>
                  <a:pt x="14219800" y="3275040"/>
                  <a:pt x="14216989" y="3273915"/>
                  <a:pt x="14213954" y="3272791"/>
                </a:cubicBezTo>
                <a:cubicBezTo>
                  <a:pt x="14206643" y="3266043"/>
                  <a:pt x="14199333" y="3259296"/>
                  <a:pt x="14192136" y="3252436"/>
                </a:cubicBezTo>
                <a:close/>
                <a:moveTo>
                  <a:pt x="14222388" y="3266493"/>
                </a:moveTo>
                <a:cubicBezTo>
                  <a:pt x="14225536" y="3268068"/>
                  <a:pt x="14228685" y="3269642"/>
                  <a:pt x="14231722" y="3271216"/>
                </a:cubicBezTo>
                <a:cubicBezTo>
                  <a:pt x="14238581" y="3277289"/>
                  <a:pt x="14245329" y="3283362"/>
                  <a:pt x="14252077" y="3289210"/>
                </a:cubicBezTo>
                <a:cubicBezTo>
                  <a:pt x="14249153" y="3287860"/>
                  <a:pt x="14246117" y="3286398"/>
                  <a:pt x="14242968" y="3285049"/>
                </a:cubicBezTo>
                <a:cubicBezTo>
                  <a:pt x="14236108" y="3278864"/>
                  <a:pt x="14229135" y="3272678"/>
                  <a:pt x="14222388" y="3266493"/>
                </a:cubicBezTo>
                <a:close/>
                <a:moveTo>
                  <a:pt x="14238807" y="3266830"/>
                </a:moveTo>
                <a:cubicBezTo>
                  <a:pt x="14237457" y="3266043"/>
                  <a:pt x="14236108" y="3265368"/>
                  <a:pt x="14234758" y="3264581"/>
                </a:cubicBezTo>
                <a:cubicBezTo>
                  <a:pt x="14227898" y="3258396"/>
                  <a:pt x="14220926" y="3252323"/>
                  <a:pt x="14214177" y="3246138"/>
                </a:cubicBezTo>
                <a:cubicBezTo>
                  <a:pt x="14218002" y="3248387"/>
                  <a:pt x="14221825" y="3250749"/>
                  <a:pt x="14225423" y="3252998"/>
                </a:cubicBezTo>
                <a:cubicBezTo>
                  <a:pt x="14229473" y="3256484"/>
                  <a:pt x="14233521" y="3260083"/>
                  <a:pt x="14237570" y="3263569"/>
                </a:cubicBezTo>
                <a:cubicBezTo>
                  <a:pt x="14238020" y="3264694"/>
                  <a:pt x="14238356" y="3265706"/>
                  <a:pt x="14238807" y="3266830"/>
                </a:cubicBezTo>
                <a:close/>
                <a:moveTo>
                  <a:pt x="14219800" y="3239503"/>
                </a:moveTo>
                <a:cubicBezTo>
                  <a:pt x="14220813" y="3240290"/>
                  <a:pt x="14221825" y="3241077"/>
                  <a:pt x="14222724" y="3241864"/>
                </a:cubicBezTo>
                <a:cubicBezTo>
                  <a:pt x="14222501" y="3241752"/>
                  <a:pt x="14222388" y="3241752"/>
                  <a:pt x="14222163" y="3241640"/>
                </a:cubicBezTo>
                <a:cubicBezTo>
                  <a:pt x="14221487" y="3240965"/>
                  <a:pt x="14220588" y="3240290"/>
                  <a:pt x="14219800" y="3239503"/>
                </a:cubicBezTo>
                <a:close/>
                <a:moveTo>
                  <a:pt x="14201582" y="3231968"/>
                </a:moveTo>
                <a:cubicBezTo>
                  <a:pt x="14199108" y="3230618"/>
                  <a:pt x="14196634" y="3229269"/>
                  <a:pt x="14194161" y="3228032"/>
                </a:cubicBezTo>
                <a:cubicBezTo>
                  <a:pt x="14186850" y="3221284"/>
                  <a:pt x="14179540" y="3214649"/>
                  <a:pt x="14172343" y="3207902"/>
                </a:cubicBezTo>
                <a:cubicBezTo>
                  <a:pt x="14174705" y="3209251"/>
                  <a:pt x="14177067" y="3210713"/>
                  <a:pt x="14179428" y="3212063"/>
                </a:cubicBezTo>
                <a:cubicBezTo>
                  <a:pt x="14186625" y="3218698"/>
                  <a:pt x="14194048" y="3225333"/>
                  <a:pt x="14201582" y="3231968"/>
                </a:cubicBezTo>
                <a:close/>
                <a:moveTo>
                  <a:pt x="14171444" y="3216561"/>
                </a:moveTo>
                <a:cubicBezTo>
                  <a:pt x="14169531" y="3215661"/>
                  <a:pt x="14167620" y="3214762"/>
                  <a:pt x="14165708" y="3213862"/>
                </a:cubicBezTo>
                <a:cubicBezTo>
                  <a:pt x="14157948" y="3206552"/>
                  <a:pt x="14150301" y="3199243"/>
                  <a:pt x="14142766" y="3191932"/>
                </a:cubicBezTo>
                <a:cubicBezTo>
                  <a:pt x="14144566" y="3192832"/>
                  <a:pt x="14146253" y="3193732"/>
                  <a:pt x="14148053" y="3194632"/>
                </a:cubicBezTo>
                <a:cubicBezTo>
                  <a:pt x="14155699" y="3201941"/>
                  <a:pt x="14163459" y="3209251"/>
                  <a:pt x="14171444" y="3216561"/>
                </a:cubicBezTo>
                <a:close/>
                <a:moveTo>
                  <a:pt x="14124998" y="3174951"/>
                </a:moveTo>
                <a:cubicBezTo>
                  <a:pt x="14118025" y="3168204"/>
                  <a:pt x="14111166" y="3161456"/>
                  <a:pt x="14104418" y="3154821"/>
                </a:cubicBezTo>
                <a:cubicBezTo>
                  <a:pt x="14105655" y="3155496"/>
                  <a:pt x="14106780" y="3156058"/>
                  <a:pt x="14108016" y="3156733"/>
                </a:cubicBezTo>
                <a:cubicBezTo>
                  <a:pt x="14114989" y="3163480"/>
                  <a:pt x="14122074" y="3170228"/>
                  <a:pt x="14129159" y="3176975"/>
                </a:cubicBezTo>
                <a:cubicBezTo>
                  <a:pt x="14127809" y="3176301"/>
                  <a:pt x="14126460" y="3175626"/>
                  <a:pt x="14124998" y="3174951"/>
                </a:cubicBezTo>
                <a:close/>
                <a:moveTo>
                  <a:pt x="14106329" y="3166404"/>
                </a:moveTo>
                <a:cubicBezTo>
                  <a:pt x="14104642" y="3165617"/>
                  <a:pt x="14102844" y="3164830"/>
                  <a:pt x="14101157" y="3164043"/>
                </a:cubicBezTo>
                <a:cubicBezTo>
                  <a:pt x="14094072" y="3156958"/>
                  <a:pt x="14086987" y="3149760"/>
                  <a:pt x="14080127" y="3142788"/>
                </a:cubicBezTo>
                <a:cubicBezTo>
                  <a:pt x="14081701" y="3143575"/>
                  <a:pt x="14083276" y="3144362"/>
                  <a:pt x="14084849" y="3145037"/>
                </a:cubicBezTo>
                <a:cubicBezTo>
                  <a:pt x="14091934" y="3152122"/>
                  <a:pt x="14099132" y="3159207"/>
                  <a:pt x="14106329" y="3166404"/>
                </a:cubicBezTo>
                <a:close/>
                <a:moveTo>
                  <a:pt x="14084400" y="3156733"/>
                </a:moveTo>
                <a:cubicBezTo>
                  <a:pt x="14081926" y="3155720"/>
                  <a:pt x="14079451" y="3154596"/>
                  <a:pt x="14076978" y="3153584"/>
                </a:cubicBezTo>
                <a:cubicBezTo>
                  <a:pt x="14069780" y="3146162"/>
                  <a:pt x="14062695" y="3138739"/>
                  <a:pt x="14055723" y="3131317"/>
                </a:cubicBezTo>
                <a:cubicBezTo>
                  <a:pt x="14058085" y="3132329"/>
                  <a:pt x="14060334" y="3133454"/>
                  <a:pt x="14062695" y="3134466"/>
                </a:cubicBezTo>
                <a:cubicBezTo>
                  <a:pt x="14069780" y="3141888"/>
                  <a:pt x="14076978" y="3149311"/>
                  <a:pt x="14084400" y="3156733"/>
                </a:cubicBezTo>
                <a:close/>
                <a:moveTo>
                  <a:pt x="14076078" y="3161681"/>
                </a:moveTo>
                <a:cubicBezTo>
                  <a:pt x="14083837" y="3169778"/>
                  <a:pt x="14091710" y="3177875"/>
                  <a:pt x="14099695" y="3185972"/>
                </a:cubicBezTo>
                <a:cubicBezTo>
                  <a:pt x="14096658" y="3184848"/>
                  <a:pt x="14093621" y="3183611"/>
                  <a:pt x="14090585" y="3182486"/>
                </a:cubicBezTo>
                <a:cubicBezTo>
                  <a:pt x="14082826" y="3174389"/>
                  <a:pt x="14075065" y="3166292"/>
                  <a:pt x="14067419" y="3158195"/>
                </a:cubicBezTo>
                <a:cubicBezTo>
                  <a:pt x="14070230" y="3159319"/>
                  <a:pt x="14073154" y="3160556"/>
                  <a:pt x="14076078" y="3161681"/>
                </a:cubicBezTo>
                <a:close/>
                <a:moveTo>
                  <a:pt x="14148389" y="3234667"/>
                </a:moveTo>
                <a:cubicBezTo>
                  <a:pt x="14156037" y="3242202"/>
                  <a:pt x="14163571" y="3249624"/>
                  <a:pt x="14171106" y="3256822"/>
                </a:cubicBezTo>
                <a:cubicBezTo>
                  <a:pt x="14167620" y="3255584"/>
                  <a:pt x="14164021" y="3254348"/>
                  <a:pt x="14160423" y="3253223"/>
                </a:cubicBezTo>
                <a:cubicBezTo>
                  <a:pt x="14152775" y="3245688"/>
                  <a:pt x="14145129" y="3238153"/>
                  <a:pt x="14137706" y="3230731"/>
                </a:cubicBezTo>
                <a:cubicBezTo>
                  <a:pt x="14141304" y="3232080"/>
                  <a:pt x="14144903" y="3233318"/>
                  <a:pt x="14148389" y="3234667"/>
                </a:cubicBezTo>
                <a:close/>
                <a:moveTo>
                  <a:pt x="14184264" y="3269417"/>
                </a:moveTo>
                <a:cubicBezTo>
                  <a:pt x="14193036" y="3277739"/>
                  <a:pt x="14201582" y="3285949"/>
                  <a:pt x="14210129" y="3293821"/>
                </a:cubicBezTo>
                <a:cubicBezTo>
                  <a:pt x="14206306" y="3292584"/>
                  <a:pt x="14202482" y="3291347"/>
                  <a:pt x="14198659" y="3290109"/>
                </a:cubicBezTo>
                <a:cubicBezTo>
                  <a:pt x="14190000" y="3281900"/>
                  <a:pt x="14181340" y="3273578"/>
                  <a:pt x="14172906" y="3265368"/>
                </a:cubicBezTo>
                <a:cubicBezTo>
                  <a:pt x="14176729" y="3266830"/>
                  <a:pt x="14180552" y="3268068"/>
                  <a:pt x="14184264" y="3269417"/>
                </a:cubicBezTo>
                <a:close/>
                <a:moveTo>
                  <a:pt x="14199333" y="3275040"/>
                </a:moveTo>
                <a:cubicBezTo>
                  <a:pt x="14203157" y="3276502"/>
                  <a:pt x="14206869" y="3277964"/>
                  <a:pt x="14210579" y="3279313"/>
                </a:cubicBezTo>
                <a:cubicBezTo>
                  <a:pt x="14219239" y="3287411"/>
                  <a:pt x="14227898" y="3295283"/>
                  <a:pt x="14236445" y="3302930"/>
                </a:cubicBezTo>
                <a:cubicBezTo>
                  <a:pt x="14232733" y="3301580"/>
                  <a:pt x="14228910" y="3300231"/>
                  <a:pt x="14225087" y="3298881"/>
                </a:cubicBezTo>
                <a:cubicBezTo>
                  <a:pt x="14216427" y="3291009"/>
                  <a:pt x="14207880" y="3283024"/>
                  <a:pt x="14199333" y="3275040"/>
                </a:cubicBezTo>
                <a:close/>
                <a:moveTo>
                  <a:pt x="14229248" y="3286848"/>
                </a:moveTo>
                <a:cubicBezTo>
                  <a:pt x="14232621" y="3288310"/>
                  <a:pt x="14235883" y="3289660"/>
                  <a:pt x="14239144" y="3291122"/>
                </a:cubicBezTo>
                <a:cubicBezTo>
                  <a:pt x="14247691" y="3298769"/>
                  <a:pt x="14256238" y="3306416"/>
                  <a:pt x="14264673" y="3313726"/>
                </a:cubicBezTo>
                <a:cubicBezTo>
                  <a:pt x="14261411" y="3312377"/>
                  <a:pt x="14258037" y="3311027"/>
                  <a:pt x="14254551" y="3309677"/>
                </a:cubicBezTo>
                <a:cubicBezTo>
                  <a:pt x="14246117" y="3302143"/>
                  <a:pt x="14237682" y="3294496"/>
                  <a:pt x="14229248" y="3286848"/>
                </a:cubicBezTo>
                <a:close/>
                <a:moveTo>
                  <a:pt x="14261749" y="3301693"/>
                </a:moveTo>
                <a:cubicBezTo>
                  <a:pt x="14265797" y="3303717"/>
                  <a:pt x="14269620" y="3305741"/>
                  <a:pt x="14273331" y="3307766"/>
                </a:cubicBezTo>
                <a:cubicBezTo>
                  <a:pt x="14281429" y="3314738"/>
                  <a:pt x="14289526" y="3321598"/>
                  <a:pt x="14297510" y="3328346"/>
                </a:cubicBezTo>
                <a:cubicBezTo>
                  <a:pt x="14293799" y="3326546"/>
                  <a:pt x="14290087" y="3324747"/>
                  <a:pt x="14286152" y="3322948"/>
                </a:cubicBezTo>
                <a:cubicBezTo>
                  <a:pt x="14277942" y="3315975"/>
                  <a:pt x="14269845" y="3308890"/>
                  <a:pt x="14261749" y="3301693"/>
                </a:cubicBezTo>
                <a:close/>
                <a:moveTo>
                  <a:pt x="14342494" y="3365795"/>
                </a:moveTo>
                <a:cubicBezTo>
                  <a:pt x="14341820" y="3365457"/>
                  <a:pt x="14341144" y="3365007"/>
                  <a:pt x="14340358" y="3364670"/>
                </a:cubicBezTo>
                <a:cubicBezTo>
                  <a:pt x="14340694" y="3364783"/>
                  <a:pt x="14341144" y="3364895"/>
                  <a:pt x="14341482" y="3365007"/>
                </a:cubicBezTo>
                <a:cubicBezTo>
                  <a:pt x="14341820" y="3365232"/>
                  <a:pt x="14342156" y="3365457"/>
                  <a:pt x="14342494" y="3365795"/>
                </a:cubicBezTo>
                <a:close/>
                <a:moveTo>
                  <a:pt x="14360712" y="3371193"/>
                </a:moveTo>
                <a:cubicBezTo>
                  <a:pt x="14363861" y="3372205"/>
                  <a:pt x="14367348" y="3373329"/>
                  <a:pt x="14371059" y="3374567"/>
                </a:cubicBezTo>
                <a:cubicBezTo>
                  <a:pt x="14376119" y="3378503"/>
                  <a:pt x="14381180" y="3382551"/>
                  <a:pt x="14386241" y="3386487"/>
                </a:cubicBezTo>
                <a:cubicBezTo>
                  <a:pt x="14382417" y="3385363"/>
                  <a:pt x="14379043" y="3384350"/>
                  <a:pt x="14376006" y="3383451"/>
                </a:cubicBezTo>
                <a:cubicBezTo>
                  <a:pt x="14370946" y="3379402"/>
                  <a:pt x="14365774" y="3375241"/>
                  <a:pt x="14360712" y="3371193"/>
                </a:cubicBezTo>
                <a:close/>
                <a:moveTo>
                  <a:pt x="14372408" y="3367144"/>
                </a:moveTo>
                <a:cubicBezTo>
                  <a:pt x="14367910" y="3363545"/>
                  <a:pt x="14363411" y="3360059"/>
                  <a:pt x="14358914" y="3356460"/>
                </a:cubicBezTo>
                <a:cubicBezTo>
                  <a:pt x="14361836" y="3357472"/>
                  <a:pt x="14364986" y="3358597"/>
                  <a:pt x="14368135" y="3359722"/>
                </a:cubicBezTo>
                <a:cubicBezTo>
                  <a:pt x="14372521" y="3363208"/>
                  <a:pt x="14377020" y="3366694"/>
                  <a:pt x="14381517" y="3370068"/>
                </a:cubicBezTo>
                <a:cubicBezTo>
                  <a:pt x="14378256" y="3369056"/>
                  <a:pt x="14375220" y="3368156"/>
                  <a:pt x="14372408" y="3367144"/>
                </a:cubicBezTo>
                <a:close/>
                <a:moveTo>
                  <a:pt x="14354528" y="3361409"/>
                </a:moveTo>
                <a:cubicBezTo>
                  <a:pt x="14350816" y="3360172"/>
                  <a:pt x="14347555" y="3359160"/>
                  <a:pt x="14344968" y="3358260"/>
                </a:cubicBezTo>
                <a:cubicBezTo>
                  <a:pt x="14341932" y="3355561"/>
                  <a:pt x="14338558" y="3352862"/>
                  <a:pt x="14334847" y="3350163"/>
                </a:cubicBezTo>
                <a:cubicBezTo>
                  <a:pt x="14334735" y="3350050"/>
                  <a:pt x="14334622" y="3349938"/>
                  <a:pt x="14334510" y="3349938"/>
                </a:cubicBezTo>
                <a:cubicBezTo>
                  <a:pt x="14333947" y="3349038"/>
                  <a:pt x="14333385" y="3348139"/>
                  <a:pt x="14332822" y="3347239"/>
                </a:cubicBezTo>
                <a:cubicBezTo>
                  <a:pt x="14335071" y="3348026"/>
                  <a:pt x="14337546" y="3348926"/>
                  <a:pt x="14340133" y="3349825"/>
                </a:cubicBezTo>
                <a:cubicBezTo>
                  <a:pt x="14344968" y="3353761"/>
                  <a:pt x="14349804" y="3357585"/>
                  <a:pt x="14354528" y="3361409"/>
                </a:cubicBezTo>
                <a:close/>
                <a:moveTo>
                  <a:pt x="14164921" y="3190246"/>
                </a:moveTo>
                <a:cubicBezTo>
                  <a:pt x="14164921" y="3190358"/>
                  <a:pt x="14164921" y="3190358"/>
                  <a:pt x="14164921" y="3190246"/>
                </a:cubicBezTo>
                <a:cubicBezTo>
                  <a:pt x="14164921" y="3190246"/>
                  <a:pt x="14164809" y="3190133"/>
                  <a:pt x="14164696" y="3190133"/>
                </a:cubicBezTo>
                <a:cubicBezTo>
                  <a:pt x="14164809" y="3190133"/>
                  <a:pt x="14164809" y="3190246"/>
                  <a:pt x="14164921" y="3190246"/>
                </a:cubicBezTo>
                <a:close/>
                <a:moveTo>
                  <a:pt x="14155249" y="3190133"/>
                </a:moveTo>
                <a:cubicBezTo>
                  <a:pt x="14153676" y="3189346"/>
                  <a:pt x="14152214" y="3188559"/>
                  <a:pt x="14150639" y="3187659"/>
                </a:cubicBezTo>
                <a:cubicBezTo>
                  <a:pt x="14144115" y="3181474"/>
                  <a:pt x="14137593" y="3175401"/>
                  <a:pt x="14131184" y="3169328"/>
                </a:cubicBezTo>
                <a:cubicBezTo>
                  <a:pt x="14132421" y="3170116"/>
                  <a:pt x="14133770" y="3170790"/>
                  <a:pt x="14135119" y="3171577"/>
                </a:cubicBezTo>
                <a:cubicBezTo>
                  <a:pt x="14141642" y="3177763"/>
                  <a:pt x="14148389" y="3183948"/>
                  <a:pt x="14155249" y="3190133"/>
                </a:cubicBezTo>
                <a:close/>
                <a:moveTo>
                  <a:pt x="14090585" y="3139864"/>
                </a:moveTo>
                <a:cubicBezTo>
                  <a:pt x="14089686" y="3139414"/>
                  <a:pt x="14088899" y="3138964"/>
                  <a:pt x="14087998" y="3138627"/>
                </a:cubicBezTo>
                <a:cubicBezTo>
                  <a:pt x="14080801" y="3131430"/>
                  <a:pt x="14073603" y="3124345"/>
                  <a:pt x="14066631" y="3117260"/>
                </a:cubicBezTo>
                <a:cubicBezTo>
                  <a:pt x="14067194" y="3117597"/>
                  <a:pt x="14067756" y="3117822"/>
                  <a:pt x="14068318" y="3118159"/>
                </a:cubicBezTo>
                <a:cubicBezTo>
                  <a:pt x="14075628" y="3125244"/>
                  <a:pt x="14083051" y="3132554"/>
                  <a:pt x="14090585" y="3139864"/>
                </a:cubicBezTo>
                <a:close/>
                <a:moveTo>
                  <a:pt x="14069667" y="3129855"/>
                </a:moveTo>
                <a:cubicBezTo>
                  <a:pt x="14068318" y="3129293"/>
                  <a:pt x="14067081" y="3128618"/>
                  <a:pt x="14065732" y="3128056"/>
                </a:cubicBezTo>
                <a:cubicBezTo>
                  <a:pt x="14058421" y="3120521"/>
                  <a:pt x="14051111" y="3112986"/>
                  <a:pt x="14044028" y="3105564"/>
                </a:cubicBezTo>
                <a:cubicBezTo>
                  <a:pt x="14045152" y="3106126"/>
                  <a:pt x="14046164" y="3106688"/>
                  <a:pt x="14047288" y="3107251"/>
                </a:cubicBezTo>
                <a:cubicBezTo>
                  <a:pt x="14054711" y="3114673"/>
                  <a:pt x="14062134" y="3122320"/>
                  <a:pt x="14069667" y="3129855"/>
                </a:cubicBezTo>
                <a:close/>
                <a:moveTo>
                  <a:pt x="14049200" y="3120633"/>
                </a:moveTo>
                <a:cubicBezTo>
                  <a:pt x="14047176" y="3119734"/>
                  <a:pt x="14045040" y="3118834"/>
                  <a:pt x="14043015" y="3117934"/>
                </a:cubicBezTo>
                <a:cubicBezTo>
                  <a:pt x="14035593" y="3110062"/>
                  <a:pt x="14028396" y="3102302"/>
                  <a:pt x="14021198" y="3094655"/>
                </a:cubicBezTo>
                <a:cubicBezTo>
                  <a:pt x="14023109" y="3095555"/>
                  <a:pt x="14025021" y="3096455"/>
                  <a:pt x="14026821" y="3097354"/>
                </a:cubicBezTo>
                <a:cubicBezTo>
                  <a:pt x="14034131" y="3105002"/>
                  <a:pt x="14041553" y="3112761"/>
                  <a:pt x="14049200" y="3120633"/>
                </a:cubicBezTo>
                <a:close/>
                <a:moveTo>
                  <a:pt x="14028732" y="3111861"/>
                </a:moveTo>
                <a:cubicBezTo>
                  <a:pt x="14026371" y="3110849"/>
                  <a:pt x="14023897" y="3109837"/>
                  <a:pt x="14021536" y="3108938"/>
                </a:cubicBezTo>
                <a:cubicBezTo>
                  <a:pt x="14014113" y="3100841"/>
                  <a:pt x="14006916" y="3092856"/>
                  <a:pt x="13999718" y="3084871"/>
                </a:cubicBezTo>
                <a:cubicBezTo>
                  <a:pt x="14001967" y="3085883"/>
                  <a:pt x="14004217" y="3086895"/>
                  <a:pt x="14006353" y="3087795"/>
                </a:cubicBezTo>
                <a:cubicBezTo>
                  <a:pt x="14013775" y="3095667"/>
                  <a:pt x="14021198" y="3103764"/>
                  <a:pt x="14028732" y="3111861"/>
                </a:cubicBezTo>
                <a:close/>
                <a:moveTo>
                  <a:pt x="13988134" y="3071826"/>
                </a:moveTo>
                <a:cubicBezTo>
                  <a:pt x="13981387" y="3064179"/>
                  <a:pt x="13974752" y="3056756"/>
                  <a:pt x="13968118" y="3049222"/>
                </a:cubicBezTo>
                <a:cubicBezTo>
                  <a:pt x="13970029" y="3050121"/>
                  <a:pt x="13971828" y="3051021"/>
                  <a:pt x="13973741" y="3051921"/>
                </a:cubicBezTo>
                <a:cubicBezTo>
                  <a:pt x="13980488" y="3059343"/>
                  <a:pt x="13987235" y="3066878"/>
                  <a:pt x="13994208" y="3074525"/>
                </a:cubicBezTo>
                <a:cubicBezTo>
                  <a:pt x="13992183" y="3073625"/>
                  <a:pt x="13990159" y="3072726"/>
                  <a:pt x="13988134" y="3071826"/>
                </a:cubicBezTo>
                <a:close/>
                <a:moveTo>
                  <a:pt x="13974978" y="3066203"/>
                </a:moveTo>
                <a:cubicBezTo>
                  <a:pt x="13972615" y="3065191"/>
                  <a:pt x="13970254" y="3064291"/>
                  <a:pt x="13967893" y="3063279"/>
                </a:cubicBezTo>
                <a:cubicBezTo>
                  <a:pt x="13961144" y="3055520"/>
                  <a:pt x="13954397" y="3047647"/>
                  <a:pt x="13947875" y="3040000"/>
                </a:cubicBezTo>
                <a:cubicBezTo>
                  <a:pt x="13950123" y="3041012"/>
                  <a:pt x="13952261" y="3042024"/>
                  <a:pt x="13954509" y="3042924"/>
                </a:cubicBezTo>
                <a:cubicBezTo>
                  <a:pt x="13961257" y="3050684"/>
                  <a:pt x="13968118" y="3058443"/>
                  <a:pt x="13974978" y="3066203"/>
                </a:cubicBezTo>
                <a:close/>
                <a:moveTo>
                  <a:pt x="13955521" y="3058218"/>
                </a:moveTo>
                <a:cubicBezTo>
                  <a:pt x="13952935" y="3057206"/>
                  <a:pt x="13950236" y="3056082"/>
                  <a:pt x="13947649" y="3055070"/>
                </a:cubicBezTo>
                <a:cubicBezTo>
                  <a:pt x="13940902" y="3047085"/>
                  <a:pt x="13934267" y="3039100"/>
                  <a:pt x="13927631" y="3031116"/>
                </a:cubicBezTo>
                <a:cubicBezTo>
                  <a:pt x="13930106" y="3032240"/>
                  <a:pt x="13932693" y="3033252"/>
                  <a:pt x="13935167" y="3034377"/>
                </a:cubicBezTo>
                <a:cubicBezTo>
                  <a:pt x="13941801" y="3042249"/>
                  <a:pt x="13948549" y="3050234"/>
                  <a:pt x="13955521" y="3058218"/>
                </a:cubicBezTo>
                <a:close/>
                <a:moveTo>
                  <a:pt x="13935841" y="3050459"/>
                </a:moveTo>
                <a:cubicBezTo>
                  <a:pt x="13932918" y="3049334"/>
                  <a:pt x="13929994" y="3048209"/>
                  <a:pt x="13927182" y="3047085"/>
                </a:cubicBezTo>
                <a:cubicBezTo>
                  <a:pt x="13920434" y="3038875"/>
                  <a:pt x="13913799" y="3030666"/>
                  <a:pt x="13907277" y="3022569"/>
                </a:cubicBezTo>
                <a:cubicBezTo>
                  <a:pt x="13910088" y="3023693"/>
                  <a:pt x="13912900" y="3024818"/>
                  <a:pt x="13915599" y="3026055"/>
                </a:cubicBezTo>
                <a:cubicBezTo>
                  <a:pt x="13922121" y="3034152"/>
                  <a:pt x="13928981" y="3042249"/>
                  <a:pt x="13935841" y="3050459"/>
                </a:cubicBezTo>
                <a:close/>
                <a:moveTo>
                  <a:pt x="13915824" y="3042812"/>
                </a:moveTo>
                <a:cubicBezTo>
                  <a:pt x="13915486" y="3042699"/>
                  <a:pt x="13915036" y="3042474"/>
                  <a:pt x="13914700" y="3042362"/>
                </a:cubicBezTo>
                <a:cubicBezTo>
                  <a:pt x="13911999" y="3041350"/>
                  <a:pt x="13909300" y="3040337"/>
                  <a:pt x="13906489" y="3039325"/>
                </a:cubicBezTo>
                <a:cubicBezTo>
                  <a:pt x="13899742" y="3030891"/>
                  <a:pt x="13893107" y="3022569"/>
                  <a:pt x="13886585" y="3014247"/>
                </a:cubicBezTo>
                <a:cubicBezTo>
                  <a:pt x="13889620" y="3015484"/>
                  <a:pt x="13892657" y="3016721"/>
                  <a:pt x="13895693" y="3017846"/>
                </a:cubicBezTo>
                <a:cubicBezTo>
                  <a:pt x="13902328" y="3026167"/>
                  <a:pt x="13909077" y="3034489"/>
                  <a:pt x="13915824" y="3042812"/>
                </a:cubicBezTo>
                <a:close/>
                <a:moveTo>
                  <a:pt x="13895693" y="3035502"/>
                </a:moveTo>
                <a:cubicBezTo>
                  <a:pt x="13892319" y="3034265"/>
                  <a:pt x="13889059" y="3033140"/>
                  <a:pt x="13885684" y="3031903"/>
                </a:cubicBezTo>
                <a:cubicBezTo>
                  <a:pt x="13879049" y="3023243"/>
                  <a:pt x="13872415" y="3014697"/>
                  <a:pt x="13865891" y="3006262"/>
                </a:cubicBezTo>
                <a:cubicBezTo>
                  <a:pt x="13869153" y="3007499"/>
                  <a:pt x="13872415" y="3008736"/>
                  <a:pt x="13875563" y="3009973"/>
                </a:cubicBezTo>
                <a:cubicBezTo>
                  <a:pt x="13882311" y="3018408"/>
                  <a:pt x="13888946" y="3026842"/>
                  <a:pt x="13895693" y="3035502"/>
                </a:cubicBezTo>
                <a:close/>
                <a:moveTo>
                  <a:pt x="13875450" y="3028304"/>
                </a:moveTo>
                <a:cubicBezTo>
                  <a:pt x="13871965" y="3027067"/>
                  <a:pt x="13868365" y="3025830"/>
                  <a:pt x="13864880" y="3024705"/>
                </a:cubicBezTo>
                <a:cubicBezTo>
                  <a:pt x="13858245" y="3015934"/>
                  <a:pt x="13851721" y="3007162"/>
                  <a:pt x="13845199" y="2998503"/>
                </a:cubicBezTo>
                <a:cubicBezTo>
                  <a:pt x="13848685" y="2999739"/>
                  <a:pt x="13852059" y="3001089"/>
                  <a:pt x="13855546" y="3002326"/>
                </a:cubicBezTo>
                <a:cubicBezTo>
                  <a:pt x="13862068" y="3010873"/>
                  <a:pt x="13868703" y="3019532"/>
                  <a:pt x="13875450" y="3028304"/>
                </a:cubicBezTo>
                <a:close/>
                <a:moveTo>
                  <a:pt x="13836314" y="2986357"/>
                </a:moveTo>
                <a:cubicBezTo>
                  <a:pt x="13829792" y="2977585"/>
                  <a:pt x="13823381" y="2968813"/>
                  <a:pt x="13817197" y="2960154"/>
                </a:cubicBezTo>
                <a:cubicBezTo>
                  <a:pt x="13820459" y="2961391"/>
                  <a:pt x="13823606" y="2962628"/>
                  <a:pt x="13826868" y="2963865"/>
                </a:cubicBezTo>
                <a:cubicBezTo>
                  <a:pt x="13833278" y="2972412"/>
                  <a:pt x="13839689" y="2981184"/>
                  <a:pt x="13846323" y="2989956"/>
                </a:cubicBezTo>
                <a:cubicBezTo>
                  <a:pt x="13842951" y="2988719"/>
                  <a:pt x="13839689" y="2987594"/>
                  <a:pt x="13836314" y="2986357"/>
                </a:cubicBezTo>
                <a:close/>
                <a:moveTo>
                  <a:pt x="13826418" y="2982758"/>
                </a:moveTo>
                <a:cubicBezTo>
                  <a:pt x="13822932" y="2981521"/>
                  <a:pt x="13819446" y="2980284"/>
                  <a:pt x="13815960" y="2979047"/>
                </a:cubicBezTo>
                <a:cubicBezTo>
                  <a:pt x="13809549" y="2970163"/>
                  <a:pt x="13803252" y="2961279"/>
                  <a:pt x="13796954" y="2952507"/>
                </a:cubicBezTo>
                <a:cubicBezTo>
                  <a:pt x="13800328" y="2953744"/>
                  <a:pt x="13803814" y="2955093"/>
                  <a:pt x="13807188" y="2956330"/>
                </a:cubicBezTo>
                <a:cubicBezTo>
                  <a:pt x="13813486" y="2965102"/>
                  <a:pt x="13819896" y="2973874"/>
                  <a:pt x="13826418" y="2982758"/>
                </a:cubicBezTo>
                <a:close/>
                <a:moveTo>
                  <a:pt x="13806401" y="2975786"/>
                </a:moveTo>
                <a:cubicBezTo>
                  <a:pt x="13802689" y="2974549"/>
                  <a:pt x="13798979" y="2973312"/>
                  <a:pt x="13795379" y="2972075"/>
                </a:cubicBezTo>
                <a:cubicBezTo>
                  <a:pt x="13788970" y="2962965"/>
                  <a:pt x="13782784" y="2953969"/>
                  <a:pt x="13776599" y="2945084"/>
                </a:cubicBezTo>
                <a:cubicBezTo>
                  <a:pt x="13780197" y="2946321"/>
                  <a:pt x="13783797" y="2947671"/>
                  <a:pt x="13787395" y="2949021"/>
                </a:cubicBezTo>
                <a:cubicBezTo>
                  <a:pt x="13793581" y="2957905"/>
                  <a:pt x="13799878" y="2966789"/>
                  <a:pt x="13806401" y="2975786"/>
                </a:cubicBezTo>
                <a:close/>
                <a:moveTo>
                  <a:pt x="13786045" y="2969038"/>
                </a:moveTo>
                <a:cubicBezTo>
                  <a:pt x="13782222" y="2967801"/>
                  <a:pt x="13778398" y="2966564"/>
                  <a:pt x="13774574" y="2965327"/>
                </a:cubicBezTo>
                <a:cubicBezTo>
                  <a:pt x="13768277" y="2956105"/>
                  <a:pt x="13762092" y="2946996"/>
                  <a:pt x="13755906" y="2937887"/>
                </a:cubicBezTo>
                <a:cubicBezTo>
                  <a:pt x="13759618" y="2939124"/>
                  <a:pt x="13763441" y="2940474"/>
                  <a:pt x="13767152" y="2941823"/>
                </a:cubicBezTo>
                <a:cubicBezTo>
                  <a:pt x="13773450" y="2950820"/>
                  <a:pt x="13779748" y="2959929"/>
                  <a:pt x="13786045" y="2969038"/>
                </a:cubicBezTo>
                <a:close/>
                <a:moveTo>
                  <a:pt x="13749496" y="2928216"/>
                </a:moveTo>
                <a:cubicBezTo>
                  <a:pt x="13743087" y="2918656"/>
                  <a:pt x="13736788" y="2909210"/>
                  <a:pt x="13730602" y="2899763"/>
                </a:cubicBezTo>
                <a:cubicBezTo>
                  <a:pt x="13734202" y="2901113"/>
                  <a:pt x="13737800" y="2902350"/>
                  <a:pt x="13741399" y="2903699"/>
                </a:cubicBezTo>
                <a:cubicBezTo>
                  <a:pt x="13747696" y="2913033"/>
                  <a:pt x="13753995" y="2922480"/>
                  <a:pt x="13760517" y="2932039"/>
                </a:cubicBezTo>
                <a:cubicBezTo>
                  <a:pt x="13756919" y="2930802"/>
                  <a:pt x="13753207" y="2929452"/>
                  <a:pt x="13749496" y="2928216"/>
                </a:cubicBezTo>
                <a:close/>
                <a:moveTo>
                  <a:pt x="13740611" y="2925179"/>
                </a:moveTo>
                <a:cubicBezTo>
                  <a:pt x="13736788" y="2923829"/>
                  <a:pt x="13732965" y="2922593"/>
                  <a:pt x="13729142" y="2921355"/>
                </a:cubicBezTo>
                <a:cubicBezTo>
                  <a:pt x="13722843" y="2911684"/>
                  <a:pt x="13716545" y="2902012"/>
                  <a:pt x="13710473" y="2892566"/>
                </a:cubicBezTo>
                <a:cubicBezTo>
                  <a:pt x="13714184" y="2893915"/>
                  <a:pt x="13718007" y="2895152"/>
                  <a:pt x="13721719" y="2896502"/>
                </a:cubicBezTo>
                <a:cubicBezTo>
                  <a:pt x="13727904" y="2906061"/>
                  <a:pt x="13734202" y="2915620"/>
                  <a:pt x="13740611" y="2925179"/>
                </a:cubicBezTo>
                <a:close/>
                <a:moveTo>
                  <a:pt x="13704175" y="2882782"/>
                </a:moveTo>
                <a:cubicBezTo>
                  <a:pt x="13697990" y="2873110"/>
                  <a:pt x="13692030" y="2863551"/>
                  <a:pt x="13686069" y="2854105"/>
                </a:cubicBezTo>
                <a:cubicBezTo>
                  <a:pt x="13689668" y="2855454"/>
                  <a:pt x="13693267" y="2856804"/>
                  <a:pt x="13696865" y="2858153"/>
                </a:cubicBezTo>
                <a:cubicBezTo>
                  <a:pt x="13702825" y="2867487"/>
                  <a:pt x="13708899" y="2876934"/>
                  <a:pt x="13715196" y="2886605"/>
                </a:cubicBezTo>
                <a:cubicBezTo>
                  <a:pt x="13711485" y="2885256"/>
                  <a:pt x="13707887" y="2884019"/>
                  <a:pt x="13704175" y="2882782"/>
                </a:cubicBezTo>
                <a:close/>
                <a:moveTo>
                  <a:pt x="13679996" y="2844433"/>
                </a:moveTo>
                <a:cubicBezTo>
                  <a:pt x="13674149" y="2835099"/>
                  <a:pt x="13668526" y="2825990"/>
                  <a:pt x="13663016" y="2816881"/>
                </a:cubicBezTo>
                <a:cubicBezTo>
                  <a:pt x="13666501" y="2818230"/>
                  <a:pt x="13669876" y="2819580"/>
                  <a:pt x="13673361" y="2820929"/>
                </a:cubicBezTo>
                <a:cubicBezTo>
                  <a:pt x="13678984" y="2829926"/>
                  <a:pt x="13684720" y="2839035"/>
                  <a:pt x="13690568" y="2848369"/>
                </a:cubicBezTo>
                <a:cubicBezTo>
                  <a:pt x="13687081" y="2847020"/>
                  <a:pt x="13683483" y="2845670"/>
                  <a:pt x="13679996" y="2844433"/>
                </a:cubicBezTo>
                <a:close/>
                <a:moveTo>
                  <a:pt x="13671450" y="2841397"/>
                </a:moveTo>
                <a:cubicBezTo>
                  <a:pt x="13667738" y="2840047"/>
                  <a:pt x="13664027" y="2838810"/>
                  <a:pt x="13660315" y="2837461"/>
                </a:cubicBezTo>
                <a:cubicBezTo>
                  <a:pt x="13654581" y="2828014"/>
                  <a:pt x="13648958" y="2818792"/>
                  <a:pt x="13643559" y="2809571"/>
                </a:cubicBezTo>
                <a:cubicBezTo>
                  <a:pt x="13647159" y="2810920"/>
                  <a:pt x="13650757" y="2812270"/>
                  <a:pt x="13654469" y="2813619"/>
                </a:cubicBezTo>
                <a:cubicBezTo>
                  <a:pt x="13659979" y="2822729"/>
                  <a:pt x="13665602" y="2831950"/>
                  <a:pt x="13671450" y="2841397"/>
                </a:cubicBezTo>
                <a:close/>
                <a:moveTo>
                  <a:pt x="13652106" y="2834649"/>
                </a:moveTo>
                <a:cubicBezTo>
                  <a:pt x="13648283" y="2833300"/>
                  <a:pt x="13644460" y="2832063"/>
                  <a:pt x="13640635" y="2830826"/>
                </a:cubicBezTo>
                <a:cubicBezTo>
                  <a:pt x="13635012" y="2821267"/>
                  <a:pt x="13629502" y="2811932"/>
                  <a:pt x="13623991" y="2802599"/>
                </a:cubicBezTo>
                <a:cubicBezTo>
                  <a:pt x="13627703" y="2803948"/>
                  <a:pt x="13631527" y="2805185"/>
                  <a:pt x="13635237" y="2806534"/>
                </a:cubicBezTo>
                <a:cubicBezTo>
                  <a:pt x="13640748" y="2815869"/>
                  <a:pt x="13646371" y="2825203"/>
                  <a:pt x="13652106" y="2834649"/>
                </a:cubicBezTo>
                <a:close/>
                <a:moveTo>
                  <a:pt x="13618032" y="2792477"/>
                </a:moveTo>
                <a:cubicBezTo>
                  <a:pt x="13612745" y="2783255"/>
                  <a:pt x="13607460" y="2774259"/>
                  <a:pt x="13602400" y="2765262"/>
                </a:cubicBezTo>
                <a:cubicBezTo>
                  <a:pt x="13605998" y="2766611"/>
                  <a:pt x="13609709" y="2767961"/>
                  <a:pt x="13613308" y="2769310"/>
                </a:cubicBezTo>
                <a:cubicBezTo>
                  <a:pt x="13618481" y="2778082"/>
                  <a:pt x="13623766" y="2787191"/>
                  <a:pt x="13629165" y="2796301"/>
                </a:cubicBezTo>
                <a:cubicBezTo>
                  <a:pt x="13625341" y="2794951"/>
                  <a:pt x="13621743" y="2793714"/>
                  <a:pt x="13618032" y="2792477"/>
                </a:cubicBezTo>
                <a:close/>
                <a:moveTo>
                  <a:pt x="13610046" y="2789778"/>
                </a:moveTo>
                <a:cubicBezTo>
                  <a:pt x="13606223" y="2788541"/>
                  <a:pt x="13602400" y="2787191"/>
                  <a:pt x="13598575" y="2786067"/>
                </a:cubicBezTo>
                <a:cubicBezTo>
                  <a:pt x="13593290" y="2776733"/>
                  <a:pt x="13588117" y="2767511"/>
                  <a:pt x="13583056" y="2758402"/>
                </a:cubicBezTo>
                <a:cubicBezTo>
                  <a:pt x="13586768" y="2759751"/>
                  <a:pt x="13590591" y="2760988"/>
                  <a:pt x="13594414" y="2762450"/>
                </a:cubicBezTo>
                <a:cubicBezTo>
                  <a:pt x="13599476" y="2771335"/>
                  <a:pt x="13604761" y="2780444"/>
                  <a:pt x="13610046" y="2789778"/>
                </a:cubicBezTo>
                <a:close/>
                <a:moveTo>
                  <a:pt x="13577771" y="2748955"/>
                </a:moveTo>
                <a:cubicBezTo>
                  <a:pt x="13572373" y="2739171"/>
                  <a:pt x="13567088" y="2729612"/>
                  <a:pt x="13562026" y="2720166"/>
                </a:cubicBezTo>
                <a:cubicBezTo>
                  <a:pt x="13565626" y="2721515"/>
                  <a:pt x="13569336" y="2722865"/>
                  <a:pt x="13573048" y="2724214"/>
                </a:cubicBezTo>
                <a:cubicBezTo>
                  <a:pt x="13578221" y="2733548"/>
                  <a:pt x="13583619" y="2743107"/>
                  <a:pt x="13589017" y="2752891"/>
                </a:cubicBezTo>
                <a:cubicBezTo>
                  <a:pt x="13585193" y="2751542"/>
                  <a:pt x="13581483" y="2750192"/>
                  <a:pt x="13577771" y="2748955"/>
                </a:cubicBezTo>
                <a:close/>
                <a:moveTo>
                  <a:pt x="13557079" y="2710944"/>
                </a:moveTo>
                <a:cubicBezTo>
                  <a:pt x="13551906" y="2701273"/>
                  <a:pt x="13546732" y="2691826"/>
                  <a:pt x="13541784" y="2682492"/>
                </a:cubicBezTo>
                <a:cubicBezTo>
                  <a:pt x="13545270" y="2683841"/>
                  <a:pt x="13548869" y="2685191"/>
                  <a:pt x="13552467" y="2686653"/>
                </a:cubicBezTo>
                <a:cubicBezTo>
                  <a:pt x="13557416" y="2695762"/>
                  <a:pt x="13562589" y="2705209"/>
                  <a:pt x="13567874" y="2714880"/>
                </a:cubicBezTo>
                <a:cubicBezTo>
                  <a:pt x="13564276" y="2713531"/>
                  <a:pt x="13560677" y="2712294"/>
                  <a:pt x="13557079" y="2710944"/>
                </a:cubicBezTo>
                <a:close/>
                <a:moveTo>
                  <a:pt x="13549318" y="2708245"/>
                </a:moveTo>
                <a:cubicBezTo>
                  <a:pt x="13545495" y="2706896"/>
                  <a:pt x="13541784" y="2705658"/>
                  <a:pt x="13538185" y="2704421"/>
                </a:cubicBezTo>
                <a:cubicBezTo>
                  <a:pt x="13533012" y="2694638"/>
                  <a:pt x="13527952" y="2684966"/>
                  <a:pt x="13523116" y="2675632"/>
                </a:cubicBezTo>
                <a:cubicBezTo>
                  <a:pt x="13526715" y="2676981"/>
                  <a:pt x="13530426" y="2678331"/>
                  <a:pt x="13534136" y="2679680"/>
                </a:cubicBezTo>
                <a:cubicBezTo>
                  <a:pt x="13539085" y="2689015"/>
                  <a:pt x="13544145" y="2698461"/>
                  <a:pt x="13549318" y="2708245"/>
                </a:cubicBezTo>
                <a:close/>
                <a:moveTo>
                  <a:pt x="13518168" y="2666073"/>
                </a:moveTo>
                <a:cubicBezTo>
                  <a:pt x="13513219" y="2656514"/>
                  <a:pt x="13508495" y="2647292"/>
                  <a:pt x="13503886" y="2638183"/>
                </a:cubicBezTo>
                <a:cubicBezTo>
                  <a:pt x="13507371" y="2639533"/>
                  <a:pt x="13510970" y="2640882"/>
                  <a:pt x="13514569" y="2642231"/>
                </a:cubicBezTo>
                <a:cubicBezTo>
                  <a:pt x="13519180" y="2651116"/>
                  <a:pt x="13524015" y="2660450"/>
                  <a:pt x="13528964" y="2669896"/>
                </a:cubicBezTo>
                <a:cubicBezTo>
                  <a:pt x="13525364" y="2668547"/>
                  <a:pt x="13521766" y="2667310"/>
                  <a:pt x="13518168" y="2666073"/>
                </a:cubicBezTo>
                <a:close/>
                <a:moveTo>
                  <a:pt x="13510745" y="2663486"/>
                </a:moveTo>
                <a:cubicBezTo>
                  <a:pt x="13463288" y="2647292"/>
                  <a:pt x="13422240" y="2638070"/>
                  <a:pt x="13394013" y="2638070"/>
                </a:cubicBezTo>
                <a:cubicBezTo>
                  <a:pt x="13273006" y="2638070"/>
                  <a:pt x="12921121" y="2849157"/>
                  <a:pt x="12865567" y="3001314"/>
                </a:cubicBezTo>
                <a:cubicBezTo>
                  <a:pt x="12792581" y="3201267"/>
                  <a:pt x="12606122" y="3411565"/>
                  <a:pt x="12401785" y="3633223"/>
                </a:cubicBezTo>
                <a:lnTo>
                  <a:pt x="12389638" y="3633223"/>
                </a:lnTo>
                <a:cubicBezTo>
                  <a:pt x="12588242" y="3404481"/>
                  <a:pt x="12769526" y="3187322"/>
                  <a:pt x="12845211" y="2979834"/>
                </a:cubicBezTo>
                <a:cubicBezTo>
                  <a:pt x="12902341" y="2823178"/>
                  <a:pt x="13251190" y="2605795"/>
                  <a:pt x="13369834" y="2605795"/>
                </a:cubicBezTo>
                <a:cubicBezTo>
                  <a:pt x="13399748" y="2605795"/>
                  <a:pt x="13444394" y="2616366"/>
                  <a:pt x="13496463" y="2635371"/>
                </a:cubicBezTo>
                <a:cubicBezTo>
                  <a:pt x="13501074" y="2644593"/>
                  <a:pt x="13505796" y="2653927"/>
                  <a:pt x="13510745" y="2663486"/>
                </a:cubicBezTo>
                <a:close/>
                <a:moveTo>
                  <a:pt x="13369834" y="2598260"/>
                </a:moveTo>
                <a:cubicBezTo>
                  <a:pt x="13310118" y="2598260"/>
                  <a:pt x="13193609" y="2650553"/>
                  <a:pt x="13079801" y="2728488"/>
                </a:cubicBezTo>
                <a:cubicBezTo>
                  <a:pt x="12955984" y="2813282"/>
                  <a:pt x="12866691" y="2905836"/>
                  <a:pt x="12841162" y="2976011"/>
                </a:cubicBezTo>
                <a:cubicBezTo>
                  <a:pt x="12765252" y="3184060"/>
                  <a:pt x="12581832" y="3402681"/>
                  <a:pt x="12381541" y="3633335"/>
                </a:cubicBezTo>
                <a:lnTo>
                  <a:pt x="12369059" y="3633335"/>
                </a:lnTo>
                <a:cubicBezTo>
                  <a:pt x="12563726" y="3395596"/>
                  <a:pt x="12742086" y="3170116"/>
                  <a:pt x="12820695" y="2954644"/>
                </a:cubicBezTo>
                <a:cubicBezTo>
                  <a:pt x="12877712" y="2798437"/>
                  <a:pt x="13213627" y="2566209"/>
                  <a:pt x="13345542" y="2566096"/>
                </a:cubicBezTo>
                <a:cubicBezTo>
                  <a:pt x="13378155" y="2566096"/>
                  <a:pt x="13424714" y="2577905"/>
                  <a:pt x="13477907" y="2598372"/>
                </a:cubicBezTo>
                <a:cubicBezTo>
                  <a:pt x="13482293" y="2607369"/>
                  <a:pt x="13486904" y="2616478"/>
                  <a:pt x="13491739" y="2626150"/>
                </a:cubicBezTo>
                <a:cubicBezTo>
                  <a:pt x="13441695" y="2608156"/>
                  <a:pt x="13398848" y="2598260"/>
                  <a:pt x="13369834" y="2598260"/>
                </a:cubicBezTo>
                <a:close/>
                <a:moveTo>
                  <a:pt x="12374907" y="3640870"/>
                </a:moveTo>
                <a:cubicBezTo>
                  <a:pt x="12372657" y="3643457"/>
                  <a:pt x="12370295" y="3646156"/>
                  <a:pt x="12368047" y="3648742"/>
                </a:cubicBezTo>
                <a:cubicBezTo>
                  <a:pt x="12363998" y="3648855"/>
                  <a:pt x="12360061" y="3648967"/>
                  <a:pt x="12356013" y="3649192"/>
                </a:cubicBezTo>
                <a:cubicBezTo>
                  <a:pt x="12358263" y="3646380"/>
                  <a:pt x="12360512" y="3643682"/>
                  <a:pt x="12362762" y="3640870"/>
                </a:cubicBezTo>
                <a:lnTo>
                  <a:pt x="12374907" y="3640870"/>
                </a:lnTo>
                <a:close/>
                <a:moveTo>
                  <a:pt x="12347916" y="3649417"/>
                </a:moveTo>
                <a:cubicBezTo>
                  <a:pt x="12343755" y="3649529"/>
                  <a:pt x="12339707" y="3649642"/>
                  <a:pt x="12335546" y="3649867"/>
                </a:cubicBezTo>
                <a:cubicBezTo>
                  <a:pt x="12337907" y="3646830"/>
                  <a:pt x="12340157" y="3643906"/>
                  <a:pt x="12342518" y="3640870"/>
                </a:cubicBezTo>
                <a:lnTo>
                  <a:pt x="12354889" y="3640870"/>
                </a:lnTo>
                <a:cubicBezTo>
                  <a:pt x="12352640" y="3643682"/>
                  <a:pt x="12350277" y="3646606"/>
                  <a:pt x="12347916" y="3649417"/>
                </a:cubicBezTo>
                <a:close/>
                <a:moveTo>
                  <a:pt x="12341507" y="3657289"/>
                </a:moveTo>
                <a:cubicBezTo>
                  <a:pt x="12339257" y="3660101"/>
                  <a:pt x="12336895" y="3662800"/>
                  <a:pt x="12334647" y="3665611"/>
                </a:cubicBezTo>
                <a:cubicBezTo>
                  <a:pt x="12330710" y="3665836"/>
                  <a:pt x="12326661" y="3666173"/>
                  <a:pt x="12322725" y="3666398"/>
                </a:cubicBezTo>
                <a:cubicBezTo>
                  <a:pt x="12324974" y="3663475"/>
                  <a:pt x="12327224" y="3660550"/>
                  <a:pt x="12329473" y="3657626"/>
                </a:cubicBezTo>
                <a:cubicBezTo>
                  <a:pt x="12333521" y="3657514"/>
                  <a:pt x="12337458" y="3657402"/>
                  <a:pt x="12341507" y="3657289"/>
                </a:cubicBezTo>
                <a:close/>
                <a:moveTo>
                  <a:pt x="12314854" y="3666961"/>
                </a:moveTo>
                <a:cubicBezTo>
                  <a:pt x="12310804" y="3667298"/>
                  <a:pt x="12306756" y="3667523"/>
                  <a:pt x="12302707" y="3667860"/>
                </a:cubicBezTo>
                <a:cubicBezTo>
                  <a:pt x="12305070" y="3664711"/>
                  <a:pt x="12307319" y="3661563"/>
                  <a:pt x="12309680" y="3658414"/>
                </a:cubicBezTo>
                <a:cubicBezTo>
                  <a:pt x="12313728" y="3658301"/>
                  <a:pt x="12317778" y="3658076"/>
                  <a:pt x="12321939" y="3657964"/>
                </a:cubicBezTo>
                <a:cubicBezTo>
                  <a:pt x="12319464" y="3661000"/>
                  <a:pt x="12317215" y="3664037"/>
                  <a:pt x="12314854" y="3666961"/>
                </a:cubicBezTo>
                <a:close/>
                <a:moveTo>
                  <a:pt x="12294948" y="3668423"/>
                </a:moveTo>
                <a:cubicBezTo>
                  <a:pt x="12290787" y="3668760"/>
                  <a:pt x="12286626" y="3668985"/>
                  <a:pt x="12282465" y="3669322"/>
                </a:cubicBezTo>
                <a:cubicBezTo>
                  <a:pt x="12284827" y="3665949"/>
                  <a:pt x="12287188" y="3662575"/>
                  <a:pt x="12289550" y="3659088"/>
                </a:cubicBezTo>
                <a:cubicBezTo>
                  <a:pt x="12293711" y="3658976"/>
                  <a:pt x="12297872" y="3658751"/>
                  <a:pt x="12302033" y="3658638"/>
                </a:cubicBezTo>
                <a:cubicBezTo>
                  <a:pt x="12299783" y="3661900"/>
                  <a:pt x="12297422" y="3665161"/>
                  <a:pt x="12294948" y="3668423"/>
                </a:cubicBezTo>
                <a:close/>
                <a:moveTo>
                  <a:pt x="12289100" y="3676520"/>
                </a:moveTo>
                <a:cubicBezTo>
                  <a:pt x="12286739" y="3679669"/>
                  <a:pt x="12284376" y="3682930"/>
                  <a:pt x="12282128" y="3686079"/>
                </a:cubicBezTo>
                <a:cubicBezTo>
                  <a:pt x="12278079" y="3686529"/>
                  <a:pt x="12274031" y="3686978"/>
                  <a:pt x="12270094" y="3687428"/>
                </a:cubicBezTo>
                <a:cubicBezTo>
                  <a:pt x="12272344" y="3684054"/>
                  <a:pt x="12274705" y="3680793"/>
                  <a:pt x="12276955" y="3677419"/>
                </a:cubicBezTo>
                <a:cubicBezTo>
                  <a:pt x="12281003" y="3677082"/>
                  <a:pt x="12285052" y="3676745"/>
                  <a:pt x="12289100" y="3676520"/>
                </a:cubicBezTo>
                <a:close/>
                <a:moveTo>
                  <a:pt x="12275942" y="3694513"/>
                </a:moveTo>
                <a:cubicBezTo>
                  <a:pt x="12273693" y="3697662"/>
                  <a:pt x="12271332" y="3700811"/>
                  <a:pt x="12269082" y="3703960"/>
                </a:cubicBezTo>
                <a:cubicBezTo>
                  <a:pt x="12265146" y="3704522"/>
                  <a:pt x="12261323" y="3705084"/>
                  <a:pt x="12257498" y="3705647"/>
                </a:cubicBezTo>
                <a:cubicBezTo>
                  <a:pt x="12259748" y="3702385"/>
                  <a:pt x="12261997" y="3699124"/>
                  <a:pt x="12264360" y="3695750"/>
                </a:cubicBezTo>
                <a:cubicBezTo>
                  <a:pt x="12268070" y="3695413"/>
                  <a:pt x="12272006" y="3694963"/>
                  <a:pt x="12275942" y="3694513"/>
                </a:cubicBezTo>
                <a:close/>
                <a:moveTo>
                  <a:pt x="12249627" y="3706884"/>
                </a:moveTo>
                <a:cubicBezTo>
                  <a:pt x="12245578" y="3707446"/>
                  <a:pt x="12241643" y="3708121"/>
                  <a:pt x="12237818" y="3708683"/>
                </a:cubicBezTo>
                <a:cubicBezTo>
                  <a:pt x="12240181" y="3705197"/>
                  <a:pt x="12242429" y="3701598"/>
                  <a:pt x="12244791" y="3698112"/>
                </a:cubicBezTo>
                <a:cubicBezTo>
                  <a:pt x="12248728" y="3697662"/>
                  <a:pt x="12252776" y="3697212"/>
                  <a:pt x="12256712" y="3696762"/>
                </a:cubicBezTo>
                <a:cubicBezTo>
                  <a:pt x="12254238" y="3700024"/>
                  <a:pt x="12251988" y="3703510"/>
                  <a:pt x="12249627" y="3706884"/>
                </a:cubicBezTo>
                <a:close/>
                <a:moveTo>
                  <a:pt x="12243666" y="3715431"/>
                </a:moveTo>
                <a:cubicBezTo>
                  <a:pt x="12241418" y="3718692"/>
                  <a:pt x="12239168" y="3722066"/>
                  <a:pt x="12236806" y="3725327"/>
                </a:cubicBezTo>
                <a:cubicBezTo>
                  <a:pt x="12232983" y="3726114"/>
                  <a:pt x="12229160" y="3726789"/>
                  <a:pt x="12225448" y="3727464"/>
                </a:cubicBezTo>
                <a:cubicBezTo>
                  <a:pt x="12227698" y="3723978"/>
                  <a:pt x="12229946" y="3720604"/>
                  <a:pt x="12232195" y="3717117"/>
                </a:cubicBezTo>
                <a:cubicBezTo>
                  <a:pt x="12235907" y="3716668"/>
                  <a:pt x="12239730" y="3716105"/>
                  <a:pt x="12243666" y="3715431"/>
                </a:cubicBezTo>
                <a:close/>
                <a:moveTo>
                  <a:pt x="12217576" y="3729038"/>
                </a:moveTo>
                <a:cubicBezTo>
                  <a:pt x="12213640" y="3729825"/>
                  <a:pt x="12209703" y="3730613"/>
                  <a:pt x="12205880" y="3731400"/>
                </a:cubicBezTo>
                <a:cubicBezTo>
                  <a:pt x="12208130" y="3727689"/>
                  <a:pt x="12210379" y="3723978"/>
                  <a:pt x="12212740" y="3720266"/>
                </a:cubicBezTo>
                <a:cubicBezTo>
                  <a:pt x="12216676" y="3719592"/>
                  <a:pt x="12220613" y="3719029"/>
                  <a:pt x="12224549" y="3718355"/>
                </a:cubicBezTo>
                <a:cubicBezTo>
                  <a:pt x="12222187" y="3721953"/>
                  <a:pt x="12219937" y="3725552"/>
                  <a:pt x="12217576" y="3729038"/>
                </a:cubicBezTo>
                <a:close/>
                <a:moveTo>
                  <a:pt x="12211953" y="3737810"/>
                </a:moveTo>
                <a:cubicBezTo>
                  <a:pt x="12209703" y="3741296"/>
                  <a:pt x="12207455" y="3744670"/>
                  <a:pt x="12205206" y="3748156"/>
                </a:cubicBezTo>
                <a:cubicBezTo>
                  <a:pt x="12201381" y="3749056"/>
                  <a:pt x="12197671" y="3749956"/>
                  <a:pt x="12193960" y="3750855"/>
                </a:cubicBezTo>
                <a:cubicBezTo>
                  <a:pt x="12196209" y="3747256"/>
                  <a:pt x="12198345" y="3743658"/>
                  <a:pt x="12200595" y="3740059"/>
                </a:cubicBezTo>
                <a:cubicBezTo>
                  <a:pt x="12204305" y="3739385"/>
                  <a:pt x="12208130" y="3738597"/>
                  <a:pt x="12211953" y="3737810"/>
                </a:cubicBezTo>
                <a:close/>
                <a:moveTo>
                  <a:pt x="12186087" y="3752879"/>
                </a:moveTo>
                <a:cubicBezTo>
                  <a:pt x="12182151" y="3753892"/>
                  <a:pt x="12178328" y="3754791"/>
                  <a:pt x="12174503" y="3755803"/>
                </a:cubicBezTo>
                <a:cubicBezTo>
                  <a:pt x="12176753" y="3751867"/>
                  <a:pt x="12179002" y="3748044"/>
                  <a:pt x="12181252" y="3744108"/>
                </a:cubicBezTo>
                <a:cubicBezTo>
                  <a:pt x="12185075" y="3743320"/>
                  <a:pt x="12189011" y="3742533"/>
                  <a:pt x="12192834" y="3741746"/>
                </a:cubicBezTo>
                <a:cubicBezTo>
                  <a:pt x="12190698" y="3745345"/>
                  <a:pt x="12188337" y="3749056"/>
                  <a:pt x="12186087" y="3752879"/>
                </a:cubicBezTo>
                <a:close/>
                <a:moveTo>
                  <a:pt x="12180352" y="3762214"/>
                </a:moveTo>
                <a:cubicBezTo>
                  <a:pt x="12178103" y="3765812"/>
                  <a:pt x="12175965" y="3769411"/>
                  <a:pt x="12173717" y="3773010"/>
                </a:cubicBezTo>
                <a:cubicBezTo>
                  <a:pt x="12170006" y="3774134"/>
                  <a:pt x="12166294" y="3775147"/>
                  <a:pt x="12162583" y="3776271"/>
                </a:cubicBezTo>
                <a:cubicBezTo>
                  <a:pt x="12164720" y="3772560"/>
                  <a:pt x="12166970" y="3768736"/>
                  <a:pt x="12169106" y="3765025"/>
                </a:cubicBezTo>
                <a:cubicBezTo>
                  <a:pt x="12172818" y="3764125"/>
                  <a:pt x="12176528" y="3763113"/>
                  <a:pt x="12180352" y="3762214"/>
                </a:cubicBezTo>
                <a:close/>
                <a:moveTo>
                  <a:pt x="12154823" y="3778633"/>
                </a:moveTo>
                <a:cubicBezTo>
                  <a:pt x="12151000" y="3779757"/>
                  <a:pt x="12147177" y="3780994"/>
                  <a:pt x="12143466" y="3782119"/>
                </a:cubicBezTo>
                <a:cubicBezTo>
                  <a:pt x="12145715" y="3778071"/>
                  <a:pt x="12147851" y="3774022"/>
                  <a:pt x="12150101" y="3769973"/>
                </a:cubicBezTo>
                <a:cubicBezTo>
                  <a:pt x="12153924" y="3768961"/>
                  <a:pt x="12157747" y="3767949"/>
                  <a:pt x="12161572" y="3766937"/>
                </a:cubicBezTo>
                <a:cubicBezTo>
                  <a:pt x="12159322" y="3770873"/>
                  <a:pt x="12157073" y="3774697"/>
                  <a:pt x="12154823" y="3778633"/>
                </a:cubicBezTo>
                <a:close/>
                <a:moveTo>
                  <a:pt x="12135931" y="3784480"/>
                </a:moveTo>
                <a:cubicBezTo>
                  <a:pt x="12131995" y="3785718"/>
                  <a:pt x="12128170" y="3786955"/>
                  <a:pt x="12124347" y="3788192"/>
                </a:cubicBezTo>
                <a:cubicBezTo>
                  <a:pt x="12126597" y="3783806"/>
                  <a:pt x="12128846" y="3779420"/>
                  <a:pt x="12131094" y="3775147"/>
                </a:cubicBezTo>
                <a:cubicBezTo>
                  <a:pt x="12134919" y="3774134"/>
                  <a:pt x="12138855" y="3773010"/>
                  <a:pt x="12142791" y="3771998"/>
                </a:cubicBezTo>
                <a:cubicBezTo>
                  <a:pt x="12140429" y="3776046"/>
                  <a:pt x="12138179" y="3780207"/>
                  <a:pt x="12135931" y="3784480"/>
                </a:cubicBezTo>
                <a:close/>
                <a:moveTo>
                  <a:pt x="12130533" y="3794265"/>
                </a:moveTo>
                <a:cubicBezTo>
                  <a:pt x="12128283" y="3798313"/>
                  <a:pt x="12126147" y="3802361"/>
                  <a:pt x="12123897" y="3806410"/>
                </a:cubicBezTo>
                <a:cubicBezTo>
                  <a:pt x="12120074" y="3807760"/>
                  <a:pt x="12116363" y="3809109"/>
                  <a:pt x="12112651" y="3810571"/>
                </a:cubicBezTo>
                <a:cubicBezTo>
                  <a:pt x="12114788" y="3806410"/>
                  <a:pt x="12117037" y="3802137"/>
                  <a:pt x="12119174" y="3797976"/>
                </a:cubicBezTo>
                <a:cubicBezTo>
                  <a:pt x="12122885" y="3796739"/>
                  <a:pt x="12126708" y="3795502"/>
                  <a:pt x="12130533" y="3794265"/>
                </a:cubicBezTo>
                <a:close/>
                <a:moveTo>
                  <a:pt x="12105117" y="3813383"/>
                </a:moveTo>
                <a:cubicBezTo>
                  <a:pt x="12101294" y="3814845"/>
                  <a:pt x="12097357" y="3816307"/>
                  <a:pt x="12093646" y="3817769"/>
                </a:cubicBezTo>
                <a:cubicBezTo>
                  <a:pt x="12095895" y="3813270"/>
                  <a:pt x="12098145" y="3808660"/>
                  <a:pt x="12100281" y="3804161"/>
                </a:cubicBezTo>
                <a:cubicBezTo>
                  <a:pt x="12104105" y="3802811"/>
                  <a:pt x="12107928" y="3801575"/>
                  <a:pt x="12111864" y="3800225"/>
                </a:cubicBezTo>
                <a:cubicBezTo>
                  <a:pt x="12109616" y="3804723"/>
                  <a:pt x="12107366" y="3808997"/>
                  <a:pt x="12105117" y="3813383"/>
                </a:cubicBezTo>
                <a:close/>
                <a:moveTo>
                  <a:pt x="12099719" y="3823841"/>
                </a:moveTo>
                <a:cubicBezTo>
                  <a:pt x="12097582" y="3828003"/>
                  <a:pt x="12095333" y="3832276"/>
                  <a:pt x="12093196" y="3836437"/>
                </a:cubicBezTo>
                <a:cubicBezTo>
                  <a:pt x="12089485" y="3838011"/>
                  <a:pt x="12085774" y="3839698"/>
                  <a:pt x="12082175" y="3841273"/>
                </a:cubicBezTo>
                <a:cubicBezTo>
                  <a:pt x="12084312" y="3836887"/>
                  <a:pt x="12086448" y="3832501"/>
                  <a:pt x="12088586" y="3828227"/>
                </a:cubicBezTo>
                <a:cubicBezTo>
                  <a:pt x="12092184" y="3826765"/>
                  <a:pt x="12095895" y="3825303"/>
                  <a:pt x="12099719" y="3823841"/>
                </a:cubicBezTo>
                <a:close/>
                <a:moveTo>
                  <a:pt x="12087910" y="3846670"/>
                </a:moveTo>
                <a:cubicBezTo>
                  <a:pt x="12085662" y="3850944"/>
                  <a:pt x="12083524" y="3855217"/>
                  <a:pt x="12081276" y="3859491"/>
                </a:cubicBezTo>
                <a:cubicBezTo>
                  <a:pt x="12077676" y="3861290"/>
                  <a:pt x="12074191" y="3862977"/>
                  <a:pt x="12070591" y="3864777"/>
                </a:cubicBezTo>
                <a:cubicBezTo>
                  <a:pt x="12072729" y="3860278"/>
                  <a:pt x="12074977" y="3855892"/>
                  <a:pt x="12077115" y="3851394"/>
                </a:cubicBezTo>
                <a:cubicBezTo>
                  <a:pt x="12080713" y="3849932"/>
                  <a:pt x="12084312" y="3848358"/>
                  <a:pt x="12087910" y="3846670"/>
                </a:cubicBezTo>
                <a:close/>
                <a:moveTo>
                  <a:pt x="12075653" y="3870512"/>
                </a:moveTo>
                <a:cubicBezTo>
                  <a:pt x="12073403" y="3875010"/>
                  <a:pt x="12071041" y="3879509"/>
                  <a:pt x="12068793" y="3884007"/>
                </a:cubicBezTo>
                <a:cubicBezTo>
                  <a:pt x="12065419" y="3885919"/>
                  <a:pt x="12062044" y="3887718"/>
                  <a:pt x="12058671" y="3889630"/>
                </a:cubicBezTo>
                <a:cubicBezTo>
                  <a:pt x="12060920" y="3885019"/>
                  <a:pt x="12063170" y="3880296"/>
                  <a:pt x="12065419" y="3875685"/>
                </a:cubicBezTo>
                <a:cubicBezTo>
                  <a:pt x="12068793" y="3873998"/>
                  <a:pt x="12072166" y="3872199"/>
                  <a:pt x="12075653" y="3870512"/>
                </a:cubicBezTo>
                <a:close/>
                <a:moveTo>
                  <a:pt x="12063394" y="3894578"/>
                </a:moveTo>
                <a:cubicBezTo>
                  <a:pt x="12061145" y="3898964"/>
                  <a:pt x="12058896" y="3903350"/>
                  <a:pt x="12056759" y="3907624"/>
                </a:cubicBezTo>
                <a:cubicBezTo>
                  <a:pt x="12053499" y="3909648"/>
                  <a:pt x="12050237" y="3911560"/>
                  <a:pt x="12047088" y="3913584"/>
                </a:cubicBezTo>
                <a:cubicBezTo>
                  <a:pt x="12049225" y="3909086"/>
                  <a:pt x="12051474" y="3904587"/>
                  <a:pt x="12053610" y="3900089"/>
                </a:cubicBezTo>
                <a:cubicBezTo>
                  <a:pt x="12056871" y="3898290"/>
                  <a:pt x="12060133" y="3896378"/>
                  <a:pt x="12063394" y="3894578"/>
                </a:cubicBezTo>
                <a:close/>
                <a:moveTo>
                  <a:pt x="12051023" y="3918869"/>
                </a:moveTo>
                <a:cubicBezTo>
                  <a:pt x="12048887" y="3923030"/>
                  <a:pt x="12046750" y="3927304"/>
                  <a:pt x="12044614" y="3931465"/>
                </a:cubicBezTo>
                <a:cubicBezTo>
                  <a:pt x="12041577" y="3933489"/>
                  <a:pt x="12038541" y="3935626"/>
                  <a:pt x="12035504" y="3937650"/>
                </a:cubicBezTo>
                <a:cubicBezTo>
                  <a:pt x="12037529" y="3933264"/>
                  <a:pt x="12039665" y="3928991"/>
                  <a:pt x="12041690" y="3924605"/>
                </a:cubicBezTo>
                <a:cubicBezTo>
                  <a:pt x="12044839" y="3922693"/>
                  <a:pt x="12047987" y="3920781"/>
                  <a:pt x="12051023" y="3918869"/>
                </a:cubicBezTo>
                <a:close/>
                <a:moveTo>
                  <a:pt x="12038653" y="3943386"/>
                </a:moveTo>
                <a:cubicBezTo>
                  <a:pt x="12036630" y="3947434"/>
                  <a:pt x="12034492" y="3951483"/>
                  <a:pt x="12032467" y="3955531"/>
                </a:cubicBezTo>
                <a:cubicBezTo>
                  <a:pt x="12029545" y="3957668"/>
                  <a:pt x="12026733" y="3959804"/>
                  <a:pt x="12023922" y="3961829"/>
                </a:cubicBezTo>
                <a:cubicBezTo>
                  <a:pt x="12025945" y="3957668"/>
                  <a:pt x="12027857" y="3953507"/>
                  <a:pt x="12029881" y="3949346"/>
                </a:cubicBezTo>
                <a:cubicBezTo>
                  <a:pt x="12032805" y="3947434"/>
                  <a:pt x="12035729" y="3945410"/>
                  <a:pt x="12038653" y="3943386"/>
                </a:cubicBezTo>
                <a:close/>
                <a:moveTo>
                  <a:pt x="12026170" y="3968352"/>
                </a:moveTo>
                <a:cubicBezTo>
                  <a:pt x="12024258" y="3972175"/>
                  <a:pt x="12022347" y="3975999"/>
                  <a:pt x="12020435" y="3979935"/>
                </a:cubicBezTo>
                <a:cubicBezTo>
                  <a:pt x="12017736" y="3982072"/>
                  <a:pt x="12015037" y="3984208"/>
                  <a:pt x="12012451" y="3986458"/>
                </a:cubicBezTo>
                <a:cubicBezTo>
                  <a:pt x="12014362" y="3982521"/>
                  <a:pt x="12016161" y="3978585"/>
                  <a:pt x="12018074" y="3974649"/>
                </a:cubicBezTo>
                <a:cubicBezTo>
                  <a:pt x="12020660" y="3972512"/>
                  <a:pt x="12023471" y="3970376"/>
                  <a:pt x="12026170" y="3968352"/>
                </a:cubicBezTo>
                <a:close/>
                <a:moveTo>
                  <a:pt x="12002667" y="3994442"/>
                </a:moveTo>
                <a:cubicBezTo>
                  <a:pt x="11999855" y="3996804"/>
                  <a:pt x="11997044" y="3999165"/>
                  <a:pt x="11994345" y="4001527"/>
                </a:cubicBezTo>
                <a:cubicBezTo>
                  <a:pt x="11996256" y="3997254"/>
                  <a:pt x="11998168" y="3992980"/>
                  <a:pt x="12000080" y="3988707"/>
                </a:cubicBezTo>
                <a:cubicBezTo>
                  <a:pt x="12002892" y="3986458"/>
                  <a:pt x="12005703" y="3984096"/>
                  <a:pt x="12008626" y="3981847"/>
                </a:cubicBezTo>
                <a:cubicBezTo>
                  <a:pt x="12006715" y="3986008"/>
                  <a:pt x="12004690" y="3990281"/>
                  <a:pt x="12002667" y="3994442"/>
                </a:cubicBezTo>
                <a:close/>
                <a:moveTo>
                  <a:pt x="11996256" y="4008275"/>
                </a:moveTo>
                <a:cubicBezTo>
                  <a:pt x="11994345" y="4012211"/>
                  <a:pt x="11992545" y="4016259"/>
                  <a:pt x="11990633" y="4020195"/>
                </a:cubicBezTo>
                <a:cubicBezTo>
                  <a:pt x="11988046" y="4022557"/>
                  <a:pt x="11985348" y="4025031"/>
                  <a:pt x="11982874" y="4027393"/>
                </a:cubicBezTo>
                <a:cubicBezTo>
                  <a:pt x="11984672" y="4023344"/>
                  <a:pt x="11986472" y="4019296"/>
                  <a:pt x="11988272" y="4015247"/>
                </a:cubicBezTo>
                <a:cubicBezTo>
                  <a:pt x="11990858" y="4012885"/>
                  <a:pt x="11993557" y="4010524"/>
                  <a:pt x="11996256" y="4008275"/>
                </a:cubicBezTo>
                <a:close/>
                <a:moveTo>
                  <a:pt x="11984897" y="4009962"/>
                </a:moveTo>
                <a:cubicBezTo>
                  <a:pt x="11981973" y="4012661"/>
                  <a:pt x="11978938" y="4015247"/>
                  <a:pt x="11976126" y="4017946"/>
                </a:cubicBezTo>
                <a:cubicBezTo>
                  <a:pt x="11978037" y="4013335"/>
                  <a:pt x="11980062" y="4008724"/>
                  <a:pt x="11981973" y="4004113"/>
                </a:cubicBezTo>
                <a:cubicBezTo>
                  <a:pt x="11984897" y="4001527"/>
                  <a:pt x="11987934" y="3998940"/>
                  <a:pt x="11990971" y="3996354"/>
                </a:cubicBezTo>
                <a:cubicBezTo>
                  <a:pt x="11988946" y="4000852"/>
                  <a:pt x="11986922" y="4005351"/>
                  <a:pt x="11984897" y="4009962"/>
                </a:cubicBezTo>
                <a:close/>
                <a:moveTo>
                  <a:pt x="11978600" y="4023906"/>
                </a:moveTo>
                <a:cubicBezTo>
                  <a:pt x="11976688" y="4028180"/>
                  <a:pt x="11974777" y="4032453"/>
                  <a:pt x="11972977" y="4036727"/>
                </a:cubicBezTo>
                <a:cubicBezTo>
                  <a:pt x="11970166" y="4039426"/>
                  <a:pt x="11967467" y="4042125"/>
                  <a:pt x="11964768" y="4044824"/>
                </a:cubicBezTo>
                <a:cubicBezTo>
                  <a:pt x="11966566" y="4040438"/>
                  <a:pt x="11968479" y="4036052"/>
                  <a:pt x="11970278" y="4031666"/>
                </a:cubicBezTo>
                <a:cubicBezTo>
                  <a:pt x="11972977" y="4029192"/>
                  <a:pt x="11975789" y="4026605"/>
                  <a:pt x="11978600" y="4023906"/>
                </a:cubicBezTo>
                <a:close/>
                <a:moveTo>
                  <a:pt x="3663923" y="3022119"/>
                </a:moveTo>
                <a:cubicBezTo>
                  <a:pt x="3665498" y="3019532"/>
                  <a:pt x="3666960" y="3016946"/>
                  <a:pt x="3668422" y="3014359"/>
                </a:cubicBezTo>
                <a:cubicBezTo>
                  <a:pt x="3667859" y="3016159"/>
                  <a:pt x="3667185" y="3017958"/>
                  <a:pt x="3666623" y="3019757"/>
                </a:cubicBezTo>
                <a:cubicBezTo>
                  <a:pt x="3665048" y="3022456"/>
                  <a:pt x="3663474" y="3025268"/>
                  <a:pt x="3661787" y="3027967"/>
                </a:cubicBezTo>
                <a:cubicBezTo>
                  <a:pt x="3662574" y="3026055"/>
                  <a:pt x="3663249" y="3024143"/>
                  <a:pt x="3663923" y="3022119"/>
                </a:cubicBezTo>
                <a:close/>
                <a:moveTo>
                  <a:pt x="11909663" y="4118260"/>
                </a:moveTo>
                <a:cubicBezTo>
                  <a:pt x="11907976" y="4122646"/>
                  <a:pt x="11906401" y="4127144"/>
                  <a:pt x="11904714" y="4131530"/>
                </a:cubicBezTo>
                <a:cubicBezTo>
                  <a:pt x="11901341" y="4136253"/>
                  <a:pt x="11898192" y="4141089"/>
                  <a:pt x="11895042" y="4145812"/>
                </a:cubicBezTo>
                <a:cubicBezTo>
                  <a:pt x="11896392" y="4141876"/>
                  <a:pt x="11897741" y="4137940"/>
                  <a:pt x="11899203" y="4134004"/>
                </a:cubicBezTo>
                <a:cubicBezTo>
                  <a:pt x="11902578" y="4128831"/>
                  <a:pt x="11906063" y="4123546"/>
                  <a:pt x="11909663" y="4118260"/>
                </a:cubicBezTo>
                <a:close/>
                <a:moveTo>
                  <a:pt x="11879973" y="4199456"/>
                </a:moveTo>
                <a:cubicBezTo>
                  <a:pt x="11877049" y="4204404"/>
                  <a:pt x="11874125" y="4209352"/>
                  <a:pt x="11871426" y="4214300"/>
                </a:cubicBezTo>
                <a:cubicBezTo>
                  <a:pt x="11871989" y="4212726"/>
                  <a:pt x="11872551" y="4211151"/>
                  <a:pt x="11873001" y="4209689"/>
                </a:cubicBezTo>
                <a:cubicBezTo>
                  <a:pt x="11876150" y="4203504"/>
                  <a:pt x="11879410" y="4197319"/>
                  <a:pt x="11883010" y="4191133"/>
                </a:cubicBezTo>
                <a:cubicBezTo>
                  <a:pt x="11881998" y="4193833"/>
                  <a:pt x="11880985" y="4196644"/>
                  <a:pt x="11879973" y="4199456"/>
                </a:cubicBezTo>
                <a:close/>
                <a:moveTo>
                  <a:pt x="11867265" y="4234993"/>
                </a:moveTo>
                <a:cubicBezTo>
                  <a:pt x="11865240" y="4238591"/>
                  <a:pt x="11863330" y="4242190"/>
                  <a:pt x="11861417" y="4245789"/>
                </a:cubicBezTo>
                <a:cubicBezTo>
                  <a:pt x="11863667" y="4240841"/>
                  <a:pt x="11866141" y="4235892"/>
                  <a:pt x="11868615" y="4230944"/>
                </a:cubicBezTo>
                <a:cubicBezTo>
                  <a:pt x="11868277" y="4232294"/>
                  <a:pt x="11867716" y="4233643"/>
                  <a:pt x="11867265" y="4234993"/>
                </a:cubicBezTo>
                <a:close/>
                <a:moveTo>
                  <a:pt x="3619839" y="3144025"/>
                </a:moveTo>
                <a:cubicBezTo>
                  <a:pt x="3622426" y="3140764"/>
                  <a:pt x="3624900" y="3137502"/>
                  <a:pt x="3627374" y="3134353"/>
                </a:cubicBezTo>
                <a:cubicBezTo>
                  <a:pt x="3625912" y="3138514"/>
                  <a:pt x="3624450" y="3142675"/>
                  <a:pt x="3622988" y="3146949"/>
                </a:cubicBezTo>
                <a:cubicBezTo>
                  <a:pt x="3620514" y="3150210"/>
                  <a:pt x="3617815" y="3153471"/>
                  <a:pt x="3615229" y="3156845"/>
                </a:cubicBezTo>
                <a:cubicBezTo>
                  <a:pt x="3616803" y="3152459"/>
                  <a:pt x="3618265" y="3148186"/>
                  <a:pt x="3619839" y="3144025"/>
                </a:cubicBezTo>
                <a:close/>
                <a:moveTo>
                  <a:pt x="3605332" y="3168541"/>
                </a:moveTo>
                <a:cubicBezTo>
                  <a:pt x="3602971" y="3171352"/>
                  <a:pt x="3600496" y="3174164"/>
                  <a:pt x="3598022" y="3176975"/>
                </a:cubicBezTo>
                <a:cubicBezTo>
                  <a:pt x="3599597" y="3172927"/>
                  <a:pt x="3601171" y="3168991"/>
                  <a:pt x="3602745" y="3164942"/>
                </a:cubicBezTo>
                <a:cubicBezTo>
                  <a:pt x="3605107" y="3162131"/>
                  <a:pt x="3607469" y="3159319"/>
                  <a:pt x="3609718" y="3156508"/>
                </a:cubicBezTo>
                <a:cubicBezTo>
                  <a:pt x="3608368" y="3160444"/>
                  <a:pt x="3606907" y="3164493"/>
                  <a:pt x="3605332" y="3168541"/>
                </a:cubicBezTo>
                <a:close/>
                <a:moveTo>
                  <a:pt x="3670559" y="3023918"/>
                </a:moveTo>
                <a:cubicBezTo>
                  <a:pt x="3672245" y="3020994"/>
                  <a:pt x="3673932" y="3017958"/>
                  <a:pt x="3675507" y="3015034"/>
                </a:cubicBezTo>
                <a:cubicBezTo>
                  <a:pt x="3674944" y="3016946"/>
                  <a:pt x="3674270" y="3018858"/>
                  <a:pt x="3673595" y="3020769"/>
                </a:cubicBezTo>
                <a:cubicBezTo>
                  <a:pt x="3671796" y="3024143"/>
                  <a:pt x="3669996" y="3027517"/>
                  <a:pt x="3668085" y="3030891"/>
                </a:cubicBezTo>
                <a:cubicBezTo>
                  <a:pt x="3668984" y="3028642"/>
                  <a:pt x="3669771" y="3026280"/>
                  <a:pt x="3670559" y="3023918"/>
                </a:cubicBezTo>
                <a:close/>
                <a:moveTo>
                  <a:pt x="3644580" y="3100053"/>
                </a:moveTo>
                <a:cubicBezTo>
                  <a:pt x="3645930" y="3096230"/>
                  <a:pt x="3647167" y="3092518"/>
                  <a:pt x="3648516" y="3088695"/>
                </a:cubicBezTo>
                <a:cubicBezTo>
                  <a:pt x="3650766" y="3085209"/>
                  <a:pt x="3653015" y="3081835"/>
                  <a:pt x="3655151" y="3078461"/>
                </a:cubicBezTo>
                <a:cubicBezTo>
                  <a:pt x="3654027" y="3081947"/>
                  <a:pt x="3652790" y="3085433"/>
                  <a:pt x="3651665" y="3089032"/>
                </a:cubicBezTo>
                <a:cubicBezTo>
                  <a:pt x="3649304" y="3092744"/>
                  <a:pt x="3646942" y="3096342"/>
                  <a:pt x="3644580" y="3100053"/>
                </a:cubicBezTo>
                <a:close/>
                <a:moveTo>
                  <a:pt x="3666510" y="3059343"/>
                </a:moveTo>
                <a:cubicBezTo>
                  <a:pt x="3669659" y="3053832"/>
                  <a:pt x="3672583" y="3048435"/>
                  <a:pt x="3675394" y="3042924"/>
                </a:cubicBezTo>
                <a:cubicBezTo>
                  <a:pt x="3674944" y="3044386"/>
                  <a:pt x="3674494" y="3045848"/>
                  <a:pt x="3674045" y="3047310"/>
                </a:cubicBezTo>
                <a:cubicBezTo>
                  <a:pt x="3670896" y="3054282"/>
                  <a:pt x="3667409" y="3061255"/>
                  <a:pt x="3663586" y="3068227"/>
                </a:cubicBezTo>
                <a:cubicBezTo>
                  <a:pt x="3664598" y="3065191"/>
                  <a:pt x="3665610" y="3062267"/>
                  <a:pt x="3666510" y="3059343"/>
                </a:cubicBezTo>
                <a:close/>
                <a:moveTo>
                  <a:pt x="11714659" y="4487914"/>
                </a:moveTo>
                <a:cubicBezTo>
                  <a:pt x="11712521" y="4498485"/>
                  <a:pt x="11710385" y="4509168"/>
                  <a:pt x="11708248" y="4519740"/>
                </a:cubicBezTo>
                <a:cubicBezTo>
                  <a:pt x="11706673" y="4521426"/>
                  <a:pt x="11705099" y="4523001"/>
                  <a:pt x="11703413" y="4524688"/>
                </a:cubicBezTo>
                <a:cubicBezTo>
                  <a:pt x="11705436" y="4514004"/>
                  <a:pt x="11707461" y="4503321"/>
                  <a:pt x="11709485" y="4492749"/>
                </a:cubicBezTo>
                <a:cubicBezTo>
                  <a:pt x="11711284" y="4491063"/>
                  <a:pt x="11712972" y="4489488"/>
                  <a:pt x="11714659" y="4487914"/>
                </a:cubicBezTo>
                <a:close/>
                <a:moveTo>
                  <a:pt x="11813735" y="4371068"/>
                </a:moveTo>
                <a:cubicBezTo>
                  <a:pt x="11811711" y="4377141"/>
                  <a:pt x="11809799" y="4383214"/>
                  <a:pt x="11807774" y="4389174"/>
                </a:cubicBezTo>
                <a:cubicBezTo>
                  <a:pt x="11807325" y="4390074"/>
                  <a:pt x="11806762" y="4391086"/>
                  <a:pt x="11806312" y="4391986"/>
                </a:cubicBezTo>
                <a:cubicBezTo>
                  <a:pt x="11808224" y="4385913"/>
                  <a:pt x="11810136" y="4379953"/>
                  <a:pt x="11811935" y="4373880"/>
                </a:cubicBezTo>
                <a:cubicBezTo>
                  <a:pt x="11812610" y="4372980"/>
                  <a:pt x="11813172" y="4372080"/>
                  <a:pt x="11813735" y="4371068"/>
                </a:cubicBezTo>
                <a:close/>
                <a:moveTo>
                  <a:pt x="11794279" y="4431459"/>
                </a:moveTo>
                <a:cubicBezTo>
                  <a:pt x="11795629" y="4427186"/>
                  <a:pt x="11796866" y="4422912"/>
                  <a:pt x="11798215" y="4418639"/>
                </a:cubicBezTo>
                <a:cubicBezTo>
                  <a:pt x="11798328" y="4418414"/>
                  <a:pt x="11798440" y="4418189"/>
                  <a:pt x="11798665" y="4417964"/>
                </a:cubicBezTo>
                <a:cubicBezTo>
                  <a:pt x="11797203" y="4422462"/>
                  <a:pt x="11795741" y="4426961"/>
                  <a:pt x="11794279" y="4431459"/>
                </a:cubicBezTo>
                <a:close/>
                <a:moveTo>
                  <a:pt x="11781121" y="4457325"/>
                </a:moveTo>
                <a:cubicBezTo>
                  <a:pt x="11780560" y="4458224"/>
                  <a:pt x="11780109" y="4459124"/>
                  <a:pt x="11779547" y="4460024"/>
                </a:cubicBezTo>
                <a:cubicBezTo>
                  <a:pt x="11781684" y="4452489"/>
                  <a:pt x="11783820" y="4444954"/>
                  <a:pt x="11786070" y="4437419"/>
                </a:cubicBezTo>
                <a:cubicBezTo>
                  <a:pt x="11786744" y="4436407"/>
                  <a:pt x="11787532" y="4435395"/>
                  <a:pt x="11788206" y="4434270"/>
                </a:cubicBezTo>
                <a:cubicBezTo>
                  <a:pt x="11785845" y="4442030"/>
                  <a:pt x="11783484" y="4449678"/>
                  <a:pt x="11781121" y="4457325"/>
                </a:cubicBezTo>
                <a:close/>
                <a:moveTo>
                  <a:pt x="11736700" y="4575519"/>
                </a:moveTo>
                <a:cubicBezTo>
                  <a:pt x="11736475" y="4575857"/>
                  <a:pt x="11736250" y="4576307"/>
                  <a:pt x="11736025" y="4576644"/>
                </a:cubicBezTo>
                <a:cubicBezTo>
                  <a:pt x="11738162" y="4568435"/>
                  <a:pt x="11740298" y="4560112"/>
                  <a:pt x="11742436" y="4551903"/>
                </a:cubicBezTo>
                <a:cubicBezTo>
                  <a:pt x="11742773" y="4551341"/>
                  <a:pt x="11743222" y="4550891"/>
                  <a:pt x="11743560" y="4550329"/>
                </a:cubicBezTo>
                <a:cubicBezTo>
                  <a:pt x="11741199" y="4558763"/>
                  <a:pt x="11738949" y="4567197"/>
                  <a:pt x="11736700" y="4575519"/>
                </a:cubicBezTo>
                <a:close/>
                <a:moveTo>
                  <a:pt x="11729503" y="4558650"/>
                </a:moveTo>
                <a:cubicBezTo>
                  <a:pt x="11728827" y="4559550"/>
                  <a:pt x="11728041" y="4560562"/>
                  <a:pt x="11727254" y="4561574"/>
                </a:cubicBezTo>
                <a:cubicBezTo>
                  <a:pt x="11729503" y="4552128"/>
                  <a:pt x="11731751" y="4542681"/>
                  <a:pt x="11734001" y="4533347"/>
                </a:cubicBezTo>
                <a:cubicBezTo>
                  <a:pt x="11734788" y="4532335"/>
                  <a:pt x="11735689" y="4531323"/>
                  <a:pt x="11736588" y="4530311"/>
                </a:cubicBezTo>
                <a:cubicBezTo>
                  <a:pt x="11734226" y="4539757"/>
                  <a:pt x="11731864" y="4549204"/>
                  <a:pt x="11729503" y="4558650"/>
                </a:cubicBezTo>
                <a:close/>
                <a:moveTo>
                  <a:pt x="11743898" y="4521089"/>
                </a:moveTo>
                <a:cubicBezTo>
                  <a:pt x="11744572" y="4520190"/>
                  <a:pt x="11745360" y="4519290"/>
                  <a:pt x="11746034" y="4518390"/>
                </a:cubicBezTo>
                <a:cubicBezTo>
                  <a:pt x="11743673" y="4527612"/>
                  <a:pt x="11741199" y="4536834"/>
                  <a:pt x="11738836" y="4546055"/>
                </a:cubicBezTo>
                <a:cubicBezTo>
                  <a:pt x="11738275" y="4546842"/>
                  <a:pt x="11737712" y="4547630"/>
                  <a:pt x="11737151" y="4548417"/>
                </a:cubicBezTo>
                <a:cubicBezTo>
                  <a:pt x="11739287" y="4539308"/>
                  <a:pt x="11741648" y="4530198"/>
                  <a:pt x="11743898" y="4521089"/>
                </a:cubicBezTo>
                <a:close/>
                <a:moveTo>
                  <a:pt x="11322400" y="5295821"/>
                </a:moveTo>
                <a:cubicBezTo>
                  <a:pt x="11113113" y="5512868"/>
                  <a:pt x="10893705" y="5668399"/>
                  <a:pt x="10763702" y="5692128"/>
                </a:cubicBezTo>
                <a:cubicBezTo>
                  <a:pt x="10753244" y="5694040"/>
                  <a:pt x="10725016" y="5695052"/>
                  <a:pt x="10713433" y="5695052"/>
                </a:cubicBezTo>
                <a:cubicBezTo>
                  <a:pt x="10594788" y="5695052"/>
                  <a:pt x="10296434" y="5565611"/>
                  <a:pt x="10215913" y="5395573"/>
                </a:cubicBezTo>
                <a:cubicBezTo>
                  <a:pt x="10171717" y="5302232"/>
                  <a:pt x="10080625" y="5196182"/>
                  <a:pt x="9992682" y="5093732"/>
                </a:cubicBezTo>
                <a:cubicBezTo>
                  <a:pt x="9890006" y="4974188"/>
                  <a:pt x="9793066" y="4861278"/>
                  <a:pt x="9768213" y="4770749"/>
                </a:cubicBezTo>
                <a:cubicBezTo>
                  <a:pt x="9712433" y="4568210"/>
                  <a:pt x="9552516" y="4355886"/>
                  <a:pt x="9397884" y="4150648"/>
                </a:cubicBezTo>
                <a:cubicBezTo>
                  <a:pt x="9363022" y="4104315"/>
                  <a:pt x="9327822" y="4057644"/>
                  <a:pt x="9293747" y="4010974"/>
                </a:cubicBezTo>
                <a:cubicBezTo>
                  <a:pt x="9327148" y="4054158"/>
                  <a:pt x="9361448" y="4097230"/>
                  <a:pt x="9395523" y="4139965"/>
                </a:cubicBezTo>
                <a:cubicBezTo>
                  <a:pt x="9552854" y="4337218"/>
                  <a:pt x="9715469" y="4541219"/>
                  <a:pt x="9768775" y="4734762"/>
                </a:cubicBezTo>
                <a:cubicBezTo>
                  <a:pt x="9793179" y="4823380"/>
                  <a:pt x="9891243" y="4931903"/>
                  <a:pt x="9995043" y="5046836"/>
                </a:cubicBezTo>
                <a:cubicBezTo>
                  <a:pt x="10085011" y="5146475"/>
                  <a:pt x="10178014" y="5249488"/>
                  <a:pt x="10220749" y="5339568"/>
                </a:cubicBezTo>
                <a:cubicBezTo>
                  <a:pt x="10299246" y="5505333"/>
                  <a:pt x="10599962" y="5631625"/>
                  <a:pt x="10720518" y="5631625"/>
                </a:cubicBezTo>
                <a:cubicBezTo>
                  <a:pt x="10730077" y="5631625"/>
                  <a:pt x="10759991" y="5630725"/>
                  <a:pt x="10771012" y="5628701"/>
                </a:cubicBezTo>
                <a:cubicBezTo>
                  <a:pt x="10898991" y="5605309"/>
                  <a:pt x="11118736" y="5454726"/>
                  <a:pt x="11330834" y="5244990"/>
                </a:cubicBezTo>
                <a:cubicBezTo>
                  <a:pt x="11453415" y="5123758"/>
                  <a:pt x="11555416" y="5000728"/>
                  <a:pt x="11628852" y="4887706"/>
                </a:cubicBezTo>
                <a:cubicBezTo>
                  <a:pt x="11627052" y="4896816"/>
                  <a:pt x="11625253" y="4905813"/>
                  <a:pt x="11623566" y="4914922"/>
                </a:cubicBezTo>
                <a:cubicBezTo>
                  <a:pt x="11550243" y="5035028"/>
                  <a:pt x="11447005" y="5166606"/>
                  <a:pt x="11322400" y="5295821"/>
                </a:cubicBezTo>
                <a:close/>
                <a:moveTo>
                  <a:pt x="3857466" y="2497384"/>
                </a:moveTo>
                <a:cubicBezTo>
                  <a:pt x="3857578" y="2497271"/>
                  <a:pt x="3857578" y="2497159"/>
                  <a:pt x="3857691" y="2497046"/>
                </a:cubicBezTo>
                <a:cubicBezTo>
                  <a:pt x="3856004" y="2505368"/>
                  <a:pt x="3854317" y="2513578"/>
                  <a:pt x="3852630" y="2521900"/>
                </a:cubicBezTo>
                <a:cubicBezTo>
                  <a:pt x="3852405" y="2522237"/>
                  <a:pt x="3852293" y="2522462"/>
                  <a:pt x="3852068" y="2522800"/>
                </a:cubicBezTo>
                <a:cubicBezTo>
                  <a:pt x="3852742" y="2519426"/>
                  <a:pt x="3853530" y="2516052"/>
                  <a:pt x="3854205" y="2512678"/>
                </a:cubicBezTo>
                <a:cubicBezTo>
                  <a:pt x="3855329" y="2507618"/>
                  <a:pt x="3856341" y="2502445"/>
                  <a:pt x="3857466" y="2497384"/>
                </a:cubicBezTo>
                <a:close/>
                <a:moveTo>
                  <a:pt x="11700825" y="4625789"/>
                </a:moveTo>
                <a:cubicBezTo>
                  <a:pt x="11700038" y="4626913"/>
                  <a:pt x="11699139" y="4627925"/>
                  <a:pt x="11698351" y="4629050"/>
                </a:cubicBezTo>
                <a:cubicBezTo>
                  <a:pt x="11700376" y="4619604"/>
                  <a:pt x="11702400" y="4610157"/>
                  <a:pt x="11704312" y="4600710"/>
                </a:cubicBezTo>
                <a:cubicBezTo>
                  <a:pt x="11705211" y="4599586"/>
                  <a:pt x="11706224" y="4598461"/>
                  <a:pt x="11707123" y="4597336"/>
                </a:cubicBezTo>
                <a:cubicBezTo>
                  <a:pt x="11704986" y="4606783"/>
                  <a:pt x="11702962" y="4616230"/>
                  <a:pt x="11700825" y="4625789"/>
                </a:cubicBezTo>
                <a:close/>
                <a:moveTo>
                  <a:pt x="11713983" y="4589015"/>
                </a:moveTo>
                <a:cubicBezTo>
                  <a:pt x="11714882" y="4587890"/>
                  <a:pt x="11715783" y="4586765"/>
                  <a:pt x="11716570" y="4585753"/>
                </a:cubicBezTo>
                <a:cubicBezTo>
                  <a:pt x="11714434" y="4594975"/>
                  <a:pt x="11712184" y="4604309"/>
                  <a:pt x="11710047" y="4613531"/>
                </a:cubicBezTo>
                <a:cubicBezTo>
                  <a:pt x="11709259" y="4614543"/>
                  <a:pt x="11708473" y="4615555"/>
                  <a:pt x="11707797" y="4616567"/>
                </a:cubicBezTo>
                <a:cubicBezTo>
                  <a:pt x="11709935" y="4607345"/>
                  <a:pt x="11711958" y="4598124"/>
                  <a:pt x="11713983" y="4589015"/>
                </a:cubicBezTo>
                <a:close/>
                <a:moveTo>
                  <a:pt x="3831713" y="2592862"/>
                </a:moveTo>
                <a:cubicBezTo>
                  <a:pt x="3832050" y="2592412"/>
                  <a:pt x="3832275" y="2591850"/>
                  <a:pt x="3832612" y="2591400"/>
                </a:cubicBezTo>
                <a:cubicBezTo>
                  <a:pt x="3830925" y="2599272"/>
                  <a:pt x="3829239" y="2607032"/>
                  <a:pt x="3827664" y="2614904"/>
                </a:cubicBezTo>
                <a:cubicBezTo>
                  <a:pt x="3827214" y="2615466"/>
                  <a:pt x="3826877" y="2616141"/>
                  <a:pt x="3826427" y="2616703"/>
                </a:cubicBezTo>
                <a:cubicBezTo>
                  <a:pt x="3828226" y="2608719"/>
                  <a:pt x="3829913" y="2600846"/>
                  <a:pt x="3831713" y="2592862"/>
                </a:cubicBezTo>
                <a:close/>
                <a:moveTo>
                  <a:pt x="3848694" y="2538544"/>
                </a:moveTo>
                <a:cubicBezTo>
                  <a:pt x="3848919" y="2538094"/>
                  <a:pt x="3849256" y="2537757"/>
                  <a:pt x="3849481" y="2537307"/>
                </a:cubicBezTo>
                <a:cubicBezTo>
                  <a:pt x="3847907" y="2545179"/>
                  <a:pt x="3846332" y="2553051"/>
                  <a:pt x="3844758" y="2560923"/>
                </a:cubicBezTo>
                <a:cubicBezTo>
                  <a:pt x="3844421" y="2561486"/>
                  <a:pt x="3844083" y="2561935"/>
                  <a:pt x="3843633" y="2562498"/>
                </a:cubicBezTo>
                <a:cubicBezTo>
                  <a:pt x="3845320" y="2554513"/>
                  <a:pt x="3847007" y="2546529"/>
                  <a:pt x="3848694" y="2538544"/>
                </a:cubicBezTo>
                <a:close/>
                <a:moveTo>
                  <a:pt x="11664276" y="4704173"/>
                </a:moveTo>
                <a:cubicBezTo>
                  <a:pt x="11589266" y="4798526"/>
                  <a:pt x="11482992" y="4902664"/>
                  <a:pt x="11351527" y="5009050"/>
                </a:cubicBezTo>
                <a:cubicBezTo>
                  <a:pt x="11138417" y="5181563"/>
                  <a:pt x="10910237" y="5316401"/>
                  <a:pt x="10796765" y="5337206"/>
                </a:cubicBezTo>
                <a:cubicBezTo>
                  <a:pt x="10787544" y="5338893"/>
                  <a:pt x="10756392" y="5339680"/>
                  <a:pt x="10748070" y="5339680"/>
                </a:cubicBezTo>
                <a:cubicBezTo>
                  <a:pt x="10642809" y="5339680"/>
                  <a:pt x="10322637" y="5229920"/>
                  <a:pt x="10257410" y="5092045"/>
                </a:cubicBezTo>
                <a:cubicBezTo>
                  <a:pt x="10219287" y="5011524"/>
                  <a:pt x="10117174" y="4920095"/>
                  <a:pt x="10018323" y="4831814"/>
                </a:cubicBezTo>
                <a:cubicBezTo>
                  <a:pt x="9912048" y="4736786"/>
                  <a:pt x="9811734" y="4647044"/>
                  <a:pt x="9791942" y="4575070"/>
                </a:cubicBezTo>
                <a:cubicBezTo>
                  <a:pt x="9746058" y="4408292"/>
                  <a:pt x="9570059" y="4233980"/>
                  <a:pt x="9399797" y="4065291"/>
                </a:cubicBezTo>
                <a:cubicBezTo>
                  <a:pt x="9351551" y="4017496"/>
                  <a:pt x="9302856" y="3969139"/>
                  <a:pt x="9256861" y="3920894"/>
                </a:cubicBezTo>
                <a:cubicBezTo>
                  <a:pt x="9256861" y="3920781"/>
                  <a:pt x="9256861" y="3920781"/>
                  <a:pt x="9256861" y="3920669"/>
                </a:cubicBezTo>
                <a:cubicBezTo>
                  <a:pt x="9302294" y="3965427"/>
                  <a:pt x="9350314" y="4010186"/>
                  <a:pt x="9397772" y="4054495"/>
                </a:cubicBezTo>
                <a:cubicBezTo>
                  <a:pt x="9570510" y="4215312"/>
                  <a:pt x="9749095" y="4381640"/>
                  <a:pt x="9792392" y="4539083"/>
                </a:cubicBezTo>
                <a:cubicBezTo>
                  <a:pt x="9811959" y="4609932"/>
                  <a:pt x="9913735" y="4696076"/>
                  <a:pt x="10021696" y="4787168"/>
                </a:cubicBezTo>
                <a:cubicBezTo>
                  <a:pt x="10122010" y="4871962"/>
                  <a:pt x="10225809" y="4959680"/>
                  <a:pt x="10262022" y="5036040"/>
                </a:cubicBezTo>
                <a:cubicBezTo>
                  <a:pt x="10328597" y="5176502"/>
                  <a:pt x="10663276" y="5276254"/>
                  <a:pt x="10755043" y="5276254"/>
                </a:cubicBezTo>
                <a:cubicBezTo>
                  <a:pt x="10763365" y="5276254"/>
                  <a:pt x="10794966" y="5275466"/>
                  <a:pt x="10803850" y="5273892"/>
                </a:cubicBezTo>
                <a:cubicBezTo>
                  <a:pt x="10913723" y="5253874"/>
                  <a:pt x="11147301" y="5121285"/>
                  <a:pt x="11359400" y="4958781"/>
                </a:cubicBezTo>
                <a:cubicBezTo>
                  <a:pt x="11473208" y="4871512"/>
                  <a:pt x="11572510" y="4782107"/>
                  <a:pt x="11646620" y="4700124"/>
                </a:cubicBezTo>
                <a:cubicBezTo>
                  <a:pt x="11654830" y="4691015"/>
                  <a:pt x="11662703" y="4682018"/>
                  <a:pt x="11670236" y="4673134"/>
                </a:cubicBezTo>
                <a:cubicBezTo>
                  <a:pt x="11668213" y="4683368"/>
                  <a:pt x="11666301" y="4693714"/>
                  <a:pt x="11664276" y="4704173"/>
                </a:cubicBezTo>
                <a:close/>
                <a:moveTo>
                  <a:pt x="11676535" y="4665599"/>
                </a:moveTo>
                <a:cubicBezTo>
                  <a:pt x="11677547" y="4664362"/>
                  <a:pt x="11678558" y="4663125"/>
                  <a:pt x="11679571" y="4661888"/>
                </a:cubicBezTo>
                <a:cubicBezTo>
                  <a:pt x="11677547" y="4672122"/>
                  <a:pt x="11675522" y="4682243"/>
                  <a:pt x="11673386" y="4692365"/>
                </a:cubicBezTo>
                <a:cubicBezTo>
                  <a:pt x="11672486" y="4693489"/>
                  <a:pt x="11671586" y="4694614"/>
                  <a:pt x="11670687" y="4695851"/>
                </a:cubicBezTo>
                <a:cubicBezTo>
                  <a:pt x="11672710" y="4685842"/>
                  <a:pt x="11674623" y="4675721"/>
                  <a:pt x="11676535" y="4665599"/>
                </a:cubicBezTo>
                <a:close/>
                <a:moveTo>
                  <a:pt x="3856903" y="2554626"/>
                </a:moveTo>
                <a:cubicBezTo>
                  <a:pt x="3932251" y="2445878"/>
                  <a:pt x="4047072" y="2322959"/>
                  <a:pt x="4190120" y="2200491"/>
                </a:cubicBezTo>
                <a:cubicBezTo>
                  <a:pt x="4400532" y="2020444"/>
                  <a:pt x="4628262" y="1879870"/>
                  <a:pt x="4743982" y="1858727"/>
                </a:cubicBezTo>
                <a:cubicBezTo>
                  <a:pt x="4752979" y="1857041"/>
                  <a:pt x="4782668" y="1856141"/>
                  <a:pt x="4792790" y="1856141"/>
                </a:cubicBezTo>
                <a:cubicBezTo>
                  <a:pt x="4894116" y="1856141"/>
                  <a:pt x="5193032" y="1958141"/>
                  <a:pt x="5259608" y="2091856"/>
                </a:cubicBezTo>
                <a:cubicBezTo>
                  <a:pt x="5300993" y="2175076"/>
                  <a:pt x="5403331" y="2271790"/>
                  <a:pt x="5502295" y="2365357"/>
                </a:cubicBezTo>
                <a:cubicBezTo>
                  <a:pt x="5610031" y="2467245"/>
                  <a:pt x="5721479" y="2572619"/>
                  <a:pt x="5743633" y="2652690"/>
                </a:cubicBezTo>
                <a:cubicBezTo>
                  <a:pt x="5791428" y="2826552"/>
                  <a:pt x="5963379" y="3008399"/>
                  <a:pt x="6129706" y="3184285"/>
                </a:cubicBezTo>
                <a:cubicBezTo>
                  <a:pt x="6172103" y="3229157"/>
                  <a:pt x="6214837" y="3274365"/>
                  <a:pt x="6255773" y="3319686"/>
                </a:cubicBezTo>
                <a:cubicBezTo>
                  <a:pt x="6255773" y="3319799"/>
                  <a:pt x="6255885" y="3319911"/>
                  <a:pt x="6255885" y="3320136"/>
                </a:cubicBezTo>
                <a:cubicBezTo>
                  <a:pt x="6215737" y="3278301"/>
                  <a:pt x="6173789" y="3236579"/>
                  <a:pt x="6132180" y="3195194"/>
                </a:cubicBezTo>
                <a:cubicBezTo>
                  <a:pt x="5963379" y="3027180"/>
                  <a:pt x="5788842" y="2853318"/>
                  <a:pt x="5743521" y="2688790"/>
                </a:cubicBezTo>
                <a:cubicBezTo>
                  <a:pt x="5721816" y="2610068"/>
                  <a:pt x="5613968" y="2513578"/>
                  <a:pt x="5499821" y="2411465"/>
                </a:cubicBezTo>
                <a:cubicBezTo>
                  <a:pt x="5399058" y="2321273"/>
                  <a:pt x="5294808" y="2228044"/>
                  <a:pt x="5255335" y="2148760"/>
                </a:cubicBezTo>
                <a:cubicBezTo>
                  <a:pt x="5187409" y="2012234"/>
                  <a:pt x="4874885" y="1919793"/>
                  <a:pt x="4786379" y="1919793"/>
                </a:cubicBezTo>
                <a:cubicBezTo>
                  <a:pt x="4778170" y="1919793"/>
                  <a:pt x="4746681" y="1920580"/>
                  <a:pt x="4737347" y="1922267"/>
                </a:cubicBezTo>
                <a:cubicBezTo>
                  <a:pt x="4623539" y="1943072"/>
                  <a:pt x="4395471" y="2078248"/>
                  <a:pt x="4182698" y="2251098"/>
                </a:cubicBezTo>
                <a:cubicBezTo>
                  <a:pt x="4104539" y="2314638"/>
                  <a:pt x="3954406" y="2444303"/>
                  <a:pt x="3851618" y="2581279"/>
                </a:cubicBezTo>
                <a:cubicBezTo>
                  <a:pt x="3853530" y="2572282"/>
                  <a:pt x="3855217" y="2563510"/>
                  <a:pt x="3856903" y="2554626"/>
                </a:cubicBezTo>
                <a:close/>
                <a:moveTo>
                  <a:pt x="3845208" y="2590050"/>
                </a:moveTo>
                <a:cubicBezTo>
                  <a:pt x="3844533" y="2590950"/>
                  <a:pt x="3843858" y="2591962"/>
                  <a:pt x="3843183" y="2592862"/>
                </a:cubicBezTo>
                <a:cubicBezTo>
                  <a:pt x="3844871" y="2584202"/>
                  <a:pt x="3846670" y="2575656"/>
                  <a:pt x="3848357" y="2566996"/>
                </a:cubicBezTo>
                <a:cubicBezTo>
                  <a:pt x="3848919" y="2566096"/>
                  <a:pt x="3849481" y="2565309"/>
                  <a:pt x="3850044" y="2564410"/>
                </a:cubicBezTo>
                <a:cubicBezTo>
                  <a:pt x="3848469" y="2572956"/>
                  <a:pt x="3846895" y="2581503"/>
                  <a:pt x="3845208" y="2590050"/>
                </a:cubicBezTo>
                <a:close/>
                <a:moveTo>
                  <a:pt x="3859940" y="2538881"/>
                </a:moveTo>
                <a:cubicBezTo>
                  <a:pt x="3861627" y="2530334"/>
                  <a:pt x="3863314" y="2521788"/>
                  <a:pt x="3864888" y="2513241"/>
                </a:cubicBezTo>
                <a:cubicBezTo>
                  <a:pt x="3939674" y="2399207"/>
                  <a:pt x="4053707" y="2270778"/>
                  <a:pt x="4195293" y="2143137"/>
                </a:cubicBezTo>
                <a:cubicBezTo>
                  <a:pt x="4407054" y="1952518"/>
                  <a:pt x="4629949" y="1809695"/>
                  <a:pt x="4750055" y="1787766"/>
                </a:cubicBezTo>
                <a:cubicBezTo>
                  <a:pt x="4759614" y="1786079"/>
                  <a:pt x="4788854" y="1785179"/>
                  <a:pt x="4799200" y="1785179"/>
                </a:cubicBezTo>
                <a:cubicBezTo>
                  <a:pt x="4902437" y="1785179"/>
                  <a:pt x="5196968" y="1888754"/>
                  <a:pt x="5267481" y="2030340"/>
                </a:cubicBezTo>
                <a:cubicBezTo>
                  <a:pt x="5310215" y="2116034"/>
                  <a:pt x="5410191" y="2215786"/>
                  <a:pt x="5506906" y="2312276"/>
                </a:cubicBezTo>
                <a:cubicBezTo>
                  <a:pt x="5614080" y="2419112"/>
                  <a:pt x="5724852" y="2529547"/>
                  <a:pt x="5747906" y="2613667"/>
                </a:cubicBezTo>
                <a:cubicBezTo>
                  <a:pt x="5797726" y="2794614"/>
                  <a:pt x="5966415" y="2983995"/>
                  <a:pt x="6129593" y="3167192"/>
                </a:cubicBezTo>
                <a:cubicBezTo>
                  <a:pt x="6170528" y="3213187"/>
                  <a:pt x="6211913" y="3259633"/>
                  <a:pt x="6251499" y="3306079"/>
                </a:cubicBezTo>
                <a:cubicBezTo>
                  <a:pt x="6212588" y="3263232"/>
                  <a:pt x="6172216" y="3220385"/>
                  <a:pt x="6132068" y="3177988"/>
                </a:cubicBezTo>
                <a:cubicBezTo>
                  <a:pt x="5966303" y="3002664"/>
                  <a:pt x="5795027" y="2821379"/>
                  <a:pt x="5747681" y="2649654"/>
                </a:cubicBezTo>
                <a:cubicBezTo>
                  <a:pt x="5724965" y="2567221"/>
                  <a:pt x="5617903" y="2466008"/>
                  <a:pt x="5504432" y="2358834"/>
                </a:cubicBezTo>
                <a:cubicBezTo>
                  <a:pt x="5405805" y="2265605"/>
                  <a:pt x="5303805" y="2169228"/>
                  <a:pt x="5262982" y="2087132"/>
                </a:cubicBezTo>
                <a:cubicBezTo>
                  <a:pt x="5195619" y="1951844"/>
                  <a:pt x="4894566" y="1848606"/>
                  <a:pt x="4792565" y="1848606"/>
                </a:cubicBezTo>
                <a:cubicBezTo>
                  <a:pt x="4784018" y="1848606"/>
                  <a:pt x="4753092" y="1849393"/>
                  <a:pt x="4743195" y="1851193"/>
                </a:cubicBezTo>
                <a:cubicBezTo>
                  <a:pt x="4626912" y="1872447"/>
                  <a:pt x="4398507" y="2013247"/>
                  <a:pt x="4187646" y="2193744"/>
                </a:cubicBezTo>
                <a:cubicBezTo>
                  <a:pt x="4110724" y="2259870"/>
                  <a:pt x="3962053" y="2395383"/>
                  <a:pt x="3859940" y="2538881"/>
                </a:cubicBezTo>
                <a:close/>
                <a:moveTo>
                  <a:pt x="7146675" y="3626025"/>
                </a:moveTo>
                <a:cubicBezTo>
                  <a:pt x="7275553" y="3618940"/>
                  <a:pt x="7907124" y="3608257"/>
                  <a:pt x="7913872" y="3608257"/>
                </a:cubicBezTo>
                <a:cubicBezTo>
                  <a:pt x="7920283" y="3608257"/>
                  <a:pt x="8371131" y="3616916"/>
                  <a:pt x="8665325" y="3626025"/>
                </a:cubicBezTo>
                <a:lnTo>
                  <a:pt x="7146675" y="3626025"/>
                </a:lnTo>
                <a:close/>
                <a:moveTo>
                  <a:pt x="8377879" y="3640870"/>
                </a:moveTo>
                <a:cubicBezTo>
                  <a:pt x="8249788" y="3647955"/>
                  <a:pt x="7622040" y="3658638"/>
                  <a:pt x="7615405" y="3658638"/>
                </a:cubicBezTo>
                <a:cubicBezTo>
                  <a:pt x="7608995" y="3658638"/>
                  <a:pt x="7161070" y="3649979"/>
                  <a:pt x="6868563" y="3640870"/>
                </a:cubicBezTo>
                <a:lnTo>
                  <a:pt x="8377879" y="3640870"/>
                </a:lnTo>
                <a:close/>
                <a:moveTo>
                  <a:pt x="8862353" y="3626025"/>
                </a:moveTo>
                <a:cubicBezTo>
                  <a:pt x="8802750" y="3622539"/>
                  <a:pt x="8678145" y="3618041"/>
                  <a:pt x="8416677" y="3611518"/>
                </a:cubicBezTo>
                <a:cubicBezTo>
                  <a:pt x="8171291" y="3605445"/>
                  <a:pt x="7918821" y="3600610"/>
                  <a:pt x="7913984" y="3600610"/>
                </a:cubicBezTo>
                <a:cubicBezTo>
                  <a:pt x="7906337" y="3600610"/>
                  <a:pt x="7149037" y="3612755"/>
                  <a:pt x="7122496" y="3621190"/>
                </a:cubicBezTo>
                <a:lnTo>
                  <a:pt x="7122496" y="3620965"/>
                </a:lnTo>
                <a:cubicBezTo>
                  <a:pt x="7118785" y="3622652"/>
                  <a:pt x="7076275" y="3624226"/>
                  <a:pt x="7012961" y="3625576"/>
                </a:cubicBezTo>
                <a:cubicBezTo>
                  <a:pt x="7080549" y="3622539"/>
                  <a:pt x="7125983" y="3619053"/>
                  <a:pt x="7128794" y="3615117"/>
                </a:cubicBezTo>
                <a:cubicBezTo>
                  <a:pt x="7147462" y="3601622"/>
                  <a:pt x="7912523" y="3575531"/>
                  <a:pt x="7919832" y="3575531"/>
                </a:cubicBezTo>
                <a:cubicBezTo>
                  <a:pt x="7928042" y="3575531"/>
                  <a:pt x="8658577" y="3603871"/>
                  <a:pt x="8865052" y="3625913"/>
                </a:cubicBezTo>
                <a:lnTo>
                  <a:pt x="8862353" y="3625913"/>
                </a:lnTo>
                <a:close/>
                <a:moveTo>
                  <a:pt x="6672547" y="3640870"/>
                </a:moveTo>
                <a:cubicBezTo>
                  <a:pt x="6731812" y="3644356"/>
                  <a:pt x="6855630" y="3648855"/>
                  <a:pt x="7115523" y="3655377"/>
                </a:cubicBezTo>
                <a:cubicBezTo>
                  <a:pt x="7359448" y="3661450"/>
                  <a:pt x="7610457" y="3666286"/>
                  <a:pt x="7615292" y="3666286"/>
                </a:cubicBezTo>
                <a:cubicBezTo>
                  <a:pt x="7622940" y="3666286"/>
                  <a:pt x="8375630" y="3654140"/>
                  <a:pt x="8401945" y="3645706"/>
                </a:cubicBezTo>
                <a:lnTo>
                  <a:pt x="8401945" y="3645931"/>
                </a:lnTo>
                <a:cubicBezTo>
                  <a:pt x="8405656" y="3644244"/>
                  <a:pt x="8447829" y="3642782"/>
                  <a:pt x="8510694" y="3641320"/>
                </a:cubicBezTo>
                <a:cubicBezTo>
                  <a:pt x="8443555" y="3644356"/>
                  <a:pt x="8398459" y="3647842"/>
                  <a:pt x="8395647" y="3651779"/>
                </a:cubicBezTo>
                <a:cubicBezTo>
                  <a:pt x="8376980" y="3665274"/>
                  <a:pt x="7616643" y="3691364"/>
                  <a:pt x="7609332" y="3691364"/>
                </a:cubicBezTo>
                <a:cubicBezTo>
                  <a:pt x="7601235" y="3691364"/>
                  <a:pt x="6874973" y="3663025"/>
                  <a:pt x="6669623" y="3640983"/>
                </a:cubicBezTo>
                <a:lnTo>
                  <a:pt x="6672547" y="3640983"/>
                </a:lnTo>
                <a:close/>
                <a:moveTo>
                  <a:pt x="8423762" y="3589701"/>
                </a:moveTo>
                <a:cubicBezTo>
                  <a:pt x="8176239" y="3577331"/>
                  <a:pt x="7927592" y="3567884"/>
                  <a:pt x="7919607" y="3567884"/>
                </a:cubicBezTo>
                <a:cubicBezTo>
                  <a:pt x="7911960" y="3567884"/>
                  <a:pt x="7137003" y="3593637"/>
                  <a:pt x="7126095" y="3608707"/>
                </a:cubicBezTo>
                <a:cubicBezTo>
                  <a:pt x="7121822" y="3611968"/>
                  <a:pt x="7080212" y="3615005"/>
                  <a:pt x="7018359" y="3617703"/>
                </a:cubicBezTo>
                <a:cubicBezTo>
                  <a:pt x="7084260" y="3613205"/>
                  <a:pt x="7128794" y="3608032"/>
                  <a:pt x="7132955" y="3602297"/>
                </a:cubicBezTo>
                <a:cubicBezTo>
                  <a:pt x="7151961" y="3582728"/>
                  <a:pt x="7879460" y="3542918"/>
                  <a:pt x="7925455" y="3542918"/>
                </a:cubicBezTo>
                <a:cubicBezTo>
                  <a:pt x="7974600" y="3542918"/>
                  <a:pt x="8703786" y="3587902"/>
                  <a:pt x="8883159" y="3620628"/>
                </a:cubicBezTo>
                <a:cubicBezTo>
                  <a:pt x="8831540" y="3613880"/>
                  <a:pt x="8710421" y="3604096"/>
                  <a:pt x="8423762" y="3589701"/>
                </a:cubicBezTo>
                <a:close/>
                <a:moveTo>
                  <a:pt x="7108214" y="3677082"/>
                </a:moveTo>
                <a:cubicBezTo>
                  <a:pt x="7354275" y="3689453"/>
                  <a:pt x="7601460" y="3698899"/>
                  <a:pt x="7609332" y="3698899"/>
                </a:cubicBezTo>
                <a:cubicBezTo>
                  <a:pt x="7616980" y="3698899"/>
                  <a:pt x="8387213" y="3673146"/>
                  <a:pt x="8398122" y="3658076"/>
                </a:cubicBezTo>
                <a:cubicBezTo>
                  <a:pt x="8402395" y="3654815"/>
                  <a:pt x="8443668" y="3651891"/>
                  <a:pt x="8504958" y="3649080"/>
                </a:cubicBezTo>
                <a:cubicBezTo>
                  <a:pt x="8439507" y="3653578"/>
                  <a:pt x="8395310" y="3658751"/>
                  <a:pt x="8391149" y="3664487"/>
                </a:cubicBezTo>
                <a:cubicBezTo>
                  <a:pt x="8372144" y="3684054"/>
                  <a:pt x="7649030" y="3723865"/>
                  <a:pt x="7603260" y="3723865"/>
                </a:cubicBezTo>
                <a:cubicBezTo>
                  <a:pt x="7554227" y="3723865"/>
                  <a:pt x="6827403" y="3678769"/>
                  <a:pt x="6650392" y="3646043"/>
                </a:cubicBezTo>
                <a:cubicBezTo>
                  <a:pt x="6701111" y="3652903"/>
                  <a:pt x="6821218" y="3662687"/>
                  <a:pt x="7108214" y="3677082"/>
                </a:cubicBezTo>
                <a:close/>
                <a:moveTo>
                  <a:pt x="8430960" y="3567996"/>
                </a:moveTo>
                <a:cubicBezTo>
                  <a:pt x="8192884" y="3550003"/>
                  <a:pt x="7939850" y="3535383"/>
                  <a:pt x="7925455" y="3535383"/>
                </a:cubicBezTo>
                <a:cubicBezTo>
                  <a:pt x="7917921" y="3535383"/>
                  <a:pt x="7146675" y="3573732"/>
                  <a:pt x="7130144" y="3596449"/>
                </a:cubicBezTo>
                <a:cubicBezTo>
                  <a:pt x="7125420" y="3601509"/>
                  <a:pt x="7079087" y="3606345"/>
                  <a:pt x="7011162" y="3610618"/>
                </a:cubicBezTo>
                <a:cubicBezTo>
                  <a:pt x="7082461" y="3604433"/>
                  <a:pt x="7131606" y="3597461"/>
                  <a:pt x="7137229" y="3589701"/>
                </a:cubicBezTo>
                <a:cubicBezTo>
                  <a:pt x="7156346" y="3563611"/>
                  <a:pt x="7885195" y="3510305"/>
                  <a:pt x="7931303" y="3510305"/>
                </a:cubicBezTo>
                <a:cubicBezTo>
                  <a:pt x="7981348" y="3510305"/>
                  <a:pt x="8723016" y="3571370"/>
                  <a:pt x="8892830" y="3615454"/>
                </a:cubicBezTo>
                <a:cubicBezTo>
                  <a:pt x="8844473" y="3605445"/>
                  <a:pt x="8725716" y="3590263"/>
                  <a:pt x="8430960" y="3567996"/>
                </a:cubicBezTo>
                <a:close/>
                <a:moveTo>
                  <a:pt x="7100791" y="3698899"/>
                </a:moveTo>
                <a:cubicBezTo>
                  <a:pt x="7337406" y="3716893"/>
                  <a:pt x="7589090" y="3731512"/>
                  <a:pt x="7603372" y="3731512"/>
                </a:cubicBezTo>
                <a:cubicBezTo>
                  <a:pt x="7610794" y="3731512"/>
                  <a:pt x="8377429" y="3693276"/>
                  <a:pt x="8394073" y="3670447"/>
                </a:cubicBezTo>
                <a:cubicBezTo>
                  <a:pt x="8398796" y="3665386"/>
                  <a:pt x="8444792" y="3660550"/>
                  <a:pt x="8512267" y="3656277"/>
                </a:cubicBezTo>
                <a:cubicBezTo>
                  <a:pt x="8441418" y="3662462"/>
                  <a:pt x="8392611" y="3669435"/>
                  <a:pt x="8386876" y="3677082"/>
                </a:cubicBezTo>
                <a:cubicBezTo>
                  <a:pt x="8367758" y="3703173"/>
                  <a:pt x="7643183" y="3756478"/>
                  <a:pt x="7597412" y="3756478"/>
                </a:cubicBezTo>
                <a:cubicBezTo>
                  <a:pt x="7547592" y="3756478"/>
                  <a:pt x="6806260" y="3695076"/>
                  <a:pt x="6640046" y="3650991"/>
                </a:cubicBezTo>
                <a:cubicBezTo>
                  <a:pt x="6686829" y="3661000"/>
                  <a:pt x="6804236" y="3676295"/>
                  <a:pt x="7100791" y="3698899"/>
                </a:cubicBezTo>
                <a:close/>
                <a:moveTo>
                  <a:pt x="7931191" y="3502657"/>
                </a:moveTo>
                <a:cubicBezTo>
                  <a:pt x="7923769" y="3502657"/>
                  <a:pt x="7156346" y="3553489"/>
                  <a:pt x="7134192" y="3583853"/>
                </a:cubicBezTo>
                <a:cubicBezTo>
                  <a:pt x="7129806" y="3589926"/>
                  <a:pt x="7091458" y="3595774"/>
                  <a:pt x="7034103" y="3601059"/>
                </a:cubicBezTo>
                <a:cubicBezTo>
                  <a:pt x="7094157" y="3593974"/>
                  <a:pt x="7134979" y="3585990"/>
                  <a:pt x="7141390" y="3577105"/>
                </a:cubicBezTo>
                <a:cubicBezTo>
                  <a:pt x="7165343" y="3544380"/>
                  <a:pt x="7891830" y="3477579"/>
                  <a:pt x="7937039" y="3477579"/>
                </a:cubicBezTo>
                <a:cubicBezTo>
                  <a:pt x="7988545" y="3477579"/>
                  <a:pt x="8771374" y="3558662"/>
                  <a:pt x="8910599" y="3614217"/>
                </a:cubicBezTo>
                <a:cubicBezTo>
                  <a:pt x="8768337" y="3563835"/>
                  <a:pt x="7940075" y="3502657"/>
                  <a:pt x="7931191" y="3502657"/>
                </a:cubicBezTo>
                <a:close/>
                <a:moveTo>
                  <a:pt x="6597761" y="3640870"/>
                </a:moveTo>
                <a:cubicBezTo>
                  <a:pt x="6597986" y="3641320"/>
                  <a:pt x="6598211" y="3641770"/>
                  <a:pt x="6598323" y="3642107"/>
                </a:cubicBezTo>
                <a:cubicBezTo>
                  <a:pt x="6598436" y="3642557"/>
                  <a:pt x="6598774" y="3643007"/>
                  <a:pt x="6598998" y="3643457"/>
                </a:cubicBezTo>
                <a:cubicBezTo>
                  <a:pt x="6598436" y="3642557"/>
                  <a:pt x="6597986" y="3641657"/>
                  <a:pt x="6597649" y="3640870"/>
                </a:cubicBezTo>
                <a:lnTo>
                  <a:pt x="6597761" y="3640870"/>
                </a:lnTo>
                <a:close/>
                <a:moveTo>
                  <a:pt x="7597412" y="3764125"/>
                </a:moveTo>
                <a:cubicBezTo>
                  <a:pt x="7604721" y="3764125"/>
                  <a:pt x="8367758" y="3713294"/>
                  <a:pt x="8389912" y="3682930"/>
                </a:cubicBezTo>
                <a:cubicBezTo>
                  <a:pt x="8394298" y="3676857"/>
                  <a:pt x="8432197" y="3671122"/>
                  <a:pt x="8489101" y="3665723"/>
                </a:cubicBezTo>
                <a:cubicBezTo>
                  <a:pt x="8429610" y="3672808"/>
                  <a:pt x="8389124" y="3680793"/>
                  <a:pt x="8382603" y="3689565"/>
                </a:cubicBezTo>
                <a:cubicBezTo>
                  <a:pt x="8358649" y="3722290"/>
                  <a:pt x="7636323" y="3789091"/>
                  <a:pt x="7591339" y="3789091"/>
                </a:cubicBezTo>
                <a:cubicBezTo>
                  <a:pt x="7539833" y="3789091"/>
                  <a:pt x="6751381" y="3706996"/>
                  <a:pt x="6620478" y="3651441"/>
                </a:cubicBezTo>
                <a:cubicBezTo>
                  <a:pt x="6753067" y="3702161"/>
                  <a:pt x="7588528" y="3764125"/>
                  <a:pt x="7597412" y="3764125"/>
                </a:cubicBezTo>
                <a:close/>
                <a:moveTo>
                  <a:pt x="8445242" y="3524475"/>
                </a:moveTo>
                <a:cubicBezTo>
                  <a:pt x="8208403" y="3494223"/>
                  <a:pt x="7960318" y="3470044"/>
                  <a:pt x="7937039" y="3470044"/>
                </a:cubicBezTo>
                <a:cubicBezTo>
                  <a:pt x="7919383" y="3470044"/>
                  <a:pt x="7728089" y="3486126"/>
                  <a:pt x="7533872" y="3507044"/>
                </a:cubicBezTo>
                <a:cubicBezTo>
                  <a:pt x="7282751" y="3534259"/>
                  <a:pt x="7149599" y="3555851"/>
                  <a:pt x="7138353" y="3571258"/>
                </a:cubicBezTo>
                <a:cubicBezTo>
                  <a:pt x="7132505" y="3579355"/>
                  <a:pt x="7090895" y="3586890"/>
                  <a:pt x="7029718" y="3593862"/>
                </a:cubicBezTo>
                <a:cubicBezTo>
                  <a:pt x="7093482" y="3585090"/>
                  <a:pt x="7137566" y="3575306"/>
                  <a:pt x="7145438" y="3564510"/>
                </a:cubicBezTo>
                <a:cubicBezTo>
                  <a:pt x="7175464" y="3523350"/>
                  <a:pt x="7897228" y="3444966"/>
                  <a:pt x="7942774" y="3444966"/>
                </a:cubicBezTo>
                <a:cubicBezTo>
                  <a:pt x="7993493" y="3444966"/>
                  <a:pt x="8769462" y="3542018"/>
                  <a:pt x="8913410" y="3608819"/>
                </a:cubicBezTo>
                <a:cubicBezTo>
                  <a:pt x="8858192" y="3585540"/>
                  <a:pt x="8701424" y="3557200"/>
                  <a:pt x="8445242" y="3524475"/>
                </a:cubicBezTo>
                <a:close/>
                <a:moveTo>
                  <a:pt x="7040401" y="3584753"/>
                </a:moveTo>
                <a:cubicBezTo>
                  <a:pt x="7092020" y="3576206"/>
                  <a:pt x="7129693" y="3566872"/>
                  <a:pt x="7144538" y="3556750"/>
                </a:cubicBezTo>
                <a:cubicBezTo>
                  <a:pt x="7143751" y="3557425"/>
                  <a:pt x="7143076" y="3558100"/>
                  <a:pt x="7142514" y="3558775"/>
                </a:cubicBezTo>
                <a:cubicBezTo>
                  <a:pt x="7135767" y="3567996"/>
                  <a:pt x="7097193" y="3576768"/>
                  <a:pt x="7040401" y="3584753"/>
                </a:cubicBezTo>
                <a:close/>
                <a:moveTo>
                  <a:pt x="6593488" y="3644244"/>
                </a:moveTo>
                <a:cubicBezTo>
                  <a:pt x="6593600" y="3644694"/>
                  <a:pt x="6593825" y="3645256"/>
                  <a:pt x="6594050" y="3645706"/>
                </a:cubicBezTo>
                <a:cubicBezTo>
                  <a:pt x="6593488" y="3644694"/>
                  <a:pt x="6593038" y="3643794"/>
                  <a:pt x="6592813" y="3642894"/>
                </a:cubicBezTo>
                <a:cubicBezTo>
                  <a:pt x="6592700" y="3642557"/>
                  <a:pt x="6592588" y="3642220"/>
                  <a:pt x="6592476" y="3641882"/>
                </a:cubicBezTo>
                <a:cubicBezTo>
                  <a:pt x="6592813" y="3642669"/>
                  <a:pt x="6593263" y="3643457"/>
                  <a:pt x="6593488" y="3644244"/>
                </a:cubicBezTo>
                <a:close/>
                <a:moveTo>
                  <a:pt x="7085947" y="3742421"/>
                </a:moveTo>
                <a:cubicBezTo>
                  <a:pt x="7321437" y="3772672"/>
                  <a:pt x="7568172" y="3796851"/>
                  <a:pt x="7591339" y="3796851"/>
                </a:cubicBezTo>
                <a:cubicBezTo>
                  <a:pt x="7608883" y="3796851"/>
                  <a:pt x="7799164" y="3780769"/>
                  <a:pt x="7992256" y="3759852"/>
                </a:cubicBezTo>
                <a:cubicBezTo>
                  <a:pt x="8241916" y="3732637"/>
                  <a:pt x="8374281" y="3711045"/>
                  <a:pt x="8385527" y="3695638"/>
                </a:cubicBezTo>
                <a:cubicBezTo>
                  <a:pt x="8391374" y="3687541"/>
                  <a:pt x="8432534" y="3680006"/>
                  <a:pt x="8493037" y="3673146"/>
                </a:cubicBezTo>
                <a:cubicBezTo>
                  <a:pt x="8429835" y="3681805"/>
                  <a:pt x="8386201" y="3691589"/>
                  <a:pt x="8378329" y="3702385"/>
                </a:cubicBezTo>
                <a:cubicBezTo>
                  <a:pt x="8348303" y="3743545"/>
                  <a:pt x="7630587" y="3821930"/>
                  <a:pt x="7585379" y="3821930"/>
                </a:cubicBezTo>
                <a:cubicBezTo>
                  <a:pt x="7534434" y="3821930"/>
                  <a:pt x="6748119" y="3722965"/>
                  <a:pt x="6615979" y="3656164"/>
                </a:cubicBezTo>
                <a:cubicBezTo>
                  <a:pt x="6666699" y="3679781"/>
                  <a:pt x="6824142" y="3708683"/>
                  <a:pt x="7085947" y="3742421"/>
                </a:cubicBezTo>
                <a:close/>
                <a:moveTo>
                  <a:pt x="8381366" y="3708121"/>
                </a:moveTo>
                <a:cubicBezTo>
                  <a:pt x="8388113" y="3698899"/>
                  <a:pt x="8426124" y="3690240"/>
                  <a:pt x="8482354" y="3682255"/>
                </a:cubicBezTo>
                <a:cubicBezTo>
                  <a:pt x="8431860" y="3690689"/>
                  <a:pt x="8394636" y="3699911"/>
                  <a:pt x="8379678" y="3709808"/>
                </a:cubicBezTo>
                <a:cubicBezTo>
                  <a:pt x="8380353" y="3709245"/>
                  <a:pt x="8381028" y="3708683"/>
                  <a:pt x="8381366" y="3708121"/>
                </a:cubicBezTo>
                <a:close/>
                <a:moveTo>
                  <a:pt x="7942774" y="3437431"/>
                </a:moveTo>
                <a:cubicBezTo>
                  <a:pt x="7901389" y="3437431"/>
                  <a:pt x="7198969" y="3512104"/>
                  <a:pt x="7144763" y="3556526"/>
                </a:cubicBezTo>
                <a:cubicBezTo>
                  <a:pt x="7146900" y="3555064"/>
                  <a:pt x="7148586" y="3553602"/>
                  <a:pt x="7149711" y="3552027"/>
                </a:cubicBezTo>
                <a:cubicBezTo>
                  <a:pt x="7184799" y="3504007"/>
                  <a:pt x="7903976" y="3412353"/>
                  <a:pt x="7948622" y="3412353"/>
                </a:cubicBezTo>
                <a:cubicBezTo>
                  <a:pt x="7979211" y="3412353"/>
                  <a:pt x="8221336" y="3445303"/>
                  <a:pt x="8458962" y="3488488"/>
                </a:cubicBezTo>
                <a:cubicBezTo>
                  <a:pt x="8760465" y="3543368"/>
                  <a:pt x="8876636" y="3581042"/>
                  <a:pt x="8918808" y="3604546"/>
                </a:cubicBezTo>
                <a:cubicBezTo>
                  <a:pt x="8777447" y="3532684"/>
                  <a:pt x="7995180" y="3437431"/>
                  <a:pt x="7942774" y="3437431"/>
                </a:cubicBezTo>
                <a:close/>
                <a:moveTo>
                  <a:pt x="7146675" y="3546179"/>
                </a:moveTo>
                <a:cubicBezTo>
                  <a:pt x="7137791" y="3558325"/>
                  <a:pt x="7091007" y="3569571"/>
                  <a:pt x="7024095" y="3579805"/>
                </a:cubicBezTo>
                <a:cubicBezTo>
                  <a:pt x="7084373" y="3569346"/>
                  <a:pt x="7129581" y="3557762"/>
                  <a:pt x="7147575" y="3545280"/>
                </a:cubicBezTo>
                <a:cubicBezTo>
                  <a:pt x="7147237" y="3545617"/>
                  <a:pt x="7146900" y="3545954"/>
                  <a:pt x="7146675" y="3546179"/>
                </a:cubicBezTo>
                <a:close/>
                <a:moveTo>
                  <a:pt x="6588652" y="3646380"/>
                </a:moveTo>
                <a:cubicBezTo>
                  <a:pt x="6588877" y="3647055"/>
                  <a:pt x="6589102" y="3647618"/>
                  <a:pt x="6589439" y="3648292"/>
                </a:cubicBezTo>
                <a:cubicBezTo>
                  <a:pt x="6588877" y="3647168"/>
                  <a:pt x="6588315" y="3646043"/>
                  <a:pt x="6587977" y="3645031"/>
                </a:cubicBezTo>
                <a:cubicBezTo>
                  <a:pt x="6587865" y="3644469"/>
                  <a:pt x="6587640" y="3644019"/>
                  <a:pt x="6587415" y="3643457"/>
                </a:cubicBezTo>
                <a:cubicBezTo>
                  <a:pt x="6587865" y="3644469"/>
                  <a:pt x="6588315" y="3645368"/>
                  <a:pt x="6588652" y="3646380"/>
                </a:cubicBezTo>
                <a:close/>
                <a:moveTo>
                  <a:pt x="7585491" y="3829464"/>
                </a:moveTo>
                <a:cubicBezTo>
                  <a:pt x="7626201" y="3829464"/>
                  <a:pt x="8310179" y="3756366"/>
                  <a:pt x="8377204" y="3711832"/>
                </a:cubicBezTo>
                <a:cubicBezTo>
                  <a:pt x="8375967" y="3712844"/>
                  <a:pt x="8374955" y="3713856"/>
                  <a:pt x="8374168" y="3714868"/>
                </a:cubicBezTo>
                <a:cubicBezTo>
                  <a:pt x="8339081" y="3762888"/>
                  <a:pt x="7623952" y="3854543"/>
                  <a:pt x="7579530" y="3854543"/>
                </a:cubicBezTo>
                <a:cubicBezTo>
                  <a:pt x="7549054" y="3854543"/>
                  <a:pt x="7308166" y="3821592"/>
                  <a:pt x="7071777" y="3778408"/>
                </a:cubicBezTo>
                <a:cubicBezTo>
                  <a:pt x="6762964" y="3721953"/>
                  <a:pt x="6649717" y="3683604"/>
                  <a:pt x="6610919" y="3660213"/>
                </a:cubicBezTo>
                <a:cubicBezTo>
                  <a:pt x="6740359" y="3732412"/>
                  <a:pt x="7532860" y="3829464"/>
                  <a:pt x="7585491" y="3829464"/>
                </a:cubicBezTo>
                <a:close/>
                <a:moveTo>
                  <a:pt x="8377092" y="3720604"/>
                </a:moveTo>
                <a:cubicBezTo>
                  <a:pt x="8385976" y="3708458"/>
                  <a:pt x="8432197" y="3697212"/>
                  <a:pt x="8498435" y="3687091"/>
                </a:cubicBezTo>
                <a:cubicBezTo>
                  <a:pt x="8438944" y="3697437"/>
                  <a:pt x="8394410" y="3708908"/>
                  <a:pt x="8376417" y="3721278"/>
                </a:cubicBezTo>
                <a:cubicBezTo>
                  <a:pt x="8376642" y="3721166"/>
                  <a:pt x="8376980" y="3720941"/>
                  <a:pt x="8377092" y="3720604"/>
                </a:cubicBezTo>
                <a:close/>
                <a:moveTo>
                  <a:pt x="7948622" y="3404818"/>
                </a:moveTo>
                <a:cubicBezTo>
                  <a:pt x="7908699" y="3404818"/>
                  <a:pt x="7229333" y="3489275"/>
                  <a:pt x="7152298" y="3541231"/>
                </a:cubicBezTo>
                <a:cubicBezTo>
                  <a:pt x="7152860" y="3540669"/>
                  <a:pt x="7153423" y="3540107"/>
                  <a:pt x="7153872" y="3539544"/>
                </a:cubicBezTo>
                <a:cubicBezTo>
                  <a:pt x="7193795" y="3484889"/>
                  <a:pt x="7889693" y="3379852"/>
                  <a:pt x="7954357" y="3379852"/>
                </a:cubicBezTo>
                <a:cubicBezTo>
                  <a:pt x="8035553" y="3379852"/>
                  <a:pt x="8778909" y="3510980"/>
                  <a:pt x="8921957" y="3599260"/>
                </a:cubicBezTo>
                <a:cubicBezTo>
                  <a:pt x="8776659" y="3515365"/>
                  <a:pt x="8000354" y="3404818"/>
                  <a:pt x="7948622" y="3404818"/>
                </a:cubicBezTo>
                <a:close/>
                <a:moveTo>
                  <a:pt x="7058057" y="3566085"/>
                </a:moveTo>
                <a:cubicBezTo>
                  <a:pt x="7101916" y="3556188"/>
                  <a:pt x="7134754" y="3545504"/>
                  <a:pt x="7150499" y="3534034"/>
                </a:cubicBezTo>
                <a:cubicBezTo>
                  <a:pt x="7141839" y="3545392"/>
                  <a:pt x="7107652" y="3556076"/>
                  <a:pt x="7058057" y="3566085"/>
                </a:cubicBezTo>
                <a:close/>
                <a:moveTo>
                  <a:pt x="6583816" y="3648517"/>
                </a:moveTo>
                <a:cubicBezTo>
                  <a:pt x="6584266" y="3649867"/>
                  <a:pt x="6584829" y="3651216"/>
                  <a:pt x="6585615" y="3652566"/>
                </a:cubicBezTo>
                <a:cubicBezTo>
                  <a:pt x="6584491" y="3650767"/>
                  <a:pt x="6583704" y="3648855"/>
                  <a:pt x="6583142" y="3647055"/>
                </a:cubicBezTo>
                <a:cubicBezTo>
                  <a:pt x="6582916" y="3646268"/>
                  <a:pt x="6582579" y="3645594"/>
                  <a:pt x="6582354" y="3644806"/>
                </a:cubicBezTo>
                <a:cubicBezTo>
                  <a:pt x="6582916" y="3646043"/>
                  <a:pt x="6583367" y="3647280"/>
                  <a:pt x="6583816" y="3648517"/>
                </a:cubicBezTo>
                <a:close/>
                <a:moveTo>
                  <a:pt x="7579418" y="3862078"/>
                </a:moveTo>
                <a:cubicBezTo>
                  <a:pt x="7619116" y="3862078"/>
                  <a:pt x="8293534" y="3777733"/>
                  <a:pt x="8371244" y="3725777"/>
                </a:cubicBezTo>
                <a:cubicBezTo>
                  <a:pt x="8370794" y="3726339"/>
                  <a:pt x="8370232" y="3726789"/>
                  <a:pt x="8369782" y="3727351"/>
                </a:cubicBezTo>
                <a:cubicBezTo>
                  <a:pt x="8329859" y="3782006"/>
                  <a:pt x="7637672" y="3887044"/>
                  <a:pt x="7573345" y="3887044"/>
                </a:cubicBezTo>
                <a:cubicBezTo>
                  <a:pt x="7491475" y="3887044"/>
                  <a:pt x="6732937" y="3752317"/>
                  <a:pt x="6605296" y="3664037"/>
                </a:cubicBezTo>
                <a:cubicBezTo>
                  <a:pt x="6733612" y="3748269"/>
                  <a:pt x="7527350" y="3862078"/>
                  <a:pt x="7579418" y="3862078"/>
                </a:cubicBezTo>
                <a:close/>
                <a:moveTo>
                  <a:pt x="8464472" y="3701036"/>
                </a:moveTo>
                <a:cubicBezTo>
                  <a:pt x="8421401" y="3710820"/>
                  <a:pt x="8389013" y="3721391"/>
                  <a:pt x="8373381" y="3732749"/>
                </a:cubicBezTo>
                <a:cubicBezTo>
                  <a:pt x="8382265" y="3721391"/>
                  <a:pt x="8415778" y="3710820"/>
                  <a:pt x="8464472" y="3701036"/>
                </a:cubicBezTo>
                <a:close/>
                <a:moveTo>
                  <a:pt x="8466609" y="3459248"/>
                </a:moveTo>
                <a:cubicBezTo>
                  <a:pt x="8222348" y="3408079"/>
                  <a:pt x="7988320" y="3372205"/>
                  <a:pt x="7954357" y="3372205"/>
                </a:cubicBezTo>
                <a:cubicBezTo>
                  <a:pt x="7890255" y="3372205"/>
                  <a:pt x="7239229" y="3469145"/>
                  <a:pt x="7157359" y="3527736"/>
                </a:cubicBezTo>
                <a:cubicBezTo>
                  <a:pt x="7157584" y="3527511"/>
                  <a:pt x="7157808" y="3527286"/>
                  <a:pt x="7158033" y="3527061"/>
                </a:cubicBezTo>
                <a:cubicBezTo>
                  <a:pt x="7202904" y="3465546"/>
                  <a:pt x="7896778" y="3347239"/>
                  <a:pt x="7960206" y="3347239"/>
                </a:cubicBezTo>
                <a:cubicBezTo>
                  <a:pt x="8043312" y="3347239"/>
                  <a:pt x="8804662" y="3496360"/>
                  <a:pt x="8932416" y="3598585"/>
                </a:cubicBezTo>
                <a:cubicBezTo>
                  <a:pt x="8869551" y="3551353"/>
                  <a:pt x="8651268" y="3497934"/>
                  <a:pt x="8466609" y="3459248"/>
                </a:cubicBezTo>
                <a:close/>
                <a:moveTo>
                  <a:pt x="7041750" y="3562036"/>
                </a:moveTo>
                <a:cubicBezTo>
                  <a:pt x="7094719" y="3550003"/>
                  <a:pt x="7134979" y="3536733"/>
                  <a:pt x="7153872" y="3522450"/>
                </a:cubicBezTo>
                <a:cubicBezTo>
                  <a:pt x="7141502" y="3536733"/>
                  <a:pt x="7100005" y="3550003"/>
                  <a:pt x="7041750" y="3562036"/>
                </a:cubicBezTo>
                <a:close/>
                <a:moveTo>
                  <a:pt x="7063792" y="3807647"/>
                </a:moveTo>
                <a:cubicBezTo>
                  <a:pt x="7306704" y="3858816"/>
                  <a:pt x="7539608" y="3894691"/>
                  <a:pt x="7573458" y="3894691"/>
                </a:cubicBezTo>
                <a:cubicBezTo>
                  <a:pt x="7637110" y="3894691"/>
                  <a:pt x="8283301" y="3797863"/>
                  <a:pt x="8366071" y="3739385"/>
                </a:cubicBezTo>
                <a:cubicBezTo>
                  <a:pt x="8365958" y="3739609"/>
                  <a:pt x="8365734" y="3739722"/>
                  <a:pt x="8365621" y="3739947"/>
                </a:cubicBezTo>
                <a:cubicBezTo>
                  <a:pt x="8320750" y="3801462"/>
                  <a:pt x="7630587" y="3919769"/>
                  <a:pt x="7567497" y="3919769"/>
                </a:cubicBezTo>
                <a:cubicBezTo>
                  <a:pt x="7483490" y="3919769"/>
                  <a:pt x="6702798" y="3765812"/>
                  <a:pt x="6594613" y="3663475"/>
                </a:cubicBezTo>
                <a:cubicBezTo>
                  <a:pt x="6647918" y="3711832"/>
                  <a:pt x="6873736" y="3767612"/>
                  <a:pt x="7063792" y="3807647"/>
                </a:cubicBezTo>
                <a:close/>
                <a:moveTo>
                  <a:pt x="8480442" y="3705084"/>
                </a:moveTo>
                <a:cubicBezTo>
                  <a:pt x="8428485" y="3717005"/>
                  <a:pt x="8388900" y="3730050"/>
                  <a:pt x="8370007" y="3744220"/>
                </a:cubicBezTo>
                <a:cubicBezTo>
                  <a:pt x="8382490" y="3730050"/>
                  <a:pt x="8423200" y="3717005"/>
                  <a:pt x="8480442" y="3705084"/>
                </a:cubicBezTo>
                <a:close/>
                <a:moveTo>
                  <a:pt x="7960206" y="3339592"/>
                </a:moveTo>
                <a:cubicBezTo>
                  <a:pt x="7897340" y="3339592"/>
                  <a:pt x="7250363" y="3448340"/>
                  <a:pt x="7162419" y="3514129"/>
                </a:cubicBezTo>
                <a:cubicBezTo>
                  <a:pt x="7213139" y="3446990"/>
                  <a:pt x="7880697" y="3314626"/>
                  <a:pt x="7965941" y="3314626"/>
                </a:cubicBezTo>
                <a:cubicBezTo>
                  <a:pt x="8047698" y="3314626"/>
                  <a:pt x="8799039" y="3478929"/>
                  <a:pt x="8934440" y="3592513"/>
                </a:cubicBezTo>
                <a:cubicBezTo>
                  <a:pt x="8799489" y="3484777"/>
                  <a:pt x="8036565" y="3339592"/>
                  <a:pt x="7960206" y="3339592"/>
                </a:cubicBezTo>
                <a:close/>
                <a:moveTo>
                  <a:pt x="7048835" y="3552477"/>
                </a:moveTo>
                <a:cubicBezTo>
                  <a:pt x="7099442" y="3539657"/>
                  <a:pt x="7138128" y="3525599"/>
                  <a:pt x="7157246" y="3510642"/>
                </a:cubicBezTo>
                <a:cubicBezTo>
                  <a:pt x="7143751" y="3525599"/>
                  <a:pt x="7104053" y="3539657"/>
                  <a:pt x="7048835" y="3552477"/>
                </a:cubicBezTo>
                <a:close/>
                <a:moveTo>
                  <a:pt x="6578981" y="3650654"/>
                </a:moveTo>
                <a:cubicBezTo>
                  <a:pt x="6579430" y="3652229"/>
                  <a:pt x="6580217" y="3653803"/>
                  <a:pt x="6581005" y="3655377"/>
                </a:cubicBezTo>
                <a:cubicBezTo>
                  <a:pt x="6579880" y="3653353"/>
                  <a:pt x="6578868" y="3651216"/>
                  <a:pt x="6578306" y="3649192"/>
                </a:cubicBezTo>
                <a:cubicBezTo>
                  <a:pt x="6577968" y="3648292"/>
                  <a:pt x="6577631" y="3647280"/>
                  <a:pt x="6577293" y="3646380"/>
                </a:cubicBezTo>
                <a:cubicBezTo>
                  <a:pt x="6577856" y="3647842"/>
                  <a:pt x="6578530" y="3649192"/>
                  <a:pt x="6578981" y="3650654"/>
                </a:cubicBezTo>
                <a:close/>
                <a:moveTo>
                  <a:pt x="7567497" y="3927304"/>
                </a:moveTo>
                <a:cubicBezTo>
                  <a:pt x="7629913" y="3927304"/>
                  <a:pt x="8272167" y="3818781"/>
                  <a:pt x="8360898" y="3752992"/>
                </a:cubicBezTo>
                <a:cubicBezTo>
                  <a:pt x="8308942" y="3820130"/>
                  <a:pt x="7646107" y="3952382"/>
                  <a:pt x="7561537" y="3952382"/>
                </a:cubicBezTo>
                <a:cubicBezTo>
                  <a:pt x="7478542" y="3952382"/>
                  <a:pt x="6701224" y="3781219"/>
                  <a:pt x="6590227" y="3667410"/>
                </a:cubicBezTo>
                <a:cubicBezTo>
                  <a:pt x="6698974" y="3775596"/>
                  <a:pt x="7489788" y="3927304"/>
                  <a:pt x="7567497" y="3927304"/>
                </a:cubicBezTo>
                <a:close/>
                <a:moveTo>
                  <a:pt x="8472345" y="3714868"/>
                </a:moveTo>
                <a:cubicBezTo>
                  <a:pt x="8423087" y="3727576"/>
                  <a:pt x="8385414" y="3741296"/>
                  <a:pt x="8366521" y="3755916"/>
                </a:cubicBezTo>
                <a:cubicBezTo>
                  <a:pt x="8380016" y="3741296"/>
                  <a:pt x="8418701" y="3727464"/>
                  <a:pt x="8472345" y="3714868"/>
                </a:cubicBezTo>
                <a:close/>
                <a:moveTo>
                  <a:pt x="7965941" y="3306866"/>
                </a:moveTo>
                <a:cubicBezTo>
                  <a:pt x="7904425" y="3306866"/>
                  <a:pt x="7261158" y="3427310"/>
                  <a:pt x="7167480" y="3500409"/>
                </a:cubicBezTo>
                <a:cubicBezTo>
                  <a:pt x="7230232" y="3423261"/>
                  <a:pt x="7886432" y="3281788"/>
                  <a:pt x="7971788" y="3281788"/>
                </a:cubicBezTo>
                <a:cubicBezTo>
                  <a:pt x="8021720" y="3281788"/>
                  <a:pt x="8262721" y="3335093"/>
                  <a:pt x="8487302" y="3401444"/>
                </a:cubicBezTo>
                <a:cubicBezTo>
                  <a:pt x="8719080" y="3469820"/>
                  <a:pt x="8876186" y="3534484"/>
                  <a:pt x="8934664" y="3584528"/>
                </a:cubicBezTo>
                <a:cubicBezTo>
                  <a:pt x="8787793" y="3465433"/>
                  <a:pt x="8040839" y="3306866"/>
                  <a:pt x="7965941" y="3306866"/>
                </a:cubicBezTo>
                <a:close/>
                <a:moveTo>
                  <a:pt x="7059294" y="3542693"/>
                </a:moveTo>
                <a:cubicBezTo>
                  <a:pt x="7105515" y="3529423"/>
                  <a:pt x="7141277" y="3514916"/>
                  <a:pt x="7160395" y="3499396"/>
                </a:cubicBezTo>
                <a:cubicBezTo>
                  <a:pt x="7145663" y="3514916"/>
                  <a:pt x="7109226" y="3529423"/>
                  <a:pt x="7059294" y="3542693"/>
                </a:cubicBezTo>
                <a:close/>
                <a:moveTo>
                  <a:pt x="6574145" y="3652678"/>
                </a:moveTo>
                <a:cubicBezTo>
                  <a:pt x="6575044" y="3655490"/>
                  <a:pt x="6576394" y="3658301"/>
                  <a:pt x="6578081" y="3661113"/>
                </a:cubicBezTo>
                <a:cubicBezTo>
                  <a:pt x="6576057" y="3657739"/>
                  <a:pt x="6574482" y="3654478"/>
                  <a:pt x="6573358" y="3651216"/>
                </a:cubicBezTo>
                <a:cubicBezTo>
                  <a:pt x="6572795" y="3649529"/>
                  <a:pt x="6572121" y="3647842"/>
                  <a:pt x="6571333" y="3646156"/>
                </a:cubicBezTo>
                <a:cubicBezTo>
                  <a:pt x="6572570" y="3648405"/>
                  <a:pt x="6573470" y="3650541"/>
                  <a:pt x="6574145" y="3652678"/>
                </a:cubicBezTo>
                <a:close/>
                <a:moveTo>
                  <a:pt x="7561537" y="3959917"/>
                </a:moveTo>
                <a:cubicBezTo>
                  <a:pt x="7622603" y="3959917"/>
                  <a:pt x="8261371" y="3839698"/>
                  <a:pt x="8355837" y="3766599"/>
                </a:cubicBezTo>
                <a:cubicBezTo>
                  <a:pt x="8292073" y="3843747"/>
                  <a:pt x="7640259" y="3984996"/>
                  <a:pt x="7555577" y="3984996"/>
                </a:cubicBezTo>
                <a:cubicBezTo>
                  <a:pt x="7451440" y="3984996"/>
                  <a:pt x="6668610" y="3789541"/>
                  <a:pt x="6580105" y="3664374"/>
                </a:cubicBezTo>
                <a:cubicBezTo>
                  <a:pt x="6666137" y="3784818"/>
                  <a:pt x="7483265" y="3959917"/>
                  <a:pt x="7561537" y="3959917"/>
                </a:cubicBezTo>
                <a:close/>
                <a:moveTo>
                  <a:pt x="6579992" y="3664149"/>
                </a:moveTo>
                <a:cubicBezTo>
                  <a:pt x="6579430" y="3663249"/>
                  <a:pt x="6578868" y="3662462"/>
                  <a:pt x="6578306" y="3661563"/>
                </a:cubicBezTo>
                <a:cubicBezTo>
                  <a:pt x="6578755" y="3662462"/>
                  <a:pt x="6579430" y="3663249"/>
                  <a:pt x="6579992" y="3664149"/>
                </a:cubicBezTo>
                <a:close/>
                <a:moveTo>
                  <a:pt x="8462673" y="3724427"/>
                </a:moveTo>
                <a:cubicBezTo>
                  <a:pt x="8417352" y="3737585"/>
                  <a:pt x="8382377" y="3751867"/>
                  <a:pt x="8363372" y="3767162"/>
                </a:cubicBezTo>
                <a:cubicBezTo>
                  <a:pt x="8377991" y="3751867"/>
                  <a:pt x="8413866" y="3737585"/>
                  <a:pt x="8462673" y="3724427"/>
                </a:cubicBezTo>
                <a:close/>
                <a:moveTo>
                  <a:pt x="8488089" y="3394022"/>
                </a:moveTo>
                <a:cubicBezTo>
                  <a:pt x="8263283" y="3327671"/>
                  <a:pt x="8021833" y="3274253"/>
                  <a:pt x="7971788" y="3274253"/>
                </a:cubicBezTo>
                <a:cubicBezTo>
                  <a:pt x="7889019" y="3274253"/>
                  <a:pt x="7270043" y="3407630"/>
                  <a:pt x="7172540" y="3486801"/>
                </a:cubicBezTo>
                <a:cubicBezTo>
                  <a:pt x="7244515" y="3402344"/>
                  <a:pt x="7894304" y="3249287"/>
                  <a:pt x="7977524" y="3249287"/>
                </a:cubicBezTo>
                <a:cubicBezTo>
                  <a:pt x="8077726" y="3249287"/>
                  <a:pt x="8815683" y="3449352"/>
                  <a:pt x="8945461" y="3586102"/>
                </a:cubicBezTo>
                <a:cubicBezTo>
                  <a:pt x="8876636" y="3516603"/>
                  <a:pt x="8636423" y="3437769"/>
                  <a:pt x="8488089" y="3394022"/>
                </a:cubicBezTo>
                <a:close/>
                <a:moveTo>
                  <a:pt x="7068066" y="3532347"/>
                </a:moveTo>
                <a:cubicBezTo>
                  <a:pt x="7110688" y="3518739"/>
                  <a:pt x="7143976" y="3504120"/>
                  <a:pt x="7163094" y="3488488"/>
                </a:cubicBezTo>
                <a:cubicBezTo>
                  <a:pt x="7147575" y="3504007"/>
                  <a:pt x="7113612" y="3518739"/>
                  <a:pt x="7068066" y="3532347"/>
                </a:cubicBezTo>
                <a:close/>
                <a:moveTo>
                  <a:pt x="6569197" y="3654815"/>
                </a:moveTo>
                <a:cubicBezTo>
                  <a:pt x="6569871" y="3656839"/>
                  <a:pt x="6570659" y="3658751"/>
                  <a:pt x="6571670" y="3660775"/>
                </a:cubicBezTo>
                <a:cubicBezTo>
                  <a:pt x="6570434" y="3658301"/>
                  <a:pt x="6569309" y="3655827"/>
                  <a:pt x="6568522" y="3653465"/>
                </a:cubicBezTo>
                <a:cubicBezTo>
                  <a:pt x="6567960" y="3651554"/>
                  <a:pt x="6567060" y="3649529"/>
                  <a:pt x="6566273" y="3647618"/>
                </a:cubicBezTo>
                <a:cubicBezTo>
                  <a:pt x="6567510" y="3650092"/>
                  <a:pt x="6568522" y="3652453"/>
                  <a:pt x="6569197" y="3654815"/>
                </a:cubicBezTo>
                <a:close/>
                <a:moveTo>
                  <a:pt x="6573807" y="3664711"/>
                </a:moveTo>
                <a:cubicBezTo>
                  <a:pt x="6573695" y="3664599"/>
                  <a:pt x="6573695" y="3664487"/>
                  <a:pt x="6573583" y="3664374"/>
                </a:cubicBezTo>
                <a:cubicBezTo>
                  <a:pt x="6573695" y="3664487"/>
                  <a:pt x="6573695" y="3664599"/>
                  <a:pt x="6573807" y="3664711"/>
                </a:cubicBezTo>
                <a:close/>
                <a:moveTo>
                  <a:pt x="7041638" y="3872874"/>
                </a:moveTo>
                <a:cubicBezTo>
                  <a:pt x="7265207" y="3939225"/>
                  <a:pt x="7505645" y="3992643"/>
                  <a:pt x="7555577" y="3992643"/>
                </a:cubicBezTo>
                <a:cubicBezTo>
                  <a:pt x="7637784" y="3992643"/>
                  <a:pt x="8252262" y="3859491"/>
                  <a:pt x="8350664" y="3780320"/>
                </a:cubicBezTo>
                <a:cubicBezTo>
                  <a:pt x="8277565" y="3864777"/>
                  <a:pt x="7632274" y="4017609"/>
                  <a:pt x="7549617" y="4017609"/>
                </a:cubicBezTo>
                <a:cubicBezTo>
                  <a:pt x="7496648" y="4017609"/>
                  <a:pt x="7260371" y="3960592"/>
                  <a:pt x="7035115" y="3887156"/>
                </a:cubicBezTo>
                <a:cubicBezTo>
                  <a:pt x="6790966" y="3807535"/>
                  <a:pt x="6630149" y="3732187"/>
                  <a:pt x="6582017" y="3675957"/>
                </a:cubicBezTo>
                <a:cubicBezTo>
                  <a:pt x="6643982" y="3746582"/>
                  <a:pt x="6890605" y="3828115"/>
                  <a:pt x="7041638" y="3872874"/>
                </a:cubicBezTo>
                <a:close/>
                <a:moveTo>
                  <a:pt x="8453789" y="3734998"/>
                </a:moveTo>
                <a:cubicBezTo>
                  <a:pt x="8412516" y="3748269"/>
                  <a:pt x="8380128" y="3762551"/>
                  <a:pt x="8361122" y="3777733"/>
                </a:cubicBezTo>
                <a:cubicBezTo>
                  <a:pt x="8376642" y="3762551"/>
                  <a:pt x="8409592" y="3748269"/>
                  <a:pt x="8453789" y="3734998"/>
                </a:cubicBezTo>
                <a:close/>
                <a:moveTo>
                  <a:pt x="7977524" y="3241640"/>
                </a:moveTo>
                <a:cubicBezTo>
                  <a:pt x="7884296" y="3241640"/>
                  <a:pt x="7280614" y="3386150"/>
                  <a:pt x="7177714" y="3472968"/>
                </a:cubicBezTo>
                <a:cubicBezTo>
                  <a:pt x="7259022" y="3380639"/>
                  <a:pt x="7889806" y="3216674"/>
                  <a:pt x="7983372" y="3216674"/>
                </a:cubicBezTo>
                <a:cubicBezTo>
                  <a:pt x="8039714" y="3216674"/>
                  <a:pt x="8273292" y="3277177"/>
                  <a:pt x="8501472" y="3358035"/>
                </a:cubicBezTo>
                <a:cubicBezTo>
                  <a:pt x="8732238" y="3439793"/>
                  <a:pt x="8888669" y="3517615"/>
                  <a:pt x="8945798" y="3577668"/>
                </a:cubicBezTo>
                <a:cubicBezTo>
                  <a:pt x="8804887" y="3435857"/>
                  <a:pt x="8078962" y="3241640"/>
                  <a:pt x="7977524" y="3241640"/>
                </a:cubicBezTo>
                <a:close/>
                <a:moveTo>
                  <a:pt x="7032866" y="3535496"/>
                </a:moveTo>
                <a:cubicBezTo>
                  <a:pt x="7092807" y="3517952"/>
                  <a:pt x="7140265" y="3498497"/>
                  <a:pt x="7165680" y="3477467"/>
                </a:cubicBezTo>
                <a:cubicBezTo>
                  <a:pt x="7144201" y="3498609"/>
                  <a:pt x="7095956" y="3518064"/>
                  <a:pt x="7032866" y="3535496"/>
                </a:cubicBezTo>
                <a:close/>
                <a:moveTo>
                  <a:pt x="6564361" y="3656952"/>
                </a:moveTo>
                <a:cubicBezTo>
                  <a:pt x="6609345" y="3799438"/>
                  <a:pt x="7440756" y="4025256"/>
                  <a:pt x="7549617" y="4025256"/>
                </a:cubicBezTo>
                <a:cubicBezTo>
                  <a:pt x="7642170" y="4025256"/>
                  <a:pt x="8241578" y="3881083"/>
                  <a:pt x="8345379" y="3794265"/>
                </a:cubicBezTo>
                <a:cubicBezTo>
                  <a:pt x="8263058" y="3886594"/>
                  <a:pt x="7636547" y="4050222"/>
                  <a:pt x="7543656" y="4050222"/>
                </a:cubicBezTo>
                <a:cubicBezTo>
                  <a:pt x="7436595" y="4050222"/>
                  <a:pt x="6611931" y="3808210"/>
                  <a:pt x="6563686" y="3655602"/>
                </a:cubicBezTo>
                <a:cubicBezTo>
                  <a:pt x="6563012" y="3653353"/>
                  <a:pt x="6562112" y="3651216"/>
                  <a:pt x="6561212" y="3648967"/>
                </a:cubicBezTo>
                <a:cubicBezTo>
                  <a:pt x="6562449" y="3651666"/>
                  <a:pt x="6563574" y="3654253"/>
                  <a:pt x="6564361" y="3656952"/>
                </a:cubicBezTo>
                <a:close/>
                <a:moveTo>
                  <a:pt x="8488426" y="3731850"/>
                </a:moveTo>
                <a:cubicBezTo>
                  <a:pt x="8430172" y="3749056"/>
                  <a:pt x="8383727" y="3768062"/>
                  <a:pt x="8358311" y="3788642"/>
                </a:cubicBezTo>
                <a:cubicBezTo>
                  <a:pt x="8379904" y="3767949"/>
                  <a:pt x="8427024" y="3748943"/>
                  <a:pt x="8488426" y="3731850"/>
                </a:cubicBezTo>
                <a:close/>
                <a:moveTo>
                  <a:pt x="8502371" y="3350500"/>
                </a:moveTo>
                <a:cubicBezTo>
                  <a:pt x="8273854" y="3269530"/>
                  <a:pt x="8039939" y="3209026"/>
                  <a:pt x="7983260" y="3209026"/>
                </a:cubicBezTo>
                <a:cubicBezTo>
                  <a:pt x="7892168" y="3209026"/>
                  <a:pt x="7292422" y="3364783"/>
                  <a:pt x="7183111" y="3458911"/>
                </a:cubicBezTo>
                <a:cubicBezTo>
                  <a:pt x="7221348" y="3416851"/>
                  <a:pt x="7361472" y="3354886"/>
                  <a:pt x="7571209" y="3287635"/>
                </a:cubicBezTo>
                <a:cubicBezTo>
                  <a:pt x="7749457" y="3230506"/>
                  <a:pt x="7936926" y="3184060"/>
                  <a:pt x="7988995" y="3184060"/>
                </a:cubicBezTo>
                <a:cubicBezTo>
                  <a:pt x="8047586" y="3184060"/>
                  <a:pt x="8275316" y="3246588"/>
                  <a:pt x="8508332" y="3336330"/>
                </a:cubicBezTo>
                <a:cubicBezTo>
                  <a:pt x="8734600" y="3423374"/>
                  <a:pt x="8889231" y="3506594"/>
                  <a:pt x="8948047" y="3571370"/>
                </a:cubicBezTo>
                <a:cubicBezTo>
                  <a:pt x="8871688" y="3490399"/>
                  <a:pt x="8643958" y="3400769"/>
                  <a:pt x="8502371" y="3350500"/>
                </a:cubicBezTo>
                <a:close/>
                <a:moveTo>
                  <a:pt x="7085835" y="3510980"/>
                </a:moveTo>
                <a:cubicBezTo>
                  <a:pt x="7120584" y="3497484"/>
                  <a:pt x="7148586" y="3483090"/>
                  <a:pt x="7167142" y="3467908"/>
                </a:cubicBezTo>
                <a:cubicBezTo>
                  <a:pt x="7150611" y="3483090"/>
                  <a:pt x="7122271" y="3497484"/>
                  <a:pt x="7085835" y="3510980"/>
                </a:cubicBezTo>
                <a:close/>
                <a:moveTo>
                  <a:pt x="6559525" y="3659088"/>
                </a:moveTo>
                <a:cubicBezTo>
                  <a:pt x="6560312" y="3661787"/>
                  <a:pt x="6561437" y="3664487"/>
                  <a:pt x="6562674" y="3667186"/>
                </a:cubicBezTo>
                <a:cubicBezTo>
                  <a:pt x="6561099" y="3664037"/>
                  <a:pt x="6559750" y="3660888"/>
                  <a:pt x="6558738" y="3657739"/>
                </a:cubicBezTo>
                <a:cubicBezTo>
                  <a:pt x="6557951" y="3655265"/>
                  <a:pt x="6557051" y="3652903"/>
                  <a:pt x="6556038" y="3650429"/>
                </a:cubicBezTo>
                <a:cubicBezTo>
                  <a:pt x="6557500" y="3653353"/>
                  <a:pt x="6558625" y="3656164"/>
                  <a:pt x="6559525" y="3659088"/>
                </a:cubicBezTo>
                <a:close/>
                <a:moveTo>
                  <a:pt x="6565036" y="3671572"/>
                </a:moveTo>
                <a:cubicBezTo>
                  <a:pt x="6564473" y="3670447"/>
                  <a:pt x="6563911" y="3669435"/>
                  <a:pt x="6563349" y="3668310"/>
                </a:cubicBezTo>
                <a:cubicBezTo>
                  <a:pt x="6563911" y="3669435"/>
                  <a:pt x="6564361" y="3670447"/>
                  <a:pt x="6565036" y="3671572"/>
                </a:cubicBezTo>
                <a:close/>
                <a:moveTo>
                  <a:pt x="6569534" y="3678881"/>
                </a:moveTo>
                <a:cubicBezTo>
                  <a:pt x="6569084" y="3678207"/>
                  <a:pt x="6568635" y="3677644"/>
                  <a:pt x="6568297" y="3676969"/>
                </a:cubicBezTo>
                <a:cubicBezTo>
                  <a:pt x="6568635" y="3677532"/>
                  <a:pt x="6569084" y="3678207"/>
                  <a:pt x="6569534" y="3678881"/>
                </a:cubicBezTo>
                <a:close/>
                <a:moveTo>
                  <a:pt x="7026794" y="3916395"/>
                </a:moveTo>
                <a:cubicBezTo>
                  <a:pt x="7254073" y="3997366"/>
                  <a:pt x="7487089" y="4057869"/>
                  <a:pt x="7543544" y="4057869"/>
                </a:cubicBezTo>
                <a:cubicBezTo>
                  <a:pt x="7633961" y="4057869"/>
                  <a:pt x="8228758" y="3902675"/>
                  <a:pt x="8339418" y="3808547"/>
                </a:cubicBezTo>
                <a:cubicBezTo>
                  <a:pt x="8249563" y="3906162"/>
                  <a:pt x="7648018" y="4082948"/>
                  <a:pt x="7537471" y="4082948"/>
                </a:cubicBezTo>
                <a:cubicBezTo>
                  <a:pt x="7478992" y="4082948"/>
                  <a:pt x="7252162" y="4020420"/>
                  <a:pt x="7020383" y="3930678"/>
                </a:cubicBezTo>
                <a:cubicBezTo>
                  <a:pt x="6779608" y="3837561"/>
                  <a:pt x="6620140" y="3748831"/>
                  <a:pt x="6571896" y="3682368"/>
                </a:cubicBezTo>
                <a:cubicBezTo>
                  <a:pt x="6634085" y="3766487"/>
                  <a:pt x="6878235" y="3863427"/>
                  <a:pt x="7026794" y="3916395"/>
                </a:cubicBezTo>
                <a:close/>
                <a:moveTo>
                  <a:pt x="8421625" y="3762101"/>
                </a:moveTo>
                <a:cubicBezTo>
                  <a:pt x="8394860" y="3773460"/>
                  <a:pt x="8372931" y="3785380"/>
                  <a:pt x="8357299" y="3797863"/>
                </a:cubicBezTo>
                <a:cubicBezTo>
                  <a:pt x="8371357" y="3785493"/>
                  <a:pt x="8393511" y="3773572"/>
                  <a:pt x="8421625" y="3762101"/>
                </a:cubicBezTo>
                <a:close/>
                <a:moveTo>
                  <a:pt x="7989108" y="3176413"/>
                </a:moveTo>
                <a:cubicBezTo>
                  <a:pt x="7880584" y="3176413"/>
                  <a:pt x="7303330" y="3344765"/>
                  <a:pt x="7188960" y="3444404"/>
                </a:cubicBezTo>
                <a:cubicBezTo>
                  <a:pt x="7286462" y="3339592"/>
                  <a:pt x="7886320" y="3151335"/>
                  <a:pt x="7994842" y="3151335"/>
                </a:cubicBezTo>
                <a:cubicBezTo>
                  <a:pt x="8064567" y="3151335"/>
                  <a:pt x="8302981" y="3226008"/>
                  <a:pt x="8515529" y="3314401"/>
                </a:cubicBezTo>
                <a:cubicBezTo>
                  <a:pt x="8741010" y="3408192"/>
                  <a:pt x="8895416" y="3498047"/>
                  <a:pt x="8953670" y="3567996"/>
                </a:cubicBezTo>
                <a:cubicBezTo>
                  <a:pt x="8810060" y="3401894"/>
                  <a:pt x="8104266" y="3176413"/>
                  <a:pt x="7989108" y="3176413"/>
                </a:cubicBezTo>
                <a:close/>
                <a:moveTo>
                  <a:pt x="8955357" y="3570021"/>
                </a:moveTo>
                <a:cubicBezTo>
                  <a:pt x="8955470" y="3570133"/>
                  <a:pt x="8955470" y="3570246"/>
                  <a:pt x="8955582" y="3570246"/>
                </a:cubicBezTo>
                <a:cubicBezTo>
                  <a:pt x="8955470" y="3570246"/>
                  <a:pt x="8955470" y="3570133"/>
                  <a:pt x="8955357" y="3570021"/>
                </a:cubicBezTo>
                <a:close/>
                <a:moveTo>
                  <a:pt x="7092357" y="3499959"/>
                </a:moveTo>
                <a:cubicBezTo>
                  <a:pt x="7124858" y="3486351"/>
                  <a:pt x="7151286" y="3472069"/>
                  <a:pt x="7169504" y="3456999"/>
                </a:cubicBezTo>
                <a:cubicBezTo>
                  <a:pt x="7153085" y="3472069"/>
                  <a:pt x="7126432" y="3486351"/>
                  <a:pt x="7092357" y="3499959"/>
                </a:cubicBezTo>
                <a:close/>
                <a:moveTo>
                  <a:pt x="6554689" y="3661225"/>
                </a:moveTo>
                <a:cubicBezTo>
                  <a:pt x="6556264" y="3666173"/>
                  <a:pt x="6558513" y="3671234"/>
                  <a:pt x="6561324" y="3676295"/>
                </a:cubicBezTo>
                <a:cubicBezTo>
                  <a:pt x="6558175" y="3670672"/>
                  <a:pt x="6555589" y="3665161"/>
                  <a:pt x="6553902" y="3659763"/>
                </a:cubicBezTo>
                <a:cubicBezTo>
                  <a:pt x="6553003" y="3657064"/>
                  <a:pt x="6551990" y="3654365"/>
                  <a:pt x="6550978" y="3651666"/>
                </a:cubicBezTo>
                <a:cubicBezTo>
                  <a:pt x="6552440" y="3654927"/>
                  <a:pt x="6553677" y="3658076"/>
                  <a:pt x="6554689" y="3661225"/>
                </a:cubicBezTo>
                <a:close/>
                <a:moveTo>
                  <a:pt x="7537696" y="4090482"/>
                </a:moveTo>
                <a:cubicBezTo>
                  <a:pt x="7645432" y="4090482"/>
                  <a:pt x="8218187" y="3922580"/>
                  <a:pt x="8333682" y="3822942"/>
                </a:cubicBezTo>
                <a:cubicBezTo>
                  <a:pt x="8234831" y="3927866"/>
                  <a:pt x="7639359" y="4115448"/>
                  <a:pt x="7531735" y="4115448"/>
                </a:cubicBezTo>
                <a:cubicBezTo>
                  <a:pt x="7462123" y="4115448"/>
                  <a:pt x="7224722" y="4040775"/>
                  <a:pt x="7013298" y="3952382"/>
                </a:cubicBezTo>
                <a:cubicBezTo>
                  <a:pt x="6766788" y="3849370"/>
                  <a:pt x="6605633" y="3751080"/>
                  <a:pt x="6562786" y="3678656"/>
                </a:cubicBezTo>
                <a:cubicBezTo>
                  <a:pt x="6661863" y="3846108"/>
                  <a:pt x="7418377" y="4090482"/>
                  <a:pt x="7537696" y="4090482"/>
                </a:cubicBezTo>
                <a:close/>
                <a:moveTo>
                  <a:pt x="8428823" y="3767499"/>
                </a:moveTo>
                <a:cubicBezTo>
                  <a:pt x="8397897" y="3780545"/>
                  <a:pt x="8372481" y="3794377"/>
                  <a:pt x="8354600" y="3808884"/>
                </a:cubicBezTo>
                <a:cubicBezTo>
                  <a:pt x="8370906" y="3794490"/>
                  <a:pt x="8396435" y="3780657"/>
                  <a:pt x="8428823" y="3767499"/>
                </a:cubicBezTo>
                <a:close/>
                <a:moveTo>
                  <a:pt x="8516654" y="3307091"/>
                </a:moveTo>
                <a:cubicBezTo>
                  <a:pt x="8303881" y="3218586"/>
                  <a:pt x="8064905" y="3143800"/>
                  <a:pt x="7994842" y="3143800"/>
                </a:cubicBezTo>
                <a:cubicBezTo>
                  <a:pt x="7939400" y="3143800"/>
                  <a:pt x="7754742" y="3192607"/>
                  <a:pt x="7574358" y="3255022"/>
                </a:cubicBezTo>
                <a:cubicBezTo>
                  <a:pt x="7480117" y="3287635"/>
                  <a:pt x="7266557" y="3365907"/>
                  <a:pt x="7195257" y="3429447"/>
                </a:cubicBezTo>
                <a:cubicBezTo>
                  <a:pt x="7302993" y="3315750"/>
                  <a:pt x="7886545" y="3118834"/>
                  <a:pt x="8000578" y="3118834"/>
                </a:cubicBezTo>
                <a:cubicBezTo>
                  <a:pt x="8074014" y="3118834"/>
                  <a:pt x="8308155" y="3196881"/>
                  <a:pt x="8522502" y="3292808"/>
                </a:cubicBezTo>
                <a:cubicBezTo>
                  <a:pt x="8743821" y="3391885"/>
                  <a:pt x="8896541" y="3487026"/>
                  <a:pt x="8956369" y="3561811"/>
                </a:cubicBezTo>
                <a:cubicBezTo>
                  <a:pt x="8878660" y="3467795"/>
                  <a:pt x="8655091" y="3364670"/>
                  <a:pt x="8516654" y="3307091"/>
                </a:cubicBezTo>
                <a:close/>
                <a:moveTo>
                  <a:pt x="7116086" y="3481965"/>
                </a:moveTo>
                <a:cubicBezTo>
                  <a:pt x="7137229" y="3471394"/>
                  <a:pt x="7155222" y="3460373"/>
                  <a:pt x="7169279" y="3448902"/>
                </a:cubicBezTo>
                <a:cubicBezTo>
                  <a:pt x="7156009" y="3460260"/>
                  <a:pt x="7138015" y="3471394"/>
                  <a:pt x="7116086" y="3481965"/>
                </a:cubicBezTo>
                <a:close/>
                <a:moveTo>
                  <a:pt x="6549853" y="3663362"/>
                </a:moveTo>
                <a:cubicBezTo>
                  <a:pt x="6551766" y="3669435"/>
                  <a:pt x="6554577" y="3675733"/>
                  <a:pt x="6558063" y="3681918"/>
                </a:cubicBezTo>
                <a:cubicBezTo>
                  <a:pt x="6554239" y="3675058"/>
                  <a:pt x="6551091" y="3668423"/>
                  <a:pt x="6549066" y="3662012"/>
                </a:cubicBezTo>
                <a:cubicBezTo>
                  <a:pt x="6548167" y="3658976"/>
                  <a:pt x="6547042" y="3656052"/>
                  <a:pt x="6545805" y="3653016"/>
                </a:cubicBezTo>
                <a:cubicBezTo>
                  <a:pt x="6547380" y="3656390"/>
                  <a:pt x="6548729" y="3659876"/>
                  <a:pt x="6549853" y="3663362"/>
                </a:cubicBezTo>
                <a:close/>
                <a:moveTo>
                  <a:pt x="7012061" y="3959804"/>
                </a:moveTo>
                <a:cubicBezTo>
                  <a:pt x="7223822" y="4048310"/>
                  <a:pt x="7461786" y="4123096"/>
                  <a:pt x="7531735" y="4123096"/>
                </a:cubicBezTo>
                <a:cubicBezTo>
                  <a:pt x="7587066" y="4123096"/>
                  <a:pt x="7770936" y="4074288"/>
                  <a:pt x="7950422" y="4011873"/>
                </a:cubicBezTo>
                <a:cubicBezTo>
                  <a:pt x="8043988" y="3979373"/>
                  <a:pt x="8255636" y="3901438"/>
                  <a:pt x="8327272" y="3838011"/>
                </a:cubicBezTo>
                <a:cubicBezTo>
                  <a:pt x="8218412" y="3951708"/>
                  <a:pt x="7639022" y="4148062"/>
                  <a:pt x="7525775" y="4148062"/>
                </a:cubicBezTo>
                <a:cubicBezTo>
                  <a:pt x="7452452" y="4148062"/>
                  <a:pt x="7219211" y="4070015"/>
                  <a:pt x="7005988" y="3974087"/>
                </a:cubicBezTo>
                <a:cubicBezTo>
                  <a:pt x="6768812" y="3867476"/>
                  <a:pt x="6610694" y="3765137"/>
                  <a:pt x="6561999" y="3688103"/>
                </a:cubicBezTo>
                <a:cubicBezTo>
                  <a:pt x="6624639" y="3786505"/>
                  <a:pt x="6865977" y="3898739"/>
                  <a:pt x="7012061" y="3959804"/>
                </a:cubicBezTo>
                <a:close/>
                <a:moveTo>
                  <a:pt x="6561661" y="3687766"/>
                </a:moveTo>
                <a:cubicBezTo>
                  <a:pt x="6560650" y="3686191"/>
                  <a:pt x="6559750" y="3684729"/>
                  <a:pt x="6558850" y="3683155"/>
                </a:cubicBezTo>
                <a:cubicBezTo>
                  <a:pt x="6559750" y="3684729"/>
                  <a:pt x="6560650" y="3686304"/>
                  <a:pt x="6561661" y="3687766"/>
                </a:cubicBezTo>
                <a:close/>
                <a:moveTo>
                  <a:pt x="8400821" y="3787854"/>
                </a:moveTo>
                <a:cubicBezTo>
                  <a:pt x="8383952" y="3796626"/>
                  <a:pt x="8369332" y="3805735"/>
                  <a:pt x="8357187" y="3815069"/>
                </a:cubicBezTo>
                <a:cubicBezTo>
                  <a:pt x="8368770" y="3805735"/>
                  <a:pt x="8383502" y="3796626"/>
                  <a:pt x="8400821" y="3787854"/>
                </a:cubicBezTo>
                <a:close/>
                <a:moveTo>
                  <a:pt x="8523851" y="3285274"/>
                </a:moveTo>
                <a:cubicBezTo>
                  <a:pt x="8309166" y="3189233"/>
                  <a:pt x="8074464" y="3111074"/>
                  <a:pt x="8000691" y="3111074"/>
                </a:cubicBezTo>
                <a:cubicBezTo>
                  <a:pt x="7888906" y="3111074"/>
                  <a:pt x="7326947" y="3300231"/>
                  <a:pt x="7200431" y="3415502"/>
                </a:cubicBezTo>
                <a:cubicBezTo>
                  <a:pt x="7311765" y="3297532"/>
                  <a:pt x="7876760" y="3085996"/>
                  <a:pt x="8006426" y="3085996"/>
                </a:cubicBezTo>
                <a:cubicBezTo>
                  <a:pt x="8145538" y="3085996"/>
                  <a:pt x="8855044" y="3376478"/>
                  <a:pt x="8973238" y="3575194"/>
                </a:cubicBezTo>
                <a:cubicBezTo>
                  <a:pt x="8905650" y="3465321"/>
                  <a:pt x="8641146" y="3337792"/>
                  <a:pt x="8523851" y="3285274"/>
                </a:cubicBezTo>
                <a:close/>
                <a:moveTo>
                  <a:pt x="7105852" y="3478366"/>
                </a:moveTo>
                <a:cubicBezTo>
                  <a:pt x="7132617" y="3465433"/>
                  <a:pt x="7155109" y="3451826"/>
                  <a:pt x="7172316" y="3437656"/>
                </a:cubicBezTo>
                <a:cubicBezTo>
                  <a:pt x="7156234" y="3451826"/>
                  <a:pt x="7133517" y="3465433"/>
                  <a:pt x="7105852" y="3478366"/>
                </a:cubicBezTo>
                <a:close/>
                <a:moveTo>
                  <a:pt x="6545018" y="3665386"/>
                </a:moveTo>
                <a:cubicBezTo>
                  <a:pt x="6604396" y="3853418"/>
                  <a:pt x="7378341" y="4155709"/>
                  <a:pt x="7525663" y="4155709"/>
                </a:cubicBezTo>
                <a:cubicBezTo>
                  <a:pt x="7636660" y="4155709"/>
                  <a:pt x="8194121" y="3967227"/>
                  <a:pt x="8321762" y="3851956"/>
                </a:cubicBezTo>
                <a:cubicBezTo>
                  <a:pt x="8209078" y="3970038"/>
                  <a:pt x="7648355" y="4180675"/>
                  <a:pt x="7519702" y="4180675"/>
                </a:cubicBezTo>
                <a:cubicBezTo>
                  <a:pt x="7374743" y="4180675"/>
                  <a:pt x="6606758" y="3862078"/>
                  <a:pt x="6544230" y="3663924"/>
                </a:cubicBezTo>
                <a:cubicBezTo>
                  <a:pt x="6543219" y="3660663"/>
                  <a:pt x="6541981" y="3657402"/>
                  <a:pt x="6540744" y="3654140"/>
                </a:cubicBezTo>
                <a:cubicBezTo>
                  <a:pt x="6542431" y="3658076"/>
                  <a:pt x="6543893" y="3661787"/>
                  <a:pt x="6545018" y="3665386"/>
                </a:cubicBezTo>
                <a:close/>
                <a:moveTo>
                  <a:pt x="8415103" y="3789204"/>
                </a:moveTo>
                <a:cubicBezTo>
                  <a:pt x="8390586" y="3801237"/>
                  <a:pt x="8369669" y="3813833"/>
                  <a:pt x="8353251" y="3826878"/>
                </a:cubicBezTo>
                <a:cubicBezTo>
                  <a:pt x="8368770" y="3813833"/>
                  <a:pt x="8389800" y="3801237"/>
                  <a:pt x="8415103" y="3789204"/>
                </a:cubicBezTo>
                <a:close/>
                <a:moveTo>
                  <a:pt x="8530936" y="3263569"/>
                </a:moveTo>
                <a:cubicBezTo>
                  <a:pt x="8314452" y="3159769"/>
                  <a:pt x="8084135" y="3078461"/>
                  <a:pt x="8006426" y="3078461"/>
                </a:cubicBezTo>
                <a:cubicBezTo>
                  <a:pt x="7879235" y="3078461"/>
                  <a:pt x="7333807" y="3281900"/>
                  <a:pt x="7205491" y="3401781"/>
                </a:cubicBezTo>
                <a:cubicBezTo>
                  <a:pt x="7324136" y="3273128"/>
                  <a:pt x="7882046" y="3053495"/>
                  <a:pt x="8012274" y="3053495"/>
                </a:cubicBezTo>
                <a:cubicBezTo>
                  <a:pt x="8092120" y="3053495"/>
                  <a:pt x="8322549" y="3139414"/>
                  <a:pt x="8536784" y="3249174"/>
                </a:cubicBezTo>
                <a:cubicBezTo>
                  <a:pt x="8763052" y="3365120"/>
                  <a:pt x="8917683" y="3477242"/>
                  <a:pt x="8972676" y="3563948"/>
                </a:cubicBezTo>
                <a:cubicBezTo>
                  <a:pt x="8897103" y="3448452"/>
                  <a:pt x="8644295" y="3317887"/>
                  <a:pt x="8530936" y="3263569"/>
                </a:cubicBezTo>
                <a:close/>
                <a:moveTo>
                  <a:pt x="8972788" y="3564173"/>
                </a:moveTo>
                <a:cubicBezTo>
                  <a:pt x="8973126" y="3564735"/>
                  <a:pt x="8973576" y="3565297"/>
                  <a:pt x="8973913" y="3565972"/>
                </a:cubicBezTo>
                <a:cubicBezTo>
                  <a:pt x="8973576" y="3565410"/>
                  <a:pt x="8973238" y="3564735"/>
                  <a:pt x="8972788" y="3564173"/>
                </a:cubicBezTo>
                <a:close/>
                <a:moveTo>
                  <a:pt x="7128906" y="3458686"/>
                </a:moveTo>
                <a:cubicBezTo>
                  <a:pt x="7144201" y="3449914"/>
                  <a:pt x="7157921" y="3440805"/>
                  <a:pt x="7169504" y="3431471"/>
                </a:cubicBezTo>
                <a:cubicBezTo>
                  <a:pt x="7158371" y="3440805"/>
                  <a:pt x="7144651" y="3449914"/>
                  <a:pt x="7128906" y="3458686"/>
                </a:cubicBezTo>
                <a:close/>
                <a:moveTo>
                  <a:pt x="6540182" y="3667523"/>
                </a:moveTo>
                <a:cubicBezTo>
                  <a:pt x="6578981" y="3790441"/>
                  <a:pt x="6872724" y="3943273"/>
                  <a:pt x="6997217" y="4003214"/>
                </a:cubicBezTo>
                <a:cubicBezTo>
                  <a:pt x="7212688" y="4107014"/>
                  <a:pt x="7442218" y="4188322"/>
                  <a:pt x="7519702" y="4188322"/>
                </a:cubicBezTo>
                <a:cubicBezTo>
                  <a:pt x="7645882" y="4188322"/>
                  <a:pt x="8186698" y="3985895"/>
                  <a:pt x="8316476" y="3865901"/>
                </a:cubicBezTo>
                <a:cubicBezTo>
                  <a:pt x="8196257" y="3994667"/>
                  <a:pt x="7642845" y="4213401"/>
                  <a:pt x="7513742" y="4213401"/>
                </a:cubicBezTo>
                <a:cubicBezTo>
                  <a:pt x="7434008" y="4213401"/>
                  <a:pt x="7204479" y="4127481"/>
                  <a:pt x="6991256" y="4017721"/>
                </a:cubicBezTo>
                <a:cubicBezTo>
                  <a:pt x="6732600" y="3884682"/>
                  <a:pt x="6567960" y="3756478"/>
                  <a:pt x="6539507" y="3666173"/>
                </a:cubicBezTo>
                <a:cubicBezTo>
                  <a:pt x="6538383" y="3662687"/>
                  <a:pt x="6537145" y="3659088"/>
                  <a:pt x="6535796" y="3655602"/>
                </a:cubicBezTo>
                <a:cubicBezTo>
                  <a:pt x="6537371" y="3659538"/>
                  <a:pt x="6538945" y="3663587"/>
                  <a:pt x="6540182" y="3667523"/>
                </a:cubicBezTo>
                <a:close/>
                <a:moveTo>
                  <a:pt x="8391599" y="3809334"/>
                </a:moveTo>
                <a:cubicBezTo>
                  <a:pt x="8389350" y="3810684"/>
                  <a:pt x="8386989" y="3811921"/>
                  <a:pt x="8384852" y="3813270"/>
                </a:cubicBezTo>
                <a:cubicBezTo>
                  <a:pt x="8387100" y="3811921"/>
                  <a:pt x="8389350" y="3810684"/>
                  <a:pt x="8391599" y="3809334"/>
                </a:cubicBezTo>
                <a:close/>
                <a:moveTo>
                  <a:pt x="8384852" y="3813270"/>
                </a:moveTo>
                <a:cubicBezTo>
                  <a:pt x="8375405" y="3819006"/>
                  <a:pt x="8366745" y="3824853"/>
                  <a:pt x="8358874" y="3830814"/>
                </a:cubicBezTo>
                <a:cubicBezTo>
                  <a:pt x="8366633" y="3824853"/>
                  <a:pt x="8375292" y="3819006"/>
                  <a:pt x="8384852" y="3813270"/>
                </a:cubicBezTo>
                <a:close/>
                <a:moveTo>
                  <a:pt x="8538133" y="3241864"/>
                </a:moveTo>
                <a:cubicBezTo>
                  <a:pt x="8323561" y="3131992"/>
                  <a:pt x="8092570" y="3045848"/>
                  <a:pt x="8012274" y="3045848"/>
                </a:cubicBezTo>
                <a:cubicBezTo>
                  <a:pt x="7885195" y="3045848"/>
                  <a:pt x="7351238" y="3255022"/>
                  <a:pt x="7213026" y="3385363"/>
                </a:cubicBezTo>
                <a:cubicBezTo>
                  <a:pt x="7342579" y="3247150"/>
                  <a:pt x="7885195" y="3020769"/>
                  <a:pt x="8018009" y="3020769"/>
                </a:cubicBezTo>
                <a:cubicBezTo>
                  <a:pt x="8101904" y="3020769"/>
                  <a:pt x="8327835" y="3109612"/>
                  <a:pt x="8543756" y="3227245"/>
                </a:cubicBezTo>
                <a:cubicBezTo>
                  <a:pt x="8769125" y="3350163"/>
                  <a:pt x="8923419" y="3469482"/>
                  <a:pt x="8978074" y="3561811"/>
                </a:cubicBezTo>
                <a:cubicBezTo>
                  <a:pt x="8903176" y="3438668"/>
                  <a:pt x="8650705" y="3299556"/>
                  <a:pt x="8538133" y="3241864"/>
                </a:cubicBezTo>
                <a:close/>
                <a:moveTo>
                  <a:pt x="7135316" y="3446653"/>
                </a:moveTo>
                <a:cubicBezTo>
                  <a:pt x="7135541" y="3446540"/>
                  <a:pt x="7135654" y="3446428"/>
                  <a:pt x="7135879" y="3446316"/>
                </a:cubicBezTo>
                <a:cubicBezTo>
                  <a:pt x="7135654" y="3446428"/>
                  <a:pt x="7135541" y="3446540"/>
                  <a:pt x="7135316" y="3446653"/>
                </a:cubicBezTo>
                <a:close/>
                <a:moveTo>
                  <a:pt x="7142064" y="3442379"/>
                </a:moveTo>
                <a:cubicBezTo>
                  <a:pt x="7144763" y="3440693"/>
                  <a:pt x="7147462" y="3439005"/>
                  <a:pt x="7150048" y="3437206"/>
                </a:cubicBezTo>
                <a:cubicBezTo>
                  <a:pt x="7147462" y="3439005"/>
                  <a:pt x="7144876" y="3440693"/>
                  <a:pt x="7142064" y="3442379"/>
                </a:cubicBezTo>
                <a:close/>
                <a:moveTo>
                  <a:pt x="7150274" y="3437094"/>
                </a:moveTo>
                <a:cubicBezTo>
                  <a:pt x="7153310" y="3435070"/>
                  <a:pt x="7156346" y="3432933"/>
                  <a:pt x="7159158" y="3430908"/>
                </a:cubicBezTo>
                <a:cubicBezTo>
                  <a:pt x="7156346" y="3433045"/>
                  <a:pt x="7153310" y="3435070"/>
                  <a:pt x="7150274" y="3437094"/>
                </a:cubicBezTo>
                <a:close/>
                <a:moveTo>
                  <a:pt x="7160283" y="3430121"/>
                </a:moveTo>
                <a:cubicBezTo>
                  <a:pt x="7162082" y="3428772"/>
                  <a:pt x="7163881" y="3427422"/>
                  <a:pt x="7165680" y="3426073"/>
                </a:cubicBezTo>
                <a:cubicBezTo>
                  <a:pt x="7163881" y="3427422"/>
                  <a:pt x="7162082" y="3428772"/>
                  <a:pt x="7160283" y="3430121"/>
                </a:cubicBezTo>
                <a:close/>
                <a:moveTo>
                  <a:pt x="6535346" y="3669660"/>
                </a:moveTo>
                <a:cubicBezTo>
                  <a:pt x="6576619" y="3800562"/>
                  <a:pt x="6866989" y="3961829"/>
                  <a:pt x="6989907" y="4025031"/>
                </a:cubicBezTo>
                <a:cubicBezTo>
                  <a:pt x="7203579" y="4134904"/>
                  <a:pt x="7433671" y="4221048"/>
                  <a:pt x="7513855" y="4221048"/>
                </a:cubicBezTo>
                <a:cubicBezTo>
                  <a:pt x="7639921" y="4221048"/>
                  <a:pt x="8169154" y="4012885"/>
                  <a:pt x="8308829" y="3882545"/>
                </a:cubicBezTo>
                <a:cubicBezTo>
                  <a:pt x="8177814" y="4020870"/>
                  <a:pt x="7639584" y="4246014"/>
                  <a:pt x="7507894" y="4246126"/>
                </a:cubicBezTo>
                <a:cubicBezTo>
                  <a:pt x="7424224" y="4246126"/>
                  <a:pt x="7198969" y="4157396"/>
                  <a:pt x="6984059" y="4039651"/>
                </a:cubicBezTo>
                <a:cubicBezTo>
                  <a:pt x="6728889" y="3899864"/>
                  <a:pt x="6565036" y="3764575"/>
                  <a:pt x="6534784" y="3668423"/>
                </a:cubicBezTo>
                <a:cubicBezTo>
                  <a:pt x="6533547" y="3664599"/>
                  <a:pt x="6532197" y="3660775"/>
                  <a:pt x="6530735" y="3656839"/>
                </a:cubicBezTo>
                <a:cubicBezTo>
                  <a:pt x="6532310" y="3661113"/>
                  <a:pt x="6533997" y="3665386"/>
                  <a:pt x="6535346" y="3669660"/>
                </a:cubicBezTo>
                <a:close/>
                <a:moveTo>
                  <a:pt x="8378104" y="3825866"/>
                </a:moveTo>
                <a:cubicBezTo>
                  <a:pt x="8377429" y="3826315"/>
                  <a:pt x="8376642" y="3826765"/>
                  <a:pt x="8375967" y="3827215"/>
                </a:cubicBezTo>
                <a:cubicBezTo>
                  <a:pt x="8376754" y="3826878"/>
                  <a:pt x="8377429" y="3826428"/>
                  <a:pt x="8378104" y="3825866"/>
                </a:cubicBezTo>
                <a:close/>
                <a:moveTo>
                  <a:pt x="8369782" y="3831489"/>
                </a:moveTo>
                <a:cubicBezTo>
                  <a:pt x="8368545" y="3832388"/>
                  <a:pt x="8367308" y="3833176"/>
                  <a:pt x="8366071" y="3834075"/>
                </a:cubicBezTo>
                <a:cubicBezTo>
                  <a:pt x="8367308" y="3833176"/>
                  <a:pt x="8368545" y="3832276"/>
                  <a:pt x="8369782" y="3831489"/>
                </a:cubicBezTo>
                <a:close/>
                <a:moveTo>
                  <a:pt x="8359660" y="3838686"/>
                </a:moveTo>
                <a:cubicBezTo>
                  <a:pt x="8359436" y="3838799"/>
                  <a:pt x="8359323" y="3838911"/>
                  <a:pt x="8359098" y="3839136"/>
                </a:cubicBezTo>
                <a:cubicBezTo>
                  <a:pt x="8359323" y="3838911"/>
                  <a:pt x="8359549" y="3838799"/>
                  <a:pt x="8359660" y="3838686"/>
                </a:cubicBezTo>
                <a:close/>
                <a:moveTo>
                  <a:pt x="8980323" y="3554726"/>
                </a:moveTo>
                <a:cubicBezTo>
                  <a:pt x="8901939" y="3424836"/>
                  <a:pt x="8655540" y="3280326"/>
                  <a:pt x="8545218" y="3220160"/>
                </a:cubicBezTo>
                <a:cubicBezTo>
                  <a:pt x="8328959" y="3102190"/>
                  <a:pt x="8102242" y="3013235"/>
                  <a:pt x="8018009" y="3013235"/>
                </a:cubicBezTo>
                <a:cubicBezTo>
                  <a:pt x="7888344" y="3013235"/>
                  <a:pt x="7369120" y="3228482"/>
                  <a:pt x="7221460" y="3368044"/>
                </a:cubicBezTo>
                <a:cubicBezTo>
                  <a:pt x="7357986" y="3226345"/>
                  <a:pt x="7877998" y="2988156"/>
                  <a:pt x="8023857" y="2988156"/>
                </a:cubicBezTo>
                <a:cubicBezTo>
                  <a:pt x="8191759" y="2988156"/>
                  <a:pt x="8843910" y="3322610"/>
                  <a:pt x="8980323" y="3554726"/>
                </a:cubicBezTo>
                <a:close/>
                <a:moveTo>
                  <a:pt x="6530511" y="3671796"/>
                </a:moveTo>
                <a:cubicBezTo>
                  <a:pt x="6574369" y="3810796"/>
                  <a:pt x="6861253" y="3980272"/>
                  <a:pt x="6982485" y="4046736"/>
                </a:cubicBezTo>
                <a:cubicBezTo>
                  <a:pt x="7197844" y="4164705"/>
                  <a:pt x="7423662" y="4253661"/>
                  <a:pt x="7507781" y="4253661"/>
                </a:cubicBezTo>
                <a:cubicBezTo>
                  <a:pt x="7636323" y="4253661"/>
                  <a:pt x="8151049" y="4039538"/>
                  <a:pt x="8300057" y="3899976"/>
                </a:cubicBezTo>
                <a:cubicBezTo>
                  <a:pt x="8162070" y="4041787"/>
                  <a:pt x="7646444" y="4278627"/>
                  <a:pt x="7501821" y="4278627"/>
                </a:cubicBezTo>
                <a:cubicBezTo>
                  <a:pt x="7324248" y="4278627"/>
                  <a:pt x="6602709" y="3901438"/>
                  <a:pt x="6529836" y="3670334"/>
                </a:cubicBezTo>
                <a:cubicBezTo>
                  <a:pt x="6528486" y="3666061"/>
                  <a:pt x="6527024" y="3661900"/>
                  <a:pt x="6525450" y="3657626"/>
                </a:cubicBezTo>
                <a:cubicBezTo>
                  <a:pt x="6527249" y="3662350"/>
                  <a:pt x="6528936" y="3667073"/>
                  <a:pt x="6530511" y="3671796"/>
                </a:cubicBezTo>
                <a:close/>
                <a:moveTo>
                  <a:pt x="8552416" y="3198343"/>
                </a:moveTo>
                <a:cubicBezTo>
                  <a:pt x="8334470" y="3072163"/>
                  <a:pt x="8112138" y="2980509"/>
                  <a:pt x="8023857" y="2980509"/>
                </a:cubicBezTo>
                <a:cubicBezTo>
                  <a:pt x="7879909" y="2980509"/>
                  <a:pt x="7373055" y="3211725"/>
                  <a:pt x="7225734" y="3354774"/>
                </a:cubicBezTo>
                <a:cubicBezTo>
                  <a:pt x="7367432" y="3202616"/>
                  <a:pt x="7882946" y="2955430"/>
                  <a:pt x="8029593" y="2955430"/>
                </a:cubicBezTo>
                <a:cubicBezTo>
                  <a:pt x="8120122" y="2955430"/>
                  <a:pt x="8342342" y="3051471"/>
                  <a:pt x="8557926" y="3183723"/>
                </a:cubicBezTo>
                <a:cubicBezTo>
                  <a:pt x="8760578" y="3308103"/>
                  <a:pt x="8909474" y="3434170"/>
                  <a:pt x="8974363" y="3534146"/>
                </a:cubicBezTo>
                <a:cubicBezTo>
                  <a:pt x="8885858" y="3401332"/>
                  <a:pt x="8657003" y="3258958"/>
                  <a:pt x="8552416" y="3198343"/>
                </a:cubicBezTo>
                <a:close/>
                <a:moveTo>
                  <a:pt x="6525562" y="3673933"/>
                </a:moveTo>
                <a:cubicBezTo>
                  <a:pt x="6572008" y="3821142"/>
                  <a:pt x="6855293" y="3998940"/>
                  <a:pt x="6974949" y="4068553"/>
                </a:cubicBezTo>
                <a:cubicBezTo>
                  <a:pt x="7191884" y="4194732"/>
                  <a:pt x="7413429" y="4286387"/>
                  <a:pt x="7501709" y="4286387"/>
                </a:cubicBezTo>
                <a:cubicBezTo>
                  <a:pt x="7644420" y="4286387"/>
                  <a:pt x="8147450" y="4056182"/>
                  <a:pt x="8295784" y="3913134"/>
                </a:cubicBezTo>
                <a:cubicBezTo>
                  <a:pt x="8152960" y="4065291"/>
                  <a:pt x="7641270" y="4311465"/>
                  <a:pt x="7495749" y="4311465"/>
                </a:cubicBezTo>
                <a:cubicBezTo>
                  <a:pt x="7405331" y="4311465"/>
                  <a:pt x="7183899" y="4215425"/>
                  <a:pt x="6969214" y="4083172"/>
                </a:cubicBezTo>
                <a:cubicBezTo>
                  <a:pt x="6724503" y="3932365"/>
                  <a:pt x="6558400" y="3778858"/>
                  <a:pt x="6524775" y="3672584"/>
                </a:cubicBezTo>
                <a:cubicBezTo>
                  <a:pt x="6523201" y="3667410"/>
                  <a:pt x="6521289" y="3662350"/>
                  <a:pt x="6519377" y="3657177"/>
                </a:cubicBezTo>
                <a:cubicBezTo>
                  <a:pt x="6521739" y="3662687"/>
                  <a:pt x="6523875" y="3668310"/>
                  <a:pt x="6525562" y="3673933"/>
                </a:cubicBezTo>
                <a:close/>
                <a:moveTo>
                  <a:pt x="8029593" y="2947896"/>
                </a:moveTo>
                <a:cubicBezTo>
                  <a:pt x="7886994" y="2947896"/>
                  <a:pt x="7396335" y="3181249"/>
                  <a:pt x="7236867" y="3334643"/>
                </a:cubicBezTo>
                <a:cubicBezTo>
                  <a:pt x="7386325" y="3180349"/>
                  <a:pt x="7877098" y="2922930"/>
                  <a:pt x="8035328" y="2922930"/>
                </a:cubicBezTo>
                <a:cubicBezTo>
                  <a:pt x="8130131" y="2922930"/>
                  <a:pt x="8347852" y="3021219"/>
                  <a:pt x="8564898" y="3162019"/>
                </a:cubicBezTo>
                <a:cubicBezTo>
                  <a:pt x="8770699" y="3295508"/>
                  <a:pt x="8921394" y="3431583"/>
                  <a:pt x="8983809" y="3538307"/>
                </a:cubicBezTo>
                <a:cubicBezTo>
                  <a:pt x="8834576" y="3287860"/>
                  <a:pt x="8198394" y="2947896"/>
                  <a:pt x="8029593" y="2947896"/>
                </a:cubicBezTo>
                <a:close/>
                <a:moveTo>
                  <a:pt x="6520727" y="3676070"/>
                </a:moveTo>
                <a:cubicBezTo>
                  <a:pt x="6600347" y="3928429"/>
                  <a:pt x="7315701" y="4319000"/>
                  <a:pt x="7495749" y="4319000"/>
                </a:cubicBezTo>
                <a:cubicBezTo>
                  <a:pt x="7636998" y="4319000"/>
                  <a:pt x="8122034" y="4087783"/>
                  <a:pt x="8283526" y="3934276"/>
                </a:cubicBezTo>
                <a:cubicBezTo>
                  <a:pt x="8132043" y="4088795"/>
                  <a:pt x="7646556" y="4343966"/>
                  <a:pt x="7489788" y="4343966"/>
                </a:cubicBezTo>
                <a:cubicBezTo>
                  <a:pt x="7395210" y="4343966"/>
                  <a:pt x="7178051" y="4245676"/>
                  <a:pt x="6961904" y="4104877"/>
                </a:cubicBezTo>
                <a:cubicBezTo>
                  <a:pt x="6720566" y="3947772"/>
                  <a:pt x="6555364" y="3786955"/>
                  <a:pt x="6519939" y="3674608"/>
                </a:cubicBezTo>
                <a:cubicBezTo>
                  <a:pt x="6517803" y="3667635"/>
                  <a:pt x="6515216" y="3660663"/>
                  <a:pt x="6512405" y="3653691"/>
                </a:cubicBezTo>
                <a:cubicBezTo>
                  <a:pt x="6515666" y="3661225"/>
                  <a:pt x="6518477" y="3668648"/>
                  <a:pt x="6520727" y="3676070"/>
                </a:cubicBezTo>
                <a:close/>
                <a:moveTo>
                  <a:pt x="8566698" y="3154934"/>
                </a:moveTo>
                <a:cubicBezTo>
                  <a:pt x="8349089" y="3013797"/>
                  <a:pt x="8130693" y="2915283"/>
                  <a:pt x="8035328" y="2915283"/>
                </a:cubicBezTo>
                <a:cubicBezTo>
                  <a:pt x="7959081" y="2915283"/>
                  <a:pt x="7789380" y="2979272"/>
                  <a:pt x="7602810" y="3078461"/>
                </a:cubicBezTo>
                <a:cubicBezTo>
                  <a:pt x="7474831" y="3146387"/>
                  <a:pt x="7323349" y="3240403"/>
                  <a:pt x="7243390" y="3319012"/>
                </a:cubicBezTo>
                <a:cubicBezTo>
                  <a:pt x="7311878" y="3246700"/>
                  <a:pt x="7446154" y="3151110"/>
                  <a:pt x="7608433" y="3060468"/>
                </a:cubicBezTo>
                <a:cubicBezTo>
                  <a:pt x="7796127" y="2955543"/>
                  <a:pt x="7962005" y="2890317"/>
                  <a:pt x="8041176" y="2890317"/>
                </a:cubicBezTo>
                <a:cubicBezTo>
                  <a:pt x="8237417" y="2890317"/>
                  <a:pt x="8887882" y="3298094"/>
                  <a:pt x="9003827" y="3565410"/>
                </a:cubicBezTo>
                <a:cubicBezTo>
                  <a:pt x="8954232" y="3453400"/>
                  <a:pt x="8793866" y="3302255"/>
                  <a:pt x="8566698" y="3154934"/>
                </a:cubicBezTo>
                <a:close/>
                <a:moveTo>
                  <a:pt x="6515891" y="3678094"/>
                </a:moveTo>
                <a:cubicBezTo>
                  <a:pt x="6551766" y="3791903"/>
                  <a:pt x="6717980" y="3954069"/>
                  <a:pt x="6960217" y="4111850"/>
                </a:cubicBezTo>
                <a:cubicBezTo>
                  <a:pt x="7176926" y="4252986"/>
                  <a:pt x="7394647" y="4351501"/>
                  <a:pt x="7489788" y="4351501"/>
                </a:cubicBezTo>
                <a:cubicBezTo>
                  <a:pt x="7565923" y="4351501"/>
                  <a:pt x="7735174" y="4287511"/>
                  <a:pt x="7920957" y="4188322"/>
                </a:cubicBezTo>
                <a:cubicBezTo>
                  <a:pt x="8047136" y="4121071"/>
                  <a:pt x="8196483" y="4028180"/>
                  <a:pt x="8276891" y="3949908"/>
                </a:cubicBezTo>
                <a:cubicBezTo>
                  <a:pt x="8207840" y="4021995"/>
                  <a:pt x="8075139" y="4116573"/>
                  <a:pt x="7915222" y="4206316"/>
                </a:cubicBezTo>
                <a:cubicBezTo>
                  <a:pt x="7728202" y="4311240"/>
                  <a:pt x="7562887" y="4376467"/>
                  <a:pt x="7483827" y="4376467"/>
                </a:cubicBezTo>
                <a:cubicBezTo>
                  <a:pt x="7386438" y="4376467"/>
                  <a:pt x="7168830" y="4273679"/>
                  <a:pt x="6954594" y="4126469"/>
                </a:cubicBezTo>
                <a:cubicBezTo>
                  <a:pt x="6716743" y="3963066"/>
                  <a:pt x="6552440" y="3794939"/>
                  <a:pt x="6515104" y="3676632"/>
                </a:cubicBezTo>
                <a:cubicBezTo>
                  <a:pt x="6512517" y="3668310"/>
                  <a:pt x="6509368" y="3659876"/>
                  <a:pt x="6505995" y="3651554"/>
                </a:cubicBezTo>
                <a:cubicBezTo>
                  <a:pt x="6509818" y="3660550"/>
                  <a:pt x="6513191" y="3669322"/>
                  <a:pt x="6515891" y="3678094"/>
                </a:cubicBezTo>
                <a:close/>
                <a:moveTo>
                  <a:pt x="8573783" y="3133229"/>
                </a:moveTo>
                <a:cubicBezTo>
                  <a:pt x="8358198" y="2985682"/>
                  <a:pt x="8139128" y="2882669"/>
                  <a:pt x="8041064" y="2882669"/>
                </a:cubicBezTo>
                <a:cubicBezTo>
                  <a:pt x="7961330" y="2882669"/>
                  <a:pt x="7794890" y="2948008"/>
                  <a:pt x="7606746" y="3053270"/>
                </a:cubicBezTo>
                <a:cubicBezTo>
                  <a:pt x="7449303" y="3141326"/>
                  <a:pt x="7317950" y="3233992"/>
                  <a:pt x="7247213" y="3305966"/>
                </a:cubicBezTo>
                <a:cubicBezTo>
                  <a:pt x="7409717" y="3127943"/>
                  <a:pt x="7883845" y="2857703"/>
                  <a:pt x="8046799" y="2857703"/>
                </a:cubicBezTo>
                <a:cubicBezTo>
                  <a:pt x="8249676" y="2857703"/>
                  <a:pt x="8889119" y="3279651"/>
                  <a:pt x="9008101" y="3562598"/>
                </a:cubicBezTo>
                <a:cubicBezTo>
                  <a:pt x="8957494" y="3444741"/>
                  <a:pt x="8798027" y="3286623"/>
                  <a:pt x="8573783" y="3133229"/>
                </a:cubicBezTo>
                <a:close/>
                <a:moveTo>
                  <a:pt x="6511055" y="3680231"/>
                </a:moveTo>
                <a:cubicBezTo>
                  <a:pt x="6548842" y="3800112"/>
                  <a:pt x="6714044" y="3969589"/>
                  <a:pt x="6952795" y="4133667"/>
                </a:cubicBezTo>
                <a:cubicBezTo>
                  <a:pt x="7167592" y="4281213"/>
                  <a:pt x="7385876" y="4384226"/>
                  <a:pt x="7483827" y="4384226"/>
                </a:cubicBezTo>
                <a:cubicBezTo>
                  <a:pt x="7640484" y="4384226"/>
                  <a:pt x="8091108" y="4139965"/>
                  <a:pt x="8264295" y="3971725"/>
                </a:cubicBezTo>
                <a:cubicBezTo>
                  <a:pt x="8099318" y="4140752"/>
                  <a:pt x="7647793" y="4409192"/>
                  <a:pt x="7477868" y="4409192"/>
                </a:cubicBezTo>
                <a:cubicBezTo>
                  <a:pt x="7269818" y="4409192"/>
                  <a:pt x="6599448" y="3961154"/>
                  <a:pt x="6510380" y="3678881"/>
                </a:cubicBezTo>
                <a:cubicBezTo>
                  <a:pt x="6507569" y="3669997"/>
                  <a:pt x="6504307" y="3661000"/>
                  <a:pt x="6500821" y="3652116"/>
                </a:cubicBezTo>
                <a:cubicBezTo>
                  <a:pt x="6504645" y="3661563"/>
                  <a:pt x="6508131" y="3670897"/>
                  <a:pt x="6511055" y="3680231"/>
                </a:cubicBezTo>
                <a:close/>
                <a:moveTo>
                  <a:pt x="8046911" y="2850056"/>
                </a:moveTo>
                <a:cubicBezTo>
                  <a:pt x="7890031" y="2850056"/>
                  <a:pt x="7445254" y="3099941"/>
                  <a:pt x="7265544" y="3277964"/>
                </a:cubicBezTo>
                <a:cubicBezTo>
                  <a:pt x="7437494" y="3099041"/>
                  <a:pt x="7882833" y="2824978"/>
                  <a:pt x="8052647" y="2824978"/>
                </a:cubicBezTo>
                <a:cubicBezTo>
                  <a:pt x="8157234" y="2824978"/>
                  <a:pt x="8371581" y="2934176"/>
                  <a:pt x="8586153" y="3096679"/>
                </a:cubicBezTo>
                <a:cubicBezTo>
                  <a:pt x="8792966" y="3253335"/>
                  <a:pt x="8945011" y="3415839"/>
                  <a:pt x="9004615" y="3541906"/>
                </a:cubicBezTo>
                <a:cubicBezTo>
                  <a:pt x="8867527" y="3257721"/>
                  <a:pt x="8246526" y="2850056"/>
                  <a:pt x="8046911" y="2850056"/>
                </a:cubicBezTo>
                <a:close/>
                <a:moveTo>
                  <a:pt x="9006301" y="3545280"/>
                </a:moveTo>
                <a:cubicBezTo>
                  <a:pt x="9007201" y="3547192"/>
                  <a:pt x="9007988" y="3548991"/>
                  <a:pt x="9008775" y="3550790"/>
                </a:cubicBezTo>
                <a:cubicBezTo>
                  <a:pt x="9007988" y="3548991"/>
                  <a:pt x="9007088" y="3547192"/>
                  <a:pt x="9006301" y="3545280"/>
                </a:cubicBezTo>
                <a:close/>
                <a:moveTo>
                  <a:pt x="6506219" y="3682368"/>
                </a:moveTo>
                <a:cubicBezTo>
                  <a:pt x="6595849" y="3966327"/>
                  <a:pt x="7269031" y="4416839"/>
                  <a:pt x="7477868" y="4416839"/>
                </a:cubicBezTo>
                <a:cubicBezTo>
                  <a:pt x="7647681" y="4416839"/>
                  <a:pt x="8097406" y="4149973"/>
                  <a:pt x="8264857" y="3980160"/>
                </a:cubicBezTo>
                <a:cubicBezTo>
                  <a:pt x="8191309" y="4059781"/>
                  <a:pt x="8057708" y="4163581"/>
                  <a:pt x="7906675" y="4257035"/>
                </a:cubicBezTo>
                <a:cubicBezTo>
                  <a:pt x="7719430" y="4372868"/>
                  <a:pt x="7556926" y="4441918"/>
                  <a:pt x="7471795" y="4441918"/>
                </a:cubicBezTo>
                <a:cubicBezTo>
                  <a:pt x="7367320" y="4441918"/>
                  <a:pt x="7153647" y="4332720"/>
                  <a:pt x="6939862" y="4170216"/>
                </a:cubicBezTo>
                <a:cubicBezTo>
                  <a:pt x="6709096" y="3994780"/>
                  <a:pt x="6546705" y="3811921"/>
                  <a:pt x="6505320" y="3681018"/>
                </a:cubicBezTo>
                <a:cubicBezTo>
                  <a:pt x="6502396" y="3671572"/>
                  <a:pt x="6498910" y="3662125"/>
                  <a:pt x="6495198" y="3652678"/>
                </a:cubicBezTo>
                <a:cubicBezTo>
                  <a:pt x="6499472" y="3662575"/>
                  <a:pt x="6503071" y="3672471"/>
                  <a:pt x="6506219" y="3682368"/>
                </a:cubicBezTo>
                <a:close/>
                <a:moveTo>
                  <a:pt x="8588065" y="3089707"/>
                </a:moveTo>
                <a:cubicBezTo>
                  <a:pt x="8372931" y="2926753"/>
                  <a:pt x="8157797" y="2817331"/>
                  <a:pt x="8052647" y="2817331"/>
                </a:cubicBezTo>
                <a:cubicBezTo>
                  <a:pt x="7881821" y="2817331"/>
                  <a:pt x="7433221" y="3093530"/>
                  <a:pt x="7261496" y="3273016"/>
                </a:cubicBezTo>
                <a:cubicBezTo>
                  <a:pt x="7433221" y="3081048"/>
                  <a:pt x="7881708" y="2792252"/>
                  <a:pt x="8058382" y="2792252"/>
                </a:cubicBezTo>
                <a:cubicBezTo>
                  <a:pt x="8167355" y="2792252"/>
                  <a:pt x="8377204" y="2903137"/>
                  <a:pt x="8593126" y="3074750"/>
                </a:cubicBezTo>
                <a:cubicBezTo>
                  <a:pt x="8803762" y="3242202"/>
                  <a:pt x="8958056" y="3417188"/>
                  <a:pt x="9014511" y="3551127"/>
                </a:cubicBezTo>
                <a:cubicBezTo>
                  <a:pt x="8959181" y="3422137"/>
                  <a:pt x="8803088" y="3252548"/>
                  <a:pt x="8588065" y="3089707"/>
                </a:cubicBezTo>
                <a:close/>
                <a:moveTo>
                  <a:pt x="6501383" y="3684504"/>
                </a:moveTo>
                <a:cubicBezTo>
                  <a:pt x="6543106" y="3816869"/>
                  <a:pt x="6706397" y="4000965"/>
                  <a:pt x="6938063" y="4177189"/>
                </a:cubicBezTo>
                <a:cubicBezTo>
                  <a:pt x="7152298" y="4340142"/>
                  <a:pt x="7366870" y="4449565"/>
                  <a:pt x="7471907" y="4449565"/>
                </a:cubicBezTo>
                <a:cubicBezTo>
                  <a:pt x="7557489" y="4449565"/>
                  <a:pt x="7720667" y="4380290"/>
                  <a:pt x="7908361" y="4264120"/>
                </a:cubicBezTo>
                <a:cubicBezTo>
                  <a:pt x="8052759" y="4174827"/>
                  <a:pt x="8181413" y="4075863"/>
                  <a:pt x="8257098" y="3997478"/>
                </a:cubicBezTo>
                <a:cubicBezTo>
                  <a:pt x="8083236" y="4189447"/>
                  <a:pt x="7640484" y="4474531"/>
                  <a:pt x="7465834" y="4474531"/>
                </a:cubicBezTo>
                <a:cubicBezTo>
                  <a:pt x="7356974" y="4474531"/>
                  <a:pt x="7147687" y="4363646"/>
                  <a:pt x="6932553" y="4192033"/>
                </a:cubicBezTo>
                <a:cubicBezTo>
                  <a:pt x="6705385" y="4010749"/>
                  <a:pt x="6543893" y="3820468"/>
                  <a:pt x="6500484" y="3683155"/>
                </a:cubicBezTo>
                <a:cubicBezTo>
                  <a:pt x="6497335" y="3673146"/>
                  <a:pt x="6493736" y="3663137"/>
                  <a:pt x="6489913" y="3653128"/>
                </a:cubicBezTo>
                <a:cubicBezTo>
                  <a:pt x="6494298" y="3663587"/>
                  <a:pt x="6498122" y="3674046"/>
                  <a:pt x="6501383" y="3684504"/>
                </a:cubicBezTo>
                <a:close/>
                <a:moveTo>
                  <a:pt x="8595262" y="3068002"/>
                </a:moveTo>
                <a:cubicBezTo>
                  <a:pt x="8378779" y="2895940"/>
                  <a:pt x="8168143" y="2784717"/>
                  <a:pt x="8058495" y="2784717"/>
                </a:cubicBezTo>
                <a:cubicBezTo>
                  <a:pt x="7888006" y="2784717"/>
                  <a:pt x="7465272" y="3052595"/>
                  <a:pt x="7279827" y="3244451"/>
                </a:cubicBezTo>
                <a:cubicBezTo>
                  <a:pt x="7358885" y="3158645"/>
                  <a:pt x="7486302" y="3052820"/>
                  <a:pt x="7624852" y="2959367"/>
                </a:cubicBezTo>
                <a:cubicBezTo>
                  <a:pt x="7812883" y="2832513"/>
                  <a:pt x="7973025" y="2759639"/>
                  <a:pt x="8064343" y="2759639"/>
                </a:cubicBezTo>
                <a:cubicBezTo>
                  <a:pt x="8176127" y="2759639"/>
                  <a:pt x="8386538" y="2874797"/>
                  <a:pt x="8600323" y="3052933"/>
                </a:cubicBezTo>
                <a:cubicBezTo>
                  <a:pt x="8796789" y="3216674"/>
                  <a:pt x="8949060" y="3394809"/>
                  <a:pt x="9011924" y="3532010"/>
                </a:cubicBezTo>
                <a:cubicBezTo>
                  <a:pt x="8950071" y="3399083"/>
                  <a:pt x="8798814" y="3229831"/>
                  <a:pt x="8595262" y="3068002"/>
                </a:cubicBezTo>
                <a:close/>
                <a:moveTo>
                  <a:pt x="6496548" y="3686641"/>
                </a:moveTo>
                <a:cubicBezTo>
                  <a:pt x="6540295" y="3825416"/>
                  <a:pt x="6702686" y="4016934"/>
                  <a:pt x="6930641" y="4198893"/>
                </a:cubicBezTo>
                <a:cubicBezTo>
                  <a:pt x="7146338" y="4370956"/>
                  <a:pt x="7356412" y="4482178"/>
                  <a:pt x="7465947" y="4482178"/>
                </a:cubicBezTo>
                <a:cubicBezTo>
                  <a:pt x="7634973" y="4482178"/>
                  <a:pt x="8054446" y="4215987"/>
                  <a:pt x="8240566" y="4024244"/>
                </a:cubicBezTo>
                <a:cubicBezTo>
                  <a:pt x="8060857" y="4218574"/>
                  <a:pt x="7644532" y="4507144"/>
                  <a:pt x="7459986" y="4507144"/>
                </a:cubicBezTo>
                <a:cubicBezTo>
                  <a:pt x="7348314" y="4507144"/>
                  <a:pt x="7138465" y="4391986"/>
                  <a:pt x="6925468" y="4213850"/>
                </a:cubicBezTo>
                <a:cubicBezTo>
                  <a:pt x="6705272" y="4029642"/>
                  <a:pt x="6540632" y="3827103"/>
                  <a:pt x="6495873" y="3685292"/>
                </a:cubicBezTo>
                <a:cubicBezTo>
                  <a:pt x="6492612" y="3674833"/>
                  <a:pt x="6488901" y="3664261"/>
                  <a:pt x="6484852" y="3653691"/>
                </a:cubicBezTo>
                <a:cubicBezTo>
                  <a:pt x="6489126" y="3664599"/>
                  <a:pt x="6493062" y="3675620"/>
                  <a:pt x="6496548" y="3686641"/>
                </a:cubicBezTo>
                <a:close/>
                <a:moveTo>
                  <a:pt x="11345679" y="5066404"/>
                </a:moveTo>
                <a:cubicBezTo>
                  <a:pt x="11134481" y="5246452"/>
                  <a:pt x="10905964" y="5387026"/>
                  <a:pt x="10790130" y="5408168"/>
                </a:cubicBezTo>
                <a:cubicBezTo>
                  <a:pt x="10781133" y="5409855"/>
                  <a:pt x="10751332" y="5410755"/>
                  <a:pt x="10741098" y="5410755"/>
                </a:cubicBezTo>
                <a:cubicBezTo>
                  <a:pt x="10636849" y="5410755"/>
                  <a:pt x="10317126" y="5296384"/>
                  <a:pt x="10249089" y="5152773"/>
                </a:cubicBezTo>
                <a:cubicBezTo>
                  <a:pt x="10209615" y="5069441"/>
                  <a:pt x="10109640" y="4974862"/>
                  <a:pt x="10012924" y="4883433"/>
                </a:cubicBezTo>
                <a:cubicBezTo>
                  <a:pt x="9907550" y="4783794"/>
                  <a:pt x="9807911" y="4689666"/>
                  <a:pt x="9787218" y="4614205"/>
                </a:cubicBezTo>
                <a:cubicBezTo>
                  <a:pt x="9739423" y="4440343"/>
                  <a:pt x="9566573" y="4258497"/>
                  <a:pt x="9399571" y="4082610"/>
                </a:cubicBezTo>
                <a:cubicBezTo>
                  <a:pt x="9353575" y="4034140"/>
                  <a:pt x="9307018" y="3985220"/>
                  <a:pt x="9262933" y="3936188"/>
                </a:cubicBezTo>
                <a:cubicBezTo>
                  <a:pt x="9306455" y="3981622"/>
                  <a:pt x="9352113" y="4026943"/>
                  <a:pt x="9397435" y="4071814"/>
                </a:cubicBezTo>
                <a:cubicBezTo>
                  <a:pt x="9567023" y="4239829"/>
                  <a:pt x="9742347" y="4413578"/>
                  <a:pt x="9787669" y="4578219"/>
                </a:cubicBezTo>
                <a:cubicBezTo>
                  <a:pt x="9808136" y="4652442"/>
                  <a:pt x="9909124" y="4742859"/>
                  <a:pt x="10016073" y="4838562"/>
                </a:cubicBezTo>
                <a:cubicBezTo>
                  <a:pt x="10114475" y="4926505"/>
                  <a:pt x="10216138" y="5017485"/>
                  <a:pt x="10253700" y="5096768"/>
                </a:cubicBezTo>
                <a:cubicBezTo>
                  <a:pt x="10319713" y="5236218"/>
                  <a:pt x="10642134" y="5347328"/>
                  <a:pt x="10748070" y="5347328"/>
                </a:cubicBezTo>
                <a:cubicBezTo>
                  <a:pt x="10756392" y="5347328"/>
                  <a:pt x="10787881" y="5346541"/>
                  <a:pt x="10797215" y="5344853"/>
                </a:cubicBezTo>
                <a:cubicBezTo>
                  <a:pt x="10911249" y="5324049"/>
                  <a:pt x="11139991" y="5188760"/>
                  <a:pt x="11353551" y="5016023"/>
                </a:cubicBezTo>
                <a:cubicBezTo>
                  <a:pt x="11426200" y="4957319"/>
                  <a:pt x="11560476" y="4841935"/>
                  <a:pt x="11661802" y="4716769"/>
                </a:cubicBezTo>
                <a:cubicBezTo>
                  <a:pt x="11659891" y="4726890"/>
                  <a:pt x="11657866" y="4737124"/>
                  <a:pt x="11655954" y="4747245"/>
                </a:cubicBezTo>
                <a:cubicBezTo>
                  <a:pt x="11581618" y="4846097"/>
                  <a:pt x="11476020" y="4955295"/>
                  <a:pt x="11345679" y="5066404"/>
                </a:cubicBezTo>
                <a:close/>
                <a:moveTo>
                  <a:pt x="11653480" y="4760178"/>
                </a:moveTo>
                <a:cubicBezTo>
                  <a:pt x="11651680" y="4769512"/>
                  <a:pt x="11649882" y="4778846"/>
                  <a:pt x="11648082" y="4788180"/>
                </a:cubicBezTo>
                <a:cubicBezTo>
                  <a:pt x="11573522" y="4893217"/>
                  <a:pt x="11468035" y="5008938"/>
                  <a:pt x="11339944" y="5123871"/>
                </a:cubicBezTo>
                <a:cubicBezTo>
                  <a:pt x="11127396" y="5314490"/>
                  <a:pt x="10903827" y="5457313"/>
                  <a:pt x="10783608" y="5479242"/>
                </a:cubicBezTo>
                <a:cubicBezTo>
                  <a:pt x="10774048" y="5480929"/>
                  <a:pt x="10744697" y="5481829"/>
                  <a:pt x="10734351" y="5481829"/>
                </a:cubicBezTo>
                <a:cubicBezTo>
                  <a:pt x="10628076" y="5481829"/>
                  <a:pt x="10313078" y="5365658"/>
                  <a:pt x="10240992" y="5213501"/>
                </a:cubicBezTo>
                <a:cubicBezTo>
                  <a:pt x="10200282" y="5127470"/>
                  <a:pt x="10102442" y="5029855"/>
                  <a:pt x="10007863" y="4935502"/>
                </a:cubicBezTo>
                <a:cubicBezTo>
                  <a:pt x="9903276" y="4831139"/>
                  <a:pt x="9804425" y="4732513"/>
                  <a:pt x="9782608" y="4653454"/>
                </a:cubicBezTo>
                <a:cubicBezTo>
                  <a:pt x="9732788" y="4472507"/>
                  <a:pt x="9563312" y="4283125"/>
                  <a:pt x="9399346" y="4100041"/>
                </a:cubicBezTo>
                <a:cubicBezTo>
                  <a:pt x="9355937" y="4051571"/>
                  <a:pt x="9312190" y="4002652"/>
                  <a:pt x="9270468" y="3953732"/>
                </a:cubicBezTo>
                <a:cubicBezTo>
                  <a:pt x="9311628" y="3999053"/>
                  <a:pt x="9354588" y="4044374"/>
                  <a:pt x="9397210" y="4089245"/>
                </a:cubicBezTo>
                <a:cubicBezTo>
                  <a:pt x="9563762" y="4264569"/>
                  <a:pt x="9735824" y="4445742"/>
                  <a:pt x="9783170" y="4617579"/>
                </a:cubicBezTo>
                <a:cubicBezTo>
                  <a:pt x="9804537" y="4695289"/>
                  <a:pt x="9904738" y="4789979"/>
                  <a:pt x="10010787" y="4890293"/>
                </a:cubicBezTo>
                <a:cubicBezTo>
                  <a:pt x="10107052" y="4981385"/>
                  <a:pt x="10206692" y="5075514"/>
                  <a:pt x="10245602" y="5157609"/>
                </a:cubicBezTo>
                <a:cubicBezTo>
                  <a:pt x="10315665" y="5305605"/>
                  <a:pt x="10633362" y="5418514"/>
                  <a:pt x="10741323" y="5418514"/>
                </a:cubicBezTo>
                <a:cubicBezTo>
                  <a:pt x="10749870" y="5418514"/>
                  <a:pt x="10780909" y="5417727"/>
                  <a:pt x="10790805" y="5415928"/>
                </a:cubicBezTo>
                <a:cubicBezTo>
                  <a:pt x="10907201" y="5394673"/>
                  <a:pt x="11136393" y="5253762"/>
                  <a:pt x="11348041" y="5073377"/>
                </a:cubicBezTo>
                <a:cubicBezTo>
                  <a:pt x="11419678" y="5011974"/>
                  <a:pt x="11552830" y="4891418"/>
                  <a:pt x="11653480" y="4760178"/>
                </a:cubicBezTo>
                <a:close/>
                <a:moveTo>
                  <a:pt x="8602347" y="3046298"/>
                </a:moveTo>
                <a:cubicBezTo>
                  <a:pt x="8387888" y="2867600"/>
                  <a:pt x="8176690" y="2752104"/>
                  <a:pt x="8064230" y="2752104"/>
                </a:cubicBezTo>
                <a:cubicBezTo>
                  <a:pt x="7881146" y="2752104"/>
                  <a:pt x="7472807" y="3032128"/>
                  <a:pt x="7287699" y="3226907"/>
                </a:cubicBezTo>
                <a:cubicBezTo>
                  <a:pt x="7471570" y="3024705"/>
                  <a:pt x="7884296" y="2727026"/>
                  <a:pt x="8070078" y="2727026"/>
                </a:cubicBezTo>
                <a:cubicBezTo>
                  <a:pt x="8186474" y="2727026"/>
                  <a:pt x="8392274" y="2843534"/>
                  <a:pt x="8607408" y="3031228"/>
                </a:cubicBezTo>
                <a:cubicBezTo>
                  <a:pt x="8801175" y="3200255"/>
                  <a:pt x="8952658" y="3385475"/>
                  <a:pt x="9016423" y="3528861"/>
                </a:cubicBezTo>
                <a:cubicBezTo>
                  <a:pt x="8953558" y="3389749"/>
                  <a:pt x="8803200" y="3213637"/>
                  <a:pt x="8602347" y="3046298"/>
                </a:cubicBezTo>
                <a:close/>
                <a:moveTo>
                  <a:pt x="4200579" y="2085783"/>
                </a:moveTo>
                <a:cubicBezTo>
                  <a:pt x="4410203" y="1887405"/>
                  <a:pt x="4633547" y="1739071"/>
                  <a:pt x="4756128" y="1716691"/>
                </a:cubicBezTo>
                <a:cubicBezTo>
                  <a:pt x="4766024" y="1714892"/>
                  <a:pt x="4795264" y="1713992"/>
                  <a:pt x="4805610" y="1713992"/>
                </a:cubicBezTo>
                <a:cubicBezTo>
                  <a:pt x="4907948" y="1713992"/>
                  <a:pt x="5202141" y="1821503"/>
                  <a:pt x="5275352" y="1968600"/>
                </a:cubicBezTo>
                <a:cubicBezTo>
                  <a:pt x="5319212" y="2056768"/>
                  <a:pt x="5416939" y="2159444"/>
                  <a:pt x="5511404" y="2258633"/>
                </a:cubicBezTo>
                <a:cubicBezTo>
                  <a:pt x="5617903" y="2370530"/>
                  <a:pt x="5728114" y="2486250"/>
                  <a:pt x="5752405" y="2574418"/>
                </a:cubicBezTo>
                <a:cubicBezTo>
                  <a:pt x="5804136" y="2762563"/>
                  <a:pt x="5969789" y="2959479"/>
                  <a:pt x="6129818" y="3149985"/>
                </a:cubicBezTo>
                <a:cubicBezTo>
                  <a:pt x="6168054" y="3195419"/>
                  <a:pt x="6206628" y="3241302"/>
                  <a:pt x="6243740" y="3287298"/>
                </a:cubicBezTo>
                <a:cubicBezTo>
                  <a:pt x="6207415" y="3244901"/>
                  <a:pt x="6169741" y="3202729"/>
                  <a:pt x="6132405" y="3160781"/>
                </a:cubicBezTo>
                <a:cubicBezTo>
                  <a:pt x="5969789" y="2978147"/>
                  <a:pt x="5801550" y="2789441"/>
                  <a:pt x="5752292" y="2610405"/>
                </a:cubicBezTo>
                <a:cubicBezTo>
                  <a:pt x="5728564" y="2524149"/>
                  <a:pt x="5622177" y="2417988"/>
                  <a:pt x="5509380" y="2305641"/>
                </a:cubicBezTo>
                <a:cubicBezTo>
                  <a:pt x="5413003" y="2209488"/>
                  <a:pt x="5313251" y="2110074"/>
                  <a:pt x="5271079" y="2025392"/>
                </a:cubicBezTo>
                <a:cubicBezTo>
                  <a:pt x="5199780" y="1882119"/>
                  <a:pt x="4903112" y="1777419"/>
                  <a:pt x="4799200" y="1777419"/>
                </a:cubicBezTo>
                <a:cubicBezTo>
                  <a:pt x="4788741" y="1777419"/>
                  <a:pt x="4759164" y="1778319"/>
                  <a:pt x="4749493" y="1780118"/>
                </a:cubicBezTo>
                <a:cubicBezTo>
                  <a:pt x="4628824" y="1802160"/>
                  <a:pt x="4405255" y="1945321"/>
                  <a:pt x="4193044" y="2136390"/>
                </a:cubicBezTo>
                <a:cubicBezTo>
                  <a:pt x="4054944" y="2260769"/>
                  <a:pt x="3942935" y="2386387"/>
                  <a:pt x="3867700" y="2498733"/>
                </a:cubicBezTo>
                <a:cubicBezTo>
                  <a:pt x="3869387" y="2489849"/>
                  <a:pt x="3871186" y="2480852"/>
                  <a:pt x="3872873" y="2471968"/>
                </a:cubicBezTo>
                <a:cubicBezTo>
                  <a:pt x="3947208" y="2352761"/>
                  <a:pt x="4060342" y="2218485"/>
                  <a:pt x="4200579" y="2085783"/>
                </a:cubicBezTo>
                <a:close/>
                <a:moveTo>
                  <a:pt x="3875797" y="2456786"/>
                </a:moveTo>
                <a:cubicBezTo>
                  <a:pt x="3877484" y="2448239"/>
                  <a:pt x="3879058" y="2439580"/>
                  <a:pt x="3880745" y="2431033"/>
                </a:cubicBezTo>
                <a:cubicBezTo>
                  <a:pt x="3954631" y="2306316"/>
                  <a:pt x="4066865" y="2166191"/>
                  <a:pt x="4205640" y="2028428"/>
                </a:cubicBezTo>
                <a:cubicBezTo>
                  <a:pt x="4416388" y="1819142"/>
                  <a:pt x="4634785" y="1668896"/>
                  <a:pt x="4762089" y="1645729"/>
                </a:cubicBezTo>
                <a:cubicBezTo>
                  <a:pt x="4772210" y="1643930"/>
                  <a:pt x="4800325" y="1642918"/>
                  <a:pt x="4811908" y="1642918"/>
                </a:cubicBezTo>
                <a:cubicBezTo>
                  <a:pt x="4925267" y="1642918"/>
                  <a:pt x="5208552" y="1757064"/>
                  <a:pt x="5283112" y="1907085"/>
                </a:cubicBezTo>
                <a:cubicBezTo>
                  <a:pt x="5328208" y="1997615"/>
                  <a:pt x="5423349" y="2102877"/>
                  <a:pt x="5515453" y="2204652"/>
                </a:cubicBezTo>
                <a:cubicBezTo>
                  <a:pt x="5621502" y="2321835"/>
                  <a:pt x="5731150" y="2443066"/>
                  <a:pt x="5756566" y="2535395"/>
                </a:cubicBezTo>
                <a:cubicBezTo>
                  <a:pt x="5810321" y="2730737"/>
                  <a:pt x="5972712" y="2935301"/>
                  <a:pt x="6129818" y="3133229"/>
                </a:cubicBezTo>
                <a:cubicBezTo>
                  <a:pt x="6165131" y="3177763"/>
                  <a:pt x="6200780" y="3222746"/>
                  <a:pt x="6235418" y="3267730"/>
                </a:cubicBezTo>
                <a:cubicBezTo>
                  <a:pt x="6201680" y="3226345"/>
                  <a:pt x="6166930" y="3184960"/>
                  <a:pt x="6132517" y="3144025"/>
                </a:cubicBezTo>
                <a:cubicBezTo>
                  <a:pt x="5972937" y="2954081"/>
                  <a:pt x="5807847" y="2757727"/>
                  <a:pt x="5756566" y="2571495"/>
                </a:cubicBezTo>
                <a:cubicBezTo>
                  <a:pt x="5731712" y="2481302"/>
                  <a:pt x="5625888" y="2370192"/>
                  <a:pt x="5513879" y="2252447"/>
                </a:cubicBezTo>
                <a:cubicBezTo>
                  <a:pt x="5419750" y="2153596"/>
                  <a:pt x="5322360" y="2051258"/>
                  <a:pt x="5278951" y="1963989"/>
                </a:cubicBezTo>
                <a:cubicBezTo>
                  <a:pt x="5204953" y="1815206"/>
                  <a:pt x="4908510" y="1706570"/>
                  <a:pt x="4805610" y="1706570"/>
                </a:cubicBezTo>
                <a:cubicBezTo>
                  <a:pt x="4796051" y="1706570"/>
                  <a:pt x="4766137" y="1707470"/>
                  <a:pt x="4755566" y="1709381"/>
                </a:cubicBezTo>
                <a:cubicBezTo>
                  <a:pt x="4632310" y="1731873"/>
                  <a:pt x="4408291" y="1880545"/>
                  <a:pt x="4198218" y="2079373"/>
                </a:cubicBezTo>
                <a:cubicBezTo>
                  <a:pt x="4061579" y="2208476"/>
                  <a:pt x="3950582" y="2339379"/>
                  <a:pt x="3875797" y="2456786"/>
                </a:cubicBezTo>
                <a:close/>
                <a:moveTo>
                  <a:pt x="3860727" y="2509305"/>
                </a:moveTo>
                <a:cubicBezTo>
                  <a:pt x="3860390" y="2509867"/>
                  <a:pt x="3860052" y="2510317"/>
                  <a:pt x="3859715" y="2510879"/>
                </a:cubicBezTo>
                <a:cubicBezTo>
                  <a:pt x="3861514" y="2502220"/>
                  <a:pt x="3863201" y="2493560"/>
                  <a:pt x="3865001" y="2484788"/>
                </a:cubicBezTo>
                <a:cubicBezTo>
                  <a:pt x="3865226" y="2484451"/>
                  <a:pt x="3865450" y="2484001"/>
                  <a:pt x="3865675" y="2483664"/>
                </a:cubicBezTo>
                <a:cubicBezTo>
                  <a:pt x="3864101" y="2492211"/>
                  <a:pt x="3862414" y="2500758"/>
                  <a:pt x="3860727" y="2509305"/>
                </a:cubicBezTo>
                <a:close/>
                <a:moveTo>
                  <a:pt x="3857916" y="2523812"/>
                </a:moveTo>
                <a:cubicBezTo>
                  <a:pt x="3856341" y="2532021"/>
                  <a:pt x="3854767" y="2540231"/>
                  <a:pt x="3853192" y="2548440"/>
                </a:cubicBezTo>
                <a:cubicBezTo>
                  <a:pt x="3852742" y="2549115"/>
                  <a:pt x="3852180" y="2549902"/>
                  <a:pt x="3851730" y="2550577"/>
                </a:cubicBezTo>
                <a:cubicBezTo>
                  <a:pt x="3853417" y="2542255"/>
                  <a:pt x="3855104" y="2534046"/>
                  <a:pt x="3856791" y="2525724"/>
                </a:cubicBezTo>
                <a:cubicBezTo>
                  <a:pt x="3857129" y="2525161"/>
                  <a:pt x="3857578" y="2524487"/>
                  <a:pt x="3857916" y="2523812"/>
                </a:cubicBezTo>
                <a:close/>
                <a:moveTo>
                  <a:pt x="3841384" y="2577792"/>
                </a:moveTo>
                <a:cubicBezTo>
                  <a:pt x="3839697" y="2586002"/>
                  <a:pt x="3838123" y="2594211"/>
                  <a:pt x="3836436" y="2602421"/>
                </a:cubicBezTo>
                <a:cubicBezTo>
                  <a:pt x="3835874" y="2603208"/>
                  <a:pt x="3835311" y="2603995"/>
                  <a:pt x="3834749" y="2604782"/>
                </a:cubicBezTo>
                <a:cubicBezTo>
                  <a:pt x="3836548" y="2596461"/>
                  <a:pt x="3838235" y="2588139"/>
                  <a:pt x="3840035" y="2579929"/>
                </a:cubicBezTo>
                <a:cubicBezTo>
                  <a:pt x="3840484" y="2579142"/>
                  <a:pt x="3840934" y="2578467"/>
                  <a:pt x="3841384" y="2577792"/>
                </a:cubicBezTo>
                <a:close/>
                <a:moveTo>
                  <a:pt x="3824403" y="2630198"/>
                </a:moveTo>
                <a:cubicBezTo>
                  <a:pt x="3822491" y="2638970"/>
                  <a:pt x="3820692" y="2647742"/>
                  <a:pt x="3818780" y="2656514"/>
                </a:cubicBezTo>
                <a:cubicBezTo>
                  <a:pt x="3818105" y="2657413"/>
                  <a:pt x="3817543" y="2658201"/>
                  <a:pt x="3816981" y="2659100"/>
                </a:cubicBezTo>
                <a:cubicBezTo>
                  <a:pt x="3819005" y="2650216"/>
                  <a:pt x="3820917" y="2641332"/>
                  <a:pt x="3822941" y="2632448"/>
                </a:cubicBezTo>
                <a:cubicBezTo>
                  <a:pt x="3823391" y="2631773"/>
                  <a:pt x="3823840" y="2630985"/>
                  <a:pt x="3824403" y="2630198"/>
                </a:cubicBezTo>
                <a:close/>
                <a:moveTo>
                  <a:pt x="3831600" y="2619515"/>
                </a:moveTo>
                <a:cubicBezTo>
                  <a:pt x="3832275" y="2618615"/>
                  <a:pt x="3832837" y="2617715"/>
                  <a:pt x="3833512" y="2616816"/>
                </a:cubicBezTo>
                <a:cubicBezTo>
                  <a:pt x="3831713" y="2625925"/>
                  <a:pt x="3829801" y="2635034"/>
                  <a:pt x="3828002" y="2644143"/>
                </a:cubicBezTo>
                <a:cubicBezTo>
                  <a:pt x="3827214" y="2645155"/>
                  <a:pt x="3826540" y="2646168"/>
                  <a:pt x="3825752" y="2647067"/>
                </a:cubicBezTo>
                <a:cubicBezTo>
                  <a:pt x="3827664" y="2637958"/>
                  <a:pt x="3829688" y="2628736"/>
                  <a:pt x="3831600" y="2619515"/>
                </a:cubicBezTo>
                <a:close/>
                <a:moveTo>
                  <a:pt x="3840372" y="2606919"/>
                </a:moveTo>
                <a:cubicBezTo>
                  <a:pt x="3841159" y="2605907"/>
                  <a:pt x="3841834" y="2604782"/>
                  <a:pt x="3842621" y="2603770"/>
                </a:cubicBezTo>
                <a:cubicBezTo>
                  <a:pt x="3840822" y="2613217"/>
                  <a:pt x="3839022" y="2622551"/>
                  <a:pt x="3837223" y="2631998"/>
                </a:cubicBezTo>
                <a:cubicBezTo>
                  <a:pt x="3836436" y="2633122"/>
                  <a:pt x="3835536" y="2634134"/>
                  <a:pt x="3834637" y="2635259"/>
                </a:cubicBezTo>
                <a:cubicBezTo>
                  <a:pt x="3836548" y="2625812"/>
                  <a:pt x="3838460" y="2616366"/>
                  <a:pt x="3840372" y="2606919"/>
                </a:cubicBezTo>
                <a:close/>
                <a:moveTo>
                  <a:pt x="3849256" y="2594549"/>
                </a:moveTo>
                <a:cubicBezTo>
                  <a:pt x="3924492" y="2491986"/>
                  <a:pt x="4039200" y="2376265"/>
                  <a:pt x="4184947" y="2257846"/>
                </a:cubicBezTo>
                <a:cubicBezTo>
                  <a:pt x="4397271" y="2085333"/>
                  <a:pt x="4624663" y="1950382"/>
                  <a:pt x="4738022" y="1929689"/>
                </a:cubicBezTo>
                <a:cubicBezTo>
                  <a:pt x="4747244" y="1928002"/>
                  <a:pt x="4778283" y="1927215"/>
                  <a:pt x="4786492" y="1927215"/>
                </a:cubicBezTo>
                <a:cubicBezTo>
                  <a:pt x="4885906" y="1927215"/>
                  <a:pt x="5189096" y="2027529"/>
                  <a:pt x="5251849" y="2153371"/>
                </a:cubicBezTo>
                <a:cubicBezTo>
                  <a:pt x="5291884" y="2233892"/>
                  <a:pt x="5396584" y="2327458"/>
                  <a:pt x="5497684" y="2417988"/>
                </a:cubicBezTo>
                <a:cubicBezTo>
                  <a:pt x="5606208" y="2515040"/>
                  <a:pt x="5718330" y="2615466"/>
                  <a:pt x="5739360" y="2691826"/>
                </a:cubicBezTo>
                <a:cubicBezTo>
                  <a:pt x="5785243" y="2858603"/>
                  <a:pt x="5960455" y="3033028"/>
                  <a:pt x="6129818" y="3201604"/>
                </a:cubicBezTo>
                <a:cubicBezTo>
                  <a:pt x="6173340" y="3244901"/>
                  <a:pt x="6217311" y="3288647"/>
                  <a:pt x="6259146" y="3332507"/>
                </a:cubicBezTo>
                <a:cubicBezTo>
                  <a:pt x="6259259" y="3332732"/>
                  <a:pt x="6259259" y="3333069"/>
                  <a:pt x="6259372" y="3333294"/>
                </a:cubicBezTo>
                <a:cubicBezTo>
                  <a:pt x="6218098" y="3292808"/>
                  <a:pt x="6174914" y="3252436"/>
                  <a:pt x="6132180" y="3212400"/>
                </a:cubicBezTo>
                <a:cubicBezTo>
                  <a:pt x="5960342" y="3051583"/>
                  <a:pt x="5782656" y="2885256"/>
                  <a:pt x="5739247" y="2727813"/>
                </a:cubicBezTo>
                <a:cubicBezTo>
                  <a:pt x="5718555" y="2652803"/>
                  <a:pt x="5609919" y="2560923"/>
                  <a:pt x="5494873" y="2463646"/>
                </a:cubicBezTo>
                <a:cubicBezTo>
                  <a:pt x="5391973" y="2376603"/>
                  <a:pt x="5285586" y="2286635"/>
                  <a:pt x="5247462" y="2210163"/>
                </a:cubicBezTo>
                <a:cubicBezTo>
                  <a:pt x="5183586" y="2081734"/>
                  <a:pt x="4866563" y="1990642"/>
                  <a:pt x="4779969" y="1990642"/>
                </a:cubicBezTo>
                <a:cubicBezTo>
                  <a:pt x="4771647" y="1990642"/>
                  <a:pt x="4740271" y="1991429"/>
                  <a:pt x="4731274" y="1993004"/>
                </a:cubicBezTo>
                <a:cubicBezTo>
                  <a:pt x="4621627" y="2013022"/>
                  <a:pt x="4388724" y="2145611"/>
                  <a:pt x="4177638" y="2308115"/>
                </a:cubicBezTo>
                <a:cubicBezTo>
                  <a:pt x="4064391" y="2395271"/>
                  <a:pt x="3965539" y="2484788"/>
                  <a:pt x="3891653" y="2566771"/>
                </a:cubicBezTo>
                <a:cubicBezTo>
                  <a:pt x="3874110" y="2586227"/>
                  <a:pt x="3858141" y="2605120"/>
                  <a:pt x="3843633" y="2623563"/>
                </a:cubicBezTo>
                <a:cubicBezTo>
                  <a:pt x="3845545" y="2614004"/>
                  <a:pt x="3847457" y="2604220"/>
                  <a:pt x="3849256" y="2594549"/>
                </a:cubicBezTo>
                <a:close/>
                <a:moveTo>
                  <a:pt x="6491712" y="3688665"/>
                </a:moveTo>
                <a:cubicBezTo>
                  <a:pt x="6537596" y="3834075"/>
                  <a:pt x="6698974" y="4032903"/>
                  <a:pt x="6923331" y="4220486"/>
                </a:cubicBezTo>
                <a:cubicBezTo>
                  <a:pt x="7137003" y="4399183"/>
                  <a:pt x="7347639" y="4514679"/>
                  <a:pt x="7459986" y="4514679"/>
                </a:cubicBezTo>
                <a:cubicBezTo>
                  <a:pt x="7642395" y="4514679"/>
                  <a:pt x="8050623" y="4233756"/>
                  <a:pt x="8235169" y="4038976"/>
                </a:cubicBezTo>
                <a:cubicBezTo>
                  <a:pt x="8154085" y="4128831"/>
                  <a:pt x="8028243" y="4237692"/>
                  <a:pt x="7894079" y="4332607"/>
                </a:cubicBezTo>
                <a:cubicBezTo>
                  <a:pt x="7707959" y="4464185"/>
                  <a:pt x="7547592" y="4539645"/>
                  <a:pt x="7454139" y="4539645"/>
                </a:cubicBezTo>
                <a:cubicBezTo>
                  <a:pt x="7337856" y="4539645"/>
                  <a:pt x="7132505" y="4423137"/>
                  <a:pt x="6918270" y="4235442"/>
                </a:cubicBezTo>
                <a:cubicBezTo>
                  <a:pt x="6701673" y="4045836"/>
                  <a:pt x="6538045" y="3835762"/>
                  <a:pt x="6491150" y="3687203"/>
                </a:cubicBezTo>
                <a:cubicBezTo>
                  <a:pt x="6487664" y="3676070"/>
                  <a:pt x="6483727" y="3664937"/>
                  <a:pt x="6479566" y="3653803"/>
                </a:cubicBezTo>
                <a:cubicBezTo>
                  <a:pt x="6483952" y="3665611"/>
                  <a:pt x="6488001" y="3677195"/>
                  <a:pt x="6491712" y="3688665"/>
                </a:cubicBezTo>
                <a:close/>
                <a:moveTo>
                  <a:pt x="9396535" y="4106114"/>
                </a:moveTo>
                <a:cubicBezTo>
                  <a:pt x="9559938" y="4288636"/>
                  <a:pt x="9728964" y="4477455"/>
                  <a:pt x="9778222" y="4656378"/>
                </a:cubicBezTo>
                <a:cubicBezTo>
                  <a:pt x="9800601" y="4737573"/>
                  <a:pt x="9900015" y="4836762"/>
                  <a:pt x="10005277" y="4941799"/>
                </a:cubicBezTo>
                <a:cubicBezTo>
                  <a:pt x="10099518" y="5035815"/>
                  <a:pt x="10197020" y="5133093"/>
                  <a:pt x="10237168" y="5217999"/>
                </a:cubicBezTo>
                <a:cubicBezTo>
                  <a:pt x="10310042" y="5371844"/>
                  <a:pt x="10627402" y="5489364"/>
                  <a:pt x="10734238" y="5489364"/>
                </a:cubicBezTo>
                <a:cubicBezTo>
                  <a:pt x="10744697" y="5489364"/>
                  <a:pt x="10774386" y="5488464"/>
                  <a:pt x="10784057" y="5486665"/>
                </a:cubicBezTo>
                <a:cubicBezTo>
                  <a:pt x="10904839" y="5464623"/>
                  <a:pt x="11129195" y="5321462"/>
                  <a:pt x="11342193" y="5130394"/>
                </a:cubicBezTo>
                <a:cubicBezTo>
                  <a:pt x="11467248" y="5018272"/>
                  <a:pt x="11570935" y="4905138"/>
                  <a:pt x="11645496" y="4801675"/>
                </a:cubicBezTo>
                <a:cubicBezTo>
                  <a:pt x="11643584" y="4811234"/>
                  <a:pt x="11641784" y="4820906"/>
                  <a:pt x="11639873" y="4830465"/>
                </a:cubicBezTo>
                <a:cubicBezTo>
                  <a:pt x="11565761" y="4940562"/>
                  <a:pt x="11461062" y="5061344"/>
                  <a:pt x="11334096" y="5181113"/>
                </a:cubicBezTo>
                <a:cubicBezTo>
                  <a:pt x="11123685" y="5379491"/>
                  <a:pt x="10899778" y="5527712"/>
                  <a:pt x="10776972" y="5550204"/>
                </a:cubicBezTo>
                <a:cubicBezTo>
                  <a:pt x="10767076" y="5552004"/>
                  <a:pt x="10737724" y="5552903"/>
                  <a:pt x="10727378" y="5552903"/>
                </a:cubicBezTo>
                <a:cubicBezTo>
                  <a:pt x="10619192" y="5552903"/>
                  <a:pt x="10308917" y="5435158"/>
                  <a:pt x="10232670" y="5274117"/>
                </a:cubicBezTo>
                <a:cubicBezTo>
                  <a:pt x="10190722" y="5185499"/>
                  <a:pt x="10095132" y="5084960"/>
                  <a:pt x="10002578" y="4987683"/>
                </a:cubicBezTo>
                <a:cubicBezTo>
                  <a:pt x="9898666" y="4878372"/>
                  <a:pt x="9800601" y="4775247"/>
                  <a:pt x="9777772" y="4692365"/>
                </a:cubicBezTo>
                <a:cubicBezTo>
                  <a:pt x="9726040" y="4504333"/>
                  <a:pt x="9559713" y="4307304"/>
                  <a:pt x="9398897" y="4116910"/>
                </a:cubicBezTo>
                <a:cubicBezTo>
                  <a:pt x="9358524" y="4069003"/>
                  <a:pt x="9317701" y="4020758"/>
                  <a:pt x="9278565" y="3972400"/>
                </a:cubicBezTo>
                <a:cubicBezTo>
                  <a:pt x="9316913" y="4017159"/>
                  <a:pt x="9356950" y="4061918"/>
                  <a:pt x="9396535" y="4106114"/>
                </a:cubicBezTo>
                <a:close/>
                <a:moveTo>
                  <a:pt x="11652131" y="4792229"/>
                </a:moveTo>
                <a:cubicBezTo>
                  <a:pt x="11652694" y="4791554"/>
                  <a:pt x="11653142" y="4790767"/>
                  <a:pt x="11653705" y="4790092"/>
                </a:cubicBezTo>
                <a:cubicBezTo>
                  <a:pt x="11651793" y="4799538"/>
                  <a:pt x="11649882" y="4808985"/>
                  <a:pt x="11647970" y="4818431"/>
                </a:cubicBezTo>
                <a:cubicBezTo>
                  <a:pt x="11647519" y="4818994"/>
                  <a:pt x="11647183" y="4819669"/>
                  <a:pt x="11646845" y="4820231"/>
                </a:cubicBezTo>
                <a:cubicBezTo>
                  <a:pt x="11648533" y="4810784"/>
                  <a:pt x="11650331" y="4801563"/>
                  <a:pt x="11652131" y="4792229"/>
                </a:cubicBezTo>
                <a:close/>
                <a:moveTo>
                  <a:pt x="11654830" y="4778621"/>
                </a:moveTo>
                <a:cubicBezTo>
                  <a:pt x="11656629" y="4769624"/>
                  <a:pt x="11658316" y="4760515"/>
                  <a:pt x="11660115" y="4751518"/>
                </a:cubicBezTo>
                <a:cubicBezTo>
                  <a:pt x="11660790" y="4750619"/>
                  <a:pt x="11661464" y="4749719"/>
                  <a:pt x="11662140" y="4748819"/>
                </a:cubicBezTo>
                <a:cubicBezTo>
                  <a:pt x="11660340" y="4757928"/>
                  <a:pt x="11658429" y="4766925"/>
                  <a:pt x="11656629" y="4776034"/>
                </a:cubicBezTo>
                <a:cubicBezTo>
                  <a:pt x="11655954" y="4776934"/>
                  <a:pt x="11655392" y="4777721"/>
                  <a:pt x="11654830" y="4778621"/>
                </a:cubicBezTo>
                <a:close/>
                <a:moveTo>
                  <a:pt x="11662590" y="4738136"/>
                </a:moveTo>
                <a:cubicBezTo>
                  <a:pt x="11664501" y="4728239"/>
                  <a:pt x="11666413" y="4718343"/>
                  <a:pt x="11668326" y="4708559"/>
                </a:cubicBezTo>
                <a:cubicBezTo>
                  <a:pt x="11669112" y="4707547"/>
                  <a:pt x="11670011" y="4706422"/>
                  <a:pt x="11670799" y="4705410"/>
                </a:cubicBezTo>
                <a:cubicBezTo>
                  <a:pt x="11668774" y="4715306"/>
                  <a:pt x="11666751" y="4725315"/>
                  <a:pt x="11664726" y="4735212"/>
                </a:cubicBezTo>
                <a:cubicBezTo>
                  <a:pt x="11664052" y="4736224"/>
                  <a:pt x="11663377" y="4737236"/>
                  <a:pt x="11662590" y="4738136"/>
                </a:cubicBezTo>
                <a:close/>
                <a:moveTo>
                  <a:pt x="11677434" y="4696976"/>
                </a:moveTo>
                <a:cubicBezTo>
                  <a:pt x="11678109" y="4696076"/>
                  <a:pt x="11678896" y="4695176"/>
                  <a:pt x="11679571" y="4694277"/>
                </a:cubicBezTo>
                <a:cubicBezTo>
                  <a:pt x="11677547" y="4703948"/>
                  <a:pt x="11675409" y="4713620"/>
                  <a:pt x="11673386" y="4723404"/>
                </a:cubicBezTo>
                <a:cubicBezTo>
                  <a:pt x="11672823" y="4724191"/>
                  <a:pt x="11672149" y="4725090"/>
                  <a:pt x="11671586" y="4725878"/>
                </a:cubicBezTo>
                <a:cubicBezTo>
                  <a:pt x="11673498" y="4716206"/>
                  <a:pt x="11675522" y="4706535"/>
                  <a:pt x="11677434" y="4696976"/>
                </a:cubicBezTo>
                <a:close/>
                <a:moveTo>
                  <a:pt x="11680133" y="4683705"/>
                </a:moveTo>
                <a:cubicBezTo>
                  <a:pt x="11682158" y="4673809"/>
                  <a:pt x="11684069" y="4663912"/>
                  <a:pt x="11686094" y="4654016"/>
                </a:cubicBezTo>
                <a:cubicBezTo>
                  <a:pt x="11686993" y="4652891"/>
                  <a:pt x="11687893" y="4651879"/>
                  <a:pt x="11688792" y="4650755"/>
                </a:cubicBezTo>
                <a:cubicBezTo>
                  <a:pt x="11686655" y="4660651"/>
                  <a:pt x="11684519" y="4670660"/>
                  <a:pt x="11682494" y="4680557"/>
                </a:cubicBezTo>
                <a:cubicBezTo>
                  <a:pt x="11681708" y="4681681"/>
                  <a:pt x="11680921" y="4682693"/>
                  <a:pt x="11680133" y="4683705"/>
                </a:cubicBezTo>
                <a:close/>
                <a:moveTo>
                  <a:pt x="11695427" y="4642433"/>
                </a:moveTo>
                <a:cubicBezTo>
                  <a:pt x="11696215" y="4641421"/>
                  <a:pt x="11696889" y="4640521"/>
                  <a:pt x="11697677" y="4639509"/>
                </a:cubicBezTo>
                <a:cubicBezTo>
                  <a:pt x="11695540" y="4649293"/>
                  <a:pt x="11693404" y="4658964"/>
                  <a:pt x="11691154" y="4668748"/>
                </a:cubicBezTo>
                <a:cubicBezTo>
                  <a:pt x="11690480" y="4669648"/>
                  <a:pt x="11689917" y="4670548"/>
                  <a:pt x="11689243" y="4671447"/>
                </a:cubicBezTo>
                <a:cubicBezTo>
                  <a:pt x="11691379" y="4661776"/>
                  <a:pt x="11693404" y="4652104"/>
                  <a:pt x="11695427" y="4642433"/>
                </a:cubicBezTo>
                <a:close/>
                <a:moveTo>
                  <a:pt x="11691604" y="4637484"/>
                </a:moveTo>
                <a:cubicBezTo>
                  <a:pt x="11690592" y="4638722"/>
                  <a:pt x="11689692" y="4639846"/>
                  <a:pt x="11688680" y="4641083"/>
                </a:cubicBezTo>
                <a:cubicBezTo>
                  <a:pt x="11690592" y="4631412"/>
                  <a:pt x="11692616" y="4621740"/>
                  <a:pt x="11694528" y="4612181"/>
                </a:cubicBezTo>
                <a:cubicBezTo>
                  <a:pt x="11695540" y="4610944"/>
                  <a:pt x="11696664" y="4609707"/>
                  <a:pt x="11697677" y="4608582"/>
                </a:cubicBezTo>
                <a:cubicBezTo>
                  <a:pt x="11695652" y="4618254"/>
                  <a:pt x="11693629" y="4627925"/>
                  <a:pt x="11691604" y="4637484"/>
                </a:cubicBezTo>
                <a:close/>
                <a:moveTo>
                  <a:pt x="11682158" y="4649180"/>
                </a:moveTo>
                <a:cubicBezTo>
                  <a:pt x="11681145" y="4650530"/>
                  <a:pt x="11680020" y="4651767"/>
                  <a:pt x="11678896" y="4653116"/>
                </a:cubicBezTo>
                <a:cubicBezTo>
                  <a:pt x="11680808" y="4643333"/>
                  <a:pt x="11682719" y="4633436"/>
                  <a:pt x="11684519" y="4623652"/>
                </a:cubicBezTo>
                <a:cubicBezTo>
                  <a:pt x="11685756" y="4622302"/>
                  <a:pt x="11686880" y="4620953"/>
                  <a:pt x="11688117" y="4619604"/>
                </a:cubicBezTo>
                <a:cubicBezTo>
                  <a:pt x="11686094" y="4629387"/>
                  <a:pt x="11684181" y="4639284"/>
                  <a:pt x="11682158" y="4649180"/>
                </a:cubicBezTo>
                <a:close/>
                <a:moveTo>
                  <a:pt x="11672598" y="4660764"/>
                </a:moveTo>
                <a:cubicBezTo>
                  <a:pt x="11446330" y="4929317"/>
                  <a:pt x="10979961" y="5233969"/>
                  <a:pt x="10803288" y="5266132"/>
                </a:cubicBezTo>
                <a:cubicBezTo>
                  <a:pt x="10794966" y="5267707"/>
                  <a:pt x="10764152" y="5268494"/>
                  <a:pt x="10754931" y="5268494"/>
                </a:cubicBezTo>
                <a:cubicBezTo>
                  <a:pt x="10666650" y="5268494"/>
                  <a:pt x="10330172" y="5167393"/>
                  <a:pt x="10265620" y="5031317"/>
                </a:cubicBezTo>
                <a:cubicBezTo>
                  <a:pt x="10228846" y="4953608"/>
                  <a:pt x="10124596" y="4865552"/>
                  <a:pt x="10023833" y="4780420"/>
                </a:cubicBezTo>
                <a:cubicBezTo>
                  <a:pt x="9916659" y="4689891"/>
                  <a:pt x="9815558" y="4604421"/>
                  <a:pt x="9796665" y="4535934"/>
                </a:cubicBezTo>
                <a:cubicBezTo>
                  <a:pt x="9752693" y="4376242"/>
                  <a:pt x="9573434" y="4209240"/>
                  <a:pt x="9400134" y="4047860"/>
                </a:cubicBezTo>
                <a:cubicBezTo>
                  <a:pt x="9350651" y="4001752"/>
                  <a:pt x="9300720" y="3955306"/>
                  <a:pt x="9253711" y="3908748"/>
                </a:cubicBezTo>
                <a:cubicBezTo>
                  <a:pt x="9253711" y="3908523"/>
                  <a:pt x="9253600" y="3908411"/>
                  <a:pt x="9253600" y="3908186"/>
                </a:cubicBezTo>
                <a:cubicBezTo>
                  <a:pt x="9300157" y="3951370"/>
                  <a:pt x="9349414" y="3994442"/>
                  <a:pt x="9398222" y="4037064"/>
                </a:cubicBezTo>
                <a:cubicBezTo>
                  <a:pt x="9573996" y="4190684"/>
                  <a:pt x="9755842" y="4349589"/>
                  <a:pt x="9797227" y="4499947"/>
                </a:cubicBezTo>
                <a:cubicBezTo>
                  <a:pt x="9815783" y="4567535"/>
                  <a:pt x="9918571" y="4649405"/>
                  <a:pt x="10027432" y="4736112"/>
                </a:cubicBezTo>
                <a:cubicBezTo>
                  <a:pt x="10129769" y="4817645"/>
                  <a:pt x="10235593" y="4901989"/>
                  <a:pt x="10270344" y="4975312"/>
                </a:cubicBezTo>
                <a:cubicBezTo>
                  <a:pt x="10332758" y="5107115"/>
                  <a:pt x="10672273" y="5205067"/>
                  <a:pt x="10761903" y="5205067"/>
                </a:cubicBezTo>
                <a:cubicBezTo>
                  <a:pt x="10769325" y="5205067"/>
                  <a:pt x="10801826" y="5204392"/>
                  <a:pt x="10810373" y="5202818"/>
                </a:cubicBezTo>
                <a:cubicBezTo>
                  <a:pt x="10968266" y="5174028"/>
                  <a:pt x="11443181" y="4890405"/>
                  <a:pt x="11678333" y="4630512"/>
                </a:cubicBezTo>
                <a:cubicBezTo>
                  <a:pt x="11676422" y="4640521"/>
                  <a:pt x="11674510" y="4650642"/>
                  <a:pt x="11672598" y="4660764"/>
                </a:cubicBezTo>
                <a:close/>
                <a:moveTo>
                  <a:pt x="8609545" y="3024593"/>
                </a:moveTo>
                <a:cubicBezTo>
                  <a:pt x="8393848" y="2836449"/>
                  <a:pt x="8187148" y="2719491"/>
                  <a:pt x="8070078" y="2719491"/>
                </a:cubicBezTo>
                <a:cubicBezTo>
                  <a:pt x="7975837" y="2719491"/>
                  <a:pt x="7814458" y="2795176"/>
                  <a:pt x="7627101" y="2927203"/>
                </a:cubicBezTo>
                <a:cubicBezTo>
                  <a:pt x="7497548" y="3018520"/>
                  <a:pt x="7375754" y="3122770"/>
                  <a:pt x="7294109" y="3210713"/>
                </a:cubicBezTo>
                <a:cubicBezTo>
                  <a:pt x="7377329" y="3116922"/>
                  <a:pt x="7502271" y="3005138"/>
                  <a:pt x="7633061" y="2908985"/>
                </a:cubicBezTo>
                <a:cubicBezTo>
                  <a:pt x="7818394" y="2772684"/>
                  <a:pt x="7979773" y="2694525"/>
                  <a:pt x="8075813" y="2694525"/>
                </a:cubicBezTo>
                <a:cubicBezTo>
                  <a:pt x="8195021" y="2694525"/>
                  <a:pt x="8401383" y="2815194"/>
                  <a:pt x="8614381" y="3009523"/>
                </a:cubicBezTo>
                <a:cubicBezTo>
                  <a:pt x="8812872" y="3190583"/>
                  <a:pt x="8967728" y="3391210"/>
                  <a:pt x="9028118" y="3543255"/>
                </a:cubicBezTo>
                <a:cubicBezTo>
                  <a:pt x="8968965" y="3396384"/>
                  <a:pt x="8812309" y="3201491"/>
                  <a:pt x="8609545" y="3024593"/>
                </a:cubicBezTo>
                <a:close/>
                <a:moveTo>
                  <a:pt x="6132742" y="3127043"/>
                </a:moveTo>
                <a:cubicBezTo>
                  <a:pt x="5976087" y="2929790"/>
                  <a:pt x="5814145" y="2725676"/>
                  <a:pt x="5760952" y="2532134"/>
                </a:cubicBezTo>
                <a:cubicBezTo>
                  <a:pt x="5734973" y="2437893"/>
                  <a:pt x="5629712" y="2321497"/>
                  <a:pt x="5518265" y="2198242"/>
                </a:cubicBezTo>
                <a:cubicBezTo>
                  <a:pt x="5426498" y="2096804"/>
                  <a:pt x="5331582" y="1991767"/>
                  <a:pt x="5286936" y="1902137"/>
                </a:cubicBezTo>
                <a:cubicBezTo>
                  <a:pt x="5211476" y="1750654"/>
                  <a:pt x="4926167" y="1635158"/>
                  <a:pt x="4812020" y="1635158"/>
                </a:cubicBezTo>
                <a:cubicBezTo>
                  <a:pt x="4802461" y="1635158"/>
                  <a:pt x="4772660" y="1636058"/>
                  <a:pt x="4761639" y="1638082"/>
                </a:cubicBezTo>
                <a:cubicBezTo>
                  <a:pt x="4633772" y="1661474"/>
                  <a:pt x="4414589" y="1812057"/>
                  <a:pt x="4203278" y="2021906"/>
                </a:cubicBezTo>
                <a:cubicBezTo>
                  <a:pt x="4068215" y="2156070"/>
                  <a:pt x="3958117" y="2292483"/>
                  <a:pt x="3883894" y="2415176"/>
                </a:cubicBezTo>
                <a:cubicBezTo>
                  <a:pt x="3885468" y="2406854"/>
                  <a:pt x="3887155" y="2398532"/>
                  <a:pt x="3888842" y="2390210"/>
                </a:cubicBezTo>
                <a:cubicBezTo>
                  <a:pt x="3962278" y="2259982"/>
                  <a:pt x="4073613" y="2114010"/>
                  <a:pt x="4210925" y="1971074"/>
                </a:cubicBezTo>
                <a:cubicBezTo>
                  <a:pt x="4419537" y="1754028"/>
                  <a:pt x="4638271" y="1598384"/>
                  <a:pt x="4768161" y="1574768"/>
                </a:cubicBezTo>
                <a:cubicBezTo>
                  <a:pt x="4778620" y="1572856"/>
                  <a:pt x="4806735" y="1571844"/>
                  <a:pt x="4818318" y="1571844"/>
                </a:cubicBezTo>
                <a:cubicBezTo>
                  <a:pt x="4933476" y="1571844"/>
                  <a:pt x="5212375" y="1687452"/>
                  <a:pt x="5291097" y="1845457"/>
                </a:cubicBezTo>
                <a:cubicBezTo>
                  <a:pt x="5337205" y="1938124"/>
                  <a:pt x="5429871" y="2045747"/>
                  <a:pt x="5519501" y="2149997"/>
                </a:cubicBezTo>
                <a:cubicBezTo>
                  <a:pt x="5625101" y="2272690"/>
                  <a:pt x="5734411" y="2399657"/>
                  <a:pt x="5760952" y="2496259"/>
                </a:cubicBezTo>
                <a:cubicBezTo>
                  <a:pt x="5816731" y="2698798"/>
                  <a:pt x="5975974" y="2911121"/>
                  <a:pt x="6130043" y="3116472"/>
                </a:cubicBezTo>
                <a:cubicBezTo>
                  <a:pt x="6162544" y="3159882"/>
                  <a:pt x="6195382" y="3203628"/>
                  <a:pt x="6227320" y="3247375"/>
                </a:cubicBezTo>
                <a:cubicBezTo>
                  <a:pt x="6196281" y="3207002"/>
                  <a:pt x="6164343" y="3166854"/>
                  <a:pt x="6132742" y="3127043"/>
                </a:cubicBezTo>
                <a:close/>
                <a:moveTo>
                  <a:pt x="3873435" y="2443628"/>
                </a:moveTo>
                <a:cubicBezTo>
                  <a:pt x="3871861" y="2451838"/>
                  <a:pt x="3870286" y="2459935"/>
                  <a:pt x="3868712" y="2468144"/>
                </a:cubicBezTo>
                <a:cubicBezTo>
                  <a:pt x="3868599" y="2468369"/>
                  <a:pt x="3868374" y="2468594"/>
                  <a:pt x="3868262" y="2468932"/>
                </a:cubicBezTo>
                <a:cubicBezTo>
                  <a:pt x="3869949" y="2460610"/>
                  <a:pt x="3871636" y="2452175"/>
                  <a:pt x="3873323" y="2443853"/>
                </a:cubicBezTo>
                <a:cubicBezTo>
                  <a:pt x="3873435" y="2443741"/>
                  <a:pt x="3873435" y="2443741"/>
                  <a:pt x="3873435" y="2443628"/>
                </a:cubicBezTo>
                <a:close/>
                <a:moveTo>
                  <a:pt x="3841159" y="2551139"/>
                </a:moveTo>
                <a:cubicBezTo>
                  <a:pt x="3839585" y="2558562"/>
                  <a:pt x="3838010" y="2565984"/>
                  <a:pt x="3836436" y="2573519"/>
                </a:cubicBezTo>
                <a:cubicBezTo>
                  <a:pt x="3836211" y="2573856"/>
                  <a:pt x="3835986" y="2574194"/>
                  <a:pt x="3835874" y="2574418"/>
                </a:cubicBezTo>
                <a:cubicBezTo>
                  <a:pt x="3837560" y="2566771"/>
                  <a:pt x="3839248" y="2559237"/>
                  <a:pt x="3840934" y="2551589"/>
                </a:cubicBezTo>
                <a:cubicBezTo>
                  <a:pt x="3840934" y="2551477"/>
                  <a:pt x="3841047" y="2551252"/>
                  <a:pt x="3841159" y="2551139"/>
                </a:cubicBezTo>
                <a:close/>
                <a:moveTo>
                  <a:pt x="3844645" y="2534720"/>
                </a:moveTo>
                <a:cubicBezTo>
                  <a:pt x="3844871" y="2533933"/>
                  <a:pt x="3844983" y="2533034"/>
                  <a:pt x="3845208" y="2532246"/>
                </a:cubicBezTo>
                <a:cubicBezTo>
                  <a:pt x="3844983" y="2533034"/>
                  <a:pt x="3844758" y="2533821"/>
                  <a:pt x="3844645" y="2534720"/>
                </a:cubicBezTo>
                <a:cubicBezTo>
                  <a:pt x="3844645" y="2534720"/>
                  <a:pt x="3844645" y="2534720"/>
                  <a:pt x="3844645" y="2534720"/>
                </a:cubicBezTo>
                <a:close/>
                <a:moveTo>
                  <a:pt x="3823953" y="2605570"/>
                </a:moveTo>
                <a:cubicBezTo>
                  <a:pt x="3822266" y="2612992"/>
                  <a:pt x="3820692" y="2620414"/>
                  <a:pt x="3819005" y="2627724"/>
                </a:cubicBezTo>
                <a:cubicBezTo>
                  <a:pt x="3818892" y="2627949"/>
                  <a:pt x="3818667" y="2628174"/>
                  <a:pt x="3818555" y="2628399"/>
                </a:cubicBezTo>
                <a:cubicBezTo>
                  <a:pt x="3820354" y="2620864"/>
                  <a:pt x="3822041" y="2613217"/>
                  <a:pt x="3823840" y="2605682"/>
                </a:cubicBezTo>
                <a:cubicBezTo>
                  <a:pt x="3823840" y="2605682"/>
                  <a:pt x="3823840" y="2605682"/>
                  <a:pt x="3823953" y="2605570"/>
                </a:cubicBezTo>
                <a:close/>
                <a:moveTo>
                  <a:pt x="3815294" y="2644256"/>
                </a:moveTo>
                <a:cubicBezTo>
                  <a:pt x="3813382" y="2652690"/>
                  <a:pt x="3811582" y="2661012"/>
                  <a:pt x="3809671" y="2669447"/>
                </a:cubicBezTo>
                <a:cubicBezTo>
                  <a:pt x="3809333" y="2670009"/>
                  <a:pt x="3808996" y="2670571"/>
                  <a:pt x="3808546" y="2671021"/>
                </a:cubicBezTo>
                <a:cubicBezTo>
                  <a:pt x="3810570" y="2662474"/>
                  <a:pt x="3812482" y="2653927"/>
                  <a:pt x="3814506" y="2645493"/>
                </a:cubicBezTo>
                <a:cubicBezTo>
                  <a:pt x="3814844" y="2645043"/>
                  <a:pt x="3815069" y="2644593"/>
                  <a:pt x="3815294" y="2644256"/>
                </a:cubicBezTo>
                <a:close/>
                <a:moveTo>
                  <a:pt x="3800899" y="2682379"/>
                </a:moveTo>
                <a:cubicBezTo>
                  <a:pt x="3800449" y="2683054"/>
                  <a:pt x="3799999" y="2683729"/>
                  <a:pt x="3799549" y="2684404"/>
                </a:cubicBezTo>
                <a:cubicBezTo>
                  <a:pt x="3801574" y="2676419"/>
                  <a:pt x="3803485" y="2668322"/>
                  <a:pt x="3805397" y="2660225"/>
                </a:cubicBezTo>
                <a:cubicBezTo>
                  <a:pt x="3805735" y="2659663"/>
                  <a:pt x="3806072" y="2658988"/>
                  <a:pt x="3806522" y="2658426"/>
                </a:cubicBezTo>
                <a:cubicBezTo>
                  <a:pt x="3804722" y="2666410"/>
                  <a:pt x="3802811" y="2674395"/>
                  <a:pt x="3800899" y="2682379"/>
                </a:cubicBezTo>
                <a:close/>
                <a:moveTo>
                  <a:pt x="3791340" y="2697449"/>
                </a:moveTo>
                <a:cubicBezTo>
                  <a:pt x="3791227" y="2697561"/>
                  <a:pt x="3791227" y="2697674"/>
                  <a:pt x="3791115" y="2697786"/>
                </a:cubicBezTo>
                <a:cubicBezTo>
                  <a:pt x="3792352" y="2692838"/>
                  <a:pt x="3793701" y="2687777"/>
                  <a:pt x="3794939" y="2682829"/>
                </a:cubicBezTo>
                <a:cubicBezTo>
                  <a:pt x="3793701" y="2687665"/>
                  <a:pt x="3792577" y="2692501"/>
                  <a:pt x="3791340" y="2697449"/>
                </a:cubicBezTo>
                <a:close/>
                <a:moveTo>
                  <a:pt x="3776720" y="2733998"/>
                </a:moveTo>
                <a:cubicBezTo>
                  <a:pt x="3775033" y="2740633"/>
                  <a:pt x="3773234" y="2747156"/>
                  <a:pt x="3771547" y="2753791"/>
                </a:cubicBezTo>
                <a:cubicBezTo>
                  <a:pt x="3771322" y="2754128"/>
                  <a:pt x="3771097" y="2754578"/>
                  <a:pt x="3770872" y="2754916"/>
                </a:cubicBezTo>
                <a:cubicBezTo>
                  <a:pt x="3772784" y="2748056"/>
                  <a:pt x="3774696" y="2741196"/>
                  <a:pt x="3776495" y="2734448"/>
                </a:cubicBezTo>
                <a:cubicBezTo>
                  <a:pt x="3776495" y="2734223"/>
                  <a:pt x="3776608" y="2734111"/>
                  <a:pt x="3776720" y="2733998"/>
                </a:cubicBezTo>
                <a:close/>
                <a:moveTo>
                  <a:pt x="3786167" y="2716904"/>
                </a:moveTo>
                <a:cubicBezTo>
                  <a:pt x="3786392" y="2716567"/>
                  <a:pt x="3786504" y="2716342"/>
                  <a:pt x="3786729" y="2716005"/>
                </a:cubicBezTo>
                <a:cubicBezTo>
                  <a:pt x="3784930" y="2723427"/>
                  <a:pt x="3783018" y="2730849"/>
                  <a:pt x="3781219" y="2738159"/>
                </a:cubicBezTo>
                <a:cubicBezTo>
                  <a:pt x="3780881" y="2738722"/>
                  <a:pt x="3780544" y="2739171"/>
                  <a:pt x="3780206" y="2739734"/>
                </a:cubicBezTo>
                <a:cubicBezTo>
                  <a:pt x="3782231" y="2732199"/>
                  <a:pt x="3784255" y="2724552"/>
                  <a:pt x="3786167" y="2716904"/>
                </a:cubicBezTo>
                <a:close/>
                <a:moveTo>
                  <a:pt x="3795276" y="2701947"/>
                </a:moveTo>
                <a:cubicBezTo>
                  <a:pt x="3795838" y="2701048"/>
                  <a:pt x="3796400" y="2700148"/>
                  <a:pt x="3797075" y="2699136"/>
                </a:cubicBezTo>
                <a:cubicBezTo>
                  <a:pt x="3795163" y="2707120"/>
                  <a:pt x="3793364" y="2714993"/>
                  <a:pt x="3791452" y="2722977"/>
                </a:cubicBezTo>
                <a:cubicBezTo>
                  <a:pt x="3790665" y="2724102"/>
                  <a:pt x="3789990" y="2725114"/>
                  <a:pt x="3789316" y="2726126"/>
                </a:cubicBezTo>
                <a:cubicBezTo>
                  <a:pt x="3791227" y="2718141"/>
                  <a:pt x="3793251" y="2710044"/>
                  <a:pt x="3795276" y="2701947"/>
                </a:cubicBezTo>
                <a:close/>
                <a:moveTo>
                  <a:pt x="3804835" y="2687103"/>
                </a:moveTo>
                <a:cubicBezTo>
                  <a:pt x="3805285" y="2686428"/>
                  <a:pt x="3805735" y="2685753"/>
                  <a:pt x="3806185" y="2685078"/>
                </a:cubicBezTo>
                <a:cubicBezTo>
                  <a:pt x="3804273" y="2693400"/>
                  <a:pt x="3802473" y="2701722"/>
                  <a:pt x="3800562" y="2710157"/>
                </a:cubicBezTo>
                <a:cubicBezTo>
                  <a:pt x="3799999" y="2710944"/>
                  <a:pt x="3799437" y="2711731"/>
                  <a:pt x="3798762" y="2712631"/>
                </a:cubicBezTo>
                <a:cubicBezTo>
                  <a:pt x="3800899" y="2703972"/>
                  <a:pt x="3802811" y="2695537"/>
                  <a:pt x="3804835" y="2687103"/>
                </a:cubicBezTo>
                <a:close/>
                <a:moveTo>
                  <a:pt x="3813607" y="2674282"/>
                </a:moveTo>
                <a:cubicBezTo>
                  <a:pt x="3814282" y="2673270"/>
                  <a:pt x="3814956" y="2672258"/>
                  <a:pt x="3815743" y="2671246"/>
                </a:cubicBezTo>
                <a:cubicBezTo>
                  <a:pt x="3813944" y="2679905"/>
                  <a:pt x="3812032" y="2688565"/>
                  <a:pt x="3810233" y="2697337"/>
                </a:cubicBezTo>
                <a:cubicBezTo>
                  <a:pt x="3809446" y="2698349"/>
                  <a:pt x="3808659" y="2699473"/>
                  <a:pt x="3807871" y="2700485"/>
                </a:cubicBezTo>
                <a:cubicBezTo>
                  <a:pt x="3809671" y="2691714"/>
                  <a:pt x="3811695" y="2682942"/>
                  <a:pt x="3813607" y="2674282"/>
                </a:cubicBezTo>
                <a:close/>
                <a:moveTo>
                  <a:pt x="3822716" y="2661349"/>
                </a:moveTo>
                <a:cubicBezTo>
                  <a:pt x="3823503" y="2660225"/>
                  <a:pt x="3824290" y="2659100"/>
                  <a:pt x="3825190" y="2657976"/>
                </a:cubicBezTo>
                <a:cubicBezTo>
                  <a:pt x="3823953" y="2663936"/>
                  <a:pt x="3822716" y="2670009"/>
                  <a:pt x="3821591" y="2675969"/>
                </a:cubicBezTo>
                <a:cubicBezTo>
                  <a:pt x="3821029" y="2678893"/>
                  <a:pt x="3820354" y="2681817"/>
                  <a:pt x="3819792" y="2684854"/>
                </a:cubicBezTo>
                <a:cubicBezTo>
                  <a:pt x="3818892" y="2685978"/>
                  <a:pt x="3817880" y="2687215"/>
                  <a:pt x="3816981" y="2688340"/>
                </a:cubicBezTo>
                <a:cubicBezTo>
                  <a:pt x="3818892" y="2679343"/>
                  <a:pt x="3820804" y="2670346"/>
                  <a:pt x="3822716" y="2661349"/>
                </a:cubicBezTo>
                <a:close/>
                <a:moveTo>
                  <a:pt x="3831937" y="2648866"/>
                </a:moveTo>
                <a:cubicBezTo>
                  <a:pt x="3832837" y="2647629"/>
                  <a:pt x="3833737" y="2646393"/>
                  <a:pt x="3834749" y="2645155"/>
                </a:cubicBezTo>
                <a:cubicBezTo>
                  <a:pt x="3832950" y="2654377"/>
                  <a:pt x="3831263" y="2663486"/>
                  <a:pt x="3829463" y="2672708"/>
                </a:cubicBezTo>
                <a:cubicBezTo>
                  <a:pt x="3828451" y="2673945"/>
                  <a:pt x="3827439" y="2675294"/>
                  <a:pt x="3826314" y="2676532"/>
                </a:cubicBezTo>
                <a:cubicBezTo>
                  <a:pt x="3828226" y="2667422"/>
                  <a:pt x="3830026" y="2658088"/>
                  <a:pt x="3831937" y="2648866"/>
                </a:cubicBezTo>
                <a:close/>
                <a:moveTo>
                  <a:pt x="3841272" y="2636721"/>
                </a:moveTo>
                <a:cubicBezTo>
                  <a:pt x="4055619" y="2361083"/>
                  <a:pt x="4549428" y="2034051"/>
                  <a:pt x="4732062" y="2000764"/>
                </a:cubicBezTo>
                <a:cubicBezTo>
                  <a:pt x="4740384" y="1999189"/>
                  <a:pt x="4771198" y="1998402"/>
                  <a:pt x="4780194" y="1998402"/>
                </a:cubicBezTo>
                <a:cubicBezTo>
                  <a:pt x="4866226" y="1998402"/>
                  <a:pt x="5180887" y="2088369"/>
                  <a:pt x="5243976" y="2215111"/>
                </a:cubicBezTo>
                <a:cubicBezTo>
                  <a:pt x="5282662" y="2292820"/>
                  <a:pt x="5389499" y="2383125"/>
                  <a:pt x="5492849" y="2470506"/>
                </a:cubicBezTo>
                <a:cubicBezTo>
                  <a:pt x="5602159" y="2562835"/>
                  <a:pt x="5715068" y="2658426"/>
                  <a:pt x="5735086" y="2731074"/>
                </a:cubicBezTo>
                <a:cubicBezTo>
                  <a:pt x="5779058" y="2890766"/>
                  <a:pt x="5957418" y="3057769"/>
                  <a:pt x="6129931" y="3219148"/>
                </a:cubicBezTo>
                <a:cubicBezTo>
                  <a:pt x="6174577" y="3260983"/>
                  <a:pt x="6219673" y="3303155"/>
                  <a:pt x="6262520" y="3345327"/>
                </a:cubicBezTo>
                <a:cubicBezTo>
                  <a:pt x="6262633" y="3345777"/>
                  <a:pt x="6262745" y="3346114"/>
                  <a:pt x="6262858" y="3346564"/>
                </a:cubicBezTo>
                <a:cubicBezTo>
                  <a:pt x="6220573" y="3307541"/>
                  <a:pt x="6176151" y="3268517"/>
                  <a:pt x="6132292" y="3229944"/>
                </a:cubicBezTo>
                <a:cubicBezTo>
                  <a:pt x="5957305" y="3076212"/>
                  <a:pt x="5776471" y="2917307"/>
                  <a:pt x="5735086" y="2766949"/>
                </a:cubicBezTo>
                <a:cubicBezTo>
                  <a:pt x="5715406" y="2695425"/>
                  <a:pt x="5605983" y="2608156"/>
                  <a:pt x="5490037" y="2515715"/>
                </a:cubicBezTo>
                <a:cubicBezTo>
                  <a:pt x="5385000" y="2431933"/>
                  <a:pt x="5276477" y="2345339"/>
                  <a:pt x="5239928" y="2271903"/>
                </a:cubicBezTo>
                <a:cubicBezTo>
                  <a:pt x="5178750" y="2148985"/>
                  <a:pt x="4861277" y="2061829"/>
                  <a:pt x="4774009" y="2061829"/>
                </a:cubicBezTo>
                <a:cubicBezTo>
                  <a:pt x="4766699" y="2061829"/>
                  <a:pt x="4734198" y="2062504"/>
                  <a:pt x="4725651" y="2064078"/>
                </a:cubicBezTo>
                <a:cubicBezTo>
                  <a:pt x="4562586" y="2093880"/>
                  <a:pt x="4059893" y="2397745"/>
                  <a:pt x="3835986" y="2665061"/>
                </a:cubicBezTo>
                <a:cubicBezTo>
                  <a:pt x="3837560" y="2655727"/>
                  <a:pt x="3839360" y="2646168"/>
                  <a:pt x="3841272" y="2636721"/>
                </a:cubicBezTo>
                <a:close/>
                <a:moveTo>
                  <a:pt x="6486876" y="3690802"/>
                </a:moveTo>
                <a:cubicBezTo>
                  <a:pt x="6534222" y="3840710"/>
                  <a:pt x="6698525" y="4051909"/>
                  <a:pt x="6915908" y="4242303"/>
                </a:cubicBezTo>
                <a:cubicBezTo>
                  <a:pt x="7130818" y="4430447"/>
                  <a:pt x="7337068" y="4547404"/>
                  <a:pt x="7454026" y="4547404"/>
                </a:cubicBezTo>
                <a:cubicBezTo>
                  <a:pt x="7638459" y="4547404"/>
                  <a:pt x="8029593" y="4267943"/>
                  <a:pt x="8221336" y="4063380"/>
                </a:cubicBezTo>
                <a:cubicBezTo>
                  <a:pt x="8138228" y="4155821"/>
                  <a:pt x="8016548" y="4264457"/>
                  <a:pt x="7889693" y="4358023"/>
                </a:cubicBezTo>
                <a:cubicBezTo>
                  <a:pt x="7704923" y="4494324"/>
                  <a:pt x="7543881" y="4572483"/>
                  <a:pt x="7447954" y="4572483"/>
                </a:cubicBezTo>
                <a:cubicBezTo>
                  <a:pt x="7328859" y="4572483"/>
                  <a:pt x="7122946" y="4451814"/>
                  <a:pt x="6910735" y="4257484"/>
                </a:cubicBezTo>
                <a:cubicBezTo>
                  <a:pt x="6697850" y="4062592"/>
                  <a:pt x="6535121" y="3844984"/>
                  <a:pt x="6486089" y="3689565"/>
                </a:cubicBezTo>
                <a:cubicBezTo>
                  <a:pt x="6482378" y="3677982"/>
                  <a:pt x="6478442" y="3666286"/>
                  <a:pt x="6474056" y="3654478"/>
                </a:cubicBezTo>
                <a:cubicBezTo>
                  <a:pt x="6478779" y="3666623"/>
                  <a:pt x="6483052" y="3678769"/>
                  <a:pt x="6486876" y="3690802"/>
                </a:cubicBezTo>
                <a:close/>
                <a:moveTo>
                  <a:pt x="11328248" y="5238467"/>
                </a:moveTo>
                <a:cubicBezTo>
                  <a:pt x="11116712" y="5447754"/>
                  <a:pt x="10897754" y="5597887"/>
                  <a:pt x="10770338" y="5621166"/>
                </a:cubicBezTo>
                <a:cubicBezTo>
                  <a:pt x="10760216" y="5622965"/>
                  <a:pt x="10732101" y="5623978"/>
                  <a:pt x="10720406" y="5623978"/>
                </a:cubicBezTo>
                <a:cubicBezTo>
                  <a:pt x="10599062" y="5623978"/>
                  <a:pt x="10299246" y="5493075"/>
                  <a:pt x="10224347" y="5334845"/>
                </a:cubicBezTo>
                <a:cubicBezTo>
                  <a:pt x="10181276" y="5243753"/>
                  <a:pt x="10087822" y="5140403"/>
                  <a:pt x="9997630" y="5040426"/>
                </a:cubicBezTo>
                <a:cubicBezTo>
                  <a:pt x="9894392" y="4926168"/>
                  <a:pt x="9796890" y="4818207"/>
                  <a:pt x="9773049" y="4731501"/>
                </a:cubicBezTo>
                <a:cubicBezTo>
                  <a:pt x="9719293" y="4536271"/>
                  <a:pt x="9556227" y="4331595"/>
                  <a:pt x="9398446" y="4133779"/>
                </a:cubicBezTo>
                <a:cubicBezTo>
                  <a:pt x="9360773" y="4086546"/>
                  <a:pt x="9322762" y="4038864"/>
                  <a:pt x="9286100" y="3991069"/>
                </a:cubicBezTo>
                <a:cubicBezTo>
                  <a:pt x="9322087" y="4035265"/>
                  <a:pt x="9359311" y="4079237"/>
                  <a:pt x="9396198" y="4122983"/>
                </a:cubicBezTo>
                <a:cubicBezTo>
                  <a:pt x="9556565" y="4312815"/>
                  <a:pt x="9722330" y="4509168"/>
                  <a:pt x="9773611" y="4695401"/>
                </a:cubicBezTo>
                <a:cubicBezTo>
                  <a:pt x="9797002" y="4780308"/>
                  <a:pt x="9895629" y="4884108"/>
                  <a:pt x="10000104" y="4993981"/>
                </a:cubicBezTo>
                <a:cubicBezTo>
                  <a:pt x="10092208" y="5090920"/>
                  <a:pt x="10187461" y="5191122"/>
                  <a:pt x="10228959" y="5278615"/>
                </a:cubicBezTo>
                <a:cubicBezTo>
                  <a:pt x="10305993" y="5441344"/>
                  <a:pt x="10618518" y="5560326"/>
                  <a:pt x="10727378" y="5560326"/>
                </a:cubicBezTo>
                <a:cubicBezTo>
                  <a:pt x="10736937" y="5560326"/>
                  <a:pt x="10766963" y="5559426"/>
                  <a:pt x="10777535" y="5557514"/>
                </a:cubicBezTo>
                <a:cubicBezTo>
                  <a:pt x="10974226" y="5521639"/>
                  <a:pt x="11416641" y="5166718"/>
                  <a:pt x="11636949" y="4845872"/>
                </a:cubicBezTo>
                <a:cubicBezTo>
                  <a:pt x="11635262" y="4854756"/>
                  <a:pt x="11633462" y="4863753"/>
                  <a:pt x="11631664" y="4872637"/>
                </a:cubicBezTo>
                <a:cubicBezTo>
                  <a:pt x="11558002" y="4987908"/>
                  <a:pt x="11453977" y="5114087"/>
                  <a:pt x="11328248" y="5238467"/>
                </a:cubicBezTo>
                <a:close/>
                <a:moveTo>
                  <a:pt x="11643696" y="4835863"/>
                </a:moveTo>
                <a:cubicBezTo>
                  <a:pt x="11644034" y="4835413"/>
                  <a:pt x="11644372" y="4834963"/>
                  <a:pt x="11644595" y="4834513"/>
                </a:cubicBezTo>
                <a:cubicBezTo>
                  <a:pt x="11642797" y="4843173"/>
                  <a:pt x="11641110" y="4851832"/>
                  <a:pt x="11639310" y="4860491"/>
                </a:cubicBezTo>
                <a:cubicBezTo>
                  <a:pt x="11639085" y="4860829"/>
                  <a:pt x="11638860" y="4861166"/>
                  <a:pt x="11638636" y="4861504"/>
                </a:cubicBezTo>
                <a:cubicBezTo>
                  <a:pt x="11640434" y="4852957"/>
                  <a:pt x="11642122" y="4844410"/>
                  <a:pt x="11643696" y="4835863"/>
                </a:cubicBezTo>
                <a:close/>
                <a:moveTo>
                  <a:pt x="11646733" y="4848683"/>
                </a:moveTo>
                <a:cubicBezTo>
                  <a:pt x="11648420" y="4840361"/>
                  <a:pt x="11650106" y="4832152"/>
                  <a:pt x="11651793" y="4823830"/>
                </a:cubicBezTo>
                <a:cubicBezTo>
                  <a:pt x="11652018" y="4823605"/>
                  <a:pt x="11652131" y="4823267"/>
                  <a:pt x="11652243" y="4823042"/>
                </a:cubicBezTo>
                <a:cubicBezTo>
                  <a:pt x="11650443" y="4831477"/>
                  <a:pt x="11648645" y="4839911"/>
                  <a:pt x="11646845" y="4848346"/>
                </a:cubicBezTo>
                <a:cubicBezTo>
                  <a:pt x="11646845" y="4848458"/>
                  <a:pt x="11646733" y="4848571"/>
                  <a:pt x="11646733" y="4848683"/>
                </a:cubicBezTo>
                <a:close/>
                <a:moveTo>
                  <a:pt x="11655055" y="4807411"/>
                </a:moveTo>
                <a:cubicBezTo>
                  <a:pt x="11656854" y="4798301"/>
                  <a:pt x="11658765" y="4789192"/>
                  <a:pt x="11660565" y="4780083"/>
                </a:cubicBezTo>
                <a:cubicBezTo>
                  <a:pt x="11660903" y="4779521"/>
                  <a:pt x="11661241" y="4779071"/>
                  <a:pt x="11661577" y="4778509"/>
                </a:cubicBezTo>
                <a:cubicBezTo>
                  <a:pt x="11659666" y="4787730"/>
                  <a:pt x="11657641" y="4797064"/>
                  <a:pt x="11655729" y="4806286"/>
                </a:cubicBezTo>
                <a:cubicBezTo>
                  <a:pt x="11655505" y="4806736"/>
                  <a:pt x="11655280" y="4807073"/>
                  <a:pt x="11655055" y="4807411"/>
                </a:cubicBezTo>
                <a:close/>
                <a:moveTo>
                  <a:pt x="11663489" y="4765913"/>
                </a:moveTo>
                <a:cubicBezTo>
                  <a:pt x="11665289" y="4757141"/>
                  <a:pt x="11666975" y="4748482"/>
                  <a:pt x="11668774" y="4739710"/>
                </a:cubicBezTo>
                <a:cubicBezTo>
                  <a:pt x="11669337" y="4739035"/>
                  <a:pt x="11669786" y="4738248"/>
                  <a:pt x="11670349" y="4737573"/>
                </a:cubicBezTo>
                <a:cubicBezTo>
                  <a:pt x="11669000" y="4744096"/>
                  <a:pt x="11667650" y="4750619"/>
                  <a:pt x="11666188" y="4757029"/>
                </a:cubicBezTo>
                <a:cubicBezTo>
                  <a:pt x="11665738" y="4759390"/>
                  <a:pt x="11665176" y="4761752"/>
                  <a:pt x="11664726" y="4764114"/>
                </a:cubicBezTo>
                <a:cubicBezTo>
                  <a:pt x="11664388" y="4764676"/>
                  <a:pt x="11663939" y="4765238"/>
                  <a:pt x="11663489" y="4765913"/>
                </a:cubicBezTo>
                <a:close/>
                <a:moveTo>
                  <a:pt x="11672036" y="4753093"/>
                </a:moveTo>
                <a:cubicBezTo>
                  <a:pt x="11673836" y="4744658"/>
                  <a:pt x="11675634" y="4736224"/>
                  <a:pt x="11677434" y="4727789"/>
                </a:cubicBezTo>
                <a:cubicBezTo>
                  <a:pt x="11677772" y="4727227"/>
                  <a:pt x="11678221" y="4726777"/>
                  <a:pt x="11678558" y="4726215"/>
                </a:cubicBezTo>
                <a:cubicBezTo>
                  <a:pt x="11676647" y="4734762"/>
                  <a:pt x="11674735" y="4743309"/>
                  <a:pt x="11672935" y="4751856"/>
                </a:cubicBezTo>
                <a:cubicBezTo>
                  <a:pt x="11672486" y="4752305"/>
                  <a:pt x="11672261" y="4752755"/>
                  <a:pt x="11672036" y="4753093"/>
                </a:cubicBezTo>
                <a:close/>
                <a:moveTo>
                  <a:pt x="11680471" y="4713282"/>
                </a:moveTo>
                <a:cubicBezTo>
                  <a:pt x="11682494" y="4703948"/>
                  <a:pt x="11684406" y="4694614"/>
                  <a:pt x="11686431" y="4685280"/>
                </a:cubicBezTo>
                <a:cubicBezTo>
                  <a:pt x="11686993" y="4684492"/>
                  <a:pt x="11687556" y="4683705"/>
                  <a:pt x="11688117" y="4683031"/>
                </a:cubicBezTo>
                <a:cubicBezTo>
                  <a:pt x="11685981" y="4692477"/>
                  <a:pt x="11683956" y="4701924"/>
                  <a:pt x="11681820" y="4711370"/>
                </a:cubicBezTo>
                <a:cubicBezTo>
                  <a:pt x="11681370" y="4711932"/>
                  <a:pt x="11680921" y="4712607"/>
                  <a:pt x="11680471" y="4713282"/>
                </a:cubicBezTo>
                <a:close/>
                <a:moveTo>
                  <a:pt x="11695202" y="4673359"/>
                </a:moveTo>
                <a:cubicBezTo>
                  <a:pt x="11695652" y="4672684"/>
                  <a:pt x="11696103" y="4672122"/>
                  <a:pt x="11696552" y="4671447"/>
                </a:cubicBezTo>
                <a:cubicBezTo>
                  <a:pt x="11694415" y="4680669"/>
                  <a:pt x="11692278" y="4689891"/>
                  <a:pt x="11690142" y="4699112"/>
                </a:cubicBezTo>
                <a:cubicBezTo>
                  <a:pt x="11689804" y="4699674"/>
                  <a:pt x="11689467" y="4700124"/>
                  <a:pt x="11689130" y="4700687"/>
                </a:cubicBezTo>
                <a:cubicBezTo>
                  <a:pt x="11691154" y="4691577"/>
                  <a:pt x="11693179" y="4682468"/>
                  <a:pt x="11695202" y="4673359"/>
                </a:cubicBezTo>
                <a:close/>
                <a:moveTo>
                  <a:pt x="11698464" y="4658852"/>
                </a:moveTo>
                <a:cubicBezTo>
                  <a:pt x="11700601" y="4649518"/>
                  <a:pt x="11702625" y="4640071"/>
                  <a:pt x="11704762" y="4630737"/>
                </a:cubicBezTo>
                <a:cubicBezTo>
                  <a:pt x="11705436" y="4629837"/>
                  <a:pt x="11706112" y="4628937"/>
                  <a:pt x="11706786" y="4628038"/>
                </a:cubicBezTo>
                <a:cubicBezTo>
                  <a:pt x="11704537" y="4637597"/>
                  <a:pt x="11702287" y="4647044"/>
                  <a:pt x="11700151" y="4656603"/>
                </a:cubicBezTo>
                <a:cubicBezTo>
                  <a:pt x="11699476" y="4657277"/>
                  <a:pt x="11698914" y="4658065"/>
                  <a:pt x="11698464" y="4658852"/>
                </a:cubicBezTo>
                <a:close/>
                <a:moveTo>
                  <a:pt x="11713983" y="4618367"/>
                </a:moveTo>
                <a:cubicBezTo>
                  <a:pt x="11714434" y="4617804"/>
                  <a:pt x="11714882" y="4617242"/>
                  <a:pt x="11715220" y="4616679"/>
                </a:cubicBezTo>
                <a:cubicBezTo>
                  <a:pt x="11712972" y="4625901"/>
                  <a:pt x="11710721" y="4635123"/>
                  <a:pt x="11708473" y="4644345"/>
                </a:cubicBezTo>
                <a:cubicBezTo>
                  <a:pt x="11708135" y="4644794"/>
                  <a:pt x="11707910" y="4645244"/>
                  <a:pt x="11707574" y="4645694"/>
                </a:cubicBezTo>
                <a:cubicBezTo>
                  <a:pt x="11709710" y="4636472"/>
                  <a:pt x="11711847" y="4627476"/>
                  <a:pt x="11713983" y="4618367"/>
                </a:cubicBezTo>
                <a:close/>
                <a:moveTo>
                  <a:pt x="11717470" y="4603409"/>
                </a:moveTo>
                <a:cubicBezTo>
                  <a:pt x="11719494" y="4594525"/>
                  <a:pt x="11721631" y="4585753"/>
                  <a:pt x="11723655" y="4576869"/>
                </a:cubicBezTo>
                <a:cubicBezTo>
                  <a:pt x="11724330" y="4576082"/>
                  <a:pt x="11724891" y="4575182"/>
                  <a:pt x="11725567" y="4574395"/>
                </a:cubicBezTo>
                <a:cubicBezTo>
                  <a:pt x="11723317" y="4583392"/>
                  <a:pt x="11721181" y="4592388"/>
                  <a:pt x="11718932" y="4601385"/>
                </a:cubicBezTo>
                <a:cubicBezTo>
                  <a:pt x="11718482" y="4602060"/>
                  <a:pt x="11717919" y="4602735"/>
                  <a:pt x="11717470" y="4603409"/>
                </a:cubicBezTo>
                <a:close/>
                <a:moveTo>
                  <a:pt x="11720056" y="4571021"/>
                </a:moveTo>
                <a:cubicBezTo>
                  <a:pt x="11719156" y="4572146"/>
                  <a:pt x="11718144" y="4573383"/>
                  <a:pt x="11717245" y="4574620"/>
                </a:cubicBezTo>
                <a:cubicBezTo>
                  <a:pt x="11719381" y="4564948"/>
                  <a:pt x="11721631" y="4555277"/>
                  <a:pt x="11723767" y="4545605"/>
                </a:cubicBezTo>
                <a:cubicBezTo>
                  <a:pt x="11724891" y="4544256"/>
                  <a:pt x="11726016" y="4543019"/>
                  <a:pt x="11727029" y="4541669"/>
                </a:cubicBezTo>
                <a:cubicBezTo>
                  <a:pt x="11724666" y="4551453"/>
                  <a:pt x="11722418" y="4561237"/>
                  <a:pt x="11720056" y="4571021"/>
                </a:cubicBezTo>
                <a:close/>
                <a:moveTo>
                  <a:pt x="11710273" y="4583167"/>
                </a:moveTo>
                <a:cubicBezTo>
                  <a:pt x="11709259" y="4584404"/>
                  <a:pt x="11708248" y="4585641"/>
                  <a:pt x="11707236" y="4586990"/>
                </a:cubicBezTo>
                <a:cubicBezTo>
                  <a:pt x="11709372" y="4576981"/>
                  <a:pt x="11711509" y="4567085"/>
                  <a:pt x="11713646" y="4557076"/>
                </a:cubicBezTo>
                <a:cubicBezTo>
                  <a:pt x="11714770" y="4555727"/>
                  <a:pt x="11715896" y="4554489"/>
                  <a:pt x="11717020" y="4553140"/>
                </a:cubicBezTo>
                <a:cubicBezTo>
                  <a:pt x="11714770" y="4563149"/>
                  <a:pt x="11712521" y="4573158"/>
                  <a:pt x="11710273" y="4583167"/>
                </a:cubicBezTo>
                <a:close/>
                <a:moveTo>
                  <a:pt x="11700601" y="4594862"/>
                </a:moveTo>
                <a:cubicBezTo>
                  <a:pt x="11699476" y="4596212"/>
                  <a:pt x="11698351" y="4597562"/>
                  <a:pt x="11697227" y="4598911"/>
                </a:cubicBezTo>
                <a:cubicBezTo>
                  <a:pt x="11697677" y="4596549"/>
                  <a:pt x="11698239" y="4594188"/>
                  <a:pt x="11698689" y="4591826"/>
                </a:cubicBezTo>
                <a:cubicBezTo>
                  <a:pt x="11700264" y="4583954"/>
                  <a:pt x="11701838" y="4576194"/>
                  <a:pt x="11703413" y="4568322"/>
                </a:cubicBezTo>
                <a:cubicBezTo>
                  <a:pt x="11704650" y="4566973"/>
                  <a:pt x="11705887" y="4565623"/>
                  <a:pt x="11707123" y="4564273"/>
                </a:cubicBezTo>
                <a:cubicBezTo>
                  <a:pt x="11704986" y="4574395"/>
                  <a:pt x="11702737" y="4584629"/>
                  <a:pt x="11700601" y="4594862"/>
                </a:cubicBezTo>
                <a:close/>
                <a:moveTo>
                  <a:pt x="11694190" y="4589464"/>
                </a:moveTo>
                <a:cubicBezTo>
                  <a:pt x="11693066" y="4595087"/>
                  <a:pt x="11691942" y="4600823"/>
                  <a:pt x="11690817" y="4606446"/>
                </a:cubicBezTo>
                <a:cubicBezTo>
                  <a:pt x="11689579" y="4607908"/>
                  <a:pt x="11688342" y="4609257"/>
                  <a:pt x="11687105" y="4610719"/>
                </a:cubicBezTo>
                <a:cubicBezTo>
                  <a:pt x="11689130" y="4600260"/>
                  <a:pt x="11691041" y="4589914"/>
                  <a:pt x="11693066" y="4579455"/>
                </a:cubicBezTo>
                <a:cubicBezTo>
                  <a:pt x="11694415" y="4577993"/>
                  <a:pt x="11695765" y="4576644"/>
                  <a:pt x="11697114" y="4575182"/>
                </a:cubicBezTo>
                <a:cubicBezTo>
                  <a:pt x="11696103" y="4579905"/>
                  <a:pt x="11695202" y="4584629"/>
                  <a:pt x="11694190" y="4589464"/>
                </a:cubicBezTo>
                <a:close/>
                <a:moveTo>
                  <a:pt x="11680808" y="4617692"/>
                </a:moveTo>
                <a:cubicBezTo>
                  <a:pt x="11604673" y="4703048"/>
                  <a:pt x="11496824" y="4797402"/>
                  <a:pt x="11363110" y="4894341"/>
                </a:cubicBezTo>
                <a:cubicBezTo>
                  <a:pt x="11149775" y="5049086"/>
                  <a:pt x="10917097" y="5175602"/>
                  <a:pt x="10809810" y="5195170"/>
                </a:cubicBezTo>
                <a:cubicBezTo>
                  <a:pt x="10801826" y="5196632"/>
                  <a:pt x="10771012" y="5197419"/>
                  <a:pt x="10761791" y="5197419"/>
                </a:cubicBezTo>
                <a:cubicBezTo>
                  <a:pt x="10672611" y="5197419"/>
                  <a:pt x="10335570" y="5100704"/>
                  <a:pt x="10273830" y="4970589"/>
                </a:cubicBezTo>
                <a:cubicBezTo>
                  <a:pt x="10238405" y="4895804"/>
                  <a:pt x="10132131" y="4811122"/>
                  <a:pt x="10029343" y="4729251"/>
                </a:cubicBezTo>
                <a:cubicBezTo>
                  <a:pt x="9926106" y="4646931"/>
                  <a:pt x="9819270" y="4561912"/>
                  <a:pt x="9801388" y="4496798"/>
                </a:cubicBezTo>
                <a:cubicBezTo>
                  <a:pt x="9759329" y="4344078"/>
                  <a:pt x="9576807" y="4184611"/>
                  <a:pt x="9400359" y="4030317"/>
                </a:cubicBezTo>
                <a:cubicBezTo>
                  <a:pt x="9349752" y="3986008"/>
                  <a:pt x="9298583" y="3941361"/>
                  <a:pt x="9250563" y="3896602"/>
                </a:cubicBezTo>
                <a:cubicBezTo>
                  <a:pt x="9250450" y="3896378"/>
                  <a:pt x="9250450" y="3896153"/>
                  <a:pt x="9250338" y="3895928"/>
                </a:cubicBezTo>
                <a:cubicBezTo>
                  <a:pt x="9297121" y="3936526"/>
                  <a:pt x="9347390" y="3977798"/>
                  <a:pt x="9398559" y="4019521"/>
                </a:cubicBezTo>
                <a:cubicBezTo>
                  <a:pt x="9577482" y="4166055"/>
                  <a:pt x="9762478" y="4317538"/>
                  <a:pt x="9801950" y="4460811"/>
                </a:cubicBezTo>
                <a:cubicBezTo>
                  <a:pt x="9819607" y="4525138"/>
                  <a:pt x="9923407" y="4602959"/>
                  <a:pt x="10033167" y="4685280"/>
                </a:cubicBezTo>
                <a:cubicBezTo>
                  <a:pt x="10137417" y="4763439"/>
                  <a:pt x="10245265" y="4844297"/>
                  <a:pt x="10278553" y="4914584"/>
                </a:cubicBezTo>
                <a:cubicBezTo>
                  <a:pt x="10338157" y="5040539"/>
                  <a:pt x="10678234" y="5133992"/>
                  <a:pt x="10768763" y="5133992"/>
                </a:cubicBezTo>
                <a:cubicBezTo>
                  <a:pt x="10776185" y="5133992"/>
                  <a:pt x="10808686" y="5133318"/>
                  <a:pt x="10817008" y="5131855"/>
                </a:cubicBezTo>
                <a:cubicBezTo>
                  <a:pt x="10920808" y="5112962"/>
                  <a:pt x="11158884" y="4989257"/>
                  <a:pt x="11370757" y="4844185"/>
                </a:cubicBezTo>
                <a:cubicBezTo>
                  <a:pt x="11488165" y="4763776"/>
                  <a:pt x="11589940" y="4682131"/>
                  <a:pt x="11665064" y="4608020"/>
                </a:cubicBezTo>
                <a:cubicBezTo>
                  <a:pt x="11672598" y="4600598"/>
                  <a:pt x="11679795" y="4593175"/>
                  <a:pt x="11686880" y="4585866"/>
                </a:cubicBezTo>
                <a:cubicBezTo>
                  <a:pt x="11684857" y="4596437"/>
                  <a:pt x="11682832" y="4607121"/>
                  <a:pt x="11680808" y="4617692"/>
                </a:cubicBezTo>
                <a:close/>
                <a:moveTo>
                  <a:pt x="8616743" y="3002888"/>
                </a:moveTo>
                <a:cubicBezTo>
                  <a:pt x="8403070" y="2807996"/>
                  <a:pt x="8195808" y="2686878"/>
                  <a:pt x="8075926" y="2686878"/>
                </a:cubicBezTo>
                <a:cubicBezTo>
                  <a:pt x="7979324" y="2686878"/>
                  <a:pt x="7817157" y="2765262"/>
                  <a:pt x="7631262" y="2902012"/>
                </a:cubicBezTo>
                <a:cubicBezTo>
                  <a:pt x="7506882" y="2993442"/>
                  <a:pt x="7387562" y="3099153"/>
                  <a:pt x="7304455" y="3190246"/>
                </a:cubicBezTo>
                <a:cubicBezTo>
                  <a:pt x="7389699" y="3092968"/>
                  <a:pt x="7512167" y="2979722"/>
                  <a:pt x="7637335" y="2883794"/>
                </a:cubicBezTo>
                <a:cubicBezTo>
                  <a:pt x="7745520" y="2800912"/>
                  <a:pt x="7947047" y="2661912"/>
                  <a:pt x="8081774" y="2661912"/>
                </a:cubicBezTo>
                <a:cubicBezTo>
                  <a:pt x="8203792" y="2661912"/>
                  <a:pt x="8410717" y="2786742"/>
                  <a:pt x="8621691" y="2987819"/>
                </a:cubicBezTo>
                <a:cubicBezTo>
                  <a:pt x="8816920" y="3173827"/>
                  <a:pt x="8970877" y="3381539"/>
                  <a:pt x="9032729" y="3540331"/>
                </a:cubicBezTo>
                <a:cubicBezTo>
                  <a:pt x="8971888" y="3386937"/>
                  <a:pt x="8816245" y="3184848"/>
                  <a:pt x="8616743" y="3002888"/>
                </a:cubicBezTo>
                <a:close/>
                <a:moveTo>
                  <a:pt x="6132967" y="3110399"/>
                </a:moveTo>
                <a:cubicBezTo>
                  <a:pt x="5979348" y="2905611"/>
                  <a:pt x="5820555" y="2693963"/>
                  <a:pt x="5765225" y="2492998"/>
                </a:cubicBezTo>
                <a:cubicBezTo>
                  <a:pt x="5738122" y="2394596"/>
                  <a:pt x="5633198" y="2272690"/>
                  <a:pt x="5522201" y="2143699"/>
                </a:cubicBezTo>
                <a:cubicBezTo>
                  <a:pt x="5432795" y="2039787"/>
                  <a:pt x="5340354" y="1932388"/>
                  <a:pt x="5294695" y="1840621"/>
                </a:cubicBezTo>
                <a:cubicBezTo>
                  <a:pt x="5215187" y="1680929"/>
                  <a:pt x="4934264" y="1564196"/>
                  <a:pt x="4818318" y="1564196"/>
                </a:cubicBezTo>
                <a:cubicBezTo>
                  <a:pt x="4808534" y="1564196"/>
                  <a:pt x="4779182" y="1565096"/>
                  <a:pt x="4767599" y="1567233"/>
                </a:cubicBezTo>
                <a:cubicBezTo>
                  <a:pt x="4637034" y="1591074"/>
                  <a:pt x="4417513" y="1747055"/>
                  <a:pt x="4208339" y="1964777"/>
                </a:cubicBezTo>
                <a:cubicBezTo>
                  <a:pt x="4074850" y="2103664"/>
                  <a:pt x="3965764" y="2245700"/>
                  <a:pt x="3891991" y="2373566"/>
                </a:cubicBezTo>
                <a:cubicBezTo>
                  <a:pt x="3893565" y="2365694"/>
                  <a:pt x="3895140" y="2357709"/>
                  <a:pt x="3896602" y="2349837"/>
                </a:cubicBezTo>
                <a:cubicBezTo>
                  <a:pt x="3969588" y="2213874"/>
                  <a:pt x="4080135" y="2061941"/>
                  <a:pt x="4215986" y="1913832"/>
                </a:cubicBezTo>
                <a:cubicBezTo>
                  <a:pt x="4425498" y="1685540"/>
                  <a:pt x="4639395" y="1528434"/>
                  <a:pt x="4774121" y="1503806"/>
                </a:cubicBezTo>
                <a:cubicBezTo>
                  <a:pt x="4785030" y="1501782"/>
                  <a:pt x="4812807" y="1500769"/>
                  <a:pt x="4824616" y="1500769"/>
                </a:cubicBezTo>
                <a:cubicBezTo>
                  <a:pt x="4938762" y="1500769"/>
                  <a:pt x="5217436" y="1620314"/>
                  <a:pt x="5298856" y="1783829"/>
                </a:cubicBezTo>
                <a:cubicBezTo>
                  <a:pt x="5345977" y="1878408"/>
                  <a:pt x="5436057" y="1988281"/>
                  <a:pt x="5523100" y="2094555"/>
                </a:cubicBezTo>
                <a:cubicBezTo>
                  <a:pt x="5628475" y="2223096"/>
                  <a:pt x="5737448" y="2356023"/>
                  <a:pt x="5765225" y="2457011"/>
                </a:cubicBezTo>
                <a:cubicBezTo>
                  <a:pt x="5823029" y="2666972"/>
                  <a:pt x="5979122" y="2887055"/>
                  <a:pt x="6130155" y="3099829"/>
                </a:cubicBezTo>
                <a:cubicBezTo>
                  <a:pt x="6159957" y="3141888"/>
                  <a:pt x="6189984" y="3184173"/>
                  <a:pt x="6219336" y="3226570"/>
                </a:cubicBezTo>
                <a:cubicBezTo>
                  <a:pt x="6190996" y="3187659"/>
                  <a:pt x="6161869" y="3148861"/>
                  <a:pt x="6132967" y="3110399"/>
                </a:cubicBezTo>
                <a:close/>
                <a:moveTo>
                  <a:pt x="3815518" y="2619852"/>
                </a:moveTo>
                <a:cubicBezTo>
                  <a:pt x="3813944" y="2626825"/>
                  <a:pt x="3812257" y="2633797"/>
                  <a:pt x="3810683" y="2640770"/>
                </a:cubicBezTo>
                <a:cubicBezTo>
                  <a:pt x="3810458" y="2641107"/>
                  <a:pt x="3810233" y="2641557"/>
                  <a:pt x="3810008" y="2641894"/>
                </a:cubicBezTo>
                <a:cubicBezTo>
                  <a:pt x="3811695" y="2634809"/>
                  <a:pt x="3813494" y="2627612"/>
                  <a:pt x="3815181" y="2620527"/>
                </a:cubicBezTo>
                <a:cubicBezTo>
                  <a:pt x="3815294" y="2620189"/>
                  <a:pt x="3815406" y="2620077"/>
                  <a:pt x="3815518" y="2619852"/>
                </a:cubicBezTo>
                <a:close/>
                <a:moveTo>
                  <a:pt x="3752541" y="2801811"/>
                </a:moveTo>
                <a:cubicBezTo>
                  <a:pt x="3752879" y="2801136"/>
                  <a:pt x="3753216" y="2800462"/>
                  <a:pt x="3753553" y="2799787"/>
                </a:cubicBezTo>
                <a:cubicBezTo>
                  <a:pt x="3752092" y="2804960"/>
                  <a:pt x="3750742" y="2810133"/>
                  <a:pt x="3749280" y="2815419"/>
                </a:cubicBezTo>
                <a:cubicBezTo>
                  <a:pt x="3748830" y="2816094"/>
                  <a:pt x="3748493" y="2816881"/>
                  <a:pt x="3748043" y="2817555"/>
                </a:cubicBezTo>
                <a:cubicBezTo>
                  <a:pt x="3749505" y="2812270"/>
                  <a:pt x="3750967" y="2806984"/>
                  <a:pt x="3752541" y="2801811"/>
                </a:cubicBezTo>
                <a:close/>
                <a:moveTo>
                  <a:pt x="3764687" y="2777408"/>
                </a:moveTo>
                <a:cubicBezTo>
                  <a:pt x="3765137" y="2776620"/>
                  <a:pt x="3765587" y="2775946"/>
                  <a:pt x="3765924" y="2775158"/>
                </a:cubicBezTo>
                <a:cubicBezTo>
                  <a:pt x="3764125" y="2782131"/>
                  <a:pt x="3762325" y="2788991"/>
                  <a:pt x="3760526" y="2795963"/>
                </a:cubicBezTo>
                <a:cubicBezTo>
                  <a:pt x="3759964" y="2796863"/>
                  <a:pt x="3759401" y="2797875"/>
                  <a:pt x="3758839" y="2798775"/>
                </a:cubicBezTo>
                <a:cubicBezTo>
                  <a:pt x="3760863" y="2791577"/>
                  <a:pt x="3762775" y="2784493"/>
                  <a:pt x="3764687" y="2777408"/>
                </a:cubicBezTo>
                <a:close/>
                <a:moveTo>
                  <a:pt x="3775146" y="2759302"/>
                </a:moveTo>
                <a:cubicBezTo>
                  <a:pt x="3775596" y="2758514"/>
                  <a:pt x="3776045" y="2757727"/>
                  <a:pt x="3776608" y="2756940"/>
                </a:cubicBezTo>
                <a:cubicBezTo>
                  <a:pt x="3774696" y="2764700"/>
                  <a:pt x="3772784" y="2772459"/>
                  <a:pt x="3770760" y="2780219"/>
                </a:cubicBezTo>
                <a:cubicBezTo>
                  <a:pt x="3770197" y="2781119"/>
                  <a:pt x="3769523" y="2782018"/>
                  <a:pt x="3768961" y="2782918"/>
                </a:cubicBezTo>
                <a:cubicBezTo>
                  <a:pt x="3771097" y="2775046"/>
                  <a:pt x="3773121" y="2767174"/>
                  <a:pt x="3775146" y="2759302"/>
                </a:cubicBezTo>
                <a:close/>
                <a:moveTo>
                  <a:pt x="3784817" y="2743895"/>
                </a:moveTo>
                <a:cubicBezTo>
                  <a:pt x="3785717" y="2742545"/>
                  <a:pt x="3786504" y="2741196"/>
                  <a:pt x="3787404" y="2739959"/>
                </a:cubicBezTo>
                <a:cubicBezTo>
                  <a:pt x="3785379" y="2748393"/>
                  <a:pt x="3783468" y="2756827"/>
                  <a:pt x="3781443" y="2765262"/>
                </a:cubicBezTo>
                <a:cubicBezTo>
                  <a:pt x="3780431" y="2766611"/>
                  <a:pt x="3779531" y="2767961"/>
                  <a:pt x="3778519" y="2769310"/>
                </a:cubicBezTo>
                <a:cubicBezTo>
                  <a:pt x="3780656" y="2760651"/>
                  <a:pt x="3782793" y="2752217"/>
                  <a:pt x="3784817" y="2743895"/>
                </a:cubicBezTo>
                <a:close/>
                <a:moveTo>
                  <a:pt x="3795051" y="2728713"/>
                </a:moveTo>
                <a:cubicBezTo>
                  <a:pt x="3795726" y="2727701"/>
                  <a:pt x="3796400" y="2726688"/>
                  <a:pt x="3797075" y="2725676"/>
                </a:cubicBezTo>
                <a:cubicBezTo>
                  <a:pt x="3795051" y="2734448"/>
                  <a:pt x="3793139" y="2743332"/>
                  <a:pt x="3791115" y="2752104"/>
                </a:cubicBezTo>
                <a:cubicBezTo>
                  <a:pt x="3790328" y="2753116"/>
                  <a:pt x="3789540" y="2754241"/>
                  <a:pt x="3788753" y="2755253"/>
                </a:cubicBezTo>
                <a:cubicBezTo>
                  <a:pt x="3790890" y="2746369"/>
                  <a:pt x="3793027" y="2737597"/>
                  <a:pt x="3795051" y="2728713"/>
                </a:cubicBezTo>
                <a:close/>
                <a:moveTo>
                  <a:pt x="3804385" y="2715667"/>
                </a:moveTo>
                <a:cubicBezTo>
                  <a:pt x="3805285" y="2714430"/>
                  <a:pt x="3806185" y="2713193"/>
                  <a:pt x="3807084" y="2711956"/>
                </a:cubicBezTo>
                <a:cubicBezTo>
                  <a:pt x="3805172" y="2721178"/>
                  <a:pt x="3803148" y="2730287"/>
                  <a:pt x="3801236" y="2739509"/>
                </a:cubicBezTo>
                <a:cubicBezTo>
                  <a:pt x="3800224" y="2740858"/>
                  <a:pt x="3799212" y="2742095"/>
                  <a:pt x="3798200" y="2743332"/>
                </a:cubicBezTo>
                <a:cubicBezTo>
                  <a:pt x="3800224" y="2734111"/>
                  <a:pt x="3802248" y="2724889"/>
                  <a:pt x="3804385" y="2715667"/>
                </a:cubicBezTo>
                <a:close/>
                <a:moveTo>
                  <a:pt x="3813944" y="2702847"/>
                </a:moveTo>
                <a:cubicBezTo>
                  <a:pt x="3814956" y="2701498"/>
                  <a:pt x="3815968" y="2700148"/>
                  <a:pt x="3816981" y="2698911"/>
                </a:cubicBezTo>
                <a:cubicBezTo>
                  <a:pt x="3815069" y="2708358"/>
                  <a:pt x="3813157" y="2717916"/>
                  <a:pt x="3811245" y="2727363"/>
                </a:cubicBezTo>
                <a:cubicBezTo>
                  <a:pt x="3810120" y="2728713"/>
                  <a:pt x="3808996" y="2730062"/>
                  <a:pt x="3807871" y="2731412"/>
                </a:cubicBezTo>
                <a:cubicBezTo>
                  <a:pt x="3809896" y="2721853"/>
                  <a:pt x="3811920" y="2712406"/>
                  <a:pt x="3813944" y="2702847"/>
                </a:cubicBezTo>
                <a:close/>
                <a:moveTo>
                  <a:pt x="3823503" y="2690477"/>
                </a:moveTo>
                <a:cubicBezTo>
                  <a:pt x="3824628" y="2689127"/>
                  <a:pt x="3825752" y="2687665"/>
                  <a:pt x="3826764" y="2686315"/>
                </a:cubicBezTo>
                <a:cubicBezTo>
                  <a:pt x="3824852" y="2696100"/>
                  <a:pt x="3823053" y="2705771"/>
                  <a:pt x="3821141" y="2715555"/>
                </a:cubicBezTo>
                <a:cubicBezTo>
                  <a:pt x="3819905" y="2716904"/>
                  <a:pt x="3818667" y="2718366"/>
                  <a:pt x="3817543" y="2719716"/>
                </a:cubicBezTo>
                <a:cubicBezTo>
                  <a:pt x="3819567" y="2710044"/>
                  <a:pt x="3821591" y="2700260"/>
                  <a:pt x="3823503" y="2690477"/>
                </a:cubicBezTo>
                <a:close/>
                <a:moveTo>
                  <a:pt x="3833287" y="2678443"/>
                </a:moveTo>
                <a:cubicBezTo>
                  <a:pt x="3909647" y="2585664"/>
                  <a:pt x="4026155" y="2480627"/>
                  <a:pt x="4174601" y="2372442"/>
                </a:cubicBezTo>
                <a:cubicBezTo>
                  <a:pt x="4387037" y="2217698"/>
                  <a:pt x="4618928" y="2091181"/>
                  <a:pt x="4725989" y="2071613"/>
                </a:cubicBezTo>
                <a:cubicBezTo>
                  <a:pt x="4733974" y="2070151"/>
                  <a:pt x="4764675" y="2069364"/>
                  <a:pt x="4773897" y="2069364"/>
                </a:cubicBezTo>
                <a:cubicBezTo>
                  <a:pt x="4858016" y="2069364"/>
                  <a:pt x="5177063" y="2157644"/>
                  <a:pt x="5236217" y="2276626"/>
                </a:cubicBezTo>
                <a:cubicBezTo>
                  <a:pt x="5273441" y="2351412"/>
                  <a:pt x="5382526" y="2438455"/>
                  <a:pt x="5487900" y="2522575"/>
                </a:cubicBezTo>
                <a:cubicBezTo>
                  <a:pt x="5597998" y="2610405"/>
                  <a:pt x="5711807" y="2701160"/>
                  <a:pt x="5730813" y="2770098"/>
                </a:cubicBezTo>
                <a:cubicBezTo>
                  <a:pt x="5772873" y="2922817"/>
                  <a:pt x="5954494" y="3082397"/>
                  <a:pt x="6130043" y="3236579"/>
                </a:cubicBezTo>
                <a:cubicBezTo>
                  <a:pt x="6175814" y="3276839"/>
                  <a:pt x="6222035" y="3317325"/>
                  <a:pt x="6265894" y="3358035"/>
                </a:cubicBezTo>
                <a:cubicBezTo>
                  <a:pt x="6266006" y="3358485"/>
                  <a:pt x="6266119" y="3358935"/>
                  <a:pt x="6266231" y="3359384"/>
                </a:cubicBezTo>
                <a:cubicBezTo>
                  <a:pt x="6223497" y="3322498"/>
                  <a:pt x="6178176" y="3285274"/>
                  <a:pt x="6132292" y="3247375"/>
                </a:cubicBezTo>
                <a:cubicBezTo>
                  <a:pt x="5954269" y="3100841"/>
                  <a:pt x="5770174" y="2949358"/>
                  <a:pt x="5730700" y="2806085"/>
                </a:cubicBezTo>
                <a:cubicBezTo>
                  <a:pt x="5712032" y="2738047"/>
                  <a:pt x="5601597" y="2655164"/>
                  <a:pt x="5484752" y="2567446"/>
                </a:cubicBezTo>
                <a:cubicBezTo>
                  <a:pt x="5377690" y="2487038"/>
                  <a:pt x="5267031" y="2403930"/>
                  <a:pt x="5231943" y="2333418"/>
                </a:cubicBezTo>
                <a:cubicBezTo>
                  <a:pt x="5174702" y="2218372"/>
                  <a:pt x="4852955" y="2132903"/>
                  <a:pt x="4767486" y="2132903"/>
                </a:cubicBezTo>
                <a:cubicBezTo>
                  <a:pt x="4760064" y="2132903"/>
                  <a:pt x="4727676" y="2133578"/>
                  <a:pt x="4719466" y="2135040"/>
                </a:cubicBezTo>
                <a:cubicBezTo>
                  <a:pt x="4615891" y="2153933"/>
                  <a:pt x="4378715" y="2277638"/>
                  <a:pt x="4167628" y="2422711"/>
                </a:cubicBezTo>
                <a:cubicBezTo>
                  <a:pt x="4050783" y="2503007"/>
                  <a:pt x="3949458" y="2584652"/>
                  <a:pt x="3874672" y="2658875"/>
                </a:cubicBezTo>
                <a:cubicBezTo>
                  <a:pt x="3857578" y="2675744"/>
                  <a:pt x="3841946" y="2692276"/>
                  <a:pt x="3827664" y="2708358"/>
                </a:cubicBezTo>
                <a:cubicBezTo>
                  <a:pt x="3829463" y="2698461"/>
                  <a:pt x="3831375" y="2688452"/>
                  <a:pt x="3833287" y="2678443"/>
                </a:cubicBezTo>
                <a:close/>
                <a:moveTo>
                  <a:pt x="6482041" y="3692939"/>
                </a:moveTo>
                <a:cubicBezTo>
                  <a:pt x="6531522" y="3849595"/>
                  <a:pt x="6694926" y="4068440"/>
                  <a:pt x="6908486" y="4264007"/>
                </a:cubicBezTo>
                <a:cubicBezTo>
                  <a:pt x="7121484" y="4458899"/>
                  <a:pt x="7328184" y="4580018"/>
                  <a:pt x="7448066" y="4580018"/>
                </a:cubicBezTo>
                <a:cubicBezTo>
                  <a:pt x="7580318" y="4580018"/>
                  <a:pt x="7782744" y="4445292"/>
                  <a:pt x="7891718" y="4364883"/>
                </a:cubicBezTo>
                <a:cubicBezTo>
                  <a:pt x="8012386" y="4275815"/>
                  <a:pt x="8128444" y="4173252"/>
                  <a:pt x="8211102" y="4083735"/>
                </a:cubicBezTo>
                <a:cubicBezTo>
                  <a:pt x="8021383" y="4297520"/>
                  <a:pt x="7643295" y="4604984"/>
                  <a:pt x="7442106" y="4604984"/>
                </a:cubicBezTo>
                <a:cubicBezTo>
                  <a:pt x="7320199" y="4604984"/>
                  <a:pt x="7113724" y="4480154"/>
                  <a:pt x="6903538" y="4279077"/>
                </a:cubicBezTo>
                <a:cubicBezTo>
                  <a:pt x="6694476" y="4079124"/>
                  <a:pt x="6532647" y="3853981"/>
                  <a:pt x="6481366" y="3691477"/>
                </a:cubicBezTo>
                <a:cubicBezTo>
                  <a:pt x="6477317" y="3678656"/>
                  <a:pt x="6472819" y="3665723"/>
                  <a:pt x="6468096" y="3652791"/>
                </a:cubicBezTo>
                <a:cubicBezTo>
                  <a:pt x="6473044" y="3666286"/>
                  <a:pt x="6477767" y="3679669"/>
                  <a:pt x="6482041" y="3692939"/>
                </a:cubicBezTo>
                <a:close/>
                <a:moveTo>
                  <a:pt x="9394848" y="4156608"/>
                </a:moveTo>
                <a:cubicBezTo>
                  <a:pt x="9549142" y="4361284"/>
                  <a:pt x="9708609" y="4573046"/>
                  <a:pt x="9763939" y="4773898"/>
                </a:cubicBezTo>
                <a:cubicBezTo>
                  <a:pt x="9789355" y="4866339"/>
                  <a:pt x="9886858" y="4979811"/>
                  <a:pt x="9989983" y="5099917"/>
                </a:cubicBezTo>
                <a:cubicBezTo>
                  <a:pt x="10077701" y="5202143"/>
                  <a:pt x="10168455" y="5307742"/>
                  <a:pt x="10212315" y="5400184"/>
                </a:cubicBezTo>
                <a:cubicBezTo>
                  <a:pt x="10293623" y="5571909"/>
                  <a:pt x="10594114" y="5702586"/>
                  <a:pt x="10713433" y="5702586"/>
                </a:cubicBezTo>
                <a:cubicBezTo>
                  <a:pt x="10723217" y="5702586"/>
                  <a:pt x="10752682" y="5701687"/>
                  <a:pt x="10764265" y="5699550"/>
                </a:cubicBezTo>
                <a:cubicBezTo>
                  <a:pt x="10894942" y="5675709"/>
                  <a:pt x="11115025" y="5519615"/>
                  <a:pt x="11324987" y="5302006"/>
                </a:cubicBezTo>
                <a:cubicBezTo>
                  <a:pt x="11446218" y="5176277"/>
                  <a:pt x="11547432" y="5048186"/>
                  <a:pt x="11620418" y="4930104"/>
                </a:cubicBezTo>
                <a:cubicBezTo>
                  <a:pt x="11618731" y="4938763"/>
                  <a:pt x="11617043" y="4947422"/>
                  <a:pt x="11615356" y="4956194"/>
                </a:cubicBezTo>
                <a:cubicBezTo>
                  <a:pt x="11542708" y="5081811"/>
                  <a:pt x="11440145" y="5218899"/>
                  <a:pt x="11316777" y="5352951"/>
                </a:cubicBezTo>
                <a:cubicBezTo>
                  <a:pt x="11106478" y="5581243"/>
                  <a:pt x="10892131" y="5738349"/>
                  <a:pt x="10757292" y="5762977"/>
                </a:cubicBezTo>
                <a:cubicBezTo>
                  <a:pt x="10746271" y="5765002"/>
                  <a:pt x="10718494" y="5766013"/>
                  <a:pt x="10706685" y="5766013"/>
                </a:cubicBezTo>
                <a:cubicBezTo>
                  <a:pt x="10586129" y="5766013"/>
                  <a:pt x="10292610" y="5635111"/>
                  <a:pt x="10207816" y="5456188"/>
                </a:cubicBezTo>
                <a:cubicBezTo>
                  <a:pt x="10162607" y="5360710"/>
                  <a:pt x="10073989" y="5252300"/>
                  <a:pt x="9988183" y="5147375"/>
                </a:cubicBezTo>
                <a:cubicBezTo>
                  <a:pt x="9886070" y="5022433"/>
                  <a:pt x="9789580" y="4904351"/>
                  <a:pt x="9763490" y="4809772"/>
                </a:cubicBezTo>
                <a:cubicBezTo>
                  <a:pt x="9705685" y="4599923"/>
                  <a:pt x="9548917" y="4379840"/>
                  <a:pt x="9397322" y="4167067"/>
                </a:cubicBezTo>
                <a:cubicBezTo>
                  <a:pt x="9365272" y="4122084"/>
                  <a:pt x="9332883" y="4076650"/>
                  <a:pt x="9301395" y="4031216"/>
                </a:cubicBezTo>
                <a:cubicBezTo>
                  <a:pt x="9332096" y="4073276"/>
                  <a:pt x="9363584" y="4115111"/>
                  <a:pt x="9394848" y="4156608"/>
                </a:cubicBezTo>
                <a:close/>
                <a:moveTo>
                  <a:pt x="11630651" y="4902664"/>
                </a:moveTo>
                <a:cubicBezTo>
                  <a:pt x="11632338" y="4894004"/>
                  <a:pt x="11634025" y="4885345"/>
                  <a:pt x="11635712" y="4876798"/>
                </a:cubicBezTo>
                <a:cubicBezTo>
                  <a:pt x="11635825" y="4876573"/>
                  <a:pt x="11636048" y="4876348"/>
                  <a:pt x="11636161" y="4876011"/>
                </a:cubicBezTo>
                <a:cubicBezTo>
                  <a:pt x="11634363" y="4884782"/>
                  <a:pt x="11632563" y="4893555"/>
                  <a:pt x="11630763" y="4902326"/>
                </a:cubicBezTo>
                <a:cubicBezTo>
                  <a:pt x="11630763" y="4902439"/>
                  <a:pt x="11630763" y="4902551"/>
                  <a:pt x="11630651" y="4902664"/>
                </a:cubicBezTo>
                <a:close/>
                <a:moveTo>
                  <a:pt x="11663264" y="4794478"/>
                </a:moveTo>
                <a:cubicBezTo>
                  <a:pt x="11665176" y="4785706"/>
                  <a:pt x="11666975" y="4776822"/>
                  <a:pt x="11668887" y="4768050"/>
                </a:cubicBezTo>
                <a:cubicBezTo>
                  <a:pt x="11669112" y="4767825"/>
                  <a:pt x="11669225" y="4767487"/>
                  <a:pt x="11669450" y="4767150"/>
                </a:cubicBezTo>
                <a:cubicBezTo>
                  <a:pt x="11667425" y="4776147"/>
                  <a:pt x="11665514" y="4785031"/>
                  <a:pt x="11663489" y="4794028"/>
                </a:cubicBezTo>
                <a:cubicBezTo>
                  <a:pt x="11663377" y="4794253"/>
                  <a:pt x="11663264" y="4794365"/>
                  <a:pt x="11663264" y="4794478"/>
                </a:cubicBezTo>
                <a:close/>
                <a:moveTo>
                  <a:pt x="11676871" y="4755904"/>
                </a:moveTo>
                <a:cubicBezTo>
                  <a:pt x="11676984" y="4755792"/>
                  <a:pt x="11676984" y="4755679"/>
                  <a:pt x="11677096" y="4755679"/>
                </a:cubicBezTo>
                <a:cubicBezTo>
                  <a:pt x="11676085" y="4760065"/>
                  <a:pt x="11675073" y="4764339"/>
                  <a:pt x="11674060" y="4768612"/>
                </a:cubicBezTo>
                <a:cubicBezTo>
                  <a:pt x="11674960" y="4764451"/>
                  <a:pt x="11675972" y="4760178"/>
                  <a:pt x="11676871" y="4755904"/>
                </a:cubicBezTo>
                <a:close/>
                <a:moveTo>
                  <a:pt x="11680358" y="4740272"/>
                </a:moveTo>
                <a:cubicBezTo>
                  <a:pt x="11682158" y="4732175"/>
                  <a:pt x="11683956" y="4724078"/>
                  <a:pt x="11685756" y="4715869"/>
                </a:cubicBezTo>
                <a:cubicBezTo>
                  <a:pt x="11685981" y="4715531"/>
                  <a:pt x="11686319" y="4715081"/>
                  <a:pt x="11686544" y="4714744"/>
                </a:cubicBezTo>
                <a:cubicBezTo>
                  <a:pt x="11684632" y="4723066"/>
                  <a:pt x="11682719" y="4731276"/>
                  <a:pt x="11680808" y="4739598"/>
                </a:cubicBezTo>
                <a:cubicBezTo>
                  <a:pt x="11680583" y="4739935"/>
                  <a:pt x="11680471" y="4740047"/>
                  <a:pt x="11680358" y="4740272"/>
                </a:cubicBezTo>
                <a:close/>
                <a:moveTo>
                  <a:pt x="11697901" y="4687416"/>
                </a:moveTo>
                <a:cubicBezTo>
                  <a:pt x="11699926" y="4678645"/>
                  <a:pt x="11701951" y="4669985"/>
                  <a:pt x="11703974" y="4661214"/>
                </a:cubicBezTo>
                <a:cubicBezTo>
                  <a:pt x="11704199" y="4660876"/>
                  <a:pt x="11704424" y="4660651"/>
                  <a:pt x="11704650" y="4660314"/>
                </a:cubicBezTo>
                <a:cubicBezTo>
                  <a:pt x="11702512" y="4669311"/>
                  <a:pt x="11700264" y="4678195"/>
                  <a:pt x="11698126" y="4687192"/>
                </a:cubicBezTo>
                <a:cubicBezTo>
                  <a:pt x="11698014" y="4687192"/>
                  <a:pt x="11697901" y="4687304"/>
                  <a:pt x="11697901" y="4687416"/>
                </a:cubicBezTo>
                <a:close/>
                <a:moveTo>
                  <a:pt x="11712296" y="4649068"/>
                </a:moveTo>
                <a:cubicBezTo>
                  <a:pt x="11712296" y="4649068"/>
                  <a:pt x="11712296" y="4649068"/>
                  <a:pt x="11712296" y="4649068"/>
                </a:cubicBezTo>
                <a:cubicBezTo>
                  <a:pt x="11712296" y="4649293"/>
                  <a:pt x="11712184" y="4649405"/>
                  <a:pt x="11712184" y="4649630"/>
                </a:cubicBezTo>
                <a:cubicBezTo>
                  <a:pt x="11712296" y="4649405"/>
                  <a:pt x="11712296" y="4649293"/>
                  <a:pt x="11712296" y="4649068"/>
                </a:cubicBezTo>
                <a:close/>
                <a:moveTo>
                  <a:pt x="11716457" y="4632424"/>
                </a:moveTo>
                <a:cubicBezTo>
                  <a:pt x="11718594" y="4623652"/>
                  <a:pt x="11720731" y="4614880"/>
                  <a:pt x="11722868" y="4606221"/>
                </a:cubicBezTo>
                <a:cubicBezTo>
                  <a:pt x="11723093" y="4605883"/>
                  <a:pt x="11723429" y="4605546"/>
                  <a:pt x="11723655" y="4605096"/>
                </a:cubicBezTo>
                <a:cubicBezTo>
                  <a:pt x="11721406" y="4614093"/>
                  <a:pt x="11719043" y="4622977"/>
                  <a:pt x="11716795" y="4631974"/>
                </a:cubicBezTo>
                <a:cubicBezTo>
                  <a:pt x="11716570" y="4632087"/>
                  <a:pt x="11716457" y="4632199"/>
                  <a:pt x="11716457" y="4632424"/>
                </a:cubicBezTo>
                <a:close/>
                <a:moveTo>
                  <a:pt x="11726691" y="4590364"/>
                </a:moveTo>
                <a:cubicBezTo>
                  <a:pt x="11728827" y="4581705"/>
                  <a:pt x="11730965" y="4573158"/>
                  <a:pt x="11733101" y="4564611"/>
                </a:cubicBezTo>
                <a:cubicBezTo>
                  <a:pt x="11733551" y="4564049"/>
                  <a:pt x="11734001" y="4563374"/>
                  <a:pt x="11734450" y="4562812"/>
                </a:cubicBezTo>
                <a:cubicBezTo>
                  <a:pt x="11732202" y="4571471"/>
                  <a:pt x="11730066" y="4580130"/>
                  <a:pt x="11727816" y="4588790"/>
                </a:cubicBezTo>
                <a:cubicBezTo>
                  <a:pt x="11727367" y="4589352"/>
                  <a:pt x="11727029" y="4589802"/>
                  <a:pt x="11726691" y="4590364"/>
                </a:cubicBezTo>
                <a:close/>
                <a:moveTo>
                  <a:pt x="11746822" y="4534584"/>
                </a:moveTo>
                <a:cubicBezTo>
                  <a:pt x="11749070" y="4525812"/>
                  <a:pt x="11751319" y="4517153"/>
                  <a:pt x="11753682" y="4508381"/>
                </a:cubicBezTo>
                <a:cubicBezTo>
                  <a:pt x="11754356" y="4507482"/>
                  <a:pt x="11754919" y="4506694"/>
                  <a:pt x="11755593" y="4505795"/>
                </a:cubicBezTo>
                <a:cubicBezTo>
                  <a:pt x="11753119" y="4514679"/>
                  <a:pt x="11750645" y="4523676"/>
                  <a:pt x="11748284" y="4532560"/>
                </a:cubicBezTo>
                <a:cubicBezTo>
                  <a:pt x="11747834" y="4533235"/>
                  <a:pt x="11747271" y="4533910"/>
                  <a:pt x="11746822" y="4534584"/>
                </a:cubicBezTo>
                <a:close/>
                <a:moveTo>
                  <a:pt x="11763803" y="4494549"/>
                </a:moveTo>
                <a:cubicBezTo>
                  <a:pt x="11764140" y="4494099"/>
                  <a:pt x="11764477" y="4493537"/>
                  <a:pt x="11764815" y="4493087"/>
                </a:cubicBezTo>
                <a:cubicBezTo>
                  <a:pt x="11762341" y="4501521"/>
                  <a:pt x="11759866" y="4510068"/>
                  <a:pt x="11757505" y="4518503"/>
                </a:cubicBezTo>
                <a:cubicBezTo>
                  <a:pt x="11757280" y="4518727"/>
                  <a:pt x="11757167" y="4519065"/>
                  <a:pt x="11756942" y="4519290"/>
                </a:cubicBezTo>
                <a:cubicBezTo>
                  <a:pt x="11759192" y="4511080"/>
                  <a:pt x="11761553" y="4502758"/>
                  <a:pt x="11763803" y="4494549"/>
                </a:cubicBezTo>
                <a:close/>
                <a:moveTo>
                  <a:pt x="11773811" y="4479929"/>
                </a:moveTo>
                <a:cubicBezTo>
                  <a:pt x="11774149" y="4479367"/>
                  <a:pt x="11774486" y="4478917"/>
                  <a:pt x="11774824" y="4478355"/>
                </a:cubicBezTo>
                <a:cubicBezTo>
                  <a:pt x="11772462" y="4486227"/>
                  <a:pt x="11770100" y="4494099"/>
                  <a:pt x="11767739" y="4501971"/>
                </a:cubicBezTo>
                <a:cubicBezTo>
                  <a:pt x="11767514" y="4502309"/>
                  <a:pt x="11767289" y="4502646"/>
                  <a:pt x="11767176" y="4502983"/>
                </a:cubicBezTo>
                <a:cubicBezTo>
                  <a:pt x="11769314" y="4495336"/>
                  <a:pt x="11771562" y="4487689"/>
                  <a:pt x="11773811" y="4479929"/>
                </a:cubicBezTo>
                <a:close/>
                <a:moveTo>
                  <a:pt x="11770100" y="4474868"/>
                </a:moveTo>
                <a:cubicBezTo>
                  <a:pt x="11769650" y="4475543"/>
                  <a:pt x="11769089" y="4476330"/>
                  <a:pt x="11768638" y="4477005"/>
                </a:cubicBezTo>
                <a:cubicBezTo>
                  <a:pt x="11770888" y="4468796"/>
                  <a:pt x="11773137" y="4460586"/>
                  <a:pt x="11775386" y="4452377"/>
                </a:cubicBezTo>
                <a:cubicBezTo>
                  <a:pt x="11776061" y="4451477"/>
                  <a:pt x="11776622" y="4450690"/>
                  <a:pt x="11777298" y="4449790"/>
                </a:cubicBezTo>
                <a:cubicBezTo>
                  <a:pt x="11774937" y="4458224"/>
                  <a:pt x="11772462" y="4466547"/>
                  <a:pt x="11770100" y="4474868"/>
                </a:cubicBezTo>
                <a:close/>
                <a:moveTo>
                  <a:pt x="11760091" y="4489263"/>
                </a:moveTo>
                <a:cubicBezTo>
                  <a:pt x="11759305" y="4490275"/>
                  <a:pt x="11758517" y="4491400"/>
                  <a:pt x="11757843" y="4492412"/>
                </a:cubicBezTo>
                <a:cubicBezTo>
                  <a:pt x="11760091" y="4483753"/>
                  <a:pt x="11762341" y="4475093"/>
                  <a:pt x="11764703" y="4466434"/>
                </a:cubicBezTo>
                <a:cubicBezTo>
                  <a:pt x="11765602" y="4465309"/>
                  <a:pt x="11766502" y="4464185"/>
                  <a:pt x="11767401" y="4463060"/>
                </a:cubicBezTo>
                <a:cubicBezTo>
                  <a:pt x="11764928" y="4471832"/>
                  <a:pt x="11762565" y="4480491"/>
                  <a:pt x="11760091" y="4489263"/>
                </a:cubicBezTo>
                <a:close/>
                <a:moveTo>
                  <a:pt x="11749970" y="4503096"/>
                </a:moveTo>
                <a:cubicBezTo>
                  <a:pt x="11749183" y="4504108"/>
                  <a:pt x="11748284" y="4505232"/>
                  <a:pt x="11747496" y="4506245"/>
                </a:cubicBezTo>
                <a:cubicBezTo>
                  <a:pt x="11749746" y="4497135"/>
                  <a:pt x="11751995" y="4488139"/>
                  <a:pt x="11754243" y="4479029"/>
                </a:cubicBezTo>
                <a:cubicBezTo>
                  <a:pt x="11755144" y="4477905"/>
                  <a:pt x="11756155" y="4476780"/>
                  <a:pt x="11757055" y="4475656"/>
                </a:cubicBezTo>
                <a:cubicBezTo>
                  <a:pt x="11754693" y="4484877"/>
                  <a:pt x="11752332" y="4493986"/>
                  <a:pt x="11749970" y="4503096"/>
                </a:cubicBezTo>
                <a:close/>
                <a:moveTo>
                  <a:pt x="11740073" y="4515803"/>
                </a:moveTo>
                <a:cubicBezTo>
                  <a:pt x="11739174" y="4516928"/>
                  <a:pt x="11738162" y="4518165"/>
                  <a:pt x="11737262" y="4519290"/>
                </a:cubicBezTo>
                <a:cubicBezTo>
                  <a:pt x="11739512" y="4509956"/>
                  <a:pt x="11741648" y="4500509"/>
                  <a:pt x="11743898" y="4491175"/>
                </a:cubicBezTo>
                <a:cubicBezTo>
                  <a:pt x="11744910" y="4489938"/>
                  <a:pt x="11746034" y="4488701"/>
                  <a:pt x="11747047" y="4487576"/>
                </a:cubicBezTo>
                <a:cubicBezTo>
                  <a:pt x="11744797" y="4497023"/>
                  <a:pt x="11742436" y="4506469"/>
                  <a:pt x="11740073" y="4515803"/>
                </a:cubicBezTo>
                <a:close/>
                <a:moveTo>
                  <a:pt x="11730178" y="4528062"/>
                </a:moveTo>
                <a:cubicBezTo>
                  <a:pt x="11729052" y="4529411"/>
                  <a:pt x="11727816" y="4530873"/>
                  <a:pt x="11726691" y="4532223"/>
                </a:cubicBezTo>
                <a:cubicBezTo>
                  <a:pt x="11728827" y="4522551"/>
                  <a:pt x="11731077" y="4512880"/>
                  <a:pt x="11733213" y="4503208"/>
                </a:cubicBezTo>
                <a:cubicBezTo>
                  <a:pt x="11734563" y="4501746"/>
                  <a:pt x="11735801" y="4500284"/>
                  <a:pt x="11737151" y="4498935"/>
                </a:cubicBezTo>
                <a:cubicBezTo>
                  <a:pt x="11734788" y="4508606"/>
                  <a:pt x="11732539" y="4518390"/>
                  <a:pt x="11730178" y="4528062"/>
                </a:cubicBezTo>
                <a:close/>
                <a:moveTo>
                  <a:pt x="11719944" y="4540207"/>
                </a:moveTo>
                <a:cubicBezTo>
                  <a:pt x="11718707" y="4541557"/>
                  <a:pt x="11717470" y="4543019"/>
                  <a:pt x="11716344" y="4544368"/>
                </a:cubicBezTo>
                <a:cubicBezTo>
                  <a:pt x="11718482" y="4534472"/>
                  <a:pt x="11720618" y="4524463"/>
                  <a:pt x="11722755" y="4514567"/>
                </a:cubicBezTo>
                <a:cubicBezTo>
                  <a:pt x="11724105" y="4513105"/>
                  <a:pt x="11725454" y="4511755"/>
                  <a:pt x="11726804" y="4510293"/>
                </a:cubicBezTo>
                <a:cubicBezTo>
                  <a:pt x="11724443" y="4520302"/>
                  <a:pt x="11722193" y="4530311"/>
                  <a:pt x="11719944" y="4540207"/>
                </a:cubicBezTo>
                <a:close/>
                <a:moveTo>
                  <a:pt x="11709822" y="4551791"/>
                </a:moveTo>
                <a:cubicBezTo>
                  <a:pt x="11708473" y="4553253"/>
                  <a:pt x="11707236" y="4554827"/>
                  <a:pt x="11705887" y="4556289"/>
                </a:cubicBezTo>
                <a:cubicBezTo>
                  <a:pt x="11707910" y="4546055"/>
                  <a:pt x="11710047" y="4535934"/>
                  <a:pt x="11712071" y="4525700"/>
                </a:cubicBezTo>
                <a:cubicBezTo>
                  <a:pt x="11713533" y="4524238"/>
                  <a:pt x="11714995" y="4522776"/>
                  <a:pt x="11716344" y="4521202"/>
                </a:cubicBezTo>
                <a:cubicBezTo>
                  <a:pt x="11714096" y="4531435"/>
                  <a:pt x="11711958" y="4541557"/>
                  <a:pt x="11709822" y="4551791"/>
                </a:cubicBezTo>
                <a:close/>
                <a:moveTo>
                  <a:pt x="11699476" y="4563036"/>
                </a:moveTo>
                <a:cubicBezTo>
                  <a:pt x="11698014" y="4564611"/>
                  <a:pt x="11696664" y="4566073"/>
                  <a:pt x="11695202" y="4567647"/>
                </a:cubicBezTo>
                <a:cubicBezTo>
                  <a:pt x="11697227" y="4557189"/>
                  <a:pt x="11699139" y="4546842"/>
                  <a:pt x="11701163" y="4536384"/>
                </a:cubicBezTo>
                <a:cubicBezTo>
                  <a:pt x="11702737" y="4534809"/>
                  <a:pt x="11704199" y="4533347"/>
                  <a:pt x="11705774" y="4531773"/>
                </a:cubicBezTo>
                <a:cubicBezTo>
                  <a:pt x="11703749" y="4542344"/>
                  <a:pt x="11701613" y="4552690"/>
                  <a:pt x="11699476" y="4563036"/>
                </a:cubicBezTo>
                <a:close/>
                <a:moveTo>
                  <a:pt x="11689130" y="4574170"/>
                </a:moveTo>
                <a:cubicBezTo>
                  <a:pt x="11612432" y="4655028"/>
                  <a:pt x="11503797" y="4744658"/>
                  <a:pt x="11368958" y="4836987"/>
                </a:cubicBezTo>
                <a:cubicBezTo>
                  <a:pt x="11157422" y="4981835"/>
                  <a:pt x="10919908" y="5105315"/>
                  <a:pt x="10816446" y="5124096"/>
                </a:cubicBezTo>
                <a:cubicBezTo>
                  <a:pt x="10808911" y="5125446"/>
                  <a:pt x="10777760" y="5126233"/>
                  <a:pt x="10768763" y="5126233"/>
                </a:cubicBezTo>
                <a:cubicBezTo>
                  <a:pt x="10674635" y="5126233"/>
                  <a:pt x="10338606" y="5028843"/>
                  <a:pt x="10282264" y="4909748"/>
                </a:cubicBezTo>
                <a:cubicBezTo>
                  <a:pt x="10248301" y="4838000"/>
                  <a:pt x="10139891" y="4756691"/>
                  <a:pt x="10035192" y="4678195"/>
                </a:cubicBezTo>
                <a:cubicBezTo>
                  <a:pt x="9931054" y="4600036"/>
                  <a:pt x="9823318" y="4519290"/>
                  <a:pt x="9806224" y="4457550"/>
                </a:cubicBezTo>
                <a:cubicBezTo>
                  <a:pt x="9766076" y="4311802"/>
                  <a:pt x="9580294" y="4159645"/>
                  <a:pt x="9400696" y="4012548"/>
                </a:cubicBezTo>
                <a:cubicBezTo>
                  <a:pt x="9348852" y="3970038"/>
                  <a:pt x="9296446" y="3927191"/>
                  <a:pt x="9247414" y="3884232"/>
                </a:cubicBezTo>
                <a:cubicBezTo>
                  <a:pt x="9247302" y="3883894"/>
                  <a:pt x="9247189" y="3883557"/>
                  <a:pt x="9247077" y="3883220"/>
                </a:cubicBezTo>
                <a:cubicBezTo>
                  <a:pt x="9294984" y="3922243"/>
                  <a:pt x="9346490" y="3961716"/>
                  <a:pt x="9398897" y="4001752"/>
                </a:cubicBezTo>
                <a:cubicBezTo>
                  <a:pt x="9580968" y="4141201"/>
                  <a:pt x="9769225" y="4285374"/>
                  <a:pt x="9806674" y="4421563"/>
                </a:cubicBezTo>
                <a:cubicBezTo>
                  <a:pt x="9823543" y="4482628"/>
                  <a:pt x="9928130" y="4556401"/>
                  <a:pt x="10039015" y="4634448"/>
                </a:cubicBezTo>
                <a:cubicBezTo>
                  <a:pt x="10145176" y="4709234"/>
                  <a:pt x="10255049" y="4786606"/>
                  <a:pt x="10286875" y="4853744"/>
                </a:cubicBezTo>
                <a:cubicBezTo>
                  <a:pt x="10343780" y="4973850"/>
                  <a:pt x="10694203" y="5062806"/>
                  <a:pt x="10775736" y="5062806"/>
                </a:cubicBezTo>
                <a:cubicBezTo>
                  <a:pt x="10782933" y="5062806"/>
                  <a:pt x="10815884" y="5062131"/>
                  <a:pt x="10823643" y="5060781"/>
                </a:cubicBezTo>
                <a:cubicBezTo>
                  <a:pt x="10923844" y="5042451"/>
                  <a:pt x="11166644" y="4922119"/>
                  <a:pt x="11376493" y="4786830"/>
                </a:cubicBezTo>
                <a:cubicBezTo>
                  <a:pt x="11467810" y="4727902"/>
                  <a:pt x="11597476" y="4637597"/>
                  <a:pt x="11695202" y="4542457"/>
                </a:cubicBezTo>
                <a:cubicBezTo>
                  <a:pt x="11693179" y="4553027"/>
                  <a:pt x="11691154" y="4563599"/>
                  <a:pt x="11689130" y="4574170"/>
                </a:cubicBezTo>
                <a:close/>
                <a:moveTo>
                  <a:pt x="8623828" y="2981184"/>
                </a:moveTo>
                <a:cubicBezTo>
                  <a:pt x="8412179" y="2779544"/>
                  <a:pt x="8204467" y="2654265"/>
                  <a:pt x="8081661" y="2654265"/>
                </a:cubicBezTo>
                <a:cubicBezTo>
                  <a:pt x="7946036" y="2654265"/>
                  <a:pt x="7743721" y="2793714"/>
                  <a:pt x="7635310" y="2876822"/>
                </a:cubicBezTo>
                <a:cubicBezTo>
                  <a:pt x="7518016" y="2966676"/>
                  <a:pt x="7403194" y="3071714"/>
                  <a:pt x="7318850" y="3164717"/>
                </a:cubicBezTo>
                <a:cubicBezTo>
                  <a:pt x="7511718" y="2943510"/>
                  <a:pt x="7881708" y="2629186"/>
                  <a:pt x="8087510" y="2629186"/>
                </a:cubicBezTo>
                <a:cubicBezTo>
                  <a:pt x="8214251" y="2629186"/>
                  <a:pt x="8416565" y="2755028"/>
                  <a:pt x="8628663" y="2965889"/>
                </a:cubicBezTo>
                <a:cubicBezTo>
                  <a:pt x="8820631" y="3156845"/>
                  <a:pt x="8973801" y="3371867"/>
                  <a:pt x="9037115" y="3537520"/>
                </a:cubicBezTo>
                <a:cubicBezTo>
                  <a:pt x="8975038" y="3377490"/>
                  <a:pt x="8820181" y="3168204"/>
                  <a:pt x="8623828" y="2981184"/>
                </a:cubicBezTo>
                <a:close/>
                <a:moveTo>
                  <a:pt x="6133304" y="3094093"/>
                </a:moveTo>
                <a:cubicBezTo>
                  <a:pt x="5982721" y="2881770"/>
                  <a:pt x="5826965" y="2662249"/>
                  <a:pt x="5769611" y="2453862"/>
                </a:cubicBezTo>
                <a:cubicBezTo>
                  <a:pt x="5741271" y="2350962"/>
                  <a:pt x="5636797" y="2223433"/>
                  <a:pt x="5526024" y="2088369"/>
                </a:cubicBezTo>
                <a:cubicBezTo>
                  <a:pt x="5439093" y="1982320"/>
                  <a:pt x="5349238" y="1872785"/>
                  <a:pt x="5302568" y="1778994"/>
                </a:cubicBezTo>
                <a:cubicBezTo>
                  <a:pt x="5220360" y="1613791"/>
                  <a:pt x="4939549" y="1493122"/>
                  <a:pt x="4824728" y="1493122"/>
                </a:cubicBezTo>
                <a:cubicBezTo>
                  <a:pt x="4812807" y="1493122"/>
                  <a:pt x="4784805" y="1494134"/>
                  <a:pt x="4773672" y="1496271"/>
                </a:cubicBezTo>
                <a:cubicBezTo>
                  <a:pt x="4638271" y="1521012"/>
                  <a:pt x="4423586" y="1678568"/>
                  <a:pt x="4213512" y="1907535"/>
                </a:cubicBezTo>
                <a:cubicBezTo>
                  <a:pt x="4081597" y="2051258"/>
                  <a:pt x="3973524" y="2198804"/>
                  <a:pt x="3900200" y="2332181"/>
                </a:cubicBezTo>
                <a:cubicBezTo>
                  <a:pt x="3901550" y="2325096"/>
                  <a:pt x="3903012" y="2318011"/>
                  <a:pt x="3904361" y="2310926"/>
                </a:cubicBezTo>
                <a:cubicBezTo>
                  <a:pt x="4096891" y="1934862"/>
                  <a:pt x="4531997" y="1478165"/>
                  <a:pt x="4780307" y="1432844"/>
                </a:cubicBezTo>
                <a:cubicBezTo>
                  <a:pt x="4791778" y="1430707"/>
                  <a:pt x="4819105" y="1429695"/>
                  <a:pt x="4831138" y="1429695"/>
                </a:cubicBezTo>
                <a:cubicBezTo>
                  <a:pt x="4947084" y="1429695"/>
                  <a:pt x="5221260" y="1550364"/>
                  <a:pt x="5306841" y="1722314"/>
                </a:cubicBezTo>
                <a:cubicBezTo>
                  <a:pt x="5354749" y="1818580"/>
                  <a:pt x="5442130" y="1930364"/>
                  <a:pt x="5526586" y="2038437"/>
                </a:cubicBezTo>
                <a:cubicBezTo>
                  <a:pt x="5631849" y="2173051"/>
                  <a:pt x="5740596" y="2312276"/>
                  <a:pt x="5769723" y="2417988"/>
                </a:cubicBezTo>
                <a:cubicBezTo>
                  <a:pt x="5829552" y="2635371"/>
                  <a:pt x="5982609" y="2863326"/>
                  <a:pt x="6130605" y="3083747"/>
                </a:cubicBezTo>
                <a:cubicBezTo>
                  <a:pt x="6157595" y="3124007"/>
                  <a:pt x="6184811" y="3164493"/>
                  <a:pt x="6211576" y="3205090"/>
                </a:cubicBezTo>
                <a:cubicBezTo>
                  <a:pt x="6185598" y="3167754"/>
                  <a:pt x="6159395" y="3130755"/>
                  <a:pt x="6133304" y="3094093"/>
                </a:cubicBezTo>
                <a:close/>
                <a:moveTo>
                  <a:pt x="3725101" y="2895490"/>
                </a:moveTo>
                <a:cubicBezTo>
                  <a:pt x="3726563" y="2891891"/>
                  <a:pt x="3728138" y="2888180"/>
                  <a:pt x="3729825" y="2884469"/>
                </a:cubicBezTo>
                <a:cubicBezTo>
                  <a:pt x="3728363" y="2889529"/>
                  <a:pt x="3726901" y="2894590"/>
                  <a:pt x="3725551" y="2899651"/>
                </a:cubicBezTo>
                <a:cubicBezTo>
                  <a:pt x="3724314" y="2901788"/>
                  <a:pt x="3723077" y="2904037"/>
                  <a:pt x="3721952" y="2906174"/>
                </a:cubicBezTo>
                <a:cubicBezTo>
                  <a:pt x="3722964" y="2902687"/>
                  <a:pt x="3724089" y="2899089"/>
                  <a:pt x="3725101" y="2895490"/>
                </a:cubicBezTo>
                <a:close/>
                <a:moveTo>
                  <a:pt x="3735223" y="2861302"/>
                </a:moveTo>
                <a:cubicBezTo>
                  <a:pt x="3736572" y="2856691"/>
                  <a:pt x="3737922" y="2852081"/>
                  <a:pt x="3739271" y="2847470"/>
                </a:cubicBezTo>
                <a:cubicBezTo>
                  <a:pt x="3740058" y="2845558"/>
                  <a:pt x="3740846" y="2843758"/>
                  <a:pt x="3741745" y="2841847"/>
                </a:cubicBezTo>
                <a:cubicBezTo>
                  <a:pt x="3740283" y="2846907"/>
                  <a:pt x="3738934" y="2852081"/>
                  <a:pt x="3737472" y="2857254"/>
                </a:cubicBezTo>
                <a:cubicBezTo>
                  <a:pt x="3736684" y="2858603"/>
                  <a:pt x="3735897" y="2859953"/>
                  <a:pt x="3735223" y="2861302"/>
                </a:cubicBezTo>
                <a:close/>
                <a:moveTo>
                  <a:pt x="3752991" y="2820030"/>
                </a:moveTo>
                <a:cubicBezTo>
                  <a:pt x="3753666" y="2818680"/>
                  <a:pt x="3754453" y="2817443"/>
                  <a:pt x="3755240" y="2816094"/>
                </a:cubicBezTo>
                <a:cubicBezTo>
                  <a:pt x="3753441" y="2823178"/>
                  <a:pt x="3751529" y="2830151"/>
                  <a:pt x="3749618" y="2837236"/>
                </a:cubicBezTo>
                <a:cubicBezTo>
                  <a:pt x="3748718" y="2838585"/>
                  <a:pt x="3747930" y="2839823"/>
                  <a:pt x="3747143" y="2841172"/>
                </a:cubicBezTo>
                <a:cubicBezTo>
                  <a:pt x="3749055" y="2834087"/>
                  <a:pt x="3751079" y="2827002"/>
                  <a:pt x="3752991" y="2820030"/>
                </a:cubicBezTo>
                <a:close/>
                <a:moveTo>
                  <a:pt x="3764237" y="2801136"/>
                </a:moveTo>
                <a:cubicBezTo>
                  <a:pt x="3764912" y="2800012"/>
                  <a:pt x="3765699" y="2798887"/>
                  <a:pt x="3766374" y="2797763"/>
                </a:cubicBezTo>
                <a:cubicBezTo>
                  <a:pt x="3764350" y="2805635"/>
                  <a:pt x="3762438" y="2813394"/>
                  <a:pt x="3760414" y="2821267"/>
                </a:cubicBezTo>
                <a:cubicBezTo>
                  <a:pt x="3759626" y="2822391"/>
                  <a:pt x="3758727" y="2823628"/>
                  <a:pt x="3757939" y="2824753"/>
                </a:cubicBezTo>
                <a:cubicBezTo>
                  <a:pt x="3760076" y="2816881"/>
                  <a:pt x="3762213" y="2809009"/>
                  <a:pt x="3764237" y="2801136"/>
                </a:cubicBezTo>
                <a:close/>
                <a:moveTo>
                  <a:pt x="3774471" y="2785505"/>
                </a:moveTo>
                <a:cubicBezTo>
                  <a:pt x="3775596" y="2783930"/>
                  <a:pt x="3776608" y="2782356"/>
                  <a:pt x="3777732" y="2780669"/>
                </a:cubicBezTo>
                <a:cubicBezTo>
                  <a:pt x="3775708" y="2789103"/>
                  <a:pt x="3773684" y="2797538"/>
                  <a:pt x="3771659" y="2805972"/>
                </a:cubicBezTo>
                <a:cubicBezTo>
                  <a:pt x="3770422" y="2807547"/>
                  <a:pt x="3769298" y="2809121"/>
                  <a:pt x="3768061" y="2810695"/>
                </a:cubicBezTo>
                <a:cubicBezTo>
                  <a:pt x="3770310" y="2802374"/>
                  <a:pt x="3772447" y="2793939"/>
                  <a:pt x="3774471" y="2785505"/>
                </a:cubicBezTo>
                <a:close/>
                <a:moveTo>
                  <a:pt x="3785267" y="2770323"/>
                </a:moveTo>
                <a:cubicBezTo>
                  <a:pt x="3786167" y="2769086"/>
                  <a:pt x="3787066" y="2767848"/>
                  <a:pt x="3787966" y="2766611"/>
                </a:cubicBezTo>
                <a:cubicBezTo>
                  <a:pt x="3785942" y="2775496"/>
                  <a:pt x="3784030" y="2784268"/>
                  <a:pt x="3782006" y="2793152"/>
                </a:cubicBezTo>
                <a:cubicBezTo>
                  <a:pt x="3780993" y="2794389"/>
                  <a:pt x="3779981" y="2795626"/>
                  <a:pt x="3778969" y="2796863"/>
                </a:cubicBezTo>
                <a:cubicBezTo>
                  <a:pt x="3780993" y="2788091"/>
                  <a:pt x="3783130" y="2779207"/>
                  <a:pt x="3785267" y="2770323"/>
                </a:cubicBezTo>
                <a:close/>
                <a:moveTo>
                  <a:pt x="3794939" y="2757390"/>
                </a:moveTo>
                <a:cubicBezTo>
                  <a:pt x="3796063" y="2755928"/>
                  <a:pt x="3797075" y="2754466"/>
                  <a:pt x="3798312" y="2753004"/>
                </a:cubicBezTo>
                <a:cubicBezTo>
                  <a:pt x="3796400" y="2762225"/>
                  <a:pt x="3794376" y="2771447"/>
                  <a:pt x="3792464" y="2780556"/>
                </a:cubicBezTo>
                <a:cubicBezTo>
                  <a:pt x="3791227" y="2782018"/>
                  <a:pt x="3789990" y="2783368"/>
                  <a:pt x="3788866" y="2784830"/>
                </a:cubicBezTo>
                <a:cubicBezTo>
                  <a:pt x="3790890" y="2775721"/>
                  <a:pt x="3792914" y="2766611"/>
                  <a:pt x="3794939" y="2757390"/>
                </a:cubicBezTo>
                <a:close/>
                <a:moveTo>
                  <a:pt x="3804947" y="2744682"/>
                </a:moveTo>
                <a:cubicBezTo>
                  <a:pt x="3806185" y="2743220"/>
                  <a:pt x="3807309" y="2741758"/>
                  <a:pt x="3808546" y="2740184"/>
                </a:cubicBezTo>
                <a:cubicBezTo>
                  <a:pt x="3806634" y="2749630"/>
                  <a:pt x="3804722" y="2759189"/>
                  <a:pt x="3802811" y="2768636"/>
                </a:cubicBezTo>
                <a:cubicBezTo>
                  <a:pt x="3801461" y="2770098"/>
                  <a:pt x="3800224" y="2771560"/>
                  <a:pt x="3798874" y="2773022"/>
                </a:cubicBezTo>
                <a:cubicBezTo>
                  <a:pt x="3801011" y="2763688"/>
                  <a:pt x="3803036" y="2754128"/>
                  <a:pt x="3804947" y="2744682"/>
                </a:cubicBezTo>
                <a:close/>
                <a:moveTo>
                  <a:pt x="3815069" y="2732536"/>
                </a:moveTo>
                <a:cubicBezTo>
                  <a:pt x="3816306" y="2730962"/>
                  <a:pt x="3817655" y="2729500"/>
                  <a:pt x="3818892" y="2727926"/>
                </a:cubicBezTo>
                <a:cubicBezTo>
                  <a:pt x="3816981" y="2737709"/>
                  <a:pt x="3815181" y="2747493"/>
                  <a:pt x="3813269" y="2757165"/>
                </a:cubicBezTo>
                <a:cubicBezTo>
                  <a:pt x="3811807" y="2758627"/>
                  <a:pt x="3810458" y="2760201"/>
                  <a:pt x="3809108" y="2761663"/>
                </a:cubicBezTo>
                <a:cubicBezTo>
                  <a:pt x="3811133" y="2751992"/>
                  <a:pt x="3813157" y="2742208"/>
                  <a:pt x="3815069" y="2732536"/>
                </a:cubicBezTo>
                <a:close/>
                <a:moveTo>
                  <a:pt x="3825190" y="2720728"/>
                </a:moveTo>
                <a:cubicBezTo>
                  <a:pt x="3902112" y="2632672"/>
                  <a:pt x="4019520" y="2532921"/>
                  <a:pt x="4169428" y="2429908"/>
                </a:cubicBezTo>
                <a:cubicBezTo>
                  <a:pt x="4380064" y="2285061"/>
                  <a:pt x="4616791" y="2161580"/>
                  <a:pt x="4719916" y="2142800"/>
                </a:cubicBezTo>
                <a:cubicBezTo>
                  <a:pt x="4727451" y="2141450"/>
                  <a:pt x="4758490" y="2140663"/>
                  <a:pt x="4767486" y="2140663"/>
                </a:cubicBezTo>
                <a:cubicBezTo>
                  <a:pt x="4852393" y="2140663"/>
                  <a:pt x="5171890" y="2224895"/>
                  <a:pt x="5228345" y="2338366"/>
                </a:cubicBezTo>
                <a:cubicBezTo>
                  <a:pt x="5264107" y="2410228"/>
                  <a:pt x="5375329" y="2493785"/>
                  <a:pt x="5482840" y="2574531"/>
                </a:cubicBezTo>
                <a:cubicBezTo>
                  <a:pt x="5593725" y="2657863"/>
                  <a:pt x="5708433" y="2744007"/>
                  <a:pt x="5726427" y="2809346"/>
                </a:cubicBezTo>
                <a:cubicBezTo>
                  <a:pt x="5766575" y="2955093"/>
                  <a:pt x="5951345" y="3107251"/>
                  <a:pt x="6130155" y="3254348"/>
                </a:cubicBezTo>
                <a:cubicBezTo>
                  <a:pt x="6177051" y="3292921"/>
                  <a:pt x="6224284" y="3331832"/>
                  <a:pt x="6269155" y="3370855"/>
                </a:cubicBezTo>
                <a:cubicBezTo>
                  <a:pt x="6269267" y="3371418"/>
                  <a:pt x="6269492" y="3371980"/>
                  <a:pt x="6269605" y="3372542"/>
                </a:cubicBezTo>
                <a:cubicBezTo>
                  <a:pt x="6225858" y="3337230"/>
                  <a:pt x="6179412" y="3301468"/>
                  <a:pt x="6132292" y="3265143"/>
                </a:cubicBezTo>
                <a:cubicBezTo>
                  <a:pt x="5951120" y="3125694"/>
                  <a:pt x="5763876" y="2981521"/>
                  <a:pt x="5726427" y="2845333"/>
                </a:cubicBezTo>
                <a:cubicBezTo>
                  <a:pt x="5708658" y="2780781"/>
                  <a:pt x="5597436" y="2702285"/>
                  <a:pt x="5479579" y="2619177"/>
                </a:cubicBezTo>
                <a:cubicBezTo>
                  <a:pt x="5370493" y="2542255"/>
                  <a:pt x="5257696" y="2462634"/>
                  <a:pt x="5224184" y="2395158"/>
                </a:cubicBezTo>
                <a:cubicBezTo>
                  <a:pt x="5169528" y="2285398"/>
                  <a:pt x="4838111" y="2204090"/>
                  <a:pt x="4761189" y="2204090"/>
                </a:cubicBezTo>
                <a:cubicBezTo>
                  <a:pt x="4753991" y="2204090"/>
                  <a:pt x="4721153" y="2204765"/>
                  <a:pt x="4713506" y="2206114"/>
                </a:cubicBezTo>
                <a:cubicBezTo>
                  <a:pt x="4613642" y="2224333"/>
                  <a:pt x="4371630" y="2344664"/>
                  <a:pt x="4162568" y="2480065"/>
                </a:cubicBezTo>
                <a:cubicBezTo>
                  <a:pt x="4063379" y="2544392"/>
                  <a:pt x="3918756" y="2646055"/>
                  <a:pt x="3819567" y="2750642"/>
                </a:cubicBezTo>
                <a:cubicBezTo>
                  <a:pt x="3821366" y="2740633"/>
                  <a:pt x="3823278" y="2730737"/>
                  <a:pt x="3825190" y="2720728"/>
                </a:cubicBezTo>
                <a:close/>
                <a:moveTo>
                  <a:pt x="6477093" y="3695076"/>
                </a:moveTo>
                <a:cubicBezTo>
                  <a:pt x="6528711" y="3858816"/>
                  <a:pt x="6691215" y="4085197"/>
                  <a:pt x="6901064" y="4285712"/>
                </a:cubicBezTo>
                <a:cubicBezTo>
                  <a:pt x="7112037" y="4487351"/>
                  <a:pt x="7319300" y="4612631"/>
                  <a:pt x="7441993" y="4612631"/>
                </a:cubicBezTo>
                <a:cubicBezTo>
                  <a:pt x="7640371" y="4612631"/>
                  <a:pt x="8009800" y="4315401"/>
                  <a:pt x="8203230" y="4101616"/>
                </a:cubicBezTo>
                <a:cubicBezTo>
                  <a:pt x="8010700" y="4322824"/>
                  <a:pt x="7640933" y="4637710"/>
                  <a:pt x="7436032" y="4637710"/>
                </a:cubicBezTo>
                <a:cubicBezTo>
                  <a:pt x="7309291" y="4637710"/>
                  <a:pt x="7107539" y="4511868"/>
                  <a:pt x="6896116" y="4301006"/>
                </a:cubicBezTo>
                <a:cubicBezTo>
                  <a:pt x="6690878" y="4096218"/>
                  <a:pt x="6530060" y="3863539"/>
                  <a:pt x="6476418" y="3693726"/>
                </a:cubicBezTo>
                <a:cubicBezTo>
                  <a:pt x="6471919" y="3679331"/>
                  <a:pt x="6466858" y="3664824"/>
                  <a:pt x="6461460" y="3650317"/>
                </a:cubicBezTo>
                <a:cubicBezTo>
                  <a:pt x="6467196" y="3665274"/>
                  <a:pt x="6472481" y="3680231"/>
                  <a:pt x="6477093" y="3695076"/>
                </a:cubicBezTo>
                <a:close/>
                <a:moveTo>
                  <a:pt x="9394174" y="4172915"/>
                </a:moveTo>
                <a:cubicBezTo>
                  <a:pt x="9545431" y="4385126"/>
                  <a:pt x="9701862" y="4604647"/>
                  <a:pt x="9759216" y="4813034"/>
                </a:cubicBezTo>
                <a:cubicBezTo>
                  <a:pt x="9785756" y="4909411"/>
                  <a:pt x="9882697" y="5028056"/>
                  <a:pt x="9985371" y="5153673"/>
                </a:cubicBezTo>
                <a:cubicBezTo>
                  <a:pt x="10070841" y="5258260"/>
                  <a:pt x="10159234" y="5366333"/>
                  <a:pt x="10204105" y="5461024"/>
                </a:cubicBezTo>
                <a:cubicBezTo>
                  <a:pt x="10289686" y="5641746"/>
                  <a:pt x="10585342" y="5773886"/>
                  <a:pt x="10706573" y="5773886"/>
                </a:cubicBezTo>
                <a:cubicBezTo>
                  <a:pt x="10718494" y="5773886"/>
                  <a:pt x="10746608" y="5772874"/>
                  <a:pt x="10757742" y="5770737"/>
                </a:cubicBezTo>
                <a:cubicBezTo>
                  <a:pt x="10893256" y="5745996"/>
                  <a:pt x="11108390" y="5588440"/>
                  <a:pt x="11319251" y="5359473"/>
                </a:cubicBezTo>
                <a:cubicBezTo>
                  <a:pt x="11439245" y="5229245"/>
                  <a:pt x="11539559" y="5095981"/>
                  <a:pt x="11611983" y="4972951"/>
                </a:cubicBezTo>
                <a:cubicBezTo>
                  <a:pt x="11610521" y="4980598"/>
                  <a:pt x="11608947" y="4988245"/>
                  <a:pt x="11607372" y="4995892"/>
                </a:cubicBezTo>
                <a:cubicBezTo>
                  <a:pt x="11534499" y="5128369"/>
                  <a:pt x="11431823" y="5273105"/>
                  <a:pt x="11310817" y="5410530"/>
                </a:cubicBezTo>
                <a:cubicBezTo>
                  <a:pt x="11102880" y="5646694"/>
                  <a:pt x="10888195" y="5809085"/>
                  <a:pt x="10750545" y="5834164"/>
                </a:cubicBezTo>
                <a:cubicBezTo>
                  <a:pt x="10739074" y="5836300"/>
                  <a:pt x="10711746" y="5837313"/>
                  <a:pt x="10699600" y="5837313"/>
                </a:cubicBezTo>
                <a:cubicBezTo>
                  <a:pt x="10577133" y="5837313"/>
                  <a:pt x="10288562" y="5705286"/>
                  <a:pt x="10199382" y="5517029"/>
                </a:cubicBezTo>
                <a:cubicBezTo>
                  <a:pt x="10153274" y="5419639"/>
                  <a:pt x="10067130" y="5308979"/>
                  <a:pt x="9983798" y="5202030"/>
                </a:cubicBezTo>
                <a:cubicBezTo>
                  <a:pt x="9882021" y="5071353"/>
                  <a:pt x="9785869" y="4947985"/>
                  <a:pt x="9758654" y="4849020"/>
                </a:cubicBezTo>
                <a:cubicBezTo>
                  <a:pt x="9698825" y="4631637"/>
                  <a:pt x="9545206" y="4403794"/>
                  <a:pt x="9396535" y="4183374"/>
                </a:cubicBezTo>
                <a:cubicBezTo>
                  <a:pt x="9367183" y="4139739"/>
                  <a:pt x="9337494" y="4095880"/>
                  <a:pt x="9308479" y="4051796"/>
                </a:cubicBezTo>
                <a:cubicBezTo>
                  <a:pt x="9336819" y="4092394"/>
                  <a:pt x="9365609" y="4132767"/>
                  <a:pt x="9394174" y="4172915"/>
                </a:cubicBezTo>
                <a:close/>
                <a:moveTo>
                  <a:pt x="11727703" y="4608582"/>
                </a:moveTo>
                <a:cubicBezTo>
                  <a:pt x="11728940" y="4603634"/>
                  <a:pt x="11730289" y="4598686"/>
                  <a:pt x="11731528" y="4593625"/>
                </a:cubicBezTo>
                <a:cubicBezTo>
                  <a:pt x="11731639" y="4593513"/>
                  <a:pt x="11731751" y="4593288"/>
                  <a:pt x="11731864" y="4593175"/>
                </a:cubicBezTo>
                <a:cubicBezTo>
                  <a:pt x="11730514" y="4598349"/>
                  <a:pt x="11729165" y="4603522"/>
                  <a:pt x="11727703" y="4608582"/>
                </a:cubicBezTo>
                <a:close/>
                <a:moveTo>
                  <a:pt x="11751769" y="4538295"/>
                </a:moveTo>
                <a:cubicBezTo>
                  <a:pt x="11751882" y="4538183"/>
                  <a:pt x="11751995" y="4538071"/>
                  <a:pt x="11751995" y="4537846"/>
                </a:cubicBezTo>
                <a:cubicBezTo>
                  <a:pt x="11750758" y="4542231"/>
                  <a:pt x="11749521" y="4546618"/>
                  <a:pt x="11748284" y="4551003"/>
                </a:cubicBezTo>
                <a:cubicBezTo>
                  <a:pt x="11749521" y="4546842"/>
                  <a:pt x="11750645" y="4542569"/>
                  <a:pt x="11751769" y="4538295"/>
                </a:cubicBezTo>
                <a:close/>
                <a:moveTo>
                  <a:pt x="11761104" y="4524126"/>
                </a:moveTo>
                <a:cubicBezTo>
                  <a:pt x="11760992" y="4524463"/>
                  <a:pt x="11760879" y="4524800"/>
                  <a:pt x="11760767" y="4525138"/>
                </a:cubicBezTo>
                <a:cubicBezTo>
                  <a:pt x="11760879" y="4524800"/>
                  <a:pt x="11760992" y="4524575"/>
                  <a:pt x="11761104" y="4524126"/>
                </a:cubicBezTo>
                <a:cubicBezTo>
                  <a:pt x="11761104" y="4524238"/>
                  <a:pt x="11761104" y="4524126"/>
                  <a:pt x="11761104" y="4524126"/>
                </a:cubicBezTo>
                <a:close/>
                <a:moveTo>
                  <a:pt x="11794842" y="4412566"/>
                </a:moveTo>
                <a:cubicBezTo>
                  <a:pt x="11793942" y="4414028"/>
                  <a:pt x="11792930" y="4415603"/>
                  <a:pt x="11792031" y="4417064"/>
                </a:cubicBezTo>
                <a:cubicBezTo>
                  <a:pt x="11794279" y="4409304"/>
                  <a:pt x="11796641" y="4401657"/>
                  <a:pt x="11798891" y="4393898"/>
                </a:cubicBezTo>
                <a:cubicBezTo>
                  <a:pt x="11799902" y="4392436"/>
                  <a:pt x="11800914" y="4390974"/>
                  <a:pt x="11801926" y="4389512"/>
                </a:cubicBezTo>
                <a:cubicBezTo>
                  <a:pt x="11799565" y="4397159"/>
                  <a:pt x="11797203" y="4404919"/>
                  <a:pt x="11794842" y="4412566"/>
                </a:cubicBezTo>
                <a:close/>
                <a:moveTo>
                  <a:pt x="11782583" y="4431459"/>
                </a:moveTo>
                <a:cubicBezTo>
                  <a:pt x="11781797" y="4432584"/>
                  <a:pt x="11781121" y="4433708"/>
                  <a:pt x="11780335" y="4434833"/>
                </a:cubicBezTo>
                <a:cubicBezTo>
                  <a:pt x="11782696" y="4426399"/>
                  <a:pt x="11785057" y="4417851"/>
                  <a:pt x="11787419" y="4409417"/>
                </a:cubicBezTo>
                <a:cubicBezTo>
                  <a:pt x="11788319" y="4408180"/>
                  <a:pt x="11789219" y="4406943"/>
                  <a:pt x="11790231" y="4405818"/>
                </a:cubicBezTo>
                <a:cubicBezTo>
                  <a:pt x="11787645" y="4414253"/>
                  <a:pt x="11785169" y="4422800"/>
                  <a:pt x="11782583" y="4431459"/>
                </a:cubicBezTo>
                <a:close/>
                <a:moveTo>
                  <a:pt x="11772013" y="4446304"/>
                </a:moveTo>
                <a:cubicBezTo>
                  <a:pt x="11771000" y="4447653"/>
                  <a:pt x="11769988" y="4449003"/>
                  <a:pt x="11768976" y="4450240"/>
                </a:cubicBezTo>
                <a:cubicBezTo>
                  <a:pt x="11771337" y="4441355"/>
                  <a:pt x="11773700" y="4432359"/>
                  <a:pt x="11776061" y="4423474"/>
                </a:cubicBezTo>
                <a:cubicBezTo>
                  <a:pt x="11777298" y="4422012"/>
                  <a:pt x="11778422" y="4420663"/>
                  <a:pt x="11779547" y="4419201"/>
                </a:cubicBezTo>
                <a:cubicBezTo>
                  <a:pt x="11777073" y="4428310"/>
                  <a:pt x="11774486" y="4437307"/>
                  <a:pt x="11772013" y="4446304"/>
                </a:cubicBezTo>
                <a:close/>
                <a:moveTo>
                  <a:pt x="11761216" y="4460249"/>
                </a:moveTo>
                <a:cubicBezTo>
                  <a:pt x="11760204" y="4461486"/>
                  <a:pt x="11759192" y="4462835"/>
                  <a:pt x="11758068" y="4464072"/>
                </a:cubicBezTo>
                <a:cubicBezTo>
                  <a:pt x="11760429" y="4454738"/>
                  <a:pt x="11762790" y="4445516"/>
                  <a:pt x="11765040" y="4436182"/>
                </a:cubicBezTo>
                <a:cubicBezTo>
                  <a:pt x="11766277" y="4434833"/>
                  <a:pt x="11767401" y="4433483"/>
                  <a:pt x="11768526" y="4432134"/>
                </a:cubicBezTo>
                <a:cubicBezTo>
                  <a:pt x="11766165" y="4441581"/>
                  <a:pt x="11763691" y="4450915"/>
                  <a:pt x="11761216" y="4460249"/>
                </a:cubicBezTo>
                <a:close/>
                <a:moveTo>
                  <a:pt x="11750758" y="4472956"/>
                </a:moveTo>
                <a:cubicBezTo>
                  <a:pt x="11749633" y="4474306"/>
                  <a:pt x="11748396" y="4475656"/>
                  <a:pt x="11747271" y="4477117"/>
                </a:cubicBezTo>
                <a:cubicBezTo>
                  <a:pt x="11749521" y="4467446"/>
                  <a:pt x="11751882" y="4457887"/>
                  <a:pt x="11754243" y="4448216"/>
                </a:cubicBezTo>
                <a:cubicBezTo>
                  <a:pt x="11755593" y="4446866"/>
                  <a:pt x="11756831" y="4445404"/>
                  <a:pt x="11758180" y="4444055"/>
                </a:cubicBezTo>
                <a:cubicBezTo>
                  <a:pt x="11755705" y="4453613"/>
                  <a:pt x="11753231" y="4463285"/>
                  <a:pt x="11750758" y="4472956"/>
                </a:cubicBezTo>
                <a:close/>
                <a:moveTo>
                  <a:pt x="11740411" y="4485214"/>
                </a:moveTo>
                <a:cubicBezTo>
                  <a:pt x="11739061" y="4486789"/>
                  <a:pt x="11737599" y="4488251"/>
                  <a:pt x="11736250" y="4489825"/>
                </a:cubicBezTo>
                <a:cubicBezTo>
                  <a:pt x="11738500" y="4479929"/>
                  <a:pt x="11740749" y="4470033"/>
                  <a:pt x="11742997" y="4460136"/>
                </a:cubicBezTo>
                <a:cubicBezTo>
                  <a:pt x="11744572" y="4458562"/>
                  <a:pt x="11746034" y="4456987"/>
                  <a:pt x="11747496" y="4455413"/>
                </a:cubicBezTo>
                <a:cubicBezTo>
                  <a:pt x="11745135" y="4465309"/>
                  <a:pt x="11742773" y="4475206"/>
                  <a:pt x="11740411" y="4485214"/>
                </a:cubicBezTo>
                <a:close/>
                <a:moveTo>
                  <a:pt x="11729615" y="4497135"/>
                </a:moveTo>
                <a:cubicBezTo>
                  <a:pt x="11728266" y="4498597"/>
                  <a:pt x="11726804" y="4500172"/>
                  <a:pt x="11725342" y="4501634"/>
                </a:cubicBezTo>
                <a:cubicBezTo>
                  <a:pt x="11727478" y="4491513"/>
                  <a:pt x="11729728" y="4481279"/>
                  <a:pt x="11731864" y="4471157"/>
                </a:cubicBezTo>
                <a:cubicBezTo>
                  <a:pt x="11733438" y="4469583"/>
                  <a:pt x="11734901" y="4468121"/>
                  <a:pt x="11736475" y="4466547"/>
                </a:cubicBezTo>
                <a:cubicBezTo>
                  <a:pt x="11734226" y="4476893"/>
                  <a:pt x="11731864" y="4487014"/>
                  <a:pt x="11729615" y="4497135"/>
                </a:cubicBezTo>
                <a:close/>
                <a:moveTo>
                  <a:pt x="11718932" y="4508606"/>
                </a:moveTo>
                <a:cubicBezTo>
                  <a:pt x="11717470" y="4510180"/>
                  <a:pt x="11715896" y="4511755"/>
                  <a:pt x="11714434" y="4513329"/>
                </a:cubicBezTo>
                <a:cubicBezTo>
                  <a:pt x="11716570" y="4502871"/>
                  <a:pt x="11718594" y="4492525"/>
                  <a:pt x="11720731" y="4482066"/>
                </a:cubicBezTo>
                <a:cubicBezTo>
                  <a:pt x="11722418" y="4480491"/>
                  <a:pt x="11723992" y="4478917"/>
                  <a:pt x="11725567" y="4477343"/>
                </a:cubicBezTo>
                <a:cubicBezTo>
                  <a:pt x="11723429" y="4487801"/>
                  <a:pt x="11721181" y="4498148"/>
                  <a:pt x="11718932" y="4508606"/>
                </a:cubicBezTo>
                <a:close/>
                <a:moveTo>
                  <a:pt x="11697452" y="4530536"/>
                </a:moveTo>
                <a:cubicBezTo>
                  <a:pt x="11620193" y="4607121"/>
                  <a:pt x="11510769" y="4692027"/>
                  <a:pt x="11374806" y="4779633"/>
                </a:cubicBezTo>
                <a:cubicBezTo>
                  <a:pt x="11165295" y="4914809"/>
                  <a:pt x="10922945" y="5034916"/>
                  <a:pt x="10823081" y="5053134"/>
                </a:cubicBezTo>
                <a:cubicBezTo>
                  <a:pt x="10815996" y="5054371"/>
                  <a:pt x="10784507" y="5055159"/>
                  <a:pt x="10775736" y="5055159"/>
                </a:cubicBezTo>
                <a:cubicBezTo>
                  <a:pt x="10694765" y="5055159"/>
                  <a:pt x="10346591" y="4967440"/>
                  <a:pt x="10290586" y="4849020"/>
                </a:cubicBezTo>
                <a:cubicBezTo>
                  <a:pt x="10258085" y="4780308"/>
                  <a:pt x="10147651" y="4702599"/>
                  <a:pt x="10040926" y="4627363"/>
                </a:cubicBezTo>
                <a:cubicBezTo>
                  <a:pt x="9935777" y="4553365"/>
                  <a:pt x="9827142" y="4476780"/>
                  <a:pt x="9811060" y="4418301"/>
                </a:cubicBezTo>
                <a:cubicBezTo>
                  <a:pt x="9772824" y="4279527"/>
                  <a:pt x="9583780" y="4134791"/>
                  <a:pt x="9400921" y="3994780"/>
                </a:cubicBezTo>
                <a:cubicBezTo>
                  <a:pt x="9347840" y="3954182"/>
                  <a:pt x="9294197" y="3913022"/>
                  <a:pt x="9244040" y="3871974"/>
                </a:cubicBezTo>
                <a:cubicBezTo>
                  <a:pt x="9243928" y="3871524"/>
                  <a:pt x="9243815" y="3871074"/>
                  <a:pt x="9243703" y="3870624"/>
                </a:cubicBezTo>
                <a:cubicBezTo>
                  <a:pt x="9292735" y="3907848"/>
                  <a:pt x="9345479" y="3945635"/>
                  <a:pt x="9399234" y="3983984"/>
                </a:cubicBezTo>
                <a:cubicBezTo>
                  <a:pt x="9584455" y="4116348"/>
                  <a:pt x="9775972" y="4253099"/>
                  <a:pt x="9811510" y="4382314"/>
                </a:cubicBezTo>
                <a:cubicBezTo>
                  <a:pt x="9827479" y="4440231"/>
                  <a:pt x="9933078" y="4509956"/>
                  <a:pt x="10044975" y="4583842"/>
                </a:cubicBezTo>
                <a:cubicBezTo>
                  <a:pt x="10153049" y="4655141"/>
                  <a:pt x="10264833" y="4729027"/>
                  <a:pt x="10295197" y="4793016"/>
                </a:cubicBezTo>
                <a:cubicBezTo>
                  <a:pt x="10349290" y="4907162"/>
                  <a:pt x="10700500" y="4991731"/>
                  <a:pt x="10782708" y="4991731"/>
                </a:cubicBezTo>
                <a:cubicBezTo>
                  <a:pt x="10790018" y="4991731"/>
                  <a:pt x="10822969" y="4991057"/>
                  <a:pt x="10830278" y="4989707"/>
                </a:cubicBezTo>
                <a:cubicBezTo>
                  <a:pt x="10914623" y="4974300"/>
                  <a:pt x="11149663" y="4870388"/>
                  <a:pt x="11382341" y="4729476"/>
                </a:cubicBezTo>
                <a:cubicBezTo>
                  <a:pt x="11474670" y="4673584"/>
                  <a:pt x="11605235" y="4588002"/>
                  <a:pt x="11703749" y="4498035"/>
                </a:cubicBezTo>
                <a:cubicBezTo>
                  <a:pt x="11701500" y="4508944"/>
                  <a:pt x="11699476" y="4519740"/>
                  <a:pt x="11697452" y="4530536"/>
                </a:cubicBezTo>
                <a:close/>
                <a:moveTo>
                  <a:pt x="8631024" y="2959367"/>
                </a:moveTo>
                <a:cubicBezTo>
                  <a:pt x="8418252" y="2747831"/>
                  <a:pt x="8215038" y="2621539"/>
                  <a:pt x="8087397" y="2621539"/>
                </a:cubicBezTo>
                <a:cubicBezTo>
                  <a:pt x="7885420" y="2621539"/>
                  <a:pt x="7526450" y="2922367"/>
                  <a:pt x="7329646" y="3143125"/>
                </a:cubicBezTo>
                <a:cubicBezTo>
                  <a:pt x="7524763" y="2916407"/>
                  <a:pt x="7884633" y="2596573"/>
                  <a:pt x="8093244" y="2596573"/>
                </a:cubicBezTo>
                <a:cubicBezTo>
                  <a:pt x="8222910" y="2596573"/>
                  <a:pt x="8425674" y="2726464"/>
                  <a:pt x="8635636" y="2944185"/>
                </a:cubicBezTo>
                <a:cubicBezTo>
                  <a:pt x="8824005" y="3139527"/>
                  <a:pt x="8976049" y="3361409"/>
                  <a:pt x="9041164" y="3534146"/>
                </a:cubicBezTo>
                <a:cubicBezTo>
                  <a:pt x="8977511" y="3367257"/>
                  <a:pt x="8823780" y="3151110"/>
                  <a:pt x="8631024" y="2959367"/>
                </a:cubicBezTo>
                <a:close/>
                <a:moveTo>
                  <a:pt x="6133641" y="3077899"/>
                </a:moveTo>
                <a:cubicBezTo>
                  <a:pt x="5985983" y="2857928"/>
                  <a:pt x="5833263" y="2630536"/>
                  <a:pt x="5773884" y="2414614"/>
                </a:cubicBezTo>
                <a:cubicBezTo>
                  <a:pt x="5744308" y="2307103"/>
                  <a:pt x="5635110" y="2167316"/>
                  <a:pt x="5529398" y="2032140"/>
                </a:cubicBezTo>
                <a:cubicBezTo>
                  <a:pt x="5445166" y="1924291"/>
                  <a:pt x="5358010" y="1812732"/>
                  <a:pt x="5310440" y="1717254"/>
                </a:cubicBezTo>
                <a:cubicBezTo>
                  <a:pt x="5224071" y="1543729"/>
                  <a:pt x="4947871" y="1421823"/>
                  <a:pt x="4831138" y="1421823"/>
                </a:cubicBezTo>
                <a:cubicBezTo>
                  <a:pt x="4818993" y="1421823"/>
                  <a:pt x="4791440" y="1422948"/>
                  <a:pt x="4779744" y="1424972"/>
                </a:cubicBezTo>
                <a:cubicBezTo>
                  <a:pt x="4533796" y="1469843"/>
                  <a:pt x="4104989" y="1917319"/>
                  <a:pt x="3908073" y="2292146"/>
                </a:cubicBezTo>
                <a:cubicBezTo>
                  <a:pt x="3909422" y="2285286"/>
                  <a:pt x="3910772" y="2278426"/>
                  <a:pt x="3912234" y="2271566"/>
                </a:cubicBezTo>
                <a:cubicBezTo>
                  <a:pt x="3985107" y="2122220"/>
                  <a:pt x="4095092" y="1955442"/>
                  <a:pt x="4226557" y="1798899"/>
                </a:cubicBezTo>
                <a:cubicBezTo>
                  <a:pt x="4434607" y="1551039"/>
                  <a:pt x="4643894" y="1387635"/>
                  <a:pt x="4786379" y="1361657"/>
                </a:cubicBezTo>
                <a:cubicBezTo>
                  <a:pt x="4798188" y="1359521"/>
                  <a:pt x="4825515" y="1358396"/>
                  <a:pt x="4837549" y="1358396"/>
                </a:cubicBezTo>
                <a:cubicBezTo>
                  <a:pt x="4966089" y="1358396"/>
                  <a:pt x="5228907" y="1488062"/>
                  <a:pt x="5314713" y="1660462"/>
                </a:cubicBezTo>
                <a:cubicBezTo>
                  <a:pt x="5363296" y="1758076"/>
                  <a:pt x="5447753" y="1871323"/>
                  <a:pt x="5529511" y="1980971"/>
                </a:cubicBezTo>
                <a:cubicBezTo>
                  <a:pt x="5634772" y="2121995"/>
                  <a:pt x="5743521" y="2267967"/>
                  <a:pt x="5773997" y="2378627"/>
                </a:cubicBezTo>
                <a:cubicBezTo>
                  <a:pt x="5835849" y="2603545"/>
                  <a:pt x="5985870" y="2839485"/>
                  <a:pt x="6130943" y="3067665"/>
                </a:cubicBezTo>
                <a:cubicBezTo>
                  <a:pt x="6155234" y="3105901"/>
                  <a:pt x="6179750" y="3144475"/>
                  <a:pt x="6203928" y="3183048"/>
                </a:cubicBezTo>
                <a:cubicBezTo>
                  <a:pt x="6180650" y="3147849"/>
                  <a:pt x="6157146" y="3112761"/>
                  <a:pt x="6133641" y="3077899"/>
                </a:cubicBezTo>
                <a:close/>
                <a:moveTo>
                  <a:pt x="3709357" y="2949583"/>
                </a:moveTo>
                <a:cubicBezTo>
                  <a:pt x="3709582" y="2948908"/>
                  <a:pt x="3709694" y="2948121"/>
                  <a:pt x="3709919" y="2947446"/>
                </a:cubicBezTo>
                <a:cubicBezTo>
                  <a:pt x="3709919" y="2947333"/>
                  <a:pt x="3710032" y="2947221"/>
                  <a:pt x="3710032" y="2947109"/>
                </a:cubicBezTo>
                <a:cubicBezTo>
                  <a:pt x="3712056" y="2940361"/>
                  <a:pt x="3714755" y="2933501"/>
                  <a:pt x="3717904" y="2926529"/>
                </a:cubicBezTo>
                <a:cubicBezTo>
                  <a:pt x="3716442" y="2931702"/>
                  <a:pt x="3714980" y="2936987"/>
                  <a:pt x="3713406" y="2942160"/>
                </a:cubicBezTo>
                <a:cubicBezTo>
                  <a:pt x="3712056" y="2944747"/>
                  <a:pt x="3710706" y="2947221"/>
                  <a:pt x="3709357" y="2949583"/>
                </a:cubicBezTo>
                <a:close/>
                <a:moveTo>
                  <a:pt x="3740958" y="2862877"/>
                </a:moveTo>
                <a:cubicBezTo>
                  <a:pt x="3742083" y="2860965"/>
                  <a:pt x="3743095" y="2858941"/>
                  <a:pt x="3744332" y="2857029"/>
                </a:cubicBezTo>
                <a:cubicBezTo>
                  <a:pt x="3742420" y="2864339"/>
                  <a:pt x="3740508" y="2871649"/>
                  <a:pt x="3738484" y="2878958"/>
                </a:cubicBezTo>
                <a:cubicBezTo>
                  <a:pt x="3737247" y="2880758"/>
                  <a:pt x="3736122" y="2882445"/>
                  <a:pt x="3734998" y="2884244"/>
                </a:cubicBezTo>
                <a:cubicBezTo>
                  <a:pt x="3737022" y="2877047"/>
                  <a:pt x="3739046" y="2869962"/>
                  <a:pt x="3740958" y="2862877"/>
                </a:cubicBezTo>
                <a:close/>
                <a:moveTo>
                  <a:pt x="3753104" y="2842971"/>
                </a:moveTo>
                <a:cubicBezTo>
                  <a:pt x="3754116" y="2841509"/>
                  <a:pt x="3755128" y="2840047"/>
                  <a:pt x="3756027" y="2838585"/>
                </a:cubicBezTo>
                <a:cubicBezTo>
                  <a:pt x="3754003" y="2846683"/>
                  <a:pt x="3751979" y="2854780"/>
                  <a:pt x="3749955" y="2862877"/>
                </a:cubicBezTo>
                <a:cubicBezTo>
                  <a:pt x="3748830" y="2864339"/>
                  <a:pt x="3747706" y="2865801"/>
                  <a:pt x="3746693" y="2867375"/>
                </a:cubicBezTo>
                <a:cubicBezTo>
                  <a:pt x="3748830" y="2859278"/>
                  <a:pt x="3750967" y="2851181"/>
                  <a:pt x="3753104" y="2842971"/>
                </a:cubicBezTo>
                <a:close/>
                <a:moveTo>
                  <a:pt x="3764012" y="2827227"/>
                </a:moveTo>
                <a:cubicBezTo>
                  <a:pt x="3765362" y="2825315"/>
                  <a:pt x="3766711" y="2823516"/>
                  <a:pt x="3768061" y="2821604"/>
                </a:cubicBezTo>
                <a:cubicBezTo>
                  <a:pt x="3766036" y="2830376"/>
                  <a:pt x="3763900" y="2839035"/>
                  <a:pt x="3761876" y="2847695"/>
                </a:cubicBezTo>
                <a:cubicBezTo>
                  <a:pt x="3760414" y="2849494"/>
                  <a:pt x="3758951" y="2851293"/>
                  <a:pt x="3757489" y="2853093"/>
                </a:cubicBezTo>
                <a:cubicBezTo>
                  <a:pt x="3759626" y="2844546"/>
                  <a:pt x="3761876" y="2835886"/>
                  <a:pt x="3764012" y="2827227"/>
                </a:cubicBezTo>
                <a:close/>
                <a:moveTo>
                  <a:pt x="3775370" y="2812045"/>
                </a:moveTo>
                <a:cubicBezTo>
                  <a:pt x="3776495" y="2810583"/>
                  <a:pt x="3777620" y="2809121"/>
                  <a:pt x="3778744" y="2807659"/>
                </a:cubicBezTo>
                <a:cubicBezTo>
                  <a:pt x="3776720" y="2816768"/>
                  <a:pt x="3774583" y="2825877"/>
                  <a:pt x="3772559" y="2834987"/>
                </a:cubicBezTo>
                <a:cubicBezTo>
                  <a:pt x="3771322" y="2836449"/>
                  <a:pt x="3770085" y="2837798"/>
                  <a:pt x="3768961" y="2839260"/>
                </a:cubicBezTo>
                <a:cubicBezTo>
                  <a:pt x="3770985" y="2830151"/>
                  <a:pt x="3773121" y="2821154"/>
                  <a:pt x="3775370" y="2812045"/>
                </a:cubicBezTo>
                <a:close/>
                <a:moveTo>
                  <a:pt x="3785604" y="2799112"/>
                </a:moveTo>
                <a:cubicBezTo>
                  <a:pt x="3786954" y="2797538"/>
                  <a:pt x="3788191" y="2795963"/>
                  <a:pt x="3789540" y="2794389"/>
                </a:cubicBezTo>
                <a:cubicBezTo>
                  <a:pt x="3787516" y="2803836"/>
                  <a:pt x="3785492" y="2813282"/>
                  <a:pt x="3783468" y="2822729"/>
                </a:cubicBezTo>
                <a:cubicBezTo>
                  <a:pt x="3782006" y="2824303"/>
                  <a:pt x="3780656" y="2825877"/>
                  <a:pt x="3779194" y="2827452"/>
                </a:cubicBezTo>
                <a:cubicBezTo>
                  <a:pt x="3781331" y="2818005"/>
                  <a:pt x="3783468" y="2808559"/>
                  <a:pt x="3785604" y="2799112"/>
                </a:cubicBezTo>
                <a:close/>
                <a:moveTo>
                  <a:pt x="3796063" y="2786629"/>
                </a:moveTo>
                <a:cubicBezTo>
                  <a:pt x="3797413" y="2785055"/>
                  <a:pt x="3798762" y="2783368"/>
                  <a:pt x="3800224" y="2781793"/>
                </a:cubicBezTo>
                <a:cubicBezTo>
                  <a:pt x="3798312" y="2791577"/>
                  <a:pt x="3796288" y="2801249"/>
                  <a:pt x="3794376" y="2811033"/>
                </a:cubicBezTo>
                <a:cubicBezTo>
                  <a:pt x="3792914" y="2812607"/>
                  <a:pt x="3791340" y="2814182"/>
                  <a:pt x="3789878" y="2815756"/>
                </a:cubicBezTo>
                <a:cubicBezTo>
                  <a:pt x="3791902" y="2806085"/>
                  <a:pt x="3794039" y="2796301"/>
                  <a:pt x="3796063" y="2786629"/>
                </a:cubicBezTo>
                <a:close/>
                <a:moveTo>
                  <a:pt x="3806522" y="2774708"/>
                </a:moveTo>
                <a:cubicBezTo>
                  <a:pt x="3807984" y="2773022"/>
                  <a:pt x="3809446" y="2771447"/>
                  <a:pt x="3810908" y="2769760"/>
                </a:cubicBezTo>
                <a:cubicBezTo>
                  <a:pt x="3810233" y="2773584"/>
                  <a:pt x="3809446" y="2777295"/>
                  <a:pt x="3808771" y="2781119"/>
                </a:cubicBezTo>
                <a:cubicBezTo>
                  <a:pt x="3807534" y="2787304"/>
                  <a:pt x="3806409" y="2793602"/>
                  <a:pt x="3805172" y="2799787"/>
                </a:cubicBezTo>
                <a:cubicBezTo>
                  <a:pt x="3803598" y="2801361"/>
                  <a:pt x="3802023" y="2803048"/>
                  <a:pt x="3800449" y="2804623"/>
                </a:cubicBezTo>
                <a:cubicBezTo>
                  <a:pt x="3802586" y="2794614"/>
                  <a:pt x="3804610" y="2784605"/>
                  <a:pt x="3806522" y="2774708"/>
                </a:cubicBezTo>
                <a:close/>
                <a:moveTo>
                  <a:pt x="3813269" y="2783368"/>
                </a:moveTo>
                <a:cubicBezTo>
                  <a:pt x="3814506" y="2776620"/>
                  <a:pt x="3815856" y="2769873"/>
                  <a:pt x="3817093" y="2763125"/>
                </a:cubicBezTo>
                <a:cubicBezTo>
                  <a:pt x="3894577" y="2679793"/>
                  <a:pt x="4012884" y="2585215"/>
                  <a:pt x="4164142" y="2487150"/>
                </a:cubicBezTo>
                <a:cubicBezTo>
                  <a:pt x="4372867" y="2351974"/>
                  <a:pt x="4614317" y="2231868"/>
                  <a:pt x="4713843" y="2213649"/>
                </a:cubicBezTo>
                <a:cubicBezTo>
                  <a:pt x="4721378" y="2212300"/>
                  <a:pt x="4753879" y="2211625"/>
                  <a:pt x="4761076" y="2211625"/>
                </a:cubicBezTo>
                <a:cubicBezTo>
                  <a:pt x="4837549" y="2211625"/>
                  <a:pt x="5166605" y="2291696"/>
                  <a:pt x="5220472" y="2399882"/>
                </a:cubicBezTo>
                <a:cubicBezTo>
                  <a:pt x="5254773" y="2468707"/>
                  <a:pt x="5368131" y="2548778"/>
                  <a:pt x="5477667" y="2626037"/>
                </a:cubicBezTo>
                <a:cubicBezTo>
                  <a:pt x="5589451" y="2704871"/>
                  <a:pt x="5705059" y="2786517"/>
                  <a:pt x="5722153" y="2848369"/>
                </a:cubicBezTo>
                <a:cubicBezTo>
                  <a:pt x="5760389" y="2987144"/>
                  <a:pt x="5948421" y="3131992"/>
                  <a:pt x="6130380" y="3272004"/>
                </a:cubicBezTo>
                <a:cubicBezTo>
                  <a:pt x="6178401" y="3308890"/>
                  <a:pt x="6226758" y="3346227"/>
                  <a:pt x="6272642" y="3383563"/>
                </a:cubicBezTo>
                <a:cubicBezTo>
                  <a:pt x="6272866" y="3384238"/>
                  <a:pt x="6272979" y="3384913"/>
                  <a:pt x="6273204" y="3385587"/>
                </a:cubicBezTo>
                <a:cubicBezTo>
                  <a:pt x="6228445" y="3351737"/>
                  <a:pt x="6180762" y="3317550"/>
                  <a:pt x="6132405" y="3282800"/>
                </a:cubicBezTo>
                <a:cubicBezTo>
                  <a:pt x="5948196" y="3150435"/>
                  <a:pt x="5757690" y="3013685"/>
                  <a:pt x="5722153" y="2884469"/>
                </a:cubicBezTo>
                <a:cubicBezTo>
                  <a:pt x="5705284" y="2823291"/>
                  <a:pt x="5593050" y="2749068"/>
                  <a:pt x="5474293" y="2670459"/>
                </a:cubicBezTo>
                <a:cubicBezTo>
                  <a:pt x="5363183" y="2597023"/>
                  <a:pt x="5248362" y="2521000"/>
                  <a:pt x="5216311" y="2456674"/>
                </a:cubicBezTo>
                <a:cubicBezTo>
                  <a:pt x="5164355" y="2352311"/>
                  <a:pt x="4832376" y="2275052"/>
                  <a:pt x="4754778" y="2275052"/>
                </a:cubicBezTo>
                <a:cubicBezTo>
                  <a:pt x="4747581" y="2275052"/>
                  <a:pt x="4714743" y="2275727"/>
                  <a:pt x="4707433" y="2276964"/>
                </a:cubicBezTo>
                <a:cubicBezTo>
                  <a:pt x="4610943" y="2294620"/>
                  <a:pt x="4364208" y="2411352"/>
                  <a:pt x="4157507" y="2537194"/>
                </a:cubicBezTo>
                <a:cubicBezTo>
                  <a:pt x="4057193" y="2598260"/>
                  <a:pt x="3911334" y="2694638"/>
                  <a:pt x="3811470" y="2793489"/>
                </a:cubicBezTo>
                <a:cubicBezTo>
                  <a:pt x="3811920" y="2790228"/>
                  <a:pt x="3812594" y="2786854"/>
                  <a:pt x="3813269" y="2783368"/>
                </a:cubicBezTo>
                <a:close/>
                <a:moveTo>
                  <a:pt x="6472257" y="3697212"/>
                </a:moveTo>
                <a:cubicBezTo>
                  <a:pt x="6526237" y="3868263"/>
                  <a:pt x="6687729" y="4102066"/>
                  <a:pt x="6893641" y="4307529"/>
                </a:cubicBezTo>
                <a:cubicBezTo>
                  <a:pt x="7105739" y="4519065"/>
                  <a:pt x="7308504" y="4645357"/>
                  <a:pt x="7436032" y="4645357"/>
                </a:cubicBezTo>
                <a:cubicBezTo>
                  <a:pt x="7636098" y="4645357"/>
                  <a:pt x="7991919" y="4347340"/>
                  <a:pt x="8189172" y="4126919"/>
                </a:cubicBezTo>
                <a:cubicBezTo>
                  <a:pt x="7993606" y="4353412"/>
                  <a:pt x="7636660" y="4670323"/>
                  <a:pt x="7430072" y="4670323"/>
                </a:cubicBezTo>
                <a:cubicBezTo>
                  <a:pt x="7300519" y="4670323"/>
                  <a:pt x="7098092" y="4540432"/>
                  <a:pt x="6888806" y="4322711"/>
                </a:cubicBezTo>
                <a:cubicBezTo>
                  <a:pt x="6687391" y="4113312"/>
                  <a:pt x="6527587" y="3873098"/>
                  <a:pt x="6471582" y="3695750"/>
                </a:cubicBezTo>
                <a:cubicBezTo>
                  <a:pt x="6466521" y="3679893"/>
                  <a:pt x="6461123" y="3663924"/>
                  <a:pt x="6455163" y="3647842"/>
                </a:cubicBezTo>
                <a:cubicBezTo>
                  <a:pt x="6461348" y="3664487"/>
                  <a:pt x="6467196" y="3680906"/>
                  <a:pt x="6472257" y="3697212"/>
                </a:cubicBezTo>
                <a:close/>
                <a:moveTo>
                  <a:pt x="9393386" y="4189109"/>
                </a:moveTo>
                <a:cubicBezTo>
                  <a:pt x="9541608" y="4408967"/>
                  <a:pt x="9695002" y="4636360"/>
                  <a:pt x="9754380" y="4852169"/>
                </a:cubicBezTo>
                <a:cubicBezTo>
                  <a:pt x="9782046" y="4952708"/>
                  <a:pt x="9878648" y="5076751"/>
                  <a:pt x="9980873" y="5207991"/>
                </a:cubicBezTo>
                <a:cubicBezTo>
                  <a:pt x="10063981" y="5314714"/>
                  <a:pt x="10149899" y="5425037"/>
                  <a:pt x="10195670" y="5521639"/>
                </a:cubicBezTo>
                <a:cubicBezTo>
                  <a:pt x="10285638" y="5711583"/>
                  <a:pt x="10576346" y="5844847"/>
                  <a:pt x="10699600" y="5844847"/>
                </a:cubicBezTo>
                <a:cubicBezTo>
                  <a:pt x="10711746" y="5844847"/>
                  <a:pt x="10739411" y="5843836"/>
                  <a:pt x="10750994" y="5841699"/>
                </a:cubicBezTo>
                <a:cubicBezTo>
                  <a:pt x="10989183" y="5798177"/>
                  <a:pt x="11397973" y="5379941"/>
                  <a:pt x="11603661" y="5013886"/>
                </a:cubicBezTo>
                <a:cubicBezTo>
                  <a:pt x="11602087" y="5021646"/>
                  <a:pt x="11600625" y="5029293"/>
                  <a:pt x="11599050" y="5037052"/>
                </a:cubicBezTo>
                <a:cubicBezTo>
                  <a:pt x="11526626" y="5175152"/>
                  <a:pt x="11424626" y="5325736"/>
                  <a:pt x="11304969" y="5467772"/>
                </a:cubicBezTo>
                <a:cubicBezTo>
                  <a:pt x="11096245" y="5715520"/>
                  <a:pt x="10886508" y="5879035"/>
                  <a:pt x="10743909" y="5905014"/>
                </a:cubicBezTo>
                <a:cubicBezTo>
                  <a:pt x="10732101" y="5907150"/>
                  <a:pt x="10704661" y="5908275"/>
                  <a:pt x="10692628" y="5908275"/>
                </a:cubicBezTo>
                <a:cubicBezTo>
                  <a:pt x="10556440" y="5908275"/>
                  <a:pt x="10277541" y="5760166"/>
                  <a:pt x="10191060" y="5577644"/>
                </a:cubicBezTo>
                <a:cubicBezTo>
                  <a:pt x="10144052" y="5478568"/>
                  <a:pt x="10060495" y="5365996"/>
                  <a:pt x="9979748" y="5257248"/>
                </a:cubicBezTo>
                <a:cubicBezTo>
                  <a:pt x="9878198" y="5120610"/>
                  <a:pt x="9782270" y="4991507"/>
                  <a:pt x="9753931" y="4888156"/>
                </a:cubicBezTo>
                <a:cubicBezTo>
                  <a:pt x="9692078" y="4663238"/>
                  <a:pt x="9541495" y="4427411"/>
                  <a:pt x="9395748" y="4199343"/>
                </a:cubicBezTo>
                <a:cubicBezTo>
                  <a:pt x="9369207" y="4157733"/>
                  <a:pt x="9342442" y="4115786"/>
                  <a:pt x="9316127" y="4073726"/>
                </a:cubicBezTo>
                <a:cubicBezTo>
                  <a:pt x="9341655" y="4112300"/>
                  <a:pt x="9367633" y="4150873"/>
                  <a:pt x="9393386" y="4189109"/>
                </a:cubicBezTo>
                <a:close/>
                <a:moveTo>
                  <a:pt x="11841737" y="4282226"/>
                </a:moveTo>
                <a:cubicBezTo>
                  <a:pt x="11840613" y="4285599"/>
                  <a:pt x="11839601" y="4288973"/>
                  <a:pt x="11838700" y="4292459"/>
                </a:cubicBezTo>
                <a:cubicBezTo>
                  <a:pt x="11837463" y="4295608"/>
                  <a:pt x="11836114" y="4298757"/>
                  <a:pt x="11834764" y="4301906"/>
                </a:cubicBezTo>
                <a:cubicBezTo>
                  <a:pt x="11836564" y="4296283"/>
                  <a:pt x="11838364" y="4290660"/>
                  <a:pt x="11840162" y="4285150"/>
                </a:cubicBezTo>
                <a:cubicBezTo>
                  <a:pt x="11840613" y="4284138"/>
                  <a:pt x="11841175" y="4283125"/>
                  <a:pt x="11841737" y="4282226"/>
                </a:cubicBezTo>
                <a:close/>
                <a:moveTo>
                  <a:pt x="11829254" y="4323836"/>
                </a:moveTo>
                <a:cubicBezTo>
                  <a:pt x="11827567" y="4328896"/>
                  <a:pt x="11825880" y="4334070"/>
                  <a:pt x="11824194" y="4339130"/>
                </a:cubicBezTo>
                <a:cubicBezTo>
                  <a:pt x="11822957" y="4341941"/>
                  <a:pt x="11821719" y="4344640"/>
                  <a:pt x="11820257" y="4347452"/>
                </a:cubicBezTo>
                <a:cubicBezTo>
                  <a:pt x="11822169" y="4341492"/>
                  <a:pt x="11823969" y="4335419"/>
                  <a:pt x="11825880" y="4329459"/>
                </a:cubicBezTo>
                <a:cubicBezTo>
                  <a:pt x="11827118" y="4327659"/>
                  <a:pt x="11828130" y="4325747"/>
                  <a:pt x="11829254" y="4323836"/>
                </a:cubicBezTo>
                <a:close/>
                <a:moveTo>
                  <a:pt x="11808224" y="4369269"/>
                </a:moveTo>
                <a:cubicBezTo>
                  <a:pt x="11806987" y="4371294"/>
                  <a:pt x="11805638" y="4373430"/>
                  <a:pt x="11804288" y="4375454"/>
                </a:cubicBezTo>
                <a:cubicBezTo>
                  <a:pt x="11806762" y="4367245"/>
                  <a:pt x="11809123" y="4359035"/>
                  <a:pt x="11811599" y="4350713"/>
                </a:cubicBezTo>
                <a:cubicBezTo>
                  <a:pt x="11813061" y="4348689"/>
                  <a:pt x="11814523" y="4346665"/>
                  <a:pt x="11815872" y="4344753"/>
                </a:cubicBezTo>
                <a:cubicBezTo>
                  <a:pt x="11813397" y="4352963"/>
                  <a:pt x="11810811" y="4361060"/>
                  <a:pt x="11808224" y="4369269"/>
                </a:cubicBezTo>
                <a:close/>
                <a:moveTo>
                  <a:pt x="11795179" y="4388949"/>
                </a:moveTo>
                <a:cubicBezTo>
                  <a:pt x="11794054" y="4390524"/>
                  <a:pt x="11793042" y="4391986"/>
                  <a:pt x="11791918" y="4393560"/>
                </a:cubicBezTo>
                <a:cubicBezTo>
                  <a:pt x="11794392" y="4384564"/>
                  <a:pt x="11796978" y="4375567"/>
                  <a:pt x="11799565" y="4366570"/>
                </a:cubicBezTo>
                <a:cubicBezTo>
                  <a:pt x="11800801" y="4365108"/>
                  <a:pt x="11802038" y="4363534"/>
                  <a:pt x="11803164" y="4362072"/>
                </a:cubicBezTo>
                <a:cubicBezTo>
                  <a:pt x="11800465" y="4370956"/>
                  <a:pt x="11797877" y="4379953"/>
                  <a:pt x="11795179" y="4388949"/>
                </a:cubicBezTo>
                <a:close/>
                <a:moveTo>
                  <a:pt x="11783707" y="4404244"/>
                </a:moveTo>
                <a:cubicBezTo>
                  <a:pt x="11782471" y="4405818"/>
                  <a:pt x="11781121" y="4407393"/>
                  <a:pt x="11779884" y="4408967"/>
                </a:cubicBezTo>
                <a:cubicBezTo>
                  <a:pt x="11782358" y="4399521"/>
                  <a:pt x="11784946" y="4390074"/>
                  <a:pt x="11787419" y="4380627"/>
                </a:cubicBezTo>
                <a:cubicBezTo>
                  <a:pt x="11788882" y="4378941"/>
                  <a:pt x="11790344" y="4377366"/>
                  <a:pt x="11791693" y="4375679"/>
                </a:cubicBezTo>
                <a:cubicBezTo>
                  <a:pt x="11788994" y="4385351"/>
                  <a:pt x="11786408" y="4394797"/>
                  <a:pt x="11783707" y="4404244"/>
                </a:cubicBezTo>
                <a:close/>
                <a:moveTo>
                  <a:pt x="11772350" y="4418301"/>
                </a:moveTo>
                <a:cubicBezTo>
                  <a:pt x="11771112" y="4419763"/>
                  <a:pt x="11769763" y="4421225"/>
                  <a:pt x="11768526" y="4422687"/>
                </a:cubicBezTo>
                <a:cubicBezTo>
                  <a:pt x="11771000" y="4412903"/>
                  <a:pt x="11773475" y="4403119"/>
                  <a:pt x="11775948" y="4393335"/>
                </a:cubicBezTo>
                <a:cubicBezTo>
                  <a:pt x="11777410" y="4391873"/>
                  <a:pt x="11778760" y="4390299"/>
                  <a:pt x="11780222" y="4388837"/>
                </a:cubicBezTo>
                <a:cubicBezTo>
                  <a:pt x="11777523" y="4398621"/>
                  <a:pt x="11774937" y="4408405"/>
                  <a:pt x="11772350" y="4418301"/>
                </a:cubicBezTo>
                <a:close/>
                <a:moveTo>
                  <a:pt x="11761441" y="4430897"/>
                </a:moveTo>
                <a:cubicBezTo>
                  <a:pt x="11760091" y="4432359"/>
                  <a:pt x="11758629" y="4433933"/>
                  <a:pt x="11757280" y="4435395"/>
                </a:cubicBezTo>
                <a:cubicBezTo>
                  <a:pt x="11759642" y="4425386"/>
                  <a:pt x="11762116" y="4415265"/>
                  <a:pt x="11764477" y="4405256"/>
                </a:cubicBezTo>
                <a:cubicBezTo>
                  <a:pt x="11766052" y="4403682"/>
                  <a:pt x="11767514" y="4402220"/>
                  <a:pt x="11768976" y="4400645"/>
                </a:cubicBezTo>
                <a:cubicBezTo>
                  <a:pt x="11766502" y="4410654"/>
                  <a:pt x="11763916" y="4420776"/>
                  <a:pt x="11761441" y="4430897"/>
                </a:cubicBezTo>
                <a:close/>
                <a:moveTo>
                  <a:pt x="11750533" y="4442817"/>
                </a:moveTo>
                <a:cubicBezTo>
                  <a:pt x="11748958" y="4444504"/>
                  <a:pt x="11747383" y="4446079"/>
                  <a:pt x="11745809" y="4447766"/>
                </a:cubicBezTo>
                <a:cubicBezTo>
                  <a:pt x="11748171" y="4437419"/>
                  <a:pt x="11750533" y="4427186"/>
                  <a:pt x="11752781" y="4416839"/>
                </a:cubicBezTo>
                <a:cubicBezTo>
                  <a:pt x="11754581" y="4415153"/>
                  <a:pt x="11756268" y="4413466"/>
                  <a:pt x="11757955" y="4411779"/>
                </a:cubicBezTo>
                <a:cubicBezTo>
                  <a:pt x="11755481" y="4422125"/>
                  <a:pt x="11753006" y="4432471"/>
                  <a:pt x="11750533" y="4442817"/>
                </a:cubicBezTo>
                <a:close/>
                <a:moveTo>
                  <a:pt x="11739174" y="4454626"/>
                </a:moveTo>
                <a:cubicBezTo>
                  <a:pt x="11737599" y="4456200"/>
                  <a:pt x="11736025" y="4457887"/>
                  <a:pt x="11734339" y="4459462"/>
                </a:cubicBezTo>
                <a:cubicBezTo>
                  <a:pt x="11736588" y="4448890"/>
                  <a:pt x="11738836" y="4438319"/>
                  <a:pt x="11741086" y="4427861"/>
                </a:cubicBezTo>
                <a:cubicBezTo>
                  <a:pt x="11742773" y="4426286"/>
                  <a:pt x="11744572" y="4424599"/>
                  <a:pt x="11746259" y="4423025"/>
                </a:cubicBezTo>
                <a:cubicBezTo>
                  <a:pt x="11744010" y="4433483"/>
                  <a:pt x="11741648" y="4444055"/>
                  <a:pt x="11739174" y="4454626"/>
                </a:cubicBezTo>
                <a:close/>
                <a:moveTo>
                  <a:pt x="11728153" y="4465647"/>
                </a:moveTo>
                <a:cubicBezTo>
                  <a:pt x="11726466" y="4467334"/>
                  <a:pt x="11724779" y="4469021"/>
                  <a:pt x="11723093" y="4470595"/>
                </a:cubicBezTo>
                <a:cubicBezTo>
                  <a:pt x="11725229" y="4459799"/>
                  <a:pt x="11727478" y="4449115"/>
                  <a:pt x="11729615" y="4438319"/>
                </a:cubicBezTo>
                <a:cubicBezTo>
                  <a:pt x="11731415" y="4436632"/>
                  <a:pt x="11733213" y="4435058"/>
                  <a:pt x="11735126" y="4433371"/>
                </a:cubicBezTo>
                <a:cubicBezTo>
                  <a:pt x="11732764" y="4444167"/>
                  <a:pt x="11730402" y="4454963"/>
                  <a:pt x="11728153" y="4465647"/>
                </a:cubicBezTo>
                <a:close/>
                <a:moveTo>
                  <a:pt x="11717020" y="4476443"/>
                </a:moveTo>
                <a:cubicBezTo>
                  <a:pt x="11715220" y="4478130"/>
                  <a:pt x="11713533" y="4479817"/>
                  <a:pt x="11711735" y="4481503"/>
                </a:cubicBezTo>
                <a:cubicBezTo>
                  <a:pt x="11713871" y="4470595"/>
                  <a:pt x="11715896" y="4459574"/>
                  <a:pt x="11718032" y="4448665"/>
                </a:cubicBezTo>
                <a:cubicBezTo>
                  <a:pt x="11719944" y="4446978"/>
                  <a:pt x="11721855" y="4445404"/>
                  <a:pt x="11723767" y="4443717"/>
                </a:cubicBezTo>
                <a:cubicBezTo>
                  <a:pt x="11721406" y="4454626"/>
                  <a:pt x="11719156" y="4465534"/>
                  <a:pt x="11717020" y="4476443"/>
                </a:cubicBezTo>
                <a:close/>
                <a:moveTo>
                  <a:pt x="11706448" y="4483528"/>
                </a:moveTo>
                <a:cubicBezTo>
                  <a:pt x="11706224" y="4484652"/>
                  <a:pt x="11705999" y="4485890"/>
                  <a:pt x="11705774" y="4487014"/>
                </a:cubicBezTo>
                <a:cubicBezTo>
                  <a:pt x="11465561" y="4708446"/>
                  <a:pt x="10968378" y="4956869"/>
                  <a:pt x="10829716" y="4982172"/>
                </a:cubicBezTo>
                <a:cubicBezTo>
                  <a:pt x="10822743" y="4983409"/>
                  <a:pt x="10789680" y="4984084"/>
                  <a:pt x="10782708" y="4984084"/>
                </a:cubicBezTo>
                <a:cubicBezTo>
                  <a:pt x="10703537" y="4984084"/>
                  <a:pt x="10351089" y="4898502"/>
                  <a:pt x="10298908" y="4788405"/>
                </a:cubicBezTo>
                <a:cubicBezTo>
                  <a:pt x="10267870" y="4722841"/>
                  <a:pt x="10155411" y="4648618"/>
                  <a:pt x="10046774" y="4576869"/>
                </a:cubicBezTo>
                <a:cubicBezTo>
                  <a:pt x="9940725" y="4506807"/>
                  <a:pt x="9830965" y="4434383"/>
                  <a:pt x="9815783" y="4379278"/>
                </a:cubicBezTo>
                <a:cubicBezTo>
                  <a:pt x="9779459" y="4247476"/>
                  <a:pt x="9587153" y="4110050"/>
                  <a:pt x="9401146" y="3977123"/>
                </a:cubicBezTo>
                <a:cubicBezTo>
                  <a:pt x="9346828" y="3938325"/>
                  <a:pt x="9291948" y="3899077"/>
                  <a:pt x="9240892" y="3859941"/>
                </a:cubicBezTo>
                <a:cubicBezTo>
                  <a:pt x="9240779" y="3859378"/>
                  <a:pt x="9240554" y="3858816"/>
                  <a:pt x="9240441" y="3858254"/>
                </a:cubicBezTo>
                <a:cubicBezTo>
                  <a:pt x="9290486" y="3893791"/>
                  <a:pt x="9344579" y="3929778"/>
                  <a:pt x="9399571" y="3966327"/>
                </a:cubicBezTo>
                <a:cubicBezTo>
                  <a:pt x="9587941" y="4091607"/>
                  <a:pt x="9782720" y="4221048"/>
                  <a:pt x="9816346" y="4343291"/>
                </a:cubicBezTo>
                <a:cubicBezTo>
                  <a:pt x="9831415" y="4398171"/>
                  <a:pt x="9938139" y="4463960"/>
                  <a:pt x="10051048" y="4533572"/>
                </a:cubicBezTo>
                <a:cubicBezTo>
                  <a:pt x="10161033" y="4601385"/>
                  <a:pt x="10274730" y="4671560"/>
                  <a:pt x="10303519" y="4732400"/>
                </a:cubicBezTo>
                <a:cubicBezTo>
                  <a:pt x="10353676" y="4838337"/>
                  <a:pt x="10709272" y="4920657"/>
                  <a:pt x="10789680" y="4920657"/>
                </a:cubicBezTo>
                <a:cubicBezTo>
                  <a:pt x="10796765" y="4920657"/>
                  <a:pt x="10830054" y="4919982"/>
                  <a:pt x="10836913" y="4918745"/>
                </a:cubicBezTo>
                <a:cubicBezTo>
                  <a:pt x="10919908" y="4903563"/>
                  <a:pt x="11154273" y="4805049"/>
                  <a:pt x="11388076" y="4672234"/>
                </a:cubicBezTo>
                <a:cubicBezTo>
                  <a:pt x="11481305" y="4619266"/>
                  <a:pt x="11612995" y="4538520"/>
                  <a:pt x="11712184" y="4453726"/>
                </a:cubicBezTo>
                <a:cubicBezTo>
                  <a:pt x="11710160" y="4463623"/>
                  <a:pt x="11708248" y="4473519"/>
                  <a:pt x="11706448" y="4483528"/>
                </a:cubicBezTo>
                <a:close/>
                <a:moveTo>
                  <a:pt x="8638109" y="2937662"/>
                </a:moveTo>
                <a:cubicBezTo>
                  <a:pt x="8427361" y="2719266"/>
                  <a:pt x="8223698" y="2588926"/>
                  <a:pt x="8093132" y="2588926"/>
                </a:cubicBezTo>
                <a:cubicBezTo>
                  <a:pt x="7885758" y="2588926"/>
                  <a:pt x="7530049" y="2903025"/>
                  <a:pt x="7332907" y="3129855"/>
                </a:cubicBezTo>
                <a:cubicBezTo>
                  <a:pt x="7528136" y="2896389"/>
                  <a:pt x="7881146" y="2563847"/>
                  <a:pt x="8098867" y="2563847"/>
                </a:cubicBezTo>
                <a:cubicBezTo>
                  <a:pt x="8381590" y="2563847"/>
                  <a:pt x="8903063" y="3144137"/>
                  <a:pt x="9046112" y="3532909"/>
                </a:cubicBezTo>
                <a:cubicBezTo>
                  <a:pt x="8981335" y="3358822"/>
                  <a:pt x="8828053" y="3134578"/>
                  <a:pt x="8638109" y="2937662"/>
                </a:cubicBezTo>
                <a:close/>
                <a:moveTo>
                  <a:pt x="6134204" y="3062155"/>
                </a:moveTo>
                <a:cubicBezTo>
                  <a:pt x="5989469" y="2834537"/>
                  <a:pt x="5839786" y="2599047"/>
                  <a:pt x="5778270" y="2375478"/>
                </a:cubicBezTo>
                <a:cubicBezTo>
                  <a:pt x="5747344" y="2263131"/>
                  <a:pt x="5638146" y="2116709"/>
                  <a:pt x="5532435" y="1975010"/>
                </a:cubicBezTo>
                <a:cubicBezTo>
                  <a:pt x="5450902" y="1865700"/>
                  <a:pt x="5366557" y="1752678"/>
                  <a:pt x="5318312" y="1655626"/>
                </a:cubicBezTo>
                <a:cubicBezTo>
                  <a:pt x="5231718" y="1481651"/>
                  <a:pt x="4966989" y="1350749"/>
                  <a:pt x="4837549" y="1350749"/>
                </a:cubicBezTo>
                <a:cubicBezTo>
                  <a:pt x="4825515" y="1350749"/>
                  <a:pt x="4797850" y="1351873"/>
                  <a:pt x="4785817" y="1354010"/>
                </a:cubicBezTo>
                <a:cubicBezTo>
                  <a:pt x="4537057" y="1399444"/>
                  <a:pt x="4113086" y="1857153"/>
                  <a:pt x="3916732" y="2248961"/>
                </a:cubicBezTo>
                <a:cubicBezTo>
                  <a:pt x="3917857" y="2243226"/>
                  <a:pt x="3918981" y="2237491"/>
                  <a:pt x="3920105" y="2231868"/>
                </a:cubicBezTo>
                <a:cubicBezTo>
                  <a:pt x="3992642" y="2076336"/>
                  <a:pt x="4101840" y="1903036"/>
                  <a:pt x="4231731" y="1741545"/>
                </a:cubicBezTo>
                <a:cubicBezTo>
                  <a:pt x="4437418" y="1485700"/>
                  <a:pt x="4647043" y="1317123"/>
                  <a:pt x="4792340" y="1290583"/>
                </a:cubicBezTo>
                <a:cubicBezTo>
                  <a:pt x="4804148" y="1288446"/>
                  <a:pt x="4830351" y="1287209"/>
                  <a:pt x="4843846" y="1287209"/>
                </a:cubicBezTo>
                <a:cubicBezTo>
                  <a:pt x="4974187" y="1287209"/>
                  <a:pt x="5232506" y="1417999"/>
                  <a:pt x="5322473" y="1598722"/>
                </a:cubicBezTo>
                <a:cubicBezTo>
                  <a:pt x="5371505" y="1697348"/>
                  <a:pt x="5453038" y="1811720"/>
                  <a:pt x="5531872" y="1922267"/>
                </a:cubicBezTo>
                <a:cubicBezTo>
                  <a:pt x="5637359" y="2070263"/>
                  <a:pt x="5746332" y="2223321"/>
                  <a:pt x="5778270" y="2339379"/>
                </a:cubicBezTo>
                <a:cubicBezTo>
                  <a:pt x="5842260" y="2571944"/>
                  <a:pt x="5989244" y="2815981"/>
                  <a:pt x="6131505" y="3052033"/>
                </a:cubicBezTo>
                <a:cubicBezTo>
                  <a:pt x="6152985" y="3087795"/>
                  <a:pt x="6174689" y="3123782"/>
                  <a:pt x="6196169" y="3159769"/>
                </a:cubicBezTo>
                <a:cubicBezTo>
                  <a:pt x="6175589" y="3127268"/>
                  <a:pt x="6154784" y="3094655"/>
                  <a:pt x="6134204" y="3062155"/>
                </a:cubicBezTo>
                <a:close/>
                <a:moveTo>
                  <a:pt x="3689114" y="2989056"/>
                </a:moveTo>
                <a:cubicBezTo>
                  <a:pt x="3689114" y="2989056"/>
                  <a:pt x="3689114" y="2989168"/>
                  <a:pt x="3689114" y="2989056"/>
                </a:cubicBezTo>
                <a:cubicBezTo>
                  <a:pt x="3689114" y="2989168"/>
                  <a:pt x="3689114" y="2989168"/>
                  <a:pt x="3689114" y="2989056"/>
                </a:cubicBezTo>
                <a:cubicBezTo>
                  <a:pt x="3689114" y="2989168"/>
                  <a:pt x="3689114" y="2989056"/>
                  <a:pt x="3689114" y="2989056"/>
                </a:cubicBezTo>
                <a:close/>
                <a:moveTo>
                  <a:pt x="3684841" y="3010761"/>
                </a:moveTo>
                <a:cubicBezTo>
                  <a:pt x="3682142" y="3017171"/>
                  <a:pt x="3679218" y="3023581"/>
                  <a:pt x="3676069" y="3029991"/>
                </a:cubicBezTo>
                <a:cubicBezTo>
                  <a:pt x="3676631" y="3028192"/>
                  <a:pt x="3677194" y="3026505"/>
                  <a:pt x="3677756" y="3024705"/>
                </a:cubicBezTo>
                <a:cubicBezTo>
                  <a:pt x="3680230" y="3020095"/>
                  <a:pt x="3682479" y="3015484"/>
                  <a:pt x="3684841" y="3010761"/>
                </a:cubicBezTo>
                <a:close/>
                <a:moveTo>
                  <a:pt x="3699011" y="2988494"/>
                </a:moveTo>
                <a:cubicBezTo>
                  <a:pt x="3700698" y="2981971"/>
                  <a:pt x="3703059" y="2975448"/>
                  <a:pt x="3705871" y="2968813"/>
                </a:cubicBezTo>
                <a:cubicBezTo>
                  <a:pt x="3704409" y="2973874"/>
                  <a:pt x="3702947" y="2979047"/>
                  <a:pt x="3701372" y="2984220"/>
                </a:cubicBezTo>
                <a:cubicBezTo>
                  <a:pt x="3700585" y="2985682"/>
                  <a:pt x="3699798" y="2987144"/>
                  <a:pt x="3699011" y="2988494"/>
                </a:cubicBezTo>
                <a:close/>
                <a:moveTo>
                  <a:pt x="3729375" y="2904262"/>
                </a:moveTo>
                <a:cubicBezTo>
                  <a:pt x="3730724" y="2901900"/>
                  <a:pt x="3732186" y="2899426"/>
                  <a:pt x="3733648" y="2897064"/>
                </a:cubicBezTo>
                <a:cubicBezTo>
                  <a:pt x="3731511" y="2904936"/>
                  <a:pt x="3729375" y="2912809"/>
                  <a:pt x="3727238" y="2920681"/>
                </a:cubicBezTo>
                <a:cubicBezTo>
                  <a:pt x="3725776" y="2922817"/>
                  <a:pt x="3724314" y="2924954"/>
                  <a:pt x="3722852" y="2927091"/>
                </a:cubicBezTo>
                <a:cubicBezTo>
                  <a:pt x="3725101" y="2919556"/>
                  <a:pt x="3727238" y="2911909"/>
                  <a:pt x="3729375" y="2904262"/>
                </a:cubicBezTo>
                <a:close/>
                <a:moveTo>
                  <a:pt x="3742420" y="2883682"/>
                </a:moveTo>
                <a:cubicBezTo>
                  <a:pt x="3743657" y="2881882"/>
                  <a:pt x="3744894" y="2880083"/>
                  <a:pt x="3746131" y="2878396"/>
                </a:cubicBezTo>
                <a:cubicBezTo>
                  <a:pt x="3743882" y="2887168"/>
                  <a:pt x="3741633" y="2895827"/>
                  <a:pt x="3739496" y="2904486"/>
                </a:cubicBezTo>
                <a:cubicBezTo>
                  <a:pt x="3738146" y="2906174"/>
                  <a:pt x="3736797" y="2907973"/>
                  <a:pt x="3735448" y="2909660"/>
                </a:cubicBezTo>
                <a:cubicBezTo>
                  <a:pt x="3737697" y="2901113"/>
                  <a:pt x="3740058" y="2892341"/>
                  <a:pt x="3742420" y="2883682"/>
                </a:cubicBezTo>
                <a:close/>
                <a:moveTo>
                  <a:pt x="3753778" y="2867825"/>
                </a:moveTo>
                <a:cubicBezTo>
                  <a:pt x="3755353" y="2865801"/>
                  <a:pt x="3756815" y="2863664"/>
                  <a:pt x="3758502" y="2861640"/>
                </a:cubicBezTo>
                <a:cubicBezTo>
                  <a:pt x="3756253" y="2870861"/>
                  <a:pt x="3754003" y="2880195"/>
                  <a:pt x="3751754" y="2889529"/>
                </a:cubicBezTo>
                <a:cubicBezTo>
                  <a:pt x="3750067" y="2891554"/>
                  <a:pt x="3748380" y="2893466"/>
                  <a:pt x="3746693" y="2895490"/>
                </a:cubicBezTo>
                <a:cubicBezTo>
                  <a:pt x="3749055" y="2886268"/>
                  <a:pt x="3751417" y="2877047"/>
                  <a:pt x="3753778" y="2867825"/>
                </a:cubicBezTo>
                <a:close/>
                <a:moveTo>
                  <a:pt x="3765587" y="2852868"/>
                </a:moveTo>
                <a:cubicBezTo>
                  <a:pt x="3766824" y="2851293"/>
                  <a:pt x="3768173" y="2849719"/>
                  <a:pt x="3769523" y="2848144"/>
                </a:cubicBezTo>
                <a:cubicBezTo>
                  <a:pt x="3767386" y="2857703"/>
                  <a:pt x="3765137" y="2867375"/>
                  <a:pt x="3763000" y="2876934"/>
                </a:cubicBezTo>
                <a:cubicBezTo>
                  <a:pt x="3761538" y="2878509"/>
                  <a:pt x="3760076" y="2880083"/>
                  <a:pt x="3758727" y="2881657"/>
                </a:cubicBezTo>
                <a:cubicBezTo>
                  <a:pt x="3760976" y="2872098"/>
                  <a:pt x="3763338" y="2862427"/>
                  <a:pt x="3765587" y="2852868"/>
                </a:cubicBezTo>
                <a:close/>
                <a:moveTo>
                  <a:pt x="3776270" y="2840272"/>
                </a:moveTo>
                <a:cubicBezTo>
                  <a:pt x="3777732" y="2838585"/>
                  <a:pt x="3779194" y="2836898"/>
                  <a:pt x="3780769" y="2835099"/>
                </a:cubicBezTo>
                <a:cubicBezTo>
                  <a:pt x="3778632" y="2844996"/>
                  <a:pt x="3776495" y="2854892"/>
                  <a:pt x="3774358" y="2864788"/>
                </a:cubicBezTo>
                <a:cubicBezTo>
                  <a:pt x="3772672" y="2866475"/>
                  <a:pt x="3771097" y="2868162"/>
                  <a:pt x="3769523" y="2869849"/>
                </a:cubicBezTo>
                <a:cubicBezTo>
                  <a:pt x="3771772" y="2859953"/>
                  <a:pt x="3774021" y="2850169"/>
                  <a:pt x="3776270" y="2840272"/>
                </a:cubicBezTo>
                <a:close/>
                <a:moveTo>
                  <a:pt x="3787179" y="2828014"/>
                </a:moveTo>
                <a:cubicBezTo>
                  <a:pt x="3788753" y="2826327"/>
                  <a:pt x="3790328" y="2824640"/>
                  <a:pt x="3791902" y="2822841"/>
                </a:cubicBezTo>
                <a:cubicBezTo>
                  <a:pt x="3789878" y="2832962"/>
                  <a:pt x="3787741" y="2843196"/>
                  <a:pt x="3785717" y="2853430"/>
                </a:cubicBezTo>
                <a:cubicBezTo>
                  <a:pt x="3784030" y="2855117"/>
                  <a:pt x="3782343" y="2856804"/>
                  <a:pt x="3780656" y="2858378"/>
                </a:cubicBezTo>
                <a:cubicBezTo>
                  <a:pt x="3782905" y="2848257"/>
                  <a:pt x="3785042" y="2838136"/>
                  <a:pt x="3787179" y="2828014"/>
                </a:cubicBezTo>
                <a:close/>
                <a:moveTo>
                  <a:pt x="3798200" y="2816318"/>
                </a:moveTo>
                <a:cubicBezTo>
                  <a:pt x="3799887" y="2814632"/>
                  <a:pt x="3801461" y="2812945"/>
                  <a:pt x="3803148" y="2811145"/>
                </a:cubicBezTo>
                <a:cubicBezTo>
                  <a:pt x="3801124" y="2821604"/>
                  <a:pt x="3799212" y="2831950"/>
                  <a:pt x="3797188" y="2842409"/>
                </a:cubicBezTo>
                <a:cubicBezTo>
                  <a:pt x="3795388" y="2844096"/>
                  <a:pt x="3793701" y="2845783"/>
                  <a:pt x="3791902" y="2847470"/>
                </a:cubicBezTo>
                <a:cubicBezTo>
                  <a:pt x="3793926" y="2837123"/>
                  <a:pt x="3796063" y="2826665"/>
                  <a:pt x="3798200" y="2816318"/>
                </a:cubicBezTo>
                <a:close/>
                <a:moveTo>
                  <a:pt x="3809108" y="2805185"/>
                </a:moveTo>
                <a:cubicBezTo>
                  <a:pt x="4036276" y="2577567"/>
                  <a:pt x="4564610" y="2310814"/>
                  <a:pt x="4707883" y="2284723"/>
                </a:cubicBezTo>
                <a:cubicBezTo>
                  <a:pt x="4714855" y="2283486"/>
                  <a:pt x="4747806" y="2282812"/>
                  <a:pt x="4754778" y="2282812"/>
                </a:cubicBezTo>
                <a:cubicBezTo>
                  <a:pt x="4829452" y="2282812"/>
                  <a:pt x="5162556" y="2360971"/>
                  <a:pt x="5212713" y="2461622"/>
                </a:cubicBezTo>
                <a:cubicBezTo>
                  <a:pt x="5245438" y="2527411"/>
                  <a:pt x="5360934" y="2603770"/>
                  <a:pt x="5472494" y="2677656"/>
                </a:cubicBezTo>
                <a:cubicBezTo>
                  <a:pt x="5585178" y="2752217"/>
                  <a:pt x="5701798" y="2829364"/>
                  <a:pt x="5717880" y="2887730"/>
                </a:cubicBezTo>
                <a:cubicBezTo>
                  <a:pt x="5754204" y="3019532"/>
                  <a:pt x="5945497" y="3156958"/>
                  <a:pt x="6130605" y="3289885"/>
                </a:cubicBezTo>
                <a:cubicBezTo>
                  <a:pt x="6179750" y="3325197"/>
                  <a:pt x="6229344" y="3360734"/>
                  <a:pt x="6276128" y="3396384"/>
                </a:cubicBezTo>
                <a:cubicBezTo>
                  <a:pt x="6276352" y="3397171"/>
                  <a:pt x="6276577" y="3397958"/>
                  <a:pt x="6276803" y="3398633"/>
                </a:cubicBezTo>
                <a:cubicBezTo>
                  <a:pt x="6231032" y="3366357"/>
                  <a:pt x="6182224" y="3333744"/>
                  <a:pt x="6132630" y="3300568"/>
                </a:cubicBezTo>
                <a:cubicBezTo>
                  <a:pt x="5945272" y="3175289"/>
                  <a:pt x="5751505" y="3045848"/>
                  <a:pt x="5717880" y="2923605"/>
                </a:cubicBezTo>
                <a:cubicBezTo>
                  <a:pt x="5701910" y="2865801"/>
                  <a:pt x="5588776" y="2795738"/>
                  <a:pt x="5468895" y="2721628"/>
                </a:cubicBezTo>
                <a:cubicBezTo>
                  <a:pt x="5355873" y="2651678"/>
                  <a:pt x="5238916" y="2579367"/>
                  <a:pt x="5208552" y="2518301"/>
                </a:cubicBezTo>
                <a:cubicBezTo>
                  <a:pt x="5157270" y="2415289"/>
                  <a:pt x="4812920" y="2346239"/>
                  <a:pt x="4748481" y="2346239"/>
                </a:cubicBezTo>
                <a:cubicBezTo>
                  <a:pt x="4741396" y="2346239"/>
                  <a:pt x="4708220" y="2346913"/>
                  <a:pt x="4701473" y="2348150"/>
                </a:cubicBezTo>
                <a:cubicBezTo>
                  <a:pt x="4618703" y="2363220"/>
                  <a:pt x="4385237" y="2461847"/>
                  <a:pt x="4152446" y="2594661"/>
                </a:cubicBezTo>
                <a:cubicBezTo>
                  <a:pt x="4051008" y="2652578"/>
                  <a:pt x="3904024" y="2743670"/>
                  <a:pt x="3803260" y="2836898"/>
                </a:cubicBezTo>
                <a:cubicBezTo>
                  <a:pt x="3805060" y="2826327"/>
                  <a:pt x="3807084" y="2815756"/>
                  <a:pt x="3809108" y="2805185"/>
                </a:cubicBezTo>
                <a:close/>
                <a:moveTo>
                  <a:pt x="6467421" y="3699349"/>
                </a:moveTo>
                <a:cubicBezTo>
                  <a:pt x="6584716" y="4071252"/>
                  <a:pt x="7141502" y="4677970"/>
                  <a:pt x="7430072" y="4677970"/>
                </a:cubicBezTo>
                <a:cubicBezTo>
                  <a:pt x="7565136" y="4677970"/>
                  <a:pt x="7748782" y="4548867"/>
                  <a:pt x="7879010" y="4440568"/>
                </a:cubicBezTo>
                <a:cubicBezTo>
                  <a:pt x="7982247" y="4354762"/>
                  <a:pt x="8088634" y="4250962"/>
                  <a:pt x="8174103" y="4153909"/>
                </a:cubicBezTo>
                <a:cubicBezTo>
                  <a:pt x="7976400" y="4386138"/>
                  <a:pt x="7635536" y="4703048"/>
                  <a:pt x="7424000" y="4703048"/>
                </a:cubicBezTo>
                <a:cubicBezTo>
                  <a:pt x="7133292" y="4703048"/>
                  <a:pt x="6588990" y="4085759"/>
                  <a:pt x="6466634" y="3697999"/>
                </a:cubicBezTo>
                <a:cubicBezTo>
                  <a:pt x="6461123" y="3680456"/>
                  <a:pt x="6455050" y="3662687"/>
                  <a:pt x="6448527" y="3644918"/>
                </a:cubicBezTo>
                <a:cubicBezTo>
                  <a:pt x="6455388" y="3663137"/>
                  <a:pt x="6461798" y="3681243"/>
                  <a:pt x="6467421" y="3699349"/>
                </a:cubicBezTo>
                <a:close/>
                <a:moveTo>
                  <a:pt x="9392599" y="4204854"/>
                </a:moveTo>
                <a:cubicBezTo>
                  <a:pt x="9537896" y="4432471"/>
                  <a:pt x="9688142" y="4667849"/>
                  <a:pt x="9749657" y="4891305"/>
                </a:cubicBezTo>
                <a:cubicBezTo>
                  <a:pt x="9778559" y="4996230"/>
                  <a:pt x="9874824" y="5125895"/>
                  <a:pt x="9976825" y="5263208"/>
                </a:cubicBezTo>
                <a:cubicBezTo>
                  <a:pt x="10057458" y="5371731"/>
                  <a:pt x="10140790" y="5483966"/>
                  <a:pt x="10187461" y="5582480"/>
                </a:cubicBezTo>
                <a:cubicBezTo>
                  <a:pt x="10228059" y="5668287"/>
                  <a:pt x="10312066" y="5752744"/>
                  <a:pt x="10423963" y="5820556"/>
                </a:cubicBezTo>
                <a:cubicBezTo>
                  <a:pt x="10519666" y="5878585"/>
                  <a:pt x="10625152" y="5916034"/>
                  <a:pt x="10692741" y="5916034"/>
                </a:cubicBezTo>
                <a:cubicBezTo>
                  <a:pt x="10704886" y="5916034"/>
                  <a:pt x="10732439" y="5914910"/>
                  <a:pt x="10744472" y="5912773"/>
                </a:cubicBezTo>
                <a:cubicBezTo>
                  <a:pt x="10887745" y="5886570"/>
                  <a:pt x="11098381" y="5722604"/>
                  <a:pt x="11307780" y="5474069"/>
                </a:cubicBezTo>
                <a:cubicBezTo>
                  <a:pt x="11423726" y="5336419"/>
                  <a:pt x="11523253" y="5190672"/>
                  <a:pt x="11595451" y="5055833"/>
                </a:cubicBezTo>
                <a:cubicBezTo>
                  <a:pt x="11593989" y="5063256"/>
                  <a:pt x="11592527" y="5070678"/>
                  <a:pt x="11591065" y="5077988"/>
                </a:cubicBezTo>
                <a:cubicBezTo>
                  <a:pt x="11518979" y="5222048"/>
                  <a:pt x="11417653" y="5378479"/>
                  <a:pt x="11299346" y="5525238"/>
                </a:cubicBezTo>
                <a:cubicBezTo>
                  <a:pt x="11092983" y="5781083"/>
                  <a:pt x="10883021" y="5949660"/>
                  <a:pt x="10737499" y="5976200"/>
                </a:cubicBezTo>
                <a:cubicBezTo>
                  <a:pt x="10725691" y="5978337"/>
                  <a:pt x="10699488" y="5979574"/>
                  <a:pt x="10685881" y="5979574"/>
                </a:cubicBezTo>
                <a:cubicBezTo>
                  <a:pt x="10551604" y="5979574"/>
                  <a:pt x="10275067" y="5833152"/>
                  <a:pt x="10182962" y="5638597"/>
                </a:cubicBezTo>
                <a:cubicBezTo>
                  <a:pt x="10135392" y="5538059"/>
                  <a:pt x="10054534" y="5424025"/>
                  <a:pt x="9976262" y="5313702"/>
                </a:cubicBezTo>
                <a:cubicBezTo>
                  <a:pt x="9879322" y="5176952"/>
                  <a:pt x="9779009" y="5035478"/>
                  <a:pt x="9749207" y="4927405"/>
                </a:cubicBezTo>
                <a:cubicBezTo>
                  <a:pt x="9685218" y="4694839"/>
                  <a:pt x="9537671" y="4450915"/>
                  <a:pt x="9394960" y="4214863"/>
                </a:cubicBezTo>
                <a:cubicBezTo>
                  <a:pt x="9371007" y="4175277"/>
                  <a:pt x="9346941" y="4135466"/>
                  <a:pt x="9323212" y="4095543"/>
                </a:cubicBezTo>
                <a:cubicBezTo>
                  <a:pt x="9346153" y="4132205"/>
                  <a:pt x="9369432" y="4168642"/>
                  <a:pt x="9392599" y="4204854"/>
                </a:cubicBezTo>
                <a:close/>
                <a:moveTo>
                  <a:pt x="11821831" y="4325860"/>
                </a:moveTo>
                <a:cubicBezTo>
                  <a:pt x="11820257" y="4328447"/>
                  <a:pt x="11818458" y="4331145"/>
                  <a:pt x="11816771" y="4333844"/>
                </a:cubicBezTo>
                <a:cubicBezTo>
                  <a:pt x="11819358" y="4325185"/>
                  <a:pt x="11821944" y="4316638"/>
                  <a:pt x="11824530" y="4307979"/>
                </a:cubicBezTo>
                <a:cubicBezTo>
                  <a:pt x="11826330" y="4305617"/>
                  <a:pt x="11828130" y="4303143"/>
                  <a:pt x="11829817" y="4300781"/>
                </a:cubicBezTo>
                <a:cubicBezTo>
                  <a:pt x="11827118" y="4309104"/>
                  <a:pt x="11824530" y="4317425"/>
                  <a:pt x="11821831" y="4325860"/>
                </a:cubicBezTo>
                <a:close/>
                <a:moveTo>
                  <a:pt x="11807661" y="4346777"/>
                </a:moveTo>
                <a:cubicBezTo>
                  <a:pt x="11806312" y="4348577"/>
                  <a:pt x="11804962" y="4350376"/>
                  <a:pt x="11803613" y="4352175"/>
                </a:cubicBezTo>
                <a:cubicBezTo>
                  <a:pt x="11806312" y="4342841"/>
                  <a:pt x="11808900" y="4333507"/>
                  <a:pt x="11811599" y="4324060"/>
                </a:cubicBezTo>
                <a:cubicBezTo>
                  <a:pt x="11813172" y="4322261"/>
                  <a:pt x="11814634" y="4320462"/>
                  <a:pt x="11816096" y="4318662"/>
                </a:cubicBezTo>
                <a:cubicBezTo>
                  <a:pt x="11813284" y="4327997"/>
                  <a:pt x="11810473" y="4337443"/>
                  <a:pt x="11807661" y="4346777"/>
                </a:cubicBezTo>
                <a:close/>
                <a:moveTo>
                  <a:pt x="11795516" y="4362297"/>
                </a:moveTo>
                <a:cubicBezTo>
                  <a:pt x="11793942" y="4364209"/>
                  <a:pt x="11792480" y="4366008"/>
                  <a:pt x="11790792" y="4367920"/>
                </a:cubicBezTo>
                <a:cubicBezTo>
                  <a:pt x="11793491" y="4358136"/>
                  <a:pt x="11796079" y="4348239"/>
                  <a:pt x="11798778" y="4338343"/>
                </a:cubicBezTo>
                <a:cubicBezTo>
                  <a:pt x="11800465" y="4336431"/>
                  <a:pt x="11802264" y="4334632"/>
                  <a:pt x="11803838" y="4332720"/>
                </a:cubicBezTo>
                <a:cubicBezTo>
                  <a:pt x="11801139" y="4342616"/>
                  <a:pt x="11798328" y="4352513"/>
                  <a:pt x="11795516" y="4362297"/>
                </a:cubicBezTo>
                <a:close/>
                <a:moveTo>
                  <a:pt x="11783484" y="4376467"/>
                </a:moveTo>
                <a:cubicBezTo>
                  <a:pt x="11782022" y="4378153"/>
                  <a:pt x="11780560" y="4379728"/>
                  <a:pt x="11778985" y="4381415"/>
                </a:cubicBezTo>
                <a:cubicBezTo>
                  <a:pt x="11781571" y="4371181"/>
                  <a:pt x="11784158" y="4361060"/>
                  <a:pt x="11786744" y="4350938"/>
                </a:cubicBezTo>
                <a:cubicBezTo>
                  <a:pt x="11788431" y="4349251"/>
                  <a:pt x="11790006" y="4347564"/>
                  <a:pt x="11791693" y="4345878"/>
                </a:cubicBezTo>
                <a:cubicBezTo>
                  <a:pt x="11788994" y="4356111"/>
                  <a:pt x="11786183" y="4366233"/>
                  <a:pt x="11783484" y="4376467"/>
                </a:cubicBezTo>
                <a:close/>
                <a:moveTo>
                  <a:pt x="11772013" y="4388949"/>
                </a:moveTo>
                <a:cubicBezTo>
                  <a:pt x="11770438" y="4390637"/>
                  <a:pt x="11768863" y="4392323"/>
                  <a:pt x="11767176" y="4394010"/>
                </a:cubicBezTo>
                <a:cubicBezTo>
                  <a:pt x="11769650" y="4383552"/>
                  <a:pt x="11772238" y="4373093"/>
                  <a:pt x="11774712" y="4362746"/>
                </a:cubicBezTo>
                <a:cubicBezTo>
                  <a:pt x="11776511" y="4361060"/>
                  <a:pt x="11778197" y="4359373"/>
                  <a:pt x="11779997" y="4357686"/>
                </a:cubicBezTo>
                <a:cubicBezTo>
                  <a:pt x="11777298" y="4368032"/>
                  <a:pt x="11774712" y="4378491"/>
                  <a:pt x="11772013" y="4388949"/>
                </a:cubicBezTo>
                <a:close/>
                <a:moveTo>
                  <a:pt x="11760542" y="4400645"/>
                </a:moveTo>
                <a:cubicBezTo>
                  <a:pt x="11758742" y="4402445"/>
                  <a:pt x="11756942" y="4404244"/>
                  <a:pt x="11755144" y="4406043"/>
                </a:cubicBezTo>
                <a:cubicBezTo>
                  <a:pt x="11757618" y="4395360"/>
                  <a:pt x="11759979" y="4384676"/>
                  <a:pt x="11762454" y="4373992"/>
                </a:cubicBezTo>
                <a:cubicBezTo>
                  <a:pt x="11764365" y="4372193"/>
                  <a:pt x="11766390" y="4370394"/>
                  <a:pt x="11768301" y="4368707"/>
                </a:cubicBezTo>
                <a:cubicBezTo>
                  <a:pt x="11765714" y="4379391"/>
                  <a:pt x="11763128" y="4390074"/>
                  <a:pt x="11760542" y="4400645"/>
                </a:cubicBezTo>
                <a:close/>
                <a:moveTo>
                  <a:pt x="11748845" y="4412229"/>
                </a:moveTo>
                <a:cubicBezTo>
                  <a:pt x="11747047" y="4413915"/>
                  <a:pt x="11745247" y="4415603"/>
                  <a:pt x="11743448" y="4417402"/>
                </a:cubicBezTo>
                <a:cubicBezTo>
                  <a:pt x="11745809" y="4406493"/>
                  <a:pt x="11748059" y="4395584"/>
                  <a:pt x="11750420" y="4384788"/>
                </a:cubicBezTo>
                <a:cubicBezTo>
                  <a:pt x="11752332" y="4383102"/>
                  <a:pt x="11754243" y="4381415"/>
                  <a:pt x="11756155" y="4379728"/>
                </a:cubicBezTo>
                <a:cubicBezTo>
                  <a:pt x="11753794" y="4390524"/>
                  <a:pt x="11751319" y="4401433"/>
                  <a:pt x="11748845" y="4412229"/>
                </a:cubicBezTo>
                <a:close/>
                <a:moveTo>
                  <a:pt x="11737262" y="4423137"/>
                </a:moveTo>
                <a:cubicBezTo>
                  <a:pt x="11735351" y="4424824"/>
                  <a:pt x="11733551" y="4426511"/>
                  <a:pt x="11731639" y="4428310"/>
                </a:cubicBezTo>
                <a:cubicBezTo>
                  <a:pt x="11733889" y="4417289"/>
                  <a:pt x="11736137" y="4406156"/>
                  <a:pt x="11738387" y="4395135"/>
                </a:cubicBezTo>
                <a:cubicBezTo>
                  <a:pt x="11740411" y="4393448"/>
                  <a:pt x="11742436" y="4391761"/>
                  <a:pt x="11744459" y="4390074"/>
                </a:cubicBezTo>
                <a:cubicBezTo>
                  <a:pt x="11741986" y="4400983"/>
                  <a:pt x="11739624" y="4412004"/>
                  <a:pt x="11737262" y="4423137"/>
                </a:cubicBezTo>
                <a:close/>
                <a:moveTo>
                  <a:pt x="11725679" y="4433596"/>
                </a:moveTo>
                <a:cubicBezTo>
                  <a:pt x="11723767" y="4435283"/>
                  <a:pt x="11721744" y="4437082"/>
                  <a:pt x="11719831" y="4438769"/>
                </a:cubicBezTo>
                <a:cubicBezTo>
                  <a:pt x="11721967" y="4427523"/>
                  <a:pt x="11724105" y="4416277"/>
                  <a:pt x="11726241" y="4405031"/>
                </a:cubicBezTo>
                <a:cubicBezTo>
                  <a:pt x="11728378" y="4403344"/>
                  <a:pt x="11730402" y="4401657"/>
                  <a:pt x="11732427" y="4399970"/>
                </a:cubicBezTo>
                <a:cubicBezTo>
                  <a:pt x="11730178" y="4411216"/>
                  <a:pt x="11727928" y="4422350"/>
                  <a:pt x="11725679" y="4433596"/>
                </a:cubicBezTo>
                <a:close/>
                <a:moveTo>
                  <a:pt x="11713983" y="4443830"/>
                </a:moveTo>
                <a:cubicBezTo>
                  <a:pt x="11614795" y="4529186"/>
                  <a:pt x="11480855" y="4611394"/>
                  <a:pt x="11386502" y="4665037"/>
                </a:cubicBezTo>
                <a:cubicBezTo>
                  <a:pt x="11152924" y="4797739"/>
                  <a:pt x="10919121" y="4896141"/>
                  <a:pt x="10836351" y="4911210"/>
                </a:cubicBezTo>
                <a:cubicBezTo>
                  <a:pt x="10829716" y="4912448"/>
                  <a:pt x="10796653" y="4913010"/>
                  <a:pt x="10789680" y="4913010"/>
                </a:cubicBezTo>
                <a:cubicBezTo>
                  <a:pt x="10709835" y="4913010"/>
                  <a:pt x="10356600" y="4831927"/>
                  <a:pt x="10307231" y="4727677"/>
                </a:cubicBezTo>
                <a:cubicBezTo>
                  <a:pt x="10277654" y="4665262"/>
                  <a:pt x="10163282" y="4594638"/>
                  <a:pt x="10052735" y="4526487"/>
                </a:cubicBezTo>
                <a:cubicBezTo>
                  <a:pt x="9945674" y="4460474"/>
                  <a:pt x="9834902" y="4392098"/>
                  <a:pt x="9820619" y="4340142"/>
                </a:cubicBezTo>
                <a:cubicBezTo>
                  <a:pt x="9786207" y="4215200"/>
                  <a:pt x="9590640" y="4085084"/>
                  <a:pt x="9401371" y="3959242"/>
                </a:cubicBezTo>
                <a:cubicBezTo>
                  <a:pt x="9345816" y="3922356"/>
                  <a:pt x="9289811" y="3885019"/>
                  <a:pt x="9237630" y="3847795"/>
                </a:cubicBezTo>
                <a:cubicBezTo>
                  <a:pt x="9237405" y="3847120"/>
                  <a:pt x="9237293" y="3846558"/>
                  <a:pt x="9237068" y="3845884"/>
                </a:cubicBezTo>
                <a:cubicBezTo>
                  <a:pt x="9288236" y="3879621"/>
                  <a:pt x="9343567" y="3913809"/>
                  <a:pt x="9399797" y="3948559"/>
                </a:cubicBezTo>
                <a:cubicBezTo>
                  <a:pt x="9591314" y="4066753"/>
                  <a:pt x="9789355" y="4188997"/>
                  <a:pt x="9820956" y="4304155"/>
                </a:cubicBezTo>
                <a:cubicBezTo>
                  <a:pt x="9835239" y="4355886"/>
                  <a:pt x="9942862" y="4417851"/>
                  <a:pt x="10056896" y="4483303"/>
                </a:cubicBezTo>
                <a:cubicBezTo>
                  <a:pt x="10168793" y="4547630"/>
                  <a:pt x="10284401" y="4614093"/>
                  <a:pt x="10311616" y="4671560"/>
                </a:cubicBezTo>
                <a:cubicBezTo>
                  <a:pt x="10360986" y="4775810"/>
                  <a:pt x="10729852" y="4849470"/>
                  <a:pt x="10796428" y="4849470"/>
                </a:cubicBezTo>
                <a:cubicBezTo>
                  <a:pt x="10801489" y="4849470"/>
                  <a:pt x="10836576" y="4848908"/>
                  <a:pt x="10843324" y="4847671"/>
                </a:cubicBezTo>
                <a:cubicBezTo>
                  <a:pt x="10965904" y="4825292"/>
                  <a:pt x="11470846" y="4608695"/>
                  <a:pt x="11720393" y="4409530"/>
                </a:cubicBezTo>
                <a:cubicBezTo>
                  <a:pt x="11718257" y="4421113"/>
                  <a:pt x="11716121" y="4432471"/>
                  <a:pt x="11713983" y="4443830"/>
                </a:cubicBezTo>
                <a:close/>
                <a:moveTo>
                  <a:pt x="8098980" y="2556313"/>
                </a:moveTo>
                <a:cubicBezTo>
                  <a:pt x="7886769" y="2556313"/>
                  <a:pt x="7547030" y="2870186"/>
                  <a:pt x="7348090" y="3102640"/>
                </a:cubicBezTo>
                <a:cubicBezTo>
                  <a:pt x="7543431" y="2866363"/>
                  <a:pt x="7882159" y="2531347"/>
                  <a:pt x="8104715" y="2531347"/>
                </a:cubicBezTo>
                <a:cubicBezTo>
                  <a:pt x="8242141" y="2531347"/>
                  <a:pt x="8440856" y="2665960"/>
                  <a:pt x="8649693" y="2900551"/>
                </a:cubicBezTo>
                <a:cubicBezTo>
                  <a:pt x="8829965" y="3103090"/>
                  <a:pt x="8979424" y="3337792"/>
                  <a:pt x="9048586" y="3524925"/>
                </a:cubicBezTo>
                <a:cubicBezTo>
                  <a:pt x="8902726" y="3134578"/>
                  <a:pt x="8381928" y="2556313"/>
                  <a:pt x="8098980" y="2556313"/>
                </a:cubicBezTo>
                <a:close/>
                <a:moveTo>
                  <a:pt x="9050386" y="3529648"/>
                </a:moveTo>
                <a:cubicBezTo>
                  <a:pt x="9050610" y="3530210"/>
                  <a:pt x="9050835" y="3530885"/>
                  <a:pt x="9051060" y="3531447"/>
                </a:cubicBezTo>
                <a:cubicBezTo>
                  <a:pt x="9050835" y="3530772"/>
                  <a:pt x="9050610" y="3530210"/>
                  <a:pt x="9050386" y="3529648"/>
                </a:cubicBezTo>
                <a:close/>
                <a:moveTo>
                  <a:pt x="6134766" y="3046860"/>
                </a:moveTo>
                <a:cubicBezTo>
                  <a:pt x="5992843" y="2811370"/>
                  <a:pt x="5846196" y="2567783"/>
                  <a:pt x="5782544" y="2336455"/>
                </a:cubicBezTo>
                <a:cubicBezTo>
                  <a:pt x="5750156" y="2218822"/>
                  <a:pt x="5640733" y="2065315"/>
                  <a:pt x="5534909" y="1916756"/>
                </a:cubicBezTo>
                <a:cubicBezTo>
                  <a:pt x="5456299" y="1806434"/>
                  <a:pt x="5374992" y="1692288"/>
                  <a:pt x="5326184" y="1594223"/>
                </a:cubicBezTo>
                <a:cubicBezTo>
                  <a:pt x="5235430" y="1411927"/>
                  <a:pt x="4975086" y="1279899"/>
                  <a:pt x="4843846" y="1279899"/>
                </a:cubicBezTo>
                <a:cubicBezTo>
                  <a:pt x="4832600" y="1279899"/>
                  <a:pt x="4804823" y="1280912"/>
                  <a:pt x="4791890" y="1283273"/>
                </a:cubicBezTo>
                <a:cubicBezTo>
                  <a:pt x="4645693" y="1309926"/>
                  <a:pt x="4435282" y="1479065"/>
                  <a:pt x="4228919" y="1735697"/>
                </a:cubicBezTo>
                <a:cubicBezTo>
                  <a:pt x="4103527" y="1891678"/>
                  <a:pt x="3997140" y="2058793"/>
                  <a:pt x="3924492" y="2210500"/>
                </a:cubicBezTo>
                <a:cubicBezTo>
                  <a:pt x="3925728" y="2204540"/>
                  <a:pt x="3926853" y="2198580"/>
                  <a:pt x="3928090" y="2192619"/>
                </a:cubicBezTo>
                <a:cubicBezTo>
                  <a:pt x="4000289" y="2030565"/>
                  <a:pt x="4108812" y="1850743"/>
                  <a:pt x="4237016" y="1684303"/>
                </a:cubicBezTo>
                <a:cubicBezTo>
                  <a:pt x="4440342" y="1420473"/>
                  <a:pt x="4650304" y="1246836"/>
                  <a:pt x="4798525" y="1219734"/>
                </a:cubicBezTo>
                <a:cubicBezTo>
                  <a:pt x="4810671" y="1217485"/>
                  <a:pt x="4836874" y="1216247"/>
                  <a:pt x="4850369" y="1216247"/>
                </a:cubicBezTo>
                <a:cubicBezTo>
                  <a:pt x="4979360" y="1216247"/>
                  <a:pt x="5237791" y="1351086"/>
                  <a:pt x="5330570" y="1537319"/>
                </a:cubicBezTo>
                <a:cubicBezTo>
                  <a:pt x="5379940" y="1636508"/>
                  <a:pt x="5458211" y="1751329"/>
                  <a:pt x="5533784" y="1862326"/>
                </a:cubicBezTo>
                <a:cubicBezTo>
                  <a:pt x="5639720" y="2017857"/>
                  <a:pt x="5749256" y="2178674"/>
                  <a:pt x="5782769" y="2300355"/>
                </a:cubicBezTo>
                <a:cubicBezTo>
                  <a:pt x="5848895" y="2540793"/>
                  <a:pt x="5992955" y="2793152"/>
                  <a:pt x="6132292" y="3037189"/>
                </a:cubicBezTo>
                <a:cubicBezTo>
                  <a:pt x="6151073" y="3070139"/>
                  <a:pt x="6169966" y="3103202"/>
                  <a:pt x="6188747" y="3136490"/>
                </a:cubicBezTo>
                <a:cubicBezTo>
                  <a:pt x="6170754" y="3106464"/>
                  <a:pt x="6152760" y="3076549"/>
                  <a:pt x="6134766" y="3046860"/>
                </a:cubicBezTo>
                <a:close/>
                <a:moveTo>
                  <a:pt x="3685853" y="2982983"/>
                </a:moveTo>
                <a:cubicBezTo>
                  <a:pt x="3685628" y="2983770"/>
                  <a:pt x="3685403" y="2984558"/>
                  <a:pt x="3685066" y="2985345"/>
                </a:cubicBezTo>
                <a:cubicBezTo>
                  <a:pt x="3683604" y="2988269"/>
                  <a:pt x="3682142" y="2991193"/>
                  <a:pt x="3680680" y="2994004"/>
                </a:cubicBezTo>
                <a:cubicBezTo>
                  <a:pt x="3681130" y="2992767"/>
                  <a:pt x="3681467" y="2991642"/>
                  <a:pt x="3681917" y="2990406"/>
                </a:cubicBezTo>
                <a:cubicBezTo>
                  <a:pt x="3683266" y="2987931"/>
                  <a:pt x="3684504" y="2985457"/>
                  <a:pt x="3685853" y="2982983"/>
                </a:cubicBezTo>
                <a:close/>
                <a:moveTo>
                  <a:pt x="3665160" y="3047085"/>
                </a:moveTo>
                <a:cubicBezTo>
                  <a:pt x="3664261" y="3049784"/>
                  <a:pt x="3663361" y="3052595"/>
                  <a:pt x="3662462" y="3055294"/>
                </a:cubicBezTo>
                <a:cubicBezTo>
                  <a:pt x="3660437" y="3058893"/>
                  <a:pt x="3658300" y="3062379"/>
                  <a:pt x="3656164" y="3065978"/>
                </a:cubicBezTo>
                <a:cubicBezTo>
                  <a:pt x="3657176" y="3062829"/>
                  <a:pt x="3658300" y="3059793"/>
                  <a:pt x="3659425" y="3056644"/>
                </a:cubicBezTo>
                <a:cubicBezTo>
                  <a:pt x="3661449" y="3053495"/>
                  <a:pt x="3663361" y="3050346"/>
                  <a:pt x="3665160" y="3047085"/>
                </a:cubicBezTo>
                <a:close/>
                <a:moveTo>
                  <a:pt x="3644580" y="3084421"/>
                </a:moveTo>
                <a:cubicBezTo>
                  <a:pt x="3642444" y="3087683"/>
                  <a:pt x="3640307" y="3090832"/>
                  <a:pt x="3638058" y="3094093"/>
                </a:cubicBezTo>
                <a:cubicBezTo>
                  <a:pt x="3639295" y="3090719"/>
                  <a:pt x="3640532" y="3087458"/>
                  <a:pt x="3641657" y="3084084"/>
                </a:cubicBezTo>
                <a:cubicBezTo>
                  <a:pt x="3643793" y="3081048"/>
                  <a:pt x="3645817" y="3078011"/>
                  <a:pt x="3647842" y="3074863"/>
                </a:cubicBezTo>
                <a:cubicBezTo>
                  <a:pt x="3646830" y="3078124"/>
                  <a:pt x="3645705" y="3081272"/>
                  <a:pt x="3644580" y="3084421"/>
                </a:cubicBezTo>
                <a:close/>
                <a:moveTo>
                  <a:pt x="3637608" y="3104664"/>
                </a:moveTo>
                <a:cubicBezTo>
                  <a:pt x="3636371" y="3108375"/>
                  <a:pt x="3635021" y="3112087"/>
                  <a:pt x="3633784" y="3115798"/>
                </a:cubicBezTo>
                <a:cubicBezTo>
                  <a:pt x="3631423" y="3119059"/>
                  <a:pt x="3629061" y="3122433"/>
                  <a:pt x="3626587" y="3125694"/>
                </a:cubicBezTo>
                <a:cubicBezTo>
                  <a:pt x="3627937" y="3121870"/>
                  <a:pt x="3629399" y="3118047"/>
                  <a:pt x="3630748" y="3114223"/>
                </a:cubicBezTo>
                <a:cubicBezTo>
                  <a:pt x="3633110" y="3111074"/>
                  <a:pt x="3635359" y="3107925"/>
                  <a:pt x="3637608" y="3104664"/>
                </a:cubicBezTo>
                <a:close/>
                <a:moveTo>
                  <a:pt x="3637608" y="3120184"/>
                </a:moveTo>
                <a:cubicBezTo>
                  <a:pt x="3640082" y="3116697"/>
                  <a:pt x="3642444" y="3113211"/>
                  <a:pt x="3644805" y="3109837"/>
                </a:cubicBezTo>
                <a:cubicBezTo>
                  <a:pt x="3643456" y="3113886"/>
                  <a:pt x="3642106" y="3117934"/>
                  <a:pt x="3640757" y="3121983"/>
                </a:cubicBezTo>
                <a:cubicBezTo>
                  <a:pt x="3638283" y="3125694"/>
                  <a:pt x="3635696" y="3129293"/>
                  <a:pt x="3633110" y="3133004"/>
                </a:cubicBezTo>
                <a:cubicBezTo>
                  <a:pt x="3634572" y="3128843"/>
                  <a:pt x="3636146" y="3124457"/>
                  <a:pt x="3637608" y="3120184"/>
                </a:cubicBezTo>
                <a:close/>
                <a:moveTo>
                  <a:pt x="3655601" y="3093081"/>
                </a:moveTo>
                <a:cubicBezTo>
                  <a:pt x="3658863" y="3087683"/>
                  <a:pt x="3662124" y="3082285"/>
                  <a:pt x="3665048" y="3076887"/>
                </a:cubicBezTo>
                <a:cubicBezTo>
                  <a:pt x="3664148" y="3079586"/>
                  <a:pt x="3663361" y="3082397"/>
                  <a:pt x="3662574" y="3085096"/>
                </a:cubicBezTo>
                <a:cubicBezTo>
                  <a:pt x="3659313" y="3091619"/>
                  <a:pt x="3655714" y="3098029"/>
                  <a:pt x="3651890" y="3104552"/>
                </a:cubicBezTo>
                <a:cubicBezTo>
                  <a:pt x="3653015" y="3100728"/>
                  <a:pt x="3654365" y="3096904"/>
                  <a:pt x="3655601" y="3093081"/>
                </a:cubicBezTo>
                <a:close/>
                <a:moveTo>
                  <a:pt x="3689002" y="3026955"/>
                </a:moveTo>
                <a:cubicBezTo>
                  <a:pt x="3689789" y="3023693"/>
                  <a:pt x="3690801" y="3020432"/>
                  <a:pt x="3691926" y="3017058"/>
                </a:cubicBezTo>
                <a:cubicBezTo>
                  <a:pt x="3691026" y="3020207"/>
                  <a:pt x="3690126" y="3023356"/>
                  <a:pt x="3689227" y="3026617"/>
                </a:cubicBezTo>
                <a:cubicBezTo>
                  <a:pt x="3689114" y="3026730"/>
                  <a:pt x="3689114" y="3026842"/>
                  <a:pt x="3689002" y="3026955"/>
                </a:cubicBezTo>
                <a:close/>
                <a:moveTo>
                  <a:pt x="3717567" y="2945872"/>
                </a:moveTo>
                <a:cubicBezTo>
                  <a:pt x="3719253" y="2942948"/>
                  <a:pt x="3721053" y="2940024"/>
                  <a:pt x="3722852" y="2937100"/>
                </a:cubicBezTo>
                <a:cubicBezTo>
                  <a:pt x="3720603" y="2945309"/>
                  <a:pt x="3718466" y="2953519"/>
                  <a:pt x="3716217" y="2961728"/>
                </a:cubicBezTo>
                <a:cubicBezTo>
                  <a:pt x="3714418" y="2964315"/>
                  <a:pt x="3712618" y="2966789"/>
                  <a:pt x="3710932" y="2969263"/>
                </a:cubicBezTo>
                <a:cubicBezTo>
                  <a:pt x="3713180" y="2961503"/>
                  <a:pt x="3715317" y="2953744"/>
                  <a:pt x="3717567" y="2945872"/>
                </a:cubicBezTo>
                <a:close/>
                <a:moveTo>
                  <a:pt x="3731399" y="2924617"/>
                </a:moveTo>
                <a:cubicBezTo>
                  <a:pt x="3732861" y="2922593"/>
                  <a:pt x="3734323" y="2920568"/>
                  <a:pt x="3735897" y="2918432"/>
                </a:cubicBezTo>
                <a:cubicBezTo>
                  <a:pt x="3733536" y="2927541"/>
                  <a:pt x="3731287" y="2936650"/>
                  <a:pt x="3728925" y="2945647"/>
                </a:cubicBezTo>
                <a:cubicBezTo>
                  <a:pt x="3727238" y="2947671"/>
                  <a:pt x="3725664" y="2949583"/>
                  <a:pt x="3724089" y="2951495"/>
                </a:cubicBezTo>
                <a:cubicBezTo>
                  <a:pt x="3726563" y="2942498"/>
                  <a:pt x="3728925" y="2933613"/>
                  <a:pt x="3731399" y="2924617"/>
                </a:cubicBezTo>
                <a:close/>
                <a:moveTo>
                  <a:pt x="3743432" y="2908535"/>
                </a:moveTo>
                <a:cubicBezTo>
                  <a:pt x="3745231" y="2906286"/>
                  <a:pt x="3747031" y="2904149"/>
                  <a:pt x="3748830" y="2901900"/>
                </a:cubicBezTo>
                <a:cubicBezTo>
                  <a:pt x="3746469" y="2911459"/>
                  <a:pt x="3744219" y="2921131"/>
                  <a:pt x="3741858" y="2930690"/>
                </a:cubicBezTo>
                <a:cubicBezTo>
                  <a:pt x="3739946" y="2932826"/>
                  <a:pt x="3737922" y="2934963"/>
                  <a:pt x="3736122" y="2937100"/>
                </a:cubicBezTo>
                <a:cubicBezTo>
                  <a:pt x="3738596" y="2927653"/>
                  <a:pt x="3740958" y="2918094"/>
                  <a:pt x="3743432" y="2908535"/>
                </a:cubicBezTo>
                <a:close/>
                <a:moveTo>
                  <a:pt x="3755803" y="2893690"/>
                </a:moveTo>
                <a:cubicBezTo>
                  <a:pt x="3757265" y="2892004"/>
                  <a:pt x="3758839" y="2890204"/>
                  <a:pt x="3760414" y="2888517"/>
                </a:cubicBezTo>
                <a:cubicBezTo>
                  <a:pt x="3758164" y="2898526"/>
                  <a:pt x="3755803" y="2908423"/>
                  <a:pt x="3753553" y="2918432"/>
                </a:cubicBezTo>
                <a:cubicBezTo>
                  <a:pt x="3751867" y="2920118"/>
                  <a:pt x="3750292" y="2921805"/>
                  <a:pt x="3748605" y="2923492"/>
                </a:cubicBezTo>
                <a:cubicBezTo>
                  <a:pt x="3750967" y="2913596"/>
                  <a:pt x="3753441" y="2903699"/>
                  <a:pt x="3755803" y="2893690"/>
                </a:cubicBezTo>
                <a:close/>
                <a:moveTo>
                  <a:pt x="3766936" y="2881208"/>
                </a:moveTo>
                <a:cubicBezTo>
                  <a:pt x="3768623" y="2879408"/>
                  <a:pt x="3770310" y="2877609"/>
                  <a:pt x="3771997" y="2875809"/>
                </a:cubicBezTo>
                <a:cubicBezTo>
                  <a:pt x="3769747" y="2886043"/>
                  <a:pt x="3767611" y="2896277"/>
                  <a:pt x="3765362" y="2906623"/>
                </a:cubicBezTo>
                <a:cubicBezTo>
                  <a:pt x="3763562" y="2908423"/>
                  <a:pt x="3761763" y="2910109"/>
                  <a:pt x="3759964" y="2911909"/>
                </a:cubicBezTo>
                <a:cubicBezTo>
                  <a:pt x="3762325" y="2901675"/>
                  <a:pt x="3764687" y="2891441"/>
                  <a:pt x="3766936" y="2881208"/>
                </a:cubicBezTo>
                <a:close/>
                <a:moveTo>
                  <a:pt x="3778407" y="2869287"/>
                </a:moveTo>
                <a:cubicBezTo>
                  <a:pt x="3780094" y="2867487"/>
                  <a:pt x="3781893" y="2865801"/>
                  <a:pt x="3783693" y="2864001"/>
                </a:cubicBezTo>
                <a:cubicBezTo>
                  <a:pt x="3781556" y="2874460"/>
                  <a:pt x="3779419" y="2885031"/>
                  <a:pt x="3777282" y="2895490"/>
                </a:cubicBezTo>
                <a:cubicBezTo>
                  <a:pt x="3775370" y="2897289"/>
                  <a:pt x="3773459" y="2898976"/>
                  <a:pt x="3771659" y="2900775"/>
                </a:cubicBezTo>
                <a:cubicBezTo>
                  <a:pt x="3773908" y="2890204"/>
                  <a:pt x="3776158" y="2879746"/>
                  <a:pt x="3778407" y="2869287"/>
                </a:cubicBezTo>
                <a:close/>
                <a:moveTo>
                  <a:pt x="3789765" y="2857928"/>
                </a:moveTo>
                <a:cubicBezTo>
                  <a:pt x="3791565" y="2856129"/>
                  <a:pt x="3793364" y="2854442"/>
                  <a:pt x="3795163" y="2852643"/>
                </a:cubicBezTo>
                <a:cubicBezTo>
                  <a:pt x="3793139" y="2863326"/>
                  <a:pt x="3791115" y="2874010"/>
                  <a:pt x="3789090" y="2884806"/>
                </a:cubicBezTo>
                <a:cubicBezTo>
                  <a:pt x="3787179" y="2886493"/>
                  <a:pt x="3785267" y="2888292"/>
                  <a:pt x="3783355" y="2889979"/>
                </a:cubicBezTo>
                <a:cubicBezTo>
                  <a:pt x="3785379" y="2879296"/>
                  <a:pt x="3787628" y="2868612"/>
                  <a:pt x="3789765" y="2857928"/>
                </a:cubicBezTo>
                <a:close/>
                <a:moveTo>
                  <a:pt x="3801124" y="2847020"/>
                </a:moveTo>
                <a:cubicBezTo>
                  <a:pt x="3901325" y="2753229"/>
                  <a:pt x="4051121" y="2660450"/>
                  <a:pt x="4153796" y="2601859"/>
                </a:cubicBezTo>
                <a:cubicBezTo>
                  <a:pt x="4386362" y="2469157"/>
                  <a:pt x="4619265" y="2370755"/>
                  <a:pt x="4701810" y="2355685"/>
                </a:cubicBezTo>
                <a:cubicBezTo>
                  <a:pt x="4708445" y="2354448"/>
                  <a:pt x="4741396" y="2353886"/>
                  <a:pt x="4748368" y="2353886"/>
                </a:cubicBezTo>
                <a:cubicBezTo>
                  <a:pt x="4823716" y="2353886"/>
                  <a:pt x="5157383" y="2427884"/>
                  <a:pt x="5204728" y="2523137"/>
                </a:cubicBezTo>
                <a:cubicBezTo>
                  <a:pt x="5235879" y="2585777"/>
                  <a:pt x="5353399" y="2658538"/>
                  <a:pt x="5467096" y="2728713"/>
                </a:cubicBezTo>
                <a:cubicBezTo>
                  <a:pt x="5580792" y="2799000"/>
                  <a:pt x="5698312" y="2871649"/>
                  <a:pt x="5713494" y="2926641"/>
                </a:cubicBezTo>
                <a:cubicBezTo>
                  <a:pt x="5747906" y="3051583"/>
                  <a:pt x="5942461" y="3181699"/>
                  <a:pt x="6130718" y="3307541"/>
                </a:cubicBezTo>
                <a:cubicBezTo>
                  <a:pt x="6180987" y="3341166"/>
                  <a:pt x="6231594" y="3375016"/>
                  <a:pt x="6279501" y="3408979"/>
                </a:cubicBezTo>
                <a:cubicBezTo>
                  <a:pt x="6279727" y="3409879"/>
                  <a:pt x="6279951" y="3410666"/>
                  <a:pt x="6280176" y="3411565"/>
                </a:cubicBezTo>
                <a:cubicBezTo>
                  <a:pt x="6233393" y="3380864"/>
                  <a:pt x="6183349" y="3349825"/>
                  <a:pt x="6132630" y="3318337"/>
                </a:cubicBezTo>
                <a:cubicBezTo>
                  <a:pt x="5942124" y="3200142"/>
                  <a:pt x="5745207" y="3077899"/>
                  <a:pt x="5713494" y="2962741"/>
                </a:cubicBezTo>
                <a:cubicBezTo>
                  <a:pt x="5698424" y="2908198"/>
                  <a:pt x="5584278" y="2842409"/>
                  <a:pt x="5463384" y="2772684"/>
                </a:cubicBezTo>
                <a:cubicBezTo>
                  <a:pt x="5348338" y="2706333"/>
                  <a:pt x="5229357" y="2637846"/>
                  <a:pt x="5200567" y="2579929"/>
                </a:cubicBezTo>
                <a:cubicBezTo>
                  <a:pt x="5153109" y="2484676"/>
                  <a:pt x="4804823" y="2417313"/>
                  <a:pt x="4742071" y="2417313"/>
                </a:cubicBezTo>
                <a:cubicBezTo>
                  <a:pt x="4737010" y="2417313"/>
                  <a:pt x="4702148" y="2417875"/>
                  <a:pt x="4695400" y="2419112"/>
                </a:cubicBezTo>
                <a:cubicBezTo>
                  <a:pt x="4568771" y="2442279"/>
                  <a:pt x="4032003" y="2674620"/>
                  <a:pt x="3795051" y="2879746"/>
                </a:cubicBezTo>
                <a:cubicBezTo>
                  <a:pt x="3796963" y="2868837"/>
                  <a:pt x="3799100" y="2857928"/>
                  <a:pt x="3801124" y="2847020"/>
                </a:cubicBezTo>
                <a:close/>
                <a:moveTo>
                  <a:pt x="6462585" y="3701373"/>
                </a:moveTo>
                <a:cubicBezTo>
                  <a:pt x="6585391" y="4090707"/>
                  <a:pt x="7132168" y="4710470"/>
                  <a:pt x="7424112" y="4710470"/>
                </a:cubicBezTo>
                <a:cubicBezTo>
                  <a:pt x="7634298" y="4710470"/>
                  <a:pt x="7971114" y="4399746"/>
                  <a:pt x="8170279" y="4167629"/>
                </a:cubicBezTo>
                <a:cubicBezTo>
                  <a:pt x="7974600" y="4403794"/>
                  <a:pt x="7638572" y="4735549"/>
                  <a:pt x="7418152" y="4735549"/>
                </a:cubicBezTo>
                <a:cubicBezTo>
                  <a:pt x="7280726" y="4735549"/>
                  <a:pt x="7082461" y="4600935"/>
                  <a:pt x="6874186" y="4366345"/>
                </a:cubicBezTo>
                <a:cubicBezTo>
                  <a:pt x="6680869" y="4148512"/>
                  <a:pt x="6522864" y="3893229"/>
                  <a:pt x="6461910" y="3700024"/>
                </a:cubicBezTo>
                <a:cubicBezTo>
                  <a:pt x="6455950" y="3681018"/>
                  <a:pt x="6449427" y="3661787"/>
                  <a:pt x="6442455" y="3642557"/>
                </a:cubicBezTo>
                <a:cubicBezTo>
                  <a:pt x="6449652" y="3662350"/>
                  <a:pt x="6456400" y="3681918"/>
                  <a:pt x="6462585" y="3701373"/>
                </a:cubicBezTo>
                <a:close/>
                <a:moveTo>
                  <a:pt x="9391587" y="4220260"/>
                </a:moveTo>
                <a:cubicBezTo>
                  <a:pt x="9533960" y="4455750"/>
                  <a:pt x="9681282" y="4699225"/>
                  <a:pt x="9744934" y="4930553"/>
                </a:cubicBezTo>
                <a:cubicBezTo>
                  <a:pt x="9775073" y="5040201"/>
                  <a:pt x="9871338" y="5175827"/>
                  <a:pt x="9973114" y="5319438"/>
                </a:cubicBezTo>
                <a:cubicBezTo>
                  <a:pt x="10051161" y="5429423"/>
                  <a:pt x="10131794" y="5543232"/>
                  <a:pt x="10179139" y="5643208"/>
                </a:cubicBezTo>
                <a:cubicBezTo>
                  <a:pt x="10272143" y="5839450"/>
                  <a:pt x="10550592" y="5987221"/>
                  <a:pt x="10685768" y="5987221"/>
                </a:cubicBezTo>
                <a:cubicBezTo>
                  <a:pt x="10697127" y="5987221"/>
                  <a:pt x="10724904" y="5986209"/>
                  <a:pt x="10737837" y="5983848"/>
                </a:cubicBezTo>
                <a:cubicBezTo>
                  <a:pt x="10884034" y="5957194"/>
                  <a:pt x="11095008" y="5788056"/>
                  <a:pt x="11301932" y="5531423"/>
                </a:cubicBezTo>
                <a:cubicBezTo>
                  <a:pt x="11416416" y="5389388"/>
                  <a:pt x="11515043" y="5238242"/>
                  <a:pt x="11586904" y="5097893"/>
                </a:cubicBezTo>
                <a:cubicBezTo>
                  <a:pt x="11585442" y="5104865"/>
                  <a:pt x="11583981" y="5111950"/>
                  <a:pt x="11582630" y="5118923"/>
                </a:cubicBezTo>
                <a:cubicBezTo>
                  <a:pt x="11510882" y="5268943"/>
                  <a:pt x="11410343" y="5431335"/>
                  <a:pt x="11293385" y="5582705"/>
                </a:cubicBezTo>
                <a:cubicBezTo>
                  <a:pt x="11089497" y="5846535"/>
                  <a:pt x="10879086" y="6020172"/>
                  <a:pt x="10730752" y="6047274"/>
                </a:cubicBezTo>
                <a:cubicBezTo>
                  <a:pt x="10718606" y="6049523"/>
                  <a:pt x="10692291" y="6050760"/>
                  <a:pt x="10678796" y="6050760"/>
                </a:cubicBezTo>
                <a:cubicBezTo>
                  <a:pt x="10542720" y="6050760"/>
                  <a:pt x="10271018" y="5903214"/>
                  <a:pt x="10174528" y="5699325"/>
                </a:cubicBezTo>
                <a:cubicBezTo>
                  <a:pt x="10126396" y="5597775"/>
                  <a:pt x="10048462" y="5482616"/>
                  <a:pt x="9973001" y="5371281"/>
                </a:cubicBezTo>
                <a:cubicBezTo>
                  <a:pt x="9875949" y="5228008"/>
                  <a:pt x="9775523" y="5079787"/>
                  <a:pt x="9744371" y="4966653"/>
                </a:cubicBezTo>
                <a:cubicBezTo>
                  <a:pt x="9678245" y="4726215"/>
                  <a:pt x="9533623" y="4473969"/>
                  <a:pt x="9393836" y="4230045"/>
                </a:cubicBezTo>
                <a:cubicBezTo>
                  <a:pt x="9372694" y="4193158"/>
                  <a:pt x="9351439" y="4156046"/>
                  <a:pt x="9330409" y="4118935"/>
                </a:cubicBezTo>
                <a:cubicBezTo>
                  <a:pt x="9350764" y="4152672"/>
                  <a:pt x="9371231" y="4186522"/>
                  <a:pt x="9391587" y="4220260"/>
                </a:cubicBezTo>
                <a:close/>
                <a:moveTo>
                  <a:pt x="11883459" y="4179550"/>
                </a:moveTo>
                <a:cubicBezTo>
                  <a:pt x="11884472" y="4176626"/>
                  <a:pt x="11885484" y="4173702"/>
                  <a:pt x="11886495" y="4170778"/>
                </a:cubicBezTo>
                <a:cubicBezTo>
                  <a:pt x="11889645" y="4165155"/>
                  <a:pt x="11893019" y="4159420"/>
                  <a:pt x="11896617" y="4153797"/>
                </a:cubicBezTo>
                <a:cubicBezTo>
                  <a:pt x="11895268" y="4157508"/>
                  <a:pt x="11893918" y="4161219"/>
                  <a:pt x="11892569" y="4164930"/>
                </a:cubicBezTo>
                <a:cubicBezTo>
                  <a:pt x="11889419" y="4169766"/>
                  <a:pt x="11886383" y="4174602"/>
                  <a:pt x="11883459" y="4179550"/>
                </a:cubicBezTo>
                <a:close/>
                <a:moveTo>
                  <a:pt x="11908651" y="4135916"/>
                </a:moveTo>
                <a:cubicBezTo>
                  <a:pt x="11911350" y="4132092"/>
                  <a:pt x="11914161" y="4128269"/>
                  <a:pt x="11917085" y="4124445"/>
                </a:cubicBezTo>
                <a:cubicBezTo>
                  <a:pt x="11915511" y="4128493"/>
                  <a:pt x="11913936" y="4132542"/>
                  <a:pt x="11912362" y="4136478"/>
                </a:cubicBezTo>
                <a:cubicBezTo>
                  <a:pt x="11909550" y="4140189"/>
                  <a:pt x="11906964" y="4143901"/>
                  <a:pt x="11904265" y="4147612"/>
                </a:cubicBezTo>
                <a:cubicBezTo>
                  <a:pt x="11905727" y="4143676"/>
                  <a:pt x="11907189" y="4139739"/>
                  <a:pt x="11908651" y="4135916"/>
                </a:cubicBezTo>
                <a:close/>
                <a:moveTo>
                  <a:pt x="11915736" y="4116573"/>
                </a:moveTo>
                <a:cubicBezTo>
                  <a:pt x="11917309" y="4112187"/>
                  <a:pt x="11918996" y="4107801"/>
                  <a:pt x="11920571" y="4103528"/>
                </a:cubicBezTo>
                <a:cubicBezTo>
                  <a:pt x="11923495" y="4099704"/>
                  <a:pt x="11926532" y="4095880"/>
                  <a:pt x="11929681" y="4092169"/>
                </a:cubicBezTo>
                <a:cubicBezTo>
                  <a:pt x="11927881" y="4096668"/>
                  <a:pt x="11926194" y="4101166"/>
                  <a:pt x="11924394" y="4105664"/>
                </a:cubicBezTo>
                <a:cubicBezTo>
                  <a:pt x="11921470" y="4109263"/>
                  <a:pt x="11918547" y="4112862"/>
                  <a:pt x="11915736" y="4116573"/>
                </a:cubicBezTo>
                <a:close/>
                <a:moveTo>
                  <a:pt x="11882447" y="4166955"/>
                </a:moveTo>
                <a:cubicBezTo>
                  <a:pt x="11881210" y="4169091"/>
                  <a:pt x="11880086" y="4171341"/>
                  <a:pt x="11878962" y="4173477"/>
                </a:cubicBezTo>
                <a:cubicBezTo>
                  <a:pt x="11880647" y="4169316"/>
                  <a:pt x="11882560" y="4165155"/>
                  <a:pt x="11884584" y="4160882"/>
                </a:cubicBezTo>
                <a:cubicBezTo>
                  <a:pt x="11883796" y="4162906"/>
                  <a:pt x="11883122" y="4164930"/>
                  <a:pt x="11882447" y="4166955"/>
                </a:cubicBezTo>
                <a:close/>
                <a:moveTo>
                  <a:pt x="11836226" y="4280651"/>
                </a:moveTo>
                <a:cubicBezTo>
                  <a:pt x="11834203" y="4284025"/>
                  <a:pt x="11832065" y="4287399"/>
                  <a:pt x="11829704" y="4290773"/>
                </a:cubicBezTo>
                <a:cubicBezTo>
                  <a:pt x="11832178" y="4282450"/>
                  <a:pt x="11834652" y="4274241"/>
                  <a:pt x="11837238" y="4265919"/>
                </a:cubicBezTo>
                <a:cubicBezTo>
                  <a:pt x="11839488" y="4262995"/>
                  <a:pt x="11841624" y="4260184"/>
                  <a:pt x="11843649" y="4257260"/>
                </a:cubicBezTo>
                <a:cubicBezTo>
                  <a:pt x="11841175" y="4265132"/>
                  <a:pt x="11838700" y="4272892"/>
                  <a:pt x="11836226" y="4280651"/>
                </a:cubicBezTo>
                <a:close/>
                <a:moveTo>
                  <a:pt x="11820707" y="4303255"/>
                </a:moveTo>
                <a:cubicBezTo>
                  <a:pt x="11819132" y="4305392"/>
                  <a:pt x="11817334" y="4307529"/>
                  <a:pt x="11815647" y="4309666"/>
                </a:cubicBezTo>
                <a:cubicBezTo>
                  <a:pt x="11818233" y="4300557"/>
                  <a:pt x="11820932" y="4291335"/>
                  <a:pt x="11823518" y="4282226"/>
                </a:cubicBezTo>
                <a:cubicBezTo>
                  <a:pt x="11825318" y="4280201"/>
                  <a:pt x="11827118" y="4278177"/>
                  <a:pt x="11828804" y="4276153"/>
                </a:cubicBezTo>
                <a:cubicBezTo>
                  <a:pt x="11826105" y="4285150"/>
                  <a:pt x="11823406" y="4294259"/>
                  <a:pt x="11820707" y="4303255"/>
                </a:cubicBezTo>
                <a:close/>
                <a:moveTo>
                  <a:pt x="11807886" y="4319112"/>
                </a:moveTo>
                <a:cubicBezTo>
                  <a:pt x="11806088" y="4321249"/>
                  <a:pt x="11804288" y="4323273"/>
                  <a:pt x="11802376" y="4325410"/>
                </a:cubicBezTo>
                <a:cubicBezTo>
                  <a:pt x="11804962" y="4315739"/>
                  <a:pt x="11807549" y="4306179"/>
                  <a:pt x="11810249" y="4296508"/>
                </a:cubicBezTo>
                <a:cubicBezTo>
                  <a:pt x="11812273" y="4294484"/>
                  <a:pt x="11814185" y="4292459"/>
                  <a:pt x="11816096" y="4290435"/>
                </a:cubicBezTo>
                <a:cubicBezTo>
                  <a:pt x="11813284" y="4299994"/>
                  <a:pt x="11810585" y="4309553"/>
                  <a:pt x="11807886" y="4319112"/>
                </a:cubicBezTo>
                <a:close/>
                <a:moveTo>
                  <a:pt x="11795066" y="4333394"/>
                </a:moveTo>
                <a:cubicBezTo>
                  <a:pt x="11793380" y="4335194"/>
                  <a:pt x="11791580" y="4336993"/>
                  <a:pt x="11789893" y="4338793"/>
                </a:cubicBezTo>
                <a:cubicBezTo>
                  <a:pt x="11792480" y="4328784"/>
                  <a:pt x="11794953" y="4318775"/>
                  <a:pt x="11797541" y="4308878"/>
                </a:cubicBezTo>
                <a:cubicBezTo>
                  <a:pt x="11799452" y="4307079"/>
                  <a:pt x="11801364" y="4305280"/>
                  <a:pt x="11803164" y="4303481"/>
                </a:cubicBezTo>
                <a:cubicBezTo>
                  <a:pt x="11800465" y="4313377"/>
                  <a:pt x="11797765" y="4323386"/>
                  <a:pt x="11795066" y="4333394"/>
                </a:cubicBezTo>
                <a:close/>
                <a:moveTo>
                  <a:pt x="11783033" y="4345765"/>
                </a:moveTo>
                <a:cubicBezTo>
                  <a:pt x="11781234" y="4347564"/>
                  <a:pt x="11779434" y="4349364"/>
                  <a:pt x="11777523" y="4351051"/>
                </a:cubicBezTo>
                <a:cubicBezTo>
                  <a:pt x="11779997" y="4340817"/>
                  <a:pt x="11782471" y="4330471"/>
                  <a:pt x="11785057" y="4320237"/>
                </a:cubicBezTo>
                <a:cubicBezTo>
                  <a:pt x="11787082" y="4318438"/>
                  <a:pt x="11788994" y="4316751"/>
                  <a:pt x="11790905" y="4314951"/>
                </a:cubicBezTo>
                <a:cubicBezTo>
                  <a:pt x="11788319" y="4325185"/>
                  <a:pt x="11785620" y="4335531"/>
                  <a:pt x="11783033" y="4345765"/>
                </a:cubicBezTo>
                <a:close/>
                <a:moveTo>
                  <a:pt x="11771000" y="4357461"/>
                </a:moveTo>
                <a:cubicBezTo>
                  <a:pt x="11769089" y="4359260"/>
                  <a:pt x="11766951" y="4361172"/>
                  <a:pt x="11764928" y="4363084"/>
                </a:cubicBezTo>
                <a:cubicBezTo>
                  <a:pt x="11767289" y="4352513"/>
                  <a:pt x="11769763" y="4341941"/>
                  <a:pt x="11772125" y="4331370"/>
                </a:cubicBezTo>
                <a:cubicBezTo>
                  <a:pt x="11774261" y="4329571"/>
                  <a:pt x="11776399" y="4327659"/>
                  <a:pt x="11778535" y="4325860"/>
                </a:cubicBezTo>
                <a:cubicBezTo>
                  <a:pt x="11776174" y="4336318"/>
                  <a:pt x="11773587" y="4346890"/>
                  <a:pt x="11771000" y="4357461"/>
                </a:cubicBezTo>
                <a:close/>
                <a:moveTo>
                  <a:pt x="11758742" y="4368819"/>
                </a:moveTo>
                <a:cubicBezTo>
                  <a:pt x="11756831" y="4370619"/>
                  <a:pt x="11754806" y="4372306"/>
                  <a:pt x="11752781" y="4374105"/>
                </a:cubicBezTo>
                <a:cubicBezTo>
                  <a:pt x="11755144" y="4363309"/>
                  <a:pt x="11757392" y="4352513"/>
                  <a:pt x="11759754" y="4341717"/>
                </a:cubicBezTo>
                <a:cubicBezTo>
                  <a:pt x="11761891" y="4340030"/>
                  <a:pt x="11764027" y="4338230"/>
                  <a:pt x="11766165" y="4336543"/>
                </a:cubicBezTo>
                <a:cubicBezTo>
                  <a:pt x="11763578" y="4347227"/>
                  <a:pt x="11761216" y="4358023"/>
                  <a:pt x="11758742" y="4368819"/>
                </a:cubicBezTo>
                <a:close/>
                <a:moveTo>
                  <a:pt x="11746597" y="4379391"/>
                </a:moveTo>
                <a:cubicBezTo>
                  <a:pt x="11744572" y="4381077"/>
                  <a:pt x="11742436" y="4382877"/>
                  <a:pt x="11740411" y="4384676"/>
                </a:cubicBezTo>
                <a:cubicBezTo>
                  <a:pt x="11742661" y="4373655"/>
                  <a:pt x="11744910" y="4362634"/>
                  <a:pt x="11747158" y="4351613"/>
                </a:cubicBezTo>
                <a:cubicBezTo>
                  <a:pt x="11749408" y="4349926"/>
                  <a:pt x="11751544" y="4348127"/>
                  <a:pt x="11753794" y="4346440"/>
                </a:cubicBezTo>
                <a:cubicBezTo>
                  <a:pt x="11751432" y="4357461"/>
                  <a:pt x="11748958" y="4368482"/>
                  <a:pt x="11746597" y="4379391"/>
                </a:cubicBezTo>
                <a:close/>
                <a:moveTo>
                  <a:pt x="11734563" y="4389737"/>
                </a:moveTo>
                <a:cubicBezTo>
                  <a:pt x="11732539" y="4391423"/>
                  <a:pt x="11730289" y="4393223"/>
                  <a:pt x="11728153" y="4394910"/>
                </a:cubicBezTo>
                <a:cubicBezTo>
                  <a:pt x="11730289" y="4383664"/>
                  <a:pt x="11732427" y="4372418"/>
                  <a:pt x="11734563" y="4361284"/>
                </a:cubicBezTo>
                <a:cubicBezTo>
                  <a:pt x="11736813" y="4359598"/>
                  <a:pt x="11739061" y="4357911"/>
                  <a:pt x="11741311" y="4356111"/>
                </a:cubicBezTo>
                <a:cubicBezTo>
                  <a:pt x="11739061" y="4367245"/>
                  <a:pt x="11736813" y="4378491"/>
                  <a:pt x="11734563" y="4389737"/>
                </a:cubicBezTo>
                <a:close/>
                <a:moveTo>
                  <a:pt x="11722418" y="4399633"/>
                </a:moveTo>
                <a:cubicBezTo>
                  <a:pt x="11643921" y="4462835"/>
                  <a:pt x="11532699" y="4533235"/>
                  <a:pt x="11392237" y="4607683"/>
                </a:cubicBezTo>
                <a:cubicBezTo>
                  <a:pt x="11165070" y="4728239"/>
                  <a:pt x="10924857" y="4825292"/>
                  <a:pt x="10842873" y="4840249"/>
                </a:cubicBezTo>
                <a:cubicBezTo>
                  <a:pt x="10836688" y="4841373"/>
                  <a:pt x="10802726" y="4841935"/>
                  <a:pt x="10796540" y="4841935"/>
                </a:cubicBezTo>
                <a:cubicBezTo>
                  <a:pt x="10718494" y="4841935"/>
                  <a:pt x="10361098" y="4763326"/>
                  <a:pt x="10315440" y="4666949"/>
                </a:cubicBezTo>
                <a:cubicBezTo>
                  <a:pt x="10287325" y="4607683"/>
                  <a:pt x="10171042" y="4540769"/>
                  <a:pt x="10058583" y="4476105"/>
                </a:cubicBezTo>
                <a:cubicBezTo>
                  <a:pt x="9950509" y="4414028"/>
                  <a:pt x="9838725" y="4349701"/>
                  <a:pt x="9825342" y="4301006"/>
                </a:cubicBezTo>
                <a:cubicBezTo>
                  <a:pt x="9792841" y="4182924"/>
                  <a:pt x="9593901" y="4060231"/>
                  <a:pt x="9401483" y="3941474"/>
                </a:cubicBezTo>
                <a:cubicBezTo>
                  <a:pt x="9344804" y="3906499"/>
                  <a:pt x="9287562" y="3871074"/>
                  <a:pt x="9234369" y="3835762"/>
                </a:cubicBezTo>
                <a:cubicBezTo>
                  <a:pt x="9234144" y="3835087"/>
                  <a:pt x="9234031" y="3834300"/>
                  <a:pt x="9233807" y="3833625"/>
                </a:cubicBezTo>
                <a:cubicBezTo>
                  <a:pt x="9285987" y="3865564"/>
                  <a:pt x="9342555" y="3897840"/>
                  <a:pt x="9400134" y="3930790"/>
                </a:cubicBezTo>
                <a:cubicBezTo>
                  <a:pt x="9594801" y="4041900"/>
                  <a:pt x="9796103" y="4156946"/>
                  <a:pt x="9825792" y="4265019"/>
                </a:cubicBezTo>
                <a:cubicBezTo>
                  <a:pt x="9839174" y="4313714"/>
                  <a:pt x="9947923" y="4371743"/>
                  <a:pt x="10063081" y="4433258"/>
                </a:cubicBezTo>
                <a:cubicBezTo>
                  <a:pt x="10176777" y="4493986"/>
                  <a:pt x="10294410" y="4556739"/>
                  <a:pt x="10320050" y="4610944"/>
                </a:cubicBezTo>
                <a:cubicBezTo>
                  <a:pt x="10365484" y="4706984"/>
                  <a:pt x="10738512" y="4778509"/>
                  <a:pt x="10803513" y="4778509"/>
                </a:cubicBezTo>
                <a:cubicBezTo>
                  <a:pt x="10808686" y="4778509"/>
                  <a:pt x="10843661" y="4778059"/>
                  <a:pt x="10850071" y="4776822"/>
                </a:cubicBezTo>
                <a:cubicBezTo>
                  <a:pt x="10929692" y="4762314"/>
                  <a:pt x="11174966" y="4668748"/>
                  <a:pt x="11399547" y="4557638"/>
                </a:cubicBezTo>
                <a:cubicBezTo>
                  <a:pt x="11510882" y="4502533"/>
                  <a:pt x="11635712" y="4434383"/>
                  <a:pt x="11729052" y="4365445"/>
                </a:cubicBezTo>
                <a:cubicBezTo>
                  <a:pt x="11726691" y="4376804"/>
                  <a:pt x="11724555" y="4388275"/>
                  <a:pt x="11722418" y="4399633"/>
                </a:cubicBezTo>
                <a:close/>
                <a:moveTo>
                  <a:pt x="8652392" y="2894253"/>
                </a:moveTo>
                <a:cubicBezTo>
                  <a:pt x="8442768" y="2658763"/>
                  <a:pt x="8243153" y="2523699"/>
                  <a:pt x="8104715" y="2523699"/>
                </a:cubicBezTo>
                <a:cubicBezTo>
                  <a:pt x="7884633" y="2523699"/>
                  <a:pt x="7552090" y="2848819"/>
                  <a:pt x="7354837" y="3084984"/>
                </a:cubicBezTo>
                <a:cubicBezTo>
                  <a:pt x="7556027" y="2835774"/>
                  <a:pt x="7885420" y="2498621"/>
                  <a:pt x="8110451" y="2498621"/>
                </a:cubicBezTo>
                <a:cubicBezTo>
                  <a:pt x="8250912" y="2498621"/>
                  <a:pt x="8449965" y="2637171"/>
                  <a:pt x="8656778" y="2878733"/>
                </a:cubicBezTo>
                <a:cubicBezTo>
                  <a:pt x="8827491" y="3078236"/>
                  <a:pt x="8976837" y="3320136"/>
                  <a:pt x="9049036" y="3511654"/>
                </a:cubicBezTo>
                <a:cubicBezTo>
                  <a:pt x="8978186" y="3325197"/>
                  <a:pt x="8830190" y="3093980"/>
                  <a:pt x="8652392" y="2894253"/>
                </a:cubicBezTo>
                <a:close/>
                <a:moveTo>
                  <a:pt x="6135554" y="3032015"/>
                </a:moveTo>
                <a:cubicBezTo>
                  <a:pt x="5996554" y="2788429"/>
                  <a:pt x="5852718" y="2536520"/>
                  <a:pt x="5786817" y="2297206"/>
                </a:cubicBezTo>
                <a:cubicBezTo>
                  <a:pt x="5752967" y="2174063"/>
                  <a:pt x="5642982" y="2012684"/>
                  <a:pt x="5536708" y="1856591"/>
                </a:cubicBezTo>
                <a:cubicBezTo>
                  <a:pt x="5461135" y="1745706"/>
                  <a:pt x="5383089" y="1631110"/>
                  <a:pt x="5333944" y="1532370"/>
                </a:cubicBezTo>
                <a:cubicBezTo>
                  <a:pt x="5240378" y="1344563"/>
                  <a:pt x="4980034" y="1208488"/>
                  <a:pt x="4850144" y="1208488"/>
                </a:cubicBezTo>
                <a:cubicBezTo>
                  <a:pt x="4836199" y="1208488"/>
                  <a:pt x="4810333" y="1209725"/>
                  <a:pt x="4797850" y="1211974"/>
                </a:cubicBezTo>
                <a:cubicBezTo>
                  <a:pt x="4648729" y="1239189"/>
                  <a:pt x="4437981" y="1413501"/>
                  <a:pt x="4233979" y="1678118"/>
                </a:cubicBezTo>
                <a:cubicBezTo>
                  <a:pt x="4110387" y="1838485"/>
                  <a:pt x="4005012" y="2011672"/>
                  <a:pt x="3932589" y="2169340"/>
                </a:cubicBezTo>
                <a:cubicBezTo>
                  <a:pt x="3933713" y="2163942"/>
                  <a:pt x="3934838" y="2158544"/>
                  <a:pt x="3935850" y="2153146"/>
                </a:cubicBezTo>
                <a:cubicBezTo>
                  <a:pt x="4007824" y="1984457"/>
                  <a:pt x="4115448" y="1797887"/>
                  <a:pt x="4241964" y="1626611"/>
                </a:cubicBezTo>
                <a:cubicBezTo>
                  <a:pt x="4445853" y="1350749"/>
                  <a:pt x="4650866" y="1176437"/>
                  <a:pt x="4804261" y="1148434"/>
                </a:cubicBezTo>
                <a:cubicBezTo>
                  <a:pt x="4816968" y="1146073"/>
                  <a:pt x="4842722" y="1144836"/>
                  <a:pt x="4856442" y="1144836"/>
                </a:cubicBezTo>
                <a:cubicBezTo>
                  <a:pt x="5000052" y="1144836"/>
                  <a:pt x="5246900" y="1292270"/>
                  <a:pt x="5338105" y="1475354"/>
                </a:cubicBezTo>
                <a:cubicBezTo>
                  <a:pt x="5387474" y="1574430"/>
                  <a:pt x="5462148" y="1689026"/>
                  <a:pt x="5534459" y="1799911"/>
                </a:cubicBezTo>
                <a:cubicBezTo>
                  <a:pt x="5641182" y="1963652"/>
                  <a:pt x="5751618" y="2132903"/>
                  <a:pt x="5786817" y="2260882"/>
                </a:cubicBezTo>
                <a:cubicBezTo>
                  <a:pt x="5855193" y="2509417"/>
                  <a:pt x="5996442" y="2770210"/>
                  <a:pt x="6132967" y="3022569"/>
                </a:cubicBezTo>
                <a:cubicBezTo>
                  <a:pt x="6149049" y="3052258"/>
                  <a:pt x="6165131" y="3082060"/>
                  <a:pt x="6181212" y="3111974"/>
                </a:cubicBezTo>
                <a:cubicBezTo>
                  <a:pt x="6166030" y="3085433"/>
                  <a:pt x="6150735" y="3058668"/>
                  <a:pt x="6135554" y="3032015"/>
                </a:cubicBezTo>
                <a:close/>
                <a:moveTo>
                  <a:pt x="3678768" y="2983770"/>
                </a:moveTo>
                <a:cubicBezTo>
                  <a:pt x="3678431" y="2984558"/>
                  <a:pt x="3678206" y="2985457"/>
                  <a:pt x="3677981" y="2986245"/>
                </a:cubicBezTo>
                <a:cubicBezTo>
                  <a:pt x="3676744" y="2988606"/>
                  <a:pt x="3675394" y="2990968"/>
                  <a:pt x="3674157" y="2993330"/>
                </a:cubicBezTo>
                <a:cubicBezTo>
                  <a:pt x="3674494" y="2992205"/>
                  <a:pt x="3674944" y="2991193"/>
                  <a:pt x="3675282" y="2990068"/>
                </a:cubicBezTo>
                <a:cubicBezTo>
                  <a:pt x="3676406" y="2988044"/>
                  <a:pt x="3677643" y="2985907"/>
                  <a:pt x="3678768" y="2983770"/>
                </a:cubicBezTo>
                <a:close/>
                <a:moveTo>
                  <a:pt x="3658188" y="3044723"/>
                </a:moveTo>
                <a:cubicBezTo>
                  <a:pt x="3657288" y="3047310"/>
                  <a:pt x="3656501" y="3049897"/>
                  <a:pt x="3655601" y="3052371"/>
                </a:cubicBezTo>
                <a:cubicBezTo>
                  <a:pt x="3653690" y="3055407"/>
                  <a:pt x="3651778" y="3058556"/>
                  <a:pt x="3649866" y="3061592"/>
                </a:cubicBezTo>
                <a:cubicBezTo>
                  <a:pt x="3650878" y="3058893"/>
                  <a:pt x="3651778" y="3056082"/>
                  <a:pt x="3652790" y="3053383"/>
                </a:cubicBezTo>
                <a:cubicBezTo>
                  <a:pt x="3654589" y="3050459"/>
                  <a:pt x="3656389" y="3047647"/>
                  <a:pt x="3658188" y="3044723"/>
                </a:cubicBezTo>
                <a:close/>
                <a:moveTo>
                  <a:pt x="3637945" y="3079586"/>
                </a:moveTo>
                <a:cubicBezTo>
                  <a:pt x="3636258" y="3082060"/>
                  <a:pt x="3634572" y="3084421"/>
                  <a:pt x="3632885" y="3086895"/>
                </a:cubicBezTo>
                <a:cubicBezTo>
                  <a:pt x="3633897" y="3084197"/>
                  <a:pt x="3634909" y="3081498"/>
                  <a:pt x="3635921" y="3078798"/>
                </a:cubicBezTo>
                <a:cubicBezTo>
                  <a:pt x="3637608" y="3076437"/>
                  <a:pt x="3639182" y="3074075"/>
                  <a:pt x="3640757" y="3071714"/>
                </a:cubicBezTo>
                <a:cubicBezTo>
                  <a:pt x="3639857" y="3074300"/>
                  <a:pt x="3638845" y="3076999"/>
                  <a:pt x="3637945" y="3079586"/>
                </a:cubicBezTo>
                <a:close/>
                <a:moveTo>
                  <a:pt x="3630411" y="3100166"/>
                </a:moveTo>
                <a:cubicBezTo>
                  <a:pt x="3629286" y="3103315"/>
                  <a:pt x="3628161" y="3106576"/>
                  <a:pt x="3626924" y="3109725"/>
                </a:cubicBezTo>
                <a:cubicBezTo>
                  <a:pt x="3625012" y="3112424"/>
                  <a:pt x="3622988" y="3115010"/>
                  <a:pt x="3620964" y="3117710"/>
                </a:cubicBezTo>
                <a:cubicBezTo>
                  <a:pt x="3622201" y="3114448"/>
                  <a:pt x="3623438" y="3111187"/>
                  <a:pt x="3624675" y="3108038"/>
                </a:cubicBezTo>
                <a:cubicBezTo>
                  <a:pt x="3626699" y="3105339"/>
                  <a:pt x="3628611" y="3102752"/>
                  <a:pt x="3630411" y="3100166"/>
                </a:cubicBezTo>
                <a:close/>
                <a:moveTo>
                  <a:pt x="3620177" y="3128393"/>
                </a:moveTo>
                <a:cubicBezTo>
                  <a:pt x="3618827" y="3131992"/>
                  <a:pt x="3617478" y="3135703"/>
                  <a:pt x="3616128" y="3139302"/>
                </a:cubicBezTo>
                <a:cubicBezTo>
                  <a:pt x="3613991" y="3142001"/>
                  <a:pt x="3611742" y="3144812"/>
                  <a:pt x="3609493" y="3147511"/>
                </a:cubicBezTo>
                <a:cubicBezTo>
                  <a:pt x="3610955" y="3143800"/>
                  <a:pt x="3612304" y="3140201"/>
                  <a:pt x="3613767" y="3136490"/>
                </a:cubicBezTo>
                <a:cubicBezTo>
                  <a:pt x="3615903" y="3133791"/>
                  <a:pt x="3618040" y="3131092"/>
                  <a:pt x="3620177" y="3128393"/>
                </a:cubicBezTo>
                <a:close/>
                <a:moveTo>
                  <a:pt x="3599147" y="3159994"/>
                </a:moveTo>
                <a:cubicBezTo>
                  <a:pt x="3597122" y="3162356"/>
                  <a:pt x="3595098" y="3164717"/>
                  <a:pt x="3593074" y="3167079"/>
                </a:cubicBezTo>
                <a:cubicBezTo>
                  <a:pt x="3594424" y="3163705"/>
                  <a:pt x="3595886" y="3160331"/>
                  <a:pt x="3597235" y="3156845"/>
                </a:cubicBezTo>
                <a:cubicBezTo>
                  <a:pt x="3599259" y="3154484"/>
                  <a:pt x="3601171" y="3152122"/>
                  <a:pt x="3603195" y="3149760"/>
                </a:cubicBezTo>
                <a:cubicBezTo>
                  <a:pt x="3601846" y="3153134"/>
                  <a:pt x="3600496" y="3156620"/>
                  <a:pt x="3599147" y="3159994"/>
                </a:cubicBezTo>
                <a:close/>
                <a:moveTo>
                  <a:pt x="3592737" y="3176526"/>
                </a:moveTo>
                <a:cubicBezTo>
                  <a:pt x="3591275" y="3180237"/>
                  <a:pt x="3589813" y="3184060"/>
                  <a:pt x="3588351" y="3187771"/>
                </a:cubicBezTo>
                <a:cubicBezTo>
                  <a:pt x="3586102" y="3190246"/>
                  <a:pt x="3583852" y="3192720"/>
                  <a:pt x="3581491" y="3195081"/>
                </a:cubicBezTo>
                <a:cubicBezTo>
                  <a:pt x="3583065" y="3191370"/>
                  <a:pt x="3584640" y="3187547"/>
                  <a:pt x="3586102" y="3183835"/>
                </a:cubicBezTo>
                <a:cubicBezTo>
                  <a:pt x="3588351" y="3181474"/>
                  <a:pt x="3590487" y="3179000"/>
                  <a:pt x="3592737" y="3176526"/>
                </a:cubicBezTo>
                <a:close/>
                <a:moveTo>
                  <a:pt x="3571594" y="3205540"/>
                </a:moveTo>
                <a:cubicBezTo>
                  <a:pt x="3569458" y="3207677"/>
                  <a:pt x="3567321" y="3209814"/>
                  <a:pt x="3565184" y="3211950"/>
                </a:cubicBezTo>
                <a:cubicBezTo>
                  <a:pt x="3566646" y="3208464"/>
                  <a:pt x="3568221" y="3204978"/>
                  <a:pt x="3569795" y="3201604"/>
                </a:cubicBezTo>
                <a:cubicBezTo>
                  <a:pt x="3571819" y="3199467"/>
                  <a:pt x="3573844" y="3197331"/>
                  <a:pt x="3575868" y="3195194"/>
                </a:cubicBezTo>
                <a:cubicBezTo>
                  <a:pt x="3574406" y="3198568"/>
                  <a:pt x="3572944" y="3202054"/>
                  <a:pt x="3571594" y="3205540"/>
                </a:cubicBezTo>
                <a:close/>
                <a:moveTo>
                  <a:pt x="3565297" y="3220497"/>
                </a:moveTo>
                <a:cubicBezTo>
                  <a:pt x="3563722" y="3224321"/>
                  <a:pt x="3562148" y="3228032"/>
                  <a:pt x="3560573" y="3231856"/>
                </a:cubicBezTo>
                <a:cubicBezTo>
                  <a:pt x="3558212" y="3233992"/>
                  <a:pt x="3555963" y="3236241"/>
                  <a:pt x="3553601" y="3238378"/>
                </a:cubicBezTo>
                <a:cubicBezTo>
                  <a:pt x="3555288" y="3234667"/>
                  <a:pt x="3556862" y="3230956"/>
                  <a:pt x="3558549" y="3227245"/>
                </a:cubicBezTo>
                <a:cubicBezTo>
                  <a:pt x="3560798" y="3224995"/>
                  <a:pt x="3563047" y="3222746"/>
                  <a:pt x="3565297" y="3220497"/>
                </a:cubicBezTo>
                <a:close/>
                <a:moveTo>
                  <a:pt x="3575081" y="3210601"/>
                </a:moveTo>
                <a:cubicBezTo>
                  <a:pt x="3577555" y="3208127"/>
                  <a:pt x="3579916" y="3205652"/>
                  <a:pt x="3582278" y="3203066"/>
                </a:cubicBezTo>
                <a:cubicBezTo>
                  <a:pt x="3580703" y="3207114"/>
                  <a:pt x="3579017" y="3211275"/>
                  <a:pt x="3577442" y="3215324"/>
                </a:cubicBezTo>
                <a:cubicBezTo>
                  <a:pt x="3574968" y="3217798"/>
                  <a:pt x="3572494" y="3220272"/>
                  <a:pt x="3570020" y="3222634"/>
                </a:cubicBezTo>
                <a:cubicBezTo>
                  <a:pt x="3571707" y="3218698"/>
                  <a:pt x="3573394" y="3214649"/>
                  <a:pt x="3575081" y="3210601"/>
                </a:cubicBezTo>
                <a:close/>
                <a:moveTo>
                  <a:pt x="3591837" y="3192832"/>
                </a:moveTo>
                <a:cubicBezTo>
                  <a:pt x="3594424" y="3190021"/>
                  <a:pt x="3596898" y="3187209"/>
                  <a:pt x="3599372" y="3184398"/>
                </a:cubicBezTo>
                <a:cubicBezTo>
                  <a:pt x="3597797" y="3188784"/>
                  <a:pt x="3596110" y="3193170"/>
                  <a:pt x="3594536" y="3197443"/>
                </a:cubicBezTo>
                <a:cubicBezTo>
                  <a:pt x="3591949" y="3200255"/>
                  <a:pt x="3589363" y="3203066"/>
                  <a:pt x="3586664" y="3205765"/>
                </a:cubicBezTo>
                <a:cubicBezTo>
                  <a:pt x="3588463" y="3201491"/>
                  <a:pt x="3590150" y="3197106"/>
                  <a:pt x="3591837" y="3192832"/>
                </a:cubicBezTo>
                <a:close/>
                <a:moveTo>
                  <a:pt x="3609043" y="3173264"/>
                </a:moveTo>
                <a:cubicBezTo>
                  <a:pt x="3611742" y="3170003"/>
                  <a:pt x="3614441" y="3166742"/>
                  <a:pt x="3617141" y="3163593"/>
                </a:cubicBezTo>
                <a:cubicBezTo>
                  <a:pt x="3615566" y="3168204"/>
                  <a:pt x="3613879" y="3172702"/>
                  <a:pt x="3612304" y="3177313"/>
                </a:cubicBezTo>
                <a:cubicBezTo>
                  <a:pt x="3609606" y="3180574"/>
                  <a:pt x="3606794" y="3183835"/>
                  <a:pt x="3603983" y="3187097"/>
                </a:cubicBezTo>
                <a:cubicBezTo>
                  <a:pt x="3605669" y="3182374"/>
                  <a:pt x="3607356" y="3177875"/>
                  <a:pt x="3609043" y="3173264"/>
                </a:cubicBezTo>
                <a:close/>
                <a:moveTo>
                  <a:pt x="3626812" y="3151335"/>
                </a:moveTo>
                <a:cubicBezTo>
                  <a:pt x="3629511" y="3147849"/>
                  <a:pt x="3632097" y="3144250"/>
                  <a:pt x="3634684" y="3140764"/>
                </a:cubicBezTo>
                <a:cubicBezTo>
                  <a:pt x="3633222" y="3145262"/>
                  <a:pt x="3631648" y="3149873"/>
                  <a:pt x="3630185" y="3154371"/>
                </a:cubicBezTo>
                <a:cubicBezTo>
                  <a:pt x="3627487" y="3158082"/>
                  <a:pt x="3624788" y="3161681"/>
                  <a:pt x="3621976" y="3165392"/>
                </a:cubicBezTo>
                <a:cubicBezTo>
                  <a:pt x="3623438" y="3160669"/>
                  <a:pt x="3625125" y="3155946"/>
                  <a:pt x="3626812" y="3151335"/>
                </a:cubicBezTo>
                <a:close/>
                <a:moveTo>
                  <a:pt x="3644693" y="3126144"/>
                </a:moveTo>
                <a:cubicBezTo>
                  <a:pt x="3648179" y="3120858"/>
                  <a:pt x="3651440" y="3115685"/>
                  <a:pt x="3654589" y="3110399"/>
                </a:cubicBezTo>
                <a:cubicBezTo>
                  <a:pt x="3653465" y="3114111"/>
                  <a:pt x="3652228" y="3117934"/>
                  <a:pt x="3651103" y="3121645"/>
                </a:cubicBezTo>
                <a:cubicBezTo>
                  <a:pt x="3647729" y="3127606"/>
                  <a:pt x="3644243" y="3133454"/>
                  <a:pt x="3640307" y="3139414"/>
                </a:cubicBezTo>
                <a:cubicBezTo>
                  <a:pt x="3641769" y="3135141"/>
                  <a:pt x="3643231" y="3130642"/>
                  <a:pt x="3644693" y="3126144"/>
                </a:cubicBezTo>
                <a:close/>
                <a:moveTo>
                  <a:pt x="3666623" y="3088807"/>
                </a:moveTo>
                <a:cubicBezTo>
                  <a:pt x="3666623" y="3088807"/>
                  <a:pt x="3666623" y="3088695"/>
                  <a:pt x="3666623" y="3088807"/>
                </a:cubicBezTo>
                <a:cubicBezTo>
                  <a:pt x="3666623" y="3088807"/>
                  <a:pt x="3666623" y="3088807"/>
                  <a:pt x="3666623" y="3088920"/>
                </a:cubicBezTo>
                <a:cubicBezTo>
                  <a:pt x="3666623" y="3088920"/>
                  <a:pt x="3666623" y="3088807"/>
                  <a:pt x="3666623" y="3088807"/>
                </a:cubicBezTo>
                <a:close/>
                <a:moveTo>
                  <a:pt x="3705309" y="2988719"/>
                </a:moveTo>
                <a:cubicBezTo>
                  <a:pt x="3707333" y="2985345"/>
                  <a:pt x="3709357" y="2981971"/>
                  <a:pt x="3711718" y="2978485"/>
                </a:cubicBezTo>
                <a:cubicBezTo>
                  <a:pt x="3709469" y="2986694"/>
                  <a:pt x="3707220" y="2994904"/>
                  <a:pt x="3704971" y="3003226"/>
                </a:cubicBezTo>
                <a:cubicBezTo>
                  <a:pt x="3702722" y="3006150"/>
                  <a:pt x="3700698" y="3009074"/>
                  <a:pt x="3698673" y="3011885"/>
                </a:cubicBezTo>
                <a:cubicBezTo>
                  <a:pt x="3700922" y="3004126"/>
                  <a:pt x="3703172" y="2996366"/>
                  <a:pt x="3705309" y="2988719"/>
                </a:cubicBezTo>
                <a:close/>
                <a:moveTo>
                  <a:pt x="3720041" y="2966564"/>
                </a:moveTo>
                <a:cubicBezTo>
                  <a:pt x="3721727" y="2964315"/>
                  <a:pt x="3723527" y="2961953"/>
                  <a:pt x="3725326" y="2959704"/>
                </a:cubicBezTo>
                <a:cubicBezTo>
                  <a:pt x="3722964" y="2968926"/>
                  <a:pt x="3720603" y="2978035"/>
                  <a:pt x="3718241" y="2987144"/>
                </a:cubicBezTo>
                <a:cubicBezTo>
                  <a:pt x="3716442" y="2989281"/>
                  <a:pt x="3714530" y="2991305"/>
                  <a:pt x="3712731" y="2993442"/>
                </a:cubicBezTo>
                <a:cubicBezTo>
                  <a:pt x="3715205" y="2984445"/>
                  <a:pt x="3717679" y="2975448"/>
                  <a:pt x="3720041" y="2966564"/>
                </a:cubicBezTo>
                <a:close/>
                <a:moveTo>
                  <a:pt x="3732749" y="2950595"/>
                </a:moveTo>
                <a:cubicBezTo>
                  <a:pt x="3734773" y="2948233"/>
                  <a:pt x="3736684" y="2945872"/>
                  <a:pt x="3738821" y="2943398"/>
                </a:cubicBezTo>
                <a:cubicBezTo>
                  <a:pt x="3736460" y="2953069"/>
                  <a:pt x="3734098" y="2962741"/>
                  <a:pt x="3731736" y="2972525"/>
                </a:cubicBezTo>
                <a:cubicBezTo>
                  <a:pt x="3729487" y="2974773"/>
                  <a:pt x="3727463" y="2977023"/>
                  <a:pt x="3725326" y="2979384"/>
                </a:cubicBezTo>
                <a:cubicBezTo>
                  <a:pt x="3727800" y="2969713"/>
                  <a:pt x="3730275" y="2960154"/>
                  <a:pt x="3732749" y="2950595"/>
                </a:cubicBezTo>
                <a:close/>
                <a:moveTo>
                  <a:pt x="3745681" y="2935750"/>
                </a:moveTo>
                <a:cubicBezTo>
                  <a:pt x="3747368" y="2933951"/>
                  <a:pt x="3749055" y="2932152"/>
                  <a:pt x="3750854" y="2930240"/>
                </a:cubicBezTo>
                <a:cubicBezTo>
                  <a:pt x="3748605" y="2940249"/>
                  <a:pt x="3746244" y="2950257"/>
                  <a:pt x="3743995" y="2960266"/>
                </a:cubicBezTo>
                <a:cubicBezTo>
                  <a:pt x="3742083" y="2962066"/>
                  <a:pt x="3740283" y="2963977"/>
                  <a:pt x="3738372" y="2965777"/>
                </a:cubicBezTo>
                <a:cubicBezTo>
                  <a:pt x="3740846" y="2955768"/>
                  <a:pt x="3743207" y="2945759"/>
                  <a:pt x="3745681" y="2935750"/>
                </a:cubicBezTo>
                <a:close/>
                <a:moveTo>
                  <a:pt x="3757377" y="2923492"/>
                </a:moveTo>
                <a:cubicBezTo>
                  <a:pt x="3759176" y="2921693"/>
                  <a:pt x="3761088" y="2919781"/>
                  <a:pt x="3763000" y="2917869"/>
                </a:cubicBezTo>
                <a:cubicBezTo>
                  <a:pt x="3760751" y="2928216"/>
                  <a:pt x="3758614" y="2938449"/>
                  <a:pt x="3756365" y="2948795"/>
                </a:cubicBezTo>
                <a:cubicBezTo>
                  <a:pt x="3754341" y="2950707"/>
                  <a:pt x="3752316" y="2952507"/>
                  <a:pt x="3750292" y="2954418"/>
                </a:cubicBezTo>
                <a:cubicBezTo>
                  <a:pt x="3752654" y="2944185"/>
                  <a:pt x="3755015" y="2933838"/>
                  <a:pt x="3757377" y="2923492"/>
                </a:cubicBezTo>
                <a:close/>
                <a:moveTo>
                  <a:pt x="3769185" y="2911797"/>
                </a:moveTo>
                <a:cubicBezTo>
                  <a:pt x="3771097" y="2909997"/>
                  <a:pt x="3773009" y="2908198"/>
                  <a:pt x="3775033" y="2906398"/>
                </a:cubicBezTo>
                <a:cubicBezTo>
                  <a:pt x="3772896" y="2916970"/>
                  <a:pt x="3770760" y="2927541"/>
                  <a:pt x="3768623" y="2938112"/>
                </a:cubicBezTo>
                <a:cubicBezTo>
                  <a:pt x="3766486" y="2939911"/>
                  <a:pt x="3764462" y="2941710"/>
                  <a:pt x="3762438" y="2943510"/>
                </a:cubicBezTo>
                <a:cubicBezTo>
                  <a:pt x="3764687" y="2932939"/>
                  <a:pt x="3766936" y="2922367"/>
                  <a:pt x="3769185" y="2911797"/>
                </a:cubicBezTo>
                <a:close/>
                <a:moveTo>
                  <a:pt x="3781106" y="2900663"/>
                </a:moveTo>
                <a:cubicBezTo>
                  <a:pt x="3783018" y="2898863"/>
                  <a:pt x="3785042" y="2897064"/>
                  <a:pt x="3787066" y="2895377"/>
                </a:cubicBezTo>
                <a:cubicBezTo>
                  <a:pt x="3785042" y="2906174"/>
                  <a:pt x="3782905" y="2917082"/>
                  <a:pt x="3780881" y="2927878"/>
                </a:cubicBezTo>
                <a:cubicBezTo>
                  <a:pt x="3778744" y="2929678"/>
                  <a:pt x="3776608" y="2931364"/>
                  <a:pt x="3774583" y="2933164"/>
                </a:cubicBezTo>
                <a:cubicBezTo>
                  <a:pt x="3776720" y="2922367"/>
                  <a:pt x="3778857" y="2911459"/>
                  <a:pt x="3781106" y="2900663"/>
                </a:cubicBezTo>
                <a:close/>
                <a:moveTo>
                  <a:pt x="3792914" y="2890092"/>
                </a:moveTo>
                <a:cubicBezTo>
                  <a:pt x="3871523" y="2821267"/>
                  <a:pt x="3991855" y="2742770"/>
                  <a:pt x="4148623" y="2659213"/>
                </a:cubicBezTo>
                <a:cubicBezTo>
                  <a:pt x="4374779" y="2538544"/>
                  <a:pt x="4614092" y="2441604"/>
                  <a:pt x="4695737" y="2426647"/>
                </a:cubicBezTo>
                <a:cubicBezTo>
                  <a:pt x="4701923" y="2425522"/>
                  <a:pt x="4735773" y="2424960"/>
                  <a:pt x="4741958" y="2424960"/>
                </a:cubicBezTo>
                <a:cubicBezTo>
                  <a:pt x="4815507" y="2424960"/>
                  <a:pt x="5153109" y="2496709"/>
                  <a:pt x="5196856" y="2584765"/>
                </a:cubicBezTo>
                <a:cubicBezTo>
                  <a:pt x="5226433" y="2644256"/>
                  <a:pt x="5346089" y="2713193"/>
                  <a:pt x="5461698" y="2779882"/>
                </a:cubicBezTo>
                <a:cubicBezTo>
                  <a:pt x="5576294" y="2846008"/>
                  <a:pt x="5694938" y="2914271"/>
                  <a:pt x="5709108" y="2965889"/>
                </a:cubicBezTo>
                <a:cubicBezTo>
                  <a:pt x="5741609" y="3083972"/>
                  <a:pt x="5939425" y="3206777"/>
                  <a:pt x="6130830" y="3325534"/>
                </a:cubicBezTo>
                <a:cubicBezTo>
                  <a:pt x="6182224" y="3357360"/>
                  <a:pt x="6233956" y="3389523"/>
                  <a:pt x="6282763" y="3421799"/>
                </a:cubicBezTo>
                <a:cubicBezTo>
                  <a:pt x="6282988" y="3422699"/>
                  <a:pt x="6283213" y="3423711"/>
                  <a:pt x="6283550" y="3424611"/>
                </a:cubicBezTo>
                <a:cubicBezTo>
                  <a:pt x="6235755" y="3395596"/>
                  <a:pt x="6184586" y="3366132"/>
                  <a:pt x="6132630" y="3336330"/>
                </a:cubicBezTo>
                <a:cubicBezTo>
                  <a:pt x="5939087" y="3225221"/>
                  <a:pt x="5738910" y="3110175"/>
                  <a:pt x="5709108" y="3001989"/>
                </a:cubicBezTo>
                <a:cubicBezTo>
                  <a:pt x="5694938" y="2950707"/>
                  <a:pt x="5579780" y="2888967"/>
                  <a:pt x="5457761" y="2823628"/>
                </a:cubicBezTo>
                <a:cubicBezTo>
                  <a:pt x="5340804" y="2760988"/>
                  <a:pt x="5219798" y="2696212"/>
                  <a:pt x="5192695" y="2641669"/>
                </a:cubicBezTo>
                <a:cubicBezTo>
                  <a:pt x="5148048" y="2551927"/>
                  <a:pt x="4798975" y="2488500"/>
                  <a:pt x="4735661" y="2488500"/>
                </a:cubicBezTo>
                <a:cubicBezTo>
                  <a:pt x="4730600" y="2488500"/>
                  <a:pt x="4695625" y="2488950"/>
                  <a:pt x="4689215" y="2490186"/>
                </a:cubicBezTo>
                <a:cubicBezTo>
                  <a:pt x="4609931" y="2504694"/>
                  <a:pt x="4365670" y="2598260"/>
                  <a:pt x="4142100" y="2709370"/>
                </a:cubicBezTo>
                <a:cubicBezTo>
                  <a:pt x="4014572" y="2772797"/>
                  <a:pt x="3910097" y="2833300"/>
                  <a:pt x="3831713" y="2889305"/>
                </a:cubicBezTo>
                <a:cubicBezTo>
                  <a:pt x="3815406" y="2900888"/>
                  <a:pt x="3800449" y="2912246"/>
                  <a:pt x="3786729" y="2923380"/>
                </a:cubicBezTo>
                <a:cubicBezTo>
                  <a:pt x="3788753" y="2912134"/>
                  <a:pt x="3790777" y="2901113"/>
                  <a:pt x="3792914" y="2890092"/>
                </a:cubicBezTo>
                <a:close/>
                <a:moveTo>
                  <a:pt x="6457749" y="3703510"/>
                </a:moveTo>
                <a:cubicBezTo>
                  <a:pt x="6519040" y="3897727"/>
                  <a:pt x="6677608" y="4154134"/>
                  <a:pt x="6871487" y="4372530"/>
                </a:cubicBezTo>
                <a:cubicBezTo>
                  <a:pt x="7080549" y="4608020"/>
                  <a:pt x="7279827" y="4743084"/>
                  <a:pt x="7418152" y="4743084"/>
                </a:cubicBezTo>
                <a:cubicBezTo>
                  <a:pt x="7635985" y="4743084"/>
                  <a:pt x="7965491" y="4421563"/>
                  <a:pt x="8162969" y="4185848"/>
                </a:cubicBezTo>
                <a:cubicBezTo>
                  <a:pt x="7961555" y="4434608"/>
                  <a:pt x="7634861" y="4768162"/>
                  <a:pt x="7412079" y="4768162"/>
                </a:cubicBezTo>
                <a:cubicBezTo>
                  <a:pt x="7271729" y="4768162"/>
                  <a:pt x="7073014" y="4629613"/>
                  <a:pt x="6866763" y="4388050"/>
                </a:cubicBezTo>
                <a:cubicBezTo>
                  <a:pt x="6680419" y="4169879"/>
                  <a:pt x="6519602" y="3900539"/>
                  <a:pt x="6456962" y="3702048"/>
                </a:cubicBezTo>
                <a:cubicBezTo>
                  <a:pt x="6450664" y="3682030"/>
                  <a:pt x="6443804" y="3661900"/>
                  <a:pt x="6436607" y="3641657"/>
                </a:cubicBezTo>
                <a:cubicBezTo>
                  <a:pt x="6444255" y="3662462"/>
                  <a:pt x="6451339" y="3683042"/>
                  <a:pt x="6457749" y="3703510"/>
                </a:cubicBezTo>
                <a:close/>
                <a:moveTo>
                  <a:pt x="9390462" y="4235105"/>
                </a:moveTo>
                <a:cubicBezTo>
                  <a:pt x="9530024" y="4478579"/>
                  <a:pt x="9674309" y="4730376"/>
                  <a:pt x="9740210" y="4969689"/>
                </a:cubicBezTo>
                <a:cubicBezTo>
                  <a:pt x="9771699" y="5084285"/>
                  <a:pt x="9868077" y="5226434"/>
                  <a:pt x="9969965" y="5376904"/>
                </a:cubicBezTo>
                <a:cubicBezTo>
                  <a:pt x="10045200" y="5488014"/>
                  <a:pt x="10123134" y="5602948"/>
                  <a:pt x="10170929" y="5703936"/>
                </a:cubicBezTo>
                <a:cubicBezTo>
                  <a:pt x="10268319" y="5909512"/>
                  <a:pt x="10541933" y="6058296"/>
                  <a:pt x="10678908" y="6058296"/>
                </a:cubicBezTo>
                <a:cubicBezTo>
                  <a:pt x="10690491" y="6058296"/>
                  <a:pt x="10717819" y="6057283"/>
                  <a:pt x="10731314" y="6054809"/>
                </a:cubicBezTo>
                <a:cubicBezTo>
                  <a:pt x="10880548" y="6027594"/>
                  <a:pt x="11091746" y="5853282"/>
                  <a:pt x="11296309" y="5588665"/>
                </a:cubicBezTo>
                <a:cubicBezTo>
                  <a:pt x="11409331" y="5442468"/>
                  <a:pt x="11506946" y="5285925"/>
                  <a:pt x="11578358" y="5139953"/>
                </a:cubicBezTo>
                <a:cubicBezTo>
                  <a:pt x="11577007" y="5146363"/>
                  <a:pt x="11575770" y="5152773"/>
                  <a:pt x="11574421" y="5159183"/>
                </a:cubicBezTo>
                <a:cubicBezTo>
                  <a:pt x="11503010" y="5315389"/>
                  <a:pt x="11403258" y="5484078"/>
                  <a:pt x="11287650" y="5640059"/>
                </a:cubicBezTo>
                <a:cubicBezTo>
                  <a:pt x="11083200" y="5915922"/>
                  <a:pt x="10877849" y="6090234"/>
                  <a:pt x="10724229" y="6118236"/>
                </a:cubicBezTo>
                <a:cubicBezTo>
                  <a:pt x="10711521" y="6120598"/>
                  <a:pt x="10685768" y="6121835"/>
                  <a:pt x="10672048" y="6121835"/>
                </a:cubicBezTo>
                <a:cubicBezTo>
                  <a:pt x="10520678" y="6121835"/>
                  <a:pt x="10261347" y="5960456"/>
                  <a:pt x="10166431" y="5760053"/>
                </a:cubicBezTo>
                <a:cubicBezTo>
                  <a:pt x="10118074" y="5657940"/>
                  <a:pt x="10043176" y="5542220"/>
                  <a:pt x="9970639" y="5430323"/>
                </a:cubicBezTo>
                <a:cubicBezTo>
                  <a:pt x="9873137" y="5279852"/>
                  <a:pt x="9772374" y="5124321"/>
                  <a:pt x="9739761" y="5005789"/>
                </a:cubicBezTo>
                <a:cubicBezTo>
                  <a:pt x="9671385" y="4757366"/>
                  <a:pt x="9529687" y="4496573"/>
                  <a:pt x="9392712" y="4244327"/>
                </a:cubicBezTo>
                <a:cubicBezTo>
                  <a:pt x="9374268" y="4210364"/>
                  <a:pt x="9355712" y="4176289"/>
                  <a:pt x="9337381" y="4142101"/>
                </a:cubicBezTo>
                <a:cubicBezTo>
                  <a:pt x="9354925" y="4173140"/>
                  <a:pt x="9372806" y="4204179"/>
                  <a:pt x="9390462" y="4235105"/>
                </a:cubicBezTo>
                <a:close/>
                <a:moveTo>
                  <a:pt x="11858044" y="4276265"/>
                </a:moveTo>
                <a:cubicBezTo>
                  <a:pt x="11858044" y="4276153"/>
                  <a:pt x="11858044" y="4276153"/>
                  <a:pt x="11858155" y="4276040"/>
                </a:cubicBezTo>
                <a:cubicBezTo>
                  <a:pt x="11859843" y="4272779"/>
                  <a:pt x="11861530" y="4269518"/>
                  <a:pt x="11863217" y="4266369"/>
                </a:cubicBezTo>
                <a:cubicBezTo>
                  <a:pt x="11862992" y="4266819"/>
                  <a:pt x="11862879" y="4267381"/>
                  <a:pt x="11862654" y="4267831"/>
                </a:cubicBezTo>
                <a:cubicBezTo>
                  <a:pt x="11860967" y="4270642"/>
                  <a:pt x="11859506" y="4273454"/>
                  <a:pt x="11858044" y="4276265"/>
                </a:cubicBezTo>
                <a:close/>
                <a:moveTo>
                  <a:pt x="11875362" y="4233643"/>
                </a:moveTo>
                <a:cubicBezTo>
                  <a:pt x="11873451" y="4236792"/>
                  <a:pt x="11871651" y="4240053"/>
                  <a:pt x="11869739" y="4243202"/>
                </a:cubicBezTo>
                <a:cubicBezTo>
                  <a:pt x="11870189" y="4241740"/>
                  <a:pt x="11870752" y="4240391"/>
                  <a:pt x="11871201" y="4238929"/>
                </a:cubicBezTo>
                <a:cubicBezTo>
                  <a:pt x="11873226" y="4235330"/>
                  <a:pt x="11875249" y="4231731"/>
                  <a:pt x="11877274" y="4228133"/>
                </a:cubicBezTo>
                <a:cubicBezTo>
                  <a:pt x="11876712" y="4230045"/>
                  <a:pt x="11876037" y="4231844"/>
                  <a:pt x="11875362" y="4233643"/>
                </a:cubicBezTo>
                <a:close/>
                <a:moveTo>
                  <a:pt x="11881323" y="4210814"/>
                </a:moveTo>
                <a:cubicBezTo>
                  <a:pt x="11882222" y="4208452"/>
                  <a:pt x="11883010" y="4205978"/>
                  <a:pt x="11883909" y="4203617"/>
                </a:cubicBezTo>
                <a:cubicBezTo>
                  <a:pt x="11886270" y="4199793"/>
                  <a:pt x="11888633" y="4195969"/>
                  <a:pt x="11890994" y="4192033"/>
                </a:cubicBezTo>
                <a:cubicBezTo>
                  <a:pt x="11889982" y="4194732"/>
                  <a:pt x="11888858" y="4197544"/>
                  <a:pt x="11887845" y="4200243"/>
                </a:cubicBezTo>
                <a:cubicBezTo>
                  <a:pt x="11885709" y="4203729"/>
                  <a:pt x="11883459" y="4207215"/>
                  <a:pt x="11881323" y="4210814"/>
                </a:cubicBezTo>
                <a:close/>
                <a:moveTo>
                  <a:pt x="11892906" y="4178875"/>
                </a:moveTo>
                <a:cubicBezTo>
                  <a:pt x="11894143" y="4175614"/>
                  <a:pt x="11895268" y="4172353"/>
                  <a:pt x="11896504" y="4169091"/>
                </a:cubicBezTo>
                <a:cubicBezTo>
                  <a:pt x="11899091" y="4165155"/>
                  <a:pt x="11901679" y="4161332"/>
                  <a:pt x="11904377" y="4157396"/>
                </a:cubicBezTo>
                <a:cubicBezTo>
                  <a:pt x="11903028" y="4160994"/>
                  <a:pt x="11901679" y="4164481"/>
                  <a:pt x="11900328" y="4168079"/>
                </a:cubicBezTo>
                <a:cubicBezTo>
                  <a:pt x="11897741" y="4171678"/>
                  <a:pt x="11895268" y="4175277"/>
                  <a:pt x="11892906" y="4178875"/>
                </a:cubicBezTo>
                <a:close/>
                <a:moveTo>
                  <a:pt x="11916185" y="4140977"/>
                </a:moveTo>
                <a:cubicBezTo>
                  <a:pt x="11918435" y="4137940"/>
                  <a:pt x="11920796" y="4134904"/>
                  <a:pt x="11923157" y="4131755"/>
                </a:cubicBezTo>
                <a:cubicBezTo>
                  <a:pt x="11921695" y="4135241"/>
                  <a:pt x="11920233" y="4138840"/>
                  <a:pt x="11918771" y="4142326"/>
                </a:cubicBezTo>
                <a:cubicBezTo>
                  <a:pt x="11916523" y="4145250"/>
                  <a:pt x="11914274" y="4148174"/>
                  <a:pt x="11912136" y="4151210"/>
                </a:cubicBezTo>
                <a:cubicBezTo>
                  <a:pt x="11913486" y="4147836"/>
                  <a:pt x="11914835" y="4144463"/>
                  <a:pt x="11916185" y="4140977"/>
                </a:cubicBezTo>
                <a:close/>
                <a:moveTo>
                  <a:pt x="11923495" y="4121971"/>
                </a:moveTo>
                <a:cubicBezTo>
                  <a:pt x="11925070" y="4118035"/>
                  <a:pt x="11926532" y="4114099"/>
                  <a:pt x="11928106" y="4110275"/>
                </a:cubicBezTo>
                <a:cubicBezTo>
                  <a:pt x="11930580" y="4107239"/>
                  <a:pt x="11933166" y="4104090"/>
                  <a:pt x="11935753" y="4101054"/>
                </a:cubicBezTo>
                <a:cubicBezTo>
                  <a:pt x="11934178" y="4104989"/>
                  <a:pt x="11932492" y="4108926"/>
                  <a:pt x="11930918" y="4112862"/>
                </a:cubicBezTo>
                <a:cubicBezTo>
                  <a:pt x="11928442" y="4115786"/>
                  <a:pt x="11925969" y="4118935"/>
                  <a:pt x="11923495" y="4121971"/>
                </a:cubicBezTo>
                <a:close/>
                <a:moveTo>
                  <a:pt x="11934853" y="4092957"/>
                </a:moveTo>
                <a:cubicBezTo>
                  <a:pt x="11936541" y="4088683"/>
                  <a:pt x="11938228" y="4084410"/>
                  <a:pt x="11939914" y="4080136"/>
                </a:cubicBezTo>
                <a:cubicBezTo>
                  <a:pt x="11942612" y="4076987"/>
                  <a:pt x="11945424" y="4073951"/>
                  <a:pt x="11948348" y="4070802"/>
                </a:cubicBezTo>
                <a:cubicBezTo>
                  <a:pt x="11946550" y="4075075"/>
                  <a:pt x="11944750" y="4079461"/>
                  <a:pt x="11942950" y="4083735"/>
                </a:cubicBezTo>
                <a:cubicBezTo>
                  <a:pt x="11940251" y="4086659"/>
                  <a:pt x="11937552" y="4089808"/>
                  <a:pt x="11934853" y="4092957"/>
                </a:cubicBezTo>
                <a:close/>
                <a:moveTo>
                  <a:pt x="11958470" y="4060006"/>
                </a:moveTo>
                <a:cubicBezTo>
                  <a:pt x="11961056" y="4057307"/>
                  <a:pt x="11963642" y="4054720"/>
                  <a:pt x="11966343" y="4052021"/>
                </a:cubicBezTo>
                <a:cubicBezTo>
                  <a:pt x="11964543" y="4056070"/>
                  <a:pt x="11962743" y="4060118"/>
                  <a:pt x="11961056" y="4064167"/>
                </a:cubicBezTo>
                <a:cubicBezTo>
                  <a:pt x="11958470" y="4066866"/>
                  <a:pt x="11955996" y="4069565"/>
                  <a:pt x="11953522" y="4072152"/>
                </a:cubicBezTo>
                <a:cubicBezTo>
                  <a:pt x="11955097" y="4068103"/>
                  <a:pt x="11956670" y="4064054"/>
                  <a:pt x="11958470" y="4060006"/>
                </a:cubicBezTo>
                <a:close/>
                <a:moveTo>
                  <a:pt x="11954872" y="4054945"/>
                </a:moveTo>
                <a:cubicBezTo>
                  <a:pt x="11951947" y="4057982"/>
                  <a:pt x="11949023" y="4061018"/>
                  <a:pt x="11946212" y="4064054"/>
                </a:cubicBezTo>
                <a:cubicBezTo>
                  <a:pt x="11948012" y="4059444"/>
                  <a:pt x="11949923" y="4054720"/>
                  <a:pt x="11951722" y="4050110"/>
                </a:cubicBezTo>
                <a:cubicBezTo>
                  <a:pt x="11954646" y="4047073"/>
                  <a:pt x="11957570" y="4044037"/>
                  <a:pt x="11960607" y="4041000"/>
                </a:cubicBezTo>
                <a:cubicBezTo>
                  <a:pt x="11958695" y="4045724"/>
                  <a:pt x="11956782" y="4050334"/>
                  <a:pt x="11954872" y="4054945"/>
                </a:cubicBezTo>
                <a:close/>
                <a:moveTo>
                  <a:pt x="11936203" y="4075300"/>
                </a:moveTo>
                <a:cubicBezTo>
                  <a:pt x="11933054" y="4078899"/>
                  <a:pt x="11930017" y="4082498"/>
                  <a:pt x="11926982" y="4086096"/>
                </a:cubicBezTo>
                <a:cubicBezTo>
                  <a:pt x="11928780" y="4081261"/>
                  <a:pt x="11930580" y="4076425"/>
                  <a:pt x="11932380" y="4071589"/>
                </a:cubicBezTo>
                <a:cubicBezTo>
                  <a:pt x="11935416" y="4067991"/>
                  <a:pt x="11938677" y="4064279"/>
                  <a:pt x="11941938" y="4060681"/>
                </a:cubicBezTo>
                <a:cubicBezTo>
                  <a:pt x="11940139" y="4065517"/>
                  <a:pt x="11938228" y="4070465"/>
                  <a:pt x="11936203" y="4075300"/>
                </a:cubicBezTo>
                <a:close/>
                <a:moveTo>
                  <a:pt x="11916748" y="4099029"/>
                </a:moveTo>
                <a:cubicBezTo>
                  <a:pt x="11913261" y="4103640"/>
                  <a:pt x="11909888" y="4108138"/>
                  <a:pt x="11906626" y="4112749"/>
                </a:cubicBezTo>
                <a:cubicBezTo>
                  <a:pt x="11908201" y="4108138"/>
                  <a:pt x="11909775" y="4103640"/>
                  <a:pt x="11911462" y="4099029"/>
                </a:cubicBezTo>
                <a:cubicBezTo>
                  <a:pt x="11914835" y="4094081"/>
                  <a:pt x="11918435" y="4089133"/>
                  <a:pt x="11922258" y="4084185"/>
                </a:cubicBezTo>
                <a:cubicBezTo>
                  <a:pt x="11920458" y="4089133"/>
                  <a:pt x="11918659" y="4094081"/>
                  <a:pt x="11916748" y="4099029"/>
                </a:cubicBezTo>
                <a:close/>
                <a:moveTo>
                  <a:pt x="11895268" y="4130068"/>
                </a:moveTo>
                <a:cubicBezTo>
                  <a:pt x="11892118" y="4135129"/>
                  <a:pt x="11889194" y="4140189"/>
                  <a:pt x="11886495" y="4145362"/>
                </a:cubicBezTo>
                <a:cubicBezTo>
                  <a:pt x="11889982" y="4136366"/>
                  <a:pt x="11894256" y="4127481"/>
                  <a:pt x="11899428" y="4118485"/>
                </a:cubicBezTo>
                <a:cubicBezTo>
                  <a:pt x="11897966" y="4122308"/>
                  <a:pt x="11896617" y="4126132"/>
                  <a:pt x="11895268" y="4130068"/>
                </a:cubicBezTo>
                <a:close/>
                <a:moveTo>
                  <a:pt x="11850284" y="4236905"/>
                </a:moveTo>
                <a:cubicBezTo>
                  <a:pt x="11847923" y="4240953"/>
                  <a:pt x="11845224" y="4245002"/>
                  <a:pt x="11842412" y="4249163"/>
                </a:cubicBezTo>
                <a:cubicBezTo>
                  <a:pt x="11845111" y="4240391"/>
                  <a:pt x="11847810" y="4231731"/>
                  <a:pt x="11850396" y="4222960"/>
                </a:cubicBezTo>
                <a:cubicBezTo>
                  <a:pt x="11853095" y="4219586"/>
                  <a:pt x="11855569" y="4216325"/>
                  <a:pt x="11857932" y="4212951"/>
                </a:cubicBezTo>
                <a:cubicBezTo>
                  <a:pt x="11855457" y="4220935"/>
                  <a:pt x="11852870" y="4228920"/>
                  <a:pt x="11850284" y="4236905"/>
                </a:cubicBezTo>
                <a:close/>
                <a:moveTo>
                  <a:pt x="11833415" y="4261196"/>
                </a:moveTo>
                <a:cubicBezTo>
                  <a:pt x="11831503" y="4263557"/>
                  <a:pt x="11829592" y="4265919"/>
                  <a:pt x="11827567" y="4268393"/>
                </a:cubicBezTo>
                <a:cubicBezTo>
                  <a:pt x="11830378" y="4258834"/>
                  <a:pt x="11833077" y="4249163"/>
                  <a:pt x="11835889" y="4239603"/>
                </a:cubicBezTo>
                <a:cubicBezTo>
                  <a:pt x="11838026" y="4237354"/>
                  <a:pt x="11840162" y="4234993"/>
                  <a:pt x="11842187" y="4232744"/>
                </a:cubicBezTo>
                <a:cubicBezTo>
                  <a:pt x="11839263" y="4242078"/>
                  <a:pt x="11836339" y="4251637"/>
                  <a:pt x="11833415" y="4261196"/>
                </a:cubicBezTo>
                <a:close/>
                <a:moveTo>
                  <a:pt x="11819920" y="4277165"/>
                </a:moveTo>
                <a:cubicBezTo>
                  <a:pt x="11817896" y="4279414"/>
                  <a:pt x="11815759" y="4281663"/>
                  <a:pt x="11813622" y="4283912"/>
                </a:cubicBezTo>
                <a:cubicBezTo>
                  <a:pt x="11816433" y="4273791"/>
                  <a:pt x="11819132" y="4263670"/>
                  <a:pt x="11821944" y="4253549"/>
                </a:cubicBezTo>
                <a:cubicBezTo>
                  <a:pt x="11824194" y="4251412"/>
                  <a:pt x="11826443" y="4249163"/>
                  <a:pt x="11828580" y="4247026"/>
                </a:cubicBezTo>
                <a:cubicBezTo>
                  <a:pt x="11825656" y="4257147"/>
                  <a:pt x="11822732" y="4267156"/>
                  <a:pt x="11819920" y="4277165"/>
                </a:cubicBezTo>
                <a:close/>
                <a:moveTo>
                  <a:pt x="11806537" y="4291222"/>
                </a:moveTo>
                <a:cubicBezTo>
                  <a:pt x="11804626" y="4293134"/>
                  <a:pt x="11802601" y="4295046"/>
                  <a:pt x="11800689" y="4297070"/>
                </a:cubicBezTo>
                <a:cubicBezTo>
                  <a:pt x="11803388" y="4286612"/>
                  <a:pt x="11806088" y="4276153"/>
                  <a:pt x="11808787" y="4265694"/>
                </a:cubicBezTo>
                <a:cubicBezTo>
                  <a:pt x="11810923" y="4263782"/>
                  <a:pt x="11813061" y="4261870"/>
                  <a:pt x="11815084" y="4260071"/>
                </a:cubicBezTo>
                <a:cubicBezTo>
                  <a:pt x="11812160" y="4270418"/>
                  <a:pt x="11809349" y="4280764"/>
                  <a:pt x="11806537" y="4291222"/>
                </a:cubicBezTo>
                <a:close/>
                <a:moveTo>
                  <a:pt x="11793829" y="4303481"/>
                </a:moveTo>
                <a:cubicBezTo>
                  <a:pt x="11791806" y="4305392"/>
                  <a:pt x="11789781" y="4307192"/>
                  <a:pt x="11787757" y="4309104"/>
                </a:cubicBezTo>
                <a:cubicBezTo>
                  <a:pt x="11790344" y="4298307"/>
                  <a:pt x="11793042" y="4287624"/>
                  <a:pt x="11795629" y="4276827"/>
                </a:cubicBezTo>
                <a:cubicBezTo>
                  <a:pt x="11797877" y="4275028"/>
                  <a:pt x="11800015" y="4273116"/>
                  <a:pt x="11802151" y="4271317"/>
                </a:cubicBezTo>
                <a:cubicBezTo>
                  <a:pt x="11799452" y="4282001"/>
                  <a:pt x="11796641" y="4292684"/>
                  <a:pt x="11793829" y="4303481"/>
                </a:cubicBezTo>
                <a:close/>
                <a:moveTo>
                  <a:pt x="11781346" y="4314726"/>
                </a:moveTo>
                <a:cubicBezTo>
                  <a:pt x="11779210" y="4316638"/>
                  <a:pt x="11776960" y="4318550"/>
                  <a:pt x="11774712" y="4320462"/>
                </a:cubicBezTo>
                <a:cubicBezTo>
                  <a:pt x="11777185" y="4309441"/>
                  <a:pt x="11779772" y="4298532"/>
                  <a:pt x="11782245" y="4287511"/>
                </a:cubicBezTo>
                <a:cubicBezTo>
                  <a:pt x="11784608" y="4285599"/>
                  <a:pt x="11786969" y="4283800"/>
                  <a:pt x="11789330" y="4281888"/>
                </a:cubicBezTo>
                <a:cubicBezTo>
                  <a:pt x="11786632" y="4292909"/>
                  <a:pt x="11784045" y="4303818"/>
                  <a:pt x="11781346" y="4314726"/>
                </a:cubicBezTo>
                <a:close/>
                <a:moveTo>
                  <a:pt x="11768526" y="4325747"/>
                </a:moveTo>
                <a:cubicBezTo>
                  <a:pt x="11766390" y="4327547"/>
                  <a:pt x="11764140" y="4329346"/>
                  <a:pt x="11762004" y="4331145"/>
                </a:cubicBezTo>
                <a:cubicBezTo>
                  <a:pt x="11764477" y="4319900"/>
                  <a:pt x="11766839" y="4308766"/>
                  <a:pt x="11769314" y="4297520"/>
                </a:cubicBezTo>
                <a:cubicBezTo>
                  <a:pt x="11771675" y="4295721"/>
                  <a:pt x="11773924" y="4294034"/>
                  <a:pt x="11776286" y="4292235"/>
                </a:cubicBezTo>
                <a:cubicBezTo>
                  <a:pt x="11773700" y="4303481"/>
                  <a:pt x="11771112" y="4314614"/>
                  <a:pt x="11768526" y="4325747"/>
                </a:cubicBezTo>
                <a:close/>
                <a:moveTo>
                  <a:pt x="11756043" y="4336094"/>
                </a:moveTo>
                <a:cubicBezTo>
                  <a:pt x="11753794" y="4337893"/>
                  <a:pt x="11751544" y="4339692"/>
                  <a:pt x="11749296" y="4341492"/>
                </a:cubicBezTo>
                <a:cubicBezTo>
                  <a:pt x="11751657" y="4330021"/>
                  <a:pt x="11753907" y="4318662"/>
                  <a:pt x="11756268" y="4307192"/>
                </a:cubicBezTo>
                <a:cubicBezTo>
                  <a:pt x="11758629" y="4305505"/>
                  <a:pt x="11761104" y="4303705"/>
                  <a:pt x="11763466" y="4302019"/>
                </a:cubicBezTo>
                <a:cubicBezTo>
                  <a:pt x="11760879" y="4313264"/>
                  <a:pt x="11758404" y="4324623"/>
                  <a:pt x="11756043" y="4336094"/>
                </a:cubicBezTo>
                <a:close/>
                <a:moveTo>
                  <a:pt x="11743448" y="4345990"/>
                </a:moveTo>
                <a:cubicBezTo>
                  <a:pt x="11741199" y="4347789"/>
                  <a:pt x="11738836" y="4349476"/>
                  <a:pt x="11736475" y="4351276"/>
                </a:cubicBezTo>
                <a:cubicBezTo>
                  <a:pt x="11738724" y="4339692"/>
                  <a:pt x="11740861" y="4328109"/>
                  <a:pt x="11743110" y="4316413"/>
                </a:cubicBezTo>
                <a:cubicBezTo>
                  <a:pt x="11745585" y="4314726"/>
                  <a:pt x="11748059" y="4312927"/>
                  <a:pt x="11750420" y="4311240"/>
                </a:cubicBezTo>
                <a:cubicBezTo>
                  <a:pt x="11748059" y="4322824"/>
                  <a:pt x="11745809" y="4334407"/>
                  <a:pt x="11743448" y="4345990"/>
                </a:cubicBezTo>
                <a:close/>
                <a:moveTo>
                  <a:pt x="11730740" y="4355549"/>
                </a:moveTo>
                <a:cubicBezTo>
                  <a:pt x="11483442" y="4540207"/>
                  <a:pt x="10973552" y="4746570"/>
                  <a:pt x="10849396" y="4769174"/>
                </a:cubicBezTo>
                <a:cubicBezTo>
                  <a:pt x="10843661" y="4770187"/>
                  <a:pt x="10809361" y="4770749"/>
                  <a:pt x="10803401" y="4770749"/>
                </a:cubicBezTo>
                <a:cubicBezTo>
                  <a:pt x="10738849" y="4770749"/>
                  <a:pt x="10368408" y="4700574"/>
                  <a:pt x="10323649" y="4606221"/>
                </a:cubicBezTo>
                <a:cubicBezTo>
                  <a:pt x="10297109" y="4550104"/>
                  <a:pt x="10178802" y="4487014"/>
                  <a:pt x="10064431" y="4425949"/>
                </a:cubicBezTo>
                <a:cubicBezTo>
                  <a:pt x="9955345" y="4367695"/>
                  <a:pt x="9842549" y="4307416"/>
                  <a:pt x="9829953" y="4261870"/>
                </a:cubicBezTo>
                <a:cubicBezTo>
                  <a:pt x="9799364" y="4150761"/>
                  <a:pt x="9597162" y="4035265"/>
                  <a:pt x="9401596" y="3923480"/>
                </a:cubicBezTo>
                <a:cubicBezTo>
                  <a:pt x="9343679" y="3890417"/>
                  <a:pt x="9285201" y="3857017"/>
                  <a:pt x="9230995" y="3823616"/>
                </a:cubicBezTo>
                <a:cubicBezTo>
                  <a:pt x="9230770" y="3822829"/>
                  <a:pt x="9230545" y="3822042"/>
                  <a:pt x="9230320" y="3821255"/>
                </a:cubicBezTo>
                <a:cubicBezTo>
                  <a:pt x="9283513" y="3851394"/>
                  <a:pt x="9341430" y="3881758"/>
                  <a:pt x="9400246" y="3912797"/>
                </a:cubicBezTo>
                <a:cubicBezTo>
                  <a:pt x="9598062" y="4016934"/>
                  <a:pt x="9802625" y="4124670"/>
                  <a:pt x="9830403" y="4225771"/>
                </a:cubicBezTo>
                <a:cubicBezTo>
                  <a:pt x="9842998" y="4271430"/>
                  <a:pt x="9952759" y="4325635"/>
                  <a:pt x="10069041" y="4383102"/>
                </a:cubicBezTo>
                <a:cubicBezTo>
                  <a:pt x="10184650" y="4440231"/>
                  <a:pt x="10304081" y="4499272"/>
                  <a:pt x="10328148" y="4550104"/>
                </a:cubicBezTo>
                <a:cubicBezTo>
                  <a:pt x="10370882" y="4640183"/>
                  <a:pt x="10744697" y="4707209"/>
                  <a:pt x="10810148" y="4707209"/>
                </a:cubicBezTo>
                <a:cubicBezTo>
                  <a:pt x="10814647" y="4707209"/>
                  <a:pt x="10850521" y="4706759"/>
                  <a:pt x="10856369" y="4705635"/>
                </a:cubicBezTo>
                <a:cubicBezTo>
                  <a:pt x="10961519" y="4686404"/>
                  <a:pt x="11481192" y="4495898"/>
                  <a:pt x="11737374" y="4320124"/>
                </a:cubicBezTo>
                <a:cubicBezTo>
                  <a:pt x="11735238" y="4332045"/>
                  <a:pt x="11732990" y="4343853"/>
                  <a:pt x="11730740" y="4355549"/>
                </a:cubicBezTo>
                <a:close/>
                <a:moveTo>
                  <a:pt x="8659590" y="2872548"/>
                </a:moveTo>
                <a:cubicBezTo>
                  <a:pt x="8452102" y="2630086"/>
                  <a:pt x="8251925" y="2491086"/>
                  <a:pt x="8110564" y="2491086"/>
                </a:cubicBezTo>
                <a:cubicBezTo>
                  <a:pt x="7896216" y="2491086"/>
                  <a:pt x="7588190" y="2794726"/>
                  <a:pt x="7384751" y="3039100"/>
                </a:cubicBezTo>
                <a:cubicBezTo>
                  <a:pt x="7561762" y="2819917"/>
                  <a:pt x="7883508" y="2466120"/>
                  <a:pt x="8116299" y="2466120"/>
                </a:cubicBezTo>
                <a:cubicBezTo>
                  <a:pt x="8259685" y="2466120"/>
                  <a:pt x="8459187" y="2608606"/>
                  <a:pt x="8663863" y="2857029"/>
                </a:cubicBezTo>
                <a:cubicBezTo>
                  <a:pt x="8830640" y="3059568"/>
                  <a:pt x="8978749" y="3307990"/>
                  <a:pt x="9052859" y="3507156"/>
                </a:cubicBezTo>
                <a:cubicBezTo>
                  <a:pt x="8980098" y="3313276"/>
                  <a:pt x="8833339" y="3075650"/>
                  <a:pt x="8659590" y="2872548"/>
                </a:cubicBezTo>
                <a:close/>
                <a:moveTo>
                  <a:pt x="6136565" y="3017846"/>
                </a:moveTo>
                <a:cubicBezTo>
                  <a:pt x="6000265" y="2766049"/>
                  <a:pt x="5859354" y="2505593"/>
                  <a:pt x="5791203" y="2258070"/>
                </a:cubicBezTo>
                <a:cubicBezTo>
                  <a:pt x="5755554" y="2128742"/>
                  <a:pt x="5644894" y="1958929"/>
                  <a:pt x="5537720" y="1794626"/>
                </a:cubicBezTo>
                <a:cubicBezTo>
                  <a:pt x="5465521" y="1683966"/>
                  <a:pt x="5390961" y="1569595"/>
                  <a:pt x="5341816" y="1470855"/>
                </a:cubicBezTo>
                <a:cubicBezTo>
                  <a:pt x="5249937" y="1286197"/>
                  <a:pt x="5001177" y="1137526"/>
                  <a:pt x="4856554" y="1137526"/>
                </a:cubicBezTo>
                <a:cubicBezTo>
                  <a:pt x="4842722" y="1137526"/>
                  <a:pt x="4816744" y="1138763"/>
                  <a:pt x="4803923" y="1141125"/>
                </a:cubicBezTo>
                <a:cubicBezTo>
                  <a:pt x="4649629" y="1169352"/>
                  <a:pt x="4443716" y="1344226"/>
                  <a:pt x="4239153" y="1620988"/>
                </a:cubicBezTo>
                <a:cubicBezTo>
                  <a:pt x="4117472" y="1785629"/>
                  <a:pt x="4013110" y="1964664"/>
                  <a:pt x="3941136" y="2128517"/>
                </a:cubicBezTo>
                <a:cubicBezTo>
                  <a:pt x="3942148" y="2123794"/>
                  <a:pt x="3943047" y="2119183"/>
                  <a:pt x="3944059" y="2114460"/>
                </a:cubicBezTo>
                <a:cubicBezTo>
                  <a:pt x="4015808" y="1938798"/>
                  <a:pt x="4122645" y="1745368"/>
                  <a:pt x="4247362" y="1569482"/>
                </a:cubicBezTo>
                <a:cubicBezTo>
                  <a:pt x="4448777" y="1285522"/>
                  <a:pt x="4654128" y="1106262"/>
                  <a:pt x="4810558" y="1077698"/>
                </a:cubicBezTo>
                <a:cubicBezTo>
                  <a:pt x="4824278" y="1075223"/>
                  <a:pt x="4849919" y="1073986"/>
                  <a:pt x="4863077" y="1073986"/>
                </a:cubicBezTo>
                <a:cubicBezTo>
                  <a:pt x="5008262" y="1073986"/>
                  <a:pt x="5250836" y="1222545"/>
                  <a:pt x="5346202" y="1413951"/>
                </a:cubicBezTo>
                <a:cubicBezTo>
                  <a:pt x="5395122" y="1512240"/>
                  <a:pt x="5465971" y="1625712"/>
                  <a:pt x="5534571" y="1735360"/>
                </a:cubicBezTo>
                <a:cubicBezTo>
                  <a:pt x="5642645" y="1908322"/>
                  <a:pt x="5754317" y="2087132"/>
                  <a:pt x="5791428" y="2221971"/>
                </a:cubicBezTo>
                <a:cubicBezTo>
                  <a:pt x="5862165" y="2478828"/>
                  <a:pt x="6000490" y="2748505"/>
                  <a:pt x="6134316" y="3009299"/>
                </a:cubicBezTo>
                <a:cubicBezTo>
                  <a:pt x="6147587" y="3035164"/>
                  <a:pt x="6160970" y="3061255"/>
                  <a:pt x="6174240" y="3087345"/>
                </a:cubicBezTo>
                <a:cubicBezTo>
                  <a:pt x="6161532" y="3064179"/>
                  <a:pt x="6149049" y="3040900"/>
                  <a:pt x="6136565" y="3017846"/>
                </a:cubicBezTo>
                <a:close/>
                <a:moveTo>
                  <a:pt x="3671683" y="2985007"/>
                </a:moveTo>
                <a:cubicBezTo>
                  <a:pt x="3671571" y="2985345"/>
                  <a:pt x="3671458" y="2985682"/>
                  <a:pt x="3671346" y="2985907"/>
                </a:cubicBezTo>
                <a:cubicBezTo>
                  <a:pt x="3670671" y="2987032"/>
                  <a:pt x="3670109" y="2988156"/>
                  <a:pt x="3669434" y="2989281"/>
                </a:cubicBezTo>
                <a:cubicBezTo>
                  <a:pt x="3669546" y="2988943"/>
                  <a:pt x="3669771" y="2988494"/>
                  <a:pt x="3669884" y="2988156"/>
                </a:cubicBezTo>
                <a:cubicBezTo>
                  <a:pt x="3670446" y="2987144"/>
                  <a:pt x="3671008" y="2986132"/>
                  <a:pt x="3671683" y="2985007"/>
                </a:cubicBezTo>
                <a:close/>
                <a:moveTo>
                  <a:pt x="3658300" y="3019195"/>
                </a:moveTo>
                <a:cubicBezTo>
                  <a:pt x="3659313" y="3017396"/>
                  <a:pt x="3660437" y="3015709"/>
                  <a:pt x="3661449" y="3014022"/>
                </a:cubicBezTo>
                <a:cubicBezTo>
                  <a:pt x="3661000" y="3015259"/>
                  <a:pt x="3660550" y="3016608"/>
                  <a:pt x="3660100" y="3017846"/>
                </a:cubicBezTo>
                <a:cubicBezTo>
                  <a:pt x="3659088" y="3019645"/>
                  <a:pt x="3657963" y="3021332"/>
                  <a:pt x="3656951" y="3023131"/>
                </a:cubicBezTo>
                <a:cubicBezTo>
                  <a:pt x="3657401" y="3021782"/>
                  <a:pt x="3657851" y="3020545"/>
                  <a:pt x="3658300" y="3019195"/>
                </a:cubicBezTo>
                <a:close/>
                <a:moveTo>
                  <a:pt x="3651103" y="3043036"/>
                </a:moveTo>
                <a:cubicBezTo>
                  <a:pt x="3650428" y="3045061"/>
                  <a:pt x="3649641" y="3046973"/>
                  <a:pt x="3648966" y="3048997"/>
                </a:cubicBezTo>
                <a:cubicBezTo>
                  <a:pt x="3647504" y="3051246"/>
                  <a:pt x="3646155" y="3053383"/>
                  <a:pt x="3644693" y="3055632"/>
                </a:cubicBezTo>
                <a:cubicBezTo>
                  <a:pt x="3645480" y="3053495"/>
                  <a:pt x="3646267" y="3051358"/>
                  <a:pt x="3647167" y="3049222"/>
                </a:cubicBezTo>
                <a:cubicBezTo>
                  <a:pt x="3648404" y="3047085"/>
                  <a:pt x="3649754" y="3045061"/>
                  <a:pt x="3651103" y="3043036"/>
                </a:cubicBezTo>
                <a:close/>
                <a:moveTo>
                  <a:pt x="3632210" y="3074187"/>
                </a:moveTo>
                <a:cubicBezTo>
                  <a:pt x="3630973" y="3075875"/>
                  <a:pt x="3629848" y="3077674"/>
                  <a:pt x="3628611" y="3079361"/>
                </a:cubicBezTo>
                <a:cubicBezTo>
                  <a:pt x="3629399" y="3077449"/>
                  <a:pt x="3630185" y="3075425"/>
                  <a:pt x="3630973" y="3073513"/>
                </a:cubicBezTo>
                <a:cubicBezTo>
                  <a:pt x="3632097" y="3071826"/>
                  <a:pt x="3633222" y="3070252"/>
                  <a:pt x="3634347" y="3068565"/>
                </a:cubicBezTo>
                <a:cubicBezTo>
                  <a:pt x="3633559" y="3070476"/>
                  <a:pt x="3632885" y="3072276"/>
                  <a:pt x="3632210" y="3074187"/>
                </a:cubicBezTo>
                <a:close/>
                <a:moveTo>
                  <a:pt x="3624000" y="3095667"/>
                </a:moveTo>
                <a:cubicBezTo>
                  <a:pt x="3622988" y="3098141"/>
                  <a:pt x="3622088" y="3100728"/>
                  <a:pt x="3621076" y="3103202"/>
                </a:cubicBezTo>
                <a:cubicBezTo>
                  <a:pt x="3619614" y="3105226"/>
                  <a:pt x="3618040" y="3107251"/>
                  <a:pt x="3616578" y="3109275"/>
                </a:cubicBezTo>
                <a:cubicBezTo>
                  <a:pt x="3617590" y="3106801"/>
                  <a:pt x="3618602" y="3104214"/>
                  <a:pt x="3619614" y="3101740"/>
                </a:cubicBezTo>
                <a:cubicBezTo>
                  <a:pt x="3621076" y="3099716"/>
                  <a:pt x="3622538" y="3097692"/>
                  <a:pt x="3624000" y="3095667"/>
                </a:cubicBezTo>
                <a:close/>
                <a:moveTo>
                  <a:pt x="3613542" y="3122883"/>
                </a:moveTo>
                <a:cubicBezTo>
                  <a:pt x="3612417" y="3125919"/>
                  <a:pt x="3611292" y="3128843"/>
                  <a:pt x="3610056" y="3131879"/>
                </a:cubicBezTo>
                <a:cubicBezTo>
                  <a:pt x="3608256" y="3134128"/>
                  <a:pt x="3606457" y="3136378"/>
                  <a:pt x="3604657" y="3138739"/>
                </a:cubicBezTo>
                <a:cubicBezTo>
                  <a:pt x="3605895" y="3135703"/>
                  <a:pt x="3607131" y="3132666"/>
                  <a:pt x="3608368" y="3129630"/>
                </a:cubicBezTo>
                <a:cubicBezTo>
                  <a:pt x="3610168" y="3127268"/>
                  <a:pt x="3611855" y="3125019"/>
                  <a:pt x="3613542" y="3122883"/>
                </a:cubicBezTo>
                <a:close/>
                <a:moveTo>
                  <a:pt x="3593636" y="3151897"/>
                </a:moveTo>
                <a:cubicBezTo>
                  <a:pt x="3592062" y="3153809"/>
                  <a:pt x="3590375" y="3155720"/>
                  <a:pt x="3588801" y="3157632"/>
                </a:cubicBezTo>
                <a:cubicBezTo>
                  <a:pt x="3589925" y="3154934"/>
                  <a:pt x="3591162" y="3152234"/>
                  <a:pt x="3592287" y="3149535"/>
                </a:cubicBezTo>
                <a:cubicBezTo>
                  <a:pt x="3593861" y="3147624"/>
                  <a:pt x="3595436" y="3145712"/>
                  <a:pt x="3597010" y="3143800"/>
                </a:cubicBezTo>
                <a:cubicBezTo>
                  <a:pt x="3595886" y="3146499"/>
                  <a:pt x="3594761" y="3149198"/>
                  <a:pt x="3593636" y="3151897"/>
                </a:cubicBezTo>
                <a:close/>
                <a:moveTo>
                  <a:pt x="3586439" y="3169441"/>
                </a:moveTo>
                <a:cubicBezTo>
                  <a:pt x="3585202" y="3172589"/>
                  <a:pt x="3583852" y="3175739"/>
                  <a:pt x="3582503" y="3178887"/>
                </a:cubicBezTo>
                <a:cubicBezTo>
                  <a:pt x="3580591" y="3180912"/>
                  <a:pt x="3578792" y="3183048"/>
                  <a:pt x="3576880" y="3185073"/>
                </a:cubicBezTo>
                <a:cubicBezTo>
                  <a:pt x="3578229" y="3181924"/>
                  <a:pt x="3579579" y="3178887"/>
                  <a:pt x="3580929" y="3175739"/>
                </a:cubicBezTo>
                <a:cubicBezTo>
                  <a:pt x="3582840" y="3173602"/>
                  <a:pt x="3584640" y="3171577"/>
                  <a:pt x="3586439" y="3169441"/>
                </a:cubicBezTo>
                <a:close/>
                <a:moveTo>
                  <a:pt x="3566309" y="3196318"/>
                </a:moveTo>
                <a:cubicBezTo>
                  <a:pt x="3564622" y="3198118"/>
                  <a:pt x="3562822" y="3199917"/>
                  <a:pt x="3561136" y="3201717"/>
                </a:cubicBezTo>
                <a:cubicBezTo>
                  <a:pt x="3562373" y="3198905"/>
                  <a:pt x="3563722" y="3196094"/>
                  <a:pt x="3564959" y="3193394"/>
                </a:cubicBezTo>
                <a:cubicBezTo>
                  <a:pt x="3566646" y="3191595"/>
                  <a:pt x="3568333" y="3189796"/>
                  <a:pt x="3569907" y="3187997"/>
                </a:cubicBezTo>
                <a:cubicBezTo>
                  <a:pt x="3568670" y="3190695"/>
                  <a:pt x="3567546" y="3193507"/>
                  <a:pt x="3566309" y="3196318"/>
                </a:cubicBezTo>
                <a:close/>
                <a:moveTo>
                  <a:pt x="3559224" y="3212400"/>
                </a:moveTo>
                <a:cubicBezTo>
                  <a:pt x="3557874" y="3215549"/>
                  <a:pt x="3556412" y="3218698"/>
                  <a:pt x="3555063" y="3221847"/>
                </a:cubicBezTo>
                <a:cubicBezTo>
                  <a:pt x="3553151" y="3223759"/>
                  <a:pt x="3551127" y="3225558"/>
                  <a:pt x="3549215" y="3227470"/>
                </a:cubicBezTo>
                <a:cubicBezTo>
                  <a:pt x="3550677" y="3224321"/>
                  <a:pt x="3552139" y="3221284"/>
                  <a:pt x="3553489" y="3218136"/>
                </a:cubicBezTo>
                <a:cubicBezTo>
                  <a:pt x="3555400" y="3216336"/>
                  <a:pt x="3557312" y="3214312"/>
                  <a:pt x="3559224" y="3212400"/>
                </a:cubicBezTo>
                <a:close/>
                <a:moveTo>
                  <a:pt x="3548540" y="3236804"/>
                </a:moveTo>
                <a:cubicBezTo>
                  <a:pt x="3546966" y="3240290"/>
                  <a:pt x="3545504" y="3243664"/>
                  <a:pt x="3543929" y="3247150"/>
                </a:cubicBezTo>
                <a:cubicBezTo>
                  <a:pt x="3541793" y="3249062"/>
                  <a:pt x="3539543" y="3251086"/>
                  <a:pt x="3537294" y="3252998"/>
                </a:cubicBezTo>
                <a:cubicBezTo>
                  <a:pt x="3538869" y="3249624"/>
                  <a:pt x="3540443" y="3246138"/>
                  <a:pt x="3542017" y="3242764"/>
                </a:cubicBezTo>
                <a:cubicBezTo>
                  <a:pt x="3544267" y="3240740"/>
                  <a:pt x="3546404" y="3238828"/>
                  <a:pt x="3548540" y="3236804"/>
                </a:cubicBezTo>
                <a:close/>
                <a:moveTo>
                  <a:pt x="3527398" y="3261545"/>
                </a:moveTo>
                <a:cubicBezTo>
                  <a:pt x="3525374" y="3263232"/>
                  <a:pt x="3523349" y="3265031"/>
                  <a:pt x="3521325" y="3266718"/>
                </a:cubicBezTo>
                <a:cubicBezTo>
                  <a:pt x="3522787" y="3263681"/>
                  <a:pt x="3524362" y="3260645"/>
                  <a:pt x="3525823" y="3257609"/>
                </a:cubicBezTo>
                <a:cubicBezTo>
                  <a:pt x="3527848" y="3255810"/>
                  <a:pt x="3529872" y="3254010"/>
                  <a:pt x="3531784" y="3252211"/>
                </a:cubicBezTo>
                <a:cubicBezTo>
                  <a:pt x="3530322" y="3255360"/>
                  <a:pt x="3528860" y="3258508"/>
                  <a:pt x="3527398" y="3261545"/>
                </a:cubicBezTo>
                <a:close/>
                <a:moveTo>
                  <a:pt x="3520988" y="3275490"/>
                </a:moveTo>
                <a:cubicBezTo>
                  <a:pt x="3519413" y="3278864"/>
                  <a:pt x="3517839" y="3282237"/>
                  <a:pt x="3516152" y="3285611"/>
                </a:cubicBezTo>
                <a:cubicBezTo>
                  <a:pt x="3513903" y="3287411"/>
                  <a:pt x="3511654" y="3289210"/>
                  <a:pt x="3509292" y="3290897"/>
                </a:cubicBezTo>
                <a:cubicBezTo>
                  <a:pt x="3510979" y="3287635"/>
                  <a:pt x="3512553" y="3284262"/>
                  <a:pt x="3514240" y="3281000"/>
                </a:cubicBezTo>
                <a:cubicBezTo>
                  <a:pt x="3516489" y="3279201"/>
                  <a:pt x="3518739" y="3277289"/>
                  <a:pt x="3520988" y="3275490"/>
                </a:cubicBezTo>
                <a:close/>
                <a:moveTo>
                  <a:pt x="3499620" y="3298431"/>
                </a:moveTo>
                <a:cubicBezTo>
                  <a:pt x="3497484" y="3300006"/>
                  <a:pt x="3495347" y="3301580"/>
                  <a:pt x="3493323" y="3303267"/>
                </a:cubicBezTo>
                <a:cubicBezTo>
                  <a:pt x="3494897" y="3300343"/>
                  <a:pt x="3496359" y="3297419"/>
                  <a:pt x="3497934" y="3294383"/>
                </a:cubicBezTo>
                <a:cubicBezTo>
                  <a:pt x="3500070" y="3292696"/>
                  <a:pt x="3502095" y="3291009"/>
                  <a:pt x="3504119" y="3289322"/>
                </a:cubicBezTo>
                <a:cubicBezTo>
                  <a:pt x="3502657" y="3292359"/>
                  <a:pt x="3501082" y="3295395"/>
                  <a:pt x="3499620" y="3298431"/>
                </a:cubicBezTo>
                <a:close/>
                <a:moveTo>
                  <a:pt x="3493098" y="3311477"/>
                </a:moveTo>
                <a:cubicBezTo>
                  <a:pt x="3491411" y="3314738"/>
                  <a:pt x="3489837" y="3318000"/>
                  <a:pt x="3488150" y="3321261"/>
                </a:cubicBezTo>
                <a:cubicBezTo>
                  <a:pt x="3485788" y="3322835"/>
                  <a:pt x="3483539" y="3324522"/>
                  <a:pt x="3481177" y="3326097"/>
                </a:cubicBezTo>
                <a:cubicBezTo>
                  <a:pt x="3482864" y="3322948"/>
                  <a:pt x="3484551" y="3319686"/>
                  <a:pt x="3486238" y="3316537"/>
                </a:cubicBezTo>
                <a:cubicBezTo>
                  <a:pt x="3488487" y="3314851"/>
                  <a:pt x="3490849" y="3313163"/>
                  <a:pt x="3493098" y="3311477"/>
                </a:cubicBezTo>
                <a:close/>
                <a:moveTo>
                  <a:pt x="3162805" y="3579917"/>
                </a:moveTo>
                <a:cubicBezTo>
                  <a:pt x="3161118" y="3581604"/>
                  <a:pt x="3159544" y="3583291"/>
                  <a:pt x="3157857" y="3584978"/>
                </a:cubicBezTo>
                <a:cubicBezTo>
                  <a:pt x="3155045" y="3585203"/>
                  <a:pt x="3152234" y="3585540"/>
                  <a:pt x="3149422" y="3585765"/>
                </a:cubicBezTo>
                <a:cubicBezTo>
                  <a:pt x="3151109" y="3584190"/>
                  <a:pt x="3152683" y="3582616"/>
                  <a:pt x="3154370" y="3581042"/>
                </a:cubicBezTo>
                <a:cubicBezTo>
                  <a:pt x="3157182" y="3580704"/>
                  <a:pt x="3159993" y="3580254"/>
                  <a:pt x="3162805" y="3579917"/>
                </a:cubicBezTo>
                <a:close/>
                <a:moveTo>
                  <a:pt x="3442379" y="3387162"/>
                </a:moveTo>
                <a:cubicBezTo>
                  <a:pt x="3440467" y="3390648"/>
                  <a:pt x="3438667" y="3394134"/>
                  <a:pt x="3436756" y="3397621"/>
                </a:cubicBezTo>
                <a:cubicBezTo>
                  <a:pt x="3433944" y="3398970"/>
                  <a:pt x="3431245" y="3400432"/>
                  <a:pt x="3428434" y="3401781"/>
                </a:cubicBezTo>
                <a:cubicBezTo>
                  <a:pt x="3430345" y="3398408"/>
                  <a:pt x="3432257" y="3395034"/>
                  <a:pt x="3434169" y="3391660"/>
                </a:cubicBezTo>
                <a:cubicBezTo>
                  <a:pt x="3436981" y="3390198"/>
                  <a:pt x="3439679" y="3388624"/>
                  <a:pt x="3442379" y="3387162"/>
                </a:cubicBezTo>
                <a:close/>
                <a:moveTo>
                  <a:pt x="3440579" y="3380414"/>
                </a:moveTo>
                <a:cubicBezTo>
                  <a:pt x="3442379" y="3377153"/>
                  <a:pt x="3444178" y="3374004"/>
                  <a:pt x="3445977" y="3370743"/>
                </a:cubicBezTo>
                <a:cubicBezTo>
                  <a:pt x="3448564" y="3369168"/>
                  <a:pt x="3451151" y="3367706"/>
                  <a:pt x="3453625" y="3366132"/>
                </a:cubicBezTo>
                <a:cubicBezTo>
                  <a:pt x="3451825" y="3369506"/>
                  <a:pt x="3450026" y="3372767"/>
                  <a:pt x="3448339" y="3376141"/>
                </a:cubicBezTo>
                <a:cubicBezTo>
                  <a:pt x="3445752" y="3377490"/>
                  <a:pt x="3443166" y="3378952"/>
                  <a:pt x="3440579" y="3380414"/>
                </a:cubicBezTo>
                <a:close/>
                <a:moveTo>
                  <a:pt x="3410215" y="3433720"/>
                </a:moveTo>
                <a:cubicBezTo>
                  <a:pt x="3413364" y="3432370"/>
                  <a:pt x="3416401" y="3431021"/>
                  <a:pt x="3419549" y="3429672"/>
                </a:cubicBezTo>
                <a:cubicBezTo>
                  <a:pt x="3417638" y="3433158"/>
                  <a:pt x="3415726" y="3436644"/>
                  <a:pt x="3413927" y="3440130"/>
                </a:cubicBezTo>
                <a:cubicBezTo>
                  <a:pt x="3410778" y="3441367"/>
                  <a:pt x="3407741" y="3442604"/>
                  <a:pt x="3404592" y="3443841"/>
                </a:cubicBezTo>
                <a:cubicBezTo>
                  <a:pt x="3406279" y="3440468"/>
                  <a:pt x="3408191" y="3437094"/>
                  <a:pt x="3410215" y="3433720"/>
                </a:cubicBezTo>
                <a:close/>
                <a:moveTo>
                  <a:pt x="3396158" y="3446990"/>
                </a:moveTo>
                <a:cubicBezTo>
                  <a:pt x="3393121" y="3448115"/>
                  <a:pt x="3390197" y="3449352"/>
                  <a:pt x="3387161" y="3450477"/>
                </a:cubicBezTo>
                <a:cubicBezTo>
                  <a:pt x="3389073" y="3447440"/>
                  <a:pt x="3390872" y="3444291"/>
                  <a:pt x="3392784" y="3441255"/>
                </a:cubicBezTo>
                <a:cubicBezTo>
                  <a:pt x="3395820" y="3440018"/>
                  <a:pt x="3398744" y="3438668"/>
                  <a:pt x="3401781" y="3437431"/>
                </a:cubicBezTo>
                <a:cubicBezTo>
                  <a:pt x="3399869" y="3440580"/>
                  <a:pt x="3397957" y="3443841"/>
                  <a:pt x="3396158" y="3446990"/>
                </a:cubicBezTo>
                <a:close/>
                <a:moveTo>
                  <a:pt x="3416401" y="3422924"/>
                </a:moveTo>
                <a:cubicBezTo>
                  <a:pt x="3418425" y="3419438"/>
                  <a:pt x="3420449" y="3415951"/>
                  <a:pt x="3422361" y="3412465"/>
                </a:cubicBezTo>
                <a:cubicBezTo>
                  <a:pt x="3425285" y="3411003"/>
                  <a:pt x="3428209" y="3409541"/>
                  <a:pt x="3431133" y="3408192"/>
                </a:cubicBezTo>
                <a:cubicBezTo>
                  <a:pt x="3429221" y="3411791"/>
                  <a:pt x="3427197" y="3415389"/>
                  <a:pt x="3425285" y="3418988"/>
                </a:cubicBezTo>
                <a:cubicBezTo>
                  <a:pt x="3422361" y="3420225"/>
                  <a:pt x="3419324" y="3421574"/>
                  <a:pt x="3416401" y="3422924"/>
                </a:cubicBezTo>
                <a:close/>
                <a:moveTo>
                  <a:pt x="3419549" y="3406055"/>
                </a:moveTo>
                <a:cubicBezTo>
                  <a:pt x="3416963" y="3407292"/>
                  <a:pt x="3414264" y="3408642"/>
                  <a:pt x="3411565" y="3409879"/>
                </a:cubicBezTo>
                <a:cubicBezTo>
                  <a:pt x="3413364" y="3406842"/>
                  <a:pt x="3415163" y="3403806"/>
                  <a:pt x="3417075" y="3400769"/>
                </a:cubicBezTo>
                <a:cubicBezTo>
                  <a:pt x="3419774" y="3399420"/>
                  <a:pt x="3422361" y="3397958"/>
                  <a:pt x="3424947" y="3396608"/>
                </a:cubicBezTo>
                <a:cubicBezTo>
                  <a:pt x="3423148" y="3399757"/>
                  <a:pt x="3421349" y="3402906"/>
                  <a:pt x="3419549" y="3406055"/>
                </a:cubicBezTo>
                <a:close/>
                <a:moveTo>
                  <a:pt x="3413589" y="3416626"/>
                </a:moveTo>
                <a:cubicBezTo>
                  <a:pt x="3411677" y="3419888"/>
                  <a:pt x="3409766" y="3423261"/>
                  <a:pt x="3407854" y="3426523"/>
                </a:cubicBezTo>
                <a:cubicBezTo>
                  <a:pt x="3405042" y="3427760"/>
                  <a:pt x="3402231" y="3428997"/>
                  <a:pt x="3399307" y="3430234"/>
                </a:cubicBezTo>
                <a:cubicBezTo>
                  <a:pt x="3401219" y="3427085"/>
                  <a:pt x="3403130" y="3423824"/>
                  <a:pt x="3405042" y="3420675"/>
                </a:cubicBezTo>
                <a:cubicBezTo>
                  <a:pt x="3407966" y="3419438"/>
                  <a:pt x="3410778" y="3418088"/>
                  <a:pt x="3413589" y="3416626"/>
                </a:cubicBezTo>
                <a:close/>
                <a:moveTo>
                  <a:pt x="3390535" y="3434057"/>
                </a:moveTo>
                <a:cubicBezTo>
                  <a:pt x="3387836" y="3435182"/>
                  <a:pt x="3385137" y="3436307"/>
                  <a:pt x="3382438" y="3437544"/>
                </a:cubicBezTo>
                <a:cubicBezTo>
                  <a:pt x="3384237" y="3434620"/>
                  <a:pt x="3386149" y="3431808"/>
                  <a:pt x="3387948" y="3428884"/>
                </a:cubicBezTo>
                <a:cubicBezTo>
                  <a:pt x="3390647" y="3427647"/>
                  <a:pt x="3393346" y="3426410"/>
                  <a:pt x="3395933" y="3425173"/>
                </a:cubicBezTo>
                <a:cubicBezTo>
                  <a:pt x="3394134" y="3428097"/>
                  <a:pt x="3392334" y="3431134"/>
                  <a:pt x="3390535" y="3434057"/>
                </a:cubicBezTo>
                <a:close/>
                <a:moveTo>
                  <a:pt x="3383900" y="3444966"/>
                </a:moveTo>
                <a:cubicBezTo>
                  <a:pt x="3382100" y="3447890"/>
                  <a:pt x="3380414" y="3450814"/>
                  <a:pt x="3378614" y="3453738"/>
                </a:cubicBezTo>
                <a:cubicBezTo>
                  <a:pt x="3375690" y="3454862"/>
                  <a:pt x="3372879" y="3455874"/>
                  <a:pt x="3369955" y="3456999"/>
                </a:cubicBezTo>
                <a:cubicBezTo>
                  <a:pt x="3371754" y="3454188"/>
                  <a:pt x="3373554" y="3451376"/>
                  <a:pt x="3375353" y="3448565"/>
                </a:cubicBezTo>
                <a:cubicBezTo>
                  <a:pt x="3378165" y="3447328"/>
                  <a:pt x="3381088" y="3446203"/>
                  <a:pt x="3383900" y="3444966"/>
                </a:cubicBezTo>
                <a:close/>
                <a:moveTo>
                  <a:pt x="3372316" y="3464084"/>
                </a:moveTo>
                <a:cubicBezTo>
                  <a:pt x="3370517" y="3467008"/>
                  <a:pt x="3368830" y="3469820"/>
                  <a:pt x="3367031" y="3472743"/>
                </a:cubicBezTo>
                <a:cubicBezTo>
                  <a:pt x="3363995" y="3473756"/>
                  <a:pt x="3360958" y="3474768"/>
                  <a:pt x="3357809" y="3475780"/>
                </a:cubicBezTo>
                <a:cubicBezTo>
                  <a:pt x="3359608" y="3472968"/>
                  <a:pt x="3361408" y="3470269"/>
                  <a:pt x="3363095" y="3467458"/>
                </a:cubicBezTo>
                <a:cubicBezTo>
                  <a:pt x="3366244" y="3466333"/>
                  <a:pt x="3369280" y="3465209"/>
                  <a:pt x="3372316" y="3464084"/>
                </a:cubicBezTo>
                <a:close/>
                <a:moveTo>
                  <a:pt x="3361071" y="3460260"/>
                </a:moveTo>
                <a:cubicBezTo>
                  <a:pt x="3358372" y="3461273"/>
                  <a:pt x="3355560" y="3462285"/>
                  <a:pt x="3352749" y="3463297"/>
                </a:cubicBezTo>
                <a:cubicBezTo>
                  <a:pt x="3354435" y="3460823"/>
                  <a:pt x="3356122" y="3458236"/>
                  <a:pt x="3357922" y="3455762"/>
                </a:cubicBezTo>
                <a:cubicBezTo>
                  <a:pt x="3360621" y="3454637"/>
                  <a:pt x="3363432" y="3453513"/>
                  <a:pt x="3366131" y="3452388"/>
                </a:cubicBezTo>
                <a:cubicBezTo>
                  <a:pt x="3364444" y="3454975"/>
                  <a:pt x="3362757" y="3457562"/>
                  <a:pt x="3361071" y="3460260"/>
                </a:cubicBezTo>
                <a:close/>
                <a:moveTo>
                  <a:pt x="3354323" y="3470607"/>
                </a:moveTo>
                <a:cubicBezTo>
                  <a:pt x="3352636" y="3473193"/>
                  <a:pt x="3350949" y="3475780"/>
                  <a:pt x="3349262" y="3478479"/>
                </a:cubicBezTo>
                <a:cubicBezTo>
                  <a:pt x="3346338" y="3479379"/>
                  <a:pt x="3343414" y="3480391"/>
                  <a:pt x="3340378" y="3481290"/>
                </a:cubicBezTo>
                <a:cubicBezTo>
                  <a:pt x="3342065" y="3478816"/>
                  <a:pt x="3343752" y="3476229"/>
                  <a:pt x="3345551" y="3473756"/>
                </a:cubicBezTo>
                <a:cubicBezTo>
                  <a:pt x="3348475" y="3472743"/>
                  <a:pt x="3351399" y="3471731"/>
                  <a:pt x="3354323" y="3470607"/>
                </a:cubicBezTo>
                <a:close/>
                <a:moveTo>
                  <a:pt x="3290559" y="3531672"/>
                </a:moveTo>
                <a:cubicBezTo>
                  <a:pt x="3293932" y="3530885"/>
                  <a:pt x="3297194" y="3530210"/>
                  <a:pt x="3300455" y="3529423"/>
                </a:cubicBezTo>
                <a:cubicBezTo>
                  <a:pt x="3298543" y="3532234"/>
                  <a:pt x="3296632" y="3535046"/>
                  <a:pt x="3294720" y="3537857"/>
                </a:cubicBezTo>
                <a:cubicBezTo>
                  <a:pt x="3291458" y="3538532"/>
                  <a:pt x="3288085" y="3539095"/>
                  <a:pt x="3284711" y="3539769"/>
                </a:cubicBezTo>
                <a:cubicBezTo>
                  <a:pt x="3286735" y="3537070"/>
                  <a:pt x="3288647" y="3534371"/>
                  <a:pt x="3290559" y="3531672"/>
                </a:cubicBezTo>
                <a:close/>
                <a:moveTo>
                  <a:pt x="3276389" y="3541344"/>
                </a:moveTo>
                <a:cubicBezTo>
                  <a:pt x="3273240" y="3541906"/>
                  <a:pt x="3269978" y="3542468"/>
                  <a:pt x="3266717" y="3543143"/>
                </a:cubicBezTo>
                <a:cubicBezTo>
                  <a:pt x="3268629" y="3540669"/>
                  <a:pt x="3270428" y="3538307"/>
                  <a:pt x="3272340" y="3535833"/>
                </a:cubicBezTo>
                <a:cubicBezTo>
                  <a:pt x="3275601" y="3535158"/>
                  <a:pt x="3278750" y="3534371"/>
                  <a:pt x="3281899" y="3533696"/>
                </a:cubicBezTo>
                <a:cubicBezTo>
                  <a:pt x="3280100" y="3536170"/>
                  <a:pt x="3278188" y="3538757"/>
                  <a:pt x="3276389" y="3541344"/>
                </a:cubicBezTo>
                <a:close/>
                <a:moveTo>
                  <a:pt x="3297419" y="3522226"/>
                </a:moveTo>
                <a:cubicBezTo>
                  <a:pt x="3299330" y="3519639"/>
                  <a:pt x="3301130" y="3517052"/>
                  <a:pt x="3303041" y="3514578"/>
                </a:cubicBezTo>
                <a:cubicBezTo>
                  <a:pt x="3306190" y="3513791"/>
                  <a:pt x="3309339" y="3512891"/>
                  <a:pt x="3312488" y="3512104"/>
                </a:cubicBezTo>
                <a:cubicBezTo>
                  <a:pt x="3310689" y="3514803"/>
                  <a:pt x="3308777" y="3517502"/>
                  <a:pt x="3306978" y="3520089"/>
                </a:cubicBezTo>
                <a:cubicBezTo>
                  <a:pt x="3303829" y="3520764"/>
                  <a:pt x="3300680" y="3521551"/>
                  <a:pt x="3297419" y="3522226"/>
                </a:cubicBezTo>
                <a:close/>
                <a:moveTo>
                  <a:pt x="3321035" y="3509742"/>
                </a:moveTo>
                <a:cubicBezTo>
                  <a:pt x="3324296" y="3508843"/>
                  <a:pt x="3327558" y="3507943"/>
                  <a:pt x="3330819" y="3507044"/>
                </a:cubicBezTo>
                <a:cubicBezTo>
                  <a:pt x="3328907" y="3509967"/>
                  <a:pt x="3326995" y="3512891"/>
                  <a:pt x="3325084" y="3515815"/>
                </a:cubicBezTo>
                <a:cubicBezTo>
                  <a:pt x="3321822" y="3516603"/>
                  <a:pt x="3318561" y="3517390"/>
                  <a:pt x="3315187" y="3518064"/>
                </a:cubicBezTo>
                <a:cubicBezTo>
                  <a:pt x="3317211" y="3515365"/>
                  <a:pt x="3319123" y="3512554"/>
                  <a:pt x="3321035" y="3509742"/>
                </a:cubicBezTo>
                <a:close/>
                <a:moveTo>
                  <a:pt x="3327895" y="3499846"/>
                </a:moveTo>
                <a:cubicBezTo>
                  <a:pt x="3329694" y="3497147"/>
                  <a:pt x="3331494" y="3494560"/>
                  <a:pt x="3333293" y="3491861"/>
                </a:cubicBezTo>
                <a:cubicBezTo>
                  <a:pt x="3336442" y="3490849"/>
                  <a:pt x="3339479" y="3489950"/>
                  <a:pt x="3342627" y="3488937"/>
                </a:cubicBezTo>
                <a:cubicBezTo>
                  <a:pt x="3340828" y="3491749"/>
                  <a:pt x="3339029" y="3494448"/>
                  <a:pt x="3337229" y="3497260"/>
                </a:cubicBezTo>
                <a:cubicBezTo>
                  <a:pt x="3334080" y="3498047"/>
                  <a:pt x="3330932" y="3498946"/>
                  <a:pt x="3327895" y="3499846"/>
                </a:cubicBezTo>
                <a:close/>
                <a:moveTo>
                  <a:pt x="3331494" y="3484102"/>
                </a:moveTo>
                <a:cubicBezTo>
                  <a:pt x="3328682" y="3485002"/>
                  <a:pt x="3325871" y="3485901"/>
                  <a:pt x="3323059" y="3486688"/>
                </a:cubicBezTo>
                <a:cubicBezTo>
                  <a:pt x="3324634" y="3484439"/>
                  <a:pt x="3326321" y="3482190"/>
                  <a:pt x="3327895" y="3479941"/>
                </a:cubicBezTo>
                <a:cubicBezTo>
                  <a:pt x="3330707" y="3478929"/>
                  <a:pt x="3333518" y="3478029"/>
                  <a:pt x="3336217" y="3477017"/>
                </a:cubicBezTo>
                <a:cubicBezTo>
                  <a:pt x="3334755" y="3479379"/>
                  <a:pt x="3333181" y="3481740"/>
                  <a:pt x="3331494" y="3484102"/>
                </a:cubicBezTo>
                <a:close/>
                <a:moveTo>
                  <a:pt x="3324409" y="3494560"/>
                </a:moveTo>
                <a:cubicBezTo>
                  <a:pt x="3322722" y="3497035"/>
                  <a:pt x="3320922" y="3499621"/>
                  <a:pt x="3319236" y="3502095"/>
                </a:cubicBezTo>
                <a:cubicBezTo>
                  <a:pt x="3316312" y="3502883"/>
                  <a:pt x="3313275" y="3503670"/>
                  <a:pt x="3310239" y="3504457"/>
                </a:cubicBezTo>
                <a:cubicBezTo>
                  <a:pt x="3312038" y="3502095"/>
                  <a:pt x="3313725" y="3499621"/>
                  <a:pt x="3315412" y="3497260"/>
                </a:cubicBezTo>
                <a:cubicBezTo>
                  <a:pt x="3318448" y="3496360"/>
                  <a:pt x="3321485" y="3495460"/>
                  <a:pt x="3324409" y="3494560"/>
                </a:cubicBezTo>
                <a:close/>
                <a:moveTo>
                  <a:pt x="3301355" y="3506931"/>
                </a:moveTo>
                <a:cubicBezTo>
                  <a:pt x="3298543" y="3507718"/>
                  <a:pt x="3295619" y="3508393"/>
                  <a:pt x="3292808" y="3509180"/>
                </a:cubicBezTo>
                <a:cubicBezTo>
                  <a:pt x="3294495" y="3507044"/>
                  <a:pt x="3296182" y="3504907"/>
                  <a:pt x="3297756" y="3502657"/>
                </a:cubicBezTo>
                <a:cubicBezTo>
                  <a:pt x="3300567" y="3501758"/>
                  <a:pt x="3303491" y="3500971"/>
                  <a:pt x="3306303" y="3500071"/>
                </a:cubicBezTo>
                <a:cubicBezTo>
                  <a:pt x="3304616" y="3502433"/>
                  <a:pt x="3302929" y="3504682"/>
                  <a:pt x="3301355" y="3506931"/>
                </a:cubicBezTo>
                <a:close/>
                <a:moveTo>
                  <a:pt x="3294045" y="3516940"/>
                </a:moveTo>
                <a:cubicBezTo>
                  <a:pt x="3292245" y="3519414"/>
                  <a:pt x="3290559" y="3521776"/>
                  <a:pt x="3288759" y="3524250"/>
                </a:cubicBezTo>
                <a:cubicBezTo>
                  <a:pt x="3285723" y="3524925"/>
                  <a:pt x="3282686" y="3525599"/>
                  <a:pt x="3279650" y="3526274"/>
                </a:cubicBezTo>
                <a:cubicBezTo>
                  <a:pt x="3281449" y="3523912"/>
                  <a:pt x="3283249" y="3521663"/>
                  <a:pt x="3284936" y="3519302"/>
                </a:cubicBezTo>
                <a:cubicBezTo>
                  <a:pt x="3288085" y="3518514"/>
                  <a:pt x="3291121" y="3517727"/>
                  <a:pt x="3294045" y="3516940"/>
                </a:cubicBezTo>
                <a:close/>
                <a:moveTo>
                  <a:pt x="3270653" y="3528186"/>
                </a:moveTo>
                <a:cubicBezTo>
                  <a:pt x="3267729" y="3528861"/>
                  <a:pt x="3264918" y="3529423"/>
                  <a:pt x="3261994" y="3530098"/>
                </a:cubicBezTo>
                <a:cubicBezTo>
                  <a:pt x="3263681" y="3528073"/>
                  <a:pt x="3265368" y="3525937"/>
                  <a:pt x="3267055" y="3523912"/>
                </a:cubicBezTo>
                <a:cubicBezTo>
                  <a:pt x="3269978" y="3523125"/>
                  <a:pt x="3272790" y="3522450"/>
                  <a:pt x="3275714" y="3521663"/>
                </a:cubicBezTo>
                <a:cubicBezTo>
                  <a:pt x="3274027" y="3523912"/>
                  <a:pt x="3272340" y="3526049"/>
                  <a:pt x="3270653" y="3528186"/>
                </a:cubicBezTo>
                <a:close/>
                <a:moveTo>
                  <a:pt x="3263343" y="3537745"/>
                </a:moveTo>
                <a:cubicBezTo>
                  <a:pt x="3261544" y="3540107"/>
                  <a:pt x="3259745" y="3542356"/>
                  <a:pt x="3257946" y="3544718"/>
                </a:cubicBezTo>
                <a:cubicBezTo>
                  <a:pt x="3254909" y="3545280"/>
                  <a:pt x="3251760" y="3545842"/>
                  <a:pt x="3248724" y="3546404"/>
                </a:cubicBezTo>
                <a:cubicBezTo>
                  <a:pt x="3250523" y="3544155"/>
                  <a:pt x="3252323" y="3542018"/>
                  <a:pt x="3254122" y="3539769"/>
                </a:cubicBezTo>
                <a:cubicBezTo>
                  <a:pt x="3257271" y="3539095"/>
                  <a:pt x="3260307" y="3538420"/>
                  <a:pt x="3263343" y="3537745"/>
                </a:cubicBezTo>
                <a:close/>
                <a:moveTo>
                  <a:pt x="3204302" y="3580254"/>
                </a:moveTo>
                <a:cubicBezTo>
                  <a:pt x="3206214" y="3578005"/>
                  <a:pt x="3208238" y="3575756"/>
                  <a:pt x="3210150" y="3573507"/>
                </a:cubicBezTo>
                <a:cubicBezTo>
                  <a:pt x="3213411" y="3573057"/>
                  <a:pt x="3216673" y="3572607"/>
                  <a:pt x="3219934" y="3572158"/>
                </a:cubicBezTo>
                <a:cubicBezTo>
                  <a:pt x="3218022" y="3574519"/>
                  <a:pt x="3216111" y="3576881"/>
                  <a:pt x="3214199" y="3579242"/>
                </a:cubicBezTo>
                <a:cubicBezTo>
                  <a:pt x="3210937" y="3579580"/>
                  <a:pt x="3207564" y="3579917"/>
                  <a:pt x="3204302" y="3580254"/>
                </a:cubicBezTo>
                <a:close/>
                <a:moveTo>
                  <a:pt x="1724676" y="4254673"/>
                </a:moveTo>
                <a:cubicBezTo>
                  <a:pt x="1728499" y="4255910"/>
                  <a:pt x="1732210" y="4257035"/>
                  <a:pt x="1736034" y="4258272"/>
                </a:cubicBezTo>
                <a:cubicBezTo>
                  <a:pt x="1742557" y="4267718"/>
                  <a:pt x="1748967" y="4277053"/>
                  <a:pt x="1755264" y="4286387"/>
                </a:cubicBezTo>
                <a:cubicBezTo>
                  <a:pt x="1751553" y="4285150"/>
                  <a:pt x="1747842" y="4283912"/>
                  <a:pt x="1744131" y="4282563"/>
                </a:cubicBezTo>
                <a:cubicBezTo>
                  <a:pt x="1737833" y="4273341"/>
                  <a:pt x="1731311" y="4264007"/>
                  <a:pt x="1724676" y="4254673"/>
                </a:cubicBezTo>
                <a:close/>
                <a:moveTo>
                  <a:pt x="1734909" y="4279302"/>
                </a:moveTo>
                <a:cubicBezTo>
                  <a:pt x="1731311" y="4278065"/>
                  <a:pt x="1727712" y="4276827"/>
                  <a:pt x="1724226" y="4275478"/>
                </a:cubicBezTo>
                <a:cubicBezTo>
                  <a:pt x="1717703" y="4266369"/>
                  <a:pt x="1711180" y="4257147"/>
                  <a:pt x="1704545" y="4247926"/>
                </a:cubicBezTo>
                <a:cubicBezTo>
                  <a:pt x="1708144" y="4249163"/>
                  <a:pt x="1711855" y="4250400"/>
                  <a:pt x="1715454" y="4251524"/>
                </a:cubicBezTo>
                <a:cubicBezTo>
                  <a:pt x="1721976" y="4260858"/>
                  <a:pt x="1728499" y="4270192"/>
                  <a:pt x="1734909" y="4279302"/>
                </a:cubicBezTo>
                <a:close/>
                <a:moveTo>
                  <a:pt x="1745031" y="4261083"/>
                </a:moveTo>
                <a:cubicBezTo>
                  <a:pt x="1748967" y="4262320"/>
                  <a:pt x="1752903" y="4263445"/>
                  <a:pt x="1756727" y="4264682"/>
                </a:cubicBezTo>
                <a:cubicBezTo>
                  <a:pt x="1763137" y="4274241"/>
                  <a:pt x="1769547" y="4283688"/>
                  <a:pt x="1775845" y="4293134"/>
                </a:cubicBezTo>
                <a:cubicBezTo>
                  <a:pt x="1772021" y="4291897"/>
                  <a:pt x="1768197" y="4290660"/>
                  <a:pt x="1764261" y="4289311"/>
                </a:cubicBezTo>
                <a:cubicBezTo>
                  <a:pt x="1757964" y="4279976"/>
                  <a:pt x="1751553" y="4270530"/>
                  <a:pt x="1745031" y="4261083"/>
                </a:cubicBezTo>
                <a:close/>
                <a:moveTo>
                  <a:pt x="1765386" y="4267269"/>
                </a:moveTo>
                <a:cubicBezTo>
                  <a:pt x="1769434" y="4268506"/>
                  <a:pt x="1773370" y="4269630"/>
                  <a:pt x="1777419" y="4270867"/>
                </a:cubicBezTo>
                <a:cubicBezTo>
                  <a:pt x="1783829" y="4280539"/>
                  <a:pt x="1790127" y="4290098"/>
                  <a:pt x="1796425" y="4299657"/>
                </a:cubicBezTo>
                <a:cubicBezTo>
                  <a:pt x="1792488" y="4298420"/>
                  <a:pt x="1788552" y="4297183"/>
                  <a:pt x="1784616" y="4295946"/>
                </a:cubicBezTo>
                <a:cubicBezTo>
                  <a:pt x="1778206" y="4286387"/>
                  <a:pt x="1771908" y="4276827"/>
                  <a:pt x="1765386" y="4267269"/>
                </a:cubicBezTo>
                <a:close/>
                <a:moveTo>
                  <a:pt x="1803060" y="4309890"/>
                </a:moveTo>
                <a:cubicBezTo>
                  <a:pt x="1809132" y="4319337"/>
                  <a:pt x="1815093" y="4328671"/>
                  <a:pt x="1821053" y="4337893"/>
                </a:cubicBezTo>
                <a:cubicBezTo>
                  <a:pt x="1817229" y="4336656"/>
                  <a:pt x="1813406" y="4335419"/>
                  <a:pt x="1809582" y="4334070"/>
                </a:cubicBezTo>
                <a:cubicBezTo>
                  <a:pt x="1803622" y="4324848"/>
                  <a:pt x="1797549" y="4315513"/>
                  <a:pt x="1791476" y="4306179"/>
                </a:cubicBezTo>
                <a:cubicBezTo>
                  <a:pt x="1795300" y="4307529"/>
                  <a:pt x="1799236" y="4308766"/>
                  <a:pt x="1803060" y="4309890"/>
                </a:cubicBezTo>
                <a:close/>
                <a:moveTo>
                  <a:pt x="1811494" y="4312477"/>
                </a:moveTo>
                <a:cubicBezTo>
                  <a:pt x="1815543" y="4313714"/>
                  <a:pt x="1819479" y="4314839"/>
                  <a:pt x="1823527" y="4316076"/>
                </a:cubicBezTo>
                <a:cubicBezTo>
                  <a:pt x="1829600" y="4325635"/>
                  <a:pt x="1835448" y="4335082"/>
                  <a:pt x="1841296" y="4344528"/>
                </a:cubicBezTo>
                <a:cubicBezTo>
                  <a:pt x="1837360" y="4343291"/>
                  <a:pt x="1833424" y="4342054"/>
                  <a:pt x="1829488" y="4340705"/>
                </a:cubicBezTo>
                <a:cubicBezTo>
                  <a:pt x="1823527" y="4331370"/>
                  <a:pt x="1817567" y="4321924"/>
                  <a:pt x="1811494" y="4312477"/>
                </a:cubicBezTo>
                <a:close/>
                <a:moveTo>
                  <a:pt x="1826901" y="4347340"/>
                </a:moveTo>
                <a:cubicBezTo>
                  <a:pt x="1833086" y="4357124"/>
                  <a:pt x="1839159" y="4366907"/>
                  <a:pt x="1845120" y="4376467"/>
                </a:cubicBezTo>
                <a:cubicBezTo>
                  <a:pt x="1841408" y="4375229"/>
                  <a:pt x="1837697" y="4373880"/>
                  <a:pt x="1833986" y="4372530"/>
                </a:cubicBezTo>
                <a:cubicBezTo>
                  <a:pt x="1827913" y="4362971"/>
                  <a:pt x="1821840" y="4353300"/>
                  <a:pt x="1815655" y="4343516"/>
                </a:cubicBezTo>
                <a:cubicBezTo>
                  <a:pt x="1819366" y="4344866"/>
                  <a:pt x="1823190" y="4346102"/>
                  <a:pt x="1826901" y="4347340"/>
                </a:cubicBezTo>
                <a:close/>
                <a:moveTo>
                  <a:pt x="1835335" y="4350039"/>
                </a:moveTo>
                <a:cubicBezTo>
                  <a:pt x="1839272" y="4351276"/>
                  <a:pt x="1843095" y="4352513"/>
                  <a:pt x="1847031" y="4353750"/>
                </a:cubicBezTo>
                <a:cubicBezTo>
                  <a:pt x="1853104" y="4363646"/>
                  <a:pt x="1859064" y="4373430"/>
                  <a:pt x="1865025" y="4383214"/>
                </a:cubicBezTo>
                <a:cubicBezTo>
                  <a:pt x="1861201" y="4381977"/>
                  <a:pt x="1857378" y="4380740"/>
                  <a:pt x="1853554" y="4379391"/>
                </a:cubicBezTo>
                <a:cubicBezTo>
                  <a:pt x="1847593" y="4369719"/>
                  <a:pt x="1841521" y="4359935"/>
                  <a:pt x="1835335" y="4350039"/>
                </a:cubicBezTo>
                <a:close/>
                <a:moveTo>
                  <a:pt x="1855128" y="4356224"/>
                </a:moveTo>
                <a:cubicBezTo>
                  <a:pt x="1859177" y="4357461"/>
                  <a:pt x="1863225" y="4358698"/>
                  <a:pt x="1867161" y="4359822"/>
                </a:cubicBezTo>
                <a:cubicBezTo>
                  <a:pt x="1873234" y="4369831"/>
                  <a:pt x="1879082" y="4379728"/>
                  <a:pt x="1884930" y="4389624"/>
                </a:cubicBezTo>
                <a:cubicBezTo>
                  <a:pt x="1880994" y="4388387"/>
                  <a:pt x="1877058" y="4387150"/>
                  <a:pt x="1873122" y="4385913"/>
                </a:cubicBezTo>
                <a:cubicBezTo>
                  <a:pt x="1867161" y="4376017"/>
                  <a:pt x="1861201" y="4366233"/>
                  <a:pt x="1855128" y="4356224"/>
                </a:cubicBezTo>
                <a:close/>
                <a:moveTo>
                  <a:pt x="1890216" y="4398734"/>
                </a:moveTo>
                <a:cubicBezTo>
                  <a:pt x="1896064" y="4408742"/>
                  <a:pt x="1901799" y="4418639"/>
                  <a:pt x="1907534" y="4428423"/>
                </a:cubicBezTo>
                <a:cubicBezTo>
                  <a:pt x="1903711" y="4427186"/>
                  <a:pt x="1899887" y="4425949"/>
                  <a:pt x="1896064" y="4424599"/>
                </a:cubicBezTo>
                <a:cubicBezTo>
                  <a:pt x="1890328" y="4414815"/>
                  <a:pt x="1884593" y="4405031"/>
                  <a:pt x="1878632" y="4395022"/>
                </a:cubicBezTo>
                <a:cubicBezTo>
                  <a:pt x="1882568" y="4396372"/>
                  <a:pt x="1886392" y="4397609"/>
                  <a:pt x="1890216" y="4398734"/>
                </a:cubicBezTo>
                <a:close/>
                <a:moveTo>
                  <a:pt x="1898088" y="4401095"/>
                </a:moveTo>
                <a:cubicBezTo>
                  <a:pt x="1959041" y="4419426"/>
                  <a:pt x="2008523" y="4429772"/>
                  <a:pt x="2033264" y="4429772"/>
                </a:cubicBezTo>
                <a:cubicBezTo>
                  <a:pt x="2133578" y="4429772"/>
                  <a:pt x="2515714" y="4256585"/>
                  <a:pt x="2558674" y="4138727"/>
                </a:cubicBezTo>
                <a:cubicBezTo>
                  <a:pt x="2616927" y="3979035"/>
                  <a:pt x="2817442" y="3810796"/>
                  <a:pt x="3041236" y="3633560"/>
                </a:cubicBezTo>
                <a:lnTo>
                  <a:pt x="3050571" y="3633560"/>
                </a:lnTo>
                <a:cubicBezTo>
                  <a:pt x="2833412" y="3817656"/>
                  <a:pt x="2639307" y="3992643"/>
                  <a:pt x="2578241" y="4160207"/>
                </a:cubicBezTo>
                <a:cubicBezTo>
                  <a:pt x="2533708" y="4282338"/>
                  <a:pt x="2155057" y="4461936"/>
                  <a:pt x="2056543" y="4461936"/>
                </a:cubicBezTo>
                <a:cubicBezTo>
                  <a:pt x="2027866" y="4461936"/>
                  <a:pt x="1976697" y="4450690"/>
                  <a:pt x="1915407" y="4431009"/>
                </a:cubicBezTo>
                <a:cubicBezTo>
                  <a:pt x="1909784" y="4421225"/>
                  <a:pt x="1904048" y="4411216"/>
                  <a:pt x="1898088" y="4401095"/>
                </a:cubicBezTo>
                <a:close/>
                <a:moveTo>
                  <a:pt x="1912932" y="4437757"/>
                </a:moveTo>
                <a:cubicBezTo>
                  <a:pt x="1918443" y="4447316"/>
                  <a:pt x="1923841" y="4456875"/>
                  <a:pt x="1929126" y="4466321"/>
                </a:cubicBezTo>
                <a:cubicBezTo>
                  <a:pt x="1925415" y="4465085"/>
                  <a:pt x="1921704" y="4463735"/>
                  <a:pt x="1917993" y="4462385"/>
                </a:cubicBezTo>
                <a:cubicBezTo>
                  <a:pt x="1912595" y="4453051"/>
                  <a:pt x="1907197" y="4443605"/>
                  <a:pt x="1901574" y="4434046"/>
                </a:cubicBezTo>
                <a:cubicBezTo>
                  <a:pt x="1905398" y="4435283"/>
                  <a:pt x="1909221" y="4436632"/>
                  <a:pt x="1912932" y="4437757"/>
                </a:cubicBezTo>
                <a:close/>
                <a:moveTo>
                  <a:pt x="1920692" y="4440343"/>
                </a:moveTo>
                <a:cubicBezTo>
                  <a:pt x="1979621" y="4459012"/>
                  <a:pt x="2028653" y="4469695"/>
                  <a:pt x="2056543" y="4469695"/>
                </a:cubicBezTo>
                <a:cubicBezTo>
                  <a:pt x="2161692" y="4469695"/>
                  <a:pt x="2536519" y="4289423"/>
                  <a:pt x="2582178" y="4164256"/>
                </a:cubicBezTo>
                <a:cubicBezTo>
                  <a:pt x="2643355" y="3996466"/>
                  <a:pt x="2840834" y="3819793"/>
                  <a:pt x="3060579" y="3633785"/>
                </a:cubicBezTo>
                <a:lnTo>
                  <a:pt x="3070363" y="3633785"/>
                </a:lnTo>
                <a:cubicBezTo>
                  <a:pt x="2857028" y="3826878"/>
                  <a:pt x="2665735" y="4010299"/>
                  <a:pt x="2601633" y="4185736"/>
                </a:cubicBezTo>
                <a:cubicBezTo>
                  <a:pt x="2554288" y="4315401"/>
                  <a:pt x="2182947" y="4501971"/>
                  <a:pt x="2079709" y="4501971"/>
                </a:cubicBezTo>
                <a:cubicBezTo>
                  <a:pt x="2051595" y="4501971"/>
                  <a:pt x="1999751" y="4490388"/>
                  <a:pt x="1936661" y="4469133"/>
                </a:cubicBezTo>
                <a:cubicBezTo>
                  <a:pt x="1931601" y="4459574"/>
                  <a:pt x="1926203" y="4450015"/>
                  <a:pt x="1920692" y="4440343"/>
                </a:cubicBezTo>
                <a:close/>
                <a:moveTo>
                  <a:pt x="2079934" y="4509394"/>
                </a:moveTo>
                <a:cubicBezTo>
                  <a:pt x="2186658" y="4509394"/>
                  <a:pt x="2556649" y="4324398"/>
                  <a:pt x="2605907" y="4189447"/>
                </a:cubicBezTo>
                <a:cubicBezTo>
                  <a:pt x="2670121" y="4013560"/>
                  <a:pt x="2864563" y="3828565"/>
                  <a:pt x="3080260" y="3633560"/>
                </a:cubicBezTo>
                <a:lnTo>
                  <a:pt x="3090494" y="3633560"/>
                </a:lnTo>
                <a:cubicBezTo>
                  <a:pt x="2881094" y="3835537"/>
                  <a:pt x="2692388" y="4027393"/>
                  <a:pt x="2625475" y="4210926"/>
                </a:cubicBezTo>
                <a:cubicBezTo>
                  <a:pt x="2577567" y="4342391"/>
                  <a:pt x="2219721" y="4541557"/>
                  <a:pt x="2103214" y="4541557"/>
                </a:cubicBezTo>
                <a:cubicBezTo>
                  <a:pt x="2073524" y="4541557"/>
                  <a:pt x="2020668" y="4528849"/>
                  <a:pt x="1957691" y="4506582"/>
                </a:cubicBezTo>
                <a:cubicBezTo>
                  <a:pt x="1952743" y="4497473"/>
                  <a:pt x="1947570" y="4488251"/>
                  <a:pt x="1942397" y="4478917"/>
                </a:cubicBezTo>
                <a:cubicBezTo>
                  <a:pt x="2001775" y="4498485"/>
                  <a:pt x="2051257" y="4509394"/>
                  <a:pt x="2079934" y="4509394"/>
                </a:cubicBezTo>
                <a:close/>
                <a:moveTo>
                  <a:pt x="3088582" y="3626025"/>
                </a:moveTo>
                <a:cubicBezTo>
                  <a:pt x="3090381" y="3624451"/>
                  <a:pt x="3092180" y="3622764"/>
                  <a:pt x="3093980" y="3621190"/>
                </a:cubicBezTo>
                <a:cubicBezTo>
                  <a:pt x="3097241" y="3621077"/>
                  <a:pt x="3100503" y="3620965"/>
                  <a:pt x="3103764" y="3620852"/>
                </a:cubicBezTo>
                <a:cubicBezTo>
                  <a:pt x="3101964" y="3622539"/>
                  <a:pt x="3100165" y="3624339"/>
                  <a:pt x="3098366" y="3626025"/>
                </a:cubicBezTo>
                <a:lnTo>
                  <a:pt x="3088582" y="3626025"/>
                </a:lnTo>
                <a:close/>
                <a:moveTo>
                  <a:pt x="3113210" y="3620515"/>
                </a:moveTo>
                <a:cubicBezTo>
                  <a:pt x="3116584" y="3620402"/>
                  <a:pt x="3119958" y="3620290"/>
                  <a:pt x="3123444" y="3620178"/>
                </a:cubicBezTo>
                <a:cubicBezTo>
                  <a:pt x="3121532" y="3622089"/>
                  <a:pt x="3119733" y="3624001"/>
                  <a:pt x="3117821" y="3625913"/>
                </a:cubicBezTo>
                <a:lnTo>
                  <a:pt x="3107587" y="3625913"/>
                </a:lnTo>
                <a:cubicBezTo>
                  <a:pt x="3109499" y="3624226"/>
                  <a:pt x="3111299" y="3622427"/>
                  <a:pt x="3113210" y="3620515"/>
                </a:cubicBezTo>
                <a:close/>
                <a:moveTo>
                  <a:pt x="3121420" y="3612643"/>
                </a:moveTo>
                <a:cubicBezTo>
                  <a:pt x="3123219" y="3610956"/>
                  <a:pt x="3125019" y="3609156"/>
                  <a:pt x="3126818" y="3607470"/>
                </a:cubicBezTo>
                <a:cubicBezTo>
                  <a:pt x="3130079" y="3607245"/>
                  <a:pt x="3133228" y="3607020"/>
                  <a:pt x="3136489" y="3606795"/>
                </a:cubicBezTo>
                <a:cubicBezTo>
                  <a:pt x="3134690" y="3608594"/>
                  <a:pt x="3132891" y="3610506"/>
                  <a:pt x="3131091" y="3612305"/>
                </a:cubicBezTo>
                <a:cubicBezTo>
                  <a:pt x="3127943" y="3612418"/>
                  <a:pt x="3124681" y="3612530"/>
                  <a:pt x="3121420" y="3612643"/>
                </a:cubicBezTo>
                <a:close/>
                <a:moveTo>
                  <a:pt x="3145824" y="3606233"/>
                </a:moveTo>
                <a:cubicBezTo>
                  <a:pt x="3149197" y="3606008"/>
                  <a:pt x="3152571" y="3605783"/>
                  <a:pt x="3155945" y="3605558"/>
                </a:cubicBezTo>
                <a:cubicBezTo>
                  <a:pt x="3154033" y="3607582"/>
                  <a:pt x="3152234" y="3609606"/>
                  <a:pt x="3150322" y="3611743"/>
                </a:cubicBezTo>
                <a:cubicBezTo>
                  <a:pt x="3146948" y="3611856"/>
                  <a:pt x="3143574" y="3611968"/>
                  <a:pt x="3140201" y="3612081"/>
                </a:cubicBezTo>
                <a:cubicBezTo>
                  <a:pt x="3142112" y="3610169"/>
                  <a:pt x="3144024" y="3608144"/>
                  <a:pt x="3145824" y="3606233"/>
                </a:cubicBezTo>
                <a:close/>
                <a:moveTo>
                  <a:pt x="3153921" y="3598023"/>
                </a:moveTo>
                <a:cubicBezTo>
                  <a:pt x="3155720" y="3596111"/>
                  <a:pt x="3157632" y="3594312"/>
                  <a:pt x="3159431" y="3592400"/>
                </a:cubicBezTo>
                <a:cubicBezTo>
                  <a:pt x="3162580" y="3592063"/>
                  <a:pt x="3165841" y="3591725"/>
                  <a:pt x="3168990" y="3591500"/>
                </a:cubicBezTo>
                <a:cubicBezTo>
                  <a:pt x="3167191" y="3593525"/>
                  <a:pt x="3165391" y="3595436"/>
                  <a:pt x="3163479" y="3597461"/>
                </a:cubicBezTo>
                <a:cubicBezTo>
                  <a:pt x="3160218" y="3597686"/>
                  <a:pt x="3157070" y="3597911"/>
                  <a:pt x="3153921" y="3598023"/>
                </a:cubicBezTo>
                <a:close/>
                <a:moveTo>
                  <a:pt x="3178212" y="3590601"/>
                </a:moveTo>
                <a:cubicBezTo>
                  <a:pt x="3181586" y="3590263"/>
                  <a:pt x="3184847" y="3589926"/>
                  <a:pt x="3188108" y="3589589"/>
                </a:cubicBezTo>
                <a:cubicBezTo>
                  <a:pt x="3186196" y="3591838"/>
                  <a:pt x="3184285" y="3593974"/>
                  <a:pt x="3182373" y="3596224"/>
                </a:cubicBezTo>
                <a:cubicBezTo>
                  <a:pt x="3178999" y="3596449"/>
                  <a:pt x="3175738" y="3596674"/>
                  <a:pt x="3172364" y="3596898"/>
                </a:cubicBezTo>
                <a:cubicBezTo>
                  <a:pt x="3174276" y="3594762"/>
                  <a:pt x="3176300" y="3592625"/>
                  <a:pt x="3178212" y="3590601"/>
                </a:cubicBezTo>
                <a:close/>
                <a:moveTo>
                  <a:pt x="3185971" y="3582054"/>
                </a:moveTo>
                <a:cubicBezTo>
                  <a:pt x="3187883" y="3580030"/>
                  <a:pt x="3189683" y="3578005"/>
                  <a:pt x="3191594" y="3575981"/>
                </a:cubicBezTo>
                <a:cubicBezTo>
                  <a:pt x="3194743" y="3575531"/>
                  <a:pt x="3197892" y="3575081"/>
                  <a:pt x="3201041" y="3574744"/>
                </a:cubicBezTo>
                <a:cubicBezTo>
                  <a:pt x="3200029" y="3575869"/>
                  <a:pt x="3199017" y="3577105"/>
                  <a:pt x="3198005" y="3578230"/>
                </a:cubicBezTo>
                <a:cubicBezTo>
                  <a:pt x="3197217" y="3579242"/>
                  <a:pt x="3196318" y="3580142"/>
                  <a:pt x="3195530" y="3581154"/>
                </a:cubicBezTo>
                <a:cubicBezTo>
                  <a:pt x="3192269" y="3581492"/>
                  <a:pt x="3189120" y="3581829"/>
                  <a:pt x="3185971" y="3582054"/>
                </a:cubicBezTo>
                <a:close/>
                <a:moveTo>
                  <a:pt x="3217685" y="3564847"/>
                </a:moveTo>
                <a:cubicBezTo>
                  <a:pt x="3219484" y="3562711"/>
                  <a:pt x="3221396" y="3560574"/>
                  <a:pt x="3223195" y="3558438"/>
                </a:cubicBezTo>
                <a:cubicBezTo>
                  <a:pt x="3226345" y="3557875"/>
                  <a:pt x="3229381" y="3557313"/>
                  <a:pt x="3232417" y="3556863"/>
                </a:cubicBezTo>
                <a:cubicBezTo>
                  <a:pt x="3230618" y="3559112"/>
                  <a:pt x="3228706" y="3561361"/>
                  <a:pt x="3226907" y="3563611"/>
                </a:cubicBezTo>
                <a:cubicBezTo>
                  <a:pt x="3223870" y="3563948"/>
                  <a:pt x="3220722" y="3564398"/>
                  <a:pt x="3217685" y="3564847"/>
                </a:cubicBezTo>
                <a:close/>
                <a:moveTo>
                  <a:pt x="3241526" y="3555176"/>
                </a:moveTo>
                <a:cubicBezTo>
                  <a:pt x="3244788" y="3554614"/>
                  <a:pt x="3248049" y="3554051"/>
                  <a:pt x="3251198" y="3553489"/>
                </a:cubicBezTo>
                <a:cubicBezTo>
                  <a:pt x="3249286" y="3555963"/>
                  <a:pt x="3247374" y="3558438"/>
                  <a:pt x="3245462" y="3560912"/>
                </a:cubicBezTo>
                <a:cubicBezTo>
                  <a:pt x="3242201" y="3561361"/>
                  <a:pt x="3238940" y="3561811"/>
                  <a:pt x="3235678" y="3562261"/>
                </a:cubicBezTo>
                <a:cubicBezTo>
                  <a:pt x="3237703" y="3559899"/>
                  <a:pt x="3239615" y="3557538"/>
                  <a:pt x="3241526" y="3555176"/>
                </a:cubicBezTo>
                <a:close/>
                <a:moveTo>
                  <a:pt x="3239727" y="3547979"/>
                </a:moveTo>
                <a:cubicBezTo>
                  <a:pt x="3236803" y="3548541"/>
                  <a:pt x="3233879" y="3548991"/>
                  <a:pt x="3230955" y="3549553"/>
                </a:cubicBezTo>
                <a:cubicBezTo>
                  <a:pt x="3232642" y="3547529"/>
                  <a:pt x="3234329" y="3545617"/>
                  <a:pt x="3236016" y="3543593"/>
                </a:cubicBezTo>
                <a:cubicBezTo>
                  <a:pt x="3238940" y="3542918"/>
                  <a:pt x="3241864" y="3542356"/>
                  <a:pt x="3244788" y="3541681"/>
                </a:cubicBezTo>
                <a:cubicBezTo>
                  <a:pt x="3243101" y="3543818"/>
                  <a:pt x="3241414" y="3545842"/>
                  <a:pt x="3239727" y="3547979"/>
                </a:cubicBezTo>
                <a:close/>
                <a:moveTo>
                  <a:pt x="3221396" y="3551127"/>
                </a:moveTo>
                <a:cubicBezTo>
                  <a:pt x="3218585" y="3551577"/>
                  <a:pt x="3215886" y="3552140"/>
                  <a:pt x="3213074" y="3552589"/>
                </a:cubicBezTo>
                <a:cubicBezTo>
                  <a:pt x="3214649" y="3550903"/>
                  <a:pt x="3216223" y="3549103"/>
                  <a:pt x="3217798" y="3547416"/>
                </a:cubicBezTo>
                <a:cubicBezTo>
                  <a:pt x="3220609" y="3546854"/>
                  <a:pt x="3223308" y="3546292"/>
                  <a:pt x="3226119" y="3545730"/>
                </a:cubicBezTo>
                <a:cubicBezTo>
                  <a:pt x="3224545" y="3547529"/>
                  <a:pt x="3222971" y="3549328"/>
                  <a:pt x="3221396" y="3551127"/>
                </a:cubicBezTo>
                <a:close/>
                <a:moveTo>
                  <a:pt x="3213749" y="3560012"/>
                </a:moveTo>
                <a:cubicBezTo>
                  <a:pt x="3211949" y="3562036"/>
                  <a:pt x="3210263" y="3564061"/>
                  <a:pt x="3208463" y="3566085"/>
                </a:cubicBezTo>
                <a:cubicBezTo>
                  <a:pt x="3205539" y="3566535"/>
                  <a:pt x="3202503" y="3566872"/>
                  <a:pt x="3199579" y="3567322"/>
                </a:cubicBezTo>
                <a:cubicBezTo>
                  <a:pt x="3201379" y="3565410"/>
                  <a:pt x="3203065" y="3563498"/>
                  <a:pt x="3204865" y="3561586"/>
                </a:cubicBezTo>
                <a:cubicBezTo>
                  <a:pt x="3207788" y="3561024"/>
                  <a:pt x="3210713" y="3560574"/>
                  <a:pt x="3213749" y="3560012"/>
                </a:cubicBezTo>
                <a:close/>
                <a:moveTo>
                  <a:pt x="3189907" y="3568671"/>
                </a:moveTo>
                <a:cubicBezTo>
                  <a:pt x="3187096" y="3569008"/>
                  <a:pt x="3184285" y="3569458"/>
                  <a:pt x="3181473" y="3569796"/>
                </a:cubicBezTo>
                <a:cubicBezTo>
                  <a:pt x="3183160" y="3568109"/>
                  <a:pt x="3184734" y="3566422"/>
                  <a:pt x="3186421" y="3564735"/>
                </a:cubicBezTo>
                <a:cubicBezTo>
                  <a:pt x="3189233" y="3564285"/>
                  <a:pt x="3192044" y="3563835"/>
                  <a:pt x="3194743" y="3563273"/>
                </a:cubicBezTo>
                <a:cubicBezTo>
                  <a:pt x="3193169" y="3565073"/>
                  <a:pt x="3191594" y="3566872"/>
                  <a:pt x="3189907" y="3568671"/>
                </a:cubicBezTo>
                <a:close/>
                <a:moveTo>
                  <a:pt x="3181923" y="3577331"/>
                </a:moveTo>
                <a:cubicBezTo>
                  <a:pt x="3180124" y="3579242"/>
                  <a:pt x="3178437" y="3581154"/>
                  <a:pt x="3176637" y="3583066"/>
                </a:cubicBezTo>
                <a:cubicBezTo>
                  <a:pt x="3173601" y="3583404"/>
                  <a:pt x="3170677" y="3583628"/>
                  <a:pt x="3167641" y="3583966"/>
                </a:cubicBezTo>
                <a:cubicBezTo>
                  <a:pt x="3168653" y="3582841"/>
                  <a:pt x="3169777" y="3581829"/>
                  <a:pt x="3170790" y="3580704"/>
                </a:cubicBezTo>
                <a:cubicBezTo>
                  <a:pt x="3171464" y="3580030"/>
                  <a:pt x="3172139" y="3579242"/>
                  <a:pt x="3172814" y="3578568"/>
                </a:cubicBezTo>
                <a:cubicBezTo>
                  <a:pt x="3175963" y="3578118"/>
                  <a:pt x="3178887" y="3577781"/>
                  <a:pt x="3181923" y="3577331"/>
                </a:cubicBezTo>
                <a:close/>
                <a:moveTo>
                  <a:pt x="3149647" y="3593412"/>
                </a:moveTo>
                <a:cubicBezTo>
                  <a:pt x="3147960" y="3595212"/>
                  <a:pt x="3146161" y="3596898"/>
                  <a:pt x="3144474" y="3598698"/>
                </a:cubicBezTo>
                <a:cubicBezTo>
                  <a:pt x="3141438" y="3598923"/>
                  <a:pt x="3138401" y="3599035"/>
                  <a:pt x="3135365" y="3599260"/>
                </a:cubicBezTo>
                <a:cubicBezTo>
                  <a:pt x="3137052" y="3597573"/>
                  <a:pt x="3138851" y="3595886"/>
                  <a:pt x="3140538" y="3594312"/>
                </a:cubicBezTo>
                <a:cubicBezTo>
                  <a:pt x="3143574" y="3593974"/>
                  <a:pt x="3146611" y="3593637"/>
                  <a:pt x="3149647" y="3593412"/>
                </a:cubicBezTo>
                <a:close/>
                <a:moveTo>
                  <a:pt x="3125581" y="3599935"/>
                </a:moveTo>
                <a:cubicBezTo>
                  <a:pt x="3122769" y="3600160"/>
                  <a:pt x="3119846" y="3600272"/>
                  <a:pt x="3117034" y="3600497"/>
                </a:cubicBezTo>
                <a:cubicBezTo>
                  <a:pt x="3118608" y="3599035"/>
                  <a:pt x="3120295" y="3597573"/>
                  <a:pt x="3121870" y="3596111"/>
                </a:cubicBezTo>
                <a:cubicBezTo>
                  <a:pt x="3124681" y="3595886"/>
                  <a:pt x="3127605" y="3595549"/>
                  <a:pt x="3130416" y="3595324"/>
                </a:cubicBezTo>
                <a:cubicBezTo>
                  <a:pt x="3128730" y="3596786"/>
                  <a:pt x="3127155" y="3598360"/>
                  <a:pt x="3125581" y="3599935"/>
                </a:cubicBezTo>
                <a:close/>
                <a:moveTo>
                  <a:pt x="3117034" y="3608144"/>
                </a:moveTo>
                <a:cubicBezTo>
                  <a:pt x="3115347" y="3609719"/>
                  <a:pt x="3113660" y="3611406"/>
                  <a:pt x="3111973" y="3612980"/>
                </a:cubicBezTo>
                <a:cubicBezTo>
                  <a:pt x="3108937" y="3613093"/>
                  <a:pt x="3105900" y="3613205"/>
                  <a:pt x="3102752" y="3613317"/>
                </a:cubicBezTo>
                <a:cubicBezTo>
                  <a:pt x="3104438" y="3611743"/>
                  <a:pt x="3106126" y="3610281"/>
                  <a:pt x="3107812" y="3608707"/>
                </a:cubicBezTo>
                <a:cubicBezTo>
                  <a:pt x="3110849" y="3608482"/>
                  <a:pt x="3113997" y="3608257"/>
                  <a:pt x="3117034" y="3608144"/>
                </a:cubicBezTo>
                <a:close/>
                <a:moveTo>
                  <a:pt x="3092743" y="3613543"/>
                </a:moveTo>
                <a:cubicBezTo>
                  <a:pt x="3089819" y="3613655"/>
                  <a:pt x="3087007" y="3613767"/>
                  <a:pt x="3084083" y="3613767"/>
                </a:cubicBezTo>
                <a:cubicBezTo>
                  <a:pt x="3085658" y="3612418"/>
                  <a:pt x="3087232" y="3611181"/>
                  <a:pt x="3088807" y="3609831"/>
                </a:cubicBezTo>
                <a:cubicBezTo>
                  <a:pt x="3091731" y="3609606"/>
                  <a:pt x="3094542" y="3609494"/>
                  <a:pt x="3097466" y="3609269"/>
                </a:cubicBezTo>
                <a:cubicBezTo>
                  <a:pt x="3095892" y="3610731"/>
                  <a:pt x="3094317" y="3612193"/>
                  <a:pt x="3092743" y="3613543"/>
                </a:cubicBezTo>
                <a:close/>
                <a:moveTo>
                  <a:pt x="3083971" y="3621527"/>
                </a:moveTo>
                <a:cubicBezTo>
                  <a:pt x="3082284" y="3622989"/>
                  <a:pt x="3080597" y="3624563"/>
                  <a:pt x="3078910" y="3626025"/>
                </a:cubicBezTo>
                <a:lnTo>
                  <a:pt x="3069688" y="3626025"/>
                </a:lnTo>
                <a:cubicBezTo>
                  <a:pt x="3071375" y="3624563"/>
                  <a:pt x="3073062" y="3623214"/>
                  <a:pt x="3074749" y="3621752"/>
                </a:cubicBezTo>
                <a:cubicBezTo>
                  <a:pt x="3077898" y="3621640"/>
                  <a:pt x="3080934" y="3621527"/>
                  <a:pt x="3083971" y="3621527"/>
                </a:cubicBezTo>
                <a:close/>
                <a:moveTo>
                  <a:pt x="3059567" y="3626025"/>
                </a:moveTo>
                <a:lnTo>
                  <a:pt x="3050908" y="3626025"/>
                </a:lnTo>
                <a:cubicBezTo>
                  <a:pt x="3052482" y="3624788"/>
                  <a:pt x="3053944" y="3623551"/>
                  <a:pt x="3055519" y="3622427"/>
                </a:cubicBezTo>
                <a:cubicBezTo>
                  <a:pt x="3058443" y="3622314"/>
                  <a:pt x="3061367" y="3622202"/>
                  <a:pt x="3064178" y="3622202"/>
                </a:cubicBezTo>
                <a:cubicBezTo>
                  <a:pt x="3062716" y="3623439"/>
                  <a:pt x="3061142" y="3624676"/>
                  <a:pt x="3059567" y="3626025"/>
                </a:cubicBezTo>
                <a:close/>
                <a:moveTo>
                  <a:pt x="3040224" y="3626025"/>
                </a:moveTo>
                <a:lnTo>
                  <a:pt x="3032127" y="3626025"/>
                </a:lnTo>
                <a:cubicBezTo>
                  <a:pt x="3033477" y="3625013"/>
                  <a:pt x="3034939" y="3624001"/>
                  <a:pt x="3036288" y="3622989"/>
                </a:cubicBezTo>
                <a:cubicBezTo>
                  <a:pt x="3038987" y="3622877"/>
                  <a:pt x="3041686" y="3622877"/>
                  <a:pt x="3044385" y="3622764"/>
                </a:cubicBezTo>
                <a:cubicBezTo>
                  <a:pt x="3043036" y="3623776"/>
                  <a:pt x="3041574" y="3624901"/>
                  <a:pt x="3040224" y="3626025"/>
                </a:cubicBezTo>
                <a:close/>
                <a:moveTo>
                  <a:pt x="3030553" y="3633673"/>
                </a:moveTo>
                <a:cubicBezTo>
                  <a:pt x="2809570" y="3808884"/>
                  <a:pt x="2612879" y="3975437"/>
                  <a:pt x="2554625" y="4134904"/>
                </a:cubicBezTo>
                <a:cubicBezTo>
                  <a:pt x="2512228" y="4251187"/>
                  <a:pt x="2132903" y="4422238"/>
                  <a:pt x="2033264" y="4422238"/>
                </a:cubicBezTo>
                <a:cubicBezTo>
                  <a:pt x="2006948" y="4422238"/>
                  <a:pt x="1955667" y="4411441"/>
                  <a:pt x="1892690" y="4392098"/>
                </a:cubicBezTo>
                <a:cubicBezTo>
                  <a:pt x="1886842" y="4382202"/>
                  <a:pt x="1880994" y="4372193"/>
                  <a:pt x="1874921" y="4362184"/>
                </a:cubicBezTo>
                <a:cubicBezTo>
                  <a:pt x="1936099" y="4379953"/>
                  <a:pt x="1985694" y="4389961"/>
                  <a:pt x="2009872" y="4389961"/>
                </a:cubicBezTo>
                <a:cubicBezTo>
                  <a:pt x="2098153" y="4389961"/>
                  <a:pt x="2491760" y="4231844"/>
                  <a:pt x="2534945" y="4113424"/>
                </a:cubicBezTo>
                <a:cubicBezTo>
                  <a:pt x="2590275" y="3961716"/>
                  <a:pt x="2793713" y="3801912"/>
                  <a:pt x="3021556" y="3633560"/>
                </a:cubicBezTo>
                <a:lnTo>
                  <a:pt x="3030553" y="3633560"/>
                </a:lnTo>
                <a:close/>
                <a:moveTo>
                  <a:pt x="2531121" y="4109488"/>
                </a:moveTo>
                <a:cubicBezTo>
                  <a:pt x="2489848" y="4222735"/>
                  <a:pt x="2095791" y="4382314"/>
                  <a:pt x="2009985" y="4382314"/>
                </a:cubicBezTo>
                <a:cubicBezTo>
                  <a:pt x="1985019" y="4382314"/>
                  <a:pt x="1933288" y="4371743"/>
                  <a:pt x="1869523" y="4352963"/>
                </a:cubicBezTo>
                <a:cubicBezTo>
                  <a:pt x="1863675" y="4343291"/>
                  <a:pt x="1857827" y="4333620"/>
                  <a:pt x="1851867" y="4323948"/>
                </a:cubicBezTo>
                <a:cubicBezTo>
                  <a:pt x="1912932" y="4340592"/>
                  <a:pt x="1962302" y="4350039"/>
                  <a:pt x="1986706" y="4350039"/>
                </a:cubicBezTo>
                <a:cubicBezTo>
                  <a:pt x="2073974" y="4350039"/>
                  <a:pt x="2471855" y="4196756"/>
                  <a:pt x="2511553" y="4087896"/>
                </a:cubicBezTo>
                <a:cubicBezTo>
                  <a:pt x="2563959" y="3944285"/>
                  <a:pt x="2770322" y="3792915"/>
                  <a:pt x="3002325" y="3633448"/>
                </a:cubicBezTo>
                <a:lnTo>
                  <a:pt x="3010535" y="3633448"/>
                </a:lnTo>
                <a:cubicBezTo>
                  <a:pt x="2785729" y="3799888"/>
                  <a:pt x="2586451" y="3958118"/>
                  <a:pt x="2531121" y="4109488"/>
                </a:cubicBezTo>
                <a:close/>
                <a:moveTo>
                  <a:pt x="1861538" y="4350713"/>
                </a:moveTo>
                <a:cubicBezTo>
                  <a:pt x="1857490" y="4349476"/>
                  <a:pt x="1853554" y="4348239"/>
                  <a:pt x="1849393" y="4347002"/>
                </a:cubicBezTo>
                <a:cubicBezTo>
                  <a:pt x="1843545" y="4337556"/>
                  <a:pt x="1837585" y="4327997"/>
                  <a:pt x="1831624" y="4318438"/>
                </a:cubicBezTo>
                <a:cubicBezTo>
                  <a:pt x="1835785" y="4319674"/>
                  <a:pt x="1839834" y="4320799"/>
                  <a:pt x="1843882" y="4321924"/>
                </a:cubicBezTo>
                <a:cubicBezTo>
                  <a:pt x="1849843" y="4331483"/>
                  <a:pt x="1855691" y="4341154"/>
                  <a:pt x="1861538" y="4350713"/>
                </a:cubicBezTo>
                <a:close/>
                <a:moveTo>
                  <a:pt x="1825327" y="4308428"/>
                </a:moveTo>
                <a:cubicBezTo>
                  <a:pt x="1819141" y="4298645"/>
                  <a:pt x="1812844" y="4288861"/>
                  <a:pt x="1806546" y="4279077"/>
                </a:cubicBezTo>
                <a:cubicBezTo>
                  <a:pt x="1810819" y="4280201"/>
                  <a:pt x="1814980" y="4281326"/>
                  <a:pt x="1819141" y="4282450"/>
                </a:cubicBezTo>
                <a:cubicBezTo>
                  <a:pt x="1825439" y="4292347"/>
                  <a:pt x="1831624" y="4302131"/>
                  <a:pt x="1837810" y="4311915"/>
                </a:cubicBezTo>
                <a:cubicBezTo>
                  <a:pt x="1833649" y="4310790"/>
                  <a:pt x="1829488" y="4309553"/>
                  <a:pt x="1825327" y="4308428"/>
                </a:cubicBezTo>
                <a:close/>
                <a:moveTo>
                  <a:pt x="1817005" y="4305955"/>
                </a:moveTo>
                <a:cubicBezTo>
                  <a:pt x="1812956" y="4304717"/>
                  <a:pt x="1809020" y="4303593"/>
                  <a:pt x="1804859" y="4302243"/>
                </a:cubicBezTo>
                <a:cubicBezTo>
                  <a:pt x="1798674" y="4292572"/>
                  <a:pt x="1792376" y="4283013"/>
                  <a:pt x="1785966" y="4273229"/>
                </a:cubicBezTo>
                <a:cubicBezTo>
                  <a:pt x="1790127" y="4274353"/>
                  <a:pt x="1794175" y="4275591"/>
                  <a:pt x="1798224" y="4276715"/>
                </a:cubicBezTo>
                <a:cubicBezTo>
                  <a:pt x="1804522" y="4286499"/>
                  <a:pt x="1810819" y="4296170"/>
                  <a:pt x="1817005" y="4305955"/>
                </a:cubicBezTo>
                <a:close/>
                <a:moveTo>
                  <a:pt x="1779893" y="4264120"/>
                </a:moveTo>
                <a:cubicBezTo>
                  <a:pt x="1773258" y="4254111"/>
                  <a:pt x="1766510" y="4244102"/>
                  <a:pt x="1759650" y="4234093"/>
                </a:cubicBezTo>
                <a:cubicBezTo>
                  <a:pt x="1763924" y="4235218"/>
                  <a:pt x="1768085" y="4236342"/>
                  <a:pt x="1772246" y="4237467"/>
                </a:cubicBezTo>
                <a:cubicBezTo>
                  <a:pt x="1778993" y="4247588"/>
                  <a:pt x="1785741" y="4257597"/>
                  <a:pt x="1792376" y="4267718"/>
                </a:cubicBezTo>
                <a:cubicBezTo>
                  <a:pt x="1788215" y="4266594"/>
                  <a:pt x="1784054" y="4265357"/>
                  <a:pt x="1779893" y="4264120"/>
                </a:cubicBezTo>
                <a:close/>
                <a:moveTo>
                  <a:pt x="1771346" y="4261646"/>
                </a:moveTo>
                <a:cubicBezTo>
                  <a:pt x="1767298" y="4260408"/>
                  <a:pt x="1763249" y="4259284"/>
                  <a:pt x="1759200" y="4258047"/>
                </a:cubicBezTo>
                <a:cubicBezTo>
                  <a:pt x="1752453" y="4248150"/>
                  <a:pt x="1745705" y="4238254"/>
                  <a:pt x="1738845" y="4228357"/>
                </a:cubicBezTo>
                <a:cubicBezTo>
                  <a:pt x="1743006" y="4229482"/>
                  <a:pt x="1747055" y="4230719"/>
                  <a:pt x="1751216" y="4231731"/>
                </a:cubicBezTo>
                <a:cubicBezTo>
                  <a:pt x="1757964" y="4241740"/>
                  <a:pt x="1764599" y="4251749"/>
                  <a:pt x="1771346" y="4261646"/>
                </a:cubicBezTo>
                <a:close/>
                <a:moveTo>
                  <a:pt x="1750316" y="4255348"/>
                </a:moveTo>
                <a:cubicBezTo>
                  <a:pt x="1746380" y="4254111"/>
                  <a:pt x="1742444" y="4252874"/>
                  <a:pt x="1738508" y="4251637"/>
                </a:cubicBezTo>
                <a:cubicBezTo>
                  <a:pt x="1731761" y="4241965"/>
                  <a:pt x="1724901" y="4232181"/>
                  <a:pt x="1718041" y="4222397"/>
                </a:cubicBezTo>
                <a:cubicBezTo>
                  <a:pt x="1722089" y="4223522"/>
                  <a:pt x="1726025" y="4224759"/>
                  <a:pt x="1729961" y="4225883"/>
                </a:cubicBezTo>
                <a:cubicBezTo>
                  <a:pt x="1736821" y="4235668"/>
                  <a:pt x="1743569" y="4245452"/>
                  <a:pt x="1750316" y="4255348"/>
                </a:cubicBezTo>
                <a:close/>
                <a:moveTo>
                  <a:pt x="1729399" y="4248713"/>
                </a:moveTo>
                <a:cubicBezTo>
                  <a:pt x="1725575" y="4247476"/>
                  <a:pt x="1721752" y="4246238"/>
                  <a:pt x="1717816" y="4245002"/>
                </a:cubicBezTo>
                <a:cubicBezTo>
                  <a:pt x="1711068" y="4235442"/>
                  <a:pt x="1704208" y="4225883"/>
                  <a:pt x="1697235" y="4216212"/>
                </a:cubicBezTo>
                <a:cubicBezTo>
                  <a:pt x="1701172" y="4217449"/>
                  <a:pt x="1704995" y="4218574"/>
                  <a:pt x="1708931" y="4219698"/>
                </a:cubicBezTo>
                <a:cubicBezTo>
                  <a:pt x="1715791" y="4229370"/>
                  <a:pt x="1722651" y="4239041"/>
                  <a:pt x="1729399" y="4248713"/>
                </a:cubicBezTo>
                <a:close/>
                <a:moveTo>
                  <a:pt x="1708481" y="4241853"/>
                </a:moveTo>
                <a:cubicBezTo>
                  <a:pt x="1704770" y="4240616"/>
                  <a:pt x="1701059" y="4239379"/>
                  <a:pt x="1697348" y="4238141"/>
                </a:cubicBezTo>
                <a:cubicBezTo>
                  <a:pt x="1690488" y="4228695"/>
                  <a:pt x="1683628" y="4219248"/>
                  <a:pt x="1676543" y="4209802"/>
                </a:cubicBezTo>
                <a:cubicBezTo>
                  <a:pt x="1680367" y="4211039"/>
                  <a:pt x="1684190" y="4212163"/>
                  <a:pt x="1687901" y="4213288"/>
                </a:cubicBezTo>
                <a:cubicBezTo>
                  <a:pt x="1694874" y="4222847"/>
                  <a:pt x="1701734" y="4232406"/>
                  <a:pt x="1708481" y="4241853"/>
                </a:cubicBezTo>
                <a:close/>
                <a:moveTo>
                  <a:pt x="1687677" y="4234880"/>
                </a:moveTo>
                <a:cubicBezTo>
                  <a:pt x="1684078" y="4233643"/>
                  <a:pt x="1680479" y="4232406"/>
                  <a:pt x="1676993" y="4231169"/>
                </a:cubicBezTo>
                <a:cubicBezTo>
                  <a:pt x="1670133" y="4221948"/>
                  <a:pt x="1663160" y="4212613"/>
                  <a:pt x="1656075" y="4203392"/>
                </a:cubicBezTo>
                <a:cubicBezTo>
                  <a:pt x="1659787" y="4204629"/>
                  <a:pt x="1663385" y="4205753"/>
                  <a:pt x="1666984" y="4206878"/>
                </a:cubicBezTo>
                <a:cubicBezTo>
                  <a:pt x="1673956" y="4216099"/>
                  <a:pt x="1680817" y="4225546"/>
                  <a:pt x="1687677" y="4234880"/>
                </a:cubicBezTo>
                <a:close/>
                <a:moveTo>
                  <a:pt x="1666871" y="4227458"/>
                </a:moveTo>
                <a:cubicBezTo>
                  <a:pt x="1663385" y="4226221"/>
                  <a:pt x="1660011" y="4224984"/>
                  <a:pt x="1656525" y="4223747"/>
                </a:cubicBezTo>
                <a:cubicBezTo>
                  <a:pt x="1649665" y="4214637"/>
                  <a:pt x="1642693" y="4205641"/>
                  <a:pt x="1635495" y="4196419"/>
                </a:cubicBezTo>
                <a:cubicBezTo>
                  <a:pt x="1638982" y="4197656"/>
                  <a:pt x="1642468" y="4198781"/>
                  <a:pt x="1646066" y="4199905"/>
                </a:cubicBezTo>
                <a:cubicBezTo>
                  <a:pt x="1653039" y="4209127"/>
                  <a:pt x="1660011" y="4218349"/>
                  <a:pt x="1666871" y="4227458"/>
                </a:cubicBezTo>
                <a:close/>
                <a:moveTo>
                  <a:pt x="1646179" y="4219923"/>
                </a:moveTo>
                <a:cubicBezTo>
                  <a:pt x="1642918" y="4218686"/>
                  <a:pt x="1639544" y="4217449"/>
                  <a:pt x="1636283" y="4216212"/>
                </a:cubicBezTo>
                <a:cubicBezTo>
                  <a:pt x="1629310" y="4207328"/>
                  <a:pt x="1622338" y="4198443"/>
                  <a:pt x="1615140" y="4189447"/>
                </a:cubicBezTo>
                <a:cubicBezTo>
                  <a:pt x="1618514" y="4190571"/>
                  <a:pt x="1621888" y="4191808"/>
                  <a:pt x="1625262" y="4192933"/>
                </a:cubicBezTo>
                <a:cubicBezTo>
                  <a:pt x="1632234" y="4201930"/>
                  <a:pt x="1639319" y="4210926"/>
                  <a:pt x="1646179" y="4219923"/>
                </a:cubicBezTo>
                <a:close/>
                <a:moveTo>
                  <a:pt x="1625374" y="4212051"/>
                </a:moveTo>
                <a:cubicBezTo>
                  <a:pt x="1622225" y="4210814"/>
                  <a:pt x="1619076" y="4209577"/>
                  <a:pt x="1616040" y="4208340"/>
                </a:cubicBezTo>
                <a:cubicBezTo>
                  <a:pt x="1609067" y="4199681"/>
                  <a:pt x="1601982" y="4190909"/>
                  <a:pt x="1594785" y="4182137"/>
                </a:cubicBezTo>
                <a:cubicBezTo>
                  <a:pt x="1598046" y="4183261"/>
                  <a:pt x="1601195" y="4184498"/>
                  <a:pt x="1604457" y="4185623"/>
                </a:cubicBezTo>
                <a:cubicBezTo>
                  <a:pt x="1611542" y="4194507"/>
                  <a:pt x="1618514" y="4203279"/>
                  <a:pt x="1625374" y="4212051"/>
                </a:cubicBezTo>
                <a:close/>
                <a:moveTo>
                  <a:pt x="1604682" y="4203841"/>
                </a:moveTo>
                <a:cubicBezTo>
                  <a:pt x="1601757" y="4202717"/>
                  <a:pt x="1598834" y="4201480"/>
                  <a:pt x="1595910" y="4200243"/>
                </a:cubicBezTo>
                <a:cubicBezTo>
                  <a:pt x="1588937" y="4191696"/>
                  <a:pt x="1581852" y="4183149"/>
                  <a:pt x="1574655" y="4174602"/>
                </a:cubicBezTo>
                <a:cubicBezTo>
                  <a:pt x="1577691" y="4175726"/>
                  <a:pt x="1580728" y="4176851"/>
                  <a:pt x="1583652" y="4177976"/>
                </a:cubicBezTo>
                <a:cubicBezTo>
                  <a:pt x="1590737" y="4186748"/>
                  <a:pt x="1597822" y="4195294"/>
                  <a:pt x="1604682" y="4203841"/>
                </a:cubicBezTo>
                <a:close/>
                <a:moveTo>
                  <a:pt x="1583989" y="4195407"/>
                </a:moveTo>
                <a:cubicBezTo>
                  <a:pt x="1581290" y="4194282"/>
                  <a:pt x="1578478" y="4193045"/>
                  <a:pt x="1575779" y="4191921"/>
                </a:cubicBezTo>
                <a:cubicBezTo>
                  <a:pt x="1568695" y="4183599"/>
                  <a:pt x="1561610" y="4175277"/>
                  <a:pt x="1554412" y="4166842"/>
                </a:cubicBezTo>
                <a:cubicBezTo>
                  <a:pt x="1557224" y="4167967"/>
                  <a:pt x="1560035" y="4169091"/>
                  <a:pt x="1562847" y="4170104"/>
                </a:cubicBezTo>
                <a:cubicBezTo>
                  <a:pt x="1570044" y="4178651"/>
                  <a:pt x="1577016" y="4187085"/>
                  <a:pt x="1583989" y="4195407"/>
                </a:cubicBezTo>
                <a:close/>
                <a:moveTo>
                  <a:pt x="1593773" y="4207215"/>
                </a:moveTo>
                <a:cubicBezTo>
                  <a:pt x="1600633" y="4215537"/>
                  <a:pt x="1607380" y="4223859"/>
                  <a:pt x="1614128" y="4232069"/>
                </a:cubicBezTo>
                <a:cubicBezTo>
                  <a:pt x="1611654" y="4230944"/>
                  <a:pt x="1609180" y="4229932"/>
                  <a:pt x="1606706" y="4228807"/>
                </a:cubicBezTo>
                <a:cubicBezTo>
                  <a:pt x="1599958" y="4220598"/>
                  <a:pt x="1593098" y="4212388"/>
                  <a:pt x="1586013" y="4204066"/>
                </a:cubicBezTo>
                <a:cubicBezTo>
                  <a:pt x="1588600" y="4205079"/>
                  <a:pt x="1591186" y="4206203"/>
                  <a:pt x="1593773" y="4207215"/>
                </a:cubicBezTo>
                <a:close/>
                <a:moveTo>
                  <a:pt x="1605469" y="4211939"/>
                </a:moveTo>
                <a:cubicBezTo>
                  <a:pt x="1608280" y="4213063"/>
                  <a:pt x="1611092" y="4214188"/>
                  <a:pt x="1613903" y="4215312"/>
                </a:cubicBezTo>
                <a:cubicBezTo>
                  <a:pt x="1620763" y="4223859"/>
                  <a:pt x="1627398" y="4232294"/>
                  <a:pt x="1634033" y="4240728"/>
                </a:cubicBezTo>
                <a:cubicBezTo>
                  <a:pt x="1631334" y="4239603"/>
                  <a:pt x="1628635" y="4238479"/>
                  <a:pt x="1625936" y="4237354"/>
                </a:cubicBezTo>
                <a:cubicBezTo>
                  <a:pt x="1619301" y="4228920"/>
                  <a:pt x="1612329" y="4220373"/>
                  <a:pt x="1605469" y="4211939"/>
                </a:cubicBezTo>
                <a:close/>
                <a:moveTo>
                  <a:pt x="1624924" y="4219586"/>
                </a:moveTo>
                <a:cubicBezTo>
                  <a:pt x="1627961" y="4220710"/>
                  <a:pt x="1630997" y="4221835"/>
                  <a:pt x="1633921" y="4223072"/>
                </a:cubicBezTo>
                <a:cubicBezTo>
                  <a:pt x="1640668" y="4231731"/>
                  <a:pt x="1647416" y="4240391"/>
                  <a:pt x="1654051" y="4248938"/>
                </a:cubicBezTo>
                <a:cubicBezTo>
                  <a:pt x="1651127" y="4247701"/>
                  <a:pt x="1648203" y="4246576"/>
                  <a:pt x="1645279" y="4245339"/>
                </a:cubicBezTo>
                <a:cubicBezTo>
                  <a:pt x="1638644" y="4236792"/>
                  <a:pt x="1631897" y="4228245"/>
                  <a:pt x="1624924" y="4219586"/>
                </a:cubicBezTo>
                <a:close/>
                <a:moveTo>
                  <a:pt x="1644717" y="4227008"/>
                </a:moveTo>
                <a:cubicBezTo>
                  <a:pt x="1647866" y="4228133"/>
                  <a:pt x="1651127" y="4229370"/>
                  <a:pt x="1654276" y="4230494"/>
                </a:cubicBezTo>
                <a:cubicBezTo>
                  <a:pt x="1661024" y="4239379"/>
                  <a:pt x="1667659" y="4248150"/>
                  <a:pt x="1674181" y="4256922"/>
                </a:cubicBezTo>
                <a:cubicBezTo>
                  <a:pt x="1671032" y="4255685"/>
                  <a:pt x="1667996" y="4254448"/>
                  <a:pt x="1664847" y="4253211"/>
                </a:cubicBezTo>
                <a:cubicBezTo>
                  <a:pt x="1658212" y="4244552"/>
                  <a:pt x="1651465" y="4235780"/>
                  <a:pt x="1644717" y="4227008"/>
                </a:cubicBezTo>
                <a:close/>
                <a:moveTo>
                  <a:pt x="1664510" y="4234206"/>
                </a:moveTo>
                <a:cubicBezTo>
                  <a:pt x="1667884" y="4235442"/>
                  <a:pt x="1671257" y="4236567"/>
                  <a:pt x="1674631" y="4237804"/>
                </a:cubicBezTo>
                <a:cubicBezTo>
                  <a:pt x="1681266" y="4246801"/>
                  <a:pt x="1687901" y="4255685"/>
                  <a:pt x="1694424" y="4264682"/>
                </a:cubicBezTo>
                <a:cubicBezTo>
                  <a:pt x="1691163" y="4263445"/>
                  <a:pt x="1687901" y="4262208"/>
                  <a:pt x="1684640" y="4260971"/>
                </a:cubicBezTo>
                <a:cubicBezTo>
                  <a:pt x="1677892" y="4252087"/>
                  <a:pt x="1671257" y="4243202"/>
                  <a:pt x="1664510" y="4234206"/>
                </a:cubicBezTo>
                <a:close/>
                <a:moveTo>
                  <a:pt x="1684415" y="4241178"/>
                </a:moveTo>
                <a:cubicBezTo>
                  <a:pt x="1687901" y="4242415"/>
                  <a:pt x="1691500" y="4243540"/>
                  <a:pt x="1694986" y="4244777"/>
                </a:cubicBezTo>
                <a:cubicBezTo>
                  <a:pt x="1701621" y="4253886"/>
                  <a:pt x="1708144" y="4262995"/>
                  <a:pt x="1714667" y="4272104"/>
                </a:cubicBezTo>
                <a:cubicBezTo>
                  <a:pt x="1711180" y="4270867"/>
                  <a:pt x="1707807" y="4269630"/>
                  <a:pt x="1704320" y="4268281"/>
                </a:cubicBezTo>
                <a:cubicBezTo>
                  <a:pt x="1697685" y="4259396"/>
                  <a:pt x="1691163" y="4250287"/>
                  <a:pt x="1684415" y="4241178"/>
                </a:cubicBezTo>
                <a:close/>
                <a:moveTo>
                  <a:pt x="1722426" y="4283125"/>
                </a:moveTo>
                <a:cubicBezTo>
                  <a:pt x="1728724" y="4292009"/>
                  <a:pt x="1734909" y="4300781"/>
                  <a:pt x="1740982" y="4309553"/>
                </a:cubicBezTo>
                <a:cubicBezTo>
                  <a:pt x="1737721" y="4308316"/>
                  <a:pt x="1734459" y="4307079"/>
                  <a:pt x="1731198" y="4305730"/>
                </a:cubicBezTo>
                <a:cubicBezTo>
                  <a:pt x="1725013" y="4297070"/>
                  <a:pt x="1718828" y="4288298"/>
                  <a:pt x="1712418" y="4279414"/>
                </a:cubicBezTo>
                <a:cubicBezTo>
                  <a:pt x="1715679" y="4280764"/>
                  <a:pt x="1719053" y="4281888"/>
                  <a:pt x="1722426" y="4283125"/>
                </a:cubicBezTo>
                <a:close/>
                <a:moveTo>
                  <a:pt x="1731873" y="4286499"/>
                </a:moveTo>
                <a:cubicBezTo>
                  <a:pt x="1735359" y="4287736"/>
                  <a:pt x="1738958" y="4288973"/>
                  <a:pt x="1742444" y="4290210"/>
                </a:cubicBezTo>
                <a:cubicBezTo>
                  <a:pt x="1748629" y="4299207"/>
                  <a:pt x="1754815" y="4308204"/>
                  <a:pt x="1760887" y="4317088"/>
                </a:cubicBezTo>
                <a:cubicBezTo>
                  <a:pt x="1757514" y="4315851"/>
                  <a:pt x="1754027" y="4314501"/>
                  <a:pt x="1750541" y="4313264"/>
                </a:cubicBezTo>
                <a:cubicBezTo>
                  <a:pt x="1744356" y="4304380"/>
                  <a:pt x="1738171" y="4295496"/>
                  <a:pt x="1731873" y="4286499"/>
                </a:cubicBezTo>
                <a:close/>
                <a:moveTo>
                  <a:pt x="1751553" y="4293247"/>
                </a:moveTo>
                <a:cubicBezTo>
                  <a:pt x="1755264" y="4294484"/>
                  <a:pt x="1758863" y="4295721"/>
                  <a:pt x="1762462" y="4296958"/>
                </a:cubicBezTo>
                <a:cubicBezTo>
                  <a:pt x="1768647" y="4306067"/>
                  <a:pt x="1774720" y="4315176"/>
                  <a:pt x="1780680" y="4324173"/>
                </a:cubicBezTo>
                <a:cubicBezTo>
                  <a:pt x="1777082" y="4322936"/>
                  <a:pt x="1773483" y="4321586"/>
                  <a:pt x="1769884" y="4320349"/>
                </a:cubicBezTo>
                <a:cubicBezTo>
                  <a:pt x="1763924" y="4311465"/>
                  <a:pt x="1757851" y="4302356"/>
                  <a:pt x="1751553" y="4293247"/>
                </a:cubicBezTo>
                <a:close/>
                <a:moveTo>
                  <a:pt x="1771459" y="4299882"/>
                </a:moveTo>
                <a:cubicBezTo>
                  <a:pt x="1775282" y="4301119"/>
                  <a:pt x="1778993" y="4302356"/>
                  <a:pt x="1782705" y="4303481"/>
                </a:cubicBezTo>
                <a:cubicBezTo>
                  <a:pt x="1788777" y="4312702"/>
                  <a:pt x="1794850" y="4321924"/>
                  <a:pt x="1800811" y="4331145"/>
                </a:cubicBezTo>
                <a:cubicBezTo>
                  <a:pt x="1797099" y="4329908"/>
                  <a:pt x="1793388" y="4328559"/>
                  <a:pt x="1789677" y="4327322"/>
                </a:cubicBezTo>
                <a:cubicBezTo>
                  <a:pt x="1783717" y="4318325"/>
                  <a:pt x="1777644" y="4309104"/>
                  <a:pt x="1771459" y="4299882"/>
                </a:cubicBezTo>
                <a:close/>
                <a:moveTo>
                  <a:pt x="1806996" y="4340705"/>
                </a:moveTo>
                <a:cubicBezTo>
                  <a:pt x="1813181" y="4350376"/>
                  <a:pt x="1819366" y="4359935"/>
                  <a:pt x="1825327" y="4369494"/>
                </a:cubicBezTo>
                <a:cubicBezTo>
                  <a:pt x="1821728" y="4368257"/>
                  <a:pt x="1818129" y="4366907"/>
                  <a:pt x="1814531" y="4365558"/>
                </a:cubicBezTo>
                <a:cubicBezTo>
                  <a:pt x="1808458" y="4356111"/>
                  <a:pt x="1802272" y="4346552"/>
                  <a:pt x="1795975" y="4336881"/>
                </a:cubicBezTo>
                <a:cubicBezTo>
                  <a:pt x="1799686" y="4338230"/>
                  <a:pt x="1803397" y="4339580"/>
                  <a:pt x="1806996" y="4340705"/>
                </a:cubicBezTo>
                <a:close/>
                <a:moveTo>
                  <a:pt x="1831512" y="4379391"/>
                </a:moveTo>
                <a:cubicBezTo>
                  <a:pt x="1837472" y="4388949"/>
                  <a:pt x="1843433" y="4398508"/>
                  <a:pt x="1849280" y="4407843"/>
                </a:cubicBezTo>
                <a:cubicBezTo>
                  <a:pt x="1845794" y="4406493"/>
                  <a:pt x="1842420" y="4405256"/>
                  <a:pt x="1838934" y="4403907"/>
                </a:cubicBezTo>
                <a:cubicBezTo>
                  <a:pt x="1833086" y="4394572"/>
                  <a:pt x="1827126" y="4385126"/>
                  <a:pt x="1821053" y="4375567"/>
                </a:cubicBezTo>
                <a:cubicBezTo>
                  <a:pt x="1824539" y="4376916"/>
                  <a:pt x="1828026" y="4378153"/>
                  <a:pt x="1831512" y="4379391"/>
                </a:cubicBezTo>
                <a:close/>
                <a:moveTo>
                  <a:pt x="1840059" y="4382314"/>
                </a:moveTo>
                <a:cubicBezTo>
                  <a:pt x="1843770" y="4383552"/>
                  <a:pt x="1847369" y="4384788"/>
                  <a:pt x="1850967" y="4386026"/>
                </a:cubicBezTo>
                <a:cubicBezTo>
                  <a:pt x="1856928" y="4395810"/>
                  <a:pt x="1862776" y="4405369"/>
                  <a:pt x="1868511" y="4414927"/>
                </a:cubicBezTo>
                <a:cubicBezTo>
                  <a:pt x="1864912" y="4413691"/>
                  <a:pt x="1861426" y="4412341"/>
                  <a:pt x="1857715" y="4410992"/>
                </a:cubicBezTo>
                <a:cubicBezTo>
                  <a:pt x="1851979" y="4401545"/>
                  <a:pt x="1846132" y="4391986"/>
                  <a:pt x="1840059" y="4382314"/>
                </a:cubicBezTo>
                <a:close/>
                <a:moveTo>
                  <a:pt x="1859289" y="4388837"/>
                </a:moveTo>
                <a:cubicBezTo>
                  <a:pt x="1863113" y="4390074"/>
                  <a:pt x="1866824" y="4391311"/>
                  <a:pt x="1870648" y="4392548"/>
                </a:cubicBezTo>
                <a:cubicBezTo>
                  <a:pt x="1876608" y="4402445"/>
                  <a:pt x="1882456" y="4412229"/>
                  <a:pt x="1888079" y="4421900"/>
                </a:cubicBezTo>
                <a:cubicBezTo>
                  <a:pt x="1884368" y="4420663"/>
                  <a:pt x="1880657" y="4419314"/>
                  <a:pt x="1876945" y="4417964"/>
                </a:cubicBezTo>
                <a:cubicBezTo>
                  <a:pt x="1871098" y="4408405"/>
                  <a:pt x="1865250" y="4398621"/>
                  <a:pt x="1859289" y="4388837"/>
                </a:cubicBezTo>
                <a:close/>
                <a:moveTo>
                  <a:pt x="1893589" y="4431347"/>
                </a:moveTo>
                <a:cubicBezTo>
                  <a:pt x="1899100" y="4440906"/>
                  <a:pt x="1904610" y="4450240"/>
                  <a:pt x="1909896" y="4459574"/>
                </a:cubicBezTo>
                <a:cubicBezTo>
                  <a:pt x="1906297" y="4458337"/>
                  <a:pt x="1902699" y="4456987"/>
                  <a:pt x="1899100" y="4455638"/>
                </a:cubicBezTo>
                <a:cubicBezTo>
                  <a:pt x="1893702" y="4446416"/>
                  <a:pt x="1888191" y="4437082"/>
                  <a:pt x="1882568" y="4427523"/>
                </a:cubicBezTo>
                <a:cubicBezTo>
                  <a:pt x="1886279" y="4428873"/>
                  <a:pt x="1889991" y="4430110"/>
                  <a:pt x="1893589" y="4431347"/>
                </a:cubicBezTo>
                <a:close/>
                <a:moveTo>
                  <a:pt x="1915744" y="4469808"/>
                </a:moveTo>
                <a:cubicBezTo>
                  <a:pt x="1920917" y="4478917"/>
                  <a:pt x="1926090" y="4487914"/>
                  <a:pt x="1931038" y="4496910"/>
                </a:cubicBezTo>
                <a:cubicBezTo>
                  <a:pt x="1927552" y="4495561"/>
                  <a:pt x="1924066" y="4494211"/>
                  <a:pt x="1920580" y="4492862"/>
                </a:cubicBezTo>
                <a:cubicBezTo>
                  <a:pt x="1915519" y="4484090"/>
                  <a:pt x="1910346" y="4475093"/>
                  <a:pt x="1905060" y="4465984"/>
                </a:cubicBezTo>
                <a:cubicBezTo>
                  <a:pt x="1908771" y="4467221"/>
                  <a:pt x="1912258" y="4468571"/>
                  <a:pt x="1915744" y="4469808"/>
                </a:cubicBezTo>
                <a:close/>
                <a:moveTo>
                  <a:pt x="1923728" y="4472619"/>
                </a:moveTo>
                <a:cubicBezTo>
                  <a:pt x="1927440" y="4473856"/>
                  <a:pt x="1931038" y="4475093"/>
                  <a:pt x="1934637" y="4476330"/>
                </a:cubicBezTo>
                <a:cubicBezTo>
                  <a:pt x="1939810" y="4485552"/>
                  <a:pt x="1944871" y="4494774"/>
                  <a:pt x="1949819" y="4503771"/>
                </a:cubicBezTo>
                <a:cubicBezTo>
                  <a:pt x="1946220" y="4502421"/>
                  <a:pt x="1942622" y="4501184"/>
                  <a:pt x="1939023" y="4499834"/>
                </a:cubicBezTo>
                <a:cubicBezTo>
                  <a:pt x="1934075" y="4490837"/>
                  <a:pt x="1929014" y="4481841"/>
                  <a:pt x="1923728" y="4472619"/>
                </a:cubicBezTo>
                <a:close/>
                <a:moveTo>
                  <a:pt x="1955554" y="4514229"/>
                </a:moveTo>
                <a:cubicBezTo>
                  <a:pt x="1960615" y="4523563"/>
                  <a:pt x="1965563" y="4532785"/>
                  <a:pt x="1970512" y="4541894"/>
                </a:cubicBezTo>
                <a:cubicBezTo>
                  <a:pt x="1967025" y="4540545"/>
                  <a:pt x="1963539" y="4539308"/>
                  <a:pt x="1960053" y="4537958"/>
                </a:cubicBezTo>
                <a:cubicBezTo>
                  <a:pt x="1955105" y="4528961"/>
                  <a:pt x="1950156" y="4519852"/>
                  <a:pt x="1944983" y="4510518"/>
                </a:cubicBezTo>
                <a:cubicBezTo>
                  <a:pt x="1948469" y="4511643"/>
                  <a:pt x="1952068" y="4512992"/>
                  <a:pt x="1955554" y="4514229"/>
                </a:cubicBezTo>
                <a:close/>
                <a:moveTo>
                  <a:pt x="1963202" y="4516816"/>
                </a:moveTo>
                <a:cubicBezTo>
                  <a:pt x="2024942" y="4538071"/>
                  <a:pt x="2074986" y="4549204"/>
                  <a:pt x="2103101" y="4549204"/>
                </a:cubicBezTo>
                <a:cubicBezTo>
                  <a:pt x="2208475" y="4549204"/>
                  <a:pt x="2577904" y="4355774"/>
                  <a:pt x="2629298" y="4214863"/>
                </a:cubicBezTo>
                <a:cubicBezTo>
                  <a:pt x="2696436" y="4030991"/>
                  <a:pt x="2887954" y="3837449"/>
                  <a:pt x="3099490" y="3633673"/>
                </a:cubicBezTo>
                <a:lnTo>
                  <a:pt x="3110174" y="3633673"/>
                </a:lnTo>
                <a:cubicBezTo>
                  <a:pt x="2904598" y="3844534"/>
                  <a:pt x="2718703" y="4044824"/>
                  <a:pt x="2648866" y="4236342"/>
                </a:cubicBezTo>
                <a:cubicBezTo>
                  <a:pt x="2597472" y="4377254"/>
                  <a:pt x="2244462" y="4581480"/>
                  <a:pt x="2126380" y="4581480"/>
                </a:cubicBezTo>
                <a:cubicBezTo>
                  <a:pt x="2095679" y="4581480"/>
                  <a:pt x="2041923" y="4568210"/>
                  <a:pt x="1978046" y="4544706"/>
                </a:cubicBezTo>
                <a:cubicBezTo>
                  <a:pt x="1973323" y="4535596"/>
                  <a:pt x="1968375" y="4526262"/>
                  <a:pt x="1963202" y="4516816"/>
                </a:cubicBezTo>
                <a:close/>
                <a:moveTo>
                  <a:pt x="2126493" y="4589015"/>
                </a:moveTo>
                <a:cubicBezTo>
                  <a:pt x="2245362" y="4589015"/>
                  <a:pt x="2601071" y="4382652"/>
                  <a:pt x="2653027" y="4240166"/>
                </a:cubicBezTo>
                <a:cubicBezTo>
                  <a:pt x="2723089" y="4048198"/>
                  <a:pt x="2911571" y="3846333"/>
                  <a:pt x="3119170" y="3633560"/>
                </a:cubicBezTo>
                <a:lnTo>
                  <a:pt x="3130192" y="3633560"/>
                </a:lnTo>
                <a:cubicBezTo>
                  <a:pt x="2928552" y="3853418"/>
                  <a:pt x="2745356" y="4062143"/>
                  <a:pt x="2672595" y="4261533"/>
                </a:cubicBezTo>
                <a:cubicBezTo>
                  <a:pt x="2648641" y="4327209"/>
                  <a:pt x="2560248" y="4415040"/>
                  <a:pt x="2436093" y="4496460"/>
                </a:cubicBezTo>
                <a:cubicBezTo>
                  <a:pt x="2322397" y="4571021"/>
                  <a:pt x="2207351" y="4621066"/>
                  <a:pt x="2149772" y="4621066"/>
                </a:cubicBezTo>
                <a:cubicBezTo>
                  <a:pt x="2115697" y="4621066"/>
                  <a:pt x="2061266" y="4607008"/>
                  <a:pt x="1998176" y="4582492"/>
                </a:cubicBezTo>
                <a:cubicBezTo>
                  <a:pt x="1993341" y="4573158"/>
                  <a:pt x="1988393" y="4563711"/>
                  <a:pt x="1983219" y="4553927"/>
                </a:cubicBezTo>
                <a:cubicBezTo>
                  <a:pt x="2044847" y="4576419"/>
                  <a:pt x="2096578" y="4589015"/>
                  <a:pt x="2126493" y="4589015"/>
                </a:cubicBezTo>
                <a:close/>
                <a:moveTo>
                  <a:pt x="3126593" y="3626025"/>
                </a:moveTo>
                <a:cubicBezTo>
                  <a:pt x="3128617" y="3624001"/>
                  <a:pt x="3130529" y="3621977"/>
                  <a:pt x="3132553" y="3619953"/>
                </a:cubicBezTo>
                <a:cubicBezTo>
                  <a:pt x="3136039" y="3619840"/>
                  <a:pt x="3139638" y="3619728"/>
                  <a:pt x="3143124" y="3619615"/>
                </a:cubicBezTo>
                <a:cubicBezTo>
                  <a:pt x="3141213" y="3621752"/>
                  <a:pt x="3139189" y="3623889"/>
                  <a:pt x="3137277" y="3626025"/>
                </a:cubicBezTo>
                <a:lnTo>
                  <a:pt x="3126593" y="3626025"/>
                </a:lnTo>
                <a:close/>
                <a:moveTo>
                  <a:pt x="3151784" y="3619278"/>
                </a:moveTo>
                <a:cubicBezTo>
                  <a:pt x="3155495" y="3619166"/>
                  <a:pt x="3159094" y="3619053"/>
                  <a:pt x="3162693" y="3618940"/>
                </a:cubicBezTo>
                <a:cubicBezTo>
                  <a:pt x="3160668" y="3621302"/>
                  <a:pt x="3158644" y="3623664"/>
                  <a:pt x="3156620" y="3626025"/>
                </a:cubicBezTo>
                <a:lnTo>
                  <a:pt x="3145598" y="3626025"/>
                </a:lnTo>
                <a:cubicBezTo>
                  <a:pt x="3147623" y="3623776"/>
                  <a:pt x="3149647" y="3621527"/>
                  <a:pt x="3151784" y="3619278"/>
                </a:cubicBezTo>
                <a:close/>
                <a:moveTo>
                  <a:pt x="3158981" y="3611406"/>
                </a:moveTo>
                <a:cubicBezTo>
                  <a:pt x="3161005" y="3609269"/>
                  <a:pt x="3162917" y="3607132"/>
                  <a:pt x="3164942" y="3604996"/>
                </a:cubicBezTo>
                <a:cubicBezTo>
                  <a:pt x="3168428" y="3604771"/>
                  <a:pt x="3171914" y="3604546"/>
                  <a:pt x="3175400" y="3604321"/>
                </a:cubicBezTo>
                <a:cubicBezTo>
                  <a:pt x="3173489" y="3606570"/>
                  <a:pt x="3171464" y="3608819"/>
                  <a:pt x="3169552" y="3611068"/>
                </a:cubicBezTo>
                <a:cubicBezTo>
                  <a:pt x="3165954" y="3611181"/>
                  <a:pt x="3162467" y="3611293"/>
                  <a:pt x="3158981" y="3611406"/>
                </a:cubicBezTo>
                <a:close/>
                <a:moveTo>
                  <a:pt x="3183947" y="3603759"/>
                </a:moveTo>
                <a:cubicBezTo>
                  <a:pt x="3187546" y="3603534"/>
                  <a:pt x="3191145" y="3603309"/>
                  <a:pt x="3194743" y="3603084"/>
                </a:cubicBezTo>
                <a:cubicBezTo>
                  <a:pt x="3192719" y="3605558"/>
                  <a:pt x="3190695" y="3608032"/>
                  <a:pt x="3188671" y="3610506"/>
                </a:cubicBezTo>
                <a:cubicBezTo>
                  <a:pt x="3185072" y="3610618"/>
                  <a:pt x="3181473" y="3610731"/>
                  <a:pt x="3177762" y="3610843"/>
                </a:cubicBezTo>
                <a:cubicBezTo>
                  <a:pt x="3179899" y="3608482"/>
                  <a:pt x="3181923" y="3606120"/>
                  <a:pt x="3183947" y="3603759"/>
                </a:cubicBezTo>
                <a:close/>
                <a:moveTo>
                  <a:pt x="3191032" y="3595662"/>
                </a:moveTo>
                <a:cubicBezTo>
                  <a:pt x="3193056" y="3593300"/>
                  <a:pt x="3195081" y="3591051"/>
                  <a:pt x="3196992" y="3588689"/>
                </a:cubicBezTo>
                <a:cubicBezTo>
                  <a:pt x="3200479" y="3588351"/>
                  <a:pt x="3203853" y="3588014"/>
                  <a:pt x="3207339" y="3587677"/>
                </a:cubicBezTo>
                <a:cubicBezTo>
                  <a:pt x="3205314" y="3590151"/>
                  <a:pt x="3203403" y="3592513"/>
                  <a:pt x="3201379" y="3594987"/>
                </a:cubicBezTo>
                <a:cubicBezTo>
                  <a:pt x="3197892" y="3595099"/>
                  <a:pt x="3194406" y="3595324"/>
                  <a:pt x="3191032" y="3595662"/>
                </a:cubicBezTo>
                <a:close/>
                <a:moveTo>
                  <a:pt x="3215211" y="3587564"/>
                </a:moveTo>
                <a:cubicBezTo>
                  <a:pt x="3215436" y="3587339"/>
                  <a:pt x="3215661" y="3587115"/>
                  <a:pt x="3215886" y="3586777"/>
                </a:cubicBezTo>
                <a:cubicBezTo>
                  <a:pt x="3219484" y="3586440"/>
                  <a:pt x="3222971" y="3585990"/>
                  <a:pt x="3226569" y="3585653"/>
                </a:cubicBezTo>
                <a:cubicBezTo>
                  <a:pt x="3224545" y="3588351"/>
                  <a:pt x="3222521" y="3590938"/>
                  <a:pt x="3220496" y="3593637"/>
                </a:cubicBezTo>
                <a:cubicBezTo>
                  <a:pt x="3216898" y="3593862"/>
                  <a:pt x="3213411" y="3594087"/>
                  <a:pt x="3209813" y="3594424"/>
                </a:cubicBezTo>
                <a:cubicBezTo>
                  <a:pt x="3211500" y="3592063"/>
                  <a:pt x="3213299" y="3589813"/>
                  <a:pt x="3215211" y="3587564"/>
                </a:cubicBezTo>
                <a:close/>
                <a:moveTo>
                  <a:pt x="3222633" y="3578343"/>
                </a:moveTo>
                <a:cubicBezTo>
                  <a:pt x="3224657" y="3575869"/>
                  <a:pt x="3226682" y="3573394"/>
                  <a:pt x="3228706" y="3570920"/>
                </a:cubicBezTo>
                <a:cubicBezTo>
                  <a:pt x="3232080" y="3570470"/>
                  <a:pt x="3235566" y="3570021"/>
                  <a:pt x="3238940" y="3569458"/>
                </a:cubicBezTo>
                <a:cubicBezTo>
                  <a:pt x="3236915" y="3572045"/>
                  <a:pt x="3235004" y="3574631"/>
                  <a:pt x="3232980" y="3577218"/>
                </a:cubicBezTo>
                <a:cubicBezTo>
                  <a:pt x="3229493" y="3577668"/>
                  <a:pt x="3226119" y="3578005"/>
                  <a:pt x="3222633" y="3578343"/>
                </a:cubicBezTo>
                <a:close/>
                <a:moveTo>
                  <a:pt x="3247262" y="3568334"/>
                </a:moveTo>
                <a:cubicBezTo>
                  <a:pt x="3250748" y="3567884"/>
                  <a:pt x="3254347" y="3567322"/>
                  <a:pt x="3257833" y="3566872"/>
                </a:cubicBezTo>
                <a:cubicBezTo>
                  <a:pt x="3255809" y="3569683"/>
                  <a:pt x="3253784" y="3572495"/>
                  <a:pt x="3251648" y="3575306"/>
                </a:cubicBezTo>
                <a:cubicBezTo>
                  <a:pt x="3248161" y="3575644"/>
                  <a:pt x="3244563" y="3576093"/>
                  <a:pt x="3241077" y="3576431"/>
                </a:cubicBezTo>
                <a:cubicBezTo>
                  <a:pt x="3243213" y="3573732"/>
                  <a:pt x="3245238" y="3571033"/>
                  <a:pt x="3247262" y="3568334"/>
                </a:cubicBezTo>
                <a:close/>
                <a:moveTo>
                  <a:pt x="3254009" y="3559674"/>
                </a:moveTo>
                <a:cubicBezTo>
                  <a:pt x="3256034" y="3557088"/>
                  <a:pt x="3258058" y="3554501"/>
                  <a:pt x="3259970" y="3551915"/>
                </a:cubicBezTo>
                <a:cubicBezTo>
                  <a:pt x="3263343" y="3551353"/>
                  <a:pt x="3266717" y="3550678"/>
                  <a:pt x="3269978" y="3550115"/>
                </a:cubicBezTo>
                <a:cubicBezTo>
                  <a:pt x="3267954" y="3552815"/>
                  <a:pt x="3266043" y="3555514"/>
                  <a:pt x="3264018" y="3558212"/>
                </a:cubicBezTo>
                <a:cubicBezTo>
                  <a:pt x="3260757" y="3558662"/>
                  <a:pt x="3257383" y="3559225"/>
                  <a:pt x="3254009" y="3559674"/>
                </a:cubicBezTo>
                <a:close/>
                <a:moveTo>
                  <a:pt x="3278301" y="3548541"/>
                </a:moveTo>
                <a:cubicBezTo>
                  <a:pt x="3281787" y="3547866"/>
                  <a:pt x="3285273" y="3547304"/>
                  <a:pt x="3288647" y="3546629"/>
                </a:cubicBezTo>
                <a:cubicBezTo>
                  <a:pt x="3286623" y="3549553"/>
                  <a:pt x="3284598" y="3552477"/>
                  <a:pt x="3282574" y="3555514"/>
                </a:cubicBezTo>
                <a:cubicBezTo>
                  <a:pt x="3279088" y="3556076"/>
                  <a:pt x="3275601" y="3556526"/>
                  <a:pt x="3272115" y="3557088"/>
                </a:cubicBezTo>
                <a:cubicBezTo>
                  <a:pt x="3274252" y="3554276"/>
                  <a:pt x="3276276" y="3551353"/>
                  <a:pt x="3278301" y="3548541"/>
                </a:cubicBezTo>
                <a:close/>
                <a:moveTo>
                  <a:pt x="3296744" y="3545167"/>
                </a:moveTo>
                <a:cubicBezTo>
                  <a:pt x="3300343" y="3544492"/>
                  <a:pt x="3303829" y="3543818"/>
                  <a:pt x="3307428" y="3543143"/>
                </a:cubicBezTo>
                <a:cubicBezTo>
                  <a:pt x="3305403" y="3546292"/>
                  <a:pt x="3303267" y="3549553"/>
                  <a:pt x="3301242" y="3552702"/>
                </a:cubicBezTo>
                <a:cubicBezTo>
                  <a:pt x="3297644" y="3553264"/>
                  <a:pt x="3294045" y="3553827"/>
                  <a:pt x="3290446" y="3554276"/>
                </a:cubicBezTo>
                <a:cubicBezTo>
                  <a:pt x="3292583" y="3551240"/>
                  <a:pt x="3294607" y="3548204"/>
                  <a:pt x="3296744" y="3545167"/>
                </a:cubicBezTo>
                <a:close/>
                <a:moveTo>
                  <a:pt x="3302817" y="3536395"/>
                </a:moveTo>
                <a:cubicBezTo>
                  <a:pt x="3304841" y="3533472"/>
                  <a:pt x="3306865" y="3530548"/>
                  <a:pt x="3308890" y="3527623"/>
                </a:cubicBezTo>
                <a:cubicBezTo>
                  <a:pt x="3312376" y="3526836"/>
                  <a:pt x="3315749" y="3526049"/>
                  <a:pt x="3319123" y="3525262"/>
                </a:cubicBezTo>
                <a:cubicBezTo>
                  <a:pt x="3317099" y="3528298"/>
                  <a:pt x="3315187" y="3531447"/>
                  <a:pt x="3313163" y="3534484"/>
                </a:cubicBezTo>
                <a:cubicBezTo>
                  <a:pt x="3309677" y="3535158"/>
                  <a:pt x="3306190" y="3535721"/>
                  <a:pt x="3302817" y="3536395"/>
                </a:cubicBezTo>
                <a:close/>
                <a:moveTo>
                  <a:pt x="3326995" y="3523350"/>
                </a:moveTo>
                <a:cubicBezTo>
                  <a:pt x="3330482" y="3522563"/>
                  <a:pt x="3334080" y="3521663"/>
                  <a:pt x="3337567" y="3520876"/>
                </a:cubicBezTo>
                <a:cubicBezTo>
                  <a:pt x="3335542" y="3524250"/>
                  <a:pt x="3333518" y="3527511"/>
                  <a:pt x="3331494" y="3530885"/>
                </a:cubicBezTo>
                <a:cubicBezTo>
                  <a:pt x="3328007" y="3531560"/>
                  <a:pt x="3324409" y="3532234"/>
                  <a:pt x="3320922" y="3532909"/>
                </a:cubicBezTo>
                <a:cubicBezTo>
                  <a:pt x="3322947" y="3529760"/>
                  <a:pt x="3324971" y="3526611"/>
                  <a:pt x="3326995" y="3523350"/>
                </a:cubicBezTo>
                <a:close/>
                <a:moveTo>
                  <a:pt x="3333181" y="3514016"/>
                </a:moveTo>
                <a:cubicBezTo>
                  <a:pt x="3335205" y="3510980"/>
                  <a:pt x="3337117" y="3507943"/>
                  <a:pt x="3339141" y="3504794"/>
                </a:cubicBezTo>
                <a:cubicBezTo>
                  <a:pt x="3342515" y="3503895"/>
                  <a:pt x="3345888" y="3502883"/>
                  <a:pt x="3349262" y="3501983"/>
                </a:cubicBezTo>
                <a:cubicBezTo>
                  <a:pt x="3347350" y="3505132"/>
                  <a:pt x="3345326" y="3508393"/>
                  <a:pt x="3343414" y="3511542"/>
                </a:cubicBezTo>
                <a:cubicBezTo>
                  <a:pt x="3339928" y="3512329"/>
                  <a:pt x="3336554" y="3513229"/>
                  <a:pt x="3333181" y="3514016"/>
                </a:cubicBezTo>
                <a:close/>
                <a:moveTo>
                  <a:pt x="3345439" y="3494898"/>
                </a:moveTo>
                <a:cubicBezTo>
                  <a:pt x="3347350" y="3491974"/>
                  <a:pt x="3349262" y="3489050"/>
                  <a:pt x="3351062" y="3486126"/>
                </a:cubicBezTo>
                <a:cubicBezTo>
                  <a:pt x="3354323" y="3485114"/>
                  <a:pt x="3357472" y="3484102"/>
                  <a:pt x="3360733" y="3482977"/>
                </a:cubicBezTo>
                <a:cubicBezTo>
                  <a:pt x="3358822" y="3486014"/>
                  <a:pt x="3357022" y="3489050"/>
                  <a:pt x="3355110" y="3492086"/>
                </a:cubicBezTo>
                <a:cubicBezTo>
                  <a:pt x="3351961" y="3493098"/>
                  <a:pt x="3348700" y="3493998"/>
                  <a:pt x="3345439" y="3494898"/>
                </a:cubicBezTo>
                <a:close/>
                <a:moveTo>
                  <a:pt x="3368943" y="3480391"/>
                </a:moveTo>
                <a:cubicBezTo>
                  <a:pt x="3372316" y="3479266"/>
                  <a:pt x="3375578" y="3478141"/>
                  <a:pt x="3378839" y="3477129"/>
                </a:cubicBezTo>
                <a:cubicBezTo>
                  <a:pt x="3376927" y="3480391"/>
                  <a:pt x="3375015" y="3483764"/>
                  <a:pt x="3373104" y="3487026"/>
                </a:cubicBezTo>
                <a:cubicBezTo>
                  <a:pt x="3369842" y="3488038"/>
                  <a:pt x="3366469" y="3488937"/>
                  <a:pt x="3363095" y="3489950"/>
                </a:cubicBezTo>
                <a:cubicBezTo>
                  <a:pt x="3365119" y="3486688"/>
                  <a:pt x="3367031" y="3483540"/>
                  <a:pt x="3368943" y="3480391"/>
                </a:cubicBezTo>
                <a:close/>
                <a:moveTo>
                  <a:pt x="3375240" y="3469932"/>
                </a:moveTo>
                <a:cubicBezTo>
                  <a:pt x="3377040" y="3466896"/>
                  <a:pt x="3378951" y="3463859"/>
                  <a:pt x="3380751" y="3460823"/>
                </a:cubicBezTo>
                <a:cubicBezTo>
                  <a:pt x="3383900" y="3459586"/>
                  <a:pt x="3387049" y="3458461"/>
                  <a:pt x="3390197" y="3457224"/>
                </a:cubicBezTo>
                <a:cubicBezTo>
                  <a:pt x="3388398" y="3460373"/>
                  <a:pt x="3386599" y="3463522"/>
                  <a:pt x="3384800" y="3466671"/>
                </a:cubicBezTo>
                <a:cubicBezTo>
                  <a:pt x="3381651" y="3467795"/>
                  <a:pt x="3378502" y="3468920"/>
                  <a:pt x="3375240" y="3469932"/>
                </a:cubicBezTo>
                <a:close/>
                <a:moveTo>
                  <a:pt x="3398520" y="3454075"/>
                </a:moveTo>
                <a:cubicBezTo>
                  <a:pt x="3401781" y="3452838"/>
                  <a:pt x="3405042" y="3451489"/>
                  <a:pt x="3408304" y="3450251"/>
                </a:cubicBezTo>
                <a:cubicBezTo>
                  <a:pt x="3406392" y="3453738"/>
                  <a:pt x="3404592" y="3457112"/>
                  <a:pt x="3402681" y="3460598"/>
                </a:cubicBezTo>
                <a:cubicBezTo>
                  <a:pt x="3399419" y="3461722"/>
                  <a:pt x="3396158" y="3462847"/>
                  <a:pt x="3392784" y="3463971"/>
                </a:cubicBezTo>
                <a:cubicBezTo>
                  <a:pt x="3394696" y="3460710"/>
                  <a:pt x="3396608" y="3457449"/>
                  <a:pt x="3398520" y="3454075"/>
                </a:cubicBezTo>
                <a:close/>
                <a:moveTo>
                  <a:pt x="3416175" y="3447215"/>
                </a:moveTo>
                <a:cubicBezTo>
                  <a:pt x="3419549" y="3445866"/>
                  <a:pt x="3422923" y="3444516"/>
                  <a:pt x="3426185" y="3443167"/>
                </a:cubicBezTo>
                <a:cubicBezTo>
                  <a:pt x="3424273" y="3446878"/>
                  <a:pt x="3422361" y="3450589"/>
                  <a:pt x="3420449" y="3454300"/>
                </a:cubicBezTo>
                <a:cubicBezTo>
                  <a:pt x="3417075" y="3455537"/>
                  <a:pt x="3413701" y="3456662"/>
                  <a:pt x="3410328" y="3457899"/>
                </a:cubicBezTo>
                <a:cubicBezTo>
                  <a:pt x="3412352" y="3454300"/>
                  <a:pt x="3414264" y="3450701"/>
                  <a:pt x="3416175" y="3447215"/>
                </a:cubicBezTo>
                <a:close/>
                <a:moveTo>
                  <a:pt x="3421686" y="3436869"/>
                </a:moveTo>
                <a:cubicBezTo>
                  <a:pt x="3423710" y="3433270"/>
                  <a:pt x="3425622" y="3429559"/>
                  <a:pt x="3427647" y="3425961"/>
                </a:cubicBezTo>
                <a:cubicBezTo>
                  <a:pt x="3430908" y="3424498"/>
                  <a:pt x="3434056" y="3423036"/>
                  <a:pt x="3437206" y="3421574"/>
                </a:cubicBezTo>
                <a:cubicBezTo>
                  <a:pt x="3435294" y="3425398"/>
                  <a:pt x="3433382" y="3429109"/>
                  <a:pt x="3431358" y="3432933"/>
                </a:cubicBezTo>
                <a:cubicBezTo>
                  <a:pt x="3428209" y="3434282"/>
                  <a:pt x="3424947" y="3435632"/>
                  <a:pt x="3421686" y="3436869"/>
                </a:cubicBezTo>
                <a:close/>
                <a:moveTo>
                  <a:pt x="3433494" y="3415164"/>
                </a:moveTo>
                <a:cubicBezTo>
                  <a:pt x="3435518" y="3411341"/>
                  <a:pt x="3437543" y="3407517"/>
                  <a:pt x="3439679" y="3403806"/>
                </a:cubicBezTo>
                <a:cubicBezTo>
                  <a:pt x="3442716" y="3402231"/>
                  <a:pt x="3445752" y="3400657"/>
                  <a:pt x="3448789" y="3399195"/>
                </a:cubicBezTo>
                <a:cubicBezTo>
                  <a:pt x="3446764" y="3403131"/>
                  <a:pt x="3444740" y="3407067"/>
                  <a:pt x="3442716" y="3411003"/>
                </a:cubicBezTo>
                <a:cubicBezTo>
                  <a:pt x="3439679" y="3412353"/>
                  <a:pt x="3436643" y="3413702"/>
                  <a:pt x="3433494" y="3415164"/>
                </a:cubicBezTo>
                <a:close/>
                <a:moveTo>
                  <a:pt x="3445302" y="3393235"/>
                </a:moveTo>
                <a:cubicBezTo>
                  <a:pt x="3447327" y="3389523"/>
                  <a:pt x="3449239" y="3385925"/>
                  <a:pt x="3451263" y="3382214"/>
                </a:cubicBezTo>
                <a:cubicBezTo>
                  <a:pt x="3454187" y="3380639"/>
                  <a:pt x="3456998" y="3378952"/>
                  <a:pt x="3459810" y="3377378"/>
                </a:cubicBezTo>
                <a:cubicBezTo>
                  <a:pt x="3457898" y="3381202"/>
                  <a:pt x="3455986" y="3384913"/>
                  <a:pt x="3454075" y="3388736"/>
                </a:cubicBezTo>
                <a:cubicBezTo>
                  <a:pt x="3451151" y="3390198"/>
                  <a:pt x="3448226" y="3391773"/>
                  <a:pt x="3445302" y="3393235"/>
                </a:cubicBezTo>
                <a:close/>
                <a:moveTo>
                  <a:pt x="3457223" y="3371080"/>
                </a:moveTo>
                <a:cubicBezTo>
                  <a:pt x="3459135" y="3367594"/>
                  <a:pt x="3461047" y="3363995"/>
                  <a:pt x="3462846" y="3360509"/>
                </a:cubicBezTo>
                <a:cubicBezTo>
                  <a:pt x="3465545" y="3358822"/>
                  <a:pt x="3468244" y="3357135"/>
                  <a:pt x="3470943" y="3355448"/>
                </a:cubicBezTo>
                <a:cubicBezTo>
                  <a:pt x="3469144" y="3359047"/>
                  <a:pt x="3467232" y="3362758"/>
                  <a:pt x="3465433" y="3366357"/>
                </a:cubicBezTo>
                <a:cubicBezTo>
                  <a:pt x="3462621" y="3367931"/>
                  <a:pt x="3459922" y="3369506"/>
                  <a:pt x="3457223" y="3371080"/>
                </a:cubicBezTo>
                <a:close/>
                <a:moveTo>
                  <a:pt x="3469144" y="3348701"/>
                </a:moveTo>
                <a:cubicBezTo>
                  <a:pt x="3470943" y="3345327"/>
                  <a:pt x="3472742" y="3341953"/>
                  <a:pt x="3474542" y="3338579"/>
                </a:cubicBezTo>
                <a:cubicBezTo>
                  <a:pt x="3477016" y="3336893"/>
                  <a:pt x="3479603" y="3335206"/>
                  <a:pt x="3481964" y="3333519"/>
                </a:cubicBezTo>
                <a:cubicBezTo>
                  <a:pt x="3480277" y="3337005"/>
                  <a:pt x="3478478" y="3340491"/>
                  <a:pt x="3476791" y="3343865"/>
                </a:cubicBezTo>
                <a:cubicBezTo>
                  <a:pt x="3474205" y="3345552"/>
                  <a:pt x="3471730" y="3347126"/>
                  <a:pt x="3469144" y="3348701"/>
                </a:cubicBezTo>
                <a:close/>
                <a:moveTo>
                  <a:pt x="3471506" y="3332619"/>
                </a:moveTo>
                <a:cubicBezTo>
                  <a:pt x="3469369" y="3334081"/>
                  <a:pt x="3467120" y="3335543"/>
                  <a:pt x="3464983" y="3337005"/>
                </a:cubicBezTo>
                <a:cubicBezTo>
                  <a:pt x="3466557" y="3334194"/>
                  <a:pt x="3468132" y="3331382"/>
                  <a:pt x="3469706" y="3328571"/>
                </a:cubicBezTo>
                <a:cubicBezTo>
                  <a:pt x="3471843" y="3326996"/>
                  <a:pt x="3473980" y="3325422"/>
                  <a:pt x="3476116" y="3323960"/>
                </a:cubicBezTo>
                <a:cubicBezTo>
                  <a:pt x="3474654" y="3326884"/>
                  <a:pt x="3473080" y="3329695"/>
                  <a:pt x="3471506" y="3332619"/>
                </a:cubicBezTo>
                <a:close/>
                <a:moveTo>
                  <a:pt x="3464983" y="3345102"/>
                </a:moveTo>
                <a:cubicBezTo>
                  <a:pt x="3463296" y="3348251"/>
                  <a:pt x="3461609" y="3351400"/>
                  <a:pt x="3459922" y="3354549"/>
                </a:cubicBezTo>
                <a:cubicBezTo>
                  <a:pt x="3457561" y="3356011"/>
                  <a:pt x="3455087" y="3357472"/>
                  <a:pt x="3452725" y="3358935"/>
                </a:cubicBezTo>
                <a:cubicBezTo>
                  <a:pt x="3454412" y="3355898"/>
                  <a:pt x="3456211" y="3352862"/>
                  <a:pt x="3457898" y="3349825"/>
                </a:cubicBezTo>
                <a:cubicBezTo>
                  <a:pt x="3460260" y="3348139"/>
                  <a:pt x="3462621" y="3346564"/>
                  <a:pt x="3464983" y="3345102"/>
                </a:cubicBezTo>
                <a:close/>
                <a:moveTo>
                  <a:pt x="3443053" y="3364670"/>
                </a:moveTo>
                <a:cubicBezTo>
                  <a:pt x="3440804" y="3366020"/>
                  <a:pt x="3438555" y="3367369"/>
                  <a:pt x="3436306" y="3368718"/>
                </a:cubicBezTo>
                <a:cubicBezTo>
                  <a:pt x="3437880" y="3366020"/>
                  <a:pt x="3439567" y="3363321"/>
                  <a:pt x="3441141" y="3360621"/>
                </a:cubicBezTo>
                <a:cubicBezTo>
                  <a:pt x="3443391" y="3359160"/>
                  <a:pt x="3445528" y="3357810"/>
                  <a:pt x="3447777" y="3356348"/>
                </a:cubicBezTo>
                <a:cubicBezTo>
                  <a:pt x="3446202" y="3359047"/>
                  <a:pt x="3444628" y="3361859"/>
                  <a:pt x="3443053" y="3364670"/>
                </a:cubicBezTo>
                <a:close/>
                <a:moveTo>
                  <a:pt x="3436418" y="3376478"/>
                </a:moveTo>
                <a:cubicBezTo>
                  <a:pt x="3434732" y="3379515"/>
                  <a:pt x="3433044" y="3382438"/>
                  <a:pt x="3431358" y="3385475"/>
                </a:cubicBezTo>
                <a:cubicBezTo>
                  <a:pt x="3428883" y="3386825"/>
                  <a:pt x="3426409" y="3388174"/>
                  <a:pt x="3423935" y="3389411"/>
                </a:cubicBezTo>
                <a:cubicBezTo>
                  <a:pt x="3425622" y="3386487"/>
                  <a:pt x="3427421" y="3383676"/>
                  <a:pt x="3429109" y="3380752"/>
                </a:cubicBezTo>
                <a:cubicBezTo>
                  <a:pt x="3431583" y="3379290"/>
                  <a:pt x="3434056" y="3377828"/>
                  <a:pt x="3436418" y="3376478"/>
                </a:cubicBezTo>
                <a:close/>
                <a:moveTo>
                  <a:pt x="3414376" y="3394472"/>
                </a:moveTo>
                <a:cubicBezTo>
                  <a:pt x="3412127" y="3395709"/>
                  <a:pt x="3409766" y="3396833"/>
                  <a:pt x="3407516" y="3398070"/>
                </a:cubicBezTo>
                <a:cubicBezTo>
                  <a:pt x="3409091" y="3395484"/>
                  <a:pt x="3410778" y="3392897"/>
                  <a:pt x="3412352" y="3390311"/>
                </a:cubicBezTo>
                <a:cubicBezTo>
                  <a:pt x="3414601" y="3388961"/>
                  <a:pt x="3416963" y="3387724"/>
                  <a:pt x="3419212" y="3386375"/>
                </a:cubicBezTo>
                <a:cubicBezTo>
                  <a:pt x="3417525" y="3389186"/>
                  <a:pt x="3415951" y="3391885"/>
                  <a:pt x="3414376" y="3394472"/>
                </a:cubicBezTo>
                <a:close/>
                <a:moveTo>
                  <a:pt x="3407516" y="3405830"/>
                </a:moveTo>
                <a:cubicBezTo>
                  <a:pt x="3405829" y="3408642"/>
                  <a:pt x="3404030" y="3411565"/>
                  <a:pt x="3402343" y="3414377"/>
                </a:cubicBezTo>
                <a:cubicBezTo>
                  <a:pt x="3399869" y="3415614"/>
                  <a:pt x="3397282" y="3416739"/>
                  <a:pt x="3394808" y="3417976"/>
                </a:cubicBezTo>
                <a:cubicBezTo>
                  <a:pt x="3396608" y="3415277"/>
                  <a:pt x="3398295" y="3412465"/>
                  <a:pt x="3400094" y="3409766"/>
                </a:cubicBezTo>
                <a:cubicBezTo>
                  <a:pt x="3402568" y="3408417"/>
                  <a:pt x="3405155" y="3407067"/>
                  <a:pt x="3407516" y="3405830"/>
                </a:cubicBezTo>
                <a:close/>
                <a:moveTo>
                  <a:pt x="3385249" y="3422362"/>
                </a:moveTo>
                <a:cubicBezTo>
                  <a:pt x="3382888" y="3423486"/>
                  <a:pt x="3380526" y="3424498"/>
                  <a:pt x="3378165" y="3425623"/>
                </a:cubicBezTo>
                <a:cubicBezTo>
                  <a:pt x="3379851" y="3423149"/>
                  <a:pt x="3381426" y="3420787"/>
                  <a:pt x="3383112" y="3418313"/>
                </a:cubicBezTo>
                <a:cubicBezTo>
                  <a:pt x="3385474" y="3417076"/>
                  <a:pt x="3387836" y="3415951"/>
                  <a:pt x="3390085" y="3414715"/>
                </a:cubicBezTo>
                <a:cubicBezTo>
                  <a:pt x="3388511" y="3417301"/>
                  <a:pt x="3386936" y="3419888"/>
                  <a:pt x="3385249" y="3422362"/>
                </a:cubicBezTo>
                <a:close/>
                <a:moveTo>
                  <a:pt x="3378277" y="3433270"/>
                </a:moveTo>
                <a:cubicBezTo>
                  <a:pt x="3376590" y="3435969"/>
                  <a:pt x="3374791" y="3438668"/>
                  <a:pt x="3373104" y="3441367"/>
                </a:cubicBezTo>
                <a:cubicBezTo>
                  <a:pt x="3370517" y="3442379"/>
                  <a:pt x="3367931" y="3443504"/>
                  <a:pt x="3365457" y="3444516"/>
                </a:cubicBezTo>
                <a:cubicBezTo>
                  <a:pt x="3367256" y="3441930"/>
                  <a:pt x="3368943" y="3439343"/>
                  <a:pt x="3370742" y="3436757"/>
                </a:cubicBezTo>
                <a:cubicBezTo>
                  <a:pt x="3373216" y="3435632"/>
                  <a:pt x="3375803" y="3434395"/>
                  <a:pt x="3378277" y="3433270"/>
                </a:cubicBezTo>
                <a:close/>
                <a:moveTo>
                  <a:pt x="3355897" y="3448452"/>
                </a:moveTo>
                <a:cubicBezTo>
                  <a:pt x="3353536" y="3449464"/>
                  <a:pt x="3351062" y="3450364"/>
                  <a:pt x="3348700" y="3451376"/>
                </a:cubicBezTo>
                <a:cubicBezTo>
                  <a:pt x="3350387" y="3449127"/>
                  <a:pt x="3351961" y="3446765"/>
                  <a:pt x="3353648" y="3444516"/>
                </a:cubicBezTo>
                <a:cubicBezTo>
                  <a:pt x="3356010" y="3443504"/>
                  <a:pt x="3358372" y="3442379"/>
                  <a:pt x="3360733" y="3441367"/>
                </a:cubicBezTo>
                <a:cubicBezTo>
                  <a:pt x="3359046" y="3443616"/>
                  <a:pt x="3357472" y="3446090"/>
                  <a:pt x="3355897" y="3448452"/>
                </a:cubicBezTo>
                <a:close/>
                <a:moveTo>
                  <a:pt x="3348250" y="3459473"/>
                </a:moveTo>
                <a:cubicBezTo>
                  <a:pt x="3346676" y="3461835"/>
                  <a:pt x="3345101" y="3464197"/>
                  <a:pt x="3343527" y="3466446"/>
                </a:cubicBezTo>
                <a:cubicBezTo>
                  <a:pt x="3340940" y="3467345"/>
                  <a:pt x="3338354" y="3468358"/>
                  <a:pt x="3335655" y="3469257"/>
                </a:cubicBezTo>
                <a:cubicBezTo>
                  <a:pt x="3337229" y="3467008"/>
                  <a:pt x="3338916" y="3464759"/>
                  <a:pt x="3340491" y="3462510"/>
                </a:cubicBezTo>
                <a:cubicBezTo>
                  <a:pt x="3343077" y="3461610"/>
                  <a:pt x="3345664" y="3460598"/>
                  <a:pt x="3348250" y="3459473"/>
                </a:cubicBezTo>
                <a:close/>
                <a:moveTo>
                  <a:pt x="3326096" y="3472743"/>
                </a:moveTo>
                <a:cubicBezTo>
                  <a:pt x="3323622" y="3473643"/>
                  <a:pt x="3321260" y="3474430"/>
                  <a:pt x="3318786" y="3475330"/>
                </a:cubicBezTo>
                <a:cubicBezTo>
                  <a:pt x="3320248" y="3473418"/>
                  <a:pt x="3321822" y="3471394"/>
                  <a:pt x="3323284" y="3469482"/>
                </a:cubicBezTo>
                <a:cubicBezTo>
                  <a:pt x="3325758" y="3468582"/>
                  <a:pt x="3328120" y="3467570"/>
                  <a:pt x="3330594" y="3466671"/>
                </a:cubicBezTo>
                <a:cubicBezTo>
                  <a:pt x="3329020" y="3468582"/>
                  <a:pt x="3327558" y="3470719"/>
                  <a:pt x="3326096" y="3472743"/>
                </a:cubicBezTo>
                <a:close/>
                <a:moveTo>
                  <a:pt x="3318336" y="3483427"/>
                </a:moveTo>
                <a:cubicBezTo>
                  <a:pt x="3316874" y="3485564"/>
                  <a:pt x="3315300" y="3487588"/>
                  <a:pt x="3313838" y="3489725"/>
                </a:cubicBezTo>
                <a:cubicBezTo>
                  <a:pt x="3311139" y="3490512"/>
                  <a:pt x="3308552" y="3491412"/>
                  <a:pt x="3305853" y="3492199"/>
                </a:cubicBezTo>
                <a:cubicBezTo>
                  <a:pt x="3307428" y="3490175"/>
                  <a:pt x="3308890" y="3488263"/>
                  <a:pt x="3310464" y="3486239"/>
                </a:cubicBezTo>
                <a:cubicBezTo>
                  <a:pt x="3313051" y="3485226"/>
                  <a:pt x="3315749" y="3484327"/>
                  <a:pt x="3318336" y="3483427"/>
                </a:cubicBezTo>
                <a:close/>
                <a:moveTo>
                  <a:pt x="3296182" y="3495010"/>
                </a:moveTo>
                <a:cubicBezTo>
                  <a:pt x="3293708" y="3495798"/>
                  <a:pt x="3291233" y="3496472"/>
                  <a:pt x="3288759" y="3497260"/>
                </a:cubicBezTo>
                <a:cubicBezTo>
                  <a:pt x="3290221" y="3495573"/>
                  <a:pt x="3291571" y="3493773"/>
                  <a:pt x="3293033" y="3492086"/>
                </a:cubicBezTo>
                <a:cubicBezTo>
                  <a:pt x="3295507" y="3491299"/>
                  <a:pt x="3297981" y="3490399"/>
                  <a:pt x="3300455" y="3489612"/>
                </a:cubicBezTo>
                <a:cubicBezTo>
                  <a:pt x="3298993" y="3491412"/>
                  <a:pt x="3297531" y="3493211"/>
                  <a:pt x="3296182" y="3495010"/>
                </a:cubicBezTo>
                <a:close/>
                <a:moveTo>
                  <a:pt x="3288085" y="3505694"/>
                </a:moveTo>
                <a:cubicBezTo>
                  <a:pt x="3286510" y="3507718"/>
                  <a:pt x="3285048" y="3509742"/>
                  <a:pt x="3283474" y="3511767"/>
                </a:cubicBezTo>
                <a:cubicBezTo>
                  <a:pt x="3280775" y="3512441"/>
                  <a:pt x="3278076" y="3513116"/>
                  <a:pt x="3275377" y="3513903"/>
                </a:cubicBezTo>
                <a:cubicBezTo>
                  <a:pt x="3276951" y="3511992"/>
                  <a:pt x="3278525" y="3510080"/>
                  <a:pt x="3279987" y="3508168"/>
                </a:cubicBezTo>
                <a:cubicBezTo>
                  <a:pt x="3282686" y="3507268"/>
                  <a:pt x="3285386" y="3506481"/>
                  <a:pt x="3288085" y="3505694"/>
                </a:cubicBezTo>
                <a:close/>
                <a:moveTo>
                  <a:pt x="3265480" y="3516265"/>
                </a:moveTo>
                <a:cubicBezTo>
                  <a:pt x="3263006" y="3516940"/>
                  <a:pt x="3260420" y="3517502"/>
                  <a:pt x="3257946" y="3518177"/>
                </a:cubicBezTo>
                <a:cubicBezTo>
                  <a:pt x="3259407" y="3516490"/>
                  <a:pt x="3260869" y="3514803"/>
                  <a:pt x="3262219" y="3513229"/>
                </a:cubicBezTo>
                <a:cubicBezTo>
                  <a:pt x="3264693" y="3512441"/>
                  <a:pt x="3267280" y="3511767"/>
                  <a:pt x="3269754" y="3510980"/>
                </a:cubicBezTo>
                <a:cubicBezTo>
                  <a:pt x="3268404" y="3512779"/>
                  <a:pt x="3266942" y="3514578"/>
                  <a:pt x="3265480" y="3516265"/>
                </a:cubicBezTo>
                <a:close/>
                <a:moveTo>
                  <a:pt x="3257271" y="3526387"/>
                </a:moveTo>
                <a:cubicBezTo>
                  <a:pt x="3255696" y="3528298"/>
                  <a:pt x="3254122" y="3530210"/>
                  <a:pt x="3252547" y="3532122"/>
                </a:cubicBezTo>
                <a:cubicBezTo>
                  <a:pt x="3249848" y="3532684"/>
                  <a:pt x="3247149" y="3533246"/>
                  <a:pt x="3244338" y="3533921"/>
                </a:cubicBezTo>
                <a:cubicBezTo>
                  <a:pt x="3245912" y="3532122"/>
                  <a:pt x="3247487" y="3530323"/>
                  <a:pt x="3249061" y="3528411"/>
                </a:cubicBezTo>
                <a:cubicBezTo>
                  <a:pt x="3251873" y="3527736"/>
                  <a:pt x="3254572" y="3527061"/>
                  <a:pt x="3257271" y="3526387"/>
                </a:cubicBezTo>
                <a:close/>
                <a:moveTo>
                  <a:pt x="3234554" y="3536058"/>
                </a:moveTo>
                <a:cubicBezTo>
                  <a:pt x="3231967" y="3536620"/>
                  <a:pt x="3229493" y="3537183"/>
                  <a:pt x="3226907" y="3537633"/>
                </a:cubicBezTo>
                <a:cubicBezTo>
                  <a:pt x="3228369" y="3536058"/>
                  <a:pt x="3229831" y="3534484"/>
                  <a:pt x="3231292" y="3532909"/>
                </a:cubicBezTo>
                <a:cubicBezTo>
                  <a:pt x="3233879" y="3532234"/>
                  <a:pt x="3236353" y="3531672"/>
                  <a:pt x="3238940" y="3530997"/>
                </a:cubicBezTo>
                <a:cubicBezTo>
                  <a:pt x="3237365" y="3532684"/>
                  <a:pt x="3235903" y="3534371"/>
                  <a:pt x="3234554" y="3536058"/>
                </a:cubicBezTo>
                <a:close/>
                <a:moveTo>
                  <a:pt x="3216448" y="3539881"/>
                </a:moveTo>
                <a:cubicBezTo>
                  <a:pt x="3214086" y="3540331"/>
                  <a:pt x="3211725" y="3540894"/>
                  <a:pt x="3209363" y="3541344"/>
                </a:cubicBezTo>
                <a:cubicBezTo>
                  <a:pt x="3210713" y="3539994"/>
                  <a:pt x="3211949" y="3538645"/>
                  <a:pt x="3213299" y="3537295"/>
                </a:cubicBezTo>
                <a:cubicBezTo>
                  <a:pt x="3215661" y="3536733"/>
                  <a:pt x="3218022" y="3536170"/>
                  <a:pt x="3220384" y="3535608"/>
                </a:cubicBezTo>
                <a:cubicBezTo>
                  <a:pt x="3219034" y="3536958"/>
                  <a:pt x="3217685" y="3538420"/>
                  <a:pt x="3216448" y="3539881"/>
                </a:cubicBezTo>
                <a:close/>
                <a:moveTo>
                  <a:pt x="3207451" y="3549553"/>
                </a:moveTo>
                <a:cubicBezTo>
                  <a:pt x="3205989" y="3551127"/>
                  <a:pt x="3204527" y="3552702"/>
                  <a:pt x="3203065" y="3554276"/>
                </a:cubicBezTo>
                <a:cubicBezTo>
                  <a:pt x="3200479" y="3554726"/>
                  <a:pt x="3197892" y="3555176"/>
                  <a:pt x="3195306" y="3555626"/>
                </a:cubicBezTo>
                <a:cubicBezTo>
                  <a:pt x="3196768" y="3554164"/>
                  <a:pt x="3198230" y="3552589"/>
                  <a:pt x="3199691" y="3551127"/>
                </a:cubicBezTo>
                <a:cubicBezTo>
                  <a:pt x="3202278" y="3550678"/>
                  <a:pt x="3204865" y="3550115"/>
                  <a:pt x="3207451" y="3549553"/>
                </a:cubicBezTo>
                <a:close/>
                <a:moveTo>
                  <a:pt x="3184847" y="3557425"/>
                </a:moveTo>
                <a:cubicBezTo>
                  <a:pt x="3182485" y="3557875"/>
                  <a:pt x="3180124" y="3558212"/>
                  <a:pt x="3177762" y="3558662"/>
                </a:cubicBezTo>
                <a:cubicBezTo>
                  <a:pt x="3179111" y="3557425"/>
                  <a:pt x="3180348" y="3556188"/>
                  <a:pt x="3181698" y="3554839"/>
                </a:cubicBezTo>
                <a:cubicBezTo>
                  <a:pt x="3184060" y="3554389"/>
                  <a:pt x="3186421" y="3553827"/>
                  <a:pt x="3188783" y="3553377"/>
                </a:cubicBezTo>
                <a:cubicBezTo>
                  <a:pt x="3187433" y="3554726"/>
                  <a:pt x="3186084" y="3556076"/>
                  <a:pt x="3184847" y="3557425"/>
                </a:cubicBezTo>
                <a:close/>
                <a:moveTo>
                  <a:pt x="3175963" y="3566535"/>
                </a:moveTo>
                <a:cubicBezTo>
                  <a:pt x="3174501" y="3568109"/>
                  <a:pt x="3172926" y="3569683"/>
                  <a:pt x="3171464" y="3571145"/>
                </a:cubicBezTo>
                <a:cubicBezTo>
                  <a:pt x="3168878" y="3571483"/>
                  <a:pt x="3166291" y="3571820"/>
                  <a:pt x="3163592" y="3572158"/>
                </a:cubicBezTo>
                <a:cubicBezTo>
                  <a:pt x="3165167" y="3570696"/>
                  <a:pt x="3166628" y="3569234"/>
                  <a:pt x="3168203" y="3567772"/>
                </a:cubicBezTo>
                <a:cubicBezTo>
                  <a:pt x="3170790" y="3567322"/>
                  <a:pt x="3173376" y="3566984"/>
                  <a:pt x="3175963" y="3566535"/>
                </a:cubicBezTo>
                <a:close/>
                <a:moveTo>
                  <a:pt x="3153358" y="3573170"/>
                </a:moveTo>
                <a:cubicBezTo>
                  <a:pt x="3153246" y="3573282"/>
                  <a:pt x="3153021" y="3573507"/>
                  <a:pt x="3152908" y="3573619"/>
                </a:cubicBezTo>
                <a:cubicBezTo>
                  <a:pt x="3150547" y="3573957"/>
                  <a:pt x="3148073" y="3574294"/>
                  <a:pt x="3145711" y="3574519"/>
                </a:cubicBezTo>
                <a:cubicBezTo>
                  <a:pt x="3147061" y="3573282"/>
                  <a:pt x="3148410" y="3572045"/>
                  <a:pt x="3149872" y="3570808"/>
                </a:cubicBezTo>
                <a:cubicBezTo>
                  <a:pt x="3152234" y="3570358"/>
                  <a:pt x="3154708" y="3570021"/>
                  <a:pt x="3157070" y="3569571"/>
                </a:cubicBezTo>
                <a:cubicBezTo>
                  <a:pt x="3155832" y="3570808"/>
                  <a:pt x="3154595" y="3572045"/>
                  <a:pt x="3153358" y="3573170"/>
                </a:cubicBezTo>
                <a:close/>
                <a:moveTo>
                  <a:pt x="3143687" y="3582391"/>
                </a:moveTo>
                <a:cubicBezTo>
                  <a:pt x="3142225" y="3583853"/>
                  <a:pt x="3140650" y="3585315"/>
                  <a:pt x="3139189" y="3586665"/>
                </a:cubicBezTo>
                <a:cubicBezTo>
                  <a:pt x="3136602" y="3586890"/>
                  <a:pt x="3133903" y="3587227"/>
                  <a:pt x="3131316" y="3587452"/>
                </a:cubicBezTo>
                <a:cubicBezTo>
                  <a:pt x="3132778" y="3586102"/>
                  <a:pt x="3134353" y="3584753"/>
                  <a:pt x="3135815" y="3583404"/>
                </a:cubicBezTo>
                <a:cubicBezTo>
                  <a:pt x="3138514" y="3583178"/>
                  <a:pt x="3141100" y="3582728"/>
                  <a:pt x="3143687" y="3582391"/>
                </a:cubicBezTo>
                <a:close/>
                <a:moveTo>
                  <a:pt x="3110961" y="3597123"/>
                </a:moveTo>
                <a:cubicBezTo>
                  <a:pt x="3109499" y="3598473"/>
                  <a:pt x="3108037" y="3599822"/>
                  <a:pt x="3106575" y="3601059"/>
                </a:cubicBezTo>
                <a:cubicBezTo>
                  <a:pt x="3103876" y="3601172"/>
                  <a:pt x="3101290" y="3601397"/>
                  <a:pt x="3098591" y="3601509"/>
                </a:cubicBezTo>
                <a:cubicBezTo>
                  <a:pt x="3100053" y="3600272"/>
                  <a:pt x="3101515" y="3599035"/>
                  <a:pt x="3102977" y="3597798"/>
                </a:cubicBezTo>
                <a:cubicBezTo>
                  <a:pt x="3105676" y="3597686"/>
                  <a:pt x="3108374" y="3597348"/>
                  <a:pt x="3110961" y="3597123"/>
                </a:cubicBezTo>
                <a:close/>
                <a:moveTo>
                  <a:pt x="3087682" y="3602297"/>
                </a:moveTo>
                <a:cubicBezTo>
                  <a:pt x="3085208" y="3602409"/>
                  <a:pt x="3082846" y="3602634"/>
                  <a:pt x="3080372" y="3602746"/>
                </a:cubicBezTo>
                <a:cubicBezTo>
                  <a:pt x="3081722" y="3601734"/>
                  <a:pt x="3082959" y="3600722"/>
                  <a:pt x="3084308" y="3599710"/>
                </a:cubicBezTo>
                <a:cubicBezTo>
                  <a:pt x="3086783" y="3599485"/>
                  <a:pt x="3089144" y="3599260"/>
                  <a:pt x="3091618" y="3599035"/>
                </a:cubicBezTo>
                <a:cubicBezTo>
                  <a:pt x="3090269" y="3600047"/>
                  <a:pt x="3088919" y="3601172"/>
                  <a:pt x="3087682" y="3602297"/>
                </a:cubicBezTo>
                <a:close/>
                <a:moveTo>
                  <a:pt x="3077898" y="3610618"/>
                </a:moveTo>
                <a:cubicBezTo>
                  <a:pt x="3076436" y="3611856"/>
                  <a:pt x="3075087" y="3612980"/>
                  <a:pt x="3073625" y="3614217"/>
                </a:cubicBezTo>
                <a:cubicBezTo>
                  <a:pt x="3070926" y="3614330"/>
                  <a:pt x="3068339" y="3614330"/>
                  <a:pt x="3065640" y="3614442"/>
                </a:cubicBezTo>
                <a:cubicBezTo>
                  <a:pt x="3067102" y="3613317"/>
                  <a:pt x="3068452" y="3612193"/>
                  <a:pt x="3069914" y="3611068"/>
                </a:cubicBezTo>
                <a:cubicBezTo>
                  <a:pt x="3072500" y="3610843"/>
                  <a:pt x="3075199" y="3610731"/>
                  <a:pt x="3077898" y="3610618"/>
                </a:cubicBezTo>
                <a:close/>
                <a:moveTo>
                  <a:pt x="3054394" y="3614779"/>
                </a:moveTo>
                <a:cubicBezTo>
                  <a:pt x="3051920" y="3614892"/>
                  <a:pt x="3049559" y="3614892"/>
                  <a:pt x="3047084" y="3615005"/>
                </a:cubicBezTo>
                <a:cubicBezTo>
                  <a:pt x="3048321" y="3614105"/>
                  <a:pt x="3049559" y="3613205"/>
                  <a:pt x="3050795" y="3612305"/>
                </a:cubicBezTo>
                <a:cubicBezTo>
                  <a:pt x="3053270" y="3612193"/>
                  <a:pt x="3055744" y="3611968"/>
                  <a:pt x="3058105" y="3611856"/>
                </a:cubicBezTo>
                <a:cubicBezTo>
                  <a:pt x="3056981" y="3612755"/>
                  <a:pt x="3055631" y="3613767"/>
                  <a:pt x="3054394" y="3614779"/>
                </a:cubicBezTo>
                <a:close/>
                <a:moveTo>
                  <a:pt x="3035276" y="3615342"/>
                </a:moveTo>
                <a:cubicBezTo>
                  <a:pt x="3033139" y="3615454"/>
                  <a:pt x="3030890" y="3615454"/>
                  <a:pt x="3028753" y="3615567"/>
                </a:cubicBezTo>
                <a:cubicBezTo>
                  <a:pt x="3029766" y="3614892"/>
                  <a:pt x="3030778" y="3614105"/>
                  <a:pt x="3031902" y="3613430"/>
                </a:cubicBezTo>
                <a:cubicBezTo>
                  <a:pt x="3034151" y="3613317"/>
                  <a:pt x="3036288" y="3613205"/>
                  <a:pt x="3038537" y="3612980"/>
                </a:cubicBezTo>
                <a:cubicBezTo>
                  <a:pt x="3037413" y="3613767"/>
                  <a:pt x="3036288" y="3614555"/>
                  <a:pt x="3035276" y="3615342"/>
                </a:cubicBezTo>
                <a:close/>
                <a:moveTo>
                  <a:pt x="3024480" y="3623326"/>
                </a:moveTo>
                <a:cubicBezTo>
                  <a:pt x="3023243" y="3624226"/>
                  <a:pt x="3022006" y="3625126"/>
                  <a:pt x="3020769" y="3626025"/>
                </a:cubicBezTo>
                <a:lnTo>
                  <a:pt x="3013459" y="3626025"/>
                </a:lnTo>
                <a:cubicBezTo>
                  <a:pt x="3014696" y="3625238"/>
                  <a:pt x="3015821" y="3624339"/>
                  <a:pt x="3017058" y="3623551"/>
                </a:cubicBezTo>
                <a:cubicBezTo>
                  <a:pt x="3019532" y="3623439"/>
                  <a:pt x="3022006" y="3623326"/>
                  <a:pt x="3024480" y="3623326"/>
                </a:cubicBezTo>
                <a:close/>
                <a:moveTo>
                  <a:pt x="3001426" y="3626025"/>
                </a:moveTo>
                <a:lnTo>
                  <a:pt x="2994903" y="3626025"/>
                </a:lnTo>
                <a:cubicBezTo>
                  <a:pt x="2995915" y="3625351"/>
                  <a:pt x="2996927" y="3624788"/>
                  <a:pt x="2997939" y="3624114"/>
                </a:cubicBezTo>
                <a:cubicBezTo>
                  <a:pt x="3000189" y="3624001"/>
                  <a:pt x="3002325" y="3624001"/>
                  <a:pt x="3004575" y="3623889"/>
                </a:cubicBezTo>
                <a:cubicBezTo>
                  <a:pt x="3003450" y="3624563"/>
                  <a:pt x="3002438" y="3625351"/>
                  <a:pt x="3001426" y="3626025"/>
                </a:cubicBezTo>
                <a:close/>
                <a:moveTo>
                  <a:pt x="2990292" y="3633673"/>
                </a:moveTo>
                <a:cubicBezTo>
                  <a:pt x="2761775" y="3791116"/>
                  <a:pt x="2559911" y="3940799"/>
                  <a:pt x="2507505" y="4084185"/>
                </a:cubicBezTo>
                <a:cubicBezTo>
                  <a:pt x="2469606" y="4187985"/>
                  <a:pt x="2071500" y="4342504"/>
                  <a:pt x="1986706" y="4342504"/>
                </a:cubicBezTo>
                <a:cubicBezTo>
                  <a:pt x="1961965" y="4342504"/>
                  <a:pt x="1909446" y="4332045"/>
                  <a:pt x="1845682" y="4314164"/>
                </a:cubicBezTo>
                <a:cubicBezTo>
                  <a:pt x="1839609" y="4304268"/>
                  <a:pt x="1833311" y="4294371"/>
                  <a:pt x="1827014" y="4284475"/>
                </a:cubicBezTo>
                <a:cubicBezTo>
                  <a:pt x="1888979" y="4300669"/>
                  <a:pt x="1939585" y="4310228"/>
                  <a:pt x="1963314" y="4310228"/>
                </a:cubicBezTo>
                <a:cubicBezTo>
                  <a:pt x="2005711" y="4310228"/>
                  <a:pt x="2130654" y="4272104"/>
                  <a:pt x="2241988" y="4225209"/>
                </a:cubicBezTo>
                <a:cubicBezTo>
                  <a:pt x="2324308" y="4190459"/>
                  <a:pt x="2465670" y="4123208"/>
                  <a:pt x="2487824" y="4062705"/>
                </a:cubicBezTo>
                <a:cubicBezTo>
                  <a:pt x="2537306" y="3927191"/>
                  <a:pt x="2746593" y="3784143"/>
                  <a:pt x="2982645" y="3633560"/>
                </a:cubicBezTo>
                <a:lnTo>
                  <a:pt x="2990292" y="3633560"/>
                </a:lnTo>
                <a:close/>
                <a:moveTo>
                  <a:pt x="2484001" y="4058881"/>
                </a:moveTo>
                <a:cubicBezTo>
                  <a:pt x="2448239" y="4156833"/>
                  <a:pt x="2049345" y="4302805"/>
                  <a:pt x="1963427" y="4302805"/>
                </a:cubicBezTo>
                <a:cubicBezTo>
                  <a:pt x="1938573" y="4302805"/>
                  <a:pt x="1886055" y="4293022"/>
                  <a:pt x="1821503" y="4275815"/>
                </a:cubicBezTo>
                <a:cubicBezTo>
                  <a:pt x="1814980" y="4265581"/>
                  <a:pt x="1808345" y="4255348"/>
                  <a:pt x="1801598" y="4245114"/>
                </a:cubicBezTo>
                <a:cubicBezTo>
                  <a:pt x="1867274" y="4261421"/>
                  <a:pt x="1919230" y="4270642"/>
                  <a:pt x="1940148" y="4270642"/>
                </a:cubicBezTo>
                <a:cubicBezTo>
                  <a:pt x="2014596" y="4270642"/>
                  <a:pt x="2428446" y="4135916"/>
                  <a:pt x="2464433" y="4037514"/>
                </a:cubicBezTo>
                <a:cubicBezTo>
                  <a:pt x="2510766" y="3910548"/>
                  <a:pt x="2731074" y="3770986"/>
                  <a:pt x="2963415" y="3633785"/>
                </a:cubicBezTo>
                <a:lnTo>
                  <a:pt x="2970050" y="3633785"/>
                </a:lnTo>
                <a:cubicBezTo>
                  <a:pt x="2737821" y="3782119"/>
                  <a:pt x="2533370" y="3923368"/>
                  <a:pt x="2484001" y="4058881"/>
                </a:cubicBezTo>
                <a:close/>
                <a:moveTo>
                  <a:pt x="1813406" y="4273566"/>
                </a:moveTo>
                <a:cubicBezTo>
                  <a:pt x="1809245" y="4272442"/>
                  <a:pt x="1804971" y="4271317"/>
                  <a:pt x="1800698" y="4270080"/>
                </a:cubicBezTo>
                <a:cubicBezTo>
                  <a:pt x="1794063" y="4259959"/>
                  <a:pt x="1787428" y="4249837"/>
                  <a:pt x="1780680" y="4239603"/>
                </a:cubicBezTo>
                <a:cubicBezTo>
                  <a:pt x="1784954" y="4240728"/>
                  <a:pt x="1789227" y="4241853"/>
                  <a:pt x="1793501" y="4242865"/>
                </a:cubicBezTo>
                <a:cubicBezTo>
                  <a:pt x="1800136" y="4253211"/>
                  <a:pt x="1806771" y="4263445"/>
                  <a:pt x="1813406" y="4273566"/>
                </a:cubicBezTo>
                <a:close/>
                <a:moveTo>
                  <a:pt x="1774608" y="4230607"/>
                </a:moveTo>
                <a:cubicBezTo>
                  <a:pt x="1769210" y="4222622"/>
                  <a:pt x="1763924" y="4214750"/>
                  <a:pt x="1758413" y="4206765"/>
                </a:cubicBezTo>
                <a:cubicBezTo>
                  <a:pt x="1757176" y="4204966"/>
                  <a:pt x="1755939" y="4203167"/>
                  <a:pt x="1754590" y="4201367"/>
                </a:cubicBezTo>
                <a:cubicBezTo>
                  <a:pt x="1758976" y="4202492"/>
                  <a:pt x="1763362" y="4203504"/>
                  <a:pt x="1767635" y="4204516"/>
                </a:cubicBezTo>
                <a:cubicBezTo>
                  <a:pt x="1772021" y="4211039"/>
                  <a:pt x="1776407" y="4217449"/>
                  <a:pt x="1780793" y="4223972"/>
                </a:cubicBezTo>
                <a:cubicBezTo>
                  <a:pt x="1783042" y="4227345"/>
                  <a:pt x="1785179" y="4230719"/>
                  <a:pt x="1787428" y="4233980"/>
                </a:cubicBezTo>
                <a:cubicBezTo>
                  <a:pt x="1783267" y="4232856"/>
                  <a:pt x="1778881" y="4231731"/>
                  <a:pt x="1774608" y="4230607"/>
                </a:cubicBezTo>
                <a:close/>
                <a:moveTo>
                  <a:pt x="1755264" y="4212388"/>
                </a:moveTo>
                <a:cubicBezTo>
                  <a:pt x="1758976" y="4217674"/>
                  <a:pt x="1762462" y="4223072"/>
                  <a:pt x="1766060" y="4228357"/>
                </a:cubicBezTo>
                <a:cubicBezTo>
                  <a:pt x="1761900" y="4227233"/>
                  <a:pt x="1757626" y="4226109"/>
                  <a:pt x="1753353" y="4224871"/>
                </a:cubicBezTo>
                <a:cubicBezTo>
                  <a:pt x="1746718" y="4215200"/>
                  <a:pt x="1740082" y="4205641"/>
                  <a:pt x="1733335" y="4195969"/>
                </a:cubicBezTo>
                <a:cubicBezTo>
                  <a:pt x="1737608" y="4197094"/>
                  <a:pt x="1741882" y="4198106"/>
                  <a:pt x="1746043" y="4199118"/>
                </a:cubicBezTo>
                <a:cubicBezTo>
                  <a:pt x="1749192" y="4203617"/>
                  <a:pt x="1752228" y="4208002"/>
                  <a:pt x="1755264" y="4212388"/>
                </a:cubicBezTo>
                <a:close/>
                <a:moveTo>
                  <a:pt x="1729624" y="4200805"/>
                </a:moveTo>
                <a:cubicBezTo>
                  <a:pt x="1734684" y="4208002"/>
                  <a:pt x="1739745" y="4215312"/>
                  <a:pt x="1744693" y="4222510"/>
                </a:cubicBezTo>
                <a:cubicBezTo>
                  <a:pt x="1740532" y="4221385"/>
                  <a:pt x="1736371" y="4220148"/>
                  <a:pt x="1732210" y="4219024"/>
                </a:cubicBezTo>
                <a:cubicBezTo>
                  <a:pt x="1725575" y="4209577"/>
                  <a:pt x="1718828" y="4200018"/>
                  <a:pt x="1712080" y="4190571"/>
                </a:cubicBezTo>
                <a:cubicBezTo>
                  <a:pt x="1716354" y="4191696"/>
                  <a:pt x="1720515" y="4192820"/>
                  <a:pt x="1724676" y="4193833"/>
                </a:cubicBezTo>
                <a:cubicBezTo>
                  <a:pt x="1726362" y="4196194"/>
                  <a:pt x="1727937" y="4198443"/>
                  <a:pt x="1729624" y="4200805"/>
                </a:cubicBezTo>
                <a:close/>
                <a:moveTo>
                  <a:pt x="1703983" y="4189222"/>
                </a:moveTo>
                <a:cubicBezTo>
                  <a:pt x="1710506" y="4198331"/>
                  <a:pt x="1716916" y="4207328"/>
                  <a:pt x="1723326" y="4216437"/>
                </a:cubicBezTo>
                <a:cubicBezTo>
                  <a:pt x="1719278" y="4215312"/>
                  <a:pt x="1715229" y="4214075"/>
                  <a:pt x="1711068" y="4212838"/>
                </a:cubicBezTo>
                <a:cubicBezTo>
                  <a:pt x="1704433" y="4203504"/>
                  <a:pt x="1697685" y="4194170"/>
                  <a:pt x="1690825" y="4184836"/>
                </a:cubicBezTo>
                <a:cubicBezTo>
                  <a:pt x="1694986" y="4185960"/>
                  <a:pt x="1699035" y="4187085"/>
                  <a:pt x="1703196" y="4188210"/>
                </a:cubicBezTo>
                <a:cubicBezTo>
                  <a:pt x="1703533" y="4188547"/>
                  <a:pt x="1703758" y="4188884"/>
                  <a:pt x="1703983" y="4189222"/>
                </a:cubicBezTo>
                <a:close/>
                <a:moveTo>
                  <a:pt x="1659449" y="4196756"/>
                </a:moveTo>
                <a:cubicBezTo>
                  <a:pt x="1655738" y="4195520"/>
                  <a:pt x="1652027" y="4194282"/>
                  <a:pt x="1648203" y="4193045"/>
                </a:cubicBezTo>
                <a:cubicBezTo>
                  <a:pt x="1641456" y="4184161"/>
                  <a:pt x="1634596" y="4175277"/>
                  <a:pt x="1627623" y="4166393"/>
                </a:cubicBezTo>
                <a:cubicBezTo>
                  <a:pt x="1631447" y="4167517"/>
                  <a:pt x="1635158" y="4168754"/>
                  <a:pt x="1638982" y="4169879"/>
                </a:cubicBezTo>
                <a:cubicBezTo>
                  <a:pt x="1645842" y="4178875"/>
                  <a:pt x="1652702" y="4187760"/>
                  <a:pt x="1659449" y="4196756"/>
                </a:cubicBezTo>
                <a:close/>
                <a:moveTo>
                  <a:pt x="1638194" y="4189671"/>
                </a:moveTo>
                <a:cubicBezTo>
                  <a:pt x="1634596" y="4188434"/>
                  <a:pt x="1630997" y="4187197"/>
                  <a:pt x="1627398" y="4185960"/>
                </a:cubicBezTo>
                <a:cubicBezTo>
                  <a:pt x="1620651" y="4177301"/>
                  <a:pt x="1613678" y="4168529"/>
                  <a:pt x="1606706" y="4159870"/>
                </a:cubicBezTo>
                <a:cubicBezTo>
                  <a:pt x="1610417" y="4160994"/>
                  <a:pt x="1614016" y="4162231"/>
                  <a:pt x="1617727" y="4163356"/>
                </a:cubicBezTo>
                <a:cubicBezTo>
                  <a:pt x="1624587" y="4172128"/>
                  <a:pt x="1631447" y="4180900"/>
                  <a:pt x="1638194" y="4189671"/>
                </a:cubicBezTo>
                <a:close/>
                <a:moveTo>
                  <a:pt x="1616940" y="4182362"/>
                </a:moveTo>
                <a:cubicBezTo>
                  <a:pt x="1616827" y="4182362"/>
                  <a:pt x="1616715" y="4182249"/>
                  <a:pt x="1616602" y="4182249"/>
                </a:cubicBezTo>
                <a:cubicBezTo>
                  <a:pt x="1613228" y="4181012"/>
                  <a:pt x="1609967" y="4179887"/>
                  <a:pt x="1606593" y="4178651"/>
                </a:cubicBezTo>
                <a:cubicBezTo>
                  <a:pt x="1599733" y="4170104"/>
                  <a:pt x="1592873" y="4161557"/>
                  <a:pt x="1585788" y="4153010"/>
                </a:cubicBezTo>
                <a:cubicBezTo>
                  <a:pt x="1589275" y="4154134"/>
                  <a:pt x="1592873" y="4155371"/>
                  <a:pt x="1596359" y="4156496"/>
                </a:cubicBezTo>
                <a:cubicBezTo>
                  <a:pt x="1603332" y="4165155"/>
                  <a:pt x="1610192" y="4173815"/>
                  <a:pt x="1616940" y="4182362"/>
                </a:cubicBezTo>
                <a:close/>
                <a:moveTo>
                  <a:pt x="1595685" y="4174827"/>
                </a:moveTo>
                <a:cubicBezTo>
                  <a:pt x="1592424" y="4173590"/>
                  <a:pt x="1589050" y="4172465"/>
                  <a:pt x="1585788" y="4171228"/>
                </a:cubicBezTo>
                <a:cubicBezTo>
                  <a:pt x="1578928" y="4162906"/>
                  <a:pt x="1571956" y="4154472"/>
                  <a:pt x="1564983" y="4146150"/>
                </a:cubicBezTo>
                <a:cubicBezTo>
                  <a:pt x="1568357" y="4147274"/>
                  <a:pt x="1571731" y="4148399"/>
                  <a:pt x="1575105" y="4149636"/>
                </a:cubicBezTo>
                <a:cubicBezTo>
                  <a:pt x="1581965" y="4157958"/>
                  <a:pt x="1588825" y="4166393"/>
                  <a:pt x="1595685" y="4174827"/>
                </a:cubicBezTo>
                <a:close/>
                <a:moveTo>
                  <a:pt x="1574430" y="4166842"/>
                </a:moveTo>
                <a:cubicBezTo>
                  <a:pt x="1571281" y="4165605"/>
                  <a:pt x="1568132" y="4164481"/>
                  <a:pt x="1564983" y="4163244"/>
                </a:cubicBezTo>
                <a:cubicBezTo>
                  <a:pt x="1558123" y="4155034"/>
                  <a:pt x="1551151" y="4146937"/>
                  <a:pt x="1544066" y="4138727"/>
                </a:cubicBezTo>
                <a:cubicBezTo>
                  <a:pt x="1547327" y="4139852"/>
                  <a:pt x="1550476" y="4140977"/>
                  <a:pt x="1553737" y="4142213"/>
                </a:cubicBezTo>
                <a:cubicBezTo>
                  <a:pt x="1560710" y="4150423"/>
                  <a:pt x="1567570" y="4158633"/>
                  <a:pt x="1574430" y="4166842"/>
                </a:cubicBezTo>
                <a:close/>
                <a:moveTo>
                  <a:pt x="1553063" y="4158633"/>
                </a:moveTo>
                <a:cubicBezTo>
                  <a:pt x="1550026" y="4157396"/>
                  <a:pt x="1547102" y="4156271"/>
                  <a:pt x="1544178" y="4155034"/>
                </a:cubicBezTo>
                <a:cubicBezTo>
                  <a:pt x="1537206" y="4147050"/>
                  <a:pt x="1530234" y="4139065"/>
                  <a:pt x="1523149" y="4131080"/>
                </a:cubicBezTo>
                <a:cubicBezTo>
                  <a:pt x="1526185" y="4132205"/>
                  <a:pt x="1529221" y="4133329"/>
                  <a:pt x="1532370" y="4134454"/>
                </a:cubicBezTo>
                <a:cubicBezTo>
                  <a:pt x="1539343" y="4142551"/>
                  <a:pt x="1546203" y="4150536"/>
                  <a:pt x="1553063" y="4158633"/>
                </a:cubicBezTo>
                <a:close/>
                <a:moveTo>
                  <a:pt x="1531470" y="4149861"/>
                </a:moveTo>
                <a:cubicBezTo>
                  <a:pt x="1528659" y="4148736"/>
                  <a:pt x="1525960" y="4147499"/>
                  <a:pt x="1523149" y="4146375"/>
                </a:cubicBezTo>
                <a:cubicBezTo>
                  <a:pt x="1516176" y="4138615"/>
                  <a:pt x="1509204" y="4130855"/>
                  <a:pt x="1502119" y="4122983"/>
                </a:cubicBezTo>
                <a:cubicBezTo>
                  <a:pt x="1504930" y="4124108"/>
                  <a:pt x="1507854" y="4125232"/>
                  <a:pt x="1510778" y="4126357"/>
                </a:cubicBezTo>
                <a:cubicBezTo>
                  <a:pt x="1517751" y="4134229"/>
                  <a:pt x="1524723" y="4141989"/>
                  <a:pt x="1531470" y="4149861"/>
                </a:cubicBezTo>
                <a:close/>
                <a:moveTo>
                  <a:pt x="1509766" y="4140527"/>
                </a:moveTo>
                <a:cubicBezTo>
                  <a:pt x="1507179" y="4139402"/>
                  <a:pt x="1504593" y="4138278"/>
                  <a:pt x="1502119" y="4137153"/>
                </a:cubicBezTo>
                <a:cubicBezTo>
                  <a:pt x="1495146" y="4129618"/>
                  <a:pt x="1488174" y="4122084"/>
                  <a:pt x="1481089" y="4114436"/>
                </a:cubicBezTo>
                <a:cubicBezTo>
                  <a:pt x="1483788" y="4115561"/>
                  <a:pt x="1486374" y="4116573"/>
                  <a:pt x="1489073" y="4117697"/>
                </a:cubicBezTo>
                <a:cubicBezTo>
                  <a:pt x="1496046" y="4125345"/>
                  <a:pt x="1502906" y="4132992"/>
                  <a:pt x="1509766" y="4140527"/>
                </a:cubicBezTo>
                <a:close/>
                <a:moveTo>
                  <a:pt x="1487499" y="4130518"/>
                </a:moveTo>
                <a:cubicBezTo>
                  <a:pt x="1485137" y="4129393"/>
                  <a:pt x="1482776" y="4128269"/>
                  <a:pt x="1480414" y="4127144"/>
                </a:cubicBezTo>
                <a:cubicBezTo>
                  <a:pt x="1473554" y="4119834"/>
                  <a:pt x="1466582" y="4112524"/>
                  <a:pt x="1459497" y="4105215"/>
                </a:cubicBezTo>
                <a:cubicBezTo>
                  <a:pt x="1461971" y="4106339"/>
                  <a:pt x="1464445" y="4107351"/>
                  <a:pt x="1466919" y="4108476"/>
                </a:cubicBezTo>
                <a:cubicBezTo>
                  <a:pt x="1473779" y="4115898"/>
                  <a:pt x="1480639" y="4123208"/>
                  <a:pt x="1487499" y="4130518"/>
                </a:cubicBezTo>
                <a:close/>
                <a:moveTo>
                  <a:pt x="1141912" y="3871074"/>
                </a:moveTo>
                <a:cubicBezTo>
                  <a:pt x="1144948" y="3871974"/>
                  <a:pt x="1147984" y="3872874"/>
                  <a:pt x="1150796" y="3873661"/>
                </a:cubicBezTo>
                <a:cubicBezTo>
                  <a:pt x="1155519" y="3877372"/>
                  <a:pt x="1160242" y="3881083"/>
                  <a:pt x="1164966" y="3884907"/>
                </a:cubicBezTo>
                <a:cubicBezTo>
                  <a:pt x="1162042" y="3884007"/>
                  <a:pt x="1159005" y="3882995"/>
                  <a:pt x="1155857" y="3881983"/>
                </a:cubicBezTo>
                <a:cubicBezTo>
                  <a:pt x="1151246" y="3878384"/>
                  <a:pt x="1146522" y="3874673"/>
                  <a:pt x="1141912" y="3871074"/>
                </a:cubicBezTo>
                <a:close/>
                <a:moveTo>
                  <a:pt x="1137526" y="3876023"/>
                </a:moveTo>
                <a:cubicBezTo>
                  <a:pt x="1134827" y="3875123"/>
                  <a:pt x="1132128" y="3874223"/>
                  <a:pt x="1129316" y="3873324"/>
                </a:cubicBezTo>
                <a:cubicBezTo>
                  <a:pt x="1124930" y="3870062"/>
                  <a:pt x="1120544" y="3866801"/>
                  <a:pt x="1116271" y="3863539"/>
                </a:cubicBezTo>
                <a:cubicBezTo>
                  <a:pt x="1118970" y="3864327"/>
                  <a:pt x="1121781" y="3865114"/>
                  <a:pt x="1124368" y="3865901"/>
                </a:cubicBezTo>
                <a:cubicBezTo>
                  <a:pt x="1128641" y="3869275"/>
                  <a:pt x="1133140" y="3872649"/>
                  <a:pt x="1137526" y="3876023"/>
                </a:cubicBezTo>
                <a:close/>
                <a:moveTo>
                  <a:pt x="1199716" y="3889855"/>
                </a:moveTo>
                <a:cubicBezTo>
                  <a:pt x="1199941" y="3890192"/>
                  <a:pt x="1200053" y="3890642"/>
                  <a:pt x="1200278" y="3890979"/>
                </a:cubicBezTo>
                <a:cubicBezTo>
                  <a:pt x="1198591" y="3889630"/>
                  <a:pt x="1196904" y="3888168"/>
                  <a:pt x="1195217" y="3886819"/>
                </a:cubicBezTo>
                <a:cubicBezTo>
                  <a:pt x="1195442" y="3886931"/>
                  <a:pt x="1195555" y="3886931"/>
                  <a:pt x="1195780" y="3886931"/>
                </a:cubicBezTo>
                <a:cubicBezTo>
                  <a:pt x="1197017" y="3887943"/>
                  <a:pt x="1198366" y="3888955"/>
                  <a:pt x="1199716" y="3889855"/>
                </a:cubicBezTo>
                <a:close/>
                <a:moveTo>
                  <a:pt x="1360083" y="4043587"/>
                </a:moveTo>
                <a:lnTo>
                  <a:pt x="1359970" y="4043137"/>
                </a:lnTo>
                <a:lnTo>
                  <a:pt x="1359295" y="4042800"/>
                </a:lnTo>
                <a:cubicBezTo>
                  <a:pt x="1354122" y="4038076"/>
                  <a:pt x="1348949" y="4033241"/>
                  <a:pt x="1343664" y="4028405"/>
                </a:cubicBezTo>
                <a:cubicBezTo>
                  <a:pt x="1345575" y="4029529"/>
                  <a:pt x="1347600" y="4030654"/>
                  <a:pt x="1349624" y="4031779"/>
                </a:cubicBezTo>
                <a:cubicBezTo>
                  <a:pt x="1356484" y="4038189"/>
                  <a:pt x="1363231" y="4044599"/>
                  <a:pt x="1369979" y="4051009"/>
                </a:cubicBezTo>
                <a:cubicBezTo>
                  <a:pt x="1367955" y="4049772"/>
                  <a:pt x="1366043" y="4048535"/>
                  <a:pt x="1364131" y="4047298"/>
                </a:cubicBezTo>
                <a:cubicBezTo>
                  <a:pt x="1362782" y="4046061"/>
                  <a:pt x="1361432" y="4044824"/>
                  <a:pt x="1360083" y="4043587"/>
                </a:cubicBezTo>
                <a:close/>
                <a:moveTo>
                  <a:pt x="1348049" y="4020758"/>
                </a:moveTo>
                <a:cubicBezTo>
                  <a:pt x="1343439" y="4016484"/>
                  <a:pt x="1339053" y="4012436"/>
                  <a:pt x="1334554" y="4008275"/>
                </a:cubicBezTo>
                <a:cubicBezTo>
                  <a:pt x="1337028" y="4009512"/>
                  <a:pt x="1339615" y="4010749"/>
                  <a:pt x="1342202" y="4011986"/>
                </a:cubicBezTo>
                <a:cubicBezTo>
                  <a:pt x="1349511" y="4018846"/>
                  <a:pt x="1356709" y="4025706"/>
                  <a:pt x="1363906" y="4032566"/>
                </a:cubicBezTo>
                <a:cubicBezTo>
                  <a:pt x="1361432" y="4031216"/>
                  <a:pt x="1358958" y="4029979"/>
                  <a:pt x="1356596" y="4028630"/>
                </a:cubicBezTo>
                <a:cubicBezTo>
                  <a:pt x="1353672" y="4026043"/>
                  <a:pt x="1350861" y="4023456"/>
                  <a:pt x="1348049" y="4020758"/>
                </a:cubicBezTo>
                <a:close/>
                <a:moveTo>
                  <a:pt x="1327357" y="4011311"/>
                </a:moveTo>
                <a:cubicBezTo>
                  <a:pt x="1324208" y="4009174"/>
                  <a:pt x="1321172" y="4007150"/>
                  <a:pt x="1318135" y="4005013"/>
                </a:cubicBezTo>
                <a:cubicBezTo>
                  <a:pt x="1317573" y="4003776"/>
                  <a:pt x="1317011" y="4002539"/>
                  <a:pt x="1316448" y="4001302"/>
                </a:cubicBezTo>
                <a:cubicBezTo>
                  <a:pt x="1320160" y="4004676"/>
                  <a:pt x="1323758" y="4008050"/>
                  <a:pt x="1327357" y="4011311"/>
                </a:cubicBezTo>
                <a:close/>
                <a:moveTo>
                  <a:pt x="1373128" y="4044374"/>
                </a:moveTo>
                <a:cubicBezTo>
                  <a:pt x="1375040" y="4045386"/>
                  <a:pt x="1377064" y="4046398"/>
                  <a:pt x="1379088" y="4047298"/>
                </a:cubicBezTo>
                <a:cubicBezTo>
                  <a:pt x="1386511" y="4054495"/>
                  <a:pt x="1393820" y="4061580"/>
                  <a:pt x="1401130" y="4068778"/>
                </a:cubicBezTo>
                <a:cubicBezTo>
                  <a:pt x="1399218" y="4067765"/>
                  <a:pt x="1397419" y="4066753"/>
                  <a:pt x="1395507" y="4065741"/>
                </a:cubicBezTo>
                <a:cubicBezTo>
                  <a:pt x="1388085" y="4058656"/>
                  <a:pt x="1380663" y="4051571"/>
                  <a:pt x="1373128" y="4044374"/>
                </a:cubicBezTo>
                <a:close/>
                <a:moveTo>
                  <a:pt x="1398544" y="4056632"/>
                </a:moveTo>
                <a:cubicBezTo>
                  <a:pt x="1401243" y="4057869"/>
                  <a:pt x="1403829" y="4059106"/>
                  <a:pt x="1406641" y="4060231"/>
                </a:cubicBezTo>
                <a:cubicBezTo>
                  <a:pt x="1414175" y="4067765"/>
                  <a:pt x="1421710" y="4075300"/>
                  <a:pt x="1429020" y="4082835"/>
                </a:cubicBezTo>
                <a:cubicBezTo>
                  <a:pt x="1426434" y="4081598"/>
                  <a:pt x="1423959" y="4080361"/>
                  <a:pt x="1421485" y="4079124"/>
                </a:cubicBezTo>
                <a:cubicBezTo>
                  <a:pt x="1413838" y="4071702"/>
                  <a:pt x="1406191" y="4064167"/>
                  <a:pt x="1398544" y="4056632"/>
                </a:cubicBezTo>
                <a:close/>
                <a:moveTo>
                  <a:pt x="1384936" y="4043362"/>
                </a:moveTo>
                <a:cubicBezTo>
                  <a:pt x="1381225" y="4039763"/>
                  <a:pt x="1377514" y="4036052"/>
                  <a:pt x="1373690" y="4032453"/>
                </a:cubicBezTo>
                <a:cubicBezTo>
                  <a:pt x="1369754" y="4028630"/>
                  <a:pt x="1365930" y="4025031"/>
                  <a:pt x="1361994" y="4021320"/>
                </a:cubicBezTo>
                <a:cubicBezTo>
                  <a:pt x="1365031" y="4022670"/>
                  <a:pt x="1368067" y="4024019"/>
                  <a:pt x="1371216" y="4025368"/>
                </a:cubicBezTo>
                <a:cubicBezTo>
                  <a:pt x="1378863" y="4032791"/>
                  <a:pt x="1386511" y="4040325"/>
                  <a:pt x="1393933" y="4047636"/>
                </a:cubicBezTo>
                <a:cubicBezTo>
                  <a:pt x="1390784" y="4046173"/>
                  <a:pt x="1387860" y="4044711"/>
                  <a:pt x="1384936" y="4043362"/>
                </a:cubicBezTo>
                <a:close/>
                <a:moveTo>
                  <a:pt x="1345013" y="4005238"/>
                </a:moveTo>
                <a:cubicBezTo>
                  <a:pt x="1337928" y="3998491"/>
                  <a:pt x="1330843" y="3992081"/>
                  <a:pt x="1323871" y="3985558"/>
                </a:cubicBezTo>
                <a:cubicBezTo>
                  <a:pt x="1327244" y="3987020"/>
                  <a:pt x="1330731" y="3988482"/>
                  <a:pt x="1334217" y="3989944"/>
                </a:cubicBezTo>
                <a:cubicBezTo>
                  <a:pt x="1341302" y="3996691"/>
                  <a:pt x="1348387" y="4003327"/>
                  <a:pt x="1355359" y="4009962"/>
                </a:cubicBezTo>
                <a:cubicBezTo>
                  <a:pt x="1351873" y="4008387"/>
                  <a:pt x="1348387" y="4006813"/>
                  <a:pt x="1345013" y="4005238"/>
                </a:cubicBezTo>
                <a:close/>
                <a:moveTo>
                  <a:pt x="1322634" y="3993992"/>
                </a:moveTo>
                <a:cubicBezTo>
                  <a:pt x="1319260" y="3992193"/>
                  <a:pt x="1316111" y="3990393"/>
                  <a:pt x="1312962" y="3988594"/>
                </a:cubicBezTo>
                <a:cubicBezTo>
                  <a:pt x="1306439" y="3982746"/>
                  <a:pt x="1300029" y="3977011"/>
                  <a:pt x="1293732" y="3971276"/>
                </a:cubicBezTo>
                <a:cubicBezTo>
                  <a:pt x="1296768" y="3972850"/>
                  <a:pt x="1299917" y="3974424"/>
                  <a:pt x="1303178" y="3975999"/>
                </a:cubicBezTo>
                <a:cubicBezTo>
                  <a:pt x="1309701" y="3981959"/>
                  <a:pt x="1316223" y="3987919"/>
                  <a:pt x="1322634" y="3993992"/>
                </a:cubicBezTo>
                <a:close/>
                <a:moveTo>
                  <a:pt x="1192293" y="3893791"/>
                </a:moveTo>
                <a:cubicBezTo>
                  <a:pt x="1189707" y="3893004"/>
                  <a:pt x="1187008" y="3892104"/>
                  <a:pt x="1184196" y="3891205"/>
                </a:cubicBezTo>
                <a:cubicBezTo>
                  <a:pt x="1179248" y="3887268"/>
                  <a:pt x="1174300" y="3883108"/>
                  <a:pt x="1169352" y="3879284"/>
                </a:cubicBezTo>
                <a:cubicBezTo>
                  <a:pt x="1172163" y="3880071"/>
                  <a:pt x="1174750" y="3880858"/>
                  <a:pt x="1177224" y="3881645"/>
                </a:cubicBezTo>
                <a:cubicBezTo>
                  <a:pt x="1182284" y="3885582"/>
                  <a:pt x="1187345" y="3889630"/>
                  <a:pt x="1192293" y="3893791"/>
                </a:cubicBezTo>
                <a:close/>
                <a:moveTo>
                  <a:pt x="1181160" y="3897952"/>
                </a:moveTo>
                <a:cubicBezTo>
                  <a:pt x="1185658" y="3901551"/>
                  <a:pt x="1190044" y="3905149"/>
                  <a:pt x="1194543" y="3908748"/>
                </a:cubicBezTo>
                <a:cubicBezTo>
                  <a:pt x="1191731" y="3907736"/>
                  <a:pt x="1188807" y="3906724"/>
                  <a:pt x="1185883" y="3905712"/>
                </a:cubicBezTo>
                <a:cubicBezTo>
                  <a:pt x="1181497" y="3902225"/>
                  <a:pt x="1177111" y="3898739"/>
                  <a:pt x="1172725" y="3895253"/>
                </a:cubicBezTo>
                <a:cubicBezTo>
                  <a:pt x="1175649" y="3896153"/>
                  <a:pt x="1178461" y="3897052"/>
                  <a:pt x="1181160" y="3897952"/>
                </a:cubicBezTo>
                <a:close/>
                <a:moveTo>
                  <a:pt x="1200278" y="3904137"/>
                </a:moveTo>
                <a:cubicBezTo>
                  <a:pt x="1203089" y="3905037"/>
                  <a:pt x="1205563" y="3905824"/>
                  <a:pt x="1207813" y="3906611"/>
                </a:cubicBezTo>
                <a:cubicBezTo>
                  <a:pt x="1212536" y="3910548"/>
                  <a:pt x="1217372" y="3914596"/>
                  <a:pt x="1222095" y="3918532"/>
                </a:cubicBezTo>
                <a:cubicBezTo>
                  <a:pt x="1219733" y="3917632"/>
                  <a:pt x="1217147" y="3916733"/>
                  <a:pt x="1214335" y="3915833"/>
                </a:cubicBezTo>
                <a:cubicBezTo>
                  <a:pt x="1209612" y="3911897"/>
                  <a:pt x="1204889" y="3907848"/>
                  <a:pt x="1200278" y="3904137"/>
                </a:cubicBezTo>
                <a:close/>
                <a:moveTo>
                  <a:pt x="1234915" y="3930790"/>
                </a:moveTo>
                <a:cubicBezTo>
                  <a:pt x="1238289" y="3934389"/>
                  <a:pt x="1242225" y="3937988"/>
                  <a:pt x="1246611" y="3941586"/>
                </a:cubicBezTo>
                <a:cubicBezTo>
                  <a:pt x="1245824" y="3941249"/>
                  <a:pt x="1244924" y="3940911"/>
                  <a:pt x="1244025" y="3940574"/>
                </a:cubicBezTo>
                <a:cubicBezTo>
                  <a:pt x="1239639" y="3936863"/>
                  <a:pt x="1235140" y="3933039"/>
                  <a:pt x="1230754" y="3929328"/>
                </a:cubicBezTo>
                <a:cubicBezTo>
                  <a:pt x="1232216" y="3929891"/>
                  <a:pt x="1233566" y="3930340"/>
                  <a:pt x="1234915" y="3930790"/>
                </a:cubicBezTo>
                <a:close/>
                <a:moveTo>
                  <a:pt x="1299579" y="3988932"/>
                </a:moveTo>
                <a:cubicBezTo>
                  <a:pt x="1301829" y="3990393"/>
                  <a:pt x="1304078" y="3991743"/>
                  <a:pt x="1306439" y="3993093"/>
                </a:cubicBezTo>
                <a:cubicBezTo>
                  <a:pt x="1305090" y="3992530"/>
                  <a:pt x="1303740" y="3991855"/>
                  <a:pt x="1302054" y="3991069"/>
                </a:cubicBezTo>
                <a:cubicBezTo>
                  <a:pt x="1301266" y="3990393"/>
                  <a:pt x="1300479" y="3989606"/>
                  <a:pt x="1299579" y="3988932"/>
                </a:cubicBezTo>
                <a:close/>
                <a:moveTo>
                  <a:pt x="1388985" y="4070577"/>
                </a:moveTo>
                <a:cubicBezTo>
                  <a:pt x="1390109" y="4071252"/>
                  <a:pt x="1391346" y="4071814"/>
                  <a:pt x="1392471" y="4072489"/>
                </a:cubicBezTo>
                <a:cubicBezTo>
                  <a:pt x="1398544" y="4078337"/>
                  <a:pt x="1404616" y="4084297"/>
                  <a:pt x="1410689" y="4090145"/>
                </a:cubicBezTo>
                <a:cubicBezTo>
                  <a:pt x="1409677" y="4089470"/>
                  <a:pt x="1408665" y="4088908"/>
                  <a:pt x="1407653" y="4088233"/>
                </a:cubicBezTo>
                <a:cubicBezTo>
                  <a:pt x="1401468" y="4082273"/>
                  <a:pt x="1395170" y="4076425"/>
                  <a:pt x="1388985" y="4070577"/>
                </a:cubicBezTo>
                <a:close/>
                <a:moveTo>
                  <a:pt x="1414288" y="4083960"/>
                </a:moveTo>
                <a:cubicBezTo>
                  <a:pt x="1415750" y="4084747"/>
                  <a:pt x="1417212" y="4085422"/>
                  <a:pt x="1418674" y="4086209"/>
                </a:cubicBezTo>
                <a:cubicBezTo>
                  <a:pt x="1425309" y="4092844"/>
                  <a:pt x="1431832" y="4099367"/>
                  <a:pt x="1438354" y="4105889"/>
                </a:cubicBezTo>
                <a:cubicBezTo>
                  <a:pt x="1437005" y="4105215"/>
                  <a:pt x="1435768" y="4104427"/>
                  <a:pt x="1434418" y="4103753"/>
                </a:cubicBezTo>
                <a:cubicBezTo>
                  <a:pt x="1427783" y="4097230"/>
                  <a:pt x="1421036" y="4090595"/>
                  <a:pt x="1414288" y="4083960"/>
                </a:cubicBezTo>
                <a:close/>
                <a:moveTo>
                  <a:pt x="1437455" y="4095318"/>
                </a:moveTo>
                <a:cubicBezTo>
                  <a:pt x="1439704" y="4096330"/>
                  <a:pt x="1441953" y="4097455"/>
                  <a:pt x="1444202" y="4098467"/>
                </a:cubicBezTo>
                <a:cubicBezTo>
                  <a:pt x="1451062" y="4105552"/>
                  <a:pt x="1457810" y="4112524"/>
                  <a:pt x="1464557" y="4119497"/>
                </a:cubicBezTo>
                <a:cubicBezTo>
                  <a:pt x="1462420" y="4118485"/>
                  <a:pt x="1460284" y="4117360"/>
                  <a:pt x="1458259" y="4116348"/>
                </a:cubicBezTo>
                <a:cubicBezTo>
                  <a:pt x="1451287" y="4109263"/>
                  <a:pt x="1444427" y="4102291"/>
                  <a:pt x="1437455" y="4095318"/>
                </a:cubicBezTo>
                <a:close/>
                <a:moveTo>
                  <a:pt x="1445214" y="4090482"/>
                </a:moveTo>
                <a:cubicBezTo>
                  <a:pt x="1437679" y="4082723"/>
                  <a:pt x="1430032" y="4074850"/>
                  <a:pt x="1422273" y="4067091"/>
                </a:cubicBezTo>
                <a:cubicBezTo>
                  <a:pt x="1425084" y="4068328"/>
                  <a:pt x="1427896" y="4069452"/>
                  <a:pt x="1430707" y="4070690"/>
                </a:cubicBezTo>
                <a:cubicBezTo>
                  <a:pt x="1438242" y="4078562"/>
                  <a:pt x="1445777" y="4086321"/>
                  <a:pt x="1453199" y="4094193"/>
                </a:cubicBezTo>
                <a:cubicBezTo>
                  <a:pt x="1450500" y="4092844"/>
                  <a:pt x="1447801" y="4091607"/>
                  <a:pt x="1445214" y="4090482"/>
                </a:cubicBezTo>
                <a:close/>
                <a:moveTo>
                  <a:pt x="1410239" y="4054945"/>
                </a:moveTo>
                <a:cubicBezTo>
                  <a:pt x="1406641" y="4051347"/>
                  <a:pt x="1402930" y="4047636"/>
                  <a:pt x="1399331" y="4044037"/>
                </a:cubicBezTo>
                <a:cubicBezTo>
                  <a:pt x="1395170" y="4039876"/>
                  <a:pt x="1391009" y="4035940"/>
                  <a:pt x="1386960" y="4031891"/>
                </a:cubicBezTo>
                <a:cubicBezTo>
                  <a:pt x="1390109" y="4033128"/>
                  <a:pt x="1393258" y="4034365"/>
                  <a:pt x="1396407" y="4035602"/>
                </a:cubicBezTo>
                <a:cubicBezTo>
                  <a:pt x="1404167" y="4043474"/>
                  <a:pt x="1411926" y="4051234"/>
                  <a:pt x="1419461" y="4058994"/>
                </a:cubicBezTo>
                <a:cubicBezTo>
                  <a:pt x="1416312" y="4057644"/>
                  <a:pt x="1413276" y="4056295"/>
                  <a:pt x="1410239" y="4054945"/>
                </a:cubicBezTo>
                <a:close/>
                <a:moveTo>
                  <a:pt x="1372228" y="4017496"/>
                </a:moveTo>
                <a:cubicBezTo>
                  <a:pt x="1364918" y="4010299"/>
                  <a:pt x="1357608" y="4003439"/>
                  <a:pt x="1350411" y="3996466"/>
                </a:cubicBezTo>
                <a:cubicBezTo>
                  <a:pt x="1353785" y="3997816"/>
                  <a:pt x="1357159" y="3999053"/>
                  <a:pt x="1360645" y="4000402"/>
                </a:cubicBezTo>
                <a:cubicBezTo>
                  <a:pt x="1367955" y="4007487"/>
                  <a:pt x="1375265" y="4014572"/>
                  <a:pt x="1382349" y="4021657"/>
                </a:cubicBezTo>
                <a:cubicBezTo>
                  <a:pt x="1378976" y="4020308"/>
                  <a:pt x="1375602" y="4018846"/>
                  <a:pt x="1372228" y="4017496"/>
                </a:cubicBezTo>
                <a:close/>
                <a:moveTo>
                  <a:pt x="1336354" y="3982971"/>
                </a:moveTo>
                <a:cubicBezTo>
                  <a:pt x="1327807" y="3974987"/>
                  <a:pt x="1319485" y="3967227"/>
                  <a:pt x="1311163" y="3959580"/>
                </a:cubicBezTo>
                <a:cubicBezTo>
                  <a:pt x="1314762" y="3960929"/>
                  <a:pt x="1318473" y="3962279"/>
                  <a:pt x="1322184" y="3963628"/>
                </a:cubicBezTo>
                <a:cubicBezTo>
                  <a:pt x="1330618" y="3971500"/>
                  <a:pt x="1339053" y="3979485"/>
                  <a:pt x="1347262" y="3987357"/>
                </a:cubicBezTo>
                <a:cubicBezTo>
                  <a:pt x="1343439" y="3985895"/>
                  <a:pt x="1339840" y="3984433"/>
                  <a:pt x="1336354" y="3982971"/>
                </a:cubicBezTo>
                <a:close/>
                <a:moveTo>
                  <a:pt x="1318922" y="3975549"/>
                </a:moveTo>
                <a:cubicBezTo>
                  <a:pt x="1314986" y="3973750"/>
                  <a:pt x="1311163" y="3972063"/>
                  <a:pt x="1307339" y="3970263"/>
                </a:cubicBezTo>
                <a:cubicBezTo>
                  <a:pt x="1299017" y="3962729"/>
                  <a:pt x="1290920" y="3955306"/>
                  <a:pt x="1282711" y="3948109"/>
                </a:cubicBezTo>
                <a:cubicBezTo>
                  <a:pt x="1286422" y="3949683"/>
                  <a:pt x="1290245" y="3951370"/>
                  <a:pt x="1294181" y="3952945"/>
                </a:cubicBezTo>
                <a:cubicBezTo>
                  <a:pt x="1302616" y="3960480"/>
                  <a:pt x="1310825" y="3968014"/>
                  <a:pt x="1318922" y="3975549"/>
                </a:cubicBezTo>
                <a:close/>
                <a:moveTo>
                  <a:pt x="1283273" y="3958005"/>
                </a:moveTo>
                <a:cubicBezTo>
                  <a:pt x="1278550" y="3955419"/>
                  <a:pt x="1274051" y="3952720"/>
                  <a:pt x="1269890" y="3950133"/>
                </a:cubicBezTo>
                <a:cubicBezTo>
                  <a:pt x="1262805" y="3943835"/>
                  <a:pt x="1255720" y="3937650"/>
                  <a:pt x="1248635" y="3931690"/>
                </a:cubicBezTo>
                <a:cubicBezTo>
                  <a:pt x="1248635" y="3931577"/>
                  <a:pt x="1248523" y="3931577"/>
                  <a:pt x="1248523" y="3931465"/>
                </a:cubicBezTo>
                <a:cubicBezTo>
                  <a:pt x="1252234" y="3933489"/>
                  <a:pt x="1256170" y="3935514"/>
                  <a:pt x="1260219" y="3937538"/>
                </a:cubicBezTo>
                <a:cubicBezTo>
                  <a:pt x="1267978" y="3944398"/>
                  <a:pt x="1275626" y="3951145"/>
                  <a:pt x="1283273" y="3958005"/>
                </a:cubicBezTo>
                <a:close/>
                <a:moveTo>
                  <a:pt x="1226818" y="3910322"/>
                </a:moveTo>
                <a:cubicBezTo>
                  <a:pt x="1226369" y="3909536"/>
                  <a:pt x="1226031" y="3908636"/>
                  <a:pt x="1225694" y="3907848"/>
                </a:cubicBezTo>
                <a:cubicBezTo>
                  <a:pt x="1229068" y="3910772"/>
                  <a:pt x="1232554" y="3913696"/>
                  <a:pt x="1235928" y="3916620"/>
                </a:cubicBezTo>
                <a:cubicBezTo>
                  <a:pt x="1232666" y="3914483"/>
                  <a:pt x="1229630" y="3912347"/>
                  <a:pt x="1226818" y="3910322"/>
                </a:cubicBezTo>
                <a:close/>
                <a:moveTo>
                  <a:pt x="1219733" y="3902675"/>
                </a:moveTo>
                <a:cubicBezTo>
                  <a:pt x="1218721" y="3902338"/>
                  <a:pt x="1217484" y="3902001"/>
                  <a:pt x="1216135" y="3901438"/>
                </a:cubicBezTo>
                <a:cubicBezTo>
                  <a:pt x="1214898" y="3900314"/>
                  <a:pt x="1213773" y="3899077"/>
                  <a:pt x="1212648" y="3897952"/>
                </a:cubicBezTo>
                <a:cubicBezTo>
                  <a:pt x="1214110" y="3898852"/>
                  <a:pt x="1215685" y="3899639"/>
                  <a:pt x="1217259" y="3900539"/>
                </a:cubicBezTo>
                <a:cubicBezTo>
                  <a:pt x="1218046" y="3901213"/>
                  <a:pt x="1218834" y="3902001"/>
                  <a:pt x="1219733" y="3902675"/>
                </a:cubicBezTo>
                <a:close/>
                <a:moveTo>
                  <a:pt x="1177786" y="3868150"/>
                </a:moveTo>
                <a:cubicBezTo>
                  <a:pt x="1179248" y="3870624"/>
                  <a:pt x="1181047" y="3873098"/>
                  <a:pt x="1183184" y="3875573"/>
                </a:cubicBezTo>
                <a:cubicBezTo>
                  <a:pt x="1182172" y="3875235"/>
                  <a:pt x="1181160" y="3875010"/>
                  <a:pt x="1180035" y="3874673"/>
                </a:cubicBezTo>
                <a:cubicBezTo>
                  <a:pt x="1174525" y="3870287"/>
                  <a:pt x="1169014" y="3865789"/>
                  <a:pt x="1163616" y="3861515"/>
                </a:cubicBezTo>
                <a:cubicBezTo>
                  <a:pt x="1167215" y="3862527"/>
                  <a:pt x="1170139" y="3863202"/>
                  <a:pt x="1172388" y="3863877"/>
                </a:cubicBezTo>
                <a:cubicBezTo>
                  <a:pt x="1174187" y="3865227"/>
                  <a:pt x="1175987" y="3866688"/>
                  <a:pt x="1177786" y="3868150"/>
                </a:cubicBezTo>
                <a:close/>
                <a:moveTo>
                  <a:pt x="1161929" y="3869275"/>
                </a:moveTo>
                <a:cubicBezTo>
                  <a:pt x="1159230" y="3868488"/>
                  <a:pt x="1156531" y="3867701"/>
                  <a:pt x="1153607" y="3866801"/>
                </a:cubicBezTo>
                <a:cubicBezTo>
                  <a:pt x="1148322" y="3862640"/>
                  <a:pt x="1143036" y="3858591"/>
                  <a:pt x="1137976" y="3854543"/>
                </a:cubicBezTo>
                <a:cubicBezTo>
                  <a:pt x="1140787" y="3855330"/>
                  <a:pt x="1143598" y="3856005"/>
                  <a:pt x="1146073" y="3856680"/>
                </a:cubicBezTo>
                <a:cubicBezTo>
                  <a:pt x="1151358" y="3860840"/>
                  <a:pt x="1156644" y="3865001"/>
                  <a:pt x="1161929" y="3869275"/>
                </a:cubicBezTo>
                <a:close/>
                <a:moveTo>
                  <a:pt x="1134714" y="3861290"/>
                </a:moveTo>
                <a:cubicBezTo>
                  <a:pt x="1131790" y="3860391"/>
                  <a:pt x="1128641" y="3859491"/>
                  <a:pt x="1125493" y="3858591"/>
                </a:cubicBezTo>
                <a:cubicBezTo>
                  <a:pt x="1120544" y="3854880"/>
                  <a:pt x="1115596" y="3851057"/>
                  <a:pt x="1110648" y="3847345"/>
                </a:cubicBezTo>
                <a:cubicBezTo>
                  <a:pt x="1113797" y="3848132"/>
                  <a:pt x="1116833" y="3848920"/>
                  <a:pt x="1119645" y="3849707"/>
                </a:cubicBezTo>
                <a:cubicBezTo>
                  <a:pt x="1124705" y="3853531"/>
                  <a:pt x="1129653" y="3857354"/>
                  <a:pt x="1134714" y="3861290"/>
                </a:cubicBezTo>
                <a:close/>
                <a:moveTo>
                  <a:pt x="1107387" y="3853306"/>
                </a:moveTo>
                <a:cubicBezTo>
                  <a:pt x="1104575" y="3852519"/>
                  <a:pt x="1101764" y="3851731"/>
                  <a:pt x="1098952" y="3850832"/>
                </a:cubicBezTo>
                <a:cubicBezTo>
                  <a:pt x="1094341" y="3847458"/>
                  <a:pt x="1089618" y="3843972"/>
                  <a:pt x="1084895" y="3840598"/>
                </a:cubicBezTo>
                <a:cubicBezTo>
                  <a:pt x="1087706" y="3841385"/>
                  <a:pt x="1090518" y="3842060"/>
                  <a:pt x="1093217" y="3842735"/>
                </a:cubicBezTo>
                <a:cubicBezTo>
                  <a:pt x="1098052" y="3846333"/>
                  <a:pt x="1102663" y="3849819"/>
                  <a:pt x="1107387" y="3853306"/>
                </a:cubicBezTo>
                <a:close/>
                <a:moveTo>
                  <a:pt x="1080059" y="3845321"/>
                </a:moveTo>
                <a:cubicBezTo>
                  <a:pt x="1077585" y="3844534"/>
                  <a:pt x="1074998" y="3843859"/>
                  <a:pt x="1072412" y="3843072"/>
                </a:cubicBezTo>
                <a:cubicBezTo>
                  <a:pt x="1068026" y="3840035"/>
                  <a:pt x="1063752" y="3836887"/>
                  <a:pt x="1059366" y="3833850"/>
                </a:cubicBezTo>
                <a:cubicBezTo>
                  <a:pt x="1061953" y="3834525"/>
                  <a:pt x="1064427" y="3835200"/>
                  <a:pt x="1066901" y="3835874"/>
                </a:cubicBezTo>
                <a:cubicBezTo>
                  <a:pt x="1071287" y="3839023"/>
                  <a:pt x="1075673" y="3842172"/>
                  <a:pt x="1080059" y="3845321"/>
                </a:cubicBezTo>
                <a:close/>
                <a:moveTo>
                  <a:pt x="1052619" y="3837336"/>
                </a:moveTo>
                <a:cubicBezTo>
                  <a:pt x="1050370" y="3836662"/>
                  <a:pt x="1048120" y="3835987"/>
                  <a:pt x="1045871" y="3835425"/>
                </a:cubicBezTo>
                <a:cubicBezTo>
                  <a:pt x="1041935" y="3832726"/>
                  <a:pt x="1037887" y="3829914"/>
                  <a:pt x="1033951" y="3827215"/>
                </a:cubicBezTo>
                <a:cubicBezTo>
                  <a:pt x="1036200" y="3827777"/>
                  <a:pt x="1038449" y="3828340"/>
                  <a:pt x="1040586" y="3828902"/>
                </a:cubicBezTo>
                <a:cubicBezTo>
                  <a:pt x="1044522" y="3831714"/>
                  <a:pt x="1048570" y="3834525"/>
                  <a:pt x="1052619" y="3837336"/>
                </a:cubicBezTo>
                <a:close/>
                <a:moveTo>
                  <a:pt x="1044747" y="3842847"/>
                </a:moveTo>
                <a:cubicBezTo>
                  <a:pt x="1048008" y="3845096"/>
                  <a:pt x="1051157" y="3847345"/>
                  <a:pt x="1054418" y="3849595"/>
                </a:cubicBezTo>
                <a:cubicBezTo>
                  <a:pt x="1052731" y="3849032"/>
                  <a:pt x="1051044" y="3848470"/>
                  <a:pt x="1049245" y="3847908"/>
                </a:cubicBezTo>
                <a:cubicBezTo>
                  <a:pt x="1045984" y="3845658"/>
                  <a:pt x="1042722" y="3843522"/>
                  <a:pt x="1039574" y="3841273"/>
                </a:cubicBezTo>
                <a:cubicBezTo>
                  <a:pt x="1041373" y="3841835"/>
                  <a:pt x="1043060" y="3842285"/>
                  <a:pt x="1044747" y="3842847"/>
                </a:cubicBezTo>
                <a:close/>
                <a:moveTo>
                  <a:pt x="1064989" y="3848695"/>
                </a:moveTo>
                <a:cubicBezTo>
                  <a:pt x="1067126" y="3849257"/>
                  <a:pt x="1069150" y="3849932"/>
                  <a:pt x="1071287" y="3850494"/>
                </a:cubicBezTo>
                <a:cubicBezTo>
                  <a:pt x="1074998" y="3853081"/>
                  <a:pt x="1078597" y="3855780"/>
                  <a:pt x="1082308" y="3858366"/>
                </a:cubicBezTo>
                <a:cubicBezTo>
                  <a:pt x="1080171" y="3857692"/>
                  <a:pt x="1078147" y="3857017"/>
                  <a:pt x="1076010" y="3856342"/>
                </a:cubicBezTo>
                <a:cubicBezTo>
                  <a:pt x="1072299" y="3853868"/>
                  <a:pt x="1068701" y="3851281"/>
                  <a:pt x="1064989" y="3848695"/>
                </a:cubicBezTo>
                <a:close/>
                <a:moveTo>
                  <a:pt x="1090518" y="3856117"/>
                </a:moveTo>
                <a:cubicBezTo>
                  <a:pt x="1092992" y="3856792"/>
                  <a:pt x="1095353" y="3857579"/>
                  <a:pt x="1097715" y="3858254"/>
                </a:cubicBezTo>
                <a:cubicBezTo>
                  <a:pt x="1101764" y="3861290"/>
                  <a:pt x="1105812" y="3864214"/>
                  <a:pt x="1109861" y="3867251"/>
                </a:cubicBezTo>
                <a:cubicBezTo>
                  <a:pt x="1107499" y="3866463"/>
                  <a:pt x="1105025" y="3865676"/>
                  <a:pt x="1102551" y="3864889"/>
                </a:cubicBezTo>
                <a:cubicBezTo>
                  <a:pt x="1098615" y="3861965"/>
                  <a:pt x="1094566" y="3859041"/>
                  <a:pt x="1090518" y="3856117"/>
                </a:cubicBezTo>
                <a:close/>
                <a:moveTo>
                  <a:pt x="1127967" y="3880746"/>
                </a:moveTo>
                <a:cubicBezTo>
                  <a:pt x="1131678" y="3883557"/>
                  <a:pt x="1135501" y="3886369"/>
                  <a:pt x="1139213" y="3889293"/>
                </a:cubicBezTo>
                <a:cubicBezTo>
                  <a:pt x="1136963" y="3888505"/>
                  <a:pt x="1134714" y="3887718"/>
                  <a:pt x="1132353" y="3886931"/>
                </a:cubicBezTo>
                <a:cubicBezTo>
                  <a:pt x="1128641" y="3884120"/>
                  <a:pt x="1124930" y="3881421"/>
                  <a:pt x="1121219" y="3878609"/>
                </a:cubicBezTo>
                <a:cubicBezTo>
                  <a:pt x="1123581" y="3879396"/>
                  <a:pt x="1125830" y="3880071"/>
                  <a:pt x="1127967" y="3880746"/>
                </a:cubicBezTo>
                <a:close/>
                <a:moveTo>
                  <a:pt x="1146972" y="3886931"/>
                </a:moveTo>
                <a:cubicBezTo>
                  <a:pt x="1149559" y="3887718"/>
                  <a:pt x="1152145" y="3888618"/>
                  <a:pt x="1154619" y="3889405"/>
                </a:cubicBezTo>
                <a:cubicBezTo>
                  <a:pt x="1158780" y="3892667"/>
                  <a:pt x="1162829" y="3895815"/>
                  <a:pt x="1166990" y="3899077"/>
                </a:cubicBezTo>
                <a:cubicBezTo>
                  <a:pt x="1164403" y="3898177"/>
                  <a:pt x="1161817" y="3897277"/>
                  <a:pt x="1159230" y="3896378"/>
                </a:cubicBezTo>
                <a:cubicBezTo>
                  <a:pt x="1155069" y="3893116"/>
                  <a:pt x="1151021" y="3889967"/>
                  <a:pt x="1146972" y="3886931"/>
                </a:cubicBezTo>
                <a:close/>
                <a:moveTo>
                  <a:pt x="1184534" y="3913022"/>
                </a:moveTo>
                <a:cubicBezTo>
                  <a:pt x="1188357" y="3916058"/>
                  <a:pt x="1192068" y="3919094"/>
                  <a:pt x="1195780" y="3922131"/>
                </a:cubicBezTo>
                <a:cubicBezTo>
                  <a:pt x="1193418" y="3921231"/>
                  <a:pt x="1191056" y="3920332"/>
                  <a:pt x="1188582" y="3919319"/>
                </a:cubicBezTo>
                <a:cubicBezTo>
                  <a:pt x="1184871" y="3916395"/>
                  <a:pt x="1181047" y="3913359"/>
                  <a:pt x="1177336" y="3910435"/>
                </a:cubicBezTo>
                <a:cubicBezTo>
                  <a:pt x="1179810" y="3911335"/>
                  <a:pt x="1182172" y="3912234"/>
                  <a:pt x="1184534" y="3913022"/>
                </a:cubicBezTo>
                <a:close/>
                <a:moveTo>
                  <a:pt x="1203089" y="3919544"/>
                </a:moveTo>
                <a:cubicBezTo>
                  <a:pt x="1205901" y="3920556"/>
                  <a:pt x="1208712" y="3921568"/>
                  <a:pt x="1211299" y="3922468"/>
                </a:cubicBezTo>
                <a:cubicBezTo>
                  <a:pt x="1215460" y="3925954"/>
                  <a:pt x="1219621" y="3929328"/>
                  <a:pt x="1223669" y="3932814"/>
                </a:cubicBezTo>
                <a:cubicBezTo>
                  <a:pt x="1220970" y="3931802"/>
                  <a:pt x="1218271" y="3930790"/>
                  <a:pt x="1215460" y="3929665"/>
                </a:cubicBezTo>
                <a:cubicBezTo>
                  <a:pt x="1211299" y="3926292"/>
                  <a:pt x="1207138" y="3922918"/>
                  <a:pt x="1203089" y="3919544"/>
                </a:cubicBezTo>
                <a:close/>
                <a:moveTo>
                  <a:pt x="1240763" y="3947209"/>
                </a:moveTo>
                <a:cubicBezTo>
                  <a:pt x="1244587" y="3950471"/>
                  <a:pt x="1248411" y="3953732"/>
                  <a:pt x="1252347" y="3956993"/>
                </a:cubicBezTo>
                <a:cubicBezTo>
                  <a:pt x="1249872" y="3955981"/>
                  <a:pt x="1247286" y="3954857"/>
                  <a:pt x="1244587" y="3953732"/>
                </a:cubicBezTo>
                <a:cubicBezTo>
                  <a:pt x="1240763" y="3950583"/>
                  <a:pt x="1237052" y="3947434"/>
                  <a:pt x="1233229" y="3944173"/>
                </a:cubicBezTo>
                <a:cubicBezTo>
                  <a:pt x="1235815" y="3945297"/>
                  <a:pt x="1238289" y="3946310"/>
                  <a:pt x="1240763" y="3947209"/>
                </a:cubicBezTo>
                <a:close/>
                <a:moveTo>
                  <a:pt x="1353560" y="4048760"/>
                </a:moveTo>
                <a:cubicBezTo>
                  <a:pt x="1354909" y="4049660"/>
                  <a:pt x="1356259" y="4050559"/>
                  <a:pt x="1357608" y="4051459"/>
                </a:cubicBezTo>
                <a:cubicBezTo>
                  <a:pt x="1357833" y="4051909"/>
                  <a:pt x="1358058" y="4052471"/>
                  <a:pt x="1358283" y="4052921"/>
                </a:cubicBezTo>
                <a:cubicBezTo>
                  <a:pt x="1357833" y="4052471"/>
                  <a:pt x="1357384" y="4052134"/>
                  <a:pt x="1356821" y="4051684"/>
                </a:cubicBezTo>
                <a:cubicBezTo>
                  <a:pt x="1355809" y="4050672"/>
                  <a:pt x="1354685" y="4049660"/>
                  <a:pt x="1353560" y="4048760"/>
                </a:cubicBezTo>
                <a:close/>
                <a:moveTo>
                  <a:pt x="1409452" y="4099929"/>
                </a:moveTo>
                <a:cubicBezTo>
                  <a:pt x="1409340" y="4099704"/>
                  <a:pt x="1409227" y="4099479"/>
                  <a:pt x="1409115" y="4099254"/>
                </a:cubicBezTo>
                <a:cubicBezTo>
                  <a:pt x="1411027" y="4101054"/>
                  <a:pt x="1412826" y="4102853"/>
                  <a:pt x="1414738" y="4104652"/>
                </a:cubicBezTo>
                <a:cubicBezTo>
                  <a:pt x="1414400" y="4104427"/>
                  <a:pt x="1414063" y="4104203"/>
                  <a:pt x="1413726" y="4103977"/>
                </a:cubicBezTo>
                <a:cubicBezTo>
                  <a:pt x="1412376" y="4102628"/>
                  <a:pt x="1410914" y="4101278"/>
                  <a:pt x="1409452" y="4099929"/>
                </a:cubicBezTo>
                <a:close/>
                <a:moveTo>
                  <a:pt x="1449713" y="4128719"/>
                </a:moveTo>
                <a:cubicBezTo>
                  <a:pt x="1442965" y="4122196"/>
                  <a:pt x="1436217" y="4115561"/>
                  <a:pt x="1429357" y="4108926"/>
                </a:cubicBezTo>
                <a:cubicBezTo>
                  <a:pt x="1429920" y="4109263"/>
                  <a:pt x="1430370" y="4109488"/>
                  <a:pt x="1430932" y="4109826"/>
                </a:cubicBezTo>
                <a:cubicBezTo>
                  <a:pt x="1437455" y="4116235"/>
                  <a:pt x="1443977" y="4122758"/>
                  <a:pt x="1450387" y="4129056"/>
                </a:cubicBezTo>
                <a:cubicBezTo>
                  <a:pt x="1450050" y="4129056"/>
                  <a:pt x="1449937" y="4128943"/>
                  <a:pt x="1449713" y="4128719"/>
                </a:cubicBezTo>
                <a:close/>
                <a:moveTo>
                  <a:pt x="1451737" y="4120959"/>
                </a:moveTo>
                <a:cubicBezTo>
                  <a:pt x="1452749" y="4121521"/>
                  <a:pt x="1453761" y="4121971"/>
                  <a:pt x="1454661" y="4122533"/>
                </a:cubicBezTo>
                <a:cubicBezTo>
                  <a:pt x="1461521" y="4129506"/>
                  <a:pt x="1468268" y="4136478"/>
                  <a:pt x="1475016" y="4143451"/>
                </a:cubicBezTo>
                <a:cubicBezTo>
                  <a:pt x="1474229" y="4143001"/>
                  <a:pt x="1473554" y="4142663"/>
                  <a:pt x="1472767" y="4142213"/>
                </a:cubicBezTo>
                <a:cubicBezTo>
                  <a:pt x="1465907" y="4135129"/>
                  <a:pt x="1458934" y="4128156"/>
                  <a:pt x="1451737" y="4120959"/>
                </a:cubicBezTo>
                <a:close/>
                <a:moveTo>
                  <a:pt x="1472992" y="4131530"/>
                </a:moveTo>
                <a:cubicBezTo>
                  <a:pt x="1474791" y="4132430"/>
                  <a:pt x="1476590" y="4133329"/>
                  <a:pt x="1478390" y="4134116"/>
                </a:cubicBezTo>
                <a:cubicBezTo>
                  <a:pt x="1485362" y="4141539"/>
                  <a:pt x="1492335" y="4148849"/>
                  <a:pt x="1499195" y="4156271"/>
                </a:cubicBezTo>
                <a:cubicBezTo>
                  <a:pt x="1497508" y="4155371"/>
                  <a:pt x="1495933" y="4154584"/>
                  <a:pt x="1494246" y="4153685"/>
                </a:cubicBezTo>
                <a:cubicBezTo>
                  <a:pt x="1487386" y="4146375"/>
                  <a:pt x="1480302" y="4139065"/>
                  <a:pt x="1472992" y="4131530"/>
                </a:cubicBezTo>
                <a:close/>
                <a:moveTo>
                  <a:pt x="1493684" y="4141201"/>
                </a:moveTo>
                <a:cubicBezTo>
                  <a:pt x="1495821" y="4142101"/>
                  <a:pt x="1497845" y="4143113"/>
                  <a:pt x="1499982" y="4144013"/>
                </a:cubicBezTo>
                <a:cubicBezTo>
                  <a:pt x="1507067" y="4151773"/>
                  <a:pt x="1514039" y="4159420"/>
                  <a:pt x="1521012" y="4167067"/>
                </a:cubicBezTo>
                <a:cubicBezTo>
                  <a:pt x="1519100" y="4166167"/>
                  <a:pt x="1517076" y="4165155"/>
                  <a:pt x="1515164" y="4164256"/>
                </a:cubicBezTo>
                <a:cubicBezTo>
                  <a:pt x="1508079" y="4156608"/>
                  <a:pt x="1500994" y="4148961"/>
                  <a:pt x="1493684" y="4141201"/>
                </a:cubicBezTo>
                <a:close/>
                <a:moveTo>
                  <a:pt x="1514039" y="4150311"/>
                </a:moveTo>
                <a:cubicBezTo>
                  <a:pt x="1516401" y="4151323"/>
                  <a:pt x="1518763" y="4152335"/>
                  <a:pt x="1521124" y="4153347"/>
                </a:cubicBezTo>
                <a:cubicBezTo>
                  <a:pt x="1528209" y="4161332"/>
                  <a:pt x="1535182" y="4169204"/>
                  <a:pt x="1542154" y="4177076"/>
                </a:cubicBezTo>
                <a:cubicBezTo>
                  <a:pt x="1539905" y="4176064"/>
                  <a:pt x="1537656" y="4175052"/>
                  <a:pt x="1535519" y="4174040"/>
                </a:cubicBezTo>
                <a:cubicBezTo>
                  <a:pt x="1528547" y="4166167"/>
                  <a:pt x="1521349" y="4158183"/>
                  <a:pt x="1514039" y="4150311"/>
                </a:cubicBezTo>
                <a:close/>
                <a:moveTo>
                  <a:pt x="1534282" y="4158745"/>
                </a:moveTo>
                <a:cubicBezTo>
                  <a:pt x="1536869" y="4159870"/>
                  <a:pt x="1539568" y="4160882"/>
                  <a:pt x="1542154" y="4162006"/>
                </a:cubicBezTo>
                <a:cubicBezTo>
                  <a:pt x="1549239" y="4170216"/>
                  <a:pt x="1556324" y="4178425"/>
                  <a:pt x="1563296" y="4186522"/>
                </a:cubicBezTo>
                <a:cubicBezTo>
                  <a:pt x="1560822" y="4185398"/>
                  <a:pt x="1558236" y="4184274"/>
                  <a:pt x="1555762" y="4183149"/>
                </a:cubicBezTo>
                <a:cubicBezTo>
                  <a:pt x="1548677" y="4175052"/>
                  <a:pt x="1541479" y="4166955"/>
                  <a:pt x="1534282" y="4158745"/>
                </a:cubicBezTo>
                <a:close/>
                <a:moveTo>
                  <a:pt x="1573755" y="4198893"/>
                </a:moveTo>
                <a:cubicBezTo>
                  <a:pt x="1580615" y="4206990"/>
                  <a:pt x="1587475" y="4215087"/>
                  <a:pt x="1594110" y="4223184"/>
                </a:cubicBezTo>
                <a:cubicBezTo>
                  <a:pt x="1591974" y="4222172"/>
                  <a:pt x="1589724" y="4221160"/>
                  <a:pt x="1587588" y="4220148"/>
                </a:cubicBezTo>
                <a:cubicBezTo>
                  <a:pt x="1580728" y="4212163"/>
                  <a:pt x="1573868" y="4204066"/>
                  <a:pt x="1566783" y="4195857"/>
                </a:cubicBezTo>
                <a:cubicBezTo>
                  <a:pt x="1569144" y="4196982"/>
                  <a:pt x="1571394" y="4197881"/>
                  <a:pt x="1573755" y="4198893"/>
                </a:cubicBezTo>
                <a:close/>
                <a:moveTo>
                  <a:pt x="1604906" y="4236230"/>
                </a:moveTo>
                <a:cubicBezTo>
                  <a:pt x="1611542" y="4244214"/>
                  <a:pt x="1618064" y="4252199"/>
                  <a:pt x="1624474" y="4260071"/>
                </a:cubicBezTo>
                <a:cubicBezTo>
                  <a:pt x="1622563" y="4259172"/>
                  <a:pt x="1620763" y="4258272"/>
                  <a:pt x="1618851" y="4257372"/>
                </a:cubicBezTo>
                <a:cubicBezTo>
                  <a:pt x="1612329" y="4249500"/>
                  <a:pt x="1605581" y="4241515"/>
                  <a:pt x="1598834" y="4233418"/>
                </a:cubicBezTo>
                <a:cubicBezTo>
                  <a:pt x="1600858" y="4234318"/>
                  <a:pt x="1602882" y="4235218"/>
                  <a:pt x="1604906" y="4236230"/>
                </a:cubicBezTo>
                <a:close/>
                <a:moveTo>
                  <a:pt x="1617277" y="4241628"/>
                </a:moveTo>
                <a:cubicBezTo>
                  <a:pt x="1619639" y="4242640"/>
                  <a:pt x="1621888" y="4243652"/>
                  <a:pt x="1624249" y="4244664"/>
                </a:cubicBezTo>
                <a:cubicBezTo>
                  <a:pt x="1630885" y="4252874"/>
                  <a:pt x="1637295" y="4260971"/>
                  <a:pt x="1643592" y="4268955"/>
                </a:cubicBezTo>
                <a:cubicBezTo>
                  <a:pt x="1641456" y="4267943"/>
                  <a:pt x="1639206" y="4266931"/>
                  <a:pt x="1637070" y="4265919"/>
                </a:cubicBezTo>
                <a:cubicBezTo>
                  <a:pt x="1630547" y="4257934"/>
                  <a:pt x="1624025" y="4249837"/>
                  <a:pt x="1617277" y="4241628"/>
                </a:cubicBezTo>
                <a:close/>
                <a:moveTo>
                  <a:pt x="1635833" y="4249612"/>
                </a:moveTo>
                <a:cubicBezTo>
                  <a:pt x="1638419" y="4250737"/>
                  <a:pt x="1641006" y="4251749"/>
                  <a:pt x="1643592" y="4252874"/>
                </a:cubicBezTo>
                <a:cubicBezTo>
                  <a:pt x="1650115" y="4261196"/>
                  <a:pt x="1656525" y="4269518"/>
                  <a:pt x="1662823" y="4277615"/>
                </a:cubicBezTo>
                <a:cubicBezTo>
                  <a:pt x="1660349" y="4276490"/>
                  <a:pt x="1657875" y="4275478"/>
                  <a:pt x="1655401" y="4274353"/>
                </a:cubicBezTo>
                <a:cubicBezTo>
                  <a:pt x="1648991" y="4266144"/>
                  <a:pt x="1642468" y="4257934"/>
                  <a:pt x="1635833" y="4249612"/>
                </a:cubicBezTo>
                <a:close/>
                <a:moveTo>
                  <a:pt x="1654726" y="4257372"/>
                </a:moveTo>
                <a:cubicBezTo>
                  <a:pt x="1657537" y="4258497"/>
                  <a:pt x="1660349" y="4259621"/>
                  <a:pt x="1663160" y="4260746"/>
                </a:cubicBezTo>
                <a:cubicBezTo>
                  <a:pt x="1669571" y="4269180"/>
                  <a:pt x="1675981" y="4277615"/>
                  <a:pt x="1682278" y="4285937"/>
                </a:cubicBezTo>
                <a:cubicBezTo>
                  <a:pt x="1679579" y="4284812"/>
                  <a:pt x="1676880" y="4283688"/>
                  <a:pt x="1674181" y="4282450"/>
                </a:cubicBezTo>
                <a:cubicBezTo>
                  <a:pt x="1667659" y="4274129"/>
                  <a:pt x="1661249" y="4265807"/>
                  <a:pt x="1654726" y="4257372"/>
                </a:cubicBezTo>
                <a:close/>
                <a:moveTo>
                  <a:pt x="1673732" y="4264907"/>
                </a:moveTo>
                <a:cubicBezTo>
                  <a:pt x="1676768" y="4266031"/>
                  <a:pt x="1679692" y="4267269"/>
                  <a:pt x="1682728" y="4268393"/>
                </a:cubicBezTo>
                <a:cubicBezTo>
                  <a:pt x="1689138" y="4277053"/>
                  <a:pt x="1695436" y="4285487"/>
                  <a:pt x="1701621" y="4294034"/>
                </a:cubicBezTo>
                <a:cubicBezTo>
                  <a:pt x="1698697" y="4292797"/>
                  <a:pt x="1695773" y="4291672"/>
                  <a:pt x="1692962" y="4290435"/>
                </a:cubicBezTo>
                <a:cubicBezTo>
                  <a:pt x="1686664" y="4282001"/>
                  <a:pt x="1680254" y="4273454"/>
                  <a:pt x="1673732" y="4264907"/>
                </a:cubicBezTo>
                <a:close/>
                <a:moveTo>
                  <a:pt x="1692962" y="4272329"/>
                </a:moveTo>
                <a:cubicBezTo>
                  <a:pt x="1696111" y="4273566"/>
                  <a:pt x="1699372" y="4274691"/>
                  <a:pt x="1702521" y="4275928"/>
                </a:cubicBezTo>
                <a:cubicBezTo>
                  <a:pt x="1708819" y="4284700"/>
                  <a:pt x="1715116" y="4293359"/>
                  <a:pt x="1721302" y="4302019"/>
                </a:cubicBezTo>
                <a:cubicBezTo>
                  <a:pt x="1718153" y="4300781"/>
                  <a:pt x="1715116" y="4299544"/>
                  <a:pt x="1711968" y="4298307"/>
                </a:cubicBezTo>
                <a:cubicBezTo>
                  <a:pt x="1705670" y="4289648"/>
                  <a:pt x="1699372" y="4280989"/>
                  <a:pt x="1692962" y="4272329"/>
                </a:cubicBezTo>
                <a:close/>
                <a:moveTo>
                  <a:pt x="1728499" y="4312140"/>
                </a:moveTo>
                <a:cubicBezTo>
                  <a:pt x="1735022" y="4321362"/>
                  <a:pt x="1741319" y="4330471"/>
                  <a:pt x="1747617" y="4339467"/>
                </a:cubicBezTo>
                <a:cubicBezTo>
                  <a:pt x="1744693" y="4338230"/>
                  <a:pt x="1741769" y="4336993"/>
                  <a:pt x="1738845" y="4335756"/>
                </a:cubicBezTo>
                <a:cubicBezTo>
                  <a:pt x="1732435" y="4326759"/>
                  <a:pt x="1726025" y="4317763"/>
                  <a:pt x="1719390" y="4308541"/>
                </a:cubicBezTo>
                <a:cubicBezTo>
                  <a:pt x="1722426" y="4309778"/>
                  <a:pt x="1725463" y="4311015"/>
                  <a:pt x="1728499" y="4312140"/>
                </a:cubicBezTo>
                <a:close/>
                <a:moveTo>
                  <a:pt x="1738283" y="4315963"/>
                </a:moveTo>
                <a:cubicBezTo>
                  <a:pt x="1741544" y="4317201"/>
                  <a:pt x="1744693" y="4318438"/>
                  <a:pt x="1747955" y="4319674"/>
                </a:cubicBezTo>
                <a:cubicBezTo>
                  <a:pt x="1754365" y="4329009"/>
                  <a:pt x="1760662" y="4338230"/>
                  <a:pt x="1766848" y="4347340"/>
                </a:cubicBezTo>
                <a:cubicBezTo>
                  <a:pt x="1763699" y="4346102"/>
                  <a:pt x="1760662" y="4344866"/>
                  <a:pt x="1757514" y="4343628"/>
                </a:cubicBezTo>
                <a:cubicBezTo>
                  <a:pt x="1751216" y="4334407"/>
                  <a:pt x="1744806" y="4325185"/>
                  <a:pt x="1738283" y="4315963"/>
                </a:cubicBezTo>
                <a:close/>
                <a:moveTo>
                  <a:pt x="1757289" y="4323161"/>
                </a:moveTo>
                <a:cubicBezTo>
                  <a:pt x="1760662" y="4324398"/>
                  <a:pt x="1764036" y="4325635"/>
                  <a:pt x="1767410" y="4326872"/>
                </a:cubicBezTo>
                <a:cubicBezTo>
                  <a:pt x="1773820" y="4336318"/>
                  <a:pt x="1780006" y="4345653"/>
                  <a:pt x="1786191" y="4354987"/>
                </a:cubicBezTo>
                <a:cubicBezTo>
                  <a:pt x="1782929" y="4353750"/>
                  <a:pt x="1779668" y="4352400"/>
                  <a:pt x="1776294" y="4351163"/>
                </a:cubicBezTo>
                <a:cubicBezTo>
                  <a:pt x="1770109" y="4341829"/>
                  <a:pt x="1763811" y="4332607"/>
                  <a:pt x="1757289" y="4323161"/>
                </a:cubicBezTo>
                <a:close/>
                <a:moveTo>
                  <a:pt x="1776632" y="4330133"/>
                </a:moveTo>
                <a:cubicBezTo>
                  <a:pt x="1780118" y="4331370"/>
                  <a:pt x="1783717" y="4332607"/>
                  <a:pt x="1787203" y="4333844"/>
                </a:cubicBezTo>
                <a:cubicBezTo>
                  <a:pt x="1793501" y="4343403"/>
                  <a:pt x="1799686" y="4352850"/>
                  <a:pt x="1805759" y="4362297"/>
                </a:cubicBezTo>
                <a:cubicBezTo>
                  <a:pt x="1802385" y="4361060"/>
                  <a:pt x="1798899" y="4359710"/>
                  <a:pt x="1795412" y="4358473"/>
                </a:cubicBezTo>
                <a:cubicBezTo>
                  <a:pt x="1789227" y="4349139"/>
                  <a:pt x="1783042" y="4339692"/>
                  <a:pt x="1776632" y="4330133"/>
                </a:cubicBezTo>
                <a:close/>
                <a:moveTo>
                  <a:pt x="1812169" y="4372418"/>
                </a:moveTo>
                <a:cubicBezTo>
                  <a:pt x="1818242" y="4381865"/>
                  <a:pt x="1824202" y="4391199"/>
                  <a:pt x="1830050" y="4400420"/>
                </a:cubicBezTo>
                <a:cubicBezTo>
                  <a:pt x="1826789" y="4399183"/>
                  <a:pt x="1823415" y="4397834"/>
                  <a:pt x="1820154" y="4396484"/>
                </a:cubicBezTo>
                <a:cubicBezTo>
                  <a:pt x="1814306" y="4387375"/>
                  <a:pt x="1808233" y="4378041"/>
                  <a:pt x="1802160" y="4368707"/>
                </a:cubicBezTo>
                <a:cubicBezTo>
                  <a:pt x="1805421" y="4369944"/>
                  <a:pt x="1808795" y="4371181"/>
                  <a:pt x="1812169" y="4372418"/>
                </a:cubicBezTo>
                <a:close/>
                <a:moveTo>
                  <a:pt x="1836235" y="4410429"/>
                </a:moveTo>
                <a:cubicBezTo>
                  <a:pt x="1841971" y="4419651"/>
                  <a:pt x="1847706" y="4428760"/>
                  <a:pt x="1853216" y="4437644"/>
                </a:cubicBezTo>
                <a:cubicBezTo>
                  <a:pt x="1850068" y="4436407"/>
                  <a:pt x="1846919" y="4435058"/>
                  <a:pt x="1843770" y="4433708"/>
                </a:cubicBezTo>
                <a:cubicBezTo>
                  <a:pt x="1838147" y="4424824"/>
                  <a:pt x="1832412" y="4415715"/>
                  <a:pt x="1826564" y="4406606"/>
                </a:cubicBezTo>
                <a:cubicBezTo>
                  <a:pt x="1829825" y="4407843"/>
                  <a:pt x="1833086" y="4409192"/>
                  <a:pt x="1836235" y="4410429"/>
                </a:cubicBezTo>
                <a:close/>
                <a:moveTo>
                  <a:pt x="1845120" y="4413803"/>
                </a:moveTo>
                <a:cubicBezTo>
                  <a:pt x="1848493" y="4415153"/>
                  <a:pt x="1851867" y="4416389"/>
                  <a:pt x="1855241" y="4417627"/>
                </a:cubicBezTo>
                <a:cubicBezTo>
                  <a:pt x="1860976" y="4426961"/>
                  <a:pt x="1866487" y="4436070"/>
                  <a:pt x="1871997" y="4445179"/>
                </a:cubicBezTo>
                <a:cubicBezTo>
                  <a:pt x="1868736" y="4443830"/>
                  <a:pt x="1865362" y="4442593"/>
                  <a:pt x="1862101" y="4441243"/>
                </a:cubicBezTo>
                <a:cubicBezTo>
                  <a:pt x="1856478" y="4432246"/>
                  <a:pt x="1850855" y="4423025"/>
                  <a:pt x="1845120" y="4413803"/>
                </a:cubicBezTo>
                <a:close/>
                <a:moveTo>
                  <a:pt x="1863675" y="4420776"/>
                </a:moveTo>
                <a:cubicBezTo>
                  <a:pt x="1867274" y="4422125"/>
                  <a:pt x="1870760" y="4423362"/>
                  <a:pt x="1874246" y="4424599"/>
                </a:cubicBezTo>
                <a:cubicBezTo>
                  <a:pt x="1879869" y="4434046"/>
                  <a:pt x="1885380" y="4443267"/>
                  <a:pt x="1890778" y="4452489"/>
                </a:cubicBezTo>
                <a:cubicBezTo>
                  <a:pt x="1887292" y="4451139"/>
                  <a:pt x="1883918" y="4449902"/>
                  <a:pt x="1880432" y="4448553"/>
                </a:cubicBezTo>
                <a:cubicBezTo>
                  <a:pt x="1875034" y="4439444"/>
                  <a:pt x="1869411" y="4430110"/>
                  <a:pt x="1863675" y="4420776"/>
                </a:cubicBezTo>
                <a:close/>
                <a:moveTo>
                  <a:pt x="1896963" y="4462948"/>
                </a:moveTo>
                <a:cubicBezTo>
                  <a:pt x="1902249" y="4471944"/>
                  <a:pt x="1907309" y="4480829"/>
                  <a:pt x="1912370" y="4489601"/>
                </a:cubicBezTo>
                <a:cubicBezTo>
                  <a:pt x="1909109" y="4488251"/>
                  <a:pt x="1905735" y="4486902"/>
                  <a:pt x="1902361" y="4485552"/>
                </a:cubicBezTo>
                <a:cubicBezTo>
                  <a:pt x="1897301" y="4476893"/>
                  <a:pt x="1892127" y="4468121"/>
                  <a:pt x="1886842" y="4459124"/>
                </a:cubicBezTo>
                <a:cubicBezTo>
                  <a:pt x="1890216" y="4460474"/>
                  <a:pt x="1893589" y="4461711"/>
                  <a:pt x="1896963" y="4462948"/>
                </a:cubicBezTo>
                <a:close/>
                <a:moveTo>
                  <a:pt x="1918668" y="4500397"/>
                </a:moveTo>
                <a:cubicBezTo>
                  <a:pt x="1923841" y="4509506"/>
                  <a:pt x="1928902" y="4518503"/>
                  <a:pt x="1933850" y="4527275"/>
                </a:cubicBezTo>
                <a:cubicBezTo>
                  <a:pt x="1930701" y="4525925"/>
                  <a:pt x="1927440" y="4524575"/>
                  <a:pt x="1924291" y="4523226"/>
                </a:cubicBezTo>
                <a:cubicBezTo>
                  <a:pt x="1919343" y="4514454"/>
                  <a:pt x="1914170" y="4505570"/>
                  <a:pt x="1908884" y="4496460"/>
                </a:cubicBezTo>
                <a:cubicBezTo>
                  <a:pt x="1912145" y="4497922"/>
                  <a:pt x="1915407" y="4499160"/>
                  <a:pt x="1918668" y="4500397"/>
                </a:cubicBezTo>
                <a:close/>
                <a:moveTo>
                  <a:pt x="1926765" y="4503545"/>
                </a:moveTo>
                <a:cubicBezTo>
                  <a:pt x="1930251" y="4504895"/>
                  <a:pt x="1933625" y="4506132"/>
                  <a:pt x="1936999" y="4507369"/>
                </a:cubicBezTo>
                <a:cubicBezTo>
                  <a:pt x="1942172" y="4516591"/>
                  <a:pt x="1947120" y="4525700"/>
                  <a:pt x="1952068" y="4534584"/>
                </a:cubicBezTo>
                <a:cubicBezTo>
                  <a:pt x="1948694" y="4533235"/>
                  <a:pt x="1945433" y="4531885"/>
                  <a:pt x="1942059" y="4530536"/>
                </a:cubicBezTo>
                <a:cubicBezTo>
                  <a:pt x="1937111" y="4521764"/>
                  <a:pt x="1932050" y="4512767"/>
                  <a:pt x="1926765" y="4503545"/>
                </a:cubicBezTo>
                <a:close/>
                <a:moveTo>
                  <a:pt x="1957354" y="4544368"/>
                </a:moveTo>
                <a:cubicBezTo>
                  <a:pt x="1962527" y="4553815"/>
                  <a:pt x="1967475" y="4563036"/>
                  <a:pt x="1972311" y="4572146"/>
                </a:cubicBezTo>
                <a:cubicBezTo>
                  <a:pt x="1969050" y="4570796"/>
                  <a:pt x="1965901" y="4569447"/>
                  <a:pt x="1962639" y="4567985"/>
                </a:cubicBezTo>
                <a:cubicBezTo>
                  <a:pt x="1957691" y="4558988"/>
                  <a:pt x="1952743" y="4549766"/>
                  <a:pt x="1947457" y="4540320"/>
                </a:cubicBezTo>
                <a:cubicBezTo>
                  <a:pt x="1950831" y="4541782"/>
                  <a:pt x="1954092" y="4543131"/>
                  <a:pt x="1957354" y="4544368"/>
                </a:cubicBezTo>
                <a:close/>
                <a:moveTo>
                  <a:pt x="1965226" y="4547404"/>
                </a:moveTo>
                <a:cubicBezTo>
                  <a:pt x="1968712" y="4548754"/>
                  <a:pt x="1972086" y="4549991"/>
                  <a:pt x="1975572" y="4551341"/>
                </a:cubicBezTo>
                <a:cubicBezTo>
                  <a:pt x="1980633" y="4560900"/>
                  <a:pt x="1985694" y="4570346"/>
                  <a:pt x="1990529" y="4579681"/>
                </a:cubicBezTo>
                <a:cubicBezTo>
                  <a:pt x="1987155" y="4578331"/>
                  <a:pt x="1983782" y="4576981"/>
                  <a:pt x="1980408" y="4575519"/>
                </a:cubicBezTo>
                <a:cubicBezTo>
                  <a:pt x="1975460" y="4566298"/>
                  <a:pt x="1970399" y="4556964"/>
                  <a:pt x="1965226" y="4547404"/>
                </a:cubicBezTo>
                <a:close/>
                <a:moveTo>
                  <a:pt x="1995702" y="4589577"/>
                </a:moveTo>
                <a:cubicBezTo>
                  <a:pt x="2000538" y="4598911"/>
                  <a:pt x="2005261" y="4608020"/>
                  <a:pt x="2009760" y="4616905"/>
                </a:cubicBezTo>
                <a:cubicBezTo>
                  <a:pt x="2006498" y="4615555"/>
                  <a:pt x="2003237" y="4614205"/>
                  <a:pt x="1999976" y="4612744"/>
                </a:cubicBezTo>
                <a:cubicBezTo>
                  <a:pt x="1995365" y="4603972"/>
                  <a:pt x="1990642" y="4594862"/>
                  <a:pt x="1985694" y="4585528"/>
                </a:cubicBezTo>
                <a:cubicBezTo>
                  <a:pt x="1989067" y="4586990"/>
                  <a:pt x="1992441" y="4588340"/>
                  <a:pt x="1995702" y="4589577"/>
                </a:cubicBezTo>
                <a:close/>
                <a:moveTo>
                  <a:pt x="2003350" y="4592501"/>
                </a:moveTo>
                <a:cubicBezTo>
                  <a:pt x="2063290" y="4615330"/>
                  <a:pt x="2115809" y="4628825"/>
                  <a:pt x="2149772" y="4628825"/>
                </a:cubicBezTo>
                <a:cubicBezTo>
                  <a:pt x="2270328" y="4628825"/>
                  <a:pt x="2621089" y="4417739"/>
                  <a:pt x="2676531" y="4265581"/>
                </a:cubicBezTo>
                <a:cubicBezTo>
                  <a:pt x="2749517" y="4065629"/>
                  <a:pt x="2935075" y="3855330"/>
                  <a:pt x="3138514" y="3633673"/>
                </a:cubicBezTo>
                <a:lnTo>
                  <a:pt x="3149872" y="3633673"/>
                </a:lnTo>
                <a:cubicBezTo>
                  <a:pt x="2952169" y="3862415"/>
                  <a:pt x="2771672" y="4079574"/>
                  <a:pt x="2695986" y="4287061"/>
                </a:cubicBezTo>
                <a:cubicBezTo>
                  <a:pt x="2638857" y="4443717"/>
                  <a:pt x="2291133" y="4661101"/>
                  <a:pt x="2172938" y="4661101"/>
                </a:cubicBezTo>
                <a:cubicBezTo>
                  <a:pt x="2137626" y="4661101"/>
                  <a:pt x="2081734" y="4646256"/>
                  <a:pt x="2017295" y="4620166"/>
                </a:cubicBezTo>
                <a:cubicBezTo>
                  <a:pt x="2012909" y="4611169"/>
                  <a:pt x="2008185" y="4601947"/>
                  <a:pt x="2003350" y="4592501"/>
                </a:cubicBezTo>
                <a:close/>
                <a:moveTo>
                  <a:pt x="2173051" y="4668636"/>
                </a:moveTo>
                <a:cubicBezTo>
                  <a:pt x="2233666" y="4668636"/>
                  <a:pt x="2347138" y="4617467"/>
                  <a:pt x="2462296" y="4538408"/>
                </a:cubicBezTo>
                <a:cubicBezTo>
                  <a:pt x="2585664" y="4453613"/>
                  <a:pt x="2674619" y="4361060"/>
                  <a:pt x="2700147" y="4290885"/>
                </a:cubicBezTo>
                <a:cubicBezTo>
                  <a:pt x="2776057" y="4082835"/>
                  <a:pt x="2958691" y="3864214"/>
                  <a:pt x="3158082" y="3633560"/>
                </a:cubicBezTo>
                <a:lnTo>
                  <a:pt x="3169777" y="3633560"/>
                </a:lnTo>
                <a:cubicBezTo>
                  <a:pt x="2976010" y="3871299"/>
                  <a:pt x="2798324" y="4096780"/>
                  <a:pt x="2719715" y="4312252"/>
                </a:cubicBezTo>
                <a:cubicBezTo>
                  <a:pt x="2662698" y="4468571"/>
                  <a:pt x="2327795" y="4700799"/>
                  <a:pt x="2196330" y="4700799"/>
                </a:cubicBezTo>
                <a:cubicBezTo>
                  <a:pt x="2158094" y="4700799"/>
                  <a:pt x="2100627" y="4684492"/>
                  <a:pt x="2035963" y="4657052"/>
                </a:cubicBezTo>
                <a:cubicBezTo>
                  <a:pt x="2031577" y="4648168"/>
                  <a:pt x="2026966" y="4639059"/>
                  <a:pt x="2022243" y="4629613"/>
                </a:cubicBezTo>
                <a:cubicBezTo>
                  <a:pt x="2084658" y="4654579"/>
                  <a:pt x="2138638" y="4668636"/>
                  <a:pt x="2173051" y="4668636"/>
                </a:cubicBezTo>
                <a:close/>
                <a:moveTo>
                  <a:pt x="3164604" y="3626025"/>
                </a:moveTo>
                <a:cubicBezTo>
                  <a:pt x="3166741" y="3623551"/>
                  <a:pt x="3168765" y="3621190"/>
                  <a:pt x="3170902" y="3618716"/>
                </a:cubicBezTo>
                <a:cubicBezTo>
                  <a:pt x="3174725" y="3618603"/>
                  <a:pt x="3178437" y="3618491"/>
                  <a:pt x="3182148" y="3618378"/>
                </a:cubicBezTo>
                <a:cubicBezTo>
                  <a:pt x="3180011" y="3620965"/>
                  <a:pt x="3177987" y="3623551"/>
                  <a:pt x="3175850" y="3626025"/>
                </a:cubicBezTo>
                <a:lnTo>
                  <a:pt x="3164604" y="3626025"/>
                </a:lnTo>
                <a:close/>
                <a:moveTo>
                  <a:pt x="3190245" y="3618041"/>
                </a:moveTo>
                <a:cubicBezTo>
                  <a:pt x="3194068" y="3617928"/>
                  <a:pt x="3198005" y="3617816"/>
                  <a:pt x="3201828" y="3617703"/>
                </a:cubicBezTo>
                <a:cubicBezTo>
                  <a:pt x="3199691" y="3620515"/>
                  <a:pt x="3197555" y="3623214"/>
                  <a:pt x="3195418" y="3626025"/>
                </a:cubicBezTo>
                <a:lnTo>
                  <a:pt x="3183835" y="3626025"/>
                </a:lnTo>
                <a:cubicBezTo>
                  <a:pt x="3185859" y="3623326"/>
                  <a:pt x="3188108" y="3620740"/>
                  <a:pt x="3190245" y="3618041"/>
                </a:cubicBezTo>
                <a:close/>
                <a:moveTo>
                  <a:pt x="3196655" y="3610169"/>
                </a:moveTo>
                <a:cubicBezTo>
                  <a:pt x="3198792" y="3607582"/>
                  <a:pt x="3200816" y="3604996"/>
                  <a:pt x="3202953" y="3602409"/>
                </a:cubicBezTo>
                <a:cubicBezTo>
                  <a:pt x="3206664" y="3602184"/>
                  <a:pt x="3210375" y="3601847"/>
                  <a:pt x="3214086" y="3601622"/>
                </a:cubicBezTo>
                <a:cubicBezTo>
                  <a:pt x="3211949" y="3604321"/>
                  <a:pt x="3209925" y="3607020"/>
                  <a:pt x="3207788" y="3609719"/>
                </a:cubicBezTo>
                <a:cubicBezTo>
                  <a:pt x="3204077" y="3609944"/>
                  <a:pt x="3200366" y="3610056"/>
                  <a:pt x="3196655" y="3610169"/>
                </a:cubicBezTo>
                <a:close/>
                <a:moveTo>
                  <a:pt x="3222071" y="3601172"/>
                </a:moveTo>
                <a:cubicBezTo>
                  <a:pt x="3225895" y="3600947"/>
                  <a:pt x="3229718" y="3600610"/>
                  <a:pt x="3233429" y="3600385"/>
                </a:cubicBezTo>
                <a:cubicBezTo>
                  <a:pt x="3231292" y="3603309"/>
                  <a:pt x="3229156" y="3606233"/>
                  <a:pt x="3227019" y="3609156"/>
                </a:cubicBezTo>
                <a:cubicBezTo>
                  <a:pt x="3223195" y="3609269"/>
                  <a:pt x="3219372" y="3609382"/>
                  <a:pt x="3215548" y="3609606"/>
                </a:cubicBezTo>
                <a:cubicBezTo>
                  <a:pt x="3217685" y="3606795"/>
                  <a:pt x="3219822" y="3603983"/>
                  <a:pt x="3222071" y="3601172"/>
                </a:cubicBezTo>
                <a:close/>
                <a:moveTo>
                  <a:pt x="3228256" y="3593075"/>
                </a:moveTo>
                <a:cubicBezTo>
                  <a:pt x="3228593" y="3592625"/>
                  <a:pt x="3229043" y="3592063"/>
                  <a:pt x="3229381" y="3591613"/>
                </a:cubicBezTo>
                <a:cubicBezTo>
                  <a:pt x="3231068" y="3589364"/>
                  <a:pt x="3232867" y="3587115"/>
                  <a:pt x="3234554" y="3584865"/>
                </a:cubicBezTo>
                <a:cubicBezTo>
                  <a:pt x="3238265" y="3584528"/>
                  <a:pt x="3241864" y="3584078"/>
                  <a:pt x="3245575" y="3583741"/>
                </a:cubicBezTo>
                <a:cubicBezTo>
                  <a:pt x="3243776" y="3586102"/>
                  <a:pt x="3242089" y="3588577"/>
                  <a:pt x="3240289" y="3590938"/>
                </a:cubicBezTo>
                <a:cubicBezTo>
                  <a:pt x="3239952" y="3591388"/>
                  <a:pt x="3239615" y="3591838"/>
                  <a:pt x="3239277" y="3592288"/>
                </a:cubicBezTo>
                <a:cubicBezTo>
                  <a:pt x="3235678" y="3592513"/>
                  <a:pt x="3231967" y="3592850"/>
                  <a:pt x="3228256" y="3593075"/>
                </a:cubicBezTo>
                <a:close/>
                <a:moveTo>
                  <a:pt x="3259520" y="3574407"/>
                </a:moveTo>
                <a:cubicBezTo>
                  <a:pt x="3261657" y="3571483"/>
                  <a:pt x="3263793" y="3568559"/>
                  <a:pt x="3265930" y="3565635"/>
                </a:cubicBezTo>
                <a:cubicBezTo>
                  <a:pt x="3269529" y="3565073"/>
                  <a:pt x="3273127" y="3564623"/>
                  <a:pt x="3276726" y="3564061"/>
                </a:cubicBezTo>
                <a:cubicBezTo>
                  <a:pt x="3274589" y="3567097"/>
                  <a:pt x="3272565" y="3570133"/>
                  <a:pt x="3270428" y="3573170"/>
                </a:cubicBezTo>
                <a:cubicBezTo>
                  <a:pt x="3266830" y="3573619"/>
                  <a:pt x="3263231" y="3574069"/>
                  <a:pt x="3259520" y="3574407"/>
                </a:cubicBezTo>
                <a:close/>
                <a:moveTo>
                  <a:pt x="3284598" y="3562936"/>
                </a:moveTo>
                <a:cubicBezTo>
                  <a:pt x="3288309" y="3562373"/>
                  <a:pt x="3292021" y="3561811"/>
                  <a:pt x="3295732" y="3561249"/>
                </a:cubicBezTo>
                <a:cubicBezTo>
                  <a:pt x="3293595" y="3564510"/>
                  <a:pt x="3291458" y="3567772"/>
                  <a:pt x="3289321" y="3571145"/>
                </a:cubicBezTo>
                <a:cubicBezTo>
                  <a:pt x="3285610" y="3571595"/>
                  <a:pt x="3281899" y="3571932"/>
                  <a:pt x="3278188" y="3572382"/>
                </a:cubicBezTo>
                <a:cubicBezTo>
                  <a:pt x="3280212" y="3569234"/>
                  <a:pt x="3282349" y="3566085"/>
                  <a:pt x="3284598" y="3562936"/>
                </a:cubicBezTo>
                <a:close/>
                <a:moveTo>
                  <a:pt x="3303154" y="3560124"/>
                </a:moveTo>
                <a:cubicBezTo>
                  <a:pt x="3306978" y="3559562"/>
                  <a:pt x="3310801" y="3559000"/>
                  <a:pt x="3314513" y="3558438"/>
                </a:cubicBezTo>
                <a:cubicBezTo>
                  <a:pt x="3312376" y="3561924"/>
                  <a:pt x="3310126" y="3565522"/>
                  <a:pt x="3307990" y="3569008"/>
                </a:cubicBezTo>
                <a:cubicBezTo>
                  <a:pt x="3304166" y="3569458"/>
                  <a:pt x="3300343" y="3569908"/>
                  <a:pt x="3296519" y="3570358"/>
                </a:cubicBezTo>
                <a:cubicBezTo>
                  <a:pt x="3298768" y="3566984"/>
                  <a:pt x="3301017" y="3563498"/>
                  <a:pt x="3303154" y="3560124"/>
                </a:cubicBezTo>
                <a:close/>
                <a:moveTo>
                  <a:pt x="3308777" y="3551577"/>
                </a:moveTo>
                <a:cubicBezTo>
                  <a:pt x="3310914" y="3548316"/>
                  <a:pt x="3313051" y="3544942"/>
                  <a:pt x="3315187" y="3541681"/>
                </a:cubicBezTo>
                <a:cubicBezTo>
                  <a:pt x="3318898" y="3541006"/>
                  <a:pt x="3322497" y="3540219"/>
                  <a:pt x="3326096" y="3539544"/>
                </a:cubicBezTo>
                <a:cubicBezTo>
                  <a:pt x="3323959" y="3543030"/>
                  <a:pt x="3321935" y="3546404"/>
                  <a:pt x="3319798" y="3549891"/>
                </a:cubicBezTo>
                <a:cubicBezTo>
                  <a:pt x="3316087" y="3550453"/>
                  <a:pt x="3312488" y="3551015"/>
                  <a:pt x="3308777" y="3551577"/>
                </a:cubicBezTo>
                <a:close/>
                <a:moveTo>
                  <a:pt x="3333630" y="3538082"/>
                </a:moveTo>
                <a:cubicBezTo>
                  <a:pt x="3337342" y="3537295"/>
                  <a:pt x="3341165" y="3536620"/>
                  <a:pt x="3344764" y="3535833"/>
                </a:cubicBezTo>
                <a:cubicBezTo>
                  <a:pt x="3342627" y="3539544"/>
                  <a:pt x="3340491" y="3543255"/>
                  <a:pt x="3338354" y="3546854"/>
                </a:cubicBezTo>
                <a:cubicBezTo>
                  <a:pt x="3334643" y="3547416"/>
                  <a:pt x="3330819" y="3548091"/>
                  <a:pt x="3327108" y="3548653"/>
                </a:cubicBezTo>
                <a:cubicBezTo>
                  <a:pt x="3329245" y="3545167"/>
                  <a:pt x="3331494" y="3541681"/>
                  <a:pt x="3333630" y="3538082"/>
                </a:cubicBezTo>
                <a:close/>
                <a:moveTo>
                  <a:pt x="3338916" y="3529423"/>
                </a:moveTo>
                <a:cubicBezTo>
                  <a:pt x="3341053" y="3525937"/>
                  <a:pt x="3343190" y="3522563"/>
                  <a:pt x="3345214" y="3519077"/>
                </a:cubicBezTo>
                <a:cubicBezTo>
                  <a:pt x="3348812" y="3518177"/>
                  <a:pt x="3352411" y="3517390"/>
                  <a:pt x="3356010" y="3516490"/>
                </a:cubicBezTo>
                <a:cubicBezTo>
                  <a:pt x="3353873" y="3520089"/>
                  <a:pt x="3351849" y="3523687"/>
                  <a:pt x="3349712" y="3527286"/>
                </a:cubicBezTo>
                <a:cubicBezTo>
                  <a:pt x="3346226" y="3527961"/>
                  <a:pt x="3342627" y="3528636"/>
                  <a:pt x="3338916" y="3529423"/>
                </a:cubicBezTo>
                <a:close/>
                <a:moveTo>
                  <a:pt x="3351062" y="3509742"/>
                </a:moveTo>
                <a:cubicBezTo>
                  <a:pt x="3353086" y="3506369"/>
                  <a:pt x="3355110" y="3503107"/>
                  <a:pt x="3357134" y="3499734"/>
                </a:cubicBezTo>
                <a:cubicBezTo>
                  <a:pt x="3360621" y="3498721"/>
                  <a:pt x="3364107" y="3497709"/>
                  <a:pt x="3367481" y="3496810"/>
                </a:cubicBezTo>
                <a:cubicBezTo>
                  <a:pt x="3365457" y="3500296"/>
                  <a:pt x="3363432" y="3503782"/>
                  <a:pt x="3361520" y="3507156"/>
                </a:cubicBezTo>
                <a:cubicBezTo>
                  <a:pt x="3358034" y="3508056"/>
                  <a:pt x="3354548" y="3508843"/>
                  <a:pt x="3351062" y="3509742"/>
                </a:cubicBezTo>
                <a:close/>
                <a:moveTo>
                  <a:pt x="3375240" y="3494560"/>
                </a:moveTo>
                <a:cubicBezTo>
                  <a:pt x="3378839" y="3493548"/>
                  <a:pt x="3382325" y="3492424"/>
                  <a:pt x="3385812" y="3491412"/>
                </a:cubicBezTo>
                <a:cubicBezTo>
                  <a:pt x="3383788" y="3495123"/>
                  <a:pt x="3381763" y="3498834"/>
                  <a:pt x="3379626" y="3502657"/>
                </a:cubicBezTo>
                <a:cubicBezTo>
                  <a:pt x="3376140" y="3503557"/>
                  <a:pt x="3372542" y="3504457"/>
                  <a:pt x="3368943" y="3505357"/>
                </a:cubicBezTo>
                <a:cubicBezTo>
                  <a:pt x="3371080" y="3501758"/>
                  <a:pt x="3373104" y="3498159"/>
                  <a:pt x="3375240" y="3494560"/>
                </a:cubicBezTo>
                <a:close/>
                <a:moveTo>
                  <a:pt x="3380863" y="3484777"/>
                </a:moveTo>
                <a:cubicBezTo>
                  <a:pt x="3382888" y="3481290"/>
                  <a:pt x="3384800" y="3477917"/>
                  <a:pt x="3386824" y="3474430"/>
                </a:cubicBezTo>
                <a:cubicBezTo>
                  <a:pt x="3390197" y="3473306"/>
                  <a:pt x="3393684" y="3472069"/>
                  <a:pt x="3397058" y="3470944"/>
                </a:cubicBezTo>
                <a:cubicBezTo>
                  <a:pt x="3395146" y="3474543"/>
                  <a:pt x="3393121" y="3478141"/>
                  <a:pt x="3391210" y="3481740"/>
                </a:cubicBezTo>
                <a:cubicBezTo>
                  <a:pt x="3387723" y="3482640"/>
                  <a:pt x="3384350" y="3483652"/>
                  <a:pt x="3380863" y="3484777"/>
                </a:cubicBezTo>
                <a:close/>
                <a:moveTo>
                  <a:pt x="3404705" y="3468245"/>
                </a:moveTo>
                <a:cubicBezTo>
                  <a:pt x="3408191" y="3467008"/>
                  <a:pt x="3411677" y="3465771"/>
                  <a:pt x="3415163" y="3464534"/>
                </a:cubicBezTo>
                <a:cubicBezTo>
                  <a:pt x="3413139" y="3468358"/>
                  <a:pt x="3411115" y="3472294"/>
                  <a:pt x="3409203" y="3476117"/>
                </a:cubicBezTo>
                <a:cubicBezTo>
                  <a:pt x="3405717" y="3477242"/>
                  <a:pt x="3402231" y="3478254"/>
                  <a:pt x="3398632" y="3479379"/>
                </a:cubicBezTo>
                <a:cubicBezTo>
                  <a:pt x="3400656" y="3475667"/>
                  <a:pt x="3402681" y="3471956"/>
                  <a:pt x="3404705" y="3468245"/>
                </a:cubicBezTo>
                <a:close/>
                <a:moveTo>
                  <a:pt x="3422698" y="3461835"/>
                </a:moveTo>
                <a:cubicBezTo>
                  <a:pt x="3426297" y="3460485"/>
                  <a:pt x="3429896" y="3459248"/>
                  <a:pt x="3433382" y="3457899"/>
                </a:cubicBezTo>
                <a:cubicBezTo>
                  <a:pt x="3431358" y="3462060"/>
                  <a:pt x="3429333" y="3466221"/>
                  <a:pt x="3427309" y="3470382"/>
                </a:cubicBezTo>
                <a:cubicBezTo>
                  <a:pt x="3423710" y="3471506"/>
                  <a:pt x="3420224" y="3472631"/>
                  <a:pt x="3416513" y="3473868"/>
                </a:cubicBezTo>
                <a:cubicBezTo>
                  <a:pt x="3418537" y="3469820"/>
                  <a:pt x="3420562" y="3465771"/>
                  <a:pt x="3422698" y="3461835"/>
                </a:cubicBezTo>
                <a:close/>
                <a:moveTo>
                  <a:pt x="3427984" y="3451489"/>
                </a:moveTo>
                <a:cubicBezTo>
                  <a:pt x="3430008" y="3447665"/>
                  <a:pt x="3431920" y="3443729"/>
                  <a:pt x="3433944" y="3439905"/>
                </a:cubicBezTo>
                <a:cubicBezTo>
                  <a:pt x="3437430" y="3438443"/>
                  <a:pt x="3440804" y="3436981"/>
                  <a:pt x="3444178" y="3435632"/>
                </a:cubicBezTo>
                <a:cubicBezTo>
                  <a:pt x="3442266" y="3439680"/>
                  <a:pt x="3440242" y="3443616"/>
                  <a:pt x="3438330" y="3447665"/>
                </a:cubicBezTo>
                <a:cubicBezTo>
                  <a:pt x="3434956" y="3448902"/>
                  <a:pt x="3431470" y="3450251"/>
                  <a:pt x="3427984" y="3451489"/>
                </a:cubicBezTo>
                <a:close/>
                <a:moveTo>
                  <a:pt x="3439117" y="3429784"/>
                </a:moveTo>
                <a:cubicBezTo>
                  <a:pt x="3441141" y="3425848"/>
                  <a:pt x="3443166" y="3421912"/>
                  <a:pt x="3445190" y="3417976"/>
                </a:cubicBezTo>
                <a:cubicBezTo>
                  <a:pt x="3448564" y="3416401"/>
                  <a:pt x="3451825" y="3414827"/>
                  <a:pt x="3455087" y="3413365"/>
                </a:cubicBezTo>
                <a:cubicBezTo>
                  <a:pt x="3453062" y="3417413"/>
                  <a:pt x="3451151" y="3421574"/>
                  <a:pt x="3449126" y="3425623"/>
                </a:cubicBezTo>
                <a:cubicBezTo>
                  <a:pt x="3445865" y="3426973"/>
                  <a:pt x="3442491" y="3428322"/>
                  <a:pt x="3439117" y="3429784"/>
                </a:cubicBezTo>
                <a:close/>
                <a:moveTo>
                  <a:pt x="3450701" y="3407180"/>
                </a:moveTo>
                <a:cubicBezTo>
                  <a:pt x="3452837" y="3403019"/>
                  <a:pt x="3454974" y="3398970"/>
                  <a:pt x="3456998" y="3394809"/>
                </a:cubicBezTo>
                <a:cubicBezTo>
                  <a:pt x="3460147" y="3393122"/>
                  <a:pt x="3463296" y="3391548"/>
                  <a:pt x="3466333" y="3389861"/>
                </a:cubicBezTo>
                <a:cubicBezTo>
                  <a:pt x="3464308" y="3394134"/>
                  <a:pt x="3462171" y="3398408"/>
                  <a:pt x="3460147" y="3402681"/>
                </a:cubicBezTo>
                <a:cubicBezTo>
                  <a:pt x="3457111" y="3404143"/>
                  <a:pt x="3453962" y="3405718"/>
                  <a:pt x="3450701" y="3407180"/>
                </a:cubicBezTo>
                <a:close/>
                <a:moveTo>
                  <a:pt x="3462284" y="3384350"/>
                </a:moveTo>
                <a:cubicBezTo>
                  <a:pt x="3464308" y="3380302"/>
                  <a:pt x="3466333" y="3376366"/>
                  <a:pt x="3468357" y="3372317"/>
                </a:cubicBezTo>
                <a:cubicBezTo>
                  <a:pt x="3471393" y="3370518"/>
                  <a:pt x="3474317" y="3368831"/>
                  <a:pt x="3477241" y="3367032"/>
                </a:cubicBezTo>
                <a:cubicBezTo>
                  <a:pt x="3475217" y="3371193"/>
                  <a:pt x="3473305" y="3375241"/>
                  <a:pt x="3471281" y="3379402"/>
                </a:cubicBezTo>
                <a:cubicBezTo>
                  <a:pt x="3468357" y="3381202"/>
                  <a:pt x="3465320" y="3382776"/>
                  <a:pt x="3462284" y="3384350"/>
                </a:cubicBezTo>
                <a:close/>
                <a:moveTo>
                  <a:pt x="3473980" y="3361409"/>
                </a:moveTo>
                <a:cubicBezTo>
                  <a:pt x="3475891" y="3357585"/>
                  <a:pt x="3477916" y="3353649"/>
                  <a:pt x="3479827" y="3349825"/>
                </a:cubicBezTo>
                <a:cubicBezTo>
                  <a:pt x="3482639" y="3348026"/>
                  <a:pt x="3485450" y="3346227"/>
                  <a:pt x="3488150" y="3344428"/>
                </a:cubicBezTo>
                <a:cubicBezTo>
                  <a:pt x="3486238" y="3348363"/>
                  <a:pt x="3484326" y="3352412"/>
                  <a:pt x="3482414" y="3356348"/>
                </a:cubicBezTo>
                <a:cubicBezTo>
                  <a:pt x="3479715" y="3358035"/>
                  <a:pt x="3476904" y="3359722"/>
                  <a:pt x="3473980" y="3361409"/>
                </a:cubicBezTo>
                <a:close/>
                <a:moveTo>
                  <a:pt x="3485676" y="3338129"/>
                </a:moveTo>
                <a:cubicBezTo>
                  <a:pt x="3487587" y="3334418"/>
                  <a:pt x="3489387" y="3330707"/>
                  <a:pt x="3491186" y="3327109"/>
                </a:cubicBezTo>
                <a:cubicBezTo>
                  <a:pt x="3493885" y="3325197"/>
                  <a:pt x="3496472" y="3323397"/>
                  <a:pt x="3499058" y="3321486"/>
                </a:cubicBezTo>
                <a:cubicBezTo>
                  <a:pt x="3497259" y="3325309"/>
                  <a:pt x="3495459" y="3329133"/>
                  <a:pt x="3493660" y="3332844"/>
                </a:cubicBezTo>
                <a:cubicBezTo>
                  <a:pt x="3491073" y="3334643"/>
                  <a:pt x="3488374" y="3336443"/>
                  <a:pt x="3485676" y="3338129"/>
                </a:cubicBezTo>
                <a:close/>
                <a:moveTo>
                  <a:pt x="3497484" y="3314738"/>
                </a:moveTo>
                <a:cubicBezTo>
                  <a:pt x="3499283" y="3311252"/>
                  <a:pt x="3500970" y="3307766"/>
                  <a:pt x="3502769" y="3304167"/>
                </a:cubicBezTo>
                <a:cubicBezTo>
                  <a:pt x="3505243" y="3302255"/>
                  <a:pt x="3507605" y="3300456"/>
                  <a:pt x="3510079" y="3298544"/>
                </a:cubicBezTo>
                <a:cubicBezTo>
                  <a:pt x="3508392" y="3302143"/>
                  <a:pt x="3506705" y="3305741"/>
                  <a:pt x="3505019" y="3309340"/>
                </a:cubicBezTo>
                <a:cubicBezTo>
                  <a:pt x="3502432" y="3311139"/>
                  <a:pt x="3499958" y="3312939"/>
                  <a:pt x="3497484" y="3314738"/>
                </a:cubicBezTo>
                <a:close/>
                <a:moveTo>
                  <a:pt x="3519413" y="3291234"/>
                </a:moveTo>
                <a:cubicBezTo>
                  <a:pt x="3522000" y="3289210"/>
                  <a:pt x="3524586" y="3287073"/>
                  <a:pt x="3527061" y="3285049"/>
                </a:cubicBezTo>
                <a:cubicBezTo>
                  <a:pt x="3525261" y="3288985"/>
                  <a:pt x="3523462" y="3292921"/>
                  <a:pt x="3521775" y="3296857"/>
                </a:cubicBezTo>
                <a:cubicBezTo>
                  <a:pt x="3519188" y="3298769"/>
                  <a:pt x="3516602" y="3300793"/>
                  <a:pt x="3514015" y="3302705"/>
                </a:cubicBezTo>
                <a:cubicBezTo>
                  <a:pt x="3515815" y="3298881"/>
                  <a:pt x="3517614" y="3295058"/>
                  <a:pt x="3519413" y="3291234"/>
                </a:cubicBezTo>
                <a:close/>
                <a:moveTo>
                  <a:pt x="3525598" y="3277964"/>
                </a:moveTo>
                <a:cubicBezTo>
                  <a:pt x="3527285" y="3274365"/>
                  <a:pt x="3528972" y="3270654"/>
                  <a:pt x="3530659" y="3267055"/>
                </a:cubicBezTo>
                <a:cubicBezTo>
                  <a:pt x="3533021" y="3265031"/>
                  <a:pt x="3535382" y="3263007"/>
                  <a:pt x="3537744" y="3260870"/>
                </a:cubicBezTo>
                <a:cubicBezTo>
                  <a:pt x="3536057" y="3264581"/>
                  <a:pt x="3534483" y="3268292"/>
                  <a:pt x="3532796" y="3272004"/>
                </a:cubicBezTo>
                <a:cubicBezTo>
                  <a:pt x="3530434" y="3274140"/>
                  <a:pt x="3528073" y="3276052"/>
                  <a:pt x="3525598" y="3277964"/>
                </a:cubicBezTo>
                <a:close/>
                <a:moveTo>
                  <a:pt x="3547303" y="3252548"/>
                </a:moveTo>
                <a:cubicBezTo>
                  <a:pt x="3549777" y="3250299"/>
                  <a:pt x="3552251" y="3248050"/>
                  <a:pt x="3554725" y="3245800"/>
                </a:cubicBezTo>
                <a:cubicBezTo>
                  <a:pt x="3553039" y="3249849"/>
                  <a:pt x="3551352" y="3253898"/>
                  <a:pt x="3549665" y="3257946"/>
                </a:cubicBezTo>
                <a:cubicBezTo>
                  <a:pt x="3547191" y="3260083"/>
                  <a:pt x="3544604" y="3262332"/>
                  <a:pt x="3542017" y="3264581"/>
                </a:cubicBezTo>
                <a:cubicBezTo>
                  <a:pt x="3543817" y="3260420"/>
                  <a:pt x="3545504" y="3256484"/>
                  <a:pt x="3547303" y="3252548"/>
                </a:cubicBezTo>
                <a:close/>
                <a:moveTo>
                  <a:pt x="3564060" y="3237029"/>
                </a:moveTo>
                <a:cubicBezTo>
                  <a:pt x="3566759" y="3234555"/>
                  <a:pt x="3569345" y="3231968"/>
                  <a:pt x="3571932" y="3229494"/>
                </a:cubicBezTo>
                <a:cubicBezTo>
                  <a:pt x="3570245" y="3233880"/>
                  <a:pt x="3568445" y="3238153"/>
                  <a:pt x="3566759" y="3242539"/>
                </a:cubicBezTo>
                <a:cubicBezTo>
                  <a:pt x="3564172" y="3245013"/>
                  <a:pt x="3561473" y="3247375"/>
                  <a:pt x="3558774" y="3249849"/>
                </a:cubicBezTo>
                <a:cubicBezTo>
                  <a:pt x="3560461" y="3245576"/>
                  <a:pt x="3562260" y="3241302"/>
                  <a:pt x="3564060" y="3237029"/>
                </a:cubicBezTo>
                <a:close/>
                <a:moveTo>
                  <a:pt x="3580929" y="3220385"/>
                </a:moveTo>
                <a:cubicBezTo>
                  <a:pt x="3583740" y="3217573"/>
                  <a:pt x="3586439" y="3214762"/>
                  <a:pt x="3589138" y="3211950"/>
                </a:cubicBezTo>
                <a:cubicBezTo>
                  <a:pt x="3587451" y="3216561"/>
                  <a:pt x="3585652" y="3221284"/>
                  <a:pt x="3583965" y="3225895"/>
                </a:cubicBezTo>
                <a:cubicBezTo>
                  <a:pt x="3581266" y="3228594"/>
                  <a:pt x="3578454" y="3231406"/>
                  <a:pt x="3575530" y="3234105"/>
                </a:cubicBezTo>
                <a:cubicBezTo>
                  <a:pt x="3577330" y="3229606"/>
                  <a:pt x="3579129" y="3224995"/>
                  <a:pt x="3580929" y="3220385"/>
                </a:cubicBezTo>
                <a:close/>
                <a:moveTo>
                  <a:pt x="3598247" y="3202279"/>
                </a:moveTo>
                <a:cubicBezTo>
                  <a:pt x="3601171" y="3199017"/>
                  <a:pt x="3604095" y="3195869"/>
                  <a:pt x="3606794" y="3192607"/>
                </a:cubicBezTo>
                <a:cubicBezTo>
                  <a:pt x="3605107" y="3197443"/>
                  <a:pt x="3603308" y="3202391"/>
                  <a:pt x="3601621" y="3207227"/>
                </a:cubicBezTo>
                <a:cubicBezTo>
                  <a:pt x="3598697" y="3210376"/>
                  <a:pt x="3595773" y="3213637"/>
                  <a:pt x="3592737" y="3216786"/>
                </a:cubicBezTo>
                <a:cubicBezTo>
                  <a:pt x="3594649" y="3212063"/>
                  <a:pt x="3596448" y="3207114"/>
                  <a:pt x="3598247" y="3202279"/>
                </a:cubicBezTo>
                <a:close/>
                <a:moveTo>
                  <a:pt x="3616128" y="3181811"/>
                </a:moveTo>
                <a:cubicBezTo>
                  <a:pt x="3618940" y="3178325"/>
                  <a:pt x="3621751" y="3174839"/>
                  <a:pt x="3624450" y="3171465"/>
                </a:cubicBezTo>
                <a:cubicBezTo>
                  <a:pt x="3622763" y="3176413"/>
                  <a:pt x="3621076" y="3181474"/>
                  <a:pt x="3619502" y="3186422"/>
                </a:cubicBezTo>
                <a:cubicBezTo>
                  <a:pt x="3616691" y="3190021"/>
                  <a:pt x="3613767" y="3193507"/>
                  <a:pt x="3610730" y="3197106"/>
                </a:cubicBezTo>
                <a:cubicBezTo>
                  <a:pt x="3612530" y="3191932"/>
                  <a:pt x="3614329" y="3186872"/>
                  <a:pt x="3616128" y="3181811"/>
                </a:cubicBezTo>
                <a:close/>
                <a:moveTo>
                  <a:pt x="3634009" y="3158645"/>
                </a:moveTo>
                <a:cubicBezTo>
                  <a:pt x="3637608" y="3153696"/>
                  <a:pt x="3640982" y="3148636"/>
                  <a:pt x="3644243" y="3143688"/>
                </a:cubicBezTo>
                <a:cubicBezTo>
                  <a:pt x="3642781" y="3148186"/>
                  <a:pt x="3641431" y="3152684"/>
                  <a:pt x="3639970" y="3157182"/>
                </a:cubicBezTo>
                <a:cubicBezTo>
                  <a:pt x="3636596" y="3162693"/>
                  <a:pt x="3632885" y="3168204"/>
                  <a:pt x="3628949" y="3173714"/>
                </a:cubicBezTo>
                <a:cubicBezTo>
                  <a:pt x="3630635" y="3168654"/>
                  <a:pt x="3632322" y="3163593"/>
                  <a:pt x="3634009" y="3158645"/>
                </a:cubicBezTo>
                <a:close/>
                <a:moveTo>
                  <a:pt x="3655151" y="3125581"/>
                </a:moveTo>
                <a:cubicBezTo>
                  <a:pt x="3656726" y="3122770"/>
                  <a:pt x="3658188" y="3119958"/>
                  <a:pt x="3659650" y="3117147"/>
                </a:cubicBezTo>
                <a:cubicBezTo>
                  <a:pt x="3657513" y="3123107"/>
                  <a:pt x="3655039" y="3129068"/>
                  <a:pt x="3652228" y="3135028"/>
                </a:cubicBezTo>
                <a:cubicBezTo>
                  <a:pt x="3653127" y="3131879"/>
                  <a:pt x="3654139" y="3128730"/>
                  <a:pt x="3655151" y="3125581"/>
                </a:cubicBezTo>
                <a:close/>
                <a:moveTo>
                  <a:pt x="3693388" y="3030104"/>
                </a:moveTo>
                <a:cubicBezTo>
                  <a:pt x="3695637" y="3026280"/>
                  <a:pt x="3698111" y="3022344"/>
                  <a:pt x="3700810" y="3018520"/>
                </a:cubicBezTo>
                <a:cubicBezTo>
                  <a:pt x="3698448" y="3027067"/>
                  <a:pt x="3696199" y="3035614"/>
                  <a:pt x="3693837" y="3044161"/>
                </a:cubicBezTo>
                <a:cubicBezTo>
                  <a:pt x="3691251" y="3047310"/>
                  <a:pt x="3688889" y="3050571"/>
                  <a:pt x="3686640" y="3053720"/>
                </a:cubicBezTo>
                <a:cubicBezTo>
                  <a:pt x="3688889" y="3045735"/>
                  <a:pt x="3691139" y="3037976"/>
                  <a:pt x="3693388" y="3030104"/>
                </a:cubicBezTo>
                <a:close/>
                <a:moveTo>
                  <a:pt x="3708907" y="3007274"/>
                </a:moveTo>
                <a:cubicBezTo>
                  <a:pt x="3710819" y="3004800"/>
                  <a:pt x="3712843" y="3002326"/>
                  <a:pt x="3714867" y="2999739"/>
                </a:cubicBezTo>
                <a:cubicBezTo>
                  <a:pt x="3712393" y="3009186"/>
                  <a:pt x="3709919" y="3018633"/>
                  <a:pt x="3707558" y="3028079"/>
                </a:cubicBezTo>
                <a:cubicBezTo>
                  <a:pt x="3705421" y="3030328"/>
                  <a:pt x="3703284" y="3032690"/>
                  <a:pt x="3701372" y="3034939"/>
                </a:cubicBezTo>
                <a:cubicBezTo>
                  <a:pt x="3703847" y="3025718"/>
                  <a:pt x="3706433" y="3016496"/>
                  <a:pt x="3708907" y="3007274"/>
                </a:cubicBezTo>
                <a:close/>
                <a:moveTo>
                  <a:pt x="3722177" y="2991418"/>
                </a:moveTo>
                <a:cubicBezTo>
                  <a:pt x="3724314" y="2988943"/>
                  <a:pt x="3726563" y="2986469"/>
                  <a:pt x="3728925" y="2983995"/>
                </a:cubicBezTo>
                <a:cubicBezTo>
                  <a:pt x="3726451" y="2994004"/>
                  <a:pt x="3724089" y="3003900"/>
                  <a:pt x="3721615" y="3013909"/>
                </a:cubicBezTo>
                <a:cubicBezTo>
                  <a:pt x="3719141" y="3016271"/>
                  <a:pt x="3716779" y="3018633"/>
                  <a:pt x="3714530" y="3020994"/>
                </a:cubicBezTo>
                <a:cubicBezTo>
                  <a:pt x="3717117" y="3011098"/>
                  <a:pt x="3719591" y="3001202"/>
                  <a:pt x="3722177" y="2991418"/>
                </a:cubicBezTo>
                <a:close/>
                <a:moveTo>
                  <a:pt x="3735672" y="2977023"/>
                </a:moveTo>
                <a:cubicBezTo>
                  <a:pt x="3737584" y="2975111"/>
                  <a:pt x="3739496" y="2973199"/>
                  <a:pt x="3741520" y="2971175"/>
                </a:cubicBezTo>
                <a:cubicBezTo>
                  <a:pt x="3739159" y="2981521"/>
                  <a:pt x="3736797" y="2991868"/>
                  <a:pt x="3734323" y="3002101"/>
                </a:cubicBezTo>
                <a:cubicBezTo>
                  <a:pt x="3732186" y="3004013"/>
                  <a:pt x="3730162" y="3005812"/>
                  <a:pt x="3728138" y="3007724"/>
                </a:cubicBezTo>
                <a:cubicBezTo>
                  <a:pt x="3730612" y="2997490"/>
                  <a:pt x="3733198" y="2987257"/>
                  <a:pt x="3735672" y="2977023"/>
                </a:cubicBezTo>
                <a:close/>
                <a:moveTo>
                  <a:pt x="3747818" y="2964990"/>
                </a:moveTo>
                <a:cubicBezTo>
                  <a:pt x="3749842" y="2963078"/>
                  <a:pt x="3751867" y="2961166"/>
                  <a:pt x="3754003" y="2959254"/>
                </a:cubicBezTo>
                <a:cubicBezTo>
                  <a:pt x="3751754" y="2969825"/>
                  <a:pt x="3749392" y="2980509"/>
                  <a:pt x="3747143" y="2991080"/>
                </a:cubicBezTo>
                <a:cubicBezTo>
                  <a:pt x="3744894" y="2992992"/>
                  <a:pt x="3742757" y="2994791"/>
                  <a:pt x="3740621" y="2996703"/>
                </a:cubicBezTo>
                <a:cubicBezTo>
                  <a:pt x="3742982" y="2986132"/>
                  <a:pt x="3745456" y="2975561"/>
                  <a:pt x="3747818" y="2964990"/>
                </a:cubicBezTo>
                <a:close/>
                <a:moveTo>
                  <a:pt x="3760188" y="2953631"/>
                </a:moveTo>
                <a:cubicBezTo>
                  <a:pt x="3762325" y="2951719"/>
                  <a:pt x="3764350" y="2949920"/>
                  <a:pt x="3766599" y="2948008"/>
                </a:cubicBezTo>
                <a:cubicBezTo>
                  <a:pt x="3764350" y="2958917"/>
                  <a:pt x="3762213" y="2969713"/>
                  <a:pt x="3759964" y="2980622"/>
                </a:cubicBezTo>
                <a:cubicBezTo>
                  <a:pt x="3757715" y="2982421"/>
                  <a:pt x="3755465" y="2984220"/>
                  <a:pt x="3753216" y="2986019"/>
                </a:cubicBezTo>
                <a:cubicBezTo>
                  <a:pt x="3755465" y="2975223"/>
                  <a:pt x="3757827" y="2964427"/>
                  <a:pt x="3760188" y="2953631"/>
                </a:cubicBezTo>
                <a:close/>
                <a:moveTo>
                  <a:pt x="3772447" y="2942948"/>
                </a:moveTo>
                <a:cubicBezTo>
                  <a:pt x="3774583" y="2941148"/>
                  <a:pt x="3776720" y="2939349"/>
                  <a:pt x="3778969" y="2937549"/>
                </a:cubicBezTo>
                <a:cubicBezTo>
                  <a:pt x="3776832" y="2948683"/>
                  <a:pt x="3774696" y="2959704"/>
                  <a:pt x="3772559" y="2970838"/>
                </a:cubicBezTo>
                <a:cubicBezTo>
                  <a:pt x="3770197" y="2972637"/>
                  <a:pt x="3767948" y="2974324"/>
                  <a:pt x="3765699" y="2976123"/>
                </a:cubicBezTo>
                <a:cubicBezTo>
                  <a:pt x="3768061" y="2964990"/>
                  <a:pt x="3770197" y="2953969"/>
                  <a:pt x="3772447" y="2942948"/>
                </a:cubicBezTo>
                <a:close/>
                <a:moveTo>
                  <a:pt x="3784817" y="2932714"/>
                </a:moveTo>
                <a:cubicBezTo>
                  <a:pt x="4018395" y="2742770"/>
                  <a:pt x="4561349" y="2521113"/>
                  <a:pt x="4689777" y="2497609"/>
                </a:cubicBezTo>
                <a:cubicBezTo>
                  <a:pt x="4695625" y="2496484"/>
                  <a:pt x="4729363" y="2496034"/>
                  <a:pt x="4735661" y="2496034"/>
                </a:cubicBezTo>
                <a:cubicBezTo>
                  <a:pt x="4796501" y="2496034"/>
                  <a:pt x="5146249" y="2560136"/>
                  <a:pt x="5189096" y="2646393"/>
                </a:cubicBezTo>
                <a:cubicBezTo>
                  <a:pt x="5217099" y="2702735"/>
                  <a:pt x="5338780" y="2767848"/>
                  <a:pt x="5456412" y="2830826"/>
                </a:cubicBezTo>
                <a:cubicBezTo>
                  <a:pt x="5572020" y="2892791"/>
                  <a:pt x="5691677" y="2956780"/>
                  <a:pt x="5704947" y="3005025"/>
                </a:cubicBezTo>
                <a:cubicBezTo>
                  <a:pt x="5735536" y="3116135"/>
                  <a:pt x="5936726" y="3231631"/>
                  <a:pt x="6131168" y="3343415"/>
                </a:cubicBezTo>
                <a:cubicBezTo>
                  <a:pt x="6183573" y="3373554"/>
                  <a:pt x="6236542" y="3403918"/>
                  <a:pt x="6286361" y="3434395"/>
                </a:cubicBezTo>
                <a:cubicBezTo>
                  <a:pt x="6286586" y="3435407"/>
                  <a:pt x="6286923" y="3436419"/>
                  <a:pt x="6287149" y="3437431"/>
                </a:cubicBezTo>
                <a:cubicBezTo>
                  <a:pt x="6238341" y="3409991"/>
                  <a:pt x="6186048" y="3382326"/>
                  <a:pt x="6132855" y="3354211"/>
                </a:cubicBezTo>
                <a:cubicBezTo>
                  <a:pt x="5936163" y="3250074"/>
                  <a:pt x="5732725" y="3142338"/>
                  <a:pt x="5704834" y="3041125"/>
                </a:cubicBezTo>
                <a:cubicBezTo>
                  <a:pt x="5691564" y="2993104"/>
                  <a:pt x="5575394" y="2935413"/>
                  <a:pt x="5452251" y="2874460"/>
                </a:cubicBezTo>
                <a:cubicBezTo>
                  <a:pt x="5333382" y="2815531"/>
                  <a:pt x="5210351" y="2754578"/>
                  <a:pt x="5184935" y="2703297"/>
                </a:cubicBezTo>
                <a:cubicBezTo>
                  <a:pt x="5143888" y="2620977"/>
                  <a:pt x="4791103" y="2559686"/>
                  <a:pt x="4729363" y="2559686"/>
                </a:cubicBezTo>
                <a:cubicBezTo>
                  <a:pt x="4724865" y="2559686"/>
                  <a:pt x="4689215" y="2560136"/>
                  <a:pt x="4683254" y="2561261"/>
                </a:cubicBezTo>
                <a:cubicBezTo>
                  <a:pt x="4574619" y="2581054"/>
                  <a:pt x="4021431" y="2785505"/>
                  <a:pt x="3778407" y="2966676"/>
                </a:cubicBezTo>
                <a:cubicBezTo>
                  <a:pt x="3780544" y="2955206"/>
                  <a:pt x="3782680" y="2943960"/>
                  <a:pt x="3784817" y="2932714"/>
                </a:cubicBezTo>
                <a:close/>
                <a:moveTo>
                  <a:pt x="6452913" y="3705647"/>
                </a:moveTo>
                <a:cubicBezTo>
                  <a:pt x="6516790" y="3908186"/>
                  <a:pt x="6674458" y="4172015"/>
                  <a:pt x="6864177" y="4394348"/>
                </a:cubicBezTo>
                <a:cubicBezTo>
                  <a:pt x="7071215" y="4636810"/>
                  <a:pt x="7270942" y="4775810"/>
                  <a:pt x="7412191" y="4775810"/>
                </a:cubicBezTo>
                <a:cubicBezTo>
                  <a:pt x="7630587" y="4775810"/>
                  <a:pt x="7947722" y="4457775"/>
                  <a:pt x="8150599" y="4210702"/>
                </a:cubicBezTo>
                <a:cubicBezTo>
                  <a:pt x="8073227" y="4308204"/>
                  <a:pt x="7971451" y="4427298"/>
                  <a:pt x="7859891" y="4534697"/>
                </a:cubicBezTo>
                <a:cubicBezTo>
                  <a:pt x="7676583" y="4711258"/>
                  <a:pt x="7523864" y="4800776"/>
                  <a:pt x="7406231" y="4800776"/>
                </a:cubicBezTo>
                <a:cubicBezTo>
                  <a:pt x="7262958" y="4800776"/>
                  <a:pt x="7063680" y="4658290"/>
                  <a:pt x="6859567" y="4409867"/>
                </a:cubicBezTo>
                <a:cubicBezTo>
                  <a:pt x="6677495" y="4188210"/>
                  <a:pt x="6517578" y="3911222"/>
                  <a:pt x="6452239" y="3704185"/>
                </a:cubicBezTo>
                <a:cubicBezTo>
                  <a:pt x="6445716" y="3683380"/>
                  <a:pt x="6438632" y="3662462"/>
                  <a:pt x="6431321" y="3641545"/>
                </a:cubicBezTo>
                <a:cubicBezTo>
                  <a:pt x="6438969" y="3663025"/>
                  <a:pt x="6446166" y="3684392"/>
                  <a:pt x="6452913" y="3705647"/>
                </a:cubicBezTo>
                <a:close/>
                <a:moveTo>
                  <a:pt x="9389113" y="4249275"/>
                </a:moveTo>
                <a:cubicBezTo>
                  <a:pt x="9525863" y="4501071"/>
                  <a:pt x="9667337" y="4761415"/>
                  <a:pt x="9735375" y="5008713"/>
                </a:cubicBezTo>
                <a:cubicBezTo>
                  <a:pt x="9768325" y="5128594"/>
                  <a:pt x="9869539" y="5284688"/>
                  <a:pt x="9967266" y="5435721"/>
                </a:cubicBezTo>
                <a:cubicBezTo>
                  <a:pt x="10039577" y="5547393"/>
                  <a:pt x="10114363" y="5662888"/>
                  <a:pt x="10162607" y="5764552"/>
                </a:cubicBezTo>
                <a:cubicBezTo>
                  <a:pt x="10258310" y="5966528"/>
                  <a:pt x="10519441" y="6129257"/>
                  <a:pt x="10671936" y="6129257"/>
                </a:cubicBezTo>
                <a:cubicBezTo>
                  <a:pt x="10685768" y="6129257"/>
                  <a:pt x="10711746" y="6128020"/>
                  <a:pt x="10724679" y="6125659"/>
                </a:cubicBezTo>
                <a:cubicBezTo>
                  <a:pt x="10879086" y="6097431"/>
                  <a:pt x="11085336" y="5922557"/>
                  <a:pt x="11290574" y="5645795"/>
                </a:cubicBezTo>
                <a:cubicBezTo>
                  <a:pt x="11402021" y="5495437"/>
                  <a:pt x="11498849" y="5333270"/>
                  <a:pt x="11569811" y="5181563"/>
                </a:cubicBezTo>
                <a:cubicBezTo>
                  <a:pt x="11568573" y="5187298"/>
                  <a:pt x="11567448" y="5193033"/>
                  <a:pt x="11566324" y="5198769"/>
                </a:cubicBezTo>
                <a:cubicBezTo>
                  <a:pt x="11495250" y="5361498"/>
                  <a:pt x="11396061" y="5536597"/>
                  <a:pt x="11281802" y="5697189"/>
                </a:cubicBezTo>
                <a:cubicBezTo>
                  <a:pt x="11079825" y="5981148"/>
                  <a:pt x="10874137" y="6160408"/>
                  <a:pt x="10717594" y="6188973"/>
                </a:cubicBezTo>
                <a:cubicBezTo>
                  <a:pt x="10703874" y="6191447"/>
                  <a:pt x="10678121" y="6192684"/>
                  <a:pt x="10665075" y="6192684"/>
                </a:cubicBezTo>
                <a:cubicBezTo>
                  <a:pt x="10512131" y="6192684"/>
                  <a:pt x="10257299" y="6030068"/>
                  <a:pt x="10157997" y="5820556"/>
                </a:cubicBezTo>
                <a:cubicBezTo>
                  <a:pt x="10109640" y="5718443"/>
                  <a:pt x="10038003" y="5602948"/>
                  <a:pt x="9968728" y="5491163"/>
                </a:cubicBezTo>
                <a:cubicBezTo>
                  <a:pt x="9870551" y="5332821"/>
                  <a:pt x="9769112" y="5169192"/>
                  <a:pt x="9734813" y="5044700"/>
                </a:cubicBezTo>
                <a:cubicBezTo>
                  <a:pt x="9664188" y="4787955"/>
                  <a:pt x="9525301" y="4518390"/>
                  <a:pt x="9391024" y="4257710"/>
                </a:cubicBezTo>
                <a:cubicBezTo>
                  <a:pt x="9375392" y="4227233"/>
                  <a:pt x="9359649" y="4196756"/>
                  <a:pt x="9343904" y="4166055"/>
                </a:cubicBezTo>
                <a:cubicBezTo>
                  <a:pt x="9359086" y="4193945"/>
                  <a:pt x="9374156" y="4221722"/>
                  <a:pt x="9389113" y="4249275"/>
                </a:cubicBezTo>
                <a:close/>
                <a:moveTo>
                  <a:pt x="11881660" y="4235218"/>
                </a:moveTo>
                <a:cubicBezTo>
                  <a:pt x="11880311" y="4237354"/>
                  <a:pt x="11879074" y="4239379"/>
                  <a:pt x="11877836" y="4241515"/>
                </a:cubicBezTo>
                <a:cubicBezTo>
                  <a:pt x="11878286" y="4240278"/>
                  <a:pt x="11878736" y="4239154"/>
                  <a:pt x="11879187" y="4237917"/>
                </a:cubicBezTo>
                <a:cubicBezTo>
                  <a:pt x="11880536" y="4235668"/>
                  <a:pt x="11881886" y="4233306"/>
                  <a:pt x="11883348" y="4231057"/>
                </a:cubicBezTo>
                <a:cubicBezTo>
                  <a:pt x="11882785" y="4232406"/>
                  <a:pt x="11882222" y="4233868"/>
                  <a:pt x="11881660" y="4235218"/>
                </a:cubicBezTo>
                <a:close/>
                <a:moveTo>
                  <a:pt x="11889307" y="4211039"/>
                </a:moveTo>
                <a:cubicBezTo>
                  <a:pt x="11890095" y="4208902"/>
                  <a:pt x="11890881" y="4206765"/>
                  <a:pt x="11891782" y="4204629"/>
                </a:cubicBezTo>
                <a:cubicBezTo>
                  <a:pt x="11893468" y="4202042"/>
                  <a:pt x="11895155" y="4199343"/>
                  <a:pt x="11896955" y="4196756"/>
                </a:cubicBezTo>
                <a:cubicBezTo>
                  <a:pt x="11896056" y="4199006"/>
                  <a:pt x="11895155" y="4201255"/>
                  <a:pt x="11894256" y="4203504"/>
                </a:cubicBezTo>
                <a:cubicBezTo>
                  <a:pt x="11892569" y="4205978"/>
                  <a:pt x="11890994" y="4208565"/>
                  <a:pt x="11889307" y="4211039"/>
                </a:cubicBezTo>
                <a:close/>
                <a:moveTo>
                  <a:pt x="11900778" y="4181012"/>
                </a:moveTo>
                <a:cubicBezTo>
                  <a:pt x="11901902" y="4178201"/>
                  <a:pt x="11902915" y="4175389"/>
                  <a:pt x="11904040" y="4172578"/>
                </a:cubicBezTo>
                <a:cubicBezTo>
                  <a:pt x="11906063" y="4169654"/>
                  <a:pt x="11908201" y="4166730"/>
                  <a:pt x="11910224" y="4163806"/>
                </a:cubicBezTo>
                <a:cubicBezTo>
                  <a:pt x="11908987" y="4166730"/>
                  <a:pt x="11907863" y="4169654"/>
                  <a:pt x="11906626" y="4172690"/>
                </a:cubicBezTo>
                <a:cubicBezTo>
                  <a:pt x="11904601" y="4175389"/>
                  <a:pt x="11902690" y="4178201"/>
                  <a:pt x="11900778" y="4181012"/>
                </a:cubicBezTo>
                <a:close/>
                <a:moveTo>
                  <a:pt x="11922483" y="4147162"/>
                </a:moveTo>
                <a:cubicBezTo>
                  <a:pt x="11924282" y="4144800"/>
                  <a:pt x="11926194" y="4142326"/>
                  <a:pt x="11928106" y="4139965"/>
                </a:cubicBezTo>
                <a:cubicBezTo>
                  <a:pt x="11926869" y="4142776"/>
                  <a:pt x="11925631" y="4145587"/>
                  <a:pt x="11924507" y="4148399"/>
                </a:cubicBezTo>
                <a:cubicBezTo>
                  <a:pt x="11922708" y="4150761"/>
                  <a:pt x="11920909" y="4153122"/>
                  <a:pt x="11919221" y="4155484"/>
                </a:cubicBezTo>
                <a:cubicBezTo>
                  <a:pt x="11920233" y="4152672"/>
                  <a:pt x="11921359" y="4149861"/>
                  <a:pt x="11922483" y="4147162"/>
                </a:cubicBezTo>
                <a:close/>
                <a:moveTo>
                  <a:pt x="11930580" y="4127369"/>
                </a:moveTo>
                <a:cubicBezTo>
                  <a:pt x="11931929" y="4124108"/>
                  <a:pt x="11933279" y="4120846"/>
                  <a:pt x="11934628" y="4117585"/>
                </a:cubicBezTo>
                <a:cubicBezTo>
                  <a:pt x="11936653" y="4115111"/>
                  <a:pt x="11938789" y="4112524"/>
                  <a:pt x="11940927" y="4110050"/>
                </a:cubicBezTo>
                <a:cubicBezTo>
                  <a:pt x="11939465" y="4113312"/>
                  <a:pt x="11938115" y="4116573"/>
                  <a:pt x="11936653" y="4119947"/>
                </a:cubicBezTo>
                <a:cubicBezTo>
                  <a:pt x="11934628" y="4122308"/>
                  <a:pt x="11932605" y="4124895"/>
                  <a:pt x="11930580" y="4127369"/>
                </a:cubicBezTo>
                <a:close/>
                <a:moveTo>
                  <a:pt x="11941938" y="4099592"/>
                </a:moveTo>
                <a:cubicBezTo>
                  <a:pt x="11943513" y="4095880"/>
                  <a:pt x="11944975" y="4092169"/>
                  <a:pt x="11946550" y="4088458"/>
                </a:cubicBezTo>
                <a:cubicBezTo>
                  <a:pt x="11948911" y="4085872"/>
                  <a:pt x="11951272" y="4083172"/>
                  <a:pt x="11953635" y="4080586"/>
                </a:cubicBezTo>
                <a:cubicBezTo>
                  <a:pt x="11952060" y="4084297"/>
                  <a:pt x="11950373" y="4088008"/>
                  <a:pt x="11948798" y="4091607"/>
                </a:cubicBezTo>
                <a:cubicBezTo>
                  <a:pt x="11946550" y="4094306"/>
                  <a:pt x="11944187" y="4097005"/>
                  <a:pt x="11941938" y="4099592"/>
                </a:cubicBezTo>
                <a:close/>
                <a:moveTo>
                  <a:pt x="11964430" y="4069228"/>
                </a:moveTo>
                <a:cubicBezTo>
                  <a:pt x="11966566" y="4066979"/>
                  <a:pt x="11968816" y="4064617"/>
                  <a:pt x="11971065" y="4062368"/>
                </a:cubicBezTo>
                <a:cubicBezTo>
                  <a:pt x="11969490" y="4065741"/>
                  <a:pt x="11967916" y="4069115"/>
                  <a:pt x="11966343" y="4072602"/>
                </a:cubicBezTo>
                <a:cubicBezTo>
                  <a:pt x="11964205" y="4074850"/>
                  <a:pt x="11962069" y="4077212"/>
                  <a:pt x="11960044" y="4079461"/>
                </a:cubicBezTo>
                <a:cubicBezTo>
                  <a:pt x="11961394" y="4075975"/>
                  <a:pt x="11962968" y="4072602"/>
                  <a:pt x="11964430" y="4069228"/>
                </a:cubicBezTo>
                <a:close/>
                <a:moveTo>
                  <a:pt x="11971403" y="4053258"/>
                </a:moveTo>
                <a:cubicBezTo>
                  <a:pt x="11973090" y="4049547"/>
                  <a:pt x="11974664" y="4045724"/>
                  <a:pt x="11976350" y="4042013"/>
                </a:cubicBezTo>
                <a:cubicBezTo>
                  <a:pt x="11978713" y="4039651"/>
                  <a:pt x="11981187" y="4037402"/>
                  <a:pt x="11983660" y="4035040"/>
                </a:cubicBezTo>
                <a:cubicBezTo>
                  <a:pt x="11981973" y="4038751"/>
                  <a:pt x="11980287" y="4042462"/>
                  <a:pt x="11978488" y="4046061"/>
                </a:cubicBezTo>
                <a:cubicBezTo>
                  <a:pt x="11976126" y="4048535"/>
                  <a:pt x="11973764" y="4050897"/>
                  <a:pt x="11971403" y="4053258"/>
                </a:cubicBezTo>
                <a:close/>
                <a:moveTo>
                  <a:pt x="11994007" y="4025481"/>
                </a:moveTo>
                <a:cubicBezTo>
                  <a:pt x="11996256" y="4023456"/>
                  <a:pt x="11998506" y="4021320"/>
                  <a:pt x="12000867" y="4019296"/>
                </a:cubicBezTo>
                <a:cubicBezTo>
                  <a:pt x="11999180" y="4022670"/>
                  <a:pt x="11997493" y="4026043"/>
                  <a:pt x="11995918" y="4029417"/>
                </a:cubicBezTo>
                <a:cubicBezTo>
                  <a:pt x="11993669" y="4031554"/>
                  <a:pt x="11991421" y="4033690"/>
                  <a:pt x="11989171" y="4035827"/>
                </a:cubicBezTo>
                <a:cubicBezTo>
                  <a:pt x="11990745" y="4032341"/>
                  <a:pt x="11992433" y="4028967"/>
                  <a:pt x="11994007" y="4025481"/>
                </a:cubicBezTo>
                <a:close/>
                <a:moveTo>
                  <a:pt x="12000867" y="4010974"/>
                </a:moveTo>
                <a:cubicBezTo>
                  <a:pt x="12002554" y="4007262"/>
                  <a:pt x="12004353" y="4003551"/>
                  <a:pt x="12006040" y="3999953"/>
                </a:cubicBezTo>
                <a:cubicBezTo>
                  <a:pt x="12008515" y="3997928"/>
                  <a:pt x="12010989" y="3995792"/>
                  <a:pt x="12013575" y="3993767"/>
                </a:cubicBezTo>
                <a:cubicBezTo>
                  <a:pt x="12011775" y="3997366"/>
                  <a:pt x="12009975" y="4000965"/>
                  <a:pt x="12008177" y="4004563"/>
                </a:cubicBezTo>
                <a:cubicBezTo>
                  <a:pt x="12005703" y="4006700"/>
                  <a:pt x="12003228" y="4008837"/>
                  <a:pt x="12000867" y="4010974"/>
                </a:cubicBezTo>
                <a:close/>
                <a:moveTo>
                  <a:pt x="12023584" y="3985558"/>
                </a:moveTo>
                <a:cubicBezTo>
                  <a:pt x="12025945" y="3983758"/>
                  <a:pt x="12028306" y="3981847"/>
                  <a:pt x="12030669" y="3980047"/>
                </a:cubicBezTo>
                <a:cubicBezTo>
                  <a:pt x="12028982" y="3983309"/>
                  <a:pt x="12027182" y="3986570"/>
                  <a:pt x="12025495" y="3989831"/>
                </a:cubicBezTo>
                <a:cubicBezTo>
                  <a:pt x="12023134" y="3991743"/>
                  <a:pt x="12020885" y="3993655"/>
                  <a:pt x="12018635" y="3995679"/>
                </a:cubicBezTo>
                <a:cubicBezTo>
                  <a:pt x="12020210" y="3992193"/>
                  <a:pt x="12021897" y="3988932"/>
                  <a:pt x="12023584" y="3985558"/>
                </a:cubicBezTo>
                <a:close/>
                <a:moveTo>
                  <a:pt x="12030331" y="3972063"/>
                </a:moveTo>
                <a:cubicBezTo>
                  <a:pt x="12032131" y="3968464"/>
                  <a:pt x="12033929" y="3964865"/>
                  <a:pt x="12035729" y="3961267"/>
                </a:cubicBezTo>
                <a:cubicBezTo>
                  <a:pt x="12038315" y="3959355"/>
                  <a:pt x="12040791" y="3957556"/>
                  <a:pt x="12043489" y="3955644"/>
                </a:cubicBezTo>
                <a:cubicBezTo>
                  <a:pt x="12041690" y="3959130"/>
                  <a:pt x="12039777" y="3962616"/>
                  <a:pt x="12037979" y="3966103"/>
                </a:cubicBezTo>
                <a:cubicBezTo>
                  <a:pt x="12035391" y="3968127"/>
                  <a:pt x="12032805" y="3970151"/>
                  <a:pt x="12030331" y="3972063"/>
                </a:cubicBezTo>
                <a:close/>
                <a:moveTo>
                  <a:pt x="12053273" y="3948671"/>
                </a:moveTo>
                <a:cubicBezTo>
                  <a:pt x="12055635" y="3946984"/>
                  <a:pt x="12058108" y="3945297"/>
                  <a:pt x="12060471" y="3943611"/>
                </a:cubicBezTo>
                <a:cubicBezTo>
                  <a:pt x="12058671" y="3946760"/>
                  <a:pt x="12056984" y="3949908"/>
                  <a:pt x="12055184" y="3953057"/>
                </a:cubicBezTo>
                <a:cubicBezTo>
                  <a:pt x="12052823" y="3954857"/>
                  <a:pt x="12050462" y="3956656"/>
                  <a:pt x="12048099" y="3958343"/>
                </a:cubicBezTo>
                <a:cubicBezTo>
                  <a:pt x="12049899" y="3955194"/>
                  <a:pt x="12051586" y="3951933"/>
                  <a:pt x="12053273" y="3948671"/>
                </a:cubicBezTo>
                <a:close/>
                <a:moveTo>
                  <a:pt x="12060021" y="3936076"/>
                </a:moveTo>
                <a:cubicBezTo>
                  <a:pt x="12061820" y="3932590"/>
                  <a:pt x="12063731" y="3929216"/>
                  <a:pt x="12065531" y="3925729"/>
                </a:cubicBezTo>
                <a:cubicBezTo>
                  <a:pt x="12068117" y="3924043"/>
                  <a:pt x="12070816" y="3922356"/>
                  <a:pt x="12073403" y="3920781"/>
                </a:cubicBezTo>
                <a:cubicBezTo>
                  <a:pt x="12071492" y="3924155"/>
                  <a:pt x="12069579" y="3927529"/>
                  <a:pt x="12067780" y="3930790"/>
                </a:cubicBezTo>
                <a:cubicBezTo>
                  <a:pt x="12065193" y="3932477"/>
                  <a:pt x="12062607" y="3934276"/>
                  <a:pt x="12060021" y="3936076"/>
                </a:cubicBezTo>
                <a:close/>
                <a:moveTo>
                  <a:pt x="12083299" y="3914596"/>
                </a:moveTo>
                <a:cubicBezTo>
                  <a:pt x="12085774" y="3913134"/>
                  <a:pt x="12088248" y="3911560"/>
                  <a:pt x="12090722" y="3910098"/>
                </a:cubicBezTo>
                <a:cubicBezTo>
                  <a:pt x="12088922" y="3913134"/>
                  <a:pt x="12087124" y="3916058"/>
                  <a:pt x="12085324" y="3919094"/>
                </a:cubicBezTo>
                <a:cubicBezTo>
                  <a:pt x="12082850" y="3920669"/>
                  <a:pt x="12080488" y="3922356"/>
                  <a:pt x="12078014" y="3923930"/>
                </a:cubicBezTo>
                <a:cubicBezTo>
                  <a:pt x="12079701" y="3920781"/>
                  <a:pt x="12081501" y="3917745"/>
                  <a:pt x="12083299" y="3914596"/>
                </a:cubicBezTo>
                <a:close/>
                <a:moveTo>
                  <a:pt x="12090048" y="3902563"/>
                </a:moveTo>
                <a:cubicBezTo>
                  <a:pt x="12091959" y="3899302"/>
                  <a:pt x="12093758" y="3895928"/>
                  <a:pt x="12095671" y="3892667"/>
                </a:cubicBezTo>
                <a:cubicBezTo>
                  <a:pt x="12098370" y="3891205"/>
                  <a:pt x="12101069" y="3889630"/>
                  <a:pt x="12103767" y="3888168"/>
                </a:cubicBezTo>
                <a:cubicBezTo>
                  <a:pt x="12101855" y="3891317"/>
                  <a:pt x="12099943" y="3894578"/>
                  <a:pt x="12098032" y="3897727"/>
                </a:cubicBezTo>
                <a:cubicBezTo>
                  <a:pt x="12095333" y="3899414"/>
                  <a:pt x="12092747" y="3900988"/>
                  <a:pt x="12090048" y="3902563"/>
                </a:cubicBezTo>
                <a:close/>
                <a:moveTo>
                  <a:pt x="12113439" y="3882995"/>
                </a:moveTo>
                <a:cubicBezTo>
                  <a:pt x="12115913" y="3881645"/>
                  <a:pt x="12118499" y="3880296"/>
                  <a:pt x="12121085" y="3878947"/>
                </a:cubicBezTo>
                <a:cubicBezTo>
                  <a:pt x="12119287" y="3881758"/>
                  <a:pt x="12117487" y="3884682"/>
                  <a:pt x="12115687" y="3887493"/>
                </a:cubicBezTo>
                <a:cubicBezTo>
                  <a:pt x="12113214" y="3888955"/>
                  <a:pt x="12110627" y="3890417"/>
                  <a:pt x="12108266" y="3891879"/>
                </a:cubicBezTo>
                <a:cubicBezTo>
                  <a:pt x="12109952" y="3888843"/>
                  <a:pt x="12111639" y="3885919"/>
                  <a:pt x="12113439" y="3882995"/>
                </a:cubicBezTo>
                <a:close/>
                <a:moveTo>
                  <a:pt x="12120411" y="3871524"/>
                </a:moveTo>
                <a:cubicBezTo>
                  <a:pt x="12122324" y="3868375"/>
                  <a:pt x="12124122" y="3865227"/>
                  <a:pt x="12126034" y="3862190"/>
                </a:cubicBezTo>
                <a:cubicBezTo>
                  <a:pt x="12128733" y="3860840"/>
                  <a:pt x="12131545" y="3859491"/>
                  <a:pt x="12134244" y="3858142"/>
                </a:cubicBezTo>
                <a:cubicBezTo>
                  <a:pt x="12132331" y="3861178"/>
                  <a:pt x="12130420" y="3864214"/>
                  <a:pt x="12128508" y="3867138"/>
                </a:cubicBezTo>
                <a:cubicBezTo>
                  <a:pt x="12125809" y="3868600"/>
                  <a:pt x="12123110" y="3870062"/>
                  <a:pt x="12120411" y="3871524"/>
                </a:cubicBezTo>
                <a:close/>
                <a:moveTo>
                  <a:pt x="12144027" y="3853418"/>
                </a:moveTo>
                <a:cubicBezTo>
                  <a:pt x="12146614" y="3852181"/>
                  <a:pt x="12149200" y="3850944"/>
                  <a:pt x="12151788" y="3849819"/>
                </a:cubicBezTo>
                <a:cubicBezTo>
                  <a:pt x="12149988" y="3852519"/>
                  <a:pt x="12148188" y="3855217"/>
                  <a:pt x="12146277" y="3857916"/>
                </a:cubicBezTo>
                <a:cubicBezTo>
                  <a:pt x="12143690" y="3859266"/>
                  <a:pt x="12141103" y="3860503"/>
                  <a:pt x="12138630" y="3861853"/>
                </a:cubicBezTo>
                <a:cubicBezTo>
                  <a:pt x="12140429" y="3859041"/>
                  <a:pt x="12142228" y="3856230"/>
                  <a:pt x="12144027" y="3853418"/>
                </a:cubicBezTo>
                <a:close/>
                <a:moveTo>
                  <a:pt x="12151000" y="3842510"/>
                </a:moveTo>
                <a:cubicBezTo>
                  <a:pt x="12152912" y="3839586"/>
                  <a:pt x="12154823" y="3836549"/>
                  <a:pt x="12156735" y="3833625"/>
                </a:cubicBezTo>
                <a:cubicBezTo>
                  <a:pt x="12159547" y="3832501"/>
                  <a:pt x="12162358" y="3831264"/>
                  <a:pt x="12165170" y="3830139"/>
                </a:cubicBezTo>
                <a:cubicBezTo>
                  <a:pt x="12163258" y="3832950"/>
                  <a:pt x="12161347" y="3835874"/>
                  <a:pt x="12159322" y="3838686"/>
                </a:cubicBezTo>
                <a:cubicBezTo>
                  <a:pt x="12156510" y="3839923"/>
                  <a:pt x="12153811" y="3841160"/>
                  <a:pt x="12151000" y="3842510"/>
                </a:cubicBezTo>
                <a:close/>
                <a:moveTo>
                  <a:pt x="12174841" y="3826091"/>
                </a:moveTo>
                <a:cubicBezTo>
                  <a:pt x="12177428" y="3824966"/>
                  <a:pt x="12180126" y="3823954"/>
                  <a:pt x="12182714" y="3822829"/>
                </a:cubicBezTo>
                <a:cubicBezTo>
                  <a:pt x="12180914" y="3825303"/>
                  <a:pt x="12179115" y="3827890"/>
                  <a:pt x="12177315" y="3830364"/>
                </a:cubicBezTo>
                <a:cubicBezTo>
                  <a:pt x="12174729" y="3831601"/>
                  <a:pt x="12172030" y="3832726"/>
                  <a:pt x="12169443" y="3833963"/>
                </a:cubicBezTo>
                <a:cubicBezTo>
                  <a:pt x="12171243" y="3831376"/>
                  <a:pt x="12173041" y="3828677"/>
                  <a:pt x="12174841" y="3826091"/>
                </a:cubicBezTo>
                <a:close/>
                <a:moveTo>
                  <a:pt x="12182489" y="3814845"/>
                </a:moveTo>
                <a:cubicBezTo>
                  <a:pt x="12184287" y="3812258"/>
                  <a:pt x="12185975" y="3809672"/>
                  <a:pt x="12187774" y="3807085"/>
                </a:cubicBezTo>
                <a:cubicBezTo>
                  <a:pt x="12190586" y="3806073"/>
                  <a:pt x="12193510" y="3805061"/>
                  <a:pt x="12196321" y="3804049"/>
                </a:cubicBezTo>
                <a:cubicBezTo>
                  <a:pt x="12194522" y="3806523"/>
                  <a:pt x="12192722" y="3808997"/>
                  <a:pt x="12191036" y="3811471"/>
                </a:cubicBezTo>
                <a:cubicBezTo>
                  <a:pt x="12188112" y="3812483"/>
                  <a:pt x="12185300" y="3813720"/>
                  <a:pt x="12182489" y="3814845"/>
                </a:cubicBezTo>
                <a:close/>
                <a:moveTo>
                  <a:pt x="12205993" y="3800562"/>
                </a:moveTo>
                <a:cubicBezTo>
                  <a:pt x="12208692" y="3799663"/>
                  <a:pt x="12211278" y="3798650"/>
                  <a:pt x="12213977" y="3797751"/>
                </a:cubicBezTo>
                <a:cubicBezTo>
                  <a:pt x="12212291" y="3799888"/>
                  <a:pt x="12210604" y="3802137"/>
                  <a:pt x="12209029" y="3804273"/>
                </a:cubicBezTo>
                <a:cubicBezTo>
                  <a:pt x="12206330" y="3805286"/>
                  <a:pt x="12203744" y="3806410"/>
                  <a:pt x="12201045" y="3807422"/>
                </a:cubicBezTo>
                <a:cubicBezTo>
                  <a:pt x="12202731" y="3805061"/>
                  <a:pt x="12204305" y="3802811"/>
                  <a:pt x="12205993" y="3800562"/>
                </a:cubicBezTo>
                <a:close/>
                <a:moveTo>
                  <a:pt x="12213753" y="3789766"/>
                </a:moveTo>
                <a:cubicBezTo>
                  <a:pt x="12215439" y="3787405"/>
                  <a:pt x="12217126" y="3785155"/>
                  <a:pt x="12218813" y="3782794"/>
                </a:cubicBezTo>
                <a:cubicBezTo>
                  <a:pt x="12221625" y="3781894"/>
                  <a:pt x="12224549" y="3780994"/>
                  <a:pt x="12227473" y="3780095"/>
                </a:cubicBezTo>
                <a:cubicBezTo>
                  <a:pt x="12225786" y="3782344"/>
                  <a:pt x="12224098" y="3784480"/>
                  <a:pt x="12222411" y="3786730"/>
                </a:cubicBezTo>
                <a:cubicBezTo>
                  <a:pt x="12219487" y="3787742"/>
                  <a:pt x="12216564" y="3788754"/>
                  <a:pt x="12213753" y="3789766"/>
                </a:cubicBezTo>
                <a:close/>
                <a:moveTo>
                  <a:pt x="12237257" y="3777171"/>
                </a:moveTo>
                <a:cubicBezTo>
                  <a:pt x="12239956" y="3776383"/>
                  <a:pt x="12242654" y="3775484"/>
                  <a:pt x="12245353" y="3774697"/>
                </a:cubicBezTo>
                <a:cubicBezTo>
                  <a:pt x="12243779" y="3776609"/>
                  <a:pt x="12242204" y="3778520"/>
                  <a:pt x="12240630" y="3780545"/>
                </a:cubicBezTo>
                <a:cubicBezTo>
                  <a:pt x="12237931" y="3781444"/>
                  <a:pt x="12235232" y="3782344"/>
                  <a:pt x="12232533" y="3783356"/>
                </a:cubicBezTo>
                <a:cubicBezTo>
                  <a:pt x="12234107" y="3781219"/>
                  <a:pt x="12235682" y="3779195"/>
                  <a:pt x="12237257" y="3777171"/>
                </a:cubicBezTo>
                <a:close/>
                <a:moveTo>
                  <a:pt x="12245466" y="3766487"/>
                </a:moveTo>
                <a:cubicBezTo>
                  <a:pt x="12247153" y="3764238"/>
                  <a:pt x="12248840" y="3762101"/>
                  <a:pt x="12250526" y="3759852"/>
                </a:cubicBezTo>
                <a:cubicBezTo>
                  <a:pt x="12253450" y="3759065"/>
                  <a:pt x="12256374" y="3758278"/>
                  <a:pt x="12259298" y="3757490"/>
                </a:cubicBezTo>
                <a:cubicBezTo>
                  <a:pt x="12257611" y="3759627"/>
                  <a:pt x="12255813" y="3761651"/>
                  <a:pt x="12254125" y="3763788"/>
                </a:cubicBezTo>
                <a:cubicBezTo>
                  <a:pt x="12251314" y="3764688"/>
                  <a:pt x="12248390" y="3765587"/>
                  <a:pt x="12245466" y="3766487"/>
                </a:cubicBezTo>
                <a:close/>
                <a:moveTo>
                  <a:pt x="12269195" y="3755016"/>
                </a:moveTo>
                <a:cubicBezTo>
                  <a:pt x="12271894" y="3754341"/>
                  <a:pt x="12274705" y="3753554"/>
                  <a:pt x="12277404" y="3752879"/>
                </a:cubicBezTo>
                <a:cubicBezTo>
                  <a:pt x="12275829" y="3754679"/>
                  <a:pt x="12274255" y="3756591"/>
                  <a:pt x="12272569" y="3758390"/>
                </a:cubicBezTo>
                <a:cubicBezTo>
                  <a:pt x="12269758" y="3759177"/>
                  <a:pt x="12267059" y="3759964"/>
                  <a:pt x="12264360" y="3760864"/>
                </a:cubicBezTo>
                <a:cubicBezTo>
                  <a:pt x="12266045" y="3758840"/>
                  <a:pt x="12267620" y="3756928"/>
                  <a:pt x="12269195" y="3755016"/>
                </a:cubicBezTo>
                <a:close/>
                <a:moveTo>
                  <a:pt x="12277517" y="3744782"/>
                </a:moveTo>
                <a:cubicBezTo>
                  <a:pt x="12279204" y="3742646"/>
                  <a:pt x="12281003" y="3740509"/>
                  <a:pt x="12282689" y="3738372"/>
                </a:cubicBezTo>
                <a:cubicBezTo>
                  <a:pt x="12285613" y="3737697"/>
                  <a:pt x="12288650" y="3737135"/>
                  <a:pt x="12291574" y="3736460"/>
                </a:cubicBezTo>
                <a:cubicBezTo>
                  <a:pt x="12289774" y="3738485"/>
                  <a:pt x="12288088" y="3740509"/>
                  <a:pt x="12286289" y="3742533"/>
                </a:cubicBezTo>
                <a:cubicBezTo>
                  <a:pt x="12283477" y="3743320"/>
                  <a:pt x="12280441" y="3744108"/>
                  <a:pt x="12277517" y="3744782"/>
                </a:cubicBezTo>
                <a:close/>
                <a:moveTo>
                  <a:pt x="12301583" y="3734324"/>
                </a:moveTo>
                <a:cubicBezTo>
                  <a:pt x="12304394" y="3733762"/>
                  <a:pt x="12307093" y="3733087"/>
                  <a:pt x="12309905" y="3732524"/>
                </a:cubicBezTo>
                <a:cubicBezTo>
                  <a:pt x="12308330" y="3734324"/>
                  <a:pt x="12306643" y="3736011"/>
                  <a:pt x="12305070" y="3737810"/>
                </a:cubicBezTo>
                <a:cubicBezTo>
                  <a:pt x="12302258" y="3738485"/>
                  <a:pt x="12299447" y="3739159"/>
                  <a:pt x="12296747" y="3739834"/>
                </a:cubicBezTo>
                <a:cubicBezTo>
                  <a:pt x="12298434" y="3738035"/>
                  <a:pt x="12300008" y="3736236"/>
                  <a:pt x="12301583" y="3734324"/>
                </a:cubicBezTo>
                <a:close/>
                <a:moveTo>
                  <a:pt x="12310017" y="3724652"/>
                </a:moveTo>
                <a:cubicBezTo>
                  <a:pt x="12311817" y="3722628"/>
                  <a:pt x="12313504" y="3720604"/>
                  <a:pt x="12315303" y="3718579"/>
                </a:cubicBezTo>
                <a:cubicBezTo>
                  <a:pt x="12318339" y="3718017"/>
                  <a:pt x="12321263" y="3717567"/>
                  <a:pt x="12324300" y="3717005"/>
                </a:cubicBezTo>
                <a:cubicBezTo>
                  <a:pt x="12322500" y="3718917"/>
                  <a:pt x="12320813" y="3720828"/>
                  <a:pt x="12319015" y="3722740"/>
                </a:cubicBezTo>
                <a:cubicBezTo>
                  <a:pt x="12315978" y="3723415"/>
                  <a:pt x="12313054" y="3724090"/>
                  <a:pt x="12310017" y="3724652"/>
                </a:cubicBezTo>
                <a:close/>
                <a:moveTo>
                  <a:pt x="12334422" y="3715318"/>
                </a:moveTo>
                <a:cubicBezTo>
                  <a:pt x="12337233" y="3714868"/>
                  <a:pt x="12340045" y="3714306"/>
                  <a:pt x="12342856" y="3713856"/>
                </a:cubicBezTo>
                <a:cubicBezTo>
                  <a:pt x="12341169" y="3715543"/>
                  <a:pt x="12339594" y="3717230"/>
                  <a:pt x="12337907" y="3718804"/>
                </a:cubicBezTo>
                <a:cubicBezTo>
                  <a:pt x="12335096" y="3719367"/>
                  <a:pt x="12332284" y="3719929"/>
                  <a:pt x="12329473" y="3720604"/>
                </a:cubicBezTo>
                <a:cubicBezTo>
                  <a:pt x="12331160" y="3718804"/>
                  <a:pt x="12332734" y="3717117"/>
                  <a:pt x="12334422" y="3715318"/>
                </a:cubicBezTo>
                <a:close/>
                <a:moveTo>
                  <a:pt x="12353427" y="3712057"/>
                </a:moveTo>
                <a:cubicBezTo>
                  <a:pt x="12356013" y="3711607"/>
                  <a:pt x="12358599" y="3711157"/>
                  <a:pt x="12361300" y="3710707"/>
                </a:cubicBezTo>
                <a:cubicBezTo>
                  <a:pt x="12359837" y="3712169"/>
                  <a:pt x="12358375" y="3713519"/>
                  <a:pt x="12356801" y="3714981"/>
                </a:cubicBezTo>
                <a:cubicBezTo>
                  <a:pt x="12354215" y="3715543"/>
                  <a:pt x="12351627" y="3715993"/>
                  <a:pt x="12348928" y="3716555"/>
                </a:cubicBezTo>
                <a:cubicBezTo>
                  <a:pt x="12350502" y="3715093"/>
                  <a:pt x="12351965" y="3713519"/>
                  <a:pt x="12353427" y="3712057"/>
                </a:cubicBezTo>
                <a:close/>
                <a:moveTo>
                  <a:pt x="12362311" y="3702947"/>
                </a:moveTo>
                <a:cubicBezTo>
                  <a:pt x="12363998" y="3701261"/>
                  <a:pt x="12365684" y="3699461"/>
                  <a:pt x="12367371" y="3697774"/>
                </a:cubicBezTo>
                <a:cubicBezTo>
                  <a:pt x="12370183" y="3697437"/>
                  <a:pt x="12373107" y="3696987"/>
                  <a:pt x="12375918" y="3696650"/>
                </a:cubicBezTo>
                <a:cubicBezTo>
                  <a:pt x="12374231" y="3698224"/>
                  <a:pt x="12372545" y="3699911"/>
                  <a:pt x="12370858" y="3701486"/>
                </a:cubicBezTo>
                <a:cubicBezTo>
                  <a:pt x="12368047" y="3702048"/>
                  <a:pt x="12365123" y="3702498"/>
                  <a:pt x="12362311" y="3702947"/>
                </a:cubicBezTo>
                <a:close/>
                <a:moveTo>
                  <a:pt x="12386714" y="3695188"/>
                </a:moveTo>
                <a:cubicBezTo>
                  <a:pt x="12389302" y="3694850"/>
                  <a:pt x="12392001" y="3694513"/>
                  <a:pt x="12394587" y="3694176"/>
                </a:cubicBezTo>
                <a:cubicBezTo>
                  <a:pt x="12393012" y="3695525"/>
                  <a:pt x="12391438" y="3696987"/>
                  <a:pt x="12389976" y="3698337"/>
                </a:cubicBezTo>
                <a:cubicBezTo>
                  <a:pt x="12387389" y="3698787"/>
                  <a:pt x="12384691" y="3699236"/>
                  <a:pt x="12382104" y="3699686"/>
                </a:cubicBezTo>
                <a:cubicBezTo>
                  <a:pt x="12383566" y="3698224"/>
                  <a:pt x="12385141" y="3696650"/>
                  <a:pt x="12386714" y="3695188"/>
                </a:cubicBezTo>
                <a:close/>
                <a:moveTo>
                  <a:pt x="12395936" y="3686416"/>
                </a:moveTo>
                <a:cubicBezTo>
                  <a:pt x="12397624" y="3684842"/>
                  <a:pt x="12399311" y="3683155"/>
                  <a:pt x="12400997" y="3681580"/>
                </a:cubicBezTo>
                <a:cubicBezTo>
                  <a:pt x="12403808" y="3681243"/>
                  <a:pt x="12406732" y="3681018"/>
                  <a:pt x="12409656" y="3680681"/>
                </a:cubicBezTo>
                <a:cubicBezTo>
                  <a:pt x="12407969" y="3682143"/>
                  <a:pt x="12406283" y="3683717"/>
                  <a:pt x="12404596" y="3685179"/>
                </a:cubicBezTo>
                <a:cubicBezTo>
                  <a:pt x="12401672" y="3685629"/>
                  <a:pt x="12398748" y="3685966"/>
                  <a:pt x="12395936" y="3686416"/>
                </a:cubicBezTo>
                <a:close/>
                <a:moveTo>
                  <a:pt x="12450254" y="3669210"/>
                </a:moveTo>
                <a:cubicBezTo>
                  <a:pt x="12451716" y="3667973"/>
                  <a:pt x="12453178" y="3666736"/>
                  <a:pt x="12454752" y="3665499"/>
                </a:cubicBezTo>
                <a:cubicBezTo>
                  <a:pt x="12457451" y="3665386"/>
                  <a:pt x="12460150" y="3665161"/>
                  <a:pt x="12462737" y="3665049"/>
                </a:cubicBezTo>
                <a:cubicBezTo>
                  <a:pt x="12461275" y="3666173"/>
                  <a:pt x="12459813" y="3667410"/>
                  <a:pt x="12458239" y="3668535"/>
                </a:cubicBezTo>
                <a:cubicBezTo>
                  <a:pt x="12455540" y="3668648"/>
                  <a:pt x="12452953" y="3668985"/>
                  <a:pt x="12450254" y="3669210"/>
                </a:cubicBezTo>
                <a:close/>
                <a:moveTo>
                  <a:pt x="12474433" y="3664149"/>
                </a:moveTo>
                <a:cubicBezTo>
                  <a:pt x="12476794" y="3664037"/>
                  <a:pt x="12479269" y="3663812"/>
                  <a:pt x="12481630" y="3663699"/>
                </a:cubicBezTo>
                <a:cubicBezTo>
                  <a:pt x="12480394" y="3664599"/>
                  <a:pt x="12479044" y="3665611"/>
                  <a:pt x="12477807" y="3666511"/>
                </a:cubicBezTo>
                <a:cubicBezTo>
                  <a:pt x="12475332" y="3666736"/>
                  <a:pt x="12472971" y="3666961"/>
                  <a:pt x="12470497" y="3667186"/>
                </a:cubicBezTo>
                <a:cubicBezTo>
                  <a:pt x="12471846" y="3666286"/>
                  <a:pt x="12473196" y="3665274"/>
                  <a:pt x="12474433" y="3664149"/>
                </a:cubicBezTo>
                <a:close/>
                <a:moveTo>
                  <a:pt x="12485005" y="3655940"/>
                </a:moveTo>
                <a:cubicBezTo>
                  <a:pt x="12486467" y="3654815"/>
                  <a:pt x="12487816" y="3653691"/>
                  <a:pt x="12489278" y="3652566"/>
                </a:cubicBezTo>
                <a:cubicBezTo>
                  <a:pt x="12491977" y="3652453"/>
                  <a:pt x="12494676" y="3652453"/>
                  <a:pt x="12497375" y="3652341"/>
                </a:cubicBezTo>
                <a:cubicBezTo>
                  <a:pt x="12495913" y="3653353"/>
                  <a:pt x="12494563" y="3654365"/>
                  <a:pt x="12493101" y="3655490"/>
                </a:cubicBezTo>
                <a:cubicBezTo>
                  <a:pt x="12490403" y="3655602"/>
                  <a:pt x="12487704" y="3655715"/>
                  <a:pt x="12485005" y="3655940"/>
                </a:cubicBezTo>
                <a:close/>
                <a:moveTo>
                  <a:pt x="12499398" y="3644581"/>
                </a:moveTo>
                <a:cubicBezTo>
                  <a:pt x="12500973" y="3643344"/>
                  <a:pt x="12502548" y="3642107"/>
                  <a:pt x="12504122" y="3640870"/>
                </a:cubicBezTo>
                <a:lnTo>
                  <a:pt x="12512894" y="3640870"/>
                </a:lnTo>
                <a:cubicBezTo>
                  <a:pt x="12511320" y="3641995"/>
                  <a:pt x="12509745" y="3643119"/>
                  <a:pt x="12508171" y="3644356"/>
                </a:cubicBezTo>
                <a:cubicBezTo>
                  <a:pt x="12505247" y="3644356"/>
                  <a:pt x="12502323" y="3644469"/>
                  <a:pt x="12499398" y="3644581"/>
                </a:cubicBezTo>
                <a:close/>
                <a:moveTo>
                  <a:pt x="12524365" y="3640870"/>
                </a:moveTo>
                <a:lnTo>
                  <a:pt x="12532462" y="3640870"/>
                </a:lnTo>
                <a:cubicBezTo>
                  <a:pt x="12531113" y="3641770"/>
                  <a:pt x="12529651" y="3642782"/>
                  <a:pt x="12528301" y="3643682"/>
                </a:cubicBezTo>
                <a:cubicBezTo>
                  <a:pt x="12525602" y="3643794"/>
                  <a:pt x="12522903" y="3643794"/>
                  <a:pt x="12520205" y="3643906"/>
                </a:cubicBezTo>
                <a:cubicBezTo>
                  <a:pt x="12521554" y="3642894"/>
                  <a:pt x="12522903" y="3641882"/>
                  <a:pt x="12524365" y="3640870"/>
                </a:cubicBezTo>
                <a:close/>
                <a:moveTo>
                  <a:pt x="12534711" y="3633223"/>
                </a:moveTo>
                <a:cubicBezTo>
                  <a:pt x="12760641" y="3466896"/>
                  <a:pt x="12960932" y="3308778"/>
                  <a:pt x="13016262" y="3157295"/>
                </a:cubicBezTo>
                <a:cubicBezTo>
                  <a:pt x="13057534" y="3044048"/>
                  <a:pt x="13453279" y="2884469"/>
                  <a:pt x="13539422" y="2884469"/>
                </a:cubicBezTo>
                <a:cubicBezTo>
                  <a:pt x="13559552" y="2884469"/>
                  <a:pt x="13597002" y="2891329"/>
                  <a:pt x="13644122" y="2903699"/>
                </a:cubicBezTo>
                <a:cubicBezTo>
                  <a:pt x="13649970" y="2913483"/>
                  <a:pt x="13655931" y="2923267"/>
                  <a:pt x="13662003" y="2933164"/>
                </a:cubicBezTo>
                <a:cubicBezTo>
                  <a:pt x="13618032" y="2922480"/>
                  <a:pt x="13583056" y="2916632"/>
                  <a:pt x="13563713" y="2916632"/>
                </a:cubicBezTo>
                <a:cubicBezTo>
                  <a:pt x="13475996" y="2916632"/>
                  <a:pt x="13076540" y="3069914"/>
                  <a:pt x="13036842" y="3178775"/>
                </a:cubicBezTo>
                <a:cubicBezTo>
                  <a:pt x="12984435" y="3322385"/>
                  <a:pt x="12777061" y="3473756"/>
                  <a:pt x="12543821" y="3633223"/>
                </a:cubicBezTo>
                <a:lnTo>
                  <a:pt x="12534711" y="3633223"/>
                </a:lnTo>
                <a:close/>
                <a:moveTo>
                  <a:pt x="13040665" y="3182711"/>
                </a:moveTo>
                <a:cubicBezTo>
                  <a:pt x="13078564" y="3078911"/>
                  <a:pt x="13478357" y="2924392"/>
                  <a:pt x="13563601" y="2924392"/>
                </a:cubicBezTo>
                <a:cubicBezTo>
                  <a:pt x="13583281" y="2924392"/>
                  <a:pt x="13620731" y="2931027"/>
                  <a:pt x="13667851" y="2942948"/>
                </a:cubicBezTo>
                <a:cubicBezTo>
                  <a:pt x="13674036" y="2952956"/>
                  <a:pt x="13680221" y="2962853"/>
                  <a:pt x="13686519" y="2972974"/>
                </a:cubicBezTo>
                <a:cubicBezTo>
                  <a:pt x="13641986" y="2962515"/>
                  <a:pt x="13606561" y="2956668"/>
                  <a:pt x="13587780" y="2956668"/>
                </a:cubicBezTo>
                <a:cubicBezTo>
                  <a:pt x="13545382" y="2956668"/>
                  <a:pt x="13419879" y="2994791"/>
                  <a:pt x="13307981" y="3041687"/>
                </a:cubicBezTo>
                <a:cubicBezTo>
                  <a:pt x="13225211" y="3076437"/>
                  <a:pt x="13083175" y="3143688"/>
                  <a:pt x="13061021" y="3204303"/>
                </a:cubicBezTo>
                <a:cubicBezTo>
                  <a:pt x="13011538" y="3339817"/>
                  <a:pt x="12801128" y="3482865"/>
                  <a:pt x="12563726" y="3633448"/>
                </a:cubicBezTo>
                <a:lnTo>
                  <a:pt x="12555516" y="3633448"/>
                </a:lnTo>
                <a:cubicBezTo>
                  <a:pt x="12785383" y="3475892"/>
                  <a:pt x="12988260" y="3326209"/>
                  <a:pt x="13040665" y="3182711"/>
                </a:cubicBezTo>
                <a:close/>
                <a:moveTo>
                  <a:pt x="13065069" y="3208014"/>
                </a:moveTo>
                <a:cubicBezTo>
                  <a:pt x="13100830" y="3110062"/>
                  <a:pt x="13501523" y="2964090"/>
                  <a:pt x="13587780" y="2964090"/>
                </a:cubicBezTo>
                <a:cubicBezTo>
                  <a:pt x="13607573" y="2964090"/>
                  <a:pt x="13645021" y="2970275"/>
                  <a:pt x="13692030" y="2981409"/>
                </a:cubicBezTo>
                <a:cubicBezTo>
                  <a:pt x="13698664" y="2991755"/>
                  <a:pt x="13705299" y="3002214"/>
                  <a:pt x="13712048" y="3012560"/>
                </a:cubicBezTo>
                <a:cubicBezTo>
                  <a:pt x="13664927" y="3002101"/>
                  <a:pt x="13628715" y="2996253"/>
                  <a:pt x="13612071" y="2996253"/>
                </a:cubicBezTo>
                <a:cubicBezTo>
                  <a:pt x="13537286" y="2996253"/>
                  <a:pt x="13121524" y="3130980"/>
                  <a:pt x="13085649" y="3229382"/>
                </a:cubicBezTo>
                <a:cubicBezTo>
                  <a:pt x="13039316" y="3356348"/>
                  <a:pt x="12817884" y="3495910"/>
                  <a:pt x="12584193" y="3633110"/>
                </a:cubicBezTo>
                <a:lnTo>
                  <a:pt x="12576883" y="3633110"/>
                </a:lnTo>
                <a:cubicBezTo>
                  <a:pt x="12810236" y="3484777"/>
                  <a:pt x="13015699" y="3343528"/>
                  <a:pt x="13065069" y="3208014"/>
                </a:cubicBezTo>
                <a:close/>
                <a:moveTo>
                  <a:pt x="13699901" y="2983321"/>
                </a:moveTo>
                <a:cubicBezTo>
                  <a:pt x="13704400" y="2984445"/>
                  <a:pt x="13708899" y="2985570"/>
                  <a:pt x="13713510" y="2986694"/>
                </a:cubicBezTo>
                <a:cubicBezTo>
                  <a:pt x="13720144" y="2996928"/>
                  <a:pt x="13726892" y="3007274"/>
                  <a:pt x="13733752" y="3017620"/>
                </a:cubicBezTo>
                <a:cubicBezTo>
                  <a:pt x="13729029" y="3016496"/>
                  <a:pt x="13724531" y="3015484"/>
                  <a:pt x="13720032" y="3014472"/>
                </a:cubicBezTo>
                <a:cubicBezTo>
                  <a:pt x="13713172" y="3004013"/>
                  <a:pt x="13706537" y="2993667"/>
                  <a:pt x="13699901" y="2983321"/>
                </a:cubicBezTo>
                <a:close/>
                <a:moveTo>
                  <a:pt x="13765466" y="3054507"/>
                </a:moveTo>
                <a:cubicBezTo>
                  <a:pt x="13759505" y="3045848"/>
                  <a:pt x="13753657" y="3037189"/>
                  <a:pt x="13747809" y="3028529"/>
                </a:cubicBezTo>
                <a:cubicBezTo>
                  <a:pt x="13752308" y="3029654"/>
                  <a:pt x="13756919" y="3030778"/>
                  <a:pt x="13761529" y="3031903"/>
                </a:cubicBezTo>
                <a:cubicBezTo>
                  <a:pt x="13768165" y="3041687"/>
                  <a:pt x="13774912" y="3051471"/>
                  <a:pt x="13781772" y="3061367"/>
                </a:cubicBezTo>
                <a:cubicBezTo>
                  <a:pt x="13777161" y="3060243"/>
                  <a:pt x="13772551" y="3059231"/>
                  <a:pt x="13768052" y="3058218"/>
                </a:cubicBezTo>
                <a:cubicBezTo>
                  <a:pt x="13767264" y="3056981"/>
                  <a:pt x="13766365" y="3055744"/>
                  <a:pt x="13765466" y="3054507"/>
                </a:cubicBezTo>
                <a:close/>
                <a:moveTo>
                  <a:pt x="13792119" y="3039888"/>
                </a:moveTo>
                <a:cubicBezTo>
                  <a:pt x="13796392" y="3041012"/>
                  <a:pt x="13800778" y="3042249"/>
                  <a:pt x="13805163" y="3043486"/>
                </a:cubicBezTo>
                <a:cubicBezTo>
                  <a:pt x="13811912" y="3053045"/>
                  <a:pt x="13818771" y="3062604"/>
                  <a:pt x="13825744" y="3072051"/>
                </a:cubicBezTo>
                <a:cubicBezTo>
                  <a:pt x="13821245" y="3070926"/>
                  <a:pt x="13816859" y="3069802"/>
                  <a:pt x="13812473" y="3068677"/>
                </a:cubicBezTo>
                <a:cubicBezTo>
                  <a:pt x="13805613" y="3059118"/>
                  <a:pt x="13798866" y="3049559"/>
                  <a:pt x="13792119" y="3039888"/>
                </a:cubicBezTo>
                <a:close/>
                <a:moveTo>
                  <a:pt x="13833278" y="3082397"/>
                </a:moveTo>
                <a:cubicBezTo>
                  <a:pt x="13836314" y="3086558"/>
                  <a:pt x="13839351" y="3090832"/>
                  <a:pt x="13842500" y="3094993"/>
                </a:cubicBezTo>
                <a:cubicBezTo>
                  <a:pt x="13846549" y="3100391"/>
                  <a:pt x="13850597" y="3105901"/>
                  <a:pt x="13854645" y="3111412"/>
                </a:cubicBezTo>
                <a:cubicBezTo>
                  <a:pt x="13850035" y="3110287"/>
                  <a:pt x="13845537" y="3109162"/>
                  <a:pt x="13841038" y="3108150"/>
                </a:cubicBezTo>
                <a:cubicBezTo>
                  <a:pt x="13833841" y="3098367"/>
                  <a:pt x="13826643" y="3088583"/>
                  <a:pt x="13819671" y="3079023"/>
                </a:cubicBezTo>
                <a:cubicBezTo>
                  <a:pt x="13824169" y="3080036"/>
                  <a:pt x="13828668" y="3081160"/>
                  <a:pt x="13833278" y="3082397"/>
                </a:cubicBezTo>
                <a:close/>
                <a:moveTo>
                  <a:pt x="13845537" y="3089145"/>
                </a:moveTo>
                <a:cubicBezTo>
                  <a:pt x="13844413" y="3087683"/>
                  <a:pt x="13843399" y="3086221"/>
                  <a:pt x="13842275" y="3084759"/>
                </a:cubicBezTo>
                <a:cubicBezTo>
                  <a:pt x="13846661" y="3085883"/>
                  <a:pt x="13851047" y="3087121"/>
                  <a:pt x="13855433" y="3088357"/>
                </a:cubicBezTo>
                <a:cubicBezTo>
                  <a:pt x="13859931" y="3094430"/>
                  <a:pt x="13864542" y="3100503"/>
                  <a:pt x="13869153" y="3106688"/>
                </a:cubicBezTo>
                <a:cubicBezTo>
                  <a:pt x="13871739" y="3110062"/>
                  <a:pt x="13874438" y="3113548"/>
                  <a:pt x="13877025" y="3117035"/>
                </a:cubicBezTo>
                <a:cubicBezTo>
                  <a:pt x="13872527" y="3115910"/>
                  <a:pt x="13868141" y="3114785"/>
                  <a:pt x="13863643" y="3113661"/>
                </a:cubicBezTo>
                <a:cubicBezTo>
                  <a:pt x="13857569" y="3105451"/>
                  <a:pt x="13851496" y="3097242"/>
                  <a:pt x="13845537" y="3089145"/>
                </a:cubicBezTo>
                <a:close/>
                <a:moveTo>
                  <a:pt x="13872190" y="3100728"/>
                </a:moveTo>
                <a:cubicBezTo>
                  <a:pt x="13869716" y="3097467"/>
                  <a:pt x="13867241" y="3094093"/>
                  <a:pt x="13864767" y="3090832"/>
                </a:cubicBezTo>
                <a:cubicBezTo>
                  <a:pt x="13869040" y="3091956"/>
                  <a:pt x="13873314" y="3093193"/>
                  <a:pt x="13877587" y="3094430"/>
                </a:cubicBezTo>
                <a:cubicBezTo>
                  <a:pt x="13883661" y="3102302"/>
                  <a:pt x="13889733" y="3110287"/>
                  <a:pt x="13895918" y="3118272"/>
                </a:cubicBezTo>
                <a:cubicBezTo>
                  <a:pt x="13897043" y="3119734"/>
                  <a:pt x="13898280" y="3121196"/>
                  <a:pt x="13899404" y="3122770"/>
                </a:cubicBezTo>
                <a:cubicBezTo>
                  <a:pt x="13895019" y="3121645"/>
                  <a:pt x="13890746" y="3120521"/>
                  <a:pt x="13886360" y="3119396"/>
                </a:cubicBezTo>
                <a:cubicBezTo>
                  <a:pt x="13881523" y="3113099"/>
                  <a:pt x="13876799" y="3106913"/>
                  <a:pt x="13872190" y="3100728"/>
                </a:cubicBezTo>
                <a:close/>
                <a:moveTo>
                  <a:pt x="13898842" y="3112311"/>
                </a:moveTo>
                <a:cubicBezTo>
                  <a:pt x="13894907" y="3107251"/>
                  <a:pt x="13891082" y="3102190"/>
                  <a:pt x="13887146" y="3097129"/>
                </a:cubicBezTo>
                <a:cubicBezTo>
                  <a:pt x="13891307" y="3098367"/>
                  <a:pt x="13895468" y="3099491"/>
                  <a:pt x="13899629" y="3100728"/>
                </a:cubicBezTo>
                <a:cubicBezTo>
                  <a:pt x="13906827" y="3109950"/>
                  <a:pt x="13914137" y="3119284"/>
                  <a:pt x="13921559" y="3128618"/>
                </a:cubicBezTo>
                <a:cubicBezTo>
                  <a:pt x="13917286" y="3127493"/>
                  <a:pt x="13913125" y="3126369"/>
                  <a:pt x="13908851" y="3125244"/>
                </a:cubicBezTo>
                <a:cubicBezTo>
                  <a:pt x="13905590" y="3120858"/>
                  <a:pt x="13902103" y="3116585"/>
                  <a:pt x="13898842" y="3112311"/>
                </a:cubicBezTo>
                <a:close/>
                <a:moveTo>
                  <a:pt x="13925495" y="3123895"/>
                </a:moveTo>
                <a:cubicBezTo>
                  <a:pt x="13920097" y="3117147"/>
                  <a:pt x="13914811" y="3110399"/>
                  <a:pt x="13909526" y="3103764"/>
                </a:cubicBezTo>
                <a:cubicBezTo>
                  <a:pt x="13913574" y="3105002"/>
                  <a:pt x="13917622" y="3106238"/>
                  <a:pt x="13921672" y="3107476"/>
                </a:cubicBezTo>
                <a:cubicBezTo>
                  <a:pt x="13928981" y="3116585"/>
                  <a:pt x="13936403" y="3125807"/>
                  <a:pt x="13943826" y="3134916"/>
                </a:cubicBezTo>
                <a:cubicBezTo>
                  <a:pt x="13939665" y="3133791"/>
                  <a:pt x="13935617" y="3132554"/>
                  <a:pt x="13931456" y="3131430"/>
                </a:cubicBezTo>
                <a:cubicBezTo>
                  <a:pt x="13929544" y="3128843"/>
                  <a:pt x="13927406" y="3126369"/>
                  <a:pt x="13925495" y="3123895"/>
                </a:cubicBezTo>
                <a:close/>
                <a:moveTo>
                  <a:pt x="13952148" y="3135478"/>
                </a:moveTo>
                <a:cubicBezTo>
                  <a:pt x="13945288" y="3127156"/>
                  <a:pt x="13938541" y="3118834"/>
                  <a:pt x="13931905" y="3110512"/>
                </a:cubicBezTo>
                <a:cubicBezTo>
                  <a:pt x="13935841" y="3111749"/>
                  <a:pt x="13939778" y="3112986"/>
                  <a:pt x="13943714" y="3114223"/>
                </a:cubicBezTo>
                <a:cubicBezTo>
                  <a:pt x="13951136" y="3123220"/>
                  <a:pt x="13958558" y="3132217"/>
                  <a:pt x="13966093" y="3141326"/>
                </a:cubicBezTo>
                <a:cubicBezTo>
                  <a:pt x="13962044" y="3140089"/>
                  <a:pt x="13958109" y="3138964"/>
                  <a:pt x="13954060" y="3137839"/>
                </a:cubicBezTo>
                <a:cubicBezTo>
                  <a:pt x="13953385" y="3136940"/>
                  <a:pt x="13952710" y="3136153"/>
                  <a:pt x="13952148" y="3135478"/>
                </a:cubicBezTo>
                <a:close/>
                <a:moveTo>
                  <a:pt x="13999044" y="3132554"/>
                </a:moveTo>
                <a:cubicBezTo>
                  <a:pt x="14002530" y="3133791"/>
                  <a:pt x="14006016" y="3135028"/>
                  <a:pt x="14009502" y="3136265"/>
                </a:cubicBezTo>
                <a:cubicBezTo>
                  <a:pt x="14017037" y="3144812"/>
                  <a:pt x="14024796" y="3153471"/>
                  <a:pt x="14032557" y="3162019"/>
                </a:cubicBezTo>
                <a:cubicBezTo>
                  <a:pt x="14028957" y="3160781"/>
                  <a:pt x="14025359" y="3159657"/>
                  <a:pt x="14021872" y="3158532"/>
                </a:cubicBezTo>
                <a:cubicBezTo>
                  <a:pt x="14014113" y="3149873"/>
                  <a:pt x="14006578" y="3141213"/>
                  <a:pt x="13999044" y="3132554"/>
                </a:cubicBezTo>
                <a:close/>
                <a:moveTo>
                  <a:pt x="14021647" y="3140651"/>
                </a:moveTo>
                <a:cubicBezTo>
                  <a:pt x="14025021" y="3141888"/>
                  <a:pt x="14028283" y="3143125"/>
                  <a:pt x="14031656" y="3144362"/>
                </a:cubicBezTo>
                <a:cubicBezTo>
                  <a:pt x="14039304" y="3152797"/>
                  <a:pt x="14047063" y="3161231"/>
                  <a:pt x="14054936" y="3169666"/>
                </a:cubicBezTo>
                <a:cubicBezTo>
                  <a:pt x="14051562" y="3168428"/>
                  <a:pt x="14048076" y="3167304"/>
                  <a:pt x="14044702" y="3166179"/>
                </a:cubicBezTo>
                <a:cubicBezTo>
                  <a:pt x="14036830" y="3157520"/>
                  <a:pt x="14029182" y="3149085"/>
                  <a:pt x="14021647" y="3140651"/>
                </a:cubicBezTo>
                <a:close/>
                <a:moveTo>
                  <a:pt x="14044364" y="3149085"/>
                </a:moveTo>
                <a:cubicBezTo>
                  <a:pt x="14047513" y="3150323"/>
                  <a:pt x="14050550" y="3151447"/>
                  <a:pt x="14053699" y="3152684"/>
                </a:cubicBezTo>
                <a:cubicBezTo>
                  <a:pt x="14061458" y="3160894"/>
                  <a:pt x="14069219" y="3169216"/>
                  <a:pt x="14077090" y="3177538"/>
                </a:cubicBezTo>
                <a:cubicBezTo>
                  <a:pt x="14073828" y="3176413"/>
                  <a:pt x="14070568" y="3175176"/>
                  <a:pt x="14067306" y="3174051"/>
                </a:cubicBezTo>
                <a:cubicBezTo>
                  <a:pt x="14059546" y="3165730"/>
                  <a:pt x="14051899" y="3157408"/>
                  <a:pt x="14044364" y="3149085"/>
                </a:cubicBezTo>
                <a:close/>
                <a:moveTo>
                  <a:pt x="14087324" y="3188221"/>
                </a:moveTo>
                <a:cubicBezTo>
                  <a:pt x="14094634" y="3195869"/>
                  <a:pt x="14102056" y="3203516"/>
                  <a:pt x="14109591" y="3211163"/>
                </a:cubicBezTo>
                <a:cubicBezTo>
                  <a:pt x="14110265" y="3211838"/>
                  <a:pt x="14110940" y="3212513"/>
                  <a:pt x="14111615" y="3213187"/>
                </a:cubicBezTo>
                <a:cubicBezTo>
                  <a:pt x="14108129" y="3212063"/>
                  <a:pt x="14104755" y="3210826"/>
                  <a:pt x="14101269" y="3209701"/>
                </a:cubicBezTo>
                <a:cubicBezTo>
                  <a:pt x="14095984" y="3204191"/>
                  <a:pt x="14090697" y="3198680"/>
                  <a:pt x="14085525" y="3193170"/>
                </a:cubicBezTo>
                <a:cubicBezTo>
                  <a:pt x="14082713" y="3190246"/>
                  <a:pt x="14080014" y="3187322"/>
                  <a:pt x="14077315" y="3184398"/>
                </a:cubicBezTo>
                <a:cubicBezTo>
                  <a:pt x="14080577" y="3185747"/>
                  <a:pt x="14083950" y="3186984"/>
                  <a:pt x="14087324" y="3188221"/>
                </a:cubicBezTo>
                <a:close/>
                <a:moveTo>
                  <a:pt x="14123874" y="3225670"/>
                </a:moveTo>
                <a:cubicBezTo>
                  <a:pt x="14131520" y="3233430"/>
                  <a:pt x="14139280" y="3241190"/>
                  <a:pt x="14146814" y="3248725"/>
                </a:cubicBezTo>
                <a:cubicBezTo>
                  <a:pt x="14143216" y="3247487"/>
                  <a:pt x="14139506" y="3246363"/>
                  <a:pt x="14135794" y="3245238"/>
                </a:cubicBezTo>
                <a:cubicBezTo>
                  <a:pt x="14128035" y="3237366"/>
                  <a:pt x="14120387" y="3229606"/>
                  <a:pt x="14112853" y="3221847"/>
                </a:cubicBezTo>
                <a:cubicBezTo>
                  <a:pt x="14116563" y="3223196"/>
                  <a:pt x="14120274" y="3224433"/>
                  <a:pt x="14123874" y="3225670"/>
                </a:cubicBezTo>
                <a:close/>
                <a:moveTo>
                  <a:pt x="14159073" y="3260758"/>
                </a:moveTo>
                <a:cubicBezTo>
                  <a:pt x="14167733" y="3269304"/>
                  <a:pt x="14176391" y="3277627"/>
                  <a:pt x="14184938" y="3285836"/>
                </a:cubicBezTo>
                <a:cubicBezTo>
                  <a:pt x="14181115" y="3284599"/>
                  <a:pt x="14177179" y="3283474"/>
                  <a:pt x="14173243" y="3282350"/>
                </a:cubicBezTo>
                <a:cubicBezTo>
                  <a:pt x="14164584" y="3273915"/>
                  <a:pt x="14156037" y="3265481"/>
                  <a:pt x="14147490" y="3257046"/>
                </a:cubicBezTo>
                <a:cubicBezTo>
                  <a:pt x="14151426" y="3258171"/>
                  <a:pt x="14155249" y="3259521"/>
                  <a:pt x="14159073" y="3260758"/>
                </a:cubicBezTo>
                <a:close/>
                <a:moveTo>
                  <a:pt x="14196860" y="3297307"/>
                </a:moveTo>
                <a:cubicBezTo>
                  <a:pt x="14205294" y="3305292"/>
                  <a:pt x="14213616" y="3313051"/>
                  <a:pt x="14221825" y="3320698"/>
                </a:cubicBezTo>
                <a:cubicBezTo>
                  <a:pt x="14217889" y="3319574"/>
                  <a:pt x="14213841" y="3318449"/>
                  <a:pt x="14209793" y="3317325"/>
                </a:cubicBezTo>
                <a:cubicBezTo>
                  <a:pt x="14201358" y="3309452"/>
                  <a:pt x="14193036" y="3301468"/>
                  <a:pt x="14184826" y="3293596"/>
                </a:cubicBezTo>
                <a:cubicBezTo>
                  <a:pt x="14188987" y="3294833"/>
                  <a:pt x="14192924" y="3296070"/>
                  <a:pt x="14196860" y="3297307"/>
                </a:cubicBezTo>
                <a:close/>
                <a:moveTo>
                  <a:pt x="14211255" y="3301918"/>
                </a:moveTo>
                <a:cubicBezTo>
                  <a:pt x="14215303" y="3303267"/>
                  <a:pt x="14219239" y="3304617"/>
                  <a:pt x="14223175" y="3305966"/>
                </a:cubicBezTo>
                <a:cubicBezTo>
                  <a:pt x="14231496" y="3313613"/>
                  <a:pt x="14239706" y="3321148"/>
                  <a:pt x="14247915" y="3328458"/>
                </a:cubicBezTo>
                <a:cubicBezTo>
                  <a:pt x="14243979" y="3327221"/>
                  <a:pt x="14240044" y="3325984"/>
                  <a:pt x="14235995" y="3324859"/>
                </a:cubicBezTo>
                <a:cubicBezTo>
                  <a:pt x="14227673" y="3317212"/>
                  <a:pt x="14219351" y="3309565"/>
                  <a:pt x="14211255" y="3301918"/>
                </a:cubicBezTo>
                <a:close/>
                <a:moveTo>
                  <a:pt x="14238694" y="3311477"/>
                </a:moveTo>
                <a:cubicBezTo>
                  <a:pt x="14242742" y="3312939"/>
                  <a:pt x="14246791" y="3314401"/>
                  <a:pt x="14250727" y="3315975"/>
                </a:cubicBezTo>
                <a:cubicBezTo>
                  <a:pt x="14258937" y="3323285"/>
                  <a:pt x="14267034" y="3330482"/>
                  <a:pt x="14275018" y="3337455"/>
                </a:cubicBezTo>
                <a:cubicBezTo>
                  <a:pt x="14271082" y="3336105"/>
                  <a:pt x="14267034" y="3334756"/>
                  <a:pt x="14262986" y="3333406"/>
                </a:cubicBezTo>
                <a:cubicBezTo>
                  <a:pt x="14254889" y="3326097"/>
                  <a:pt x="14246791" y="3318786"/>
                  <a:pt x="14238694" y="3311477"/>
                </a:cubicBezTo>
                <a:close/>
                <a:moveTo>
                  <a:pt x="14270183" y="3323622"/>
                </a:moveTo>
                <a:cubicBezTo>
                  <a:pt x="14274006" y="3325197"/>
                  <a:pt x="14277717" y="3326771"/>
                  <a:pt x="14281317" y="3328346"/>
                </a:cubicBezTo>
                <a:cubicBezTo>
                  <a:pt x="14289301" y="3335206"/>
                  <a:pt x="14297061" y="3341841"/>
                  <a:pt x="14304933" y="3348476"/>
                </a:cubicBezTo>
                <a:cubicBezTo>
                  <a:pt x="14301333" y="3347014"/>
                  <a:pt x="14297510" y="3345552"/>
                  <a:pt x="14293687" y="3344090"/>
                </a:cubicBezTo>
                <a:cubicBezTo>
                  <a:pt x="14285926" y="3337343"/>
                  <a:pt x="14278055" y="3330482"/>
                  <a:pt x="14270183" y="3323622"/>
                </a:cubicBezTo>
                <a:close/>
                <a:moveTo>
                  <a:pt x="14306507" y="3340491"/>
                </a:moveTo>
                <a:cubicBezTo>
                  <a:pt x="14312692" y="3343752"/>
                  <a:pt x="14318540" y="3347126"/>
                  <a:pt x="14323825" y="3350388"/>
                </a:cubicBezTo>
                <a:cubicBezTo>
                  <a:pt x="14326749" y="3352749"/>
                  <a:pt x="14329561" y="3355224"/>
                  <a:pt x="14332485" y="3357472"/>
                </a:cubicBezTo>
                <a:cubicBezTo>
                  <a:pt x="14333160" y="3358710"/>
                  <a:pt x="14333722" y="3360059"/>
                  <a:pt x="14334172" y="3361296"/>
                </a:cubicBezTo>
                <a:lnTo>
                  <a:pt x="14334172" y="3361409"/>
                </a:lnTo>
                <a:cubicBezTo>
                  <a:pt x="14332148" y="3360397"/>
                  <a:pt x="14330123" y="3359384"/>
                  <a:pt x="14327987" y="3358485"/>
                </a:cubicBezTo>
                <a:cubicBezTo>
                  <a:pt x="14320790" y="3352524"/>
                  <a:pt x="14313705" y="3346564"/>
                  <a:pt x="14306507" y="3340491"/>
                </a:cubicBezTo>
                <a:close/>
                <a:moveTo>
                  <a:pt x="14356551" y="3381764"/>
                </a:moveTo>
                <a:cubicBezTo>
                  <a:pt x="14356551" y="3381876"/>
                  <a:pt x="14356664" y="3381876"/>
                  <a:pt x="14356664" y="3381989"/>
                </a:cubicBezTo>
                <a:cubicBezTo>
                  <a:pt x="14356326" y="3381652"/>
                  <a:pt x="14355877" y="3381426"/>
                  <a:pt x="14355539" y="3381089"/>
                </a:cubicBezTo>
                <a:cubicBezTo>
                  <a:pt x="14355877" y="3381314"/>
                  <a:pt x="14356213" y="3381539"/>
                  <a:pt x="14356551" y="3381764"/>
                </a:cubicBezTo>
                <a:close/>
                <a:moveTo>
                  <a:pt x="14365211" y="3387949"/>
                </a:moveTo>
                <a:cubicBezTo>
                  <a:pt x="14368135" y="3390311"/>
                  <a:pt x="14370721" y="3392672"/>
                  <a:pt x="14372971" y="3395034"/>
                </a:cubicBezTo>
                <a:cubicBezTo>
                  <a:pt x="14369822" y="3392448"/>
                  <a:pt x="14366560" y="3389973"/>
                  <a:pt x="14363411" y="3387387"/>
                </a:cubicBezTo>
                <a:cubicBezTo>
                  <a:pt x="14363974" y="3387612"/>
                  <a:pt x="14364537" y="3387724"/>
                  <a:pt x="14365211" y="3387949"/>
                </a:cubicBezTo>
                <a:close/>
                <a:moveTo>
                  <a:pt x="14382192" y="3397396"/>
                </a:moveTo>
                <a:cubicBezTo>
                  <a:pt x="14384779" y="3399420"/>
                  <a:pt x="14387477" y="3401557"/>
                  <a:pt x="14390064" y="3403581"/>
                </a:cubicBezTo>
                <a:cubicBezTo>
                  <a:pt x="14387590" y="3402906"/>
                  <a:pt x="14385790" y="3402456"/>
                  <a:pt x="14384779" y="3402231"/>
                </a:cubicBezTo>
                <a:cubicBezTo>
                  <a:pt x="14384104" y="3400545"/>
                  <a:pt x="14383204" y="3398970"/>
                  <a:pt x="14382192" y="3397396"/>
                </a:cubicBezTo>
                <a:close/>
                <a:moveTo>
                  <a:pt x="14391751" y="3395709"/>
                </a:moveTo>
                <a:cubicBezTo>
                  <a:pt x="14395125" y="3396721"/>
                  <a:pt x="14398611" y="3397733"/>
                  <a:pt x="14402435" y="3398858"/>
                </a:cubicBezTo>
                <a:cubicBezTo>
                  <a:pt x="14407721" y="3402906"/>
                  <a:pt x="14413118" y="3406955"/>
                  <a:pt x="14418404" y="3411003"/>
                </a:cubicBezTo>
                <a:cubicBezTo>
                  <a:pt x="14414693" y="3409991"/>
                  <a:pt x="14411206" y="3409092"/>
                  <a:pt x="14408058" y="3408304"/>
                </a:cubicBezTo>
                <a:cubicBezTo>
                  <a:pt x="14402547" y="3404143"/>
                  <a:pt x="14397149" y="3399982"/>
                  <a:pt x="14391751" y="3395709"/>
                </a:cubicBezTo>
                <a:close/>
                <a:moveTo>
                  <a:pt x="14420091" y="3404031"/>
                </a:moveTo>
                <a:cubicBezTo>
                  <a:pt x="14423353" y="3404930"/>
                  <a:pt x="14426613" y="3405942"/>
                  <a:pt x="14430100" y="3406955"/>
                </a:cubicBezTo>
                <a:cubicBezTo>
                  <a:pt x="14435160" y="3410666"/>
                  <a:pt x="14440109" y="3414377"/>
                  <a:pt x="14445169" y="3418088"/>
                </a:cubicBezTo>
                <a:cubicBezTo>
                  <a:pt x="14441796" y="3417188"/>
                  <a:pt x="14438647" y="3416401"/>
                  <a:pt x="14435498" y="3415502"/>
                </a:cubicBezTo>
                <a:cubicBezTo>
                  <a:pt x="14430325" y="3411678"/>
                  <a:pt x="14425264" y="3407854"/>
                  <a:pt x="14420091" y="3404031"/>
                </a:cubicBezTo>
                <a:close/>
                <a:moveTo>
                  <a:pt x="14448543" y="3412353"/>
                </a:moveTo>
                <a:cubicBezTo>
                  <a:pt x="14451580" y="3413253"/>
                  <a:pt x="14454615" y="3414152"/>
                  <a:pt x="14457652" y="3415052"/>
                </a:cubicBezTo>
                <a:cubicBezTo>
                  <a:pt x="14462376" y="3418426"/>
                  <a:pt x="14467100" y="3421799"/>
                  <a:pt x="14471822" y="3425173"/>
                </a:cubicBezTo>
                <a:cubicBezTo>
                  <a:pt x="14468785" y="3424386"/>
                  <a:pt x="14465861" y="3423599"/>
                  <a:pt x="14462939" y="3422811"/>
                </a:cubicBezTo>
                <a:cubicBezTo>
                  <a:pt x="14458215" y="3419325"/>
                  <a:pt x="14453378" y="3415839"/>
                  <a:pt x="14448543" y="3412353"/>
                </a:cubicBezTo>
                <a:close/>
                <a:moveTo>
                  <a:pt x="14489366" y="3437319"/>
                </a:moveTo>
                <a:cubicBezTo>
                  <a:pt x="14494426" y="3440805"/>
                  <a:pt x="14499488" y="3444291"/>
                  <a:pt x="14504548" y="3447777"/>
                </a:cubicBezTo>
                <a:cubicBezTo>
                  <a:pt x="14501399" y="3447103"/>
                  <a:pt x="14498362" y="3446316"/>
                  <a:pt x="14495438" y="3445641"/>
                </a:cubicBezTo>
                <a:cubicBezTo>
                  <a:pt x="14490378" y="3442042"/>
                  <a:pt x="14485205" y="3438556"/>
                  <a:pt x="14480144" y="3434957"/>
                </a:cubicBezTo>
                <a:cubicBezTo>
                  <a:pt x="14483068" y="3435744"/>
                  <a:pt x="14486217" y="3436531"/>
                  <a:pt x="14489366" y="3437319"/>
                </a:cubicBezTo>
                <a:close/>
                <a:moveTo>
                  <a:pt x="14508371" y="3442379"/>
                </a:moveTo>
                <a:cubicBezTo>
                  <a:pt x="14511183" y="3443054"/>
                  <a:pt x="14513994" y="3443841"/>
                  <a:pt x="14516806" y="3444628"/>
                </a:cubicBezTo>
                <a:cubicBezTo>
                  <a:pt x="14521529" y="3447777"/>
                  <a:pt x="14526252" y="3450926"/>
                  <a:pt x="14530976" y="3454075"/>
                </a:cubicBezTo>
                <a:cubicBezTo>
                  <a:pt x="14528164" y="3453400"/>
                  <a:pt x="14525465" y="3452726"/>
                  <a:pt x="14522654" y="3452163"/>
                </a:cubicBezTo>
                <a:cubicBezTo>
                  <a:pt x="14517930" y="3448790"/>
                  <a:pt x="14513208" y="3445641"/>
                  <a:pt x="14508371" y="3442379"/>
                </a:cubicBezTo>
                <a:close/>
                <a:moveTo>
                  <a:pt x="14536936" y="3449802"/>
                </a:moveTo>
                <a:cubicBezTo>
                  <a:pt x="14539410" y="3450477"/>
                  <a:pt x="14541996" y="3451151"/>
                  <a:pt x="14544472" y="3451713"/>
                </a:cubicBezTo>
                <a:cubicBezTo>
                  <a:pt x="14548856" y="3454525"/>
                  <a:pt x="14553130" y="3457336"/>
                  <a:pt x="14557516" y="3460148"/>
                </a:cubicBezTo>
                <a:cubicBezTo>
                  <a:pt x="14555042" y="3459586"/>
                  <a:pt x="14552568" y="3459023"/>
                  <a:pt x="14550095" y="3458461"/>
                </a:cubicBezTo>
                <a:cubicBezTo>
                  <a:pt x="14545708" y="3455537"/>
                  <a:pt x="14541322" y="3452613"/>
                  <a:pt x="14536936" y="3449802"/>
                </a:cubicBezTo>
                <a:close/>
                <a:moveTo>
                  <a:pt x="14565501" y="3457112"/>
                </a:moveTo>
                <a:cubicBezTo>
                  <a:pt x="14567637" y="3457674"/>
                  <a:pt x="14569886" y="3458236"/>
                  <a:pt x="14572024" y="3458798"/>
                </a:cubicBezTo>
                <a:cubicBezTo>
                  <a:pt x="14575959" y="3461273"/>
                  <a:pt x="14579895" y="3463747"/>
                  <a:pt x="14583943" y="3466221"/>
                </a:cubicBezTo>
                <a:cubicBezTo>
                  <a:pt x="14581807" y="3465771"/>
                  <a:pt x="14579670" y="3465209"/>
                  <a:pt x="14577534" y="3464759"/>
                </a:cubicBezTo>
                <a:cubicBezTo>
                  <a:pt x="14573486" y="3462285"/>
                  <a:pt x="14569437" y="3459698"/>
                  <a:pt x="14565501" y="3457112"/>
                </a:cubicBezTo>
                <a:close/>
                <a:moveTo>
                  <a:pt x="14573035" y="3451376"/>
                </a:moveTo>
                <a:cubicBezTo>
                  <a:pt x="14569886" y="3449464"/>
                  <a:pt x="14566851" y="3447440"/>
                  <a:pt x="14563702" y="3445528"/>
                </a:cubicBezTo>
                <a:cubicBezTo>
                  <a:pt x="14565276" y="3445978"/>
                  <a:pt x="14566851" y="3446428"/>
                  <a:pt x="14568424" y="3446878"/>
                </a:cubicBezTo>
                <a:cubicBezTo>
                  <a:pt x="14571573" y="3448790"/>
                  <a:pt x="14574610" y="3450701"/>
                  <a:pt x="14577759" y="3452613"/>
                </a:cubicBezTo>
                <a:cubicBezTo>
                  <a:pt x="14576072" y="3452163"/>
                  <a:pt x="14574610" y="3451826"/>
                  <a:pt x="14573035" y="3451376"/>
                </a:cubicBezTo>
                <a:close/>
                <a:moveTo>
                  <a:pt x="14541771" y="3431471"/>
                </a:moveTo>
                <a:cubicBezTo>
                  <a:pt x="14539072" y="3429784"/>
                  <a:pt x="14536373" y="3427985"/>
                  <a:pt x="14533787" y="3426298"/>
                </a:cubicBezTo>
                <a:cubicBezTo>
                  <a:pt x="14535137" y="3426747"/>
                  <a:pt x="14536373" y="3427085"/>
                  <a:pt x="14537723" y="3427535"/>
                </a:cubicBezTo>
                <a:cubicBezTo>
                  <a:pt x="14540422" y="3429222"/>
                  <a:pt x="14543010" y="3430908"/>
                  <a:pt x="14545708" y="3432596"/>
                </a:cubicBezTo>
                <a:cubicBezTo>
                  <a:pt x="14544359" y="3432258"/>
                  <a:pt x="14543121" y="3431808"/>
                  <a:pt x="14541771" y="3431471"/>
                </a:cubicBezTo>
                <a:close/>
                <a:moveTo>
                  <a:pt x="14519392" y="3425061"/>
                </a:moveTo>
                <a:cubicBezTo>
                  <a:pt x="14517594" y="3424498"/>
                  <a:pt x="14515906" y="3424049"/>
                  <a:pt x="14514107" y="3423486"/>
                </a:cubicBezTo>
                <a:cubicBezTo>
                  <a:pt x="14510958" y="3421350"/>
                  <a:pt x="14507697" y="3419213"/>
                  <a:pt x="14504548" y="3417076"/>
                </a:cubicBezTo>
                <a:cubicBezTo>
                  <a:pt x="14506348" y="3417638"/>
                  <a:pt x="14508033" y="3418201"/>
                  <a:pt x="14509833" y="3418763"/>
                </a:cubicBezTo>
                <a:cubicBezTo>
                  <a:pt x="14512982" y="3420900"/>
                  <a:pt x="14516244" y="3422924"/>
                  <a:pt x="14519392" y="3425061"/>
                </a:cubicBezTo>
                <a:close/>
                <a:moveTo>
                  <a:pt x="14492964" y="3417413"/>
                </a:moveTo>
                <a:cubicBezTo>
                  <a:pt x="14490828" y="3416739"/>
                  <a:pt x="14488578" y="3416176"/>
                  <a:pt x="14486442" y="3415502"/>
                </a:cubicBezTo>
                <a:cubicBezTo>
                  <a:pt x="14482730" y="3412915"/>
                  <a:pt x="14479132" y="3410441"/>
                  <a:pt x="14475421" y="3407854"/>
                </a:cubicBezTo>
                <a:cubicBezTo>
                  <a:pt x="14477557" y="3408529"/>
                  <a:pt x="14479807" y="3409204"/>
                  <a:pt x="14481944" y="3409991"/>
                </a:cubicBezTo>
                <a:cubicBezTo>
                  <a:pt x="14485654" y="3412465"/>
                  <a:pt x="14489366" y="3414939"/>
                  <a:pt x="14492964" y="3417413"/>
                </a:cubicBezTo>
                <a:close/>
                <a:moveTo>
                  <a:pt x="14455516" y="3393797"/>
                </a:moveTo>
                <a:cubicBezTo>
                  <a:pt x="14452254" y="3391435"/>
                  <a:pt x="14448992" y="3389186"/>
                  <a:pt x="14445732" y="3386825"/>
                </a:cubicBezTo>
                <a:cubicBezTo>
                  <a:pt x="14447643" y="3387499"/>
                  <a:pt x="14449555" y="3388174"/>
                  <a:pt x="14451580" y="3388849"/>
                </a:cubicBezTo>
                <a:cubicBezTo>
                  <a:pt x="14454840" y="3391098"/>
                  <a:pt x="14458102" y="3393347"/>
                  <a:pt x="14461364" y="3395709"/>
                </a:cubicBezTo>
                <a:cubicBezTo>
                  <a:pt x="14459339" y="3395034"/>
                  <a:pt x="14457427" y="3394359"/>
                  <a:pt x="14455516" y="3393797"/>
                </a:cubicBezTo>
                <a:close/>
                <a:moveTo>
                  <a:pt x="14434824" y="3387162"/>
                </a:moveTo>
                <a:cubicBezTo>
                  <a:pt x="14432461" y="3386375"/>
                  <a:pt x="14430100" y="3385700"/>
                  <a:pt x="14427850" y="3384913"/>
                </a:cubicBezTo>
                <a:cubicBezTo>
                  <a:pt x="14424139" y="3382214"/>
                  <a:pt x="14420429" y="3379402"/>
                  <a:pt x="14416717" y="3376591"/>
                </a:cubicBezTo>
                <a:cubicBezTo>
                  <a:pt x="14419079" y="3377378"/>
                  <a:pt x="14421440" y="3378278"/>
                  <a:pt x="14423802" y="3379065"/>
                </a:cubicBezTo>
                <a:cubicBezTo>
                  <a:pt x="14427401" y="3381876"/>
                  <a:pt x="14431112" y="3384463"/>
                  <a:pt x="14434824" y="3387162"/>
                </a:cubicBezTo>
                <a:close/>
                <a:moveTo>
                  <a:pt x="14408170" y="3378727"/>
                </a:moveTo>
                <a:cubicBezTo>
                  <a:pt x="14405358" y="3377828"/>
                  <a:pt x="14402659" y="3376928"/>
                  <a:pt x="14400073" y="3376141"/>
                </a:cubicBezTo>
                <a:cubicBezTo>
                  <a:pt x="14395912" y="3372992"/>
                  <a:pt x="14391751" y="3369843"/>
                  <a:pt x="14387703" y="3366582"/>
                </a:cubicBezTo>
                <a:cubicBezTo>
                  <a:pt x="14390402" y="3367482"/>
                  <a:pt x="14393100" y="3368494"/>
                  <a:pt x="14395912" y="3369506"/>
                </a:cubicBezTo>
                <a:cubicBezTo>
                  <a:pt x="14399960" y="3372542"/>
                  <a:pt x="14404009" y="3375579"/>
                  <a:pt x="14408170" y="3378727"/>
                </a:cubicBezTo>
                <a:close/>
                <a:moveTo>
                  <a:pt x="14369372" y="3352412"/>
                </a:moveTo>
                <a:cubicBezTo>
                  <a:pt x="14365548" y="3349488"/>
                  <a:pt x="14361836" y="3346452"/>
                  <a:pt x="14358013" y="3343528"/>
                </a:cubicBezTo>
                <a:cubicBezTo>
                  <a:pt x="14360487" y="3344428"/>
                  <a:pt x="14362962" y="3345440"/>
                  <a:pt x="14365548" y="3346339"/>
                </a:cubicBezTo>
                <a:cubicBezTo>
                  <a:pt x="14369259" y="3349263"/>
                  <a:pt x="14373082" y="3352075"/>
                  <a:pt x="14376794" y="3354998"/>
                </a:cubicBezTo>
                <a:cubicBezTo>
                  <a:pt x="14374321" y="3354099"/>
                  <a:pt x="14371845" y="3353199"/>
                  <a:pt x="14369372" y="3352412"/>
                </a:cubicBezTo>
                <a:close/>
                <a:moveTo>
                  <a:pt x="14350142" y="3345664"/>
                </a:moveTo>
                <a:cubicBezTo>
                  <a:pt x="14347105" y="3344652"/>
                  <a:pt x="14344293" y="3343640"/>
                  <a:pt x="14341595" y="3342628"/>
                </a:cubicBezTo>
                <a:cubicBezTo>
                  <a:pt x="14337434" y="3339254"/>
                  <a:pt x="14333273" y="3335880"/>
                  <a:pt x="14329112" y="3332507"/>
                </a:cubicBezTo>
                <a:cubicBezTo>
                  <a:pt x="14331811" y="3333519"/>
                  <a:pt x="14334735" y="3334643"/>
                  <a:pt x="14337659" y="3335768"/>
                </a:cubicBezTo>
                <a:cubicBezTo>
                  <a:pt x="14341820" y="3339029"/>
                  <a:pt x="14345981" y="3342291"/>
                  <a:pt x="14350142" y="3345664"/>
                </a:cubicBezTo>
                <a:close/>
                <a:moveTo>
                  <a:pt x="14311230" y="3317774"/>
                </a:moveTo>
                <a:cubicBezTo>
                  <a:pt x="14307407" y="3314626"/>
                  <a:pt x="14303583" y="3311477"/>
                  <a:pt x="14299760" y="3308216"/>
                </a:cubicBezTo>
                <a:cubicBezTo>
                  <a:pt x="14302346" y="3309228"/>
                  <a:pt x="14304933" y="3310352"/>
                  <a:pt x="14307744" y="3311477"/>
                </a:cubicBezTo>
                <a:cubicBezTo>
                  <a:pt x="14311567" y="3314626"/>
                  <a:pt x="14315279" y="3317662"/>
                  <a:pt x="14319103" y="3320698"/>
                </a:cubicBezTo>
                <a:cubicBezTo>
                  <a:pt x="14316291" y="3319686"/>
                  <a:pt x="14313705" y="3318674"/>
                  <a:pt x="14311230" y="3317774"/>
                </a:cubicBezTo>
                <a:close/>
                <a:moveTo>
                  <a:pt x="14137143" y="3164717"/>
                </a:moveTo>
                <a:cubicBezTo>
                  <a:pt x="14137030" y="3164717"/>
                  <a:pt x="14136918" y="3164605"/>
                  <a:pt x="14136807" y="3164605"/>
                </a:cubicBezTo>
                <a:cubicBezTo>
                  <a:pt x="14135568" y="3163480"/>
                  <a:pt x="14134444" y="3162356"/>
                  <a:pt x="14133207" y="3161343"/>
                </a:cubicBezTo>
                <a:cubicBezTo>
                  <a:pt x="14133207" y="3161343"/>
                  <a:pt x="14133207" y="3161343"/>
                  <a:pt x="14133207" y="3161343"/>
                </a:cubicBezTo>
                <a:cubicBezTo>
                  <a:pt x="14134557" y="3162356"/>
                  <a:pt x="14135794" y="3163593"/>
                  <a:pt x="14137143" y="3164717"/>
                </a:cubicBezTo>
                <a:close/>
                <a:moveTo>
                  <a:pt x="14032219" y="3091731"/>
                </a:moveTo>
                <a:cubicBezTo>
                  <a:pt x="14031431" y="3091282"/>
                  <a:pt x="14030532" y="3090944"/>
                  <a:pt x="14029745" y="3090494"/>
                </a:cubicBezTo>
                <a:cubicBezTo>
                  <a:pt x="14022997" y="3083409"/>
                  <a:pt x="14016474" y="3076437"/>
                  <a:pt x="14009952" y="3069577"/>
                </a:cubicBezTo>
                <a:cubicBezTo>
                  <a:pt x="14010514" y="3069914"/>
                  <a:pt x="14011189" y="3070252"/>
                  <a:pt x="14011751" y="3070476"/>
                </a:cubicBezTo>
                <a:cubicBezTo>
                  <a:pt x="14018499" y="3077561"/>
                  <a:pt x="14025359" y="3084646"/>
                  <a:pt x="14032219" y="3091731"/>
                </a:cubicBezTo>
                <a:close/>
                <a:moveTo>
                  <a:pt x="14013325" y="3082960"/>
                </a:moveTo>
                <a:cubicBezTo>
                  <a:pt x="14011639" y="3082172"/>
                  <a:pt x="14010065" y="3081498"/>
                  <a:pt x="14008378" y="3080710"/>
                </a:cubicBezTo>
                <a:cubicBezTo>
                  <a:pt x="14001630" y="3073401"/>
                  <a:pt x="13994994" y="3066091"/>
                  <a:pt x="13988472" y="3058893"/>
                </a:cubicBezTo>
                <a:cubicBezTo>
                  <a:pt x="13989934" y="3059568"/>
                  <a:pt x="13991396" y="3060355"/>
                  <a:pt x="13992858" y="3061030"/>
                </a:cubicBezTo>
                <a:cubicBezTo>
                  <a:pt x="13999606" y="3068340"/>
                  <a:pt x="14006353" y="3075650"/>
                  <a:pt x="14013325" y="3082960"/>
                </a:cubicBezTo>
                <a:close/>
                <a:moveTo>
                  <a:pt x="13974302" y="3043149"/>
                </a:moveTo>
                <a:cubicBezTo>
                  <a:pt x="13967330" y="3035389"/>
                  <a:pt x="13960357" y="3027630"/>
                  <a:pt x="13953723" y="3020095"/>
                </a:cubicBezTo>
                <a:cubicBezTo>
                  <a:pt x="13954734" y="3020545"/>
                  <a:pt x="13955634" y="3021107"/>
                  <a:pt x="13956647" y="3021557"/>
                </a:cubicBezTo>
                <a:cubicBezTo>
                  <a:pt x="13963619" y="3029204"/>
                  <a:pt x="13970704" y="3036963"/>
                  <a:pt x="13978013" y="3044948"/>
                </a:cubicBezTo>
                <a:cubicBezTo>
                  <a:pt x="13976663" y="3044386"/>
                  <a:pt x="13975539" y="3043711"/>
                  <a:pt x="13974302" y="3043149"/>
                </a:cubicBezTo>
                <a:close/>
                <a:moveTo>
                  <a:pt x="13960020" y="3036626"/>
                </a:moveTo>
                <a:cubicBezTo>
                  <a:pt x="13958332" y="3035839"/>
                  <a:pt x="13956647" y="3035052"/>
                  <a:pt x="13955072" y="3034377"/>
                </a:cubicBezTo>
                <a:cubicBezTo>
                  <a:pt x="13948100" y="3026392"/>
                  <a:pt x="13941352" y="3018633"/>
                  <a:pt x="13934716" y="3010873"/>
                </a:cubicBezTo>
                <a:cubicBezTo>
                  <a:pt x="13936178" y="3011548"/>
                  <a:pt x="13937640" y="3012223"/>
                  <a:pt x="13939102" y="3013010"/>
                </a:cubicBezTo>
                <a:cubicBezTo>
                  <a:pt x="13945962" y="3020657"/>
                  <a:pt x="13952935" y="3028529"/>
                  <a:pt x="13960020" y="3036626"/>
                </a:cubicBezTo>
                <a:close/>
                <a:moveTo>
                  <a:pt x="13941914" y="3028417"/>
                </a:moveTo>
                <a:cubicBezTo>
                  <a:pt x="13939890" y="3027517"/>
                  <a:pt x="13937865" y="3026617"/>
                  <a:pt x="13935841" y="3025718"/>
                </a:cubicBezTo>
                <a:cubicBezTo>
                  <a:pt x="13928981" y="3017620"/>
                  <a:pt x="13922233" y="3009636"/>
                  <a:pt x="13915599" y="3001651"/>
                </a:cubicBezTo>
                <a:cubicBezTo>
                  <a:pt x="13917511" y="3002551"/>
                  <a:pt x="13919309" y="3003338"/>
                  <a:pt x="13921222" y="3004238"/>
                </a:cubicBezTo>
                <a:cubicBezTo>
                  <a:pt x="13927969" y="3012223"/>
                  <a:pt x="13934829" y="3020320"/>
                  <a:pt x="13941914" y="3028417"/>
                </a:cubicBezTo>
                <a:close/>
                <a:moveTo>
                  <a:pt x="13923358" y="3020432"/>
                </a:moveTo>
                <a:cubicBezTo>
                  <a:pt x="13920997" y="3019420"/>
                  <a:pt x="13918635" y="3018408"/>
                  <a:pt x="13916273" y="3017396"/>
                </a:cubicBezTo>
                <a:cubicBezTo>
                  <a:pt x="13909526" y="3009186"/>
                  <a:pt x="13902891" y="3000977"/>
                  <a:pt x="13896369" y="2992992"/>
                </a:cubicBezTo>
                <a:cubicBezTo>
                  <a:pt x="13898617" y="2994004"/>
                  <a:pt x="13900753" y="2994904"/>
                  <a:pt x="13903003" y="2995916"/>
                </a:cubicBezTo>
                <a:cubicBezTo>
                  <a:pt x="13909638" y="3004013"/>
                  <a:pt x="13916385" y="3012110"/>
                  <a:pt x="13923358" y="3020432"/>
                </a:cubicBezTo>
                <a:close/>
                <a:moveTo>
                  <a:pt x="13904465" y="3012560"/>
                </a:moveTo>
                <a:cubicBezTo>
                  <a:pt x="13901879" y="3011435"/>
                  <a:pt x="13899180" y="3010423"/>
                  <a:pt x="13896592" y="3009299"/>
                </a:cubicBezTo>
                <a:cubicBezTo>
                  <a:pt x="13889845" y="3000864"/>
                  <a:pt x="13883323" y="2992542"/>
                  <a:pt x="13876799" y="2984445"/>
                </a:cubicBezTo>
                <a:cubicBezTo>
                  <a:pt x="13879275" y="2985570"/>
                  <a:pt x="13881861" y="2986582"/>
                  <a:pt x="13884335" y="2987707"/>
                </a:cubicBezTo>
                <a:cubicBezTo>
                  <a:pt x="13890857" y="2995916"/>
                  <a:pt x="13897606" y="3004126"/>
                  <a:pt x="13904465" y="3012560"/>
                </a:cubicBezTo>
                <a:close/>
                <a:moveTo>
                  <a:pt x="13885347" y="3004913"/>
                </a:moveTo>
                <a:cubicBezTo>
                  <a:pt x="13882422" y="3003788"/>
                  <a:pt x="13879611" y="3002664"/>
                  <a:pt x="13876688" y="3001539"/>
                </a:cubicBezTo>
                <a:cubicBezTo>
                  <a:pt x="13870052" y="2992992"/>
                  <a:pt x="13863530" y="2984558"/>
                  <a:pt x="13857119" y="2976236"/>
                </a:cubicBezTo>
                <a:cubicBezTo>
                  <a:pt x="13859931" y="2977360"/>
                  <a:pt x="13862631" y="2978485"/>
                  <a:pt x="13865442" y="2979722"/>
                </a:cubicBezTo>
                <a:cubicBezTo>
                  <a:pt x="13871965" y="2987931"/>
                  <a:pt x="13878599" y="2996366"/>
                  <a:pt x="13885347" y="3004913"/>
                </a:cubicBezTo>
                <a:close/>
                <a:moveTo>
                  <a:pt x="13865891" y="2997378"/>
                </a:moveTo>
                <a:cubicBezTo>
                  <a:pt x="13862742" y="2996141"/>
                  <a:pt x="13859594" y="2995016"/>
                  <a:pt x="13856558" y="2993892"/>
                </a:cubicBezTo>
                <a:cubicBezTo>
                  <a:pt x="13850035" y="2985232"/>
                  <a:pt x="13843625" y="2976685"/>
                  <a:pt x="13837215" y="2968138"/>
                </a:cubicBezTo>
                <a:cubicBezTo>
                  <a:pt x="13840250" y="2969376"/>
                  <a:pt x="13843174" y="2970500"/>
                  <a:pt x="13846211" y="2971737"/>
                </a:cubicBezTo>
                <a:cubicBezTo>
                  <a:pt x="13852622" y="2980172"/>
                  <a:pt x="13859257" y="2988719"/>
                  <a:pt x="13865891" y="2997378"/>
                </a:cubicBezTo>
                <a:close/>
                <a:moveTo>
                  <a:pt x="13829455" y="2957567"/>
                </a:moveTo>
                <a:cubicBezTo>
                  <a:pt x="13822707" y="2948458"/>
                  <a:pt x="13816185" y="2939574"/>
                  <a:pt x="13809662" y="2930690"/>
                </a:cubicBezTo>
                <a:cubicBezTo>
                  <a:pt x="13812473" y="2931814"/>
                  <a:pt x="13815285" y="2933051"/>
                  <a:pt x="13818096" y="2934176"/>
                </a:cubicBezTo>
                <a:cubicBezTo>
                  <a:pt x="13824620" y="2942948"/>
                  <a:pt x="13831367" y="2951944"/>
                  <a:pt x="13838227" y="2960941"/>
                </a:cubicBezTo>
                <a:cubicBezTo>
                  <a:pt x="13835303" y="2959929"/>
                  <a:pt x="13832379" y="2958804"/>
                  <a:pt x="13829455" y="2957567"/>
                </a:cubicBezTo>
                <a:close/>
                <a:moveTo>
                  <a:pt x="13819220" y="2953631"/>
                </a:moveTo>
                <a:cubicBezTo>
                  <a:pt x="13816073" y="2952394"/>
                  <a:pt x="13812923" y="2951157"/>
                  <a:pt x="13809774" y="2950033"/>
                </a:cubicBezTo>
                <a:cubicBezTo>
                  <a:pt x="13803139" y="2940811"/>
                  <a:pt x="13796617" y="2931702"/>
                  <a:pt x="13790206" y="2922705"/>
                </a:cubicBezTo>
                <a:cubicBezTo>
                  <a:pt x="13793243" y="2923942"/>
                  <a:pt x="13796280" y="2925179"/>
                  <a:pt x="13799316" y="2926416"/>
                </a:cubicBezTo>
                <a:cubicBezTo>
                  <a:pt x="13805838" y="2935413"/>
                  <a:pt x="13812473" y="2944410"/>
                  <a:pt x="13819220" y="2953631"/>
                </a:cubicBezTo>
                <a:close/>
                <a:moveTo>
                  <a:pt x="13799878" y="2946209"/>
                </a:moveTo>
                <a:cubicBezTo>
                  <a:pt x="13796505" y="2944972"/>
                  <a:pt x="13793130" y="2943735"/>
                  <a:pt x="13789869" y="2942498"/>
                </a:cubicBezTo>
                <a:cubicBezTo>
                  <a:pt x="13783347" y="2933164"/>
                  <a:pt x="13776824" y="2923942"/>
                  <a:pt x="13770526" y="2914833"/>
                </a:cubicBezTo>
                <a:cubicBezTo>
                  <a:pt x="13773788" y="2916070"/>
                  <a:pt x="13776937" y="2917420"/>
                  <a:pt x="13780197" y="2918656"/>
                </a:cubicBezTo>
                <a:cubicBezTo>
                  <a:pt x="13786608" y="2927766"/>
                  <a:pt x="13793243" y="2936987"/>
                  <a:pt x="13799878" y="2946209"/>
                </a:cubicBezTo>
                <a:close/>
                <a:moveTo>
                  <a:pt x="13780310" y="2939012"/>
                </a:moveTo>
                <a:cubicBezTo>
                  <a:pt x="13776824" y="2937775"/>
                  <a:pt x="13773225" y="2936425"/>
                  <a:pt x="13769739" y="2935188"/>
                </a:cubicBezTo>
                <a:cubicBezTo>
                  <a:pt x="13763216" y="2925741"/>
                  <a:pt x="13756919" y="2916407"/>
                  <a:pt x="13750621" y="2907073"/>
                </a:cubicBezTo>
                <a:cubicBezTo>
                  <a:pt x="13753995" y="2908310"/>
                  <a:pt x="13757480" y="2909660"/>
                  <a:pt x="13760967" y="2911009"/>
                </a:cubicBezTo>
                <a:cubicBezTo>
                  <a:pt x="13767264" y="2920343"/>
                  <a:pt x="13773788" y="2929678"/>
                  <a:pt x="13780310" y="2939012"/>
                </a:cubicBezTo>
                <a:close/>
                <a:moveTo>
                  <a:pt x="13743761" y="2896839"/>
                </a:moveTo>
                <a:cubicBezTo>
                  <a:pt x="13737464" y="2887505"/>
                  <a:pt x="13731390" y="2878284"/>
                  <a:pt x="13725430" y="2869174"/>
                </a:cubicBezTo>
                <a:cubicBezTo>
                  <a:pt x="13728691" y="2870411"/>
                  <a:pt x="13731953" y="2871761"/>
                  <a:pt x="13735214" y="2873110"/>
                </a:cubicBezTo>
                <a:cubicBezTo>
                  <a:pt x="13741287" y="2882107"/>
                  <a:pt x="13747471" y="2891329"/>
                  <a:pt x="13753770" y="2900551"/>
                </a:cubicBezTo>
                <a:cubicBezTo>
                  <a:pt x="13750395" y="2899313"/>
                  <a:pt x="13747022" y="2898077"/>
                  <a:pt x="13743761" y="2896839"/>
                </a:cubicBezTo>
                <a:close/>
                <a:moveTo>
                  <a:pt x="13734652" y="2893466"/>
                </a:moveTo>
                <a:cubicBezTo>
                  <a:pt x="13731165" y="2892228"/>
                  <a:pt x="13727567" y="2890879"/>
                  <a:pt x="13724080" y="2889642"/>
                </a:cubicBezTo>
                <a:cubicBezTo>
                  <a:pt x="13717896" y="2880195"/>
                  <a:pt x="13711823" y="2870749"/>
                  <a:pt x="13705862" y="2861415"/>
                </a:cubicBezTo>
                <a:cubicBezTo>
                  <a:pt x="13709349" y="2862764"/>
                  <a:pt x="13712722" y="2864114"/>
                  <a:pt x="13716209" y="2865463"/>
                </a:cubicBezTo>
                <a:cubicBezTo>
                  <a:pt x="13722168" y="2874685"/>
                  <a:pt x="13728354" y="2884019"/>
                  <a:pt x="13734652" y="2893466"/>
                </a:cubicBezTo>
                <a:close/>
                <a:moveTo>
                  <a:pt x="13699452" y="2851631"/>
                </a:moveTo>
                <a:cubicBezTo>
                  <a:pt x="13693604" y="2842409"/>
                  <a:pt x="13687869" y="2833412"/>
                  <a:pt x="13682246" y="2824415"/>
                </a:cubicBezTo>
                <a:cubicBezTo>
                  <a:pt x="13685508" y="2825765"/>
                  <a:pt x="13688768" y="2827115"/>
                  <a:pt x="13692142" y="2828352"/>
                </a:cubicBezTo>
                <a:cubicBezTo>
                  <a:pt x="13697765" y="2837236"/>
                  <a:pt x="13703613" y="2846233"/>
                  <a:pt x="13709573" y="2855454"/>
                </a:cubicBezTo>
                <a:cubicBezTo>
                  <a:pt x="13706200" y="2854217"/>
                  <a:pt x="13702825" y="2852868"/>
                  <a:pt x="13699452" y="2851631"/>
                </a:cubicBezTo>
                <a:close/>
                <a:moveTo>
                  <a:pt x="13675386" y="2813507"/>
                </a:moveTo>
                <a:cubicBezTo>
                  <a:pt x="13669876" y="2804735"/>
                  <a:pt x="13664589" y="2796188"/>
                  <a:pt x="13659416" y="2787754"/>
                </a:cubicBezTo>
                <a:cubicBezTo>
                  <a:pt x="13662565" y="2789103"/>
                  <a:pt x="13665715" y="2790453"/>
                  <a:pt x="13668862" y="2791690"/>
                </a:cubicBezTo>
                <a:cubicBezTo>
                  <a:pt x="13674149" y="2800012"/>
                  <a:pt x="13679434" y="2808559"/>
                  <a:pt x="13685057" y="2817331"/>
                </a:cubicBezTo>
                <a:cubicBezTo>
                  <a:pt x="13681795" y="2815981"/>
                  <a:pt x="13678535" y="2814744"/>
                  <a:pt x="13675386" y="2813507"/>
                </a:cubicBezTo>
                <a:close/>
                <a:moveTo>
                  <a:pt x="13647945" y="2803048"/>
                </a:moveTo>
                <a:cubicBezTo>
                  <a:pt x="13644347" y="2801699"/>
                  <a:pt x="13640860" y="2800462"/>
                  <a:pt x="13637262" y="2799225"/>
                </a:cubicBezTo>
                <a:cubicBezTo>
                  <a:pt x="13631864" y="2790228"/>
                  <a:pt x="13626690" y="2781344"/>
                  <a:pt x="13621517" y="2772572"/>
                </a:cubicBezTo>
                <a:cubicBezTo>
                  <a:pt x="13625004" y="2773921"/>
                  <a:pt x="13628490" y="2775271"/>
                  <a:pt x="13631977" y="2776620"/>
                </a:cubicBezTo>
                <a:cubicBezTo>
                  <a:pt x="13637262" y="2785280"/>
                  <a:pt x="13642547" y="2794051"/>
                  <a:pt x="13647945" y="2803048"/>
                </a:cubicBezTo>
                <a:close/>
                <a:moveTo>
                  <a:pt x="13615895" y="2762675"/>
                </a:moveTo>
                <a:cubicBezTo>
                  <a:pt x="13610384" y="2753116"/>
                  <a:pt x="13604986" y="2743782"/>
                  <a:pt x="13599701" y="2734561"/>
                </a:cubicBezTo>
                <a:cubicBezTo>
                  <a:pt x="13603074" y="2735910"/>
                  <a:pt x="13606336" y="2737260"/>
                  <a:pt x="13609709" y="2738609"/>
                </a:cubicBezTo>
                <a:cubicBezTo>
                  <a:pt x="13614995" y="2747718"/>
                  <a:pt x="13620506" y="2756940"/>
                  <a:pt x="13626129" y="2766499"/>
                </a:cubicBezTo>
                <a:cubicBezTo>
                  <a:pt x="13622754" y="2765374"/>
                  <a:pt x="13619381" y="2764025"/>
                  <a:pt x="13615895" y="2762675"/>
                </a:cubicBezTo>
                <a:close/>
                <a:moveTo>
                  <a:pt x="13607685" y="2759639"/>
                </a:moveTo>
                <a:cubicBezTo>
                  <a:pt x="13604086" y="2758290"/>
                  <a:pt x="13600488" y="2756940"/>
                  <a:pt x="13596890" y="2755703"/>
                </a:cubicBezTo>
                <a:cubicBezTo>
                  <a:pt x="13591379" y="2746031"/>
                  <a:pt x="13586093" y="2736585"/>
                  <a:pt x="13580920" y="2727251"/>
                </a:cubicBezTo>
                <a:cubicBezTo>
                  <a:pt x="13584405" y="2728600"/>
                  <a:pt x="13587892" y="2729950"/>
                  <a:pt x="13591490" y="2731412"/>
                </a:cubicBezTo>
                <a:cubicBezTo>
                  <a:pt x="13596777" y="2740633"/>
                  <a:pt x="13602175" y="2749967"/>
                  <a:pt x="13607685" y="2759639"/>
                </a:cubicBezTo>
                <a:close/>
                <a:moveTo>
                  <a:pt x="13575747" y="2717804"/>
                </a:moveTo>
                <a:cubicBezTo>
                  <a:pt x="13570461" y="2708245"/>
                  <a:pt x="13565400" y="2699023"/>
                  <a:pt x="13560453" y="2689914"/>
                </a:cubicBezTo>
                <a:cubicBezTo>
                  <a:pt x="13563826" y="2691264"/>
                  <a:pt x="13567200" y="2692613"/>
                  <a:pt x="13570573" y="2694075"/>
                </a:cubicBezTo>
                <a:cubicBezTo>
                  <a:pt x="13575522" y="2703072"/>
                  <a:pt x="13580695" y="2712294"/>
                  <a:pt x="13586093" y="2721740"/>
                </a:cubicBezTo>
                <a:cubicBezTo>
                  <a:pt x="13582607" y="2720391"/>
                  <a:pt x="13579120" y="2719041"/>
                  <a:pt x="13575747" y="2717804"/>
                </a:cubicBezTo>
                <a:close/>
                <a:moveTo>
                  <a:pt x="13554941" y="2679793"/>
                </a:moveTo>
                <a:cubicBezTo>
                  <a:pt x="13549881" y="2670459"/>
                  <a:pt x="13545157" y="2661462"/>
                  <a:pt x="13540435" y="2652690"/>
                </a:cubicBezTo>
                <a:cubicBezTo>
                  <a:pt x="13543695" y="2654040"/>
                  <a:pt x="13546957" y="2655502"/>
                  <a:pt x="13550219" y="2656851"/>
                </a:cubicBezTo>
                <a:cubicBezTo>
                  <a:pt x="13554941" y="2665511"/>
                  <a:pt x="13559777" y="2674395"/>
                  <a:pt x="13564950" y="2683729"/>
                </a:cubicBezTo>
                <a:cubicBezTo>
                  <a:pt x="13561577" y="2682492"/>
                  <a:pt x="13558203" y="2681142"/>
                  <a:pt x="13554941" y="2679793"/>
                </a:cubicBezTo>
                <a:close/>
                <a:moveTo>
                  <a:pt x="13547069" y="2676757"/>
                </a:moveTo>
                <a:cubicBezTo>
                  <a:pt x="13543584" y="2675407"/>
                  <a:pt x="13540097" y="2674057"/>
                  <a:pt x="13536610" y="2672820"/>
                </a:cubicBezTo>
                <a:cubicBezTo>
                  <a:pt x="13531663" y="2663374"/>
                  <a:pt x="13526826" y="2654265"/>
                  <a:pt x="13522216" y="2645380"/>
                </a:cubicBezTo>
                <a:cubicBezTo>
                  <a:pt x="13525589" y="2646730"/>
                  <a:pt x="13529076" y="2648079"/>
                  <a:pt x="13532449" y="2649541"/>
                </a:cubicBezTo>
                <a:cubicBezTo>
                  <a:pt x="13537173" y="2658201"/>
                  <a:pt x="13542009" y="2667310"/>
                  <a:pt x="13547069" y="2676757"/>
                </a:cubicBezTo>
                <a:close/>
                <a:moveTo>
                  <a:pt x="13517268" y="2635709"/>
                </a:moveTo>
                <a:cubicBezTo>
                  <a:pt x="13512433" y="2626375"/>
                  <a:pt x="13507821" y="2617265"/>
                  <a:pt x="13503435" y="2608606"/>
                </a:cubicBezTo>
                <a:cubicBezTo>
                  <a:pt x="13506697" y="2609956"/>
                  <a:pt x="13510070" y="2611418"/>
                  <a:pt x="13513444" y="2612880"/>
                </a:cubicBezTo>
                <a:cubicBezTo>
                  <a:pt x="13517830" y="2621427"/>
                  <a:pt x="13522553" y="2630423"/>
                  <a:pt x="13527502" y="2639757"/>
                </a:cubicBezTo>
                <a:cubicBezTo>
                  <a:pt x="13524015" y="2638295"/>
                  <a:pt x="13520642" y="2636946"/>
                  <a:pt x="13517268" y="2635709"/>
                </a:cubicBezTo>
                <a:close/>
                <a:moveTo>
                  <a:pt x="13509621" y="2632785"/>
                </a:moveTo>
                <a:cubicBezTo>
                  <a:pt x="13506022" y="2631435"/>
                  <a:pt x="13502536" y="2630086"/>
                  <a:pt x="13499049" y="2628849"/>
                </a:cubicBezTo>
                <a:cubicBezTo>
                  <a:pt x="13494327" y="2619402"/>
                  <a:pt x="13489603" y="2610181"/>
                  <a:pt x="13485217" y="2601296"/>
                </a:cubicBezTo>
                <a:cubicBezTo>
                  <a:pt x="13488704" y="2602646"/>
                  <a:pt x="13492077" y="2604108"/>
                  <a:pt x="13495676" y="2605457"/>
                </a:cubicBezTo>
                <a:cubicBezTo>
                  <a:pt x="13500173" y="2614117"/>
                  <a:pt x="13504785" y="2623226"/>
                  <a:pt x="13509621" y="2632785"/>
                </a:cubicBezTo>
                <a:close/>
                <a:moveTo>
                  <a:pt x="13480606" y="2591512"/>
                </a:moveTo>
                <a:cubicBezTo>
                  <a:pt x="13475996" y="2582178"/>
                  <a:pt x="13471610" y="2573181"/>
                  <a:pt x="13467561" y="2564747"/>
                </a:cubicBezTo>
                <a:cubicBezTo>
                  <a:pt x="13470934" y="2566096"/>
                  <a:pt x="13474309" y="2567558"/>
                  <a:pt x="13477682" y="2569020"/>
                </a:cubicBezTo>
                <a:cubicBezTo>
                  <a:pt x="13481731" y="2577342"/>
                  <a:pt x="13486116" y="2586227"/>
                  <a:pt x="13490840" y="2595561"/>
                </a:cubicBezTo>
                <a:cubicBezTo>
                  <a:pt x="13487354" y="2594211"/>
                  <a:pt x="13483980" y="2592862"/>
                  <a:pt x="13480606" y="2591512"/>
                </a:cubicBezTo>
                <a:close/>
                <a:moveTo>
                  <a:pt x="13473184" y="2588701"/>
                </a:moveTo>
                <a:cubicBezTo>
                  <a:pt x="13422015" y="2569470"/>
                  <a:pt x="13377256" y="2558449"/>
                  <a:pt x="13345542" y="2558449"/>
                </a:cubicBezTo>
                <a:cubicBezTo>
                  <a:pt x="13212728" y="2558449"/>
                  <a:pt x="12874226" y="2792927"/>
                  <a:pt x="12816647" y="2950707"/>
                </a:cubicBezTo>
                <a:cubicBezTo>
                  <a:pt x="12737813" y="3166742"/>
                  <a:pt x="12557428" y="3393797"/>
                  <a:pt x="12361187" y="3633335"/>
                </a:cubicBezTo>
                <a:lnTo>
                  <a:pt x="12348479" y="3633335"/>
                </a:lnTo>
                <a:cubicBezTo>
                  <a:pt x="12539209" y="3386600"/>
                  <a:pt x="12714758" y="3152684"/>
                  <a:pt x="12796291" y="2929228"/>
                </a:cubicBezTo>
                <a:cubicBezTo>
                  <a:pt x="12856907" y="2763125"/>
                  <a:pt x="13187875" y="2526286"/>
                  <a:pt x="13321364" y="2526286"/>
                </a:cubicBezTo>
                <a:cubicBezTo>
                  <a:pt x="13355551" y="2526286"/>
                  <a:pt x="13404359" y="2539106"/>
                  <a:pt x="13460139" y="2561711"/>
                </a:cubicBezTo>
                <a:cubicBezTo>
                  <a:pt x="13464300" y="2570258"/>
                  <a:pt x="13468573" y="2579254"/>
                  <a:pt x="13473184" y="2588701"/>
                </a:cubicBezTo>
                <a:close/>
                <a:moveTo>
                  <a:pt x="13321364" y="2518639"/>
                </a:moveTo>
                <a:cubicBezTo>
                  <a:pt x="13186862" y="2518639"/>
                  <a:pt x="12853420" y="2757727"/>
                  <a:pt x="12792243" y="2925291"/>
                </a:cubicBezTo>
                <a:cubicBezTo>
                  <a:pt x="12710485" y="3149423"/>
                  <a:pt x="12533136" y="3384800"/>
                  <a:pt x="12340944" y="3633223"/>
                </a:cubicBezTo>
                <a:lnTo>
                  <a:pt x="12327898" y="3633223"/>
                </a:lnTo>
                <a:cubicBezTo>
                  <a:pt x="12514582" y="3377603"/>
                  <a:pt x="12687319" y="3135253"/>
                  <a:pt x="12771776" y="2903812"/>
                </a:cubicBezTo>
                <a:cubicBezTo>
                  <a:pt x="12835990" y="2727701"/>
                  <a:pt x="13162009" y="2486363"/>
                  <a:pt x="13297073" y="2486363"/>
                </a:cubicBezTo>
                <a:cubicBezTo>
                  <a:pt x="13333172" y="2486363"/>
                  <a:pt x="13384566" y="2500420"/>
                  <a:pt x="13442820" y="2525274"/>
                </a:cubicBezTo>
                <a:cubicBezTo>
                  <a:pt x="13446643" y="2533483"/>
                  <a:pt x="13450916" y="2542480"/>
                  <a:pt x="13455415" y="2552039"/>
                </a:cubicBezTo>
                <a:cubicBezTo>
                  <a:pt x="13401997" y="2530784"/>
                  <a:pt x="13354764" y="2518639"/>
                  <a:pt x="13321364" y="2518639"/>
                </a:cubicBezTo>
                <a:close/>
                <a:moveTo>
                  <a:pt x="12335096" y="3640870"/>
                </a:moveTo>
                <a:cubicBezTo>
                  <a:pt x="12332734" y="3643906"/>
                  <a:pt x="12330373" y="3647055"/>
                  <a:pt x="12327898" y="3650092"/>
                </a:cubicBezTo>
                <a:cubicBezTo>
                  <a:pt x="12323625" y="3650204"/>
                  <a:pt x="12319464" y="3650429"/>
                  <a:pt x="12315303" y="3650541"/>
                </a:cubicBezTo>
                <a:cubicBezTo>
                  <a:pt x="12317665" y="3647280"/>
                  <a:pt x="12320026" y="3644131"/>
                  <a:pt x="12322388" y="3640870"/>
                </a:cubicBezTo>
                <a:lnTo>
                  <a:pt x="12335096" y="3640870"/>
                </a:lnTo>
                <a:close/>
                <a:moveTo>
                  <a:pt x="12307881" y="3650767"/>
                </a:moveTo>
                <a:cubicBezTo>
                  <a:pt x="12303608" y="3650879"/>
                  <a:pt x="12299334" y="3651104"/>
                  <a:pt x="12295061" y="3651216"/>
                </a:cubicBezTo>
                <a:cubicBezTo>
                  <a:pt x="12297422" y="3647730"/>
                  <a:pt x="12299896" y="3644244"/>
                  <a:pt x="12302258" y="3640870"/>
                </a:cubicBezTo>
                <a:lnTo>
                  <a:pt x="12315190" y="3640870"/>
                </a:lnTo>
                <a:cubicBezTo>
                  <a:pt x="12312716" y="3644131"/>
                  <a:pt x="12310243" y="3647505"/>
                  <a:pt x="12307881" y="3650767"/>
                </a:cubicBezTo>
                <a:close/>
                <a:moveTo>
                  <a:pt x="12287863" y="3651554"/>
                </a:moveTo>
                <a:cubicBezTo>
                  <a:pt x="12283477" y="3651666"/>
                  <a:pt x="12279091" y="3651891"/>
                  <a:pt x="12274818" y="3652003"/>
                </a:cubicBezTo>
                <a:cubicBezTo>
                  <a:pt x="12277291" y="3648292"/>
                  <a:pt x="12279654" y="3644581"/>
                  <a:pt x="12282128" y="3640870"/>
                </a:cubicBezTo>
                <a:lnTo>
                  <a:pt x="12295286" y="3640870"/>
                </a:lnTo>
                <a:cubicBezTo>
                  <a:pt x="12292698" y="3644469"/>
                  <a:pt x="12290224" y="3647955"/>
                  <a:pt x="12287863" y="3651554"/>
                </a:cubicBezTo>
                <a:close/>
                <a:moveTo>
                  <a:pt x="12269532" y="3677869"/>
                </a:moveTo>
                <a:cubicBezTo>
                  <a:pt x="12267171" y="3681355"/>
                  <a:pt x="12264809" y="3684729"/>
                  <a:pt x="12262447" y="3688215"/>
                </a:cubicBezTo>
                <a:cubicBezTo>
                  <a:pt x="12258286" y="3688665"/>
                  <a:pt x="12254238" y="3689115"/>
                  <a:pt x="12250190" y="3689565"/>
                </a:cubicBezTo>
                <a:cubicBezTo>
                  <a:pt x="12252551" y="3685966"/>
                  <a:pt x="12254912" y="3682368"/>
                  <a:pt x="12257162" y="3678769"/>
                </a:cubicBezTo>
                <a:cubicBezTo>
                  <a:pt x="12261323" y="3678544"/>
                  <a:pt x="12265371" y="3678207"/>
                  <a:pt x="12269532" y="3677869"/>
                </a:cubicBezTo>
                <a:close/>
                <a:moveTo>
                  <a:pt x="12242767" y="3690465"/>
                </a:moveTo>
                <a:cubicBezTo>
                  <a:pt x="12238493" y="3690915"/>
                  <a:pt x="12234333" y="3691477"/>
                  <a:pt x="12230284" y="3691927"/>
                </a:cubicBezTo>
                <a:cubicBezTo>
                  <a:pt x="12232645" y="3688103"/>
                  <a:pt x="12235007" y="3684279"/>
                  <a:pt x="12237369" y="3680456"/>
                </a:cubicBezTo>
                <a:cubicBezTo>
                  <a:pt x="12241530" y="3680118"/>
                  <a:pt x="12245691" y="3679781"/>
                  <a:pt x="12249965" y="3679444"/>
                </a:cubicBezTo>
                <a:cubicBezTo>
                  <a:pt x="12247602" y="3683042"/>
                  <a:pt x="12245241" y="3686753"/>
                  <a:pt x="12242767" y="3690465"/>
                </a:cubicBezTo>
                <a:close/>
                <a:moveTo>
                  <a:pt x="12237257" y="3698899"/>
                </a:moveTo>
                <a:cubicBezTo>
                  <a:pt x="12234894" y="3702498"/>
                  <a:pt x="12232533" y="3706209"/>
                  <a:pt x="12230172" y="3709808"/>
                </a:cubicBezTo>
                <a:cubicBezTo>
                  <a:pt x="12226123" y="3710482"/>
                  <a:pt x="12222075" y="3711045"/>
                  <a:pt x="12218025" y="3711719"/>
                </a:cubicBezTo>
                <a:cubicBezTo>
                  <a:pt x="12220388" y="3707896"/>
                  <a:pt x="12222749" y="3704072"/>
                  <a:pt x="12225110" y="3700361"/>
                </a:cubicBezTo>
                <a:cubicBezTo>
                  <a:pt x="12229160" y="3699799"/>
                  <a:pt x="12233208" y="3699349"/>
                  <a:pt x="12237257" y="3698899"/>
                </a:cubicBezTo>
                <a:close/>
                <a:moveTo>
                  <a:pt x="12210716" y="3712844"/>
                </a:moveTo>
                <a:cubicBezTo>
                  <a:pt x="12206555" y="3713519"/>
                  <a:pt x="12202395" y="3714193"/>
                  <a:pt x="12198345" y="3714868"/>
                </a:cubicBezTo>
                <a:cubicBezTo>
                  <a:pt x="12200707" y="3710820"/>
                  <a:pt x="12203069" y="3706771"/>
                  <a:pt x="12205430" y="3702610"/>
                </a:cubicBezTo>
                <a:cubicBezTo>
                  <a:pt x="12209591" y="3702161"/>
                  <a:pt x="12213640" y="3701598"/>
                  <a:pt x="12217914" y="3701148"/>
                </a:cubicBezTo>
                <a:cubicBezTo>
                  <a:pt x="12215551" y="3705084"/>
                  <a:pt x="12213078" y="3708908"/>
                  <a:pt x="12210716" y="3712844"/>
                </a:cubicBezTo>
                <a:close/>
                <a:moveTo>
                  <a:pt x="12205430" y="3721504"/>
                </a:moveTo>
                <a:cubicBezTo>
                  <a:pt x="12203069" y="3725327"/>
                  <a:pt x="12200707" y="3729151"/>
                  <a:pt x="12198345" y="3732974"/>
                </a:cubicBezTo>
                <a:cubicBezTo>
                  <a:pt x="12194296" y="3733762"/>
                  <a:pt x="12190361" y="3734549"/>
                  <a:pt x="12186425" y="3735448"/>
                </a:cubicBezTo>
                <a:cubicBezTo>
                  <a:pt x="12188786" y="3731512"/>
                  <a:pt x="12191036" y="3727464"/>
                  <a:pt x="12193397" y="3723528"/>
                </a:cubicBezTo>
                <a:cubicBezTo>
                  <a:pt x="12197333" y="3722740"/>
                  <a:pt x="12201381" y="3722066"/>
                  <a:pt x="12205430" y="3721504"/>
                </a:cubicBezTo>
                <a:close/>
                <a:moveTo>
                  <a:pt x="12179115" y="3736798"/>
                </a:moveTo>
                <a:cubicBezTo>
                  <a:pt x="12174954" y="3737697"/>
                  <a:pt x="12170905" y="3738485"/>
                  <a:pt x="12166970" y="3739385"/>
                </a:cubicBezTo>
                <a:cubicBezTo>
                  <a:pt x="12169331" y="3735111"/>
                  <a:pt x="12171692" y="3730950"/>
                  <a:pt x="12173942" y="3726677"/>
                </a:cubicBezTo>
                <a:cubicBezTo>
                  <a:pt x="12177990" y="3726002"/>
                  <a:pt x="12182039" y="3725327"/>
                  <a:pt x="12186200" y="3724652"/>
                </a:cubicBezTo>
                <a:cubicBezTo>
                  <a:pt x="12183838" y="3728701"/>
                  <a:pt x="12181476" y="3732749"/>
                  <a:pt x="12179115" y="3736798"/>
                </a:cubicBezTo>
                <a:close/>
                <a:moveTo>
                  <a:pt x="12174055" y="3745570"/>
                </a:moveTo>
                <a:cubicBezTo>
                  <a:pt x="12171692" y="3749618"/>
                  <a:pt x="12169443" y="3753554"/>
                  <a:pt x="12167082" y="3757603"/>
                </a:cubicBezTo>
                <a:cubicBezTo>
                  <a:pt x="12163146" y="3758615"/>
                  <a:pt x="12159209" y="3759627"/>
                  <a:pt x="12155273" y="3760639"/>
                </a:cubicBezTo>
                <a:cubicBezTo>
                  <a:pt x="12157523" y="3756478"/>
                  <a:pt x="12159885" y="3752317"/>
                  <a:pt x="12162133" y="3748044"/>
                </a:cubicBezTo>
                <a:cubicBezTo>
                  <a:pt x="12166069" y="3747256"/>
                  <a:pt x="12170006" y="3746470"/>
                  <a:pt x="12174055" y="3745570"/>
                </a:cubicBezTo>
                <a:close/>
                <a:moveTo>
                  <a:pt x="12147851" y="3762551"/>
                </a:moveTo>
                <a:cubicBezTo>
                  <a:pt x="12143802" y="3763676"/>
                  <a:pt x="12139754" y="3764688"/>
                  <a:pt x="12135818" y="3765812"/>
                </a:cubicBezTo>
                <a:cubicBezTo>
                  <a:pt x="12138179" y="3761314"/>
                  <a:pt x="12140542" y="3756816"/>
                  <a:pt x="12142903" y="3752317"/>
                </a:cubicBezTo>
                <a:cubicBezTo>
                  <a:pt x="12146839" y="3751417"/>
                  <a:pt x="12150887" y="3750518"/>
                  <a:pt x="12155048" y="3749618"/>
                </a:cubicBezTo>
                <a:cubicBezTo>
                  <a:pt x="12152687" y="3754004"/>
                  <a:pt x="12150213" y="3758278"/>
                  <a:pt x="12147851" y="3762551"/>
                </a:cubicBezTo>
                <a:close/>
                <a:moveTo>
                  <a:pt x="12128733" y="3767837"/>
                </a:moveTo>
                <a:cubicBezTo>
                  <a:pt x="12124572" y="3768961"/>
                  <a:pt x="12120524" y="3770086"/>
                  <a:pt x="12116475" y="3771323"/>
                </a:cubicBezTo>
                <a:cubicBezTo>
                  <a:pt x="12118837" y="3766487"/>
                  <a:pt x="12121198" y="3761651"/>
                  <a:pt x="12123673" y="3756816"/>
                </a:cubicBezTo>
                <a:cubicBezTo>
                  <a:pt x="12127721" y="3755916"/>
                  <a:pt x="12131882" y="3754904"/>
                  <a:pt x="12136043" y="3754004"/>
                </a:cubicBezTo>
                <a:cubicBezTo>
                  <a:pt x="12133569" y="3758502"/>
                  <a:pt x="12131094" y="3763226"/>
                  <a:pt x="12128733" y="3767837"/>
                </a:cubicBezTo>
                <a:close/>
                <a:moveTo>
                  <a:pt x="12123897" y="3777058"/>
                </a:moveTo>
                <a:cubicBezTo>
                  <a:pt x="12121536" y="3781557"/>
                  <a:pt x="12119174" y="3786055"/>
                  <a:pt x="12116924" y="3790553"/>
                </a:cubicBezTo>
                <a:cubicBezTo>
                  <a:pt x="12112876" y="3791903"/>
                  <a:pt x="12108940" y="3793140"/>
                  <a:pt x="12105117" y="3794490"/>
                </a:cubicBezTo>
                <a:cubicBezTo>
                  <a:pt x="12107366" y="3789766"/>
                  <a:pt x="12109728" y="3785155"/>
                  <a:pt x="12111977" y="3780432"/>
                </a:cubicBezTo>
                <a:cubicBezTo>
                  <a:pt x="12115913" y="3779307"/>
                  <a:pt x="12119848" y="3778183"/>
                  <a:pt x="12123897" y="3777058"/>
                </a:cubicBezTo>
                <a:close/>
                <a:moveTo>
                  <a:pt x="12097919" y="3796964"/>
                </a:moveTo>
                <a:cubicBezTo>
                  <a:pt x="12093758" y="3798426"/>
                  <a:pt x="12089823" y="3799775"/>
                  <a:pt x="12085774" y="3801237"/>
                </a:cubicBezTo>
                <a:cubicBezTo>
                  <a:pt x="12088135" y="3796176"/>
                  <a:pt x="12090497" y="3791116"/>
                  <a:pt x="12092859" y="3786168"/>
                </a:cubicBezTo>
                <a:cubicBezTo>
                  <a:pt x="12096795" y="3784930"/>
                  <a:pt x="12100956" y="3783806"/>
                  <a:pt x="12105004" y="3782569"/>
                </a:cubicBezTo>
                <a:cubicBezTo>
                  <a:pt x="12102643" y="3787292"/>
                  <a:pt x="12100281" y="3792128"/>
                  <a:pt x="12097919" y="3796964"/>
                </a:cubicBezTo>
                <a:close/>
                <a:moveTo>
                  <a:pt x="12093083" y="3806748"/>
                </a:moveTo>
                <a:cubicBezTo>
                  <a:pt x="12090834" y="3811471"/>
                  <a:pt x="12088473" y="3816082"/>
                  <a:pt x="12086223" y="3820805"/>
                </a:cubicBezTo>
                <a:cubicBezTo>
                  <a:pt x="12082287" y="3822380"/>
                  <a:pt x="12078352" y="3823954"/>
                  <a:pt x="12074528" y="3825528"/>
                </a:cubicBezTo>
                <a:cubicBezTo>
                  <a:pt x="12076777" y="3820692"/>
                  <a:pt x="12079026" y="3815744"/>
                  <a:pt x="12081276" y="3810908"/>
                </a:cubicBezTo>
                <a:cubicBezTo>
                  <a:pt x="12085099" y="3809446"/>
                  <a:pt x="12089035" y="3808097"/>
                  <a:pt x="12093083" y="3806748"/>
                </a:cubicBezTo>
                <a:close/>
                <a:moveTo>
                  <a:pt x="12081163" y="3831151"/>
                </a:moveTo>
                <a:cubicBezTo>
                  <a:pt x="12078913" y="3835650"/>
                  <a:pt x="12076777" y="3840261"/>
                  <a:pt x="12074528" y="3844759"/>
                </a:cubicBezTo>
                <a:cubicBezTo>
                  <a:pt x="12070704" y="3846558"/>
                  <a:pt x="12066881" y="3848245"/>
                  <a:pt x="12063170" y="3850044"/>
                </a:cubicBezTo>
                <a:cubicBezTo>
                  <a:pt x="12065306" y="3845321"/>
                  <a:pt x="12067556" y="3840598"/>
                  <a:pt x="12069692" y="3835874"/>
                </a:cubicBezTo>
                <a:cubicBezTo>
                  <a:pt x="12073403" y="3834300"/>
                  <a:pt x="12077227" y="3832726"/>
                  <a:pt x="12081163" y="3831151"/>
                </a:cubicBezTo>
                <a:close/>
                <a:moveTo>
                  <a:pt x="12069467" y="3854993"/>
                </a:moveTo>
                <a:cubicBezTo>
                  <a:pt x="12067218" y="3859604"/>
                  <a:pt x="12064968" y="3864214"/>
                  <a:pt x="12062720" y="3868825"/>
                </a:cubicBezTo>
                <a:cubicBezTo>
                  <a:pt x="12059009" y="3870737"/>
                  <a:pt x="12055409" y="3872649"/>
                  <a:pt x="12051811" y="3874560"/>
                </a:cubicBezTo>
                <a:cubicBezTo>
                  <a:pt x="12054060" y="3869725"/>
                  <a:pt x="12056197" y="3865001"/>
                  <a:pt x="12058446" y="3860166"/>
                </a:cubicBezTo>
                <a:cubicBezTo>
                  <a:pt x="12062044" y="3858479"/>
                  <a:pt x="12065756" y="3856680"/>
                  <a:pt x="12069467" y="3854993"/>
                </a:cubicBezTo>
                <a:close/>
                <a:moveTo>
                  <a:pt x="12057547" y="3879846"/>
                </a:moveTo>
                <a:cubicBezTo>
                  <a:pt x="12055184" y="3884682"/>
                  <a:pt x="12052823" y="3889517"/>
                  <a:pt x="12050574" y="3894353"/>
                </a:cubicBezTo>
                <a:cubicBezTo>
                  <a:pt x="12047088" y="3896378"/>
                  <a:pt x="12043602" y="3898402"/>
                  <a:pt x="12040115" y="3900539"/>
                </a:cubicBezTo>
                <a:cubicBezTo>
                  <a:pt x="12042364" y="3895478"/>
                  <a:pt x="12044726" y="3890530"/>
                  <a:pt x="12046975" y="3885469"/>
                </a:cubicBezTo>
                <a:cubicBezTo>
                  <a:pt x="12050349" y="3883557"/>
                  <a:pt x="12053835" y="3881645"/>
                  <a:pt x="12057547" y="3879846"/>
                </a:cubicBezTo>
                <a:close/>
                <a:moveTo>
                  <a:pt x="12045400" y="3904925"/>
                </a:moveTo>
                <a:cubicBezTo>
                  <a:pt x="12043152" y="3909648"/>
                  <a:pt x="12040902" y="3914371"/>
                  <a:pt x="12038653" y="3919094"/>
                </a:cubicBezTo>
                <a:cubicBezTo>
                  <a:pt x="12035279" y="3921231"/>
                  <a:pt x="12031906" y="3923368"/>
                  <a:pt x="12028644" y="3925617"/>
                </a:cubicBezTo>
                <a:cubicBezTo>
                  <a:pt x="12030894" y="3920781"/>
                  <a:pt x="12033030" y="3915945"/>
                  <a:pt x="12035279" y="3910997"/>
                </a:cubicBezTo>
                <a:cubicBezTo>
                  <a:pt x="12038541" y="3908860"/>
                  <a:pt x="12041915" y="3906836"/>
                  <a:pt x="12045400" y="3904925"/>
                </a:cubicBezTo>
                <a:close/>
                <a:moveTo>
                  <a:pt x="12033255" y="3930228"/>
                </a:moveTo>
                <a:cubicBezTo>
                  <a:pt x="12031118" y="3934839"/>
                  <a:pt x="12028869" y="3939337"/>
                  <a:pt x="12026733" y="3943948"/>
                </a:cubicBezTo>
                <a:cubicBezTo>
                  <a:pt x="12023584" y="3946197"/>
                  <a:pt x="12020435" y="3948446"/>
                  <a:pt x="12017286" y="3950695"/>
                </a:cubicBezTo>
                <a:cubicBezTo>
                  <a:pt x="12019423" y="3945972"/>
                  <a:pt x="12021559" y="3941361"/>
                  <a:pt x="12023584" y="3936638"/>
                </a:cubicBezTo>
                <a:cubicBezTo>
                  <a:pt x="12026733" y="3934501"/>
                  <a:pt x="12029994" y="3932365"/>
                  <a:pt x="12033255" y="3930228"/>
                </a:cubicBezTo>
                <a:close/>
                <a:moveTo>
                  <a:pt x="12020998" y="3955869"/>
                </a:moveTo>
                <a:cubicBezTo>
                  <a:pt x="12018860" y="3960254"/>
                  <a:pt x="12016837" y="3964641"/>
                  <a:pt x="12014699" y="3969026"/>
                </a:cubicBezTo>
                <a:cubicBezTo>
                  <a:pt x="12011663" y="3971388"/>
                  <a:pt x="12008626" y="3973750"/>
                  <a:pt x="12005703" y="3975999"/>
                </a:cubicBezTo>
                <a:cubicBezTo>
                  <a:pt x="12007727" y="3971500"/>
                  <a:pt x="12009752" y="3967002"/>
                  <a:pt x="12011775" y="3962504"/>
                </a:cubicBezTo>
                <a:cubicBezTo>
                  <a:pt x="12014924" y="3960254"/>
                  <a:pt x="12017961" y="3958005"/>
                  <a:pt x="12020998" y="3955869"/>
                </a:cubicBezTo>
                <a:close/>
                <a:moveTo>
                  <a:pt x="11996706" y="3983309"/>
                </a:moveTo>
                <a:cubicBezTo>
                  <a:pt x="11993557" y="3985895"/>
                  <a:pt x="11990408" y="3988482"/>
                  <a:pt x="11987372" y="3991069"/>
                </a:cubicBezTo>
                <a:cubicBezTo>
                  <a:pt x="11989396" y="3986232"/>
                  <a:pt x="11991533" y="3981284"/>
                  <a:pt x="11993557" y="3976449"/>
                </a:cubicBezTo>
                <a:cubicBezTo>
                  <a:pt x="11996706" y="3973974"/>
                  <a:pt x="11999855" y="3971500"/>
                  <a:pt x="12003003" y="3969026"/>
                </a:cubicBezTo>
                <a:cubicBezTo>
                  <a:pt x="12000980" y="3973862"/>
                  <a:pt x="11998842" y="3978585"/>
                  <a:pt x="11996706" y="3983309"/>
                </a:cubicBezTo>
                <a:close/>
                <a:moveTo>
                  <a:pt x="11978375" y="3998828"/>
                </a:moveTo>
                <a:cubicBezTo>
                  <a:pt x="11975113" y="4001752"/>
                  <a:pt x="11971853" y="4004676"/>
                  <a:pt x="11968704" y="4007600"/>
                </a:cubicBezTo>
                <a:cubicBezTo>
                  <a:pt x="11970727" y="4002427"/>
                  <a:pt x="11972865" y="3997254"/>
                  <a:pt x="11974888" y="3992081"/>
                </a:cubicBezTo>
                <a:cubicBezTo>
                  <a:pt x="11978150" y="3989269"/>
                  <a:pt x="11981412" y="3986458"/>
                  <a:pt x="11984897" y="3983646"/>
                </a:cubicBezTo>
                <a:cubicBezTo>
                  <a:pt x="11982761" y="3988707"/>
                  <a:pt x="11980624" y="3993767"/>
                  <a:pt x="11978375" y="3998828"/>
                </a:cubicBezTo>
                <a:close/>
                <a:moveTo>
                  <a:pt x="11972865" y="4012098"/>
                </a:moveTo>
                <a:cubicBezTo>
                  <a:pt x="11970840" y="4016934"/>
                  <a:pt x="11968816" y="4021770"/>
                  <a:pt x="11966791" y="4026718"/>
                </a:cubicBezTo>
                <a:cubicBezTo>
                  <a:pt x="11963642" y="4029754"/>
                  <a:pt x="11960607" y="4032791"/>
                  <a:pt x="11957570" y="4035827"/>
                </a:cubicBezTo>
                <a:cubicBezTo>
                  <a:pt x="11959481" y="4030879"/>
                  <a:pt x="11961506" y="4025931"/>
                  <a:pt x="11963531" y="4020982"/>
                </a:cubicBezTo>
                <a:cubicBezTo>
                  <a:pt x="11966454" y="4018059"/>
                  <a:pt x="11969603" y="4015135"/>
                  <a:pt x="11972865" y="4012098"/>
                </a:cubicBezTo>
                <a:close/>
                <a:moveTo>
                  <a:pt x="11948123" y="4045386"/>
                </a:moveTo>
                <a:cubicBezTo>
                  <a:pt x="11944750" y="4048985"/>
                  <a:pt x="11941488" y="4052471"/>
                  <a:pt x="11938339" y="4056070"/>
                </a:cubicBezTo>
                <a:cubicBezTo>
                  <a:pt x="11940251" y="4050897"/>
                  <a:pt x="11942276" y="4045724"/>
                  <a:pt x="11944187" y="4040551"/>
                </a:cubicBezTo>
                <a:cubicBezTo>
                  <a:pt x="11947449" y="4037064"/>
                  <a:pt x="11950711" y="4033466"/>
                  <a:pt x="11954196" y="4029979"/>
                </a:cubicBezTo>
                <a:cubicBezTo>
                  <a:pt x="11952173" y="4035040"/>
                  <a:pt x="11950148" y="4040213"/>
                  <a:pt x="11948123" y="4045386"/>
                </a:cubicBezTo>
                <a:close/>
                <a:moveTo>
                  <a:pt x="11928780" y="4067091"/>
                </a:moveTo>
                <a:cubicBezTo>
                  <a:pt x="11925070" y="4071477"/>
                  <a:pt x="11921583" y="4075863"/>
                  <a:pt x="11918210" y="4080361"/>
                </a:cubicBezTo>
                <a:cubicBezTo>
                  <a:pt x="11920008" y="4075188"/>
                  <a:pt x="11921920" y="4070015"/>
                  <a:pt x="11923720" y="4064842"/>
                </a:cubicBezTo>
                <a:cubicBezTo>
                  <a:pt x="11927206" y="4060343"/>
                  <a:pt x="11930805" y="4055733"/>
                  <a:pt x="11934741" y="4051234"/>
                </a:cubicBezTo>
                <a:cubicBezTo>
                  <a:pt x="11932716" y="4056407"/>
                  <a:pt x="11930693" y="4061693"/>
                  <a:pt x="11928780" y="4067091"/>
                </a:cubicBezTo>
                <a:close/>
                <a:moveTo>
                  <a:pt x="11907525" y="4094981"/>
                </a:moveTo>
                <a:cubicBezTo>
                  <a:pt x="11903364" y="4101166"/>
                  <a:pt x="11899428" y="4107239"/>
                  <a:pt x="11895943" y="4113424"/>
                </a:cubicBezTo>
                <a:cubicBezTo>
                  <a:pt x="11896730" y="4111175"/>
                  <a:pt x="11897516" y="4108813"/>
                  <a:pt x="11898192" y="4106564"/>
                </a:cubicBezTo>
                <a:cubicBezTo>
                  <a:pt x="11902127" y="4097792"/>
                  <a:pt x="11906964" y="4089020"/>
                  <a:pt x="11912699" y="4080249"/>
                </a:cubicBezTo>
                <a:cubicBezTo>
                  <a:pt x="11911125" y="4085084"/>
                  <a:pt x="11909325" y="4090033"/>
                  <a:pt x="11907525" y="4094981"/>
                </a:cubicBezTo>
                <a:close/>
                <a:moveTo>
                  <a:pt x="11865017" y="4191471"/>
                </a:moveTo>
                <a:cubicBezTo>
                  <a:pt x="11862318" y="4196419"/>
                  <a:pt x="11859169" y="4201592"/>
                  <a:pt x="11855457" y="4206765"/>
                </a:cubicBezTo>
                <a:cubicBezTo>
                  <a:pt x="11858155" y="4198106"/>
                  <a:pt x="11860856" y="4189334"/>
                  <a:pt x="11863555" y="4180675"/>
                </a:cubicBezTo>
                <a:cubicBezTo>
                  <a:pt x="11866815" y="4176851"/>
                  <a:pt x="11869739" y="4173028"/>
                  <a:pt x="11872438" y="4169204"/>
                </a:cubicBezTo>
                <a:cubicBezTo>
                  <a:pt x="11869852" y="4176626"/>
                  <a:pt x="11867378" y="4184048"/>
                  <a:pt x="11865017" y="4191471"/>
                </a:cubicBezTo>
                <a:close/>
                <a:moveTo>
                  <a:pt x="11846686" y="4218124"/>
                </a:moveTo>
                <a:cubicBezTo>
                  <a:pt x="11844548" y="4220823"/>
                  <a:pt x="11842187" y="4223522"/>
                  <a:pt x="11839826" y="4226221"/>
                </a:cubicBezTo>
                <a:cubicBezTo>
                  <a:pt x="11842637" y="4216662"/>
                  <a:pt x="11845449" y="4206878"/>
                  <a:pt x="11848372" y="4197206"/>
                </a:cubicBezTo>
                <a:cubicBezTo>
                  <a:pt x="11850847" y="4194732"/>
                  <a:pt x="11853208" y="4192258"/>
                  <a:pt x="11855457" y="4189896"/>
                </a:cubicBezTo>
                <a:cubicBezTo>
                  <a:pt x="11852421" y="4199231"/>
                  <a:pt x="11849610" y="4208677"/>
                  <a:pt x="11846686" y="4218124"/>
                </a:cubicBezTo>
                <a:close/>
                <a:moveTo>
                  <a:pt x="11832291" y="4234430"/>
                </a:moveTo>
                <a:cubicBezTo>
                  <a:pt x="11830041" y="4236792"/>
                  <a:pt x="11827679" y="4239266"/>
                  <a:pt x="11825206" y="4241628"/>
                </a:cubicBezTo>
                <a:cubicBezTo>
                  <a:pt x="11828017" y="4231506"/>
                  <a:pt x="11830716" y="4221272"/>
                  <a:pt x="11833528" y="4211151"/>
                </a:cubicBezTo>
                <a:cubicBezTo>
                  <a:pt x="11836114" y="4208902"/>
                  <a:pt x="11838588" y="4206540"/>
                  <a:pt x="11841063" y="4204291"/>
                </a:cubicBezTo>
                <a:cubicBezTo>
                  <a:pt x="11838139" y="4214300"/>
                  <a:pt x="11835215" y="4224422"/>
                  <a:pt x="11832291" y="4234430"/>
                </a:cubicBezTo>
                <a:close/>
                <a:moveTo>
                  <a:pt x="11818233" y="4248263"/>
                </a:moveTo>
                <a:cubicBezTo>
                  <a:pt x="11816096" y="4250287"/>
                  <a:pt x="11813847" y="4252311"/>
                  <a:pt x="11811599" y="4254336"/>
                </a:cubicBezTo>
                <a:cubicBezTo>
                  <a:pt x="11814297" y="4243877"/>
                  <a:pt x="11816996" y="4233306"/>
                  <a:pt x="11819808" y="4222847"/>
                </a:cubicBezTo>
                <a:cubicBezTo>
                  <a:pt x="11822169" y="4220935"/>
                  <a:pt x="11824530" y="4218911"/>
                  <a:pt x="11826780" y="4216999"/>
                </a:cubicBezTo>
                <a:cubicBezTo>
                  <a:pt x="11823969" y="4227458"/>
                  <a:pt x="11821157" y="4237804"/>
                  <a:pt x="11818233" y="4248263"/>
                </a:cubicBezTo>
                <a:close/>
                <a:moveTo>
                  <a:pt x="11805075" y="4260296"/>
                </a:moveTo>
                <a:cubicBezTo>
                  <a:pt x="11802939" y="4262208"/>
                  <a:pt x="11800576" y="4264120"/>
                  <a:pt x="11798328" y="4266031"/>
                </a:cubicBezTo>
                <a:cubicBezTo>
                  <a:pt x="11801027" y="4255235"/>
                  <a:pt x="11803613" y="4244439"/>
                  <a:pt x="11806312" y="4233643"/>
                </a:cubicBezTo>
                <a:cubicBezTo>
                  <a:pt x="11808787" y="4231731"/>
                  <a:pt x="11811148" y="4229932"/>
                  <a:pt x="11813509" y="4228020"/>
                </a:cubicBezTo>
                <a:cubicBezTo>
                  <a:pt x="11810585" y="4238816"/>
                  <a:pt x="11807886" y="4249500"/>
                  <a:pt x="11805075" y="4260296"/>
                </a:cubicBezTo>
                <a:close/>
                <a:moveTo>
                  <a:pt x="11791918" y="4271317"/>
                </a:moveTo>
                <a:cubicBezTo>
                  <a:pt x="11789556" y="4273229"/>
                  <a:pt x="11787082" y="4275253"/>
                  <a:pt x="11784608" y="4277165"/>
                </a:cubicBezTo>
                <a:cubicBezTo>
                  <a:pt x="11787194" y="4266144"/>
                  <a:pt x="11789668" y="4255010"/>
                  <a:pt x="11792254" y="4243989"/>
                </a:cubicBezTo>
                <a:cubicBezTo>
                  <a:pt x="11794842" y="4242078"/>
                  <a:pt x="11797429" y="4240166"/>
                  <a:pt x="11800015" y="4238254"/>
                </a:cubicBezTo>
                <a:cubicBezTo>
                  <a:pt x="11797316" y="4249387"/>
                  <a:pt x="11794617" y="4260408"/>
                  <a:pt x="11791918" y="4271317"/>
                </a:cubicBezTo>
                <a:close/>
                <a:moveTo>
                  <a:pt x="11778535" y="4282001"/>
                </a:moveTo>
                <a:cubicBezTo>
                  <a:pt x="11776174" y="4283800"/>
                  <a:pt x="11773811" y="4285599"/>
                  <a:pt x="11771450" y="4287511"/>
                </a:cubicBezTo>
                <a:cubicBezTo>
                  <a:pt x="11773924" y="4276265"/>
                  <a:pt x="11776399" y="4264907"/>
                  <a:pt x="11778760" y="4253661"/>
                </a:cubicBezTo>
                <a:cubicBezTo>
                  <a:pt x="11781346" y="4251861"/>
                  <a:pt x="11783820" y="4250175"/>
                  <a:pt x="11786295" y="4248375"/>
                </a:cubicBezTo>
                <a:cubicBezTo>
                  <a:pt x="11783820" y="4259621"/>
                  <a:pt x="11781121" y="4270867"/>
                  <a:pt x="11778535" y="4282001"/>
                </a:cubicBezTo>
                <a:close/>
                <a:moveTo>
                  <a:pt x="11765489" y="4292009"/>
                </a:moveTo>
                <a:cubicBezTo>
                  <a:pt x="11763128" y="4293809"/>
                  <a:pt x="11760654" y="4295608"/>
                  <a:pt x="11758180" y="4297408"/>
                </a:cubicBezTo>
                <a:cubicBezTo>
                  <a:pt x="11760542" y="4285937"/>
                  <a:pt x="11762903" y="4274466"/>
                  <a:pt x="11765265" y="4262883"/>
                </a:cubicBezTo>
                <a:cubicBezTo>
                  <a:pt x="11767852" y="4261196"/>
                  <a:pt x="11770438" y="4259396"/>
                  <a:pt x="11773024" y="4257710"/>
                </a:cubicBezTo>
                <a:cubicBezTo>
                  <a:pt x="11770551" y="4269068"/>
                  <a:pt x="11767964" y="4280539"/>
                  <a:pt x="11765489" y="4292009"/>
                </a:cubicBezTo>
                <a:close/>
                <a:moveTo>
                  <a:pt x="11752445" y="4301569"/>
                </a:moveTo>
                <a:cubicBezTo>
                  <a:pt x="11749970" y="4303368"/>
                  <a:pt x="11747496" y="4305055"/>
                  <a:pt x="11745022" y="4306854"/>
                </a:cubicBezTo>
                <a:cubicBezTo>
                  <a:pt x="11747271" y="4295158"/>
                  <a:pt x="11749521" y="4283463"/>
                  <a:pt x="11751769" y="4271767"/>
                </a:cubicBezTo>
                <a:cubicBezTo>
                  <a:pt x="11754468" y="4270080"/>
                  <a:pt x="11757055" y="4268393"/>
                  <a:pt x="11759642" y="4266594"/>
                </a:cubicBezTo>
                <a:cubicBezTo>
                  <a:pt x="11757167" y="4278289"/>
                  <a:pt x="11754806" y="4289873"/>
                  <a:pt x="11752445" y="4301569"/>
                </a:cubicBezTo>
                <a:close/>
                <a:moveTo>
                  <a:pt x="11739287" y="4310790"/>
                </a:moveTo>
                <a:cubicBezTo>
                  <a:pt x="11659553" y="4366008"/>
                  <a:pt x="11546531" y="4427523"/>
                  <a:pt x="11403820" y="4492974"/>
                </a:cubicBezTo>
                <a:cubicBezTo>
                  <a:pt x="11167768" y="4601273"/>
                  <a:pt x="10925644" y="4685392"/>
                  <a:pt x="10856032" y="4698212"/>
                </a:cubicBezTo>
                <a:cubicBezTo>
                  <a:pt x="10850633" y="4699225"/>
                  <a:pt x="10816446" y="4699674"/>
                  <a:pt x="10810261" y="4699674"/>
                </a:cubicBezTo>
                <a:cubicBezTo>
                  <a:pt x="10747283" y="4699674"/>
                  <a:pt x="10372906" y="4631974"/>
                  <a:pt x="10331858" y="4545493"/>
                </a:cubicBezTo>
                <a:cubicBezTo>
                  <a:pt x="10306893" y="4492637"/>
                  <a:pt x="10186674" y="4433258"/>
                  <a:pt x="10070391" y="4375792"/>
                </a:cubicBezTo>
                <a:cubicBezTo>
                  <a:pt x="9960293" y="4321362"/>
                  <a:pt x="9846372" y="4265132"/>
                  <a:pt x="9834676" y="4222622"/>
                </a:cubicBezTo>
                <a:cubicBezTo>
                  <a:pt x="9805999" y="4118372"/>
                  <a:pt x="9609533" y="4014910"/>
                  <a:pt x="9401708" y="3905487"/>
                </a:cubicBezTo>
                <a:cubicBezTo>
                  <a:pt x="9342667" y="3874336"/>
                  <a:pt x="9282951" y="3842959"/>
                  <a:pt x="9227733" y="3811471"/>
                </a:cubicBezTo>
                <a:cubicBezTo>
                  <a:pt x="9227509" y="3810571"/>
                  <a:pt x="9227284" y="3809784"/>
                  <a:pt x="9227059" y="3808884"/>
                </a:cubicBezTo>
                <a:cubicBezTo>
                  <a:pt x="9281377" y="3837112"/>
                  <a:pt x="9340530" y="3865676"/>
                  <a:pt x="9400583" y="3894803"/>
                </a:cubicBezTo>
                <a:cubicBezTo>
                  <a:pt x="9601549" y="3991968"/>
                  <a:pt x="9809373" y="4092394"/>
                  <a:pt x="9835239" y="4186635"/>
                </a:cubicBezTo>
                <a:cubicBezTo>
                  <a:pt x="9846934" y="4229257"/>
                  <a:pt x="9957819" y="4279751"/>
                  <a:pt x="10075227" y="4333170"/>
                </a:cubicBezTo>
                <a:cubicBezTo>
                  <a:pt x="10192635" y="4386588"/>
                  <a:pt x="10313978" y="4441918"/>
                  <a:pt x="10336470" y="4489376"/>
                </a:cubicBezTo>
                <a:cubicBezTo>
                  <a:pt x="10376955" y="4574732"/>
                  <a:pt x="10767751" y="4636135"/>
                  <a:pt x="10817121" y="4636135"/>
                </a:cubicBezTo>
                <a:cubicBezTo>
                  <a:pt x="10821732" y="4636135"/>
                  <a:pt x="10857494" y="4635685"/>
                  <a:pt x="10863004" y="4634673"/>
                </a:cubicBezTo>
                <a:cubicBezTo>
                  <a:pt x="10972427" y="4614655"/>
                  <a:pt x="11489852" y="4437532"/>
                  <a:pt x="11745921" y="4275253"/>
                </a:cubicBezTo>
                <a:cubicBezTo>
                  <a:pt x="11743898" y="4287174"/>
                  <a:pt x="11741535" y="4298982"/>
                  <a:pt x="11739287" y="4310790"/>
                </a:cubicBezTo>
                <a:close/>
                <a:moveTo>
                  <a:pt x="9085360" y="3571145"/>
                </a:moveTo>
                <a:cubicBezTo>
                  <a:pt x="9086597" y="3574969"/>
                  <a:pt x="9087834" y="3578793"/>
                  <a:pt x="9089072" y="3582504"/>
                </a:cubicBezTo>
                <a:cubicBezTo>
                  <a:pt x="9087834" y="3578793"/>
                  <a:pt x="9086597" y="3574969"/>
                  <a:pt x="9085360" y="3571145"/>
                </a:cubicBezTo>
                <a:close/>
                <a:moveTo>
                  <a:pt x="8666675" y="2850843"/>
                </a:moveTo>
                <a:cubicBezTo>
                  <a:pt x="8461211" y="2601409"/>
                  <a:pt x="8260696" y="2458361"/>
                  <a:pt x="8116299" y="2458361"/>
                </a:cubicBezTo>
                <a:cubicBezTo>
                  <a:pt x="7877773" y="2458361"/>
                  <a:pt x="7547255" y="2826665"/>
                  <a:pt x="7372156" y="3045173"/>
                </a:cubicBezTo>
                <a:cubicBezTo>
                  <a:pt x="7607645" y="2741533"/>
                  <a:pt x="7901164" y="2433395"/>
                  <a:pt x="8122146" y="2433395"/>
                </a:cubicBezTo>
                <a:cubicBezTo>
                  <a:pt x="8438382" y="2433395"/>
                  <a:pt x="8913522" y="3089595"/>
                  <a:pt x="9065005" y="3525487"/>
                </a:cubicBezTo>
                <a:cubicBezTo>
                  <a:pt x="8993481" y="3321936"/>
                  <a:pt x="8840199" y="3061480"/>
                  <a:pt x="8666675" y="2850843"/>
                </a:cubicBezTo>
                <a:close/>
                <a:moveTo>
                  <a:pt x="6137690" y="3004463"/>
                </a:moveTo>
                <a:cubicBezTo>
                  <a:pt x="6004089" y="2744120"/>
                  <a:pt x="5865876" y="2474780"/>
                  <a:pt x="5795477" y="2218935"/>
                </a:cubicBezTo>
                <a:cubicBezTo>
                  <a:pt x="5758028" y="2082746"/>
                  <a:pt x="5645906" y="1903486"/>
                  <a:pt x="5537608" y="1730074"/>
                </a:cubicBezTo>
                <a:cubicBezTo>
                  <a:pt x="5469120" y="1620539"/>
                  <a:pt x="5398383" y="1507292"/>
                  <a:pt x="5349576" y="1409340"/>
                </a:cubicBezTo>
                <a:cubicBezTo>
                  <a:pt x="5253423" y="1216247"/>
                  <a:pt x="5009049" y="1066564"/>
                  <a:pt x="4862852" y="1066564"/>
                </a:cubicBezTo>
                <a:cubicBezTo>
                  <a:pt x="4849694" y="1066564"/>
                  <a:pt x="4823716" y="1067689"/>
                  <a:pt x="4809884" y="1070275"/>
                </a:cubicBezTo>
                <a:cubicBezTo>
                  <a:pt x="4652553" y="1098952"/>
                  <a:pt x="4446303" y="1278887"/>
                  <a:pt x="4244101" y="1563972"/>
                </a:cubicBezTo>
                <a:cubicBezTo>
                  <a:pt x="4124332" y="1732773"/>
                  <a:pt x="4021094" y="1917881"/>
                  <a:pt x="3949233" y="2088144"/>
                </a:cubicBezTo>
                <a:cubicBezTo>
                  <a:pt x="3950020" y="2084208"/>
                  <a:pt x="3950807" y="2080385"/>
                  <a:pt x="3951594" y="2076449"/>
                </a:cubicBezTo>
                <a:cubicBezTo>
                  <a:pt x="4023231" y="1893590"/>
                  <a:pt x="4129280" y="1692962"/>
                  <a:pt x="4252310" y="1512465"/>
                </a:cubicBezTo>
                <a:cubicBezTo>
                  <a:pt x="4451251" y="1220296"/>
                  <a:pt x="4656939" y="1036088"/>
                  <a:pt x="4816406" y="1006961"/>
                </a:cubicBezTo>
                <a:cubicBezTo>
                  <a:pt x="4830576" y="1004374"/>
                  <a:pt x="4855880" y="1003249"/>
                  <a:pt x="4869262" y="1003249"/>
                </a:cubicBezTo>
                <a:cubicBezTo>
                  <a:pt x="5015909" y="1003249"/>
                  <a:pt x="5254323" y="1152708"/>
                  <a:pt x="5353849" y="1352773"/>
                </a:cubicBezTo>
                <a:cubicBezTo>
                  <a:pt x="5401869" y="1449263"/>
                  <a:pt x="5465409" y="1555312"/>
                  <a:pt x="5532772" y="1667547"/>
                </a:cubicBezTo>
                <a:cubicBezTo>
                  <a:pt x="5642645" y="1850968"/>
                  <a:pt x="5756341" y="2040574"/>
                  <a:pt x="5795589" y="2183173"/>
                </a:cubicBezTo>
                <a:cubicBezTo>
                  <a:pt x="5868687" y="2448689"/>
                  <a:pt x="6004426" y="2727588"/>
                  <a:pt x="6135666" y="2997265"/>
                </a:cubicBezTo>
                <a:cubicBezTo>
                  <a:pt x="6146125" y="3018745"/>
                  <a:pt x="6156584" y="3040337"/>
                  <a:pt x="6167042" y="3061929"/>
                </a:cubicBezTo>
                <a:cubicBezTo>
                  <a:pt x="6157258" y="3042586"/>
                  <a:pt x="6147474" y="3023469"/>
                  <a:pt x="6137690" y="3004463"/>
                </a:cubicBezTo>
                <a:close/>
                <a:moveTo>
                  <a:pt x="3653690" y="3015709"/>
                </a:moveTo>
                <a:cubicBezTo>
                  <a:pt x="3654139" y="3015034"/>
                  <a:pt x="3654589" y="3014247"/>
                  <a:pt x="3655039" y="3013572"/>
                </a:cubicBezTo>
                <a:cubicBezTo>
                  <a:pt x="3654927" y="3014022"/>
                  <a:pt x="3654702" y="3014359"/>
                  <a:pt x="3654589" y="3014809"/>
                </a:cubicBezTo>
                <a:cubicBezTo>
                  <a:pt x="3654139" y="3015484"/>
                  <a:pt x="3653690" y="3016271"/>
                  <a:pt x="3653240" y="3016946"/>
                </a:cubicBezTo>
                <a:cubicBezTo>
                  <a:pt x="3653352" y="3016496"/>
                  <a:pt x="3653465" y="3016159"/>
                  <a:pt x="3653690" y="3015709"/>
                </a:cubicBezTo>
                <a:close/>
                <a:moveTo>
                  <a:pt x="3644693" y="3041012"/>
                </a:moveTo>
                <a:cubicBezTo>
                  <a:pt x="3644243" y="3042249"/>
                  <a:pt x="3643793" y="3043374"/>
                  <a:pt x="3643343" y="3044611"/>
                </a:cubicBezTo>
                <a:cubicBezTo>
                  <a:pt x="3642444" y="3045960"/>
                  <a:pt x="3641544" y="3047310"/>
                  <a:pt x="3640644" y="3048659"/>
                </a:cubicBezTo>
                <a:cubicBezTo>
                  <a:pt x="3641094" y="3047422"/>
                  <a:pt x="3641657" y="3046185"/>
                  <a:pt x="3642106" y="3044948"/>
                </a:cubicBezTo>
                <a:cubicBezTo>
                  <a:pt x="3643006" y="3043599"/>
                  <a:pt x="3643906" y="3042362"/>
                  <a:pt x="3644693" y="3041012"/>
                </a:cubicBezTo>
                <a:close/>
                <a:moveTo>
                  <a:pt x="3627262" y="3068790"/>
                </a:moveTo>
                <a:cubicBezTo>
                  <a:pt x="3626587" y="3069689"/>
                  <a:pt x="3626025" y="3070701"/>
                  <a:pt x="3625350" y="3071601"/>
                </a:cubicBezTo>
                <a:cubicBezTo>
                  <a:pt x="3625800" y="3070589"/>
                  <a:pt x="3626250" y="3069577"/>
                  <a:pt x="3626587" y="3068565"/>
                </a:cubicBezTo>
                <a:cubicBezTo>
                  <a:pt x="3627149" y="3067665"/>
                  <a:pt x="3627824" y="3066765"/>
                  <a:pt x="3628386" y="3065978"/>
                </a:cubicBezTo>
                <a:cubicBezTo>
                  <a:pt x="3628049" y="3066878"/>
                  <a:pt x="3627599" y="3067778"/>
                  <a:pt x="3627262" y="3068790"/>
                </a:cubicBezTo>
                <a:close/>
                <a:moveTo>
                  <a:pt x="3617927" y="3091956"/>
                </a:moveTo>
                <a:cubicBezTo>
                  <a:pt x="3617253" y="3093643"/>
                  <a:pt x="3616578" y="3095330"/>
                  <a:pt x="3615903" y="3096904"/>
                </a:cubicBezTo>
                <a:cubicBezTo>
                  <a:pt x="3614891" y="3098254"/>
                  <a:pt x="3613879" y="3099603"/>
                  <a:pt x="3612867" y="3100953"/>
                </a:cubicBezTo>
                <a:cubicBezTo>
                  <a:pt x="3613542" y="3099266"/>
                  <a:pt x="3614329" y="3097579"/>
                  <a:pt x="3615004" y="3095892"/>
                </a:cubicBezTo>
                <a:cubicBezTo>
                  <a:pt x="3616016" y="3094655"/>
                  <a:pt x="3617028" y="3093306"/>
                  <a:pt x="3617927" y="3091956"/>
                </a:cubicBezTo>
                <a:close/>
                <a:moveTo>
                  <a:pt x="3607581" y="3117822"/>
                </a:moveTo>
                <a:cubicBezTo>
                  <a:pt x="3606682" y="3120071"/>
                  <a:pt x="3605782" y="3122320"/>
                  <a:pt x="3604770" y="3124569"/>
                </a:cubicBezTo>
                <a:cubicBezTo>
                  <a:pt x="3603420" y="3126256"/>
                  <a:pt x="3602071" y="3127943"/>
                  <a:pt x="3600721" y="3129630"/>
                </a:cubicBezTo>
                <a:cubicBezTo>
                  <a:pt x="3601733" y="3127381"/>
                  <a:pt x="3602633" y="3125132"/>
                  <a:pt x="3603645" y="3122883"/>
                </a:cubicBezTo>
                <a:cubicBezTo>
                  <a:pt x="3604995" y="3121196"/>
                  <a:pt x="3606232" y="3119509"/>
                  <a:pt x="3607581" y="3117822"/>
                </a:cubicBezTo>
                <a:close/>
                <a:moveTo>
                  <a:pt x="3588688" y="3144475"/>
                </a:moveTo>
                <a:cubicBezTo>
                  <a:pt x="3587564" y="3145824"/>
                  <a:pt x="3586439" y="3147174"/>
                  <a:pt x="3585314" y="3148523"/>
                </a:cubicBezTo>
                <a:cubicBezTo>
                  <a:pt x="3586214" y="3146611"/>
                  <a:pt x="3587001" y="3144700"/>
                  <a:pt x="3587901" y="3142788"/>
                </a:cubicBezTo>
                <a:cubicBezTo>
                  <a:pt x="3589026" y="3141438"/>
                  <a:pt x="3590038" y="3140089"/>
                  <a:pt x="3591162" y="3138739"/>
                </a:cubicBezTo>
                <a:cubicBezTo>
                  <a:pt x="3590375" y="3140651"/>
                  <a:pt x="3589588" y="3142563"/>
                  <a:pt x="3588688" y="3144475"/>
                </a:cubicBezTo>
                <a:close/>
                <a:moveTo>
                  <a:pt x="3580591" y="3163368"/>
                </a:moveTo>
                <a:cubicBezTo>
                  <a:pt x="3579579" y="3165730"/>
                  <a:pt x="3578454" y="3168204"/>
                  <a:pt x="3577442" y="3170565"/>
                </a:cubicBezTo>
                <a:cubicBezTo>
                  <a:pt x="3575980" y="3172140"/>
                  <a:pt x="3574518" y="3173827"/>
                  <a:pt x="3573056" y="3175513"/>
                </a:cubicBezTo>
                <a:cubicBezTo>
                  <a:pt x="3574181" y="3173152"/>
                  <a:pt x="3575193" y="3170790"/>
                  <a:pt x="3576318" y="3168316"/>
                </a:cubicBezTo>
                <a:cubicBezTo>
                  <a:pt x="3577780" y="3166629"/>
                  <a:pt x="3579129" y="3165055"/>
                  <a:pt x="3580591" y="3163368"/>
                </a:cubicBezTo>
                <a:close/>
                <a:moveTo>
                  <a:pt x="3561586" y="3188109"/>
                </a:moveTo>
                <a:cubicBezTo>
                  <a:pt x="3560348" y="3189458"/>
                  <a:pt x="3559111" y="3190808"/>
                  <a:pt x="3557874" y="3192045"/>
                </a:cubicBezTo>
                <a:cubicBezTo>
                  <a:pt x="3558886" y="3190021"/>
                  <a:pt x="3559786" y="3187997"/>
                  <a:pt x="3560798" y="3185972"/>
                </a:cubicBezTo>
                <a:cubicBezTo>
                  <a:pt x="3562035" y="3184623"/>
                  <a:pt x="3563160" y="3183273"/>
                  <a:pt x="3564397" y="3181924"/>
                </a:cubicBezTo>
                <a:cubicBezTo>
                  <a:pt x="3563385" y="3184060"/>
                  <a:pt x="3562485" y="3186085"/>
                  <a:pt x="3561586" y="3188109"/>
                </a:cubicBezTo>
                <a:close/>
                <a:moveTo>
                  <a:pt x="3553489" y="3205540"/>
                </a:moveTo>
                <a:cubicBezTo>
                  <a:pt x="3552364" y="3208014"/>
                  <a:pt x="3551239" y="3210488"/>
                  <a:pt x="3550115" y="3212850"/>
                </a:cubicBezTo>
                <a:cubicBezTo>
                  <a:pt x="3548540" y="3214424"/>
                  <a:pt x="3547078" y="3215999"/>
                  <a:pt x="3545504" y="3217461"/>
                </a:cubicBezTo>
                <a:cubicBezTo>
                  <a:pt x="3546628" y="3214987"/>
                  <a:pt x="3547866" y="3212625"/>
                  <a:pt x="3548990" y="3210151"/>
                </a:cubicBezTo>
                <a:cubicBezTo>
                  <a:pt x="3550452" y="3208689"/>
                  <a:pt x="3552026" y="3207114"/>
                  <a:pt x="3553489" y="3205540"/>
                </a:cubicBezTo>
                <a:close/>
                <a:moveTo>
                  <a:pt x="3542692" y="3228932"/>
                </a:moveTo>
                <a:cubicBezTo>
                  <a:pt x="3541343" y="3231743"/>
                  <a:pt x="3540106" y="3234555"/>
                  <a:pt x="3538756" y="3237366"/>
                </a:cubicBezTo>
                <a:cubicBezTo>
                  <a:pt x="3536957" y="3239053"/>
                  <a:pt x="3535158" y="3240740"/>
                  <a:pt x="3533358" y="3242427"/>
                </a:cubicBezTo>
                <a:cubicBezTo>
                  <a:pt x="3534708" y="3239615"/>
                  <a:pt x="3536057" y="3236916"/>
                  <a:pt x="3537407" y="3234105"/>
                </a:cubicBezTo>
                <a:cubicBezTo>
                  <a:pt x="3539206" y="3232306"/>
                  <a:pt x="3540893" y="3230618"/>
                  <a:pt x="3542692" y="3228932"/>
                </a:cubicBezTo>
                <a:close/>
                <a:moveTo>
                  <a:pt x="3522562" y="3252098"/>
                </a:moveTo>
                <a:cubicBezTo>
                  <a:pt x="3520988" y="3253560"/>
                  <a:pt x="3519301" y="3255022"/>
                  <a:pt x="3517614" y="3256484"/>
                </a:cubicBezTo>
                <a:cubicBezTo>
                  <a:pt x="3518851" y="3254122"/>
                  <a:pt x="3520088" y="3251649"/>
                  <a:pt x="3521325" y="3249287"/>
                </a:cubicBezTo>
                <a:cubicBezTo>
                  <a:pt x="3522900" y="3247825"/>
                  <a:pt x="3524474" y="3246250"/>
                  <a:pt x="3526048" y="3244788"/>
                </a:cubicBezTo>
                <a:cubicBezTo>
                  <a:pt x="3524924" y="3247150"/>
                  <a:pt x="3523799" y="3249624"/>
                  <a:pt x="3522562" y="3252098"/>
                </a:cubicBezTo>
                <a:close/>
                <a:moveTo>
                  <a:pt x="3515252" y="3267055"/>
                </a:moveTo>
                <a:cubicBezTo>
                  <a:pt x="3513903" y="3269867"/>
                  <a:pt x="3512553" y="3272566"/>
                  <a:pt x="3511091" y="3275377"/>
                </a:cubicBezTo>
                <a:cubicBezTo>
                  <a:pt x="3509180" y="3276952"/>
                  <a:pt x="3507268" y="3278526"/>
                  <a:pt x="3505356" y="3279988"/>
                </a:cubicBezTo>
                <a:cubicBezTo>
                  <a:pt x="3506818" y="3277289"/>
                  <a:pt x="3508167" y="3274590"/>
                  <a:pt x="3509629" y="3271891"/>
                </a:cubicBezTo>
                <a:cubicBezTo>
                  <a:pt x="3511541" y="3270317"/>
                  <a:pt x="3513340" y="3268630"/>
                  <a:pt x="3515252" y="3267055"/>
                </a:cubicBezTo>
                <a:close/>
                <a:moveTo>
                  <a:pt x="3494785" y="3288535"/>
                </a:moveTo>
                <a:cubicBezTo>
                  <a:pt x="3493098" y="3289885"/>
                  <a:pt x="3491411" y="3291234"/>
                  <a:pt x="3489724" y="3292584"/>
                </a:cubicBezTo>
                <a:cubicBezTo>
                  <a:pt x="3490961" y="3290222"/>
                  <a:pt x="3492311" y="3287860"/>
                  <a:pt x="3493548" y="3285611"/>
                </a:cubicBezTo>
                <a:cubicBezTo>
                  <a:pt x="3495234" y="3284262"/>
                  <a:pt x="3496922" y="3282800"/>
                  <a:pt x="3498496" y="3281450"/>
                </a:cubicBezTo>
                <a:cubicBezTo>
                  <a:pt x="3497259" y="3283812"/>
                  <a:pt x="3496022" y="3286173"/>
                  <a:pt x="3494785" y="3288535"/>
                </a:cubicBezTo>
                <a:close/>
                <a:moveTo>
                  <a:pt x="3487362" y="3302593"/>
                </a:moveTo>
                <a:cubicBezTo>
                  <a:pt x="3485900" y="3305292"/>
                  <a:pt x="3484551" y="3307990"/>
                  <a:pt x="3483089" y="3310690"/>
                </a:cubicBezTo>
                <a:cubicBezTo>
                  <a:pt x="3481177" y="3312151"/>
                  <a:pt x="3479153" y="3313613"/>
                  <a:pt x="3477241" y="3314963"/>
                </a:cubicBezTo>
                <a:cubicBezTo>
                  <a:pt x="3478703" y="3312377"/>
                  <a:pt x="3480165" y="3309677"/>
                  <a:pt x="3481627" y="3307091"/>
                </a:cubicBezTo>
                <a:cubicBezTo>
                  <a:pt x="3483539" y="3305629"/>
                  <a:pt x="3485450" y="3304167"/>
                  <a:pt x="3487362" y="3302593"/>
                </a:cubicBezTo>
                <a:close/>
                <a:moveTo>
                  <a:pt x="3466670" y="3322610"/>
                </a:moveTo>
                <a:cubicBezTo>
                  <a:pt x="3464871" y="3323847"/>
                  <a:pt x="3463184" y="3325084"/>
                  <a:pt x="3461384" y="3326321"/>
                </a:cubicBezTo>
                <a:cubicBezTo>
                  <a:pt x="3462734" y="3324072"/>
                  <a:pt x="3464083" y="3321823"/>
                  <a:pt x="3465320" y="3319574"/>
                </a:cubicBezTo>
                <a:cubicBezTo>
                  <a:pt x="3467007" y="3318224"/>
                  <a:pt x="3468807" y="3316987"/>
                  <a:pt x="3470494" y="3315638"/>
                </a:cubicBezTo>
                <a:cubicBezTo>
                  <a:pt x="3469256" y="3317887"/>
                  <a:pt x="3468019" y="3320248"/>
                  <a:pt x="3466670" y="3322610"/>
                </a:cubicBezTo>
                <a:close/>
                <a:moveTo>
                  <a:pt x="3459248" y="3335993"/>
                </a:moveTo>
                <a:cubicBezTo>
                  <a:pt x="3457786" y="3338579"/>
                  <a:pt x="3456324" y="3341166"/>
                  <a:pt x="3454862" y="3343752"/>
                </a:cubicBezTo>
                <a:cubicBezTo>
                  <a:pt x="3452837" y="3345102"/>
                  <a:pt x="3450813" y="3346339"/>
                  <a:pt x="3448789" y="3347689"/>
                </a:cubicBezTo>
                <a:cubicBezTo>
                  <a:pt x="3450251" y="3345214"/>
                  <a:pt x="3451713" y="3342628"/>
                  <a:pt x="3453287" y="3340154"/>
                </a:cubicBezTo>
                <a:cubicBezTo>
                  <a:pt x="3455311" y="3338692"/>
                  <a:pt x="3457336" y="3337343"/>
                  <a:pt x="3459248" y="3335993"/>
                </a:cubicBezTo>
                <a:close/>
                <a:moveTo>
                  <a:pt x="3438330" y="3354324"/>
                </a:moveTo>
                <a:cubicBezTo>
                  <a:pt x="3436531" y="3355448"/>
                  <a:pt x="3434619" y="3356686"/>
                  <a:pt x="3432820" y="3357810"/>
                </a:cubicBezTo>
                <a:cubicBezTo>
                  <a:pt x="3434169" y="3355673"/>
                  <a:pt x="3435518" y="3353537"/>
                  <a:pt x="3436868" y="3351400"/>
                </a:cubicBezTo>
                <a:cubicBezTo>
                  <a:pt x="3438667" y="3350163"/>
                  <a:pt x="3440467" y="3348926"/>
                  <a:pt x="3442266" y="3347689"/>
                </a:cubicBezTo>
                <a:cubicBezTo>
                  <a:pt x="3441029" y="3349938"/>
                  <a:pt x="3439679" y="3352075"/>
                  <a:pt x="3438330" y="3354324"/>
                </a:cubicBezTo>
                <a:close/>
                <a:moveTo>
                  <a:pt x="3430795" y="3367144"/>
                </a:moveTo>
                <a:cubicBezTo>
                  <a:pt x="3429333" y="3369618"/>
                  <a:pt x="3427871" y="3372092"/>
                  <a:pt x="3426409" y="3374567"/>
                </a:cubicBezTo>
                <a:cubicBezTo>
                  <a:pt x="3424385" y="3375803"/>
                  <a:pt x="3422248" y="3376928"/>
                  <a:pt x="3420224" y="3378165"/>
                </a:cubicBezTo>
                <a:cubicBezTo>
                  <a:pt x="3421686" y="3375803"/>
                  <a:pt x="3423148" y="3373442"/>
                  <a:pt x="3424723" y="3371080"/>
                </a:cubicBezTo>
                <a:cubicBezTo>
                  <a:pt x="3426634" y="3369618"/>
                  <a:pt x="3428771" y="3368381"/>
                  <a:pt x="3430795" y="3367144"/>
                </a:cubicBezTo>
                <a:close/>
                <a:moveTo>
                  <a:pt x="3409653" y="3384013"/>
                </a:moveTo>
                <a:cubicBezTo>
                  <a:pt x="3407741" y="3385025"/>
                  <a:pt x="3405942" y="3386150"/>
                  <a:pt x="3404030" y="3387162"/>
                </a:cubicBezTo>
                <a:cubicBezTo>
                  <a:pt x="3405379" y="3385138"/>
                  <a:pt x="3406729" y="3383113"/>
                  <a:pt x="3408078" y="3381089"/>
                </a:cubicBezTo>
                <a:cubicBezTo>
                  <a:pt x="3409990" y="3379964"/>
                  <a:pt x="3411790" y="3378840"/>
                  <a:pt x="3413589" y="3377715"/>
                </a:cubicBezTo>
                <a:cubicBezTo>
                  <a:pt x="3412352" y="3379852"/>
                  <a:pt x="3411002" y="3381989"/>
                  <a:pt x="3409653" y="3384013"/>
                </a:cubicBezTo>
                <a:close/>
                <a:moveTo>
                  <a:pt x="3401893" y="3396271"/>
                </a:moveTo>
                <a:cubicBezTo>
                  <a:pt x="3400431" y="3398633"/>
                  <a:pt x="3398969" y="3400882"/>
                  <a:pt x="3397507" y="3403244"/>
                </a:cubicBezTo>
                <a:cubicBezTo>
                  <a:pt x="3395371" y="3404368"/>
                  <a:pt x="3393234" y="3405493"/>
                  <a:pt x="3391097" y="3406505"/>
                </a:cubicBezTo>
                <a:cubicBezTo>
                  <a:pt x="3392559" y="3404256"/>
                  <a:pt x="3394134" y="3402007"/>
                  <a:pt x="3395596" y="3399757"/>
                </a:cubicBezTo>
                <a:cubicBezTo>
                  <a:pt x="3397732" y="3398633"/>
                  <a:pt x="3399757" y="3397508"/>
                  <a:pt x="3401893" y="3396271"/>
                </a:cubicBezTo>
                <a:close/>
                <a:moveTo>
                  <a:pt x="3380526" y="3411791"/>
                </a:moveTo>
                <a:cubicBezTo>
                  <a:pt x="3378614" y="3412803"/>
                  <a:pt x="3376703" y="3413702"/>
                  <a:pt x="3374791" y="3414715"/>
                </a:cubicBezTo>
                <a:cubicBezTo>
                  <a:pt x="3376140" y="3412803"/>
                  <a:pt x="3377489" y="3410891"/>
                  <a:pt x="3378839" y="3408979"/>
                </a:cubicBezTo>
                <a:cubicBezTo>
                  <a:pt x="3380751" y="3407967"/>
                  <a:pt x="3382663" y="3406842"/>
                  <a:pt x="3384574" y="3405830"/>
                </a:cubicBezTo>
                <a:cubicBezTo>
                  <a:pt x="3383225" y="3407854"/>
                  <a:pt x="3381876" y="3409879"/>
                  <a:pt x="3380526" y="3411791"/>
                </a:cubicBezTo>
                <a:close/>
                <a:moveTo>
                  <a:pt x="3372654" y="3423599"/>
                </a:moveTo>
                <a:cubicBezTo>
                  <a:pt x="3371192" y="3425848"/>
                  <a:pt x="3369730" y="3427985"/>
                  <a:pt x="3368156" y="3430234"/>
                </a:cubicBezTo>
                <a:cubicBezTo>
                  <a:pt x="3366019" y="3431246"/>
                  <a:pt x="3363769" y="3432146"/>
                  <a:pt x="3361633" y="3433158"/>
                </a:cubicBezTo>
                <a:cubicBezTo>
                  <a:pt x="3363095" y="3431021"/>
                  <a:pt x="3364669" y="3428884"/>
                  <a:pt x="3366131" y="3426860"/>
                </a:cubicBezTo>
                <a:cubicBezTo>
                  <a:pt x="3368380" y="3425735"/>
                  <a:pt x="3370517" y="3424611"/>
                  <a:pt x="3372654" y="3423599"/>
                </a:cubicBezTo>
                <a:close/>
                <a:moveTo>
                  <a:pt x="3351174" y="3437769"/>
                </a:moveTo>
                <a:cubicBezTo>
                  <a:pt x="3349150" y="3438668"/>
                  <a:pt x="3347238" y="3439568"/>
                  <a:pt x="3345214" y="3440355"/>
                </a:cubicBezTo>
                <a:cubicBezTo>
                  <a:pt x="3346563" y="3438556"/>
                  <a:pt x="3347913" y="3436757"/>
                  <a:pt x="3349262" y="3434957"/>
                </a:cubicBezTo>
                <a:cubicBezTo>
                  <a:pt x="3351174" y="3434057"/>
                  <a:pt x="3353199" y="3433045"/>
                  <a:pt x="3355110" y="3432146"/>
                </a:cubicBezTo>
                <a:cubicBezTo>
                  <a:pt x="3353873" y="3434057"/>
                  <a:pt x="3352523" y="3435969"/>
                  <a:pt x="3351174" y="3437769"/>
                </a:cubicBezTo>
                <a:close/>
                <a:moveTo>
                  <a:pt x="3343077" y="3449127"/>
                </a:moveTo>
                <a:cubicBezTo>
                  <a:pt x="3341615" y="3451151"/>
                  <a:pt x="3340153" y="3453288"/>
                  <a:pt x="3338579" y="3455312"/>
                </a:cubicBezTo>
                <a:cubicBezTo>
                  <a:pt x="3336330" y="3456212"/>
                  <a:pt x="3334193" y="3457112"/>
                  <a:pt x="3331944" y="3457899"/>
                </a:cubicBezTo>
                <a:cubicBezTo>
                  <a:pt x="3333406" y="3455874"/>
                  <a:pt x="3334980" y="3453963"/>
                  <a:pt x="3336442" y="3451939"/>
                </a:cubicBezTo>
                <a:cubicBezTo>
                  <a:pt x="3338579" y="3451039"/>
                  <a:pt x="3340828" y="3450139"/>
                  <a:pt x="3343077" y="3449127"/>
                </a:cubicBezTo>
                <a:close/>
                <a:moveTo>
                  <a:pt x="3321260" y="3462060"/>
                </a:moveTo>
                <a:cubicBezTo>
                  <a:pt x="3319236" y="3462847"/>
                  <a:pt x="3317211" y="3463634"/>
                  <a:pt x="3315187" y="3464421"/>
                </a:cubicBezTo>
                <a:cubicBezTo>
                  <a:pt x="3316537" y="3462735"/>
                  <a:pt x="3317886" y="3461048"/>
                  <a:pt x="3319236" y="3459361"/>
                </a:cubicBezTo>
                <a:cubicBezTo>
                  <a:pt x="3321260" y="3458461"/>
                  <a:pt x="3323284" y="3457674"/>
                  <a:pt x="3325196" y="3456774"/>
                </a:cubicBezTo>
                <a:cubicBezTo>
                  <a:pt x="3323959" y="3458574"/>
                  <a:pt x="3322610" y="3460373"/>
                  <a:pt x="3321260" y="3462060"/>
                </a:cubicBezTo>
                <a:close/>
                <a:moveTo>
                  <a:pt x="3312601" y="3473531"/>
                </a:moveTo>
                <a:cubicBezTo>
                  <a:pt x="3311251" y="3475330"/>
                  <a:pt x="3309902" y="3477129"/>
                  <a:pt x="3308552" y="3478816"/>
                </a:cubicBezTo>
                <a:cubicBezTo>
                  <a:pt x="3306303" y="3479603"/>
                  <a:pt x="3304054" y="3480391"/>
                  <a:pt x="3301805" y="3481178"/>
                </a:cubicBezTo>
                <a:cubicBezTo>
                  <a:pt x="3303154" y="3479491"/>
                  <a:pt x="3304504" y="3477804"/>
                  <a:pt x="3305853" y="3476117"/>
                </a:cubicBezTo>
                <a:cubicBezTo>
                  <a:pt x="3308102" y="3475217"/>
                  <a:pt x="3310351" y="3474318"/>
                  <a:pt x="3312601" y="3473531"/>
                </a:cubicBezTo>
                <a:close/>
                <a:moveTo>
                  <a:pt x="3291121" y="3484777"/>
                </a:moveTo>
                <a:cubicBezTo>
                  <a:pt x="3289097" y="3485451"/>
                  <a:pt x="3287072" y="3486126"/>
                  <a:pt x="3284936" y="3486801"/>
                </a:cubicBezTo>
                <a:cubicBezTo>
                  <a:pt x="3286173" y="3485339"/>
                  <a:pt x="3287410" y="3483989"/>
                  <a:pt x="3288534" y="3482528"/>
                </a:cubicBezTo>
                <a:cubicBezTo>
                  <a:pt x="3290559" y="3481740"/>
                  <a:pt x="3292583" y="3480953"/>
                  <a:pt x="3294720" y="3480166"/>
                </a:cubicBezTo>
                <a:cubicBezTo>
                  <a:pt x="3293482" y="3481852"/>
                  <a:pt x="3292358" y="3483314"/>
                  <a:pt x="3291121" y="3484777"/>
                </a:cubicBezTo>
                <a:close/>
                <a:moveTo>
                  <a:pt x="3282236" y="3495685"/>
                </a:moveTo>
                <a:cubicBezTo>
                  <a:pt x="3281000" y="3497260"/>
                  <a:pt x="3279650" y="3498834"/>
                  <a:pt x="3278413" y="3500409"/>
                </a:cubicBezTo>
                <a:cubicBezTo>
                  <a:pt x="3276164" y="3501083"/>
                  <a:pt x="3273802" y="3501758"/>
                  <a:pt x="3271553" y="3502433"/>
                </a:cubicBezTo>
                <a:cubicBezTo>
                  <a:pt x="3272790" y="3500971"/>
                  <a:pt x="3274140" y="3499509"/>
                  <a:pt x="3275377" y="3498047"/>
                </a:cubicBezTo>
                <a:cubicBezTo>
                  <a:pt x="3277738" y="3497147"/>
                  <a:pt x="3279987" y="3496472"/>
                  <a:pt x="3282236" y="3495685"/>
                </a:cubicBezTo>
                <a:close/>
                <a:moveTo>
                  <a:pt x="3260757" y="3505582"/>
                </a:moveTo>
                <a:cubicBezTo>
                  <a:pt x="3258732" y="3506144"/>
                  <a:pt x="3256596" y="3506818"/>
                  <a:pt x="3254572" y="3507381"/>
                </a:cubicBezTo>
                <a:cubicBezTo>
                  <a:pt x="3255696" y="3506144"/>
                  <a:pt x="3256821" y="3504907"/>
                  <a:pt x="3257946" y="3503670"/>
                </a:cubicBezTo>
                <a:cubicBezTo>
                  <a:pt x="3259970" y="3502995"/>
                  <a:pt x="3262106" y="3502320"/>
                  <a:pt x="3264131" y="3501645"/>
                </a:cubicBezTo>
                <a:cubicBezTo>
                  <a:pt x="3263006" y="3502995"/>
                  <a:pt x="3261881" y="3504232"/>
                  <a:pt x="3260757" y="3505582"/>
                </a:cubicBezTo>
                <a:close/>
                <a:moveTo>
                  <a:pt x="3251535" y="3516378"/>
                </a:moveTo>
                <a:cubicBezTo>
                  <a:pt x="3250298" y="3517840"/>
                  <a:pt x="3248949" y="3519414"/>
                  <a:pt x="3247712" y="3520876"/>
                </a:cubicBezTo>
                <a:cubicBezTo>
                  <a:pt x="3245350" y="3521438"/>
                  <a:pt x="3243101" y="3522001"/>
                  <a:pt x="3240739" y="3522675"/>
                </a:cubicBezTo>
                <a:cubicBezTo>
                  <a:pt x="3242089" y="3521213"/>
                  <a:pt x="3243326" y="3519864"/>
                  <a:pt x="3244675" y="3518402"/>
                </a:cubicBezTo>
                <a:cubicBezTo>
                  <a:pt x="3246924" y="3517727"/>
                  <a:pt x="3249174" y="3517052"/>
                  <a:pt x="3251535" y="3516378"/>
                </a:cubicBezTo>
                <a:close/>
                <a:moveTo>
                  <a:pt x="3229718" y="3525262"/>
                </a:moveTo>
                <a:cubicBezTo>
                  <a:pt x="3227581" y="3525824"/>
                  <a:pt x="3225557" y="3526274"/>
                  <a:pt x="3223420" y="3526836"/>
                </a:cubicBezTo>
                <a:cubicBezTo>
                  <a:pt x="3224545" y="3525712"/>
                  <a:pt x="3225669" y="3524475"/>
                  <a:pt x="3226794" y="3523350"/>
                </a:cubicBezTo>
                <a:cubicBezTo>
                  <a:pt x="3228931" y="3522788"/>
                  <a:pt x="3230955" y="3522113"/>
                  <a:pt x="3233092" y="3521551"/>
                </a:cubicBezTo>
                <a:cubicBezTo>
                  <a:pt x="3232080" y="3522788"/>
                  <a:pt x="3230955" y="3524025"/>
                  <a:pt x="3229718" y="3525262"/>
                </a:cubicBezTo>
                <a:close/>
                <a:moveTo>
                  <a:pt x="3211949" y="3529760"/>
                </a:moveTo>
                <a:cubicBezTo>
                  <a:pt x="3210150" y="3530210"/>
                  <a:pt x="3208238" y="3530660"/>
                  <a:pt x="3206439" y="3531110"/>
                </a:cubicBezTo>
                <a:cubicBezTo>
                  <a:pt x="3207339" y="3530210"/>
                  <a:pt x="3208351" y="3529310"/>
                  <a:pt x="3209250" y="3528411"/>
                </a:cubicBezTo>
                <a:cubicBezTo>
                  <a:pt x="3211162" y="3527849"/>
                  <a:pt x="3212962" y="3527399"/>
                  <a:pt x="3214873" y="3526836"/>
                </a:cubicBezTo>
                <a:cubicBezTo>
                  <a:pt x="3213861" y="3527736"/>
                  <a:pt x="3212849" y="3528748"/>
                  <a:pt x="3211949" y="3529760"/>
                </a:cubicBezTo>
                <a:close/>
                <a:moveTo>
                  <a:pt x="3201716" y="3540107"/>
                </a:moveTo>
                <a:cubicBezTo>
                  <a:pt x="3200591" y="3541231"/>
                  <a:pt x="3199467" y="3542468"/>
                  <a:pt x="3198342" y="3543593"/>
                </a:cubicBezTo>
                <a:cubicBezTo>
                  <a:pt x="3196205" y="3544043"/>
                  <a:pt x="3194068" y="3544492"/>
                  <a:pt x="3191932" y="3544942"/>
                </a:cubicBezTo>
                <a:cubicBezTo>
                  <a:pt x="3193056" y="3543818"/>
                  <a:pt x="3194181" y="3542806"/>
                  <a:pt x="3195306" y="3541681"/>
                </a:cubicBezTo>
                <a:cubicBezTo>
                  <a:pt x="3197555" y="3541119"/>
                  <a:pt x="3199691" y="3540669"/>
                  <a:pt x="3201716" y="3540107"/>
                </a:cubicBezTo>
                <a:close/>
                <a:moveTo>
                  <a:pt x="3180236" y="3547304"/>
                </a:moveTo>
                <a:cubicBezTo>
                  <a:pt x="3178324" y="3547641"/>
                  <a:pt x="3176525" y="3548091"/>
                  <a:pt x="3174613" y="3548429"/>
                </a:cubicBezTo>
                <a:cubicBezTo>
                  <a:pt x="3175513" y="3547529"/>
                  <a:pt x="3176525" y="3546742"/>
                  <a:pt x="3177425" y="3545842"/>
                </a:cubicBezTo>
                <a:cubicBezTo>
                  <a:pt x="3179336" y="3545392"/>
                  <a:pt x="3181136" y="3544942"/>
                  <a:pt x="3183048" y="3544492"/>
                </a:cubicBezTo>
                <a:cubicBezTo>
                  <a:pt x="3182148" y="3545504"/>
                  <a:pt x="3181248" y="3546404"/>
                  <a:pt x="3180236" y="3547304"/>
                </a:cubicBezTo>
                <a:close/>
                <a:moveTo>
                  <a:pt x="3169890" y="3557313"/>
                </a:moveTo>
                <a:cubicBezTo>
                  <a:pt x="3168765" y="3558438"/>
                  <a:pt x="3167641" y="3559450"/>
                  <a:pt x="3166516" y="3560574"/>
                </a:cubicBezTo>
                <a:cubicBezTo>
                  <a:pt x="3164379" y="3560912"/>
                  <a:pt x="3162243" y="3561249"/>
                  <a:pt x="3160106" y="3561699"/>
                </a:cubicBezTo>
                <a:cubicBezTo>
                  <a:pt x="3161230" y="3560687"/>
                  <a:pt x="3162355" y="3559674"/>
                  <a:pt x="3163479" y="3558662"/>
                </a:cubicBezTo>
                <a:cubicBezTo>
                  <a:pt x="3165616" y="3558100"/>
                  <a:pt x="3167753" y="3557650"/>
                  <a:pt x="3169890" y="3557313"/>
                </a:cubicBezTo>
                <a:close/>
                <a:moveTo>
                  <a:pt x="3148298" y="3563611"/>
                </a:moveTo>
                <a:cubicBezTo>
                  <a:pt x="3146386" y="3563948"/>
                  <a:pt x="3144586" y="3564285"/>
                  <a:pt x="3142675" y="3564510"/>
                </a:cubicBezTo>
                <a:cubicBezTo>
                  <a:pt x="3143574" y="3563723"/>
                  <a:pt x="3144586" y="3562936"/>
                  <a:pt x="3145486" y="3562149"/>
                </a:cubicBezTo>
                <a:cubicBezTo>
                  <a:pt x="3147398" y="3561811"/>
                  <a:pt x="3149310" y="3561361"/>
                  <a:pt x="3151109" y="3561024"/>
                </a:cubicBezTo>
                <a:cubicBezTo>
                  <a:pt x="3150097" y="3561924"/>
                  <a:pt x="3149197" y="3562711"/>
                  <a:pt x="3148298" y="3563611"/>
                </a:cubicBezTo>
                <a:close/>
                <a:moveTo>
                  <a:pt x="3137951" y="3572832"/>
                </a:moveTo>
                <a:cubicBezTo>
                  <a:pt x="3136714" y="3573957"/>
                  <a:pt x="3135590" y="3574969"/>
                  <a:pt x="3134353" y="3576093"/>
                </a:cubicBezTo>
                <a:cubicBezTo>
                  <a:pt x="3132216" y="3576431"/>
                  <a:pt x="3130079" y="3576656"/>
                  <a:pt x="3127943" y="3576993"/>
                </a:cubicBezTo>
                <a:cubicBezTo>
                  <a:pt x="3129180" y="3575981"/>
                  <a:pt x="3130304" y="3574969"/>
                  <a:pt x="3131541" y="3573957"/>
                </a:cubicBezTo>
                <a:cubicBezTo>
                  <a:pt x="3133678" y="3573507"/>
                  <a:pt x="3135815" y="3573170"/>
                  <a:pt x="3137951" y="3572832"/>
                </a:cubicBezTo>
                <a:close/>
                <a:moveTo>
                  <a:pt x="3118833" y="3575981"/>
                </a:moveTo>
                <a:cubicBezTo>
                  <a:pt x="3117821" y="3576768"/>
                  <a:pt x="3116809" y="3577668"/>
                  <a:pt x="3115797" y="3578455"/>
                </a:cubicBezTo>
                <a:cubicBezTo>
                  <a:pt x="3113885" y="3578680"/>
                  <a:pt x="3112086" y="3578905"/>
                  <a:pt x="3110174" y="3579242"/>
                </a:cubicBezTo>
                <a:cubicBezTo>
                  <a:pt x="3111186" y="3578455"/>
                  <a:pt x="3112086" y="3577668"/>
                  <a:pt x="3113098" y="3576881"/>
                </a:cubicBezTo>
                <a:cubicBezTo>
                  <a:pt x="3115122" y="3576543"/>
                  <a:pt x="3117034" y="3576319"/>
                  <a:pt x="3118833" y="3575981"/>
                </a:cubicBezTo>
                <a:close/>
                <a:moveTo>
                  <a:pt x="3105226" y="3587452"/>
                </a:moveTo>
                <a:cubicBezTo>
                  <a:pt x="3104101" y="3588464"/>
                  <a:pt x="3102864" y="3589476"/>
                  <a:pt x="3101739" y="3590376"/>
                </a:cubicBezTo>
                <a:cubicBezTo>
                  <a:pt x="3099603" y="3590601"/>
                  <a:pt x="3097466" y="3590826"/>
                  <a:pt x="3095217" y="3591051"/>
                </a:cubicBezTo>
                <a:cubicBezTo>
                  <a:pt x="3096341" y="3590151"/>
                  <a:pt x="3097579" y="3589251"/>
                  <a:pt x="3098703" y="3588351"/>
                </a:cubicBezTo>
                <a:cubicBezTo>
                  <a:pt x="3100952" y="3588014"/>
                  <a:pt x="3103089" y="3587677"/>
                  <a:pt x="3105226" y="3587452"/>
                </a:cubicBezTo>
                <a:close/>
                <a:moveTo>
                  <a:pt x="3083071" y="3592175"/>
                </a:moveTo>
                <a:cubicBezTo>
                  <a:pt x="3081160" y="3592400"/>
                  <a:pt x="3079248" y="3592513"/>
                  <a:pt x="3077448" y="3592738"/>
                </a:cubicBezTo>
                <a:cubicBezTo>
                  <a:pt x="3078348" y="3592063"/>
                  <a:pt x="3079360" y="3591388"/>
                  <a:pt x="3080260" y="3590713"/>
                </a:cubicBezTo>
                <a:cubicBezTo>
                  <a:pt x="3082172" y="3590488"/>
                  <a:pt x="3084083" y="3590263"/>
                  <a:pt x="3085995" y="3590039"/>
                </a:cubicBezTo>
                <a:cubicBezTo>
                  <a:pt x="3084983" y="3590713"/>
                  <a:pt x="3083971" y="3591388"/>
                  <a:pt x="3083071" y="3592175"/>
                </a:cubicBezTo>
                <a:close/>
                <a:moveTo>
                  <a:pt x="3072050" y="3600835"/>
                </a:moveTo>
                <a:cubicBezTo>
                  <a:pt x="3070926" y="3601734"/>
                  <a:pt x="3069801" y="3602634"/>
                  <a:pt x="3068676" y="3603534"/>
                </a:cubicBezTo>
                <a:cubicBezTo>
                  <a:pt x="3066540" y="3603646"/>
                  <a:pt x="3064291" y="3603759"/>
                  <a:pt x="3062154" y="3603983"/>
                </a:cubicBezTo>
                <a:cubicBezTo>
                  <a:pt x="3063279" y="3603196"/>
                  <a:pt x="3064403" y="3602297"/>
                  <a:pt x="3065528" y="3601509"/>
                </a:cubicBezTo>
                <a:cubicBezTo>
                  <a:pt x="3067664" y="3601285"/>
                  <a:pt x="3069914" y="3601059"/>
                  <a:pt x="3072050" y="3600835"/>
                </a:cubicBezTo>
                <a:close/>
                <a:moveTo>
                  <a:pt x="3049783" y="3604658"/>
                </a:moveTo>
                <a:cubicBezTo>
                  <a:pt x="3047871" y="3604771"/>
                  <a:pt x="3045960" y="3604883"/>
                  <a:pt x="3044160" y="3604996"/>
                </a:cubicBezTo>
                <a:cubicBezTo>
                  <a:pt x="3045060" y="3604433"/>
                  <a:pt x="3045960" y="3603759"/>
                  <a:pt x="3046859" y="3603196"/>
                </a:cubicBezTo>
                <a:cubicBezTo>
                  <a:pt x="3048771" y="3602971"/>
                  <a:pt x="3050683" y="3602859"/>
                  <a:pt x="3052595" y="3602634"/>
                </a:cubicBezTo>
                <a:cubicBezTo>
                  <a:pt x="3051583" y="3603309"/>
                  <a:pt x="3050683" y="3603983"/>
                  <a:pt x="3049783" y="3604658"/>
                </a:cubicBezTo>
                <a:close/>
                <a:moveTo>
                  <a:pt x="3030778" y="3605783"/>
                </a:moveTo>
                <a:cubicBezTo>
                  <a:pt x="3029203" y="3605895"/>
                  <a:pt x="3027629" y="3606008"/>
                  <a:pt x="3026054" y="3606120"/>
                </a:cubicBezTo>
                <a:cubicBezTo>
                  <a:pt x="3026617" y="3605783"/>
                  <a:pt x="3027291" y="3605333"/>
                  <a:pt x="3027854" y="3604996"/>
                </a:cubicBezTo>
                <a:cubicBezTo>
                  <a:pt x="3029428" y="3604883"/>
                  <a:pt x="3031002" y="3604658"/>
                  <a:pt x="3032577" y="3604546"/>
                </a:cubicBezTo>
                <a:cubicBezTo>
                  <a:pt x="3032127" y="3604996"/>
                  <a:pt x="3031452" y="3605445"/>
                  <a:pt x="3030778" y="3605783"/>
                </a:cubicBezTo>
                <a:close/>
                <a:moveTo>
                  <a:pt x="3018632" y="3614217"/>
                </a:moveTo>
                <a:cubicBezTo>
                  <a:pt x="3017845" y="3614779"/>
                  <a:pt x="3016945" y="3615342"/>
                  <a:pt x="3016158" y="3615904"/>
                </a:cubicBezTo>
                <a:cubicBezTo>
                  <a:pt x="3014246" y="3616017"/>
                  <a:pt x="3012334" y="3616017"/>
                  <a:pt x="3010535" y="3616129"/>
                </a:cubicBezTo>
                <a:cubicBezTo>
                  <a:pt x="3011322" y="3615567"/>
                  <a:pt x="3012109" y="3615117"/>
                  <a:pt x="3012897" y="3614555"/>
                </a:cubicBezTo>
                <a:cubicBezTo>
                  <a:pt x="3014696" y="3614442"/>
                  <a:pt x="3016608" y="3614330"/>
                  <a:pt x="3018632" y="3614217"/>
                </a:cubicBezTo>
                <a:close/>
                <a:moveTo>
                  <a:pt x="2996927" y="3616466"/>
                </a:moveTo>
                <a:cubicBezTo>
                  <a:pt x="2995353" y="3616466"/>
                  <a:pt x="2993891" y="3616579"/>
                  <a:pt x="2992316" y="3616579"/>
                </a:cubicBezTo>
                <a:cubicBezTo>
                  <a:pt x="2992879" y="3616241"/>
                  <a:pt x="2993329" y="3616017"/>
                  <a:pt x="2993891" y="3615679"/>
                </a:cubicBezTo>
                <a:cubicBezTo>
                  <a:pt x="2995465" y="3615567"/>
                  <a:pt x="2997040" y="3615454"/>
                  <a:pt x="2998614" y="3615342"/>
                </a:cubicBezTo>
                <a:cubicBezTo>
                  <a:pt x="2998052" y="3615792"/>
                  <a:pt x="2997490" y="3616129"/>
                  <a:pt x="2996927" y="3616466"/>
                </a:cubicBezTo>
                <a:close/>
                <a:moveTo>
                  <a:pt x="2984332" y="3624451"/>
                </a:moveTo>
                <a:cubicBezTo>
                  <a:pt x="2983545" y="3624901"/>
                  <a:pt x="2982758" y="3625463"/>
                  <a:pt x="2981970" y="3625913"/>
                </a:cubicBezTo>
                <a:lnTo>
                  <a:pt x="2976347" y="3625913"/>
                </a:lnTo>
                <a:cubicBezTo>
                  <a:pt x="2977135" y="3625463"/>
                  <a:pt x="2977809" y="3625013"/>
                  <a:pt x="2978596" y="3624563"/>
                </a:cubicBezTo>
                <a:cubicBezTo>
                  <a:pt x="2980508" y="3624563"/>
                  <a:pt x="2982420" y="3624563"/>
                  <a:pt x="2984332" y="3624451"/>
                </a:cubicBezTo>
                <a:close/>
                <a:moveTo>
                  <a:pt x="2962627" y="3626025"/>
                </a:moveTo>
                <a:lnTo>
                  <a:pt x="2958016" y="3626025"/>
                </a:lnTo>
                <a:cubicBezTo>
                  <a:pt x="2958466" y="3625801"/>
                  <a:pt x="2958916" y="3625463"/>
                  <a:pt x="2959479" y="3625238"/>
                </a:cubicBezTo>
                <a:cubicBezTo>
                  <a:pt x="2961053" y="3625238"/>
                  <a:pt x="2962627" y="3625126"/>
                  <a:pt x="2964202" y="3625126"/>
                </a:cubicBezTo>
                <a:cubicBezTo>
                  <a:pt x="2963639" y="3625351"/>
                  <a:pt x="2963077" y="3625688"/>
                  <a:pt x="2962627" y="3626025"/>
                </a:cubicBezTo>
                <a:close/>
                <a:moveTo>
                  <a:pt x="2949695" y="3633673"/>
                </a:moveTo>
                <a:cubicBezTo>
                  <a:pt x="2713755" y="3773235"/>
                  <a:pt x="2506942" y="3906049"/>
                  <a:pt x="2460384" y="4033578"/>
                </a:cubicBezTo>
                <a:cubicBezTo>
                  <a:pt x="2427096" y="4124782"/>
                  <a:pt x="2019656" y="4262995"/>
                  <a:pt x="1940148" y="4262995"/>
                </a:cubicBezTo>
                <a:cubicBezTo>
                  <a:pt x="1918218" y="4262995"/>
                  <a:pt x="1864125" y="4253323"/>
                  <a:pt x="1795750" y="4236117"/>
                </a:cubicBezTo>
                <a:cubicBezTo>
                  <a:pt x="1791814" y="4230269"/>
                  <a:pt x="1787990" y="4224309"/>
                  <a:pt x="1784054" y="4218461"/>
                </a:cubicBezTo>
                <a:cubicBezTo>
                  <a:pt x="1781355" y="4214413"/>
                  <a:pt x="1778656" y="4210477"/>
                  <a:pt x="1775957" y="4206428"/>
                </a:cubicBezTo>
                <a:cubicBezTo>
                  <a:pt x="1842645" y="4221948"/>
                  <a:pt x="1895614" y="4230719"/>
                  <a:pt x="1916981" y="4230719"/>
                </a:cubicBezTo>
                <a:cubicBezTo>
                  <a:pt x="1983782" y="4230719"/>
                  <a:pt x="2407528" y="4103640"/>
                  <a:pt x="2440929" y="4011986"/>
                </a:cubicBezTo>
                <a:cubicBezTo>
                  <a:pt x="2484338" y="3893116"/>
                  <a:pt x="2707682" y="3762214"/>
                  <a:pt x="2944072" y="3633560"/>
                </a:cubicBezTo>
                <a:lnTo>
                  <a:pt x="2949695" y="3633560"/>
                </a:lnTo>
                <a:close/>
                <a:moveTo>
                  <a:pt x="2436880" y="4008162"/>
                </a:moveTo>
                <a:cubicBezTo>
                  <a:pt x="2405729" y="4093519"/>
                  <a:pt x="1997389" y="4223184"/>
                  <a:pt x="1916868" y="4223184"/>
                </a:cubicBezTo>
                <a:cubicBezTo>
                  <a:pt x="1895501" y="4223184"/>
                  <a:pt x="1839497" y="4213513"/>
                  <a:pt x="1769210" y="4196756"/>
                </a:cubicBezTo>
                <a:cubicBezTo>
                  <a:pt x="1762349" y="4186635"/>
                  <a:pt x="1755489" y="4176739"/>
                  <a:pt x="1748629" y="4166955"/>
                </a:cubicBezTo>
                <a:cubicBezTo>
                  <a:pt x="1817454" y="4182249"/>
                  <a:pt x="1872222" y="4191021"/>
                  <a:pt x="1893589" y="4191021"/>
                </a:cubicBezTo>
                <a:cubicBezTo>
                  <a:pt x="1961177" y="4191021"/>
                  <a:pt x="2386049" y="4072376"/>
                  <a:pt x="2417312" y="3986795"/>
                </a:cubicBezTo>
                <a:cubicBezTo>
                  <a:pt x="2457798" y="3875910"/>
                  <a:pt x="2684178" y="3753779"/>
                  <a:pt x="2924504" y="3633785"/>
                </a:cubicBezTo>
                <a:lnTo>
                  <a:pt x="2929227" y="3633785"/>
                </a:lnTo>
                <a:cubicBezTo>
                  <a:pt x="2689576" y="3764238"/>
                  <a:pt x="2480402" y="3888730"/>
                  <a:pt x="2436880" y="4008162"/>
                </a:cubicBezTo>
                <a:close/>
                <a:moveTo>
                  <a:pt x="1761000" y="4194620"/>
                </a:moveTo>
                <a:cubicBezTo>
                  <a:pt x="1756614" y="4193607"/>
                  <a:pt x="1752228" y="4192483"/>
                  <a:pt x="1747730" y="4191359"/>
                </a:cubicBezTo>
                <a:cubicBezTo>
                  <a:pt x="1740757" y="4181349"/>
                  <a:pt x="1733897" y="4171566"/>
                  <a:pt x="1726925" y="4161894"/>
                </a:cubicBezTo>
                <a:cubicBezTo>
                  <a:pt x="1731423" y="4162906"/>
                  <a:pt x="1735921" y="4163918"/>
                  <a:pt x="1740307" y="4164930"/>
                </a:cubicBezTo>
                <a:cubicBezTo>
                  <a:pt x="1747167" y="4174714"/>
                  <a:pt x="1754027" y="4184611"/>
                  <a:pt x="1761000" y="4194620"/>
                </a:cubicBezTo>
                <a:close/>
                <a:moveTo>
                  <a:pt x="1739183" y="4189222"/>
                </a:moveTo>
                <a:cubicBezTo>
                  <a:pt x="1734909" y="4188097"/>
                  <a:pt x="1730523" y="4186972"/>
                  <a:pt x="1726250" y="4185848"/>
                </a:cubicBezTo>
                <a:cubicBezTo>
                  <a:pt x="1719278" y="4175951"/>
                  <a:pt x="1712305" y="4166280"/>
                  <a:pt x="1705333" y="4156721"/>
                </a:cubicBezTo>
                <a:cubicBezTo>
                  <a:pt x="1709718" y="4157733"/>
                  <a:pt x="1714104" y="4158858"/>
                  <a:pt x="1718378" y="4159870"/>
                </a:cubicBezTo>
                <a:cubicBezTo>
                  <a:pt x="1725238" y="4169541"/>
                  <a:pt x="1732210" y="4179325"/>
                  <a:pt x="1739183" y="4189222"/>
                </a:cubicBezTo>
                <a:close/>
                <a:moveTo>
                  <a:pt x="1717366" y="4183599"/>
                </a:moveTo>
                <a:cubicBezTo>
                  <a:pt x="1713092" y="4182474"/>
                  <a:pt x="1708931" y="4181349"/>
                  <a:pt x="1704658" y="4180225"/>
                </a:cubicBezTo>
                <a:cubicBezTo>
                  <a:pt x="1697798" y="4170666"/>
                  <a:pt x="1690713" y="4161107"/>
                  <a:pt x="1683628" y="4151435"/>
                </a:cubicBezTo>
                <a:cubicBezTo>
                  <a:pt x="1687901" y="4152560"/>
                  <a:pt x="1692175" y="4153572"/>
                  <a:pt x="1696448" y="4154584"/>
                </a:cubicBezTo>
                <a:cubicBezTo>
                  <a:pt x="1703533" y="4164256"/>
                  <a:pt x="1710506" y="4173927"/>
                  <a:pt x="1717366" y="4183599"/>
                </a:cubicBezTo>
                <a:close/>
                <a:moveTo>
                  <a:pt x="1695661" y="4177751"/>
                </a:moveTo>
                <a:cubicBezTo>
                  <a:pt x="1691500" y="4176626"/>
                  <a:pt x="1687339" y="4175502"/>
                  <a:pt x="1683178" y="4174264"/>
                </a:cubicBezTo>
                <a:cubicBezTo>
                  <a:pt x="1682616" y="4173477"/>
                  <a:pt x="1682054" y="4172690"/>
                  <a:pt x="1681491" y="4171903"/>
                </a:cubicBezTo>
                <a:cubicBezTo>
                  <a:pt x="1675081" y="4163244"/>
                  <a:pt x="1668558" y="4154584"/>
                  <a:pt x="1662036" y="4145812"/>
                </a:cubicBezTo>
                <a:cubicBezTo>
                  <a:pt x="1666309" y="4146937"/>
                  <a:pt x="1670470" y="4147949"/>
                  <a:pt x="1674631" y="4149074"/>
                </a:cubicBezTo>
                <a:cubicBezTo>
                  <a:pt x="1681716" y="4158745"/>
                  <a:pt x="1688801" y="4168304"/>
                  <a:pt x="1695661" y="4177751"/>
                </a:cubicBezTo>
                <a:close/>
                <a:moveTo>
                  <a:pt x="1673956" y="4171678"/>
                </a:moveTo>
                <a:cubicBezTo>
                  <a:pt x="1669908" y="4170553"/>
                  <a:pt x="1665859" y="4169316"/>
                  <a:pt x="1661698" y="4168192"/>
                </a:cubicBezTo>
                <a:cubicBezTo>
                  <a:pt x="1659674" y="4165605"/>
                  <a:pt x="1657762" y="4162906"/>
                  <a:pt x="1655851" y="4160320"/>
                </a:cubicBezTo>
                <a:cubicBezTo>
                  <a:pt x="1650790" y="4153572"/>
                  <a:pt x="1645617" y="4146824"/>
                  <a:pt x="1640331" y="4140077"/>
                </a:cubicBezTo>
                <a:cubicBezTo>
                  <a:pt x="1644492" y="4141201"/>
                  <a:pt x="1648541" y="4142326"/>
                  <a:pt x="1652589" y="4143338"/>
                </a:cubicBezTo>
                <a:cubicBezTo>
                  <a:pt x="1659899" y="4152897"/>
                  <a:pt x="1666984" y="4162344"/>
                  <a:pt x="1673956" y="4171678"/>
                </a:cubicBezTo>
                <a:close/>
                <a:moveTo>
                  <a:pt x="1652252" y="4165380"/>
                </a:moveTo>
                <a:cubicBezTo>
                  <a:pt x="1648316" y="4164256"/>
                  <a:pt x="1644267" y="4163019"/>
                  <a:pt x="1640331" y="4161782"/>
                </a:cubicBezTo>
                <a:cubicBezTo>
                  <a:pt x="1636957" y="4157396"/>
                  <a:pt x="1633583" y="4153010"/>
                  <a:pt x="1630210" y="4148624"/>
                </a:cubicBezTo>
                <a:cubicBezTo>
                  <a:pt x="1626499" y="4143788"/>
                  <a:pt x="1622563" y="4138952"/>
                  <a:pt x="1618739" y="4134004"/>
                </a:cubicBezTo>
                <a:cubicBezTo>
                  <a:pt x="1622787" y="4135129"/>
                  <a:pt x="1626836" y="4136253"/>
                  <a:pt x="1630772" y="4137378"/>
                </a:cubicBezTo>
                <a:cubicBezTo>
                  <a:pt x="1638082" y="4146824"/>
                  <a:pt x="1645279" y="4156159"/>
                  <a:pt x="1652252" y="4165380"/>
                </a:cubicBezTo>
                <a:close/>
                <a:moveTo>
                  <a:pt x="1627173" y="4154584"/>
                </a:moveTo>
                <a:cubicBezTo>
                  <a:pt x="1628298" y="4156046"/>
                  <a:pt x="1629310" y="4157396"/>
                  <a:pt x="1630435" y="4158858"/>
                </a:cubicBezTo>
                <a:cubicBezTo>
                  <a:pt x="1626611" y="4157621"/>
                  <a:pt x="1622675" y="4156496"/>
                  <a:pt x="1618851" y="4155259"/>
                </a:cubicBezTo>
                <a:cubicBezTo>
                  <a:pt x="1614128" y="4149186"/>
                  <a:pt x="1609292" y="4143113"/>
                  <a:pt x="1604457" y="4137040"/>
                </a:cubicBezTo>
                <a:cubicBezTo>
                  <a:pt x="1602095" y="4134004"/>
                  <a:pt x="1599508" y="4130968"/>
                  <a:pt x="1597147" y="4127931"/>
                </a:cubicBezTo>
                <a:cubicBezTo>
                  <a:pt x="1601083" y="4129056"/>
                  <a:pt x="1605019" y="4130181"/>
                  <a:pt x="1608955" y="4131305"/>
                </a:cubicBezTo>
                <a:cubicBezTo>
                  <a:pt x="1615140" y="4139065"/>
                  <a:pt x="1621213" y="4146824"/>
                  <a:pt x="1627173" y="4154584"/>
                </a:cubicBezTo>
                <a:close/>
                <a:moveTo>
                  <a:pt x="1601645" y="4143001"/>
                </a:moveTo>
                <a:cubicBezTo>
                  <a:pt x="1604007" y="4146037"/>
                  <a:pt x="1606368" y="4149074"/>
                  <a:pt x="1608842" y="4151998"/>
                </a:cubicBezTo>
                <a:cubicBezTo>
                  <a:pt x="1605131" y="4150761"/>
                  <a:pt x="1601420" y="4149636"/>
                  <a:pt x="1597709" y="4148399"/>
                </a:cubicBezTo>
                <a:cubicBezTo>
                  <a:pt x="1591524" y="4140752"/>
                  <a:pt x="1585339" y="4132992"/>
                  <a:pt x="1579041" y="4125345"/>
                </a:cubicBezTo>
                <a:cubicBezTo>
                  <a:pt x="1578029" y="4124108"/>
                  <a:pt x="1576904" y="4122758"/>
                  <a:pt x="1575779" y="4121409"/>
                </a:cubicBezTo>
                <a:cubicBezTo>
                  <a:pt x="1579603" y="4122533"/>
                  <a:pt x="1583427" y="4123658"/>
                  <a:pt x="1587250" y="4124782"/>
                </a:cubicBezTo>
                <a:cubicBezTo>
                  <a:pt x="1591974" y="4130968"/>
                  <a:pt x="1596809" y="4137040"/>
                  <a:pt x="1601645" y="4143001"/>
                </a:cubicBezTo>
                <a:close/>
                <a:moveTo>
                  <a:pt x="1576004" y="4131417"/>
                </a:moveTo>
                <a:cubicBezTo>
                  <a:pt x="1579716" y="4135916"/>
                  <a:pt x="1583314" y="4140414"/>
                  <a:pt x="1587025" y="4144913"/>
                </a:cubicBezTo>
                <a:cubicBezTo>
                  <a:pt x="1583427" y="4143676"/>
                  <a:pt x="1579828" y="4142551"/>
                  <a:pt x="1576229" y="4141314"/>
                </a:cubicBezTo>
                <a:cubicBezTo>
                  <a:pt x="1568919" y="4132542"/>
                  <a:pt x="1561610" y="4123658"/>
                  <a:pt x="1554187" y="4114886"/>
                </a:cubicBezTo>
                <a:cubicBezTo>
                  <a:pt x="1557898" y="4116011"/>
                  <a:pt x="1561497" y="4117135"/>
                  <a:pt x="1565208" y="4118372"/>
                </a:cubicBezTo>
                <a:cubicBezTo>
                  <a:pt x="1568807" y="4122646"/>
                  <a:pt x="1572406" y="4127032"/>
                  <a:pt x="1576004" y="4131417"/>
                </a:cubicBezTo>
                <a:close/>
                <a:moveTo>
                  <a:pt x="1550364" y="4119834"/>
                </a:moveTo>
                <a:cubicBezTo>
                  <a:pt x="1555312" y="4125795"/>
                  <a:pt x="1560260" y="4131643"/>
                  <a:pt x="1565208" y="4137603"/>
                </a:cubicBezTo>
                <a:cubicBezTo>
                  <a:pt x="1561722" y="4136366"/>
                  <a:pt x="1558236" y="4135241"/>
                  <a:pt x="1554750" y="4134004"/>
                </a:cubicBezTo>
                <a:cubicBezTo>
                  <a:pt x="1547440" y="4125345"/>
                  <a:pt x="1540017" y="4116573"/>
                  <a:pt x="1532483" y="4107914"/>
                </a:cubicBezTo>
                <a:cubicBezTo>
                  <a:pt x="1536081" y="4109038"/>
                  <a:pt x="1539568" y="4110275"/>
                  <a:pt x="1543166" y="4111400"/>
                </a:cubicBezTo>
                <a:cubicBezTo>
                  <a:pt x="1545640" y="4114211"/>
                  <a:pt x="1548002" y="4117023"/>
                  <a:pt x="1550364" y="4119834"/>
                </a:cubicBezTo>
                <a:close/>
                <a:moveTo>
                  <a:pt x="1524835" y="4108363"/>
                </a:moveTo>
                <a:cubicBezTo>
                  <a:pt x="1531133" y="4115561"/>
                  <a:pt x="1537318" y="4122758"/>
                  <a:pt x="1543391" y="4129955"/>
                </a:cubicBezTo>
                <a:cubicBezTo>
                  <a:pt x="1540017" y="4128719"/>
                  <a:pt x="1536644" y="4127481"/>
                  <a:pt x="1533270" y="4126244"/>
                </a:cubicBezTo>
                <a:cubicBezTo>
                  <a:pt x="1525847" y="4117697"/>
                  <a:pt x="1518425" y="4109151"/>
                  <a:pt x="1510778" y="4100604"/>
                </a:cubicBezTo>
                <a:cubicBezTo>
                  <a:pt x="1514152" y="4101728"/>
                  <a:pt x="1517638" y="4102965"/>
                  <a:pt x="1521124" y="4104090"/>
                </a:cubicBezTo>
                <a:cubicBezTo>
                  <a:pt x="1522361" y="4105552"/>
                  <a:pt x="1523598" y="4106901"/>
                  <a:pt x="1524835" y="4108363"/>
                </a:cubicBezTo>
                <a:close/>
                <a:moveTo>
                  <a:pt x="1499195" y="4096780"/>
                </a:moveTo>
                <a:cubicBezTo>
                  <a:pt x="1506617" y="4105102"/>
                  <a:pt x="1514039" y="4113537"/>
                  <a:pt x="1521349" y="4121858"/>
                </a:cubicBezTo>
                <a:cubicBezTo>
                  <a:pt x="1518200" y="4120622"/>
                  <a:pt x="1514939" y="4119497"/>
                  <a:pt x="1511790" y="4118260"/>
                </a:cubicBezTo>
                <a:cubicBezTo>
                  <a:pt x="1504368" y="4109938"/>
                  <a:pt x="1496833" y="4101503"/>
                  <a:pt x="1489186" y="4093069"/>
                </a:cubicBezTo>
                <a:cubicBezTo>
                  <a:pt x="1492447" y="4094193"/>
                  <a:pt x="1495821" y="4095431"/>
                  <a:pt x="1499082" y="4096555"/>
                </a:cubicBezTo>
                <a:cubicBezTo>
                  <a:pt x="1499082" y="4096668"/>
                  <a:pt x="1499195" y="4096668"/>
                  <a:pt x="1499195" y="4096780"/>
                </a:cubicBezTo>
                <a:close/>
                <a:moveTo>
                  <a:pt x="1476478" y="4104090"/>
                </a:moveTo>
                <a:cubicBezTo>
                  <a:pt x="1473666" y="4102853"/>
                  <a:pt x="1470742" y="4101728"/>
                  <a:pt x="1467931" y="4100491"/>
                </a:cubicBezTo>
                <a:cubicBezTo>
                  <a:pt x="1460396" y="4092507"/>
                  <a:pt x="1452749" y="4084410"/>
                  <a:pt x="1445102" y="4076425"/>
                </a:cubicBezTo>
                <a:cubicBezTo>
                  <a:pt x="1448026" y="4077549"/>
                  <a:pt x="1451062" y="4078787"/>
                  <a:pt x="1453986" y="4079911"/>
                </a:cubicBezTo>
                <a:cubicBezTo>
                  <a:pt x="1461521" y="4088008"/>
                  <a:pt x="1469056" y="4095993"/>
                  <a:pt x="1476478" y="4104090"/>
                </a:cubicBezTo>
                <a:close/>
                <a:moveTo>
                  <a:pt x="1434081" y="4065067"/>
                </a:moveTo>
                <a:cubicBezTo>
                  <a:pt x="1431044" y="4061918"/>
                  <a:pt x="1428008" y="4058769"/>
                  <a:pt x="1424972" y="4055620"/>
                </a:cubicBezTo>
                <a:cubicBezTo>
                  <a:pt x="1420136" y="4050672"/>
                  <a:pt x="1415413" y="4045948"/>
                  <a:pt x="1410577" y="4041113"/>
                </a:cubicBezTo>
                <a:cubicBezTo>
                  <a:pt x="1413838" y="4042350"/>
                  <a:pt x="1416987" y="4043474"/>
                  <a:pt x="1420248" y="4044711"/>
                </a:cubicBezTo>
                <a:cubicBezTo>
                  <a:pt x="1428120" y="4052809"/>
                  <a:pt x="1435880" y="4060906"/>
                  <a:pt x="1443527" y="4068890"/>
                </a:cubicBezTo>
                <a:cubicBezTo>
                  <a:pt x="1440379" y="4067653"/>
                  <a:pt x="1437230" y="4066416"/>
                  <a:pt x="1434081" y="4065067"/>
                </a:cubicBezTo>
                <a:close/>
                <a:moveTo>
                  <a:pt x="1397419" y="4027730"/>
                </a:moveTo>
                <a:cubicBezTo>
                  <a:pt x="1389997" y="4020195"/>
                  <a:pt x="1382574" y="4012998"/>
                  <a:pt x="1375265" y="4005801"/>
                </a:cubicBezTo>
                <a:cubicBezTo>
                  <a:pt x="1378638" y="4007038"/>
                  <a:pt x="1382125" y="4008275"/>
                  <a:pt x="1385611" y="4009512"/>
                </a:cubicBezTo>
                <a:cubicBezTo>
                  <a:pt x="1393033" y="4016934"/>
                  <a:pt x="1400455" y="4024356"/>
                  <a:pt x="1407653" y="4031779"/>
                </a:cubicBezTo>
                <a:cubicBezTo>
                  <a:pt x="1404279" y="4030429"/>
                  <a:pt x="1400793" y="4029079"/>
                  <a:pt x="1397419" y="4027730"/>
                </a:cubicBezTo>
                <a:close/>
                <a:moveTo>
                  <a:pt x="1362444" y="3993205"/>
                </a:moveTo>
                <a:cubicBezTo>
                  <a:pt x="1353897" y="3984883"/>
                  <a:pt x="1345463" y="3976899"/>
                  <a:pt x="1337141" y="3968914"/>
                </a:cubicBezTo>
                <a:cubicBezTo>
                  <a:pt x="1340740" y="3970151"/>
                  <a:pt x="1344338" y="3971388"/>
                  <a:pt x="1348049" y="3972625"/>
                </a:cubicBezTo>
                <a:cubicBezTo>
                  <a:pt x="1356484" y="3980835"/>
                  <a:pt x="1364918" y="3988932"/>
                  <a:pt x="1373240" y="3997141"/>
                </a:cubicBezTo>
                <a:cubicBezTo>
                  <a:pt x="1369642" y="3995904"/>
                  <a:pt x="1366043" y="3994555"/>
                  <a:pt x="1362444" y="3993205"/>
                </a:cubicBezTo>
                <a:close/>
                <a:moveTo>
                  <a:pt x="1324208" y="3956768"/>
                </a:moveTo>
                <a:cubicBezTo>
                  <a:pt x="1316223" y="3949234"/>
                  <a:pt x="1308126" y="3941811"/>
                  <a:pt x="1300254" y="3934501"/>
                </a:cubicBezTo>
                <a:cubicBezTo>
                  <a:pt x="1303965" y="3935738"/>
                  <a:pt x="1307789" y="3936975"/>
                  <a:pt x="1311613" y="3938100"/>
                </a:cubicBezTo>
                <a:cubicBezTo>
                  <a:pt x="1319710" y="3945635"/>
                  <a:pt x="1327694" y="3953169"/>
                  <a:pt x="1335679" y="3960704"/>
                </a:cubicBezTo>
                <a:cubicBezTo>
                  <a:pt x="1331855" y="3959467"/>
                  <a:pt x="1328032" y="3958118"/>
                  <a:pt x="1324208" y="3956768"/>
                </a:cubicBezTo>
                <a:close/>
                <a:moveTo>
                  <a:pt x="1308576" y="3950920"/>
                </a:moveTo>
                <a:cubicBezTo>
                  <a:pt x="1304528" y="3949346"/>
                  <a:pt x="1300592" y="3947884"/>
                  <a:pt x="1296768" y="3946310"/>
                </a:cubicBezTo>
                <a:cubicBezTo>
                  <a:pt x="1288896" y="3939112"/>
                  <a:pt x="1281024" y="3932027"/>
                  <a:pt x="1273377" y="3925167"/>
                </a:cubicBezTo>
                <a:cubicBezTo>
                  <a:pt x="1277200" y="3926517"/>
                  <a:pt x="1281024" y="3927979"/>
                  <a:pt x="1284960" y="3929328"/>
                </a:cubicBezTo>
                <a:cubicBezTo>
                  <a:pt x="1292832" y="3936526"/>
                  <a:pt x="1300704" y="3943723"/>
                  <a:pt x="1308576" y="3950920"/>
                </a:cubicBezTo>
                <a:close/>
                <a:moveTo>
                  <a:pt x="1278437" y="3938662"/>
                </a:moveTo>
                <a:cubicBezTo>
                  <a:pt x="1273826" y="3936638"/>
                  <a:pt x="1269440" y="3934614"/>
                  <a:pt x="1265167" y="3932590"/>
                </a:cubicBezTo>
                <a:cubicBezTo>
                  <a:pt x="1257632" y="3925954"/>
                  <a:pt x="1250210" y="3919432"/>
                  <a:pt x="1242788" y="3913134"/>
                </a:cubicBezTo>
                <a:cubicBezTo>
                  <a:pt x="1246836" y="3914933"/>
                  <a:pt x="1251110" y="3916733"/>
                  <a:pt x="1255495" y="3918420"/>
                </a:cubicBezTo>
                <a:cubicBezTo>
                  <a:pt x="1263255" y="3925055"/>
                  <a:pt x="1270902" y="3931915"/>
                  <a:pt x="1278437" y="3938662"/>
                </a:cubicBezTo>
                <a:close/>
                <a:moveTo>
                  <a:pt x="1222995" y="3896040"/>
                </a:moveTo>
                <a:cubicBezTo>
                  <a:pt x="1215235" y="3889405"/>
                  <a:pt x="1207475" y="3883108"/>
                  <a:pt x="1199828" y="3876810"/>
                </a:cubicBezTo>
                <a:cubicBezTo>
                  <a:pt x="1204439" y="3878947"/>
                  <a:pt x="1209275" y="3881083"/>
                  <a:pt x="1214448" y="3883220"/>
                </a:cubicBezTo>
                <a:cubicBezTo>
                  <a:pt x="1222432" y="3889967"/>
                  <a:pt x="1230417" y="3896715"/>
                  <a:pt x="1238402" y="3903463"/>
                </a:cubicBezTo>
                <a:cubicBezTo>
                  <a:pt x="1232891" y="3900988"/>
                  <a:pt x="1227830" y="3898514"/>
                  <a:pt x="1222995" y="3896040"/>
                </a:cubicBezTo>
                <a:close/>
                <a:moveTo>
                  <a:pt x="1157881" y="3852181"/>
                </a:moveTo>
                <a:cubicBezTo>
                  <a:pt x="1155069" y="3851394"/>
                  <a:pt x="1152033" y="3850607"/>
                  <a:pt x="1148772" y="3849707"/>
                </a:cubicBezTo>
                <a:cubicBezTo>
                  <a:pt x="1142924" y="3845209"/>
                  <a:pt x="1137188" y="3840710"/>
                  <a:pt x="1131453" y="3836324"/>
                </a:cubicBezTo>
                <a:cubicBezTo>
                  <a:pt x="1134714" y="3837112"/>
                  <a:pt x="1137751" y="3837786"/>
                  <a:pt x="1140337" y="3838461"/>
                </a:cubicBezTo>
                <a:cubicBezTo>
                  <a:pt x="1146185" y="3843072"/>
                  <a:pt x="1152033" y="3847570"/>
                  <a:pt x="1157881" y="3852181"/>
                </a:cubicBezTo>
                <a:close/>
                <a:moveTo>
                  <a:pt x="1130891" y="3844984"/>
                </a:moveTo>
                <a:cubicBezTo>
                  <a:pt x="1128079" y="3844196"/>
                  <a:pt x="1125268" y="3843522"/>
                  <a:pt x="1122344" y="3842735"/>
                </a:cubicBezTo>
                <a:cubicBezTo>
                  <a:pt x="1116721" y="3838573"/>
                  <a:pt x="1111210" y="3834412"/>
                  <a:pt x="1105812" y="3830364"/>
                </a:cubicBezTo>
                <a:cubicBezTo>
                  <a:pt x="1108736" y="3831039"/>
                  <a:pt x="1111548" y="3831714"/>
                  <a:pt x="1114134" y="3832388"/>
                </a:cubicBezTo>
                <a:cubicBezTo>
                  <a:pt x="1119645" y="3836549"/>
                  <a:pt x="1125268" y="3840710"/>
                  <a:pt x="1130891" y="3844984"/>
                </a:cubicBezTo>
                <a:close/>
                <a:moveTo>
                  <a:pt x="1103900" y="3837899"/>
                </a:moveTo>
                <a:cubicBezTo>
                  <a:pt x="1100864" y="3837112"/>
                  <a:pt x="1097715" y="3836212"/>
                  <a:pt x="1094454" y="3835425"/>
                </a:cubicBezTo>
                <a:cubicBezTo>
                  <a:pt x="1089281" y="3831601"/>
                  <a:pt x="1083995" y="3827777"/>
                  <a:pt x="1078822" y="3823954"/>
                </a:cubicBezTo>
                <a:cubicBezTo>
                  <a:pt x="1081971" y="3824741"/>
                  <a:pt x="1085007" y="3825416"/>
                  <a:pt x="1087931" y="3826091"/>
                </a:cubicBezTo>
                <a:cubicBezTo>
                  <a:pt x="1093217" y="3830027"/>
                  <a:pt x="1098502" y="3833963"/>
                  <a:pt x="1103900" y="3837899"/>
                </a:cubicBezTo>
                <a:close/>
                <a:moveTo>
                  <a:pt x="1076798" y="3830701"/>
                </a:moveTo>
                <a:cubicBezTo>
                  <a:pt x="1073874" y="3829914"/>
                  <a:pt x="1071062" y="3829127"/>
                  <a:pt x="1068026" y="3828452"/>
                </a:cubicBezTo>
                <a:cubicBezTo>
                  <a:pt x="1063078" y="3824966"/>
                  <a:pt x="1058129" y="3821480"/>
                  <a:pt x="1053181" y="3817993"/>
                </a:cubicBezTo>
                <a:cubicBezTo>
                  <a:pt x="1056105" y="3818668"/>
                  <a:pt x="1058917" y="3819343"/>
                  <a:pt x="1061616" y="3820018"/>
                </a:cubicBezTo>
                <a:cubicBezTo>
                  <a:pt x="1066676" y="3823504"/>
                  <a:pt x="1071737" y="3827103"/>
                  <a:pt x="1076798" y="3830701"/>
                </a:cubicBezTo>
                <a:close/>
                <a:moveTo>
                  <a:pt x="1049583" y="3823616"/>
                </a:moveTo>
                <a:cubicBezTo>
                  <a:pt x="1046996" y="3822942"/>
                  <a:pt x="1044297" y="3822267"/>
                  <a:pt x="1041598" y="3821480"/>
                </a:cubicBezTo>
                <a:cubicBezTo>
                  <a:pt x="1036987" y="3818331"/>
                  <a:pt x="1032376" y="3815069"/>
                  <a:pt x="1027765" y="3811921"/>
                </a:cubicBezTo>
                <a:cubicBezTo>
                  <a:pt x="1030352" y="3812483"/>
                  <a:pt x="1032938" y="3813158"/>
                  <a:pt x="1035525" y="3813720"/>
                </a:cubicBezTo>
                <a:cubicBezTo>
                  <a:pt x="1040136" y="3817094"/>
                  <a:pt x="1044859" y="3820355"/>
                  <a:pt x="1049583" y="3823616"/>
                </a:cubicBezTo>
                <a:close/>
                <a:moveTo>
                  <a:pt x="1022367" y="3816531"/>
                </a:moveTo>
                <a:cubicBezTo>
                  <a:pt x="1020006" y="3815969"/>
                  <a:pt x="1017644" y="3815295"/>
                  <a:pt x="1015282" y="3814620"/>
                </a:cubicBezTo>
                <a:cubicBezTo>
                  <a:pt x="1011009" y="3811696"/>
                  <a:pt x="1006735" y="3808884"/>
                  <a:pt x="1002350" y="3806073"/>
                </a:cubicBezTo>
                <a:cubicBezTo>
                  <a:pt x="1004711" y="3806635"/>
                  <a:pt x="1006960" y="3807197"/>
                  <a:pt x="1009322" y="3807647"/>
                </a:cubicBezTo>
                <a:cubicBezTo>
                  <a:pt x="1013595" y="3810571"/>
                  <a:pt x="1017981" y="3813495"/>
                  <a:pt x="1022367" y="3816531"/>
                </a:cubicBezTo>
                <a:close/>
                <a:moveTo>
                  <a:pt x="994927" y="3809334"/>
                </a:moveTo>
                <a:cubicBezTo>
                  <a:pt x="992903" y="3808772"/>
                  <a:pt x="990766" y="3808210"/>
                  <a:pt x="988742" y="3807760"/>
                </a:cubicBezTo>
                <a:cubicBezTo>
                  <a:pt x="984806" y="3805173"/>
                  <a:pt x="980870" y="3802699"/>
                  <a:pt x="976934" y="3800225"/>
                </a:cubicBezTo>
                <a:cubicBezTo>
                  <a:pt x="978958" y="3800675"/>
                  <a:pt x="980982" y="3801125"/>
                  <a:pt x="983007" y="3801687"/>
                </a:cubicBezTo>
                <a:cubicBezTo>
                  <a:pt x="986943" y="3804161"/>
                  <a:pt x="990991" y="3806748"/>
                  <a:pt x="994927" y="3809334"/>
                </a:cubicBezTo>
                <a:close/>
                <a:moveTo>
                  <a:pt x="967487" y="3802249"/>
                </a:moveTo>
                <a:cubicBezTo>
                  <a:pt x="965800" y="3801799"/>
                  <a:pt x="964113" y="3801349"/>
                  <a:pt x="962314" y="3800900"/>
                </a:cubicBezTo>
                <a:cubicBezTo>
                  <a:pt x="958828" y="3798650"/>
                  <a:pt x="955229" y="3796514"/>
                  <a:pt x="951743" y="3794265"/>
                </a:cubicBezTo>
                <a:cubicBezTo>
                  <a:pt x="953430" y="3794714"/>
                  <a:pt x="955117" y="3795052"/>
                  <a:pt x="956804" y="3795389"/>
                </a:cubicBezTo>
                <a:cubicBezTo>
                  <a:pt x="960290" y="3797638"/>
                  <a:pt x="963888" y="3799888"/>
                  <a:pt x="967487" y="3802249"/>
                </a:cubicBezTo>
                <a:close/>
                <a:moveTo>
                  <a:pt x="939822" y="3795052"/>
                </a:moveTo>
                <a:cubicBezTo>
                  <a:pt x="938473" y="3794714"/>
                  <a:pt x="937236" y="3794377"/>
                  <a:pt x="935886" y="3794040"/>
                </a:cubicBezTo>
                <a:cubicBezTo>
                  <a:pt x="932850" y="3792128"/>
                  <a:pt x="929701" y="3790329"/>
                  <a:pt x="926664" y="3788529"/>
                </a:cubicBezTo>
                <a:cubicBezTo>
                  <a:pt x="928014" y="3788867"/>
                  <a:pt x="929251" y="3789091"/>
                  <a:pt x="930601" y="3789429"/>
                </a:cubicBezTo>
                <a:cubicBezTo>
                  <a:pt x="933637" y="3791228"/>
                  <a:pt x="936673" y="3793140"/>
                  <a:pt x="939822" y="3795052"/>
                </a:cubicBezTo>
                <a:close/>
                <a:moveTo>
                  <a:pt x="934874" y="3801462"/>
                </a:moveTo>
                <a:cubicBezTo>
                  <a:pt x="937011" y="3802811"/>
                  <a:pt x="939147" y="3804049"/>
                  <a:pt x="941284" y="3805398"/>
                </a:cubicBezTo>
                <a:cubicBezTo>
                  <a:pt x="940609" y="3805173"/>
                  <a:pt x="940047" y="3805061"/>
                  <a:pt x="939372" y="3804836"/>
                </a:cubicBezTo>
                <a:cubicBezTo>
                  <a:pt x="937236" y="3803599"/>
                  <a:pt x="935099" y="3802249"/>
                  <a:pt x="932850" y="3801012"/>
                </a:cubicBezTo>
                <a:cubicBezTo>
                  <a:pt x="933637" y="3801125"/>
                  <a:pt x="934312" y="3801349"/>
                  <a:pt x="934874" y="3801462"/>
                </a:cubicBezTo>
                <a:close/>
                <a:moveTo>
                  <a:pt x="958041" y="3807422"/>
                </a:moveTo>
                <a:cubicBezTo>
                  <a:pt x="959165" y="3807760"/>
                  <a:pt x="960290" y="3807984"/>
                  <a:pt x="961302" y="3808322"/>
                </a:cubicBezTo>
                <a:cubicBezTo>
                  <a:pt x="964001" y="3810009"/>
                  <a:pt x="966700" y="3811696"/>
                  <a:pt x="969511" y="3813383"/>
                </a:cubicBezTo>
                <a:cubicBezTo>
                  <a:pt x="968387" y="3813045"/>
                  <a:pt x="967262" y="3812708"/>
                  <a:pt x="966138" y="3812371"/>
                </a:cubicBezTo>
                <a:cubicBezTo>
                  <a:pt x="963439" y="3810796"/>
                  <a:pt x="960740" y="3809109"/>
                  <a:pt x="958041" y="3807422"/>
                </a:cubicBezTo>
                <a:close/>
                <a:moveTo>
                  <a:pt x="991666" y="3827553"/>
                </a:moveTo>
                <a:cubicBezTo>
                  <a:pt x="993915" y="3829015"/>
                  <a:pt x="996052" y="3830364"/>
                  <a:pt x="998301" y="3831826"/>
                </a:cubicBezTo>
                <a:cubicBezTo>
                  <a:pt x="997514" y="3831601"/>
                  <a:pt x="996727" y="3831376"/>
                  <a:pt x="995939" y="3831039"/>
                </a:cubicBezTo>
                <a:cubicBezTo>
                  <a:pt x="993690" y="3829577"/>
                  <a:pt x="991441" y="3828227"/>
                  <a:pt x="989192" y="3826765"/>
                </a:cubicBezTo>
                <a:cubicBezTo>
                  <a:pt x="989979" y="3826990"/>
                  <a:pt x="990879" y="3827327"/>
                  <a:pt x="991666" y="3827553"/>
                </a:cubicBezTo>
                <a:close/>
                <a:moveTo>
                  <a:pt x="1014270" y="3834075"/>
                </a:moveTo>
                <a:cubicBezTo>
                  <a:pt x="1015620" y="3834412"/>
                  <a:pt x="1016857" y="3834862"/>
                  <a:pt x="1018206" y="3835200"/>
                </a:cubicBezTo>
                <a:cubicBezTo>
                  <a:pt x="1020905" y="3836999"/>
                  <a:pt x="1023717" y="3838911"/>
                  <a:pt x="1026416" y="3840710"/>
                </a:cubicBezTo>
                <a:cubicBezTo>
                  <a:pt x="1025179" y="3840261"/>
                  <a:pt x="1023829" y="3839923"/>
                  <a:pt x="1022592" y="3839473"/>
                </a:cubicBezTo>
                <a:cubicBezTo>
                  <a:pt x="1019893" y="3837674"/>
                  <a:pt x="1017082" y="3835874"/>
                  <a:pt x="1014270" y="3834075"/>
                </a:cubicBezTo>
                <a:close/>
                <a:moveTo>
                  <a:pt x="1048120" y="3855330"/>
                </a:moveTo>
                <a:cubicBezTo>
                  <a:pt x="1050482" y="3856904"/>
                  <a:pt x="1052844" y="3858479"/>
                  <a:pt x="1055093" y="3860166"/>
                </a:cubicBezTo>
                <a:cubicBezTo>
                  <a:pt x="1054081" y="3859828"/>
                  <a:pt x="1053069" y="3859491"/>
                  <a:pt x="1052057" y="3859154"/>
                </a:cubicBezTo>
                <a:cubicBezTo>
                  <a:pt x="1049695" y="3857579"/>
                  <a:pt x="1047333" y="3856005"/>
                  <a:pt x="1045084" y="3854430"/>
                </a:cubicBezTo>
                <a:cubicBezTo>
                  <a:pt x="1046096" y="3854655"/>
                  <a:pt x="1047108" y="3854993"/>
                  <a:pt x="1048120" y="3855330"/>
                </a:cubicBezTo>
                <a:close/>
                <a:moveTo>
                  <a:pt x="1070387" y="3862415"/>
                </a:moveTo>
                <a:cubicBezTo>
                  <a:pt x="1071849" y="3862865"/>
                  <a:pt x="1073311" y="3863315"/>
                  <a:pt x="1074773" y="3863764"/>
                </a:cubicBezTo>
                <a:cubicBezTo>
                  <a:pt x="1077697" y="3865789"/>
                  <a:pt x="1080509" y="3867813"/>
                  <a:pt x="1083433" y="3869837"/>
                </a:cubicBezTo>
                <a:cubicBezTo>
                  <a:pt x="1081971" y="3869275"/>
                  <a:pt x="1080396" y="3868825"/>
                  <a:pt x="1078934" y="3868263"/>
                </a:cubicBezTo>
                <a:cubicBezTo>
                  <a:pt x="1076010" y="3866351"/>
                  <a:pt x="1073199" y="3864327"/>
                  <a:pt x="1070387" y="3862415"/>
                </a:cubicBezTo>
                <a:close/>
                <a:moveTo>
                  <a:pt x="1095803" y="3870512"/>
                </a:moveTo>
                <a:cubicBezTo>
                  <a:pt x="1097715" y="3871074"/>
                  <a:pt x="1099514" y="3871749"/>
                  <a:pt x="1101426" y="3872311"/>
                </a:cubicBezTo>
                <a:cubicBezTo>
                  <a:pt x="1104800" y="3874785"/>
                  <a:pt x="1108061" y="3877147"/>
                  <a:pt x="1111435" y="3879621"/>
                </a:cubicBezTo>
                <a:cubicBezTo>
                  <a:pt x="1109523" y="3878947"/>
                  <a:pt x="1107611" y="3878271"/>
                  <a:pt x="1105700" y="3877597"/>
                </a:cubicBezTo>
                <a:cubicBezTo>
                  <a:pt x="1102326" y="3875235"/>
                  <a:pt x="1099065" y="3872874"/>
                  <a:pt x="1095803" y="3870512"/>
                </a:cubicBezTo>
                <a:close/>
                <a:moveTo>
                  <a:pt x="1131228" y="3894241"/>
                </a:moveTo>
                <a:cubicBezTo>
                  <a:pt x="1134152" y="3896378"/>
                  <a:pt x="1137076" y="3898627"/>
                  <a:pt x="1139887" y="3900763"/>
                </a:cubicBezTo>
                <a:cubicBezTo>
                  <a:pt x="1138313" y="3900201"/>
                  <a:pt x="1136626" y="3899526"/>
                  <a:pt x="1135052" y="3898964"/>
                </a:cubicBezTo>
                <a:cubicBezTo>
                  <a:pt x="1132128" y="3896828"/>
                  <a:pt x="1129204" y="3894691"/>
                  <a:pt x="1126280" y="3892554"/>
                </a:cubicBezTo>
                <a:cubicBezTo>
                  <a:pt x="1127854" y="3893116"/>
                  <a:pt x="1129541" y="3893679"/>
                  <a:pt x="1131228" y="3894241"/>
                </a:cubicBezTo>
                <a:close/>
                <a:moveTo>
                  <a:pt x="1151696" y="3901438"/>
                </a:moveTo>
                <a:cubicBezTo>
                  <a:pt x="1153832" y="3902225"/>
                  <a:pt x="1155857" y="3902900"/>
                  <a:pt x="1157881" y="3903575"/>
                </a:cubicBezTo>
                <a:cubicBezTo>
                  <a:pt x="1161255" y="3906162"/>
                  <a:pt x="1164628" y="3908860"/>
                  <a:pt x="1168002" y="3911447"/>
                </a:cubicBezTo>
                <a:cubicBezTo>
                  <a:pt x="1165978" y="3910660"/>
                  <a:pt x="1163954" y="3909873"/>
                  <a:pt x="1161929" y="3909086"/>
                </a:cubicBezTo>
                <a:cubicBezTo>
                  <a:pt x="1158443" y="3906611"/>
                  <a:pt x="1155069" y="3904025"/>
                  <a:pt x="1151696" y="3901438"/>
                </a:cubicBezTo>
                <a:close/>
                <a:moveTo>
                  <a:pt x="1187233" y="3926629"/>
                </a:moveTo>
                <a:cubicBezTo>
                  <a:pt x="1190269" y="3928991"/>
                  <a:pt x="1193305" y="3931352"/>
                  <a:pt x="1196229" y="3933826"/>
                </a:cubicBezTo>
                <a:cubicBezTo>
                  <a:pt x="1194430" y="3933039"/>
                  <a:pt x="1192631" y="3932365"/>
                  <a:pt x="1190831" y="3931577"/>
                </a:cubicBezTo>
                <a:cubicBezTo>
                  <a:pt x="1187907" y="3929216"/>
                  <a:pt x="1184871" y="3926967"/>
                  <a:pt x="1181947" y="3924605"/>
                </a:cubicBezTo>
                <a:cubicBezTo>
                  <a:pt x="1183634" y="3925280"/>
                  <a:pt x="1185433" y="3925954"/>
                  <a:pt x="1187233" y="3926629"/>
                </a:cubicBezTo>
                <a:close/>
                <a:moveTo>
                  <a:pt x="1207475" y="3934389"/>
                </a:moveTo>
                <a:cubicBezTo>
                  <a:pt x="1209725" y="3935288"/>
                  <a:pt x="1211861" y="3936076"/>
                  <a:pt x="1213998" y="3936863"/>
                </a:cubicBezTo>
                <a:cubicBezTo>
                  <a:pt x="1217484" y="3939675"/>
                  <a:pt x="1220970" y="3942486"/>
                  <a:pt x="1224344" y="3945410"/>
                </a:cubicBezTo>
                <a:cubicBezTo>
                  <a:pt x="1222207" y="3944510"/>
                  <a:pt x="1219958" y="3943611"/>
                  <a:pt x="1217709" y="3942711"/>
                </a:cubicBezTo>
                <a:cubicBezTo>
                  <a:pt x="1214223" y="3939899"/>
                  <a:pt x="1210849" y="3937200"/>
                  <a:pt x="1207475" y="3934389"/>
                </a:cubicBezTo>
                <a:close/>
                <a:moveTo>
                  <a:pt x="1243125" y="3961042"/>
                </a:moveTo>
                <a:cubicBezTo>
                  <a:pt x="1246161" y="3963628"/>
                  <a:pt x="1249198" y="3966215"/>
                  <a:pt x="1252234" y="3968801"/>
                </a:cubicBezTo>
                <a:cubicBezTo>
                  <a:pt x="1250322" y="3968014"/>
                  <a:pt x="1248411" y="3967115"/>
                  <a:pt x="1246499" y="3966215"/>
                </a:cubicBezTo>
                <a:cubicBezTo>
                  <a:pt x="1243462" y="3963628"/>
                  <a:pt x="1240313" y="3961154"/>
                  <a:pt x="1237277" y="3958680"/>
                </a:cubicBezTo>
                <a:cubicBezTo>
                  <a:pt x="1239301" y="3959467"/>
                  <a:pt x="1241213" y="3960254"/>
                  <a:pt x="1243125" y="3961042"/>
                </a:cubicBezTo>
                <a:close/>
                <a:moveTo>
                  <a:pt x="1262918" y="3969251"/>
                </a:moveTo>
                <a:cubicBezTo>
                  <a:pt x="1265392" y="3970263"/>
                  <a:pt x="1267754" y="3971276"/>
                  <a:pt x="1270003" y="3972175"/>
                </a:cubicBezTo>
                <a:cubicBezTo>
                  <a:pt x="1273489" y="3975212"/>
                  <a:pt x="1276975" y="3978248"/>
                  <a:pt x="1280349" y="3981284"/>
                </a:cubicBezTo>
                <a:cubicBezTo>
                  <a:pt x="1278100" y="3980272"/>
                  <a:pt x="1275851" y="3979260"/>
                  <a:pt x="1273377" y="3978135"/>
                </a:cubicBezTo>
                <a:cubicBezTo>
                  <a:pt x="1269890" y="3975212"/>
                  <a:pt x="1266404" y="3972288"/>
                  <a:pt x="1262918" y="3969251"/>
                </a:cubicBezTo>
                <a:close/>
                <a:moveTo>
                  <a:pt x="1511003" y="4181237"/>
                </a:moveTo>
                <a:cubicBezTo>
                  <a:pt x="1504143" y="4174152"/>
                  <a:pt x="1497170" y="4166955"/>
                  <a:pt x="1490085" y="4159757"/>
                </a:cubicBezTo>
                <a:cubicBezTo>
                  <a:pt x="1490535" y="4159982"/>
                  <a:pt x="1490985" y="4160207"/>
                  <a:pt x="1491435" y="4160432"/>
                </a:cubicBezTo>
                <a:cubicBezTo>
                  <a:pt x="1498183" y="4167517"/>
                  <a:pt x="1504930" y="4174490"/>
                  <a:pt x="1511453" y="4181462"/>
                </a:cubicBezTo>
                <a:cubicBezTo>
                  <a:pt x="1511340" y="4181462"/>
                  <a:pt x="1511228" y="4181349"/>
                  <a:pt x="1511003" y="4181237"/>
                </a:cubicBezTo>
                <a:close/>
                <a:moveTo>
                  <a:pt x="1509429" y="4169541"/>
                </a:moveTo>
                <a:cubicBezTo>
                  <a:pt x="1510778" y="4170216"/>
                  <a:pt x="1512128" y="4170891"/>
                  <a:pt x="1513365" y="4171453"/>
                </a:cubicBezTo>
                <a:cubicBezTo>
                  <a:pt x="1520224" y="4178875"/>
                  <a:pt x="1527085" y="4186298"/>
                  <a:pt x="1533720" y="4193607"/>
                </a:cubicBezTo>
                <a:cubicBezTo>
                  <a:pt x="1532595" y="4193045"/>
                  <a:pt x="1531470" y="4192371"/>
                  <a:pt x="1530346" y="4191808"/>
                </a:cubicBezTo>
                <a:cubicBezTo>
                  <a:pt x="1523486" y="4184498"/>
                  <a:pt x="1516513" y="4177076"/>
                  <a:pt x="1509429" y="4169541"/>
                </a:cubicBezTo>
                <a:close/>
                <a:moveTo>
                  <a:pt x="1528547" y="4178763"/>
                </a:moveTo>
                <a:cubicBezTo>
                  <a:pt x="1530234" y="4179550"/>
                  <a:pt x="1532033" y="4180337"/>
                  <a:pt x="1533720" y="4181125"/>
                </a:cubicBezTo>
                <a:cubicBezTo>
                  <a:pt x="1540580" y="4188772"/>
                  <a:pt x="1547440" y="4196419"/>
                  <a:pt x="1554075" y="4204066"/>
                </a:cubicBezTo>
                <a:cubicBezTo>
                  <a:pt x="1552500" y="4203279"/>
                  <a:pt x="1551038" y="4202492"/>
                  <a:pt x="1549464" y="4201705"/>
                </a:cubicBezTo>
                <a:cubicBezTo>
                  <a:pt x="1542604" y="4194170"/>
                  <a:pt x="1535632" y="4186522"/>
                  <a:pt x="1528547" y="4178763"/>
                </a:cubicBezTo>
                <a:close/>
                <a:moveTo>
                  <a:pt x="1547665" y="4187535"/>
                </a:moveTo>
                <a:cubicBezTo>
                  <a:pt x="1549689" y="4188434"/>
                  <a:pt x="1551713" y="4189334"/>
                  <a:pt x="1553850" y="4190234"/>
                </a:cubicBezTo>
                <a:cubicBezTo>
                  <a:pt x="1560822" y="4198218"/>
                  <a:pt x="1567570" y="4206091"/>
                  <a:pt x="1574318" y="4213850"/>
                </a:cubicBezTo>
                <a:cubicBezTo>
                  <a:pt x="1572406" y="4212951"/>
                  <a:pt x="1570494" y="4212051"/>
                  <a:pt x="1568695" y="4211151"/>
                </a:cubicBezTo>
                <a:cubicBezTo>
                  <a:pt x="1561722" y="4203392"/>
                  <a:pt x="1554750" y="4195407"/>
                  <a:pt x="1547665" y="4187535"/>
                </a:cubicBezTo>
                <a:close/>
                <a:moveTo>
                  <a:pt x="1585788" y="4227458"/>
                </a:moveTo>
                <a:cubicBezTo>
                  <a:pt x="1592536" y="4235330"/>
                  <a:pt x="1599059" y="4243090"/>
                  <a:pt x="1605581" y="4250849"/>
                </a:cubicBezTo>
                <a:cubicBezTo>
                  <a:pt x="1604007" y="4250062"/>
                  <a:pt x="1602545" y="4249387"/>
                  <a:pt x="1600970" y="4248600"/>
                </a:cubicBezTo>
                <a:cubicBezTo>
                  <a:pt x="1594335" y="4240841"/>
                  <a:pt x="1587588" y="4233081"/>
                  <a:pt x="1580615" y="4225096"/>
                </a:cubicBezTo>
                <a:cubicBezTo>
                  <a:pt x="1582415" y="4225883"/>
                  <a:pt x="1584101" y="4226671"/>
                  <a:pt x="1585788" y="4227458"/>
                </a:cubicBezTo>
                <a:close/>
                <a:moveTo>
                  <a:pt x="1615927" y="4263220"/>
                </a:moveTo>
                <a:cubicBezTo>
                  <a:pt x="1622787" y="4271542"/>
                  <a:pt x="1629648" y="4279751"/>
                  <a:pt x="1636283" y="4287736"/>
                </a:cubicBezTo>
                <a:cubicBezTo>
                  <a:pt x="1635158" y="4287174"/>
                  <a:pt x="1634033" y="4286499"/>
                  <a:pt x="1632796" y="4285937"/>
                </a:cubicBezTo>
                <a:cubicBezTo>
                  <a:pt x="1625936" y="4277840"/>
                  <a:pt x="1618964" y="4269630"/>
                  <a:pt x="1611879" y="4261196"/>
                </a:cubicBezTo>
                <a:cubicBezTo>
                  <a:pt x="1613228" y="4261870"/>
                  <a:pt x="1614578" y="4262545"/>
                  <a:pt x="1615927" y="4263220"/>
                </a:cubicBezTo>
                <a:close/>
                <a:moveTo>
                  <a:pt x="1628973" y="4269405"/>
                </a:moveTo>
                <a:cubicBezTo>
                  <a:pt x="1630660" y="4270192"/>
                  <a:pt x="1632459" y="4271092"/>
                  <a:pt x="1634146" y="4271879"/>
                </a:cubicBezTo>
                <a:cubicBezTo>
                  <a:pt x="1641006" y="4280314"/>
                  <a:pt x="1647753" y="4288636"/>
                  <a:pt x="1654276" y="4296958"/>
                </a:cubicBezTo>
                <a:cubicBezTo>
                  <a:pt x="1652702" y="4296170"/>
                  <a:pt x="1651127" y="4295383"/>
                  <a:pt x="1649553" y="4294596"/>
                </a:cubicBezTo>
                <a:cubicBezTo>
                  <a:pt x="1642918" y="4286274"/>
                  <a:pt x="1635945" y="4277952"/>
                  <a:pt x="1628973" y="4269405"/>
                </a:cubicBezTo>
                <a:close/>
                <a:moveTo>
                  <a:pt x="1646404" y="4277502"/>
                </a:moveTo>
                <a:cubicBezTo>
                  <a:pt x="1648428" y="4278402"/>
                  <a:pt x="1650565" y="4279414"/>
                  <a:pt x="1652589" y="4280314"/>
                </a:cubicBezTo>
                <a:cubicBezTo>
                  <a:pt x="1659337" y="4288973"/>
                  <a:pt x="1665972" y="4297408"/>
                  <a:pt x="1672494" y="4305842"/>
                </a:cubicBezTo>
                <a:cubicBezTo>
                  <a:pt x="1670583" y="4304942"/>
                  <a:pt x="1668783" y="4304043"/>
                  <a:pt x="1666871" y="4303143"/>
                </a:cubicBezTo>
                <a:cubicBezTo>
                  <a:pt x="1660236" y="4294709"/>
                  <a:pt x="1653376" y="4286162"/>
                  <a:pt x="1646404" y="4277502"/>
                </a:cubicBezTo>
                <a:close/>
                <a:moveTo>
                  <a:pt x="1664285" y="4285487"/>
                </a:moveTo>
                <a:cubicBezTo>
                  <a:pt x="1666647" y="4286499"/>
                  <a:pt x="1669008" y="4287511"/>
                  <a:pt x="1671370" y="4288636"/>
                </a:cubicBezTo>
                <a:cubicBezTo>
                  <a:pt x="1678117" y="4297408"/>
                  <a:pt x="1684640" y="4306067"/>
                  <a:pt x="1691163" y="4314614"/>
                </a:cubicBezTo>
                <a:cubicBezTo>
                  <a:pt x="1689026" y="4313602"/>
                  <a:pt x="1686777" y="4312590"/>
                  <a:pt x="1684528" y="4311578"/>
                </a:cubicBezTo>
                <a:cubicBezTo>
                  <a:pt x="1677892" y="4302918"/>
                  <a:pt x="1671145" y="4294259"/>
                  <a:pt x="1664285" y="4285487"/>
                </a:cubicBezTo>
                <a:close/>
                <a:moveTo>
                  <a:pt x="1700722" y="4301006"/>
                </a:moveTo>
                <a:cubicBezTo>
                  <a:pt x="1703533" y="4302131"/>
                  <a:pt x="1706345" y="4303368"/>
                  <a:pt x="1709156" y="4304493"/>
                </a:cubicBezTo>
                <a:cubicBezTo>
                  <a:pt x="1715679" y="4313489"/>
                  <a:pt x="1722201" y="4322486"/>
                  <a:pt x="1728499" y="4331370"/>
                </a:cubicBezTo>
                <a:cubicBezTo>
                  <a:pt x="1725800" y="4330246"/>
                  <a:pt x="1723101" y="4329009"/>
                  <a:pt x="1720402" y="4327884"/>
                </a:cubicBezTo>
                <a:cubicBezTo>
                  <a:pt x="1713992" y="4319000"/>
                  <a:pt x="1707469" y="4310116"/>
                  <a:pt x="1700722" y="4301006"/>
                </a:cubicBezTo>
                <a:close/>
                <a:moveTo>
                  <a:pt x="1736709" y="4342729"/>
                </a:moveTo>
                <a:cubicBezTo>
                  <a:pt x="1742894" y="4351501"/>
                  <a:pt x="1748967" y="4360160"/>
                  <a:pt x="1754927" y="4368594"/>
                </a:cubicBezTo>
                <a:cubicBezTo>
                  <a:pt x="1752453" y="4367470"/>
                  <a:pt x="1749866" y="4366345"/>
                  <a:pt x="1747392" y="4365108"/>
                </a:cubicBezTo>
                <a:cubicBezTo>
                  <a:pt x="1741319" y="4356674"/>
                  <a:pt x="1735134" y="4348014"/>
                  <a:pt x="1728836" y="4339355"/>
                </a:cubicBezTo>
                <a:cubicBezTo>
                  <a:pt x="1731536" y="4340592"/>
                  <a:pt x="1734122" y="4341717"/>
                  <a:pt x="1736709" y="4342729"/>
                </a:cubicBezTo>
                <a:close/>
                <a:moveTo>
                  <a:pt x="1746830" y="4347002"/>
                </a:moveTo>
                <a:cubicBezTo>
                  <a:pt x="1749642" y="4348127"/>
                  <a:pt x="1752453" y="4349364"/>
                  <a:pt x="1755264" y="4350488"/>
                </a:cubicBezTo>
                <a:cubicBezTo>
                  <a:pt x="1761450" y="4359373"/>
                  <a:pt x="1767410" y="4368257"/>
                  <a:pt x="1773370" y="4376916"/>
                </a:cubicBezTo>
                <a:cubicBezTo>
                  <a:pt x="1770671" y="4375679"/>
                  <a:pt x="1767860" y="4374555"/>
                  <a:pt x="1765161" y="4373318"/>
                </a:cubicBezTo>
                <a:cubicBezTo>
                  <a:pt x="1759200" y="4364658"/>
                  <a:pt x="1753128" y="4355886"/>
                  <a:pt x="1746830" y="4347002"/>
                </a:cubicBezTo>
                <a:close/>
                <a:moveTo>
                  <a:pt x="1764936" y="4354425"/>
                </a:moveTo>
                <a:cubicBezTo>
                  <a:pt x="1767972" y="4355662"/>
                  <a:pt x="1771009" y="4356786"/>
                  <a:pt x="1774045" y="4358023"/>
                </a:cubicBezTo>
                <a:cubicBezTo>
                  <a:pt x="1780230" y="4367132"/>
                  <a:pt x="1786191" y="4376129"/>
                  <a:pt x="1792151" y="4385014"/>
                </a:cubicBezTo>
                <a:cubicBezTo>
                  <a:pt x="1789227" y="4383776"/>
                  <a:pt x="1786303" y="4382539"/>
                  <a:pt x="1783267" y="4381190"/>
                </a:cubicBezTo>
                <a:cubicBezTo>
                  <a:pt x="1777306" y="4372418"/>
                  <a:pt x="1771234" y="4363421"/>
                  <a:pt x="1764936" y="4354425"/>
                </a:cubicBezTo>
                <a:close/>
                <a:moveTo>
                  <a:pt x="1783492" y="4361622"/>
                </a:moveTo>
                <a:cubicBezTo>
                  <a:pt x="1786641" y="4362859"/>
                  <a:pt x="1789902" y="4364096"/>
                  <a:pt x="1793051" y="4365333"/>
                </a:cubicBezTo>
                <a:cubicBezTo>
                  <a:pt x="1799124" y="4374555"/>
                  <a:pt x="1805084" y="4383776"/>
                  <a:pt x="1810932" y="4392886"/>
                </a:cubicBezTo>
                <a:cubicBezTo>
                  <a:pt x="1807783" y="4391649"/>
                  <a:pt x="1804747" y="4390299"/>
                  <a:pt x="1801598" y="4389062"/>
                </a:cubicBezTo>
                <a:cubicBezTo>
                  <a:pt x="1795637" y="4379953"/>
                  <a:pt x="1789677" y="4370844"/>
                  <a:pt x="1783492" y="4361622"/>
                </a:cubicBezTo>
                <a:close/>
                <a:moveTo>
                  <a:pt x="1817567" y="4403007"/>
                </a:moveTo>
                <a:cubicBezTo>
                  <a:pt x="1823415" y="4412116"/>
                  <a:pt x="1829150" y="4421113"/>
                  <a:pt x="1834661" y="4429885"/>
                </a:cubicBezTo>
                <a:cubicBezTo>
                  <a:pt x="1831737" y="4428647"/>
                  <a:pt x="1828700" y="4427411"/>
                  <a:pt x="1825777" y="4426061"/>
                </a:cubicBezTo>
                <a:cubicBezTo>
                  <a:pt x="1820154" y="4417289"/>
                  <a:pt x="1814306" y="4408292"/>
                  <a:pt x="1808345" y="4399183"/>
                </a:cubicBezTo>
                <a:cubicBezTo>
                  <a:pt x="1811382" y="4400533"/>
                  <a:pt x="1814418" y="4401770"/>
                  <a:pt x="1817567" y="4403007"/>
                </a:cubicBezTo>
                <a:close/>
                <a:moveTo>
                  <a:pt x="1841746" y="4441131"/>
                </a:moveTo>
                <a:cubicBezTo>
                  <a:pt x="1847144" y="4449678"/>
                  <a:pt x="1852429" y="4458112"/>
                  <a:pt x="1857490" y="4466434"/>
                </a:cubicBezTo>
                <a:cubicBezTo>
                  <a:pt x="1854678" y="4465197"/>
                  <a:pt x="1851867" y="4463960"/>
                  <a:pt x="1849055" y="4462610"/>
                </a:cubicBezTo>
                <a:cubicBezTo>
                  <a:pt x="1843882" y="4454401"/>
                  <a:pt x="1838484" y="4445966"/>
                  <a:pt x="1833086" y="4437419"/>
                </a:cubicBezTo>
                <a:cubicBezTo>
                  <a:pt x="1835898" y="4438657"/>
                  <a:pt x="1838822" y="4439893"/>
                  <a:pt x="1841746" y="4441131"/>
                </a:cubicBezTo>
                <a:close/>
                <a:moveTo>
                  <a:pt x="1850742" y="4444842"/>
                </a:moveTo>
                <a:cubicBezTo>
                  <a:pt x="1853779" y="4446079"/>
                  <a:pt x="1856928" y="4447316"/>
                  <a:pt x="1859964" y="4448553"/>
                </a:cubicBezTo>
                <a:cubicBezTo>
                  <a:pt x="1865250" y="4457212"/>
                  <a:pt x="1870535" y="4465871"/>
                  <a:pt x="1875596" y="4474306"/>
                </a:cubicBezTo>
                <a:cubicBezTo>
                  <a:pt x="1872559" y="4473069"/>
                  <a:pt x="1869636" y="4471720"/>
                  <a:pt x="1866599" y="4470370"/>
                </a:cubicBezTo>
                <a:cubicBezTo>
                  <a:pt x="1861426" y="4462048"/>
                  <a:pt x="1856140" y="4453501"/>
                  <a:pt x="1850742" y="4444842"/>
                </a:cubicBezTo>
                <a:close/>
                <a:moveTo>
                  <a:pt x="1868623" y="4452039"/>
                </a:moveTo>
                <a:cubicBezTo>
                  <a:pt x="1871885" y="4453276"/>
                  <a:pt x="1875146" y="4454626"/>
                  <a:pt x="1878295" y="4455863"/>
                </a:cubicBezTo>
                <a:cubicBezTo>
                  <a:pt x="1883581" y="4464747"/>
                  <a:pt x="1888754" y="4473406"/>
                  <a:pt x="1893814" y="4482066"/>
                </a:cubicBezTo>
                <a:cubicBezTo>
                  <a:pt x="1890665" y="4480716"/>
                  <a:pt x="1887517" y="4479479"/>
                  <a:pt x="1884255" y="4478130"/>
                </a:cubicBezTo>
                <a:cubicBezTo>
                  <a:pt x="1879195" y="4469583"/>
                  <a:pt x="1874021" y="4460811"/>
                  <a:pt x="1868623" y="4452039"/>
                </a:cubicBezTo>
                <a:close/>
                <a:moveTo>
                  <a:pt x="1900449" y="4493199"/>
                </a:moveTo>
                <a:cubicBezTo>
                  <a:pt x="1905735" y="4502196"/>
                  <a:pt x="1910796" y="4511080"/>
                  <a:pt x="1915856" y="4519740"/>
                </a:cubicBezTo>
                <a:cubicBezTo>
                  <a:pt x="1912820" y="4518390"/>
                  <a:pt x="1909784" y="4517153"/>
                  <a:pt x="1906747" y="4515803"/>
                </a:cubicBezTo>
                <a:cubicBezTo>
                  <a:pt x="1901687" y="4507144"/>
                  <a:pt x="1896513" y="4498372"/>
                  <a:pt x="1891115" y="4489376"/>
                </a:cubicBezTo>
                <a:cubicBezTo>
                  <a:pt x="1894264" y="4490613"/>
                  <a:pt x="1897301" y="4491962"/>
                  <a:pt x="1900449" y="4493199"/>
                </a:cubicBezTo>
                <a:close/>
                <a:moveTo>
                  <a:pt x="1921592" y="4529749"/>
                </a:moveTo>
                <a:cubicBezTo>
                  <a:pt x="1926877" y="4538858"/>
                  <a:pt x="1931826" y="4547854"/>
                  <a:pt x="1936774" y="4556514"/>
                </a:cubicBezTo>
                <a:cubicBezTo>
                  <a:pt x="1933850" y="4555164"/>
                  <a:pt x="1930926" y="4553815"/>
                  <a:pt x="1928114" y="4552465"/>
                </a:cubicBezTo>
                <a:cubicBezTo>
                  <a:pt x="1923166" y="4543806"/>
                  <a:pt x="1918105" y="4535034"/>
                  <a:pt x="1912707" y="4525812"/>
                </a:cubicBezTo>
                <a:cubicBezTo>
                  <a:pt x="1915631" y="4527275"/>
                  <a:pt x="1918668" y="4528511"/>
                  <a:pt x="1921592" y="4529749"/>
                </a:cubicBezTo>
                <a:close/>
                <a:moveTo>
                  <a:pt x="1929914" y="4533235"/>
                </a:moveTo>
                <a:cubicBezTo>
                  <a:pt x="1933063" y="4534584"/>
                  <a:pt x="1936211" y="4535821"/>
                  <a:pt x="1939360" y="4537171"/>
                </a:cubicBezTo>
                <a:cubicBezTo>
                  <a:pt x="1944533" y="4546505"/>
                  <a:pt x="1949594" y="4555614"/>
                  <a:pt x="1954542" y="4564499"/>
                </a:cubicBezTo>
                <a:cubicBezTo>
                  <a:pt x="1951506" y="4563149"/>
                  <a:pt x="1948357" y="4561800"/>
                  <a:pt x="1945321" y="4560450"/>
                </a:cubicBezTo>
                <a:cubicBezTo>
                  <a:pt x="1940260" y="4551566"/>
                  <a:pt x="1935199" y="4542569"/>
                  <a:pt x="1929914" y="4533235"/>
                </a:cubicBezTo>
                <a:close/>
                <a:moveTo>
                  <a:pt x="1960278" y="4575070"/>
                </a:moveTo>
                <a:cubicBezTo>
                  <a:pt x="1965226" y="4584179"/>
                  <a:pt x="1970062" y="4593063"/>
                  <a:pt x="1974672" y="4601610"/>
                </a:cubicBezTo>
                <a:cubicBezTo>
                  <a:pt x="1971749" y="4600260"/>
                  <a:pt x="1968825" y="4598911"/>
                  <a:pt x="1965788" y="4597562"/>
                </a:cubicBezTo>
                <a:cubicBezTo>
                  <a:pt x="1961177" y="4589127"/>
                  <a:pt x="1956229" y="4580243"/>
                  <a:pt x="1951281" y="4571134"/>
                </a:cubicBezTo>
                <a:cubicBezTo>
                  <a:pt x="1954205" y="4572483"/>
                  <a:pt x="1957241" y="4573832"/>
                  <a:pt x="1960278" y="4575070"/>
                </a:cubicBezTo>
                <a:close/>
                <a:moveTo>
                  <a:pt x="1968375" y="4578556"/>
                </a:moveTo>
                <a:cubicBezTo>
                  <a:pt x="1971524" y="4579905"/>
                  <a:pt x="1974785" y="4581255"/>
                  <a:pt x="1977934" y="4582492"/>
                </a:cubicBezTo>
                <a:cubicBezTo>
                  <a:pt x="1982882" y="4591713"/>
                  <a:pt x="1987605" y="4600710"/>
                  <a:pt x="1992104" y="4609482"/>
                </a:cubicBezTo>
                <a:cubicBezTo>
                  <a:pt x="1988955" y="4608133"/>
                  <a:pt x="1985918" y="4606783"/>
                  <a:pt x="1982770" y="4605321"/>
                </a:cubicBezTo>
                <a:cubicBezTo>
                  <a:pt x="1978159" y="4596662"/>
                  <a:pt x="1973323" y="4587665"/>
                  <a:pt x="1968375" y="4578556"/>
                </a:cubicBezTo>
                <a:close/>
                <a:moveTo>
                  <a:pt x="1997277" y="4619266"/>
                </a:moveTo>
                <a:cubicBezTo>
                  <a:pt x="2002000" y="4628488"/>
                  <a:pt x="2006723" y="4637372"/>
                  <a:pt x="2011109" y="4646032"/>
                </a:cubicBezTo>
                <a:cubicBezTo>
                  <a:pt x="2008073" y="4644682"/>
                  <a:pt x="2005149" y="4643220"/>
                  <a:pt x="2002113" y="4641871"/>
                </a:cubicBezTo>
                <a:cubicBezTo>
                  <a:pt x="1997727" y="4633324"/>
                  <a:pt x="1993003" y="4624552"/>
                  <a:pt x="1988168" y="4615330"/>
                </a:cubicBezTo>
                <a:cubicBezTo>
                  <a:pt x="1991092" y="4616679"/>
                  <a:pt x="1994240" y="4618029"/>
                  <a:pt x="1997277" y="4619266"/>
                </a:cubicBezTo>
                <a:close/>
                <a:moveTo>
                  <a:pt x="2005036" y="4622640"/>
                </a:moveTo>
                <a:cubicBezTo>
                  <a:pt x="2008298" y="4623990"/>
                  <a:pt x="2011447" y="4625339"/>
                  <a:pt x="2014708" y="4626688"/>
                </a:cubicBezTo>
                <a:cubicBezTo>
                  <a:pt x="2019431" y="4636022"/>
                  <a:pt x="2023930" y="4645019"/>
                  <a:pt x="2028428" y="4653903"/>
                </a:cubicBezTo>
                <a:cubicBezTo>
                  <a:pt x="2025279" y="4652554"/>
                  <a:pt x="2022130" y="4651092"/>
                  <a:pt x="2018869" y="4649743"/>
                </a:cubicBezTo>
                <a:cubicBezTo>
                  <a:pt x="2014483" y="4640858"/>
                  <a:pt x="2009872" y="4631974"/>
                  <a:pt x="2005036" y="4622640"/>
                </a:cubicBezTo>
                <a:close/>
                <a:moveTo>
                  <a:pt x="2033376" y="4663800"/>
                </a:moveTo>
                <a:cubicBezTo>
                  <a:pt x="2037875" y="4672909"/>
                  <a:pt x="2042148" y="4681569"/>
                  <a:pt x="2046197" y="4689891"/>
                </a:cubicBezTo>
                <a:cubicBezTo>
                  <a:pt x="2043160" y="4688541"/>
                  <a:pt x="2040124" y="4687079"/>
                  <a:pt x="2036975" y="4685617"/>
                </a:cubicBezTo>
                <a:cubicBezTo>
                  <a:pt x="2032926" y="4677408"/>
                  <a:pt x="2028653" y="4668861"/>
                  <a:pt x="2024042" y="4659752"/>
                </a:cubicBezTo>
                <a:cubicBezTo>
                  <a:pt x="2027191" y="4661101"/>
                  <a:pt x="2030227" y="4662450"/>
                  <a:pt x="2033376" y="4663800"/>
                </a:cubicBezTo>
                <a:close/>
                <a:moveTo>
                  <a:pt x="2040911" y="4666949"/>
                </a:moveTo>
                <a:cubicBezTo>
                  <a:pt x="2103438" y="4693039"/>
                  <a:pt x="2158993" y="4708446"/>
                  <a:pt x="2196330" y="4708446"/>
                </a:cubicBezTo>
                <a:cubicBezTo>
                  <a:pt x="2258520" y="4708446"/>
                  <a:pt x="2372441" y="4655365"/>
                  <a:pt x="2486700" y="4573158"/>
                </a:cubicBezTo>
                <a:cubicBezTo>
                  <a:pt x="2608268" y="4485664"/>
                  <a:pt x="2696886" y="4389624"/>
                  <a:pt x="2723651" y="4316188"/>
                </a:cubicBezTo>
                <a:cubicBezTo>
                  <a:pt x="2802485" y="4100154"/>
                  <a:pt x="2982083" y="3873098"/>
                  <a:pt x="3177425" y="3633560"/>
                </a:cubicBezTo>
                <a:lnTo>
                  <a:pt x="3189345" y="3633560"/>
                </a:lnTo>
                <a:cubicBezTo>
                  <a:pt x="2999514" y="3880296"/>
                  <a:pt x="2824640" y="4114211"/>
                  <a:pt x="2743107" y="4337668"/>
                </a:cubicBezTo>
                <a:cubicBezTo>
                  <a:pt x="2682491" y="4503658"/>
                  <a:pt x="2352536" y="4740610"/>
                  <a:pt x="2219496" y="4740610"/>
                </a:cubicBezTo>
                <a:cubicBezTo>
                  <a:pt x="2179911" y="4740610"/>
                  <a:pt x="2120645" y="4723404"/>
                  <a:pt x="2053619" y="4693377"/>
                </a:cubicBezTo>
                <a:cubicBezTo>
                  <a:pt x="2049795" y="4684942"/>
                  <a:pt x="2045409" y="4676171"/>
                  <a:pt x="2040911" y="4666949"/>
                </a:cubicBezTo>
                <a:close/>
                <a:moveTo>
                  <a:pt x="2219609" y="4748257"/>
                </a:moveTo>
                <a:cubicBezTo>
                  <a:pt x="2353548" y="4748257"/>
                  <a:pt x="2686090" y="4509168"/>
                  <a:pt x="2747268" y="4341604"/>
                </a:cubicBezTo>
                <a:cubicBezTo>
                  <a:pt x="2829026" y="4117473"/>
                  <a:pt x="3005699" y="3882095"/>
                  <a:pt x="3196992" y="3633673"/>
                </a:cubicBezTo>
                <a:lnTo>
                  <a:pt x="3209250" y="3633673"/>
                </a:lnTo>
                <a:cubicBezTo>
                  <a:pt x="3023355" y="3889405"/>
                  <a:pt x="2851293" y="4131643"/>
                  <a:pt x="2766836" y="4363084"/>
                </a:cubicBezTo>
                <a:cubicBezTo>
                  <a:pt x="2702622" y="4539195"/>
                  <a:pt x="2377502" y="4780533"/>
                  <a:pt x="2242888" y="4780533"/>
                </a:cubicBezTo>
                <a:cubicBezTo>
                  <a:pt x="2201503" y="4780533"/>
                  <a:pt x="2140100" y="4761977"/>
                  <a:pt x="2071050" y="4729701"/>
                </a:cubicBezTo>
                <a:cubicBezTo>
                  <a:pt x="2067227" y="4721604"/>
                  <a:pt x="2063065" y="4712720"/>
                  <a:pt x="2058567" y="4703498"/>
                </a:cubicBezTo>
                <a:cubicBezTo>
                  <a:pt x="2123119" y="4731613"/>
                  <a:pt x="2180698" y="4748257"/>
                  <a:pt x="2219609" y="4748257"/>
                </a:cubicBezTo>
                <a:close/>
                <a:moveTo>
                  <a:pt x="3202840" y="3626025"/>
                </a:moveTo>
                <a:cubicBezTo>
                  <a:pt x="3205090" y="3623214"/>
                  <a:pt x="3207226" y="3620290"/>
                  <a:pt x="3209476" y="3617479"/>
                </a:cubicBezTo>
                <a:cubicBezTo>
                  <a:pt x="3213411" y="3617366"/>
                  <a:pt x="3217348" y="3617254"/>
                  <a:pt x="3221284" y="3617029"/>
                </a:cubicBezTo>
                <a:cubicBezTo>
                  <a:pt x="3219147" y="3620065"/>
                  <a:pt x="3216898" y="3622989"/>
                  <a:pt x="3214761" y="3626025"/>
                </a:cubicBezTo>
                <a:lnTo>
                  <a:pt x="3202840" y="3626025"/>
                </a:lnTo>
                <a:close/>
                <a:moveTo>
                  <a:pt x="3228706" y="3616691"/>
                </a:moveTo>
                <a:cubicBezTo>
                  <a:pt x="3232754" y="3616579"/>
                  <a:pt x="3236803" y="3616354"/>
                  <a:pt x="3240739" y="3616241"/>
                </a:cubicBezTo>
                <a:cubicBezTo>
                  <a:pt x="3238490" y="3619503"/>
                  <a:pt x="3236353" y="3622652"/>
                  <a:pt x="3234104" y="3625913"/>
                </a:cubicBezTo>
                <a:lnTo>
                  <a:pt x="3221958" y="3625913"/>
                </a:lnTo>
                <a:cubicBezTo>
                  <a:pt x="3224208" y="3622877"/>
                  <a:pt x="3226457" y="3619840"/>
                  <a:pt x="3228706" y="3616691"/>
                </a:cubicBezTo>
                <a:close/>
                <a:moveTo>
                  <a:pt x="3234441" y="3608932"/>
                </a:moveTo>
                <a:cubicBezTo>
                  <a:pt x="3236691" y="3605895"/>
                  <a:pt x="3238827" y="3602859"/>
                  <a:pt x="3241077" y="3599822"/>
                </a:cubicBezTo>
                <a:cubicBezTo>
                  <a:pt x="3245012" y="3599597"/>
                  <a:pt x="3248836" y="3599260"/>
                  <a:pt x="3252772" y="3599035"/>
                </a:cubicBezTo>
                <a:cubicBezTo>
                  <a:pt x="3250635" y="3602184"/>
                  <a:pt x="3248386" y="3605333"/>
                  <a:pt x="3246250" y="3608482"/>
                </a:cubicBezTo>
                <a:cubicBezTo>
                  <a:pt x="3242314" y="3608594"/>
                  <a:pt x="3238377" y="3608707"/>
                  <a:pt x="3234441" y="3608932"/>
                </a:cubicBezTo>
                <a:close/>
                <a:moveTo>
                  <a:pt x="3265705" y="3590376"/>
                </a:moveTo>
                <a:cubicBezTo>
                  <a:pt x="3267954" y="3587227"/>
                  <a:pt x="3270091" y="3583966"/>
                  <a:pt x="3272340" y="3580817"/>
                </a:cubicBezTo>
                <a:cubicBezTo>
                  <a:pt x="3276164" y="3580367"/>
                  <a:pt x="3280100" y="3580030"/>
                  <a:pt x="3283811" y="3579580"/>
                </a:cubicBezTo>
                <a:cubicBezTo>
                  <a:pt x="3281674" y="3582954"/>
                  <a:pt x="3279425" y="3586215"/>
                  <a:pt x="3277289" y="3589589"/>
                </a:cubicBezTo>
                <a:cubicBezTo>
                  <a:pt x="3273465" y="3589813"/>
                  <a:pt x="3269529" y="3590151"/>
                  <a:pt x="3265705" y="3590376"/>
                </a:cubicBezTo>
                <a:close/>
                <a:moveTo>
                  <a:pt x="3291121" y="3578680"/>
                </a:moveTo>
                <a:cubicBezTo>
                  <a:pt x="3295057" y="3578230"/>
                  <a:pt x="3298993" y="3577781"/>
                  <a:pt x="3302817" y="3577331"/>
                </a:cubicBezTo>
                <a:cubicBezTo>
                  <a:pt x="3300567" y="3580929"/>
                  <a:pt x="3298431" y="3584528"/>
                  <a:pt x="3296182" y="3588014"/>
                </a:cubicBezTo>
                <a:cubicBezTo>
                  <a:pt x="3292245" y="3588351"/>
                  <a:pt x="3288309" y="3588577"/>
                  <a:pt x="3284373" y="3588914"/>
                </a:cubicBezTo>
                <a:cubicBezTo>
                  <a:pt x="3286623" y="3585653"/>
                  <a:pt x="3288872" y="3582166"/>
                  <a:pt x="3291121" y="3578680"/>
                </a:cubicBezTo>
                <a:close/>
                <a:moveTo>
                  <a:pt x="3310014" y="3576656"/>
                </a:moveTo>
                <a:cubicBezTo>
                  <a:pt x="3314063" y="3576206"/>
                  <a:pt x="3317999" y="3575756"/>
                  <a:pt x="3321935" y="3575306"/>
                </a:cubicBezTo>
                <a:cubicBezTo>
                  <a:pt x="3319686" y="3579130"/>
                  <a:pt x="3317436" y="3582954"/>
                  <a:pt x="3315300" y="3586777"/>
                </a:cubicBezTo>
                <a:cubicBezTo>
                  <a:pt x="3311364" y="3587115"/>
                  <a:pt x="3307315" y="3587339"/>
                  <a:pt x="3303267" y="3587677"/>
                </a:cubicBezTo>
                <a:cubicBezTo>
                  <a:pt x="3305403" y="3583966"/>
                  <a:pt x="3307652" y="3580254"/>
                  <a:pt x="3310014" y="3576656"/>
                </a:cubicBezTo>
                <a:close/>
                <a:moveTo>
                  <a:pt x="3315187" y="3568221"/>
                </a:moveTo>
                <a:cubicBezTo>
                  <a:pt x="3317436" y="3564623"/>
                  <a:pt x="3319686" y="3560912"/>
                  <a:pt x="3321935" y="3557313"/>
                </a:cubicBezTo>
                <a:cubicBezTo>
                  <a:pt x="3325871" y="3556750"/>
                  <a:pt x="3329694" y="3556076"/>
                  <a:pt x="3333518" y="3555514"/>
                </a:cubicBezTo>
                <a:cubicBezTo>
                  <a:pt x="3331269" y="3559337"/>
                  <a:pt x="3329132" y="3563048"/>
                  <a:pt x="3326883" y="3566872"/>
                </a:cubicBezTo>
                <a:cubicBezTo>
                  <a:pt x="3322947" y="3567322"/>
                  <a:pt x="3319011" y="3567772"/>
                  <a:pt x="3315187" y="3568221"/>
                </a:cubicBezTo>
                <a:close/>
                <a:moveTo>
                  <a:pt x="3340491" y="3554389"/>
                </a:moveTo>
                <a:cubicBezTo>
                  <a:pt x="3344427" y="3553714"/>
                  <a:pt x="3348363" y="3553152"/>
                  <a:pt x="3352299" y="3552477"/>
                </a:cubicBezTo>
                <a:cubicBezTo>
                  <a:pt x="3350050" y="3556526"/>
                  <a:pt x="3347800" y="3560574"/>
                  <a:pt x="3345664" y="3564623"/>
                </a:cubicBezTo>
                <a:cubicBezTo>
                  <a:pt x="3341728" y="3565073"/>
                  <a:pt x="3337791" y="3565522"/>
                  <a:pt x="3333743" y="3566085"/>
                </a:cubicBezTo>
                <a:cubicBezTo>
                  <a:pt x="3335992" y="3562149"/>
                  <a:pt x="3338241" y="3558212"/>
                  <a:pt x="3340491" y="3554389"/>
                </a:cubicBezTo>
                <a:close/>
                <a:moveTo>
                  <a:pt x="3345439" y="3545842"/>
                </a:moveTo>
                <a:cubicBezTo>
                  <a:pt x="3347688" y="3542018"/>
                  <a:pt x="3349825" y="3538307"/>
                  <a:pt x="3352074" y="3534484"/>
                </a:cubicBezTo>
                <a:cubicBezTo>
                  <a:pt x="3355897" y="3533696"/>
                  <a:pt x="3359721" y="3532909"/>
                  <a:pt x="3363432" y="3532122"/>
                </a:cubicBezTo>
                <a:cubicBezTo>
                  <a:pt x="3361296" y="3536058"/>
                  <a:pt x="3359046" y="3539994"/>
                  <a:pt x="3356910" y="3543930"/>
                </a:cubicBezTo>
                <a:cubicBezTo>
                  <a:pt x="3353199" y="3544605"/>
                  <a:pt x="3349375" y="3545167"/>
                  <a:pt x="3345439" y="3545842"/>
                </a:cubicBezTo>
                <a:close/>
                <a:moveTo>
                  <a:pt x="3357134" y="3525712"/>
                </a:moveTo>
                <a:cubicBezTo>
                  <a:pt x="3359271" y="3522001"/>
                  <a:pt x="3361408" y="3518290"/>
                  <a:pt x="3363545" y="3514578"/>
                </a:cubicBezTo>
                <a:cubicBezTo>
                  <a:pt x="3367256" y="3513679"/>
                  <a:pt x="3370967" y="3512779"/>
                  <a:pt x="3374566" y="3511879"/>
                </a:cubicBezTo>
                <a:cubicBezTo>
                  <a:pt x="3372429" y="3515703"/>
                  <a:pt x="3370292" y="3519639"/>
                  <a:pt x="3368156" y="3523463"/>
                </a:cubicBezTo>
                <a:cubicBezTo>
                  <a:pt x="3364557" y="3524250"/>
                  <a:pt x="3360846" y="3524925"/>
                  <a:pt x="3357134" y="3525712"/>
                </a:cubicBezTo>
                <a:close/>
                <a:moveTo>
                  <a:pt x="3381876" y="3509967"/>
                </a:moveTo>
                <a:cubicBezTo>
                  <a:pt x="3385699" y="3508955"/>
                  <a:pt x="3389410" y="3508056"/>
                  <a:pt x="3393121" y="3507044"/>
                </a:cubicBezTo>
                <a:cubicBezTo>
                  <a:pt x="3390985" y="3511205"/>
                  <a:pt x="3388848" y="3515365"/>
                  <a:pt x="3386599" y="3519526"/>
                </a:cubicBezTo>
                <a:cubicBezTo>
                  <a:pt x="3382888" y="3520314"/>
                  <a:pt x="3379064" y="3521101"/>
                  <a:pt x="3375240" y="3521888"/>
                </a:cubicBezTo>
                <a:cubicBezTo>
                  <a:pt x="3377489" y="3517952"/>
                  <a:pt x="3379739" y="3514016"/>
                  <a:pt x="3381876" y="3509967"/>
                </a:cubicBezTo>
                <a:close/>
                <a:moveTo>
                  <a:pt x="3386936" y="3500746"/>
                </a:moveTo>
                <a:cubicBezTo>
                  <a:pt x="3389073" y="3496922"/>
                  <a:pt x="3391210" y="3492986"/>
                  <a:pt x="3393234" y="3489163"/>
                </a:cubicBezTo>
                <a:cubicBezTo>
                  <a:pt x="3396945" y="3488038"/>
                  <a:pt x="3400544" y="3486913"/>
                  <a:pt x="3404143" y="3485789"/>
                </a:cubicBezTo>
                <a:cubicBezTo>
                  <a:pt x="3402006" y="3489837"/>
                  <a:pt x="3399981" y="3493886"/>
                  <a:pt x="3397845" y="3497822"/>
                </a:cubicBezTo>
                <a:cubicBezTo>
                  <a:pt x="3394246" y="3498834"/>
                  <a:pt x="3390647" y="3499846"/>
                  <a:pt x="3386936" y="3500746"/>
                </a:cubicBezTo>
                <a:close/>
                <a:moveTo>
                  <a:pt x="3411452" y="3483540"/>
                </a:moveTo>
                <a:cubicBezTo>
                  <a:pt x="3415163" y="3482415"/>
                  <a:pt x="3418875" y="3481178"/>
                  <a:pt x="3422586" y="3480053"/>
                </a:cubicBezTo>
                <a:cubicBezTo>
                  <a:pt x="3420449" y="3484327"/>
                  <a:pt x="3418312" y="3488713"/>
                  <a:pt x="3416288" y="3492986"/>
                </a:cubicBezTo>
                <a:cubicBezTo>
                  <a:pt x="3412577" y="3493998"/>
                  <a:pt x="3408866" y="3495010"/>
                  <a:pt x="3405155" y="3496022"/>
                </a:cubicBezTo>
                <a:cubicBezTo>
                  <a:pt x="3407179" y="3491861"/>
                  <a:pt x="3409316" y="3487701"/>
                  <a:pt x="3411452" y="3483540"/>
                </a:cubicBezTo>
                <a:close/>
                <a:moveTo>
                  <a:pt x="3429558" y="3477804"/>
                </a:moveTo>
                <a:cubicBezTo>
                  <a:pt x="3433382" y="3476567"/>
                  <a:pt x="3437093" y="3475330"/>
                  <a:pt x="3440804" y="3474093"/>
                </a:cubicBezTo>
                <a:cubicBezTo>
                  <a:pt x="3438667" y="3478704"/>
                  <a:pt x="3436531" y="3483314"/>
                  <a:pt x="3434394" y="3487925"/>
                </a:cubicBezTo>
                <a:cubicBezTo>
                  <a:pt x="3430683" y="3489050"/>
                  <a:pt x="3426859" y="3490062"/>
                  <a:pt x="3423036" y="3491074"/>
                </a:cubicBezTo>
                <a:cubicBezTo>
                  <a:pt x="3425285" y="3486688"/>
                  <a:pt x="3427421" y="3482190"/>
                  <a:pt x="3429558" y="3477804"/>
                </a:cubicBezTo>
                <a:close/>
                <a:moveTo>
                  <a:pt x="3434394" y="3468020"/>
                </a:moveTo>
                <a:cubicBezTo>
                  <a:pt x="3436531" y="3463747"/>
                  <a:pt x="3438555" y="3459361"/>
                  <a:pt x="3440692" y="3455087"/>
                </a:cubicBezTo>
                <a:cubicBezTo>
                  <a:pt x="3444403" y="3453738"/>
                  <a:pt x="3448002" y="3452276"/>
                  <a:pt x="3451600" y="3450926"/>
                </a:cubicBezTo>
                <a:cubicBezTo>
                  <a:pt x="3449576" y="3455425"/>
                  <a:pt x="3447439" y="3459923"/>
                  <a:pt x="3445415" y="3464309"/>
                </a:cubicBezTo>
                <a:cubicBezTo>
                  <a:pt x="3441704" y="3465659"/>
                  <a:pt x="3438105" y="3466783"/>
                  <a:pt x="3434394" y="3468020"/>
                </a:cubicBezTo>
                <a:close/>
                <a:moveTo>
                  <a:pt x="3445640" y="3444854"/>
                </a:moveTo>
                <a:cubicBezTo>
                  <a:pt x="3447664" y="3440693"/>
                  <a:pt x="3449688" y="3436531"/>
                  <a:pt x="3451713" y="3432370"/>
                </a:cubicBezTo>
                <a:cubicBezTo>
                  <a:pt x="3455311" y="3430796"/>
                  <a:pt x="3458798" y="3429334"/>
                  <a:pt x="3462284" y="3427760"/>
                </a:cubicBezTo>
                <a:cubicBezTo>
                  <a:pt x="3460260" y="3432033"/>
                  <a:pt x="3458348" y="3436419"/>
                  <a:pt x="3456324" y="3440693"/>
                </a:cubicBezTo>
                <a:cubicBezTo>
                  <a:pt x="3452837" y="3442154"/>
                  <a:pt x="3449239" y="3443504"/>
                  <a:pt x="3445640" y="3444854"/>
                </a:cubicBezTo>
                <a:close/>
                <a:moveTo>
                  <a:pt x="3456661" y="3422249"/>
                </a:moveTo>
                <a:cubicBezTo>
                  <a:pt x="3458685" y="3417976"/>
                  <a:pt x="3460822" y="3413702"/>
                  <a:pt x="3462846" y="3409541"/>
                </a:cubicBezTo>
                <a:cubicBezTo>
                  <a:pt x="3466220" y="3407854"/>
                  <a:pt x="3469594" y="3406280"/>
                  <a:pt x="3472968" y="3404593"/>
                </a:cubicBezTo>
                <a:cubicBezTo>
                  <a:pt x="3470943" y="3408979"/>
                  <a:pt x="3468919" y="3413365"/>
                  <a:pt x="3466895" y="3417751"/>
                </a:cubicBezTo>
                <a:cubicBezTo>
                  <a:pt x="3463521" y="3419213"/>
                  <a:pt x="3460147" y="3420787"/>
                  <a:pt x="3456661" y="3422249"/>
                </a:cubicBezTo>
                <a:close/>
                <a:moveTo>
                  <a:pt x="3468019" y="3398858"/>
                </a:moveTo>
                <a:cubicBezTo>
                  <a:pt x="3470156" y="3394472"/>
                  <a:pt x="3472293" y="3389973"/>
                  <a:pt x="3474430" y="3385587"/>
                </a:cubicBezTo>
                <a:cubicBezTo>
                  <a:pt x="3477691" y="3383788"/>
                  <a:pt x="3480952" y="3381989"/>
                  <a:pt x="3484101" y="3380302"/>
                </a:cubicBezTo>
                <a:cubicBezTo>
                  <a:pt x="3481964" y="3384913"/>
                  <a:pt x="3479940" y="3389523"/>
                  <a:pt x="3477803" y="3394022"/>
                </a:cubicBezTo>
                <a:cubicBezTo>
                  <a:pt x="3474542" y="3395596"/>
                  <a:pt x="3471281" y="3397171"/>
                  <a:pt x="3468019" y="3398858"/>
                </a:cubicBezTo>
                <a:close/>
                <a:moveTo>
                  <a:pt x="3479378" y="3375129"/>
                </a:moveTo>
                <a:cubicBezTo>
                  <a:pt x="3481514" y="3370743"/>
                  <a:pt x="3483539" y="3366469"/>
                  <a:pt x="3485676" y="3362083"/>
                </a:cubicBezTo>
                <a:cubicBezTo>
                  <a:pt x="3488712" y="3360172"/>
                  <a:pt x="3491861" y="3358372"/>
                  <a:pt x="3494785" y="3356460"/>
                </a:cubicBezTo>
                <a:cubicBezTo>
                  <a:pt x="3492760" y="3360959"/>
                  <a:pt x="3490736" y="3365345"/>
                  <a:pt x="3488712" y="3369843"/>
                </a:cubicBezTo>
                <a:cubicBezTo>
                  <a:pt x="3485676" y="3371642"/>
                  <a:pt x="3482527" y="3373442"/>
                  <a:pt x="3479378" y="3375129"/>
                </a:cubicBezTo>
                <a:close/>
                <a:moveTo>
                  <a:pt x="3490849" y="3351287"/>
                </a:moveTo>
                <a:cubicBezTo>
                  <a:pt x="3492873" y="3347126"/>
                  <a:pt x="3494897" y="3342965"/>
                  <a:pt x="3496809" y="3338692"/>
                </a:cubicBezTo>
                <a:cubicBezTo>
                  <a:pt x="3499733" y="3336780"/>
                  <a:pt x="3502657" y="3334756"/>
                  <a:pt x="3505581" y="3332844"/>
                </a:cubicBezTo>
                <a:cubicBezTo>
                  <a:pt x="3503669" y="3337117"/>
                  <a:pt x="3501645" y="3341503"/>
                  <a:pt x="3499733" y="3345777"/>
                </a:cubicBezTo>
                <a:cubicBezTo>
                  <a:pt x="3496809" y="3347576"/>
                  <a:pt x="3493885" y="3349488"/>
                  <a:pt x="3490849" y="3351287"/>
                </a:cubicBezTo>
                <a:close/>
                <a:moveTo>
                  <a:pt x="3502432" y="3327109"/>
                </a:moveTo>
                <a:cubicBezTo>
                  <a:pt x="3504344" y="3323060"/>
                  <a:pt x="3506255" y="3319012"/>
                  <a:pt x="3508167" y="3315075"/>
                </a:cubicBezTo>
                <a:cubicBezTo>
                  <a:pt x="3510866" y="3313051"/>
                  <a:pt x="3513678" y="3311027"/>
                  <a:pt x="3516377" y="3309003"/>
                </a:cubicBezTo>
                <a:cubicBezTo>
                  <a:pt x="3514465" y="3313163"/>
                  <a:pt x="3512666" y="3317325"/>
                  <a:pt x="3510754" y="3321373"/>
                </a:cubicBezTo>
                <a:cubicBezTo>
                  <a:pt x="3507942" y="3323285"/>
                  <a:pt x="3505243" y="3325197"/>
                  <a:pt x="3502432" y="3327109"/>
                </a:cubicBezTo>
                <a:close/>
                <a:moveTo>
                  <a:pt x="3525036" y="3302368"/>
                </a:moveTo>
                <a:cubicBezTo>
                  <a:pt x="3527960" y="3300119"/>
                  <a:pt x="3530772" y="3297982"/>
                  <a:pt x="3533583" y="3295845"/>
                </a:cubicBezTo>
                <a:cubicBezTo>
                  <a:pt x="3531671" y="3300343"/>
                  <a:pt x="3529759" y="3304729"/>
                  <a:pt x="3527848" y="3309228"/>
                </a:cubicBezTo>
                <a:cubicBezTo>
                  <a:pt x="3525036" y="3311364"/>
                  <a:pt x="3522112" y="3313389"/>
                  <a:pt x="3519188" y="3315525"/>
                </a:cubicBezTo>
                <a:cubicBezTo>
                  <a:pt x="3521100" y="3311139"/>
                  <a:pt x="3523124" y="3306754"/>
                  <a:pt x="3525036" y="3302368"/>
                </a:cubicBezTo>
                <a:close/>
                <a:moveTo>
                  <a:pt x="3530659" y="3290109"/>
                </a:moveTo>
                <a:cubicBezTo>
                  <a:pt x="3532571" y="3285949"/>
                  <a:pt x="3534370" y="3281788"/>
                  <a:pt x="3536170" y="3277627"/>
                </a:cubicBezTo>
                <a:cubicBezTo>
                  <a:pt x="3538869" y="3275377"/>
                  <a:pt x="3541568" y="3273128"/>
                  <a:pt x="3544154" y="3270879"/>
                </a:cubicBezTo>
                <a:cubicBezTo>
                  <a:pt x="3542355" y="3275153"/>
                  <a:pt x="3540555" y="3279426"/>
                  <a:pt x="3538756" y="3283699"/>
                </a:cubicBezTo>
                <a:cubicBezTo>
                  <a:pt x="3536057" y="3285836"/>
                  <a:pt x="3533358" y="3287973"/>
                  <a:pt x="3530659" y="3290109"/>
                </a:cubicBezTo>
                <a:close/>
                <a:moveTo>
                  <a:pt x="3553151" y="3263119"/>
                </a:moveTo>
                <a:cubicBezTo>
                  <a:pt x="3555963" y="3260645"/>
                  <a:pt x="3558662" y="3258171"/>
                  <a:pt x="3561473" y="3255697"/>
                </a:cubicBezTo>
                <a:cubicBezTo>
                  <a:pt x="3559674" y="3260308"/>
                  <a:pt x="3557762" y="3264919"/>
                  <a:pt x="3555963" y="3269530"/>
                </a:cubicBezTo>
                <a:cubicBezTo>
                  <a:pt x="3553151" y="3271891"/>
                  <a:pt x="3550340" y="3274253"/>
                  <a:pt x="3547416" y="3276614"/>
                </a:cubicBezTo>
                <a:cubicBezTo>
                  <a:pt x="3549327" y="3272116"/>
                  <a:pt x="3551239" y="3267618"/>
                  <a:pt x="3553151" y="3263119"/>
                </a:cubicBezTo>
                <a:close/>
                <a:moveTo>
                  <a:pt x="3570132" y="3247712"/>
                </a:moveTo>
                <a:cubicBezTo>
                  <a:pt x="3573056" y="3245013"/>
                  <a:pt x="3575980" y="3242202"/>
                  <a:pt x="3578792" y="3239503"/>
                </a:cubicBezTo>
                <a:cubicBezTo>
                  <a:pt x="3576992" y="3244451"/>
                  <a:pt x="3575081" y="3249287"/>
                  <a:pt x="3573281" y="3254235"/>
                </a:cubicBezTo>
                <a:cubicBezTo>
                  <a:pt x="3570357" y="3256934"/>
                  <a:pt x="3567433" y="3259521"/>
                  <a:pt x="3564397" y="3262219"/>
                </a:cubicBezTo>
                <a:cubicBezTo>
                  <a:pt x="3566309" y="3257384"/>
                  <a:pt x="3568221" y="3252548"/>
                  <a:pt x="3570132" y="3247712"/>
                </a:cubicBezTo>
                <a:close/>
                <a:moveTo>
                  <a:pt x="3587564" y="3230844"/>
                </a:moveTo>
                <a:cubicBezTo>
                  <a:pt x="3590600" y="3227695"/>
                  <a:pt x="3593636" y="3224658"/>
                  <a:pt x="3596673" y="3221509"/>
                </a:cubicBezTo>
                <a:cubicBezTo>
                  <a:pt x="3594873" y="3226683"/>
                  <a:pt x="3592961" y="3231856"/>
                  <a:pt x="3591162" y="3237029"/>
                </a:cubicBezTo>
                <a:cubicBezTo>
                  <a:pt x="3588126" y="3240065"/>
                  <a:pt x="3584977" y="3243102"/>
                  <a:pt x="3581828" y="3246250"/>
                </a:cubicBezTo>
                <a:cubicBezTo>
                  <a:pt x="3583740" y="3241077"/>
                  <a:pt x="3585652" y="3235904"/>
                  <a:pt x="3587564" y="3230844"/>
                </a:cubicBezTo>
                <a:close/>
                <a:moveTo>
                  <a:pt x="3605445" y="3211950"/>
                </a:moveTo>
                <a:cubicBezTo>
                  <a:pt x="3608481" y="3208576"/>
                  <a:pt x="3611518" y="3205090"/>
                  <a:pt x="3614329" y="3201717"/>
                </a:cubicBezTo>
                <a:cubicBezTo>
                  <a:pt x="3612530" y="3207002"/>
                  <a:pt x="3610730" y="3212400"/>
                  <a:pt x="3608931" y="3217686"/>
                </a:cubicBezTo>
                <a:cubicBezTo>
                  <a:pt x="3606007" y="3221172"/>
                  <a:pt x="3602858" y="3224546"/>
                  <a:pt x="3599709" y="3228032"/>
                </a:cubicBezTo>
                <a:cubicBezTo>
                  <a:pt x="3601621" y="3222634"/>
                  <a:pt x="3603533" y="3217348"/>
                  <a:pt x="3605445" y="3211950"/>
                </a:cubicBezTo>
                <a:close/>
                <a:moveTo>
                  <a:pt x="3623326" y="3190695"/>
                </a:moveTo>
                <a:cubicBezTo>
                  <a:pt x="3627037" y="3185860"/>
                  <a:pt x="3630635" y="3181136"/>
                  <a:pt x="3634009" y="3176301"/>
                </a:cubicBezTo>
                <a:cubicBezTo>
                  <a:pt x="3632435" y="3181362"/>
                  <a:pt x="3630748" y="3186535"/>
                  <a:pt x="3629173" y="3191595"/>
                </a:cubicBezTo>
                <a:cubicBezTo>
                  <a:pt x="3625687" y="3196656"/>
                  <a:pt x="3621976" y="3201829"/>
                  <a:pt x="3617927" y="3206890"/>
                </a:cubicBezTo>
                <a:cubicBezTo>
                  <a:pt x="3619727" y="3201379"/>
                  <a:pt x="3621526" y="3196094"/>
                  <a:pt x="3623326" y="3190695"/>
                </a:cubicBezTo>
                <a:close/>
                <a:moveTo>
                  <a:pt x="3644018" y="3161006"/>
                </a:moveTo>
                <a:cubicBezTo>
                  <a:pt x="3646942" y="3156170"/>
                  <a:pt x="3649641" y="3151447"/>
                  <a:pt x="3652228" y="3146611"/>
                </a:cubicBezTo>
                <a:cubicBezTo>
                  <a:pt x="3649191" y="3155833"/>
                  <a:pt x="3645030" y="3164942"/>
                  <a:pt x="3639857" y="3174164"/>
                </a:cubicBezTo>
                <a:cubicBezTo>
                  <a:pt x="3641319" y="3169778"/>
                  <a:pt x="3642669" y="3165392"/>
                  <a:pt x="3644018" y="3161006"/>
                </a:cubicBezTo>
                <a:close/>
                <a:moveTo>
                  <a:pt x="3680905" y="3072838"/>
                </a:moveTo>
                <a:cubicBezTo>
                  <a:pt x="3683379" y="3068452"/>
                  <a:pt x="3686303" y="3063954"/>
                  <a:pt x="3689564" y="3059343"/>
                </a:cubicBezTo>
                <a:cubicBezTo>
                  <a:pt x="3687202" y="3068002"/>
                  <a:pt x="3684728" y="3076549"/>
                  <a:pt x="3682367" y="3085209"/>
                </a:cubicBezTo>
                <a:cubicBezTo>
                  <a:pt x="3679443" y="3088695"/>
                  <a:pt x="3676744" y="3092181"/>
                  <a:pt x="3674270" y="3095667"/>
                </a:cubicBezTo>
                <a:cubicBezTo>
                  <a:pt x="3676406" y="3088020"/>
                  <a:pt x="3678655" y="3080486"/>
                  <a:pt x="3680905" y="3072838"/>
                </a:cubicBezTo>
                <a:close/>
                <a:moveTo>
                  <a:pt x="3697549" y="3048884"/>
                </a:moveTo>
                <a:cubicBezTo>
                  <a:pt x="3699686" y="3046298"/>
                  <a:pt x="3701935" y="3043599"/>
                  <a:pt x="3704296" y="3040900"/>
                </a:cubicBezTo>
                <a:cubicBezTo>
                  <a:pt x="3701822" y="3050346"/>
                  <a:pt x="3699348" y="3059905"/>
                  <a:pt x="3696874" y="3069352"/>
                </a:cubicBezTo>
                <a:cubicBezTo>
                  <a:pt x="3694400" y="3071826"/>
                  <a:pt x="3692151" y="3074187"/>
                  <a:pt x="3689901" y="3076662"/>
                </a:cubicBezTo>
                <a:cubicBezTo>
                  <a:pt x="3692375" y="3067440"/>
                  <a:pt x="3694962" y="3058218"/>
                  <a:pt x="3697549" y="3048884"/>
                </a:cubicBezTo>
                <a:close/>
                <a:moveTo>
                  <a:pt x="3711381" y="3033140"/>
                </a:moveTo>
                <a:cubicBezTo>
                  <a:pt x="3713743" y="3030554"/>
                  <a:pt x="3716217" y="3028079"/>
                  <a:pt x="3718803" y="3025493"/>
                </a:cubicBezTo>
                <a:cubicBezTo>
                  <a:pt x="3716329" y="3035502"/>
                  <a:pt x="3713855" y="3045623"/>
                  <a:pt x="3711381" y="3055632"/>
                </a:cubicBezTo>
                <a:cubicBezTo>
                  <a:pt x="3708682" y="3057994"/>
                  <a:pt x="3706208" y="3060355"/>
                  <a:pt x="3703621" y="3062717"/>
                </a:cubicBezTo>
                <a:cubicBezTo>
                  <a:pt x="3706208" y="3052933"/>
                  <a:pt x="3708795" y="3043036"/>
                  <a:pt x="3711381" y="3033140"/>
                </a:cubicBezTo>
                <a:close/>
                <a:moveTo>
                  <a:pt x="3725326" y="3019195"/>
                </a:moveTo>
                <a:cubicBezTo>
                  <a:pt x="3727350" y="3017171"/>
                  <a:pt x="3729487" y="3015259"/>
                  <a:pt x="3731736" y="3013235"/>
                </a:cubicBezTo>
                <a:cubicBezTo>
                  <a:pt x="3729375" y="3023581"/>
                  <a:pt x="3727013" y="3033927"/>
                  <a:pt x="3724539" y="3044274"/>
                </a:cubicBezTo>
                <a:cubicBezTo>
                  <a:pt x="3722177" y="3046185"/>
                  <a:pt x="3719928" y="3048097"/>
                  <a:pt x="3717791" y="3050009"/>
                </a:cubicBezTo>
                <a:cubicBezTo>
                  <a:pt x="3720378" y="3039663"/>
                  <a:pt x="3722852" y="3029429"/>
                  <a:pt x="3725326" y="3019195"/>
                </a:cubicBezTo>
                <a:close/>
                <a:moveTo>
                  <a:pt x="3738034" y="3007499"/>
                </a:moveTo>
                <a:cubicBezTo>
                  <a:pt x="3740171" y="3005588"/>
                  <a:pt x="3742533" y="3003563"/>
                  <a:pt x="3744782" y="3001651"/>
                </a:cubicBezTo>
                <a:cubicBezTo>
                  <a:pt x="3742420" y="3012335"/>
                  <a:pt x="3740171" y="3022906"/>
                  <a:pt x="3737809" y="3033590"/>
                </a:cubicBezTo>
                <a:cubicBezTo>
                  <a:pt x="3735335" y="3035502"/>
                  <a:pt x="3732973" y="3037413"/>
                  <a:pt x="3730612" y="3039213"/>
                </a:cubicBezTo>
                <a:cubicBezTo>
                  <a:pt x="3733198" y="3028642"/>
                  <a:pt x="3735560" y="3018070"/>
                  <a:pt x="3738034" y="3007499"/>
                </a:cubicBezTo>
                <a:close/>
                <a:moveTo>
                  <a:pt x="3750854" y="2996478"/>
                </a:moveTo>
                <a:cubicBezTo>
                  <a:pt x="3753104" y="2994679"/>
                  <a:pt x="3755465" y="2992767"/>
                  <a:pt x="3757715" y="2990855"/>
                </a:cubicBezTo>
                <a:cubicBezTo>
                  <a:pt x="3755465" y="3001764"/>
                  <a:pt x="3753216" y="3012673"/>
                  <a:pt x="3751079" y="3023581"/>
                </a:cubicBezTo>
                <a:cubicBezTo>
                  <a:pt x="3748605" y="3025380"/>
                  <a:pt x="3746131" y="3027180"/>
                  <a:pt x="3743769" y="3028979"/>
                </a:cubicBezTo>
                <a:cubicBezTo>
                  <a:pt x="3746131" y="3018183"/>
                  <a:pt x="3748493" y="3007387"/>
                  <a:pt x="3750854" y="2996478"/>
                </a:cubicBezTo>
                <a:close/>
                <a:moveTo>
                  <a:pt x="3763675" y="2986132"/>
                </a:moveTo>
                <a:cubicBezTo>
                  <a:pt x="3765924" y="2984333"/>
                  <a:pt x="3768398" y="2982533"/>
                  <a:pt x="3770760" y="2980734"/>
                </a:cubicBezTo>
                <a:cubicBezTo>
                  <a:pt x="3768623" y="2991868"/>
                  <a:pt x="3766486" y="3003001"/>
                  <a:pt x="3764350" y="3014134"/>
                </a:cubicBezTo>
                <a:cubicBezTo>
                  <a:pt x="3761876" y="3015934"/>
                  <a:pt x="3759401" y="3017620"/>
                  <a:pt x="3756927" y="3019420"/>
                </a:cubicBezTo>
                <a:cubicBezTo>
                  <a:pt x="3759176" y="3008286"/>
                  <a:pt x="3761426" y="2997265"/>
                  <a:pt x="3763675" y="2986132"/>
                </a:cubicBezTo>
                <a:close/>
                <a:moveTo>
                  <a:pt x="3776495" y="2976348"/>
                </a:moveTo>
                <a:cubicBezTo>
                  <a:pt x="3856341" y="2916182"/>
                  <a:pt x="3978697" y="2847470"/>
                  <a:pt x="4138277" y="2773809"/>
                </a:cubicBezTo>
                <a:cubicBezTo>
                  <a:pt x="4373317" y="2665511"/>
                  <a:pt x="4614317" y="2581279"/>
                  <a:pt x="4683704" y="2568571"/>
                </a:cubicBezTo>
                <a:cubicBezTo>
                  <a:pt x="4689102" y="2567558"/>
                  <a:pt x="4723177" y="2567109"/>
                  <a:pt x="4729250" y="2567109"/>
                </a:cubicBezTo>
                <a:cubicBezTo>
                  <a:pt x="4788516" y="2567109"/>
                  <a:pt x="5141863" y="2628961"/>
                  <a:pt x="5181224" y="2707908"/>
                </a:cubicBezTo>
                <a:cubicBezTo>
                  <a:pt x="5207652" y="2760988"/>
                  <a:pt x="5331245" y="2822279"/>
                  <a:pt x="5450902" y="2881545"/>
                </a:cubicBezTo>
                <a:cubicBezTo>
                  <a:pt x="5567522" y="2939349"/>
                  <a:pt x="5688190" y="2999177"/>
                  <a:pt x="5700561" y="3044048"/>
                </a:cubicBezTo>
                <a:cubicBezTo>
                  <a:pt x="5729238" y="3148298"/>
                  <a:pt x="5924580" y="3251761"/>
                  <a:pt x="6131393" y="3361184"/>
                </a:cubicBezTo>
                <a:cubicBezTo>
                  <a:pt x="6184923" y="3389523"/>
                  <a:pt x="6239016" y="3418088"/>
                  <a:pt x="6289735" y="3446765"/>
                </a:cubicBezTo>
                <a:cubicBezTo>
                  <a:pt x="6290073" y="3447890"/>
                  <a:pt x="6290298" y="3448902"/>
                  <a:pt x="6290635" y="3450027"/>
                </a:cubicBezTo>
                <a:cubicBezTo>
                  <a:pt x="6240815" y="3424273"/>
                  <a:pt x="6187285" y="3398295"/>
                  <a:pt x="6132967" y="3371867"/>
                </a:cubicBezTo>
                <a:cubicBezTo>
                  <a:pt x="5933127" y="3274703"/>
                  <a:pt x="5726427" y="3174277"/>
                  <a:pt x="5700561" y="3080036"/>
                </a:cubicBezTo>
                <a:cubicBezTo>
                  <a:pt x="5688190" y="3035164"/>
                  <a:pt x="5570895" y="2981521"/>
                  <a:pt x="5446740" y="2924842"/>
                </a:cubicBezTo>
                <a:cubicBezTo>
                  <a:pt x="5325959" y="2869624"/>
                  <a:pt x="5201017" y="2812607"/>
                  <a:pt x="5177175" y="2764700"/>
                </a:cubicBezTo>
                <a:cubicBezTo>
                  <a:pt x="5137477" y="2684854"/>
                  <a:pt x="4771310" y="2630536"/>
                  <a:pt x="4723065" y="2630536"/>
                </a:cubicBezTo>
                <a:cubicBezTo>
                  <a:pt x="4718566" y="2630536"/>
                  <a:pt x="4682917" y="2630985"/>
                  <a:pt x="4677294" y="2631998"/>
                </a:cubicBezTo>
                <a:cubicBezTo>
                  <a:pt x="4564160" y="2652690"/>
                  <a:pt x="4012997" y="2842746"/>
                  <a:pt x="3770085" y="3010086"/>
                </a:cubicBezTo>
                <a:cubicBezTo>
                  <a:pt x="3772109" y="2998953"/>
                  <a:pt x="3774246" y="2987594"/>
                  <a:pt x="3776495" y="2976348"/>
                </a:cubicBezTo>
                <a:close/>
                <a:moveTo>
                  <a:pt x="6425586" y="3640870"/>
                </a:moveTo>
                <a:cubicBezTo>
                  <a:pt x="6433571" y="3663249"/>
                  <a:pt x="6441105" y="3685629"/>
                  <a:pt x="6448078" y="3707783"/>
                </a:cubicBezTo>
                <a:cubicBezTo>
                  <a:pt x="6513754" y="3915721"/>
                  <a:pt x="6674121" y="4193833"/>
                  <a:pt x="6856755" y="4416052"/>
                </a:cubicBezTo>
                <a:cubicBezTo>
                  <a:pt x="7061656" y="4665487"/>
                  <a:pt x="7261946" y="4808535"/>
                  <a:pt x="7406231" y="4808535"/>
                </a:cubicBezTo>
                <a:cubicBezTo>
                  <a:pt x="7524763" y="4808535"/>
                  <a:pt x="7678157" y="4718680"/>
                  <a:pt x="7862253" y="4541332"/>
                </a:cubicBezTo>
                <a:cubicBezTo>
                  <a:pt x="7961779" y="4445516"/>
                  <a:pt x="8053321" y="4340479"/>
                  <a:pt x="8126982" y="4249612"/>
                </a:cubicBezTo>
                <a:cubicBezTo>
                  <a:pt x="7895429" y="4543918"/>
                  <a:pt x="7613381" y="4833501"/>
                  <a:pt x="7400158" y="4833501"/>
                </a:cubicBezTo>
                <a:cubicBezTo>
                  <a:pt x="7076275" y="4833501"/>
                  <a:pt x="6584491" y="4141201"/>
                  <a:pt x="6447291" y="3706434"/>
                </a:cubicBezTo>
                <a:cubicBezTo>
                  <a:pt x="6440543" y="3684729"/>
                  <a:pt x="6433233" y="3662800"/>
                  <a:pt x="6425586" y="3640870"/>
                </a:cubicBezTo>
                <a:lnTo>
                  <a:pt x="6425586" y="3640870"/>
                </a:lnTo>
                <a:close/>
                <a:moveTo>
                  <a:pt x="9387651" y="4262658"/>
                </a:moveTo>
                <a:cubicBezTo>
                  <a:pt x="9521702" y="4523001"/>
                  <a:pt x="9660365" y="4792116"/>
                  <a:pt x="9730652" y="5047848"/>
                </a:cubicBezTo>
                <a:cubicBezTo>
                  <a:pt x="9765289" y="5173690"/>
                  <a:pt x="9867065" y="5337881"/>
                  <a:pt x="9965467" y="5496673"/>
                </a:cubicBezTo>
                <a:cubicBezTo>
                  <a:pt x="10034629" y="5608233"/>
                  <a:pt x="10106153" y="5723617"/>
                  <a:pt x="10154286" y="5825280"/>
                </a:cubicBezTo>
                <a:cubicBezTo>
                  <a:pt x="10254375" y="6036478"/>
                  <a:pt x="10511007" y="6200332"/>
                  <a:pt x="10664963" y="6200332"/>
                </a:cubicBezTo>
                <a:cubicBezTo>
                  <a:pt x="10678234" y="6200332"/>
                  <a:pt x="10704212" y="6199207"/>
                  <a:pt x="10718044" y="6196620"/>
                </a:cubicBezTo>
                <a:cubicBezTo>
                  <a:pt x="10875487" y="6167831"/>
                  <a:pt x="11082075" y="5987896"/>
                  <a:pt x="11284726" y="5703036"/>
                </a:cubicBezTo>
                <a:cubicBezTo>
                  <a:pt x="11394487" y="5548742"/>
                  <a:pt x="11490414" y="5380953"/>
                  <a:pt x="11561039" y="5223398"/>
                </a:cubicBezTo>
                <a:cubicBezTo>
                  <a:pt x="11559915" y="5228571"/>
                  <a:pt x="11558901" y="5233744"/>
                  <a:pt x="11557777" y="5238917"/>
                </a:cubicBezTo>
                <a:cubicBezTo>
                  <a:pt x="11486928" y="5408281"/>
                  <a:pt x="11388526" y="5589678"/>
                  <a:pt x="11275954" y="5754543"/>
                </a:cubicBezTo>
                <a:cubicBezTo>
                  <a:pt x="11076452" y="6046599"/>
                  <a:pt x="10870539" y="6230920"/>
                  <a:pt x="10710959" y="6260048"/>
                </a:cubicBezTo>
                <a:cubicBezTo>
                  <a:pt x="10696789" y="6262634"/>
                  <a:pt x="10671486" y="6263758"/>
                  <a:pt x="10658103" y="6263758"/>
                </a:cubicBezTo>
                <a:cubicBezTo>
                  <a:pt x="10503697" y="6263758"/>
                  <a:pt x="10253362" y="6100130"/>
                  <a:pt x="10149675" y="5881284"/>
                </a:cubicBezTo>
                <a:cubicBezTo>
                  <a:pt x="10101655" y="5779959"/>
                  <a:pt x="10033729" y="5665588"/>
                  <a:pt x="9968053" y="5554928"/>
                </a:cubicBezTo>
                <a:cubicBezTo>
                  <a:pt x="9868864" y="5387813"/>
                  <a:pt x="9766188" y="5215076"/>
                  <a:pt x="9730089" y="5083948"/>
                </a:cubicBezTo>
                <a:cubicBezTo>
                  <a:pt x="9656991" y="4818544"/>
                  <a:pt x="9520915" y="4539757"/>
                  <a:pt x="9389337" y="4270192"/>
                </a:cubicBezTo>
                <a:cubicBezTo>
                  <a:pt x="9376517" y="4243877"/>
                  <a:pt x="9363697" y="4217561"/>
                  <a:pt x="9350764" y="4191133"/>
                </a:cubicBezTo>
                <a:cubicBezTo>
                  <a:pt x="9363135" y="4215087"/>
                  <a:pt x="9375392" y="4238929"/>
                  <a:pt x="9387651" y="4262658"/>
                </a:cubicBezTo>
                <a:close/>
                <a:moveTo>
                  <a:pt x="11884921" y="4241178"/>
                </a:moveTo>
                <a:cubicBezTo>
                  <a:pt x="11885146" y="4240728"/>
                  <a:pt x="11885259" y="4240166"/>
                  <a:pt x="11885484" y="4239716"/>
                </a:cubicBezTo>
                <a:cubicBezTo>
                  <a:pt x="11886159" y="4238591"/>
                  <a:pt x="11886946" y="4237467"/>
                  <a:pt x="11887621" y="4236342"/>
                </a:cubicBezTo>
                <a:cubicBezTo>
                  <a:pt x="11887396" y="4236905"/>
                  <a:pt x="11887171" y="4237354"/>
                  <a:pt x="11886946" y="4237917"/>
                </a:cubicBezTo>
                <a:cubicBezTo>
                  <a:pt x="11886270" y="4238929"/>
                  <a:pt x="11885596" y="4240053"/>
                  <a:pt x="11884921" y="4241178"/>
                </a:cubicBezTo>
                <a:close/>
                <a:moveTo>
                  <a:pt x="11896392" y="4212163"/>
                </a:moveTo>
                <a:cubicBezTo>
                  <a:pt x="11896955" y="4210814"/>
                  <a:pt x="11897516" y="4209464"/>
                  <a:pt x="11897966" y="4208002"/>
                </a:cubicBezTo>
                <a:cubicBezTo>
                  <a:pt x="11899091" y="4206316"/>
                  <a:pt x="11900216" y="4204629"/>
                  <a:pt x="11901341" y="4202942"/>
                </a:cubicBezTo>
                <a:cubicBezTo>
                  <a:pt x="11900778" y="4204404"/>
                  <a:pt x="11900104" y="4205866"/>
                  <a:pt x="11899541" y="4207328"/>
                </a:cubicBezTo>
                <a:cubicBezTo>
                  <a:pt x="11898529" y="4208902"/>
                  <a:pt x="11897405" y="4210589"/>
                  <a:pt x="11896392" y="4212163"/>
                </a:cubicBezTo>
                <a:close/>
                <a:moveTo>
                  <a:pt x="11907750" y="4183599"/>
                </a:moveTo>
                <a:cubicBezTo>
                  <a:pt x="11908651" y="4181462"/>
                  <a:pt x="11909438" y="4179325"/>
                  <a:pt x="11910337" y="4177189"/>
                </a:cubicBezTo>
                <a:cubicBezTo>
                  <a:pt x="11911799" y="4175052"/>
                  <a:pt x="11913373" y="4172915"/>
                  <a:pt x="11914835" y="4170891"/>
                </a:cubicBezTo>
                <a:cubicBezTo>
                  <a:pt x="11913936" y="4173140"/>
                  <a:pt x="11912924" y="4175277"/>
                  <a:pt x="11912024" y="4177526"/>
                </a:cubicBezTo>
                <a:cubicBezTo>
                  <a:pt x="11910674" y="4179550"/>
                  <a:pt x="11909212" y="4181574"/>
                  <a:pt x="11907750" y="4183599"/>
                </a:cubicBezTo>
                <a:close/>
                <a:moveTo>
                  <a:pt x="11928106" y="4153235"/>
                </a:moveTo>
                <a:cubicBezTo>
                  <a:pt x="11929343" y="4151548"/>
                  <a:pt x="11930693" y="4149861"/>
                  <a:pt x="11932042" y="4148174"/>
                </a:cubicBezTo>
                <a:cubicBezTo>
                  <a:pt x="11931143" y="4150198"/>
                  <a:pt x="11930242" y="4152110"/>
                  <a:pt x="11929343" y="4154134"/>
                </a:cubicBezTo>
                <a:cubicBezTo>
                  <a:pt x="11928106" y="4155821"/>
                  <a:pt x="11926869" y="4157508"/>
                  <a:pt x="11925520" y="4159195"/>
                </a:cubicBezTo>
                <a:cubicBezTo>
                  <a:pt x="11926419" y="4157171"/>
                  <a:pt x="11927206" y="4155259"/>
                  <a:pt x="11928106" y="4153235"/>
                </a:cubicBezTo>
                <a:close/>
                <a:moveTo>
                  <a:pt x="11936990" y="4132317"/>
                </a:moveTo>
                <a:cubicBezTo>
                  <a:pt x="11938115" y="4129843"/>
                  <a:pt x="11939127" y="4127257"/>
                  <a:pt x="11940251" y="4124782"/>
                </a:cubicBezTo>
                <a:cubicBezTo>
                  <a:pt x="11941826" y="4122758"/>
                  <a:pt x="11943513" y="4120846"/>
                  <a:pt x="11945200" y="4118822"/>
                </a:cubicBezTo>
                <a:cubicBezTo>
                  <a:pt x="11944075" y="4121409"/>
                  <a:pt x="11942950" y="4123883"/>
                  <a:pt x="11941826" y="4126469"/>
                </a:cubicBezTo>
                <a:cubicBezTo>
                  <a:pt x="11940139" y="4128381"/>
                  <a:pt x="11938564" y="4130405"/>
                  <a:pt x="11936990" y="4132317"/>
                </a:cubicBezTo>
                <a:close/>
                <a:moveTo>
                  <a:pt x="11948461" y="4105777"/>
                </a:moveTo>
                <a:cubicBezTo>
                  <a:pt x="11949810" y="4102741"/>
                  <a:pt x="11951047" y="4099816"/>
                  <a:pt x="11952396" y="4096780"/>
                </a:cubicBezTo>
                <a:cubicBezTo>
                  <a:pt x="11954309" y="4094643"/>
                  <a:pt x="11956221" y="4092507"/>
                  <a:pt x="11958244" y="4090370"/>
                </a:cubicBezTo>
                <a:cubicBezTo>
                  <a:pt x="11956895" y="4093406"/>
                  <a:pt x="11955546" y="4096330"/>
                  <a:pt x="11954084" y="4099367"/>
                </a:cubicBezTo>
                <a:cubicBezTo>
                  <a:pt x="11952173" y="4101391"/>
                  <a:pt x="11950373" y="4103640"/>
                  <a:pt x="11948461" y="4105777"/>
                </a:cubicBezTo>
                <a:close/>
                <a:moveTo>
                  <a:pt x="11969716" y="4077775"/>
                </a:moveTo>
                <a:cubicBezTo>
                  <a:pt x="11971403" y="4075975"/>
                  <a:pt x="11973202" y="4074063"/>
                  <a:pt x="11975001" y="4072264"/>
                </a:cubicBezTo>
                <a:cubicBezTo>
                  <a:pt x="11973764" y="4074963"/>
                  <a:pt x="11972414" y="4077549"/>
                  <a:pt x="11971178" y="4080249"/>
                </a:cubicBezTo>
                <a:cubicBezTo>
                  <a:pt x="11969490" y="4082048"/>
                  <a:pt x="11967803" y="4083960"/>
                  <a:pt x="11966117" y="4085759"/>
                </a:cubicBezTo>
                <a:cubicBezTo>
                  <a:pt x="11967354" y="4083060"/>
                  <a:pt x="11968479" y="4080361"/>
                  <a:pt x="11969716" y="4077775"/>
                </a:cubicBezTo>
                <a:close/>
                <a:moveTo>
                  <a:pt x="11977700" y="4060568"/>
                </a:moveTo>
                <a:cubicBezTo>
                  <a:pt x="11979162" y="4057532"/>
                  <a:pt x="11980511" y="4054383"/>
                  <a:pt x="11981973" y="4051347"/>
                </a:cubicBezTo>
                <a:cubicBezTo>
                  <a:pt x="11983998" y="4049435"/>
                  <a:pt x="11986023" y="4047410"/>
                  <a:pt x="11988046" y="4045499"/>
                </a:cubicBezTo>
                <a:cubicBezTo>
                  <a:pt x="11986584" y="4048535"/>
                  <a:pt x="11985122" y="4051571"/>
                  <a:pt x="11983660" y="4054608"/>
                </a:cubicBezTo>
                <a:cubicBezTo>
                  <a:pt x="11981637" y="4056632"/>
                  <a:pt x="11979612" y="4058656"/>
                  <a:pt x="11977700" y="4060568"/>
                </a:cubicBezTo>
                <a:close/>
                <a:moveTo>
                  <a:pt x="11999180" y="4034815"/>
                </a:moveTo>
                <a:cubicBezTo>
                  <a:pt x="12000980" y="4033128"/>
                  <a:pt x="12002779" y="4031441"/>
                  <a:pt x="12004690" y="4029754"/>
                </a:cubicBezTo>
                <a:cubicBezTo>
                  <a:pt x="12003341" y="4032453"/>
                  <a:pt x="12001879" y="4035152"/>
                  <a:pt x="12000529" y="4037739"/>
                </a:cubicBezTo>
                <a:cubicBezTo>
                  <a:pt x="11998730" y="4039426"/>
                  <a:pt x="11996931" y="4041225"/>
                  <a:pt x="11995244" y="4042912"/>
                </a:cubicBezTo>
                <a:cubicBezTo>
                  <a:pt x="11996481" y="4040325"/>
                  <a:pt x="11997830" y="4037514"/>
                  <a:pt x="11999180" y="4034815"/>
                </a:cubicBezTo>
                <a:close/>
                <a:moveTo>
                  <a:pt x="12006940" y="4019183"/>
                </a:moveTo>
                <a:cubicBezTo>
                  <a:pt x="12008402" y="4016147"/>
                  <a:pt x="12009975" y="4013110"/>
                  <a:pt x="12011437" y="4010074"/>
                </a:cubicBezTo>
                <a:cubicBezTo>
                  <a:pt x="12013575" y="4008275"/>
                  <a:pt x="12015598" y="4006475"/>
                  <a:pt x="12017736" y="4004676"/>
                </a:cubicBezTo>
                <a:cubicBezTo>
                  <a:pt x="12016161" y="4007712"/>
                  <a:pt x="12014587" y="4010636"/>
                  <a:pt x="12013125" y="4013673"/>
                </a:cubicBezTo>
                <a:cubicBezTo>
                  <a:pt x="12010989" y="4015472"/>
                  <a:pt x="12008964" y="4017271"/>
                  <a:pt x="12006940" y="4019183"/>
                </a:cubicBezTo>
                <a:close/>
                <a:moveTo>
                  <a:pt x="12028644" y="3995454"/>
                </a:moveTo>
                <a:cubicBezTo>
                  <a:pt x="12030556" y="3993880"/>
                  <a:pt x="12032467" y="3992305"/>
                  <a:pt x="12034380" y="3990731"/>
                </a:cubicBezTo>
                <a:cubicBezTo>
                  <a:pt x="12032918" y="3993317"/>
                  <a:pt x="12031456" y="3996016"/>
                  <a:pt x="12029994" y="3998603"/>
                </a:cubicBezTo>
                <a:cubicBezTo>
                  <a:pt x="12028083" y="4000178"/>
                  <a:pt x="12026283" y="4001865"/>
                  <a:pt x="12024371" y="4003439"/>
                </a:cubicBezTo>
                <a:cubicBezTo>
                  <a:pt x="12025833" y="4000852"/>
                  <a:pt x="12027295" y="3998153"/>
                  <a:pt x="12028644" y="3995454"/>
                </a:cubicBezTo>
                <a:close/>
                <a:moveTo>
                  <a:pt x="12036292" y="3980835"/>
                </a:moveTo>
                <a:cubicBezTo>
                  <a:pt x="12037867" y="3977911"/>
                  <a:pt x="12039441" y="3974874"/>
                  <a:pt x="12041014" y="3971950"/>
                </a:cubicBezTo>
                <a:cubicBezTo>
                  <a:pt x="12043152" y="3970263"/>
                  <a:pt x="12045288" y="3968689"/>
                  <a:pt x="12047538" y="3967002"/>
                </a:cubicBezTo>
                <a:cubicBezTo>
                  <a:pt x="12045963" y="3969926"/>
                  <a:pt x="12044276" y="3972850"/>
                  <a:pt x="12042702" y="3975661"/>
                </a:cubicBezTo>
                <a:cubicBezTo>
                  <a:pt x="12040565" y="3977461"/>
                  <a:pt x="12038428" y="3979148"/>
                  <a:pt x="12036292" y="3980835"/>
                </a:cubicBezTo>
                <a:close/>
                <a:moveTo>
                  <a:pt x="12058334" y="3959018"/>
                </a:moveTo>
                <a:cubicBezTo>
                  <a:pt x="12060246" y="3957556"/>
                  <a:pt x="12062269" y="3956093"/>
                  <a:pt x="12064294" y="3954744"/>
                </a:cubicBezTo>
                <a:cubicBezTo>
                  <a:pt x="12062832" y="3957331"/>
                  <a:pt x="12061258" y="3959804"/>
                  <a:pt x="12059796" y="3962391"/>
                </a:cubicBezTo>
                <a:cubicBezTo>
                  <a:pt x="12057883" y="3963853"/>
                  <a:pt x="12055860" y="3965427"/>
                  <a:pt x="12053947" y="3966889"/>
                </a:cubicBezTo>
                <a:cubicBezTo>
                  <a:pt x="12055409" y="3964191"/>
                  <a:pt x="12056871" y="3961604"/>
                  <a:pt x="12058334" y="3959018"/>
                </a:cubicBezTo>
                <a:close/>
                <a:moveTo>
                  <a:pt x="12065981" y="3945297"/>
                </a:moveTo>
                <a:cubicBezTo>
                  <a:pt x="12067556" y="3942486"/>
                  <a:pt x="12069129" y="3939562"/>
                  <a:pt x="12070816" y="3936750"/>
                </a:cubicBezTo>
                <a:cubicBezTo>
                  <a:pt x="12073066" y="3935288"/>
                  <a:pt x="12075315" y="3933714"/>
                  <a:pt x="12077564" y="3932252"/>
                </a:cubicBezTo>
                <a:cubicBezTo>
                  <a:pt x="12075878" y="3935064"/>
                  <a:pt x="12074303" y="3937763"/>
                  <a:pt x="12072616" y="3940574"/>
                </a:cubicBezTo>
                <a:cubicBezTo>
                  <a:pt x="12070367" y="3942149"/>
                  <a:pt x="12068230" y="3943723"/>
                  <a:pt x="12065981" y="3945297"/>
                </a:cubicBezTo>
                <a:close/>
                <a:moveTo>
                  <a:pt x="12088248" y="3925167"/>
                </a:moveTo>
                <a:cubicBezTo>
                  <a:pt x="12090272" y="3923818"/>
                  <a:pt x="12092296" y="3922580"/>
                  <a:pt x="12094320" y="3921231"/>
                </a:cubicBezTo>
                <a:cubicBezTo>
                  <a:pt x="12092859" y="3923593"/>
                  <a:pt x="12091285" y="3926067"/>
                  <a:pt x="12089823" y="3928429"/>
                </a:cubicBezTo>
                <a:cubicBezTo>
                  <a:pt x="12087798" y="3929778"/>
                  <a:pt x="12085774" y="3931240"/>
                  <a:pt x="12083749" y="3932590"/>
                </a:cubicBezTo>
                <a:cubicBezTo>
                  <a:pt x="12085211" y="3930115"/>
                  <a:pt x="12086673" y="3927641"/>
                  <a:pt x="12088248" y="3925167"/>
                </a:cubicBezTo>
                <a:close/>
                <a:moveTo>
                  <a:pt x="12096007" y="3912122"/>
                </a:moveTo>
                <a:cubicBezTo>
                  <a:pt x="12097694" y="3909423"/>
                  <a:pt x="12099269" y="3906611"/>
                  <a:pt x="12100956" y="3903913"/>
                </a:cubicBezTo>
                <a:cubicBezTo>
                  <a:pt x="12103205" y="3902563"/>
                  <a:pt x="12105566" y="3901213"/>
                  <a:pt x="12107816" y="3899864"/>
                </a:cubicBezTo>
                <a:cubicBezTo>
                  <a:pt x="12106129" y="3902563"/>
                  <a:pt x="12104442" y="3905149"/>
                  <a:pt x="12102754" y="3907848"/>
                </a:cubicBezTo>
                <a:cubicBezTo>
                  <a:pt x="12100506" y="3909310"/>
                  <a:pt x="12098145" y="3910660"/>
                  <a:pt x="12096007" y="3912122"/>
                </a:cubicBezTo>
                <a:close/>
                <a:moveTo>
                  <a:pt x="12118386" y="3893679"/>
                </a:moveTo>
                <a:cubicBezTo>
                  <a:pt x="12120524" y="3892441"/>
                  <a:pt x="12122547" y="3891205"/>
                  <a:pt x="12124685" y="3890080"/>
                </a:cubicBezTo>
                <a:cubicBezTo>
                  <a:pt x="12123110" y="3892329"/>
                  <a:pt x="12121648" y="3894691"/>
                  <a:pt x="12120074" y="3896940"/>
                </a:cubicBezTo>
                <a:cubicBezTo>
                  <a:pt x="12117937" y="3898290"/>
                  <a:pt x="12115913" y="3899526"/>
                  <a:pt x="12113777" y="3900876"/>
                </a:cubicBezTo>
                <a:cubicBezTo>
                  <a:pt x="12115351" y="3898402"/>
                  <a:pt x="12116812" y="3896040"/>
                  <a:pt x="12118386" y="3893679"/>
                </a:cubicBezTo>
                <a:close/>
                <a:moveTo>
                  <a:pt x="12126259" y="3881308"/>
                </a:moveTo>
                <a:cubicBezTo>
                  <a:pt x="12127947" y="3878721"/>
                  <a:pt x="12129520" y="3876135"/>
                  <a:pt x="12131207" y="3873548"/>
                </a:cubicBezTo>
                <a:cubicBezTo>
                  <a:pt x="12133569" y="3872311"/>
                  <a:pt x="12135931" y="3871074"/>
                  <a:pt x="12138292" y="3869837"/>
                </a:cubicBezTo>
                <a:cubicBezTo>
                  <a:pt x="12136605" y="3872311"/>
                  <a:pt x="12134919" y="3874898"/>
                  <a:pt x="12133232" y="3877372"/>
                </a:cubicBezTo>
                <a:cubicBezTo>
                  <a:pt x="12130869" y="3878609"/>
                  <a:pt x="12128508" y="3879959"/>
                  <a:pt x="12126259" y="3881308"/>
                </a:cubicBezTo>
                <a:close/>
                <a:moveTo>
                  <a:pt x="12148864" y="3864327"/>
                </a:moveTo>
                <a:cubicBezTo>
                  <a:pt x="12151000" y="3863202"/>
                  <a:pt x="12153137" y="3862078"/>
                  <a:pt x="12155386" y="3861065"/>
                </a:cubicBezTo>
                <a:cubicBezTo>
                  <a:pt x="12153811" y="3863202"/>
                  <a:pt x="12152349" y="3865339"/>
                  <a:pt x="12150775" y="3867588"/>
                </a:cubicBezTo>
                <a:cubicBezTo>
                  <a:pt x="12148639" y="3868713"/>
                  <a:pt x="12146501" y="3869950"/>
                  <a:pt x="12144365" y="3871074"/>
                </a:cubicBezTo>
                <a:cubicBezTo>
                  <a:pt x="12145827" y="3868825"/>
                  <a:pt x="12147289" y="3866576"/>
                  <a:pt x="12148864" y="3864327"/>
                </a:cubicBezTo>
                <a:close/>
                <a:moveTo>
                  <a:pt x="12156848" y="3852519"/>
                </a:moveTo>
                <a:cubicBezTo>
                  <a:pt x="12158535" y="3850044"/>
                  <a:pt x="12160222" y="3847570"/>
                  <a:pt x="12161795" y="3845096"/>
                </a:cubicBezTo>
                <a:cubicBezTo>
                  <a:pt x="12164158" y="3843972"/>
                  <a:pt x="12166632" y="3842847"/>
                  <a:pt x="12168993" y="3841835"/>
                </a:cubicBezTo>
                <a:cubicBezTo>
                  <a:pt x="12167307" y="3844196"/>
                  <a:pt x="12165620" y="3846558"/>
                  <a:pt x="12163933" y="3848920"/>
                </a:cubicBezTo>
                <a:cubicBezTo>
                  <a:pt x="12161572" y="3850044"/>
                  <a:pt x="12159209" y="3851281"/>
                  <a:pt x="12156848" y="3852519"/>
                </a:cubicBezTo>
                <a:close/>
                <a:moveTo>
                  <a:pt x="12179678" y="3836999"/>
                </a:moveTo>
                <a:cubicBezTo>
                  <a:pt x="12181814" y="3835987"/>
                  <a:pt x="12184064" y="3835087"/>
                  <a:pt x="12186200" y="3834075"/>
                </a:cubicBezTo>
                <a:cubicBezTo>
                  <a:pt x="12184625" y="3836099"/>
                  <a:pt x="12183163" y="3838124"/>
                  <a:pt x="12181588" y="3840148"/>
                </a:cubicBezTo>
                <a:cubicBezTo>
                  <a:pt x="12179452" y="3841273"/>
                  <a:pt x="12177204" y="3842285"/>
                  <a:pt x="12175066" y="3843409"/>
                </a:cubicBezTo>
                <a:cubicBezTo>
                  <a:pt x="12176641" y="3841273"/>
                  <a:pt x="12178215" y="3839136"/>
                  <a:pt x="12179678" y="3836999"/>
                </a:cubicBezTo>
                <a:close/>
                <a:moveTo>
                  <a:pt x="12187887" y="3825641"/>
                </a:moveTo>
                <a:cubicBezTo>
                  <a:pt x="12189574" y="3823279"/>
                  <a:pt x="12191261" y="3821030"/>
                  <a:pt x="12192947" y="3818668"/>
                </a:cubicBezTo>
                <a:cubicBezTo>
                  <a:pt x="12195422" y="3817656"/>
                  <a:pt x="12197783" y="3816757"/>
                  <a:pt x="12200257" y="3815744"/>
                </a:cubicBezTo>
                <a:cubicBezTo>
                  <a:pt x="12198570" y="3817993"/>
                  <a:pt x="12196884" y="3820130"/>
                  <a:pt x="12195197" y="3822380"/>
                </a:cubicBezTo>
                <a:cubicBezTo>
                  <a:pt x="12192722" y="3823504"/>
                  <a:pt x="12190248" y="3824516"/>
                  <a:pt x="12187887" y="3825641"/>
                </a:cubicBezTo>
                <a:close/>
                <a:moveTo>
                  <a:pt x="12210942" y="3811471"/>
                </a:moveTo>
                <a:cubicBezTo>
                  <a:pt x="12213190" y="3810571"/>
                  <a:pt x="12215439" y="3809672"/>
                  <a:pt x="12217689" y="3808884"/>
                </a:cubicBezTo>
                <a:cubicBezTo>
                  <a:pt x="12216114" y="3810796"/>
                  <a:pt x="12214652" y="3812708"/>
                  <a:pt x="12213078" y="3814620"/>
                </a:cubicBezTo>
                <a:cubicBezTo>
                  <a:pt x="12210829" y="3815632"/>
                  <a:pt x="12208579" y="3816531"/>
                  <a:pt x="12206443" y="3817544"/>
                </a:cubicBezTo>
                <a:cubicBezTo>
                  <a:pt x="12207905" y="3815519"/>
                  <a:pt x="12209367" y="3813495"/>
                  <a:pt x="12210942" y="3811471"/>
                </a:cubicBezTo>
                <a:close/>
                <a:moveTo>
                  <a:pt x="12219712" y="3800000"/>
                </a:moveTo>
                <a:cubicBezTo>
                  <a:pt x="12221287" y="3797976"/>
                  <a:pt x="12222749" y="3796064"/>
                  <a:pt x="12224324" y="3794040"/>
                </a:cubicBezTo>
                <a:cubicBezTo>
                  <a:pt x="12226797" y="3793140"/>
                  <a:pt x="12229271" y="3792353"/>
                  <a:pt x="12231746" y="3791453"/>
                </a:cubicBezTo>
                <a:cubicBezTo>
                  <a:pt x="12230172" y="3793365"/>
                  <a:pt x="12228710" y="3795277"/>
                  <a:pt x="12227135" y="3797076"/>
                </a:cubicBezTo>
                <a:cubicBezTo>
                  <a:pt x="12224661" y="3798088"/>
                  <a:pt x="12222187" y="3799100"/>
                  <a:pt x="12219712" y="3800000"/>
                </a:cubicBezTo>
                <a:close/>
                <a:moveTo>
                  <a:pt x="12242429" y="3787742"/>
                </a:moveTo>
                <a:cubicBezTo>
                  <a:pt x="12244679" y="3786955"/>
                  <a:pt x="12246928" y="3786168"/>
                  <a:pt x="12249289" y="3785380"/>
                </a:cubicBezTo>
                <a:cubicBezTo>
                  <a:pt x="12247940" y="3786955"/>
                  <a:pt x="12246590" y="3788529"/>
                  <a:pt x="12245128" y="3790216"/>
                </a:cubicBezTo>
                <a:cubicBezTo>
                  <a:pt x="12242880" y="3791116"/>
                  <a:pt x="12240630" y="3791903"/>
                  <a:pt x="12238381" y="3792803"/>
                </a:cubicBezTo>
                <a:cubicBezTo>
                  <a:pt x="12239730" y="3791116"/>
                  <a:pt x="12241080" y="3789429"/>
                  <a:pt x="12242429" y="3787742"/>
                </a:cubicBezTo>
                <a:close/>
                <a:moveTo>
                  <a:pt x="12251427" y="3776833"/>
                </a:moveTo>
                <a:cubicBezTo>
                  <a:pt x="12252889" y="3775034"/>
                  <a:pt x="12254238" y="3773347"/>
                  <a:pt x="12255700" y="3771548"/>
                </a:cubicBezTo>
                <a:cubicBezTo>
                  <a:pt x="12258174" y="3770760"/>
                  <a:pt x="12260760" y="3770086"/>
                  <a:pt x="12263234" y="3769299"/>
                </a:cubicBezTo>
                <a:cubicBezTo>
                  <a:pt x="12261772" y="3770986"/>
                  <a:pt x="12260310" y="3772560"/>
                  <a:pt x="12258960" y="3774247"/>
                </a:cubicBezTo>
                <a:cubicBezTo>
                  <a:pt x="12256374" y="3775147"/>
                  <a:pt x="12253900" y="3775934"/>
                  <a:pt x="12251427" y="3776833"/>
                </a:cubicBezTo>
                <a:close/>
                <a:moveTo>
                  <a:pt x="12274144" y="3766037"/>
                </a:moveTo>
                <a:cubicBezTo>
                  <a:pt x="12276392" y="3765363"/>
                  <a:pt x="12278753" y="3764688"/>
                  <a:pt x="12281003" y="3764013"/>
                </a:cubicBezTo>
                <a:cubicBezTo>
                  <a:pt x="12279767" y="3765363"/>
                  <a:pt x="12278417" y="3766825"/>
                  <a:pt x="12277179" y="3768174"/>
                </a:cubicBezTo>
                <a:cubicBezTo>
                  <a:pt x="12274930" y="3768961"/>
                  <a:pt x="12272569" y="3769748"/>
                  <a:pt x="12270319" y="3770423"/>
                </a:cubicBezTo>
                <a:cubicBezTo>
                  <a:pt x="12271556" y="3768961"/>
                  <a:pt x="12272794" y="3767499"/>
                  <a:pt x="12274144" y="3766037"/>
                </a:cubicBezTo>
                <a:close/>
                <a:moveTo>
                  <a:pt x="12283477" y="3755241"/>
                </a:moveTo>
                <a:cubicBezTo>
                  <a:pt x="12284939" y="3753554"/>
                  <a:pt x="12286401" y="3751867"/>
                  <a:pt x="12287863" y="3750181"/>
                </a:cubicBezTo>
                <a:cubicBezTo>
                  <a:pt x="12290450" y="3749506"/>
                  <a:pt x="12292923" y="3748831"/>
                  <a:pt x="12295510" y="3748269"/>
                </a:cubicBezTo>
                <a:cubicBezTo>
                  <a:pt x="12294048" y="3749843"/>
                  <a:pt x="12292586" y="3751417"/>
                  <a:pt x="12291124" y="3752992"/>
                </a:cubicBezTo>
                <a:cubicBezTo>
                  <a:pt x="12288650" y="3753779"/>
                  <a:pt x="12286064" y="3754454"/>
                  <a:pt x="12283477" y="3755241"/>
                </a:cubicBezTo>
                <a:close/>
                <a:moveTo>
                  <a:pt x="12306532" y="3745457"/>
                </a:moveTo>
                <a:cubicBezTo>
                  <a:pt x="12308893" y="3744895"/>
                  <a:pt x="12311142" y="3744333"/>
                  <a:pt x="12313504" y="3743658"/>
                </a:cubicBezTo>
                <a:cubicBezTo>
                  <a:pt x="12312155" y="3745007"/>
                  <a:pt x="12310917" y="3746357"/>
                  <a:pt x="12309567" y="3747594"/>
                </a:cubicBezTo>
                <a:cubicBezTo>
                  <a:pt x="12307206" y="3748269"/>
                  <a:pt x="12304845" y="3748943"/>
                  <a:pt x="12302595" y="3749618"/>
                </a:cubicBezTo>
                <a:cubicBezTo>
                  <a:pt x="12303944" y="3748269"/>
                  <a:pt x="12305181" y="3746919"/>
                  <a:pt x="12306532" y="3745457"/>
                </a:cubicBezTo>
                <a:close/>
                <a:moveTo>
                  <a:pt x="12316091" y="3735111"/>
                </a:moveTo>
                <a:cubicBezTo>
                  <a:pt x="12317553" y="3733536"/>
                  <a:pt x="12319015" y="3731962"/>
                  <a:pt x="12320477" y="3730275"/>
                </a:cubicBezTo>
                <a:cubicBezTo>
                  <a:pt x="12323063" y="3729713"/>
                  <a:pt x="12325649" y="3729151"/>
                  <a:pt x="12328236" y="3728588"/>
                </a:cubicBezTo>
                <a:cubicBezTo>
                  <a:pt x="12326774" y="3730050"/>
                  <a:pt x="12325312" y="3731625"/>
                  <a:pt x="12323850" y="3733087"/>
                </a:cubicBezTo>
                <a:cubicBezTo>
                  <a:pt x="12321151" y="3733874"/>
                  <a:pt x="12318677" y="3734549"/>
                  <a:pt x="12316091" y="3735111"/>
                </a:cubicBezTo>
                <a:close/>
                <a:moveTo>
                  <a:pt x="12339369" y="3726451"/>
                </a:moveTo>
                <a:cubicBezTo>
                  <a:pt x="12341730" y="3726002"/>
                  <a:pt x="12344093" y="3725439"/>
                  <a:pt x="12346454" y="3724990"/>
                </a:cubicBezTo>
                <a:cubicBezTo>
                  <a:pt x="12345105" y="3726227"/>
                  <a:pt x="12343868" y="3727464"/>
                  <a:pt x="12342518" y="3728701"/>
                </a:cubicBezTo>
                <a:cubicBezTo>
                  <a:pt x="12340157" y="3729263"/>
                  <a:pt x="12337795" y="3729825"/>
                  <a:pt x="12335433" y="3730388"/>
                </a:cubicBezTo>
                <a:cubicBezTo>
                  <a:pt x="12336670" y="3729038"/>
                  <a:pt x="12338020" y="3727689"/>
                  <a:pt x="12339369" y="3726451"/>
                </a:cubicBezTo>
                <a:close/>
                <a:moveTo>
                  <a:pt x="12358150" y="3722516"/>
                </a:moveTo>
                <a:cubicBezTo>
                  <a:pt x="12360286" y="3722066"/>
                  <a:pt x="12362311" y="3721616"/>
                  <a:pt x="12364447" y="3721278"/>
                </a:cubicBezTo>
                <a:cubicBezTo>
                  <a:pt x="12363323" y="3722290"/>
                  <a:pt x="12362199" y="3723303"/>
                  <a:pt x="12361187" y="3724202"/>
                </a:cubicBezTo>
                <a:cubicBezTo>
                  <a:pt x="12359050" y="3724652"/>
                  <a:pt x="12357026" y="3725215"/>
                  <a:pt x="12354889" y="3725664"/>
                </a:cubicBezTo>
                <a:cubicBezTo>
                  <a:pt x="12355900" y="3724652"/>
                  <a:pt x="12357026" y="3723528"/>
                  <a:pt x="12358150" y="3722516"/>
                </a:cubicBezTo>
                <a:close/>
                <a:moveTo>
                  <a:pt x="12368608" y="3712507"/>
                </a:moveTo>
                <a:cubicBezTo>
                  <a:pt x="12369958" y="3711270"/>
                  <a:pt x="12371196" y="3710032"/>
                  <a:pt x="12372545" y="3708796"/>
                </a:cubicBezTo>
                <a:cubicBezTo>
                  <a:pt x="12374907" y="3708346"/>
                  <a:pt x="12377268" y="3708008"/>
                  <a:pt x="12379630" y="3707558"/>
                </a:cubicBezTo>
                <a:cubicBezTo>
                  <a:pt x="12378280" y="3708683"/>
                  <a:pt x="12377043" y="3709920"/>
                  <a:pt x="12375693" y="3711045"/>
                </a:cubicBezTo>
                <a:cubicBezTo>
                  <a:pt x="12373332" y="3711607"/>
                  <a:pt x="12370971" y="3712057"/>
                  <a:pt x="12368608" y="3712507"/>
                </a:cubicBezTo>
                <a:close/>
                <a:moveTo>
                  <a:pt x="12391550" y="3705647"/>
                </a:moveTo>
                <a:cubicBezTo>
                  <a:pt x="12393688" y="3705309"/>
                  <a:pt x="12395711" y="3704972"/>
                  <a:pt x="12397849" y="3704635"/>
                </a:cubicBezTo>
                <a:cubicBezTo>
                  <a:pt x="12396723" y="3705534"/>
                  <a:pt x="12395599" y="3706434"/>
                  <a:pt x="12394587" y="3707446"/>
                </a:cubicBezTo>
                <a:cubicBezTo>
                  <a:pt x="12392450" y="3707896"/>
                  <a:pt x="12390314" y="3708346"/>
                  <a:pt x="12388289" y="3708683"/>
                </a:cubicBezTo>
                <a:cubicBezTo>
                  <a:pt x="12389302" y="3707558"/>
                  <a:pt x="12390426" y="3706659"/>
                  <a:pt x="12391550" y="3705647"/>
                </a:cubicBezTo>
                <a:close/>
                <a:moveTo>
                  <a:pt x="12401897" y="3696312"/>
                </a:moveTo>
                <a:cubicBezTo>
                  <a:pt x="12402684" y="3695638"/>
                  <a:pt x="12403359" y="3694963"/>
                  <a:pt x="12404146" y="3694401"/>
                </a:cubicBezTo>
                <a:cubicBezTo>
                  <a:pt x="12404821" y="3693838"/>
                  <a:pt x="12405383" y="3693276"/>
                  <a:pt x="12406058" y="3692714"/>
                </a:cubicBezTo>
                <a:cubicBezTo>
                  <a:pt x="12408419" y="3692376"/>
                  <a:pt x="12410781" y="3692039"/>
                  <a:pt x="12413256" y="3691814"/>
                </a:cubicBezTo>
                <a:cubicBezTo>
                  <a:pt x="12411906" y="3692939"/>
                  <a:pt x="12410557" y="3694063"/>
                  <a:pt x="12409095" y="3695300"/>
                </a:cubicBezTo>
                <a:cubicBezTo>
                  <a:pt x="12406620" y="3695525"/>
                  <a:pt x="12404258" y="3695975"/>
                  <a:pt x="12401897" y="3696312"/>
                </a:cubicBezTo>
                <a:close/>
                <a:moveTo>
                  <a:pt x="12421690" y="3693051"/>
                </a:moveTo>
                <a:cubicBezTo>
                  <a:pt x="12422814" y="3692039"/>
                  <a:pt x="12424051" y="3691139"/>
                  <a:pt x="12425176" y="3690127"/>
                </a:cubicBezTo>
                <a:cubicBezTo>
                  <a:pt x="12427313" y="3689902"/>
                  <a:pt x="12429449" y="3689565"/>
                  <a:pt x="12431474" y="3689340"/>
                </a:cubicBezTo>
                <a:cubicBezTo>
                  <a:pt x="12430348" y="3690240"/>
                  <a:pt x="12429111" y="3691139"/>
                  <a:pt x="12427987" y="3692039"/>
                </a:cubicBezTo>
                <a:cubicBezTo>
                  <a:pt x="12425964" y="3692376"/>
                  <a:pt x="12423826" y="3692714"/>
                  <a:pt x="12421690" y="3693051"/>
                </a:cubicBezTo>
                <a:close/>
                <a:moveTo>
                  <a:pt x="12441707" y="3689902"/>
                </a:moveTo>
                <a:cubicBezTo>
                  <a:pt x="12442607" y="3689227"/>
                  <a:pt x="12443619" y="3688440"/>
                  <a:pt x="12444518" y="3687766"/>
                </a:cubicBezTo>
                <a:cubicBezTo>
                  <a:pt x="12446318" y="3687541"/>
                  <a:pt x="12448118" y="3687316"/>
                  <a:pt x="12449917" y="3687091"/>
                </a:cubicBezTo>
                <a:cubicBezTo>
                  <a:pt x="12449017" y="3687766"/>
                  <a:pt x="12448118" y="3688440"/>
                  <a:pt x="12447217" y="3689115"/>
                </a:cubicBezTo>
                <a:cubicBezTo>
                  <a:pt x="12445306" y="3689227"/>
                  <a:pt x="12443507" y="3689565"/>
                  <a:pt x="12441707" y="3689902"/>
                </a:cubicBezTo>
                <a:close/>
                <a:moveTo>
                  <a:pt x="12456102" y="3678544"/>
                </a:moveTo>
                <a:cubicBezTo>
                  <a:pt x="12457226" y="3677644"/>
                  <a:pt x="12458352" y="3676745"/>
                  <a:pt x="12459476" y="3675845"/>
                </a:cubicBezTo>
                <a:cubicBezTo>
                  <a:pt x="12461612" y="3675620"/>
                  <a:pt x="12463750" y="3675395"/>
                  <a:pt x="12465886" y="3675283"/>
                </a:cubicBezTo>
                <a:cubicBezTo>
                  <a:pt x="12464762" y="3676070"/>
                  <a:pt x="12463637" y="3676969"/>
                  <a:pt x="12462513" y="3677757"/>
                </a:cubicBezTo>
                <a:cubicBezTo>
                  <a:pt x="12460375" y="3678094"/>
                  <a:pt x="12458239" y="3678319"/>
                  <a:pt x="12456102" y="3678544"/>
                </a:cubicBezTo>
                <a:close/>
                <a:moveTo>
                  <a:pt x="12478931" y="3674046"/>
                </a:moveTo>
                <a:cubicBezTo>
                  <a:pt x="12480731" y="3673821"/>
                  <a:pt x="12482530" y="3673708"/>
                  <a:pt x="12484329" y="3673483"/>
                </a:cubicBezTo>
                <a:cubicBezTo>
                  <a:pt x="12483430" y="3674046"/>
                  <a:pt x="12482642" y="3674608"/>
                  <a:pt x="12481743" y="3675283"/>
                </a:cubicBezTo>
                <a:cubicBezTo>
                  <a:pt x="12479943" y="3675507"/>
                  <a:pt x="12478144" y="3675733"/>
                  <a:pt x="12476233" y="3675957"/>
                </a:cubicBezTo>
                <a:cubicBezTo>
                  <a:pt x="12477244" y="3675395"/>
                  <a:pt x="12478144" y="3674720"/>
                  <a:pt x="12478931" y="3674046"/>
                </a:cubicBezTo>
                <a:close/>
                <a:moveTo>
                  <a:pt x="12490964" y="3665386"/>
                </a:moveTo>
                <a:cubicBezTo>
                  <a:pt x="12492090" y="3664599"/>
                  <a:pt x="12493101" y="3663812"/>
                  <a:pt x="12494226" y="3663025"/>
                </a:cubicBezTo>
                <a:cubicBezTo>
                  <a:pt x="12496362" y="3662912"/>
                  <a:pt x="12498499" y="3662800"/>
                  <a:pt x="12500635" y="3662687"/>
                </a:cubicBezTo>
                <a:cubicBezTo>
                  <a:pt x="12499624" y="3663362"/>
                  <a:pt x="12498499" y="3664149"/>
                  <a:pt x="12497488" y="3664824"/>
                </a:cubicBezTo>
                <a:cubicBezTo>
                  <a:pt x="12495238" y="3664937"/>
                  <a:pt x="12493101" y="3665161"/>
                  <a:pt x="12490964" y="3665386"/>
                </a:cubicBezTo>
                <a:close/>
                <a:moveTo>
                  <a:pt x="12505584" y="3654590"/>
                </a:moveTo>
                <a:cubicBezTo>
                  <a:pt x="12506821" y="3653691"/>
                  <a:pt x="12508058" y="3652791"/>
                  <a:pt x="12509295" y="3651891"/>
                </a:cubicBezTo>
                <a:cubicBezTo>
                  <a:pt x="12511770" y="3651779"/>
                  <a:pt x="12514131" y="3651779"/>
                  <a:pt x="12516605" y="3651666"/>
                </a:cubicBezTo>
                <a:cubicBezTo>
                  <a:pt x="12515368" y="3652453"/>
                  <a:pt x="12514131" y="3653353"/>
                  <a:pt x="12512894" y="3654140"/>
                </a:cubicBezTo>
                <a:cubicBezTo>
                  <a:pt x="12510419" y="3654365"/>
                  <a:pt x="12507945" y="3654478"/>
                  <a:pt x="12505584" y="3654590"/>
                </a:cubicBezTo>
                <a:close/>
                <a:moveTo>
                  <a:pt x="12529200" y="3651329"/>
                </a:moveTo>
                <a:cubicBezTo>
                  <a:pt x="12531338" y="3651216"/>
                  <a:pt x="12533474" y="3651216"/>
                  <a:pt x="12535611" y="3651104"/>
                </a:cubicBezTo>
                <a:cubicBezTo>
                  <a:pt x="12534598" y="3651779"/>
                  <a:pt x="12533699" y="3652341"/>
                  <a:pt x="12532687" y="3653016"/>
                </a:cubicBezTo>
                <a:cubicBezTo>
                  <a:pt x="12530550" y="3653128"/>
                  <a:pt x="12528414" y="3653241"/>
                  <a:pt x="12526276" y="3653353"/>
                </a:cubicBezTo>
                <a:cubicBezTo>
                  <a:pt x="12527177" y="3652678"/>
                  <a:pt x="12528189" y="3652003"/>
                  <a:pt x="12529200" y="3651329"/>
                </a:cubicBezTo>
                <a:close/>
                <a:moveTo>
                  <a:pt x="12540897" y="3643344"/>
                </a:moveTo>
                <a:cubicBezTo>
                  <a:pt x="12542134" y="3642557"/>
                  <a:pt x="12543258" y="3641657"/>
                  <a:pt x="12544495" y="3640870"/>
                </a:cubicBezTo>
                <a:lnTo>
                  <a:pt x="12551805" y="3640870"/>
                </a:lnTo>
                <a:cubicBezTo>
                  <a:pt x="12550568" y="3641657"/>
                  <a:pt x="12549444" y="3642332"/>
                  <a:pt x="12548319" y="3643119"/>
                </a:cubicBezTo>
                <a:cubicBezTo>
                  <a:pt x="12545844" y="3643232"/>
                  <a:pt x="12543370" y="3643232"/>
                  <a:pt x="12540897" y="3643344"/>
                </a:cubicBezTo>
                <a:close/>
                <a:moveTo>
                  <a:pt x="12564738" y="3640870"/>
                </a:moveTo>
                <a:lnTo>
                  <a:pt x="12571148" y="3640870"/>
                </a:lnTo>
                <a:cubicBezTo>
                  <a:pt x="12570248" y="3641432"/>
                  <a:pt x="12569237" y="3641995"/>
                  <a:pt x="12568336" y="3642557"/>
                </a:cubicBezTo>
                <a:cubicBezTo>
                  <a:pt x="12566200" y="3642669"/>
                  <a:pt x="12564063" y="3642669"/>
                  <a:pt x="12561926" y="3642782"/>
                </a:cubicBezTo>
                <a:cubicBezTo>
                  <a:pt x="12562826" y="3642107"/>
                  <a:pt x="12563726" y="3641432"/>
                  <a:pt x="12564738" y="3640870"/>
                </a:cubicBezTo>
                <a:close/>
                <a:moveTo>
                  <a:pt x="12584869" y="3640870"/>
                </a:moveTo>
                <a:lnTo>
                  <a:pt x="12590154" y="3640870"/>
                </a:lnTo>
                <a:cubicBezTo>
                  <a:pt x="12589478" y="3641207"/>
                  <a:pt x="12588804" y="3641545"/>
                  <a:pt x="12588242" y="3641882"/>
                </a:cubicBezTo>
                <a:cubicBezTo>
                  <a:pt x="12586442" y="3641882"/>
                  <a:pt x="12584643" y="3641995"/>
                  <a:pt x="12582844" y="3641995"/>
                </a:cubicBezTo>
                <a:cubicBezTo>
                  <a:pt x="12583518" y="3641657"/>
                  <a:pt x="12584193" y="3641320"/>
                  <a:pt x="12584869" y="3640870"/>
                </a:cubicBezTo>
                <a:close/>
                <a:moveTo>
                  <a:pt x="12597913" y="3633223"/>
                </a:moveTo>
                <a:cubicBezTo>
                  <a:pt x="12835202" y="3493661"/>
                  <a:pt x="13043028" y="3360846"/>
                  <a:pt x="13089585" y="3233318"/>
                </a:cubicBezTo>
                <a:cubicBezTo>
                  <a:pt x="13122873" y="3142226"/>
                  <a:pt x="13532113" y="3003900"/>
                  <a:pt x="13612071" y="3003900"/>
                </a:cubicBezTo>
                <a:cubicBezTo>
                  <a:pt x="13629614" y="3003900"/>
                  <a:pt x="13667963" y="3010086"/>
                  <a:pt x="13717783" y="3021332"/>
                </a:cubicBezTo>
                <a:cubicBezTo>
                  <a:pt x="13723743" y="3030328"/>
                  <a:pt x="13729703" y="3039438"/>
                  <a:pt x="13735664" y="3048435"/>
                </a:cubicBezTo>
                <a:cubicBezTo>
                  <a:pt x="13736338" y="3049447"/>
                  <a:pt x="13737126" y="3050459"/>
                  <a:pt x="13737800" y="3051583"/>
                </a:cubicBezTo>
                <a:cubicBezTo>
                  <a:pt x="13690005" y="3041574"/>
                  <a:pt x="13653232" y="3036064"/>
                  <a:pt x="13636250" y="3036064"/>
                </a:cubicBezTo>
                <a:cubicBezTo>
                  <a:pt x="13569111" y="3036064"/>
                  <a:pt x="13143453" y="3163143"/>
                  <a:pt x="13109940" y="3254797"/>
                </a:cubicBezTo>
                <a:cubicBezTo>
                  <a:pt x="13066531" y="3373667"/>
                  <a:pt x="12841950" y="3504569"/>
                  <a:pt x="12604324" y="3633223"/>
                </a:cubicBezTo>
                <a:lnTo>
                  <a:pt x="12597913" y="3633223"/>
                </a:lnTo>
                <a:close/>
                <a:moveTo>
                  <a:pt x="13113989" y="3258733"/>
                </a:moveTo>
                <a:cubicBezTo>
                  <a:pt x="13145140" y="3173377"/>
                  <a:pt x="13555391" y="3043711"/>
                  <a:pt x="13636250" y="3043711"/>
                </a:cubicBezTo>
                <a:cubicBezTo>
                  <a:pt x="13653456" y="3043711"/>
                  <a:pt x="13692929" y="3049897"/>
                  <a:pt x="13744211" y="3061030"/>
                </a:cubicBezTo>
                <a:cubicBezTo>
                  <a:pt x="13751183" y="3071264"/>
                  <a:pt x="13758043" y="3081385"/>
                  <a:pt x="13765016" y="3091394"/>
                </a:cubicBezTo>
                <a:cubicBezTo>
                  <a:pt x="13715533" y="3081498"/>
                  <a:pt x="13677522" y="3075987"/>
                  <a:pt x="13660541" y="3075987"/>
                </a:cubicBezTo>
                <a:cubicBezTo>
                  <a:pt x="13592616" y="3075987"/>
                  <a:pt x="13165720" y="3194632"/>
                  <a:pt x="13134457" y="3280213"/>
                </a:cubicBezTo>
                <a:cubicBezTo>
                  <a:pt x="13093971" y="3391098"/>
                  <a:pt x="12866353" y="3513116"/>
                  <a:pt x="12624678" y="3633223"/>
                </a:cubicBezTo>
                <a:lnTo>
                  <a:pt x="12619280" y="3633223"/>
                </a:lnTo>
                <a:cubicBezTo>
                  <a:pt x="12860056" y="3502545"/>
                  <a:pt x="13070354" y="3378165"/>
                  <a:pt x="13113989" y="3258733"/>
                </a:cubicBezTo>
                <a:close/>
                <a:moveTo>
                  <a:pt x="13752308" y="3062829"/>
                </a:moveTo>
                <a:cubicBezTo>
                  <a:pt x="13756919" y="3063841"/>
                  <a:pt x="13761641" y="3064854"/>
                  <a:pt x="13766365" y="3065978"/>
                </a:cubicBezTo>
                <a:cubicBezTo>
                  <a:pt x="13773338" y="3076099"/>
                  <a:pt x="13780310" y="3086108"/>
                  <a:pt x="13787282" y="3096005"/>
                </a:cubicBezTo>
                <a:cubicBezTo>
                  <a:pt x="13782447" y="3094993"/>
                  <a:pt x="13777724" y="3093980"/>
                  <a:pt x="13773112" y="3093081"/>
                </a:cubicBezTo>
                <a:cubicBezTo>
                  <a:pt x="13766253" y="3083072"/>
                  <a:pt x="13759280" y="3072951"/>
                  <a:pt x="13752308" y="3062829"/>
                </a:cubicBezTo>
                <a:close/>
                <a:moveTo>
                  <a:pt x="13774800" y="3067890"/>
                </a:moveTo>
                <a:cubicBezTo>
                  <a:pt x="13779298" y="3068902"/>
                  <a:pt x="13784021" y="3070027"/>
                  <a:pt x="13788632" y="3071151"/>
                </a:cubicBezTo>
                <a:cubicBezTo>
                  <a:pt x="13788744" y="3071376"/>
                  <a:pt x="13788857" y="3071489"/>
                  <a:pt x="13788970" y="3071714"/>
                </a:cubicBezTo>
                <a:cubicBezTo>
                  <a:pt x="13795942" y="3081610"/>
                  <a:pt x="13802802" y="3091282"/>
                  <a:pt x="13809774" y="3100841"/>
                </a:cubicBezTo>
                <a:cubicBezTo>
                  <a:pt x="13805052" y="3099829"/>
                  <a:pt x="13800441" y="3098704"/>
                  <a:pt x="13795829" y="3097804"/>
                </a:cubicBezTo>
                <a:cubicBezTo>
                  <a:pt x="13788857" y="3087908"/>
                  <a:pt x="13781772" y="3078011"/>
                  <a:pt x="13774800" y="3067890"/>
                </a:cubicBezTo>
                <a:close/>
                <a:moveTo>
                  <a:pt x="13797291" y="3073288"/>
                </a:moveTo>
                <a:cubicBezTo>
                  <a:pt x="13801790" y="3074413"/>
                  <a:pt x="13806401" y="3075537"/>
                  <a:pt x="13811011" y="3076662"/>
                </a:cubicBezTo>
                <a:cubicBezTo>
                  <a:pt x="13812586" y="3078911"/>
                  <a:pt x="13814160" y="3081048"/>
                  <a:pt x="13815735" y="3083297"/>
                </a:cubicBezTo>
                <a:cubicBezTo>
                  <a:pt x="13821133" y="3090832"/>
                  <a:pt x="13826643" y="3098367"/>
                  <a:pt x="13832266" y="3105901"/>
                </a:cubicBezTo>
                <a:cubicBezTo>
                  <a:pt x="13827655" y="3104776"/>
                  <a:pt x="13823045" y="3103764"/>
                  <a:pt x="13818434" y="3102752"/>
                </a:cubicBezTo>
                <a:cubicBezTo>
                  <a:pt x="13811236" y="3092856"/>
                  <a:pt x="13804151" y="3083072"/>
                  <a:pt x="13797291" y="3073288"/>
                </a:cubicBezTo>
                <a:close/>
                <a:moveTo>
                  <a:pt x="13838790" y="3114898"/>
                </a:moveTo>
                <a:cubicBezTo>
                  <a:pt x="13846323" y="3125019"/>
                  <a:pt x="13853971" y="3135253"/>
                  <a:pt x="13861730" y="3145487"/>
                </a:cubicBezTo>
                <a:cubicBezTo>
                  <a:pt x="13857008" y="3144475"/>
                  <a:pt x="13852284" y="3143462"/>
                  <a:pt x="13847673" y="3142450"/>
                </a:cubicBezTo>
                <a:cubicBezTo>
                  <a:pt x="13839914" y="3132104"/>
                  <a:pt x="13832266" y="3121870"/>
                  <a:pt x="13824843" y="3111637"/>
                </a:cubicBezTo>
                <a:cubicBezTo>
                  <a:pt x="13829455" y="3112761"/>
                  <a:pt x="13834066" y="3113773"/>
                  <a:pt x="13838790" y="3114898"/>
                </a:cubicBezTo>
                <a:close/>
                <a:moveTo>
                  <a:pt x="13847673" y="3117035"/>
                </a:moveTo>
                <a:cubicBezTo>
                  <a:pt x="13852172" y="3118159"/>
                  <a:pt x="13856783" y="3119171"/>
                  <a:pt x="13861393" y="3120296"/>
                </a:cubicBezTo>
                <a:cubicBezTo>
                  <a:pt x="13868928" y="3130305"/>
                  <a:pt x="13876688" y="3140426"/>
                  <a:pt x="13884560" y="3150547"/>
                </a:cubicBezTo>
                <a:cubicBezTo>
                  <a:pt x="13879949" y="3149535"/>
                  <a:pt x="13875339" y="3148523"/>
                  <a:pt x="13870728" y="3147511"/>
                </a:cubicBezTo>
                <a:cubicBezTo>
                  <a:pt x="13862967" y="3137277"/>
                  <a:pt x="13855208" y="3127156"/>
                  <a:pt x="13847673" y="3117035"/>
                </a:cubicBezTo>
                <a:close/>
                <a:moveTo>
                  <a:pt x="13870615" y="3122545"/>
                </a:moveTo>
                <a:cubicBezTo>
                  <a:pt x="13875114" y="3123670"/>
                  <a:pt x="13879500" y="3124794"/>
                  <a:pt x="13883997" y="3125919"/>
                </a:cubicBezTo>
                <a:cubicBezTo>
                  <a:pt x="13891645" y="3135815"/>
                  <a:pt x="13899404" y="3145712"/>
                  <a:pt x="13907277" y="3155720"/>
                </a:cubicBezTo>
                <a:cubicBezTo>
                  <a:pt x="13902778" y="3154708"/>
                  <a:pt x="13898280" y="3153584"/>
                  <a:pt x="13893781" y="3152572"/>
                </a:cubicBezTo>
                <a:cubicBezTo>
                  <a:pt x="13885909" y="3142563"/>
                  <a:pt x="13878150" y="3132554"/>
                  <a:pt x="13870615" y="3122545"/>
                </a:cubicBezTo>
                <a:close/>
                <a:moveTo>
                  <a:pt x="13893332" y="3128393"/>
                </a:moveTo>
                <a:cubicBezTo>
                  <a:pt x="13897718" y="3129518"/>
                  <a:pt x="13902103" y="3130642"/>
                  <a:pt x="13906489" y="3131879"/>
                </a:cubicBezTo>
                <a:cubicBezTo>
                  <a:pt x="13914137" y="3141663"/>
                  <a:pt x="13921896" y="3151447"/>
                  <a:pt x="13929881" y="3161231"/>
                </a:cubicBezTo>
                <a:cubicBezTo>
                  <a:pt x="13925495" y="3160107"/>
                  <a:pt x="13920997" y="3159094"/>
                  <a:pt x="13916611" y="3158082"/>
                </a:cubicBezTo>
                <a:cubicBezTo>
                  <a:pt x="13908739" y="3148073"/>
                  <a:pt x="13900979" y="3138177"/>
                  <a:pt x="13893332" y="3128393"/>
                </a:cubicBezTo>
                <a:close/>
                <a:moveTo>
                  <a:pt x="13916160" y="3134353"/>
                </a:moveTo>
                <a:cubicBezTo>
                  <a:pt x="13920434" y="3135478"/>
                  <a:pt x="13924820" y="3136715"/>
                  <a:pt x="13929093" y="3137839"/>
                </a:cubicBezTo>
                <a:cubicBezTo>
                  <a:pt x="13936854" y="3147399"/>
                  <a:pt x="13944613" y="3157070"/>
                  <a:pt x="13952598" y="3166742"/>
                </a:cubicBezTo>
                <a:cubicBezTo>
                  <a:pt x="13948212" y="3165617"/>
                  <a:pt x="13943939" y="3164605"/>
                  <a:pt x="13939553" y="3163480"/>
                </a:cubicBezTo>
                <a:cubicBezTo>
                  <a:pt x="13931680" y="3153809"/>
                  <a:pt x="13923808" y="3144025"/>
                  <a:pt x="13916160" y="3134353"/>
                </a:cubicBezTo>
                <a:close/>
                <a:moveTo>
                  <a:pt x="13938990" y="3140651"/>
                </a:moveTo>
                <a:cubicBezTo>
                  <a:pt x="13943151" y="3141776"/>
                  <a:pt x="13947312" y="3143013"/>
                  <a:pt x="13951473" y="3144137"/>
                </a:cubicBezTo>
                <a:cubicBezTo>
                  <a:pt x="13959233" y="3153584"/>
                  <a:pt x="13967105" y="3163031"/>
                  <a:pt x="13975201" y="3172589"/>
                </a:cubicBezTo>
                <a:cubicBezTo>
                  <a:pt x="13970929" y="3171465"/>
                  <a:pt x="13966767" y="3170340"/>
                  <a:pt x="13962495" y="3169328"/>
                </a:cubicBezTo>
                <a:cubicBezTo>
                  <a:pt x="13954509" y="3159657"/>
                  <a:pt x="13946750" y="3150098"/>
                  <a:pt x="13938990" y="3140651"/>
                </a:cubicBezTo>
                <a:close/>
                <a:moveTo>
                  <a:pt x="13961819" y="3147174"/>
                </a:moveTo>
                <a:cubicBezTo>
                  <a:pt x="13965868" y="3148298"/>
                  <a:pt x="13969916" y="3149535"/>
                  <a:pt x="13973964" y="3150773"/>
                </a:cubicBezTo>
                <a:cubicBezTo>
                  <a:pt x="13974640" y="3151560"/>
                  <a:pt x="13975314" y="3152347"/>
                  <a:pt x="13975989" y="3153134"/>
                </a:cubicBezTo>
                <a:cubicBezTo>
                  <a:pt x="13983074" y="3161569"/>
                  <a:pt x="13990384" y="3170116"/>
                  <a:pt x="13997806" y="3178662"/>
                </a:cubicBezTo>
                <a:cubicBezTo>
                  <a:pt x="13993645" y="3177538"/>
                  <a:pt x="13989596" y="3176413"/>
                  <a:pt x="13985436" y="3175289"/>
                </a:cubicBezTo>
                <a:cubicBezTo>
                  <a:pt x="13977451" y="3165842"/>
                  <a:pt x="13969578" y="3156508"/>
                  <a:pt x="13961819" y="3147174"/>
                </a:cubicBezTo>
                <a:close/>
                <a:moveTo>
                  <a:pt x="13984649" y="3153921"/>
                </a:moveTo>
                <a:cubicBezTo>
                  <a:pt x="13988585" y="3155158"/>
                  <a:pt x="13992521" y="3156283"/>
                  <a:pt x="13996456" y="3157520"/>
                </a:cubicBezTo>
                <a:cubicBezTo>
                  <a:pt x="13998481" y="3159882"/>
                  <a:pt x="14000617" y="3162356"/>
                  <a:pt x="14002642" y="3164717"/>
                </a:cubicBezTo>
                <a:cubicBezTo>
                  <a:pt x="14008490" y="3171465"/>
                  <a:pt x="14014338" y="3178100"/>
                  <a:pt x="14020298" y="3184960"/>
                </a:cubicBezTo>
                <a:cubicBezTo>
                  <a:pt x="14016362" y="3183835"/>
                  <a:pt x="14012313" y="3182711"/>
                  <a:pt x="14008378" y="3181586"/>
                </a:cubicBezTo>
                <a:cubicBezTo>
                  <a:pt x="14000393" y="3172252"/>
                  <a:pt x="13992408" y="3163031"/>
                  <a:pt x="13984649" y="3153921"/>
                </a:cubicBezTo>
                <a:close/>
                <a:moveTo>
                  <a:pt x="14007590" y="3161006"/>
                </a:moveTo>
                <a:cubicBezTo>
                  <a:pt x="14011414" y="3162243"/>
                  <a:pt x="14015238" y="3163480"/>
                  <a:pt x="14019061" y="3164717"/>
                </a:cubicBezTo>
                <a:cubicBezTo>
                  <a:pt x="14022548" y="3168654"/>
                  <a:pt x="14025921" y="3172477"/>
                  <a:pt x="14029407" y="3176413"/>
                </a:cubicBezTo>
                <a:cubicBezTo>
                  <a:pt x="14033906" y="3181474"/>
                  <a:pt x="14038405" y="3186422"/>
                  <a:pt x="14043015" y="3191483"/>
                </a:cubicBezTo>
                <a:cubicBezTo>
                  <a:pt x="14039191" y="3190358"/>
                  <a:pt x="14035256" y="3189233"/>
                  <a:pt x="14031431" y="3188109"/>
                </a:cubicBezTo>
                <a:cubicBezTo>
                  <a:pt x="14023334" y="3179000"/>
                  <a:pt x="14015350" y="3169890"/>
                  <a:pt x="14007590" y="3161006"/>
                </a:cubicBezTo>
                <a:close/>
                <a:moveTo>
                  <a:pt x="14032106" y="3170116"/>
                </a:moveTo>
                <a:cubicBezTo>
                  <a:pt x="14031544" y="3169553"/>
                  <a:pt x="14031095" y="3168991"/>
                  <a:pt x="14030532" y="3168428"/>
                </a:cubicBezTo>
                <a:cubicBezTo>
                  <a:pt x="14034242" y="3169666"/>
                  <a:pt x="14037955" y="3170903"/>
                  <a:pt x="14041553" y="3172140"/>
                </a:cubicBezTo>
                <a:cubicBezTo>
                  <a:pt x="14046389" y="3177425"/>
                  <a:pt x="14051224" y="3182711"/>
                  <a:pt x="14056060" y="3187997"/>
                </a:cubicBezTo>
                <a:cubicBezTo>
                  <a:pt x="14059322" y="3191595"/>
                  <a:pt x="14062470" y="3194856"/>
                  <a:pt x="14065732" y="3198343"/>
                </a:cubicBezTo>
                <a:cubicBezTo>
                  <a:pt x="14062021" y="3197218"/>
                  <a:pt x="14058196" y="3195981"/>
                  <a:pt x="14054373" y="3194856"/>
                </a:cubicBezTo>
                <a:cubicBezTo>
                  <a:pt x="14046950" y="3186647"/>
                  <a:pt x="14039417" y="3178325"/>
                  <a:pt x="14032106" y="3170116"/>
                </a:cubicBezTo>
                <a:close/>
                <a:moveTo>
                  <a:pt x="14058759" y="3181699"/>
                </a:moveTo>
                <a:cubicBezTo>
                  <a:pt x="14057072" y="3179899"/>
                  <a:pt x="14055385" y="3178100"/>
                  <a:pt x="14053812" y="3176188"/>
                </a:cubicBezTo>
                <a:cubicBezTo>
                  <a:pt x="14057297" y="3177425"/>
                  <a:pt x="14060897" y="3178662"/>
                  <a:pt x="14064382" y="3179899"/>
                </a:cubicBezTo>
                <a:cubicBezTo>
                  <a:pt x="14070568" y="3186422"/>
                  <a:pt x="14076640" y="3193057"/>
                  <a:pt x="14082938" y="3199580"/>
                </a:cubicBezTo>
                <a:cubicBezTo>
                  <a:pt x="14084849" y="3201604"/>
                  <a:pt x="14086761" y="3203516"/>
                  <a:pt x="14088674" y="3205540"/>
                </a:cubicBezTo>
                <a:cubicBezTo>
                  <a:pt x="14085074" y="3204416"/>
                  <a:pt x="14081476" y="3203178"/>
                  <a:pt x="14077766" y="3202054"/>
                </a:cubicBezTo>
                <a:cubicBezTo>
                  <a:pt x="14071355" y="3195306"/>
                  <a:pt x="14064945" y="3188446"/>
                  <a:pt x="14058759" y="3181699"/>
                </a:cubicBezTo>
                <a:close/>
                <a:moveTo>
                  <a:pt x="14100032" y="3217461"/>
                </a:moveTo>
                <a:cubicBezTo>
                  <a:pt x="14107791" y="3225558"/>
                  <a:pt x="14115552" y="3233542"/>
                  <a:pt x="14123086" y="3241302"/>
                </a:cubicBezTo>
                <a:cubicBezTo>
                  <a:pt x="14119262" y="3240178"/>
                  <a:pt x="14115439" y="3238941"/>
                  <a:pt x="14111615" y="3237816"/>
                </a:cubicBezTo>
                <a:cubicBezTo>
                  <a:pt x="14103855" y="3229719"/>
                  <a:pt x="14096208" y="3221734"/>
                  <a:pt x="14088561" y="3213637"/>
                </a:cubicBezTo>
                <a:cubicBezTo>
                  <a:pt x="14092497" y="3214987"/>
                  <a:pt x="14096208" y="3216224"/>
                  <a:pt x="14100032" y="3217461"/>
                </a:cubicBezTo>
                <a:close/>
                <a:moveTo>
                  <a:pt x="14134444" y="3252773"/>
                </a:moveTo>
                <a:cubicBezTo>
                  <a:pt x="14143104" y="3261545"/>
                  <a:pt x="14151651" y="3270092"/>
                  <a:pt x="14160198" y="3278414"/>
                </a:cubicBezTo>
                <a:cubicBezTo>
                  <a:pt x="14156262" y="3277289"/>
                  <a:pt x="14152325" y="3276165"/>
                  <a:pt x="14148276" y="3275040"/>
                </a:cubicBezTo>
                <a:cubicBezTo>
                  <a:pt x="14139618" y="3266381"/>
                  <a:pt x="14131071" y="3257721"/>
                  <a:pt x="14122749" y="3249174"/>
                </a:cubicBezTo>
                <a:cubicBezTo>
                  <a:pt x="14126685" y="3250411"/>
                  <a:pt x="14130621" y="3251649"/>
                  <a:pt x="14134444" y="3252773"/>
                </a:cubicBezTo>
                <a:close/>
                <a:moveTo>
                  <a:pt x="14171556" y="3289547"/>
                </a:moveTo>
                <a:cubicBezTo>
                  <a:pt x="14179991" y="3297757"/>
                  <a:pt x="14188425" y="3305854"/>
                  <a:pt x="14196634" y="3313726"/>
                </a:cubicBezTo>
                <a:cubicBezTo>
                  <a:pt x="14192586" y="3312601"/>
                  <a:pt x="14188538" y="3311589"/>
                  <a:pt x="14184489" y="3310577"/>
                </a:cubicBezTo>
                <a:cubicBezTo>
                  <a:pt x="14176055" y="3302480"/>
                  <a:pt x="14167620" y="3294270"/>
                  <a:pt x="14159410" y="3286061"/>
                </a:cubicBezTo>
                <a:cubicBezTo>
                  <a:pt x="14163459" y="3287185"/>
                  <a:pt x="14167508" y="3288423"/>
                  <a:pt x="14171556" y="3289547"/>
                </a:cubicBezTo>
                <a:close/>
                <a:moveTo>
                  <a:pt x="14207880" y="3324409"/>
                </a:moveTo>
                <a:cubicBezTo>
                  <a:pt x="14216652" y="3332732"/>
                  <a:pt x="14225423" y="3340829"/>
                  <a:pt x="14234083" y="3348701"/>
                </a:cubicBezTo>
                <a:cubicBezTo>
                  <a:pt x="14230034" y="3347689"/>
                  <a:pt x="14225986" y="3346676"/>
                  <a:pt x="14221825" y="3345664"/>
                </a:cubicBezTo>
                <a:cubicBezTo>
                  <a:pt x="14212940" y="3337455"/>
                  <a:pt x="14204170" y="3329245"/>
                  <a:pt x="14195510" y="3321036"/>
                </a:cubicBezTo>
                <a:cubicBezTo>
                  <a:pt x="14199671" y="3322160"/>
                  <a:pt x="14203832" y="3323285"/>
                  <a:pt x="14207880" y="3324409"/>
                </a:cubicBezTo>
                <a:close/>
                <a:moveTo>
                  <a:pt x="14221600" y="3328346"/>
                </a:moveTo>
                <a:cubicBezTo>
                  <a:pt x="14225761" y="3329583"/>
                  <a:pt x="14229922" y="3330707"/>
                  <a:pt x="14233970" y="3331944"/>
                </a:cubicBezTo>
                <a:cubicBezTo>
                  <a:pt x="14242742" y="3340041"/>
                  <a:pt x="14251515" y="3347801"/>
                  <a:pt x="14260062" y="3355448"/>
                </a:cubicBezTo>
                <a:cubicBezTo>
                  <a:pt x="14256013" y="3354324"/>
                  <a:pt x="14251965" y="3353312"/>
                  <a:pt x="14247804" y="3352187"/>
                </a:cubicBezTo>
                <a:cubicBezTo>
                  <a:pt x="14239032" y="3344315"/>
                  <a:pt x="14230260" y="3336330"/>
                  <a:pt x="14221600" y="3328346"/>
                </a:cubicBezTo>
                <a:close/>
                <a:moveTo>
                  <a:pt x="14248591" y="3336330"/>
                </a:moveTo>
                <a:cubicBezTo>
                  <a:pt x="14252751" y="3337680"/>
                  <a:pt x="14256912" y="3338917"/>
                  <a:pt x="14260961" y="3340266"/>
                </a:cubicBezTo>
                <a:cubicBezTo>
                  <a:pt x="14269733" y="3348026"/>
                  <a:pt x="14278280" y="3355561"/>
                  <a:pt x="14286827" y="3362983"/>
                </a:cubicBezTo>
                <a:cubicBezTo>
                  <a:pt x="14282779" y="3361746"/>
                  <a:pt x="14278730" y="3360621"/>
                  <a:pt x="14274569" y="3359384"/>
                </a:cubicBezTo>
                <a:cubicBezTo>
                  <a:pt x="14265910" y="3351850"/>
                  <a:pt x="14257250" y="3344090"/>
                  <a:pt x="14248591" y="3336330"/>
                </a:cubicBezTo>
                <a:close/>
                <a:moveTo>
                  <a:pt x="14277156" y="3345777"/>
                </a:moveTo>
                <a:cubicBezTo>
                  <a:pt x="14281542" y="3347351"/>
                  <a:pt x="14285815" y="3348813"/>
                  <a:pt x="14289976" y="3350388"/>
                </a:cubicBezTo>
                <a:cubicBezTo>
                  <a:pt x="14298522" y="3357810"/>
                  <a:pt x="14306956" y="3365007"/>
                  <a:pt x="14315391" y="3371980"/>
                </a:cubicBezTo>
                <a:cubicBezTo>
                  <a:pt x="14311342" y="3370630"/>
                  <a:pt x="14307069" y="3369281"/>
                  <a:pt x="14302795" y="3367931"/>
                </a:cubicBezTo>
                <a:cubicBezTo>
                  <a:pt x="14294137" y="3360509"/>
                  <a:pt x="14285590" y="3353199"/>
                  <a:pt x="14277156" y="3345777"/>
                </a:cubicBezTo>
                <a:close/>
                <a:moveTo>
                  <a:pt x="14310331" y="3358260"/>
                </a:moveTo>
                <a:cubicBezTo>
                  <a:pt x="14314829" y="3360172"/>
                  <a:pt x="14319215" y="3361971"/>
                  <a:pt x="14323264" y="3363883"/>
                </a:cubicBezTo>
                <a:cubicBezTo>
                  <a:pt x="14331473" y="3370630"/>
                  <a:pt x="14339457" y="3377378"/>
                  <a:pt x="14347443" y="3383788"/>
                </a:cubicBezTo>
                <a:cubicBezTo>
                  <a:pt x="14343394" y="3382101"/>
                  <a:pt x="14339233" y="3380527"/>
                  <a:pt x="14334847" y="3378840"/>
                </a:cubicBezTo>
                <a:cubicBezTo>
                  <a:pt x="14326637" y="3372092"/>
                  <a:pt x="14318540" y="3365232"/>
                  <a:pt x="14310331" y="3358260"/>
                </a:cubicBezTo>
                <a:close/>
                <a:moveTo>
                  <a:pt x="14405583" y="3420562"/>
                </a:moveTo>
                <a:cubicBezTo>
                  <a:pt x="14404009" y="3418313"/>
                  <a:pt x="14402210" y="3416064"/>
                  <a:pt x="14399848" y="3413815"/>
                </a:cubicBezTo>
                <a:cubicBezTo>
                  <a:pt x="14401535" y="3414265"/>
                  <a:pt x="14403335" y="3414715"/>
                  <a:pt x="14405247" y="3415277"/>
                </a:cubicBezTo>
                <a:cubicBezTo>
                  <a:pt x="14411206" y="3419775"/>
                  <a:pt x="14417054" y="3424273"/>
                  <a:pt x="14422902" y="3428659"/>
                </a:cubicBezTo>
                <a:cubicBezTo>
                  <a:pt x="14418967" y="3427760"/>
                  <a:pt x="14415705" y="3426973"/>
                  <a:pt x="14413231" y="3426410"/>
                </a:cubicBezTo>
                <a:cubicBezTo>
                  <a:pt x="14410757" y="3424498"/>
                  <a:pt x="14408170" y="3422474"/>
                  <a:pt x="14405583" y="3420562"/>
                </a:cubicBezTo>
                <a:close/>
                <a:moveTo>
                  <a:pt x="14423578" y="3420112"/>
                </a:moveTo>
                <a:cubicBezTo>
                  <a:pt x="14426951" y="3421012"/>
                  <a:pt x="14430550" y="3421912"/>
                  <a:pt x="14434261" y="3422924"/>
                </a:cubicBezTo>
                <a:cubicBezTo>
                  <a:pt x="14439884" y="3427085"/>
                  <a:pt x="14445507" y="3431246"/>
                  <a:pt x="14451130" y="3435294"/>
                </a:cubicBezTo>
                <a:cubicBezTo>
                  <a:pt x="14447419" y="3434395"/>
                  <a:pt x="14443932" y="3433608"/>
                  <a:pt x="14440670" y="3432820"/>
                </a:cubicBezTo>
                <a:cubicBezTo>
                  <a:pt x="14434935" y="3428659"/>
                  <a:pt x="14429312" y="3424386"/>
                  <a:pt x="14423578" y="3420112"/>
                </a:cubicBezTo>
                <a:close/>
                <a:moveTo>
                  <a:pt x="14451804" y="3427535"/>
                </a:moveTo>
                <a:cubicBezTo>
                  <a:pt x="14455066" y="3428434"/>
                  <a:pt x="14458327" y="3429222"/>
                  <a:pt x="14461813" y="3430121"/>
                </a:cubicBezTo>
                <a:cubicBezTo>
                  <a:pt x="14467211" y="3433945"/>
                  <a:pt x="14472497" y="3437769"/>
                  <a:pt x="14477895" y="3441592"/>
                </a:cubicBezTo>
                <a:cubicBezTo>
                  <a:pt x="14474521" y="3440805"/>
                  <a:pt x="14471260" y="3440018"/>
                  <a:pt x="14468111" y="3439343"/>
                </a:cubicBezTo>
                <a:cubicBezTo>
                  <a:pt x="14462601" y="3435407"/>
                  <a:pt x="14457203" y="3431471"/>
                  <a:pt x="14451804" y="3427535"/>
                </a:cubicBezTo>
                <a:close/>
                <a:moveTo>
                  <a:pt x="14494314" y="3453175"/>
                </a:moveTo>
                <a:cubicBezTo>
                  <a:pt x="14499937" y="3457112"/>
                  <a:pt x="14505560" y="3460935"/>
                  <a:pt x="14511183" y="3464759"/>
                </a:cubicBezTo>
                <a:cubicBezTo>
                  <a:pt x="14507810" y="3464084"/>
                  <a:pt x="14504548" y="3463409"/>
                  <a:pt x="14501286" y="3462735"/>
                </a:cubicBezTo>
                <a:cubicBezTo>
                  <a:pt x="14495551" y="3458798"/>
                  <a:pt x="14489815" y="3454862"/>
                  <a:pt x="14484080" y="3450814"/>
                </a:cubicBezTo>
                <a:cubicBezTo>
                  <a:pt x="14487454" y="3451489"/>
                  <a:pt x="14490828" y="3452276"/>
                  <a:pt x="14494314" y="3453175"/>
                </a:cubicBezTo>
                <a:close/>
                <a:moveTo>
                  <a:pt x="14512194" y="3457336"/>
                </a:moveTo>
                <a:cubicBezTo>
                  <a:pt x="14515344" y="3458011"/>
                  <a:pt x="14518493" y="3458798"/>
                  <a:pt x="14521755" y="3459586"/>
                </a:cubicBezTo>
                <a:cubicBezTo>
                  <a:pt x="14527040" y="3463185"/>
                  <a:pt x="14532438" y="3466783"/>
                  <a:pt x="14537723" y="3470269"/>
                </a:cubicBezTo>
                <a:cubicBezTo>
                  <a:pt x="14534575" y="3469594"/>
                  <a:pt x="14531538" y="3469032"/>
                  <a:pt x="14528502" y="3468358"/>
                </a:cubicBezTo>
                <a:cubicBezTo>
                  <a:pt x="14522991" y="3464646"/>
                  <a:pt x="14517594" y="3461048"/>
                  <a:pt x="14512194" y="3457336"/>
                </a:cubicBezTo>
                <a:close/>
                <a:moveTo>
                  <a:pt x="14540309" y="3463859"/>
                </a:moveTo>
                <a:cubicBezTo>
                  <a:pt x="14543233" y="3464534"/>
                  <a:pt x="14546045" y="3465209"/>
                  <a:pt x="14549081" y="3465883"/>
                </a:cubicBezTo>
                <a:cubicBezTo>
                  <a:pt x="14554143" y="3469145"/>
                  <a:pt x="14559090" y="3472406"/>
                  <a:pt x="14564152" y="3475667"/>
                </a:cubicBezTo>
                <a:cubicBezTo>
                  <a:pt x="14561340" y="3475105"/>
                  <a:pt x="14558416" y="3474543"/>
                  <a:pt x="14555717" y="3473981"/>
                </a:cubicBezTo>
                <a:cubicBezTo>
                  <a:pt x="14550543" y="3470607"/>
                  <a:pt x="14545483" y="3467233"/>
                  <a:pt x="14540309" y="3463859"/>
                </a:cubicBezTo>
                <a:close/>
                <a:moveTo>
                  <a:pt x="14568649" y="3470382"/>
                </a:moveTo>
                <a:cubicBezTo>
                  <a:pt x="14571236" y="3470944"/>
                  <a:pt x="14573823" y="3471619"/>
                  <a:pt x="14576522" y="3472181"/>
                </a:cubicBezTo>
                <a:cubicBezTo>
                  <a:pt x="14581245" y="3475105"/>
                  <a:pt x="14585856" y="3478029"/>
                  <a:pt x="14590467" y="3480953"/>
                </a:cubicBezTo>
                <a:cubicBezTo>
                  <a:pt x="14587881" y="3480391"/>
                  <a:pt x="14585293" y="3479941"/>
                  <a:pt x="14582819" y="3479379"/>
                </a:cubicBezTo>
                <a:cubicBezTo>
                  <a:pt x="14578097" y="3476455"/>
                  <a:pt x="14573373" y="3473418"/>
                  <a:pt x="14568649" y="3470382"/>
                </a:cubicBezTo>
                <a:close/>
                <a:moveTo>
                  <a:pt x="14596989" y="3477017"/>
                </a:moveTo>
                <a:cubicBezTo>
                  <a:pt x="14599239" y="3477579"/>
                  <a:pt x="14601600" y="3478029"/>
                  <a:pt x="14603962" y="3478591"/>
                </a:cubicBezTo>
                <a:cubicBezTo>
                  <a:pt x="14608235" y="3481178"/>
                  <a:pt x="14612509" y="3483764"/>
                  <a:pt x="14616895" y="3486351"/>
                </a:cubicBezTo>
                <a:cubicBezTo>
                  <a:pt x="14614646" y="3485901"/>
                  <a:pt x="14612396" y="3485451"/>
                  <a:pt x="14610147" y="3485002"/>
                </a:cubicBezTo>
                <a:cubicBezTo>
                  <a:pt x="14605649" y="3482415"/>
                  <a:pt x="14601375" y="3479716"/>
                  <a:pt x="14596989" y="3477017"/>
                </a:cubicBezTo>
                <a:close/>
                <a:moveTo>
                  <a:pt x="14625442" y="3483540"/>
                </a:moveTo>
                <a:cubicBezTo>
                  <a:pt x="14627354" y="3483989"/>
                  <a:pt x="14629377" y="3484439"/>
                  <a:pt x="14631290" y="3484889"/>
                </a:cubicBezTo>
                <a:cubicBezTo>
                  <a:pt x="14635226" y="3487138"/>
                  <a:pt x="14639049" y="3489500"/>
                  <a:pt x="14642985" y="3491749"/>
                </a:cubicBezTo>
                <a:cubicBezTo>
                  <a:pt x="14641074" y="3491299"/>
                  <a:pt x="14639161" y="3490962"/>
                  <a:pt x="14637250" y="3490625"/>
                </a:cubicBezTo>
                <a:cubicBezTo>
                  <a:pt x="14633313" y="3488263"/>
                  <a:pt x="14629377" y="3485901"/>
                  <a:pt x="14625442" y="3483540"/>
                </a:cubicBezTo>
                <a:close/>
                <a:moveTo>
                  <a:pt x="14654119" y="3490175"/>
                </a:moveTo>
                <a:cubicBezTo>
                  <a:pt x="14655693" y="3490512"/>
                  <a:pt x="14657267" y="3490849"/>
                  <a:pt x="14658842" y="3491299"/>
                </a:cubicBezTo>
                <a:cubicBezTo>
                  <a:pt x="14662329" y="3493211"/>
                  <a:pt x="14665702" y="3495235"/>
                  <a:pt x="14669188" y="3497147"/>
                </a:cubicBezTo>
                <a:cubicBezTo>
                  <a:pt x="14667614" y="3496810"/>
                  <a:pt x="14666039" y="3496472"/>
                  <a:pt x="14664577" y="3496248"/>
                </a:cubicBezTo>
                <a:cubicBezTo>
                  <a:pt x="14660979" y="3494111"/>
                  <a:pt x="14657492" y="3492199"/>
                  <a:pt x="14654119" y="3490175"/>
                </a:cubicBezTo>
                <a:close/>
                <a:moveTo>
                  <a:pt x="14682796" y="3496810"/>
                </a:moveTo>
                <a:cubicBezTo>
                  <a:pt x="14683920" y="3497035"/>
                  <a:pt x="14685046" y="3497372"/>
                  <a:pt x="14686057" y="3497597"/>
                </a:cubicBezTo>
                <a:cubicBezTo>
                  <a:pt x="14688981" y="3499171"/>
                  <a:pt x="14691905" y="3500858"/>
                  <a:pt x="14694941" y="3502433"/>
                </a:cubicBezTo>
                <a:cubicBezTo>
                  <a:pt x="14693816" y="3502208"/>
                  <a:pt x="14692692" y="3501983"/>
                  <a:pt x="14691568" y="3501758"/>
                </a:cubicBezTo>
                <a:cubicBezTo>
                  <a:pt x="14688756" y="3500071"/>
                  <a:pt x="14685832" y="3498384"/>
                  <a:pt x="14682796" y="3496810"/>
                </a:cubicBezTo>
                <a:close/>
                <a:moveTo>
                  <a:pt x="14711810" y="3503445"/>
                </a:moveTo>
                <a:cubicBezTo>
                  <a:pt x="14712372" y="3503557"/>
                  <a:pt x="14713048" y="3503670"/>
                  <a:pt x="14713609" y="3503895"/>
                </a:cubicBezTo>
                <a:cubicBezTo>
                  <a:pt x="14715972" y="3505132"/>
                  <a:pt x="14718333" y="3506369"/>
                  <a:pt x="14720807" y="3507606"/>
                </a:cubicBezTo>
                <a:cubicBezTo>
                  <a:pt x="14720133" y="3507494"/>
                  <a:pt x="14719570" y="3507381"/>
                  <a:pt x="14718895" y="3507268"/>
                </a:cubicBezTo>
                <a:cubicBezTo>
                  <a:pt x="14716533" y="3505919"/>
                  <a:pt x="14714172" y="3504682"/>
                  <a:pt x="14711810" y="3503445"/>
                </a:cubicBezTo>
                <a:close/>
                <a:moveTo>
                  <a:pt x="14687968" y="3490287"/>
                </a:moveTo>
                <a:cubicBezTo>
                  <a:pt x="14687632" y="3490175"/>
                  <a:pt x="14687294" y="3490175"/>
                  <a:pt x="14687069" y="3490062"/>
                </a:cubicBezTo>
                <a:cubicBezTo>
                  <a:pt x="14685269" y="3489050"/>
                  <a:pt x="14683358" y="3488038"/>
                  <a:pt x="14681559" y="3487026"/>
                </a:cubicBezTo>
                <a:cubicBezTo>
                  <a:pt x="14681896" y="3487138"/>
                  <a:pt x="14682122" y="3487138"/>
                  <a:pt x="14682458" y="3487251"/>
                </a:cubicBezTo>
                <a:cubicBezTo>
                  <a:pt x="14684258" y="3488263"/>
                  <a:pt x="14686170" y="3489275"/>
                  <a:pt x="14687968" y="3490287"/>
                </a:cubicBezTo>
                <a:close/>
                <a:moveTo>
                  <a:pt x="14629715" y="3465996"/>
                </a:moveTo>
                <a:cubicBezTo>
                  <a:pt x="14629152" y="3465883"/>
                  <a:pt x="14628591" y="3465659"/>
                  <a:pt x="14628028" y="3465546"/>
                </a:cubicBezTo>
                <a:cubicBezTo>
                  <a:pt x="14626116" y="3464421"/>
                  <a:pt x="14624205" y="3463297"/>
                  <a:pt x="14622180" y="3462172"/>
                </a:cubicBezTo>
                <a:cubicBezTo>
                  <a:pt x="14622743" y="3462285"/>
                  <a:pt x="14623193" y="3462510"/>
                  <a:pt x="14623755" y="3462622"/>
                </a:cubicBezTo>
                <a:cubicBezTo>
                  <a:pt x="14625779" y="3463747"/>
                  <a:pt x="14627803" y="3464871"/>
                  <a:pt x="14629715" y="3465996"/>
                </a:cubicBezTo>
                <a:close/>
                <a:moveTo>
                  <a:pt x="14603849" y="3459361"/>
                </a:moveTo>
                <a:cubicBezTo>
                  <a:pt x="14602725" y="3459023"/>
                  <a:pt x="14601713" y="3458798"/>
                  <a:pt x="14600589" y="3458461"/>
                </a:cubicBezTo>
                <a:cubicBezTo>
                  <a:pt x="14598001" y="3456887"/>
                  <a:pt x="14595527" y="3455312"/>
                  <a:pt x="14592941" y="3453738"/>
                </a:cubicBezTo>
                <a:cubicBezTo>
                  <a:pt x="14594065" y="3454075"/>
                  <a:pt x="14595078" y="3454300"/>
                  <a:pt x="14596203" y="3454637"/>
                </a:cubicBezTo>
                <a:cubicBezTo>
                  <a:pt x="14598676" y="3456324"/>
                  <a:pt x="14601263" y="3457786"/>
                  <a:pt x="14603849" y="3459361"/>
                </a:cubicBezTo>
                <a:close/>
                <a:moveTo>
                  <a:pt x="14569437" y="3439455"/>
                </a:moveTo>
                <a:cubicBezTo>
                  <a:pt x="14567412" y="3438219"/>
                  <a:pt x="14565276" y="3436869"/>
                  <a:pt x="14563251" y="3435632"/>
                </a:cubicBezTo>
                <a:cubicBezTo>
                  <a:pt x="14564039" y="3435857"/>
                  <a:pt x="14564713" y="3436082"/>
                  <a:pt x="14565501" y="3436307"/>
                </a:cubicBezTo>
                <a:cubicBezTo>
                  <a:pt x="14567637" y="3437544"/>
                  <a:pt x="14569662" y="3438893"/>
                  <a:pt x="14571798" y="3440130"/>
                </a:cubicBezTo>
                <a:cubicBezTo>
                  <a:pt x="14571012" y="3439905"/>
                  <a:pt x="14570224" y="3439680"/>
                  <a:pt x="14569437" y="3439455"/>
                </a:cubicBezTo>
                <a:close/>
                <a:moveTo>
                  <a:pt x="14513769" y="3412240"/>
                </a:moveTo>
                <a:cubicBezTo>
                  <a:pt x="14512870" y="3411903"/>
                  <a:pt x="14511858" y="3411678"/>
                  <a:pt x="14510958" y="3411341"/>
                </a:cubicBezTo>
                <a:cubicBezTo>
                  <a:pt x="14508821" y="3409879"/>
                  <a:pt x="14506684" y="3408529"/>
                  <a:pt x="14504548" y="3407067"/>
                </a:cubicBezTo>
                <a:cubicBezTo>
                  <a:pt x="14505447" y="3407404"/>
                  <a:pt x="14506348" y="3407742"/>
                  <a:pt x="14507359" y="3407967"/>
                </a:cubicBezTo>
                <a:cubicBezTo>
                  <a:pt x="14509495" y="3409429"/>
                  <a:pt x="14511633" y="3410891"/>
                  <a:pt x="14513769" y="3412240"/>
                </a:cubicBezTo>
                <a:close/>
                <a:moveTo>
                  <a:pt x="14487679" y="3404031"/>
                </a:moveTo>
                <a:cubicBezTo>
                  <a:pt x="14486217" y="3403581"/>
                  <a:pt x="14484755" y="3403131"/>
                  <a:pt x="14483293" y="3402681"/>
                </a:cubicBezTo>
                <a:cubicBezTo>
                  <a:pt x="14480594" y="3400769"/>
                  <a:pt x="14477783" y="3398858"/>
                  <a:pt x="14475084" y="3397058"/>
                </a:cubicBezTo>
                <a:cubicBezTo>
                  <a:pt x="14476546" y="3397508"/>
                  <a:pt x="14478008" y="3398070"/>
                  <a:pt x="14479470" y="3398520"/>
                </a:cubicBezTo>
                <a:cubicBezTo>
                  <a:pt x="14482169" y="3400319"/>
                  <a:pt x="14484868" y="3402119"/>
                  <a:pt x="14487679" y="3404031"/>
                </a:cubicBezTo>
                <a:close/>
                <a:moveTo>
                  <a:pt x="14452817" y="3381426"/>
                </a:moveTo>
                <a:cubicBezTo>
                  <a:pt x="14450567" y="3379852"/>
                  <a:pt x="14448318" y="3378278"/>
                  <a:pt x="14445957" y="3376591"/>
                </a:cubicBezTo>
                <a:cubicBezTo>
                  <a:pt x="14447081" y="3377041"/>
                  <a:pt x="14448206" y="3377378"/>
                  <a:pt x="14449330" y="3377828"/>
                </a:cubicBezTo>
                <a:cubicBezTo>
                  <a:pt x="14451580" y="3379402"/>
                  <a:pt x="14453829" y="3380977"/>
                  <a:pt x="14456190" y="3382551"/>
                </a:cubicBezTo>
                <a:cubicBezTo>
                  <a:pt x="14455066" y="3382214"/>
                  <a:pt x="14453941" y="3381876"/>
                  <a:pt x="14452817" y="3381426"/>
                </a:cubicBezTo>
                <a:close/>
                <a:moveTo>
                  <a:pt x="14429875" y="3373554"/>
                </a:moveTo>
                <a:cubicBezTo>
                  <a:pt x="14428188" y="3372992"/>
                  <a:pt x="14426613" y="3372430"/>
                  <a:pt x="14424927" y="3371867"/>
                </a:cubicBezTo>
                <a:cubicBezTo>
                  <a:pt x="14422116" y="3369843"/>
                  <a:pt x="14419192" y="3367706"/>
                  <a:pt x="14416380" y="3365682"/>
                </a:cubicBezTo>
                <a:cubicBezTo>
                  <a:pt x="14418066" y="3366244"/>
                  <a:pt x="14419641" y="3366919"/>
                  <a:pt x="14421328" y="3367594"/>
                </a:cubicBezTo>
                <a:cubicBezTo>
                  <a:pt x="14424252" y="3369506"/>
                  <a:pt x="14427063" y="3371530"/>
                  <a:pt x="14429875" y="3373554"/>
                </a:cubicBezTo>
                <a:close/>
                <a:moveTo>
                  <a:pt x="14403447" y="3364333"/>
                </a:moveTo>
                <a:cubicBezTo>
                  <a:pt x="14401310" y="3363545"/>
                  <a:pt x="14399286" y="3362871"/>
                  <a:pt x="14397149" y="3362196"/>
                </a:cubicBezTo>
                <a:cubicBezTo>
                  <a:pt x="14393776" y="3359722"/>
                  <a:pt x="14390514" y="3357135"/>
                  <a:pt x="14387140" y="3354661"/>
                </a:cubicBezTo>
                <a:cubicBezTo>
                  <a:pt x="14389165" y="3355448"/>
                  <a:pt x="14391301" y="3356236"/>
                  <a:pt x="14393438" y="3357023"/>
                </a:cubicBezTo>
                <a:cubicBezTo>
                  <a:pt x="14396812" y="3359384"/>
                  <a:pt x="14400073" y="3361859"/>
                  <a:pt x="14403447" y="3364333"/>
                </a:cubicBezTo>
                <a:close/>
                <a:moveTo>
                  <a:pt x="14366898" y="3339029"/>
                </a:moveTo>
                <a:cubicBezTo>
                  <a:pt x="14363974" y="3336780"/>
                  <a:pt x="14361162" y="3334531"/>
                  <a:pt x="14358238" y="3332282"/>
                </a:cubicBezTo>
                <a:cubicBezTo>
                  <a:pt x="14360038" y="3332956"/>
                  <a:pt x="14361836" y="3333744"/>
                  <a:pt x="14363636" y="3334418"/>
                </a:cubicBezTo>
                <a:cubicBezTo>
                  <a:pt x="14366560" y="3336668"/>
                  <a:pt x="14369484" y="3338805"/>
                  <a:pt x="14372296" y="3341054"/>
                </a:cubicBezTo>
                <a:cubicBezTo>
                  <a:pt x="14370496" y="3340379"/>
                  <a:pt x="14368698" y="3339704"/>
                  <a:pt x="14366898" y="3339029"/>
                </a:cubicBezTo>
                <a:close/>
                <a:moveTo>
                  <a:pt x="14345868" y="3331045"/>
                </a:moveTo>
                <a:cubicBezTo>
                  <a:pt x="14343505" y="3330145"/>
                  <a:pt x="14341369" y="3329358"/>
                  <a:pt x="14339121" y="3328458"/>
                </a:cubicBezTo>
                <a:cubicBezTo>
                  <a:pt x="14335746" y="3325759"/>
                  <a:pt x="14332372" y="3323060"/>
                  <a:pt x="14328999" y="3320248"/>
                </a:cubicBezTo>
                <a:cubicBezTo>
                  <a:pt x="14331248" y="3321148"/>
                  <a:pt x="14333498" y="3322048"/>
                  <a:pt x="14335746" y="3323060"/>
                </a:cubicBezTo>
                <a:cubicBezTo>
                  <a:pt x="14339008" y="3325647"/>
                  <a:pt x="14342381" y="3328346"/>
                  <a:pt x="14345868" y="3331045"/>
                </a:cubicBezTo>
                <a:close/>
                <a:moveTo>
                  <a:pt x="14309206" y="3304279"/>
                </a:moveTo>
                <a:cubicBezTo>
                  <a:pt x="14306170" y="3301805"/>
                  <a:pt x="14303246" y="3299444"/>
                  <a:pt x="14300209" y="3296970"/>
                </a:cubicBezTo>
                <a:cubicBezTo>
                  <a:pt x="14302121" y="3297869"/>
                  <a:pt x="14304034" y="3298656"/>
                  <a:pt x="14306057" y="3299556"/>
                </a:cubicBezTo>
                <a:cubicBezTo>
                  <a:pt x="14308981" y="3301918"/>
                  <a:pt x="14312018" y="3304279"/>
                  <a:pt x="14314942" y="3306754"/>
                </a:cubicBezTo>
                <a:cubicBezTo>
                  <a:pt x="14313029" y="3305854"/>
                  <a:pt x="14311119" y="3305067"/>
                  <a:pt x="14309206" y="3304279"/>
                </a:cubicBezTo>
                <a:close/>
                <a:moveTo>
                  <a:pt x="14288402" y="3295620"/>
                </a:moveTo>
                <a:cubicBezTo>
                  <a:pt x="14285815" y="3294496"/>
                  <a:pt x="14283453" y="3293596"/>
                  <a:pt x="14281317" y="3292696"/>
                </a:cubicBezTo>
                <a:cubicBezTo>
                  <a:pt x="14280529" y="3292021"/>
                  <a:pt x="14279742" y="3291459"/>
                  <a:pt x="14279067" y="3290784"/>
                </a:cubicBezTo>
                <a:cubicBezTo>
                  <a:pt x="14277717" y="3289097"/>
                  <a:pt x="14276255" y="3287298"/>
                  <a:pt x="14274793" y="3285611"/>
                </a:cubicBezTo>
                <a:cubicBezTo>
                  <a:pt x="14275919" y="3286061"/>
                  <a:pt x="14277043" y="3286623"/>
                  <a:pt x="14278167" y="3287073"/>
                </a:cubicBezTo>
                <a:cubicBezTo>
                  <a:pt x="14281542" y="3289885"/>
                  <a:pt x="14284915" y="3292808"/>
                  <a:pt x="14288402" y="3295620"/>
                </a:cubicBezTo>
                <a:close/>
                <a:moveTo>
                  <a:pt x="13995219" y="3053270"/>
                </a:moveTo>
                <a:cubicBezTo>
                  <a:pt x="13994882" y="3053045"/>
                  <a:pt x="13994433" y="3052933"/>
                  <a:pt x="13994095" y="3052708"/>
                </a:cubicBezTo>
                <a:cubicBezTo>
                  <a:pt x="13987010" y="3045061"/>
                  <a:pt x="13980038" y="3037638"/>
                  <a:pt x="13973290" y="3030216"/>
                </a:cubicBezTo>
                <a:cubicBezTo>
                  <a:pt x="13973403" y="3030216"/>
                  <a:pt x="13973516" y="3030328"/>
                  <a:pt x="13973516" y="3030328"/>
                </a:cubicBezTo>
                <a:cubicBezTo>
                  <a:pt x="13980601" y="3037863"/>
                  <a:pt x="13987798" y="3045510"/>
                  <a:pt x="13995219" y="3053270"/>
                </a:cubicBezTo>
                <a:close/>
                <a:moveTo>
                  <a:pt x="13942139" y="3007050"/>
                </a:moveTo>
                <a:cubicBezTo>
                  <a:pt x="13934941" y="2998840"/>
                  <a:pt x="13927856" y="2990743"/>
                  <a:pt x="13920997" y="2982871"/>
                </a:cubicBezTo>
                <a:cubicBezTo>
                  <a:pt x="13921447" y="2983096"/>
                  <a:pt x="13922008" y="2983433"/>
                  <a:pt x="13922459" y="2983658"/>
                </a:cubicBezTo>
                <a:cubicBezTo>
                  <a:pt x="13929544" y="2991642"/>
                  <a:pt x="13936854" y="2999739"/>
                  <a:pt x="13944500" y="3008174"/>
                </a:cubicBezTo>
                <a:cubicBezTo>
                  <a:pt x="13943714" y="3007837"/>
                  <a:pt x="13942926" y="3007499"/>
                  <a:pt x="13942139" y="3007050"/>
                </a:cubicBezTo>
                <a:close/>
                <a:moveTo>
                  <a:pt x="13927969" y="3000302"/>
                </a:moveTo>
                <a:cubicBezTo>
                  <a:pt x="13926732" y="2999739"/>
                  <a:pt x="13925383" y="2999065"/>
                  <a:pt x="13924146" y="2998503"/>
                </a:cubicBezTo>
                <a:cubicBezTo>
                  <a:pt x="13916948" y="2990181"/>
                  <a:pt x="13910088" y="2981971"/>
                  <a:pt x="13903229" y="2973874"/>
                </a:cubicBezTo>
                <a:cubicBezTo>
                  <a:pt x="13904240" y="2974436"/>
                  <a:pt x="13905365" y="2974886"/>
                  <a:pt x="13906376" y="2975448"/>
                </a:cubicBezTo>
                <a:cubicBezTo>
                  <a:pt x="13913349" y="2983545"/>
                  <a:pt x="13920546" y="2991755"/>
                  <a:pt x="13927969" y="3000302"/>
                </a:cubicBezTo>
                <a:close/>
                <a:moveTo>
                  <a:pt x="13910875" y="2992317"/>
                </a:moveTo>
                <a:cubicBezTo>
                  <a:pt x="13909188" y="2991530"/>
                  <a:pt x="13907502" y="2990743"/>
                  <a:pt x="13905702" y="2989956"/>
                </a:cubicBezTo>
                <a:cubicBezTo>
                  <a:pt x="13898617" y="2981521"/>
                  <a:pt x="13891757" y="2973087"/>
                  <a:pt x="13885010" y="2964877"/>
                </a:cubicBezTo>
                <a:cubicBezTo>
                  <a:pt x="13886472" y="2965552"/>
                  <a:pt x="13888045" y="2966339"/>
                  <a:pt x="13889507" y="2967126"/>
                </a:cubicBezTo>
                <a:cubicBezTo>
                  <a:pt x="13896480" y="2975223"/>
                  <a:pt x="13903677" y="2983770"/>
                  <a:pt x="13910875" y="2992317"/>
                </a:cubicBezTo>
                <a:close/>
                <a:moveTo>
                  <a:pt x="13893332" y="2984333"/>
                </a:moveTo>
                <a:cubicBezTo>
                  <a:pt x="13891307" y="2983433"/>
                  <a:pt x="13889171" y="2982533"/>
                  <a:pt x="13887146" y="2981634"/>
                </a:cubicBezTo>
                <a:cubicBezTo>
                  <a:pt x="13880174" y="2972974"/>
                  <a:pt x="13873427" y="2964427"/>
                  <a:pt x="13866679" y="2956105"/>
                </a:cubicBezTo>
                <a:cubicBezTo>
                  <a:pt x="13868590" y="2957005"/>
                  <a:pt x="13870390" y="2957905"/>
                  <a:pt x="13872302" y="2958804"/>
                </a:cubicBezTo>
                <a:cubicBezTo>
                  <a:pt x="13879162" y="2967126"/>
                  <a:pt x="13886134" y="2975561"/>
                  <a:pt x="13893332" y="2984333"/>
                </a:cubicBezTo>
                <a:close/>
                <a:moveTo>
                  <a:pt x="13875339" y="2976461"/>
                </a:moveTo>
                <a:cubicBezTo>
                  <a:pt x="13872976" y="2975448"/>
                  <a:pt x="13870502" y="2974436"/>
                  <a:pt x="13868141" y="2973424"/>
                </a:cubicBezTo>
                <a:cubicBezTo>
                  <a:pt x="13861281" y="2964652"/>
                  <a:pt x="13854533" y="2955880"/>
                  <a:pt x="13847898" y="2947446"/>
                </a:cubicBezTo>
                <a:cubicBezTo>
                  <a:pt x="13850147" y="2948458"/>
                  <a:pt x="13852284" y="2949470"/>
                  <a:pt x="13854645" y="2950482"/>
                </a:cubicBezTo>
                <a:cubicBezTo>
                  <a:pt x="13861393" y="2959029"/>
                  <a:pt x="13868254" y="2967689"/>
                  <a:pt x="13875339" y="2976461"/>
                </a:cubicBezTo>
                <a:close/>
                <a:moveTo>
                  <a:pt x="13856895" y="2968701"/>
                </a:moveTo>
                <a:cubicBezTo>
                  <a:pt x="13854196" y="2967576"/>
                  <a:pt x="13851609" y="2966452"/>
                  <a:pt x="13848910" y="2965440"/>
                </a:cubicBezTo>
                <a:cubicBezTo>
                  <a:pt x="13842163" y="2956555"/>
                  <a:pt x="13835415" y="2947671"/>
                  <a:pt x="13829004" y="2939012"/>
                </a:cubicBezTo>
                <a:cubicBezTo>
                  <a:pt x="13831592" y="2940136"/>
                  <a:pt x="13834066" y="2941261"/>
                  <a:pt x="13836652" y="2942386"/>
                </a:cubicBezTo>
                <a:cubicBezTo>
                  <a:pt x="13843174" y="2951045"/>
                  <a:pt x="13849923" y="2959817"/>
                  <a:pt x="13856895" y="2968701"/>
                </a:cubicBezTo>
                <a:close/>
                <a:moveTo>
                  <a:pt x="13820121" y="2927091"/>
                </a:moveTo>
                <a:cubicBezTo>
                  <a:pt x="13813710" y="2918432"/>
                  <a:pt x="13807413" y="2909997"/>
                  <a:pt x="13801340" y="2901563"/>
                </a:cubicBezTo>
                <a:cubicBezTo>
                  <a:pt x="13803590" y="2902575"/>
                  <a:pt x="13805951" y="2903699"/>
                  <a:pt x="13808200" y="2904712"/>
                </a:cubicBezTo>
                <a:cubicBezTo>
                  <a:pt x="13814385" y="2913033"/>
                  <a:pt x="13820795" y="2921468"/>
                  <a:pt x="13827431" y="2930127"/>
                </a:cubicBezTo>
                <a:cubicBezTo>
                  <a:pt x="13824956" y="2929115"/>
                  <a:pt x="13822482" y="2928103"/>
                  <a:pt x="13820121" y="2927091"/>
                </a:cubicBezTo>
                <a:close/>
                <a:moveTo>
                  <a:pt x="13809436" y="2922593"/>
                </a:moveTo>
                <a:cubicBezTo>
                  <a:pt x="13806738" y="2921468"/>
                  <a:pt x="13804039" y="2920343"/>
                  <a:pt x="13801340" y="2919219"/>
                </a:cubicBezTo>
                <a:cubicBezTo>
                  <a:pt x="13794930" y="2910447"/>
                  <a:pt x="13788632" y="2901675"/>
                  <a:pt x="13782560" y="2893128"/>
                </a:cubicBezTo>
                <a:cubicBezTo>
                  <a:pt x="13785146" y="2894253"/>
                  <a:pt x="13787733" y="2895377"/>
                  <a:pt x="13790319" y="2896614"/>
                </a:cubicBezTo>
                <a:cubicBezTo>
                  <a:pt x="13796617" y="2905161"/>
                  <a:pt x="13802914" y="2913821"/>
                  <a:pt x="13809436" y="2922593"/>
                </a:cubicBezTo>
                <a:close/>
                <a:moveTo>
                  <a:pt x="13791218" y="2915170"/>
                </a:moveTo>
                <a:cubicBezTo>
                  <a:pt x="13788294" y="2914046"/>
                  <a:pt x="13785371" y="2912809"/>
                  <a:pt x="13782447" y="2911684"/>
                </a:cubicBezTo>
                <a:cubicBezTo>
                  <a:pt x="13776149" y="2902687"/>
                  <a:pt x="13769963" y="2893803"/>
                  <a:pt x="13763891" y="2885031"/>
                </a:cubicBezTo>
                <a:cubicBezTo>
                  <a:pt x="13766703" y="2886268"/>
                  <a:pt x="13769514" y="2887393"/>
                  <a:pt x="13772326" y="2888630"/>
                </a:cubicBezTo>
                <a:cubicBezTo>
                  <a:pt x="13778510" y="2897289"/>
                  <a:pt x="13784696" y="2906174"/>
                  <a:pt x="13791218" y="2915170"/>
                </a:cubicBezTo>
                <a:close/>
                <a:moveTo>
                  <a:pt x="13772663" y="2907748"/>
                </a:moveTo>
                <a:cubicBezTo>
                  <a:pt x="13769514" y="2906511"/>
                  <a:pt x="13766365" y="2905274"/>
                  <a:pt x="13763216" y="2904149"/>
                </a:cubicBezTo>
                <a:cubicBezTo>
                  <a:pt x="13756919" y="2894928"/>
                  <a:pt x="13750733" y="2885931"/>
                  <a:pt x="13744660" y="2876934"/>
                </a:cubicBezTo>
                <a:cubicBezTo>
                  <a:pt x="13747696" y="2878171"/>
                  <a:pt x="13750733" y="2879520"/>
                  <a:pt x="13753882" y="2880758"/>
                </a:cubicBezTo>
                <a:cubicBezTo>
                  <a:pt x="13759956" y="2889642"/>
                  <a:pt x="13766253" y="2898639"/>
                  <a:pt x="13772663" y="2907748"/>
                </a:cubicBezTo>
                <a:close/>
                <a:moveTo>
                  <a:pt x="13737687" y="2866700"/>
                </a:moveTo>
                <a:cubicBezTo>
                  <a:pt x="13731616" y="2857703"/>
                  <a:pt x="13725767" y="2848819"/>
                  <a:pt x="13720032" y="2840160"/>
                </a:cubicBezTo>
                <a:cubicBezTo>
                  <a:pt x="13722843" y="2841397"/>
                  <a:pt x="13725767" y="2842634"/>
                  <a:pt x="13728691" y="2843871"/>
                </a:cubicBezTo>
                <a:cubicBezTo>
                  <a:pt x="13734540" y="2852530"/>
                  <a:pt x="13740499" y="2861302"/>
                  <a:pt x="13746685" y="2870299"/>
                </a:cubicBezTo>
                <a:cubicBezTo>
                  <a:pt x="13743648" y="2869062"/>
                  <a:pt x="13740724" y="2867825"/>
                  <a:pt x="13737687" y="2866700"/>
                </a:cubicBezTo>
                <a:close/>
                <a:moveTo>
                  <a:pt x="13728241" y="2862877"/>
                </a:moveTo>
                <a:cubicBezTo>
                  <a:pt x="13725092" y="2861640"/>
                  <a:pt x="13721832" y="2860290"/>
                  <a:pt x="13718682" y="2859053"/>
                </a:cubicBezTo>
                <a:cubicBezTo>
                  <a:pt x="13712722" y="2849944"/>
                  <a:pt x="13706986" y="2841060"/>
                  <a:pt x="13701251" y="2832175"/>
                </a:cubicBezTo>
                <a:cubicBezTo>
                  <a:pt x="13704287" y="2833412"/>
                  <a:pt x="13707437" y="2834762"/>
                  <a:pt x="13710473" y="2836111"/>
                </a:cubicBezTo>
                <a:cubicBezTo>
                  <a:pt x="13716321" y="2844883"/>
                  <a:pt x="13722168" y="2853767"/>
                  <a:pt x="13728241" y="2862877"/>
                </a:cubicBezTo>
                <a:close/>
                <a:moveTo>
                  <a:pt x="13694053" y="2820929"/>
                </a:moveTo>
                <a:cubicBezTo>
                  <a:pt x="13688543" y="2812382"/>
                  <a:pt x="13683145" y="2803836"/>
                  <a:pt x="13677972" y="2795626"/>
                </a:cubicBezTo>
                <a:cubicBezTo>
                  <a:pt x="13680896" y="2796863"/>
                  <a:pt x="13683820" y="2798213"/>
                  <a:pt x="13686744" y="2799449"/>
                </a:cubicBezTo>
                <a:cubicBezTo>
                  <a:pt x="13692030" y="2807659"/>
                  <a:pt x="13697540" y="2816094"/>
                  <a:pt x="13703050" y="2824640"/>
                </a:cubicBezTo>
                <a:cubicBezTo>
                  <a:pt x="13700014" y="2823403"/>
                  <a:pt x="13697090" y="2822166"/>
                  <a:pt x="13694053" y="2820929"/>
                </a:cubicBezTo>
                <a:close/>
                <a:moveTo>
                  <a:pt x="13671450" y="2785167"/>
                </a:moveTo>
                <a:cubicBezTo>
                  <a:pt x="13665715" y="2775946"/>
                  <a:pt x="13660092" y="2766949"/>
                  <a:pt x="13654692" y="2758177"/>
                </a:cubicBezTo>
                <a:cubicBezTo>
                  <a:pt x="13657393" y="2759414"/>
                  <a:pt x="13660204" y="2760651"/>
                  <a:pt x="13662903" y="2762001"/>
                </a:cubicBezTo>
                <a:cubicBezTo>
                  <a:pt x="13668301" y="2770660"/>
                  <a:pt x="13674036" y="2779657"/>
                  <a:pt x="13679996" y="2788878"/>
                </a:cubicBezTo>
                <a:cubicBezTo>
                  <a:pt x="13677184" y="2787641"/>
                  <a:pt x="13674262" y="2786404"/>
                  <a:pt x="13671450" y="2785167"/>
                </a:cubicBezTo>
                <a:close/>
                <a:moveTo>
                  <a:pt x="13644460" y="2773921"/>
                </a:moveTo>
                <a:cubicBezTo>
                  <a:pt x="13641198" y="2772572"/>
                  <a:pt x="13637936" y="2771222"/>
                  <a:pt x="13634676" y="2769985"/>
                </a:cubicBezTo>
                <a:cubicBezTo>
                  <a:pt x="13629053" y="2760539"/>
                  <a:pt x="13623542" y="2751317"/>
                  <a:pt x="13618368" y="2742320"/>
                </a:cubicBezTo>
                <a:cubicBezTo>
                  <a:pt x="13621517" y="2743670"/>
                  <a:pt x="13624667" y="2745019"/>
                  <a:pt x="13627928" y="2746369"/>
                </a:cubicBezTo>
                <a:cubicBezTo>
                  <a:pt x="13633214" y="2755253"/>
                  <a:pt x="13638724" y="2764475"/>
                  <a:pt x="13644460" y="2773921"/>
                </a:cubicBezTo>
                <a:close/>
                <a:moveTo>
                  <a:pt x="13612520" y="2732311"/>
                </a:moveTo>
                <a:cubicBezTo>
                  <a:pt x="13607122" y="2723090"/>
                  <a:pt x="13601950" y="2714093"/>
                  <a:pt x="13597002" y="2705434"/>
                </a:cubicBezTo>
                <a:cubicBezTo>
                  <a:pt x="13600037" y="2706783"/>
                  <a:pt x="13603074" y="2708133"/>
                  <a:pt x="13606111" y="2709482"/>
                </a:cubicBezTo>
                <a:cubicBezTo>
                  <a:pt x="13611171" y="2718029"/>
                  <a:pt x="13616345" y="2727026"/>
                  <a:pt x="13621855" y="2736247"/>
                </a:cubicBezTo>
                <a:cubicBezTo>
                  <a:pt x="13618706" y="2734898"/>
                  <a:pt x="13615557" y="2733548"/>
                  <a:pt x="13612520" y="2732311"/>
                </a:cubicBezTo>
                <a:close/>
                <a:moveTo>
                  <a:pt x="13604086" y="2728938"/>
                </a:moveTo>
                <a:cubicBezTo>
                  <a:pt x="13600825" y="2727588"/>
                  <a:pt x="13597451" y="2726239"/>
                  <a:pt x="13594191" y="2725001"/>
                </a:cubicBezTo>
                <a:cubicBezTo>
                  <a:pt x="13588904" y="2715667"/>
                  <a:pt x="13583731" y="2706446"/>
                  <a:pt x="13578782" y="2697561"/>
                </a:cubicBezTo>
                <a:cubicBezTo>
                  <a:pt x="13582044" y="2698911"/>
                  <a:pt x="13585193" y="2700260"/>
                  <a:pt x="13588455" y="2701722"/>
                </a:cubicBezTo>
                <a:cubicBezTo>
                  <a:pt x="13593515" y="2710494"/>
                  <a:pt x="13598688" y="2719491"/>
                  <a:pt x="13604086" y="2728938"/>
                </a:cubicBezTo>
                <a:close/>
                <a:moveTo>
                  <a:pt x="13573048" y="2687103"/>
                </a:moveTo>
                <a:cubicBezTo>
                  <a:pt x="13567987" y="2677881"/>
                  <a:pt x="13563039" y="2668997"/>
                  <a:pt x="13558428" y="2660450"/>
                </a:cubicBezTo>
                <a:cubicBezTo>
                  <a:pt x="13561465" y="2661799"/>
                  <a:pt x="13564614" y="2663149"/>
                  <a:pt x="13567649" y="2664611"/>
                </a:cubicBezTo>
                <a:cubicBezTo>
                  <a:pt x="13572373" y="2673045"/>
                  <a:pt x="13577322" y="2681930"/>
                  <a:pt x="13582494" y="2691151"/>
                </a:cubicBezTo>
                <a:cubicBezTo>
                  <a:pt x="13579345" y="2689802"/>
                  <a:pt x="13576196" y="2688452"/>
                  <a:pt x="13573048" y="2687103"/>
                </a:cubicBezTo>
                <a:close/>
                <a:moveTo>
                  <a:pt x="13552918" y="2650441"/>
                </a:moveTo>
                <a:cubicBezTo>
                  <a:pt x="13547969" y="2641332"/>
                  <a:pt x="13543246" y="2632560"/>
                  <a:pt x="13538860" y="2624238"/>
                </a:cubicBezTo>
                <a:cubicBezTo>
                  <a:pt x="13541784" y="2625587"/>
                  <a:pt x="13544821" y="2627050"/>
                  <a:pt x="13547745" y="2628399"/>
                </a:cubicBezTo>
                <a:cubicBezTo>
                  <a:pt x="13552130" y="2636496"/>
                  <a:pt x="13556853" y="2645155"/>
                  <a:pt x="13561914" y="2654377"/>
                </a:cubicBezTo>
                <a:cubicBezTo>
                  <a:pt x="13558991" y="2653140"/>
                  <a:pt x="13555954" y="2651791"/>
                  <a:pt x="13552918" y="2650441"/>
                </a:cubicBezTo>
                <a:close/>
                <a:moveTo>
                  <a:pt x="13544821" y="2646955"/>
                </a:moveTo>
                <a:cubicBezTo>
                  <a:pt x="13541559" y="2645605"/>
                  <a:pt x="13538410" y="2644256"/>
                  <a:pt x="13535150" y="2642906"/>
                </a:cubicBezTo>
                <a:cubicBezTo>
                  <a:pt x="13530201" y="2633685"/>
                  <a:pt x="13525702" y="2624800"/>
                  <a:pt x="13521203" y="2616253"/>
                </a:cubicBezTo>
                <a:cubicBezTo>
                  <a:pt x="13524352" y="2617603"/>
                  <a:pt x="13527502" y="2619065"/>
                  <a:pt x="13530651" y="2620527"/>
                </a:cubicBezTo>
                <a:cubicBezTo>
                  <a:pt x="13535150" y="2628849"/>
                  <a:pt x="13539872" y="2637733"/>
                  <a:pt x="13544821" y="2646955"/>
                </a:cubicBezTo>
                <a:close/>
                <a:moveTo>
                  <a:pt x="13515918" y="2606132"/>
                </a:moveTo>
                <a:cubicBezTo>
                  <a:pt x="13511196" y="2597023"/>
                  <a:pt x="13506922" y="2588476"/>
                  <a:pt x="13502761" y="2580379"/>
                </a:cubicBezTo>
                <a:cubicBezTo>
                  <a:pt x="13505796" y="2581841"/>
                  <a:pt x="13508833" y="2583303"/>
                  <a:pt x="13511982" y="2584765"/>
                </a:cubicBezTo>
                <a:cubicBezTo>
                  <a:pt x="13516031" y="2592524"/>
                  <a:pt x="13520417" y="2601071"/>
                  <a:pt x="13525253" y="2610181"/>
                </a:cubicBezTo>
                <a:cubicBezTo>
                  <a:pt x="13522216" y="2608831"/>
                  <a:pt x="13519067" y="2607369"/>
                  <a:pt x="13515918" y="2606132"/>
                </a:cubicBezTo>
                <a:close/>
                <a:moveTo>
                  <a:pt x="13508159" y="2602758"/>
                </a:moveTo>
                <a:cubicBezTo>
                  <a:pt x="13504897" y="2601409"/>
                  <a:pt x="13501636" y="2599947"/>
                  <a:pt x="13498375" y="2598710"/>
                </a:cubicBezTo>
                <a:cubicBezTo>
                  <a:pt x="13493764" y="2589488"/>
                  <a:pt x="13489378" y="2580716"/>
                  <a:pt x="13485329" y="2572507"/>
                </a:cubicBezTo>
                <a:cubicBezTo>
                  <a:pt x="13488591" y="2573969"/>
                  <a:pt x="13491739" y="2575431"/>
                  <a:pt x="13495001" y="2576893"/>
                </a:cubicBezTo>
                <a:cubicBezTo>
                  <a:pt x="13499049" y="2584877"/>
                  <a:pt x="13503435" y="2593537"/>
                  <a:pt x="13508159" y="2602758"/>
                </a:cubicBezTo>
                <a:close/>
                <a:moveTo>
                  <a:pt x="13480381" y="2562385"/>
                </a:moveTo>
                <a:cubicBezTo>
                  <a:pt x="13475771" y="2553051"/>
                  <a:pt x="13471610" y="2544392"/>
                  <a:pt x="13467785" y="2536407"/>
                </a:cubicBezTo>
                <a:cubicBezTo>
                  <a:pt x="13470934" y="2537869"/>
                  <a:pt x="13474084" y="2539331"/>
                  <a:pt x="13477233" y="2540793"/>
                </a:cubicBezTo>
                <a:cubicBezTo>
                  <a:pt x="13480943" y="2548328"/>
                  <a:pt x="13485104" y="2556875"/>
                  <a:pt x="13489941" y="2566546"/>
                </a:cubicBezTo>
                <a:cubicBezTo>
                  <a:pt x="13486679" y="2565197"/>
                  <a:pt x="13483530" y="2563735"/>
                  <a:pt x="13480381" y="2562385"/>
                </a:cubicBezTo>
                <a:close/>
                <a:moveTo>
                  <a:pt x="13472847" y="2559124"/>
                </a:moveTo>
                <a:cubicBezTo>
                  <a:pt x="13469472" y="2557662"/>
                  <a:pt x="13466212" y="2556313"/>
                  <a:pt x="13462838" y="2554963"/>
                </a:cubicBezTo>
                <a:cubicBezTo>
                  <a:pt x="13458339" y="2545517"/>
                  <a:pt x="13454178" y="2536745"/>
                  <a:pt x="13450242" y="2528423"/>
                </a:cubicBezTo>
                <a:cubicBezTo>
                  <a:pt x="13453504" y="2529885"/>
                  <a:pt x="13456764" y="2531347"/>
                  <a:pt x="13460139" y="2532809"/>
                </a:cubicBezTo>
                <a:cubicBezTo>
                  <a:pt x="13463962" y="2540906"/>
                  <a:pt x="13468123" y="2549677"/>
                  <a:pt x="13472847" y="2559124"/>
                </a:cubicBezTo>
                <a:close/>
                <a:moveTo>
                  <a:pt x="13445744" y="2518864"/>
                </a:moveTo>
                <a:cubicBezTo>
                  <a:pt x="13441245" y="2509192"/>
                  <a:pt x="13437309" y="2500645"/>
                  <a:pt x="13433824" y="2492998"/>
                </a:cubicBezTo>
                <a:cubicBezTo>
                  <a:pt x="13437084" y="2494460"/>
                  <a:pt x="13440346" y="2496034"/>
                  <a:pt x="13443608" y="2497609"/>
                </a:cubicBezTo>
                <a:cubicBezTo>
                  <a:pt x="13446643" y="2504244"/>
                  <a:pt x="13450580" y="2512791"/>
                  <a:pt x="13455527" y="2523137"/>
                </a:cubicBezTo>
                <a:cubicBezTo>
                  <a:pt x="13452266" y="2521675"/>
                  <a:pt x="13449005" y="2520213"/>
                  <a:pt x="13445744" y="2518864"/>
                </a:cubicBezTo>
                <a:close/>
                <a:moveTo>
                  <a:pt x="13438433" y="2515827"/>
                </a:moveTo>
                <a:cubicBezTo>
                  <a:pt x="13381979" y="2492098"/>
                  <a:pt x="13332273" y="2478828"/>
                  <a:pt x="13297073" y="2478828"/>
                </a:cubicBezTo>
                <a:cubicBezTo>
                  <a:pt x="13161110" y="2478828"/>
                  <a:pt x="12832615" y="2722303"/>
                  <a:pt x="12767726" y="2899988"/>
                </a:cubicBezTo>
                <a:cubicBezTo>
                  <a:pt x="12683045" y="3132104"/>
                  <a:pt x="12508621" y="3375916"/>
                  <a:pt x="12320589" y="3633335"/>
                </a:cubicBezTo>
                <a:lnTo>
                  <a:pt x="12307319" y="3633335"/>
                </a:lnTo>
                <a:cubicBezTo>
                  <a:pt x="12490065" y="3368718"/>
                  <a:pt x="12659878" y="3117934"/>
                  <a:pt x="12747259" y="2878509"/>
                </a:cubicBezTo>
                <a:cubicBezTo>
                  <a:pt x="12810574" y="2704984"/>
                  <a:pt x="13124897" y="2446665"/>
                  <a:pt x="13272781" y="2446665"/>
                </a:cubicBezTo>
                <a:cubicBezTo>
                  <a:pt x="13311692" y="2446665"/>
                  <a:pt x="13365898" y="2462409"/>
                  <a:pt x="13426401" y="2489737"/>
                </a:cubicBezTo>
                <a:cubicBezTo>
                  <a:pt x="13429886" y="2497046"/>
                  <a:pt x="13433936" y="2505931"/>
                  <a:pt x="13438433" y="2515827"/>
                </a:cubicBezTo>
                <a:close/>
                <a:moveTo>
                  <a:pt x="13248715" y="2399207"/>
                </a:moveTo>
                <a:cubicBezTo>
                  <a:pt x="13098357" y="2399207"/>
                  <a:pt x="12786507" y="2664161"/>
                  <a:pt x="12718919" y="2849269"/>
                </a:cubicBezTo>
                <a:cubicBezTo>
                  <a:pt x="12628390" y="3097467"/>
                  <a:pt x="12460038" y="3357922"/>
                  <a:pt x="12280103" y="3633335"/>
                </a:cubicBezTo>
                <a:lnTo>
                  <a:pt x="12266496" y="3633335"/>
                </a:lnTo>
                <a:cubicBezTo>
                  <a:pt x="12441258" y="3350613"/>
                  <a:pt x="12605336" y="3083184"/>
                  <a:pt x="12698452" y="2827902"/>
                </a:cubicBezTo>
                <a:cubicBezTo>
                  <a:pt x="12769188" y="2634134"/>
                  <a:pt x="13073954" y="2367156"/>
                  <a:pt x="13224424" y="2367156"/>
                </a:cubicBezTo>
                <a:cubicBezTo>
                  <a:pt x="13269970" y="2367156"/>
                  <a:pt x="13331372" y="2386949"/>
                  <a:pt x="13398399" y="2421361"/>
                </a:cubicBezTo>
                <a:cubicBezTo>
                  <a:pt x="13401435" y="2429121"/>
                  <a:pt x="13404359" y="2436993"/>
                  <a:pt x="13407395" y="2444865"/>
                </a:cubicBezTo>
                <a:cubicBezTo>
                  <a:pt x="13345655" y="2415626"/>
                  <a:pt x="13289988" y="2399207"/>
                  <a:pt x="13248715" y="2399207"/>
                </a:cubicBezTo>
                <a:close/>
                <a:moveTo>
                  <a:pt x="12262673" y="3660101"/>
                </a:moveTo>
                <a:cubicBezTo>
                  <a:pt x="12260197" y="3663812"/>
                  <a:pt x="12257836" y="3667635"/>
                  <a:pt x="12255362" y="3671346"/>
                </a:cubicBezTo>
                <a:cubicBezTo>
                  <a:pt x="12250976" y="3671684"/>
                  <a:pt x="12246703" y="3672021"/>
                  <a:pt x="12242429" y="3672359"/>
                </a:cubicBezTo>
                <a:cubicBezTo>
                  <a:pt x="12244791" y="3668423"/>
                  <a:pt x="12247266" y="3664599"/>
                  <a:pt x="12249627" y="3660663"/>
                </a:cubicBezTo>
                <a:cubicBezTo>
                  <a:pt x="12253900" y="3660438"/>
                  <a:pt x="12258286" y="3660213"/>
                  <a:pt x="12262673" y="3660101"/>
                </a:cubicBezTo>
                <a:close/>
                <a:moveTo>
                  <a:pt x="12235457" y="3672808"/>
                </a:moveTo>
                <a:cubicBezTo>
                  <a:pt x="12230958" y="3673146"/>
                  <a:pt x="12226685" y="3673483"/>
                  <a:pt x="12222299" y="3673821"/>
                </a:cubicBezTo>
                <a:cubicBezTo>
                  <a:pt x="12224774" y="3669660"/>
                  <a:pt x="12227135" y="3665499"/>
                  <a:pt x="12229609" y="3661338"/>
                </a:cubicBezTo>
                <a:cubicBezTo>
                  <a:pt x="12233995" y="3661113"/>
                  <a:pt x="12238381" y="3661000"/>
                  <a:pt x="12242767" y="3660775"/>
                </a:cubicBezTo>
                <a:cubicBezTo>
                  <a:pt x="12240406" y="3664824"/>
                  <a:pt x="12237931" y="3668872"/>
                  <a:pt x="12235457" y="3672808"/>
                </a:cubicBezTo>
                <a:close/>
                <a:moveTo>
                  <a:pt x="12230509" y="3680906"/>
                </a:moveTo>
                <a:cubicBezTo>
                  <a:pt x="12228034" y="3684842"/>
                  <a:pt x="12225673" y="3688778"/>
                  <a:pt x="12223199" y="3692714"/>
                </a:cubicBezTo>
                <a:cubicBezTo>
                  <a:pt x="12218926" y="3693164"/>
                  <a:pt x="12214652" y="3693726"/>
                  <a:pt x="12210491" y="3694176"/>
                </a:cubicBezTo>
                <a:cubicBezTo>
                  <a:pt x="12212852" y="3690127"/>
                  <a:pt x="12215326" y="3685966"/>
                  <a:pt x="12217689" y="3681918"/>
                </a:cubicBezTo>
                <a:cubicBezTo>
                  <a:pt x="12221850" y="3681580"/>
                  <a:pt x="12226123" y="3681243"/>
                  <a:pt x="12230509" y="3680906"/>
                </a:cubicBezTo>
                <a:close/>
                <a:moveTo>
                  <a:pt x="12203519" y="3695076"/>
                </a:moveTo>
                <a:cubicBezTo>
                  <a:pt x="12199133" y="3695638"/>
                  <a:pt x="12194859" y="3696088"/>
                  <a:pt x="12190586" y="3696650"/>
                </a:cubicBezTo>
                <a:cubicBezTo>
                  <a:pt x="12193060" y="3692264"/>
                  <a:pt x="12195422" y="3687878"/>
                  <a:pt x="12197896" y="3683492"/>
                </a:cubicBezTo>
                <a:cubicBezTo>
                  <a:pt x="12202169" y="3683155"/>
                  <a:pt x="12206555" y="3682818"/>
                  <a:pt x="12210942" y="3682480"/>
                </a:cubicBezTo>
                <a:cubicBezTo>
                  <a:pt x="12208466" y="3686641"/>
                  <a:pt x="12205993" y="3690802"/>
                  <a:pt x="12203519" y="3695076"/>
                </a:cubicBezTo>
                <a:close/>
                <a:moveTo>
                  <a:pt x="12198570" y="3703510"/>
                </a:moveTo>
                <a:cubicBezTo>
                  <a:pt x="12196096" y="3707671"/>
                  <a:pt x="12193735" y="3711832"/>
                  <a:pt x="12191261" y="3715993"/>
                </a:cubicBezTo>
                <a:cubicBezTo>
                  <a:pt x="12186988" y="3716668"/>
                  <a:pt x="12182827" y="3717342"/>
                  <a:pt x="12178664" y="3718130"/>
                </a:cubicBezTo>
                <a:cubicBezTo>
                  <a:pt x="12181027" y="3713744"/>
                  <a:pt x="12183501" y="3709470"/>
                  <a:pt x="12185862" y="3705084"/>
                </a:cubicBezTo>
                <a:cubicBezTo>
                  <a:pt x="12190023" y="3704522"/>
                  <a:pt x="12194296" y="3703960"/>
                  <a:pt x="12198570" y="3703510"/>
                </a:cubicBezTo>
                <a:close/>
                <a:moveTo>
                  <a:pt x="12171805" y="3719254"/>
                </a:moveTo>
                <a:cubicBezTo>
                  <a:pt x="12167531" y="3720042"/>
                  <a:pt x="12163258" y="3720716"/>
                  <a:pt x="12158984" y="3721504"/>
                </a:cubicBezTo>
                <a:cubicBezTo>
                  <a:pt x="12161459" y="3716893"/>
                  <a:pt x="12163820" y="3712169"/>
                  <a:pt x="12166294" y="3707558"/>
                </a:cubicBezTo>
                <a:cubicBezTo>
                  <a:pt x="12170568" y="3706996"/>
                  <a:pt x="12174841" y="3706434"/>
                  <a:pt x="12179115" y="3705872"/>
                </a:cubicBezTo>
                <a:cubicBezTo>
                  <a:pt x="12176641" y="3710370"/>
                  <a:pt x="12174167" y="3714868"/>
                  <a:pt x="12171805" y="3719254"/>
                </a:cubicBezTo>
                <a:close/>
                <a:moveTo>
                  <a:pt x="12166970" y="3727801"/>
                </a:moveTo>
                <a:cubicBezTo>
                  <a:pt x="12164607" y="3732187"/>
                  <a:pt x="12162133" y="3736460"/>
                  <a:pt x="12159772" y="3740847"/>
                </a:cubicBezTo>
                <a:cubicBezTo>
                  <a:pt x="12155611" y="3741746"/>
                  <a:pt x="12151450" y="3742646"/>
                  <a:pt x="12147402" y="3743545"/>
                </a:cubicBezTo>
                <a:cubicBezTo>
                  <a:pt x="12149763" y="3739047"/>
                  <a:pt x="12152124" y="3734436"/>
                  <a:pt x="12154487" y="3729938"/>
                </a:cubicBezTo>
                <a:cubicBezTo>
                  <a:pt x="12158648" y="3729263"/>
                  <a:pt x="12162809" y="3728588"/>
                  <a:pt x="12166970" y="3727801"/>
                </a:cubicBezTo>
                <a:close/>
                <a:moveTo>
                  <a:pt x="12140542" y="3745232"/>
                </a:moveTo>
                <a:cubicBezTo>
                  <a:pt x="12136268" y="3746244"/>
                  <a:pt x="12132107" y="3747144"/>
                  <a:pt x="12127947" y="3748156"/>
                </a:cubicBezTo>
                <a:cubicBezTo>
                  <a:pt x="12130308" y="3743320"/>
                  <a:pt x="12132781" y="3738485"/>
                  <a:pt x="12135143" y="3733649"/>
                </a:cubicBezTo>
                <a:cubicBezTo>
                  <a:pt x="12139304" y="3732862"/>
                  <a:pt x="12143577" y="3732074"/>
                  <a:pt x="12147851" y="3731287"/>
                </a:cubicBezTo>
                <a:cubicBezTo>
                  <a:pt x="12145377" y="3735898"/>
                  <a:pt x="12142903" y="3740509"/>
                  <a:pt x="12140542" y="3745232"/>
                </a:cubicBezTo>
                <a:close/>
                <a:moveTo>
                  <a:pt x="12121085" y="3749618"/>
                </a:moveTo>
                <a:cubicBezTo>
                  <a:pt x="12116701" y="3750630"/>
                  <a:pt x="12112427" y="3751643"/>
                  <a:pt x="12108266" y="3752767"/>
                </a:cubicBezTo>
                <a:cubicBezTo>
                  <a:pt x="12110740" y="3747594"/>
                  <a:pt x="12113101" y="3742421"/>
                  <a:pt x="12115575" y="3737248"/>
                </a:cubicBezTo>
                <a:cubicBezTo>
                  <a:pt x="12119736" y="3736460"/>
                  <a:pt x="12124122" y="3735561"/>
                  <a:pt x="12128508" y="3734774"/>
                </a:cubicBezTo>
                <a:cubicBezTo>
                  <a:pt x="12126034" y="3739722"/>
                  <a:pt x="12123560" y="3744670"/>
                  <a:pt x="12121085" y="3749618"/>
                </a:cubicBezTo>
                <a:close/>
                <a:moveTo>
                  <a:pt x="12116812" y="3758390"/>
                </a:moveTo>
                <a:cubicBezTo>
                  <a:pt x="12114338" y="3763338"/>
                  <a:pt x="12111864" y="3768286"/>
                  <a:pt x="12109503" y="3773235"/>
                </a:cubicBezTo>
                <a:cubicBezTo>
                  <a:pt x="12105230" y="3774472"/>
                  <a:pt x="12101181" y="3775709"/>
                  <a:pt x="12097020" y="3776946"/>
                </a:cubicBezTo>
                <a:cubicBezTo>
                  <a:pt x="12099381" y="3771773"/>
                  <a:pt x="12101855" y="3766599"/>
                  <a:pt x="12104216" y="3761426"/>
                </a:cubicBezTo>
                <a:cubicBezTo>
                  <a:pt x="12108377" y="3760414"/>
                  <a:pt x="12112540" y="3759402"/>
                  <a:pt x="12116812" y="3758390"/>
                </a:cubicBezTo>
                <a:close/>
                <a:moveTo>
                  <a:pt x="12090159" y="3779083"/>
                </a:moveTo>
                <a:cubicBezTo>
                  <a:pt x="12085774" y="3780432"/>
                  <a:pt x="12081613" y="3781782"/>
                  <a:pt x="12077451" y="3783131"/>
                </a:cubicBezTo>
                <a:cubicBezTo>
                  <a:pt x="12079926" y="3777621"/>
                  <a:pt x="12082400" y="3771998"/>
                  <a:pt x="12084761" y="3766487"/>
                </a:cubicBezTo>
                <a:cubicBezTo>
                  <a:pt x="12088922" y="3765363"/>
                  <a:pt x="12093196" y="3764238"/>
                  <a:pt x="12097469" y="3763226"/>
                </a:cubicBezTo>
                <a:cubicBezTo>
                  <a:pt x="12095108" y="3768399"/>
                  <a:pt x="12092634" y="3773797"/>
                  <a:pt x="12090159" y="3779083"/>
                </a:cubicBezTo>
                <a:close/>
                <a:moveTo>
                  <a:pt x="12085998" y="3788192"/>
                </a:moveTo>
                <a:cubicBezTo>
                  <a:pt x="12083637" y="3793365"/>
                  <a:pt x="12081163" y="3798538"/>
                  <a:pt x="12078802" y="3803711"/>
                </a:cubicBezTo>
                <a:cubicBezTo>
                  <a:pt x="12074640" y="3805286"/>
                  <a:pt x="12070479" y="3806748"/>
                  <a:pt x="12066543" y="3808322"/>
                </a:cubicBezTo>
                <a:cubicBezTo>
                  <a:pt x="12068905" y="3802924"/>
                  <a:pt x="12071267" y="3797526"/>
                  <a:pt x="12073628" y="3792128"/>
                </a:cubicBezTo>
                <a:cubicBezTo>
                  <a:pt x="12077564" y="3790778"/>
                  <a:pt x="12081725" y="3789541"/>
                  <a:pt x="12085998" y="3788192"/>
                </a:cubicBezTo>
                <a:close/>
                <a:moveTo>
                  <a:pt x="12074191" y="3813495"/>
                </a:moveTo>
                <a:cubicBezTo>
                  <a:pt x="12071828" y="3818556"/>
                  <a:pt x="12069579" y="3823616"/>
                  <a:pt x="12067218" y="3828565"/>
                </a:cubicBezTo>
                <a:cubicBezTo>
                  <a:pt x="12063170" y="3830251"/>
                  <a:pt x="12059121" y="3832051"/>
                  <a:pt x="12055297" y="3833738"/>
                </a:cubicBezTo>
                <a:cubicBezTo>
                  <a:pt x="12057547" y="3828452"/>
                  <a:pt x="12059908" y="3823279"/>
                  <a:pt x="12062157" y="3817993"/>
                </a:cubicBezTo>
                <a:cubicBezTo>
                  <a:pt x="12066094" y="3816531"/>
                  <a:pt x="12070142" y="3814957"/>
                  <a:pt x="12074191" y="3813495"/>
                </a:cubicBezTo>
                <a:close/>
                <a:moveTo>
                  <a:pt x="12062382" y="3838911"/>
                </a:moveTo>
                <a:cubicBezTo>
                  <a:pt x="12060133" y="3843747"/>
                  <a:pt x="12057883" y="3848695"/>
                  <a:pt x="12055635" y="3853531"/>
                </a:cubicBezTo>
                <a:cubicBezTo>
                  <a:pt x="12051699" y="3855442"/>
                  <a:pt x="12047876" y="3857354"/>
                  <a:pt x="12044051" y="3859266"/>
                </a:cubicBezTo>
                <a:cubicBezTo>
                  <a:pt x="12046301" y="3854205"/>
                  <a:pt x="12048437" y="3849145"/>
                  <a:pt x="12050687" y="3844084"/>
                </a:cubicBezTo>
                <a:cubicBezTo>
                  <a:pt x="12054623" y="3842397"/>
                  <a:pt x="12058446" y="3840710"/>
                  <a:pt x="12062382" y="3838911"/>
                </a:cubicBezTo>
                <a:close/>
                <a:moveTo>
                  <a:pt x="12051023" y="3863877"/>
                </a:moveTo>
                <a:cubicBezTo>
                  <a:pt x="12048775" y="3868825"/>
                  <a:pt x="12046414" y="3873886"/>
                  <a:pt x="12044164" y="3878834"/>
                </a:cubicBezTo>
                <a:cubicBezTo>
                  <a:pt x="12040340" y="3880858"/>
                  <a:pt x="12036630" y="3882995"/>
                  <a:pt x="12033030" y="3885019"/>
                </a:cubicBezTo>
                <a:cubicBezTo>
                  <a:pt x="12035279" y="3879846"/>
                  <a:pt x="12037529" y="3874673"/>
                  <a:pt x="12039777" y="3869500"/>
                </a:cubicBezTo>
                <a:cubicBezTo>
                  <a:pt x="12043377" y="3867588"/>
                  <a:pt x="12047088" y="3865676"/>
                  <a:pt x="12051023" y="3863877"/>
                </a:cubicBezTo>
                <a:close/>
                <a:moveTo>
                  <a:pt x="12039103" y="3889743"/>
                </a:moveTo>
                <a:cubicBezTo>
                  <a:pt x="12036741" y="3894916"/>
                  <a:pt x="12034380" y="3900089"/>
                  <a:pt x="12032018" y="3905374"/>
                </a:cubicBezTo>
                <a:cubicBezTo>
                  <a:pt x="12028306" y="3907624"/>
                  <a:pt x="12024821" y="3909873"/>
                  <a:pt x="12021221" y="3912122"/>
                </a:cubicBezTo>
                <a:cubicBezTo>
                  <a:pt x="12023584" y="3906724"/>
                  <a:pt x="12025833" y="3901326"/>
                  <a:pt x="12028195" y="3896040"/>
                </a:cubicBezTo>
                <a:cubicBezTo>
                  <a:pt x="12031793" y="3893791"/>
                  <a:pt x="12035391" y="3891767"/>
                  <a:pt x="12039103" y="3889743"/>
                </a:cubicBezTo>
                <a:close/>
                <a:moveTo>
                  <a:pt x="12027182" y="3915833"/>
                </a:moveTo>
                <a:cubicBezTo>
                  <a:pt x="12024821" y="3920894"/>
                  <a:pt x="12022572" y="3925954"/>
                  <a:pt x="12020210" y="3931015"/>
                </a:cubicBezTo>
                <a:cubicBezTo>
                  <a:pt x="12016724" y="3933377"/>
                  <a:pt x="12013350" y="3935738"/>
                  <a:pt x="12009975" y="3938100"/>
                </a:cubicBezTo>
                <a:cubicBezTo>
                  <a:pt x="12012225" y="3932927"/>
                  <a:pt x="12014474" y="3927641"/>
                  <a:pt x="12016724" y="3922468"/>
                </a:cubicBezTo>
                <a:cubicBezTo>
                  <a:pt x="12020097" y="3920332"/>
                  <a:pt x="12023584" y="3918082"/>
                  <a:pt x="12027182" y="3915833"/>
                </a:cubicBezTo>
                <a:close/>
                <a:moveTo>
                  <a:pt x="12015150" y="3942373"/>
                </a:moveTo>
                <a:cubicBezTo>
                  <a:pt x="12012900" y="3947322"/>
                  <a:pt x="12010763" y="3952157"/>
                  <a:pt x="12008515" y="3957106"/>
                </a:cubicBezTo>
                <a:cubicBezTo>
                  <a:pt x="12005140" y="3959580"/>
                  <a:pt x="12001879" y="3962054"/>
                  <a:pt x="11998618" y="3964641"/>
                </a:cubicBezTo>
                <a:cubicBezTo>
                  <a:pt x="12000754" y="3959580"/>
                  <a:pt x="12003003" y="3954519"/>
                  <a:pt x="12005140" y="3949458"/>
                </a:cubicBezTo>
                <a:cubicBezTo>
                  <a:pt x="12008402" y="3946984"/>
                  <a:pt x="12011775" y="3944735"/>
                  <a:pt x="12015150" y="3942373"/>
                </a:cubicBezTo>
                <a:close/>
                <a:moveTo>
                  <a:pt x="11990184" y="3971276"/>
                </a:moveTo>
                <a:cubicBezTo>
                  <a:pt x="11986697" y="3974087"/>
                  <a:pt x="11983323" y="3976899"/>
                  <a:pt x="11979950" y="3979710"/>
                </a:cubicBezTo>
                <a:cubicBezTo>
                  <a:pt x="11982086" y="3974312"/>
                  <a:pt x="11984336" y="3968914"/>
                  <a:pt x="11986584" y="3963516"/>
                </a:cubicBezTo>
                <a:cubicBezTo>
                  <a:pt x="11989959" y="3960817"/>
                  <a:pt x="11993444" y="3958230"/>
                  <a:pt x="11996931" y="3955531"/>
                </a:cubicBezTo>
                <a:cubicBezTo>
                  <a:pt x="11994569" y="3960817"/>
                  <a:pt x="11992433" y="3965990"/>
                  <a:pt x="11990184" y="3971276"/>
                </a:cubicBezTo>
                <a:close/>
                <a:moveTo>
                  <a:pt x="11971403" y="3987020"/>
                </a:moveTo>
                <a:cubicBezTo>
                  <a:pt x="11967692" y="3990281"/>
                  <a:pt x="11964205" y="3993430"/>
                  <a:pt x="11960720" y="3996691"/>
                </a:cubicBezTo>
                <a:cubicBezTo>
                  <a:pt x="11962856" y="3990956"/>
                  <a:pt x="11965104" y="3985220"/>
                  <a:pt x="11967242" y="3979485"/>
                </a:cubicBezTo>
                <a:cubicBezTo>
                  <a:pt x="11970727" y="3976336"/>
                  <a:pt x="11974327" y="3973300"/>
                  <a:pt x="11978150" y="3970151"/>
                </a:cubicBezTo>
                <a:cubicBezTo>
                  <a:pt x="11975901" y="3975886"/>
                  <a:pt x="11973651" y="3981397"/>
                  <a:pt x="11971403" y="3987020"/>
                </a:cubicBezTo>
                <a:close/>
                <a:moveTo>
                  <a:pt x="11966230" y="3999840"/>
                </a:moveTo>
                <a:cubicBezTo>
                  <a:pt x="11964093" y="4005238"/>
                  <a:pt x="11961844" y="4010636"/>
                  <a:pt x="11959707" y="4016034"/>
                </a:cubicBezTo>
                <a:cubicBezTo>
                  <a:pt x="11956221" y="4019408"/>
                  <a:pt x="11952847" y="4022782"/>
                  <a:pt x="11949474" y="4026156"/>
                </a:cubicBezTo>
                <a:cubicBezTo>
                  <a:pt x="11951497" y="4020645"/>
                  <a:pt x="11953635" y="4015247"/>
                  <a:pt x="11955658" y="4009736"/>
                </a:cubicBezTo>
                <a:cubicBezTo>
                  <a:pt x="11959145" y="4006475"/>
                  <a:pt x="11962631" y="4003101"/>
                  <a:pt x="11966230" y="3999840"/>
                </a:cubicBezTo>
                <a:close/>
                <a:moveTo>
                  <a:pt x="11940476" y="4035827"/>
                </a:moveTo>
                <a:cubicBezTo>
                  <a:pt x="11936653" y="4039988"/>
                  <a:pt x="11933054" y="4044149"/>
                  <a:pt x="11929568" y="4048310"/>
                </a:cubicBezTo>
                <a:cubicBezTo>
                  <a:pt x="11931592" y="4042687"/>
                  <a:pt x="11933617" y="4037177"/>
                  <a:pt x="11935527" y="4031554"/>
                </a:cubicBezTo>
                <a:cubicBezTo>
                  <a:pt x="11939127" y="4027280"/>
                  <a:pt x="11942950" y="4023119"/>
                  <a:pt x="11946886" y="4018846"/>
                </a:cubicBezTo>
                <a:cubicBezTo>
                  <a:pt x="11944750" y="4024581"/>
                  <a:pt x="11942612" y="4030204"/>
                  <a:pt x="11940476" y="4035827"/>
                </a:cubicBezTo>
                <a:close/>
                <a:moveTo>
                  <a:pt x="11884697" y="4131305"/>
                </a:moveTo>
                <a:cubicBezTo>
                  <a:pt x="11884697" y="4131530"/>
                  <a:pt x="11884584" y="4131755"/>
                  <a:pt x="11884472" y="4131980"/>
                </a:cubicBezTo>
                <a:cubicBezTo>
                  <a:pt x="11883122" y="4135916"/>
                  <a:pt x="11881886" y="4139852"/>
                  <a:pt x="11880647" y="4143788"/>
                </a:cubicBezTo>
                <a:cubicBezTo>
                  <a:pt x="11877725" y="4150761"/>
                  <a:pt x="11873564" y="4157958"/>
                  <a:pt x="11868277" y="4165268"/>
                </a:cubicBezTo>
                <a:cubicBezTo>
                  <a:pt x="11870976" y="4156496"/>
                  <a:pt x="11873787" y="4147612"/>
                  <a:pt x="11876486" y="4138840"/>
                </a:cubicBezTo>
                <a:cubicBezTo>
                  <a:pt x="11879973" y="4134791"/>
                  <a:pt x="11883010" y="4130855"/>
                  <a:pt x="11885821" y="4126919"/>
                </a:cubicBezTo>
                <a:cubicBezTo>
                  <a:pt x="11885484" y="4128269"/>
                  <a:pt x="11885033" y="4129843"/>
                  <a:pt x="11884697" y="4131305"/>
                </a:cubicBezTo>
                <a:close/>
                <a:moveTo>
                  <a:pt x="11859617" y="4176289"/>
                </a:moveTo>
                <a:cubicBezTo>
                  <a:pt x="11857256" y="4179100"/>
                  <a:pt x="11854670" y="4182024"/>
                  <a:pt x="11851971" y="4184836"/>
                </a:cubicBezTo>
                <a:cubicBezTo>
                  <a:pt x="11854895" y="4175052"/>
                  <a:pt x="11857707" y="4165268"/>
                  <a:pt x="11860631" y="4155371"/>
                </a:cubicBezTo>
                <a:cubicBezTo>
                  <a:pt x="11863442" y="4152785"/>
                  <a:pt x="11866028" y="4150086"/>
                  <a:pt x="11868615" y="4147499"/>
                </a:cubicBezTo>
                <a:cubicBezTo>
                  <a:pt x="11865578" y="4157171"/>
                  <a:pt x="11862542" y="4166730"/>
                  <a:pt x="11859617" y="4176289"/>
                </a:cubicBezTo>
                <a:close/>
                <a:moveTo>
                  <a:pt x="11844548" y="4192483"/>
                </a:moveTo>
                <a:cubicBezTo>
                  <a:pt x="11842075" y="4194957"/>
                  <a:pt x="11839376" y="4197431"/>
                  <a:pt x="11836677" y="4199905"/>
                </a:cubicBezTo>
                <a:cubicBezTo>
                  <a:pt x="11839488" y="4189559"/>
                  <a:pt x="11842412" y="4179213"/>
                  <a:pt x="11845336" y="4168867"/>
                </a:cubicBezTo>
                <a:cubicBezTo>
                  <a:pt x="11848148" y="4166505"/>
                  <a:pt x="11850847" y="4164143"/>
                  <a:pt x="11853546" y="4161894"/>
                </a:cubicBezTo>
                <a:cubicBezTo>
                  <a:pt x="11850509" y="4172128"/>
                  <a:pt x="11847472" y="4182362"/>
                  <a:pt x="11844548" y="4192483"/>
                </a:cubicBezTo>
                <a:close/>
                <a:moveTo>
                  <a:pt x="11829817" y="4206091"/>
                </a:moveTo>
                <a:cubicBezTo>
                  <a:pt x="11827454" y="4208115"/>
                  <a:pt x="11824981" y="4210252"/>
                  <a:pt x="11822507" y="4212276"/>
                </a:cubicBezTo>
                <a:cubicBezTo>
                  <a:pt x="11825318" y="4201592"/>
                  <a:pt x="11828130" y="4190909"/>
                  <a:pt x="11830941" y="4180225"/>
                </a:cubicBezTo>
                <a:cubicBezTo>
                  <a:pt x="11833528" y="4178201"/>
                  <a:pt x="11836114" y="4176289"/>
                  <a:pt x="11838588" y="4174264"/>
                </a:cubicBezTo>
                <a:cubicBezTo>
                  <a:pt x="11835776" y="4184948"/>
                  <a:pt x="11832741" y="4195520"/>
                  <a:pt x="11829817" y="4206091"/>
                </a:cubicBezTo>
                <a:close/>
                <a:moveTo>
                  <a:pt x="11816096" y="4217674"/>
                </a:moveTo>
                <a:cubicBezTo>
                  <a:pt x="11813735" y="4219586"/>
                  <a:pt x="11811261" y="4221610"/>
                  <a:pt x="11808674" y="4223522"/>
                </a:cubicBezTo>
                <a:cubicBezTo>
                  <a:pt x="11811373" y="4212613"/>
                  <a:pt x="11814072" y="4201592"/>
                  <a:pt x="11816771" y="4190684"/>
                </a:cubicBezTo>
                <a:cubicBezTo>
                  <a:pt x="11819470" y="4188772"/>
                  <a:pt x="11822056" y="4186860"/>
                  <a:pt x="11824643" y="4185061"/>
                </a:cubicBezTo>
                <a:cubicBezTo>
                  <a:pt x="11821831" y="4195857"/>
                  <a:pt x="11819020" y="4206765"/>
                  <a:pt x="11816096" y="4217674"/>
                </a:cubicBezTo>
                <a:close/>
                <a:moveTo>
                  <a:pt x="11802489" y="4228245"/>
                </a:moveTo>
                <a:cubicBezTo>
                  <a:pt x="11799902" y="4230157"/>
                  <a:pt x="11797316" y="4232181"/>
                  <a:pt x="11794617" y="4234093"/>
                </a:cubicBezTo>
                <a:cubicBezTo>
                  <a:pt x="11797203" y="4222847"/>
                  <a:pt x="11799790" y="4211714"/>
                  <a:pt x="11802376" y="4200580"/>
                </a:cubicBezTo>
                <a:cubicBezTo>
                  <a:pt x="11805188" y="4198668"/>
                  <a:pt x="11807999" y="4196869"/>
                  <a:pt x="11810698" y="4194957"/>
                </a:cubicBezTo>
                <a:cubicBezTo>
                  <a:pt x="11807999" y="4205978"/>
                  <a:pt x="11805300" y="4217112"/>
                  <a:pt x="11802489" y="4228245"/>
                </a:cubicBezTo>
                <a:close/>
                <a:moveTo>
                  <a:pt x="11788656" y="4238479"/>
                </a:moveTo>
                <a:cubicBezTo>
                  <a:pt x="11786070" y="4240278"/>
                  <a:pt x="11783596" y="4242078"/>
                  <a:pt x="11780896" y="4243877"/>
                </a:cubicBezTo>
                <a:cubicBezTo>
                  <a:pt x="11783371" y="4232518"/>
                  <a:pt x="11785845" y="4221048"/>
                  <a:pt x="11788431" y="4209689"/>
                </a:cubicBezTo>
                <a:cubicBezTo>
                  <a:pt x="11791130" y="4207890"/>
                  <a:pt x="11793829" y="4206203"/>
                  <a:pt x="11796528" y="4204404"/>
                </a:cubicBezTo>
                <a:cubicBezTo>
                  <a:pt x="11793942" y="4215762"/>
                  <a:pt x="11791243" y="4227121"/>
                  <a:pt x="11788656" y="4238479"/>
                </a:cubicBezTo>
                <a:close/>
                <a:moveTo>
                  <a:pt x="11775162" y="4247926"/>
                </a:moveTo>
                <a:cubicBezTo>
                  <a:pt x="11772574" y="4249725"/>
                  <a:pt x="11769988" y="4251524"/>
                  <a:pt x="11767289" y="4253211"/>
                </a:cubicBezTo>
                <a:cubicBezTo>
                  <a:pt x="11769650" y="4241628"/>
                  <a:pt x="11772013" y="4230045"/>
                  <a:pt x="11774486" y="4218349"/>
                </a:cubicBezTo>
                <a:cubicBezTo>
                  <a:pt x="11777298" y="4216662"/>
                  <a:pt x="11779997" y="4214975"/>
                  <a:pt x="11782808" y="4213176"/>
                </a:cubicBezTo>
                <a:cubicBezTo>
                  <a:pt x="11780109" y="4224871"/>
                  <a:pt x="11777636" y="4236455"/>
                  <a:pt x="11775162" y="4247926"/>
                </a:cubicBezTo>
                <a:close/>
                <a:moveTo>
                  <a:pt x="11761553" y="4257035"/>
                </a:moveTo>
                <a:cubicBezTo>
                  <a:pt x="11758854" y="4258722"/>
                  <a:pt x="11756268" y="4260521"/>
                  <a:pt x="11753569" y="4262208"/>
                </a:cubicBezTo>
                <a:cubicBezTo>
                  <a:pt x="11755818" y="4250400"/>
                  <a:pt x="11758068" y="4238591"/>
                  <a:pt x="11760316" y="4226783"/>
                </a:cubicBezTo>
                <a:cubicBezTo>
                  <a:pt x="11763128" y="4225096"/>
                  <a:pt x="11765939" y="4223409"/>
                  <a:pt x="11768751" y="4221722"/>
                </a:cubicBezTo>
                <a:cubicBezTo>
                  <a:pt x="11766390" y="4233531"/>
                  <a:pt x="11763916" y="4245339"/>
                  <a:pt x="11761553" y="4257035"/>
                </a:cubicBezTo>
                <a:close/>
                <a:moveTo>
                  <a:pt x="11747946" y="4265807"/>
                </a:moveTo>
                <a:cubicBezTo>
                  <a:pt x="11494013" y="4426736"/>
                  <a:pt x="10969166" y="4607795"/>
                  <a:pt x="10862666" y="4627251"/>
                </a:cubicBezTo>
                <a:cubicBezTo>
                  <a:pt x="10857606" y="4628151"/>
                  <a:pt x="10823418" y="4628713"/>
                  <a:pt x="10817233" y="4628713"/>
                </a:cubicBezTo>
                <a:cubicBezTo>
                  <a:pt x="10753693" y="4628713"/>
                  <a:pt x="10378417" y="4565511"/>
                  <a:pt x="10340293" y="4484877"/>
                </a:cubicBezTo>
                <a:cubicBezTo>
                  <a:pt x="10316789" y="4435395"/>
                  <a:pt x="10194659" y="4379728"/>
                  <a:pt x="10076576" y="4325972"/>
                </a:cubicBezTo>
                <a:cubicBezTo>
                  <a:pt x="9965354" y="4275366"/>
                  <a:pt x="9850420" y="4222960"/>
                  <a:pt x="9839625" y="4183599"/>
                </a:cubicBezTo>
                <a:cubicBezTo>
                  <a:pt x="9812859" y="4086209"/>
                  <a:pt x="9613244" y="3989719"/>
                  <a:pt x="9401933" y="3887606"/>
                </a:cubicBezTo>
                <a:cubicBezTo>
                  <a:pt x="9341655" y="3858479"/>
                  <a:pt x="9280702" y="3829015"/>
                  <a:pt x="9224472" y="3799550"/>
                </a:cubicBezTo>
                <a:cubicBezTo>
                  <a:pt x="9224247" y="3798650"/>
                  <a:pt x="9223910" y="3797751"/>
                  <a:pt x="9223685" y="3796739"/>
                </a:cubicBezTo>
                <a:cubicBezTo>
                  <a:pt x="9279015" y="3823054"/>
                  <a:pt x="9339405" y="3849819"/>
                  <a:pt x="9400808" y="3876922"/>
                </a:cubicBezTo>
                <a:cubicBezTo>
                  <a:pt x="9604922" y="3967115"/>
                  <a:pt x="9816008" y="4060231"/>
                  <a:pt x="9840074" y="4147612"/>
                </a:cubicBezTo>
                <a:cubicBezTo>
                  <a:pt x="9850983" y="4187197"/>
                  <a:pt x="9962992" y="4233980"/>
                  <a:pt x="10081525" y="4283463"/>
                </a:cubicBezTo>
                <a:cubicBezTo>
                  <a:pt x="10200731" y="4333170"/>
                  <a:pt x="10323987" y="4384676"/>
                  <a:pt x="10344904" y="4428873"/>
                </a:cubicBezTo>
                <a:cubicBezTo>
                  <a:pt x="10382465" y="4508269"/>
                  <a:pt x="10774386" y="4565286"/>
                  <a:pt x="10824206" y="4565286"/>
                </a:cubicBezTo>
                <a:cubicBezTo>
                  <a:pt x="10828816" y="4565286"/>
                  <a:pt x="10864691" y="4564836"/>
                  <a:pt x="10869751" y="4563936"/>
                </a:cubicBezTo>
                <a:cubicBezTo>
                  <a:pt x="10958482" y="4547742"/>
                  <a:pt x="11492326" y="4382314"/>
                  <a:pt x="11754806" y="4230269"/>
                </a:cubicBezTo>
                <a:cubicBezTo>
                  <a:pt x="11752557" y="4241965"/>
                  <a:pt x="11750195" y="4253886"/>
                  <a:pt x="11747946" y="4265807"/>
                </a:cubicBezTo>
                <a:close/>
                <a:moveTo>
                  <a:pt x="8122146" y="2425747"/>
                </a:moveTo>
                <a:cubicBezTo>
                  <a:pt x="7904875" y="2425747"/>
                  <a:pt x="7618442" y="2721290"/>
                  <a:pt x="7385089" y="3018970"/>
                </a:cubicBezTo>
                <a:cubicBezTo>
                  <a:pt x="7578968" y="2763800"/>
                  <a:pt x="7886545" y="2400669"/>
                  <a:pt x="8127995" y="2400669"/>
                </a:cubicBezTo>
                <a:cubicBezTo>
                  <a:pt x="8279365" y="2400669"/>
                  <a:pt x="8474819" y="2547203"/>
                  <a:pt x="8678145" y="2813282"/>
                </a:cubicBezTo>
                <a:cubicBezTo>
                  <a:pt x="8840424" y="3025605"/>
                  <a:pt x="8989095" y="3294496"/>
                  <a:pt x="9065905" y="3512441"/>
                </a:cubicBezTo>
                <a:cubicBezTo>
                  <a:pt x="8910261" y="3074975"/>
                  <a:pt x="8437595" y="2425747"/>
                  <a:pt x="8122146" y="2425747"/>
                </a:cubicBezTo>
                <a:close/>
                <a:moveTo>
                  <a:pt x="6139264" y="2992205"/>
                </a:moveTo>
                <a:cubicBezTo>
                  <a:pt x="6008250" y="2722865"/>
                  <a:pt x="5872624" y="2444416"/>
                  <a:pt x="5799862" y="2179799"/>
                </a:cubicBezTo>
                <a:cubicBezTo>
                  <a:pt x="5760277" y="2035963"/>
                  <a:pt x="5646356" y="1845795"/>
                  <a:pt x="5536146" y="1661924"/>
                </a:cubicBezTo>
                <a:cubicBezTo>
                  <a:pt x="5468895" y="1549802"/>
                  <a:pt x="5405468" y="1443865"/>
                  <a:pt x="5357560" y="1347600"/>
                </a:cubicBezTo>
                <a:cubicBezTo>
                  <a:pt x="5257247" y="1145960"/>
                  <a:pt x="5017034" y="995265"/>
                  <a:pt x="4869374" y="995265"/>
                </a:cubicBezTo>
                <a:cubicBezTo>
                  <a:pt x="4855880" y="995265"/>
                  <a:pt x="4830464" y="996389"/>
                  <a:pt x="4816069" y="999088"/>
                </a:cubicBezTo>
                <a:cubicBezTo>
                  <a:pt x="4655702" y="1028328"/>
                  <a:pt x="4449114" y="1213323"/>
                  <a:pt x="4249386" y="1506505"/>
                </a:cubicBezTo>
                <a:cubicBezTo>
                  <a:pt x="4131642" y="1679242"/>
                  <a:pt x="4029416" y="1870423"/>
                  <a:pt x="3957892" y="2047097"/>
                </a:cubicBezTo>
                <a:cubicBezTo>
                  <a:pt x="3958567" y="2043948"/>
                  <a:pt x="3959241" y="2040799"/>
                  <a:pt x="3959916" y="2037650"/>
                </a:cubicBezTo>
                <a:cubicBezTo>
                  <a:pt x="4031440" y="1847257"/>
                  <a:pt x="4136702" y="1639769"/>
                  <a:pt x="4257709" y="1454774"/>
                </a:cubicBezTo>
                <a:cubicBezTo>
                  <a:pt x="4454175" y="1154507"/>
                  <a:pt x="4660088" y="965351"/>
                  <a:pt x="4822591" y="935661"/>
                </a:cubicBezTo>
                <a:cubicBezTo>
                  <a:pt x="4837211" y="932962"/>
                  <a:pt x="4862515" y="931838"/>
                  <a:pt x="4875785" y="931838"/>
                </a:cubicBezTo>
                <a:cubicBezTo>
                  <a:pt x="5021194" y="931838"/>
                  <a:pt x="5256572" y="1079272"/>
                  <a:pt x="5361834" y="1290808"/>
                </a:cubicBezTo>
                <a:cubicBezTo>
                  <a:pt x="5408279" y="1384037"/>
                  <a:pt x="5466983" y="1486150"/>
                  <a:pt x="5529173" y="1594223"/>
                </a:cubicBezTo>
                <a:cubicBezTo>
                  <a:pt x="5641745" y="1789790"/>
                  <a:pt x="5758140" y="1992104"/>
                  <a:pt x="5799975" y="2143812"/>
                </a:cubicBezTo>
                <a:cubicBezTo>
                  <a:pt x="5875548" y="2418550"/>
                  <a:pt x="6008812" y="2707120"/>
                  <a:pt x="6137578" y="2986132"/>
                </a:cubicBezTo>
                <a:cubicBezTo>
                  <a:pt x="6145112" y="3002326"/>
                  <a:pt x="6152647" y="3018633"/>
                  <a:pt x="6160070" y="3034939"/>
                </a:cubicBezTo>
                <a:cubicBezTo>
                  <a:pt x="6153097" y="3020769"/>
                  <a:pt x="6146125" y="3006487"/>
                  <a:pt x="6139264" y="2992205"/>
                </a:cubicBezTo>
                <a:close/>
                <a:moveTo>
                  <a:pt x="3638732" y="3039775"/>
                </a:moveTo>
                <a:cubicBezTo>
                  <a:pt x="3638620" y="3040000"/>
                  <a:pt x="3638620" y="3040112"/>
                  <a:pt x="3638508" y="3040337"/>
                </a:cubicBezTo>
                <a:cubicBezTo>
                  <a:pt x="3638283" y="3040675"/>
                  <a:pt x="3638058" y="3041012"/>
                  <a:pt x="3637833" y="3041350"/>
                </a:cubicBezTo>
                <a:cubicBezTo>
                  <a:pt x="3637945" y="3041237"/>
                  <a:pt x="3637945" y="3041012"/>
                  <a:pt x="3638058" y="3040900"/>
                </a:cubicBezTo>
                <a:cubicBezTo>
                  <a:pt x="3638283" y="3040450"/>
                  <a:pt x="3638508" y="3040112"/>
                  <a:pt x="3638732" y="3039775"/>
                </a:cubicBezTo>
                <a:close/>
                <a:moveTo>
                  <a:pt x="3612192" y="3089145"/>
                </a:moveTo>
                <a:cubicBezTo>
                  <a:pt x="3611967" y="3089819"/>
                  <a:pt x="3611630" y="3090382"/>
                  <a:pt x="3611405" y="3091056"/>
                </a:cubicBezTo>
                <a:cubicBezTo>
                  <a:pt x="3610955" y="3091619"/>
                  <a:pt x="3610618" y="3092181"/>
                  <a:pt x="3610168" y="3092744"/>
                </a:cubicBezTo>
                <a:cubicBezTo>
                  <a:pt x="3610505" y="3092069"/>
                  <a:pt x="3610730" y="3091506"/>
                  <a:pt x="3611068" y="3090832"/>
                </a:cubicBezTo>
                <a:cubicBezTo>
                  <a:pt x="3611405" y="3090269"/>
                  <a:pt x="3611855" y="3089707"/>
                  <a:pt x="3612192" y="3089145"/>
                </a:cubicBezTo>
                <a:close/>
                <a:moveTo>
                  <a:pt x="3601733" y="3113886"/>
                </a:moveTo>
                <a:cubicBezTo>
                  <a:pt x="3601171" y="3115235"/>
                  <a:pt x="3600609" y="3116585"/>
                  <a:pt x="3600046" y="3117934"/>
                </a:cubicBezTo>
                <a:cubicBezTo>
                  <a:pt x="3599259" y="3118946"/>
                  <a:pt x="3598472" y="3119958"/>
                  <a:pt x="3597572" y="3121083"/>
                </a:cubicBezTo>
                <a:cubicBezTo>
                  <a:pt x="3598135" y="3119734"/>
                  <a:pt x="3598810" y="3118384"/>
                  <a:pt x="3599372" y="3116922"/>
                </a:cubicBezTo>
                <a:cubicBezTo>
                  <a:pt x="3600272" y="3115910"/>
                  <a:pt x="3601059" y="3114898"/>
                  <a:pt x="3601733" y="3113886"/>
                </a:cubicBezTo>
                <a:close/>
                <a:moveTo>
                  <a:pt x="3584415" y="3137615"/>
                </a:moveTo>
                <a:cubicBezTo>
                  <a:pt x="3583852" y="3138289"/>
                  <a:pt x="3583290" y="3138964"/>
                  <a:pt x="3582728" y="3139639"/>
                </a:cubicBezTo>
                <a:cubicBezTo>
                  <a:pt x="3583178" y="3138739"/>
                  <a:pt x="3583628" y="3137727"/>
                  <a:pt x="3584077" y="3136827"/>
                </a:cubicBezTo>
                <a:cubicBezTo>
                  <a:pt x="3584640" y="3136153"/>
                  <a:pt x="3585090" y="3135478"/>
                  <a:pt x="3585652" y="3134803"/>
                </a:cubicBezTo>
                <a:cubicBezTo>
                  <a:pt x="3585202" y="3135815"/>
                  <a:pt x="3584864" y="3136715"/>
                  <a:pt x="3584415" y="3137615"/>
                </a:cubicBezTo>
                <a:close/>
                <a:moveTo>
                  <a:pt x="3574968" y="3158532"/>
                </a:moveTo>
                <a:cubicBezTo>
                  <a:pt x="3574293" y="3160107"/>
                  <a:pt x="3573618" y="3161569"/>
                  <a:pt x="3572832" y="3163143"/>
                </a:cubicBezTo>
                <a:cubicBezTo>
                  <a:pt x="3571932" y="3164155"/>
                  <a:pt x="3571032" y="3165280"/>
                  <a:pt x="3570020" y="3166292"/>
                </a:cubicBezTo>
                <a:cubicBezTo>
                  <a:pt x="3570807" y="3164717"/>
                  <a:pt x="3571482" y="3163255"/>
                  <a:pt x="3572269" y="3161681"/>
                </a:cubicBezTo>
                <a:cubicBezTo>
                  <a:pt x="3573281" y="3160556"/>
                  <a:pt x="3574181" y="3159544"/>
                  <a:pt x="3574968" y="3158532"/>
                </a:cubicBezTo>
                <a:close/>
                <a:moveTo>
                  <a:pt x="3557312" y="3180686"/>
                </a:moveTo>
                <a:cubicBezTo>
                  <a:pt x="3556637" y="3181474"/>
                  <a:pt x="3555963" y="3182261"/>
                  <a:pt x="3555288" y="3182936"/>
                </a:cubicBezTo>
                <a:cubicBezTo>
                  <a:pt x="3555850" y="3181811"/>
                  <a:pt x="3556412" y="3180686"/>
                  <a:pt x="3556975" y="3179674"/>
                </a:cubicBezTo>
                <a:cubicBezTo>
                  <a:pt x="3557649" y="3178887"/>
                  <a:pt x="3558324" y="3178100"/>
                  <a:pt x="3558999" y="3177425"/>
                </a:cubicBezTo>
                <a:cubicBezTo>
                  <a:pt x="3558324" y="3178550"/>
                  <a:pt x="3557874" y="3179562"/>
                  <a:pt x="3557312" y="3180686"/>
                </a:cubicBezTo>
                <a:close/>
                <a:moveTo>
                  <a:pt x="3547978" y="3199917"/>
                </a:moveTo>
                <a:cubicBezTo>
                  <a:pt x="3547191" y="3201491"/>
                  <a:pt x="3546404" y="3203178"/>
                  <a:pt x="3545616" y="3204753"/>
                </a:cubicBezTo>
                <a:cubicBezTo>
                  <a:pt x="3544604" y="3205765"/>
                  <a:pt x="3543592" y="3206890"/>
                  <a:pt x="3542580" y="3207902"/>
                </a:cubicBezTo>
                <a:cubicBezTo>
                  <a:pt x="3543367" y="3206327"/>
                  <a:pt x="3544267" y="3204640"/>
                  <a:pt x="3545054" y="3203066"/>
                </a:cubicBezTo>
                <a:cubicBezTo>
                  <a:pt x="3546066" y="3202054"/>
                  <a:pt x="3547078" y="3201042"/>
                  <a:pt x="3547978" y="3199917"/>
                </a:cubicBezTo>
                <a:close/>
                <a:moveTo>
                  <a:pt x="3537182" y="3222297"/>
                </a:moveTo>
                <a:cubicBezTo>
                  <a:pt x="3536170" y="3224321"/>
                  <a:pt x="3535158" y="3226457"/>
                  <a:pt x="3534146" y="3228482"/>
                </a:cubicBezTo>
                <a:cubicBezTo>
                  <a:pt x="3532796" y="3229719"/>
                  <a:pt x="3531446" y="3231068"/>
                  <a:pt x="3530097" y="3232306"/>
                </a:cubicBezTo>
                <a:cubicBezTo>
                  <a:pt x="3531109" y="3230281"/>
                  <a:pt x="3532234" y="3228257"/>
                  <a:pt x="3533246" y="3226233"/>
                </a:cubicBezTo>
                <a:cubicBezTo>
                  <a:pt x="3534595" y="3224995"/>
                  <a:pt x="3535832" y="3223646"/>
                  <a:pt x="3537182" y="3222297"/>
                </a:cubicBezTo>
                <a:close/>
                <a:moveTo>
                  <a:pt x="3518176" y="3243552"/>
                </a:moveTo>
                <a:cubicBezTo>
                  <a:pt x="3517051" y="3244564"/>
                  <a:pt x="3515927" y="3245688"/>
                  <a:pt x="3514802" y="3246700"/>
                </a:cubicBezTo>
                <a:cubicBezTo>
                  <a:pt x="3515702" y="3245013"/>
                  <a:pt x="3516602" y="3243439"/>
                  <a:pt x="3517501" y="3241752"/>
                </a:cubicBezTo>
                <a:cubicBezTo>
                  <a:pt x="3518626" y="3240740"/>
                  <a:pt x="3519638" y="3239615"/>
                  <a:pt x="3520763" y="3238603"/>
                </a:cubicBezTo>
                <a:cubicBezTo>
                  <a:pt x="3519976" y="3240290"/>
                  <a:pt x="3519076" y="3241977"/>
                  <a:pt x="3518176" y="3243552"/>
                </a:cubicBezTo>
                <a:close/>
                <a:moveTo>
                  <a:pt x="3509742" y="3259970"/>
                </a:moveTo>
                <a:cubicBezTo>
                  <a:pt x="3508617" y="3261995"/>
                  <a:pt x="3507605" y="3264131"/>
                  <a:pt x="3506593" y="3266156"/>
                </a:cubicBezTo>
                <a:cubicBezTo>
                  <a:pt x="3505243" y="3267393"/>
                  <a:pt x="3503781" y="3268630"/>
                  <a:pt x="3502319" y="3269754"/>
                </a:cubicBezTo>
                <a:cubicBezTo>
                  <a:pt x="3503444" y="3267730"/>
                  <a:pt x="3504456" y="3265706"/>
                  <a:pt x="3505581" y="3263681"/>
                </a:cubicBezTo>
                <a:cubicBezTo>
                  <a:pt x="3506930" y="3262557"/>
                  <a:pt x="3508392" y="3261207"/>
                  <a:pt x="3509742" y="3259970"/>
                </a:cubicBezTo>
                <a:close/>
                <a:moveTo>
                  <a:pt x="3490511" y="3279763"/>
                </a:moveTo>
                <a:cubicBezTo>
                  <a:pt x="3489274" y="3280776"/>
                  <a:pt x="3488150" y="3281788"/>
                  <a:pt x="3486912" y="3282800"/>
                </a:cubicBezTo>
                <a:cubicBezTo>
                  <a:pt x="3487812" y="3281225"/>
                  <a:pt x="3488824" y="3279538"/>
                  <a:pt x="3489724" y="3277964"/>
                </a:cubicBezTo>
                <a:cubicBezTo>
                  <a:pt x="3490849" y="3276952"/>
                  <a:pt x="3492086" y="3275939"/>
                  <a:pt x="3493210" y="3274815"/>
                </a:cubicBezTo>
                <a:cubicBezTo>
                  <a:pt x="3492311" y="3276389"/>
                  <a:pt x="3491411" y="3278076"/>
                  <a:pt x="3490511" y="3279763"/>
                </a:cubicBezTo>
                <a:close/>
                <a:moveTo>
                  <a:pt x="3481964" y="3295170"/>
                </a:moveTo>
                <a:cubicBezTo>
                  <a:pt x="3480840" y="3297194"/>
                  <a:pt x="3479715" y="3299219"/>
                  <a:pt x="3478703" y="3301131"/>
                </a:cubicBezTo>
                <a:cubicBezTo>
                  <a:pt x="3477241" y="3302255"/>
                  <a:pt x="3475667" y="3303492"/>
                  <a:pt x="3474205" y="3304617"/>
                </a:cubicBezTo>
                <a:cubicBezTo>
                  <a:pt x="3475329" y="3302705"/>
                  <a:pt x="3476454" y="3300681"/>
                  <a:pt x="3477579" y="3298769"/>
                </a:cubicBezTo>
                <a:cubicBezTo>
                  <a:pt x="3479040" y="3297644"/>
                  <a:pt x="3480502" y="3296407"/>
                  <a:pt x="3481964" y="3295170"/>
                </a:cubicBezTo>
                <a:close/>
                <a:moveTo>
                  <a:pt x="3462509" y="3313501"/>
                </a:moveTo>
                <a:cubicBezTo>
                  <a:pt x="3461272" y="3314401"/>
                  <a:pt x="3460035" y="3315413"/>
                  <a:pt x="3458685" y="3316313"/>
                </a:cubicBezTo>
                <a:cubicBezTo>
                  <a:pt x="3459698" y="3314738"/>
                  <a:pt x="3460597" y="3313163"/>
                  <a:pt x="3461609" y="3311589"/>
                </a:cubicBezTo>
                <a:cubicBezTo>
                  <a:pt x="3462846" y="3310577"/>
                  <a:pt x="3464083" y="3309677"/>
                  <a:pt x="3465320" y="3308665"/>
                </a:cubicBezTo>
                <a:cubicBezTo>
                  <a:pt x="3464421" y="3310352"/>
                  <a:pt x="3463409" y="3311927"/>
                  <a:pt x="3462509" y="3313501"/>
                </a:cubicBezTo>
                <a:close/>
                <a:moveTo>
                  <a:pt x="3453849" y="3328233"/>
                </a:moveTo>
                <a:cubicBezTo>
                  <a:pt x="3452725" y="3330145"/>
                  <a:pt x="3451600" y="3332057"/>
                  <a:pt x="3450476" y="3334081"/>
                </a:cubicBezTo>
                <a:cubicBezTo>
                  <a:pt x="3448901" y="3335206"/>
                  <a:pt x="3447327" y="3336218"/>
                  <a:pt x="3445752" y="3337343"/>
                </a:cubicBezTo>
                <a:cubicBezTo>
                  <a:pt x="3446877" y="3335431"/>
                  <a:pt x="3448114" y="3333519"/>
                  <a:pt x="3449239" y="3331720"/>
                </a:cubicBezTo>
                <a:cubicBezTo>
                  <a:pt x="3450813" y="3330482"/>
                  <a:pt x="3452275" y="3329358"/>
                  <a:pt x="3453849" y="3328233"/>
                </a:cubicBezTo>
                <a:close/>
                <a:moveTo>
                  <a:pt x="3434056" y="3345214"/>
                </a:moveTo>
                <a:cubicBezTo>
                  <a:pt x="3432707" y="3346114"/>
                  <a:pt x="3431470" y="3347014"/>
                  <a:pt x="3430121" y="3347914"/>
                </a:cubicBezTo>
                <a:cubicBezTo>
                  <a:pt x="3431133" y="3346452"/>
                  <a:pt x="3432145" y="3344877"/>
                  <a:pt x="3433044" y="3343415"/>
                </a:cubicBezTo>
                <a:cubicBezTo>
                  <a:pt x="3434394" y="3342516"/>
                  <a:pt x="3435631" y="3341503"/>
                  <a:pt x="3436981" y="3340604"/>
                </a:cubicBezTo>
                <a:cubicBezTo>
                  <a:pt x="3436081" y="3342066"/>
                  <a:pt x="3435069" y="3343640"/>
                  <a:pt x="3434056" y="3345214"/>
                </a:cubicBezTo>
                <a:close/>
                <a:moveTo>
                  <a:pt x="3425285" y="3359160"/>
                </a:moveTo>
                <a:cubicBezTo>
                  <a:pt x="3424160" y="3360959"/>
                  <a:pt x="3422923" y="3362871"/>
                  <a:pt x="3421798" y="3364670"/>
                </a:cubicBezTo>
                <a:cubicBezTo>
                  <a:pt x="3420224" y="3365682"/>
                  <a:pt x="3418537" y="3366694"/>
                  <a:pt x="3416963" y="3367706"/>
                </a:cubicBezTo>
                <a:cubicBezTo>
                  <a:pt x="3418200" y="3365907"/>
                  <a:pt x="3419324" y="3364108"/>
                  <a:pt x="3420562" y="3362309"/>
                </a:cubicBezTo>
                <a:cubicBezTo>
                  <a:pt x="3422136" y="3361296"/>
                  <a:pt x="3423710" y="3360172"/>
                  <a:pt x="3425285" y="3359160"/>
                </a:cubicBezTo>
                <a:close/>
                <a:moveTo>
                  <a:pt x="3405379" y="3374791"/>
                </a:moveTo>
                <a:cubicBezTo>
                  <a:pt x="3404030" y="3375579"/>
                  <a:pt x="3402681" y="3376478"/>
                  <a:pt x="3401219" y="3377265"/>
                </a:cubicBezTo>
                <a:cubicBezTo>
                  <a:pt x="3402231" y="3375803"/>
                  <a:pt x="3403243" y="3374454"/>
                  <a:pt x="3404255" y="3372992"/>
                </a:cubicBezTo>
                <a:cubicBezTo>
                  <a:pt x="3405604" y="3372092"/>
                  <a:pt x="3406954" y="3371193"/>
                  <a:pt x="3408416" y="3370293"/>
                </a:cubicBezTo>
                <a:cubicBezTo>
                  <a:pt x="3407404" y="3371755"/>
                  <a:pt x="3406392" y="3373329"/>
                  <a:pt x="3405379" y="3374791"/>
                </a:cubicBezTo>
                <a:close/>
                <a:moveTo>
                  <a:pt x="3396495" y="3388061"/>
                </a:moveTo>
                <a:cubicBezTo>
                  <a:pt x="3395371" y="3389861"/>
                  <a:pt x="3394134" y="3391548"/>
                  <a:pt x="3393009" y="3393347"/>
                </a:cubicBezTo>
                <a:cubicBezTo>
                  <a:pt x="3391322" y="3394247"/>
                  <a:pt x="3389635" y="3395146"/>
                  <a:pt x="3387948" y="3396159"/>
                </a:cubicBezTo>
                <a:cubicBezTo>
                  <a:pt x="3389185" y="3394472"/>
                  <a:pt x="3390310" y="3392785"/>
                  <a:pt x="3391547" y="3391098"/>
                </a:cubicBezTo>
                <a:cubicBezTo>
                  <a:pt x="3393234" y="3390086"/>
                  <a:pt x="3394808" y="3389074"/>
                  <a:pt x="3396495" y="3388061"/>
                </a:cubicBezTo>
                <a:close/>
                <a:moveTo>
                  <a:pt x="3376365" y="3402456"/>
                </a:moveTo>
                <a:cubicBezTo>
                  <a:pt x="3374903" y="3403244"/>
                  <a:pt x="3373554" y="3404031"/>
                  <a:pt x="3372092" y="3404706"/>
                </a:cubicBezTo>
                <a:cubicBezTo>
                  <a:pt x="3373104" y="3403356"/>
                  <a:pt x="3374116" y="3402007"/>
                  <a:pt x="3375128" y="3400657"/>
                </a:cubicBezTo>
                <a:cubicBezTo>
                  <a:pt x="3376477" y="3399870"/>
                  <a:pt x="3377939" y="3399083"/>
                  <a:pt x="3379289" y="3398183"/>
                </a:cubicBezTo>
                <a:cubicBezTo>
                  <a:pt x="3378277" y="3399645"/>
                  <a:pt x="3377377" y="3401107"/>
                  <a:pt x="3376365" y="3402456"/>
                </a:cubicBezTo>
                <a:close/>
                <a:moveTo>
                  <a:pt x="3367256" y="3415277"/>
                </a:moveTo>
                <a:cubicBezTo>
                  <a:pt x="3366131" y="3416964"/>
                  <a:pt x="3364894" y="3418538"/>
                  <a:pt x="3363769" y="3420225"/>
                </a:cubicBezTo>
                <a:cubicBezTo>
                  <a:pt x="3362083" y="3421012"/>
                  <a:pt x="3360396" y="3421912"/>
                  <a:pt x="3358596" y="3422699"/>
                </a:cubicBezTo>
                <a:cubicBezTo>
                  <a:pt x="3359834" y="3421124"/>
                  <a:pt x="3360958" y="3419550"/>
                  <a:pt x="3362195" y="3417976"/>
                </a:cubicBezTo>
                <a:cubicBezTo>
                  <a:pt x="3363882" y="3417076"/>
                  <a:pt x="3365569" y="3416176"/>
                  <a:pt x="3367256" y="3415277"/>
                </a:cubicBezTo>
                <a:close/>
                <a:moveTo>
                  <a:pt x="3346901" y="3428434"/>
                </a:moveTo>
                <a:cubicBezTo>
                  <a:pt x="3345439" y="3429109"/>
                  <a:pt x="3343977" y="3429896"/>
                  <a:pt x="3342515" y="3430571"/>
                </a:cubicBezTo>
                <a:cubicBezTo>
                  <a:pt x="3343527" y="3429334"/>
                  <a:pt x="3344539" y="3428097"/>
                  <a:pt x="3345439" y="3426860"/>
                </a:cubicBezTo>
                <a:cubicBezTo>
                  <a:pt x="3346901" y="3426073"/>
                  <a:pt x="3348363" y="3425285"/>
                  <a:pt x="3349825" y="3424611"/>
                </a:cubicBezTo>
                <a:cubicBezTo>
                  <a:pt x="3348925" y="3425735"/>
                  <a:pt x="3347913" y="3427085"/>
                  <a:pt x="3346901" y="3428434"/>
                </a:cubicBezTo>
                <a:close/>
                <a:moveTo>
                  <a:pt x="3337567" y="3440693"/>
                </a:moveTo>
                <a:cubicBezTo>
                  <a:pt x="3336442" y="3442267"/>
                  <a:pt x="3335205" y="3443729"/>
                  <a:pt x="3334080" y="3445303"/>
                </a:cubicBezTo>
                <a:cubicBezTo>
                  <a:pt x="3332394" y="3446090"/>
                  <a:pt x="3330594" y="3446765"/>
                  <a:pt x="3328795" y="3447553"/>
                </a:cubicBezTo>
                <a:cubicBezTo>
                  <a:pt x="3329919" y="3446090"/>
                  <a:pt x="3331156" y="3444628"/>
                  <a:pt x="3332281" y="3443167"/>
                </a:cubicBezTo>
                <a:cubicBezTo>
                  <a:pt x="3334193" y="3442379"/>
                  <a:pt x="3335880" y="3441480"/>
                  <a:pt x="3337567" y="3440693"/>
                </a:cubicBezTo>
                <a:close/>
                <a:moveTo>
                  <a:pt x="3317099" y="3452613"/>
                </a:moveTo>
                <a:cubicBezTo>
                  <a:pt x="3315637" y="3453288"/>
                  <a:pt x="3314175" y="3453850"/>
                  <a:pt x="3312601" y="3454525"/>
                </a:cubicBezTo>
                <a:cubicBezTo>
                  <a:pt x="3313613" y="3453400"/>
                  <a:pt x="3314513" y="3452276"/>
                  <a:pt x="3315525" y="3451151"/>
                </a:cubicBezTo>
                <a:cubicBezTo>
                  <a:pt x="3316987" y="3450477"/>
                  <a:pt x="3318448" y="3449802"/>
                  <a:pt x="3319910" y="3449127"/>
                </a:cubicBezTo>
                <a:cubicBezTo>
                  <a:pt x="3319011" y="3450251"/>
                  <a:pt x="3317999" y="3451489"/>
                  <a:pt x="3317099" y="3452613"/>
                </a:cubicBezTo>
                <a:close/>
                <a:moveTo>
                  <a:pt x="3307540" y="3464421"/>
                </a:moveTo>
                <a:cubicBezTo>
                  <a:pt x="3306415" y="3465883"/>
                  <a:pt x="3305178" y="3467345"/>
                  <a:pt x="3304054" y="3468695"/>
                </a:cubicBezTo>
                <a:cubicBezTo>
                  <a:pt x="3302255" y="3469370"/>
                  <a:pt x="3300455" y="3470044"/>
                  <a:pt x="3298768" y="3470719"/>
                </a:cubicBezTo>
                <a:cubicBezTo>
                  <a:pt x="3299893" y="3469370"/>
                  <a:pt x="3301130" y="3468020"/>
                  <a:pt x="3302255" y="3466671"/>
                </a:cubicBezTo>
                <a:cubicBezTo>
                  <a:pt x="3304054" y="3465883"/>
                  <a:pt x="3305741" y="3465209"/>
                  <a:pt x="3307540" y="3464421"/>
                </a:cubicBezTo>
                <a:close/>
                <a:moveTo>
                  <a:pt x="3286847" y="3475217"/>
                </a:moveTo>
                <a:cubicBezTo>
                  <a:pt x="3285386" y="3475780"/>
                  <a:pt x="3283811" y="3476342"/>
                  <a:pt x="3282349" y="3476905"/>
                </a:cubicBezTo>
                <a:cubicBezTo>
                  <a:pt x="3283249" y="3475892"/>
                  <a:pt x="3284261" y="3474768"/>
                  <a:pt x="3285160" y="3473756"/>
                </a:cubicBezTo>
                <a:cubicBezTo>
                  <a:pt x="3286735" y="3473081"/>
                  <a:pt x="3288197" y="3472518"/>
                  <a:pt x="3289659" y="3471844"/>
                </a:cubicBezTo>
                <a:cubicBezTo>
                  <a:pt x="3288759" y="3473081"/>
                  <a:pt x="3287859" y="3474205"/>
                  <a:pt x="3286847" y="3475217"/>
                </a:cubicBezTo>
                <a:close/>
                <a:moveTo>
                  <a:pt x="3276726" y="3487026"/>
                </a:moveTo>
                <a:cubicBezTo>
                  <a:pt x="3275714" y="3488263"/>
                  <a:pt x="3274702" y="3489387"/>
                  <a:pt x="3273690" y="3490625"/>
                </a:cubicBezTo>
                <a:cubicBezTo>
                  <a:pt x="3271890" y="3491187"/>
                  <a:pt x="3270091" y="3491861"/>
                  <a:pt x="3268292" y="3492424"/>
                </a:cubicBezTo>
                <a:cubicBezTo>
                  <a:pt x="3269304" y="3491299"/>
                  <a:pt x="3270316" y="3490175"/>
                  <a:pt x="3271328" y="3489050"/>
                </a:cubicBezTo>
                <a:cubicBezTo>
                  <a:pt x="3273127" y="3488375"/>
                  <a:pt x="3274927" y="3487701"/>
                  <a:pt x="3276726" y="3487026"/>
                </a:cubicBezTo>
                <a:close/>
                <a:moveTo>
                  <a:pt x="3256258" y="3496360"/>
                </a:moveTo>
                <a:cubicBezTo>
                  <a:pt x="3254684" y="3496810"/>
                  <a:pt x="3253222" y="3497372"/>
                  <a:pt x="3251648" y="3497822"/>
                </a:cubicBezTo>
                <a:cubicBezTo>
                  <a:pt x="3252435" y="3497035"/>
                  <a:pt x="3253222" y="3496135"/>
                  <a:pt x="3254122" y="3495348"/>
                </a:cubicBezTo>
                <a:cubicBezTo>
                  <a:pt x="3255696" y="3494786"/>
                  <a:pt x="3257158" y="3494223"/>
                  <a:pt x="3258732" y="3493661"/>
                </a:cubicBezTo>
                <a:cubicBezTo>
                  <a:pt x="3257946" y="3494560"/>
                  <a:pt x="3257046" y="3495460"/>
                  <a:pt x="3256258" y="3496360"/>
                </a:cubicBezTo>
                <a:close/>
                <a:moveTo>
                  <a:pt x="3246025" y="3507606"/>
                </a:moveTo>
                <a:cubicBezTo>
                  <a:pt x="3245125" y="3508618"/>
                  <a:pt x="3244113" y="3509630"/>
                  <a:pt x="3243213" y="3510642"/>
                </a:cubicBezTo>
                <a:cubicBezTo>
                  <a:pt x="3241414" y="3511205"/>
                  <a:pt x="3239615" y="3511654"/>
                  <a:pt x="3237703" y="3512217"/>
                </a:cubicBezTo>
                <a:cubicBezTo>
                  <a:pt x="3238603" y="3511205"/>
                  <a:pt x="3239615" y="3510305"/>
                  <a:pt x="3240514" y="3509293"/>
                </a:cubicBezTo>
                <a:cubicBezTo>
                  <a:pt x="3242314" y="3508843"/>
                  <a:pt x="3244113" y="3508280"/>
                  <a:pt x="3246025" y="3507606"/>
                </a:cubicBezTo>
                <a:close/>
                <a:moveTo>
                  <a:pt x="3225557" y="3515815"/>
                </a:moveTo>
                <a:cubicBezTo>
                  <a:pt x="3223983" y="3516265"/>
                  <a:pt x="3222521" y="3516715"/>
                  <a:pt x="3220946" y="3517165"/>
                </a:cubicBezTo>
                <a:cubicBezTo>
                  <a:pt x="3221621" y="3516490"/>
                  <a:pt x="3222408" y="3515815"/>
                  <a:pt x="3223083" y="3515141"/>
                </a:cubicBezTo>
                <a:cubicBezTo>
                  <a:pt x="3224657" y="3514691"/>
                  <a:pt x="3226232" y="3514129"/>
                  <a:pt x="3227806" y="3513679"/>
                </a:cubicBezTo>
                <a:cubicBezTo>
                  <a:pt x="3227019" y="3514241"/>
                  <a:pt x="3226232" y="3515028"/>
                  <a:pt x="3225557" y="3515815"/>
                </a:cubicBezTo>
                <a:close/>
                <a:moveTo>
                  <a:pt x="3207901" y="3520764"/>
                </a:moveTo>
                <a:cubicBezTo>
                  <a:pt x="3206664" y="3521101"/>
                  <a:pt x="3205427" y="3521438"/>
                  <a:pt x="3204190" y="3521776"/>
                </a:cubicBezTo>
                <a:cubicBezTo>
                  <a:pt x="3204640" y="3521326"/>
                  <a:pt x="3205090" y="3520988"/>
                  <a:pt x="3205539" y="3520538"/>
                </a:cubicBezTo>
                <a:cubicBezTo>
                  <a:pt x="3206776" y="3520089"/>
                  <a:pt x="3208014" y="3519752"/>
                  <a:pt x="3209250" y="3519302"/>
                </a:cubicBezTo>
                <a:cubicBezTo>
                  <a:pt x="3208801" y="3519864"/>
                  <a:pt x="3208351" y="3520314"/>
                  <a:pt x="3207901" y="3520764"/>
                </a:cubicBezTo>
                <a:close/>
                <a:moveTo>
                  <a:pt x="3196205" y="3532010"/>
                </a:moveTo>
                <a:cubicBezTo>
                  <a:pt x="3195530" y="3532684"/>
                  <a:pt x="3194743" y="3533359"/>
                  <a:pt x="3194068" y="3534146"/>
                </a:cubicBezTo>
                <a:cubicBezTo>
                  <a:pt x="3192494" y="3534484"/>
                  <a:pt x="3190920" y="3534933"/>
                  <a:pt x="3189345" y="3535271"/>
                </a:cubicBezTo>
                <a:cubicBezTo>
                  <a:pt x="3190020" y="3534596"/>
                  <a:pt x="3190807" y="3534034"/>
                  <a:pt x="3191482" y="3533359"/>
                </a:cubicBezTo>
                <a:cubicBezTo>
                  <a:pt x="3193056" y="3532797"/>
                  <a:pt x="3194631" y="3532459"/>
                  <a:pt x="3196205" y="3532010"/>
                </a:cubicBezTo>
                <a:close/>
                <a:moveTo>
                  <a:pt x="3176187" y="3538420"/>
                </a:moveTo>
                <a:cubicBezTo>
                  <a:pt x="3174951" y="3538757"/>
                  <a:pt x="3173713" y="3538982"/>
                  <a:pt x="3172476" y="3539319"/>
                </a:cubicBezTo>
                <a:cubicBezTo>
                  <a:pt x="3172926" y="3538982"/>
                  <a:pt x="3173376" y="3538532"/>
                  <a:pt x="3173826" y="3538195"/>
                </a:cubicBezTo>
                <a:cubicBezTo>
                  <a:pt x="3175063" y="3537857"/>
                  <a:pt x="3176300" y="3537520"/>
                  <a:pt x="3177537" y="3537183"/>
                </a:cubicBezTo>
                <a:cubicBezTo>
                  <a:pt x="3177200" y="3537520"/>
                  <a:pt x="3176750" y="3537970"/>
                  <a:pt x="3176187" y="3538420"/>
                </a:cubicBezTo>
                <a:close/>
                <a:moveTo>
                  <a:pt x="3164379" y="3549103"/>
                </a:moveTo>
                <a:cubicBezTo>
                  <a:pt x="3163705" y="3549778"/>
                  <a:pt x="3162917" y="3550453"/>
                  <a:pt x="3162243" y="3551015"/>
                </a:cubicBezTo>
                <a:cubicBezTo>
                  <a:pt x="3160668" y="3551353"/>
                  <a:pt x="3159094" y="3551690"/>
                  <a:pt x="3157519" y="3551915"/>
                </a:cubicBezTo>
                <a:cubicBezTo>
                  <a:pt x="3158194" y="3551353"/>
                  <a:pt x="3158869" y="3550678"/>
                  <a:pt x="3159656" y="3550115"/>
                </a:cubicBezTo>
                <a:cubicBezTo>
                  <a:pt x="3161230" y="3549778"/>
                  <a:pt x="3162805" y="3549441"/>
                  <a:pt x="3164379" y="3549103"/>
                </a:cubicBezTo>
                <a:close/>
                <a:moveTo>
                  <a:pt x="3144136" y="3554614"/>
                </a:moveTo>
                <a:cubicBezTo>
                  <a:pt x="3142900" y="3554839"/>
                  <a:pt x="3141662" y="3555064"/>
                  <a:pt x="3140425" y="3555401"/>
                </a:cubicBezTo>
                <a:cubicBezTo>
                  <a:pt x="3140875" y="3555064"/>
                  <a:pt x="3141213" y="3554726"/>
                  <a:pt x="3141662" y="3554389"/>
                </a:cubicBezTo>
                <a:cubicBezTo>
                  <a:pt x="3142900" y="3554051"/>
                  <a:pt x="3144136" y="3553827"/>
                  <a:pt x="3145374" y="3553489"/>
                </a:cubicBezTo>
                <a:cubicBezTo>
                  <a:pt x="3145036" y="3553827"/>
                  <a:pt x="3144586" y="3554276"/>
                  <a:pt x="3144136" y="3554614"/>
                </a:cubicBezTo>
                <a:close/>
                <a:moveTo>
                  <a:pt x="3132104" y="3564847"/>
                </a:moveTo>
                <a:cubicBezTo>
                  <a:pt x="3131429" y="3565410"/>
                  <a:pt x="3130642" y="3566085"/>
                  <a:pt x="3129967" y="3566647"/>
                </a:cubicBezTo>
                <a:cubicBezTo>
                  <a:pt x="3128392" y="3566872"/>
                  <a:pt x="3126818" y="3567209"/>
                  <a:pt x="3125243" y="3567434"/>
                </a:cubicBezTo>
                <a:cubicBezTo>
                  <a:pt x="3125918" y="3566872"/>
                  <a:pt x="3126593" y="3566309"/>
                  <a:pt x="3127268" y="3565860"/>
                </a:cubicBezTo>
                <a:cubicBezTo>
                  <a:pt x="3128955" y="3565410"/>
                  <a:pt x="3130529" y="3565185"/>
                  <a:pt x="3132104" y="3564847"/>
                </a:cubicBezTo>
                <a:close/>
                <a:moveTo>
                  <a:pt x="3111748" y="3569571"/>
                </a:moveTo>
                <a:cubicBezTo>
                  <a:pt x="3110511" y="3569796"/>
                  <a:pt x="3109274" y="3570021"/>
                  <a:pt x="3108150" y="3570133"/>
                </a:cubicBezTo>
                <a:cubicBezTo>
                  <a:pt x="3108487" y="3569796"/>
                  <a:pt x="3108937" y="3569571"/>
                  <a:pt x="3109274" y="3569234"/>
                </a:cubicBezTo>
                <a:cubicBezTo>
                  <a:pt x="3110511" y="3569008"/>
                  <a:pt x="3111748" y="3568784"/>
                  <a:pt x="3112985" y="3568446"/>
                </a:cubicBezTo>
                <a:cubicBezTo>
                  <a:pt x="3112535" y="3568896"/>
                  <a:pt x="3112086" y="3569234"/>
                  <a:pt x="3111748" y="3569571"/>
                </a:cubicBezTo>
                <a:close/>
                <a:moveTo>
                  <a:pt x="3099715" y="3579130"/>
                </a:moveTo>
                <a:cubicBezTo>
                  <a:pt x="3098928" y="3579692"/>
                  <a:pt x="3098253" y="3580367"/>
                  <a:pt x="3097466" y="3580929"/>
                </a:cubicBezTo>
                <a:cubicBezTo>
                  <a:pt x="3095892" y="3581154"/>
                  <a:pt x="3094317" y="3581379"/>
                  <a:pt x="3092743" y="3581492"/>
                </a:cubicBezTo>
                <a:cubicBezTo>
                  <a:pt x="3093080" y="3581267"/>
                  <a:pt x="3093418" y="3581042"/>
                  <a:pt x="3093642" y="3580817"/>
                </a:cubicBezTo>
                <a:cubicBezTo>
                  <a:pt x="3094092" y="3580479"/>
                  <a:pt x="3094430" y="3580254"/>
                  <a:pt x="3094880" y="3579917"/>
                </a:cubicBezTo>
                <a:cubicBezTo>
                  <a:pt x="3096454" y="3579580"/>
                  <a:pt x="3098028" y="3579355"/>
                  <a:pt x="3099715" y="3579130"/>
                </a:cubicBezTo>
                <a:close/>
                <a:moveTo>
                  <a:pt x="3066427" y="3592400"/>
                </a:moveTo>
                <a:cubicBezTo>
                  <a:pt x="3065752" y="3592962"/>
                  <a:pt x="3064965" y="3593412"/>
                  <a:pt x="3064291" y="3593974"/>
                </a:cubicBezTo>
                <a:cubicBezTo>
                  <a:pt x="3062716" y="3594087"/>
                  <a:pt x="3061142" y="3594312"/>
                  <a:pt x="3059567" y="3594424"/>
                </a:cubicBezTo>
                <a:cubicBezTo>
                  <a:pt x="3060242" y="3593974"/>
                  <a:pt x="3060917" y="3593525"/>
                  <a:pt x="3061591" y="3593075"/>
                </a:cubicBezTo>
                <a:cubicBezTo>
                  <a:pt x="3063279" y="3592850"/>
                  <a:pt x="3064853" y="3592625"/>
                  <a:pt x="3066427" y="3592400"/>
                </a:cubicBezTo>
                <a:close/>
                <a:moveTo>
                  <a:pt x="3045622" y="3595662"/>
                </a:moveTo>
                <a:cubicBezTo>
                  <a:pt x="3044385" y="3595774"/>
                  <a:pt x="3043260" y="3595886"/>
                  <a:pt x="3042024" y="3595999"/>
                </a:cubicBezTo>
                <a:cubicBezTo>
                  <a:pt x="3042361" y="3595774"/>
                  <a:pt x="3042811" y="3595549"/>
                  <a:pt x="3043148" y="3595324"/>
                </a:cubicBezTo>
                <a:cubicBezTo>
                  <a:pt x="3044385" y="3595212"/>
                  <a:pt x="3045622" y="3594987"/>
                  <a:pt x="3046859" y="3594874"/>
                </a:cubicBezTo>
                <a:cubicBezTo>
                  <a:pt x="3046410" y="3595099"/>
                  <a:pt x="3046072" y="3595436"/>
                  <a:pt x="3045622" y="3595662"/>
                </a:cubicBezTo>
                <a:close/>
                <a:moveTo>
                  <a:pt x="3026954" y="3597461"/>
                </a:moveTo>
                <a:cubicBezTo>
                  <a:pt x="3026167" y="3597573"/>
                  <a:pt x="3025492" y="3597573"/>
                  <a:pt x="3024705" y="3597686"/>
                </a:cubicBezTo>
                <a:cubicBezTo>
                  <a:pt x="3025492" y="3597573"/>
                  <a:pt x="3026279" y="3597461"/>
                  <a:pt x="3027067" y="3597348"/>
                </a:cubicBezTo>
                <a:cubicBezTo>
                  <a:pt x="3027067" y="3597348"/>
                  <a:pt x="3026954" y="3597461"/>
                  <a:pt x="3026954" y="3597461"/>
                </a:cubicBezTo>
                <a:close/>
                <a:moveTo>
                  <a:pt x="3012897" y="3606345"/>
                </a:moveTo>
                <a:cubicBezTo>
                  <a:pt x="3012559" y="3606570"/>
                  <a:pt x="3012222" y="3606795"/>
                  <a:pt x="3011885" y="3607020"/>
                </a:cubicBezTo>
                <a:cubicBezTo>
                  <a:pt x="3010647" y="3607132"/>
                  <a:pt x="3009523" y="3607132"/>
                  <a:pt x="3008398" y="3607245"/>
                </a:cubicBezTo>
                <a:cubicBezTo>
                  <a:pt x="3008736" y="3607020"/>
                  <a:pt x="3008961" y="3606907"/>
                  <a:pt x="3009298" y="3606682"/>
                </a:cubicBezTo>
                <a:cubicBezTo>
                  <a:pt x="3010423" y="3606570"/>
                  <a:pt x="3011659" y="3606458"/>
                  <a:pt x="3012897" y="3606345"/>
                </a:cubicBezTo>
                <a:close/>
                <a:moveTo>
                  <a:pt x="2978484" y="3616691"/>
                </a:moveTo>
                <a:cubicBezTo>
                  <a:pt x="2978259" y="3616804"/>
                  <a:pt x="2978034" y="3617029"/>
                  <a:pt x="2977697" y="3617141"/>
                </a:cubicBezTo>
                <a:cubicBezTo>
                  <a:pt x="2976572" y="3617141"/>
                  <a:pt x="2975335" y="3617254"/>
                  <a:pt x="2974211" y="3617254"/>
                </a:cubicBezTo>
                <a:cubicBezTo>
                  <a:pt x="2974435" y="3617141"/>
                  <a:pt x="2974548" y="3617029"/>
                  <a:pt x="2974773" y="3616916"/>
                </a:cubicBezTo>
                <a:cubicBezTo>
                  <a:pt x="2976123" y="3616804"/>
                  <a:pt x="2977247" y="3616691"/>
                  <a:pt x="2978484" y="3616691"/>
                </a:cubicBezTo>
                <a:close/>
                <a:moveTo>
                  <a:pt x="2943734" y="3625688"/>
                </a:moveTo>
                <a:cubicBezTo>
                  <a:pt x="2943509" y="3625801"/>
                  <a:pt x="2943397" y="3625913"/>
                  <a:pt x="2943172" y="3626025"/>
                </a:cubicBezTo>
                <a:lnTo>
                  <a:pt x="2939798" y="3626025"/>
                </a:lnTo>
                <a:cubicBezTo>
                  <a:pt x="2939911" y="3625913"/>
                  <a:pt x="2940023" y="3625913"/>
                  <a:pt x="2940248" y="3625801"/>
                </a:cubicBezTo>
                <a:cubicBezTo>
                  <a:pt x="2941372" y="3625801"/>
                  <a:pt x="2942610" y="3625688"/>
                  <a:pt x="2943734" y="3625688"/>
                </a:cubicBezTo>
                <a:close/>
                <a:moveTo>
                  <a:pt x="2908534" y="3633673"/>
                </a:moveTo>
                <a:cubicBezTo>
                  <a:pt x="2665397" y="3755466"/>
                  <a:pt x="2453974" y="3871412"/>
                  <a:pt x="2413264" y="3982859"/>
                </a:cubicBezTo>
                <a:cubicBezTo>
                  <a:pt x="2383687" y="4063942"/>
                  <a:pt x="1959715" y="4183374"/>
                  <a:pt x="1893589" y="4183374"/>
                </a:cubicBezTo>
                <a:cubicBezTo>
                  <a:pt x="1871660" y="4183374"/>
                  <a:pt x="1814193" y="4174152"/>
                  <a:pt x="1742557" y="4158070"/>
                </a:cubicBezTo>
                <a:cubicBezTo>
                  <a:pt x="1735134" y="4147612"/>
                  <a:pt x="1727712" y="4137153"/>
                  <a:pt x="1720290" y="4126919"/>
                </a:cubicBezTo>
                <a:cubicBezTo>
                  <a:pt x="1794625" y="4142326"/>
                  <a:pt x="1852767" y="4151098"/>
                  <a:pt x="1870310" y="4151098"/>
                </a:cubicBezTo>
                <a:cubicBezTo>
                  <a:pt x="1938686" y="4151098"/>
                  <a:pt x="2364681" y="4040775"/>
                  <a:pt x="2393696" y="3961267"/>
                </a:cubicBezTo>
                <a:cubicBezTo>
                  <a:pt x="2431257" y="3858479"/>
                  <a:pt x="2660674" y="3745120"/>
                  <a:pt x="2905048" y="3633560"/>
                </a:cubicBezTo>
                <a:lnTo>
                  <a:pt x="2908534" y="3633560"/>
                </a:lnTo>
                <a:close/>
                <a:moveTo>
                  <a:pt x="1734010" y="4156159"/>
                </a:moveTo>
                <a:cubicBezTo>
                  <a:pt x="1729624" y="4155147"/>
                  <a:pt x="1725125" y="4154134"/>
                  <a:pt x="1720627" y="4153122"/>
                </a:cubicBezTo>
                <a:cubicBezTo>
                  <a:pt x="1713205" y="4142776"/>
                  <a:pt x="1705670" y="4132430"/>
                  <a:pt x="1698248" y="4122308"/>
                </a:cubicBezTo>
                <a:cubicBezTo>
                  <a:pt x="1702746" y="4123320"/>
                  <a:pt x="1707244" y="4124220"/>
                  <a:pt x="1711743" y="4125232"/>
                </a:cubicBezTo>
                <a:cubicBezTo>
                  <a:pt x="1719165" y="4135354"/>
                  <a:pt x="1726587" y="4145587"/>
                  <a:pt x="1734010" y="4156159"/>
                </a:cubicBezTo>
                <a:close/>
                <a:moveTo>
                  <a:pt x="1711968" y="4150985"/>
                </a:moveTo>
                <a:cubicBezTo>
                  <a:pt x="1707582" y="4149973"/>
                  <a:pt x="1703196" y="4148849"/>
                  <a:pt x="1698697" y="4147836"/>
                </a:cubicBezTo>
                <a:cubicBezTo>
                  <a:pt x="1691163" y="4137603"/>
                  <a:pt x="1683628" y="4127369"/>
                  <a:pt x="1676093" y="4117473"/>
                </a:cubicBezTo>
                <a:cubicBezTo>
                  <a:pt x="1680592" y="4118485"/>
                  <a:pt x="1684977" y="4119497"/>
                  <a:pt x="1689363" y="4120397"/>
                </a:cubicBezTo>
                <a:cubicBezTo>
                  <a:pt x="1697010" y="4130405"/>
                  <a:pt x="1704545" y="4140639"/>
                  <a:pt x="1711968" y="4150985"/>
                </a:cubicBezTo>
                <a:close/>
                <a:moveTo>
                  <a:pt x="1689926" y="4145587"/>
                </a:moveTo>
                <a:cubicBezTo>
                  <a:pt x="1685652" y="4144575"/>
                  <a:pt x="1681266" y="4143451"/>
                  <a:pt x="1676993" y="4142326"/>
                </a:cubicBezTo>
                <a:cubicBezTo>
                  <a:pt x="1669571" y="4132317"/>
                  <a:pt x="1662036" y="4122308"/>
                  <a:pt x="1654276" y="4112300"/>
                </a:cubicBezTo>
                <a:cubicBezTo>
                  <a:pt x="1658662" y="4113312"/>
                  <a:pt x="1663048" y="4114324"/>
                  <a:pt x="1667321" y="4115336"/>
                </a:cubicBezTo>
                <a:cubicBezTo>
                  <a:pt x="1674969" y="4125457"/>
                  <a:pt x="1682503" y="4135578"/>
                  <a:pt x="1689926" y="4145587"/>
                </a:cubicBezTo>
                <a:close/>
                <a:moveTo>
                  <a:pt x="1667771" y="4140077"/>
                </a:moveTo>
                <a:cubicBezTo>
                  <a:pt x="1663498" y="4138952"/>
                  <a:pt x="1659337" y="4137940"/>
                  <a:pt x="1655063" y="4136816"/>
                </a:cubicBezTo>
                <a:cubicBezTo>
                  <a:pt x="1647528" y="4127032"/>
                  <a:pt x="1639994" y="4117135"/>
                  <a:pt x="1632234" y="4107239"/>
                </a:cubicBezTo>
                <a:cubicBezTo>
                  <a:pt x="1636508" y="4108251"/>
                  <a:pt x="1640781" y="4109263"/>
                  <a:pt x="1645054" y="4110275"/>
                </a:cubicBezTo>
                <a:cubicBezTo>
                  <a:pt x="1652814" y="4120172"/>
                  <a:pt x="1660349" y="4130181"/>
                  <a:pt x="1667771" y="4140077"/>
                </a:cubicBezTo>
                <a:close/>
                <a:moveTo>
                  <a:pt x="1645729" y="4134229"/>
                </a:moveTo>
                <a:cubicBezTo>
                  <a:pt x="1641568" y="4133104"/>
                  <a:pt x="1637407" y="4131980"/>
                  <a:pt x="1633246" y="4130855"/>
                </a:cubicBezTo>
                <a:cubicBezTo>
                  <a:pt x="1625711" y="4121184"/>
                  <a:pt x="1618064" y="4111400"/>
                  <a:pt x="1610304" y="4101728"/>
                </a:cubicBezTo>
                <a:cubicBezTo>
                  <a:pt x="1614465" y="4102741"/>
                  <a:pt x="1618739" y="4103865"/>
                  <a:pt x="1622900" y="4104877"/>
                </a:cubicBezTo>
                <a:cubicBezTo>
                  <a:pt x="1630660" y="4114661"/>
                  <a:pt x="1638194" y="4124558"/>
                  <a:pt x="1645729" y="4134229"/>
                </a:cubicBezTo>
                <a:close/>
                <a:moveTo>
                  <a:pt x="1623687" y="4128269"/>
                </a:moveTo>
                <a:cubicBezTo>
                  <a:pt x="1619639" y="4127144"/>
                  <a:pt x="1615590" y="4126020"/>
                  <a:pt x="1611542" y="4124895"/>
                </a:cubicBezTo>
                <a:cubicBezTo>
                  <a:pt x="1604007" y="4115336"/>
                  <a:pt x="1596247" y="4105777"/>
                  <a:pt x="1588487" y="4096218"/>
                </a:cubicBezTo>
                <a:cubicBezTo>
                  <a:pt x="1592648" y="4097342"/>
                  <a:pt x="1596697" y="4098354"/>
                  <a:pt x="1600858" y="4099367"/>
                </a:cubicBezTo>
                <a:cubicBezTo>
                  <a:pt x="1608505" y="4109038"/>
                  <a:pt x="1616152" y="4118710"/>
                  <a:pt x="1623687" y="4128269"/>
                </a:cubicBezTo>
                <a:close/>
                <a:moveTo>
                  <a:pt x="1601533" y="4121971"/>
                </a:moveTo>
                <a:cubicBezTo>
                  <a:pt x="1597597" y="4120846"/>
                  <a:pt x="1593661" y="4119722"/>
                  <a:pt x="1589612" y="4118485"/>
                </a:cubicBezTo>
                <a:cubicBezTo>
                  <a:pt x="1582077" y="4109151"/>
                  <a:pt x="1574318" y="4099704"/>
                  <a:pt x="1566445" y="4090257"/>
                </a:cubicBezTo>
                <a:cubicBezTo>
                  <a:pt x="1570494" y="4091382"/>
                  <a:pt x="1574430" y="4092394"/>
                  <a:pt x="1578478" y="4093406"/>
                </a:cubicBezTo>
                <a:cubicBezTo>
                  <a:pt x="1586238" y="4103078"/>
                  <a:pt x="1593998" y="4112524"/>
                  <a:pt x="1601533" y="4121971"/>
                </a:cubicBezTo>
                <a:close/>
                <a:moveTo>
                  <a:pt x="1579378" y="4115561"/>
                </a:moveTo>
                <a:cubicBezTo>
                  <a:pt x="1575555" y="4114436"/>
                  <a:pt x="1571618" y="4113199"/>
                  <a:pt x="1567795" y="4112074"/>
                </a:cubicBezTo>
                <a:cubicBezTo>
                  <a:pt x="1560148" y="4102853"/>
                  <a:pt x="1552500" y="4093631"/>
                  <a:pt x="1544516" y="4084410"/>
                </a:cubicBezTo>
                <a:cubicBezTo>
                  <a:pt x="1548452" y="4085534"/>
                  <a:pt x="1552275" y="4086546"/>
                  <a:pt x="1556212" y="4087671"/>
                </a:cubicBezTo>
                <a:cubicBezTo>
                  <a:pt x="1564084" y="4096892"/>
                  <a:pt x="1571843" y="4106227"/>
                  <a:pt x="1579378" y="4115561"/>
                </a:cubicBezTo>
                <a:close/>
                <a:moveTo>
                  <a:pt x="1557224" y="4108813"/>
                </a:moveTo>
                <a:cubicBezTo>
                  <a:pt x="1553400" y="4107689"/>
                  <a:pt x="1549689" y="4106452"/>
                  <a:pt x="1545865" y="4105215"/>
                </a:cubicBezTo>
                <a:cubicBezTo>
                  <a:pt x="1538218" y="4096218"/>
                  <a:pt x="1530458" y="4087109"/>
                  <a:pt x="1522474" y="4077999"/>
                </a:cubicBezTo>
                <a:cubicBezTo>
                  <a:pt x="1526297" y="4079124"/>
                  <a:pt x="1530009" y="4080249"/>
                  <a:pt x="1533832" y="4081261"/>
                </a:cubicBezTo>
                <a:cubicBezTo>
                  <a:pt x="1541817" y="4090482"/>
                  <a:pt x="1549689" y="4099704"/>
                  <a:pt x="1557224" y="4108813"/>
                </a:cubicBezTo>
                <a:close/>
                <a:moveTo>
                  <a:pt x="1534957" y="4101728"/>
                </a:moveTo>
                <a:cubicBezTo>
                  <a:pt x="1531358" y="4100491"/>
                  <a:pt x="1527647" y="4099367"/>
                  <a:pt x="1524048" y="4098130"/>
                </a:cubicBezTo>
                <a:cubicBezTo>
                  <a:pt x="1516401" y="4089358"/>
                  <a:pt x="1508529" y="4080473"/>
                  <a:pt x="1500657" y="4071477"/>
                </a:cubicBezTo>
                <a:cubicBezTo>
                  <a:pt x="1504368" y="4072602"/>
                  <a:pt x="1508079" y="4073726"/>
                  <a:pt x="1511790" y="4074850"/>
                </a:cubicBezTo>
                <a:cubicBezTo>
                  <a:pt x="1519550" y="4083847"/>
                  <a:pt x="1527309" y="4092731"/>
                  <a:pt x="1534957" y="4101728"/>
                </a:cubicBezTo>
                <a:close/>
                <a:moveTo>
                  <a:pt x="1512465" y="4094193"/>
                </a:moveTo>
                <a:cubicBezTo>
                  <a:pt x="1508979" y="4092957"/>
                  <a:pt x="1505492" y="4091832"/>
                  <a:pt x="1502006" y="4090595"/>
                </a:cubicBezTo>
                <a:cubicBezTo>
                  <a:pt x="1502006" y="4090595"/>
                  <a:pt x="1501894" y="4090482"/>
                  <a:pt x="1501894" y="4090482"/>
                </a:cubicBezTo>
                <a:cubicBezTo>
                  <a:pt x="1494246" y="4081935"/>
                  <a:pt x="1486374" y="4073276"/>
                  <a:pt x="1478502" y="4064504"/>
                </a:cubicBezTo>
                <a:cubicBezTo>
                  <a:pt x="1482101" y="4065629"/>
                  <a:pt x="1485700" y="4066753"/>
                  <a:pt x="1489298" y="4067878"/>
                </a:cubicBezTo>
                <a:cubicBezTo>
                  <a:pt x="1497170" y="4076762"/>
                  <a:pt x="1504818" y="4085534"/>
                  <a:pt x="1512465" y="4094193"/>
                </a:cubicBezTo>
                <a:close/>
                <a:moveTo>
                  <a:pt x="1489861" y="4086321"/>
                </a:moveTo>
                <a:cubicBezTo>
                  <a:pt x="1486487" y="4085084"/>
                  <a:pt x="1483113" y="4083847"/>
                  <a:pt x="1479739" y="4082723"/>
                </a:cubicBezTo>
                <a:cubicBezTo>
                  <a:pt x="1478615" y="4081486"/>
                  <a:pt x="1477378" y="4080136"/>
                  <a:pt x="1476253" y="4078899"/>
                </a:cubicBezTo>
                <a:cubicBezTo>
                  <a:pt x="1469505" y="4071477"/>
                  <a:pt x="1462758" y="4064392"/>
                  <a:pt x="1456123" y="4057194"/>
                </a:cubicBezTo>
                <a:cubicBezTo>
                  <a:pt x="1459609" y="4058319"/>
                  <a:pt x="1463095" y="4059556"/>
                  <a:pt x="1466582" y="4060681"/>
                </a:cubicBezTo>
                <a:cubicBezTo>
                  <a:pt x="1474454" y="4069340"/>
                  <a:pt x="1482213" y="4077887"/>
                  <a:pt x="1489861" y="4086321"/>
                </a:cubicBezTo>
                <a:close/>
                <a:moveTo>
                  <a:pt x="1466919" y="4077999"/>
                </a:moveTo>
                <a:cubicBezTo>
                  <a:pt x="1463657" y="4076762"/>
                  <a:pt x="1460396" y="4075525"/>
                  <a:pt x="1457135" y="4074288"/>
                </a:cubicBezTo>
                <a:cubicBezTo>
                  <a:pt x="1454998" y="4071926"/>
                  <a:pt x="1452749" y="4069677"/>
                  <a:pt x="1450612" y="4067316"/>
                </a:cubicBezTo>
                <a:cubicBezTo>
                  <a:pt x="1444877" y="4061243"/>
                  <a:pt x="1439254" y="4055395"/>
                  <a:pt x="1433518" y="4049547"/>
                </a:cubicBezTo>
                <a:cubicBezTo>
                  <a:pt x="1436892" y="4050784"/>
                  <a:pt x="1440266" y="4051909"/>
                  <a:pt x="1443640" y="4053033"/>
                </a:cubicBezTo>
                <a:cubicBezTo>
                  <a:pt x="1451512" y="4061356"/>
                  <a:pt x="1459272" y="4069677"/>
                  <a:pt x="1466919" y="4077999"/>
                </a:cubicBezTo>
                <a:close/>
                <a:moveTo>
                  <a:pt x="1421485" y="4036952"/>
                </a:moveTo>
                <a:cubicBezTo>
                  <a:pt x="1413951" y="4029192"/>
                  <a:pt x="1406528" y="4021657"/>
                  <a:pt x="1399106" y="4014123"/>
                </a:cubicBezTo>
                <a:cubicBezTo>
                  <a:pt x="1402592" y="4015359"/>
                  <a:pt x="1406191" y="4016484"/>
                  <a:pt x="1409677" y="4017609"/>
                </a:cubicBezTo>
                <a:cubicBezTo>
                  <a:pt x="1417212" y="4025368"/>
                  <a:pt x="1424634" y="4033016"/>
                  <a:pt x="1431944" y="4040663"/>
                </a:cubicBezTo>
                <a:cubicBezTo>
                  <a:pt x="1428458" y="4039538"/>
                  <a:pt x="1424972" y="4038189"/>
                  <a:pt x="1421485" y="4036952"/>
                </a:cubicBezTo>
                <a:close/>
                <a:moveTo>
                  <a:pt x="1387298" y="4002089"/>
                </a:moveTo>
                <a:cubicBezTo>
                  <a:pt x="1378751" y="3993542"/>
                  <a:pt x="1370429" y="3985333"/>
                  <a:pt x="1361994" y="3977123"/>
                </a:cubicBezTo>
                <a:cubicBezTo>
                  <a:pt x="1365593" y="3978248"/>
                  <a:pt x="1369304" y="3979485"/>
                  <a:pt x="1373015" y="3980610"/>
                </a:cubicBezTo>
                <a:cubicBezTo>
                  <a:pt x="1381450" y="3989044"/>
                  <a:pt x="1389884" y="3997366"/>
                  <a:pt x="1398206" y="4005801"/>
                </a:cubicBezTo>
                <a:cubicBezTo>
                  <a:pt x="1394495" y="4004676"/>
                  <a:pt x="1390896" y="4003439"/>
                  <a:pt x="1387298" y="4002089"/>
                </a:cubicBezTo>
                <a:close/>
                <a:moveTo>
                  <a:pt x="1350074" y="3965653"/>
                </a:moveTo>
                <a:cubicBezTo>
                  <a:pt x="1341977" y="3957780"/>
                  <a:pt x="1333880" y="3950021"/>
                  <a:pt x="1325895" y="3942598"/>
                </a:cubicBezTo>
                <a:cubicBezTo>
                  <a:pt x="1329606" y="3943723"/>
                  <a:pt x="1333430" y="3944848"/>
                  <a:pt x="1337253" y="3945972"/>
                </a:cubicBezTo>
                <a:cubicBezTo>
                  <a:pt x="1345463" y="3953732"/>
                  <a:pt x="1353560" y="3961604"/>
                  <a:pt x="1361545" y="3969476"/>
                </a:cubicBezTo>
                <a:cubicBezTo>
                  <a:pt x="1357608" y="3968127"/>
                  <a:pt x="1353785" y="3966889"/>
                  <a:pt x="1350074" y="3965653"/>
                </a:cubicBezTo>
                <a:close/>
                <a:moveTo>
                  <a:pt x="1313524" y="3931128"/>
                </a:moveTo>
                <a:cubicBezTo>
                  <a:pt x="1304978" y="3923143"/>
                  <a:pt x="1296543" y="3915383"/>
                  <a:pt x="1288109" y="3907848"/>
                </a:cubicBezTo>
                <a:cubicBezTo>
                  <a:pt x="1291932" y="3908973"/>
                  <a:pt x="1295868" y="3909985"/>
                  <a:pt x="1299804" y="3911110"/>
                </a:cubicBezTo>
                <a:cubicBezTo>
                  <a:pt x="1308351" y="3918982"/>
                  <a:pt x="1316898" y="3926854"/>
                  <a:pt x="1325333" y="3934726"/>
                </a:cubicBezTo>
                <a:cubicBezTo>
                  <a:pt x="1321397" y="3933489"/>
                  <a:pt x="1317461" y="3932365"/>
                  <a:pt x="1313524" y="3931128"/>
                </a:cubicBezTo>
                <a:close/>
                <a:moveTo>
                  <a:pt x="1298792" y="3926404"/>
                </a:moveTo>
                <a:cubicBezTo>
                  <a:pt x="1294744" y="3925055"/>
                  <a:pt x="1290695" y="3923705"/>
                  <a:pt x="1286872" y="3922356"/>
                </a:cubicBezTo>
                <a:cubicBezTo>
                  <a:pt x="1278437" y="3914709"/>
                  <a:pt x="1270003" y="3907286"/>
                  <a:pt x="1261793" y="3899976"/>
                </a:cubicBezTo>
                <a:cubicBezTo>
                  <a:pt x="1265617" y="3901213"/>
                  <a:pt x="1269665" y="3902451"/>
                  <a:pt x="1273601" y="3903575"/>
                </a:cubicBezTo>
                <a:cubicBezTo>
                  <a:pt x="1282148" y="3911110"/>
                  <a:pt x="1290470" y="3918757"/>
                  <a:pt x="1298792" y="3926404"/>
                </a:cubicBezTo>
                <a:close/>
                <a:moveTo>
                  <a:pt x="1270565" y="3916620"/>
                </a:moveTo>
                <a:cubicBezTo>
                  <a:pt x="1266179" y="3915046"/>
                  <a:pt x="1262018" y="3913359"/>
                  <a:pt x="1257970" y="3911784"/>
                </a:cubicBezTo>
                <a:cubicBezTo>
                  <a:pt x="1249648" y="3904475"/>
                  <a:pt x="1241438" y="3897390"/>
                  <a:pt x="1233341" y="3890530"/>
                </a:cubicBezTo>
                <a:cubicBezTo>
                  <a:pt x="1237389" y="3891992"/>
                  <a:pt x="1241551" y="3893454"/>
                  <a:pt x="1245711" y="3894916"/>
                </a:cubicBezTo>
                <a:cubicBezTo>
                  <a:pt x="1254146" y="3902001"/>
                  <a:pt x="1262355" y="3909310"/>
                  <a:pt x="1270565" y="3916620"/>
                </a:cubicBezTo>
                <a:close/>
                <a:moveTo>
                  <a:pt x="1216472" y="3876135"/>
                </a:moveTo>
                <a:cubicBezTo>
                  <a:pt x="1207813" y="3868938"/>
                  <a:pt x="1199266" y="3861853"/>
                  <a:pt x="1190831" y="3854993"/>
                </a:cubicBezTo>
                <a:cubicBezTo>
                  <a:pt x="1194992" y="3856455"/>
                  <a:pt x="1199378" y="3858029"/>
                  <a:pt x="1203877" y="3859491"/>
                </a:cubicBezTo>
                <a:cubicBezTo>
                  <a:pt x="1212648" y="3866688"/>
                  <a:pt x="1221308" y="3873998"/>
                  <a:pt x="1229967" y="3881308"/>
                </a:cubicBezTo>
                <a:cubicBezTo>
                  <a:pt x="1225244" y="3879509"/>
                  <a:pt x="1220858" y="3877822"/>
                  <a:pt x="1216472" y="3876135"/>
                </a:cubicBezTo>
                <a:close/>
                <a:moveTo>
                  <a:pt x="1193868" y="3866239"/>
                </a:moveTo>
                <a:cubicBezTo>
                  <a:pt x="1188357" y="3863539"/>
                  <a:pt x="1183297" y="3860840"/>
                  <a:pt x="1178911" y="3858029"/>
                </a:cubicBezTo>
                <a:lnTo>
                  <a:pt x="1178798" y="3857804"/>
                </a:lnTo>
                <a:lnTo>
                  <a:pt x="1178236" y="3857692"/>
                </a:lnTo>
                <a:cubicBezTo>
                  <a:pt x="1170139" y="3852519"/>
                  <a:pt x="1163954" y="3847345"/>
                  <a:pt x="1160130" y="3842172"/>
                </a:cubicBezTo>
                <a:cubicBezTo>
                  <a:pt x="1162941" y="3843522"/>
                  <a:pt x="1165865" y="3844984"/>
                  <a:pt x="1169014" y="3846333"/>
                </a:cubicBezTo>
                <a:cubicBezTo>
                  <a:pt x="1177449" y="3852856"/>
                  <a:pt x="1185658" y="3859491"/>
                  <a:pt x="1193868" y="3866239"/>
                </a:cubicBezTo>
                <a:close/>
                <a:moveTo>
                  <a:pt x="1138425" y="3827890"/>
                </a:moveTo>
                <a:cubicBezTo>
                  <a:pt x="1133590" y="3824179"/>
                  <a:pt x="1128754" y="3820692"/>
                  <a:pt x="1124031" y="3817094"/>
                </a:cubicBezTo>
                <a:cubicBezTo>
                  <a:pt x="1127292" y="3817769"/>
                  <a:pt x="1129653" y="3818331"/>
                  <a:pt x="1131003" y="3818556"/>
                </a:cubicBezTo>
                <a:cubicBezTo>
                  <a:pt x="1132465" y="3821704"/>
                  <a:pt x="1134939" y="3824853"/>
                  <a:pt x="1138425" y="3827890"/>
                </a:cubicBezTo>
                <a:close/>
                <a:moveTo>
                  <a:pt x="1125717" y="3827327"/>
                </a:moveTo>
                <a:cubicBezTo>
                  <a:pt x="1122906" y="3826653"/>
                  <a:pt x="1119870" y="3825978"/>
                  <a:pt x="1116608" y="3825191"/>
                </a:cubicBezTo>
                <a:cubicBezTo>
                  <a:pt x="1110423" y="3820580"/>
                  <a:pt x="1104463" y="3816194"/>
                  <a:pt x="1098390" y="3811696"/>
                </a:cubicBezTo>
                <a:cubicBezTo>
                  <a:pt x="1101539" y="3812371"/>
                  <a:pt x="1104575" y="3812933"/>
                  <a:pt x="1107387" y="3813607"/>
                </a:cubicBezTo>
                <a:cubicBezTo>
                  <a:pt x="1113459" y="3818106"/>
                  <a:pt x="1119532" y="3822717"/>
                  <a:pt x="1125717" y="3827327"/>
                </a:cubicBezTo>
                <a:close/>
                <a:moveTo>
                  <a:pt x="1098952" y="3821030"/>
                </a:moveTo>
                <a:cubicBezTo>
                  <a:pt x="1096141" y="3820355"/>
                  <a:pt x="1093329" y="3819680"/>
                  <a:pt x="1090405" y="3819006"/>
                </a:cubicBezTo>
                <a:cubicBezTo>
                  <a:pt x="1084445" y="3814732"/>
                  <a:pt x="1078709" y="3810571"/>
                  <a:pt x="1072862" y="3806410"/>
                </a:cubicBezTo>
                <a:cubicBezTo>
                  <a:pt x="1075786" y="3806972"/>
                  <a:pt x="1078597" y="3807647"/>
                  <a:pt x="1081296" y="3808210"/>
                </a:cubicBezTo>
                <a:cubicBezTo>
                  <a:pt x="1087144" y="3812371"/>
                  <a:pt x="1092992" y="3816644"/>
                  <a:pt x="1098952" y="3821030"/>
                </a:cubicBezTo>
                <a:close/>
                <a:moveTo>
                  <a:pt x="1072074" y="3814732"/>
                </a:moveTo>
                <a:cubicBezTo>
                  <a:pt x="1069038" y="3814057"/>
                  <a:pt x="1066002" y="3813270"/>
                  <a:pt x="1062853" y="3812595"/>
                </a:cubicBezTo>
                <a:cubicBezTo>
                  <a:pt x="1057342" y="3808660"/>
                  <a:pt x="1051832" y="3804836"/>
                  <a:pt x="1046321" y="3801012"/>
                </a:cubicBezTo>
                <a:cubicBezTo>
                  <a:pt x="1049358" y="3801687"/>
                  <a:pt x="1052394" y="3802249"/>
                  <a:pt x="1055430" y="3802924"/>
                </a:cubicBezTo>
                <a:cubicBezTo>
                  <a:pt x="1060941" y="3806748"/>
                  <a:pt x="1066451" y="3810684"/>
                  <a:pt x="1072074" y="3814732"/>
                </a:cubicBezTo>
                <a:close/>
                <a:moveTo>
                  <a:pt x="1045197" y="3808434"/>
                </a:moveTo>
                <a:cubicBezTo>
                  <a:pt x="1042385" y="3807760"/>
                  <a:pt x="1039461" y="3807085"/>
                  <a:pt x="1036537" y="3806410"/>
                </a:cubicBezTo>
                <a:cubicBezTo>
                  <a:pt x="1031252" y="3802811"/>
                  <a:pt x="1026078" y="3799213"/>
                  <a:pt x="1020793" y="3795726"/>
                </a:cubicBezTo>
                <a:cubicBezTo>
                  <a:pt x="1023604" y="3796289"/>
                  <a:pt x="1026416" y="3796851"/>
                  <a:pt x="1029227" y="3797414"/>
                </a:cubicBezTo>
                <a:cubicBezTo>
                  <a:pt x="1034625" y="3801012"/>
                  <a:pt x="1039911" y="3804723"/>
                  <a:pt x="1045197" y="3808434"/>
                </a:cubicBezTo>
                <a:close/>
                <a:moveTo>
                  <a:pt x="1018206" y="3802137"/>
                </a:moveTo>
                <a:cubicBezTo>
                  <a:pt x="1015620" y="3801575"/>
                  <a:pt x="1012921" y="3800900"/>
                  <a:pt x="1010222" y="3800225"/>
                </a:cubicBezTo>
                <a:cubicBezTo>
                  <a:pt x="1005274" y="3796964"/>
                  <a:pt x="1000325" y="3793702"/>
                  <a:pt x="995377" y="3790441"/>
                </a:cubicBezTo>
                <a:cubicBezTo>
                  <a:pt x="997964" y="3791003"/>
                  <a:pt x="1000550" y="3791565"/>
                  <a:pt x="1003137" y="3792015"/>
                </a:cubicBezTo>
                <a:cubicBezTo>
                  <a:pt x="1008197" y="3795389"/>
                  <a:pt x="1013258" y="3798650"/>
                  <a:pt x="1018206" y="3802137"/>
                </a:cubicBezTo>
                <a:close/>
                <a:moveTo>
                  <a:pt x="991216" y="3795726"/>
                </a:moveTo>
                <a:cubicBezTo>
                  <a:pt x="988854" y="3795164"/>
                  <a:pt x="986380" y="3794602"/>
                  <a:pt x="984019" y="3794040"/>
                </a:cubicBezTo>
                <a:cubicBezTo>
                  <a:pt x="979408" y="3791003"/>
                  <a:pt x="974797" y="3788079"/>
                  <a:pt x="970186" y="3785155"/>
                </a:cubicBezTo>
                <a:cubicBezTo>
                  <a:pt x="972548" y="3785605"/>
                  <a:pt x="974910" y="3786168"/>
                  <a:pt x="977271" y="3786617"/>
                </a:cubicBezTo>
                <a:cubicBezTo>
                  <a:pt x="981882" y="3789654"/>
                  <a:pt x="986605" y="3792690"/>
                  <a:pt x="991216" y="3795726"/>
                </a:cubicBezTo>
                <a:close/>
                <a:moveTo>
                  <a:pt x="964113" y="3789429"/>
                </a:moveTo>
                <a:cubicBezTo>
                  <a:pt x="961977" y="3788979"/>
                  <a:pt x="959840" y="3788417"/>
                  <a:pt x="957703" y="3787967"/>
                </a:cubicBezTo>
                <a:cubicBezTo>
                  <a:pt x="953430" y="3785268"/>
                  <a:pt x="949156" y="3782681"/>
                  <a:pt x="944883" y="3779982"/>
                </a:cubicBezTo>
                <a:cubicBezTo>
                  <a:pt x="947020" y="3780432"/>
                  <a:pt x="949044" y="3780882"/>
                  <a:pt x="951068" y="3781219"/>
                </a:cubicBezTo>
                <a:cubicBezTo>
                  <a:pt x="955454" y="3784031"/>
                  <a:pt x="959840" y="3786730"/>
                  <a:pt x="964113" y="3789429"/>
                </a:cubicBezTo>
                <a:close/>
                <a:moveTo>
                  <a:pt x="936898" y="3783131"/>
                </a:moveTo>
                <a:cubicBezTo>
                  <a:pt x="935099" y="3782681"/>
                  <a:pt x="933300" y="3782231"/>
                  <a:pt x="931388" y="3781894"/>
                </a:cubicBezTo>
                <a:cubicBezTo>
                  <a:pt x="927452" y="3779532"/>
                  <a:pt x="923628" y="3777171"/>
                  <a:pt x="919692" y="3774809"/>
                </a:cubicBezTo>
                <a:cubicBezTo>
                  <a:pt x="921491" y="3775147"/>
                  <a:pt x="923291" y="3775596"/>
                  <a:pt x="924978" y="3775934"/>
                </a:cubicBezTo>
                <a:cubicBezTo>
                  <a:pt x="929026" y="3778295"/>
                  <a:pt x="932962" y="3780769"/>
                  <a:pt x="936898" y="3783131"/>
                </a:cubicBezTo>
                <a:close/>
                <a:moveTo>
                  <a:pt x="909571" y="3776833"/>
                </a:moveTo>
                <a:cubicBezTo>
                  <a:pt x="908109" y="3776496"/>
                  <a:pt x="906647" y="3776159"/>
                  <a:pt x="905072" y="3775821"/>
                </a:cubicBezTo>
                <a:cubicBezTo>
                  <a:pt x="901586" y="3773797"/>
                  <a:pt x="898100" y="3771773"/>
                  <a:pt x="894614" y="3769748"/>
                </a:cubicBezTo>
                <a:cubicBezTo>
                  <a:pt x="896076" y="3770086"/>
                  <a:pt x="897538" y="3770311"/>
                  <a:pt x="899000" y="3770648"/>
                </a:cubicBezTo>
                <a:cubicBezTo>
                  <a:pt x="902486" y="3772672"/>
                  <a:pt x="906084" y="3774697"/>
                  <a:pt x="909571" y="3776833"/>
                </a:cubicBezTo>
                <a:close/>
                <a:moveTo>
                  <a:pt x="882131" y="3770536"/>
                </a:moveTo>
                <a:cubicBezTo>
                  <a:pt x="881006" y="3770311"/>
                  <a:pt x="879994" y="3770086"/>
                  <a:pt x="878869" y="3769748"/>
                </a:cubicBezTo>
                <a:cubicBezTo>
                  <a:pt x="875833" y="3768062"/>
                  <a:pt x="872796" y="3766375"/>
                  <a:pt x="869760" y="3764688"/>
                </a:cubicBezTo>
                <a:cubicBezTo>
                  <a:pt x="870885" y="3764913"/>
                  <a:pt x="871897" y="3765137"/>
                  <a:pt x="873021" y="3765363"/>
                </a:cubicBezTo>
                <a:cubicBezTo>
                  <a:pt x="875945" y="3767049"/>
                  <a:pt x="879094" y="3768736"/>
                  <a:pt x="882131" y="3770536"/>
                </a:cubicBezTo>
                <a:close/>
                <a:moveTo>
                  <a:pt x="854466" y="3764125"/>
                </a:moveTo>
                <a:cubicBezTo>
                  <a:pt x="853791" y="3764013"/>
                  <a:pt x="853229" y="3763788"/>
                  <a:pt x="852554" y="3763676"/>
                </a:cubicBezTo>
                <a:cubicBezTo>
                  <a:pt x="850080" y="3762326"/>
                  <a:pt x="847493" y="3760977"/>
                  <a:pt x="845019" y="3759627"/>
                </a:cubicBezTo>
                <a:cubicBezTo>
                  <a:pt x="845694" y="3759740"/>
                  <a:pt x="846256" y="3759852"/>
                  <a:pt x="846931" y="3759964"/>
                </a:cubicBezTo>
                <a:cubicBezTo>
                  <a:pt x="849405" y="3761314"/>
                  <a:pt x="851879" y="3762663"/>
                  <a:pt x="854466" y="3764125"/>
                </a:cubicBezTo>
                <a:close/>
                <a:moveTo>
                  <a:pt x="826576" y="3757715"/>
                </a:moveTo>
                <a:cubicBezTo>
                  <a:pt x="826463" y="3757715"/>
                  <a:pt x="826351" y="3757603"/>
                  <a:pt x="826238" y="3757603"/>
                </a:cubicBezTo>
                <a:cubicBezTo>
                  <a:pt x="824327" y="3756591"/>
                  <a:pt x="822302" y="3755579"/>
                  <a:pt x="820390" y="3754566"/>
                </a:cubicBezTo>
                <a:cubicBezTo>
                  <a:pt x="820503" y="3754566"/>
                  <a:pt x="820728" y="3754679"/>
                  <a:pt x="820840" y="3754679"/>
                </a:cubicBezTo>
                <a:cubicBezTo>
                  <a:pt x="822640" y="3755691"/>
                  <a:pt x="824551" y="3756703"/>
                  <a:pt x="826576" y="3757715"/>
                </a:cubicBezTo>
                <a:close/>
                <a:moveTo>
                  <a:pt x="908221" y="3794602"/>
                </a:moveTo>
                <a:cubicBezTo>
                  <a:pt x="908334" y="3794602"/>
                  <a:pt x="908334" y="3794602"/>
                  <a:pt x="908446" y="3794714"/>
                </a:cubicBezTo>
                <a:cubicBezTo>
                  <a:pt x="909908" y="3795614"/>
                  <a:pt x="911483" y="3796401"/>
                  <a:pt x="912944" y="3797301"/>
                </a:cubicBezTo>
                <a:cubicBezTo>
                  <a:pt x="912944" y="3797301"/>
                  <a:pt x="912832" y="3797301"/>
                  <a:pt x="912832" y="3797301"/>
                </a:cubicBezTo>
                <a:cubicBezTo>
                  <a:pt x="911370" y="3796401"/>
                  <a:pt x="909796" y="3795502"/>
                  <a:pt x="908221" y="3794602"/>
                </a:cubicBezTo>
                <a:close/>
                <a:moveTo>
                  <a:pt x="964226" y="3819680"/>
                </a:moveTo>
                <a:cubicBezTo>
                  <a:pt x="964563" y="3819793"/>
                  <a:pt x="964788" y="3819905"/>
                  <a:pt x="965126" y="3819905"/>
                </a:cubicBezTo>
                <a:cubicBezTo>
                  <a:pt x="966700" y="3820918"/>
                  <a:pt x="968274" y="3821930"/>
                  <a:pt x="969849" y="3822829"/>
                </a:cubicBezTo>
                <a:cubicBezTo>
                  <a:pt x="969624" y="3822717"/>
                  <a:pt x="969399" y="3822717"/>
                  <a:pt x="969174" y="3822604"/>
                </a:cubicBezTo>
                <a:cubicBezTo>
                  <a:pt x="967487" y="3821592"/>
                  <a:pt x="965913" y="3820580"/>
                  <a:pt x="964226" y="3819680"/>
                </a:cubicBezTo>
                <a:close/>
                <a:moveTo>
                  <a:pt x="1020006" y="3846446"/>
                </a:moveTo>
                <a:cubicBezTo>
                  <a:pt x="1020455" y="3846558"/>
                  <a:pt x="1021018" y="3846783"/>
                  <a:pt x="1021468" y="3846896"/>
                </a:cubicBezTo>
                <a:cubicBezTo>
                  <a:pt x="1023155" y="3848020"/>
                  <a:pt x="1024954" y="3849145"/>
                  <a:pt x="1026641" y="3850269"/>
                </a:cubicBezTo>
                <a:cubicBezTo>
                  <a:pt x="1026191" y="3850157"/>
                  <a:pt x="1025741" y="3849932"/>
                  <a:pt x="1025291" y="3849819"/>
                </a:cubicBezTo>
                <a:cubicBezTo>
                  <a:pt x="1023492" y="3848695"/>
                  <a:pt x="1021805" y="3847570"/>
                  <a:pt x="1020006" y="3846446"/>
                </a:cubicBezTo>
                <a:close/>
                <a:moveTo>
                  <a:pt x="1050932" y="3866463"/>
                </a:moveTo>
                <a:cubicBezTo>
                  <a:pt x="1052057" y="3867251"/>
                  <a:pt x="1053181" y="3868038"/>
                  <a:pt x="1054306" y="3868713"/>
                </a:cubicBezTo>
                <a:cubicBezTo>
                  <a:pt x="1053069" y="3867925"/>
                  <a:pt x="1051832" y="3867138"/>
                  <a:pt x="1050707" y="3866351"/>
                </a:cubicBezTo>
                <a:cubicBezTo>
                  <a:pt x="1050820" y="3866351"/>
                  <a:pt x="1050932" y="3866463"/>
                  <a:pt x="1050932" y="3866463"/>
                </a:cubicBezTo>
                <a:close/>
                <a:moveTo>
                  <a:pt x="1075673" y="3875010"/>
                </a:moveTo>
                <a:cubicBezTo>
                  <a:pt x="1076348" y="3875235"/>
                  <a:pt x="1077023" y="3875460"/>
                  <a:pt x="1077697" y="3875685"/>
                </a:cubicBezTo>
                <a:cubicBezTo>
                  <a:pt x="1079497" y="3876922"/>
                  <a:pt x="1081296" y="3878271"/>
                  <a:pt x="1083095" y="3879509"/>
                </a:cubicBezTo>
                <a:cubicBezTo>
                  <a:pt x="1082533" y="3879284"/>
                  <a:pt x="1081858" y="3879059"/>
                  <a:pt x="1081296" y="3878834"/>
                </a:cubicBezTo>
                <a:cubicBezTo>
                  <a:pt x="1079497" y="3877485"/>
                  <a:pt x="1077585" y="3876247"/>
                  <a:pt x="1075673" y="3875010"/>
                </a:cubicBezTo>
                <a:close/>
                <a:moveTo>
                  <a:pt x="1100864" y="3883670"/>
                </a:moveTo>
                <a:cubicBezTo>
                  <a:pt x="1102101" y="3884120"/>
                  <a:pt x="1103226" y="3884457"/>
                  <a:pt x="1104463" y="3884907"/>
                </a:cubicBezTo>
                <a:cubicBezTo>
                  <a:pt x="1106824" y="3886594"/>
                  <a:pt x="1109186" y="3888393"/>
                  <a:pt x="1111660" y="3890080"/>
                </a:cubicBezTo>
                <a:cubicBezTo>
                  <a:pt x="1110535" y="3889630"/>
                  <a:pt x="1109411" y="3889180"/>
                  <a:pt x="1108174" y="3888730"/>
                </a:cubicBezTo>
                <a:cubicBezTo>
                  <a:pt x="1105700" y="3887156"/>
                  <a:pt x="1103338" y="3885469"/>
                  <a:pt x="1100864" y="3883670"/>
                </a:cubicBezTo>
                <a:close/>
                <a:moveTo>
                  <a:pt x="1133702" y="3906274"/>
                </a:moveTo>
                <a:cubicBezTo>
                  <a:pt x="1135614" y="3907736"/>
                  <a:pt x="1137526" y="3909086"/>
                  <a:pt x="1139437" y="3910548"/>
                </a:cubicBezTo>
                <a:cubicBezTo>
                  <a:pt x="1138650" y="3910210"/>
                  <a:pt x="1137863" y="3909873"/>
                  <a:pt x="1137076" y="3909536"/>
                </a:cubicBezTo>
                <a:cubicBezTo>
                  <a:pt x="1135164" y="3908073"/>
                  <a:pt x="1133252" y="3906724"/>
                  <a:pt x="1131228" y="3905262"/>
                </a:cubicBezTo>
                <a:cubicBezTo>
                  <a:pt x="1132015" y="3905712"/>
                  <a:pt x="1132802" y="3906049"/>
                  <a:pt x="1133702" y="3906274"/>
                </a:cubicBezTo>
                <a:close/>
                <a:moveTo>
                  <a:pt x="1156419" y="3914933"/>
                </a:moveTo>
                <a:cubicBezTo>
                  <a:pt x="1157768" y="3915496"/>
                  <a:pt x="1159118" y="3915945"/>
                  <a:pt x="1160355" y="3916395"/>
                </a:cubicBezTo>
                <a:cubicBezTo>
                  <a:pt x="1162829" y="3918307"/>
                  <a:pt x="1165416" y="3920219"/>
                  <a:pt x="1167890" y="3922131"/>
                </a:cubicBezTo>
                <a:cubicBezTo>
                  <a:pt x="1166540" y="3921568"/>
                  <a:pt x="1165191" y="3921006"/>
                  <a:pt x="1163841" y="3920444"/>
                </a:cubicBezTo>
                <a:cubicBezTo>
                  <a:pt x="1161479" y="3918757"/>
                  <a:pt x="1159005" y="3916845"/>
                  <a:pt x="1156419" y="3914933"/>
                </a:cubicBezTo>
                <a:close/>
                <a:moveTo>
                  <a:pt x="1189482" y="3938887"/>
                </a:moveTo>
                <a:cubicBezTo>
                  <a:pt x="1191506" y="3940462"/>
                  <a:pt x="1193530" y="3942036"/>
                  <a:pt x="1195555" y="3943611"/>
                </a:cubicBezTo>
                <a:cubicBezTo>
                  <a:pt x="1194655" y="3943161"/>
                  <a:pt x="1193643" y="3942823"/>
                  <a:pt x="1192743" y="3942373"/>
                </a:cubicBezTo>
                <a:cubicBezTo>
                  <a:pt x="1190719" y="3940799"/>
                  <a:pt x="1188582" y="3939225"/>
                  <a:pt x="1186558" y="3937650"/>
                </a:cubicBezTo>
                <a:cubicBezTo>
                  <a:pt x="1187458" y="3938100"/>
                  <a:pt x="1188470" y="3938550"/>
                  <a:pt x="1189482" y="3938887"/>
                </a:cubicBezTo>
                <a:close/>
                <a:moveTo>
                  <a:pt x="1211749" y="3948109"/>
                </a:moveTo>
                <a:cubicBezTo>
                  <a:pt x="1213323" y="3948784"/>
                  <a:pt x="1214785" y="3949346"/>
                  <a:pt x="1216247" y="3949908"/>
                </a:cubicBezTo>
                <a:cubicBezTo>
                  <a:pt x="1218834" y="3952045"/>
                  <a:pt x="1221420" y="3954069"/>
                  <a:pt x="1223894" y="3956206"/>
                </a:cubicBezTo>
                <a:cubicBezTo>
                  <a:pt x="1222432" y="3955531"/>
                  <a:pt x="1220970" y="3954969"/>
                  <a:pt x="1219509" y="3954294"/>
                </a:cubicBezTo>
                <a:cubicBezTo>
                  <a:pt x="1217034" y="3952270"/>
                  <a:pt x="1214335" y="3950133"/>
                  <a:pt x="1211749" y="3948109"/>
                </a:cubicBezTo>
                <a:close/>
                <a:moveTo>
                  <a:pt x="1244924" y="3973412"/>
                </a:moveTo>
                <a:cubicBezTo>
                  <a:pt x="1247061" y="3975099"/>
                  <a:pt x="1249085" y="3976899"/>
                  <a:pt x="1251222" y="3978585"/>
                </a:cubicBezTo>
                <a:cubicBezTo>
                  <a:pt x="1250097" y="3978023"/>
                  <a:pt x="1249085" y="3977573"/>
                  <a:pt x="1247961" y="3977011"/>
                </a:cubicBezTo>
                <a:cubicBezTo>
                  <a:pt x="1245824" y="3975324"/>
                  <a:pt x="1243800" y="3973637"/>
                  <a:pt x="1241663" y="3971838"/>
                </a:cubicBezTo>
                <a:cubicBezTo>
                  <a:pt x="1242788" y="3972512"/>
                  <a:pt x="1243800" y="3972962"/>
                  <a:pt x="1244924" y="3973412"/>
                </a:cubicBezTo>
                <a:close/>
                <a:moveTo>
                  <a:pt x="1266966" y="3983309"/>
                </a:moveTo>
                <a:cubicBezTo>
                  <a:pt x="1268541" y="3983984"/>
                  <a:pt x="1270228" y="3984770"/>
                  <a:pt x="1271690" y="3985446"/>
                </a:cubicBezTo>
                <a:cubicBezTo>
                  <a:pt x="1274389" y="3987695"/>
                  <a:pt x="1276975" y="3989944"/>
                  <a:pt x="1279674" y="3992305"/>
                </a:cubicBezTo>
                <a:cubicBezTo>
                  <a:pt x="1278100" y="3991518"/>
                  <a:pt x="1276525" y="3990731"/>
                  <a:pt x="1274838" y="3989944"/>
                </a:cubicBezTo>
                <a:cubicBezTo>
                  <a:pt x="1272252" y="3987695"/>
                  <a:pt x="1269665" y="3985446"/>
                  <a:pt x="1266966" y="3983309"/>
                </a:cubicBezTo>
                <a:close/>
                <a:moveTo>
                  <a:pt x="1292607" y="3994780"/>
                </a:moveTo>
                <a:cubicBezTo>
                  <a:pt x="1294631" y="3995679"/>
                  <a:pt x="1296543" y="3996579"/>
                  <a:pt x="1298342" y="3997366"/>
                </a:cubicBezTo>
                <a:cubicBezTo>
                  <a:pt x="1299692" y="3999278"/>
                  <a:pt x="1301041" y="4001302"/>
                  <a:pt x="1302616" y="4003214"/>
                </a:cubicBezTo>
                <a:cubicBezTo>
                  <a:pt x="1302391" y="4003101"/>
                  <a:pt x="1302166" y="4002989"/>
                  <a:pt x="1301941" y="4002877"/>
                </a:cubicBezTo>
                <a:cubicBezTo>
                  <a:pt x="1298792" y="4000178"/>
                  <a:pt x="1295643" y="3997478"/>
                  <a:pt x="1292607" y="3994780"/>
                </a:cubicBezTo>
                <a:close/>
                <a:moveTo>
                  <a:pt x="1544966" y="4207553"/>
                </a:moveTo>
                <a:cubicBezTo>
                  <a:pt x="1545865" y="4208002"/>
                  <a:pt x="1546652" y="4208452"/>
                  <a:pt x="1547552" y="4208902"/>
                </a:cubicBezTo>
                <a:cubicBezTo>
                  <a:pt x="1554300" y="4216437"/>
                  <a:pt x="1561047" y="4223859"/>
                  <a:pt x="1567570" y="4231169"/>
                </a:cubicBezTo>
                <a:cubicBezTo>
                  <a:pt x="1567008" y="4230832"/>
                  <a:pt x="1566333" y="4230494"/>
                  <a:pt x="1565771" y="4230157"/>
                </a:cubicBezTo>
                <a:cubicBezTo>
                  <a:pt x="1559023" y="4222735"/>
                  <a:pt x="1552050" y="4215200"/>
                  <a:pt x="1544966" y="4207553"/>
                </a:cubicBezTo>
                <a:close/>
                <a:moveTo>
                  <a:pt x="1562734" y="4216437"/>
                </a:moveTo>
                <a:cubicBezTo>
                  <a:pt x="1564084" y="4217112"/>
                  <a:pt x="1565433" y="4217786"/>
                  <a:pt x="1566670" y="4218349"/>
                </a:cubicBezTo>
                <a:cubicBezTo>
                  <a:pt x="1573418" y="4225996"/>
                  <a:pt x="1580053" y="4233643"/>
                  <a:pt x="1586576" y="4241178"/>
                </a:cubicBezTo>
                <a:cubicBezTo>
                  <a:pt x="1585451" y="4240616"/>
                  <a:pt x="1584326" y="4240053"/>
                  <a:pt x="1583314" y="4239491"/>
                </a:cubicBezTo>
                <a:cubicBezTo>
                  <a:pt x="1576567" y="4231956"/>
                  <a:pt x="1569707" y="4224197"/>
                  <a:pt x="1562734" y="4216437"/>
                </a:cubicBezTo>
                <a:close/>
                <a:moveTo>
                  <a:pt x="1597822" y="4254223"/>
                </a:moveTo>
                <a:cubicBezTo>
                  <a:pt x="1604794" y="4262320"/>
                  <a:pt x="1611654" y="4270305"/>
                  <a:pt x="1618289" y="4278177"/>
                </a:cubicBezTo>
                <a:cubicBezTo>
                  <a:pt x="1617614" y="4277840"/>
                  <a:pt x="1616940" y="4277502"/>
                  <a:pt x="1616265" y="4277053"/>
                </a:cubicBezTo>
                <a:cubicBezTo>
                  <a:pt x="1609405" y="4269068"/>
                  <a:pt x="1602320" y="4260971"/>
                  <a:pt x="1595010" y="4252761"/>
                </a:cubicBezTo>
                <a:cubicBezTo>
                  <a:pt x="1596022" y="4253323"/>
                  <a:pt x="1596922" y="4253773"/>
                  <a:pt x="1597822" y="4254223"/>
                </a:cubicBezTo>
                <a:close/>
                <a:moveTo>
                  <a:pt x="1645054" y="4300557"/>
                </a:moveTo>
                <a:cubicBezTo>
                  <a:pt x="1645954" y="4301006"/>
                  <a:pt x="1646966" y="4301456"/>
                  <a:pt x="1647866" y="4302019"/>
                </a:cubicBezTo>
                <a:cubicBezTo>
                  <a:pt x="1654164" y="4309778"/>
                  <a:pt x="1660349" y="4317425"/>
                  <a:pt x="1666422" y="4324960"/>
                </a:cubicBezTo>
                <a:cubicBezTo>
                  <a:pt x="1665634" y="4324510"/>
                  <a:pt x="1664960" y="4324173"/>
                  <a:pt x="1664172" y="4323723"/>
                </a:cubicBezTo>
                <a:cubicBezTo>
                  <a:pt x="1657987" y="4316076"/>
                  <a:pt x="1651577" y="4308428"/>
                  <a:pt x="1645054" y="4300557"/>
                </a:cubicBezTo>
                <a:close/>
                <a:moveTo>
                  <a:pt x="1660799" y="4308428"/>
                </a:moveTo>
                <a:cubicBezTo>
                  <a:pt x="1662148" y="4309104"/>
                  <a:pt x="1663610" y="4309778"/>
                  <a:pt x="1664960" y="4310453"/>
                </a:cubicBezTo>
                <a:cubicBezTo>
                  <a:pt x="1671257" y="4318438"/>
                  <a:pt x="1677443" y="4326310"/>
                  <a:pt x="1683515" y="4333957"/>
                </a:cubicBezTo>
                <a:cubicBezTo>
                  <a:pt x="1682278" y="4333282"/>
                  <a:pt x="1681041" y="4332720"/>
                  <a:pt x="1679917" y="4332045"/>
                </a:cubicBezTo>
                <a:cubicBezTo>
                  <a:pt x="1673732" y="4324285"/>
                  <a:pt x="1667321" y="4316413"/>
                  <a:pt x="1660799" y="4308428"/>
                </a:cubicBezTo>
                <a:close/>
                <a:moveTo>
                  <a:pt x="1677218" y="4316301"/>
                </a:moveTo>
                <a:cubicBezTo>
                  <a:pt x="1679017" y="4317088"/>
                  <a:pt x="1680704" y="4317988"/>
                  <a:pt x="1682503" y="4318775"/>
                </a:cubicBezTo>
                <a:cubicBezTo>
                  <a:pt x="1688801" y="4326985"/>
                  <a:pt x="1694874" y="4334969"/>
                  <a:pt x="1700947" y="4342954"/>
                </a:cubicBezTo>
                <a:cubicBezTo>
                  <a:pt x="1699372" y="4342166"/>
                  <a:pt x="1697685" y="4341267"/>
                  <a:pt x="1696111" y="4340479"/>
                </a:cubicBezTo>
                <a:cubicBezTo>
                  <a:pt x="1690038" y="4332495"/>
                  <a:pt x="1683740" y="4324510"/>
                  <a:pt x="1677218" y="4316301"/>
                </a:cubicBezTo>
                <a:close/>
                <a:moveTo>
                  <a:pt x="1694087" y="4324060"/>
                </a:moveTo>
                <a:cubicBezTo>
                  <a:pt x="1696111" y="4324960"/>
                  <a:pt x="1698248" y="4325972"/>
                  <a:pt x="1700272" y="4326872"/>
                </a:cubicBezTo>
                <a:cubicBezTo>
                  <a:pt x="1706570" y="4335194"/>
                  <a:pt x="1712642" y="4343516"/>
                  <a:pt x="1718603" y="4351613"/>
                </a:cubicBezTo>
                <a:cubicBezTo>
                  <a:pt x="1716691" y="4350713"/>
                  <a:pt x="1714667" y="4349701"/>
                  <a:pt x="1712755" y="4348802"/>
                </a:cubicBezTo>
                <a:cubicBezTo>
                  <a:pt x="1706682" y="4340705"/>
                  <a:pt x="1700497" y="4332495"/>
                  <a:pt x="1694087" y="4324060"/>
                </a:cubicBezTo>
                <a:close/>
                <a:moveTo>
                  <a:pt x="1711293" y="4331820"/>
                </a:moveTo>
                <a:cubicBezTo>
                  <a:pt x="1713655" y="4332832"/>
                  <a:pt x="1716016" y="4333844"/>
                  <a:pt x="1718378" y="4334969"/>
                </a:cubicBezTo>
                <a:cubicBezTo>
                  <a:pt x="1724676" y="4343516"/>
                  <a:pt x="1730636" y="4351950"/>
                  <a:pt x="1736709" y="4360272"/>
                </a:cubicBezTo>
                <a:cubicBezTo>
                  <a:pt x="1734459" y="4359260"/>
                  <a:pt x="1732210" y="4358136"/>
                  <a:pt x="1729961" y="4357124"/>
                </a:cubicBezTo>
                <a:cubicBezTo>
                  <a:pt x="1723888" y="4348802"/>
                  <a:pt x="1717703" y="4340367"/>
                  <a:pt x="1711293" y="4331820"/>
                </a:cubicBezTo>
                <a:close/>
                <a:moveTo>
                  <a:pt x="1755264" y="4376242"/>
                </a:moveTo>
                <a:cubicBezTo>
                  <a:pt x="1757626" y="4377366"/>
                  <a:pt x="1760100" y="4378491"/>
                  <a:pt x="1762462" y="4379503"/>
                </a:cubicBezTo>
                <a:cubicBezTo>
                  <a:pt x="1768535" y="4388275"/>
                  <a:pt x="1774495" y="4396934"/>
                  <a:pt x="1780230" y="4405369"/>
                </a:cubicBezTo>
                <a:cubicBezTo>
                  <a:pt x="1777981" y="4404244"/>
                  <a:pt x="1775620" y="4403232"/>
                  <a:pt x="1773370" y="4402107"/>
                </a:cubicBezTo>
                <a:cubicBezTo>
                  <a:pt x="1767523" y="4393673"/>
                  <a:pt x="1761450" y="4385126"/>
                  <a:pt x="1755264" y="4376242"/>
                </a:cubicBezTo>
                <a:close/>
                <a:moveTo>
                  <a:pt x="1772583" y="4384001"/>
                </a:moveTo>
                <a:cubicBezTo>
                  <a:pt x="1775282" y="4385126"/>
                  <a:pt x="1777869" y="4386363"/>
                  <a:pt x="1780568" y="4387488"/>
                </a:cubicBezTo>
                <a:cubicBezTo>
                  <a:pt x="1786528" y="4396372"/>
                  <a:pt x="1792488" y="4405144"/>
                  <a:pt x="1798224" y="4413691"/>
                </a:cubicBezTo>
                <a:cubicBezTo>
                  <a:pt x="1795637" y="4412566"/>
                  <a:pt x="1793163" y="4411329"/>
                  <a:pt x="1790577" y="4410204"/>
                </a:cubicBezTo>
                <a:cubicBezTo>
                  <a:pt x="1784729" y="4401657"/>
                  <a:pt x="1778768" y="4392886"/>
                  <a:pt x="1772583" y="4384001"/>
                </a:cubicBezTo>
                <a:close/>
                <a:moveTo>
                  <a:pt x="1790352" y="4391761"/>
                </a:moveTo>
                <a:cubicBezTo>
                  <a:pt x="1793276" y="4392998"/>
                  <a:pt x="1796087" y="4394235"/>
                  <a:pt x="1798899" y="4395360"/>
                </a:cubicBezTo>
                <a:cubicBezTo>
                  <a:pt x="1804859" y="4404357"/>
                  <a:pt x="1810594" y="4413241"/>
                  <a:pt x="1816217" y="4421900"/>
                </a:cubicBezTo>
                <a:cubicBezTo>
                  <a:pt x="1813406" y="4420663"/>
                  <a:pt x="1810707" y="4419426"/>
                  <a:pt x="1807895" y="4418189"/>
                </a:cubicBezTo>
                <a:cubicBezTo>
                  <a:pt x="1802272" y="4409530"/>
                  <a:pt x="1796425" y="4400645"/>
                  <a:pt x="1790352" y="4391761"/>
                </a:cubicBezTo>
                <a:close/>
                <a:moveTo>
                  <a:pt x="1823752" y="4433483"/>
                </a:moveTo>
                <a:cubicBezTo>
                  <a:pt x="1829150" y="4441918"/>
                  <a:pt x="1834436" y="4450127"/>
                  <a:pt x="1839609" y="4458337"/>
                </a:cubicBezTo>
                <a:cubicBezTo>
                  <a:pt x="1837022" y="4457100"/>
                  <a:pt x="1834436" y="4455975"/>
                  <a:pt x="1831849" y="4454738"/>
                </a:cubicBezTo>
                <a:cubicBezTo>
                  <a:pt x="1826564" y="4446641"/>
                  <a:pt x="1821278" y="4438432"/>
                  <a:pt x="1815768" y="4429997"/>
                </a:cubicBezTo>
                <a:cubicBezTo>
                  <a:pt x="1818354" y="4431122"/>
                  <a:pt x="1821053" y="4432246"/>
                  <a:pt x="1823752" y="4433483"/>
                </a:cubicBezTo>
                <a:close/>
                <a:moveTo>
                  <a:pt x="1847144" y="4470145"/>
                </a:moveTo>
                <a:cubicBezTo>
                  <a:pt x="1852654" y="4478917"/>
                  <a:pt x="1857940" y="4487351"/>
                  <a:pt x="1863113" y="4495673"/>
                </a:cubicBezTo>
                <a:cubicBezTo>
                  <a:pt x="1860751" y="4494549"/>
                  <a:pt x="1858277" y="4493312"/>
                  <a:pt x="1855916" y="4492187"/>
                </a:cubicBezTo>
                <a:cubicBezTo>
                  <a:pt x="1850630" y="4483865"/>
                  <a:pt x="1845344" y="4475431"/>
                  <a:pt x="1839609" y="4466659"/>
                </a:cubicBezTo>
                <a:cubicBezTo>
                  <a:pt x="1842195" y="4467896"/>
                  <a:pt x="1844670" y="4469021"/>
                  <a:pt x="1847144" y="4470145"/>
                </a:cubicBezTo>
                <a:close/>
                <a:moveTo>
                  <a:pt x="1856478" y="4474418"/>
                </a:moveTo>
                <a:cubicBezTo>
                  <a:pt x="1859177" y="4475656"/>
                  <a:pt x="1861988" y="4476893"/>
                  <a:pt x="1864687" y="4478017"/>
                </a:cubicBezTo>
                <a:cubicBezTo>
                  <a:pt x="1870085" y="4486789"/>
                  <a:pt x="1875371" y="4495448"/>
                  <a:pt x="1880432" y="4503883"/>
                </a:cubicBezTo>
                <a:cubicBezTo>
                  <a:pt x="1877845" y="4502646"/>
                  <a:pt x="1875146" y="4501409"/>
                  <a:pt x="1872559" y="4500172"/>
                </a:cubicBezTo>
                <a:cubicBezTo>
                  <a:pt x="1867386" y="4491850"/>
                  <a:pt x="1861988" y="4483190"/>
                  <a:pt x="1856478" y="4474418"/>
                </a:cubicBezTo>
                <a:close/>
                <a:moveTo>
                  <a:pt x="1873684" y="4481953"/>
                </a:moveTo>
                <a:cubicBezTo>
                  <a:pt x="1876608" y="4483190"/>
                  <a:pt x="1879532" y="4484428"/>
                  <a:pt x="1882456" y="4485664"/>
                </a:cubicBezTo>
                <a:cubicBezTo>
                  <a:pt x="1887742" y="4494549"/>
                  <a:pt x="1893027" y="4503321"/>
                  <a:pt x="1897975" y="4511868"/>
                </a:cubicBezTo>
                <a:cubicBezTo>
                  <a:pt x="1895164" y="4510630"/>
                  <a:pt x="1892240" y="4509281"/>
                  <a:pt x="1889428" y="4508044"/>
                </a:cubicBezTo>
                <a:cubicBezTo>
                  <a:pt x="1884368" y="4499497"/>
                  <a:pt x="1879082" y="4490837"/>
                  <a:pt x="1873684" y="4481953"/>
                </a:cubicBezTo>
                <a:close/>
                <a:moveTo>
                  <a:pt x="1904048" y="4522101"/>
                </a:moveTo>
                <a:cubicBezTo>
                  <a:pt x="1909334" y="4531098"/>
                  <a:pt x="1914394" y="4539870"/>
                  <a:pt x="1919343" y="4548417"/>
                </a:cubicBezTo>
                <a:cubicBezTo>
                  <a:pt x="1916643" y="4547180"/>
                  <a:pt x="1913945" y="4545830"/>
                  <a:pt x="1911245" y="4544481"/>
                </a:cubicBezTo>
                <a:cubicBezTo>
                  <a:pt x="1906297" y="4536046"/>
                  <a:pt x="1901124" y="4527387"/>
                  <a:pt x="1895839" y="4518390"/>
                </a:cubicBezTo>
                <a:cubicBezTo>
                  <a:pt x="1898425" y="4519740"/>
                  <a:pt x="1901237" y="4520977"/>
                  <a:pt x="1904048" y="4522101"/>
                </a:cubicBezTo>
                <a:close/>
                <a:moveTo>
                  <a:pt x="1925753" y="4559663"/>
                </a:moveTo>
                <a:cubicBezTo>
                  <a:pt x="1930813" y="4568435"/>
                  <a:pt x="1935762" y="4577094"/>
                  <a:pt x="1940372" y="4585304"/>
                </a:cubicBezTo>
                <a:cubicBezTo>
                  <a:pt x="1937786" y="4584066"/>
                  <a:pt x="1935199" y="4582717"/>
                  <a:pt x="1932725" y="4581480"/>
                </a:cubicBezTo>
                <a:cubicBezTo>
                  <a:pt x="1928002" y="4573270"/>
                  <a:pt x="1923054" y="4564836"/>
                  <a:pt x="1917881" y="4555951"/>
                </a:cubicBezTo>
                <a:cubicBezTo>
                  <a:pt x="1920467" y="4557189"/>
                  <a:pt x="1923054" y="4558426"/>
                  <a:pt x="1925753" y="4559663"/>
                </a:cubicBezTo>
                <a:close/>
                <a:moveTo>
                  <a:pt x="1934412" y="4563599"/>
                </a:moveTo>
                <a:cubicBezTo>
                  <a:pt x="1937224" y="4564836"/>
                  <a:pt x="1940035" y="4566185"/>
                  <a:pt x="1942846" y="4567423"/>
                </a:cubicBezTo>
                <a:cubicBezTo>
                  <a:pt x="1947907" y="4576419"/>
                  <a:pt x="1952631" y="4585078"/>
                  <a:pt x="1957241" y="4593513"/>
                </a:cubicBezTo>
                <a:cubicBezTo>
                  <a:pt x="1954542" y="4592163"/>
                  <a:pt x="1951731" y="4590927"/>
                  <a:pt x="1948919" y="4589577"/>
                </a:cubicBezTo>
                <a:cubicBezTo>
                  <a:pt x="1944309" y="4581255"/>
                  <a:pt x="1939473" y="4572596"/>
                  <a:pt x="1934412" y="4563599"/>
                </a:cubicBezTo>
                <a:close/>
                <a:moveTo>
                  <a:pt x="1962977" y="4603859"/>
                </a:moveTo>
                <a:cubicBezTo>
                  <a:pt x="1967925" y="4612856"/>
                  <a:pt x="1972536" y="4621403"/>
                  <a:pt x="1976922" y="4629725"/>
                </a:cubicBezTo>
                <a:cubicBezTo>
                  <a:pt x="1974335" y="4628375"/>
                  <a:pt x="1971636" y="4627138"/>
                  <a:pt x="1969050" y="4625789"/>
                </a:cubicBezTo>
                <a:cubicBezTo>
                  <a:pt x="1964551" y="4617692"/>
                  <a:pt x="1959828" y="4609032"/>
                  <a:pt x="1954880" y="4600036"/>
                </a:cubicBezTo>
                <a:cubicBezTo>
                  <a:pt x="1957579" y="4601385"/>
                  <a:pt x="1960278" y="4602622"/>
                  <a:pt x="1962977" y="4603859"/>
                </a:cubicBezTo>
                <a:close/>
                <a:moveTo>
                  <a:pt x="1971299" y="4607795"/>
                </a:moveTo>
                <a:cubicBezTo>
                  <a:pt x="1974223" y="4609145"/>
                  <a:pt x="1977034" y="4610382"/>
                  <a:pt x="1979958" y="4611731"/>
                </a:cubicBezTo>
                <a:cubicBezTo>
                  <a:pt x="1984794" y="4620841"/>
                  <a:pt x="1989405" y="4629613"/>
                  <a:pt x="1993903" y="4638047"/>
                </a:cubicBezTo>
                <a:cubicBezTo>
                  <a:pt x="1991092" y="4636697"/>
                  <a:pt x="1988280" y="4635348"/>
                  <a:pt x="1985356" y="4633886"/>
                </a:cubicBezTo>
                <a:cubicBezTo>
                  <a:pt x="1980970" y="4625676"/>
                  <a:pt x="1976247" y="4616792"/>
                  <a:pt x="1971299" y="4607795"/>
                </a:cubicBezTo>
                <a:close/>
                <a:moveTo>
                  <a:pt x="1999301" y="4648506"/>
                </a:moveTo>
                <a:cubicBezTo>
                  <a:pt x="2003799" y="4657277"/>
                  <a:pt x="2008185" y="4665599"/>
                  <a:pt x="2012234" y="4673584"/>
                </a:cubicBezTo>
                <a:cubicBezTo>
                  <a:pt x="2009535" y="4672234"/>
                  <a:pt x="2006836" y="4670885"/>
                  <a:pt x="2004024" y="4669423"/>
                </a:cubicBezTo>
                <a:cubicBezTo>
                  <a:pt x="1999976" y="4661663"/>
                  <a:pt x="1995702" y="4653454"/>
                  <a:pt x="1990979" y="4644569"/>
                </a:cubicBezTo>
                <a:cubicBezTo>
                  <a:pt x="1993791" y="4645919"/>
                  <a:pt x="1996602" y="4647268"/>
                  <a:pt x="1999301" y="4648506"/>
                </a:cubicBezTo>
                <a:close/>
                <a:moveTo>
                  <a:pt x="2007398" y="4652329"/>
                </a:moveTo>
                <a:cubicBezTo>
                  <a:pt x="2010322" y="4653679"/>
                  <a:pt x="2013359" y="4655028"/>
                  <a:pt x="2016282" y="4656378"/>
                </a:cubicBezTo>
                <a:cubicBezTo>
                  <a:pt x="2020781" y="4665262"/>
                  <a:pt x="2025054" y="4673809"/>
                  <a:pt x="2029215" y="4682018"/>
                </a:cubicBezTo>
                <a:cubicBezTo>
                  <a:pt x="2026291" y="4680669"/>
                  <a:pt x="2023367" y="4679207"/>
                  <a:pt x="2020443" y="4677745"/>
                </a:cubicBezTo>
                <a:cubicBezTo>
                  <a:pt x="2016282" y="4669648"/>
                  <a:pt x="2012009" y="4661214"/>
                  <a:pt x="2007398" y="4652329"/>
                </a:cubicBezTo>
                <a:close/>
                <a:moveTo>
                  <a:pt x="2034388" y="4692477"/>
                </a:moveTo>
                <a:cubicBezTo>
                  <a:pt x="2038887" y="4701474"/>
                  <a:pt x="2042935" y="4709908"/>
                  <a:pt x="2046871" y="4717893"/>
                </a:cubicBezTo>
                <a:cubicBezTo>
                  <a:pt x="2044060" y="4716431"/>
                  <a:pt x="2041248" y="4715081"/>
                  <a:pt x="2038437" y="4713620"/>
                </a:cubicBezTo>
                <a:cubicBezTo>
                  <a:pt x="2034726" y="4705972"/>
                  <a:pt x="2030452" y="4697650"/>
                  <a:pt x="2025841" y="4688429"/>
                </a:cubicBezTo>
                <a:cubicBezTo>
                  <a:pt x="2028653" y="4689778"/>
                  <a:pt x="2031464" y="4691128"/>
                  <a:pt x="2034388" y="4692477"/>
                </a:cubicBezTo>
                <a:close/>
                <a:moveTo>
                  <a:pt x="2042148" y="4696076"/>
                </a:moveTo>
                <a:cubicBezTo>
                  <a:pt x="2045184" y="4697425"/>
                  <a:pt x="2048221" y="4698887"/>
                  <a:pt x="2051145" y="4700237"/>
                </a:cubicBezTo>
                <a:cubicBezTo>
                  <a:pt x="2055531" y="4709346"/>
                  <a:pt x="2059692" y="4718005"/>
                  <a:pt x="2063515" y="4726102"/>
                </a:cubicBezTo>
                <a:cubicBezTo>
                  <a:pt x="2060591" y="4724640"/>
                  <a:pt x="2057555" y="4723178"/>
                  <a:pt x="2054631" y="4721716"/>
                </a:cubicBezTo>
                <a:cubicBezTo>
                  <a:pt x="2050807" y="4713844"/>
                  <a:pt x="2046647" y="4705185"/>
                  <a:pt x="2042148" y="4696076"/>
                </a:cubicBezTo>
                <a:close/>
                <a:moveTo>
                  <a:pt x="2068239" y="4735999"/>
                </a:moveTo>
                <a:cubicBezTo>
                  <a:pt x="2072625" y="4745221"/>
                  <a:pt x="2076561" y="4753767"/>
                  <a:pt x="2080159" y="4761527"/>
                </a:cubicBezTo>
                <a:cubicBezTo>
                  <a:pt x="2077235" y="4760065"/>
                  <a:pt x="2074311" y="4758603"/>
                  <a:pt x="2071388" y="4757029"/>
                </a:cubicBezTo>
                <a:cubicBezTo>
                  <a:pt x="2068014" y="4749831"/>
                  <a:pt x="2064078" y="4741397"/>
                  <a:pt x="2059467" y="4731725"/>
                </a:cubicBezTo>
                <a:cubicBezTo>
                  <a:pt x="2062391" y="4733187"/>
                  <a:pt x="2065315" y="4734649"/>
                  <a:pt x="2068239" y="4735999"/>
                </a:cubicBezTo>
                <a:close/>
                <a:moveTo>
                  <a:pt x="2075773" y="4739485"/>
                </a:moveTo>
                <a:cubicBezTo>
                  <a:pt x="2142912" y="4770411"/>
                  <a:pt x="2202515" y="4788068"/>
                  <a:pt x="2242888" y="4788068"/>
                </a:cubicBezTo>
                <a:cubicBezTo>
                  <a:pt x="2378401" y="4788068"/>
                  <a:pt x="2705995" y="4544593"/>
                  <a:pt x="2770772" y="4366907"/>
                </a:cubicBezTo>
                <a:cubicBezTo>
                  <a:pt x="2855454" y="4134791"/>
                  <a:pt x="3029091" y="3890979"/>
                  <a:pt x="3216335" y="3633560"/>
                </a:cubicBezTo>
                <a:lnTo>
                  <a:pt x="3228818" y="3633560"/>
                </a:lnTo>
                <a:cubicBezTo>
                  <a:pt x="3046859" y="3898290"/>
                  <a:pt x="2877721" y="4148961"/>
                  <a:pt x="2790340" y="4388387"/>
                </a:cubicBezTo>
                <a:cubicBezTo>
                  <a:pt x="2727025" y="4561912"/>
                  <a:pt x="2413489" y="4820231"/>
                  <a:pt x="2266167" y="4820231"/>
                </a:cubicBezTo>
                <a:cubicBezTo>
                  <a:pt x="2221971" y="4820231"/>
                  <a:pt x="2157981" y="4799876"/>
                  <a:pt x="2087694" y="4765238"/>
                </a:cubicBezTo>
                <a:cubicBezTo>
                  <a:pt x="2084208" y="4757591"/>
                  <a:pt x="2080159" y="4748932"/>
                  <a:pt x="2075773" y="4739485"/>
                </a:cubicBezTo>
                <a:close/>
                <a:moveTo>
                  <a:pt x="3241189" y="3626025"/>
                </a:moveTo>
                <a:cubicBezTo>
                  <a:pt x="3243438" y="3622764"/>
                  <a:pt x="3245800" y="3619390"/>
                  <a:pt x="3248049" y="3616129"/>
                </a:cubicBezTo>
                <a:cubicBezTo>
                  <a:pt x="3252210" y="3616017"/>
                  <a:pt x="3256258" y="3615792"/>
                  <a:pt x="3260307" y="3615679"/>
                </a:cubicBezTo>
                <a:cubicBezTo>
                  <a:pt x="3258058" y="3619166"/>
                  <a:pt x="3255809" y="3622652"/>
                  <a:pt x="3253559" y="3626025"/>
                </a:cubicBezTo>
                <a:lnTo>
                  <a:pt x="3241189" y="3626025"/>
                </a:lnTo>
                <a:close/>
                <a:moveTo>
                  <a:pt x="3272340" y="3607582"/>
                </a:moveTo>
                <a:cubicBezTo>
                  <a:pt x="3274589" y="3604096"/>
                  <a:pt x="3276839" y="3600610"/>
                  <a:pt x="3279200" y="3597123"/>
                </a:cubicBezTo>
                <a:cubicBezTo>
                  <a:pt x="3283249" y="3596786"/>
                  <a:pt x="3287297" y="3596561"/>
                  <a:pt x="3291346" y="3596224"/>
                </a:cubicBezTo>
                <a:cubicBezTo>
                  <a:pt x="3289097" y="3599822"/>
                  <a:pt x="3286847" y="3603534"/>
                  <a:pt x="3284598" y="3607132"/>
                </a:cubicBezTo>
                <a:cubicBezTo>
                  <a:pt x="3280550" y="3607245"/>
                  <a:pt x="3276501" y="3607357"/>
                  <a:pt x="3272340" y="3607582"/>
                </a:cubicBezTo>
                <a:close/>
                <a:moveTo>
                  <a:pt x="3298206" y="3595662"/>
                </a:moveTo>
                <a:cubicBezTo>
                  <a:pt x="3302367" y="3595324"/>
                  <a:pt x="3306415" y="3594987"/>
                  <a:pt x="3310576" y="3594762"/>
                </a:cubicBezTo>
                <a:cubicBezTo>
                  <a:pt x="3308327" y="3598698"/>
                  <a:pt x="3306078" y="3602521"/>
                  <a:pt x="3303829" y="3606458"/>
                </a:cubicBezTo>
                <a:cubicBezTo>
                  <a:pt x="3299780" y="3606570"/>
                  <a:pt x="3295619" y="3606795"/>
                  <a:pt x="3291458" y="3606907"/>
                </a:cubicBezTo>
                <a:cubicBezTo>
                  <a:pt x="3293708" y="3603084"/>
                  <a:pt x="3295956" y="3599373"/>
                  <a:pt x="3298206" y="3595662"/>
                </a:cubicBezTo>
                <a:close/>
                <a:moveTo>
                  <a:pt x="3317324" y="3594200"/>
                </a:moveTo>
                <a:cubicBezTo>
                  <a:pt x="3321597" y="3593862"/>
                  <a:pt x="3325758" y="3593525"/>
                  <a:pt x="3329807" y="3593187"/>
                </a:cubicBezTo>
                <a:cubicBezTo>
                  <a:pt x="3327558" y="3597348"/>
                  <a:pt x="3325196" y="3601509"/>
                  <a:pt x="3322947" y="3605558"/>
                </a:cubicBezTo>
                <a:cubicBezTo>
                  <a:pt x="3318786" y="3605670"/>
                  <a:pt x="3314625" y="3605895"/>
                  <a:pt x="3310351" y="3606008"/>
                </a:cubicBezTo>
                <a:cubicBezTo>
                  <a:pt x="3312713" y="3602184"/>
                  <a:pt x="3314962" y="3598136"/>
                  <a:pt x="3317324" y="3594200"/>
                </a:cubicBezTo>
                <a:close/>
                <a:moveTo>
                  <a:pt x="3321935" y="3586215"/>
                </a:moveTo>
                <a:cubicBezTo>
                  <a:pt x="3324184" y="3582279"/>
                  <a:pt x="3326545" y="3578343"/>
                  <a:pt x="3328795" y="3574519"/>
                </a:cubicBezTo>
                <a:cubicBezTo>
                  <a:pt x="3332956" y="3574069"/>
                  <a:pt x="3337004" y="3573507"/>
                  <a:pt x="3340940" y="3573057"/>
                </a:cubicBezTo>
                <a:cubicBezTo>
                  <a:pt x="3338691" y="3577105"/>
                  <a:pt x="3336442" y="3581154"/>
                  <a:pt x="3334193" y="3585315"/>
                </a:cubicBezTo>
                <a:cubicBezTo>
                  <a:pt x="3330144" y="3585540"/>
                  <a:pt x="3326096" y="3585877"/>
                  <a:pt x="3321935" y="3586215"/>
                </a:cubicBezTo>
                <a:close/>
                <a:moveTo>
                  <a:pt x="3347688" y="3572158"/>
                </a:moveTo>
                <a:cubicBezTo>
                  <a:pt x="3351849" y="3571708"/>
                  <a:pt x="3356010" y="3571145"/>
                  <a:pt x="3360058" y="3570696"/>
                </a:cubicBezTo>
                <a:cubicBezTo>
                  <a:pt x="3357809" y="3575081"/>
                  <a:pt x="3355560" y="3579355"/>
                  <a:pt x="3353311" y="3583741"/>
                </a:cubicBezTo>
                <a:cubicBezTo>
                  <a:pt x="3349262" y="3584078"/>
                  <a:pt x="3345101" y="3584416"/>
                  <a:pt x="3340828" y="3584753"/>
                </a:cubicBezTo>
                <a:cubicBezTo>
                  <a:pt x="3343077" y="3580479"/>
                  <a:pt x="3345439" y="3576319"/>
                  <a:pt x="3347688" y="3572158"/>
                </a:cubicBezTo>
                <a:close/>
                <a:moveTo>
                  <a:pt x="3352299" y="3563723"/>
                </a:moveTo>
                <a:cubicBezTo>
                  <a:pt x="3354548" y="3559562"/>
                  <a:pt x="3356910" y="3555401"/>
                  <a:pt x="3359159" y="3551240"/>
                </a:cubicBezTo>
                <a:cubicBezTo>
                  <a:pt x="3363207" y="3550565"/>
                  <a:pt x="3367256" y="3549891"/>
                  <a:pt x="3371192" y="3549216"/>
                </a:cubicBezTo>
                <a:cubicBezTo>
                  <a:pt x="3368943" y="3553489"/>
                  <a:pt x="3366693" y="3557875"/>
                  <a:pt x="3364444" y="3562149"/>
                </a:cubicBezTo>
                <a:cubicBezTo>
                  <a:pt x="3360396" y="3562711"/>
                  <a:pt x="3356460" y="3563273"/>
                  <a:pt x="3352299" y="3563723"/>
                </a:cubicBezTo>
                <a:close/>
                <a:moveTo>
                  <a:pt x="3363882" y="3542806"/>
                </a:moveTo>
                <a:cubicBezTo>
                  <a:pt x="3366131" y="3538757"/>
                  <a:pt x="3368380" y="3534708"/>
                  <a:pt x="3370517" y="3530660"/>
                </a:cubicBezTo>
                <a:cubicBezTo>
                  <a:pt x="3374453" y="3529873"/>
                  <a:pt x="3378277" y="3528973"/>
                  <a:pt x="3382100" y="3528186"/>
                </a:cubicBezTo>
                <a:cubicBezTo>
                  <a:pt x="3379964" y="3532347"/>
                  <a:pt x="3377715" y="3536620"/>
                  <a:pt x="3375578" y="3540781"/>
                </a:cubicBezTo>
                <a:cubicBezTo>
                  <a:pt x="3371754" y="3541456"/>
                  <a:pt x="3367818" y="3542131"/>
                  <a:pt x="3363882" y="3542806"/>
                </a:cubicBezTo>
                <a:close/>
                <a:moveTo>
                  <a:pt x="3389073" y="3526724"/>
                </a:moveTo>
                <a:cubicBezTo>
                  <a:pt x="3393121" y="3525824"/>
                  <a:pt x="3397058" y="3525037"/>
                  <a:pt x="3400881" y="3524137"/>
                </a:cubicBezTo>
                <a:cubicBezTo>
                  <a:pt x="3398632" y="3528636"/>
                  <a:pt x="3396495" y="3533134"/>
                  <a:pt x="3394246" y="3537633"/>
                </a:cubicBezTo>
                <a:cubicBezTo>
                  <a:pt x="3390310" y="3538307"/>
                  <a:pt x="3386374" y="3538982"/>
                  <a:pt x="3382325" y="3539657"/>
                </a:cubicBezTo>
                <a:cubicBezTo>
                  <a:pt x="3384574" y="3535383"/>
                  <a:pt x="3386824" y="3530997"/>
                  <a:pt x="3389073" y="3526724"/>
                </a:cubicBezTo>
                <a:close/>
                <a:moveTo>
                  <a:pt x="3393571" y="3518064"/>
                </a:moveTo>
                <a:cubicBezTo>
                  <a:pt x="3395820" y="3513791"/>
                  <a:pt x="3397957" y="3509518"/>
                  <a:pt x="3400206" y="3505244"/>
                </a:cubicBezTo>
                <a:cubicBezTo>
                  <a:pt x="3404030" y="3504232"/>
                  <a:pt x="3407854" y="3503220"/>
                  <a:pt x="3411677" y="3502208"/>
                </a:cubicBezTo>
                <a:cubicBezTo>
                  <a:pt x="3409540" y="3506706"/>
                  <a:pt x="3407291" y="3511092"/>
                  <a:pt x="3405155" y="3515590"/>
                </a:cubicBezTo>
                <a:cubicBezTo>
                  <a:pt x="3401331" y="3516378"/>
                  <a:pt x="3397507" y="3517165"/>
                  <a:pt x="3393571" y="3518064"/>
                </a:cubicBezTo>
                <a:close/>
                <a:moveTo>
                  <a:pt x="3418537" y="3500296"/>
                </a:moveTo>
                <a:cubicBezTo>
                  <a:pt x="3422473" y="3499171"/>
                  <a:pt x="3426409" y="3498159"/>
                  <a:pt x="3430233" y="3497035"/>
                </a:cubicBezTo>
                <a:cubicBezTo>
                  <a:pt x="3427984" y="3501758"/>
                  <a:pt x="3425847" y="3506594"/>
                  <a:pt x="3423598" y="3511317"/>
                </a:cubicBezTo>
                <a:cubicBezTo>
                  <a:pt x="3419774" y="3512217"/>
                  <a:pt x="3415838" y="3513116"/>
                  <a:pt x="3411790" y="3514016"/>
                </a:cubicBezTo>
                <a:cubicBezTo>
                  <a:pt x="3414039" y="3509405"/>
                  <a:pt x="3416288" y="3504794"/>
                  <a:pt x="3418537" y="3500296"/>
                </a:cubicBezTo>
                <a:close/>
                <a:moveTo>
                  <a:pt x="3436981" y="3495010"/>
                </a:moveTo>
                <a:cubicBezTo>
                  <a:pt x="3441029" y="3493886"/>
                  <a:pt x="3444965" y="3492649"/>
                  <a:pt x="3448789" y="3491524"/>
                </a:cubicBezTo>
                <a:cubicBezTo>
                  <a:pt x="3446540" y="3496585"/>
                  <a:pt x="3444290" y="3501758"/>
                  <a:pt x="3442041" y="3506818"/>
                </a:cubicBezTo>
                <a:cubicBezTo>
                  <a:pt x="3438105" y="3507831"/>
                  <a:pt x="3434169" y="3508730"/>
                  <a:pt x="3430121" y="3509742"/>
                </a:cubicBezTo>
                <a:cubicBezTo>
                  <a:pt x="3432482" y="3504794"/>
                  <a:pt x="3434732" y="3499959"/>
                  <a:pt x="3436981" y="3495010"/>
                </a:cubicBezTo>
                <a:close/>
                <a:moveTo>
                  <a:pt x="3441254" y="3485901"/>
                </a:moveTo>
                <a:cubicBezTo>
                  <a:pt x="3443503" y="3481178"/>
                  <a:pt x="3445640" y="3476342"/>
                  <a:pt x="3447889" y="3471619"/>
                </a:cubicBezTo>
                <a:cubicBezTo>
                  <a:pt x="3451825" y="3470269"/>
                  <a:pt x="3455649" y="3468920"/>
                  <a:pt x="3459360" y="3467683"/>
                </a:cubicBezTo>
                <a:cubicBezTo>
                  <a:pt x="3457223" y="3472631"/>
                  <a:pt x="3454974" y="3477579"/>
                  <a:pt x="3452837" y="3482528"/>
                </a:cubicBezTo>
                <a:cubicBezTo>
                  <a:pt x="3449014" y="3483652"/>
                  <a:pt x="3445190" y="3484777"/>
                  <a:pt x="3441254" y="3485901"/>
                </a:cubicBezTo>
                <a:close/>
                <a:moveTo>
                  <a:pt x="3452275" y="3462060"/>
                </a:moveTo>
                <a:cubicBezTo>
                  <a:pt x="3454412" y="3457449"/>
                  <a:pt x="3456548" y="3452838"/>
                  <a:pt x="3458685" y="3448227"/>
                </a:cubicBezTo>
                <a:cubicBezTo>
                  <a:pt x="3462509" y="3446765"/>
                  <a:pt x="3466220" y="3445191"/>
                  <a:pt x="3469819" y="3443729"/>
                </a:cubicBezTo>
                <a:cubicBezTo>
                  <a:pt x="3467682" y="3448565"/>
                  <a:pt x="3465658" y="3453288"/>
                  <a:pt x="3463521" y="3458124"/>
                </a:cubicBezTo>
                <a:cubicBezTo>
                  <a:pt x="3459810" y="3459361"/>
                  <a:pt x="3456099" y="3460710"/>
                  <a:pt x="3452275" y="3462060"/>
                </a:cubicBezTo>
                <a:close/>
                <a:moveTo>
                  <a:pt x="3463409" y="3437881"/>
                </a:moveTo>
                <a:cubicBezTo>
                  <a:pt x="3465433" y="3433383"/>
                  <a:pt x="3467569" y="3428997"/>
                  <a:pt x="3469594" y="3424498"/>
                </a:cubicBezTo>
                <a:cubicBezTo>
                  <a:pt x="3473192" y="3422811"/>
                  <a:pt x="3476791" y="3421237"/>
                  <a:pt x="3480277" y="3419550"/>
                </a:cubicBezTo>
                <a:cubicBezTo>
                  <a:pt x="3478253" y="3424161"/>
                  <a:pt x="3476229" y="3428772"/>
                  <a:pt x="3474205" y="3433495"/>
                </a:cubicBezTo>
                <a:cubicBezTo>
                  <a:pt x="3470718" y="3434957"/>
                  <a:pt x="3467120" y="3436419"/>
                  <a:pt x="3463409" y="3437881"/>
                </a:cubicBezTo>
                <a:close/>
                <a:moveTo>
                  <a:pt x="3474205" y="3414377"/>
                </a:moveTo>
                <a:cubicBezTo>
                  <a:pt x="3476341" y="3409766"/>
                  <a:pt x="3478365" y="3405268"/>
                  <a:pt x="3480502" y="3400657"/>
                </a:cubicBezTo>
                <a:cubicBezTo>
                  <a:pt x="3483988" y="3398858"/>
                  <a:pt x="3487475" y="3397058"/>
                  <a:pt x="3490849" y="3395259"/>
                </a:cubicBezTo>
                <a:cubicBezTo>
                  <a:pt x="3488824" y="3399982"/>
                  <a:pt x="3486688" y="3404706"/>
                  <a:pt x="3484663" y="3409429"/>
                </a:cubicBezTo>
                <a:cubicBezTo>
                  <a:pt x="3481290" y="3411116"/>
                  <a:pt x="3477803" y="3412803"/>
                  <a:pt x="3474205" y="3414377"/>
                </a:cubicBezTo>
                <a:close/>
                <a:moveTo>
                  <a:pt x="3485338" y="3389973"/>
                </a:moveTo>
                <a:cubicBezTo>
                  <a:pt x="3487475" y="3385250"/>
                  <a:pt x="3489724" y="3380414"/>
                  <a:pt x="3491861" y="3375691"/>
                </a:cubicBezTo>
                <a:cubicBezTo>
                  <a:pt x="3495234" y="3373779"/>
                  <a:pt x="3498496" y="3371867"/>
                  <a:pt x="3501757" y="3369956"/>
                </a:cubicBezTo>
                <a:cubicBezTo>
                  <a:pt x="3499620" y="3374904"/>
                  <a:pt x="3497484" y="3379852"/>
                  <a:pt x="3495347" y="3384688"/>
                </a:cubicBezTo>
                <a:cubicBezTo>
                  <a:pt x="3492198" y="3386487"/>
                  <a:pt x="3488824" y="3388287"/>
                  <a:pt x="3485338" y="3389973"/>
                </a:cubicBezTo>
                <a:close/>
                <a:moveTo>
                  <a:pt x="3496584" y="3365457"/>
                </a:moveTo>
                <a:cubicBezTo>
                  <a:pt x="3498721" y="3360846"/>
                  <a:pt x="3500857" y="3356123"/>
                  <a:pt x="3502882" y="3351512"/>
                </a:cubicBezTo>
                <a:cubicBezTo>
                  <a:pt x="3506031" y="3349488"/>
                  <a:pt x="3509292" y="3347464"/>
                  <a:pt x="3512328" y="3345440"/>
                </a:cubicBezTo>
                <a:cubicBezTo>
                  <a:pt x="3510304" y="3350275"/>
                  <a:pt x="3508167" y="3354998"/>
                  <a:pt x="3506143" y="3359834"/>
                </a:cubicBezTo>
                <a:cubicBezTo>
                  <a:pt x="3503107" y="3361634"/>
                  <a:pt x="3499845" y="3363545"/>
                  <a:pt x="3496584" y="3365457"/>
                </a:cubicBezTo>
                <a:close/>
                <a:moveTo>
                  <a:pt x="3507830" y="3340604"/>
                </a:moveTo>
                <a:cubicBezTo>
                  <a:pt x="3509854" y="3336105"/>
                  <a:pt x="3511878" y="3331607"/>
                  <a:pt x="3513903" y="3327109"/>
                </a:cubicBezTo>
                <a:cubicBezTo>
                  <a:pt x="3516939" y="3324972"/>
                  <a:pt x="3519976" y="3322835"/>
                  <a:pt x="3522900" y="3320811"/>
                </a:cubicBezTo>
                <a:cubicBezTo>
                  <a:pt x="3520875" y="3325422"/>
                  <a:pt x="3518963" y="3330145"/>
                  <a:pt x="3516939" y="3334756"/>
                </a:cubicBezTo>
                <a:cubicBezTo>
                  <a:pt x="3514015" y="3336668"/>
                  <a:pt x="3510979" y="3338579"/>
                  <a:pt x="3507830" y="3340604"/>
                </a:cubicBezTo>
                <a:close/>
                <a:moveTo>
                  <a:pt x="3531221" y="3314738"/>
                </a:moveTo>
                <a:cubicBezTo>
                  <a:pt x="3534370" y="3312377"/>
                  <a:pt x="3537407" y="3310127"/>
                  <a:pt x="3540555" y="3307766"/>
                </a:cubicBezTo>
                <a:cubicBezTo>
                  <a:pt x="3538531" y="3312714"/>
                  <a:pt x="3536507" y="3317774"/>
                  <a:pt x="3534483" y="3322723"/>
                </a:cubicBezTo>
                <a:cubicBezTo>
                  <a:pt x="3531334" y="3324859"/>
                  <a:pt x="3528185" y="3327109"/>
                  <a:pt x="3525036" y="3329245"/>
                </a:cubicBezTo>
                <a:cubicBezTo>
                  <a:pt x="3527061" y="3324409"/>
                  <a:pt x="3529197" y="3319574"/>
                  <a:pt x="3531221" y="3314738"/>
                </a:cubicBezTo>
                <a:close/>
                <a:moveTo>
                  <a:pt x="3536170" y="3303155"/>
                </a:moveTo>
                <a:cubicBezTo>
                  <a:pt x="3538194" y="3298431"/>
                  <a:pt x="3540106" y="3293821"/>
                  <a:pt x="3542130" y="3289097"/>
                </a:cubicBezTo>
                <a:cubicBezTo>
                  <a:pt x="3545166" y="3286736"/>
                  <a:pt x="3548090" y="3284262"/>
                  <a:pt x="3551014" y="3281900"/>
                </a:cubicBezTo>
                <a:cubicBezTo>
                  <a:pt x="3549102" y="3286736"/>
                  <a:pt x="3547191" y="3291459"/>
                  <a:pt x="3545166" y="3296295"/>
                </a:cubicBezTo>
                <a:cubicBezTo>
                  <a:pt x="3542243" y="3298544"/>
                  <a:pt x="3539206" y="3300793"/>
                  <a:pt x="3536170" y="3303155"/>
                </a:cubicBezTo>
                <a:close/>
                <a:moveTo>
                  <a:pt x="3559336" y="3274703"/>
                </a:moveTo>
                <a:cubicBezTo>
                  <a:pt x="3562485" y="3272004"/>
                  <a:pt x="3565521" y="3269304"/>
                  <a:pt x="3568558" y="3266718"/>
                </a:cubicBezTo>
                <a:cubicBezTo>
                  <a:pt x="3566646" y="3271891"/>
                  <a:pt x="3564734" y="3276952"/>
                  <a:pt x="3562710" y="3282125"/>
                </a:cubicBezTo>
                <a:cubicBezTo>
                  <a:pt x="3559674" y="3284711"/>
                  <a:pt x="3556525" y="3287298"/>
                  <a:pt x="3553376" y="3289772"/>
                </a:cubicBezTo>
                <a:cubicBezTo>
                  <a:pt x="3555400" y="3284711"/>
                  <a:pt x="3557312" y="3279763"/>
                  <a:pt x="3559336" y="3274703"/>
                </a:cubicBezTo>
                <a:close/>
                <a:moveTo>
                  <a:pt x="3576880" y="3259183"/>
                </a:moveTo>
                <a:cubicBezTo>
                  <a:pt x="3580141" y="3256147"/>
                  <a:pt x="3583290" y="3253110"/>
                  <a:pt x="3586439" y="3250187"/>
                </a:cubicBezTo>
                <a:cubicBezTo>
                  <a:pt x="3584527" y="3255584"/>
                  <a:pt x="3582615" y="3260983"/>
                  <a:pt x="3580591" y="3266381"/>
                </a:cubicBezTo>
                <a:cubicBezTo>
                  <a:pt x="3577442" y="3269304"/>
                  <a:pt x="3574181" y="3272228"/>
                  <a:pt x="3570807" y="3275153"/>
                </a:cubicBezTo>
                <a:cubicBezTo>
                  <a:pt x="3572832" y="3269754"/>
                  <a:pt x="3574856" y="3264469"/>
                  <a:pt x="3576880" y="3259183"/>
                </a:cubicBezTo>
                <a:close/>
                <a:moveTo>
                  <a:pt x="3594761" y="3241752"/>
                </a:moveTo>
                <a:cubicBezTo>
                  <a:pt x="3598022" y="3238378"/>
                  <a:pt x="3601059" y="3235117"/>
                  <a:pt x="3604095" y="3231743"/>
                </a:cubicBezTo>
                <a:cubicBezTo>
                  <a:pt x="3602183" y="3237366"/>
                  <a:pt x="3600272" y="3242989"/>
                  <a:pt x="3598360" y="3248612"/>
                </a:cubicBezTo>
                <a:cubicBezTo>
                  <a:pt x="3595211" y="3251873"/>
                  <a:pt x="3592062" y="3255247"/>
                  <a:pt x="3588688" y="3258508"/>
                </a:cubicBezTo>
                <a:cubicBezTo>
                  <a:pt x="3590825" y="3252998"/>
                  <a:pt x="3592849" y="3247375"/>
                  <a:pt x="3594761" y="3241752"/>
                </a:cubicBezTo>
                <a:close/>
                <a:moveTo>
                  <a:pt x="3612867" y="3222072"/>
                </a:moveTo>
                <a:cubicBezTo>
                  <a:pt x="3616691" y="3217573"/>
                  <a:pt x="3620402" y="3213075"/>
                  <a:pt x="3623776" y="3208576"/>
                </a:cubicBezTo>
                <a:cubicBezTo>
                  <a:pt x="3621976" y="3214199"/>
                  <a:pt x="3620177" y="3219822"/>
                  <a:pt x="3618490" y="3225333"/>
                </a:cubicBezTo>
                <a:cubicBezTo>
                  <a:pt x="3614891" y="3230056"/>
                  <a:pt x="3611068" y="3234780"/>
                  <a:pt x="3607019" y="3239390"/>
                </a:cubicBezTo>
                <a:cubicBezTo>
                  <a:pt x="3608931" y="3233655"/>
                  <a:pt x="3610842" y="3227919"/>
                  <a:pt x="3612867" y="3222072"/>
                </a:cubicBezTo>
                <a:close/>
                <a:moveTo>
                  <a:pt x="3633222" y="3195419"/>
                </a:moveTo>
                <a:cubicBezTo>
                  <a:pt x="3637270" y="3189346"/>
                  <a:pt x="3641094" y="3183273"/>
                  <a:pt x="3644355" y="3177200"/>
                </a:cubicBezTo>
                <a:cubicBezTo>
                  <a:pt x="3640869" y="3188559"/>
                  <a:pt x="3635359" y="3199917"/>
                  <a:pt x="3628161" y="3211275"/>
                </a:cubicBezTo>
                <a:cubicBezTo>
                  <a:pt x="3629848" y="3206102"/>
                  <a:pt x="3631535" y="3200817"/>
                  <a:pt x="3633222" y="3195419"/>
                </a:cubicBezTo>
                <a:close/>
                <a:moveTo>
                  <a:pt x="3668759" y="3114336"/>
                </a:moveTo>
                <a:cubicBezTo>
                  <a:pt x="3671458" y="3109387"/>
                  <a:pt x="3674720" y="3104439"/>
                  <a:pt x="3678431" y="3099379"/>
                </a:cubicBezTo>
                <a:cubicBezTo>
                  <a:pt x="3675956" y="3108150"/>
                  <a:pt x="3673595" y="3117035"/>
                  <a:pt x="3671121" y="3125807"/>
                </a:cubicBezTo>
                <a:cubicBezTo>
                  <a:pt x="3667859" y="3129630"/>
                  <a:pt x="3664823" y="3133341"/>
                  <a:pt x="3662124" y="3137053"/>
                </a:cubicBezTo>
                <a:cubicBezTo>
                  <a:pt x="3664261" y="3129518"/>
                  <a:pt x="3666510" y="3121983"/>
                  <a:pt x="3668759" y="3114336"/>
                </a:cubicBezTo>
                <a:close/>
                <a:moveTo>
                  <a:pt x="3686303" y="3089482"/>
                </a:moveTo>
                <a:cubicBezTo>
                  <a:pt x="3688664" y="3086783"/>
                  <a:pt x="3691139" y="3083972"/>
                  <a:pt x="3693725" y="3081272"/>
                </a:cubicBezTo>
                <a:cubicBezTo>
                  <a:pt x="3691139" y="3091056"/>
                  <a:pt x="3688552" y="3100728"/>
                  <a:pt x="3686078" y="3110512"/>
                </a:cubicBezTo>
                <a:cubicBezTo>
                  <a:pt x="3683379" y="3112986"/>
                  <a:pt x="3680905" y="3115573"/>
                  <a:pt x="3678431" y="3118047"/>
                </a:cubicBezTo>
                <a:cubicBezTo>
                  <a:pt x="3681017" y="3108488"/>
                  <a:pt x="3683716" y="3098929"/>
                  <a:pt x="3686303" y="3089482"/>
                </a:cubicBezTo>
                <a:close/>
                <a:moveTo>
                  <a:pt x="3700698" y="3074075"/>
                </a:moveTo>
                <a:cubicBezTo>
                  <a:pt x="3703284" y="3071489"/>
                  <a:pt x="3705983" y="3069014"/>
                  <a:pt x="3708795" y="3066428"/>
                </a:cubicBezTo>
                <a:cubicBezTo>
                  <a:pt x="3706321" y="3076662"/>
                  <a:pt x="3703734" y="3086895"/>
                  <a:pt x="3701260" y="3097129"/>
                </a:cubicBezTo>
                <a:cubicBezTo>
                  <a:pt x="3698336" y="3099491"/>
                  <a:pt x="3695524" y="3101965"/>
                  <a:pt x="3692825" y="3104327"/>
                </a:cubicBezTo>
                <a:cubicBezTo>
                  <a:pt x="3695412" y="3094206"/>
                  <a:pt x="3697998" y="3084197"/>
                  <a:pt x="3700698" y="3074075"/>
                </a:cubicBezTo>
                <a:close/>
                <a:moveTo>
                  <a:pt x="3715205" y="3060580"/>
                </a:moveTo>
                <a:cubicBezTo>
                  <a:pt x="3717454" y="3058556"/>
                  <a:pt x="3719816" y="3056532"/>
                  <a:pt x="3722177" y="3054507"/>
                </a:cubicBezTo>
                <a:cubicBezTo>
                  <a:pt x="3719703" y="3065078"/>
                  <a:pt x="3717229" y="3075650"/>
                  <a:pt x="3714755" y="3086221"/>
                </a:cubicBezTo>
                <a:cubicBezTo>
                  <a:pt x="3712281" y="3088133"/>
                  <a:pt x="3709807" y="3090044"/>
                  <a:pt x="3707445" y="3091956"/>
                </a:cubicBezTo>
                <a:cubicBezTo>
                  <a:pt x="3710032" y="3081498"/>
                  <a:pt x="3712618" y="3071039"/>
                  <a:pt x="3715205" y="3060580"/>
                </a:cubicBezTo>
                <a:close/>
                <a:moveTo>
                  <a:pt x="3728363" y="3049447"/>
                </a:moveTo>
                <a:cubicBezTo>
                  <a:pt x="3730724" y="3047535"/>
                  <a:pt x="3733198" y="3045510"/>
                  <a:pt x="3735672" y="3043599"/>
                </a:cubicBezTo>
                <a:cubicBezTo>
                  <a:pt x="3733311" y="3054395"/>
                  <a:pt x="3730949" y="3065303"/>
                  <a:pt x="3728587" y="3076099"/>
                </a:cubicBezTo>
                <a:cubicBezTo>
                  <a:pt x="3726001" y="3078011"/>
                  <a:pt x="3723414" y="3079810"/>
                  <a:pt x="3720828" y="3081722"/>
                </a:cubicBezTo>
                <a:cubicBezTo>
                  <a:pt x="3723302" y="3070926"/>
                  <a:pt x="3725888" y="3060130"/>
                  <a:pt x="3728363" y="3049447"/>
                </a:cubicBezTo>
                <a:close/>
                <a:moveTo>
                  <a:pt x="3741633" y="3038988"/>
                </a:moveTo>
                <a:cubicBezTo>
                  <a:pt x="3744107" y="3037076"/>
                  <a:pt x="3746581" y="3035277"/>
                  <a:pt x="3749055" y="3033365"/>
                </a:cubicBezTo>
                <a:cubicBezTo>
                  <a:pt x="3746806" y="3044498"/>
                  <a:pt x="3744444" y="3055520"/>
                  <a:pt x="3742195" y="3066653"/>
                </a:cubicBezTo>
                <a:cubicBezTo>
                  <a:pt x="3739496" y="3068452"/>
                  <a:pt x="3736910" y="3070252"/>
                  <a:pt x="3734323" y="3072051"/>
                </a:cubicBezTo>
                <a:cubicBezTo>
                  <a:pt x="3736797" y="3060917"/>
                  <a:pt x="3739271" y="3049897"/>
                  <a:pt x="3741633" y="3038988"/>
                </a:cubicBezTo>
                <a:close/>
                <a:moveTo>
                  <a:pt x="3754903" y="3029092"/>
                </a:moveTo>
                <a:cubicBezTo>
                  <a:pt x="3757377" y="3027292"/>
                  <a:pt x="3759851" y="3025493"/>
                  <a:pt x="3762438" y="3023693"/>
                </a:cubicBezTo>
                <a:cubicBezTo>
                  <a:pt x="3760301" y="3034939"/>
                  <a:pt x="3758052" y="3046298"/>
                  <a:pt x="3755915" y="3057544"/>
                </a:cubicBezTo>
                <a:cubicBezTo>
                  <a:pt x="3753216" y="3059231"/>
                  <a:pt x="3750517" y="3061030"/>
                  <a:pt x="3747930" y="3062717"/>
                </a:cubicBezTo>
                <a:cubicBezTo>
                  <a:pt x="3750292" y="3051583"/>
                  <a:pt x="3752654" y="3040337"/>
                  <a:pt x="3754903" y="3029092"/>
                </a:cubicBezTo>
                <a:close/>
                <a:moveTo>
                  <a:pt x="3768061" y="3019757"/>
                </a:moveTo>
                <a:cubicBezTo>
                  <a:pt x="4007599" y="2854217"/>
                  <a:pt x="4567422" y="2659775"/>
                  <a:pt x="4677631" y="2639645"/>
                </a:cubicBezTo>
                <a:cubicBezTo>
                  <a:pt x="4682692" y="2638745"/>
                  <a:pt x="4716767" y="2638183"/>
                  <a:pt x="4722840" y="2638183"/>
                </a:cubicBezTo>
                <a:cubicBezTo>
                  <a:pt x="4782668" y="2638183"/>
                  <a:pt x="5136690" y="2695875"/>
                  <a:pt x="5173352" y="2769535"/>
                </a:cubicBezTo>
                <a:cubicBezTo>
                  <a:pt x="5198093" y="2819355"/>
                  <a:pt x="5323822" y="2876709"/>
                  <a:pt x="5445279" y="2932264"/>
                </a:cubicBezTo>
                <a:cubicBezTo>
                  <a:pt x="5563024" y="2986019"/>
                  <a:pt x="5684704" y="3041687"/>
                  <a:pt x="5696175" y="3083297"/>
                </a:cubicBezTo>
                <a:cubicBezTo>
                  <a:pt x="5722941" y="3180686"/>
                  <a:pt x="5921431" y="3277177"/>
                  <a:pt x="6131505" y="3379290"/>
                </a:cubicBezTo>
                <a:cubicBezTo>
                  <a:pt x="6186160" y="3405830"/>
                  <a:pt x="6241378" y="3432708"/>
                  <a:pt x="6293109" y="3459473"/>
                </a:cubicBezTo>
                <a:cubicBezTo>
                  <a:pt x="6293446" y="3460598"/>
                  <a:pt x="6293784" y="3461722"/>
                  <a:pt x="6294008" y="3462847"/>
                </a:cubicBezTo>
                <a:cubicBezTo>
                  <a:pt x="6243177" y="3438781"/>
                  <a:pt x="6188522" y="3414602"/>
                  <a:pt x="6132967" y="3389861"/>
                </a:cubicBezTo>
                <a:cubicBezTo>
                  <a:pt x="5929978" y="3299669"/>
                  <a:pt x="5720129" y="3206552"/>
                  <a:pt x="5696063" y="3119171"/>
                </a:cubicBezTo>
                <a:cubicBezTo>
                  <a:pt x="5684592" y="3077449"/>
                  <a:pt x="5566172" y="3027854"/>
                  <a:pt x="5440893" y="2975336"/>
                </a:cubicBezTo>
                <a:cubicBezTo>
                  <a:pt x="5318199" y="2923942"/>
                  <a:pt x="5191233" y="2870749"/>
                  <a:pt x="5169079" y="2826215"/>
                </a:cubicBezTo>
                <a:cubicBezTo>
                  <a:pt x="5132979" y="2753679"/>
                  <a:pt x="4763438" y="2701498"/>
                  <a:pt x="4716430" y="2701498"/>
                </a:cubicBezTo>
                <a:cubicBezTo>
                  <a:pt x="4711819" y="2701498"/>
                  <a:pt x="4676169" y="2701947"/>
                  <a:pt x="4670996" y="2702847"/>
                </a:cubicBezTo>
                <a:cubicBezTo>
                  <a:pt x="4579342" y="2719603"/>
                  <a:pt x="4010073" y="2896952"/>
                  <a:pt x="3761426" y="3053832"/>
                </a:cubicBezTo>
                <a:cubicBezTo>
                  <a:pt x="3763675" y="3042586"/>
                  <a:pt x="3765924" y="3031228"/>
                  <a:pt x="3768061" y="3019757"/>
                </a:cubicBezTo>
                <a:close/>
                <a:moveTo>
                  <a:pt x="6420188" y="3640870"/>
                </a:moveTo>
                <a:cubicBezTo>
                  <a:pt x="6428285" y="3664037"/>
                  <a:pt x="6435932" y="3686978"/>
                  <a:pt x="6443242" y="3709920"/>
                </a:cubicBezTo>
                <a:cubicBezTo>
                  <a:pt x="6511730" y="3926742"/>
                  <a:pt x="6671085" y="4212501"/>
                  <a:pt x="6849332" y="4437757"/>
                </a:cubicBezTo>
                <a:cubicBezTo>
                  <a:pt x="6968540" y="4588452"/>
                  <a:pt x="7198631" y="4841148"/>
                  <a:pt x="7400270" y="4841148"/>
                </a:cubicBezTo>
                <a:cubicBezTo>
                  <a:pt x="7615630" y="4841148"/>
                  <a:pt x="7900039" y="4548304"/>
                  <a:pt x="8132718" y="4252087"/>
                </a:cubicBezTo>
                <a:cubicBezTo>
                  <a:pt x="7938725" y="4507032"/>
                  <a:pt x="7633399" y="4866227"/>
                  <a:pt x="7394198" y="4866227"/>
                </a:cubicBezTo>
                <a:cubicBezTo>
                  <a:pt x="7242827" y="4866227"/>
                  <a:pt x="7047711" y="4719692"/>
                  <a:pt x="6844834" y="4453613"/>
                </a:cubicBezTo>
                <a:cubicBezTo>
                  <a:pt x="6671534" y="4226333"/>
                  <a:pt x="6513529" y="3933939"/>
                  <a:pt x="6442455" y="3708683"/>
                </a:cubicBezTo>
                <a:cubicBezTo>
                  <a:pt x="6435370" y="3686304"/>
                  <a:pt x="6427835" y="3663699"/>
                  <a:pt x="6420076" y="3641095"/>
                </a:cubicBezTo>
                <a:lnTo>
                  <a:pt x="6420188" y="3641095"/>
                </a:lnTo>
                <a:close/>
                <a:moveTo>
                  <a:pt x="9385739" y="4275028"/>
                </a:moveTo>
                <a:cubicBezTo>
                  <a:pt x="9517204" y="4544256"/>
                  <a:pt x="9653054" y="4822592"/>
                  <a:pt x="9725928" y="5087097"/>
                </a:cubicBezTo>
                <a:cubicBezTo>
                  <a:pt x="9762365" y="5219461"/>
                  <a:pt x="9865265" y="5392761"/>
                  <a:pt x="9964792" y="5560326"/>
                </a:cubicBezTo>
                <a:cubicBezTo>
                  <a:pt x="10030468" y="5670873"/>
                  <a:pt x="10098281" y="5785132"/>
                  <a:pt x="10146076" y="5886120"/>
                </a:cubicBezTo>
                <a:cubicBezTo>
                  <a:pt x="10250551" y="6106766"/>
                  <a:pt x="10502572" y="6271631"/>
                  <a:pt x="10658103" y="6271631"/>
                </a:cubicBezTo>
                <a:cubicBezTo>
                  <a:pt x="10671598" y="6271631"/>
                  <a:pt x="10697127" y="6270506"/>
                  <a:pt x="10711521" y="6267807"/>
                </a:cubicBezTo>
                <a:cubicBezTo>
                  <a:pt x="10872001" y="6238455"/>
                  <a:pt x="11078926" y="6053572"/>
                  <a:pt x="11279103" y="5760390"/>
                </a:cubicBezTo>
                <a:cubicBezTo>
                  <a:pt x="11387064" y="5602386"/>
                  <a:pt x="11481980" y="5429086"/>
                  <a:pt x="11552267" y="5265570"/>
                </a:cubicBezTo>
                <a:cubicBezTo>
                  <a:pt x="11551368" y="5269956"/>
                  <a:pt x="11550467" y="5274342"/>
                  <a:pt x="11549455" y="5278728"/>
                </a:cubicBezTo>
                <a:cubicBezTo>
                  <a:pt x="11478719" y="5455064"/>
                  <a:pt x="11381104" y="5642983"/>
                  <a:pt x="11270107" y="5812009"/>
                </a:cubicBezTo>
                <a:cubicBezTo>
                  <a:pt x="11073191" y="6112276"/>
                  <a:pt x="10866940" y="6301433"/>
                  <a:pt x="10704324" y="6331121"/>
                </a:cubicBezTo>
                <a:cubicBezTo>
                  <a:pt x="10689704" y="6333821"/>
                  <a:pt x="10664401" y="6334945"/>
                  <a:pt x="10651131" y="6334945"/>
                </a:cubicBezTo>
                <a:cubicBezTo>
                  <a:pt x="10498299" y="6334945"/>
                  <a:pt x="10247852" y="6166931"/>
                  <a:pt x="10141353" y="5942012"/>
                </a:cubicBezTo>
                <a:cubicBezTo>
                  <a:pt x="10094233" y="5842599"/>
                  <a:pt x="10030468" y="5730476"/>
                  <a:pt x="9968728" y="5622066"/>
                </a:cubicBezTo>
                <a:cubicBezTo>
                  <a:pt x="9867852" y="5444830"/>
                  <a:pt x="9763490" y="5261634"/>
                  <a:pt x="9725366" y="5122971"/>
                </a:cubicBezTo>
                <a:cubicBezTo>
                  <a:pt x="9649793" y="4848346"/>
                  <a:pt x="9516192" y="4560000"/>
                  <a:pt x="9387089" y="4280989"/>
                </a:cubicBezTo>
                <a:cubicBezTo>
                  <a:pt x="9377192" y="4259734"/>
                  <a:pt x="9367408" y="4238367"/>
                  <a:pt x="9357512" y="4216999"/>
                </a:cubicBezTo>
                <a:cubicBezTo>
                  <a:pt x="9366958" y="4236455"/>
                  <a:pt x="9376292" y="4255798"/>
                  <a:pt x="9385739" y="4275028"/>
                </a:cubicBezTo>
                <a:close/>
                <a:moveTo>
                  <a:pt x="11902803" y="4213063"/>
                </a:moveTo>
                <a:cubicBezTo>
                  <a:pt x="11902915" y="4212726"/>
                  <a:pt x="11903139" y="4212388"/>
                  <a:pt x="11903252" y="4211939"/>
                </a:cubicBezTo>
                <a:cubicBezTo>
                  <a:pt x="11903702" y="4211264"/>
                  <a:pt x="11904152" y="4210589"/>
                  <a:pt x="11904601" y="4209914"/>
                </a:cubicBezTo>
                <a:cubicBezTo>
                  <a:pt x="11904490" y="4210252"/>
                  <a:pt x="11904265" y="4210702"/>
                  <a:pt x="11904152" y="4211039"/>
                </a:cubicBezTo>
                <a:cubicBezTo>
                  <a:pt x="11903702" y="4211714"/>
                  <a:pt x="11903252" y="4212388"/>
                  <a:pt x="11902803" y="4213063"/>
                </a:cubicBezTo>
                <a:close/>
                <a:moveTo>
                  <a:pt x="11914161" y="4185960"/>
                </a:moveTo>
                <a:cubicBezTo>
                  <a:pt x="11914723" y="4184723"/>
                  <a:pt x="11915173" y="4183486"/>
                  <a:pt x="11915736" y="4182249"/>
                </a:cubicBezTo>
                <a:cubicBezTo>
                  <a:pt x="11916635" y="4181012"/>
                  <a:pt x="11917534" y="4179663"/>
                  <a:pt x="11918547" y="4178425"/>
                </a:cubicBezTo>
                <a:cubicBezTo>
                  <a:pt x="11917985" y="4179775"/>
                  <a:pt x="11917422" y="4181012"/>
                  <a:pt x="11916860" y="4182362"/>
                </a:cubicBezTo>
                <a:cubicBezTo>
                  <a:pt x="11915960" y="4183599"/>
                  <a:pt x="11915061" y="4184723"/>
                  <a:pt x="11914161" y="4185960"/>
                </a:cubicBezTo>
                <a:close/>
                <a:moveTo>
                  <a:pt x="11932829" y="4159082"/>
                </a:moveTo>
                <a:cubicBezTo>
                  <a:pt x="11933504" y="4158183"/>
                  <a:pt x="11934178" y="4157396"/>
                  <a:pt x="11934741" y="4156496"/>
                </a:cubicBezTo>
                <a:cubicBezTo>
                  <a:pt x="11934291" y="4157508"/>
                  <a:pt x="11933842" y="4158408"/>
                  <a:pt x="11933391" y="4159420"/>
                </a:cubicBezTo>
                <a:cubicBezTo>
                  <a:pt x="11932716" y="4160320"/>
                  <a:pt x="11932155" y="4161107"/>
                  <a:pt x="11931479" y="4162006"/>
                </a:cubicBezTo>
                <a:cubicBezTo>
                  <a:pt x="11932042" y="4160994"/>
                  <a:pt x="11932380" y="4160095"/>
                  <a:pt x="11932829" y="4159082"/>
                </a:cubicBezTo>
                <a:close/>
                <a:moveTo>
                  <a:pt x="11943063" y="4136366"/>
                </a:moveTo>
                <a:cubicBezTo>
                  <a:pt x="11943851" y="4134791"/>
                  <a:pt x="11944525" y="4133104"/>
                  <a:pt x="11945311" y="4131530"/>
                </a:cubicBezTo>
                <a:cubicBezTo>
                  <a:pt x="11946325" y="4130181"/>
                  <a:pt x="11947449" y="4128943"/>
                  <a:pt x="11948573" y="4127594"/>
                </a:cubicBezTo>
                <a:cubicBezTo>
                  <a:pt x="11947787" y="4129169"/>
                  <a:pt x="11946999" y="4130855"/>
                  <a:pt x="11946325" y="4132430"/>
                </a:cubicBezTo>
                <a:cubicBezTo>
                  <a:pt x="11945200" y="4133779"/>
                  <a:pt x="11944075" y="4135016"/>
                  <a:pt x="11943063" y="4136366"/>
                </a:cubicBezTo>
                <a:close/>
                <a:moveTo>
                  <a:pt x="11954534" y="4110950"/>
                </a:moveTo>
                <a:cubicBezTo>
                  <a:pt x="11955546" y="4108701"/>
                  <a:pt x="11956557" y="4106564"/>
                  <a:pt x="11957570" y="4104315"/>
                </a:cubicBezTo>
                <a:cubicBezTo>
                  <a:pt x="11959032" y="4102628"/>
                  <a:pt x="11960382" y="4101054"/>
                  <a:pt x="11961844" y="4099367"/>
                </a:cubicBezTo>
                <a:cubicBezTo>
                  <a:pt x="11960831" y="4101616"/>
                  <a:pt x="11959707" y="4103753"/>
                  <a:pt x="11958695" y="4106002"/>
                </a:cubicBezTo>
                <a:cubicBezTo>
                  <a:pt x="11957345" y="4107801"/>
                  <a:pt x="11955883" y="4109376"/>
                  <a:pt x="11954534" y="4110950"/>
                </a:cubicBezTo>
                <a:close/>
                <a:moveTo>
                  <a:pt x="11974552" y="4085534"/>
                </a:moveTo>
                <a:cubicBezTo>
                  <a:pt x="11975789" y="4084185"/>
                  <a:pt x="11976913" y="4082948"/>
                  <a:pt x="11978150" y="4081598"/>
                </a:cubicBezTo>
                <a:cubicBezTo>
                  <a:pt x="11977251" y="4083398"/>
                  <a:pt x="11976350" y="4085197"/>
                  <a:pt x="11975451" y="4086996"/>
                </a:cubicBezTo>
                <a:cubicBezTo>
                  <a:pt x="11974327" y="4088346"/>
                  <a:pt x="11973090" y="4089583"/>
                  <a:pt x="11971966" y="4090932"/>
                </a:cubicBezTo>
                <a:cubicBezTo>
                  <a:pt x="11972752" y="4089133"/>
                  <a:pt x="11973651" y="4087334"/>
                  <a:pt x="11974552" y="4085534"/>
                </a:cubicBezTo>
                <a:close/>
                <a:moveTo>
                  <a:pt x="11983548" y="4066866"/>
                </a:moveTo>
                <a:cubicBezTo>
                  <a:pt x="11984672" y="4064617"/>
                  <a:pt x="11985798" y="4062255"/>
                  <a:pt x="11986922" y="4060006"/>
                </a:cubicBezTo>
                <a:cubicBezTo>
                  <a:pt x="11988497" y="4058432"/>
                  <a:pt x="11989959" y="4056969"/>
                  <a:pt x="11991533" y="4055395"/>
                </a:cubicBezTo>
                <a:cubicBezTo>
                  <a:pt x="11990408" y="4057644"/>
                  <a:pt x="11989171" y="4060006"/>
                  <a:pt x="11988046" y="4062255"/>
                </a:cubicBezTo>
                <a:cubicBezTo>
                  <a:pt x="11986472" y="4063717"/>
                  <a:pt x="11985010" y="4065291"/>
                  <a:pt x="11983548" y="4066866"/>
                </a:cubicBezTo>
                <a:close/>
                <a:moveTo>
                  <a:pt x="12003791" y="4043362"/>
                </a:moveTo>
                <a:cubicBezTo>
                  <a:pt x="12005140" y="4042125"/>
                  <a:pt x="12006377" y="4040775"/>
                  <a:pt x="12007727" y="4039538"/>
                </a:cubicBezTo>
                <a:cubicBezTo>
                  <a:pt x="12006715" y="4041450"/>
                  <a:pt x="12005703" y="4043249"/>
                  <a:pt x="12004690" y="4045161"/>
                </a:cubicBezTo>
                <a:cubicBezTo>
                  <a:pt x="12003453" y="4046398"/>
                  <a:pt x="12002104" y="4047748"/>
                  <a:pt x="12000867" y="4048985"/>
                </a:cubicBezTo>
                <a:cubicBezTo>
                  <a:pt x="12001879" y="4047073"/>
                  <a:pt x="12002779" y="4045161"/>
                  <a:pt x="12003791" y="4043362"/>
                </a:cubicBezTo>
                <a:close/>
                <a:moveTo>
                  <a:pt x="12012676" y="4026156"/>
                </a:moveTo>
                <a:cubicBezTo>
                  <a:pt x="12013913" y="4023794"/>
                  <a:pt x="12015037" y="4021545"/>
                  <a:pt x="12016274" y="4019183"/>
                </a:cubicBezTo>
                <a:cubicBezTo>
                  <a:pt x="12017848" y="4017721"/>
                  <a:pt x="12019536" y="4016259"/>
                  <a:pt x="12021110" y="4014910"/>
                </a:cubicBezTo>
                <a:cubicBezTo>
                  <a:pt x="12019872" y="4017159"/>
                  <a:pt x="12018635" y="4019408"/>
                  <a:pt x="12017398" y="4021770"/>
                </a:cubicBezTo>
                <a:cubicBezTo>
                  <a:pt x="12015824" y="4023232"/>
                  <a:pt x="12014249" y="4024694"/>
                  <a:pt x="12012676" y="4026156"/>
                </a:cubicBezTo>
                <a:close/>
                <a:moveTo>
                  <a:pt x="12033143" y="4004339"/>
                </a:moveTo>
                <a:cubicBezTo>
                  <a:pt x="12034492" y="4003101"/>
                  <a:pt x="12035954" y="4001865"/>
                  <a:pt x="12037304" y="4000740"/>
                </a:cubicBezTo>
                <a:cubicBezTo>
                  <a:pt x="12036179" y="4002539"/>
                  <a:pt x="12035168" y="4004451"/>
                  <a:pt x="12034042" y="4006250"/>
                </a:cubicBezTo>
                <a:cubicBezTo>
                  <a:pt x="12032692" y="4007487"/>
                  <a:pt x="12031343" y="4008724"/>
                  <a:pt x="12029994" y="4009962"/>
                </a:cubicBezTo>
                <a:cubicBezTo>
                  <a:pt x="12031118" y="4008162"/>
                  <a:pt x="12032131" y="4006250"/>
                  <a:pt x="12033143" y="4004339"/>
                </a:cubicBezTo>
                <a:close/>
                <a:moveTo>
                  <a:pt x="12042027" y="3988369"/>
                </a:moveTo>
                <a:cubicBezTo>
                  <a:pt x="12043264" y="3986120"/>
                  <a:pt x="12044501" y="3983871"/>
                  <a:pt x="12045851" y="3981509"/>
                </a:cubicBezTo>
                <a:cubicBezTo>
                  <a:pt x="12047538" y="3980160"/>
                  <a:pt x="12049225" y="3978810"/>
                  <a:pt x="12050911" y="3977461"/>
                </a:cubicBezTo>
                <a:cubicBezTo>
                  <a:pt x="12049561" y="3979710"/>
                  <a:pt x="12048324" y="3981959"/>
                  <a:pt x="12046975" y="3984096"/>
                </a:cubicBezTo>
                <a:cubicBezTo>
                  <a:pt x="12045288" y="3985558"/>
                  <a:pt x="12043713" y="3986907"/>
                  <a:pt x="12042027" y="3988369"/>
                </a:cubicBezTo>
                <a:close/>
                <a:moveTo>
                  <a:pt x="12062720" y="3968239"/>
                </a:moveTo>
                <a:cubicBezTo>
                  <a:pt x="12064182" y="3967115"/>
                  <a:pt x="12065644" y="3965990"/>
                  <a:pt x="12067106" y="3964865"/>
                </a:cubicBezTo>
                <a:cubicBezTo>
                  <a:pt x="12065981" y="3966665"/>
                  <a:pt x="12064856" y="3968464"/>
                  <a:pt x="12063731" y="3970263"/>
                </a:cubicBezTo>
                <a:cubicBezTo>
                  <a:pt x="12062269" y="3971388"/>
                  <a:pt x="12060807" y="3972625"/>
                  <a:pt x="12059458" y="3973750"/>
                </a:cubicBezTo>
                <a:cubicBezTo>
                  <a:pt x="12060582" y="3971950"/>
                  <a:pt x="12061708" y="3970038"/>
                  <a:pt x="12062720" y="3968239"/>
                </a:cubicBezTo>
                <a:close/>
                <a:moveTo>
                  <a:pt x="12071604" y="3953169"/>
                </a:moveTo>
                <a:cubicBezTo>
                  <a:pt x="12072954" y="3950920"/>
                  <a:pt x="12074191" y="3948784"/>
                  <a:pt x="12075540" y="3946534"/>
                </a:cubicBezTo>
                <a:cubicBezTo>
                  <a:pt x="12077340" y="3945297"/>
                  <a:pt x="12079026" y="3944060"/>
                  <a:pt x="12080825" y="3942823"/>
                </a:cubicBezTo>
                <a:cubicBezTo>
                  <a:pt x="12079476" y="3944960"/>
                  <a:pt x="12078126" y="3947097"/>
                  <a:pt x="12076777" y="3949234"/>
                </a:cubicBezTo>
                <a:cubicBezTo>
                  <a:pt x="12075090" y="3950583"/>
                  <a:pt x="12073290" y="3951820"/>
                  <a:pt x="12071604" y="3953169"/>
                </a:cubicBezTo>
                <a:close/>
                <a:moveTo>
                  <a:pt x="12092634" y="3934614"/>
                </a:moveTo>
                <a:cubicBezTo>
                  <a:pt x="12094209" y="3933602"/>
                  <a:pt x="12095671" y="3932477"/>
                  <a:pt x="12097244" y="3931465"/>
                </a:cubicBezTo>
                <a:cubicBezTo>
                  <a:pt x="12096120" y="3933152"/>
                  <a:pt x="12094995" y="3934951"/>
                  <a:pt x="12093758" y="3936750"/>
                </a:cubicBezTo>
                <a:cubicBezTo>
                  <a:pt x="12092296" y="3937875"/>
                  <a:pt x="12090722" y="3939000"/>
                  <a:pt x="12089260" y="3940012"/>
                </a:cubicBezTo>
                <a:cubicBezTo>
                  <a:pt x="12090384" y="3938100"/>
                  <a:pt x="12091508" y="3936301"/>
                  <a:pt x="12092634" y="3934614"/>
                </a:cubicBezTo>
                <a:close/>
                <a:moveTo>
                  <a:pt x="12101517" y="3920332"/>
                </a:moveTo>
                <a:cubicBezTo>
                  <a:pt x="12102867" y="3918195"/>
                  <a:pt x="12104216" y="3916058"/>
                  <a:pt x="12105455" y="3914034"/>
                </a:cubicBezTo>
                <a:cubicBezTo>
                  <a:pt x="12107253" y="3912909"/>
                  <a:pt x="12109053" y="3911672"/>
                  <a:pt x="12110965" y="3910548"/>
                </a:cubicBezTo>
                <a:cubicBezTo>
                  <a:pt x="12109616" y="3912572"/>
                  <a:pt x="12108266" y="3914596"/>
                  <a:pt x="12106917" y="3916733"/>
                </a:cubicBezTo>
                <a:cubicBezTo>
                  <a:pt x="12105117" y="3917857"/>
                  <a:pt x="12103317" y="3919094"/>
                  <a:pt x="12101517" y="3920332"/>
                </a:cubicBezTo>
                <a:close/>
                <a:moveTo>
                  <a:pt x="12122772" y="3903237"/>
                </a:moveTo>
                <a:cubicBezTo>
                  <a:pt x="12124347" y="3902225"/>
                  <a:pt x="12125922" y="3901326"/>
                  <a:pt x="12127496" y="3900314"/>
                </a:cubicBezTo>
                <a:cubicBezTo>
                  <a:pt x="12126372" y="3902001"/>
                  <a:pt x="12125135" y="3903575"/>
                  <a:pt x="12124009" y="3905262"/>
                </a:cubicBezTo>
                <a:cubicBezTo>
                  <a:pt x="12122435" y="3906274"/>
                  <a:pt x="12120862" y="3907286"/>
                  <a:pt x="12119287" y="3908298"/>
                </a:cubicBezTo>
                <a:cubicBezTo>
                  <a:pt x="12120524" y="3906611"/>
                  <a:pt x="12121648" y="3904925"/>
                  <a:pt x="12122772" y="3903237"/>
                </a:cubicBezTo>
                <a:close/>
                <a:moveTo>
                  <a:pt x="12131770" y="3889743"/>
                </a:moveTo>
                <a:cubicBezTo>
                  <a:pt x="12133119" y="3887718"/>
                  <a:pt x="12134469" y="3885694"/>
                  <a:pt x="12135818" y="3883782"/>
                </a:cubicBezTo>
                <a:cubicBezTo>
                  <a:pt x="12137730" y="3882770"/>
                  <a:pt x="12139529" y="3881645"/>
                  <a:pt x="12141441" y="3880633"/>
                </a:cubicBezTo>
                <a:cubicBezTo>
                  <a:pt x="12140092" y="3882545"/>
                  <a:pt x="12138630" y="3884457"/>
                  <a:pt x="12137280" y="3886481"/>
                </a:cubicBezTo>
                <a:cubicBezTo>
                  <a:pt x="12135480" y="3887493"/>
                  <a:pt x="12133681" y="3888618"/>
                  <a:pt x="12131770" y="3889743"/>
                </a:cubicBezTo>
                <a:close/>
                <a:moveTo>
                  <a:pt x="12153250" y="3873998"/>
                </a:moveTo>
                <a:cubicBezTo>
                  <a:pt x="12154823" y="3873098"/>
                  <a:pt x="12156510" y="3872199"/>
                  <a:pt x="12158085" y="3871299"/>
                </a:cubicBezTo>
                <a:cubicBezTo>
                  <a:pt x="12156961" y="3872874"/>
                  <a:pt x="12155724" y="3874448"/>
                  <a:pt x="12154599" y="3876023"/>
                </a:cubicBezTo>
                <a:cubicBezTo>
                  <a:pt x="12153025" y="3877035"/>
                  <a:pt x="12151338" y="3877934"/>
                  <a:pt x="12149763" y="3878947"/>
                </a:cubicBezTo>
                <a:cubicBezTo>
                  <a:pt x="12151000" y="3877259"/>
                  <a:pt x="12152124" y="3875573"/>
                  <a:pt x="12153250" y="3873998"/>
                </a:cubicBezTo>
                <a:close/>
                <a:moveTo>
                  <a:pt x="12162471" y="3861065"/>
                </a:moveTo>
                <a:cubicBezTo>
                  <a:pt x="12163820" y="3859154"/>
                  <a:pt x="12165170" y="3857242"/>
                  <a:pt x="12166519" y="3855330"/>
                </a:cubicBezTo>
                <a:cubicBezTo>
                  <a:pt x="12168432" y="3854430"/>
                  <a:pt x="12170343" y="3853418"/>
                  <a:pt x="12172255" y="3852519"/>
                </a:cubicBezTo>
                <a:cubicBezTo>
                  <a:pt x="12170905" y="3854318"/>
                  <a:pt x="12169556" y="3856117"/>
                  <a:pt x="12168206" y="3857916"/>
                </a:cubicBezTo>
                <a:cubicBezTo>
                  <a:pt x="12166294" y="3859041"/>
                  <a:pt x="12164383" y="3860053"/>
                  <a:pt x="12162471" y="3861065"/>
                </a:cubicBezTo>
                <a:close/>
                <a:moveTo>
                  <a:pt x="12184064" y="3846783"/>
                </a:moveTo>
                <a:cubicBezTo>
                  <a:pt x="12185749" y="3845996"/>
                  <a:pt x="12187437" y="3845209"/>
                  <a:pt x="12189124" y="3844309"/>
                </a:cubicBezTo>
                <a:cubicBezTo>
                  <a:pt x="12187999" y="3845771"/>
                  <a:pt x="12186763" y="3847233"/>
                  <a:pt x="12185638" y="3848695"/>
                </a:cubicBezTo>
                <a:cubicBezTo>
                  <a:pt x="12183951" y="3849595"/>
                  <a:pt x="12182376" y="3850494"/>
                  <a:pt x="12180689" y="3851281"/>
                </a:cubicBezTo>
                <a:cubicBezTo>
                  <a:pt x="12181814" y="3849819"/>
                  <a:pt x="12182938" y="3848245"/>
                  <a:pt x="12184064" y="3846783"/>
                </a:cubicBezTo>
                <a:close/>
                <a:moveTo>
                  <a:pt x="12193510" y="3834412"/>
                </a:moveTo>
                <a:cubicBezTo>
                  <a:pt x="12194859" y="3832613"/>
                  <a:pt x="12196209" y="3830926"/>
                  <a:pt x="12197558" y="3829127"/>
                </a:cubicBezTo>
                <a:cubicBezTo>
                  <a:pt x="12199583" y="3828227"/>
                  <a:pt x="12201494" y="3827440"/>
                  <a:pt x="12203519" y="3826540"/>
                </a:cubicBezTo>
                <a:cubicBezTo>
                  <a:pt x="12202169" y="3828227"/>
                  <a:pt x="12200820" y="3829914"/>
                  <a:pt x="12199470" y="3831601"/>
                </a:cubicBezTo>
                <a:cubicBezTo>
                  <a:pt x="12197333" y="3832501"/>
                  <a:pt x="12195422" y="3833400"/>
                  <a:pt x="12193510" y="3834412"/>
                </a:cubicBezTo>
                <a:close/>
                <a:moveTo>
                  <a:pt x="12215326" y="3821367"/>
                </a:moveTo>
                <a:cubicBezTo>
                  <a:pt x="12217013" y="3820580"/>
                  <a:pt x="12218701" y="3819905"/>
                  <a:pt x="12220388" y="3819118"/>
                </a:cubicBezTo>
                <a:cubicBezTo>
                  <a:pt x="12219263" y="3820468"/>
                  <a:pt x="12218138" y="3821817"/>
                  <a:pt x="12216901" y="3823167"/>
                </a:cubicBezTo>
                <a:cubicBezTo>
                  <a:pt x="12215214" y="3823954"/>
                  <a:pt x="12213528" y="3824741"/>
                  <a:pt x="12211841" y="3825528"/>
                </a:cubicBezTo>
                <a:cubicBezTo>
                  <a:pt x="12212965" y="3824179"/>
                  <a:pt x="12214202" y="3822717"/>
                  <a:pt x="12215326" y="3821367"/>
                </a:cubicBezTo>
                <a:close/>
                <a:moveTo>
                  <a:pt x="12224886" y="3809446"/>
                </a:moveTo>
                <a:cubicBezTo>
                  <a:pt x="12226236" y="3807760"/>
                  <a:pt x="12227585" y="3806185"/>
                  <a:pt x="12228935" y="3804498"/>
                </a:cubicBezTo>
                <a:cubicBezTo>
                  <a:pt x="12230958" y="3803711"/>
                  <a:pt x="12232983" y="3802924"/>
                  <a:pt x="12234894" y="3802249"/>
                </a:cubicBezTo>
                <a:cubicBezTo>
                  <a:pt x="12233545" y="3803823"/>
                  <a:pt x="12232195" y="3805398"/>
                  <a:pt x="12230846" y="3806972"/>
                </a:cubicBezTo>
                <a:cubicBezTo>
                  <a:pt x="12228822" y="3807760"/>
                  <a:pt x="12226910" y="3808547"/>
                  <a:pt x="12224886" y="3809446"/>
                </a:cubicBezTo>
                <a:close/>
                <a:moveTo>
                  <a:pt x="12246815" y="3797638"/>
                </a:moveTo>
                <a:cubicBezTo>
                  <a:pt x="12248503" y="3796964"/>
                  <a:pt x="12250302" y="3796289"/>
                  <a:pt x="12251988" y="3795614"/>
                </a:cubicBezTo>
                <a:cubicBezTo>
                  <a:pt x="12250864" y="3796851"/>
                  <a:pt x="12249739" y="3798088"/>
                  <a:pt x="12248615" y="3799325"/>
                </a:cubicBezTo>
                <a:cubicBezTo>
                  <a:pt x="12246928" y="3800000"/>
                  <a:pt x="12245128" y="3800787"/>
                  <a:pt x="12243441" y="3801462"/>
                </a:cubicBezTo>
                <a:cubicBezTo>
                  <a:pt x="12244567" y="3800225"/>
                  <a:pt x="12245691" y="3798875"/>
                  <a:pt x="12246815" y="3797638"/>
                </a:cubicBezTo>
                <a:close/>
                <a:moveTo>
                  <a:pt x="12257050" y="3785718"/>
                </a:moveTo>
                <a:cubicBezTo>
                  <a:pt x="12258286" y="3784368"/>
                  <a:pt x="12259411" y="3783019"/>
                  <a:pt x="12260648" y="3781557"/>
                </a:cubicBezTo>
                <a:cubicBezTo>
                  <a:pt x="12262673" y="3780882"/>
                  <a:pt x="12264696" y="3780207"/>
                  <a:pt x="12266721" y="3779532"/>
                </a:cubicBezTo>
                <a:cubicBezTo>
                  <a:pt x="12265484" y="3780882"/>
                  <a:pt x="12264360" y="3782119"/>
                  <a:pt x="12263121" y="3783468"/>
                </a:cubicBezTo>
                <a:cubicBezTo>
                  <a:pt x="12261098" y="3784256"/>
                  <a:pt x="12259073" y="3785043"/>
                  <a:pt x="12257050" y="3785718"/>
                </a:cubicBezTo>
                <a:close/>
                <a:moveTo>
                  <a:pt x="12278866" y="3775596"/>
                </a:moveTo>
                <a:cubicBezTo>
                  <a:pt x="12280666" y="3775034"/>
                  <a:pt x="12282353" y="3774472"/>
                  <a:pt x="12284151" y="3773909"/>
                </a:cubicBezTo>
                <a:cubicBezTo>
                  <a:pt x="12283139" y="3774922"/>
                  <a:pt x="12282240" y="3775934"/>
                  <a:pt x="12281229" y="3776946"/>
                </a:cubicBezTo>
                <a:cubicBezTo>
                  <a:pt x="12279429" y="3777621"/>
                  <a:pt x="12277742" y="3778295"/>
                  <a:pt x="12275942" y="3778858"/>
                </a:cubicBezTo>
                <a:cubicBezTo>
                  <a:pt x="12276842" y="3777733"/>
                  <a:pt x="12277854" y="3776609"/>
                  <a:pt x="12278866" y="3775596"/>
                </a:cubicBezTo>
                <a:close/>
                <a:moveTo>
                  <a:pt x="12289213" y="3764238"/>
                </a:moveTo>
                <a:cubicBezTo>
                  <a:pt x="12290337" y="3763001"/>
                  <a:pt x="12291349" y="3761876"/>
                  <a:pt x="12292474" y="3760639"/>
                </a:cubicBezTo>
                <a:cubicBezTo>
                  <a:pt x="12294498" y="3760077"/>
                  <a:pt x="12296523" y="3759402"/>
                  <a:pt x="12298659" y="3758840"/>
                </a:cubicBezTo>
                <a:cubicBezTo>
                  <a:pt x="12297535" y="3759964"/>
                  <a:pt x="12296523" y="3761089"/>
                  <a:pt x="12295397" y="3762214"/>
                </a:cubicBezTo>
                <a:cubicBezTo>
                  <a:pt x="12293374" y="3762888"/>
                  <a:pt x="12291236" y="3763563"/>
                  <a:pt x="12289213" y="3764238"/>
                </a:cubicBezTo>
                <a:close/>
                <a:moveTo>
                  <a:pt x="12310917" y="3755354"/>
                </a:moveTo>
                <a:cubicBezTo>
                  <a:pt x="12312716" y="3754904"/>
                  <a:pt x="12314404" y="3754341"/>
                  <a:pt x="12316203" y="3753892"/>
                </a:cubicBezTo>
                <a:cubicBezTo>
                  <a:pt x="12315303" y="3754679"/>
                  <a:pt x="12314516" y="3755579"/>
                  <a:pt x="12313616" y="3756366"/>
                </a:cubicBezTo>
                <a:cubicBezTo>
                  <a:pt x="12311817" y="3756928"/>
                  <a:pt x="12310017" y="3757490"/>
                  <a:pt x="12308218" y="3758053"/>
                </a:cubicBezTo>
                <a:cubicBezTo>
                  <a:pt x="12309118" y="3757153"/>
                  <a:pt x="12310017" y="3756253"/>
                  <a:pt x="12310917" y="3755354"/>
                </a:cubicBezTo>
                <a:close/>
                <a:moveTo>
                  <a:pt x="12321826" y="3744220"/>
                </a:moveTo>
                <a:cubicBezTo>
                  <a:pt x="12322951" y="3743096"/>
                  <a:pt x="12324075" y="3741971"/>
                  <a:pt x="12325199" y="3740847"/>
                </a:cubicBezTo>
                <a:cubicBezTo>
                  <a:pt x="12327224" y="3740284"/>
                  <a:pt x="12329360" y="3739834"/>
                  <a:pt x="12331385" y="3739272"/>
                </a:cubicBezTo>
                <a:cubicBezTo>
                  <a:pt x="12330261" y="3740284"/>
                  <a:pt x="12329135" y="3741409"/>
                  <a:pt x="12328123" y="3742421"/>
                </a:cubicBezTo>
                <a:cubicBezTo>
                  <a:pt x="12325987" y="3743096"/>
                  <a:pt x="12323850" y="3743658"/>
                  <a:pt x="12321826" y="3744220"/>
                </a:cubicBezTo>
                <a:close/>
                <a:moveTo>
                  <a:pt x="12343755" y="3736348"/>
                </a:moveTo>
                <a:cubicBezTo>
                  <a:pt x="12345555" y="3735898"/>
                  <a:pt x="12347353" y="3735448"/>
                  <a:pt x="12349153" y="3734998"/>
                </a:cubicBezTo>
                <a:cubicBezTo>
                  <a:pt x="12348254" y="3735786"/>
                  <a:pt x="12347353" y="3736573"/>
                  <a:pt x="12346567" y="3737360"/>
                </a:cubicBezTo>
                <a:cubicBezTo>
                  <a:pt x="12344767" y="3737810"/>
                  <a:pt x="12342969" y="3738372"/>
                  <a:pt x="12341169" y="3738822"/>
                </a:cubicBezTo>
                <a:cubicBezTo>
                  <a:pt x="12341955" y="3738035"/>
                  <a:pt x="12342856" y="3737135"/>
                  <a:pt x="12343755" y="3736348"/>
                </a:cubicBezTo>
                <a:close/>
                <a:moveTo>
                  <a:pt x="12362311" y="3731850"/>
                </a:moveTo>
                <a:cubicBezTo>
                  <a:pt x="12363773" y="3731512"/>
                  <a:pt x="12365235" y="3731175"/>
                  <a:pt x="12366585" y="3730838"/>
                </a:cubicBezTo>
                <a:cubicBezTo>
                  <a:pt x="12366022" y="3731287"/>
                  <a:pt x="12365348" y="3731850"/>
                  <a:pt x="12364785" y="3732300"/>
                </a:cubicBezTo>
                <a:cubicBezTo>
                  <a:pt x="12363323" y="3732749"/>
                  <a:pt x="12361861" y="3733087"/>
                  <a:pt x="12360399" y="3733536"/>
                </a:cubicBezTo>
                <a:cubicBezTo>
                  <a:pt x="12361074" y="3732974"/>
                  <a:pt x="12361748" y="3732412"/>
                  <a:pt x="12362311" y="3731850"/>
                </a:cubicBezTo>
                <a:close/>
                <a:moveTo>
                  <a:pt x="12374344" y="3721054"/>
                </a:moveTo>
                <a:cubicBezTo>
                  <a:pt x="12375244" y="3720266"/>
                  <a:pt x="12376144" y="3719479"/>
                  <a:pt x="12377043" y="3718692"/>
                </a:cubicBezTo>
                <a:cubicBezTo>
                  <a:pt x="12378842" y="3718355"/>
                  <a:pt x="12380642" y="3718017"/>
                  <a:pt x="12382442" y="3717567"/>
                </a:cubicBezTo>
                <a:cubicBezTo>
                  <a:pt x="12381541" y="3718242"/>
                  <a:pt x="12380755" y="3719029"/>
                  <a:pt x="12379854" y="3719816"/>
                </a:cubicBezTo>
                <a:cubicBezTo>
                  <a:pt x="12377943" y="3720266"/>
                  <a:pt x="12376144" y="3720604"/>
                  <a:pt x="12374344" y="3721054"/>
                </a:cubicBezTo>
                <a:close/>
                <a:moveTo>
                  <a:pt x="12395711" y="3714868"/>
                </a:moveTo>
                <a:cubicBezTo>
                  <a:pt x="12397173" y="3714531"/>
                  <a:pt x="12398635" y="3714306"/>
                  <a:pt x="12400097" y="3713969"/>
                </a:cubicBezTo>
                <a:cubicBezTo>
                  <a:pt x="12399535" y="3714419"/>
                  <a:pt x="12398973" y="3714868"/>
                  <a:pt x="12398298" y="3715318"/>
                </a:cubicBezTo>
                <a:cubicBezTo>
                  <a:pt x="12396836" y="3715655"/>
                  <a:pt x="12395374" y="3715993"/>
                  <a:pt x="12393912" y="3716330"/>
                </a:cubicBezTo>
                <a:cubicBezTo>
                  <a:pt x="12394474" y="3715881"/>
                  <a:pt x="12395149" y="3715431"/>
                  <a:pt x="12395711" y="3714868"/>
                </a:cubicBezTo>
                <a:close/>
                <a:moveTo>
                  <a:pt x="12407969" y="3704635"/>
                </a:moveTo>
                <a:cubicBezTo>
                  <a:pt x="12408870" y="3703847"/>
                  <a:pt x="12409769" y="3703173"/>
                  <a:pt x="12410557" y="3702385"/>
                </a:cubicBezTo>
                <a:cubicBezTo>
                  <a:pt x="12412355" y="3702048"/>
                  <a:pt x="12414155" y="3701823"/>
                  <a:pt x="12415955" y="3701486"/>
                </a:cubicBezTo>
                <a:cubicBezTo>
                  <a:pt x="12415054" y="3702161"/>
                  <a:pt x="12414267" y="3702835"/>
                  <a:pt x="12413368" y="3703510"/>
                </a:cubicBezTo>
                <a:cubicBezTo>
                  <a:pt x="12411568" y="3703960"/>
                  <a:pt x="12409769" y="3704297"/>
                  <a:pt x="12407969" y="3704635"/>
                </a:cubicBezTo>
                <a:close/>
                <a:moveTo>
                  <a:pt x="12429562" y="3699349"/>
                </a:moveTo>
                <a:cubicBezTo>
                  <a:pt x="12431024" y="3699124"/>
                  <a:pt x="12432486" y="3698899"/>
                  <a:pt x="12433835" y="3698674"/>
                </a:cubicBezTo>
                <a:cubicBezTo>
                  <a:pt x="12433272" y="3699124"/>
                  <a:pt x="12432711" y="3699461"/>
                  <a:pt x="12432148" y="3699911"/>
                </a:cubicBezTo>
                <a:cubicBezTo>
                  <a:pt x="12430686" y="3700249"/>
                  <a:pt x="12429224" y="3700473"/>
                  <a:pt x="12427762" y="3700811"/>
                </a:cubicBezTo>
                <a:cubicBezTo>
                  <a:pt x="12428437" y="3700249"/>
                  <a:pt x="12428999" y="3699799"/>
                  <a:pt x="12429562" y="3699349"/>
                </a:cubicBezTo>
                <a:close/>
                <a:moveTo>
                  <a:pt x="12461837" y="3686641"/>
                </a:moveTo>
                <a:cubicBezTo>
                  <a:pt x="12462513" y="3686191"/>
                  <a:pt x="12463074" y="3685741"/>
                  <a:pt x="12463750" y="3685179"/>
                </a:cubicBezTo>
                <a:cubicBezTo>
                  <a:pt x="12465212" y="3684954"/>
                  <a:pt x="12466674" y="3684842"/>
                  <a:pt x="12468023" y="3684617"/>
                </a:cubicBezTo>
                <a:cubicBezTo>
                  <a:pt x="12467798" y="3684729"/>
                  <a:pt x="12467686" y="3684842"/>
                  <a:pt x="12467460" y="3684954"/>
                </a:cubicBezTo>
                <a:cubicBezTo>
                  <a:pt x="12467010" y="3685292"/>
                  <a:pt x="12466561" y="3685516"/>
                  <a:pt x="12466224" y="3685854"/>
                </a:cubicBezTo>
                <a:cubicBezTo>
                  <a:pt x="12464762" y="3686191"/>
                  <a:pt x="12463299" y="3686416"/>
                  <a:pt x="12461837" y="3686641"/>
                </a:cubicBezTo>
                <a:close/>
                <a:moveTo>
                  <a:pt x="12496700" y="3673483"/>
                </a:moveTo>
                <a:cubicBezTo>
                  <a:pt x="12497262" y="3673033"/>
                  <a:pt x="12497824" y="3672696"/>
                  <a:pt x="12498499" y="3672246"/>
                </a:cubicBezTo>
                <a:cubicBezTo>
                  <a:pt x="12499961" y="3672134"/>
                  <a:pt x="12501311" y="3672021"/>
                  <a:pt x="12502773" y="3671796"/>
                </a:cubicBezTo>
                <a:cubicBezTo>
                  <a:pt x="12502210" y="3672134"/>
                  <a:pt x="12501648" y="3672471"/>
                  <a:pt x="12501086" y="3672808"/>
                </a:cubicBezTo>
                <a:cubicBezTo>
                  <a:pt x="12499624" y="3673033"/>
                  <a:pt x="12498162" y="3673258"/>
                  <a:pt x="12496700" y="3673483"/>
                </a:cubicBezTo>
                <a:close/>
                <a:moveTo>
                  <a:pt x="12511432" y="3663475"/>
                </a:moveTo>
                <a:cubicBezTo>
                  <a:pt x="12512219" y="3662912"/>
                  <a:pt x="12513120" y="3662350"/>
                  <a:pt x="12513906" y="3661787"/>
                </a:cubicBezTo>
                <a:cubicBezTo>
                  <a:pt x="12515706" y="3661675"/>
                  <a:pt x="12517504" y="3661563"/>
                  <a:pt x="12519304" y="3661450"/>
                </a:cubicBezTo>
                <a:cubicBezTo>
                  <a:pt x="12518517" y="3661900"/>
                  <a:pt x="12517729" y="3662462"/>
                  <a:pt x="12516943" y="3662912"/>
                </a:cubicBezTo>
                <a:cubicBezTo>
                  <a:pt x="12515030" y="3663137"/>
                  <a:pt x="12513231" y="3663249"/>
                  <a:pt x="12511432" y="3663475"/>
                </a:cubicBezTo>
                <a:close/>
                <a:moveTo>
                  <a:pt x="12533587" y="3660550"/>
                </a:moveTo>
                <a:cubicBezTo>
                  <a:pt x="12535049" y="3660438"/>
                  <a:pt x="12536398" y="3660326"/>
                  <a:pt x="12537860" y="3660326"/>
                </a:cubicBezTo>
                <a:cubicBezTo>
                  <a:pt x="12537410" y="3660550"/>
                  <a:pt x="12536961" y="3660888"/>
                  <a:pt x="12536398" y="3661113"/>
                </a:cubicBezTo>
                <a:cubicBezTo>
                  <a:pt x="12534936" y="3661225"/>
                  <a:pt x="12533474" y="3661338"/>
                  <a:pt x="12532012" y="3661563"/>
                </a:cubicBezTo>
                <a:cubicBezTo>
                  <a:pt x="12532575" y="3661225"/>
                  <a:pt x="12533136" y="3660888"/>
                  <a:pt x="12533587" y="3660550"/>
                </a:cubicBezTo>
                <a:close/>
                <a:moveTo>
                  <a:pt x="12546969" y="3652116"/>
                </a:moveTo>
                <a:cubicBezTo>
                  <a:pt x="12547757" y="3651666"/>
                  <a:pt x="12548431" y="3651216"/>
                  <a:pt x="12549219" y="3650654"/>
                </a:cubicBezTo>
                <a:cubicBezTo>
                  <a:pt x="12551018" y="3650654"/>
                  <a:pt x="12552817" y="3650541"/>
                  <a:pt x="12554616" y="3650541"/>
                </a:cubicBezTo>
                <a:cubicBezTo>
                  <a:pt x="12553942" y="3650991"/>
                  <a:pt x="12553154" y="3651329"/>
                  <a:pt x="12552480" y="3651779"/>
                </a:cubicBezTo>
                <a:cubicBezTo>
                  <a:pt x="12550568" y="3651891"/>
                  <a:pt x="12548768" y="3652003"/>
                  <a:pt x="12546969" y="3652116"/>
                </a:cubicBezTo>
                <a:close/>
                <a:moveTo>
                  <a:pt x="12569124" y="3650092"/>
                </a:moveTo>
                <a:cubicBezTo>
                  <a:pt x="12570474" y="3650092"/>
                  <a:pt x="12571936" y="3649979"/>
                  <a:pt x="12573285" y="3649979"/>
                </a:cubicBezTo>
                <a:cubicBezTo>
                  <a:pt x="12572947" y="3650204"/>
                  <a:pt x="12572497" y="3650429"/>
                  <a:pt x="12572161" y="3650541"/>
                </a:cubicBezTo>
                <a:cubicBezTo>
                  <a:pt x="12570699" y="3650654"/>
                  <a:pt x="12569237" y="3650767"/>
                  <a:pt x="12567887" y="3650767"/>
                </a:cubicBezTo>
                <a:cubicBezTo>
                  <a:pt x="12568223" y="3650654"/>
                  <a:pt x="12568674" y="3650317"/>
                  <a:pt x="12569124" y="3650092"/>
                </a:cubicBezTo>
                <a:close/>
                <a:moveTo>
                  <a:pt x="12589030" y="3649529"/>
                </a:moveTo>
                <a:cubicBezTo>
                  <a:pt x="12589816" y="3649529"/>
                  <a:pt x="12590492" y="3649529"/>
                  <a:pt x="12591278" y="3649417"/>
                </a:cubicBezTo>
                <a:cubicBezTo>
                  <a:pt x="12590492" y="3649417"/>
                  <a:pt x="12589704" y="3649529"/>
                  <a:pt x="12588917" y="3649529"/>
                </a:cubicBezTo>
                <a:cubicBezTo>
                  <a:pt x="12589030" y="3649642"/>
                  <a:pt x="12589030" y="3649529"/>
                  <a:pt x="12589030" y="3649529"/>
                </a:cubicBezTo>
                <a:close/>
                <a:moveTo>
                  <a:pt x="12603986" y="3641432"/>
                </a:moveTo>
                <a:cubicBezTo>
                  <a:pt x="12604324" y="3641207"/>
                  <a:pt x="12604660" y="3640983"/>
                  <a:pt x="12605110" y="3640870"/>
                </a:cubicBezTo>
                <a:lnTo>
                  <a:pt x="12609271" y="3640870"/>
                </a:lnTo>
                <a:cubicBezTo>
                  <a:pt x="12608934" y="3640983"/>
                  <a:pt x="12608597" y="3641207"/>
                  <a:pt x="12608372" y="3641320"/>
                </a:cubicBezTo>
                <a:cubicBezTo>
                  <a:pt x="12606910" y="3641432"/>
                  <a:pt x="12605448" y="3641432"/>
                  <a:pt x="12603986" y="3641432"/>
                </a:cubicBezTo>
                <a:close/>
                <a:moveTo>
                  <a:pt x="12640648" y="3633223"/>
                </a:moveTo>
                <a:cubicBezTo>
                  <a:pt x="12885134" y="3511429"/>
                  <a:pt x="13097795" y="3395484"/>
                  <a:pt x="13138393" y="3284037"/>
                </a:cubicBezTo>
                <a:cubicBezTo>
                  <a:pt x="13167970" y="3202954"/>
                  <a:pt x="13593966" y="3083522"/>
                  <a:pt x="13660428" y="3083522"/>
                </a:cubicBezTo>
                <a:cubicBezTo>
                  <a:pt x="13678085" y="3083522"/>
                  <a:pt x="13718570" y="3089482"/>
                  <a:pt x="13770976" y="3100053"/>
                </a:cubicBezTo>
                <a:cubicBezTo>
                  <a:pt x="13778398" y="3110737"/>
                  <a:pt x="13785933" y="3121196"/>
                  <a:pt x="13793356" y="3131654"/>
                </a:cubicBezTo>
                <a:cubicBezTo>
                  <a:pt x="13739262" y="3121421"/>
                  <a:pt x="13698777" y="3115798"/>
                  <a:pt x="13684607" y="3115798"/>
                </a:cubicBezTo>
                <a:cubicBezTo>
                  <a:pt x="13631189" y="3115798"/>
                  <a:pt x="13188212" y="3225108"/>
                  <a:pt x="13158747" y="3305629"/>
                </a:cubicBezTo>
                <a:cubicBezTo>
                  <a:pt x="13121186" y="3408417"/>
                  <a:pt x="12890532" y="3521776"/>
                  <a:pt x="12644809" y="3633335"/>
                </a:cubicBezTo>
                <a:lnTo>
                  <a:pt x="12640648" y="3633335"/>
                </a:lnTo>
                <a:close/>
                <a:moveTo>
                  <a:pt x="13779298" y="3101740"/>
                </a:moveTo>
                <a:cubicBezTo>
                  <a:pt x="13784021" y="3102752"/>
                  <a:pt x="13788744" y="3103764"/>
                  <a:pt x="13793693" y="3104776"/>
                </a:cubicBezTo>
                <a:cubicBezTo>
                  <a:pt x="13801227" y="3115348"/>
                  <a:pt x="13808762" y="3125807"/>
                  <a:pt x="13816298" y="3136040"/>
                </a:cubicBezTo>
                <a:cubicBezTo>
                  <a:pt x="13811349" y="3135028"/>
                  <a:pt x="13806512" y="3134128"/>
                  <a:pt x="13801790" y="3133229"/>
                </a:cubicBezTo>
                <a:cubicBezTo>
                  <a:pt x="13794255" y="3122883"/>
                  <a:pt x="13786721" y="3112424"/>
                  <a:pt x="13779298" y="3101740"/>
                </a:cubicBezTo>
                <a:close/>
                <a:moveTo>
                  <a:pt x="13802128" y="3106576"/>
                </a:moveTo>
                <a:cubicBezTo>
                  <a:pt x="13806738" y="3107588"/>
                  <a:pt x="13811461" y="3108600"/>
                  <a:pt x="13816298" y="3109725"/>
                </a:cubicBezTo>
                <a:cubicBezTo>
                  <a:pt x="13823944" y="3120184"/>
                  <a:pt x="13831479" y="3130530"/>
                  <a:pt x="13839126" y="3140651"/>
                </a:cubicBezTo>
                <a:cubicBezTo>
                  <a:pt x="13834291" y="3139639"/>
                  <a:pt x="13829567" y="3138627"/>
                  <a:pt x="13824843" y="3137727"/>
                </a:cubicBezTo>
                <a:cubicBezTo>
                  <a:pt x="13817197" y="3127493"/>
                  <a:pt x="13809662" y="3117147"/>
                  <a:pt x="13802128" y="3106576"/>
                </a:cubicBezTo>
                <a:close/>
                <a:moveTo>
                  <a:pt x="13845424" y="3149198"/>
                </a:moveTo>
                <a:cubicBezTo>
                  <a:pt x="13853071" y="3159432"/>
                  <a:pt x="13860831" y="3169553"/>
                  <a:pt x="13868478" y="3179450"/>
                </a:cubicBezTo>
                <a:cubicBezTo>
                  <a:pt x="13863643" y="3178550"/>
                  <a:pt x="13858806" y="3177538"/>
                  <a:pt x="13854084" y="3176751"/>
                </a:cubicBezTo>
                <a:cubicBezTo>
                  <a:pt x="13846436" y="3166742"/>
                  <a:pt x="13838677" y="3156508"/>
                  <a:pt x="13831029" y="3146162"/>
                </a:cubicBezTo>
                <a:cubicBezTo>
                  <a:pt x="13835640" y="3147174"/>
                  <a:pt x="13840475" y="3148186"/>
                  <a:pt x="13845424" y="3149198"/>
                </a:cubicBezTo>
                <a:close/>
                <a:moveTo>
                  <a:pt x="13854196" y="3151110"/>
                </a:moveTo>
                <a:cubicBezTo>
                  <a:pt x="13858919" y="3152122"/>
                  <a:pt x="13863643" y="3153134"/>
                  <a:pt x="13868365" y="3154259"/>
                </a:cubicBezTo>
                <a:cubicBezTo>
                  <a:pt x="13876013" y="3164155"/>
                  <a:pt x="13883773" y="3174164"/>
                  <a:pt x="13891532" y="3184060"/>
                </a:cubicBezTo>
                <a:cubicBezTo>
                  <a:pt x="13886809" y="3183048"/>
                  <a:pt x="13881974" y="3182148"/>
                  <a:pt x="13877362" y="3181249"/>
                </a:cubicBezTo>
                <a:cubicBezTo>
                  <a:pt x="13869603" y="3171128"/>
                  <a:pt x="13861843" y="3161119"/>
                  <a:pt x="13854196" y="3151110"/>
                </a:cubicBezTo>
                <a:close/>
                <a:moveTo>
                  <a:pt x="13877475" y="3156283"/>
                </a:moveTo>
                <a:cubicBezTo>
                  <a:pt x="13882086" y="3157295"/>
                  <a:pt x="13886696" y="3158420"/>
                  <a:pt x="13891420" y="3159432"/>
                </a:cubicBezTo>
                <a:cubicBezTo>
                  <a:pt x="13899068" y="3169216"/>
                  <a:pt x="13906827" y="3179000"/>
                  <a:pt x="13914700" y="3188784"/>
                </a:cubicBezTo>
                <a:cubicBezTo>
                  <a:pt x="13909976" y="3187771"/>
                  <a:pt x="13905365" y="3186872"/>
                  <a:pt x="13900753" y="3185860"/>
                </a:cubicBezTo>
                <a:cubicBezTo>
                  <a:pt x="13892882" y="3175963"/>
                  <a:pt x="13885123" y="3166067"/>
                  <a:pt x="13877475" y="3156283"/>
                </a:cubicBezTo>
                <a:close/>
                <a:moveTo>
                  <a:pt x="13900753" y="3161681"/>
                </a:moveTo>
                <a:cubicBezTo>
                  <a:pt x="13905365" y="3162805"/>
                  <a:pt x="13909863" y="3163818"/>
                  <a:pt x="13914474" y="3164942"/>
                </a:cubicBezTo>
                <a:cubicBezTo>
                  <a:pt x="13922121" y="3174501"/>
                  <a:pt x="13929881" y="3184060"/>
                  <a:pt x="13937753" y="3193732"/>
                </a:cubicBezTo>
                <a:cubicBezTo>
                  <a:pt x="13933142" y="3192720"/>
                  <a:pt x="13928532" y="3191708"/>
                  <a:pt x="13924033" y="3190808"/>
                </a:cubicBezTo>
                <a:cubicBezTo>
                  <a:pt x="13916160" y="3181024"/>
                  <a:pt x="13908401" y="3171352"/>
                  <a:pt x="13900753" y="3161681"/>
                </a:cubicBezTo>
                <a:close/>
                <a:moveTo>
                  <a:pt x="13924033" y="3167192"/>
                </a:moveTo>
                <a:cubicBezTo>
                  <a:pt x="13928532" y="3168316"/>
                  <a:pt x="13933029" y="3169441"/>
                  <a:pt x="13937528" y="3170565"/>
                </a:cubicBezTo>
                <a:cubicBezTo>
                  <a:pt x="13945176" y="3179899"/>
                  <a:pt x="13952935" y="3189346"/>
                  <a:pt x="13960808" y="3198793"/>
                </a:cubicBezTo>
                <a:cubicBezTo>
                  <a:pt x="13956309" y="3197780"/>
                  <a:pt x="13951810" y="3196768"/>
                  <a:pt x="13947312" y="3195756"/>
                </a:cubicBezTo>
                <a:cubicBezTo>
                  <a:pt x="13939440" y="3186197"/>
                  <a:pt x="13931680" y="3176751"/>
                  <a:pt x="13924033" y="3167192"/>
                </a:cubicBezTo>
                <a:close/>
                <a:moveTo>
                  <a:pt x="13947312" y="3173039"/>
                </a:moveTo>
                <a:cubicBezTo>
                  <a:pt x="13951698" y="3174164"/>
                  <a:pt x="13956084" y="3175289"/>
                  <a:pt x="13960470" y="3176413"/>
                </a:cubicBezTo>
                <a:cubicBezTo>
                  <a:pt x="13968118" y="3185635"/>
                  <a:pt x="13975877" y="3194856"/>
                  <a:pt x="13983861" y="3204078"/>
                </a:cubicBezTo>
                <a:cubicBezTo>
                  <a:pt x="13979364" y="3203066"/>
                  <a:pt x="13974978" y="3202054"/>
                  <a:pt x="13970592" y="3201042"/>
                </a:cubicBezTo>
                <a:cubicBezTo>
                  <a:pt x="13962719" y="3191708"/>
                  <a:pt x="13954960" y="3182374"/>
                  <a:pt x="13947312" y="3173039"/>
                </a:cubicBezTo>
                <a:close/>
                <a:moveTo>
                  <a:pt x="13970704" y="3179112"/>
                </a:moveTo>
                <a:cubicBezTo>
                  <a:pt x="13974978" y="3180237"/>
                  <a:pt x="13979251" y="3181362"/>
                  <a:pt x="13983636" y="3182598"/>
                </a:cubicBezTo>
                <a:cubicBezTo>
                  <a:pt x="13991284" y="3191595"/>
                  <a:pt x="13999044" y="3200592"/>
                  <a:pt x="14007028" y="3209701"/>
                </a:cubicBezTo>
                <a:cubicBezTo>
                  <a:pt x="14002755" y="3208689"/>
                  <a:pt x="13998369" y="3207564"/>
                  <a:pt x="13994095" y="3206552"/>
                </a:cubicBezTo>
                <a:cubicBezTo>
                  <a:pt x="13986111" y="3197331"/>
                  <a:pt x="13978351" y="3188221"/>
                  <a:pt x="13970704" y="3179112"/>
                </a:cubicBezTo>
                <a:close/>
                <a:moveTo>
                  <a:pt x="13994095" y="3185410"/>
                </a:moveTo>
                <a:cubicBezTo>
                  <a:pt x="13998256" y="3186535"/>
                  <a:pt x="14002530" y="3187771"/>
                  <a:pt x="14006691" y="3188896"/>
                </a:cubicBezTo>
                <a:cubicBezTo>
                  <a:pt x="14014338" y="3197668"/>
                  <a:pt x="14022097" y="3206552"/>
                  <a:pt x="14029970" y="3215324"/>
                </a:cubicBezTo>
                <a:cubicBezTo>
                  <a:pt x="14025808" y="3214199"/>
                  <a:pt x="14021536" y="3213187"/>
                  <a:pt x="14017374" y="3212175"/>
                </a:cubicBezTo>
                <a:cubicBezTo>
                  <a:pt x="14009502" y="3203178"/>
                  <a:pt x="14001743" y="3194294"/>
                  <a:pt x="13994095" y="3185410"/>
                </a:cubicBezTo>
                <a:close/>
                <a:moveTo>
                  <a:pt x="14017486" y="3191932"/>
                </a:moveTo>
                <a:cubicBezTo>
                  <a:pt x="14021647" y="3193057"/>
                  <a:pt x="14025697" y="3194294"/>
                  <a:pt x="14029858" y="3195531"/>
                </a:cubicBezTo>
                <a:cubicBezTo>
                  <a:pt x="14037504" y="3204078"/>
                  <a:pt x="14045265" y="3212737"/>
                  <a:pt x="14053136" y="3221397"/>
                </a:cubicBezTo>
                <a:cubicBezTo>
                  <a:pt x="14048975" y="3220272"/>
                  <a:pt x="14044927" y="3219260"/>
                  <a:pt x="14040766" y="3218136"/>
                </a:cubicBezTo>
                <a:cubicBezTo>
                  <a:pt x="14032893" y="3209364"/>
                  <a:pt x="14025134" y="3200592"/>
                  <a:pt x="14017486" y="3191932"/>
                </a:cubicBezTo>
                <a:close/>
                <a:moveTo>
                  <a:pt x="14040991" y="3198793"/>
                </a:moveTo>
                <a:cubicBezTo>
                  <a:pt x="14045040" y="3200029"/>
                  <a:pt x="14048975" y="3201154"/>
                  <a:pt x="14053024" y="3202391"/>
                </a:cubicBezTo>
                <a:cubicBezTo>
                  <a:pt x="14060672" y="3210713"/>
                  <a:pt x="14068431" y="3219148"/>
                  <a:pt x="14076304" y="3227582"/>
                </a:cubicBezTo>
                <a:cubicBezTo>
                  <a:pt x="14072254" y="3226457"/>
                  <a:pt x="14068318" y="3225333"/>
                  <a:pt x="14064270" y="3224321"/>
                </a:cubicBezTo>
                <a:cubicBezTo>
                  <a:pt x="14056398" y="3215774"/>
                  <a:pt x="14048638" y="3207340"/>
                  <a:pt x="14040991" y="3198793"/>
                </a:cubicBezTo>
                <a:close/>
                <a:moveTo>
                  <a:pt x="14064720" y="3205990"/>
                </a:moveTo>
                <a:cubicBezTo>
                  <a:pt x="14068656" y="3207227"/>
                  <a:pt x="14072591" y="3208464"/>
                  <a:pt x="14076415" y="3209701"/>
                </a:cubicBezTo>
                <a:cubicBezTo>
                  <a:pt x="14084175" y="3218023"/>
                  <a:pt x="14091934" y="3226233"/>
                  <a:pt x="14099582" y="3234217"/>
                </a:cubicBezTo>
                <a:cubicBezTo>
                  <a:pt x="14095646" y="3233093"/>
                  <a:pt x="14091710" y="3231968"/>
                  <a:pt x="14087773" y="3230844"/>
                </a:cubicBezTo>
                <a:cubicBezTo>
                  <a:pt x="14080014" y="3222521"/>
                  <a:pt x="14072254" y="3214312"/>
                  <a:pt x="14064720" y="3205990"/>
                </a:cubicBezTo>
                <a:close/>
                <a:moveTo>
                  <a:pt x="14110378" y="3245463"/>
                </a:moveTo>
                <a:cubicBezTo>
                  <a:pt x="14119037" y="3254348"/>
                  <a:pt x="14127472" y="3263119"/>
                  <a:pt x="14136019" y="3271666"/>
                </a:cubicBezTo>
                <a:cubicBezTo>
                  <a:pt x="14131970" y="3270542"/>
                  <a:pt x="14127922" y="3269417"/>
                  <a:pt x="14123761" y="3268405"/>
                </a:cubicBezTo>
                <a:cubicBezTo>
                  <a:pt x="14115214" y="3259633"/>
                  <a:pt x="14106667" y="3250749"/>
                  <a:pt x="14098345" y="3241977"/>
                </a:cubicBezTo>
                <a:cubicBezTo>
                  <a:pt x="14102393" y="3243102"/>
                  <a:pt x="14106442" y="3244338"/>
                  <a:pt x="14110378" y="3245463"/>
                </a:cubicBezTo>
                <a:close/>
                <a:moveTo>
                  <a:pt x="14146702" y="3282462"/>
                </a:moveTo>
                <a:cubicBezTo>
                  <a:pt x="14155249" y="3291009"/>
                  <a:pt x="14163571" y="3299219"/>
                  <a:pt x="14171894" y="3307316"/>
                </a:cubicBezTo>
                <a:cubicBezTo>
                  <a:pt x="14167844" y="3306304"/>
                  <a:pt x="14163683" y="3305292"/>
                  <a:pt x="14159522" y="3304279"/>
                </a:cubicBezTo>
                <a:cubicBezTo>
                  <a:pt x="14150975" y="3295957"/>
                  <a:pt x="14142653" y="3287523"/>
                  <a:pt x="14134332" y="3279088"/>
                </a:cubicBezTo>
                <a:cubicBezTo>
                  <a:pt x="14138492" y="3280213"/>
                  <a:pt x="14142541" y="3281338"/>
                  <a:pt x="14146702" y="3282462"/>
                </a:cubicBezTo>
                <a:close/>
                <a:moveTo>
                  <a:pt x="14182577" y="3317662"/>
                </a:moveTo>
                <a:cubicBezTo>
                  <a:pt x="14191462" y="3326209"/>
                  <a:pt x="14200232" y="3334531"/>
                  <a:pt x="14208779" y="3342628"/>
                </a:cubicBezTo>
                <a:cubicBezTo>
                  <a:pt x="14204619" y="3341616"/>
                  <a:pt x="14200570" y="3340716"/>
                  <a:pt x="14196409" y="3339817"/>
                </a:cubicBezTo>
                <a:cubicBezTo>
                  <a:pt x="14187525" y="3331382"/>
                  <a:pt x="14178641" y="3322948"/>
                  <a:pt x="14169982" y="3314513"/>
                </a:cubicBezTo>
                <a:cubicBezTo>
                  <a:pt x="14174143" y="3315525"/>
                  <a:pt x="14178416" y="3316650"/>
                  <a:pt x="14182577" y="3317662"/>
                </a:cubicBezTo>
                <a:close/>
                <a:moveTo>
                  <a:pt x="14221151" y="3353986"/>
                </a:moveTo>
                <a:cubicBezTo>
                  <a:pt x="14230485" y="3362533"/>
                  <a:pt x="14239593" y="3370855"/>
                  <a:pt x="14248703" y="3378952"/>
                </a:cubicBezTo>
                <a:cubicBezTo>
                  <a:pt x="14244542" y="3378053"/>
                  <a:pt x="14240269" y="3377153"/>
                  <a:pt x="14235995" y="3376253"/>
                </a:cubicBezTo>
                <a:cubicBezTo>
                  <a:pt x="14226662" y="3367931"/>
                  <a:pt x="14217439" y="3359497"/>
                  <a:pt x="14208218" y="3350950"/>
                </a:cubicBezTo>
                <a:cubicBezTo>
                  <a:pt x="14212604" y="3351962"/>
                  <a:pt x="14216878" y="3352974"/>
                  <a:pt x="14221151" y="3353986"/>
                </a:cubicBezTo>
                <a:close/>
                <a:moveTo>
                  <a:pt x="14234308" y="3357135"/>
                </a:moveTo>
                <a:cubicBezTo>
                  <a:pt x="14238581" y="3358147"/>
                  <a:pt x="14242855" y="3359272"/>
                  <a:pt x="14247128" y="3360397"/>
                </a:cubicBezTo>
                <a:cubicBezTo>
                  <a:pt x="14256350" y="3368718"/>
                  <a:pt x="14265459" y="3376816"/>
                  <a:pt x="14274569" y="3384688"/>
                </a:cubicBezTo>
                <a:cubicBezTo>
                  <a:pt x="14270407" y="3383788"/>
                  <a:pt x="14266246" y="3382776"/>
                  <a:pt x="14261973" y="3381876"/>
                </a:cubicBezTo>
                <a:cubicBezTo>
                  <a:pt x="14252639" y="3373667"/>
                  <a:pt x="14243418" y="3365457"/>
                  <a:pt x="14234308" y="3357135"/>
                </a:cubicBezTo>
                <a:close/>
                <a:moveTo>
                  <a:pt x="14260961" y="3363995"/>
                </a:moveTo>
                <a:cubicBezTo>
                  <a:pt x="14265234" y="3365120"/>
                  <a:pt x="14269508" y="3366357"/>
                  <a:pt x="14273781" y="3367482"/>
                </a:cubicBezTo>
                <a:cubicBezTo>
                  <a:pt x="14283004" y="3375579"/>
                  <a:pt x="14292000" y="3383338"/>
                  <a:pt x="14300997" y="3390985"/>
                </a:cubicBezTo>
                <a:cubicBezTo>
                  <a:pt x="14296836" y="3389973"/>
                  <a:pt x="14292675" y="3388961"/>
                  <a:pt x="14288402" y="3387949"/>
                </a:cubicBezTo>
                <a:cubicBezTo>
                  <a:pt x="14279179" y="3379964"/>
                  <a:pt x="14270071" y="3372092"/>
                  <a:pt x="14260961" y="3363995"/>
                </a:cubicBezTo>
                <a:close/>
                <a:moveTo>
                  <a:pt x="14288738" y="3371755"/>
                </a:moveTo>
                <a:cubicBezTo>
                  <a:pt x="14293124" y="3372992"/>
                  <a:pt x="14297510" y="3374341"/>
                  <a:pt x="14301671" y="3375691"/>
                </a:cubicBezTo>
                <a:cubicBezTo>
                  <a:pt x="14310781" y="3383451"/>
                  <a:pt x="14319777" y="3390985"/>
                  <a:pt x="14328661" y="3398408"/>
                </a:cubicBezTo>
                <a:cubicBezTo>
                  <a:pt x="14324501" y="3397283"/>
                  <a:pt x="14320227" y="3396046"/>
                  <a:pt x="14315954" y="3394922"/>
                </a:cubicBezTo>
                <a:cubicBezTo>
                  <a:pt x="14306845" y="3387162"/>
                  <a:pt x="14297735" y="3379515"/>
                  <a:pt x="14288738" y="3371755"/>
                </a:cubicBezTo>
                <a:close/>
                <a:moveTo>
                  <a:pt x="14318315" y="3380977"/>
                </a:moveTo>
                <a:cubicBezTo>
                  <a:pt x="14323039" y="3382551"/>
                  <a:pt x="14327537" y="3384126"/>
                  <a:pt x="14331923" y="3385700"/>
                </a:cubicBezTo>
                <a:cubicBezTo>
                  <a:pt x="14340919" y="3393122"/>
                  <a:pt x="14349691" y="3400319"/>
                  <a:pt x="14358463" y="3407292"/>
                </a:cubicBezTo>
                <a:cubicBezTo>
                  <a:pt x="14354190" y="3405830"/>
                  <a:pt x="14349691" y="3404481"/>
                  <a:pt x="14345080" y="3403019"/>
                </a:cubicBezTo>
                <a:cubicBezTo>
                  <a:pt x="14336084" y="3395821"/>
                  <a:pt x="14327199" y="3388399"/>
                  <a:pt x="14318315" y="3380977"/>
                </a:cubicBezTo>
                <a:close/>
                <a:moveTo>
                  <a:pt x="14353627" y="3394247"/>
                </a:moveTo>
                <a:cubicBezTo>
                  <a:pt x="14359250" y="3396608"/>
                  <a:pt x="14364537" y="3399083"/>
                  <a:pt x="14369484" y="3401444"/>
                </a:cubicBezTo>
                <a:cubicBezTo>
                  <a:pt x="14377919" y="3408079"/>
                  <a:pt x="14386128" y="3414489"/>
                  <a:pt x="14394337" y="3420900"/>
                </a:cubicBezTo>
                <a:cubicBezTo>
                  <a:pt x="14389615" y="3418763"/>
                  <a:pt x="14384666" y="3416739"/>
                  <a:pt x="14379268" y="3414715"/>
                </a:cubicBezTo>
                <a:cubicBezTo>
                  <a:pt x="14370609" y="3407967"/>
                  <a:pt x="14362174" y="3401107"/>
                  <a:pt x="14353627" y="3394247"/>
                </a:cubicBezTo>
                <a:close/>
                <a:moveTo>
                  <a:pt x="14428188" y="3437656"/>
                </a:moveTo>
                <a:cubicBezTo>
                  <a:pt x="14431224" y="3438331"/>
                  <a:pt x="14434599" y="3439118"/>
                  <a:pt x="14438309" y="3440018"/>
                </a:cubicBezTo>
                <a:cubicBezTo>
                  <a:pt x="14444495" y="3444628"/>
                  <a:pt x="14450680" y="3449127"/>
                  <a:pt x="14456753" y="3453513"/>
                </a:cubicBezTo>
                <a:cubicBezTo>
                  <a:pt x="14453153" y="3452726"/>
                  <a:pt x="14449893" y="3452051"/>
                  <a:pt x="14446969" y="3451489"/>
                </a:cubicBezTo>
                <a:cubicBezTo>
                  <a:pt x="14440670" y="3446878"/>
                  <a:pt x="14434373" y="3442267"/>
                  <a:pt x="14428188" y="3437656"/>
                </a:cubicBezTo>
                <a:close/>
                <a:moveTo>
                  <a:pt x="14456077" y="3444179"/>
                </a:moveTo>
                <a:cubicBezTo>
                  <a:pt x="14459564" y="3444966"/>
                  <a:pt x="14463162" y="3445866"/>
                  <a:pt x="14466987" y="3446765"/>
                </a:cubicBezTo>
                <a:cubicBezTo>
                  <a:pt x="14472834" y="3451039"/>
                  <a:pt x="14478794" y="3455200"/>
                  <a:pt x="14484642" y="3459248"/>
                </a:cubicBezTo>
                <a:cubicBezTo>
                  <a:pt x="14480932" y="3458461"/>
                  <a:pt x="14477445" y="3457786"/>
                  <a:pt x="14474184" y="3457112"/>
                </a:cubicBezTo>
                <a:cubicBezTo>
                  <a:pt x="14468111" y="3452838"/>
                  <a:pt x="14462151" y="3448565"/>
                  <a:pt x="14456077" y="3444179"/>
                </a:cubicBezTo>
                <a:close/>
                <a:moveTo>
                  <a:pt x="14500274" y="3470157"/>
                </a:moveTo>
                <a:cubicBezTo>
                  <a:pt x="14506460" y="3474430"/>
                  <a:pt x="14512645" y="3478591"/>
                  <a:pt x="14518830" y="3482865"/>
                </a:cubicBezTo>
                <a:cubicBezTo>
                  <a:pt x="14515344" y="3482190"/>
                  <a:pt x="14511971" y="3481628"/>
                  <a:pt x="14508709" y="3481065"/>
                </a:cubicBezTo>
                <a:cubicBezTo>
                  <a:pt x="14502411" y="3476792"/>
                  <a:pt x="14496001" y="3472406"/>
                  <a:pt x="14489703" y="3468020"/>
                </a:cubicBezTo>
                <a:cubicBezTo>
                  <a:pt x="14493077" y="3468695"/>
                  <a:pt x="14496676" y="3469482"/>
                  <a:pt x="14500274" y="3470157"/>
                </a:cubicBezTo>
                <a:close/>
                <a:moveTo>
                  <a:pt x="14517481" y="3473756"/>
                </a:moveTo>
                <a:cubicBezTo>
                  <a:pt x="14520741" y="3474430"/>
                  <a:pt x="14524116" y="3475105"/>
                  <a:pt x="14527490" y="3475780"/>
                </a:cubicBezTo>
                <a:cubicBezTo>
                  <a:pt x="14533449" y="3479716"/>
                  <a:pt x="14539297" y="3483652"/>
                  <a:pt x="14545258" y="3487588"/>
                </a:cubicBezTo>
                <a:cubicBezTo>
                  <a:pt x="14541996" y="3487026"/>
                  <a:pt x="14538736" y="3486463"/>
                  <a:pt x="14535699" y="3485901"/>
                </a:cubicBezTo>
                <a:cubicBezTo>
                  <a:pt x="14529626" y="3481852"/>
                  <a:pt x="14523553" y="3477804"/>
                  <a:pt x="14517481" y="3473756"/>
                </a:cubicBezTo>
                <a:close/>
                <a:moveTo>
                  <a:pt x="14545371" y="3479491"/>
                </a:moveTo>
                <a:cubicBezTo>
                  <a:pt x="14548407" y="3480166"/>
                  <a:pt x="14551555" y="3480728"/>
                  <a:pt x="14554704" y="3481403"/>
                </a:cubicBezTo>
                <a:cubicBezTo>
                  <a:pt x="14560327" y="3485114"/>
                  <a:pt x="14565950" y="3488713"/>
                  <a:pt x="14571686" y="3492311"/>
                </a:cubicBezTo>
                <a:cubicBezTo>
                  <a:pt x="14568649" y="3491749"/>
                  <a:pt x="14565613" y="3491187"/>
                  <a:pt x="14562690" y="3490737"/>
                </a:cubicBezTo>
                <a:cubicBezTo>
                  <a:pt x="14556842" y="3486913"/>
                  <a:pt x="14551106" y="3483202"/>
                  <a:pt x="14545371" y="3479491"/>
                </a:cubicBezTo>
                <a:close/>
                <a:moveTo>
                  <a:pt x="14573260" y="3485226"/>
                </a:moveTo>
                <a:cubicBezTo>
                  <a:pt x="14576072" y="3485789"/>
                  <a:pt x="14578996" y="3486351"/>
                  <a:pt x="14581920" y="3487026"/>
                </a:cubicBezTo>
                <a:cubicBezTo>
                  <a:pt x="14587318" y="3490399"/>
                  <a:pt x="14592603" y="3493773"/>
                  <a:pt x="14597890" y="3497035"/>
                </a:cubicBezTo>
                <a:cubicBezTo>
                  <a:pt x="14595078" y="3496585"/>
                  <a:pt x="14592267" y="3496022"/>
                  <a:pt x="14589566" y="3495573"/>
                </a:cubicBezTo>
                <a:cubicBezTo>
                  <a:pt x="14584169" y="3492086"/>
                  <a:pt x="14578658" y="3488600"/>
                  <a:pt x="14573260" y="3485226"/>
                </a:cubicBezTo>
                <a:close/>
                <a:moveTo>
                  <a:pt x="14601263" y="3490962"/>
                </a:moveTo>
                <a:cubicBezTo>
                  <a:pt x="14603849" y="3491524"/>
                  <a:pt x="14606548" y="3492086"/>
                  <a:pt x="14609136" y="3492536"/>
                </a:cubicBezTo>
                <a:cubicBezTo>
                  <a:pt x="14614196" y="3495573"/>
                  <a:pt x="14619143" y="3498609"/>
                  <a:pt x="14624205" y="3501645"/>
                </a:cubicBezTo>
                <a:cubicBezTo>
                  <a:pt x="14621618" y="3501195"/>
                  <a:pt x="14619143" y="3500746"/>
                  <a:pt x="14616557" y="3500296"/>
                </a:cubicBezTo>
                <a:cubicBezTo>
                  <a:pt x="14611497" y="3497147"/>
                  <a:pt x="14606324" y="3494111"/>
                  <a:pt x="14601263" y="3490962"/>
                </a:cubicBezTo>
                <a:close/>
                <a:moveTo>
                  <a:pt x="14629265" y="3496585"/>
                </a:moveTo>
                <a:cubicBezTo>
                  <a:pt x="14631627" y="3497035"/>
                  <a:pt x="14633989" y="3497597"/>
                  <a:pt x="14636350" y="3498047"/>
                </a:cubicBezTo>
                <a:cubicBezTo>
                  <a:pt x="14640961" y="3500746"/>
                  <a:pt x="14645685" y="3503557"/>
                  <a:pt x="14650295" y="3506256"/>
                </a:cubicBezTo>
                <a:cubicBezTo>
                  <a:pt x="14648046" y="3505806"/>
                  <a:pt x="14645796" y="3505469"/>
                  <a:pt x="14643547" y="3505019"/>
                </a:cubicBezTo>
                <a:cubicBezTo>
                  <a:pt x="14638824" y="3502320"/>
                  <a:pt x="14633989" y="3499509"/>
                  <a:pt x="14629265" y="3496585"/>
                </a:cubicBezTo>
                <a:close/>
                <a:moveTo>
                  <a:pt x="14657492" y="3502320"/>
                </a:moveTo>
                <a:cubicBezTo>
                  <a:pt x="14659517" y="3502770"/>
                  <a:pt x="14661541" y="3503107"/>
                  <a:pt x="14663678" y="3503557"/>
                </a:cubicBezTo>
                <a:cubicBezTo>
                  <a:pt x="14667952" y="3506031"/>
                  <a:pt x="14672225" y="3508393"/>
                  <a:pt x="14676499" y="3510755"/>
                </a:cubicBezTo>
                <a:cubicBezTo>
                  <a:pt x="14674474" y="3510417"/>
                  <a:pt x="14672561" y="3510080"/>
                  <a:pt x="14670538" y="3509742"/>
                </a:cubicBezTo>
                <a:cubicBezTo>
                  <a:pt x="14666152" y="3507381"/>
                  <a:pt x="14661766" y="3504907"/>
                  <a:pt x="14657492" y="3502320"/>
                </a:cubicBezTo>
                <a:close/>
                <a:moveTo>
                  <a:pt x="14685720" y="3508168"/>
                </a:moveTo>
                <a:cubicBezTo>
                  <a:pt x="14687407" y="3508506"/>
                  <a:pt x="14689094" y="3508843"/>
                  <a:pt x="14690892" y="3509180"/>
                </a:cubicBezTo>
                <a:cubicBezTo>
                  <a:pt x="14694717" y="3511317"/>
                  <a:pt x="14698540" y="3513341"/>
                  <a:pt x="14702476" y="3515478"/>
                </a:cubicBezTo>
                <a:cubicBezTo>
                  <a:pt x="14700789" y="3515141"/>
                  <a:pt x="14699214" y="3514916"/>
                  <a:pt x="14697528" y="3514578"/>
                </a:cubicBezTo>
                <a:cubicBezTo>
                  <a:pt x="14693591" y="3512441"/>
                  <a:pt x="14689655" y="3510305"/>
                  <a:pt x="14685720" y="3508168"/>
                </a:cubicBezTo>
                <a:close/>
                <a:moveTo>
                  <a:pt x="14714172" y="3513903"/>
                </a:moveTo>
                <a:cubicBezTo>
                  <a:pt x="14715522" y="3514129"/>
                  <a:pt x="14716759" y="3514466"/>
                  <a:pt x="14718108" y="3514691"/>
                </a:cubicBezTo>
                <a:cubicBezTo>
                  <a:pt x="14721482" y="3516490"/>
                  <a:pt x="14724855" y="3518290"/>
                  <a:pt x="14728230" y="3520089"/>
                </a:cubicBezTo>
                <a:cubicBezTo>
                  <a:pt x="14726993" y="3519864"/>
                  <a:pt x="14725756" y="3519639"/>
                  <a:pt x="14724518" y="3519414"/>
                </a:cubicBezTo>
                <a:cubicBezTo>
                  <a:pt x="14721032" y="3517502"/>
                  <a:pt x="14717658" y="3515703"/>
                  <a:pt x="14714172" y="3513903"/>
                </a:cubicBezTo>
                <a:close/>
                <a:moveTo>
                  <a:pt x="14742848" y="3519639"/>
                </a:moveTo>
                <a:cubicBezTo>
                  <a:pt x="14743636" y="3519864"/>
                  <a:pt x="14744536" y="3519976"/>
                  <a:pt x="14745436" y="3520201"/>
                </a:cubicBezTo>
                <a:cubicBezTo>
                  <a:pt x="14748359" y="3521663"/>
                  <a:pt x="14751170" y="3523125"/>
                  <a:pt x="14754094" y="3524587"/>
                </a:cubicBezTo>
                <a:cubicBezTo>
                  <a:pt x="14753308" y="3524475"/>
                  <a:pt x="14752409" y="3524250"/>
                  <a:pt x="14751621" y="3524137"/>
                </a:cubicBezTo>
                <a:cubicBezTo>
                  <a:pt x="14748584" y="3522675"/>
                  <a:pt x="14745773" y="3521213"/>
                  <a:pt x="14742848" y="3519639"/>
                </a:cubicBezTo>
                <a:close/>
                <a:moveTo>
                  <a:pt x="14771751" y="3525487"/>
                </a:moveTo>
                <a:cubicBezTo>
                  <a:pt x="14772089" y="3525599"/>
                  <a:pt x="14772425" y="3525599"/>
                  <a:pt x="14772763" y="3525712"/>
                </a:cubicBezTo>
                <a:cubicBezTo>
                  <a:pt x="14775013" y="3526836"/>
                  <a:pt x="14777374" y="3527961"/>
                  <a:pt x="14779623" y="3529085"/>
                </a:cubicBezTo>
                <a:cubicBezTo>
                  <a:pt x="14779285" y="3528973"/>
                  <a:pt x="14778949" y="3528973"/>
                  <a:pt x="14778611" y="3528861"/>
                </a:cubicBezTo>
                <a:cubicBezTo>
                  <a:pt x="14776250" y="3527736"/>
                  <a:pt x="14774000" y="3526611"/>
                  <a:pt x="14771751" y="3525487"/>
                </a:cubicBezTo>
                <a:close/>
                <a:moveTo>
                  <a:pt x="14597552" y="3447440"/>
                </a:moveTo>
                <a:cubicBezTo>
                  <a:pt x="14597439" y="3447440"/>
                  <a:pt x="14597327" y="3447328"/>
                  <a:pt x="14597214" y="3447328"/>
                </a:cubicBezTo>
                <a:cubicBezTo>
                  <a:pt x="14595865" y="3446540"/>
                  <a:pt x="14594515" y="3445753"/>
                  <a:pt x="14593166" y="3444854"/>
                </a:cubicBezTo>
                <a:cubicBezTo>
                  <a:pt x="14593278" y="3444854"/>
                  <a:pt x="14593391" y="3444854"/>
                  <a:pt x="14593391" y="3444966"/>
                </a:cubicBezTo>
                <a:cubicBezTo>
                  <a:pt x="14594741" y="3445753"/>
                  <a:pt x="14596090" y="3446653"/>
                  <a:pt x="14597552" y="3447440"/>
                </a:cubicBezTo>
                <a:close/>
                <a:moveTo>
                  <a:pt x="14482169" y="3391660"/>
                </a:moveTo>
                <a:cubicBezTo>
                  <a:pt x="14481606" y="3391435"/>
                  <a:pt x="14481157" y="3391323"/>
                  <a:pt x="14480594" y="3391098"/>
                </a:cubicBezTo>
                <a:cubicBezTo>
                  <a:pt x="14479019" y="3389973"/>
                  <a:pt x="14477445" y="3388961"/>
                  <a:pt x="14475758" y="3387837"/>
                </a:cubicBezTo>
                <a:cubicBezTo>
                  <a:pt x="14476208" y="3388061"/>
                  <a:pt x="14476771" y="3388174"/>
                  <a:pt x="14477220" y="3388399"/>
                </a:cubicBezTo>
                <a:cubicBezTo>
                  <a:pt x="14478907" y="3389411"/>
                  <a:pt x="14480594" y="3390536"/>
                  <a:pt x="14482169" y="3391660"/>
                </a:cubicBezTo>
                <a:close/>
                <a:moveTo>
                  <a:pt x="14450567" y="3370518"/>
                </a:moveTo>
                <a:cubicBezTo>
                  <a:pt x="14450567" y="3370518"/>
                  <a:pt x="14450454" y="3370518"/>
                  <a:pt x="14450567" y="3370518"/>
                </a:cubicBezTo>
                <a:cubicBezTo>
                  <a:pt x="14450454" y="3370518"/>
                  <a:pt x="14450567" y="3370518"/>
                  <a:pt x="14450567" y="3370518"/>
                </a:cubicBezTo>
                <a:cubicBezTo>
                  <a:pt x="14450567" y="3370518"/>
                  <a:pt x="14450567" y="3370518"/>
                  <a:pt x="14450567" y="3370518"/>
                </a:cubicBezTo>
                <a:close/>
                <a:moveTo>
                  <a:pt x="14424702" y="3360846"/>
                </a:moveTo>
                <a:cubicBezTo>
                  <a:pt x="14424027" y="3360621"/>
                  <a:pt x="14423353" y="3360284"/>
                  <a:pt x="14422677" y="3360059"/>
                </a:cubicBezTo>
                <a:cubicBezTo>
                  <a:pt x="14420990" y="3358822"/>
                  <a:pt x="14419304" y="3357585"/>
                  <a:pt x="14417617" y="3356460"/>
                </a:cubicBezTo>
                <a:cubicBezTo>
                  <a:pt x="14418291" y="3356686"/>
                  <a:pt x="14418854" y="3357023"/>
                  <a:pt x="14419528" y="3357248"/>
                </a:cubicBezTo>
                <a:cubicBezTo>
                  <a:pt x="14421215" y="3358485"/>
                  <a:pt x="14423015" y="3359722"/>
                  <a:pt x="14424702" y="3360846"/>
                </a:cubicBezTo>
                <a:close/>
                <a:moveTo>
                  <a:pt x="14398611" y="3351063"/>
                </a:moveTo>
                <a:cubicBezTo>
                  <a:pt x="14397374" y="3350613"/>
                  <a:pt x="14396024" y="3350050"/>
                  <a:pt x="14394788" y="3349601"/>
                </a:cubicBezTo>
                <a:cubicBezTo>
                  <a:pt x="14392426" y="3347914"/>
                  <a:pt x="14390176" y="3346114"/>
                  <a:pt x="14387815" y="3344428"/>
                </a:cubicBezTo>
                <a:cubicBezTo>
                  <a:pt x="14389052" y="3344990"/>
                  <a:pt x="14390289" y="3345440"/>
                  <a:pt x="14391526" y="3346002"/>
                </a:cubicBezTo>
                <a:cubicBezTo>
                  <a:pt x="14393888" y="3347576"/>
                  <a:pt x="14396250" y="3349375"/>
                  <a:pt x="14398611" y="3351063"/>
                </a:cubicBezTo>
                <a:close/>
                <a:moveTo>
                  <a:pt x="14364986" y="3327221"/>
                </a:moveTo>
                <a:cubicBezTo>
                  <a:pt x="14363186" y="3325871"/>
                  <a:pt x="14361388" y="3324522"/>
                  <a:pt x="14359588" y="3323060"/>
                </a:cubicBezTo>
                <a:cubicBezTo>
                  <a:pt x="14360374" y="3323397"/>
                  <a:pt x="14361275" y="3323735"/>
                  <a:pt x="14362062" y="3324185"/>
                </a:cubicBezTo>
                <a:cubicBezTo>
                  <a:pt x="14363861" y="3325534"/>
                  <a:pt x="14365774" y="3326884"/>
                  <a:pt x="14367572" y="3328233"/>
                </a:cubicBezTo>
                <a:cubicBezTo>
                  <a:pt x="14366673" y="3327896"/>
                  <a:pt x="14365886" y="3327559"/>
                  <a:pt x="14364986" y="3327221"/>
                </a:cubicBezTo>
                <a:close/>
                <a:moveTo>
                  <a:pt x="14341369" y="3317550"/>
                </a:moveTo>
                <a:cubicBezTo>
                  <a:pt x="14339907" y="3316987"/>
                  <a:pt x="14338445" y="3316425"/>
                  <a:pt x="14337096" y="3315750"/>
                </a:cubicBezTo>
                <a:cubicBezTo>
                  <a:pt x="14334622" y="3313839"/>
                  <a:pt x="14332148" y="3311927"/>
                  <a:pt x="14329786" y="3310015"/>
                </a:cubicBezTo>
                <a:cubicBezTo>
                  <a:pt x="14331248" y="3310690"/>
                  <a:pt x="14332597" y="3311252"/>
                  <a:pt x="14334059" y="3311927"/>
                </a:cubicBezTo>
                <a:cubicBezTo>
                  <a:pt x="14336533" y="3313726"/>
                  <a:pt x="14338896" y="3315638"/>
                  <a:pt x="14341369" y="3317550"/>
                </a:cubicBezTo>
                <a:close/>
                <a:moveTo>
                  <a:pt x="14307519" y="3292246"/>
                </a:moveTo>
                <a:cubicBezTo>
                  <a:pt x="14305607" y="3290672"/>
                  <a:pt x="14303696" y="3289210"/>
                  <a:pt x="14301896" y="3287635"/>
                </a:cubicBezTo>
                <a:cubicBezTo>
                  <a:pt x="14302795" y="3288085"/>
                  <a:pt x="14303808" y="3288535"/>
                  <a:pt x="14304708" y="3288985"/>
                </a:cubicBezTo>
                <a:cubicBezTo>
                  <a:pt x="14306620" y="3290447"/>
                  <a:pt x="14308531" y="3292021"/>
                  <a:pt x="14310556" y="3293483"/>
                </a:cubicBezTo>
                <a:cubicBezTo>
                  <a:pt x="14309544" y="3293146"/>
                  <a:pt x="14308531" y="3292696"/>
                  <a:pt x="14307519" y="3292246"/>
                </a:cubicBezTo>
                <a:close/>
                <a:moveTo>
                  <a:pt x="14284353" y="3281900"/>
                </a:moveTo>
                <a:cubicBezTo>
                  <a:pt x="14282779" y="3281225"/>
                  <a:pt x="14281204" y="3280438"/>
                  <a:pt x="14279629" y="3279763"/>
                </a:cubicBezTo>
                <a:cubicBezTo>
                  <a:pt x="14277156" y="3277627"/>
                  <a:pt x="14274569" y="3275602"/>
                  <a:pt x="14272094" y="3273465"/>
                </a:cubicBezTo>
                <a:cubicBezTo>
                  <a:pt x="14273556" y="3274140"/>
                  <a:pt x="14275131" y="3274927"/>
                  <a:pt x="14276705" y="3275715"/>
                </a:cubicBezTo>
                <a:cubicBezTo>
                  <a:pt x="14279292" y="3277851"/>
                  <a:pt x="14281765" y="3279876"/>
                  <a:pt x="14284353" y="3281900"/>
                </a:cubicBezTo>
                <a:close/>
                <a:moveTo>
                  <a:pt x="14250278" y="3255247"/>
                </a:moveTo>
                <a:cubicBezTo>
                  <a:pt x="14248253" y="3253560"/>
                  <a:pt x="14246229" y="3251873"/>
                  <a:pt x="14244204" y="3250187"/>
                </a:cubicBezTo>
                <a:cubicBezTo>
                  <a:pt x="14245329" y="3250749"/>
                  <a:pt x="14246454" y="3251311"/>
                  <a:pt x="14247579" y="3251873"/>
                </a:cubicBezTo>
                <a:cubicBezTo>
                  <a:pt x="14249602" y="3253560"/>
                  <a:pt x="14251627" y="3255247"/>
                  <a:pt x="14253651" y="3256934"/>
                </a:cubicBezTo>
                <a:cubicBezTo>
                  <a:pt x="14252526" y="3256259"/>
                  <a:pt x="14251402" y="3255697"/>
                  <a:pt x="14250278" y="3255247"/>
                </a:cubicBezTo>
                <a:close/>
                <a:moveTo>
                  <a:pt x="14222837" y="3231181"/>
                </a:moveTo>
                <a:cubicBezTo>
                  <a:pt x="14222837" y="3231181"/>
                  <a:pt x="14222837" y="3231068"/>
                  <a:pt x="14222837" y="3231181"/>
                </a:cubicBezTo>
                <a:cubicBezTo>
                  <a:pt x="14222837" y="3231181"/>
                  <a:pt x="14222949" y="3231181"/>
                  <a:pt x="14222837" y="3231181"/>
                </a:cubicBezTo>
                <a:cubicBezTo>
                  <a:pt x="14222949" y="3231181"/>
                  <a:pt x="14222949" y="3231181"/>
                  <a:pt x="14222837" y="3231181"/>
                </a:cubicBezTo>
                <a:close/>
                <a:moveTo>
                  <a:pt x="13907838" y="2967801"/>
                </a:moveTo>
                <a:cubicBezTo>
                  <a:pt x="13901541" y="2960491"/>
                  <a:pt x="13895468" y="2953294"/>
                  <a:pt x="13889507" y="2946321"/>
                </a:cubicBezTo>
                <a:cubicBezTo>
                  <a:pt x="13895693" y="2953406"/>
                  <a:pt x="13902103" y="2960716"/>
                  <a:pt x="13908739" y="2968251"/>
                </a:cubicBezTo>
                <a:cubicBezTo>
                  <a:pt x="13908401" y="2968026"/>
                  <a:pt x="13908063" y="2967914"/>
                  <a:pt x="13907838" y="2967801"/>
                </a:cubicBezTo>
                <a:close/>
                <a:moveTo>
                  <a:pt x="13893781" y="2960716"/>
                </a:moveTo>
                <a:cubicBezTo>
                  <a:pt x="13892994" y="2960266"/>
                  <a:pt x="13892095" y="2959929"/>
                  <a:pt x="13891307" y="2959479"/>
                </a:cubicBezTo>
                <a:cubicBezTo>
                  <a:pt x="13884672" y="2951607"/>
                  <a:pt x="13878262" y="2943847"/>
                  <a:pt x="13872077" y="2936313"/>
                </a:cubicBezTo>
                <a:cubicBezTo>
                  <a:pt x="13872639" y="2936650"/>
                  <a:pt x="13873314" y="2936987"/>
                  <a:pt x="13873877" y="2937325"/>
                </a:cubicBezTo>
                <a:cubicBezTo>
                  <a:pt x="13880174" y="2944859"/>
                  <a:pt x="13886921" y="2952732"/>
                  <a:pt x="13893781" y="2960716"/>
                </a:cubicBezTo>
                <a:close/>
                <a:moveTo>
                  <a:pt x="13878038" y="2953182"/>
                </a:moveTo>
                <a:cubicBezTo>
                  <a:pt x="13876688" y="2952507"/>
                  <a:pt x="13875450" y="2951944"/>
                  <a:pt x="13874101" y="2951270"/>
                </a:cubicBezTo>
                <a:cubicBezTo>
                  <a:pt x="13867578" y="2943172"/>
                  <a:pt x="13861169" y="2935301"/>
                  <a:pt x="13854983" y="2927541"/>
                </a:cubicBezTo>
                <a:cubicBezTo>
                  <a:pt x="13856107" y="2928103"/>
                  <a:pt x="13857232" y="2928665"/>
                  <a:pt x="13858357" y="2929228"/>
                </a:cubicBezTo>
                <a:cubicBezTo>
                  <a:pt x="13864654" y="2936987"/>
                  <a:pt x="13871289" y="2944972"/>
                  <a:pt x="13878038" y="2953182"/>
                </a:cubicBezTo>
                <a:close/>
                <a:moveTo>
                  <a:pt x="13861730" y="2945534"/>
                </a:moveTo>
                <a:cubicBezTo>
                  <a:pt x="13860043" y="2944747"/>
                  <a:pt x="13858245" y="2943960"/>
                  <a:pt x="13856558" y="2943172"/>
                </a:cubicBezTo>
                <a:cubicBezTo>
                  <a:pt x="13850035" y="2934851"/>
                  <a:pt x="13843737" y="2926753"/>
                  <a:pt x="13837551" y="2918769"/>
                </a:cubicBezTo>
                <a:cubicBezTo>
                  <a:pt x="13839126" y="2919556"/>
                  <a:pt x="13840700" y="2920343"/>
                  <a:pt x="13842275" y="2921131"/>
                </a:cubicBezTo>
                <a:cubicBezTo>
                  <a:pt x="13848461" y="2929003"/>
                  <a:pt x="13854983" y="2937212"/>
                  <a:pt x="13861730" y="2945534"/>
                </a:cubicBezTo>
                <a:close/>
                <a:moveTo>
                  <a:pt x="13844749" y="2937887"/>
                </a:moveTo>
                <a:cubicBezTo>
                  <a:pt x="13842613" y="2936987"/>
                  <a:pt x="13840588" y="2935975"/>
                  <a:pt x="13838452" y="2935075"/>
                </a:cubicBezTo>
                <a:cubicBezTo>
                  <a:pt x="13832041" y="2926641"/>
                  <a:pt x="13825631" y="2918319"/>
                  <a:pt x="13819446" y="2910109"/>
                </a:cubicBezTo>
                <a:cubicBezTo>
                  <a:pt x="13821358" y="2911009"/>
                  <a:pt x="13823381" y="2912021"/>
                  <a:pt x="13825294" y="2912921"/>
                </a:cubicBezTo>
                <a:cubicBezTo>
                  <a:pt x="13831592" y="2921018"/>
                  <a:pt x="13838114" y="2929340"/>
                  <a:pt x="13844749" y="2937887"/>
                </a:cubicBezTo>
                <a:close/>
                <a:moveTo>
                  <a:pt x="13799653" y="2893353"/>
                </a:moveTo>
                <a:cubicBezTo>
                  <a:pt x="13797517" y="2892341"/>
                  <a:pt x="13795267" y="2891441"/>
                  <a:pt x="13793130" y="2890429"/>
                </a:cubicBezTo>
                <a:cubicBezTo>
                  <a:pt x="13786832" y="2881770"/>
                  <a:pt x="13780760" y="2873335"/>
                  <a:pt x="13774800" y="2865013"/>
                </a:cubicBezTo>
                <a:cubicBezTo>
                  <a:pt x="13776824" y="2866026"/>
                  <a:pt x="13778848" y="2866925"/>
                  <a:pt x="13780873" y="2867937"/>
                </a:cubicBezTo>
                <a:cubicBezTo>
                  <a:pt x="13786832" y="2876147"/>
                  <a:pt x="13793130" y="2884694"/>
                  <a:pt x="13799653" y="2893353"/>
                </a:cubicBezTo>
                <a:close/>
                <a:moveTo>
                  <a:pt x="13782447" y="2885593"/>
                </a:moveTo>
                <a:cubicBezTo>
                  <a:pt x="13779972" y="2884469"/>
                  <a:pt x="13777498" y="2883457"/>
                  <a:pt x="13775025" y="2882332"/>
                </a:cubicBezTo>
                <a:cubicBezTo>
                  <a:pt x="13768839" y="2873560"/>
                  <a:pt x="13762767" y="2864901"/>
                  <a:pt x="13756919" y="2856579"/>
                </a:cubicBezTo>
                <a:cubicBezTo>
                  <a:pt x="13759280" y="2857703"/>
                  <a:pt x="13761641" y="2858716"/>
                  <a:pt x="13764004" y="2859840"/>
                </a:cubicBezTo>
                <a:cubicBezTo>
                  <a:pt x="13769852" y="2868162"/>
                  <a:pt x="13776036" y="2876822"/>
                  <a:pt x="13782447" y="2885593"/>
                </a:cubicBezTo>
                <a:close/>
                <a:moveTo>
                  <a:pt x="13764678" y="2877946"/>
                </a:moveTo>
                <a:cubicBezTo>
                  <a:pt x="13761979" y="2876822"/>
                  <a:pt x="13759168" y="2875584"/>
                  <a:pt x="13756469" y="2874460"/>
                </a:cubicBezTo>
                <a:cubicBezTo>
                  <a:pt x="13750395" y="2865576"/>
                  <a:pt x="13744436" y="2856916"/>
                  <a:pt x="13738588" y="2848369"/>
                </a:cubicBezTo>
                <a:cubicBezTo>
                  <a:pt x="13741174" y="2849494"/>
                  <a:pt x="13743761" y="2850731"/>
                  <a:pt x="13746460" y="2851856"/>
                </a:cubicBezTo>
                <a:cubicBezTo>
                  <a:pt x="13752420" y="2860290"/>
                  <a:pt x="13758493" y="2869062"/>
                  <a:pt x="13764678" y="2877946"/>
                </a:cubicBezTo>
                <a:close/>
                <a:moveTo>
                  <a:pt x="13730602" y="2836336"/>
                </a:moveTo>
                <a:cubicBezTo>
                  <a:pt x="13724979" y="2828014"/>
                  <a:pt x="13719582" y="2819917"/>
                  <a:pt x="13714296" y="2811932"/>
                </a:cubicBezTo>
                <a:cubicBezTo>
                  <a:pt x="13716658" y="2813057"/>
                  <a:pt x="13719133" y="2814182"/>
                  <a:pt x="13721494" y="2815306"/>
                </a:cubicBezTo>
                <a:cubicBezTo>
                  <a:pt x="13726892" y="2823178"/>
                  <a:pt x="13732402" y="2831275"/>
                  <a:pt x="13738138" y="2839710"/>
                </a:cubicBezTo>
                <a:cubicBezTo>
                  <a:pt x="13735551" y="2838585"/>
                  <a:pt x="13733078" y="2837461"/>
                  <a:pt x="13730602" y="2836336"/>
                </a:cubicBezTo>
                <a:close/>
                <a:moveTo>
                  <a:pt x="13720819" y="2832175"/>
                </a:moveTo>
                <a:cubicBezTo>
                  <a:pt x="13718007" y="2830938"/>
                  <a:pt x="13715308" y="2829814"/>
                  <a:pt x="13712497" y="2828577"/>
                </a:cubicBezTo>
                <a:cubicBezTo>
                  <a:pt x="13706874" y="2820142"/>
                  <a:pt x="13701476" y="2811820"/>
                  <a:pt x="13696303" y="2803723"/>
                </a:cubicBezTo>
                <a:cubicBezTo>
                  <a:pt x="13699002" y="2804960"/>
                  <a:pt x="13701701" y="2806197"/>
                  <a:pt x="13704400" y="2807434"/>
                </a:cubicBezTo>
                <a:cubicBezTo>
                  <a:pt x="13709573" y="2815419"/>
                  <a:pt x="13715084" y="2823628"/>
                  <a:pt x="13720819" y="2832175"/>
                </a:cubicBezTo>
                <a:close/>
                <a:moveTo>
                  <a:pt x="13689331" y="2793039"/>
                </a:moveTo>
                <a:cubicBezTo>
                  <a:pt x="13683483" y="2783930"/>
                  <a:pt x="13677860" y="2775046"/>
                  <a:pt x="13672349" y="2766499"/>
                </a:cubicBezTo>
                <a:cubicBezTo>
                  <a:pt x="13674823" y="2767624"/>
                  <a:pt x="13677297" y="2768861"/>
                  <a:pt x="13679772" y="2769985"/>
                </a:cubicBezTo>
                <a:cubicBezTo>
                  <a:pt x="13685282" y="2778532"/>
                  <a:pt x="13691018" y="2787416"/>
                  <a:pt x="13697090" y="2796526"/>
                </a:cubicBezTo>
                <a:cubicBezTo>
                  <a:pt x="13694616" y="2795401"/>
                  <a:pt x="13692030" y="2794276"/>
                  <a:pt x="13689331" y="2793039"/>
                </a:cubicBezTo>
                <a:close/>
                <a:moveTo>
                  <a:pt x="13665489" y="2755478"/>
                </a:moveTo>
                <a:cubicBezTo>
                  <a:pt x="13659979" y="2746706"/>
                  <a:pt x="13654692" y="2738272"/>
                  <a:pt x="13649745" y="2730287"/>
                </a:cubicBezTo>
                <a:cubicBezTo>
                  <a:pt x="13652106" y="2731412"/>
                  <a:pt x="13654356" y="2732536"/>
                  <a:pt x="13656717" y="2733773"/>
                </a:cubicBezTo>
                <a:cubicBezTo>
                  <a:pt x="13661777" y="2741758"/>
                  <a:pt x="13667064" y="2750080"/>
                  <a:pt x="13672687" y="2758852"/>
                </a:cubicBezTo>
                <a:cubicBezTo>
                  <a:pt x="13670324" y="2757727"/>
                  <a:pt x="13667851" y="2756603"/>
                  <a:pt x="13665489" y="2755478"/>
                </a:cubicBezTo>
                <a:close/>
                <a:moveTo>
                  <a:pt x="13639174" y="2743670"/>
                </a:moveTo>
                <a:cubicBezTo>
                  <a:pt x="13636250" y="2742433"/>
                  <a:pt x="13633439" y="2741196"/>
                  <a:pt x="13630515" y="2739959"/>
                </a:cubicBezTo>
                <a:cubicBezTo>
                  <a:pt x="13625117" y="2730849"/>
                  <a:pt x="13619943" y="2722078"/>
                  <a:pt x="13614883" y="2713531"/>
                </a:cubicBezTo>
                <a:cubicBezTo>
                  <a:pt x="13617694" y="2714880"/>
                  <a:pt x="13620506" y="2716117"/>
                  <a:pt x="13623317" y="2717467"/>
                </a:cubicBezTo>
                <a:cubicBezTo>
                  <a:pt x="13628377" y="2725901"/>
                  <a:pt x="13633663" y="2734561"/>
                  <a:pt x="13639174" y="2743670"/>
                </a:cubicBezTo>
                <a:close/>
                <a:moveTo>
                  <a:pt x="13608472" y="2702510"/>
                </a:moveTo>
                <a:cubicBezTo>
                  <a:pt x="13603187" y="2693513"/>
                  <a:pt x="13598239" y="2684966"/>
                  <a:pt x="13593515" y="2676757"/>
                </a:cubicBezTo>
                <a:cubicBezTo>
                  <a:pt x="13596214" y="2677994"/>
                  <a:pt x="13598800" y="2679343"/>
                  <a:pt x="13601499" y="2680692"/>
                </a:cubicBezTo>
                <a:cubicBezTo>
                  <a:pt x="13606223" y="2688790"/>
                  <a:pt x="13611283" y="2697337"/>
                  <a:pt x="13616682" y="2706333"/>
                </a:cubicBezTo>
                <a:cubicBezTo>
                  <a:pt x="13613871" y="2704984"/>
                  <a:pt x="13611171" y="2703747"/>
                  <a:pt x="13608472" y="2702510"/>
                </a:cubicBezTo>
                <a:close/>
                <a:moveTo>
                  <a:pt x="13599814" y="2698686"/>
                </a:moveTo>
                <a:cubicBezTo>
                  <a:pt x="13596890" y="2697337"/>
                  <a:pt x="13593853" y="2696100"/>
                  <a:pt x="13590929" y="2694750"/>
                </a:cubicBezTo>
                <a:cubicBezTo>
                  <a:pt x="13585756" y="2685641"/>
                  <a:pt x="13580807" y="2676869"/>
                  <a:pt x="13576083" y="2668547"/>
                </a:cubicBezTo>
                <a:cubicBezTo>
                  <a:pt x="13579008" y="2669896"/>
                  <a:pt x="13581819" y="2671246"/>
                  <a:pt x="13584743" y="2672595"/>
                </a:cubicBezTo>
                <a:cubicBezTo>
                  <a:pt x="13589467" y="2680805"/>
                  <a:pt x="13594527" y="2689577"/>
                  <a:pt x="13599814" y="2698686"/>
                </a:cubicBezTo>
                <a:close/>
                <a:moveTo>
                  <a:pt x="13570348" y="2658201"/>
                </a:moveTo>
                <a:cubicBezTo>
                  <a:pt x="13565400" y="2649204"/>
                  <a:pt x="13560564" y="2640545"/>
                  <a:pt x="13556179" y="2632560"/>
                </a:cubicBezTo>
                <a:cubicBezTo>
                  <a:pt x="13558991" y="2633910"/>
                  <a:pt x="13561690" y="2635259"/>
                  <a:pt x="13564501" y="2636608"/>
                </a:cubicBezTo>
                <a:cubicBezTo>
                  <a:pt x="13568887" y="2644481"/>
                  <a:pt x="13573610" y="2653028"/>
                  <a:pt x="13578782" y="2662137"/>
                </a:cubicBezTo>
                <a:cubicBezTo>
                  <a:pt x="13575971" y="2660787"/>
                  <a:pt x="13573159" y="2659438"/>
                  <a:pt x="13570348" y="2658201"/>
                </a:cubicBezTo>
                <a:close/>
                <a:moveTo>
                  <a:pt x="13550331" y="2621764"/>
                </a:moveTo>
                <a:cubicBezTo>
                  <a:pt x="13545495" y="2612880"/>
                  <a:pt x="13541109" y="2604670"/>
                  <a:pt x="13537173" y="2597135"/>
                </a:cubicBezTo>
                <a:cubicBezTo>
                  <a:pt x="13539872" y="2598485"/>
                  <a:pt x="13542458" y="2599947"/>
                  <a:pt x="13545157" y="2601296"/>
                </a:cubicBezTo>
                <a:cubicBezTo>
                  <a:pt x="13548869" y="2608156"/>
                  <a:pt x="13553368" y="2616366"/>
                  <a:pt x="13558428" y="2625700"/>
                </a:cubicBezTo>
                <a:cubicBezTo>
                  <a:pt x="13555729" y="2624350"/>
                  <a:pt x="13553030" y="2623113"/>
                  <a:pt x="13550331" y="2621764"/>
                </a:cubicBezTo>
                <a:close/>
                <a:moveTo>
                  <a:pt x="13542009" y="2617828"/>
                </a:moveTo>
                <a:cubicBezTo>
                  <a:pt x="13539085" y="2616478"/>
                  <a:pt x="13536161" y="2615129"/>
                  <a:pt x="13533237" y="2613779"/>
                </a:cubicBezTo>
                <a:cubicBezTo>
                  <a:pt x="13528513" y="2604782"/>
                  <a:pt x="13524127" y="2596461"/>
                  <a:pt x="13520079" y="2588588"/>
                </a:cubicBezTo>
                <a:cubicBezTo>
                  <a:pt x="13522890" y="2589938"/>
                  <a:pt x="13525815" y="2591400"/>
                  <a:pt x="13528626" y="2592862"/>
                </a:cubicBezTo>
                <a:cubicBezTo>
                  <a:pt x="13532674" y="2600397"/>
                  <a:pt x="13537060" y="2608719"/>
                  <a:pt x="13542009" y="2617828"/>
                </a:cubicBezTo>
                <a:close/>
                <a:moveTo>
                  <a:pt x="13506584" y="2574194"/>
                </a:moveTo>
                <a:cubicBezTo>
                  <a:pt x="13503548" y="2572732"/>
                  <a:pt x="13500624" y="2571382"/>
                  <a:pt x="13497587" y="2570033"/>
                </a:cubicBezTo>
                <a:cubicBezTo>
                  <a:pt x="13492865" y="2560698"/>
                  <a:pt x="13488704" y="2552152"/>
                  <a:pt x="13484879" y="2544617"/>
                </a:cubicBezTo>
                <a:cubicBezTo>
                  <a:pt x="13487803" y="2546079"/>
                  <a:pt x="13490840" y="2547541"/>
                  <a:pt x="13493764" y="2549003"/>
                </a:cubicBezTo>
                <a:cubicBezTo>
                  <a:pt x="13497362" y="2555863"/>
                  <a:pt x="13501636" y="2564410"/>
                  <a:pt x="13506584" y="2574194"/>
                </a:cubicBezTo>
                <a:close/>
                <a:moveTo>
                  <a:pt x="13472284" y="2530784"/>
                </a:moveTo>
                <a:cubicBezTo>
                  <a:pt x="13469135" y="2529322"/>
                  <a:pt x="13466099" y="2527860"/>
                  <a:pt x="13462950" y="2526511"/>
                </a:cubicBezTo>
                <a:cubicBezTo>
                  <a:pt x="13458226" y="2516727"/>
                  <a:pt x="13454291" y="2508180"/>
                  <a:pt x="13451029" y="2501208"/>
                </a:cubicBezTo>
                <a:cubicBezTo>
                  <a:pt x="13454178" y="2502782"/>
                  <a:pt x="13457215" y="2504244"/>
                  <a:pt x="13460364" y="2505818"/>
                </a:cubicBezTo>
                <a:cubicBezTo>
                  <a:pt x="13461263" y="2507730"/>
                  <a:pt x="13465311" y="2516389"/>
                  <a:pt x="13472284" y="2530784"/>
                </a:cubicBezTo>
                <a:close/>
                <a:moveTo>
                  <a:pt x="13446419" y="2491086"/>
                </a:moveTo>
                <a:cubicBezTo>
                  <a:pt x="13442594" y="2482877"/>
                  <a:pt x="13440571" y="2478266"/>
                  <a:pt x="13440458" y="2477928"/>
                </a:cubicBezTo>
                <a:cubicBezTo>
                  <a:pt x="13439109" y="2474330"/>
                  <a:pt x="13437647" y="2470619"/>
                  <a:pt x="13436297" y="2467020"/>
                </a:cubicBezTo>
                <a:cubicBezTo>
                  <a:pt x="13440121" y="2469044"/>
                  <a:pt x="13443944" y="2471068"/>
                  <a:pt x="13447768" y="2473093"/>
                </a:cubicBezTo>
                <a:cubicBezTo>
                  <a:pt x="13450692" y="2480740"/>
                  <a:pt x="13453617" y="2488387"/>
                  <a:pt x="13456539" y="2496034"/>
                </a:cubicBezTo>
                <a:cubicBezTo>
                  <a:pt x="13453166" y="2494348"/>
                  <a:pt x="13449792" y="2492661"/>
                  <a:pt x="13446419" y="2491086"/>
                </a:cubicBezTo>
                <a:close/>
                <a:moveTo>
                  <a:pt x="13436523" y="2482089"/>
                </a:moveTo>
                <a:cubicBezTo>
                  <a:pt x="13436635" y="2482314"/>
                  <a:pt x="13437534" y="2484226"/>
                  <a:pt x="13438996" y="2487487"/>
                </a:cubicBezTo>
                <a:cubicBezTo>
                  <a:pt x="13435735" y="2486025"/>
                  <a:pt x="13432585" y="2484451"/>
                  <a:pt x="13429325" y="2482989"/>
                </a:cubicBezTo>
                <a:cubicBezTo>
                  <a:pt x="13423702" y="2470506"/>
                  <a:pt x="13419879" y="2461847"/>
                  <a:pt x="13418079" y="2457686"/>
                </a:cubicBezTo>
                <a:cubicBezTo>
                  <a:pt x="13421790" y="2459485"/>
                  <a:pt x="13425613" y="2461397"/>
                  <a:pt x="13429438" y="2463309"/>
                </a:cubicBezTo>
                <a:cubicBezTo>
                  <a:pt x="13431799" y="2469719"/>
                  <a:pt x="13434160" y="2476017"/>
                  <a:pt x="13436523" y="2482089"/>
                </a:cubicBezTo>
                <a:close/>
                <a:moveTo>
                  <a:pt x="13414143" y="2447902"/>
                </a:moveTo>
                <a:cubicBezTo>
                  <a:pt x="13411219" y="2440142"/>
                  <a:pt x="13408183" y="2432495"/>
                  <a:pt x="13405259" y="2424735"/>
                </a:cubicBezTo>
                <a:cubicBezTo>
                  <a:pt x="13409082" y="2426759"/>
                  <a:pt x="13412905" y="2428784"/>
                  <a:pt x="13416842" y="2430920"/>
                </a:cubicBezTo>
                <a:cubicBezTo>
                  <a:pt x="13419879" y="2438568"/>
                  <a:pt x="13422801" y="2446102"/>
                  <a:pt x="13425613" y="2453525"/>
                </a:cubicBezTo>
                <a:cubicBezTo>
                  <a:pt x="13421790" y="2451613"/>
                  <a:pt x="13417966" y="2449814"/>
                  <a:pt x="13414143" y="2447902"/>
                </a:cubicBezTo>
                <a:close/>
                <a:moveTo>
                  <a:pt x="13401435" y="2414839"/>
                </a:moveTo>
                <a:cubicBezTo>
                  <a:pt x="13398511" y="2407417"/>
                  <a:pt x="13395700" y="2399994"/>
                  <a:pt x="13392776" y="2392684"/>
                </a:cubicBezTo>
                <a:cubicBezTo>
                  <a:pt x="13396486" y="2394821"/>
                  <a:pt x="13400310" y="2396958"/>
                  <a:pt x="13404022" y="2399094"/>
                </a:cubicBezTo>
                <a:cubicBezTo>
                  <a:pt x="13406946" y="2406404"/>
                  <a:pt x="13409870" y="2413602"/>
                  <a:pt x="13412681" y="2420799"/>
                </a:cubicBezTo>
                <a:cubicBezTo>
                  <a:pt x="13408969" y="2418662"/>
                  <a:pt x="13405259" y="2416750"/>
                  <a:pt x="13401435" y="2414839"/>
                </a:cubicBezTo>
                <a:close/>
                <a:moveTo>
                  <a:pt x="13394687" y="2411352"/>
                </a:moveTo>
                <a:cubicBezTo>
                  <a:pt x="13328786" y="2378289"/>
                  <a:pt x="13268845" y="2359396"/>
                  <a:pt x="13224536" y="2359396"/>
                </a:cubicBezTo>
                <a:cubicBezTo>
                  <a:pt x="13072941" y="2359396"/>
                  <a:pt x="12765815" y="2628511"/>
                  <a:pt x="12694516" y="2823853"/>
                </a:cubicBezTo>
                <a:cubicBezTo>
                  <a:pt x="12601062" y="3080036"/>
                  <a:pt x="12435748" y="3348813"/>
                  <a:pt x="12259861" y="3633223"/>
                </a:cubicBezTo>
                <a:lnTo>
                  <a:pt x="12246029" y="3633223"/>
                </a:lnTo>
                <a:cubicBezTo>
                  <a:pt x="12416854" y="3341391"/>
                  <a:pt x="12577895" y="3065641"/>
                  <a:pt x="12674048" y="2802374"/>
                </a:cubicBezTo>
                <a:cubicBezTo>
                  <a:pt x="12742535" y="2614679"/>
                  <a:pt x="13036729" y="2327120"/>
                  <a:pt x="13200245" y="2327120"/>
                </a:cubicBezTo>
                <a:cubicBezTo>
                  <a:pt x="13248266" y="2327120"/>
                  <a:pt x="13314054" y="2349500"/>
                  <a:pt x="13385691" y="2388636"/>
                </a:cubicBezTo>
                <a:cubicBezTo>
                  <a:pt x="13388727" y="2396283"/>
                  <a:pt x="13391651" y="2403705"/>
                  <a:pt x="13394687" y="2411352"/>
                </a:cubicBezTo>
                <a:close/>
                <a:moveTo>
                  <a:pt x="12255250" y="3640870"/>
                </a:moveTo>
                <a:cubicBezTo>
                  <a:pt x="12254238" y="3642557"/>
                  <a:pt x="12253114" y="3644244"/>
                  <a:pt x="12252101" y="3645931"/>
                </a:cubicBezTo>
                <a:cubicBezTo>
                  <a:pt x="12250639" y="3648292"/>
                  <a:pt x="12249177" y="3650654"/>
                  <a:pt x="12247715" y="3653016"/>
                </a:cubicBezTo>
                <a:cubicBezTo>
                  <a:pt x="12243105" y="3653241"/>
                  <a:pt x="12238606" y="3653353"/>
                  <a:pt x="12234220" y="3653578"/>
                </a:cubicBezTo>
                <a:cubicBezTo>
                  <a:pt x="12236694" y="3649305"/>
                  <a:pt x="12239168" y="3645144"/>
                  <a:pt x="12241643" y="3640870"/>
                </a:cubicBezTo>
                <a:lnTo>
                  <a:pt x="12255250" y="3640870"/>
                </a:lnTo>
                <a:close/>
                <a:moveTo>
                  <a:pt x="12227585" y="3653803"/>
                </a:moveTo>
                <a:cubicBezTo>
                  <a:pt x="12222974" y="3654028"/>
                  <a:pt x="12218363" y="3654140"/>
                  <a:pt x="12213977" y="3654365"/>
                </a:cubicBezTo>
                <a:cubicBezTo>
                  <a:pt x="12216452" y="3649867"/>
                  <a:pt x="12218926" y="3645368"/>
                  <a:pt x="12221399" y="3640870"/>
                </a:cubicBezTo>
                <a:lnTo>
                  <a:pt x="12235119" y="3640870"/>
                </a:lnTo>
                <a:cubicBezTo>
                  <a:pt x="12232645" y="3645144"/>
                  <a:pt x="12230172" y="3649529"/>
                  <a:pt x="12227585" y="3653803"/>
                </a:cubicBezTo>
                <a:close/>
                <a:moveTo>
                  <a:pt x="12223087" y="3661675"/>
                </a:moveTo>
                <a:cubicBezTo>
                  <a:pt x="12220613" y="3665949"/>
                  <a:pt x="12218138" y="3670222"/>
                  <a:pt x="12215551" y="3674495"/>
                </a:cubicBezTo>
                <a:cubicBezTo>
                  <a:pt x="12211053" y="3674833"/>
                  <a:pt x="12206555" y="3675170"/>
                  <a:pt x="12202282" y="3675620"/>
                </a:cubicBezTo>
                <a:cubicBezTo>
                  <a:pt x="12204756" y="3671234"/>
                  <a:pt x="12207229" y="3666736"/>
                  <a:pt x="12209703" y="3662350"/>
                </a:cubicBezTo>
                <a:cubicBezTo>
                  <a:pt x="12214089" y="3662012"/>
                  <a:pt x="12218475" y="3661787"/>
                  <a:pt x="12223087" y="3661675"/>
                </a:cubicBezTo>
                <a:close/>
                <a:moveTo>
                  <a:pt x="12195646" y="3676070"/>
                </a:moveTo>
                <a:cubicBezTo>
                  <a:pt x="12191036" y="3676407"/>
                  <a:pt x="12186537" y="3676857"/>
                  <a:pt x="12182151" y="3677195"/>
                </a:cubicBezTo>
                <a:cubicBezTo>
                  <a:pt x="12184625" y="3672471"/>
                  <a:pt x="12187099" y="3667748"/>
                  <a:pt x="12189574" y="3663025"/>
                </a:cubicBezTo>
                <a:cubicBezTo>
                  <a:pt x="12194073" y="3662800"/>
                  <a:pt x="12198570" y="3662687"/>
                  <a:pt x="12203181" y="3662462"/>
                </a:cubicBezTo>
                <a:cubicBezTo>
                  <a:pt x="12200707" y="3666961"/>
                  <a:pt x="12198234" y="3671459"/>
                  <a:pt x="12195646" y="3676070"/>
                </a:cubicBezTo>
                <a:close/>
                <a:moveTo>
                  <a:pt x="12191261" y="3684054"/>
                </a:moveTo>
                <a:cubicBezTo>
                  <a:pt x="12188786" y="3688553"/>
                  <a:pt x="12186312" y="3693051"/>
                  <a:pt x="12183838" y="3697437"/>
                </a:cubicBezTo>
                <a:cubicBezTo>
                  <a:pt x="12179452" y="3697999"/>
                  <a:pt x="12175066" y="3698562"/>
                  <a:pt x="12170680" y="3699124"/>
                </a:cubicBezTo>
                <a:cubicBezTo>
                  <a:pt x="12173154" y="3694513"/>
                  <a:pt x="12175517" y="3689790"/>
                  <a:pt x="12177990" y="3685179"/>
                </a:cubicBezTo>
                <a:cubicBezTo>
                  <a:pt x="12182376" y="3684729"/>
                  <a:pt x="12186763" y="3684392"/>
                  <a:pt x="12191261" y="3684054"/>
                </a:cubicBezTo>
                <a:close/>
                <a:moveTo>
                  <a:pt x="12164158" y="3700024"/>
                </a:moveTo>
                <a:cubicBezTo>
                  <a:pt x="12159659" y="3700586"/>
                  <a:pt x="12155161" y="3701261"/>
                  <a:pt x="12150887" y="3701823"/>
                </a:cubicBezTo>
                <a:cubicBezTo>
                  <a:pt x="12153361" y="3696875"/>
                  <a:pt x="12155836" y="3691927"/>
                  <a:pt x="12158310" y="3686978"/>
                </a:cubicBezTo>
                <a:cubicBezTo>
                  <a:pt x="12162696" y="3686529"/>
                  <a:pt x="12167195" y="3686191"/>
                  <a:pt x="12171692" y="3685741"/>
                </a:cubicBezTo>
                <a:cubicBezTo>
                  <a:pt x="12169106" y="3690465"/>
                  <a:pt x="12166632" y="3695188"/>
                  <a:pt x="12164158" y="3700024"/>
                </a:cubicBezTo>
                <a:close/>
                <a:moveTo>
                  <a:pt x="12159659" y="3708458"/>
                </a:moveTo>
                <a:cubicBezTo>
                  <a:pt x="12157186" y="3713181"/>
                  <a:pt x="12154712" y="3717905"/>
                  <a:pt x="12152237" y="3722740"/>
                </a:cubicBezTo>
                <a:cubicBezTo>
                  <a:pt x="12147851" y="3723528"/>
                  <a:pt x="12143577" y="3724315"/>
                  <a:pt x="12139304" y="3725102"/>
                </a:cubicBezTo>
                <a:cubicBezTo>
                  <a:pt x="12141779" y="3720154"/>
                  <a:pt x="12144253" y="3715206"/>
                  <a:pt x="12146614" y="3710258"/>
                </a:cubicBezTo>
                <a:cubicBezTo>
                  <a:pt x="12150887" y="3709583"/>
                  <a:pt x="12155273" y="3709020"/>
                  <a:pt x="12159659" y="3708458"/>
                </a:cubicBezTo>
                <a:close/>
                <a:moveTo>
                  <a:pt x="12132669" y="3726227"/>
                </a:moveTo>
                <a:cubicBezTo>
                  <a:pt x="12128170" y="3727014"/>
                  <a:pt x="12123786" y="3727913"/>
                  <a:pt x="12119512" y="3728701"/>
                </a:cubicBezTo>
                <a:cubicBezTo>
                  <a:pt x="12121986" y="3723415"/>
                  <a:pt x="12124460" y="3718130"/>
                  <a:pt x="12126933" y="3712844"/>
                </a:cubicBezTo>
                <a:cubicBezTo>
                  <a:pt x="12131207" y="3712169"/>
                  <a:pt x="12135706" y="3711607"/>
                  <a:pt x="12140204" y="3710932"/>
                </a:cubicBezTo>
                <a:cubicBezTo>
                  <a:pt x="12137730" y="3716105"/>
                  <a:pt x="12135143" y="3721166"/>
                  <a:pt x="12132669" y="3726227"/>
                </a:cubicBezTo>
                <a:close/>
                <a:moveTo>
                  <a:pt x="12113101" y="3730050"/>
                </a:moveTo>
                <a:cubicBezTo>
                  <a:pt x="12108490" y="3730950"/>
                  <a:pt x="12104105" y="3731850"/>
                  <a:pt x="12099832" y="3732749"/>
                </a:cubicBezTo>
                <a:cubicBezTo>
                  <a:pt x="12102305" y="3727127"/>
                  <a:pt x="12104892" y="3721504"/>
                  <a:pt x="12107366" y="3715881"/>
                </a:cubicBezTo>
                <a:cubicBezTo>
                  <a:pt x="12111752" y="3715206"/>
                  <a:pt x="12116250" y="3714531"/>
                  <a:pt x="12120749" y="3713856"/>
                </a:cubicBezTo>
                <a:cubicBezTo>
                  <a:pt x="12118163" y="3719254"/>
                  <a:pt x="12115575" y="3724652"/>
                  <a:pt x="12113101" y="3730050"/>
                </a:cubicBezTo>
                <a:close/>
                <a:moveTo>
                  <a:pt x="12109165" y="3738597"/>
                </a:moveTo>
                <a:cubicBezTo>
                  <a:pt x="12106692" y="3743883"/>
                  <a:pt x="12104216" y="3749168"/>
                  <a:pt x="12101743" y="3754454"/>
                </a:cubicBezTo>
                <a:cubicBezTo>
                  <a:pt x="12097357" y="3755579"/>
                  <a:pt x="12092970" y="3756703"/>
                  <a:pt x="12088810" y="3757828"/>
                </a:cubicBezTo>
                <a:cubicBezTo>
                  <a:pt x="12091285" y="3752317"/>
                  <a:pt x="12093646" y="3746807"/>
                  <a:pt x="12096120" y="3741296"/>
                </a:cubicBezTo>
                <a:cubicBezTo>
                  <a:pt x="12100281" y="3740284"/>
                  <a:pt x="12104667" y="3739385"/>
                  <a:pt x="12109165" y="3738597"/>
                </a:cubicBezTo>
                <a:close/>
                <a:moveTo>
                  <a:pt x="12082175" y="3759515"/>
                </a:moveTo>
                <a:cubicBezTo>
                  <a:pt x="12077676" y="3760752"/>
                  <a:pt x="12073290" y="3761989"/>
                  <a:pt x="12069017" y="3763226"/>
                </a:cubicBezTo>
                <a:cubicBezTo>
                  <a:pt x="12071492" y="3757266"/>
                  <a:pt x="12073966" y="3751417"/>
                  <a:pt x="12076439" y="3745457"/>
                </a:cubicBezTo>
                <a:cubicBezTo>
                  <a:pt x="12080713" y="3744445"/>
                  <a:pt x="12085211" y="3743545"/>
                  <a:pt x="12089710" y="3742533"/>
                </a:cubicBezTo>
                <a:cubicBezTo>
                  <a:pt x="12087236" y="3748269"/>
                  <a:pt x="12084649" y="3753892"/>
                  <a:pt x="12082175" y="3759515"/>
                </a:cubicBezTo>
                <a:close/>
                <a:moveTo>
                  <a:pt x="12078352" y="3768174"/>
                </a:moveTo>
                <a:cubicBezTo>
                  <a:pt x="12075878" y="3773909"/>
                  <a:pt x="12073290" y="3779532"/>
                  <a:pt x="12070816" y="3785268"/>
                </a:cubicBezTo>
                <a:cubicBezTo>
                  <a:pt x="12066430" y="3786730"/>
                  <a:pt x="12062157" y="3788192"/>
                  <a:pt x="12057883" y="3789654"/>
                </a:cubicBezTo>
                <a:cubicBezTo>
                  <a:pt x="12060358" y="3783694"/>
                  <a:pt x="12062832" y="3777733"/>
                  <a:pt x="12065306" y="3771773"/>
                </a:cubicBezTo>
                <a:cubicBezTo>
                  <a:pt x="12069579" y="3770648"/>
                  <a:pt x="12073966" y="3769411"/>
                  <a:pt x="12078352" y="3768174"/>
                </a:cubicBezTo>
                <a:close/>
                <a:moveTo>
                  <a:pt x="12066881" y="3794377"/>
                </a:moveTo>
                <a:cubicBezTo>
                  <a:pt x="12064407" y="3799888"/>
                  <a:pt x="12061933" y="3805511"/>
                  <a:pt x="12059570" y="3811021"/>
                </a:cubicBezTo>
                <a:cubicBezTo>
                  <a:pt x="12055297" y="3812708"/>
                  <a:pt x="12051136" y="3814395"/>
                  <a:pt x="12046975" y="3816082"/>
                </a:cubicBezTo>
                <a:cubicBezTo>
                  <a:pt x="12049336" y="3810234"/>
                  <a:pt x="12051811" y="3804498"/>
                  <a:pt x="12054173" y="3798650"/>
                </a:cubicBezTo>
                <a:cubicBezTo>
                  <a:pt x="12058221" y="3797188"/>
                  <a:pt x="12062494" y="3795839"/>
                  <a:pt x="12066881" y="3794377"/>
                </a:cubicBezTo>
                <a:close/>
                <a:moveTo>
                  <a:pt x="12055184" y="3820692"/>
                </a:moveTo>
                <a:cubicBezTo>
                  <a:pt x="12052823" y="3826091"/>
                  <a:pt x="12050462" y="3831489"/>
                  <a:pt x="12048099" y="3836887"/>
                </a:cubicBezTo>
                <a:cubicBezTo>
                  <a:pt x="12043938" y="3838799"/>
                  <a:pt x="12039890" y="3840710"/>
                  <a:pt x="12035842" y="3842622"/>
                </a:cubicBezTo>
                <a:cubicBezTo>
                  <a:pt x="12038203" y="3836999"/>
                  <a:pt x="12040453" y="3831376"/>
                  <a:pt x="12042814" y="3825753"/>
                </a:cubicBezTo>
                <a:cubicBezTo>
                  <a:pt x="12046975" y="3824066"/>
                  <a:pt x="12051023" y="3822380"/>
                  <a:pt x="12055184" y="3820692"/>
                </a:cubicBezTo>
                <a:close/>
                <a:moveTo>
                  <a:pt x="12043602" y="3847345"/>
                </a:moveTo>
                <a:cubicBezTo>
                  <a:pt x="12041352" y="3852631"/>
                  <a:pt x="12038991" y="3857804"/>
                  <a:pt x="12036741" y="3863090"/>
                </a:cubicBezTo>
                <a:cubicBezTo>
                  <a:pt x="12032692" y="3865227"/>
                  <a:pt x="12028757" y="3867251"/>
                  <a:pt x="12024933" y="3869387"/>
                </a:cubicBezTo>
                <a:cubicBezTo>
                  <a:pt x="12027182" y="3863877"/>
                  <a:pt x="12029432" y="3858479"/>
                  <a:pt x="12031681" y="3852968"/>
                </a:cubicBezTo>
                <a:cubicBezTo>
                  <a:pt x="12035504" y="3851169"/>
                  <a:pt x="12039552" y="3849257"/>
                  <a:pt x="12043602" y="3847345"/>
                </a:cubicBezTo>
                <a:close/>
                <a:moveTo>
                  <a:pt x="12032244" y="3873324"/>
                </a:moveTo>
                <a:cubicBezTo>
                  <a:pt x="12029881" y="3878721"/>
                  <a:pt x="12027632" y="3884007"/>
                  <a:pt x="12025271" y="3889405"/>
                </a:cubicBezTo>
                <a:cubicBezTo>
                  <a:pt x="12021334" y="3891767"/>
                  <a:pt x="12017511" y="3894016"/>
                  <a:pt x="12013800" y="3896378"/>
                </a:cubicBezTo>
                <a:cubicBezTo>
                  <a:pt x="12016049" y="3890867"/>
                  <a:pt x="12018299" y="3885244"/>
                  <a:pt x="12020660" y="3879734"/>
                </a:cubicBezTo>
                <a:cubicBezTo>
                  <a:pt x="12024483" y="3877597"/>
                  <a:pt x="12028306" y="3875460"/>
                  <a:pt x="12032244" y="3873324"/>
                </a:cubicBezTo>
                <a:close/>
                <a:moveTo>
                  <a:pt x="12020547" y="3900426"/>
                </a:moveTo>
                <a:cubicBezTo>
                  <a:pt x="12018186" y="3906049"/>
                  <a:pt x="12015711" y="3911560"/>
                  <a:pt x="12013350" y="3917183"/>
                </a:cubicBezTo>
                <a:cubicBezTo>
                  <a:pt x="12009639" y="3919657"/>
                  <a:pt x="12005927" y="3922131"/>
                  <a:pt x="12002329" y="3924605"/>
                </a:cubicBezTo>
                <a:cubicBezTo>
                  <a:pt x="12004690" y="3918869"/>
                  <a:pt x="12007053" y="3913134"/>
                  <a:pt x="12009414" y="3907399"/>
                </a:cubicBezTo>
                <a:cubicBezTo>
                  <a:pt x="12013012" y="3905037"/>
                  <a:pt x="12016724" y="3902788"/>
                  <a:pt x="12020547" y="3900426"/>
                </a:cubicBezTo>
                <a:close/>
                <a:moveTo>
                  <a:pt x="12008739" y="3927754"/>
                </a:moveTo>
                <a:cubicBezTo>
                  <a:pt x="12006377" y="3933152"/>
                  <a:pt x="12004129" y="3938662"/>
                  <a:pt x="12001766" y="3944060"/>
                </a:cubicBezTo>
                <a:cubicBezTo>
                  <a:pt x="11998168" y="3946647"/>
                  <a:pt x="11994569" y="3949346"/>
                  <a:pt x="11991083" y="3952045"/>
                </a:cubicBezTo>
                <a:cubicBezTo>
                  <a:pt x="11993332" y="3946422"/>
                  <a:pt x="11995582" y="3940911"/>
                  <a:pt x="11997830" y="3935288"/>
                </a:cubicBezTo>
                <a:cubicBezTo>
                  <a:pt x="12001430" y="3932814"/>
                  <a:pt x="12005028" y="3930340"/>
                  <a:pt x="12008739" y="3927754"/>
                </a:cubicBezTo>
                <a:close/>
                <a:moveTo>
                  <a:pt x="11982986" y="3958455"/>
                </a:moveTo>
                <a:cubicBezTo>
                  <a:pt x="11979162" y="3961492"/>
                  <a:pt x="11975451" y="3964528"/>
                  <a:pt x="11971966" y="3967564"/>
                </a:cubicBezTo>
                <a:cubicBezTo>
                  <a:pt x="11974214" y="3961604"/>
                  <a:pt x="11976463" y="3955644"/>
                  <a:pt x="11978825" y="3949796"/>
                </a:cubicBezTo>
                <a:cubicBezTo>
                  <a:pt x="11982423" y="3946872"/>
                  <a:pt x="11986247" y="3943948"/>
                  <a:pt x="11990071" y="3941137"/>
                </a:cubicBezTo>
                <a:cubicBezTo>
                  <a:pt x="11987596" y="3946872"/>
                  <a:pt x="11985348" y="3952607"/>
                  <a:pt x="11982986" y="3958455"/>
                </a:cubicBezTo>
                <a:close/>
                <a:moveTo>
                  <a:pt x="11963642" y="3974762"/>
                </a:moveTo>
                <a:cubicBezTo>
                  <a:pt x="11959594" y="3978473"/>
                  <a:pt x="11955658" y="3982184"/>
                  <a:pt x="11951947" y="3985783"/>
                </a:cubicBezTo>
                <a:cubicBezTo>
                  <a:pt x="11954196" y="3979485"/>
                  <a:pt x="11956446" y="3973300"/>
                  <a:pt x="11958807" y="3967002"/>
                </a:cubicBezTo>
                <a:cubicBezTo>
                  <a:pt x="11962518" y="3963403"/>
                  <a:pt x="11966566" y="3959804"/>
                  <a:pt x="11970727" y="3956318"/>
                </a:cubicBezTo>
                <a:cubicBezTo>
                  <a:pt x="11968366" y="3962504"/>
                  <a:pt x="11966005" y="3968577"/>
                  <a:pt x="11963642" y="3974762"/>
                </a:cubicBezTo>
                <a:close/>
                <a:moveTo>
                  <a:pt x="11958807" y="3987357"/>
                </a:moveTo>
                <a:cubicBezTo>
                  <a:pt x="11956557" y="3993317"/>
                  <a:pt x="11954309" y="3999165"/>
                  <a:pt x="11952060" y="4005126"/>
                </a:cubicBezTo>
                <a:cubicBezTo>
                  <a:pt x="11948123" y="4009062"/>
                  <a:pt x="11944300" y="4012998"/>
                  <a:pt x="11940702" y="4016821"/>
                </a:cubicBezTo>
                <a:cubicBezTo>
                  <a:pt x="11942838" y="4010861"/>
                  <a:pt x="11944975" y="4005013"/>
                  <a:pt x="11947111" y="3999053"/>
                </a:cubicBezTo>
                <a:cubicBezTo>
                  <a:pt x="11950823" y="3995117"/>
                  <a:pt x="11954759" y="3991181"/>
                  <a:pt x="11958807" y="3987357"/>
                </a:cubicBezTo>
                <a:close/>
                <a:moveTo>
                  <a:pt x="11931592" y="4027280"/>
                </a:moveTo>
                <a:cubicBezTo>
                  <a:pt x="11927318" y="4032453"/>
                  <a:pt x="11923270" y="4037626"/>
                  <a:pt x="11919672" y="4042800"/>
                </a:cubicBezTo>
                <a:cubicBezTo>
                  <a:pt x="11921470" y="4037402"/>
                  <a:pt x="11923270" y="4032116"/>
                  <a:pt x="11925070" y="4026718"/>
                </a:cubicBezTo>
                <a:cubicBezTo>
                  <a:pt x="11928893" y="4020870"/>
                  <a:pt x="11933166" y="4015022"/>
                  <a:pt x="11938115" y="4009174"/>
                </a:cubicBezTo>
                <a:cubicBezTo>
                  <a:pt x="11935978" y="4015247"/>
                  <a:pt x="11933729" y="4021320"/>
                  <a:pt x="11931592" y="4027280"/>
                </a:cubicBezTo>
                <a:close/>
                <a:moveTo>
                  <a:pt x="11894705" y="4095880"/>
                </a:moveTo>
                <a:cubicBezTo>
                  <a:pt x="11892794" y="4104540"/>
                  <a:pt x="11888295" y="4113761"/>
                  <a:pt x="11881323" y="4123546"/>
                </a:cubicBezTo>
                <a:cubicBezTo>
                  <a:pt x="11884022" y="4114999"/>
                  <a:pt x="11886721" y="4106339"/>
                  <a:pt x="11889419" y="4097792"/>
                </a:cubicBezTo>
                <a:cubicBezTo>
                  <a:pt x="11892006" y="4094868"/>
                  <a:pt x="11894368" y="4091832"/>
                  <a:pt x="11896504" y="4089020"/>
                </a:cubicBezTo>
                <a:cubicBezTo>
                  <a:pt x="11895830" y="4091157"/>
                  <a:pt x="11895268" y="4093519"/>
                  <a:pt x="11894705" y="4095880"/>
                </a:cubicBezTo>
                <a:close/>
                <a:moveTo>
                  <a:pt x="11872663" y="4134229"/>
                </a:moveTo>
                <a:cubicBezTo>
                  <a:pt x="11869964" y="4137266"/>
                  <a:pt x="11867153" y="4140414"/>
                  <a:pt x="11864004" y="4143563"/>
                </a:cubicBezTo>
                <a:cubicBezTo>
                  <a:pt x="11866928" y="4133892"/>
                  <a:pt x="11869852" y="4123995"/>
                  <a:pt x="11872776" y="4114211"/>
                </a:cubicBezTo>
                <a:cubicBezTo>
                  <a:pt x="11875812" y="4111512"/>
                  <a:pt x="11878736" y="4108701"/>
                  <a:pt x="11881435" y="4106002"/>
                </a:cubicBezTo>
                <a:cubicBezTo>
                  <a:pt x="11878511" y="4115448"/>
                  <a:pt x="11875700" y="4124895"/>
                  <a:pt x="11872663" y="4134229"/>
                </a:cubicBezTo>
                <a:close/>
                <a:moveTo>
                  <a:pt x="11856806" y="4150536"/>
                </a:moveTo>
                <a:cubicBezTo>
                  <a:pt x="11854107" y="4153010"/>
                  <a:pt x="11851296" y="4155596"/>
                  <a:pt x="11848260" y="4158183"/>
                </a:cubicBezTo>
                <a:cubicBezTo>
                  <a:pt x="11851072" y="4147949"/>
                  <a:pt x="11853995" y="4137715"/>
                  <a:pt x="11856806" y="4127369"/>
                </a:cubicBezTo>
                <a:cubicBezTo>
                  <a:pt x="11859955" y="4125007"/>
                  <a:pt x="11862879" y="4122533"/>
                  <a:pt x="11865803" y="4120172"/>
                </a:cubicBezTo>
                <a:cubicBezTo>
                  <a:pt x="11862879" y="4130405"/>
                  <a:pt x="11859843" y="4140527"/>
                  <a:pt x="11856806" y="4150536"/>
                </a:cubicBezTo>
                <a:close/>
                <a:moveTo>
                  <a:pt x="11841624" y="4163806"/>
                </a:moveTo>
                <a:cubicBezTo>
                  <a:pt x="11839038" y="4165943"/>
                  <a:pt x="11836452" y="4168079"/>
                  <a:pt x="11833640" y="4170216"/>
                </a:cubicBezTo>
                <a:cubicBezTo>
                  <a:pt x="11836452" y="4159645"/>
                  <a:pt x="11839263" y="4148961"/>
                  <a:pt x="11842075" y="4138390"/>
                </a:cubicBezTo>
                <a:cubicBezTo>
                  <a:pt x="11844886" y="4136366"/>
                  <a:pt x="11847698" y="4134342"/>
                  <a:pt x="11850396" y="4132430"/>
                </a:cubicBezTo>
                <a:cubicBezTo>
                  <a:pt x="11847472" y="4142889"/>
                  <a:pt x="11844548" y="4153347"/>
                  <a:pt x="11841624" y="4163806"/>
                </a:cubicBezTo>
                <a:close/>
                <a:moveTo>
                  <a:pt x="11827342" y="4175052"/>
                </a:moveTo>
                <a:cubicBezTo>
                  <a:pt x="11824755" y="4176964"/>
                  <a:pt x="11822056" y="4178988"/>
                  <a:pt x="11819245" y="4181012"/>
                </a:cubicBezTo>
                <a:cubicBezTo>
                  <a:pt x="11821944" y="4170104"/>
                  <a:pt x="11824643" y="4159195"/>
                  <a:pt x="11827454" y="4148286"/>
                </a:cubicBezTo>
                <a:cubicBezTo>
                  <a:pt x="11830378" y="4146375"/>
                  <a:pt x="11833190" y="4144575"/>
                  <a:pt x="11835889" y="4142663"/>
                </a:cubicBezTo>
                <a:cubicBezTo>
                  <a:pt x="11832965" y="4153459"/>
                  <a:pt x="11830153" y="4164256"/>
                  <a:pt x="11827342" y="4175052"/>
                </a:cubicBezTo>
                <a:close/>
                <a:moveTo>
                  <a:pt x="11813061" y="4185398"/>
                </a:moveTo>
                <a:cubicBezTo>
                  <a:pt x="11810360" y="4187310"/>
                  <a:pt x="11807438" y="4189334"/>
                  <a:pt x="11804514" y="4191246"/>
                </a:cubicBezTo>
                <a:cubicBezTo>
                  <a:pt x="11807100" y="4180000"/>
                  <a:pt x="11809686" y="4168867"/>
                  <a:pt x="11812385" y="4157621"/>
                </a:cubicBezTo>
                <a:cubicBezTo>
                  <a:pt x="11815422" y="4155709"/>
                  <a:pt x="11818458" y="4153909"/>
                  <a:pt x="11821270" y="4152110"/>
                </a:cubicBezTo>
                <a:cubicBezTo>
                  <a:pt x="11818684" y="4163244"/>
                  <a:pt x="11815872" y="4174377"/>
                  <a:pt x="11813061" y="4185398"/>
                </a:cubicBezTo>
                <a:close/>
                <a:moveTo>
                  <a:pt x="11798665" y="4195294"/>
                </a:moveTo>
                <a:cubicBezTo>
                  <a:pt x="11795967" y="4197094"/>
                  <a:pt x="11793155" y="4198893"/>
                  <a:pt x="11790344" y="4200693"/>
                </a:cubicBezTo>
                <a:cubicBezTo>
                  <a:pt x="11792817" y="4189222"/>
                  <a:pt x="11795404" y="4177863"/>
                  <a:pt x="11797877" y="4166393"/>
                </a:cubicBezTo>
                <a:cubicBezTo>
                  <a:pt x="11800801" y="4164705"/>
                  <a:pt x="11803726" y="4163019"/>
                  <a:pt x="11806537" y="4161219"/>
                </a:cubicBezTo>
                <a:cubicBezTo>
                  <a:pt x="11803951" y="4172578"/>
                  <a:pt x="11801364" y="4183936"/>
                  <a:pt x="11798665" y="4195294"/>
                </a:cubicBezTo>
                <a:close/>
                <a:moveTo>
                  <a:pt x="11784608" y="4204291"/>
                </a:moveTo>
                <a:cubicBezTo>
                  <a:pt x="11781797" y="4206091"/>
                  <a:pt x="11778985" y="4207778"/>
                  <a:pt x="11776174" y="4209577"/>
                </a:cubicBezTo>
                <a:cubicBezTo>
                  <a:pt x="11778535" y="4197881"/>
                  <a:pt x="11781009" y="4186298"/>
                  <a:pt x="11783371" y="4174602"/>
                </a:cubicBezTo>
                <a:cubicBezTo>
                  <a:pt x="11786408" y="4172915"/>
                  <a:pt x="11789330" y="4171228"/>
                  <a:pt x="11792254" y="4169654"/>
                </a:cubicBezTo>
                <a:cubicBezTo>
                  <a:pt x="11789668" y="4181237"/>
                  <a:pt x="11787194" y="4192708"/>
                  <a:pt x="11784608" y="4204291"/>
                </a:cubicBezTo>
                <a:close/>
                <a:moveTo>
                  <a:pt x="11770551" y="4213063"/>
                </a:moveTo>
                <a:cubicBezTo>
                  <a:pt x="11767739" y="4214750"/>
                  <a:pt x="11764928" y="4216549"/>
                  <a:pt x="11762004" y="4218236"/>
                </a:cubicBezTo>
                <a:cubicBezTo>
                  <a:pt x="11764252" y="4206316"/>
                  <a:pt x="11766615" y="4194507"/>
                  <a:pt x="11768863" y="4182587"/>
                </a:cubicBezTo>
                <a:cubicBezTo>
                  <a:pt x="11771900" y="4181012"/>
                  <a:pt x="11774937" y="4179325"/>
                  <a:pt x="11777861" y="4177751"/>
                </a:cubicBezTo>
                <a:cubicBezTo>
                  <a:pt x="11775386" y="4189447"/>
                  <a:pt x="11773024" y="4201255"/>
                  <a:pt x="11770551" y="4213063"/>
                </a:cubicBezTo>
                <a:close/>
                <a:moveTo>
                  <a:pt x="11756493" y="4221498"/>
                </a:moveTo>
                <a:cubicBezTo>
                  <a:pt x="11675522" y="4268843"/>
                  <a:pt x="11560589" y="4321924"/>
                  <a:pt x="11415517" y="4378378"/>
                </a:cubicBezTo>
                <a:cubicBezTo>
                  <a:pt x="11171255" y="4473519"/>
                  <a:pt x="10926543" y="4545830"/>
                  <a:pt x="10869189" y="4556177"/>
                </a:cubicBezTo>
                <a:cubicBezTo>
                  <a:pt x="10864579" y="4556964"/>
                  <a:pt x="10830054" y="4557526"/>
                  <a:pt x="10824093" y="4557526"/>
                </a:cubicBezTo>
                <a:cubicBezTo>
                  <a:pt x="10762128" y="4557526"/>
                  <a:pt x="10383028" y="4497135"/>
                  <a:pt x="10348503" y="4424037"/>
                </a:cubicBezTo>
                <a:cubicBezTo>
                  <a:pt x="10326573" y="4377816"/>
                  <a:pt x="10202530" y="4326085"/>
                  <a:pt x="10082536" y="4275928"/>
                </a:cubicBezTo>
                <a:cubicBezTo>
                  <a:pt x="9970302" y="4229032"/>
                  <a:pt x="9854244" y="4180675"/>
                  <a:pt x="9844235" y="4144350"/>
                </a:cubicBezTo>
                <a:cubicBezTo>
                  <a:pt x="9819270" y="4053708"/>
                  <a:pt x="9616618" y="3964303"/>
                  <a:pt x="9401933" y="3869500"/>
                </a:cubicBezTo>
                <a:cubicBezTo>
                  <a:pt x="9340418" y="3842285"/>
                  <a:pt x="9278228" y="3814845"/>
                  <a:pt x="9220986" y="3787405"/>
                </a:cubicBezTo>
                <a:cubicBezTo>
                  <a:pt x="9220761" y="3786392"/>
                  <a:pt x="9220424" y="3785493"/>
                  <a:pt x="9220199" y="3784480"/>
                </a:cubicBezTo>
                <a:cubicBezTo>
                  <a:pt x="9276654" y="3808884"/>
                  <a:pt x="9338281" y="3833625"/>
                  <a:pt x="9400921" y="3858816"/>
                </a:cubicBezTo>
                <a:cubicBezTo>
                  <a:pt x="9608183" y="3941924"/>
                  <a:pt x="9822531" y="4027955"/>
                  <a:pt x="9844685" y="4108363"/>
                </a:cubicBezTo>
                <a:cubicBezTo>
                  <a:pt x="9854806" y="4145025"/>
                  <a:pt x="9962655" y="4186073"/>
                  <a:pt x="10087597" y="4233643"/>
                </a:cubicBezTo>
                <a:cubicBezTo>
                  <a:pt x="10208604" y="4279639"/>
                  <a:pt x="10333771" y="4327322"/>
                  <a:pt x="10353113" y="4368032"/>
                </a:cubicBezTo>
                <a:cubicBezTo>
                  <a:pt x="10387864" y="4441355"/>
                  <a:pt x="10780796" y="4494099"/>
                  <a:pt x="10831065" y="4494099"/>
                </a:cubicBezTo>
                <a:cubicBezTo>
                  <a:pt x="10835564" y="4494099"/>
                  <a:pt x="10871663" y="4493649"/>
                  <a:pt x="10876387" y="4492862"/>
                </a:cubicBezTo>
                <a:cubicBezTo>
                  <a:pt x="10944650" y="4480379"/>
                  <a:pt x="11494688" y="4327547"/>
                  <a:pt x="11763466" y="4185510"/>
                </a:cubicBezTo>
                <a:cubicBezTo>
                  <a:pt x="11761104" y="4197431"/>
                  <a:pt x="11758742" y="4209464"/>
                  <a:pt x="11756493" y="4221498"/>
                </a:cubicBezTo>
                <a:close/>
                <a:moveTo>
                  <a:pt x="8680956" y="2807434"/>
                </a:moveTo>
                <a:cubicBezTo>
                  <a:pt x="8476731" y="2540231"/>
                  <a:pt x="8280377" y="2393134"/>
                  <a:pt x="8127882" y="2393134"/>
                </a:cubicBezTo>
                <a:cubicBezTo>
                  <a:pt x="7899590" y="2393134"/>
                  <a:pt x="7613268" y="2714768"/>
                  <a:pt x="7418377" y="2965889"/>
                </a:cubicBezTo>
                <a:cubicBezTo>
                  <a:pt x="7623165" y="2694075"/>
                  <a:pt x="7900152" y="2368168"/>
                  <a:pt x="8133730" y="2368168"/>
                </a:cubicBezTo>
                <a:cubicBezTo>
                  <a:pt x="8288136" y="2368168"/>
                  <a:pt x="8483928" y="2518526"/>
                  <a:pt x="8685230" y="2791577"/>
                </a:cubicBezTo>
                <a:cubicBezTo>
                  <a:pt x="8844585" y="3007837"/>
                  <a:pt x="8993256" y="3286511"/>
                  <a:pt x="9071978" y="3514353"/>
                </a:cubicBezTo>
                <a:cubicBezTo>
                  <a:pt x="8995280" y="3294608"/>
                  <a:pt x="8845035" y="3022119"/>
                  <a:pt x="8680956" y="2807434"/>
                </a:cubicBezTo>
                <a:close/>
                <a:moveTo>
                  <a:pt x="6141177" y="2981521"/>
                </a:moveTo>
                <a:cubicBezTo>
                  <a:pt x="6012523" y="2702847"/>
                  <a:pt x="5879484" y="2414614"/>
                  <a:pt x="5804136" y="2140663"/>
                </a:cubicBezTo>
                <a:cubicBezTo>
                  <a:pt x="5762076" y="1987831"/>
                  <a:pt x="5645343" y="1785067"/>
                  <a:pt x="5532547" y="1589050"/>
                </a:cubicBezTo>
                <a:cubicBezTo>
                  <a:pt x="5470357" y="1481089"/>
                  <a:pt x="5411653" y="1379088"/>
                  <a:pt x="5365432" y="1286085"/>
                </a:cubicBezTo>
                <a:cubicBezTo>
                  <a:pt x="5259271" y="1072862"/>
                  <a:pt x="5022207" y="924303"/>
                  <a:pt x="4875785" y="924303"/>
                </a:cubicBezTo>
                <a:cubicBezTo>
                  <a:pt x="4862402" y="924303"/>
                  <a:pt x="4836874" y="925540"/>
                  <a:pt x="4822142" y="928239"/>
                </a:cubicBezTo>
                <a:cubicBezTo>
                  <a:pt x="4598348" y="969062"/>
                  <a:pt x="4370505" y="1272252"/>
                  <a:pt x="4254560" y="1449376"/>
                </a:cubicBezTo>
                <a:cubicBezTo>
                  <a:pt x="4139064" y="1625824"/>
                  <a:pt x="4037963" y="1822740"/>
                  <a:pt x="3966551" y="2006049"/>
                </a:cubicBezTo>
                <a:cubicBezTo>
                  <a:pt x="3967001" y="2003912"/>
                  <a:pt x="3967451" y="2001888"/>
                  <a:pt x="3967901" y="1999751"/>
                </a:cubicBezTo>
                <a:cubicBezTo>
                  <a:pt x="4039425" y="1801598"/>
                  <a:pt x="4143900" y="1586801"/>
                  <a:pt x="4262882" y="1397532"/>
                </a:cubicBezTo>
                <a:cubicBezTo>
                  <a:pt x="4459685" y="1084670"/>
                  <a:pt x="4660650" y="895401"/>
                  <a:pt x="4828664" y="864812"/>
                </a:cubicBezTo>
                <a:cubicBezTo>
                  <a:pt x="4842722" y="862225"/>
                  <a:pt x="4866788" y="860876"/>
                  <a:pt x="4882082" y="860876"/>
                </a:cubicBezTo>
                <a:cubicBezTo>
                  <a:pt x="5028954" y="860876"/>
                  <a:pt x="5259946" y="1008872"/>
                  <a:pt x="5369706" y="1229293"/>
                </a:cubicBezTo>
                <a:cubicBezTo>
                  <a:pt x="5413452" y="1317236"/>
                  <a:pt x="5466533" y="1413051"/>
                  <a:pt x="5522650" y="1514377"/>
                </a:cubicBezTo>
                <a:cubicBezTo>
                  <a:pt x="5639158" y="1724676"/>
                  <a:pt x="5759602" y="1942172"/>
                  <a:pt x="5804248" y="2104676"/>
                </a:cubicBezTo>
                <a:cubicBezTo>
                  <a:pt x="5882520" y="2389311"/>
                  <a:pt x="6013535" y="2688340"/>
                  <a:pt x="6140052" y="2977473"/>
                </a:cubicBezTo>
                <a:cubicBezTo>
                  <a:pt x="6144438" y="2987594"/>
                  <a:pt x="6148936" y="2997715"/>
                  <a:pt x="6153322" y="3007724"/>
                </a:cubicBezTo>
                <a:cubicBezTo>
                  <a:pt x="6149273" y="2998953"/>
                  <a:pt x="6145225" y="2990293"/>
                  <a:pt x="6141177" y="2981521"/>
                </a:cubicBezTo>
                <a:close/>
                <a:moveTo>
                  <a:pt x="3596335" y="3111187"/>
                </a:moveTo>
                <a:cubicBezTo>
                  <a:pt x="3596223" y="3111412"/>
                  <a:pt x="3596110" y="3111637"/>
                  <a:pt x="3595998" y="3111861"/>
                </a:cubicBezTo>
                <a:cubicBezTo>
                  <a:pt x="3595886" y="3111974"/>
                  <a:pt x="3595773" y="3112199"/>
                  <a:pt x="3595661" y="3112311"/>
                </a:cubicBezTo>
                <a:cubicBezTo>
                  <a:pt x="3595773" y="3112087"/>
                  <a:pt x="3595886" y="3111861"/>
                  <a:pt x="3595998" y="3111637"/>
                </a:cubicBezTo>
                <a:cubicBezTo>
                  <a:pt x="3596110" y="3111524"/>
                  <a:pt x="3596223" y="3111299"/>
                  <a:pt x="3596335" y="3111187"/>
                </a:cubicBezTo>
                <a:close/>
                <a:moveTo>
                  <a:pt x="3569683" y="3154934"/>
                </a:moveTo>
                <a:cubicBezTo>
                  <a:pt x="3569458" y="3155383"/>
                  <a:pt x="3569233" y="3155946"/>
                  <a:pt x="3569008" y="3156396"/>
                </a:cubicBezTo>
                <a:cubicBezTo>
                  <a:pt x="3568783" y="3156733"/>
                  <a:pt x="3568445" y="3156958"/>
                  <a:pt x="3568221" y="3157295"/>
                </a:cubicBezTo>
                <a:cubicBezTo>
                  <a:pt x="3568445" y="3156845"/>
                  <a:pt x="3568670" y="3156283"/>
                  <a:pt x="3569008" y="3155833"/>
                </a:cubicBezTo>
                <a:cubicBezTo>
                  <a:pt x="3569120" y="3155496"/>
                  <a:pt x="3569458" y="3155158"/>
                  <a:pt x="3569683" y="3154934"/>
                </a:cubicBezTo>
                <a:close/>
                <a:moveTo>
                  <a:pt x="3542805" y="3195756"/>
                </a:moveTo>
                <a:cubicBezTo>
                  <a:pt x="3542467" y="3196431"/>
                  <a:pt x="3542130" y="3196993"/>
                  <a:pt x="3541793" y="3197668"/>
                </a:cubicBezTo>
                <a:cubicBezTo>
                  <a:pt x="3541455" y="3198005"/>
                  <a:pt x="3541005" y="3198455"/>
                  <a:pt x="3540668" y="3198793"/>
                </a:cubicBezTo>
                <a:cubicBezTo>
                  <a:pt x="3541005" y="3198118"/>
                  <a:pt x="3541343" y="3197443"/>
                  <a:pt x="3541680" y="3196881"/>
                </a:cubicBezTo>
                <a:cubicBezTo>
                  <a:pt x="3542017" y="3196431"/>
                  <a:pt x="3542467" y="3196094"/>
                  <a:pt x="3542805" y="3195756"/>
                </a:cubicBezTo>
                <a:close/>
                <a:moveTo>
                  <a:pt x="3531784" y="3217123"/>
                </a:moveTo>
                <a:cubicBezTo>
                  <a:pt x="3531221" y="3218360"/>
                  <a:pt x="3530547" y="3219485"/>
                  <a:pt x="3529985" y="3220722"/>
                </a:cubicBezTo>
                <a:cubicBezTo>
                  <a:pt x="3529197" y="3221509"/>
                  <a:pt x="3528410" y="3222297"/>
                  <a:pt x="3527623" y="3223084"/>
                </a:cubicBezTo>
                <a:cubicBezTo>
                  <a:pt x="3528297" y="3221959"/>
                  <a:pt x="3528860" y="3220722"/>
                  <a:pt x="3529535" y="3219598"/>
                </a:cubicBezTo>
                <a:cubicBezTo>
                  <a:pt x="3530322" y="3218698"/>
                  <a:pt x="3531109" y="3217911"/>
                  <a:pt x="3531784" y="3217123"/>
                </a:cubicBezTo>
                <a:close/>
                <a:moveTo>
                  <a:pt x="3514353" y="3236129"/>
                </a:moveTo>
                <a:cubicBezTo>
                  <a:pt x="3513903" y="3236579"/>
                  <a:pt x="3513453" y="3237029"/>
                  <a:pt x="3513003" y="3237479"/>
                </a:cubicBezTo>
                <a:cubicBezTo>
                  <a:pt x="3513453" y="3236804"/>
                  <a:pt x="3513790" y="3236017"/>
                  <a:pt x="3514240" y="3235342"/>
                </a:cubicBezTo>
                <a:cubicBezTo>
                  <a:pt x="3514690" y="3234892"/>
                  <a:pt x="3515140" y="3234442"/>
                  <a:pt x="3515589" y="3233992"/>
                </a:cubicBezTo>
                <a:cubicBezTo>
                  <a:pt x="3515140" y="3234667"/>
                  <a:pt x="3514802" y="3235342"/>
                  <a:pt x="3514353" y="3236129"/>
                </a:cubicBezTo>
                <a:close/>
                <a:moveTo>
                  <a:pt x="3504456" y="3254348"/>
                </a:moveTo>
                <a:cubicBezTo>
                  <a:pt x="3503781" y="3255584"/>
                  <a:pt x="3503107" y="3256822"/>
                  <a:pt x="3502432" y="3258059"/>
                </a:cubicBezTo>
                <a:cubicBezTo>
                  <a:pt x="3501532" y="3258846"/>
                  <a:pt x="3500745" y="3259633"/>
                  <a:pt x="3499845" y="3260420"/>
                </a:cubicBezTo>
                <a:cubicBezTo>
                  <a:pt x="3500520" y="3259183"/>
                  <a:pt x="3501195" y="3258059"/>
                  <a:pt x="3501870" y="3256822"/>
                </a:cubicBezTo>
                <a:cubicBezTo>
                  <a:pt x="3502769" y="3255922"/>
                  <a:pt x="3503557" y="3255135"/>
                  <a:pt x="3504456" y="3254348"/>
                </a:cubicBezTo>
                <a:close/>
                <a:moveTo>
                  <a:pt x="3486688" y="3272004"/>
                </a:moveTo>
                <a:cubicBezTo>
                  <a:pt x="3486125" y="3272453"/>
                  <a:pt x="3485563" y="3273016"/>
                  <a:pt x="3485001" y="3273465"/>
                </a:cubicBezTo>
                <a:cubicBezTo>
                  <a:pt x="3485450" y="3272678"/>
                  <a:pt x="3485900" y="3272004"/>
                  <a:pt x="3486350" y="3271216"/>
                </a:cubicBezTo>
                <a:cubicBezTo>
                  <a:pt x="3486912" y="3270766"/>
                  <a:pt x="3487475" y="3270204"/>
                  <a:pt x="3488037" y="3269754"/>
                </a:cubicBezTo>
                <a:cubicBezTo>
                  <a:pt x="3487587" y="3270542"/>
                  <a:pt x="3487137" y="3271216"/>
                  <a:pt x="3486688" y="3272004"/>
                </a:cubicBezTo>
                <a:close/>
                <a:moveTo>
                  <a:pt x="3476679" y="3289210"/>
                </a:moveTo>
                <a:cubicBezTo>
                  <a:pt x="3476004" y="3290447"/>
                  <a:pt x="3475217" y="3291684"/>
                  <a:pt x="3474542" y="3292921"/>
                </a:cubicBezTo>
                <a:cubicBezTo>
                  <a:pt x="3473642" y="3293708"/>
                  <a:pt x="3472630" y="3294383"/>
                  <a:pt x="3471730" y="3295170"/>
                </a:cubicBezTo>
                <a:cubicBezTo>
                  <a:pt x="3472518" y="3293933"/>
                  <a:pt x="3473192" y="3292808"/>
                  <a:pt x="3473980" y="3291572"/>
                </a:cubicBezTo>
                <a:cubicBezTo>
                  <a:pt x="3474879" y="3290784"/>
                  <a:pt x="3475779" y="3289997"/>
                  <a:pt x="3476679" y="3289210"/>
                </a:cubicBezTo>
                <a:close/>
                <a:moveTo>
                  <a:pt x="3458685" y="3305629"/>
                </a:moveTo>
                <a:cubicBezTo>
                  <a:pt x="3458010" y="3306191"/>
                  <a:pt x="3457448" y="3306641"/>
                  <a:pt x="3456773" y="3307203"/>
                </a:cubicBezTo>
                <a:cubicBezTo>
                  <a:pt x="3457223" y="3306416"/>
                  <a:pt x="3457786" y="3305741"/>
                  <a:pt x="3458235" y="3304954"/>
                </a:cubicBezTo>
                <a:cubicBezTo>
                  <a:pt x="3458910" y="3304392"/>
                  <a:pt x="3459472" y="3303830"/>
                  <a:pt x="3460147" y="3303380"/>
                </a:cubicBezTo>
                <a:cubicBezTo>
                  <a:pt x="3459698" y="3304054"/>
                  <a:pt x="3459248" y="3304842"/>
                  <a:pt x="3458685" y="3305629"/>
                </a:cubicBezTo>
                <a:close/>
                <a:moveTo>
                  <a:pt x="3448564" y="3321936"/>
                </a:moveTo>
                <a:cubicBezTo>
                  <a:pt x="3447777" y="3323173"/>
                  <a:pt x="3447102" y="3324297"/>
                  <a:pt x="3446315" y="3325534"/>
                </a:cubicBezTo>
                <a:cubicBezTo>
                  <a:pt x="3445302" y="3326321"/>
                  <a:pt x="3444290" y="3326996"/>
                  <a:pt x="3443278" y="3327783"/>
                </a:cubicBezTo>
                <a:cubicBezTo>
                  <a:pt x="3444066" y="3326659"/>
                  <a:pt x="3444853" y="3325422"/>
                  <a:pt x="3445528" y="3324297"/>
                </a:cubicBezTo>
                <a:cubicBezTo>
                  <a:pt x="3446652" y="3323510"/>
                  <a:pt x="3447664" y="3322723"/>
                  <a:pt x="3448564" y="3321936"/>
                </a:cubicBezTo>
                <a:close/>
                <a:moveTo>
                  <a:pt x="3430345" y="3337117"/>
                </a:moveTo>
                <a:cubicBezTo>
                  <a:pt x="3429671" y="3337567"/>
                  <a:pt x="3428996" y="3338129"/>
                  <a:pt x="3428321" y="3338579"/>
                </a:cubicBezTo>
                <a:cubicBezTo>
                  <a:pt x="3428771" y="3337905"/>
                  <a:pt x="3429333" y="3337117"/>
                  <a:pt x="3429783" y="3336443"/>
                </a:cubicBezTo>
                <a:cubicBezTo>
                  <a:pt x="3430458" y="3335880"/>
                  <a:pt x="3431133" y="3335431"/>
                  <a:pt x="3431807" y="3334868"/>
                </a:cubicBezTo>
                <a:cubicBezTo>
                  <a:pt x="3431358" y="3335655"/>
                  <a:pt x="3430908" y="3336330"/>
                  <a:pt x="3430345" y="3337117"/>
                </a:cubicBezTo>
                <a:close/>
                <a:moveTo>
                  <a:pt x="3420112" y="3352637"/>
                </a:moveTo>
                <a:cubicBezTo>
                  <a:pt x="3419324" y="3353761"/>
                  <a:pt x="3418537" y="3354886"/>
                  <a:pt x="3417863" y="3356123"/>
                </a:cubicBezTo>
                <a:cubicBezTo>
                  <a:pt x="3416850" y="3356798"/>
                  <a:pt x="3415726" y="3357472"/>
                  <a:pt x="3414714" y="3358147"/>
                </a:cubicBezTo>
                <a:cubicBezTo>
                  <a:pt x="3415501" y="3357023"/>
                  <a:pt x="3416288" y="3355898"/>
                  <a:pt x="3417075" y="3354774"/>
                </a:cubicBezTo>
                <a:cubicBezTo>
                  <a:pt x="3418087" y="3353986"/>
                  <a:pt x="3419100" y="3353312"/>
                  <a:pt x="3420112" y="3352637"/>
                </a:cubicBezTo>
                <a:close/>
                <a:moveTo>
                  <a:pt x="3401668" y="3366582"/>
                </a:moveTo>
                <a:cubicBezTo>
                  <a:pt x="3400994" y="3367032"/>
                  <a:pt x="3400206" y="3367482"/>
                  <a:pt x="3399532" y="3368044"/>
                </a:cubicBezTo>
                <a:cubicBezTo>
                  <a:pt x="3400094" y="3367369"/>
                  <a:pt x="3400544" y="3366694"/>
                  <a:pt x="3401106" y="3366020"/>
                </a:cubicBezTo>
                <a:cubicBezTo>
                  <a:pt x="3401781" y="3365570"/>
                  <a:pt x="3402568" y="3365007"/>
                  <a:pt x="3403243" y="3364557"/>
                </a:cubicBezTo>
                <a:cubicBezTo>
                  <a:pt x="3402681" y="3365232"/>
                  <a:pt x="3402118" y="3365907"/>
                  <a:pt x="3401668" y="3366582"/>
                </a:cubicBezTo>
                <a:close/>
                <a:moveTo>
                  <a:pt x="3391322" y="3381426"/>
                </a:moveTo>
                <a:cubicBezTo>
                  <a:pt x="3390535" y="3382551"/>
                  <a:pt x="3389748" y="3383563"/>
                  <a:pt x="3389073" y="3384688"/>
                </a:cubicBezTo>
                <a:cubicBezTo>
                  <a:pt x="3387948" y="3385363"/>
                  <a:pt x="3386936" y="3385925"/>
                  <a:pt x="3385812" y="3386600"/>
                </a:cubicBezTo>
                <a:cubicBezTo>
                  <a:pt x="3386599" y="3385587"/>
                  <a:pt x="3387386" y="3384575"/>
                  <a:pt x="3388173" y="3383451"/>
                </a:cubicBezTo>
                <a:cubicBezTo>
                  <a:pt x="3389073" y="3382776"/>
                  <a:pt x="3390197" y="3382101"/>
                  <a:pt x="3391322" y="3381426"/>
                </a:cubicBezTo>
                <a:close/>
                <a:moveTo>
                  <a:pt x="3372654" y="3394247"/>
                </a:moveTo>
                <a:cubicBezTo>
                  <a:pt x="3371867" y="3394696"/>
                  <a:pt x="3371080" y="3395146"/>
                  <a:pt x="3370292" y="3395596"/>
                </a:cubicBezTo>
                <a:cubicBezTo>
                  <a:pt x="3370742" y="3394922"/>
                  <a:pt x="3371304" y="3394359"/>
                  <a:pt x="3371754" y="3393684"/>
                </a:cubicBezTo>
                <a:cubicBezTo>
                  <a:pt x="3372542" y="3393235"/>
                  <a:pt x="3373329" y="3392672"/>
                  <a:pt x="3374003" y="3392223"/>
                </a:cubicBezTo>
                <a:cubicBezTo>
                  <a:pt x="3373666" y="3392897"/>
                  <a:pt x="3373104" y="3393572"/>
                  <a:pt x="3372654" y="3394247"/>
                </a:cubicBezTo>
                <a:close/>
                <a:moveTo>
                  <a:pt x="3362083" y="3408304"/>
                </a:moveTo>
                <a:cubicBezTo>
                  <a:pt x="3361296" y="3409316"/>
                  <a:pt x="3360508" y="3410329"/>
                  <a:pt x="3359834" y="3411341"/>
                </a:cubicBezTo>
                <a:cubicBezTo>
                  <a:pt x="3358709" y="3411903"/>
                  <a:pt x="3357584" y="3412578"/>
                  <a:pt x="3356460" y="3413140"/>
                </a:cubicBezTo>
                <a:cubicBezTo>
                  <a:pt x="3357247" y="3412128"/>
                  <a:pt x="3358034" y="3411228"/>
                  <a:pt x="3358709" y="3410216"/>
                </a:cubicBezTo>
                <a:cubicBezTo>
                  <a:pt x="3359721" y="3409654"/>
                  <a:pt x="3360958" y="3408979"/>
                  <a:pt x="3362083" y="3408304"/>
                </a:cubicBezTo>
                <a:close/>
                <a:moveTo>
                  <a:pt x="3343190" y="3420112"/>
                </a:moveTo>
                <a:cubicBezTo>
                  <a:pt x="3342402" y="3420562"/>
                  <a:pt x="3341615" y="3420900"/>
                  <a:pt x="3340828" y="3421350"/>
                </a:cubicBezTo>
                <a:cubicBezTo>
                  <a:pt x="3341278" y="3420787"/>
                  <a:pt x="3341840" y="3420225"/>
                  <a:pt x="3342290" y="3419662"/>
                </a:cubicBezTo>
                <a:cubicBezTo>
                  <a:pt x="3343077" y="3419213"/>
                  <a:pt x="3343864" y="3418763"/>
                  <a:pt x="3344652" y="3418313"/>
                </a:cubicBezTo>
                <a:cubicBezTo>
                  <a:pt x="3344089" y="3418876"/>
                  <a:pt x="3343639" y="3419550"/>
                  <a:pt x="3343190" y="3420112"/>
                </a:cubicBezTo>
                <a:close/>
                <a:moveTo>
                  <a:pt x="3332394" y="3433608"/>
                </a:moveTo>
                <a:cubicBezTo>
                  <a:pt x="3331606" y="3434507"/>
                  <a:pt x="3330932" y="3435519"/>
                  <a:pt x="3330144" y="3436419"/>
                </a:cubicBezTo>
                <a:cubicBezTo>
                  <a:pt x="3329020" y="3436981"/>
                  <a:pt x="3327783" y="3437544"/>
                  <a:pt x="3326658" y="3438106"/>
                </a:cubicBezTo>
                <a:cubicBezTo>
                  <a:pt x="3327445" y="3437206"/>
                  <a:pt x="3328120" y="3436307"/>
                  <a:pt x="3328907" y="3435407"/>
                </a:cubicBezTo>
                <a:cubicBezTo>
                  <a:pt x="3330032" y="3434845"/>
                  <a:pt x="3331156" y="3434282"/>
                  <a:pt x="3332394" y="3433608"/>
                </a:cubicBezTo>
                <a:close/>
                <a:moveTo>
                  <a:pt x="3313388" y="3444291"/>
                </a:moveTo>
                <a:cubicBezTo>
                  <a:pt x="3312601" y="3444628"/>
                  <a:pt x="3311701" y="3445078"/>
                  <a:pt x="3310914" y="3445416"/>
                </a:cubicBezTo>
                <a:cubicBezTo>
                  <a:pt x="3311364" y="3444854"/>
                  <a:pt x="3311813" y="3444404"/>
                  <a:pt x="3312263" y="3443841"/>
                </a:cubicBezTo>
                <a:cubicBezTo>
                  <a:pt x="3313051" y="3443392"/>
                  <a:pt x="3313950" y="3442942"/>
                  <a:pt x="3314737" y="3442604"/>
                </a:cubicBezTo>
                <a:cubicBezTo>
                  <a:pt x="3314287" y="3443167"/>
                  <a:pt x="3313838" y="3443729"/>
                  <a:pt x="3313388" y="3444291"/>
                </a:cubicBezTo>
                <a:close/>
                <a:moveTo>
                  <a:pt x="3302255" y="3457336"/>
                </a:moveTo>
                <a:cubicBezTo>
                  <a:pt x="3301579" y="3458236"/>
                  <a:pt x="3300793" y="3459023"/>
                  <a:pt x="3300118" y="3459923"/>
                </a:cubicBezTo>
                <a:cubicBezTo>
                  <a:pt x="3298881" y="3460373"/>
                  <a:pt x="3297756" y="3460935"/>
                  <a:pt x="3296519" y="3461385"/>
                </a:cubicBezTo>
                <a:cubicBezTo>
                  <a:pt x="3297194" y="3460598"/>
                  <a:pt x="3297981" y="3459811"/>
                  <a:pt x="3298656" y="3459023"/>
                </a:cubicBezTo>
                <a:cubicBezTo>
                  <a:pt x="3299893" y="3458348"/>
                  <a:pt x="3301130" y="3457786"/>
                  <a:pt x="3302255" y="3457336"/>
                </a:cubicBezTo>
                <a:close/>
                <a:moveTo>
                  <a:pt x="3283136" y="3466896"/>
                </a:moveTo>
                <a:cubicBezTo>
                  <a:pt x="3282349" y="3467233"/>
                  <a:pt x="3281449" y="3467570"/>
                  <a:pt x="3280662" y="3467908"/>
                </a:cubicBezTo>
                <a:cubicBezTo>
                  <a:pt x="3281112" y="3467458"/>
                  <a:pt x="3281562" y="3467008"/>
                  <a:pt x="3281899" y="3466558"/>
                </a:cubicBezTo>
                <a:cubicBezTo>
                  <a:pt x="3282799" y="3466221"/>
                  <a:pt x="3283586" y="3465771"/>
                  <a:pt x="3284486" y="3465433"/>
                </a:cubicBezTo>
                <a:cubicBezTo>
                  <a:pt x="3284036" y="3465996"/>
                  <a:pt x="3283586" y="3466446"/>
                  <a:pt x="3283136" y="3466896"/>
                </a:cubicBezTo>
                <a:close/>
                <a:moveTo>
                  <a:pt x="3271778" y="3479379"/>
                </a:moveTo>
                <a:cubicBezTo>
                  <a:pt x="3271103" y="3480166"/>
                  <a:pt x="3270428" y="3480953"/>
                  <a:pt x="3269641" y="3481740"/>
                </a:cubicBezTo>
                <a:cubicBezTo>
                  <a:pt x="3268404" y="3482190"/>
                  <a:pt x="3267280" y="3482640"/>
                  <a:pt x="3266043" y="3483090"/>
                </a:cubicBezTo>
                <a:cubicBezTo>
                  <a:pt x="3266717" y="3482415"/>
                  <a:pt x="3267392" y="3481628"/>
                  <a:pt x="3268179" y="3480953"/>
                </a:cubicBezTo>
                <a:cubicBezTo>
                  <a:pt x="3269304" y="3480391"/>
                  <a:pt x="3270541" y="3479941"/>
                  <a:pt x="3271778" y="3479379"/>
                </a:cubicBezTo>
                <a:close/>
                <a:moveTo>
                  <a:pt x="3252547" y="3488038"/>
                </a:moveTo>
                <a:cubicBezTo>
                  <a:pt x="3251760" y="3488375"/>
                  <a:pt x="3250861" y="3488600"/>
                  <a:pt x="3249961" y="3488937"/>
                </a:cubicBezTo>
                <a:cubicBezTo>
                  <a:pt x="3250298" y="3488600"/>
                  <a:pt x="3250748" y="3488150"/>
                  <a:pt x="3251085" y="3487813"/>
                </a:cubicBezTo>
                <a:cubicBezTo>
                  <a:pt x="3251985" y="3487475"/>
                  <a:pt x="3252772" y="3487138"/>
                  <a:pt x="3253672" y="3486801"/>
                </a:cubicBezTo>
                <a:cubicBezTo>
                  <a:pt x="3253335" y="3487138"/>
                  <a:pt x="3252885" y="3487588"/>
                  <a:pt x="3252547" y="3488038"/>
                </a:cubicBezTo>
                <a:close/>
                <a:moveTo>
                  <a:pt x="3240627" y="3500296"/>
                </a:moveTo>
                <a:cubicBezTo>
                  <a:pt x="3240064" y="3500858"/>
                  <a:pt x="3239502" y="3501421"/>
                  <a:pt x="3238940" y="3502095"/>
                </a:cubicBezTo>
                <a:cubicBezTo>
                  <a:pt x="3237703" y="3502545"/>
                  <a:pt x="3236466" y="3502883"/>
                  <a:pt x="3235341" y="3503220"/>
                </a:cubicBezTo>
                <a:cubicBezTo>
                  <a:pt x="3235903" y="3502657"/>
                  <a:pt x="3236466" y="3502208"/>
                  <a:pt x="3237028" y="3501645"/>
                </a:cubicBezTo>
                <a:cubicBezTo>
                  <a:pt x="3238153" y="3501195"/>
                  <a:pt x="3239389" y="3500746"/>
                  <a:pt x="3240627" y="3500296"/>
                </a:cubicBezTo>
                <a:close/>
                <a:moveTo>
                  <a:pt x="3221509" y="3507606"/>
                </a:moveTo>
                <a:cubicBezTo>
                  <a:pt x="3220609" y="3507831"/>
                  <a:pt x="3219822" y="3508168"/>
                  <a:pt x="3218922" y="3508393"/>
                </a:cubicBezTo>
                <a:cubicBezTo>
                  <a:pt x="3219147" y="3508168"/>
                  <a:pt x="3219372" y="3507943"/>
                  <a:pt x="3219597" y="3507718"/>
                </a:cubicBezTo>
                <a:cubicBezTo>
                  <a:pt x="3220496" y="3507381"/>
                  <a:pt x="3221396" y="3507044"/>
                  <a:pt x="3222183" y="3506818"/>
                </a:cubicBezTo>
                <a:cubicBezTo>
                  <a:pt x="3222071" y="3507156"/>
                  <a:pt x="3221734" y="3507381"/>
                  <a:pt x="3221509" y="3507606"/>
                </a:cubicBezTo>
                <a:close/>
                <a:moveTo>
                  <a:pt x="3190807" y="3525262"/>
                </a:moveTo>
                <a:cubicBezTo>
                  <a:pt x="3190695" y="3525374"/>
                  <a:pt x="3190470" y="3525599"/>
                  <a:pt x="3190357" y="3525712"/>
                </a:cubicBezTo>
                <a:cubicBezTo>
                  <a:pt x="3189570" y="3525937"/>
                  <a:pt x="3188671" y="3526161"/>
                  <a:pt x="3187883" y="3526387"/>
                </a:cubicBezTo>
                <a:cubicBezTo>
                  <a:pt x="3187996" y="3526274"/>
                  <a:pt x="3188108" y="3526161"/>
                  <a:pt x="3188333" y="3526049"/>
                </a:cubicBezTo>
                <a:cubicBezTo>
                  <a:pt x="3189008" y="3525824"/>
                  <a:pt x="3189907" y="3525487"/>
                  <a:pt x="3190807" y="3525262"/>
                </a:cubicBezTo>
                <a:close/>
                <a:moveTo>
                  <a:pt x="3158869" y="3542243"/>
                </a:moveTo>
                <a:cubicBezTo>
                  <a:pt x="3158756" y="3542356"/>
                  <a:pt x="3158531" y="3542468"/>
                  <a:pt x="3158419" y="3542581"/>
                </a:cubicBezTo>
                <a:cubicBezTo>
                  <a:pt x="3157632" y="3542806"/>
                  <a:pt x="3156732" y="3543030"/>
                  <a:pt x="3155945" y="3543143"/>
                </a:cubicBezTo>
                <a:cubicBezTo>
                  <a:pt x="3156057" y="3543030"/>
                  <a:pt x="3156170" y="3542918"/>
                  <a:pt x="3156282" y="3542918"/>
                </a:cubicBezTo>
                <a:cubicBezTo>
                  <a:pt x="3157182" y="3542693"/>
                  <a:pt x="3157969" y="3542468"/>
                  <a:pt x="3158869" y="3542243"/>
                </a:cubicBezTo>
                <a:close/>
                <a:moveTo>
                  <a:pt x="3126481" y="3557875"/>
                </a:moveTo>
                <a:cubicBezTo>
                  <a:pt x="3126368" y="3557988"/>
                  <a:pt x="3126255" y="3558100"/>
                  <a:pt x="3126143" y="3558212"/>
                </a:cubicBezTo>
                <a:cubicBezTo>
                  <a:pt x="3125356" y="3558325"/>
                  <a:pt x="3124456" y="3558550"/>
                  <a:pt x="3123669" y="3558662"/>
                </a:cubicBezTo>
                <a:cubicBezTo>
                  <a:pt x="3123781" y="3558550"/>
                  <a:pt x="3123894" y="3558550"/>
                  <a:pt x="3123894" y="3558438"/>
                </a:cubicBezTo>
                <a:cubicBezTo>
                  <a:pt x="3124793" y="3558325"/>
                  <a:pt x="3125693" y="3558100"/>
                  <a:pt x="3126481" y="3557875"/>
                </a:cubicBezTo>
                <a:close/>
                <a:moveTo>
                  <a:pt x="3093755" y="3572382"/>
                </a:moveTo>
                <a:cubicBezTo>
                  <a:pt x="3093642" y="3572495"/>
                  <a:pt x="3093530" y="3572495"/>
                  <a:pt x="3093530" y="3572607"/>
                </a:cubicBezTo>
                <a:cubicBezTo>
                  <a:pt x="3092743" y="3572720"/>
                  <a:pt x="3091956" y="3572832"/>
                  <a:pt x="3091056" y="3572945"/>
                </a:cubicBezTo>
                <a:cubicBezTo>
                  <a:pt x="3091056" y="3572945"/>
                  <a:pt x="3091168" y="3572832"/>
                  <a:pt x="3091168" y="3572832"/>
                </a:cubicBezTo>
                <a:cubicBezTo>
                  <a:pt x="3092068" y="3572720"/>
                  <a:pt x="3092855" y="3572495"/>
                  <a:pt x="3093755" y="3572382"/>
                </a:cubicBezTo>
                <a:close/>
                <a:moveTo>
                  <a:pt x="3060804" y="3585315"/>
                </a:moveTo>
                <a:cubicBezTo>
                  <a:pt x="3060692" y="3585428"/>
                  <a:pt x="3060579" y="3585428"/>
                  <a:pt x="3060467" y="3585540"/>
                </a:cubicBezTo>
                <a:cubicBezTo>
                  <a:pt x="3059680" y="3585653"/>
                  <a:pt x="3058892" y="3585765"/>
                  <a:pt x="3058105" y="3585877"/>
                </a:cubicBezTo>
                <a:cubicBezTo>
                  <a:pt x="3058218" y="3585877"/>
                  <a:pt x="3058218" y="3585765"/>
                  <a:pt x="3058330" y="3585765"/>
                </a:cubicBezTo>
                <a:cubicBezTo>
                  <a:pt x="3059117" y="3585540"/>
                  <a:pt x="3060017" y="3585428"/>
                  <a:pt x="3060804" y="3585315"/>
                </a:cubicBezTo>
                <a:close/>
                <a:moveTo>
                  <a:pt x="2887729" y="3633673"/>
                </a:moveTo>
                <a:cubicBezTo>
                  <a:pt x="2641106" y="3746582"/>
                  <a:pt x="2427434" y="3854093"/>
                  <a:pt x="2389760" y="3957443"/>
                </a:cubicBezTo>
                <a:cubicBezTo>
                  <a:pt x="2362320" y="4032678"/>
                  <a:pt x="1937224" y="4143563"/>
                  <a:pt x="1870423" y="4143563"/>
                </a:cubicBezTo>
                <a:cubicBezTo>
                  <a:pt x="1848381" y="4143563"/>
                  <a:pt x="1788552" y="4134342"/>
                  <a:pt x="1714217" y="4118485"/>
                </a:cubicBezTo>
                <a:cubicBezTo>
                  <a:pt x="1706682" y="4108138"/>
                  <a:pt x="1699147" y="4098017"/>
                  <a:pt x="1691613" y="4088121"/>
                </a:cubicBezTo>
                <a:cubicBezTo>
                  <a:pt x="1768535" y="4102965"/>
                  <a:pt x="1829150" y="4111400"/>
                  <a:pt x="1847256" y="4111400"/>
                </a:cubicBezTo>
                <a:cubicBezTo>
                  <a:pt x="1900899" y="4111400"/>
                  <a:pt x="2343202" y="4010411"/>
                  <a:pt x="2370417" y="3936076"/>
                </a:cubicBezTo>
                <a:cubicBezTo>
                  <a:pt x="2405054" y="3841273"/>
                  <a:pt x="2637508" y="3736685"/>
                  <a:pt x="2885930" y="3633673"/>
                </a:cubicBezTo>
                <a:lnTo>
                  <a:pt x="2887729" y="3633673"/>
                </a:lnTo>
                <a:close/>
                <a:moveTo>
                  <a:pt x="1705333" y="4116573"/>
                </a:moveTo>
                <a:cubicBezTo>
                  <a:pt x="1700834" y="4115561"/>
                  <a:pt x="1696336" y="4114661"/>
                  <a:pt x="1691837" y="4113649"/>
                </a:cubicBezTo>
                <a:cubicBezTo>
                  <a:pt x="1684303" y="4103528"/>
                  <a:pt x="1676768" y="4093519"/>
                  <a:pt x="1669121" y="4083735"/>
                </a:cubicBezTo>
                <a:cubicBezTo>
                  <a:pt x="1673732" y="4084634"/>
                  <a:pt x="1678230" y="4085534"/>
                  <a:pt x="1682616" y="4086434"/>
                </a:cubicBezTo>
                <a:cubicBezTo>
                  <a:pt x="1690263" y="4096218"/>
                  <a:pt x="1697798" y="4106339"/>
                  <a:pt x="1705333" y="4116573"/>
                </a:cubicBezTo>
                <a:close/>
                <a:moveTo>
                  <a:pt x="1682953" y="4111625"/>
                </a:moveTo>
                <a:cubicBezTo>
                  <a:pt x="1678567" y="4110612"/>
                  <a:pt x="1674069" y="4109600"/>
                  <a:pt x="1669571" y="4108588"/>
                </a:cubicBezTo>
                <a:cubicBezTo>
                  <a:pt x="1662036" y="4098580"/>
                  <a:pt x="1654501" y="4088795"/>
                  <a:pt x="1646966" y="4079124"/>
                </a:cubicBezTo>
                <a:cubicBezTo>
                  <a:pt x="1651465" y="4080024"/>
                  <a:pt x="1655851" y="4080923"/>
                  <a:pt x="1660349" y="4081823"/>
                </a:cubicBezTo>
                <a:cubicBezTo>
                  <a:pt x="1667771" y="4091607"/>
                  <a:pt x="1675418" y="4101503"/>
                  <a:pt x="1682953" y="4111625"/>
                </a:cubicBezTo>
                <a:close/>
                <a:moveTo>
                  <a:pt x="1660461" y="4106452"/>
                </a:moveTo>
                <a:cubicBezTo>
                  <a:pt x="1656075" y="4105439"/>
                  <a:pt x="1651689" y="4104427"/>
                  <a:pt x="1647304" y="4103303"/>
                </a:cubicBezTo>
                <a:cubicBezTo>
                  <a:pt x="1639881" y="4093631"/>
                  <a:pt x="1632234" y="4083960"/>
                  <a:pt x="1624587" y="4074288"/>
                </a:cubicBezTo>
                <a:cubicBezTo>
                  <a:pt x="1628973" y="4075188"/>
                  <a:pt x="1633359" y="4076200"/>
                  <a:pt x="1637745" y="4077100"/>
                </a:cubicBezTo>
                <a:cubicBezTo>
                  <a:pt x="1645392" y="4086884"/>
                  <a:pt x="1652926" y="4096668"/>
                  <a:pt x="1660461" y="4106452"/>
                </a:cubicBezTo>
                <a:close/>
                <a:moveTo>
                  <a:pt x="1637969" y="4101054"/>
                </a:moveTo>
                <a:cubicBezTo>
                  <a:pt x="1633696" y="4100041"/>
                  <a:pt x="1629310" y="4098917"/>
                  <a:pt x="1625037" y="4097905"/>
                </a:cubicBezTo>
                <a:cubicBezTo>
                  <a:pt x="1617502" y="4088458"/>
                  <a:pt x="1609967" y="4078899"/>
                  <a:pt x="1602207" y="4069452"/>
                </a:cubicBezTo>
                <a:cubicBezTo>
                  <a:pt x="1606593" y="4070465"/>
                  <a:pt x="1610867" y="4071364"/>
                  <a:pt x="1615140" y="4072376"/>
                </a:cubicBezTo>
                <a:cubicBezTo>
                  <a:pt x="1622900" y="4081935"/>
                  <a:pt x="1630435" y="4091495"/>
                  <a:pt x="1637969" y="4101054"/>
                </a:cubicBezTo>
                <a:close/>
                <a:moveTo>
                  <a:pt x="1615365" y="4095543"/>
                </a:moveTo>
                <a:cubicBezTo>
                  <a:pt x="1611092" y="4094531"/>
                  <a:pt x="1606931" y="4093406"/>
                  <a:pt x="1602657" y="4092282"/>
                </a:cubicBezTo>
                <a:cubicBezTo>
                  <a:pt x="1595122" y="4082948"/>
                  <a:pt x="1587588" y="4073614"/>
                  <a:pt x="1579828" y="4064392"/>
                </a:cubicBezTo>
                <a:cubicBezTo>
                  <a:pt x="1584101" y="4065404"/>
                  <a:pt x="1588375" y="4066416"/>
                  <a:pt x="1592536" y="4067316"/>
                </a:cubicBezTo>
                <a:cubicBezTo>
                  <a:pt x="1600296" y="4076650"/>
                  <a:pt x="1607943" y="4086096"/>
                  <a:pt x="1615365" y="4095543"/>
                </a:cubicBezTo>
                <a:close/>
                <a:moveTo>
                  <a:pt x="1592873" y="4089695"/>
                </a:moveTo>
                <a:cubicBezTo>
                  <a:pt x="1588712" y="4088571"/>
                  <a:pt x="1584551" y="4087558"/>
                  <a:pt x="1580390" y="4086434"/>
                </a:cubicBezTo>
                <a:cubicBezTo>
                  <a:pt x="1572856" y="4077325"/>
                  <a:pt x="1565321" y="4068215"/>
                  <a:pt x="1557673" y="4059106"/>
                </a:cubicBezTo>
                <a:cubicBezTo>
                  <a:pt x="1561835" y="4060118"/>
                  <a:pt x="1565996" y="4061130"/>
                  <a:pt x="1570156" y="4062143"/>
                </a:cubicBezTo>
                <a:cubicBezTo>
                  <a:pt x="1577804" y="4071252"/>
                  <a:pt x="1585451" y="4080473"/>
                  <a:pt x="1592873" y="4089695"/>
                </a:cubicBezTo>
                <a:close/>
                <a:moveTo>
                  <a:pt x="1570381" y="4083735"/>
                </a:moveTo>
                <a:cubicBezTo>
                  <a:pt x="1566333" y="4082610"/>
                  <a:pt x="1562172" y="4081486"/>
                  <a:pt x="1558123" y="4080361"/>
                </a:cubicBezTo>
                <a:cubicBezTo>
                  <a:pt x="1550589" y="4071477"/>
                  <a:pt x="1543054" y="4062480"/>
                  <a:pt x="1535407" y="4053596"/>
                </a:cubicBezTo>
                <a:cubicBezTo>
                  <a:pt x="1539455" y="4054608"/>
                  <a:pt x="1543616" y="4055620"/>
                  <a:pt x="1547665" y="4056632"/>
                </a:cubicBezTo>
                <a:cubicBezTo>
                  <a:pt x="1555199" y="4065629"/>
                  <a:pt x="1562847" y="4074626"/>
                  <a:pt x="1570381" y="4083735"/>
                </a:cubicBezTo>
                <a:close/>
                <a:moveTo>
                  <a:pt x="1547777" y="4077437"/>
                </a:moveTo>
                <a:cubicBezTo>
                  <a:pt x="1543729" y="4076313"/>
                  <a:pt x="1539792" y="4075188"/>
                  <a:pt x="1535744" y="4073951"/>
                </a:cubicBezTo>
                <a:cubicBezTo>
                  <a:pt x="1528322" y="4065179"/>
                  <a:pt x="1520674" y="4056520"/>
                  <a:pt x="1513027" y="4047748"/>
                </a:cubicBezTo>
                <a:cubicBezTo>
                  <a:pt x="1517076" y="4048760"/>
                  <a:pt x="1521012" y="4049885"/>
                  <a:pt x="1525060" y="4050897"/>
                </a:cubicBezTo>
                <a:cubicBezTo>
                  <a:pt x="1532707" y="4059668"/>
                  <a:pt x="1540242" y="4068553"/>
                  <a:pt x="1547777" y="4077437"/>
                </a:cubicBezTo>
                <a:close/>
                <a:moveTo>
                  <a:pt x="1524948" y="4070802"/>
                </a:moveTo>
                <a:cubicBezTo>
                  <a:pt x="1521012" y="4069677"/>
                  <a:pt x="1517188" y="4068440"/>
                  <a:pt x="1513252" y="4067316"/>
                </a:cubicBezTo>
                <a:cubicBezTo>
                  <a:pt x="1505830" y="4058769"/>
                  <a:pt x="1498183" y="4050222"/>
                  <a:pt x="1490535" y="4041675"/>
                </a:cubicBezTo>
                <a:cubicBezTo>
                  <a:pt x="1494471" y="4042800"/>
                  <a:pt x="1498408" y="4043812"/>
                  <a:pt x="1502344" y="4044824"/>
                </a:cubicBezTo>
                <a:cubicBezTo>
                  <a:pt x="1509991" y="4053596"/>
                  <a:pt x="1517526" y="4062255"/>
                  <a:pt x="1524948" y="4070802"/>
                </a:cubicBezTo>
                <a:close/>
                <a:moveTo>
                  <a:pt x="1502119" y="4063942"/>
                </a:moveTo>
                <a:cubicBezTo>
                  <a:pt x="1498295" y="4062817"/>
                  <a:pt x="1494584" y="4061580"/>
                  <a:pt x="1490760" y="4060456"/>
                </a:cubicBezTo>
                <a:cubicBezTo>
                  <a:pt x="1483338" y="4052134"/>
                  <a:pt x="1475691" y="4043812"/>
                  <a:pt x="1468043" y="4035490"/>
                </a:cubicBezTo>
                <a:cubicBezTo>
                  <a:pt x="1471867" y="4036614"/>
                  <a:pt x="1475691" y="4037626"/>
                  <a:pt x="1479514" y="4038751"/>
                </a:cubicBezTo>
                <a:cubicBezTo>
                  <a:pt x="1487162" y="4047073"/>
                  <a:pt x="1494696" y="4055507"/>
                  <a:pt x="1502119" y="4063942"/>
                </a:cubicBezTo>
                <a:close/>
                <a:moveTo>
                  <a:pt x="1479065" y="4056745"/>
                </a:moveTo>
                <a:cubicBezTo>
                  <a:pt x="1475353" y="4055507"/>
                  <a:pt x="1471642" y="4054383"/>
                  <a:pt x="1468043" y="4053146"/>
                </a:cubicBezTo>
                <a:cubicBezTo>
                  <a:pt x="1460621" y="4045049"/>
                  <a:pt x="1453086" y="4036952"/>
                  <a:pt x="1445439" y="4028855"/>
                </a:cubicBezTo>
                <a:cubicBezTo>
                  <a:pt x="1449150" y="4029979"/>
                  <a:pt x="1452862" y="4031104"/>
                  <a:pt x="1456573" y="4032116"/>
                </a:cubicBezTo>
                <a:cubicBezTo>
                  <a:pt x="1464107" y="4040325"/>
                  <a:pt x="1471642" y="4048535"/>
                  <a:pt x="1479065" y="4056745"/>
                </a:cubicBezTo>
                <a:close/>
                <a:moveTo>
                  <a:pt x="1455673" y="4048985"/>
                </a:moveTo>
                <a:cubicBezTo>
                  <a:pt x="1452074" y="4047748"/>
                  <a:pt x="1448476" y="4046511"/>
                  <a:pt x="1444989" y="4045274"/>
                </a:cubicBezTo>
                <a:cubicBezTo>
                  <a:pt x="1437342" y="4037177"/>
                  <a:pt x="1429920" y="4029417"/>
                  <a:pt x="1422385" y="4021657"/>
                </a:cubicBezTo>
                <a:cubicBezTo>
                  <a:pt x="1425984" y="4022782"/>
                  <a:pt x="1429582" y="4023906"/>
                  <a:pt x="1433294" y="4025031"/>
                </a:cubicBezTo>
                <a:cubicBezTo>
                  <a:pt x="1440828" y="4033128"/>
                  <a:pt x="1448363" y="4041113"/>
                  <a:pt x="1455673" y="4048985"/>
                </a:cubicBezTo>
                <a:close/>
                <a:moveTo>
                  <a:pt x="1411252" y="4010186"/>
                </a:moveTo>
                <a:cubicBezTo>
                  <a:pt x="1402817" y="4001527"/>
                  <a:pt x="1394383" y="3992980"/>
                  <a:pt x="1386173" y="3984658"/>
                </a:cubicBezTo>
                <a:cubicBezTo>
                  <a:pt x="1389884" y="3985783"/>
                  <a:pt x="1393595" y="3986907"/>
                  <a:pt x="1397307" y="3987919"/>
                </a:cubicBezTo>
                <a:cubicBezTo>
                  <a:pt x="1405741" y="3996466"/>
                  <a:pt x="1414175" y="4005013"/>
                  <a:pt x="1422385" y="4013673"/>
                </a:cubicBezTo>
                <a:cubicBezTo>
                  <a:pt x="1418674" y="4012548"/>
                  <a:pt x="1414963" y="4011311"/>
                  <a:pt x="1411252" y="4010186"/>
                </a:cubicBezTo>
                <a:close/>
                <a:moveTo>
                  <a:pt x="1374815" y="3973412"/>
                </a:moveTo>
                <a:cubicBezTo>
                  <a:pt x="1366605" y="3965315"/>
                  <a:pt x="1358508" y="3957331"/>
                  <a:pt x="1350523" y="3949571"/>
                </a:cubicBezTo>
                <a:cubicBezTo>
                  <a:pt x="1354347" y="3950583"/>
                  <a:pt x="1358171" y="3951708"/>
                  <a:pt x="1361994" y="3952720"/>
                </a:cubicBezTo>
                <a:cubicBezTo>
                  <a:pt x="1370204" y="3960817"/>
                  <a:pt x="1378413" y="3968801"/>
                  <a:pt x="1386511" y="3976899"/>
                </a:cubicBezTo>
                <a:cubicBezTo>
                  <a:pt x="1382574" y="3975774"/>
                  <a:pt x="1378638" y="3974649"/>
                  <a:pt x="1374815" y="3973412"/>
                </a:cubicBezTo>
                <a:close/>
                <a:moveTo>
                  <a:pt x="1339053" y="3938775"/>
                </a:moveTo>
                <a:cubicBezTo>
                  <a:pt x="1330393" y="3930565"/>
                  <a:pt x="1321959" y="3922580"/>
                  <a:pt x="1313524" y="3914709"/>
                </a:cubicBezTo>
                <a:cubicBezTo>
                  <a:pt x="1317461" y="3915721"/>
                  <a:pt x="1321284" y="3916733"/>
                  <a:pt x="1325333" y="3917745"/>
                </a:cubicBezTo>
                <a:cubicBezTo>
                  <a:pt x="1333992" y="3925842"/>
                  <a:pt x="1342539" y="3933939"/>
                  <a:pt x="1350973" y="3942149"/>
                </a:cubicBezTo>
                <a:cubicBezTo>
                  <a:pt x="1346925" y="3940911"/>
                  <a:pt x="1342989" y="3939899"/>
                  <a:pt x="1339053" y="3938775"/>
                </a:cubicBezTo>
                <a:close/>
                <a:moveTo>
                  <a:pt x="1300817" y="3903013"/>
                </a:moveTo>
                <a:cubicBezTo>
                  <a:pt x="1291820" y="3894803"/>
                  <a:pt x="1282823" y="3886819"/>
                  <a:pt x="1274051" y="3879059"/>
                </a:cubicBezTo>
                <a:cubicBezTo>
                  <a:pt x="1277875" y="3879959"/>
                  <a:pt x="1281811" y="3880971"/>
                  <a:pt x="1285859" y="3881870"/>
                </a:cubicBezTo>
                <a:cubicBezTo>
                  <a:pt x="1294856" y="3889855"/>
                  <a:pt x="1303853" y="3898064"/>
                  <a:pt x="1312737" y="3906162"/>
                </a:cubicBezTo>
                <a:cubicBezTo>
                  <a:pt x="1308689" y="3905149"/>
                  <a:pt x="1304753" y="3904025"/>
                  <a:pt x="1300817" y="3903013"/>
                </a:cubicBezTo>
                <a:close/>
                <a:moveTo>
                  <a:pt x="1286647" y="3899189"/>
                </a:moveTo>
                <a:cubicBezTo>
                  <a:pt x="1282598" y="3898064"/>
                  <a:pt x="1278662" y="3896940"/>
                  <a:pt x="1274726" y="3895815"/>
                </a:cubicBezTo>
                <a:cubicBezTo>
                  <a:pt x="1265729" y="3887831"/>
                  <a:pt x="1256845" y="3880071"/>
                  <a:pt x="1248073" y="3872536"/>
                </a:cubicBezTo>
                <a:cubicBezTo>
                  <a:pt x="1251897" y="3873548"/>
                  <a:pt x="1255833" y="3874560"/>
                  <a:pt x="1259881" y="3875573"/>
                </a:cubicBezTo>
                <a:cubicBezTo>
                  <a:pt x="1268878" y="3883332"/>
                  <a:pt x="1277762" y="3891205"/>
                  <a:pt x="1286647" y="3899189"/>
                </a:cubicBezTo>
                <a:close/>
                <a:moveTo>
                  <a:pt x="1259431" y="3891092"/>
                </a:moveTo>
                <a:cubicBezTo>
                  <a:pt x="1255271" y="3889743"/>
                  <a:pt x="1251222" y="3888505"/>
                  <a:pt x="1247173" y="3887156"/>
                </a:cubicBezTo>
                <a:cubicBezTo>
                  <a:pt x="1238289" y="3879509"/>
                  <a:pt x="1229517" y="3872086"/>
                  <a:pt x="1220858" y="3864777"/>
                </a:cubicBezTo>
                <a:cubicBezTo>
                  <a:pt x="1224794" y="3865901"/>
                  <a:pt x="1228843" y="3867138"/>
                  <a:pt x="1232891" y="3868263"/>
                </a:cubicBezTo>
                <a:cubicBezTo>
                  <a:pt x="1241775" y="3875798"/>
                  <a:pt x="1250660" y="3883445"/>
                  <a:pt x="1259431" y="3891092"/>
                </a:cubicBezTo>
                <a:close/>
                <a:moveTo>
                  <a:pt x="1206913" y="3853306"/>
                </a:moveTo>
                <a:cubicBezTo>
                  <a:pt x="1197466" y="3845546"/>
                  <a:pt x="1188245" y="3838124"/>
                  <a:pt x="1179023" y="3830814"/>
                </a:cubicBezTo>
                <a:cubicBezTo>
                  <a:pt x="1183072" y="3832051"/>
                  <a:pt x="1187233" y="3833176"/>
                  <a:pt x="1191506" y="3834300"/>
                </a:cubicBezTo>
                <a:cubicBezTo>
                  <a:pt x="1200953" y="3841835"/>
                  <a:pt x="1210287" y="3849482"/>
                  <a:pt x="1219621" y="3857242"/>
                </a:cubicBezTo>
                <a:cubicBezTo>
                  <a:pt x="1215347" y="3856005"/>
                  <a:pt x="1211074" y="3854655"/>
                  <a:pt x="1206913" y="3853306"/>
                </a:cubicBezTo>
                <a:close/>
                <a:moveTo>
                  <a:pt x="1188470" y="3847008"/>
                </a:moveTo>
                <a:cubicBezTo>
                  <a:pt x="1183072" y="3845096"/>
                  <a:pt x="1178123" y="3843072"/>
                  <a:pt x="1173400" y="3841047"/>
                </a:cubicBezTo>
                <a:cubicBezTo>
                  <a:pt x="1164178" y="3833738"/>
                  <a:pt x="1155069" y="3826653"/>
                  <a:pt x="1146073" y="3819793"/>
                </a:cubicBezTo>
                <a:cubicBezTo>
                  <a:pt x="1150683" y="3821592"/>
                  <a:pt x="1155519" y="3823392"/>
                  <a:pt x="1160805" y="3825078"/>
                </a:cubicBezTo>
                <a:cubicBezTo>
                  <a:pt x="1170139" y="3832276"/>
                  <a:pt x="1179361" y="3839698"/>
                  <a:pt x="1188470" y="3847008"/>
                </a:cubicBezTo>
                <a:close/>
                <a:moveTo>
                  <a:pt x="1119870" y="3808547"/>
                </a:moveTo>
                <a:cubicBezTo>
                  <a:pt x="1116946" y="3807984"/>
                  <a:pt x="1113572" y="3807197"/>
                  <a:pt x="1109748" y="3806410"/>
                </a:cubicBezTo>
                <a:cubicBezTo>
                  <a:pt x="1103113" y="3801462"/>
                  <a:pt x="1096478" y="3796739"/>
                  <a:pt x="1089955" y="3792128"/>
                </a:cubicBezTo>
                <a:cubicBezTo>
                  <a:pt x="1093779" y="3792803"/>
                  <a:pt x="1097040" y="3793365"/>
                  <a:pt x="1099739" y="3793927"/>
                </a:cubicBezTo>
                <a:cubicBezTo>
                  <a:pt x="1106374" y="3798650"/>
                  <a:pt x="1113122" y="3803599"/>
                  <a:pt x="1119870" y="3808547"/>
                </a:cubicBezTo>
                <a:close/>
                <a:moveTo>
                  <a:pt x="1092767" y="3802924"/>
                </a:moveTo>
                <a:cubicBezTo>
                  <a:pt x="1089843" y="3802361"/>
                  <a:pt x="1086807" y="3801687"/>
                  <a:pt x="1083658" y="3801012"/>
                </a:cubicBezTo>
                <a:cubicBezTo>
                  <a:pt x="1077247" y="3796401"/>
                  <a:pt x="1070837" y="3791903"/>
                  <a:pt x="1064652" y="3787517"/>
                </a:cubicBezTo>
                <a:cubicBezTo>
                  <a:pt x="1067688" y="3788079"/>
                  <a:pt x="1070725" y="3788642"/>
                  <a:pt x="1073424" y="3789091"/>
                </a:cubicBezTo>
                <a:cubicBezTo>
                  <a:pt x="1079834" y="3793590"/>
                  <a:pt x="1086244" y="3798201"/>
                  <a:pt x="1092767" y="3802924"/>
                </a:cubicBezTo>
                <a:close/>
                <a:moveTo>
                  <a:pt x="1066226" y="3797414"/>
                </a:moveTo>
                <a:cubicBezTo>
                  <a:pt x="1063415" y="3796851"/>
                  <a:pt x="1060491" y="3796176"/>
                  <a:pt x="1057567" y="3795614"/>
                </a:cubicBezTo>
                <a:cubicBezTo>
                  <a:pt x="1051382" y="3791341"/>
                  <a:pt x="1045309" y="3787067"/>
                  <a:pt x="1039236" y="3783019"/>
                </a:cubicBezTo>
                <a:cubicBezTo>
                  <a:pt x="1042048" y="3783581"/>
                  <a:pt x="1044859" y="3784031"/>
                  <a:pt x="1047558" y="3784480"/>
                </a:cubicBezTo>
                <a:cubicBezTo>
                  <a:pt x="1053743" y="3788642"/>
                  <a:pt x="1059929" y="3793027"/>
                  <a:pt x="1066226" y="3797414"/>
                </a:cubicBezTo>
                <a:close/>
                <a:moveTo>
                  <a:pt x="1039574" y="3791903"/>
                </a:moveTo>
                <a:cubicBezTo>
                  <a:pt x="1036537" y="3791228"/>
                  <a:pt x="1033388" y="3790666"/>
                  <a:pt x="1030239" y="3789991"/>
                </a:cubicBezTo>
                <a:cubicBezTo>
                  <a:pt x="1024392" y="3786055"/>
                  <a:pt x="1018656" y="3782119"/>
                  <a:pt x="1012808" y="3778295"/>
                </a:cubicBezTo>
                <a:cubicBezTo>
                  <a:pt x="1015845" y="3778858"/>
                  <a:pt x="1018769" y="3779420"/>
                  <a:pt x="1021693" y="3779870"/>
                </a:cubicBezTo>
                <a:cubicBezTo>
                  <a:pt x="1027653" y="3783806"/>
                  <a:pt x="1033613" y="3787742"/>
                  <a:pt x="1039574" y="3791903"/>
                </a:cubicBezTo>
                <a:close/>
                <a:moveTo>
                  <a:pt x="1012921" y="3786280"/>
                </a:moveTo>
                <a:cubicBezTo>
                  <a:pt x="1010109" y="3785718"/>
                  <a:pt x="1007185" y="3785043"/>
                  <a:pt x="1004261" y="3784480"/>
                </a:cubicBezTo>
                <a:cubicBezTo>
                  <a:pt x="998751" y="3780769"/>
                  <a:pt x="993240" y="3777171"/>
                  <a:pt x="987730" y="3773572"/>
                </a:cubicBezTo>
                <a:cubicBezTo>
                  <a:pt x="990541" y="3774022"/>
                  <a:pt x="993353" y="3774584"/>
                  <a:pt x="996052" y="3775034"/>
                </a:cubicBezTo>
                <a:cubicBezTo>
                  <a:pt x="1001562" y="3778858"/>
                  <a:pt x="1007185" y="3782569"/>
                  <a:pt x="1012921" y="3786280"/>
                </a:cubicBezTo>
                <a:close/>
                <a:moveTo>
                  <a:pt x="986155" y="3780769"/>
                </a:moveTo>
                <a:cubicBezTo>
                  <a:pt x="983456" y="3780207"/>
                  <a:pt x="980870" y="3779645"/>
                  <a:pt x="978058" y="3779083"/>
                </a:cubicBezTo>
                <a:cubicBezTo>
                  <a:pt x="972773" y="3775709"/>
                  <a:pt x="967600" y="3772335"/>
                  <a:pt x="962314" y="3769074"/>
                </a:cubicBezTo>
                <a:cubicBezTo>
                  <a:pt x="964901" y="3769524"/>
                  <a:pt x="967487" y="3769973"/>
                  <a:pt x="970074" y="3770423"/>
                </a:cubicBezTo>
                <a:cubicBezTo>
                  <a:pt x="975472" y="3773909"/>
                  <a:pt x="980757" y="3777396"/>
                  <a:pt x="986155" y="3780769"/>
                </a:cubicBezTo>
                <a:close/>
                <a:moveTo>
                  <a:pt x="959390" y="3775259"/>
                </a:moveTo>
                <a:cubicBezTo>
                  <a:pt x="956916" y="3774809"/>
                  <a:pt x="954554" y="3774247"/>
                  <a:pt x="952080" y="3773797"/>
                </a:cubicBezTo>
                <a:cubicBezTo>
                  <a:pt x="947132" y="3770760"/>
                  <a:pt x="942184" y="3767724"/>
                  <a:pt x="937348" y="3764688"/>
                </a:cubicBezTo>
                <a:cubicBezTo>
                  <a:pt x="939710" y="3765137"/>
                  <a:pt x="942071" y="3765587"/>
                  <a:pt x="944433" y="3765925"/>
                </a:cubicBezTo>
                <a:cubicBezTo>
                  <a:pt x="949381" y="3768961"/>
                  <a:pt x="954329" y="3772110"/>
                  <a:pt x="959390" y="3775259"/>
                </a:cubicBezTo>
                <a:close/>
                <a:moveTo>
                  <a:pt x="932512" y="3769748"/>
                </a:moveTo>
                <a:cubicBezTo>
                  <a:pt x="930376" y="3769299"/>
                  <a:pt x="928126" y="3768849"/>
                  <a:pt x="925990" y="3768399"/>
                </a:cubicBezTo>
                <a:cubicBezTo>
                  <a:pt x="921379" y="3765587"/>
                  <a:pt x="916768" y="3762888"/>
                  <a:pt x="912157" y="3760189"/>
                </a:cubicBezTo>
                <a:cubicBezTo>
                  <a:pt x="914294" y="3760527"/>
                  <a:pt x="916431" y="3760977"/>
                  <a:pt x="918455" y="3761314"/>
                </a:cubicBezTo>
                <a:cubicBezTo>
                  <a:pt x="923178" y="3764125"/>
                  <a:pt x="927789" y="3766937"/>
                  <a:pt x="932512" y="3769748"/>
                </a:cubicBezTo>
                <a:close/>
                <a:moveTo>
                  <a:pt x="905522" y="3764238"/>
                </a:moveTo>
                <a:cubicBezTo>
                  <a:pt x="903610" y="3763901"/>
                  <a:pt x="901699" y="3763451"/>
                  <a:pt x="899899" y="3763113"/>
                </a:cubicBezTo>
                <a:cubicBezTo>
                  <a:pt x="895626" y="3760639"/>
                  <a:pt x="891465" y="3758165"/>
                  <a:pt x="887191" y="3755691"/>
                </a:cubicBezTo>
                <a:cubicBezTo>
                  <a:pt x="888991" y="3756028"/>
                  <a:pt x="890902" y="3756366"/>
                  <a:pt x="892702" y="3756703"/>
                </a:cubicBezTo>
                <a:cubicBezTo>
                  <a:pt x="896975" y="3759177"/>
                  <a:pt x="901249" y="3761764"/>
                  <a:pt x="905522" y="3764238"/>
                </a:cubicBezTo>
                <a:close/>
                <a:moveTo>
                  <a:pt x="878419" y="3758728"/>
                </a:moveTo>
                <a:cubicBezTo>
                  <a:pt x="876845" y="3758390"/>
                  <a:pt x="875271" y="3758053"/>
                  <a:pt x="873696" y="3757715"/>
                </a:cubicBezTo>
                <a:cubicBezTo>
                  <a:pt x="869873" y="3755579"/>
                  <a:pt x="866049" y="3753329"/>
                  <a:pt x="862225" y="3751193"/>
                </a:cubicBezTo>
                <a:cubicBezTo>
                  <a:pt x="863800" y="3751417"/>
                  <a:pt x="865262" y="3751755"/>
                  <a:pt x="866836" y="3751980"/>
                </a:cubicBezTo>
                <a:cubicBezTo>
                  <a:pt x="870660" y="3754341"/>
                  <a:pt x="874596" y="3756478"/>
                  <a:pt x="878419" y="3758728"/>
                </a:cubicBezTo>
                <a:close/>
                <a:moveTo>
                  <a:pt x="851317" y="3753217"/>
                </a:moveTo>
                <a:cubicBezTo>
                  <a:pt x="850080" y="3752992"/>
                  <a:pt x="848955" y="3752767"/>
                  <a:pt x="847718" y="3752430"/>
                </a:cubicBezTo>
                <a:cubicBezTo>
                  <a:pt x="844344" y="3750518"/>
                  <a:pt x="840858" y="3748719"/>
                  <a:pt x="837484" y="3746919"/>
                </a:cubicBezTo>
                <a:cubicBezTo>
                  <a:pt x="838721" y="3747144"/>
                  <a:pt x="839846" y="3747369"/>
                  <a:pt x="841083" y="3747594"/>
                </a:cubicBezTo>
                <a:cubicBezTo>
                  <a:pt x="844457" y="3749393"/>
                  <a:pt x="847831" y="3751305"/>
                  <a:pt x="851317" y="3753217"/>
                </a:cubicBezTo>
                <a:close/>
                <a:moveTo>
                  <a:pt x="823989" y="3747594"/>
                </a:moveTo>
                <a:cubicBezTo>
                  <a:pt x="823202" y="3747482"/>
                  <a:pt x="822415" y="3747256"/>
                  <a:pt x="821627" y="3747144"/>
                </a:cubicBezTo>
                <a:cubicBezTo>
                  <a:pt x="818704" y="3745570"/>
                  <a:pt x="815667" y="3743995"/>
                  <a:pt x="812743" y="3742533"/>
                </a:cubicBezTo>
                <a:cubicBezTo>
                  <a:pt x="813530" y="3742646"/>
                  <a:pt x="814318" y="3742871"/>
                  <a:pt x="815217" y="3742983"/>
                </a:cubicBezTo>
                <a:cubicBezTo>
                  <a:pt x="818029" y="3744445"/>
                  <a:pt x="821065" y="3746132"/>
                  <a:pt x="823989" y="3747594"/>
                </a:cubicBezTo>
                <a:close/>
                <a:moveTo>
                  <a:pt x="796437" y="3742083"/>
                </a:moveTo>
                <a:cubicBezTo>
                  <a:pt x="796099" y="3741971"/>
                  <a:pt x="795762" y="3741971"/>
                  <a:pt x="795425" y="3741859"/>
                </a:cubicBezTo>
                <a:cubicBezTo>
                  <a:pt x="792950" y="3740621"/>
                  <a:pt x="790589" y="3739385"/>
                  <a:pt x="788115" y="3738147"/>
                </a:cubicBezTo>
                <a:cubicBezTo>
                  <a:pt x="788452" y="3738260"/>
                  <a:pt x="788902" y="3738260"/>
                  <a:pt x="789239" y="3738372"/>
                </a:cubicBezTo>
                <a:cubicBezTo>
                  <a:pt x="791601" y="3739609"/>
                  <a:pt x="794075" y="3740847"/>
                  <a:pt x="796437" y="3742083"/>
                </a:cubicBezTo>
                <a:close/>
                <a:moveTo>
                  <a:pt x="738183" y="3721728"/>
                </a:moveTo>
                <a:cubicBezTo>
                  <a:pt x="735821" y="3720604"/>
                  <a:pt x="733459" y="3719479"/>
                  <a:pt x="731098" y="3718467"/>
                </a:cubicBezTo>
                <a:cubicBezTo>
                  <a:pt x="731098" y="3718467"/>
                  <a:pt x="731210" y="3718467"/>
                  <a:pt x="731210" y="3718467"/>
                </a:cubicBezTo>
                <a:cubicBezTo>
                  <a:pt x="733572" y="3719592"/>
                  <a:pt x="735821" y="3720604"/>
                  <a:pt x="738183" y="3721728"/>
                </a:cubicBezTo>
                <a:cubicBezTo>
                  <a:pt x="738183" y="3721728"/>
                  <a:pt x="738183" y="3721728"/>
                  <a:pt x="738183" y="3721728"/>
                </a:cubicBezTo>
                <a:close/>
                <a:moveTo>
                  <a:pt x="1106150" y="3895928"/>
                </a:moveTo>
                <a:cubicBezTo>
                  <a:pt x="1106374" y="3896040"/>
                  <a:pt x="1106599" y="3896040"/>
                  <a:pt x="1106824" y="3896153"/>
                </a:cubicBezTo>
                <a:cubicBezTo>
                  <a:pt x="1108061" y="3897052"/>
                  <a:pt x="1109298" y="3897952"/>
                  <a:pt x="1110648" y="3898852"/>
                </a:cubicBezTo>
                <a:cubicBezTo>
                  <a:pt x="1110423" y="3898739"/>
                  <a:pt x="1110311" y="3898739"/>
                  <a:pt x="1110086" y="3898627"/>
                </a:cubicBezTo>
                <a:cubicBezTo>
                  <a:pt x="1108849" y="3897840"/>
                  <a:pt x="1107499" y="3896828"/>
                  <a:pt x="1106150" y="3895928"/>
                </a:cubicBezTo>
                <a:close/>
                <a:moveTo>
                  <a:pt x="1161367" y="3927417"/>
                </a:moveTo>
                <a:cubicBezTo>
                  <a:pt x="1161704" y="3927529"/>
                  <a:pt x="1162154" y="3927754"/>
                  <a:pt x="1162492" y="3927866"/>
                </a:cubicBezTo>
                <a:cubicBezTo>
                  <a:pt x="1163841" y="3928878"/>
                  <a:pt x="1165303" y="3930003"/>
                  <a:pt x="1166653" y="3931015"/>
                </a:cubicBezTo>
                <a:cubicBezTo>
                  <a:pt x="1166315" y="3930903"/>
                  <a:pt x="1165978" y="3930678"/>
                  <a:pt x="1165640" y="3930565"/>
                </a:cubicBezTo>
                <a:cubicBezTo>
                  <a:pt x="1164291" y="3929553"/>
                  <a:pt x="1162829" y="3928429"/>
                  <a:pt x="1161367" y="3927417"/>
                </a:cubicBezTo>
                <a:close/>
                <a:moveTo>
                  <a:pt x="1216585" y="3960817"/>
                </a:moveTo>
                <a:cubicBezTo>
                  <a:pt x="1217147" y="3961042"/>
                  <a:pt x="1217597" y="3961267"/>
                  <a:pt x="1218159" y="3961492"/>
                </a:cubicBezTo>
                <a:cubicBezTo>
                  <a:pt x="1219621" y="3962616"/>
                  <a:pt x="1221083" y="3963853"/>
                  <a:pt x="1222545" y="3964978"/>
                </a:cubicBezTo>
                <a:cubicBezTo>
                  <a:pt x="1222095" y="3964753"/>
                  <a:pt x="1221533" y="3964528"/>
                  <a:pt x="1221083" y="3964303"/>
                </a:cubicBezTo>
                <a:cubicBezTo>
                  <a:pt x="1219509" y="3963178"/>
                  <a:pt x="1218046" y="3961941"/>
                  <a:pt x="1216585" y="3960817"/>
                </a:cubicBezTo>
                <a:close/>
                <a:moveTo>
                  <a:pt x="1246499" y="3984321"/>
                </a:moveTo>
                <a:cubicBezTo>
                  <a:pt x="1246499" y="3984321"/>
                  <a:pt x="1246611" y="3984433"/>
                  <a:pt x="1246611" y="3984433"/>
                </a:cubicBezTo>
                <a:cubicBezTo>
                  <a:pt x="1246611" y="3984433"/>
                  <a:pt x="1246499" y="3984321"/>
                  <a:pt x="1246499" y="3984321"/>
                </a:cubicBezTo>
                <a:cubicBezTo>
                  <a:pt x="1246499" y="3984321"/>
                  <a:pt x="1246499" y="3984321"/>
                  <a:pt x="1246499" y="3984321"/>
                </a:cubicBezTo>
                <a:close/>
                <a:moveTo>
                  <a:pt x="1271352" y="3996129"/>
                </a:moveTo>
                <a:cubicBezTo>
                  <a:pt x="1272027" y="3996466"/>
                  <a:pt x="1272702" y="3996804"/>
                  <a:pt x="1273377" y="3997141"/>
                </a:cubicBezTo>
                <a:cubicBezTo>
                  <a:pt x="1274951" y="3998491"/>
                  <a:pt x="1276525" y="3999840"/>
                  <a:pt x="1278212" y="4001190"/>
                </a:cubicBezTo>
                <a:cubicBezTo>
                  <a:pt x="1277537" y="4000852"/>
                  <a:pt x="1276975" y="4000515"/>
                  <a:pt x="1276300" y="4000178"/>
                </a:cubicBezTo>
                <a:cubicBezTo>
                  <a:pt x="1274613" y="3998828"/>
                  <a:pt x="1272927" y="3997478"/>
                  <a:pt x="1271352" y="3996129"/>
                </a:cubicBezTo>
                <a:close/>
                <a:moveTo>
                  <a:pt x="1296543" y="4008275"/>
                </a:moveTo>
                <a:cubicBezTo>
                  <a:pt x="1297780" y="4008837"/>
                  <a:pt x="1299130" y="4009512"/>
                  <a:pt x="1300254" y="4010074"/>
                </a:cubicBezTo>
                <a:cubicBezTo>
                  <a:pt x="1302503" y="4011986"/>
                  <a:pt x="1304640" y="4013898"/>
                  <a:pt x="1306777" y="4015809"/>
                </a:cubicBezTo>
                <a:cubicBezTo>
                  <a:pt x="1305540" y="4015247"/>
                  <a:pt x="1304415" y="4014572"/>
                  <a:pt x="1303066" y="4013898"/>
                </a:cubicBezTo>
                <a:cubicBezTo>
                  <a:pt x="1300929" y="4011986"/>
                  <a:pt x="1298792" y="4010074"/>
                  <a:pt x="1296543" y="4008275"/>
                </a:cubicBezTo>
                <a:close/>
                <a:moveTo>
                  <a:pt x="1328481" y="4034815"/>
                </a:moveTo>
                <a:cubicBezTo>
                  <a:pt x="1330168" y="4036277"/>
                  <a:pt x="1331855" y="4037739"/>
                  <a:pt x="1333430" y="4039313"/>
                </a:cubicBezTo>
                <a:cubicBezTo>
                  <a:pt x="1332643" y="4038864"/>
                  <a:pt x="1331968" y="4038526"/>
                  <a:pt x="1331181" y="4038076"/>
                </a:cubicBezTo>
                <a:cubicBezTo>
                  <a:pt x="1329494" y="4036614"/>
                  <a:pt x="1327807" y="4035152"/>
                  <a:pt x="1326120" y="4033690"/>
                </a:cubicBezTo>
                <a:cubicBezTo>
                  <a:pt x="1326907" y="4034028"/>
                  <a:pt x="1327694" y="4034478"/>
                  <a:pt x="1328481" y="4034815"/>
                </a:cubicBezTo>
                <a:close/>
                <a:moveTo>
                  <a:pt x="1578816" y="4244439"/>
                </a:moveTo>
                <a:cubicBezTo>
                  <a:pt x="1579266" y="4244664"/>
                  <a:pt x="1579603" y="4244889"/>
                  <a:pt x="1580053" y="4245114"/>
                </a:cubicBezTo>
                <a:cubicBezTo>
                  <a:pt x="1587138" y="4253099"/>
                  <a:pt x="1593998" y="4260858"/>
                  <a:pt x="1600745" y="4268618"/>
                </a:cubicBezTo>
                <a:cubicBezTo>
                  <a:pt x="1600633" y="4268618"/>
                  <a:pt x="1600521" y="4268506"/>
                  <a:pt x="1600408" y="4268506"/>
                </a:cubicBezTo>
                <a:cubicBezTo>
                  <a:pt x="1593436" y="4260633"/>
                  <a:pt x="1586238" y="4252649"/>
                  <a:pt x="1578816" y="4244439"/>
                </a:cubicBezTo>
                <a:close/>
                <a:moveTo>
                  <a:pt x="1661136" y="4329459"/>
                </a:moveTo>
                <a:cubicBezTo>
                  <a:pt x="1662148" y="4330696"/>
                  <a:pt x="1663160" y="4331933"/>
                  <a:pt x="1664172" y="4333057"/>
                </a:cubicBezTo>
                <a:cubicBezTo>
                  <a:pt x="1663048" y="4331820"/>
                  <a:pt x="1662036" y="4330583"/>
                  <a:pt x="1661136" y="4329459"/>
                </a:cubicBezTo>
                <a:cubicBezTo>
                  <a:pt x="1661024" y="4329459"/>
                  <a:pt x="1661136" y="4329459"/>
                  <a:pt x="1661136" y="4329459"/>
                </a:cubicBezTo>
                <a:close/>
                <a:moveTo>
                  <a:pt x="1690038" y="4344753"/>
                </a:moveTo>
                <a:cubicBezTo>
                  <a:pt x="1691050" y="4345315"/>
                  <a:pt x="1692175" y="4345878"/>
                  <a:pt x="1693299" y="4346440"/>
                </a:cubicBezTo>
                <a:cubicBezTo>
                  <a:pt x="1699822" y="4354762"/>
                  <a:pt x="1706120" y="4362971"/>
                  <a:pt x="1712193" y="4370956"/>
                </a:cubicBezTo>
                <a:cubicBezTo>
                  <a:pt x="1711293" y="4370506"/>
                  <a:pt x="1710393" y="4369944"/>
                  <a:pt x="1709606" y="4369494"/>
                </a:cubicBezTo>
                <a:cubicBezTo>
                  <a:pt x="1703196" y="4361509"/>
                  <a:pt x="1696673" y="4353187"/>
                  <a:pt x="1690038" y="4344753"/>
                </a:cubicBezTo>
                <a:close/>
                <a:moveTo>
                  <a:pt x="1705558" y="4352625"/>
                </a:moveTo>
                <a:cubicBezTo>
                  <a:pt x="1707019" y="4353412"/>
                  <a:pt x="1708481" y="4354087"/>
                  <a:pt x="1709943" y="4354874"/>
                </a:cubicBezTo>
                <a:cubicBezTo>
                  <a:pt x="1716354" y="4363309"/>
                  <a:pt x="1722539" y="4371631"/>
                  <a:pt x="1728499" y="4379728"/>
                </a:cubicBezTo>
                <a:cubicBezTo>
                  <a:pt x="1727262" y="4379053"/>
                  <a:pt x="1725913" y="4378378"/>
                  <a:pt x="1724563" y="4377703"/>
                </a:cubicBezTo>
                <a:cubicBezTo>
                  <a:pt x="1718490" y="4369494"/>
                  <a:pt x="1712193" y="4361172"/>
                  <a:pt x="1705558" y="4352625"/>
                </a:cubicBezTo>
                <a:close/>
                <a:moveTo>
                  <a:pt x="1721639" y="4360497"/>
                </a:moveTo>
                <a:cubicBezTo>
                  <a:pt x="1723438" y="4361397"/>
                  <a:pt x="1725350" y="4362297"/>
                  <a:pt x="1727150" y="4363196"/>
                </a:cubicBezTo>
                <a:cubicBezTo>
                  <a:pt x="1733447" y="4371743"/>
                  <a:pt x="1739520" y="4380178"/>
                  <a:pt x="1745481" y="4388387"/>
                </a:cubicBezTo>
                <a:cubicBezTo>
                  <a:pt x="1743794" y="4387600"/>
                  <a:pt x="1742219" y="4386700"/>
                  <a:pt x="1740420" y="4385801"/>
                </a:cubicBezTo>
                <a:cubicBezTo>
                  <a:pt x="1734347" y="4377591"/>
                  <a:pt x="1728162" y="4369157"/>
                  <a:pt x="1721639" y="4360497"/>
                </a:cubicBezTo>
                <a:close/>
                <a:moveTo>
                  <a:pt x="1754815" y="4401433"/>
                </a:moveTo>
                <a:cubicBezTo>
                  <a:pt x="1760438" y="4409304"/>
                  <a:pt x="1765948" y="4417064"/>
                  <a:pt x="1771234" y="4424487"/>
                </a:cubicBezTo>
                <a:cubicBezTo>
                  <a:pt x="1769884" y="4423699"/>
                  <a:pt x="1768422" y="4423025"/>
                  <a:pt x="1767073" y="4422238"/>
                </a:cubicBezTo>
                <a:cubicBezTo>
                  <a:pt x="1761675" y="4414815"/>
                  <a:pt x="1756052" y="4407055"/>
                  <a:pt x="1750204" y="4399071"/>
                </a:cubicBezTo>
                <a:cubicBezTo>
                  <a:pt x="1751778" y="4399858"/>
                  <a:pt x="1753240" y="4400645"/>
                  <a:pt x="1754815" y="4401433"/>
                </a:cubicBezTo>
                <a:close/>
                <a:moveTo>
                  <a:pt x="1765836" y="4406830"/>
                </a:moveTo>
                <a:cubicBezTo>
                  <a:pt x="1767747" y="4407730"/>
                  <a:pt x="1769547" y="4408630"/>
                  <a:pt x="1771459" y="4409530"/>
                </a:cubicBezTo>
                <a:cubicBezTo>
                  <a:pt x="1777082" y="4417514"/>
                  <a:pt x="1782480" y="4425386"/>
                  <a:pt x="1787765" y="4433034"/>
                </a:cubicBezTo>
                <a:cubicBezTo>
                  <a:pt x="1785966" y="4432134"/>
                  <a:pt x="1784279" y="4431234"/>
                  <a:pt x="1782480" y="4430335"/>
                </a:cubicBezTo>
                <a:cubicBezTo>
                  <a:pt x="1777194" y="4422687"/>
                  <a:pt x="1771683" y="4414927"/>
                  <a:pt x="1765836" y="4406830"/>
                </a:cubicBezTo>
                <a:close/>
                <a:moveTo>
                  <a:pt x="1782030" y="4414590"/>
                </a:moveTo>
                <a:cubicBezTo>
                  <a:pt x="1784166" y="4415603"/>
                  <a:pt x="1786416" y="4416615"/>
                  <a:pt x="1788552" y="4417627"/>
                </a:cubicBezTo>
                <a:cubicBezTo>
                  <a:pt x="1794063" y="4425724"/>
                  <a:pt x="1799461" y="4433708"/>
                  <a:pt x="1804634" y="4441581"/>
                </a:cubicBezTo>
                <a:cubicBezTo>
                  <a:pt x="1802610" y="4440568"/>
                  <a:pt x="1800473" y="4439556"/>
                  <a:pt x="1798449" y="4438544"/>
                </a:cubicBezTo>
                <a:cubicBezTo>
                  <a:pt x="1793163" y="4430672"/>
                  <a:pt x="1787765" y="4422687"/>
                  <a:pt x="1782030" y="4414590"/>
                </a:cubicBezTo>
                <a:close/>
                <a:moveTo>
                  <a:pt x="1798674" y="4422238"/>
                </a:moveTo>
                <a:cubicBezTo>
                  <a:pt x="1801148" y="4423362"/>
                  <a:pt x="1803509" y="4424487"/>
                  <a:pt x="1805984" y="4425499"/>
                </a:cubicBezTo>
                <a:cubicBezTo>
                  <a:pt x="1811494" y="4433821"/>
                  <a:pt x="1816780" y="4441918"/>
                  <a:pt x="1821953" y="4449902"/>
                </a:cubicBezTo>
                <a:cubicBezTo>
                  <a:pt x="1819591" y="4448778"/>
                  <a:pt x="1817229" y="4447653"/>
                  <a:pt x="1814868" y="4446529"/>
                </a:cubicBezTo>
                <a:cubicBezTo>
                  <a:pt x="1809695" y="4438657"/>
                  <a:pt x="1804297" y="4430559"/>
                  <a:pt x="1798674" y="4422238"/>
                </a:cubicBezTo>
                <a:close/>
                <a:moveTo>
                  <a:pt x="1829937" y="4462160"/>
                </a:moveTo>
                <a:cubicBezTo>
                  <a:pt x="1835560" y="4470820"/>
                  <a:pt x="1840958" y="4479254"/>
                  <a:pt x="1846132" y="4487464"/>
                </a:cubicBezTo>
                <a:cubicBezTo>
                  <a:pt x="1843995" y="4486452"/>
                  <a:pt x="1841858" y="4485327"/>
                  <a:pt x="1839721" y="4484202"/>
                </a:cubicBezTo>
                <a:cubicBezTo>
                  <a:pt x="1834436" y="4476105"/>
                  <a:pt x="1828925" y="4467671"/>
                  <a:pt x="1823190" y="4459012"/>
                </a:cubicBezTo>
                <a:cubicBezTo>
                  <a:pt x="1825439" y="4460024"/>
                  <a:pt x="1827688" y="4461148"/>
                  <a:pt x="1829937" y="4462160"/>
                </a:cubicBezTo>
                <a:close/>
                <a:moveTo>
                  <a:pt x="1853216" y="4498485"/>
                </a:moveTo>
                <a:cubicBezTo>
                  <a:pt x="1858502" y="4506919"/>
                  <a:pt x="1863788" y="4515129"/>
                  <a:pt x="1868623" y="4523001"/>
                </a:cubicBezTo>
                <a:cubicBezTo>
                  <a:pt x="1866599" y="4521989"/>
                  <a:pt x="1864687" y="4520864"/>
                  <a:pt x="1862663" y="4519852"/>
                </a:cubicBezTo>
                <a:cubicBezTo>
                  <a:pt x="1857715" y="4512092"/>
                  <a:pt x="1852542" y="4503883"/>
                  <a:pt x="1847031" y="4495448"/>
                </a:cubicBezTo>
                <a:cubicBezTo>
                  <a:pt x="1849055" y="4496460"/>
                  <a:pt x="1851080" y="4497473"/>
                  <a:pt x="1853216" y="4498485"/>
                </a:cubicBezTo>
                <a:close/>
                <a:moveTo>
                  <a:pt x="1862776" y="4503208"/>
                </a:moveTo>
                <a:cubicBezTo>
                  <a:pt x="1865137" y="4504333"/>
                  <a:pt x="1867386" y="4505457"/>
                  <a:pt x="1869748" y="4506582"/>
                </a:cubicBezTo>
                <a:cubicBezTo>
                  <a:pt x="1875034" y="4515241"/>
                  <a:pt x="1880207" y="4523563"/>
                  <a:pt x="1885155" y="4531660"/>
                </a:cubicBezTo>
                <a:cubicBezTo>
                  <a:pt x="1882906" y="4530536"/>
                  <a:pt x="1880657" y="4529411"/>
                  <a:pt x="1878407" y="4528174"/>
                </a:cubicBezTo>
                <a:cubicBezTo>
                  <a:pt x="1873459" y="4520190"/>
                  <a:pt x="1868286" y="4511868"/>
                  <a:pt x="1862776" y="4503208"/>
                </a:cubicBezTo>
                <a:close/>
                <a:moveTo>
                  <a:pt x="1879082" y="4510855"/>
                </a:moveTo>
                <a:cubicBezTo>
                  <a:pt x="1881669" y="4512092"/>
                  <a:pt x="1884255" y="4513217"/>
                  <a:pt x="1886729" y="4514454"/>
                </a:cubicBezTo>
                <a:cubicBezTo>
                  <a:pt x="1892015" y="4523226"/>
                  <a:pt x="1897076" y="4531885"/>
                  <a:pt x="1902024" y="4540207"/>
                </a:cubicBezTo>
                <a:cubicBezTo>
                  <a:pt x="1899550" y="4538970"/>
                  <a:pt x="1897076" y="4537733"/>
                  <a:pt x="1894602" y="4536496"/>
                </a:cubicBezTo>
                <a:cubicBezTo>
                  <a:pt x="1889653" y="4528174"/>
                  <a:pt x="1884480" y="4519627"/>
                  <a:pt x="1879082" y="4510855"/>
                </a:cubicBezTo>
                <a:close/>
                <a:moveTo>
                  <a:pt x="1908884" y="4551678"/>
                </a:moveTo>
                <a:cubicBezTo>
                  <a:pt x="1914057" y="4560450"/>
                  <a:pt x="1918893" y="4568772"/>
                  <a:pt x="1923616" y="4576869"/>
                </a:cubicBezTo>
                <a:cubicBezTo>
                  <a:pt x="1921254" y="4575632"/>
                  <a:pt x="1919005" y="4574507"/>
                  <a:pt x="1916643" y="4573270"/>
                </a:cubicBezTo>
                <a:cubicBezTo>
                  <a:pt x="1911920" y="4565286"/>
                  <a:pt x="1906972" y="4556851"/>
                  <a:pt x="1901687" y="4548080"/>
                </a:cubicBezTo>
                <a:cubicBezTo>
                  <a:pt x="1904048" y="4549429"/>
                  <a:pt x="1906522" y="4550554"/>
                  <a:pt x="1908884" y="4551678"/>
                </a:cubicBezTo>
                <a:close/>
                <a:moveTo>
                  <a:pt x="1929801" y="4587778"/>
                </a:moveTo>
                <a:cubicBezTo>
                  <a:pt x="1934862" y="4596549"/>
                  <a:pt x="1939585" y="4604871"/>
                  <a:pt x="1944084" y="4612744"/>
                </a:cubicBezTo>
                <a:cubicBezTo>
                  <a:pt x="1941947" y="4611619"/>
                  <a:pt x="1939698" y="4610382"/>
                  <a:pt x="1937561" y="4609257"/>
                </a:cubicBezTo>
                <a:cubicBezTo>
                  <a:pt x="1933175" y="4601610"/>
                  <a:pt x="1928339" y="4593288"/>
                  <a:pt x="1923166" y="4584404"/>
                </a:cubicBezTo>
                <a:cubicBezTo>
                  <a:pt x="1925415" y="4585528"/>
                  <a:pt x="1927665" y="4586653"/>
                  <a:pt x="1929801" y="4587778"/>
                </a:cubicBezTo>
                <a:close/>
                <a:moveTo>
                  <a:pt x="1938798" y="4592276"/>
                </a:moveTo>
                <a:cubicBezTo>
                  <a:pt x="1941272" y="4593513"/>
                  <a:pt x="1943746" y="4594750"/>
                  <a:pt x="1946220" y="4595875"/>
                </a:cubicBezTo>
                <a:cubicBezTo>
                  <a:pt x="1951169" y="4604759"/>
                  <a:pt x="1955892" y="4613193"/>
                  <a:pt x="1960278" y="4621290"/>
                </a:cubicBezTo>
                <a:cubicBezTo>
                  <a:pt x="1957804" y="4620053"/>
                  <a:pt x="1955442" y="4618816"/>
                  <a:pt x="1952968" y="4617467"/>
                </a:cubicBezTo>
                <a:cubicBezTo>
                  <a:pt x="1948694" y="4609595"/>
                  <a:pt x="1943859" y="4601273"/>
                  <a:pt x="1938798" y="4592276"/>
                </a:cubicBezTo>
                <a:close/>
                <a:moveTo>
                  <a:pt x="1966463" y="4632424"/>
                </a:moveTo>
                <a:cubicBezTo>
                  <a:pt x="1971186" y="4640971"/>
                  <a:pt x="1975460" y="4648956"/>
                  <a:pt x="1979396" y="4656378"/>
                </a:cubicBezTo>
                <a:cubicBezTo>
                  <a:pt x="1977034" y="4655141"/>
                  <a:pt x="1974785" y="4653791"/>
                  <a:pt x="1972423" y="4652554"/>
                </a:cubicBezTo>
                <a:cubicBezTo>
                  <a:pt x="1968600" y="4645469"/>
                  <a:pt x="1964214" y="4637597"/>
                  <a:pt x="1959378" y="4628825"/>
                </a:cubicBezTo>
                <a:cubicBezTo>
                  <a:pt x="1961740" y="4630062"/>
                  <a:pt x="1964101" y="4631299"/>
                  <a:pt x="1966463" y="4632424"/>
                </a:cubicBezTo>
                <a:close/>
                <a:moveTo>
                  <a:pt x="1975010" y="4636697"/>
                </a:moveTo>
                <a:cubicBezTo>
                  <a:pt x="1977597" y="4637934"/>
                  <a:pt x="1980183" y="4639284"/>
                  <a:pt x="1982770" y="4640521"/>
                </a:cubicBezTo>
                <a:cubicBezTo>
                  <a:pt x="1987380" y="4649180"/>
                  <a:pt x="1991654" y="4657277"/>
                  <a:pt x="1995702" y="4665037"/>
                </a:cubicBezTo>
                <a:cubicBezTo>
                  <a:pt x="1993228" y="4663688"/>
                  <a:pt x="1990642" y="4662338"/>
                  <a:pt x="1988168" y="4660988"/>
                </a:cubicBezTo>
                <a:cubicBezTo>
                  <a:pt x="1984119" y="4653566"/>
                  <a:pt x="1979733" y="4645469"/>
                  <a:pt x="1975010" y="4636697"/>
                </a:cubicBezTo>
                <a:close/>
                <a:moveTo>
                  <a:pt x="2001550" y="4676283"/>
                </a:moveTo>
                <a:cubicBezTo>
                  <a:pt x="2006161" y="4685167"/>
                  <a:pt x="2010322" y="4693264"/>
                  <a:pt x="2014033" y="4700574"/>
                </a:cubicBezTo>
                <a:cubicBezTo>
                  <a:pt x="2011559" y="4699225"/>
                  <a:pt x="2009198" y="4697875"/>
                  <a:pt x="2006723" y="4696526"/>
                </a:cubicBezTo>
                <a:cubicBezTo>
                  <a:pt x="2003350" y="4690003"/>
                  <a:pt x="1999189" y="4681906"/>
                  <a:pt x="1994128" y="4672460"/>
                </a:cubicBezTo>
                <a:cubicBezTo>
                  <a:pt x="1996602" y="4673809"/>
                  <a:pt x="1999076" y="4675046"/>
                  <a:pt x="2001550" y="4676283"/>
                </a:cubicBezTo>
                <a:close/>
                <a:moveTo>
                  <a:pt x="2009760" y="4680444"/>
                </a:moveTo>
                <a:cubicBezTo>
                  <a:pt x="2012459" y="4681793"/>
                  <a:pt x="2015045" y="4683143"/>
                  <a:pt x="2017744" y="4684380"/>
                </a:cubicBezTo>
                <a:cubicBezTo>
                  <a:pt x="2022243" y="4693264"/>
                  <a:pt x="2026404" y="4701586"/>
                  <a:pt x="2030227" y="4709234"/>
                </a:cubicBezTo>
                <a:cubicBezTo>
                  <a:pt x="2027641" y="4707884"/>
                  <a:pt x="2024942" y="4706422"/>
                  <a:pt x="2022355" y="4705073"/>
                </a:cubicBezTo>
                <a:cubicBezTo>
                  <a:pt x="2018756" y="4697988"/>
                  <a:pt x="2014596" y="4689778"/>
                  <a:pt x="2009760" y="4680444"/>
                </a:cubicBezTo>
                <a:close/>
                <a:moveTo>
                  <a:pt x="2043385" y="4723853"/>
                </a:moveTo>
                <a:cubicBezTo>
                  <a:pt x="2046197" y="4725203"/>
                  <a:pt x="2048896" y="4726665"/>
                  <a:pt x="2051707" y="4728014"/>
                </a:cubicBezTo>
                <a:cubicBezTo>
                  <a:pt x="2056205" y="4737348"/>
                  <a:pt x="2060142" y="4745670"/>
                  <a:pt x="2063628" y="4752980"/>
                </a:cubicBezTo>
                <a:cubicBezTo>
                  <a:pt x="2060929" y="4751518"/>
                  <a:pt x="2058117" y="4750056"/>
                  <a:pt x="2055418" y="4748594"/>
                </a:cubicBezTo>
                <a:cubicBezTo>
                  <a:pt x="2052494" y="4742409"/>
                  <a:pt x="2048446" y="4734087"/>
                  <a:pt x="2043385" y="4723853"/>
                </a:cubicBezTo>
                <a:close/>
                <a:moveTo>
                  <a:pt x="2068576" y="4763439"/>
                </a:moveTo>
                <a:cubicBezTo>
                  <a:pt x="2074536" y="4776259"/>
                  <a:pt x="2078360" y="4784694"/>
                  <a:pt x="2079709" y="4787730"/>
                </a:cubicBezTo>
                <a:cubicBezTo>
                  <a:pt x="2076223" y="4785818"/>
                  <a:pt x="2072737" y="4783907"/>
                  <a:pt x="2069251" y="4781882"/>
                </a:cubicBezTo>
                <a:cubicBezTo>
                  <a:pt x="2066664" y="4775135"/>
                  <a:pt x="2064078" y="4768387"/>
                  <a:pt x="2061491" y="4761640"/>
                </a:cubicBezTo>
                <a:cubicBezTo>
                  <a:pt x="2061379" y="4761527"/>
                  <a:pt x="2061041" y="4760628"/>
                  <a:pt x="2060367" y="4759278"/>
                </a:cubicBezTo>
                <a:cubicBezTo>
                  <a:pt x="2063065" y="4760628"/>
                  <a:pt x="2065877" y="4762090"/>
                  <a:pt x="2068576" y="4763439"/>
                </a:cubicBezTo>
                <a:close/>
                <a:moveTo>
                  <a:pt x="2084095" y="4784694"/>
                </a:moveTo>
                <a:cubicBezTo>
                  <a:pt x="2083871" y="4784244"/>
                  <a:pt x="2081171" y="4778171"/>
                  <a:pt x="2076223" y="4767375"/>
                </a:cubicBezTo>
                <a:cubicBezTo>
                  <a:pt x="2079147" y="4768837"/>
                  <a:pt x="2081959" y="4770299"/>
                  <a:pt x="2084883" y="4771648"/>
                </a:cubicBezTo>
                <a:cubicBezTo>
                  <a:pt x="2089493" y="4781770"/>
                  <a:pt x="2093205" y="4790092"/>
                  <a:pt x="2096129" y="4796502"/>
                </a:cubicBezTo>
                <a:cubicBezTo>
                  <a:pt x="2092980" y="4794815"/>
                  <a:pt x="2089943" y="4793128"/>
                  <a:pt x="2086794" y="4791441"/>
                </a:cubicBezTo>
                <a:cubicBezTo>
                  <a:pt x="2085895" y="4789305"/>
                  <a:pt x="2084995" y="4786943"/>
                  <a:pt x="2084095" y="4784694"/>
                </a:cubicBezTo>
                <a:close/>
                <a:moveTo>
                  <a:pt x="2100627" y="4806961"/>
                </a:moveTo>
                <a:cubicBezTo>
                  <a:pt x="2101977" y="4809997"/>
                  <a:pt x="2102764" y="4811909"/>
                  <a:pt x="2102876" y="4812022"/>
                </a:cubicBezTo>
                <a:cubicBezTo>
                  <a:pt x="2105125" y="4817869"/>
                  <a:pt x="2107375" y="4823605"/>
                  <a:pt x="2109511" y="4829453"/>
                </a:cubicBezTo>
                <a:cubicBezTo>
                  <a:pt x="2106025" y="4827428"/>
                  <a:pt x="2102426" y="4825404"/>
                  <a:pt x="2098940" y="4823380"/>
                </a:cubicBezTo>
                <a:cubicBezTo>
                  <a:pt x="2096129" y="4816070"/>
                  <a:pt x="2093317" y="4808760"/>
                  <a:pt x="2090506" y="4801563"/>
                </a:cubicBezTo>
                <a:cubicBezTo>
                  <a:pt x="2093879" y="4803475"/>
                  <a:pt x="2097253" y="4805274"/>
                  <a:pt x="2100627" y="4806961"/>
                </a:cubicBezTo>
                <a:close/>
                <a:moveTo>
                  <a:pt x="2107824" y="4810672"/>
                </a:moveTo>
                <a:cubicBezTo>
                  <a:pt x="2178674" y="4846771"/>
                  <a:pt x="2243225" y="4867689"/>
                  <a:pt x="2289559" y="4867689"/>
                </a:cubicBezTo>
                <a:cubicBezTo>
                  <a:pt x="2439354" y="4867689"/>
                  <a:pt x="2750529" y="4602735"/>
                  <a:pt x="2818005" y="4417627"/>
                </a:cubicBezTo>
                <a:cubicBezTo>
                  <a:pt x="2908534" y="4169429"/>
                  <a:pt x="3076211" y="3908973"/>
                  <a:pt x="3255359" y="3633560"/>
                </a:cubicBezTo>
                <a:lnTo>
                  <a:pt x="3268179" y="3633560"/>
                </a:lnTo>
                <a:cubicBezTo>
                  <a:pt x="3094092" y="3916283"/>
                  <a:pt x="2930689" y="4183711"/>
                  <a:pt x="2837460" y="4438994"/>
                </a:cubicBezTo>
                <a:cubicBezTo>
                  <a:pt x="2766723" y="4632761"/>
                  <a:pt x="2462633" y="4899740"/>
                  <a:pt x="2312725" y="4899740"/>
                </a:cubicBezTo>
                <a:cubicBezTo>
                  <a:pt x="2262231" y="4899740"/>
                  <a:pt x="2192169" y="4875224"/>
                  <a:pt x="2116484" y="4833276"/>
                </a:cubicBezTo>
                <a:cubicBezTo>
                  <a:pt x="2113672" y="4825854"/>
                  <a:pt x="2110748" y="4818319"/>
                  <a:pt x="2107824" y="4810672"/>
                </a:cubicBezTo>
                <a:close/>
                <a:moveTo>
                  <a:pt x="2312838" y="4907499"/>
                </a:moveTo>
                <a:cubicBezTo>
                  <a:pt x="2463983" y="4907499"/>
                  <a:pt x="2770322" y="4638384"/>
                  <a:pt x="2841621" y="4443042"/>
                </a:cubicBezTo>
                <a:cubicBezTo>
                  <a:pt x="2935075" y="4186860"/>
                  <a:pt x="3099828" y="3918082"/>
                  <a:pt x="3274927" y="3633673"/>
                </a:cubicBezTo>
                <a:lnTo>
                  <a:pt x="3287972" y="3633673"/>
                </a:lnTo>
                <a:cubicBezTo>
                  <a:pt x="3117821" y="3925505"/>
                  <a:pt x="2957342" y="4201255"/>
                  <a:pt x="2861189" y="4464522"/>
                </a:cubicBezTo>
                <a:cubicBezTo>
                  <a:pt x="2792701" y="4652217"/>
                  <a:pt x="2499183" y="4939775"/>
                  <a:pt x="2336117" y="4939775"/>
                </a:cubicBezTo>
                <a:cubicBezTo>
                  <a:pt x="2283373" y="4939775"/>
                  <a:pt x="2209038" y="4912560"/>
                  <a:pt x="2128967" y="4865665"/>
                </a:cubicBezTo>
                <a:cubicBezTo>
                  <a:pt x="2126155" y="4858467"/>
                  <a:pt x="2123344" y="4851157"/>
                  <a:pt x="2120420" y="4843847"/>
                </a:cubicBezTo>
                <a:cubicBezTo>
                  <a:pt x="2194980" y="4884108"/>
                  <a:pt x="2263580" y="4907499"/>
                  <a:pt x="2312838" y="4907499"/>
                </a:cubicBezTo>
                <a:close/>
                <a:moveTo>
                  <a:pt x="3279538" y="3626025"/>
                </a:moveTo>
                <a:cubicBezTo>
                  <a:pt x="3280437" y="3624563"/>
                  <a:pt x="3281224" y="3623214"/>
                  <a:pt x="3282124" y="3621752"/>
                </a:cubicBezTo>
                <a:cubicBezTo>
                  <a:pt x="3283586" y="3619390"/>
                  <a:pt x="3285048" y="3617029"/>
                  <a:pt x="3286510" y="3614667"/>
                </a:cubicBezTo>
                <a:cubicBezTo>
                  <a:pt x="3290783" y="3614555"/>
                  <a:pt x="3295057" y="3614330"/>
                  <a:pt x="3299218" y="3614217"/>
                </a:cubicBezTo>
                <a:cubicBezTo>
                  <a:pt x="3296969" y="3618153"/>
                  <a:pt x="3294607" y="3622089"/>
                  <a:pt x="3292358" y="3626025"/>
                </a:cubicBezTo>
                <a:lnTo>
                  <a:pt x="3279538" y="3626025"/>
                </a:lnTo>
                <a:close/>
                <a:moveTo>
                  <a:pt x="3305853" y="3613992"/>
                </a:moveTo>
                <a:cubicBezTo>
                  <a:pt x="3310239" y="3613880"/>
                  <a:pt x="3314513" y="3613655"/>
                  <a:pt x="3318673" y="3613543"/>
                </a:cubicBezTo>
                <a:cubicBezTo>
                  <a:pt x="3316312" y="3617703"/>
                  <a:pt x="3314063" y="3621864"/>
                  <a:pt x="3311701" y="3626138"/>
                </a:cubicBezTo>
                <a:lnTo>
                  <a:pt x="3298768" y="3626138"/>
                </a:lnTo>
                <a:cubicBezTo>
                  <a:pt x="3301130" y="3621977"/>
                  <a:pt x="3303491" y="3617928"/>
                  <a:pt x="3305853" y="3613992"/>
                </a:cubicBezTo>
                <a:close/>
                <a:moveTo>
                  <a:pt x="3325084" y="3613205"/>
                </a:moveTo>
                <a:cubicBezTo>
                  <a:pt x="3329469" y="3612980"/>
                  <a:pt x="3333856" y="3612868"/>
                  <a:pt x="3338129" y="3612643"/>
                </a:cubicBezTo>
                <a:cubicBezTo>
                  <a:pt x="3335767" y="3617141"/>
                  <a:pt x="3333518" y="3621527"/>
                  <a:pt x="3331156" y="3626025"/>
                </a:cubicBezTo>
                <a:lnTo>
                  <a:pt x="3317999" y="3626025"/>
                </a:lnTo>
                <a:cubicBezTo>
                  <a:pt x="3320360" y="3621752"/>
                  <a:pt x="3322722" y="3617479"/>
                  <a:pt x="3325084" y="3613205"/>
                </a:cubicBezTo>
                <a:close/>
                <a:moveTo>
                  <a:pt x="3329357" y="3605333"/>
                </a:moveTo>
                <a:cubicBezTo>
                  <a:pt x="3331719" y="3601059"/>
                  <a:pt x="3333968" y="3596898"/>
                  <a:pt x="3336330" y="3592625"/>
                </a:cubicBezTo>
                <a:cubicBezTo>
                  <a:pt x="3340603" y="3592288"/>
                  <a:pt x="3344876" y="3591950"/>
                  <a:pt x="3349037" y="3591613"/>
                </a:cubicBezTo>
                <a:cubicBezTo>
                  <a:pt x="3346788" y="3595999"/>
                  <a:pt x="3344427" y="3600385"/>
                  <a:pt x="3342177" y="3604771"/>
                </a:cubicBezTo>
                <a:cubicBezTo>
                  <a:pt x="3338016" y="3604996"/>
                  <a:pt x="3333743" y="3605220"/>
                  <a:pt x="3329357" y="3605333"/>
                </a:cubicBezTo>
                <a:close/>
                <a:moveTo>
                  <a:pt x="3355448" y="3591163"/>
                </a:moveTo>
                <a:cubicBezTo>
                  <a:pt x="3359834" y="3590826"/>
                  <a:pt x="3364107" y="3590488"/>
                  <a:pt x="3368268" y="3590039"/>
                </a:cubicBezTo>
                <a:cubicBezTo>
                  <a:pt x="3365906" y="3594762"/>
                  <a:pt x="3363657" y="3599373"/>
                  <a:pt x="3361296" y="3604096"/>
                </a:cubicBezTo>
                <a:cubicBezTo>
                  <a:pt x="3357022" y="3604321"/>
                  <a:pt x="3352749" y="3604433"/>
                  <a:pt x="3348363" y="3604658"/>
                </a:cubicBezTo>
                <a:cubicBezTo>
                  <a:pt x="3350837" y="3600160"/>
                  <a:pt x="3353199" y="3595662"/>
                  <a:pt x="3355448" y="3591163"/>
                </a:cubicBezTo>
                <a:close/>
                <a:moveTo>
                  <a:pt x="3359608" y="3583178"/>
                </a:moveTo>
                <a:cubicBezTo>
                  <a:pt x="3361970" y="3578793"/>
                  <a:pt x="3364219" y="3574294"/>
                  <a:pt x="3366581" y="3569908"/>
                </a:cubicBezTo>
                <a:cubicBezTo>
                  <a:pt x="3370854" y="3569346"/>
                  <a:pt x="3375015" y="3568896"/>
                  <a:pt x="3379064" y="3568334"/>
                </a:cubicBezTo>
                <a:cubicBezTo>
                  <a:pt x="3376815" y="3572945"/>
                  <a:pt x="3374453" y="3577555"/>
                  <a:pt x="3372204" y="3582166"/>
                </a:cubicBezTo>
                <a:cubicBezTo>
                  <a:pt x="3368156" y="3582391"/>
                  <a:pt x="3363882" y="3582841"/>
                  <a:pt x="3359608" y="3583178"/>
                </a:cubicBezTo>
                <a:close/>
                <a:moveTo>
                  <a:pt x="3370967" y="3561474"/>
                </a:moveTo>
                <a:cubicBezTo>
                  <a:pt x="3373216" y="3557088"/>
                  <a:pt x="3375578" y="3552702"/>
                  <a:pt x="3377827" y="3548204"/>
                </a:cubicBezTo>
                <a:cubicBezTo>
                  <a:pt x="3381988" y="3547529"/>
                  <a:pt x="3386036" y="3546742"/>
                  <a:pt x="3389973" y="3546067"/>
                </a:cubicBezTo>
                <a:cubicBezTo>
                  <a:pt x="3387723" y="3550678"/>
                  <a:pt x="3385474" y="3555289"/>
                  <a:pt x="3383225" y="3559787"/>
                </a:cubicBezTo>
                <a:cubicBezTo>
                  <a:pt x="3379177" y="3560349"/>
                  <a:pt x="3375128" y="3560912"/>
                  <a:pt x="3370967" y="3561474"/>
                </a:cubicBezTo>
                <a:close/>
                <a:moveTo>
                  <a:pt x="3396608" y="3544942"/>
                </a:moveTo>
                <a:cubicBezTo>
                  <a:pt x="3400769" y="3544155"/>
                  <a:pt x="3404930" y="3543480"/>
                  <a:pt x="3408978" y="3542693"/>
                </a:cubicBezTo>
                <a:cubicBezTo>
                  <a:pt x="3406729" y="3547529"/>
                  <a:pt x="3404367" y="3552477"/>
                  <a:pt x="3402118" y="3557313"/>
                </a:cubicBezTo>
                <a:cubicBezTo>
                  <a:pt x="3398070" y="3557875"/>
                  <a:pt x="3393909" y="3558438"/>
                  <a:pt x="3389635" y="3559000"/>
                </a:cubicBezTo>
                <a:cubicBezTo>
                  <a:pt x="3391997" y="3554276"/>
                  <a:pt x="3394246" y="3549666"/>
                  <a:pt x="3396608" y="3544942"/>
                </a:cubicBezTo>
                <a:close/>
                <a:moveTo>
                  <a:pt x="3400769" y="3536395"/>
                </a:moveTo>
                <a:cubicBezTo>
                  <a:pt x="3403018" y="3531784"/>
                  <a:pt x="3405267" y="3527174"/>
                  <a:pt x="3407516" y="3522563"/>
                </a:cubicBezTo>
                <a:cubicBezTo>
                  <a:pt x="3411565" y="3521663"/>
                  <a:pt x="3415613" y="3520764"/>
                  <a:pt x="3419549" y="3519864"/>
                </a:cubicBezTo>
                <a:cubicBezTo>
                  <a:pt x="3417300" y="3524587"/>
                  <a:pt x="3415051" y="3529423"/>
                  <a:pt x="3412914" y="3534146"/>
                </a:cubicBezTo>
                <a:cubicBezTo>
                  <a:pt x="3408978" y="3534933"/>
                  <a:pt x="3404930" y="3535721"/>
                  <a:pt x="3400769" y="3536395"/>
                </a:cubicBezTo>
                <a:close/>
                <a:moveTo>
                  <a:pt x="3426185" y="3518402"/>
                </a:moveTo>
                <a:cubicBezTo>
                  <a:pt x="3430345" y="3517390"/>
                  <a:pt x="3434394" y="3516490"/>
                  <a:pt x="3438330" y="3515478"/>
                </a:cubicBezTo>
                <a:cubicBezTo>
                  <a:pt x="3436081" y="3520538"/>
                  <a:pt x="3433832" y="3525599"/>
                  <a:pt x="3431583" y="3530772"/>
                </a:cubicBezTo>
                <a:cubicBezTo>
                  <a:pt x="3427534" y="3531560"/>
                  <a:pt x="3423486" y="3532347"/>
                  <a:pt x="3419324" y="3533134"/>
                </a:cubicBezTo>
                <a:cubicBezTo>
                  <a:pt x="3421574" y="3528186"/>
                  <a:pt x="3423935" y="3523238"/>
                  <a:pt x="3426185" y="3518402"/>
                </a:cubicBezTo>
                <a:close/>
                <a:moveTo>
                  <a:pt x="3444740" y="3513903"/>
                </a:moveTo>
                <a:cubicBezTo>
                  <a:pt x="3448901" y="3512891"/>
                  <a:pt x="3453062" y="3511767"/>
                  <a:pt x="3457111" y="3510755"/>
                </a:cubicBezTo>
                <a:cubicBezTo>
                  <a:pt x="3454862" y="3516153"/>
                  <a:pt x="3452613" y="3521551"/>
                  <a:pt x="3450363" y="3526949"/>
                </a:cubicBezTo>
                <a:cubicBezTo>
                  <a:pt x="3446315" y="3527736"/>
                  <a:pt x="3442154" y="3528636"/>
                  <a:pt x="3437880" y="3529423"/>
                </a:cubicBezTo>
                <a:cubicBezTo>
                  <a:pt x="3440129" y="3524250"/>
                  <a:pt x="3442491" y="3519077"/>
                  <a:pt x="3444740" y="3513903"/>
                </a:cubicBezTo>
                <a:close/>
                <a:moveTo>
                  <a:pt x="3448564" y="3505244"/>
                </a:moveTo>
                <a:cubicBezTo>
                  <a:pt x="3450813" y="3500071"/>
                  <a:pt x="3453175" y="3494786"/>
                  <a:pt x="3455424" y="3489612"/>
                </a:cubicBezTo>
                <a:cubicBezTo>
                  <a:pt x="3459472" y="3488375"/>
                  <a:pt x="3463521" y="3487138"/>
                  <a:pt x="3467457" y="3485901"/>
                </a:cubicBezTo>
                <a:cubicBezTo>
                  <a:pt x="3465208" y="3491299"/>
                  <a:pt x="3462959" y="3496810"/>
                  <a:pt x="3460597" y="3502208"/>
                </a:cubicBezTo>
                <a:cubicBezTo>
                  <a:pt x="3456773" y="3503220"/>
                  <a:pt x="3452725" y="3504232"/>
                  <a:pt x="3448564" y="3505244"/>
                </a:cubicBezTo>
                <a:close/>
                <a:moveTo>
                  <a:pt x="3459472" y="3480503"/>
                </a:moveTo>
                <a:cubicBezTo>
                  <a:pt x="3461722" y="3475443"/>
                  <a:pt x="3463971" y="3470269"/>
                  <a:pt x="3466220" y="3465209"/>
                </a:cubicBezTo>
                <a:cubicBezTo>
                  <a:pt x="3470156" y="3463747"/>
                  <a:pt x="3474092" y="3462397"/>
                  <a:pt x="3477916" y="3460935"/>
                </a:cubicBezTo>
                <a:cubicBezTo>
                  <a:pt x="3475667" y="3466221"/>
                  <a:pt x="3473530" y="3471506"/>
                  <a:pt x="3471281" y="3476792"/>
                </a:cubicBezTo>
                <a:cubicBezTo>
                  <a:pt x="3467345" y="3478029"/>
                  <a:pt x="3463409" y="3479266"/>
                  <a:pt x="3459472" y="3480503"/>
                </a:cubicBezTo>
                <a:close/>
                <a:moveTo>
                  <a:pt x="3470381" y="3455650"/>
                </a:moveTo>
                <a:cubicBezTo>
                  <a:pt x="3472518" y="3450701"/>
                  <a:pt x="3474654" y="3445753"/>
                  <a:pt x="3476904" y="3440805"/>
                </a:cubicBezTo>
                <a:cubicBezTo>
                  <a:pt x="3480727" y="3439231"/>
                  <a:pt x="3484551" y="3437544"/>
                  <a:pt x="3488262" y="3435969"/>
                </a:cubicBezTo>
                <a:cubicBezTo>
                  <a:pt x="3486125" y="3441142"/>
                  <a:pt x="3483988" y="3446203"/>
                  <a:pt x="3481852" y="3451376"/>
                </a:cubicBezTo>
                <a:cubicBezTo>
                  <a:pt x="3478028" y="3452838"/>
                  <a:pt x="3474205" y="3454188"/>
                  <a:pt x="3470381" y="3455650"/>
                </a:cubicBezTo>
                <a:close/>
                <a:moveTo>
                  <a:pt x="3481290" y="3430571"/>
                </a:moveTo>
                <a:cubicBezTo>
                  <a:pt x="3483426" y="3425735"/>
                  <a:pt x="3485450" y="3421012"/>
                  <a:pt x="3487587" y="3416176"/>
                </a:cubicBezTo>
                <a:cubicBezTo>
                  <a:pt x="3491299" y="3414377"/>
                  <a:pt x="3495010" y="3412578"/>
                  <a:pt x="3498608" y="3410778"/>
                </a:cubicBezTo>
                <a:cubicBezTo>
                  <a:pt x="3496584" y="3415727"/>
                  <a:pt x="3494560" y="3420675"/>
                  <a:pt x="3492423" y="3425735"/>
                </a:cubicBezTo>
                <a:cubicBezTo>
                  <a:pt x="3488712" y="3427310"/>
                  <a:pt x="3485001" y="3428997"/>
                  <a:pt x="3481290" y="3430571"/>
                </a:cubicBezTo>
                <a:close/>
                <a:moveTo>
                  <a:pt x="3491861" y="3406055"/>
                </a:moveTo>
                <a:cubicBezTo>
                  <a:pt x="3493997" y="3401219"/>
                  <a:pt x="3496134" y="3396271"/>
                  <a:pt x="3498158" y="3391323"/>
                </a:cubicBezTo>
                <a:cubicBezTo>
                  <a:pt x="3501757" y="3389411"/>
                  <a:pt x="3505243" y="3387387"/>
                  <a:pt x="3508730" y="3385475"/>
                </a:cubicBezTo>
                <a:cubicBezTo>
                  <a:pt x="3506705" y="3390536"/>
                  <a:pt x="3504569" y="3395596"/>
                  <a:pt x="3502432" y="3400657"/>
                </a:cubicBezTo>
                <a:cubicBezTo>
                  <a:pt x="3499170" y="3402569"/>
                  <a:pt x="3495572" y="3404368"/>
                  <a:pt x="3491861" y="3406055"/>
                </a:cubicBezTo>
                <a:close/>
                <a:moveTo>
                  <a:pt x="3502882" y="3380752"/>
                </a:moveTo>
                <a:cubicBezTo>
                  <a:pt x="3505131" y="3375691"/>
                  <a:pt x="3507268" y="3370518"/>
                  <a:pt x="3509517" y="3365457"/>
                </a:cubicBezTo>
                <a:cubicBezTo>
                  <a:pt x="3513003" y="3363433"/>
                  <a:pt x="3516377" y="3361296"/>
                  <a:pt x="3519638" y="3359272"/>
                </a:cubicBezTo>
                <a:cubicBezTo>
                  <a:pt x="3517501" y="3364557"/>
                  <a:pt x="3515365" y="3369843"/>
                  <a:pt x="3513228" y="3375016"/>
                </a:cubicBezTo>
                <a:cubicBezTo>
                  <a:pt x="3509854" y="3376928"/>
                  <a:pt x="3506368" y="3378840"/>
                  <a:pt x="3502882" y="3380752"/>
                </a:cubicBezTo>
                <a:close/>
                <a:moveTo>
                  <a:pt x="3513903" y="3355111"/>
                </a:moveTo>
                <a:cubicBezTo>
                  <a:pt x="3516039" y="3350163"/>
                  <a:pt x="3518176" y="3345214"/>
                  <a:pt x="3520313" y="3340154"/>
                </a:cubicBezTo>
                <a:cubicBezTo>
                  <a:pt x="3523574" y="3337905"/>
                  <a:pt x="3526835" y="3335768"/>
                  <a:pt x="3530097" y="3333519"/>
                </a:cubicBezTo>
                <a:cubicBezTo>
                  <a:pt x="3527960" y="3338692"/>
                  <a:pt x="3525936" y="3343752"/>
                  <a:pt x="3523799" y="3348926"/>
                </a:cubicBezTo>
                <a:cubicBezTo>
                  <a:pt x="3520650" y="3350950"/>
                  <a:pt x="3517277" y="3353087"/>
                  <a:pt x="3513903" y="3355111"/>
                </a:cubicBezTo>
                <a:close/>
                <a:moveTo>
                  <a:pt x="3537857" y="3328121"/>
                </a:moveTo>
                <a:cubicBezTo>
                  <a:pt x="3541230" y="3325647"/>
                  <a:pt x="3544604" y="3323285"/>
                  <a:pt x="3547866" y="3320811"/>
                </a:cubicBezTo>
                <a:cubicBezTo>
                  <a:pt x="3545729" y="3326321"/>
                  <a:pt x="3543704" y="3331720"/>
                  <a:pt x="3541568" y="3337230"/>
                </a:cubicBezTo>
                <a:cubicBezTo>
                  <a:pt x="3538306" y="3339479"/>
                  <a:pt x="3534820" y="3341728"/>
                  <a:pt x="3531334" y="3344090"/>
                </a:cubicBezTo>
                <a:cubicBezTo>
                  <a:pt x="3533583" y="3338692"/>
                  <a:pt x="3535720" y="3333406"/>
                  <a:pt x="3537857" y="3328121"/>
                </a:cubicBezTo>
                <a:close/>
                <a:moveTo>
                  <a:pt x="3542355" y="3317100"/>
                </a:moveTo>
                <a:cubicBezTo>
                  <a:pt x="3544492" y="3311927"/>
                  <a:pt x="3546516" y="3306754"/>
                  <a:pt x="3548653" y="3301580"/>
                </a:cubicBezTo>
                <a:cubicBezTo>
                  <a:pt x="3551914" y="3298994"/>
                  <a:pt x="3555063" y="3296407"/>
                  <a:pt x="3558212" y="3293933"/>
                </a:cubicBezTo>
                <a:cubicBezTo>
                  <a:pt x="3556187" y="3299219"/>
                  <a:pt x="3554163" y="3304617"/>
                  <a:pt x="3552139" y="3309902"/>
                </a:cubicBezTo>
                <a:cubicBezTo>
                  <a:pt x="3548990" y="3312264"/>
                  <a:pt x="3545729" y="3314626"/>
                  <a:pt x="3542355" y="3317100"/>
                </a:cubicBezTo>
                <a:close/>
                <a:moveTo>
                  <a:pt x="3566309" y="3287185"/>
                </a:moveTo>
                <a:cubicBezTo>
                  <a:pt x="3569683" y="3284262"/>
                  <a:pt x="3573056" y="3281450"/>
                  <a:pt x="3576318" y="3278526"/>
                </a:cubicBezTo>
                <a:cubicBezTo>
                  <a:pt x="3574293" y="3284149"/>
                  <a:pt x="3572269" y="3289772"/>
                  <a:pt x="3570245" y="3295395"/>
                </a:cubicBezTo>
                <a:cubicBezTo>
                  <a:pt x="3566983" y="3298207"/>
                  <a:pt x="3563610" y="3300905"/>
                  <a:pt x="3560011" y="3303717"/>
                </a:cubicBezTo>
                <a:cubicBezTo>
                  <a:pt x="3562035" y="3298207"/>
                  <a:pt x="3564172" y="3292696"/>
                  <a:pt x="3566309" y="3287185"/>
                </a:cubicBezTo>
                <a:close/>
                <a:moveTo>
                  <a:pt x="3584302" y="3271216"/>
                </a:moveTo>
                <a:cubicBezTo>
                  <a:pt x="3587676" y="3268068"/>
                  <a:pt x="3590937" y="3264919"/>
                  <a:pt x="3594086" y="3261770"/>
                </a:cubicBezTo>
                <a:cubicBezTo>
                  <a:pt x="3592062" y="3267618"/>
                  <a:pt x="3590150" y="3273578"/>
                  <a:pt x="3588126" y="3279426"/>
                </a:cubicBezTo>
                <a:cubicBezTo>
                  <a:pt x="3584864" y="3282462"/>
                  <a:pt x="3581491" y="3285611"/>
                  <a:pt x="3578005" y="3288760"/>
                </a:cubicBezTo>
                <a:cubicBezTo>
                  <a:pt x="3580141" y="3282800"/>
                  <a:pt x="3582165" y="3276952"/>
                  <a:pt x="3584302" y="3271216"/>
                </a:cubicBezTo>
                <a:close/>
                <a:moveTo>
                  <a:pt x="3602296" y="3253223"/>
                </a:moveTo>
                <a:cubicBezTo>
                  <a:pt x="3606344" y="3248949"/>
                  <a:pt x="3610056" y="3244676"/>
                  <a:pt x="3613654" y="3240403"/>
                </a:cubicBezTo>
                <a:cubicBezTo>
                  <a:pt x="3611742" y="3246363"/>
                  <a:pt x="3609830" y="3252436"/>
                  <a:pt x="3607919" y="3258396"/>
                </a:cubicBezTo>
                <a:cubicBezTo>
                  <a:pt x="3604320" y="3262669"/>
                  <a:pt x="3600384" y="3267055"/>
                  <a:pt x="3596223" y="3271329"/>
                </a:cubicBezTo>
                <a:cubicBezTo>
                  <a:pt x="3598247" y="3265256"/>
                  <a:pt x="3600272" y="3259296"/>
                  <a:pt x="3602296" y="3253223"/>
                </a:cubicBezTo>
                <a:close/>
                <a:moveTo>
                  <a:pt x="3622426" y="3229382"/>
                </a:moveTo>
                <a:cubicBezTo>
                  <a:pt x="3627037" y="3223196"/>
                  <a:pt x="3631310" y="3216898"/>
                  <a:pt x="3634909" y="3210713"/>
                </a:cubicBezTo>
                <a:cubicBezTo>
                  <a:pt x="3633897" y="3214199"/>
                  <a:pt x="3632772" y="3217686"/>
                  <a:pt x="3631760" y="3221172"/>
                </a:cubicBezTo>
                <a:cubicBezTo>
                  <a:pt x="3628049" y="3229719"/>
                  <a:pt x="3623101" y="3238378"/>
                  <a:pt x="3616803" y="3246925"/>
                </a:cubicBezTo>
                <a:cubicBezTo>
                  <a:pt x="3618715" y="3241077"/>
                  <a:pt x="3620514" y="3235229"/>
                  <a:pt x="3622426" y="3229382"/>
                </a:cubicBezTo>
                <a:close/>
                <a:moveTo>
                  <a:pt x="3655939" y="3157520"/>
                </a:moveTo>
                <a:cubicBezTo>
                  <a:pt x="3658750" y="3151785"/>
                  <a:pt x="3662462" y="3145824"/>
                  <a:pt x="3667185" y="3139751"/>
                </a:cubicBezTo>
                <a:cubicBezTo>
                  <a:pt x="3664711" y="3148523"/>
                  <a:pt x="3662236" y="3157295"/>
                  <a:pt x="3659762" y="3165954"/>
                </a:cubicBezTo>
                <a:cubicBezTo>
                  <a:pt x="3655939" y="3170116"/>
                  <a:pt x="3652677" y="3174164"/>
                  <a:pt x="3649754" y="3178212"/>
                </a:cubicBezTo>
                <a:cubicBezTo>
                  <a:pt x="3651890" y="3171352"/>
                  <a:pt x="3653915" y="3164380"/>
                  <a:pt x="3655939" y="3157520"/>
                </a:cubicBezTo>
                <a:close/>
                <a:moveTo>
                  <a:pt x="3674944" y="3130417"/>
                </a:moveTo>
                <a:cubicBezTo>
                  <a:pt x="3677419" y="3127606"/>
                  <a:pt x="3680117" y="3124794"/>
                  <a:pt x="3683041" y="3121870"/>
                </a:cubicBezTo>
                <a:cubicBezTo>
                  <a:pt x="3680455" y="3131542"/>
                  <a:pt x="3677981" y="3141213"/>
                  <a:pt x="3675394" y="3150885"/>
                </a:cubicBezTo>
                <a:cubicBezTo>
                  <a:pt x="3672470" y="3153471"/>
                  <a:pt x="3669659" y="3156058"/>
                  <a:pt x="3667072" y="3158532"/>
                </a:cubicBezTo>
                <a:cubicBezTo>
                  <a:pt x="3669659" y="3149198"/>
                  <a:pt x="3672245" y="3139751"/>
                  <a:pt x="3674944" y="3130417"/>
                </a:cubicBezTo>
                <a:close/>
                <a:moveTo>
                  <a:pt x="3689789" y="3115348"/>
                </a:moveTo>
                <a:cubicBezTo>
                  <a:pt x="3692601" y="3112761"/>
                  <a:pt x="3695524" y="3110175"/>
                  <a:pt x="3698561" y="3107588"/>
                </a:cubicBezTo>
                <a:cubicBezTo>
                  <a:pt x="3696087" y="3117822"/>
                  <a:pt x="3693500" y="3127943"/>
                  <a:pt x="3690914" y="3138177"/>
                </a:cubicBezTo>
                <a:cubicBezTo>
                  <a:pt x="3687765" y="3140539"/>
                  <a:pt x="3684841" y="3143013"/>
                  <a:pt x="3681917" y="3145374"/>
                </a:cubicBezTo>
                <a:cubicBezTo>
                  <a:pt x="3684616" y="3135365"/>
                  <a:pt x="3687202" y="3125357"/>
                  <a:pt x="3689789" y="3115348"/>
                </a:cubicBezTo>
                <a:close/>
                <a:moveTo>
                  <a:pt x="3704859" y="3102302"/>
                </a:moveTo>
                <a:cubicBezTo>
                  <a:pt x="3707333" y="3100278"/>
                  <a:pt x="3709807" y="3098254"/>
                  <a:pt x="3712393" y="3096230"/>
                </a:cubicBezTo>
                <a:cubicBezTo>
                  <a:pt x="3709919" y="3106688"/>
                  <a:pt x="3707445" y="3117260"/>
                  <a:pt x="3705083" y="3127718"/>
                </a:cubicBezTo>
                <a:cubicBezTo>
                  <a:pt x="3702384" y="3129630"/>
                  <a:pt x="3699686" y="3131542"/>
                  <a:pt x="3697099" y="3133454"/>
                </a:cubicBezTo>
                <a:cubicBezTo>
                  <a:pt x="3699686" y="3122995"/>
                  <a:pt x="3702272" y="3112649"/>
                  <a:pt x="3704859" y="3102302"/>
                </a:cubicBezTo>
                <a:close/>
                <a:moveTo>
                  <a:pt x="3718579" y="3091506"/>
                </a:moveTo>
                <a:cubicBezTo>
                  <a:pt x="3721165" y="3089595"/>
                  <a:pt x="3723752" y="3087683"/>
                  <a:pt x="3726451" y="3085659"/>
                </a:cubicBezTo>
                <a:cubicBezTo>
                  <a:pt x="3724089" y="3096455"/>
                  <a:pt x="3721727" y="3107251"/>
                  <a:pt x="3719366" y="3118047"/>
                </a:cubicBezTo>
                <a:cubicBezTo>
                  <a:pt x="3716554" y="3119846"/>
                  <a:pt x="3713743" y="3121758"/>
                  <a:pt x="3711044" y="3123557"/>
                </a:cubicBezTo>
                <a:cubicBezTo>
                  <a:pt x="3713518" y="3112874"/>
                  <a:pt x="3716105" y="3102190"/>
                  <a:pt x="3718579" y="3091506"/>
                </a:cubicBezTo>
                <a:close/>
                <a:moveTo>
                  <a:pt x="3732299" y="3081385"/>
                </a:moveTo>
                <a:cubicBezTo>
                  <a:pt x="3734885" y="3079586"/>
                  <a:pt x="3737584" y="3077674"/>
                  <a:pt x="3740283" y="3075875"/>
                </a:cubicBezTo>
                <a:cubicBezTo>
                  <a:pt x="3738034" y="3086895"/>
                  <a:pt x="3735785" y="3098029"/>
                  <a:pt x="3733423" y="3109050"/>
                </a:cubicBezTo>
                <a:cubicBezTo>
                  <a:pt x="3730612" y="3110849"/>
                  <a:pt x="3727800" y="3112536"/>
                  <a:pt x="3724989" y="3114336"/>
                </a:cubicBezTo>
                <a:cubicBezTo>
                  <a:pt x="3727575" y="3103315"/>
                  <a:pt x="3729937" y="3092406"/>
                  <a:pt x="3732299" y="3081385"/>
                </a:cubicBezTo>
                <a:close/>
                <a:moveTo>
                  <a:pt x="3746131" y="3072051"/>
                </a:moveTo>
                <a:cubicBezTo>
                  <a:pt x="3748830" y="3070252"/>
                  <a:pt x="3751529" y="3068452"/>
                  <a:pt x="3754228" y="3066765"/>
                </a:cubicBezTo>
                <a:cubicBezTo>
                  <a:pt x="3752092" y="3078011"/>
                  <a:pt x="3749842" y="3089370"/>
                  <a:pt x="3747706" y="3100728"/>
                </a:cubicBezTo>
                <a:cubicBezTo>
                  <a:pt x="3744894" y="3102415"/>
                  <a:pt x="3741970" y="3104102"/>
                  <a:pt x="3739271" y="3105789"/>
                </a:cubicBezTo>
                <a:cubicBezTo>
                  <a:pt x="3741520" y="3094430"/>
                  <a:pt x="3743769" y="3083184"/>
                  <a:pt x="3746131" y="3072051"/>
                </a:cubicBezTo>
                <a:close/>
                <a:moveTo>
                  <a:pt x="3759739" y="3063054"/>
                </a:moveTo>
                <a:cubicBezTo>
                  <a:pt x="3840822" y="3011323"/>
                  <a:pt x="3965314" y="2952057"/>
                  <a:pt x="4127818" y="2888517"/>
                </a:cubicBezTo>
                <a:cubicBezTo>
                  <a:pt x="4371180" y="2793264"/>
                  <a:pt x="4614654" y="2721066"/>
                  <a:pt x="4671559" y="2710719"/>
                </a:cubicBezTo>
                <a:cubicBezTo>
                  <a:pt x="4676169" y="2709932"/>
                  <a:pt x="4710469" y="2709370"/>
                  <a:pt x="4716430" y="2709370"/>
                </a:cubicBezTo>
                <a:cubicBezTo>
                  <a:pt x="4776708" y="2709370"/>
                  <a:pt x="5131405" y="2762900"/>
                  <a:pt x="5165367" y="2831275"/>
                </a:cubicBezTo>
                <a:cubicBezTo>
                  <a:pt x="5188534" y="2877721"/>
                  <a:pt x="5316175" y="2931252"/>
                  <a:pt x="5439656" y="2982983"/>
                </a:cubicBezTo>
                <a:cubicBezTo>
                  <a:pt x="5558413" y="3032690"/>
                  <a:pt x="5681218" y="3084197"/>
                  <a:pt x="5691789" y="3122545"/>
                </a:cubicBezTo>
                <a:cubicBezTo>
                  <a:pt x="5716755" y="3213075"/>
                  <a:pt x="5918282" y="3302705"/>
                  <a:pt x="6131730" y="3397396"/>
                </a:cubicBezTo>
                <a:cubicBezTo>
                  <a:pt x="6187510" y="3422137"/>
                  <a:pt x="6243852" y="3447215"/>
                  <a:pt x="6296595" y="3472181"/>
                </a:cubicBezTo>
                <a:cubicBezTo>
                  <a:pt x="6296933" y="3473418"/>
                  <a:pt x="6297270" y="3474543"/>
                  <a:pt x="6297607" y="3475780"/>
                </a:cubicBezTo>
                <a:cubicBezTo>
                  <a:pt x="6245764" y="3453513"/>
                  <a:pt x="6189871" y="3430908"/>
                  <a:pt x="6133192" y="3408079"/>
                </a:cubicBezTo>
                <a:cubicBezTo>
                  <a:pt x="5927054" y="3324972"/>
                  <a:pt x="5713944" y="3238941"/>
                  <a:pt x="5691789" y="3158532"/>
                </a:cubicBezTo>
                <a:cubicBezTo>
                  <a:pt x="5681218" y="3119958"/>
                  <a:pt x="5561674" y="3074300"/>
                  <a:pt x="5435157" y="3026055"/>
                </a:cubicBezTo>
                <a:cubicBezTo>
                  <a:pt x="5310552" y="2978485"/>
                  <a:pt x="5181674" y="2929228"/>
                  <a:pt x="5161206" y="2888180"/>
                </a:cubicBezTo>
                <a:cubicBezTo>
                  <a:pt x="5127806" y="2821154"/>
                  <a:pt x="4757365" y="2773022"/>
                  <a:pt x="4710132" y="2773022"/>
                </a:cubicBezTo>
                <a:cubicBezTo>
                  <a:pt x="4705746" y="2773022"/>
                  <a:pt x="4669759" y="2773471"/>
                  <a:pt x="4665036" y="2774259"/>
                </a:cubicBezTo>
                <a:cubicBezTo>
                  <a:pt x="4594524" y="2787079"/>
                  <a:pt x="4007487" y="2951045"/>
                  <a:pt x="3753104" y="3097579"/>
                </a:cubicBezTo>
                <a:cubicBezTo>
                  <a:pt x="3755353" y="3085996"/>
                  <a:pt x="3757602" y="3074525"/>
                  <a:pt x="3759739" y="3063054"/>
                </a:cubicBezTo>
                <a:close/>
                <a:moveTo>
                  <a:pt x="6414790" y="3640870"/>
                </a:moveTo>
                <a:cubicBezTo>
                  <a:pt x="6423000" y="3664711"/>
                  <a:pt x="6430984" y="3688440"/>
                  <a:pt x="6438406" y="3712057"/>
                </a:cubicBezTo>
                <a:cubicBezTo>
                  <a:pt x="6509818" y="3938212"/>
                  <a:pt x="6668161" y="4231619"/>
                  <a:pt x="6842023" y="4459462"/>
                </a:cubicBezTo>
                <a:cubicBezTo>
                  <a:pt x="7045799" y="4726665"/>
                  <a:pt x="7241928" y="4873762"/>
                  <a:pt x="7394310" y="4873762"/>
                </a:cubicBezTo>
                <a:cubicBezTo>
                  <a:pt x="7621590" y="4873762"/>
                  <a:pt x="7907462" y="4552353"/>
                  <a:pt x="8102354" y="4301344"/>
                </a:cubicBezTo>
                <a:cubicBezTo>
                  <a:pt x="7898240" y="4572483"/>
                  <a:pt x="7621590" y="4898728"/>
                  <a:pt x="7388350" y="4898728"/>
                </a:cubicBezTo>
                <a:cubicBezTo>
                  <a:pt x="7234056" y="4898728"/>
                  <a:pt x="7038489" y="4748370"/>
                  <a:pt x="6837637" y="4475318"/>
                </a:cubicBezTo>
                <a:cubicBezTo>
                  <a:pt x="6668835" y="4245901"/>
                  <a:pt x="6511955" y="3945747"/>
                  <a:pt x="6437732" y="3710707"/>
                </a:cubicBezTo>
                <a:cubicBezTo>
                  <a:pt x="6430309" y="3687541"/>
                  <a:pt x="6422662" y="3664261"/>
                  <a:pt x="6414790" y="3640870"/>
                </a:cubicBezTo>
                <a:lnTo>
                  <a:pt x="6414790" y="3640870"/>
                </a:lnTo>
                <a:close/>
                <a:moveTo>
                  <a:pt x="9383377" y="4285712"/>
                </a:moveTo>
                <a:cubicBezTo>
                  <a:pt x="9512368" y="4564273"/>
                  <a:pt x="9645745" y="4852394"/>
                  <a:pt x="9721092" y="5126120"/>
                </a:cubicBezTo>
                <a:cubicBezTo>
                  <a:pt x="9759554" y="5265907"/>
                  <a:pt x="9864141" y="5449553"/>
                  <a:pt x="9965354" y="5627239"/>
                </a:cubicBezTo>
                <a:cubicBezTo>
                  <a:pt x="10026982" y="5735537"/>
                  <a:pt x="10090746" y="5847434"/>
                  <a:pt x="10137754" y="5946624"/>
                </a:cubicBezTo>
                <a:cubicBezTo>
                  <a:pt x="10187686" y="6052110"/>
                  <a:pt x="10272031" y="6152311"/>
                  <a:pt x="10375156" y="6229009"/>
                </a:cubicBezTo>
                <a:cubicBezTo>
                  <a:pt x="10472096" y="6301095"/>
                  <a:pt x="10572747" y="6342480"/>
                  <a:pt x="10651243" y="6342480"/>
                </a:cubicBezTo>
                <a:cubicBezTo>
                  <a:pt x="10664626" y="6342480"/>
                  <a:pt x="10690154" y="6341243"/>
                  <a:pt x="10704999" y="6338544"/>
                </a:cubicBezTo>
                <a:cubicBezTo>
                  <a:pt x="10928905" y="6297721"/>
                  <a:pt x="11157197" y="5994531"/>
                  <a:pt x="11273368" y="5817407"/>
                </a:cubicBezTo>
                <a:cubicBezTo>
                  <a:pt x="11379529" y="5655691"/>
                  <a:pt x="11473545" y="5476656"/>
                  <a:pt x="11543495" y="5306842"/>
                </a:cubicBezTo>
                <a:cubicBezTo>
                  <a:pt x="11542821" y="5310216"/>
                  <a:pt x="11542033" y="5313702"/>
                  <a:pt x="11541359" y="5317076"/>
                </a:cubicBezTo>
                <a:cubicBezTo>
                  <a:pt x="11470734" y="5500835"/>
                  <a:pt x="11373681" y="5695727"/>
                  <a:pt x="11264371" y="5869139"/>
                </a:cubicBezTo>
                <a:cubicBezTo>
                  <a:pt x="11067117" y="6182001"/>
                  <a:pt x="10865928" y="6371157"/>
                  <a:pt x="10697801" y="6401859"/>
                </a:cubicBezTo>
                <a:cubicBezTo>
                  <a:pt x="10683631" y="6404445"/>
                  <a:pt x="10659678" y="6405794"/>
                  <a:pt x="10644271" y="6405794"/>
                </a:cubicBezTo>
                <a:cubicBezTo>
                  <a:pt x="10565211" y="6405794"/>
                  <a:pt x="10464785" y="6363622"/>
                  <a:pt x="10368971" y="6290074"/>
                </a:cubicBezTo>
                <a:cubicBezTo>
                  <a:pt x="10268094" y="6212589"/>
                  <a:pt x="10184312" y="6110476"/>
                  <a:pt x="10133143" y="6002516"/>
                </a:cubicBezTo>
                <a:cubicBezTo>
                  <a:pt x="10087597" y="5906476"/>
                  <a:pt x="10028556" y="5798402"/>
                  <a:pt x="9971427" y="5694040"/>
                </a:cubicBezTo>
                <a:cubicBezTo>
                  <a:pt x="9868077" y="5504996"/>
                  <a:pt x="9761128" y="5309429"/>
                  <a:pt x="9720530" y="5161995"/>
                </a:cubicBezTo>
                <a:cubicBezTo>
                  <a:pt x="9642259" y="4877585"/>
                  <a:pt x="9511018" y="4578781"/>
                  <a:pt x="9384165" y="4289761"/>
                </a:cubicBezTo>
                <a:cubicBezTo>
                  <a:pt x="9377305" y="4274241"/>
                  <a:pt x="9370557" y="4258722"/>
                  <a:pt x="9363697" y="4243090"/>
                </a:cubicBezTo>
                <a:cubicBezTo>
                  <a:pt x="9370332" y="4257484"/>
                  <a:pt x="9376854" y="4271654"/>
                  <a:pt x="9383377" y="4285712"/>
                </a:cubicBezTo>
                <a:close/>
                <a:moveTo>
                  <a:pt x="11920346" y="4187422"/>
                </a:moveTo>
                <a:cubicBezTo>
                  <a:pt x="11920346" y="4187310"/>
                  <a:pt x="11920458" y="4187310"/>
                  <a:pt x="11920458" y="4187197"/>
                </a:cubicBezTo>
                <a:cubicBezTo>
                  <a:pt x="11920683" y="4186972"/>
                  <a:pt x="11920796" y="4186748"/>
                  <a:pt x="11920909" y="4186522"/>
                </a:cubicBezTo>
                <a:cubicBezTo>
                  <a:pt x="11920909" y="4186635"/>
                  <a:pt x="11920796" y="4186635"/>
                  <a:pt x="11920796" y="4186748"/>
                </a:cubicBezTo>
                <a:cubicBezTo>
                  <a:pt x="11920683" y="4186972"/>
                  <a:pt x="11920458" y="4187197"/>
                  <a:pt x="11920346" y="4187422"/>
                </a:cubicBezTo>
                <a:close/>
                <a:moveTo>
                  <a:pt x="11948911" y="4139177"/>
                </a:moveTo>
                <a:cubicBezTo>
                  <a:pt x="11949136" y="4138615"/>
                  <a:pt x="11949474" y="4138053"/>
                  <a:pt x="11949697" y="4137603"/>
                </a:cubicBezTo>
                <a:cubicBezTo>
                  <a:pt x="11950035" y="4137153"/>
                  <a:pt x="11950485" y="4136703"/>
                  <a:pt x="11950823" y="4136253"/>
                </a:cubicBezTo>
                <a:cubicBezTo>
                  <a:pt x="11950598" y="4136816"/>
                  <a:pt x="11950260" y="4137378"/>
                  <a:pt x="11950035" y="4137940"/>
                </a:cubicBezTo>
                <a:cubicBezTo>
                  <a:pt x="11949585" y="4138278"/>
                  <a:pt x="11949249" y="4138727"/>
                  <a:pt x="11948911" y="4139177"/>
                </a:cubicBezTo>
                <a:close/>
                <a:moveTo>
                  <a:pt x="11960382" y="4115111"/>
                </a:moveTo>
                <a:cubicBezTo>
                  <a:pt x="11960943" y="4113874"/>
                  <a:pt x="11961619" y="4112637"/>
                  <a:pt x="11962180" y="4111400"/>
                </a:cubicBezTo>
                <a:cubicBezTo>
                  <a:pt x="11962968" y="4110500"/>
                  <a:pt x="11963755" y="4109600"/>
                  <a:pt x="11964543" y="4108588"/>
                </a:cubicBezTo>
                <a:cubicBezTo>
                  <a:pt x="11963867" y="4109826"/>
                  <a:pt x="11963306" y="4111062"/>
                  <a:pt x="11962631" y="4112300"/>
                </a:cubicBezTo>
                <a:cubicBezTo>
                  <a:pt x="11961844" y="4113199"/>
                  <a:pt x="11961056" y="4114099"/>
                  <a:pt x="11960382" y="4115111"/>
                </a:cubicBezTo>
                <a:close/>
                <a:moveTo>
                  <a:pt x="11978713" y="4092282"/>
                </a:moveTo>
                <a:cubicBezTo>
                  <a:pt x="11979162" y="4091719"/>
                  <a:pt x="11979725" y="4091157"/>
                  <a:pt x="11980287" y="4090595"/>
                </a:cubicBezTo>
                <a:cubicBezTo>
                  <a:pt x="11979837" y="4091382"/>
                  <a:pt x="11979499" y="4092169"/>
                  <a:pt x="11979049" y="4092957"/>
                </a:cubicBezTo>
                <a:cubicBezTo>
                  <a:pt x="11978600" y="4093519"/>
                  <a:pt x="11978037" y="4094081"/>
                  <a:pt x="11977589" y="4094643"/>
                </a:cubicBezTo>
                <a:cubicBezTo>
                  <a:pt x="11977925" y="4093856"/>
                  <a:pt x="11978375" y="4093069"/>
                  <a:pt x="11978713" y="4092282"/>
                </a:cubicBezTo>
                <a:close/>
                <a:moveTo>
                  <a:pt x="11989171" y="4071814"/>
                </a:moveTo>
                <a:cubicBezTo>
                  <a:pt x="11989846" y="4070465"/>
                  <a:pt x="11990633" y="4069003"/>
                  <a:pt x="11991308" y="4067653"/>
                </a:cubicBezTo>
                <a:cubicBezTo>
                  <a:pt x="11992207" y="4066641"/>
                  <a:pt x="11993107" y="4065741"/>
                  <a:pt x="11994120" y="4064729"/>
                </a:cubicBezTo>
                <a:cubicBezTo>
                  <a:pt x="11993332" y="4066079"/>
                  <a:pt x="11992658" y="4067541"/>
                  <a:pt x="11991870" y="4068890"/>
                </a:cubicBezTo>
                <a:cubicBezTo>
                  <a:pt x="11990971" y="4069902"/>
                  <a:pt x="11990071" y="4070802"/>
                  <a:pt x="11989171" y="4071814"/>
                </a:cubicBezTo>
                <a:close/>
                <a:moveTo>
                  <a:pt x="12007952" y="4050672"/>
                </a:moveTo>
                <a:cubicBezTo>
                  <a:pt x="12008626" y="4049997"/>
                  <a:pt x="12009189" y="4049435"/>
                  <a:pt x="12009864" y="4048760"/>
                </a:cubicBezTo>
                <a:cubicBezTo>
                  <a:pt x="12009301" y="4049660"/>
                  <a:pt x="12008851" y="4050559"/>
                  <a:pt x="12008290" y="4051459"/>
                </a:cubicBezTo>
                <a:cubicBezTo>
                  <a:pt x="12007727" y="4052134"/>
                  <a:pt x="12007053" y="4052696"/>
                  <a:pt x="12006490" y="4053371"/>
                </a:cubicBezTo>
                <a:cubicBezTo>
                  <a:pt x="12006940" y="4052471"/>
                  <a:pt x="12007389" y="4051571"/>
                  <a:pt x="12007952" y="4050672"/>
                </a:cubicBezTo>
                <a:close/>
                <a:moveTo>
                  <a:pt x="12018186" y="4031779"/>
                </a:moveTo>
                <a:cubicBezTo>
                  <a:pt x="12018973" y="4030317"/>
                  <a:pt x="12019761" y="4028855"/>
                  <a:pt x="12020547" y="4027393"/>
                </a:cubicBezTo>
                <a:cubicBezTo>
                  <a:pt x="12021559" y="4026493"/>
                  <a:pt x="12022572" y="4025481"/>
                  <a:pt x="12023584" y="4024581"/>
                </a:cubicBezTo>
                <a:cubicBezTo>
                  <a:pt x="12022796" y="4026043"/>
                  <a:pt x="12021897" y="4027505"/>
                  <a:pt x="12021110" y="4028855"/>
                </a:cubicBezTo>
                <a:cubicBezTo>
                  <a:pt x="12020097" y="4029754"/>
                  <a:pt x="12019198" y="4030767"/>
                  <a:pt x="12018186" y="4031779"/>
                </a:cubicBezTo>
                <a:close/>
                <a:moveTo>
                  <a:pt x="12037191" y="4012098"/>
                </a:moveTo>
                <a:cubicBezTo>
                  <a:pt x="12037867" y="4011424"/>
                  <a:pt x="12038653" y="4010861"/>
                  <a:pt x="12039329" y="4010186"/>
                </a:cubicBezTo>
                <a:cubicBezTo>
                  <a:pt x="12038766" y="4011198"/>
                  <a:pt x="12038203" y="4012098"/>
                  <a:pt x="12037529" y="4013110"/>
                </a:cubicBezTo>
                <a:cubicBezTo>
                  <a:pt x="12036853" y="4013785"/>
                  <a:pt x="12036067" y="4014460"/>
                  <a:pt x="12035391" y="4015135"/>
                </a:cubicBezTo>
                <a:cubicBezTo>
                  <a:pt x="12036067" y="4014010"/>
                  <a:pt x="12036630" y="4012998"/>
                  <a:pt x="12037191" y="4012098"/>
                </a:cubicBezTo>
                <a:close/>
                <a:moveTo>
                  <a:pt x="12047425" y="3994442"/>
                </a:moveTo>
                <a:cubicBezTo>
                  <a:pt x="12048324" y="3992980"/>
                  <a:pt x="12049112" y="3991518"/>
                  <a:pt x="12050012" y="3990056"/>
                </a:cubicBezTo>
                <a:cubicBezTo>
                  <a:pt x="12051136" y="3989157"/>
                  <a:pt x="12052260" y="3988257"/>
                  <a:pt x="12053273" y="3987245"/>
                </a:cubicBezTo>
                <a:cubicBezTo>
                  <a:pt x="12052373" y="3988707"/>
                  <a:pt x="12051474" y="3990169"/>
                  <a:pt x="12050574" y="3991518"/>
                </a:cubicBezTo>
                <a:cubicBezTo>
                  <a:pt x="12049561" y="3992530"/>
                  <a:pt x="12048550" y="3993430"/>
                  <a:pt x="12047425" y="3994442"/>
                </a:cubicBezTo>
                <a:close/>
                <a:moveTo>
                  <a:pt x="12066768" y="3976224"/>
                </a:moveTo>
                <a:cubicBezTo>
                  <a:pt x="12067556" y="3975549"/>
                  <a:pt x="12068343" y="3974874"/>
                  <a:pt x="12069242" y="3974200"/>
                </a:cubicBezTo>
                <a:cubicBezTo>
                  <a:pt x="12068568" y="3975212"/>
                  <a:pt x="12068005" y="3976111"/>
                  <a:pt x="12067331" y="3977123"/>
                </a:cubicBezTo>
                <a:cubicBezTo>
                  <a:pt x="12066543" y="3977798"/>
                  <a:pt x="12065756" y="3978473"/>
                  <a:pt x="12064968" y="3979148"/>
                </a:cubicBezTo>
                <a:cubicBezTo>
                  <a:pt x="12065531" y="3978135"/>
                  <a:pt x="12066094" y="3977236"/>
                  <a:pt x="12066768" y="3976224"/>
                </a:cubicBezTo>
                <a:close/>
                <a:moveTo>
                  <a:pt x="12077002" y="3959580"/>
                </a:moveTo>
                <a:cubicBezTo>
                  <a:pt x="12077901" y="3958118"/>
                  <a:pt x="12078802" y="3956656"/>
                  <a:pt x="12079701" y="3955306"/>
                </a:cubicBezTo>
                <a:cubicBezTo>
                  <a:pt x="12080825" y="3954407"/>
                  <a:pt x="12082062" y="3953507"/>
                  <a:pt x="12083187" y="3952720"/>
                </a:cubicBezTo>
                <a:cubicBezTo>
                  <a:pt x="12082287" y="3954069"/>
                  <a:pt x="12081388" y="3955531"/>
                  <a:pt x="12080488" y="3956881"/>
                </a:cubicBezTo>
                <a:cubicBezTo>
                  <a:pt x="12079363" y="3957780"/>
                  <a:pt x="12078126" y="3958680"/>
                  <a:pt x="12077002" y="3959580"/>
                </a:cubicBezTo>
                <a:close/>
                <a:moveTo>
                  <a:pt x="12096570" y="3942823"/>
                </a:moveTo>
                <a:cubicBezTo>
                  <a:pt x="12097469" y="3942149"/>
                  <a:pt x="12098257" y="3941586"/>
                  <a:pt x="12099156" y="3940911"/>
                </a:cubicBezTo>
                <a:cubicBezTo>
                  <a:pt x="12098482" y="3941811"/>
                  <a:pt x="12097807" y="3942823"/>
                  <a:pt x="12097131" y="3943723"/>
                </a:cubicBezTo>
                <a:cubicBezTo>
                  <a:pt x="12096232" y="3944398"/>
                  <a:pt x="12095446" y="3945072"/>
                  <a:pt x="12094545" y="3945747"/>
                </a:cubicBezTo>
                <a:cubicBezTo>
                  <a:pt x="12095333" y="3944735"/>
                  <a:pt x="12095895" y="3943723"/>
                  <a:pt x="12096570" y="3942823"/>
                </a:cubicBezTo>
                <a:close/>
                <a:moveTo>
                  <a:pt x="12106917" y="3927079"/>
                </a:moveTo>
                <a:cubicBezTo>
                  <a:pt x="12107816" y="3925729"/>
                  <a:pt x="12108715" y="3924268"/>
                  <a:pt x="12109728" y="3922918"/>
                </a:cubicBezTo>
                <a:cubicBezTo>
                  <a:pt x="12110965" y="3922131"/>
                  <a:pt x="12112202" y="3921231"/>
                  <a:pt x="12113439" y="3920444"/>
                </a:cubicBezTo>
                <a:cubicBezTo>
                  <a:pt x="12112540" y="3921794"/>
                  <a:pt x="12111639" y="3923143"/>
                  <a:pt x="12110627" y="3924380"/>
                </a:cubicBezTo>
                <a:cubicBezTo>
                  <a:pt x="12109390" y="3925280"/>
                  <a:pt x="12108154" y="3926179"/>
                  <a:pt x="12106917" y="3927079"/>
                </a:cubicBezTo>
                <a:close/>
                <a:moveTo>
                  <a:pt x="12126708" y="3911560"/>
                </a:moveTo>
                <a:cubicBezTo>
                  <a:pt x="12127609" y="3910997"/>
                  <a:pt x="12128508" y="3910322"/>
                  <a:pt x="12129409" y="3909760"/>
                </a:cubicBezTo>
                <a:cubicBezTo>
                  <a:pt x="12128733" y="3910660"/>
                  <a:pt x="12128058" y="3911560"/>
                  <a:pt x="12127384" y="3912459"/>
                </a:cubicBezTo>
                <a:cubicBezTo>
                  <a:pt x="12126484" y="3913134"/>
                  <a:pt x="12125584" y="3913696"/>
                  <a:pt x="12124685" y="3914371"/>
                </a:cubicBezTo>
                <a:cubicBezTo>
                  <a:pt x="12125359" y="3913471"/>
                  <a:pt x="12126034" y="3912572"/>
                  <a:pt x="12126708" y="3911560"/>
                </a:cubicBezTo>
                <a:close/>
                <a:moveTo>
                  <a:pt x="12137168" y="3896602"/>
                </a:moveTo>
                <a:cubicBezTo>
                  <a:pt x="12138067" y="3895253"/>
                  <a:pt x="12138967" y="3894016"/>
                  <a:pt x="12139866" y="3892667"/>
                </a:cubicBezTo>
                <a:cubicBezTo>
                  <a:pt x="12141216" y="3891879"/>
                  <a:pt x="12142453" y="3891092"/>
                  <a:pt x="12143802" y="3890305"/>
                </a:cubicBezTo>
                <a:cubicBezTo>
                  <a:pt x="12142903" y="3891542"/>
                  <a:pt x="12141891" y="3892779"/>
                  <a:pt x="12140991" y="3894128"/>
                </a:cubicBezTo>
                <a:cubicBezTo>
                  <a:pt x="12139754" y="3895028"/>
                  <a:pt x="12138517" y="3895815"/>
                  <a:pt x="12137168" y="3896602"/>
                </a:cubicBezTo>
                <a:close/>
                <a:moveTo>
                  <a:pt x="12157186" y="3882433"/>
                </a:moveTo>
                <a:cubicBezTo>
                  <a:pt x="12158197" y="3881870"/>
                  <a:pt x="12159097" y="3881308"/>
                  <a:pt x="12160110" y="3880746"/>
                </a:cubicBezTo>
                <a:cubicBezTo>
                  <a:pt x="12159434" y="3881533"/>
                  <a:pt x="12158760" y="3882433"/>
                  <a:pt x="12158085" y="3883220"/>
                </a:cubicBezTo>
                <a:cubicBezTo>
                  <a:pt x="12157186" y="3883782"/>
                  <a:pt x="12156173" y="3884457"/>
                  <a:pt x="12155161" y="3885019"/>
                </a:cubicBezTo>
                <a:cubicBezTo>
                  <a:pt x="12155836" y="3884232"/>
                  <a:pt x="12156510" y="3883332"/>
                  <a:pt x="12157186" y="3882433"/>
                </a:cubicBezTo>
                <a:close/>
                <a:moveTo>
                  <a:pt x="12167869" y="3868263"/>
                </a:moveTo>
                <a:cubicBezTo>
                  <a:pt x="12168769" y="3867026"/>
                  <a:pt x="12169668" y="3865789"/>
                  <a:pt x="12170680" y="3864552"/>
                </a:cubicBezTo>
                <a:cubicBezTo>
                  <a:pt x="12172030" y="3863877"/>
                  <a:pt x="12173379" y="3863090"/>
                  <a:pt x="12174729" y="3862415"/>
                </a:cubicBezTo>
                <a:cubicBezTo>
                  <a:pt x="12173829" y="3863539"/>
                  <a:pt x="12172818" y="3864777"/>
                  <a:pt x="12171917" y="3865901"/>
                </a:cubicBezTo>
                <a:cubicBezTo>
                  <a:pt x="12170455" y="3866688"/>
                  <a:pt x="12169218" y="3867476"/>
                  <a:pt x="12167869" y="3868263"/>
                </a:cubicBezTo>
                <a:close/>
                <a:moveTo>
                  <a:pt x="12187999" y="3855330"/>
                </a:moveTo>
                <a:cubicBezTo>
                  <a:pt x="12189011" y="3854768"/>
                  <a:pt x="12190023" y="3854318"/>
                  <a:pt x="12191036" y="3853755"/>
                </a:cubicBezTo>
                <a:cubicBezTo>
                  <a:pt x="12190361" y="3854543"/>
                  <a:pt x="12189687" y="3855330"/>
                  <a:pt x="12189124" y="3856117"/>
                </a:cubicBezTo>
                <a:cubicBezTo>
                  <a:pt x="12188112" y="3856680"/>
                  <a:pt x="12187099" y="3857242"/>
                  <a:pt x="12186087" y="3857804"/>
                </a:cubicBezTo>
                <a:cubicBezTo>
                  <a:pt x="12186650" y="3856904"/>
                  <a:pt x="12187324" y="3856117"/>
                  <a:pt x="12187999" y="3855330"/>
                </a:cubicBezTo>
                <a:close/>
                <a:moveTo>
                  <a:pt x="12198908" y="3841722"/>
                </a:moveTo>
                <a:cubicBezTo>
                  <a:pt x="12199807" y="3840598"/>
                  <a:pt x="12200707" y="3839473"/>
                  <a:pt x="12201719" y="3838349"/>
                </a:cubicBezTo>
                <a:cubicBezTo>
                  <a:pt x="12203069" y="3837674"/>
                  <a:pt x="12204418" y="3836999"/>
                  <a:pt x="12205880" y="3836324"/>
                </a:cubicBezTo>
                <a:cubicBezTo>
                  <a:pt x="12204981" y="3837449"/>
                  <a:pt x="12204080" y="3838461"/>
                  <a:pt x="12203069" y="3839586"/>
                </a:cubicBezTo>
                <a:cubicBezTo>
                  <a:pt x="12201607" y="3840261"/>
                  <a:pt x="12200257" y="3840935"/>
                  <a:pt x="12198908" y="3841722"/>
                </a:cubicBezTo>
                <a:close/>
                <a:moveTo>
                  <a:pt x="12219151" y="3829914"/>
                </a:moveTo>
                <a:cubicBezTo>
                  <a:pt x="12220163" y="3829464"/>
                  <a:pt x="12221174" y="3829015"/>
                  <a:pt x="12222187" y="3828452"/>
                </a:cubicBezTo>
                <a:cubicBezTo>
                  <a:pt x="12221512" y="3829127"/>
                  <a:pt x="12220949" y="3829802"/>
                  <a:pt x="12220275" y="3830589"/>
                </a:cubicBezTo>
                <a:cubicBezTo>
                  <a:pt x="12219263" y="3831151"/>
                  <a:pt x="12218250" y="3831601"/>
                  <a:pt x="12217239" y="3832163"/>
                </a:cubicBezTo>
                <a:cubicBezTo>
                  <a:pt x="12217914" y="3831376"/>
                  <a:pt x="12218588" y="3830701"/>
                  <a:pt x="12219151" y="3829914"/>
                </a:cubicBezTo>
                <a:close/>
                <a:moveTo>
                  <a:pt x="12230397" y="3816869"/>
                </a:moveTo>
                <a:cubicBezTo>
                  <a:pt x="12231296" y="3815857"/>
                  <a:pt x="12232195" y="3814732"/>
                  <a:pt x="12233096" y="3813720"/>
                </a:cubicBezTo>
                <a:cubicBezTo>
                  <a:pt x="12234445" y="3813158"/>
                  <a:pt x="12235907" y="3812595"/>
                  <a:pt x="12237257" y="3811921"/>
                </a:cubicBezTo>
                <a:cubicBezTo>
                  <a:pt x="12236356" y="3812933"/>
                  <a:pt x="12235457" y="3813945"/>
                  <a:pt x="12234558" y="3814957"/>
                </a:cubicBezTo>
                <a:cubicBezTo>
                  <a:pt x="12233096" y="3815519"/>
                  <a:pt x="12231746" y="3816194"/>
                  <a:pt x="12230397" y="3816869"/>
                </a:cubicBezTo>
                <a:close/>
                <a:moveTo>
                  <a:pt x="12250751" y="3806298"/>
                </a:moveTo>
                <a:cubicBezTo>
                  <a:pt x="12251763" y="3805848"/>
                  <a:pt x="12252889" y="3805398"/>
                  <a:pt x="12253900" y="3804948"/>
                </a:cubicBezTo>
                <a:cubicBezTo>
                  <a:pt x="12253338" y="3805623"/>
                  <a:pt x="12252663" y="3806185"/>
                  <a:pt x="12252101" y="3806860"/>
                </a:cubicBezTo>
                <a:cubicBezTo>
                  <a:pt x="12251089" y="3807310"/>
                  <a:pt x="12249965" y="3807872"/>
                  <a:pt x="12248951" y="3808322"/>
                </a:cubicBezTo>
                <a:cubicBezTo>
                  <a:pt x="12249514" y="3807647"/>
                  <a:pt x="12250190" y="3806972"/>
                  <a:pt x="12250751" y="3806298"/>
                </a:cubicBezTo>
                <a:close/>
                <a:moveTo>
                  <a:pt x="12262222" y="3793702"/>
                </a:moveTo>
                <a:cubicBezTo>
                  <a:pt x="12263121" y="3792690"/>
                  <a:pt x="12264022" y="3791791"/>
                  <a:pt x="12264809" y="3790778"/>
                </a:cubicBezTo>
                <a:cubicBezTo>
                  <a:pt x="12266271" y="3790216"/>
                  <a:pt x="12267620" y="3789766"/>
                  <a:pt x="12269082" y="3789204"/>
                </a:cubicBezTo>
                <a:cubicBezTo>
                  <a:pt x="12268183" y="3790103"/>
                  <a:pt x="12267282" y="3791003"/>
                  <a:pt x="12266496" y="3791903"/>
                </a:cubicBezTo>
                <a:cubicBezTo>
                  <a:pt x="12265034" y="3792578"/>
                  <a:pt x="12263572" y="3793140"/>
                  <a:pt x="12262222" y="3793702"/>
                </a:cubicBezTo>
                <a:close/>
                <a:moveTo>
                  <a:pt x="12282802" y="3784256"/>
                </a:moveTo>
                <a:cubicBezTo>
                  <a:pt x="12283815" y="3783918"/>
                  <a:pt x="12284939" y="3783468"/>
                  <a:pt x="12285951" y="3783131"/>
                </a:cubicBezTo>
                <a:cubicBezTo>
                  <a:pt x="12285390" y="3783694"/>
                  <a:pt x="12284827" y="3784256"/>
                  <a:pt x="12284264" y="3784818"/>
                </a:cubicBezTo>
                <a:cubicBezTo>
                  <a:pt x="12283252" y="3785268"/>
                  <a:pt x="12282128" y="3785718"/>
                  <a:pt x="12281116" y="3786168"/>
                </a:cubicBezTo>
                <a:cubicBezTo>
                  <a:pt x="12281565" y="3785380"/>
                  <a:pt x="12282128" y="3784818"/>
                  <a:pt x="12282802" y="3784256"/>
                </a:cubicBezTo>
                <a:close/>
                <a:moveTo>
                  <a:pt x="12294836" y="3771885"/>
                </a:moveTo>
                <a:cubicBezTo>
                  <a:pt x="12295510" y="3771098"/>
                  <a:pt x="12296298" y="3770423"/>
                  <a:pt x="12296972" y="3769636"/>
                </a:cubicBezTo>
                <a:cubicBezTo>
                  <a:pt x="12298434" y="3769186"/>
                  <a:pt x="12299783" y="3768736"/>
                  <a:pt x="12301245" y="3768286"/>
                </a:cubicBezTo>
                <a:cubicBezTo>
                  <a:pt x="12300571" y="3768961"/>
                  <a:pt x="12299783" y="3769636"/>
                  <a:pt x="12299109" y="3770311"/>
                </a:cubicBezTo>
                <a:cubicBezTo>
                  <a:pt x="12297647" y="3770760"/>
                  <a:pt x="12296298" y="3771323"/>
                  <a:pt x="12294836" y="3771885"/>
                </a:cubicBezTo>
                <a:close/>
                <a:moveTo>
                  <a:pt x="12315078" y="3763788"/>
                </a:moveTo>
                <a:cubicBezTo>
                  <a:pt x="12316091" y="3763451"/>
                  <a:pt x="12317215" y="3763113"/>
                  <a:pt x="12318227" y="3762776"/>
                </a:cubicBezTo>
                <a:cubicBezTo>
                  <a:pt x="12317778" y="3763113"/>
                  <a:pt x="12317440" y="3763451"/>
                  <a:pt x="12316990" y="3763901"/>
                </a:cubicBezTo>
                <a:cubicBezTo>
                  <a:pt x="12315866" y="3764238"/>
                  <a:pt x="12314854" y="3764688"/>
                  <a:pt x="12313728" y="3765025"/>
                </a:cubicBezTo>
                <a:cubicBezTo>
                  <a:pt x="12314291" y="3764575"/>
                  <a:pt x="12314741" y="3764125"/>
                  <a:pt x="12315078" y="3763788"/>
                </a:cubicBezTo>
                <a:close/>
                <a:moveTo>
                  <a:pt x="12327449" y="3751980"/>
                </a:moveTo>
                <a:cubicBezTo>
                  <a:pt x="12328123" y="3751417"/>
                  <a:pt x="12328686" y="3750743"/>
                  <a:pt x="12329360" y="3750181"/>
                </a:cubicBezTo>
                <a:cubicBezTo>
                  <a:pt x="12330822" y="3749731"/>
                  <a:pt x="12332284" y="3749393"/>
                  <a:pt x="12333634" y="3748943"/>
                </a:cubicBezTo>
                <a:cubicBezTo>
                  <a:pt x="12333072" y="3749506"/>
                  <a:pt x="12332397" y="3750068"/>
                  <a:pt x="12331835" y="3750630"/>
                </a:cubicBezTo>
                <a:cubicBezTo>
                  <a:pt x="12330373" y="3750968"/>
                  <a:pt x="12328911" y="3751530"/>
                  <a:pt x="12327449" y="3751980"/>
                </a:cubicBezTo>
                <a:close/>
                <a:moveTo>
                  <a:pt x="12347691" y="3745007"/>
                </a:moveTo>
                <a:cubicBezTo>
                  <a:pt x="12348704" y="3744670"/>
                  <a:pt x="12349828" y="3744445"/>
                  <a:pt x="12350840" y="3744108"/>
                </a:cubicBezTo>
                <a:cubicBezTo>
                  <a:pt x="12350502" y="3744333"/>
                  <a:pt x="12350277" y="3744558"/>
                  <a:pt x="12349941" y="3744895"/>
                </a:cubicBezTo>
                <a:cubicBezTo>
                  <a:pt x="12348815" y="3745232"/>
                  <a:pt x="12347804" y="3745570"/>
                  <a:pt x="12346679" y="3745907"/>
                </a:cubicBezTo>
                <a:cubicBezTo>
                  <a:pt x="12347017" y="3745570"/>
                  <a:pt x="12347353" y="3745232"/>
                  <a:pt x="12347691" y="3745007"/>
                </a:cubicBezTo>
                <a:close/>
                <a:moveTo>
                  <a:pt x="12379967" y="3728139"/>
                </a:moveTo>
                <a:cubicBezTo>
                  <a:pt x="12380304" y="3727913"/>
                  <a:pt x="12380642" y="3727576"/>
                  <a:pt x="12380867" y="3727351"/>
                </a:cubicBezTo>
                <a:cubicBezTo>
                  <a:pt x="12381879" y="3727127"/>
                  <a:pt x="12383003" y="3726901"/>
                  <a:pt x="12384015" y="3726564"/>
                </a:cubicBezTo>
                <a:cubicBezTo>
                  <a:pt x="12383791" y="3726789"/>
                  <a:pt x="12383454" y="3727014"/>
                  <a:pt x="12383229" y="3727239"/>
                </a:cubicBezTo>
                <a:cubicBezTo>
                  <a:pt x="12382104" y="3727576"/>
                  <a:pt x="12381091" y="3727913"/>
                  <a:pt x="12379967" y="3728139"/>
                </a:cubicBezTo>
                <a:close/>
                <a:moveTo>
                  <a:pt x="12413705" y="3711832"/>
                </a:moveTo>
                <a:cubicBezTo>
                  <a:pt x="12414042" y="3711607"/>
                  <a:pt x="12414267" y="3711382"/>
                  <a:pt x="12414605" y="3711157"/>
                </a:cubicBezTo>
                <a:cubicBezTo>
                  <a:pt x="12415617" y="3710932"/>
                  <a:pt x="12416741" y="3710707"/>
                  <a:pt x="12417753" y="3710595"/>
                </a:cubicBezTo>
                <a:cubicBezTo>
                  <a:pt x="12417529" y="3710820"/>
                  <a:pt x="12417304" y="3710932"/>
                  <a:pt x="12416966" y="3711157"/>
                </a:cubicBezTo>
                <a:cubicBezTo>
                  <a:pt x="12415842" y="3711382"/>
                  <a:pt x="12414718" y="3711607"/>
                  <a:pt x="12413705" y="3711832"/>
                </a:cubicBezTo>
                <a:close/>
                <a:moveTo>
                  <a:pt x="12517280" y="3670897"/>
                </a:moveTo>
                <a:cubicBezTo>
                  <a:pt x="12517504" y="3670784"/>
                  <a:pt x="12517729" y="3670559"/>
                  <a:pt x="12517955" y="3670447"/>
                </a:cubicBezTo>
                <a:cubicBezTo>
                  <a:pt x="12518966" y="3670334"/>
                  <a:pt x="12519979" y="3670222"/>
                  <a:pt x="12520991" y="3670222"/>
                </a:cubicBezTo>
                <a:cubicBezTo>
                  <a:pt x="12520766" y="3670334"/>
                  <a:pt x="12520653" y="3670447"/>
                  <a:pt x="12520428" y="3670559"/>
                </a:cubicBezTo>
                <a:cubicBezTo>
                  <a:pt x="12519304" y="3670672"/>
                  <a:pt x="12518292" y="3670784"/>
                  <a:pt x="12517280" y="3670897"/>
                </a:cubicBezTo>
                <a:close/>
                <a:moveTo>
                  <a:pt x="12552817" y="3659651"/>
                </a:moveTo>
                <a:cubicBezTo>
                  <a:pt x="12552929" y="3659538"/>
                  <a:pt x="12553154" y="3659426"/>
                  <a:pt x="12553267" y="3659426"/>
                </a:cubicBezTo>
                <a:cubicBezTo>
                  <a:pt x="12554279" y="3659314"/>
                  <a:pt x="12555179" y="3659314"/>
                  <a:pt x="12556191" y="3659201"/>
                </a:cubicBezTo>
                <a:cubicBezTo>
                  <a:pt x="12556078" y="3659201"/>
                  <a:pt x="12555966" y="3659314"/>
                  <a:pt x="12555853" y="3659314"/>
                </a:cubicBezTo>
                <a:cubicBezTo>
                  <a:pt x="12554841" y="3659426"/>
                  <a:pt x="12553830" y="3659538"/>
                  <a:pt x="12552817" y="3659651"/>
                </a:cubicBezTo>
                <a:close/>
                <a:moveTo>
                  <a:pt x="12662239" y="3633223"/>
                </a:moveTo>
                <a:cubicBezTo>
                  <a:pt x="12910213" y="3520314"/>
                  <a:pt x="13125009" y="3412803"/>
                  <a:pt x="13162796" y="3309452"/>
                </a:cubicBezTo>
                <a:cubicBezTo>
                  <a:pt x="13190236" y="3234217"/>
                  <a:pt x="13617357" y="3123332"/>
                  <a:pt x="13684607" y="3123332"/>
                </a:cubicBezTo>
                <a:cubicBezTo>
                  <a:pt x="13702376" y="3123332"/>
                  <a:pt x="13744660" y="3129293"/>
                  <a:pt x="13799204" y="3139864"/>
                </a:cubicBezTo>
                <a:cubicBezTo>
                  <a:pt x="13806850" y="3150435"/>
                  <a:pt x="13814498" y="3160781"/>
                  <a:pt x="13822144" y="3170903"/>
                </a:cubicBezTo>
                <a:cubicBezTo>
                  <a:pt x="13765802" y="3161006"/>
                  <a:pt x="13723519" y="3155496"/>
                  <a:pt x="13708786" y="3155496"/>
                </a:cubicBezTo>
                <a:cubicBezTo>
                  <a:pt x="13654805" y="3155496"/>
                  <a:pt x="13210367" y="3256484"/>
                  <a:pt x="13183151" y="3330820"/>
                </a:cubicBezTo>
                <a:cubicBezTo>
                  <a:pt x="13148514" y="3425623"/>
                  <a:pt x="12914711" y="3530210"/>
                  <a:pt x="12664940" y="3633223"/>
                </a:cubicBezTo>
                <a:lnTo>
                  <a:pt x="12662239" y="3633223"/>
                </a:lnTo>
                <a:close/>
                <a:moveTo>
                  <a:pt x="13807751" y="3141438"/>
                </a:moveTo>
                <a:cubicBezTo>
                  <a:pt x="13812473" y="3142338"/>
                  <a:pt x="13817422" y="3143350"/>
                  <a:pt x="13822257" y="3144362"/>
                </a:cubicBezTo>
                <a:cubicBezTo>
                  <a:pt x="13829905" y="3154708"/>
                  <a:pt x="13837551" y="3164942"/>
                  <a:pt x="13845199" y="3175063"/>
                </a:cubicBezTo>
                <a:cubicBezTo>
                  <a:pt x="13840250" y="3174164"/>
                  <a:pt x="13835415" y="3173264"/>
                  <a:pt x="13830691" y="3172365"/>
                </a:cubicBezTo>
                <a:cubicBezTo>
                  <a:pt x="13823158" y="3162243"/>
                  <a:pt x="13815510" y="3152009"/>
                  <a:pt x="13807751" y="3141438"/>
                </a:cubicBezTo>
                <a:close/>
                <a:moveTo>
                  <a:pt x="13852509" y="3184398"/>
                </a:moveTo>
                <a:cubicBezTo>
                  <a:pt x="13860493" y="3194744"/>
                  <a:pt x="13868365" y="3204865"/>
                  <a:pt x="13876351" y="3214874"/>
                </a:cubicBezTo>
                <a:cubicBezTo>
                  <a:pt x="13871402" y="3213975"/>
                  <a:pt x="13866454" y="3213187"/>
                  <a:pt x="13861618" y="3212288"/>
                </a:cubicBezTo>
                <a:cubicBezTo>
                  <a:pt x="13853746" y="3202279"/>
                  <a:pt x="13845762" y="3192045"/>
                  <a:pt x="13837889" y="3181586"/>
                </a:cubicBezTo>
                <a:cubicBezTo>
                  <a:pt x="13842613" y="3182486"/>
                  <a:pt x="13847448" y="3183498"/>
                  <a:pt x="13852509" y="3184398"/>
                </a:cubicBezTo>
                <a:close/>
                <a:moveTo>
                  <a:pt x="13861281" y="3186085"/>
                </a:moveTo>
                <a:cubicBezTo>
                  <a:pt x="13866004" y="3186984"/>
                  <a:pt x="13870840" y="3187884"/>
                  <a:pt x="13875675" y="3188896"/>
                </a:cubicBezTo>
                <a:cubicBezTo>
                  <a:pt x="13883661" y="3199130"/>
                  <a:pt x="13891645" y="3209139"/>
                  <a:pt x="13899629" y="3219035"/>
                </a:cubicBezTo>
                <a:cubicBezTo>
                  <a:pt x="13894682" y="3218136"/>
                  <a:pt x="13889845" y="3217236"/>
                  <a:pt x="13885123" y="3216449"/>
                </a:cubicBezTo>
                <a:cubicBezTo>
                  <a:pt x="13877250" y="3206440"/>
                  <a:pt x="13869266" y="3196318"/>
                  <a:pt x="13861281" y="3186085"/>
                </a:cubicBezTo>
                <a:close/>
                <a:moveTo>
                  <a:pt x="13884898" y="3190695"/>
                </a:moveTo>
                <a:cubicBezTo>
                  <a:pt x="13889620" y="3191595"/>
                  <a:pt x="13894456" y="3192607"/>
                  <a:pt x="13899180" y="3193620"/>
                </a:cubicBezTo>
                <a:cubicBezTo>
                  <a:pt x="13907164" y="3203516"/>
                  <a:pt x="13915148" y="3213525"/>
                  <a:pt x="13923358" y="3223421"/>
                </a:cubicBezTo>
                <a:cubicBezTo>
                  <a:pt x="13918523" y="3222521"/>
                  <a:pt x="13913686" y="3221622"/>
                  <a:pt x="13908964" y="3220722"/>
                </a:cubicBezTo>
                <a:cubicBezTo>
                  <a:pt x="13900866" y="3210713"/>
                  <a:pt x="13892882" y="3200704"/>
                  <a:pt x="13884898" y="3190695"/>
                </a:cubicBezTo>
                <a:close/>
                <a:moveTo>
                  <a:pt x="13908401" y="3195531"/>
                </a:moveTo>
                <a:cubicBezTo>
                  <a:pt x="13913125" y="3196543"/>
                  <a:pt x="13917735" y="3197443"/>
                  <a:pt x="13922571" y="3198455"/>
                </a:cubicBezTo>
                <a:cubicBezTo>
                  <a:pt x="13930555" y="3208239"/>
                  <a:pt x="13938652" y="3218136"/>
                  <a:pt x="13946863" y="3227919"/>
                </a:cubicBezTo>
                <a:cubicBezTo>
                  <a:pt x="13942139" y="3227020"/>
                  <a:pt x="13937415" y="3226120"/>
                  <a:pt x="13932693" y="3225221"/>
                </a:cubicBezTo>
                <a:cubicBezTo>
                  <a:pt x="13924483" y="3215324"/>
                  <a:pt x="13916385" y="3205428"/>
                  <a:pt x="13908401" y="3195531"/>
                </a:cubicBezTo>
                <a:close/>
                <a:moveTo>
                  <a:pt x="13932017" y="3200479"/>
                </a:moveTo>
                <a:cubicBezTo>
                  <a:pt x="13936629" y="3201491"/>
                  <a:pt x="13941240" y="3202504"/>
                  <a:pt x="13945962" y="3203516"/>
                </a:cubicBezTo>
                <a:cubicBezTo>
                  <a:pt x="13953948" y="3213187"/>
                  <a:pt x="13962157" y="3222971"/>
                  <a:pt x="13970479" y="3232643"/>
                </a:cubicBezTo>
                <a:cubicBezTo>
                  <a:pt x="13965755" y="3231631"/>
                  <a:pt x="13961144" y="3230731"/>
                  <a:pt x="13956422" y="3229831"/>
                </a:cubicBezTo>
                <a:cubicBezTo>
                  <a:pt x="13948100" y="3220047"/>
                  <a:pt x="13940003" y="3210263"/>
                  <a:pt x="13932017" y="3200479"/>
                </a:cubicBezTo>
                <a:close/>
                <a:moveTo>
                  <a:pt x="13955634" y="3205765"/>
                </a:moveTo>
                <a:cubicBezTo>
                  <a:pt x="13960132" y="3206777"/>
                  <a:pt x="13964743" y="3207789"/>
                  <a:pt x="13969242" y="3208801"/>
                </a:cubicBezTo>
                <a:cubicBezTo>
                  <a:pt x="13977339" y="3218360"/>
                  <a:pt x="13985548" y="3227919"/>
                  <a:pt x="13993870" y="3237591"/>
                </a:cubicBezTo>
                <a:cubicBezTo>
                  <a:pt x="13989259" y="3236579"/>
                  <a:pt x="13984649" y="3235679"/>
                  <a:pt x="13980150" y="3234667"/>
                </a:cubicBezTo>
                <a:cubicBezTo>
                  <a:pt x="13971828" y="3224995"/>
                  <a:pt x="13963732" y="3215324"/>
                  <a:pt x="13955634" y="3205765"/>
                </a:cubicBezTo>
                <a:close/>
                <a:moveTo>
                  <a:pt x="13979251" y="3211163"/>
                </a:moveTo>
                <a:cubicBezTo>
                  <a:pt x="13983748" y="3212175"/>
                  <a:pt x="13988134" y="3213300"/>
                  <a:pt x="13992633" y="3214312"/>
                </a:cubicBezTo>
                <a:cubicBezTo>
                  <a:pt x="14000730" y="3223759"/>
                  <a:pt x="14009052" y="3233205"/>
                  <a:pt x="14017374" y="3242652"/>
                </a:cubicBezTo>
                <a:cubicBezTo>
                  <a:pt x="14012876" y="3241640"/>
                  <a:pt x="14008378" y="3240627"/>
                  <a:pt x="14003879" y="3239728"/>
                </a:cubicBezTo>
                <a:cubicBezTo>
                  <a:pt x="13995557" y="3230169"/>
                  <a:pt x="13987348" y="3220610"/>
                  <a:pt x="13979251" y="3211163"/>
                </a:cubicBezTo>
                <a:close/>
                <a:moveTo>
                  <a:pt x="14002867" y="3216786"/>
                </a:moveTo>
                <a:cubicBezTo>
                  <a:pt x="14007253" y="3217798"/>
                  <a:pt x="14011639" y="3218923"/>
                  <a:pt x="14016024" y="3220047"/>
                </a:cubicBezTo>
                <a:cubicBezTo>
                  <a:pt x="14024235" y="3229382"/>
                  <a:pt x="14032557" y="3238715"/>
                  <a:pt x="14040991" y="3247937"/>
                </a:cubicBezTo>
                <a:cubicBezTo>
                  <a:pt x="14036605" y="3246925"/>
                  <a:pt x="14032219" y="3245913"/>
                  <a:pt x="14027720" y="3244901"/>
                </a:cubicBezTo>
                <a:cubicBezTo>
                  <a:pt x="14019286" y="3235567"/>
                  <a:pt x="14010964" y="3226120"/>
                  <a:pt x="14002867" y="3216786"/>
                </a:cubicBezTo>
                <a:close/>
                <a:moveTo>
                  <a:pt x="14026483" y="3222634"/>
                </a:moveTo>
                <a:cubicBezTo>
                  <a:pt x="14030757" y="3223759"/>
                  <a:pt x="14035143" y="3224883"/>
                  <a:pt x="14039417" y="3225895"/>
                </a:cubicBezTo>
                <a:cubicBezTo>
                  <a:pt x="14047626" y="3235117"/>
                  <a:pt x="14056060" y="3244226"/>
                  <a:pt x="14064495" y="3253448"/>
                </a:cubicBezTo>
                <a:cubicBezTo>
                  <a:pt x="14060109" y="3252436"/>
                  <a:pt x="14055835" y="3251423"/>
                  <a:pt x="14051449" y="3250411"/>
                </a:cubicBezTo>
                <a:cubicBezTo>
                  <a:pt x="14043127" y="3241077"/>
                  <a:pt x="14034693" y="3231856"/>
                  <a:pt x="14026483" y="3222634"/>
                </a:cubicBezTo>
                <a:close/>
                <a:moveTo>
                  <a:pt x="14050325" y="3228707"/>
                </a:moveTo>
                <a:cubicBezTo>
                  <a:pt x="14054598" y="3229831"/>
                  <a:pt x="14058759" y="3230956"/>
                  <a:pt x="14062920" y="3232080"/>
                </a:cubicBezTo>
                <a:cubicBezTo>
                  <a:pt x="14071242" y="3241077"/>
                  <a:pt x="14079676" y="3250187"/>
                  <a:pt x="14088223" y="3259183"/>
                </a:cubicBezTo>
                <a:cubicBezTo>
                  <a:pt x="14083950" y="3258171"/>
                  <a:pt x="14079676" y="3257046"/>
                  <a:pt x="14075403" y="3256034"/>
                </a:cubicBezTo>
                <a:cubicBezTo>
                  <a:pt x="14066969" y="3246925"/>
                  <a:pt x="14058534" y="3237816"/>
                  <a:pt x="14050325" y="3228707"/>
                </a:cubicBezTo>
                <a:close/>
                <a:moveTo>
                  <a:pt x="14074279" y="3235117"/>
                </a:moveTo>
                <a:cubicBezTo>
                  <a:pt x="14078440" y="3236241"/>
                  <a:pt x="14082488" y="3237366"/>
                  <a:pt x="14086536" y="3238491"/>
                </a:cubicBezTo>
                <a:cubicBezTo>
                  <a:pt x="14094858" y="3247375"/>
                  <a:pt x="14103405" y="3256259"/>
                  <a:pt x="14112065" y="3265143"/>
                </a:cubicBezTo>
                <a:cubicBezTo>
                  <a:pt x="14107904" y="3264019"/>
                  <a:pt x="14103743" y="3263007"/>
                  <a:pt x="14099582" y="3261882"/>
                </a:cubicBezTo>
                <a:cubicBezTo>
                  <a:pt x="14090922" y="3253110"/>
                  <a:pt x="14082601" y="3244114"/>
                  <a:pt x="14074279" y="3235117"/>
                </a:cubicBezTo>
                <a:close/>
                <a:moveTo>
                  <a:pt x="14122299" y="3275827"/>
                </a:moveTo>
                <a:cubicBezTo>
                  <a:pt x="14130621" y="3284374"/>
                  <a:pt x="14139055" y="3292808"/>
                  <a:pt x="14147602" y="3301355"/>
                </a:cubicBezTo>
                <a:cubicBezTo>
                  <a:pt x="14143329" y="3300343"/>
                  <a:pt x="14139168" y="3299331"/>
                  <a:pt x="14134894" y="3298319"/>
                </a:cubicBezTo>
                <a:cubicBezTo>
                  <a:pt x="14126347" y="3289772"/>
                  <a:pt x="14118025" y="3281113"/>
                  <a:pt x="14109704" y="3272566"/>
                </a:cubicBezTo>
                <a:cubicBezTo>
                  <a:pt x="14113865" y="3273691"/>
                  <a:pt x="14118138" y="3274703"/>
                  <a:pt x="14122299" y="3275827"/>
                </a:cubicBezTo>
                <a:close/>
                <a:moveTo>
                  <a:pt x="14157836" y="3311477"/>
                </a:moveTo>
                <a:cubicBezTo>
                  <a:pt x="14166495" y="3320024"/>
                  <a:pt x="14175267" y="3328571"/>
                  <a:pt x="14184264" y="3337117"/>
                </a:cubicBezTo>
                <a:cubicBezTo>
                  <a:pt x="14179991" y="3336218"/>
                  <a:pt x="14175717" y="3335206"/>
                  <a:pt x="14171331" y="3334306"/>
                </a:cubicBezTo>
                <a:cubicBezTo>
                  <a:pt x="14162446" y="3325759"/>
                  <a:pt x="14153563" y="3317100"/>
                  <a:pt x="14144791" y="3308328"/>
                </a:cubicBezTo>
                <a:cubicBezTo>
                  <a:pt x="14149177" y="3309340"/>
                  <a:pt x="14153450" y="3310352"/>
                  <a:pt x="14157836" y="3311477"/>
                </a:cubicBezTo>
                <a:close/>
                <a:moveTo>
                  <a:pt x="14195959" y="3348139"/>
                </a:moveTo>
                <a:cubicBezTo>
                  <a:pt x="14205069" y="3356686"/>
                  <a:pt x="14214290" y="3365232"/>
                  <a:pt x="14223625" y="3373779"/>
                </a:cubicBezTo>
                <a:cubicBezTo>
                  <a:pt x="14219351" y="3372880"/>
                  <a:pt x="14214965" y="3372092"/>
                  <a:pt x="14210579" y="3371193"/>
                </a:cubicBezTo>
                <a:cubicBezTo>
                  <a:pt x="14201246" y="3362646"/>
                  <a:pt x="14191911" y="3353986"/>
                  <a:pt x="14182690" y="3345214"/>
                </a:cubicBezTo>
                <a:cubicBezTo>
                  <a:pt x="14187188" y="3346227"/>
                  <a:pt x="14191574" y="3347126"/>
                  <a:pt x="14195959" y="3348139"/>
                </a:cubicBezTo>
                <a:close/>
                <a:moveTo>
                  <a:pt x="14233970" y="3383113"/>
                </a:moveTo>
                <a:cubicBezTo>
                  <a:pt x="14243643" y="3391773"/>
                  <a:pt x="14253314" y="3400319"/>
                  <a:pt x="14263098" y="3408754"/>
                </a:cubicBezTo>
                <a:cubicBezTo>
                  <a:pt x="14258825" y="3407967"/>
                  <a:pt x="14254439" y="3407180"/>
                  <a:pt x="14250053" y="3406392"/>
                </a:cubicBezTo>
                <a:cubicBezTo>
                  <a:pt x="14240156" y="3397846"/>
                  <a:pt x="14230372" y="3389186"/>
                  <a:pt x="14220701" y="3380414"/>
                </a:cubicBezTo>
                <a:cubicBezTo>
                  <a:pt x="14225199" y="3381314"/>
                  <a:pt x="14229586" y="3382214"/>
                  <a:pt x="14233970" y="3383113"/>
                </a:cubicBezTo>
                <a:close/>
                <a:moveTo>
                  <a:pt x="14246678" y="3385812"/>
                </a:moveTo>
                <a:cubicBezTo>
                  <a:pt x="14250952" y="3386712"/>
                  <a:pt x="14255225" y="3387612"/>
                  <a:pt x="14259499" y="3388624"/>
                </a:cubicBezTo>
                <a:cubicBezTo>
                  <a:pt x="14269283" y="3397283"/>
                  <a:pt x="14278954" y="3405605"/>
                  <a:pt x="14288514" y="3413702"/>
                </a:cubicBezTo>
                <a:cubicBezTo>
                  <a:pt x="14284353" y="3412915"/>
                  <a:pt x="14280192" y="3412128"/>
                  <a:pt x="14275919" y="3411341"/>
                </a:cubicBezTo>
                <a:cubicBezTo>
                  <a:pt x="14266135" y="3402794"/>
                  <a:pt x="14256350" y="3394359"/>
                  <a:pt x="14246678" y="3385812"/>
                </a:cubicBezTo>
                <a:close/>
                <a:moveTo>
                  <a:pt x="14273218" y="3391660"/>
                </a:moveTo>
                <a:cubicBezTo>
                  <a:pt x="14277492" y="3392672"/>
                  <a:pt x="14281765" y="3393684"/>
                  <a:pt x="14286039" y="3394584"/>
                </a:cubicBezTo>
                <a:cubicBezTo>
                  <a:pt x="14295823" y="3402906"/>
                  <a:pt x="14305383" y="3411116"/>
                  <a:pt x="14314942" y="3418876"/>
                </a:cubicBezTo>
                <a:cubicBezTo>
                  <a:pt x="14310781" y="3417976"/>
                  <a:pt x="14306620" y="3417188"/>
                  <a:pt x="14302346" y="3416289"/>
                </a:cubicBezTo>
                <a:cubicBezTo>
                  <a:pt x="14292562" y="3408192"/>
                  <a:pt x="14282779" y="3399982"/>
                  <a:pt x="14273218" y="3391660"/>
                </a:cubicBezTo>
                <a:close/>
                <a:moveTo>
                  <a:pt x="14300434" y="3398070"/>
                </a:moveTo>
                <a:cubicBezTo>
                  <a:pt x="14304820" y="3399195"/>
                  <a:pt x="14309094" y="3400207"/>
                  <a:pt x="14313255" y="3401332"/>
                </a:cubicBezTo>
                <a:cubicBezTo>
                  <a:pt x="14322926" y="3409429"/>
                  <a:pt x="14332485" y="3417301"/>
                  <a:pt x="14341932" y="3424948"/>
                </a:cubicBezTo>
                <a:cubicBezTo>
                  <a:pt x="14337771" y="3423936"/>
                  <a:pt x="14333610" y="3423036"/>
                  <a:pt x="14329337" y="3422024"/>
                </a:cubicBezTo>
                <a:cubicBezTo>
                  <a:pt x="14319664" y="3414265"/>
                  <a:pt x="14309993" y="3406168"/>
                  <a:pt x="14300434" y="3398070"/>
                </a:cubicBezTo>
                <a:close/>
                <a:moveTo>
                  <a:pt x="14328887" y="3405605"/>
                </a:moveTo>
                <a:cubicBezTo>
                  <a:pt x="14333385" y="3406842"/>
                  <a:pt x="14337771" y="3408192"/>
                  <a:pt x="14342156" y="3409429"/>
                </a:cubicBezTo>
                <a:cubicBezTo>
                  <a:pt x="14351716" y="3417188"/>
                  <a:pt x="14361275" y="3424836"/>
                  <a:pt x="14370609" y="3432146"/>
                </a:cubicBezTo>
                <a:cubicBezTo>
                  <a:pt x="14366448" y="3431021"/>
                  <a:pt x="14362062" y="3429896"/>
                  <a:pt x="14357675" y="3428772"/>
                </a:cubicBezTo>
                <a:cubicBezTo>
                  <a:pt x="14347892" y="3421124"/>
                  <a:pt x="14338333" y="3413365"/>
                  <a:pt x="14328887" y="3405605"/>
                </a:cubicBezTo>
                <a:close/>
                <a:moveTo>
                  <a:pt x="14359588" y="3414827"/>
                </a:moveTo>
                <a:cubicBezTo>
                  <a:pt x="14364648" y="3416514"/>
                  <a:pt x="14369484" y="3418201"/>
                  <a:pt x="14374095" y="3419775"/>
                </a:cubicBezTo>
                <a:cubicBezTo>
                  <a:pt x="14383542" y="3427197"/>
                  <a:pt x="14392875" y="3434395"/>
                  <a:pt x="14402098" y="3441480"/>
                </a:cubicBezTo>
                <a:cubicBezTo>
                  <a:pt x="14397599" y="3440018"/>
                  <a:pt x="14392875" y="3438443"/>
                  <a:pt x="14387928" y="3436981"/>
                </a:cubicBezTo>
                <a:cubicBezTo>
                  <a:pt x="14378482" y="3429784"/>
                  <a:pt x="14369034" y="3422362"/>
                  <a:pt x="14359588" y="3414827"/>
                </a:cubicBezTo>
                <a:close/>
                <a:moveTo>
                  <a:pt x="14399511" y="3430459"/>
                </a:moveTo>
                <a:cubicBezTo>
                  <a:pt x="14413456" y="3437206"/>
                  <a:pt x="14423128" y="3444179"/>
                  <a:pt x="14427288" y="3451039"/>
                </a:cubicBezTo>
                <a:cubicBezTo>
                  <a:pt x="14426951" y="3450926"/>
                  <a:pt x="14426613" y="3450701"/>
                  <a:pt x="14426277" y="3450589"/>
                </a:cubicBezTo>
                <a:cubicBezTo>
                  <a:pt x="14417392" y="3444066"/>
                  <a:pt x="14408395" y="3437319"/>
                  <a:pt x="14399511" y="3430459"/>
                </a:cubicBezTo>
                <a:close/>
                <a:moveTo>
                  <a:pt x="14440222" y="3457786"/>
                </a:moveTo>
                <a:cubicBezTo>
                  <a:pt x="14441571" y="3458124"/>
                  <a:pt x="14443033" y="3458348"/>
                  <a:pt x="14444719" y="3458686"/>
                </a:cubicBezTo>
                <a:cubicBezTo>
                  <a:pt x="14451580" y="3463634"/>
                  <a:pt x="14458327" y="3468470"/>
                  <a:pt x="14464962" y="3473193"/>
                </a:cubicBezTo>
                <a:cubicBezTo>
                  <a:pt x="14460238" y="3472406"/>
                  <a:pt x="14457090" y="3471731"/>
                  <a:pt x="14455516" y="3471506"/>
                </a:cubicBezTo>
                <a:cubicBezTo>
                  <a:pt x="14453153" y="3466783"/>
                  <a:pt x="14447868" y="3462285"/>
                  <a:pt x="14440222" y="3457786"/>
                </a:cubicBezTo>
                <a:close/>
                <a:moveTo>
                  <a:pt x="14461925" y="3462285"/>
                </a:moveTo>
                <a:cubicBezTo>
                  <a:pt x="14465075" y="3462959"/>
                  <a:pt x="14468336" y="3463634"/>
                  <a:pt x="14471934" y="3464309"/>
                </a:cubicBezTo>
                <a:cubicBezTo>
                  <a:pt x="14478569" y="3468920"/>
                  <a:pt x="14484980" y="3473531"/>
                  <a:pt x="14491502" y="3477917"/>
                </a:cubicBezTo>
                <a:cubicBezTo>
                  <a:pt x="14488017" y="3477242"/>
                  <a:pt x="14484755" y="3476679"/>
                  <a:pt x="14481831" y="3476117"/>
                </a:cubicBezTo>
                <a:cubicBezTo>
                  <a:pt x="14475196" y="3471619"/>
                  <a:pt x="14468562" y="3467008"/>
                  <a:pt x="14461925" y="3462285"/>
                </a:cubicBezTo>
                <a:close/>
                <a:moveTo>
                  <a:pt x="14506684" y="3488375"/>
                </a:moveTo>
                <a:cubicBezTo>
                  <a:pt x="14513545" y="3492986"/>
                  <a:pt x="14520405" y="3497597"/>
                  <a:pt x="14527152" y="3501983"/>
                </a:cubicBezTo>
                <a:cubicBezTo>
                  <a:pt x="14523891" y="3501533"/>
                  <a:pt x="14520741" y="3500971"/>
                  <a:pt x="14517706" y="3500521"/>
                </a:cubicBezTo>
                <a:cubicBezTo>
                  <a:pt x="14510734" y="3496022"/>
                  <a:pt x="14503760" y="3491299"/>
                  <a:pt x="14496900" y="3486576"/>
                </a:cubicBezTo>
                <a:cubicBezTo>
                  <a:pt x="14499937" y="3487138"/>
                  <a:pt x="14503311" y="3487701"/>
                  <a:pt x="14506684" y="3488375"/>
                </a:cubicBezTo>
                <a:close/>
                <a:moveTo>
                  <a:pt x="14524341" y="3491524"/>
                </a:moveTo>
                <a:cubicBezTo>
                  <a:pt x="14527714" y="3492086"/>
                  <a:pt x="14531201" y="3492761"/>
                  <a:pt x="14534686" y="3493436"/>
                </a:cubicBezTo>
                <a:cubicBezTo>
                  <a:pt x="14541210" y="3497709"/>
                  <a:pt x="14547732" y="3501983"/>
                  <a:pt x="14554255" y="3506144"/>
                </a:cubicBezTo>
                <a:cubicBezTo>
                  <a:pt x="14550881" y="3505582"/>
                  <a:pt x="14547507" y="3505132"/>
                  <a:pt x="14544359" y="3504682"/>
                </a:cubicBezTo>
                <a:cubicBezTo>
                  <a:pt x="14537723" y="3500296"/>
                  <a:pt x="14531088" y="3495910"/>
                  <a:pt x="14524341" y="3491524"/>
                </a:cubicBezTo>
                <a:close/>
                <a:moveTo>
                  <a:pt x="14551893" y="3496360"/>
                </a:moveTo>
                <a:cubicBezTo>
                  <a:pt x="14555155" y="3496922"/>
                  <a:pt x="14558416" y="3497484"/>
                  <a:pt x="14561677" y="3498159"/>
                </a:cubicBezTo>
                <a:cubicBezTo>
                  <a:pt x="14567975" y="3502208"/>
                  <a:pt x="14574160" y="3506144"/>
                  <a:pt x="14580458" y="3509967"/>
                </a:cubicBezTo>
                <a:cubicBezTo>
                  <a:pt x="14577309" y="3509518"/>
                  <a:pt x="14574160" y="3508955"/>
                  <a:pt x="14571124" y="3508506"/>
                </a:cubicBezTo>
                <a:cubicBezTo>
                  <a:pt x="14564713" y="3504569"/>
                  <a:pt x="14558304" y="3500521"/>
                  <a:pt x="14551893" y="3496360"/>
                </a:cubicBezTo>
                <a:close/>
                <a:moveTo>
                  <a:pt x="14579446" y="3501308"/>
                </a:moveTo>
                <a:cubicBezTo>
                  <a:pt x="14582481" y="3501871"/>
                  <a:pt x="14585518" y="3502433"/>
                  <a:pt x="14588667" y="3502995"/>
                </a:cubicBezTo>
                <a:cubicBezTo>
                  <a:pt x="14594628" y="3506706"/>
                  <a:pt x="14600589" y="3510417"/>
                  <a:pt x="14606660" y="3514016"/>
                </a:cubicBezTo>
                <a:cubicBezTo>
                  <a:pt x="14603736" y="3513566"/>
                  <a:pt x="14600701" y="3513116"/>
                  <a:pt x="14597890" y="3512667"/>
                </a:cubicBezTo>
                <a:cubicBezTo>
                  <a:pt x="14591704" y="3508955"/>
                  <a:pt x="14585631" y="3505132"/>
                  <a:pt x="14579446" y="3501308"/>
                </a:cubicBezTo>
                <a:close/>
                <a:moveTo>
                  <a:pt x="14607111" y="3506256"/>
                </a:moveTo>
                <a:cubicBezTo>
                  <a:pt x="14609922" y="3506706"/>
                  <a:pt x="14612734" y="3507268"/>
                  <a:pt x="14615658" y="3507831"/>
                </a:cubicBezTo>
                <a:cubicBezTo>
                  <a:pt x="14621393" y="3511317"/>
                  <a:pt x="14627016" y="3514691"/>
                  <a:pt x="14632752" y="3517952"/>
                </a:cubicBezTo>
                <a:cubicBezTo>
                  <a:pt x="14629940" y="3517502"/>
                  <a:pt x="14627241" y="3517165"/>
                  <a:pt x="14624542" y="3516715"/>
                </a:cubicBezTo>
                <a:cubicBezTo>
                  <a:pt x="14618694" y="3513229"/>
                  <a:pt x="14612959" y="3509742"/>
                  <a:pt x="14607111" y="3506256"/>
                </a:cubicBezTo>
                <a:close/>
                <a:moveTo>
                  <a:pt x="14634888" y="3511205"/>
                </a:moveTo>
                <a:cubicBezTo>
                  <a:pt x="14637474" y="3511654"/>
                  <a:pt x="14640062" y="3512104"/>
                  <a:pt x="14642761" y="3512554"/>
                </a:cubicBezTo>
                <a:cubicBezTo>
                  <a:pt x="14648159" y="3515703"/>
                  <a:pt x="14653444" y="3518739"/>
                  <a:pt x="14658842" y="3521888"/>
                </a:cubicBezTo>
                <a:cubicBezTo>
                  <a:pt x="14656368" y="3521551"/>
                  <a:pt x="14653782" y="3521101"/>
                  <a:pt x="14651308" y="3520764"/>
                </a:cubicBezTo>
                <a:cubicBezTo>
                  <a:pt x="14645796" y="3517615"/>
                  <a:pt x="14640286" y="3514353"/>
                  <a:pt x="14634888" y="3511205"/>
                </a:cubicBezTo>
                <a:close/>
                <a:moveTo>
                  <a:pt x="14662665" y="3516153"/>
                </a:moveTo>
                <a:cubicBezTo>
                  <a:pt x="14665028" y="3516603"/>
                  <a:pt x="14667389" y="3516940"/>
                  <a:pt x="14669750" y="3517390"/>
                </a:cubicBezTo>
                <a:cubicBezTo>
                  <a:pt x="14674811" y="3520201"/>
                  <a:pt x="14679759" y="3523013"/>
                  <a:pt x="14684820" y="3525824"/>
                </a:cubicBezTo>
                <a:cubicBezTo>
                  <a:pt x="14682570" y="3525487"/>
                  <a:pt x="14680322" y="3525149"/>
                  <a:pt x="14678072" y="3524812"/>
                </a:cubicBezTo>
                <a:cubicBezTo>
                  <a:pt x="14672899" y="3521888"/>
                  <a:pt x="14667726" y="3519077"/>
                  <a:pt x="14662665" y="3516153"/>
                </a:cubicBezTo>
                <a:close/>
                <a:moveTo>
                  <a:pt x="14690556" y="3520988"/>
                </a:moveTo>
                <a:cubicBezTo>
                  <a:pt x="14692580" y="3521326"/>
                  <a:pt x="14694604" y="3521663"/>
                  <a:pt x="14696740" y="3522113"/>
                </a:cubicBezTo>
                <a:cubicBezTo>
                  <a:pt x="14701352" y="3524700"/>
                  <a:pt x="14706075" y="3527174"/>
                  <a:pt x="14710685" y="3529648"/>
                </a:cubicBezTo>
                <a:cubicBezTo>
                  <a:pt x="14708662" y="3529310"/>
                  <a:pt x="14706750" y="3529085"/>
                  <a:pt x="14704726" y="3528748"/>
                </a:cubicBezTo>
                <a:cubicBezTo>
                  <a:pt x="14700002" y="3526274"/>
                  <a:pt x="14695278" y="3523687"/>
                  <a:pt x="14690556" y="3520988"/>
                </a:cubicBezTo>
                <a:close/>
                <a:moveTo>
                  <a:pt x="14718558" y="3525937"/>
                </a:moveTo>
                <a:cubicBezTo>
                  <a:pt x="14720244" y="3526274"/>
                  <a:pt x="14722044" y="3526499"/>
                  <a:pt x="14723731" y="3526836"/>
                </a:cubicBezTo>
                <a:cubicBezTo>
                  <a:pt x="14728004" y="3529085"/>
                  <a:pt x="14732165" y="3531335"/>
                  <a:pt x="14736439" y="3533472"/>
                </a:cubicBezTo>
                <a:cubicBezTo>
                  <a:pt x="14734752" y="3533246"/>
                  <a:pt x="14733065" y="3533022"/>
                  <a:pt x="14731379" y="3532684"/>
                </a:cubicBezTo>
                <a:cubicBezTo>
                  <a:pt x="14727105" y="3530548"/>
                  <a:pt x="14722832" y="3528298"/>
                  <a:pt x="14718558" y="3525937"/>
                </a:cubicBezTo>
                <a:close/>
                <a:moveTo>
                  <a:pt x="14746673" y="3530885"/>
                </a:moveTo>
                <a:cubicBezTo>
                  <a:pt x="14748023" y="3531110"/>
                  <a:pt x="14749372" y="3531335"/>
                  <a:pt x="14750834" y="3531560"/>
                </a:cubicBezTo>
                <a:cubicBezTo>
                  <a:pt x="14754657" y="3533472"/>
                  <a:pt x="14758481" y="3535383"/>
                  <a:pt x="14762193" y="3537295"/>
                </a:cubicBezTo>
                <a:cubicBezTo>
                  <a:pt x="14760843" y="3537070"/>
                  <a:pt x="14759605" y="3536845"/>
                  <a:pt x="14758255" y="3536733"/>
                </a:cubicBezTo>
                <a:cubicBezTo>
                  <a:pt x="14754320" y="3534933"/>
                  <a:pt x="14750496" y="3532909"/>
                  <a:pt x="14746673" y="3530885"/>
                </a:cubicBezTo>
                <a:close/>
                <a:moveTo>
                  <a:pt x="14774900" y="3535833"/>
                </a:moveTo>
                <a:cubicBezTo>
                  <a:pt x="14775912" y="3536058"/>
                  <a:pt x="14776811" y="3536170"/>
                  <a:pt x="14777825" y="3536395"/>
                </a:cubicBezTo>
                <a:cubicBezTo>
                  <a:pt x="14781197" y="3538082"/>
                  <a:pt x="14784459" y="3539657"/>
                  <a:pt x="14787720" y="3541231"/>
                </a:cubicBezTo>
                <a:cubicBezTo>
                  <a:pt x="14786820" y="3541119"/>
                  <a:pt x="14785809" y="3541006"/>
                  <a:pt x="14784908" y="3540781"/>
                </a:cubicBezTo>
                <a:cubicBezTo>
                  <a:pt x="14781535" y="3539207"/>
                  <a:pt x="14778273" y="3537520"/>
                  <a:pt x="14774900" y="3535833"/>
                </a:cubicBezTo>
                <a:close/>
                <a:moveTo>
                  <a:pt x="14803239" y="3540894"/>
                </a:moveTo>
                <a:cubicBezTo>
                  <a:pt x="14803802" y="3541006"/>
                  <a:pt x="14804252" y="3541119"/>
                  <a:pt x="14804814" y="3541119"/>
                </a:cubicBezTo>
                <a:cubicBezTo>
                  <a:pt x="14807625" y="3542468"/>
                  <a:pt x="14810437" y="3543705"/>
                  <a:pt x="14813136" y="3545055"/>
                </a:cubicBezTo>
                <a:cubicBezTo>
                  <a:pt x="14812574" y="3544942"/>
                  <a:pt x="14812124" y="3544942"/>
                  <a:pt x="14811562" y="3544830"/>
                </a:cubicBezTo>
                <a:cubicBezTo>
                  <a:pt x="14808862" y="3543480"/>
                  <a:pt x="14806051" y="3542243"/>
                  <a:pt x="14803239" y="3540894"/>
                </a:cubicBezTo>
                <a:close/>
                <a:moveTo>
                  <a:pt x="14831917" y="3545842"/>
                </a:moveTo>
                <a:cubicBezTo>
                  <a:pt x="14831917" y="3545842"/>
                  <a:pt x="14831917" y="3545842"/>
                  <a:pt x="14831917" y="3545842"/>
                </a:cubicBezTo>
                <a:cubicBezTo>
                  <a:pt x="14834165" y="3546854"/>
                  <a:pt x="14836415" y="3547866"/>
                  <a:pt x="14838551" y="3548878"/>
                </a:cubicBezTo>
                <a:cubicBezTo>
                  <a:pt x="14838551" y="3548878"/>
                  <a:pt x="14838439" y="3548878"/>
                  <a:pt x="14838439" y="3548878"/>
                </a:cubicBezTo>
                <a:cubicBezTo>
                  <a:pt x="14836190" y="3547866"/>
                  <a:pt x="14834054" y="3546854"/>
                  <a:pt x="14831917" y="3545842"/>
                </a:cubicBezTo>
                <a:close/>
                <a:moveTo>
                  <a:pt x="14864530" y="3560349"/>
                </a:moveTo>
                <a:cubicBezTo>
                  <a:pt x="14867229" y="3561586"/>
                  <a:pt x="14869928" y="3562711"/>
                  <a:pt x="14872627" y="3563835"/>
                </a:cubicBezTo>
                <a:cubicBezTo>
                  <a:pt x="14872514" y="3563835"/>
                  <a:pt x="14872289" y="3563835"/>
                  <a:pt x="14872177" y="3563723"/>
                </a:cubicBezTo>
                <a:cubicBezTo>
                  <a:pt x="14869478" y="3562598"/>
                  <a:pt x="14866891" y="3561361"/>
                  <a:pt x="14864192" y="3560237"/>
                </a:cubicBezTo>
                <a:cubicBezTo>
                  <a:pt x="14864305" y="3560349"/>
                  <a:pt x="14864418" y="3560349"/>
                  <a:pt x="14864530" y="3560349"/>
                </a:cubicBezTo>
                <a:close/>
                <a:moveTo>
                  <a:pt x="14393438" y="3338805"/>
                </a:moveTo>
                <a:cubicBezTo>
                  <a:pt x="14393326" y="3338692"/>
                  <a:pt x="14393100" y="3338692"/>
                  <a:pt x="14392988" y="3338579"/>
                </a:cubicBezTo>
                <a:cubicBezTo>
                  <a:pt x="14391976" y="3337792"/>
                  <a:pt x="14390852" y="3337005"/>
                  <a:pt x="14389840" y="3336218"/>
                </a:cubicBezTo>
                <a:cubicBezTo>
                  <a:pt x="14389951" y="3336218"/>
                  <a:pt x="14390064" y="3336330"/>
                  <a:pt x="14390176" y="3336330"/>
                </a:cubicBezTo>
                <a:cubicBezTo>
                  <a:pt x="14391189" y="3337230"/>
                  <a:pt x="14392314" y="3338017"/>
                  <a:pt x="14393438" y="3338805"/>
                </a:cubicBezTo>
                <a:close/>
                <a:moveTo>
                  <a:pt x="14336422" y="3305067"/>
                </a:moveTo>
                <a:cubicBezTo>
                  <a:pt x="14336084" y="3304954"/>
                  <a:pt x="14335746" y="3304842"/>
                  <a:pt x="14335409" y="3304617"/>
                </a:cubicBezTo>
                <a:cubicBezTo>
                  <a:pt x="14334284" y="3303717"/>
                  <a:pt x="14333048" y="3302817"/>
                  <a:pt x="14331923" y="3301918"/>
                </a:cubicBezTo>
                <a:cubicBezTo>
                  <a:pt x="14332148" y="3302030"/>
                  <a:pt x="14332485" y="3302143"/>
                  <a:pt x="14332710" y="3302255"/>
                </a:cubicBezTo>
                <a:cubicBezTo>
                  <a:pt x="14333947" y="3303155"/>
                  <a:pt x="14335184" y="3304054"/>
                  <a:pt x="14336422" y="3305067"/>
                </a:cubicBezTo>
                <a:close/>
                <a:moveTo>
                  <a:pt x="14279629" y="3269192"/>
                </a:moveTo>
                <a:cubicBezTo>
                  <a:pt x="14279179" y="3268967"/>
                  <a:pt x="14278730" y="3268742"/>
                  <a:pt x="14278280" y="3268517"/>
                </a:cubicBezTo>
                <a:cubicBezTo>
                  <a:pt x="14277043" y="3267505"/>
                  <a:pt x="14275694" y="3266381"/>
                  <a:pt x="14274344" y="3265368"/>
                </a:cubicBezTo>
                <a:cubicBezTo>
                  <a:pt x="14274793" y="3265593"/>
                  <a:pt x="14275131" y="3265818"/>
                  <a:pt x="14275581" y="3266043"/>
                </a:cubicBezTo>
                <a:cubicBezTo>
                  <a:pt x="14277043" y="3267055"/>
                  <a:pt x="14278280" y="3268180"/>
                  <a:pt x="14279629" y="3269192"/>
                </a:cubicBezTo>
                <a:close/>
                <a:moveTo>
                  <a:pt x="13861281" y="2923267"/>
                </a:moveTo>
                <a:cubicBezTo>
                  <a:pt x="13854533" y="2914945"/>
                  <a:pt x="13847898" y="2906961"/>
                  <a:pt x="13841601" y="2899201"/>
                </a:cubicBezTo>
                <a:cubicBezTo>
                  <a:pt x="13841825" y="2899313"/>
                  <a:pt x="13841937" y="2899426"/>
                  <a:pt x="13842163" y="2899538"/>
                </a:cubicBezTo>
                <a:cubicBezTo>
                  <a:pt x="13848573" y="2907298"/>
                  <a:pt x="13855433" y="2915508"/>
                  <a:pt x="13862631" y="2924055"/>
                </a:cubicBezTo>
                <a:cubicBezTo>
                  <a:pt x="13862181" y="2923717"/>
                  <a:pt x="13861730" y="2923492"/>
                  <a:pt x="13861281" y="2923267"/>
                </a:cubicBezTo>
                <a:close/>
                <a:moveTo>
                  <a:pt x="13847898" y="2916520"/>
                </a:moveTo>
                <a:cubicBezTo>
                  <a:pt x="13846886" y="2916070"/>
                  <a:pt x="13845986" y="2915508"/>
                  <a:pt x="13844974" y="2915058"/>
                </a:cubicBezTo>
                <a:cubicBezTo>
                  <a:pt x="13838339" y="2906623"/>
                  <a:pt x="13831928" y="2898526"/>
                  <a:pt x="13825631" y="2890542"/>
                </a:cubicBezTo>
                <a:cubicBezTo>
                  <a:pt x="13826418" y="2890879"/>
                  <a:pt x="13827093" y="2891329"/>
                  <a:pt x="13827880" y="2891779"/>
                </a:cubicBezTo>
                <a:cubicBezTo>
                  <a:pt x="13834291" y="2899763"/>
                  <a:pt x="13841038" y="2907973"/>
                  <a:pt x="13847898" y="2916520"/>
                </a:cubicBezTo>
                <a:close/>
                <a:moveTo>
                  <a:pt x="13832491" y="2908873"/>
                </a:moveTo>
                <a:cubicBezTo>
                  <a:pt x="13831029" y="2908198"/>
                  <a:pt x="13829567" y="2907523"/>
                  <a:pt x="13828218" y="2906736"/>
                </a:cubicBezTo>
                <a:cubicBezTo>
                  <a:pt x="13821696" y="2898301"/>
                  <a:pt x="13815285" y="2889979"/>
                  <a:pt x="13809213" y="2881995"/>
                </a:cubicBezTo>
                <a:cubicBezTo>
                  <a:pt x="13810450" y="2882669"/>
                  <a:pt x="13811686" y="2883232"/>
                  <a:pt x="13812923" y="2883907"/>
                </a:cubicBezTo>
                <a:cubicBezTo>
                  <a:pt x="13819109" y="2892004"/>
                  <a:pt x="13825744" y="2900325"/>
                  <a:pt x="13832491" y="2908873"/>
                </a:cubicBezTo>
                <a:close/>
                <a:moveTo>
                  <a:pt x="13798866" y="2868387"/>
                </a:moveTo>
                <a:cubicBezTo>
                  <a:pt x="13793018" y="2860627"/>
                  <a:pt x="13787282" y="2852980"/>
                  <a:pt x="13781885" y="2845670"/>
                </a:cubicBezTo>
                <a:cubicBezTo>
                  <a:pt x="13782784" y="2846120"/>
                  <a:pt x="13783684" y="2846570"/>
                  <a:pt x="13784583" y="2847132"/>
                </a:cubicBezTo>
                <a:cubicBezTo>
                  <a:pt x="13790094" y="2854442"/>
                  <a:pt x="13795942" y="2861977"/>
                  <a:pt x="13802128" y="2870074"/>
                </a:cubicBezTo>
                <a:cubicBezTo>
                  <a:pt x="13801002" y="2869512"/>
                  <a:pt x="13799878" y="2868949"/>
                  <a:pt x="13798866" y="2868387"/>
                </a:cubicBezTo>
                <a:close/>
                <a:moveTo>
                  <a:pt x="13787057" y="2862539"/>
                </a:moveTo>
                <a:cubicBezTo>
                  <a:pt x="13785483" y="2861752"/>
                  <a:pt x="13784021" y="2861077"/>
                  <a:pt x="13782447" y="2860290"/>
                </a:cubicBezTo>
                <a:cubicBezTo>
                  <a:pt x="13776599" y="2852305"/>
                  <a:pt x="13771089" y="2844658"/>
                  <a:pt x="13765578" y="2837236"/>
                </a:cubicBezTo>
                <a:cubicBezTo>
                  <a:pt x="13766928" y="2837911"/>
                  <a:pt x="13768277" y="2838698"/>
                  <a:pt x="13769627" y="2839373"/>
                </a:cubicBezTo>
                <a:cubicBezTo>
                  <a:pt x="13775250" y="2846795"/>
                  <a:pt x="13780985" y="2854442"/>
                  <a:pt x="13787057" y="2862539"/>
                </a:cubicBezTo>
                <a:close/>
                <a:moveTo>
                  <a:pt x="13771314" y="2855004"/>
                </a:moveTo>
                <a:cubicBezTo>
                  <a:pt x="13769402" y="2854105"/>
                  <a:pt x="13767489" y="2853205"/>
                  <a:pt x="13765578" y="2852305"/>
                </a:cubicBezTo>
                <a:cubicBezTo>
                  <a:pt x="13759843" y="2844208"/>
                  <a:pt x="13754220" y="2836336"/>
                  <a:pt x="13748933" y="2828801"/>
                </a:cubicBezTo>
                <a:cubicBezTo>
                  <a:pt x="13750733" y="2829701"/>
                  <a:pt x="13752420" y="2830601"/>
                  <a:pt x="13754220" y="2831500"/>
                </a:cubicBezTo>
                <a:cubicBezTo>
                  <a:pt x="13759730" y="2838923"/>
                  <a:pt x="13765353" y="2846907"/>
                  <a:pt x="13771314" y="2855004"/>
                </a:cubicBezTo>
                <a:close/>
                <a:moveTo>
                  <a:pt x="13755007" y="2847357"/>
                </a:moveTo>
                <a:cubicBezTo>
                  <a:pt x="13752758" y="2846345"/>
                  <a:pt x="13750508" y="2845333"/>
                  <a:pt x="13748372" y="2844321"/>
                </a:cubicBezTo>
                <a:cubicBezTo>
                  <a:pt x="13742749" y="2836111"/>
                  <a:pt x="13737126" y="2828127"/>
                  <a:pt x="13731841" y="2820367"/>
                </a:cubicBezTo>
                <a:cubicBezTo>
                  <a:pt x="13733977" y="2821379"/>
                  <a:pt x="13736114" y="2822391"/>
                  <a:pt x="13738138" y="2823403"/>
                </a:cubicBezTo>
                <a:cubicBezTo>
                  <a:pt x="13743536" y="2831051"/>
                  <a:pt x="13749158" y="2839148"/>
                  <a:pt x="13755007" y="2847357"/>
                </a:cubicBezTo>
                <a:close/>
                <a:moveTo>
                  <a:pt x="13724193" y="2809121"/>
                </a:moveTo>
                <a:cubicBezTo>
                  <a:pt x="13718120" y="2800237"/>
                  <a:pt x="13712273" y="2791577"/>
                  <a:pt x="13706761" y="2783255"/>
                </a:cubicBezTo>
                <a:cubicBezTo>
                  <a:pt x="13708673" y="2784155"/>
                  <a:pt x="13710473" y="2785167"/>
                  <a:pt x="13712384" y="2786067"/>
                </a:cubicBezTo>
                <a:cubicBezTo>
                  <a:pt x="13718007" y="2794276"/>
                  <a:pt x="13723968" y="2802936"/>
                  <a:pt x="13730266" y="2811932"/>
                </a:cubicBezTo>
                <a:cubicBezTo>
                  <a:pt x="13728129" y="2811033"/>
                  <a:pt x="13726105" y="2810021"/>
                  <a:pt x="13724193" y="2809121"/>
                </a:cubicBezTo>
                <a:close/>
                <a:moveTo>
                  <a:pt x="13713959" y="2804285"/>
                </a:moveTo>
                <a:cubicBezTo>
                  <a:pt x="13711597" y="2803161"/>
                  <a:pt x="13709349" y="2802149"/>
                  <a:pt x="13706986" y="2801024"/>
                </a:cubicBezTo>
                <a:cubicBezTo>
                  <a:pt x="13701027" y="2791915"/>
                  <a:pt x="13695291" y="2783255"/>
                  <a:pt x="13689781" y="2774821"/>
                </a:cubicBezTo>
                <a:cubicBezTo>
                  <a:pt x="13692030" y="2775946"/>
                  <a:pt x="13694166" y="2776958"/>
                  <a:pt x="13696416" y="2778082"/>
                </a:cubicBezTo>
                <a:cubicBezTo>
                  <a:pt x="13701926" y="2786404"/>
                  <a:pt x="13707774" y="2795176"/>
                  <a:pt x="13713959" y="2804285"/>
                </a:cubicBezTo>
                <a:close/>
                <a:moveTo>
                  <a:pt x="13682471" y="2763463"/>
                </a:moveTo>
                <a:cubicBezTo>
                  <a:pt x="13676961" y="2754916"/>
                  <a:pt x="13671674" y="2746706"/>
                  <a:pt x="13666614" y="2738834"/>
                </a:cubicBezTo>
                <a:cubicBezTo>
                  <a:pt x="13668639" y="2739846"/>
                  <a:pt x="13670662" y="2740971"/>
                  <a:pt x="13672687" y="2741983"/>
                </a:cubicBezTo>
                <a:cubicBezTo>
                  <a:pt x="13677635" y="2749630"/>
                  <a:pt x="13683032" y="2757840"/>
                  <a:pt x="13688768" y="2766499"/>
                </a:cubicBezTo>
                <a:cubicBezTo>
                  <a:pt x="13686632" y="2765487"/>
                  <a:pt x="13684494" y="2764475"/>
                  <a:pt x="13682471" y="2763463"/>
                </a:cubicBezTo>
                <a:close/>
                <a:moveTo>
                  <a:pt x="13658855" y="2726576"/>
                </a:moveTo>
                <a:cubicBezTo>
                  <a:pt x="13653343" y="2717804"/>
                  <a:pt x="13648283" y="2709707"/>
                  <a:pt x="13643559" y="2702060"/>
                </a:cubicBezTo>
                <a:cubicBezTo>
                  <a:pt x="13645359" y="2703072"/>
                  <a:pt x="13647159" y="2703972"/>
                  <a:pt x="13648958" y="2704984"/>
                </a:cubicBezTo>
                <a:cubicBezTo>
                  <a:pt x="13653568" y="2712181"/>
                  <a:pt x="13658742" y="2720391"/>
                  <a:pt x="13664589" y="2729387"/>
                </a:cubicBezTo>
                <a:cubicBezTo>
                  <a:pt x="13662678" y="2728600"/>
                  <a:pt x="13660766" y="2727588"/>
                  <a:pt x="13658855" y="2726576"/>
                </a:cubicBezTo>
                <a:close/>
                <a:moveTo>
                  <a:pt x="13633101" y="2713981"/>
                </a:moveTo>
                <a:cubicBezTo>
                  <a:pt x="13630627" y="2712743"/>
                  <a:pt x="13628152" y="2711619"/>
                  <a:pt x="13625678" y="2710494"/>
                </a:cubicBezTo>
                <a:cubicBezTo>
                  <a:pt x="13620393" y="2701610"/>
                  <a:pt x="13615332" y="2693175"/>
                  <a:pt x="13610609" y="2685078"/>
                </a:cubicBezTo>
                <a:cubicBezTo>
                  <a:pt x="13612970" y="2686315"/>
                  <a:pt x="13615444" y="2687440"/>
                  <a:pt x="13617807" y="2688677"/>
                </a:cubicBezTo>
                <a:cubicBezTo>
                  <a:pt x="13622529" y="2696549"/>
                  <a:pt x="13627703" y="2704984"/>
                  <a:pt x="13633101" y="2713981"/>
                </a:cubicBezTo>
                <a:close/>
                <a:moveTo>
                  <a:pt x="13604198" y="2674282"/>
                </a:moveTo>
                <a:cubicBezTo>
                  <a:pt x="13599026" y="2665398"/>
                  <a:pt x="13594191" y="2657189"/>
                  <a:pt x="13589805" y="2649541"/>
                </a:cubicBezTo>
                <a:cubicBezTo>
                  <a:pt x="13592053" y="2650778"/>
                  <a:pt x="13594302" y="2651903"/>
                  <a:pt x="13596664" y="2653140"/>
                </a:cubicBezTo>
                <a:cubicBezTo>
                  <a:pt x="13600825" y="2660337"/>
                  <a:pt x="13605660" y="2668434"/>
                  <a:pt x="13611171" y="2677769"/>
                </a:cubicBezTo>
                <a:cubicBezTo>
                  <a:pt x="13608922" y="2676644"/>
                  <a:pt x="13606561" y="2675407"/>
                  <a:pt x="13604198" y="2674282"/>
                </a:cubicBezTo>
                <a:close/>
                <a:moveTo>
                  <a:pt x="13595202" y="2669896"/>
                </a:moveTo>
                <a:cubicBezTo>
                  <a:pt x="13592616" y="2668659"/>
                  <a:pt x="13590028" y="2667422"/>
                  <a:pt x="13587442" y="2666185"/>
                </a:cubicBezTo>
                <a:cubicBezTo>
                  <a:pt x="13582382" y="2657301"/>
                  <a:pt x="13577546" y="2648754"/>
                  <a:pt x="13573159" y="2640994"/>
                </a:cubicBezTo>
                <a:cubicBezTo>
                  <a:pt x="13575635" y="2642231"/>
                  <a:pt x="13578221" y="2643581"/>
                  <a:pt x="13580807" y="2644931"/>
                </a:cubicBezTo>
                <a:cubicBezTo>
                  <a:pt x="13585081" y="2652353"/>
                  <a:pt x="13589917" y="2660787"/>
                  <a:pt x="13595202" y="2669896"/>
                </a:cubicBezTo>
                <a:close/>
                <a:moveTo>
                  <a:pt x="13567088" y="2629973"/>
                </a:moveTo>
                <a:cubicBezTo>
                  <a:pt x="13562139" y="2621089"/>
                  <a:pt x="13557753" y="2612992"/>
                  <a:pt x="13553817" y="2606020"/>
                </a:cubicBezTo>
                <a:cubicBezTo>
                  <a:pt x="13556291" y="2607369"/>
                  <a:pt x="13558653" y="2608606"/>
                  <a:pt x="13561127" y="2609956"/>
                </a:cubicBezTo>
                <a:cubicBezTo>
                  <a:pt x="13564389" y="2615804"/>
                  <a:pt x="13568775" y="2623788"/>
                  <a:pt x="13574398" y="2633685"/>
                </a:cubicBezTo>
                <a:cubicBezTo>
                  <a:pt x="13572035" y="2632335"/>
                  <a:pt x="13569561" y="2631098"/>
                  <a:pt x="13567088" y="2629973"/>
                </a:cubicBezTo>
                <a:close/>
                <a:moveTo>
                  <a:pt x="13547632" y="2594549"/>
                </a:moveTo>
                <a:cubicBezTo>
                  <a:pt x="13539984" y="2580491"/>
                  <a:pt x="13535711" y="2572169"/>
                  <a:pt x="13535037" y="2570820"/>
                </a:cubicBezTo>
                <a:cubicBezTo>
                  <a:pt x="13538860" y="2572956"/>
                  <a:pt x="13542796" y="2575206"/>
                  <a:pt x="13546732" y="2577342"/>
                </a:cubicBezTo>
                <a:cubicBezTo>
                  <a:pt x="13549431" y="2584202"/>
                  <a:pt x="13552130" y="2591175"/>
                  <a:pt x="13554717" y="2598035"/>
                </a:cubicBezTo>
                <a:cubicBezTo>
                  <a:pt x="13554717" y="2598035"/>
                  <a:pt x="13554830" y="2598147"/>
                  <a:pt x="13554830" y="2598260"/>
                </a:cubicBezTo>
                <a:cubicBezTo>
                  <a:pt x="13552467" y="2597023"/>
                  <a:pt x="13550106" y="2595786"/>
                  <a:pt x="13547632" y="2594549"/>
                </a:cubicBezTo>
                <a:close/>
                <a:moveTo>
                  <a:pt x="13531100" y="2574981"/>
                </a:moveTo>
                <a:cubicBezTo>
                  <a:pt x="13531325" y="2575318"/>
                  <a:pt x="13534024" y="2580716"/>
                  <a:pt x="13539085" y="2590163"/>
                </a:cubicBezTo>
                <a:cubicBezTo>
                  <a:pt x="13536499" y="2588813"/>
                  <a:pt x="13533911" y="2587576"/>
                  <a:pt x="13531325" y="2586227"/>
                </a:cubicBezTo>
                <a:cubicBezTo>
                  <a:pt x="13526152" y="2576330"/>
                  <a:pt x="13521879" y="2568233"/>
                  <a:pt x="13518617" y="2561935"/>
                </a:cubicBezTo>
                <a:cubicBezTo>
                  <a:pt x="13521766" y="2563622"/>
                  <a:pt x="13524915" y="2565309"/>
                  <a:pt x="13528065" y="2566996"/>
                </a:cubicBezTo>
                <a:cubicBezTo>
                  <a:pt x="13529076" y="2569583"/>
                  <a:pt x="13530088" y="2572282"/>
                  <a:pt x="13531100" y="2574981"/>
                </a:cubicBezTo>
                <a:close/>
                <a:moveTo>
                  <a:pt x="13513219" y="2551252"/>
                </a:moveTo>
                <a:cubicBezTo>
                  <a:pt x="13511982" y="2548890"/>
                  <a:pt x="13511307" y="2547541"/>
                  <a:pt x="13511307" y="2547316"/>
                </a:cubicBezTo>
                <a:cubicBezTo>
                  <a:pt x="13509058" y="2541243"/>
                  <a:pt x="13506697" y="2535395"/>
                  <a:pt x="13504334" y="2529322"/>
                </a:cubicBezTo>
                <a:cubicBezTo>
                  <a:pt x="13508272" y="2531572"/>
                  <a:pt x="13512095" y="2533821"/>
                  <a:pt x="13516031" y="2536070"/>
                </a:cubicBezTo>
                <a:cubicBezTo>
                  <a:pt x="13518842" y="2543042"/>
                  <a:pt x="13521541" y="2550127"/>
                  <a:pt x="13524240" y="2557100"/>
                </a:cubicBezTo>
                <a:cubicBezTo>
                  <a:pt x="13520642" y="2555188"/>
                  <a:pt x="13516930" y="2553164"/>
                  <a:pt x="13513219" y="2551252"/>
                </a:cubicBezTo>
                <a:close/>
                <a:moveTo>
                  <a:pt x="13505796" y="2547316"/>
                </a:moveTo>
                <a:cubicBezTo>
                  <a:pt x="13502761" y="2545741"/>
                  <a:pt x="13499725" y="2544279"/>
                  <a:pt x="13496801" y="2542705"/>
                </a:cubicBezTo>
                <a:cubicBezTo>
                  <a:pt x="13491065" y="2531122"/>
                  <a:pt x="13487803" y="2524487"/>
                  <a:pt x="13487691" y="2524149"/>
                </a:cubicBezTo>
                <a:cubicBezTo>
                  <a:pt x="13487017" y="2522462"/>
                  <a:pt x="13486341" y="2520775"/>
                  <a:pt x="13485780" y="2519089"/>
                </a:cubicBezTo>
                <a:cubicBezTo>
                  <a:pt x="13489603" y="2521225"/>
                  <a:pt x="13493539" y="2523362"/>
                  <a:pt x="13497475" y="2525499"/>
                </a:cubicBezTo>
                <a:cubicBezTo>
                  <a:pt x="13500173" y="2532809"/>
                  <a:pt x="13502985" y="2540006"/>
                  <a:pt x="13505796" y="2547316"/>
                </a:cubicBezTo>
                <a:close/>
                <a:moveTo>
                  <a:pt x="13481731" y="2508967"/>
                </a:moveTo>
                <a:cubicBezTo>
                  <a:pt x="13479031" y="2501770"/>
                  <a:pt x="13476220" y="2494572"/>
                  <a:pt x="13473408" y="2487487"/>
                </a:cubicBezTo>
                <a:cubicBezTo>
                  <a:pt x="13477233" y="2489624"/>
                  <a:pt x="13481056" y="2491873"/>
                  <a:pt x="13484767" y="2494123"/>
                </a:cubicBezTo>
                <a:cubicBezTo>
                  <a:pt x="13487578" y="2501095"/>
                  <a:pt x="13490502" y="2508180"/>
                  <a:pt x="13493201" y="2515265"/>
                </a:cubicBezTo>
                <a:cubicBezTo>
                  <a:pt x="13489490" y="2513128"/>
                  <a:pt x="13485667" y="2510991"/>
                  <a:pt x="13481731" y="2508967"/>
                </a:cubicBezTo>
                <a:close/>
                <a:moveTo>
                  <a:pt x="13474983" y="2505368"/>
                </a:moveTo>
                <a:cubicBezTo>
                  <a:pt x="13471159" y="2503344"/>
                  <a:pt x="13467224" y="2501320"/>
                  <a:pt x="13463400" y="2499408"/>
                </a:cubicBezTo>
                <a:cubicBezTo>
                  <a:pt x="13460589" y="2491761"/>
                  <a:pt x="13457665" y="2484339"/>
                  <a:pt x="13454741" y="2476804"/>
                </a:cubicBezTo>
                <a:cubicBezTo>
                  <a:pt x="13458677" y="2478940"/>
                  <a:pt x="13462500" y="2481077"/>
                  <a:pt x="13466436" y="2483327"/>
                </a:cubicBezTo>
                <a:cubicBezTo>
                  <a:pt x="13469247" y="2490636"/>
                  <a:pt x="13472171" y="2497946"/>
                  <a:pt x="13474983" y="2505368"/>
                </a:cubicBezTo>
                <a:close/>
                <a:moveTo>
                  <a:pt x="13450805" y="2466682"/>
                </a:moveTo>
                <a:cubicBezTo>
                  <a:pt x="13447994" y="2459598"/>
                  <a:pt x="13445293" y="2452513"/>
                  <a:pt x="13442482" y="2445428"/>
                </a:cubicBezTo>
                <a:cubicBezTo>
                  <a:pt x="13446306" y="2447677"/>
                  <a:pt x="13450242" y="2450039"/>
                  <a:pt x="13454065" y="2452288"/>
                </a:cubicBezTo>
                <a:cubicBezTo>
                  <a:pt x="13456877" y="2459148"/>
                  <a:pt x="13459576" y="2466008"/>
                  <a:pt x="13462387" y="2472980"/>
                </a:cubicBezTo>
                <a:cubicBezTo>
                  <a:pt x="13458564" y="2470844"/>
                  <a:pt x="13454628" y="2468819"/>
                  <a:pt x="13450805" y="2466682"/>
                </a:cubicBezTo>
                <a:close/>
                <a:moveTo>
                  <a:pt x="13443944" y="2462971"/>
                </a:moveTo>
                <a:cubicBezTo>
                  <a:pt x="13440121" y="2460947"/>
                  <a:pt x="13436297" y="2458923"/>
                  <a:pt x="13432474" y="2457011"/>
                </a:cubicBezTo>
                <a:cubicBezTo>
                  <a:pt x="13429663" y="2449701"/>
                  <a:pt x="13426851" y="2442279"/>
                  <a:pt x="13423927" y="2434856"/>
                </a:cubicBezTo>
                <a:cubicBezTo>
                  <a:pt x="13427750" y="2436993"/>
                  <a:pt x="13431461" y="2439130"/>
                  <a:pt x="13435286" y="2441267"/>
                </a:cubicBezTo>
                <a:cubicBezTo>
                  <a:pt x="13438097" y="2448464"/>
                  <a:pt x="13441020" y="2455661"/>
                  <a:pt x="13443944" y="2462971"/>
                </a:cubicBezTo>
                <a:close/>
                <a:moveTo>
                  <a:pt x="13419879" y="2424510"/>
                </a:moveTo>
                <a:cubicBezTo>
                  <a:pt x="13417067" y="2417538"/>
                  <a:pt x="13414367" y="2410453"/>
                  <a:pt x="13411444" y="2403255"/>
                </a:cubicBezTo>
                <a:cubicBezTo>
                  <a:pt x="13415155" y="2405392"/>
                  <a:pt x="13418866" y="2407641"/>
                  <a:pt x="13422578" y="2410003"/>
                </a:cubicBezTo>
                <a:cubicBezTo>
                  <a:pt x="13425389" y="2416863"/>
                  <a:pt x="13428201" y="2423835"/>
                  <a:pt x="13431012" y="2430808"/>
                </a:cubicBezTo>
                <a:cubicBezTo>
                  <a:pt x="13427300" y="2428671"/>
                  <a:pt x="13423589" y="2426535"/>
                  <a:pt x="13419879" y="2424510"/>
                </a:cubicBezTo>
                <a:close/>
                <a:moveTo>
                  <a:pt x="13407282" y="2393022"/>
                </a:moveTo>
                <a:cubicBezTo>
                  <a:pt x="13404471" y="2386049"/>
                  <a:pt x="13401548" y="2378964"/>
                  <a:pt x="13398624" y="2371767"/>
                </a:cubicBezTo>
                <a:cubicBezTo>
                  <a:pt x="13402334" y="2374016"/>
                  <a:pt x="13405933" y="2376378"/>
                  <a:pt x="13409645" y="2378739"/>
                </a:cubicBezTo>
                <a:cubicBezTo>
                  <a:pt x="13412569" y="2385599"/>
                  <a:pt x="13415380" y="2392572"/>
                  <a:pt x="13418192" y="2399432"/>
                </a:cubicBezTo>
                <a:cubicBezTo>
                  <a:pt x="13414592" y="2397295"/>
                  <a:pt x="13410881" y="2395046"/>
                  <a:pt x="13407282" y="2393022"/>
                </a:cubicBezTo>
                <a:close/>
                <a:moveTo>
                  <a:pt x="13399973" y="2388748"/>
                </a:moveTo>
                <a:cubicBezTo>
                  <a:pt x="13396261" y="2386611"/>
                  <a:pt x="13392551" y="2384587"/>
                  <a:pt x="13388840" y="2382563"/>
                </a:cubicBezTo>
                <a:cubicBezTo>
                  <a:pt x="13385916" y="2375141"/>
                  <a:pt x="13382992" y="2367831"/>
                  <a:pt x="13380068" y="2360521"/>
                </a:cubicBezTo>
                <a:cubicBezTo>
                  <a:pt x="13383666" y="2362658"/>
                  <a:pt x="13387378" y="2364907"/>
                  <a:pt x="13391089" y="2367156"/>
                </a:cubicBezTo>
                <a:cubicBezTo>
                  <a:pt x="13394125" y="2374353"/>
                  <a:pt x="13397049" y="2381663"/>
                  <a:pt x="13399973" y="2388748"/>
                </a:cubicBezTo>
                <a:close/>
                <a:moveTo>
                  <a:pt x="13381755" y="2378739"/>
                </a:moveTo>
                <a:cubicBezTo>
                  <a:pt x="13311580" y="2341065"/>
                  <a:pt x="13247365" y="2319586"/>
                  <a:pt x="13200245" y="2319586"/>
                </a:cubicBezTo>
                <a:cubicBezTo>
                  <a:pt x="13035492" y="2319586"/>
                  <a:pt x="12739050" y="2609393"/>
                  <a:pt x="12670000" y="2798550"/>
                </a:cubicBezTo>
                <a:cubicBezTo>
                  <a:pt x="12573623" y="3062717"/>
                  <a:pt x="12411343" y="3339817"/>
                  <a:pt x="12239618" y="3633335"/>
                </a:cubicBezTo>
                <a:lnTo>
                  <a:pt x="12225673" y="3633335"/>
                </a:lnTo>
                <a:cubicBezTo>
                  <a:pt x="12227585" y="3629737"/>
                  <a:pt x="12229609" y="3626251"/>
                  <a:pt x="12231634" y="3622652"/>
                </a:cubicBezTo>
                <a:cubicBezTo>
                  <a:pt x="12396387" y="3325647"/>
                  <a:pt x="12551917" y="3045173"/>
                  <a:pt x="12649644" y="2777070"/>
                </a:cubicBezTo>
                <a:cubicBezTo>
                  <a:pt x="12721843" y="2579254"/>
                  <a:pt x="13011538" y="2287422"/>
                  <a:pt x="13176066" y="2287422"/>
                </a:cubicBezTo>
                <a:cubicBezTo>
                  <a:pt x="13227123" y="2287422"/>
                  <a:pt x="13297185" y="2312501"/>
                  <a:pt x="13372758" y="2356247"/>
                </a:cubicBezTo>
                <a:cubicBezTo>
                  <a:pt x="13375794" y="2363670"/>
                  <a:pt x="13378831" y="2371205"/>
                  <a:pt x="13381755" y="2378739"/>
                </a:cubicBezTo>
                <a:close/>
                <a:moveTo>
                  <a:pt x="13176066" y="2279775"/>
                </a:moveTo>
                <a:cubicBezTo>
                  <a:pt x="13010302" y="2279775"/>
                  <a:pt x="12718358" y="2573856"/>
                  <a:pt x="12645596" y="2773134"/>
                </a:cubicBezTo>
                <a:cubicBezTo>
                  <a:pt x="12547982" y="3040450"/>
                  <a:pt x="12392675" y="3320698"/>
                  <a:pt x="12228034" y="3617479"/>
                </a:cubicBezTo>
                <a:cubicBezTo>
                  <a:pt x="12225110" y="3622764"/>
                  <a:pt x="12222187" y="3627937"/>
                  <a:pt x="12219263" y="3633223"/>
                </a:cubicBezTo>
                <a:lnTo>
                  <a:pt x="12205093" y="3633223"/>
                </a:lnTo>
                <a:cubicBezTo>
                  <a:pt x="12210491" y="3622989"/>
                  <a:pt x="12215889" y="3612755"/>
                  <a:pt x="12221287" y="3602521"/>
                </a:cubicBezTo>
                <a:cubicBezTo>
                  <a:pt x="12378280" y="3303830"/>
                  <a:pt x="12526614" y="3021557"/>
                  <a:pt x="12625016" y="2751767"/>
                </a:cubicBezTo>
                <a:cubicBezTo>
                  <a:pt x="12701039" y="2543492"/>
                  <a:pt x="12986235" y="2247612"/>
                  <a:pt x="13151662" y="2247612"/>
                </a:cubicBezTo>
                <a:cubicBezTo>
                  <a:pt x="13206993" y="2247612"/>
                  <a:pt x="13280654" y="2275389"/>
                  <a:pt x="13359376" y="2323859"/>
                </a:cubicBezTo>
                <a:cubicBezTo>
                  <a:pt x="13362411" y="2331169"/>
                  <a:pt x="13365335" y="2338591"/>
                  <a:pt x="13368372" y="2345901"/>
                </a:cubicBezTo>
                <a:cubicBezTo>
                  <a:pt x="13294599" y="2303841"/>
                  <a:pt x="13226223" y="2279775"/>
                  <a:pt x="13176066" y="2279775"/>
                </a:cubicBezTo>
                <a:close/>
                <a:moveTo>
                  <a:pt x="12215102" y="3640870"/>
                </a:moveTo>
                <a:cubicBezTo>
                  <a:pt x="12212515" y="3645481"/>
                  <a:pt x="12210041" y="3649979"/>
                  <a:pt x="12207455" y="3654590"/>
                </a:cubicBezTo>
                <a:cubicBezTo>
                  <a:pt x="12202731" y="3654815"/>
                  <a:pt x="12198121" y="3654927"/>
                  <a:pt x="12193622" y="3655152"/>
                </a:cubicBezTo>
                <a:cubicBezTo>
                  <a:pt x="12196096" y="3650429"/>
                  <a:pt x="12198570" y="3645594"/>
                  <a:pt x="12201156" y="3640870"/>
                </a:cubicBezTo>
                <a:lnTo>
                  <a:pt x="12215102" y="3640870"/>
                </a:lnTo>
                <a:close/>
                <a:moveTo>
                  <a:pt x="12187437" y="3655490"/>
                </a:moveTo>
                <a:cubicBezTo>
                  <a:pt x="12182602" y="3655715"/>
                  <a:pt x="12177990" y="3655940"/>
                  <a:pt x="12173492" y="3656052"/>
                </a:cubicBezTo>
                <a:cubicBezTo>
                  <a:pt x="12175965" y="3650991"/>
                  <a:pt x="12178553" y="3645931"/>
                  <a:pt x="12181027" y="3640870"/>
                </a:cubicBezTo>
                <a:lnTo>
                  <a:pt x="12195084" y="3640870"/>
                </a:lnTo>
                <a:cubicBezTo>
                  <a:pt x="12192611" y="3645706"/>
                  <a:pt x="12190023" y="3650541"/>
                  <a:pt x="12187437" y="3655490"/>
                </a:cubicBezTo>
                <a:close/>
                <a:moveTo>
                  <a:pt x="12183388" y="3663249"/>
                </a:moveTo>
                <a:cubicBezTo>
                  <a:pt x="12180914" y="3668085"/>
                  <a:pt x="12178328" y="3672921"/>
                  <a:pt x="12175853" y="3677757"/>
                </a:cubicBezTo>
                <a:cubicBezTo>
                  <a:pt x="12171130" y="3678207"/>
                  <a:pt x="12166632" y="3678544"/>
                  <a:pt x="12162246" y="3678994"/>
                </a:cubicBezTo>
                <a:cubicBezTo>
                  <a:pt x="12164720" y="3673933"/>
                  <a:pt x="12167195" y="3668985"/>
                  <a:pt x="12169781" y="3663924"/>
                </a:cubicBezTo>
                <a:cubicBezTo>
                  <a:pt x="12174167" y="3663699"/>
                  <a:pt x="12178664" y="3663475"/>
                  <a:pt x="12183388" y="3663249"/>
                </a:cubicBezTo>
                <a:close/>
                <a:moveTo>
                  <a:pt x="12155836" y="3679556"/>
                </a:moveTo>
                <a:cubicBezTo>
                  <a:pt x="12151112" y="3680006"/>
                  <a:pt x="12146501" y="3680456"/>
                  <a:pt x="12142004" y="3680793"/>
                </a:cubicBezTo>
                <a:cubicBezTo>
                  <a:pt x="12144478" y="3675507"/>
                  <a:pt x="12147064" y="3670110"/>
                  <a:pt x="12149538" y="3664824"/>
                </a:cubicBezTo>
                <a:cubicBezTo>
                  <a:pt x="12154036" y="3664599"/>
                  <a:pt x="12158648" y="3664374"/>
                  <a:pt x="12163370" y="3664149"/>
                </a:cubicBezTo>
                <a:cubicBezTo>
                  <a:pt x="12160896" y="3669210"/>
                  <a:pt x="12158423" y="3674383"/>
                  <a:pt x="12155836" y="3679556"/>
                </a:cubicBezTo>
                <a:close/>
                <a:moveTo>
                  <a:pt x="12151900" y="3687428"/>
                </a:moveTo>
                <a:cubicBezTo>
                  <a:pt x="12149425" y="3692489"/>
                  <a:pt x="12146839" y="3697550"/>
                  <a:pt x="12144365" y="3702610"/>
                </a:cubicBezTo>
                <a:cubicBezTo>
                  <a:pt x="12139754" y="3703285"/>
                  <a:pt x="12135255" y="3703847"/>
                  <a:pt x="12130869" y="3704522"/>
                </a:cubicBezTo>
                <a:cubicBezTo>
                  <a:pt x="12133344" y="3699236"/>
                  <a:pt x="12135818" y="3693951"/>
                  <a:pt x="12138292" y="3688665"/>
                </a:cubicBezTo>
                <a:cubicBezTo>
                  <a:pt x="12142791" y="3688328"/>
                  <a:pt x="12147289" y="3687878"/>
                  <a:pt x="12151900" y="3687428"/>
                </a:cubicBezTo>
                <a:close/>
                <a:moveTo>
                  <a:pt x="12124572" y="3705422"/>
                </a:moveTo>
                <a:cubicBezTo>
                  <a:pt x="12119961" y="3706096"/>
                  <a:pt x="12115351" y="3706771"/>
                  <a:pt x="12110965" y="3707446"/>
                </a:cubicBezTo>
                <a:cubicBezTo>
                  <a:pt x="12113439" y="3701823"/>
                  <a:pt x="12115913" y="3696200"/>
                  <a:pt x="12118499" y="3690577"/>
                </a:cubicBezTo>
                <a:cubicBezTo>
                  <a:pt x="12122998" y="3690127"/>
                  <a:pt x="12127496" y="3689677"/>
                  <a:pt x="12132220" y="3689227"/>
                </a:cubicBezTo>
                <a:cubicBezTo>
                  <a:pt x="12129632" y="3694738"/>
                  <a:pt x="12127159" y="3700136"/>
                  <a:pt x="12124572" y="3705422"/>
                </a:cubicBezTo>
                <a:close/>
                <a:moveTo>
                  <a:pt x="12104779" y="3708458"/>
                </a:moveTo>
                <a:cubicBezTo>
                  <a:pt x="12100055" y="3709245"/>
                  <a:pt x="12095446" y="3709920"/>
                  <a:pt x="12091060" y="3710707"/>
                </a:cubicBezTo>
                <a:cubicBezTo>
                  <a:pt x="12093533" y="3704747"/>
                  <a:pt x="12096120" y="3698787"/>
                  <a:pt x="12098593" y="3692714"/>
                </a:cubicBezTo>
                <a:cubicBezTo>
                  <a:pt x="12103092" y="3692264"/>
                  <a:pt x="12107703" y="3691702"/>
                  <a:pt x="12112427" y="3691252"/>
                </a:cubicBezTo>
                <a:cubicBezTo>
                  <a:pt x="12109839" y="3696987"/>
                  <a:pt x="12107366" y="3702723"/>
                  <a:pt x="12104779" y="3708458"/>
                </a:cubicBezTo>
                <a:close/>
                <a:moveTo>
                  <a:pt x="12101069" y="3716893"/>
                </a:moveTo>
                <a:cubicBezTo>
                  <a:pt x="12098482" y="3722628"/>
                  <a:pt x="12096007" y="3728363"/>
                  <a:pt x="12093421" y="3734211"/>
                </a:cubicBezTo>
                <a:cubicBezTo>
                  <a:pt x="12088810" y="3735224"/>
                  <a:pt x="12084312" y="3736236"/>
                  <a:pt x="12079926" y="3737248"/>
                </a:cubicBezTo>
                <a:cubicBezTo>
                  <a:pt x="12082400" y="3731175"/>
                  <a:pt x="12084986" y="3725215"/>
                  <a:pt x="12087573" y="3719142"/>
                </a:cubicBezTo>
                <a:cubicBezTo>
                  <a:pt x="12091846" y="3718355"/>
                  <a:pt x="12096457" y="3717567"/>
                  <a:pt x="12101069" y="3716893"/>
                </a:cubicBezTo>
                <a:close/>
                <a:moveTo>
                  <a:pt x="12073628" y="3738597"/>
                </a:moveTo>
                <a:cubicBezTo>
                  <a:pt x="12068905" y="3739722"/>
                  <a:pt x="12064294" y="3740847"/>
                  <a:pt x="12059908" y="3741971"/>
                </a:cubicBezTo>
                <a:cubicBezTo>
                  <a:pt x="12062494" y="3735561"/>
                  <a:pt x="12065081" y="3729038"/>
                  <a:pt x="12067556" y="3722628"/>
                </a:cubicBezTo>
                <a:cubicBezTo>
                  <a:pt x="12071941" y="3721841"/>
                  <a:pt x="12076552" y="3720941"/>
                  <a:pt x="12081276" y="3720154"/>
                </a:cubicBezTo>
                <a:cubicBezTo>
                  <a:pt x="12078802" y="3726227"/>
                  <a:pt x="12076214" y="3732412"/>
                  <a:pt x="12073628" y="3738597"/>
                </a:cubicBezTo>
                <a:close/>
                <a:moveTo>
                  <a:pt x="12070142" y="3746919"/>
                </a:moveTo>
                <a:cubicBezTo>
                  <a:pt x="12067556" y="3752992"/>
                  <a:pt x="12065081" y="3759065"/>
                  <a:pt x="12062494" y="3765137"/>
                </a:cubicBezTo>
                <a:cubicBezTo>
                  <a:pt x="12057883" y="3766487"/>
                  <a:pt x="12053386" y="3767837"/>
                  <a:pt x="12049112" y="3769299"/>
                </a:cubicBezTo>
                <a:cubicBezTo>
                  <a:pt x="12051586" y="3762888"/>
                  <a:pt x="12054173" y="3756591"/>
                  <a:pt x="12056646" y="3750293"/>
                </a:cubicBezTo>
                <a:cubicBezTo>
                  <a:pt x="12061032" y="3749056"/>
                  <a:pt x="12065531" y="3748044"/>
                  <a:pt x="12070142" y="3746919"/>
                </a:cubicBezTo>
                <a:close/>
                <a:moveTo>
                  <a:pt x="12058896" y="3773684"/>
                </a:moveTo>
                <a:cubicBezTo>
                  <a:pt x="12056310" y="3779757"/>
                  <a:pt x="12053835" y="3785943"/>
                  <a:pt x="12051249" y="3792015"/>
                </a:cubicBezTo>
                <a:cubicBezTo>
                  <a:pt x="12046750" y="3793702"/>
                  <a:pt x="12042364" y="3795277"/>
                  <a:pt x="12038090" y="3796964"/>
                </a:cubicBezTo>
                <a:cubicBezTo>
                  <a:pt x="12040565" y="3790553"/>
                  <a:pt x="12043152" y="3784143"/>
                  <a:pt x="12045626" y="3777733"/>
                </a:cubicBezTo>
                <a:cubicBezTo>
                  <a:pt x="12050012" y="3776496"/>
                  <a:pt x="12054398" y="3775034"/>
                  <a:pt x="12058896" y="3773684"/>
                </a:cubicBezTo>
                <a:close/>
                <a:moveTo>
                  <a:pt x="12047538" y="3801012"/>
                </a:moveTo>
                <a:cubicBezTo>
                  <a:pt x="12045064" y="3806972"/>
                  <a:pt x="12042589" y="3812933"/>
                  <a:pt x="12040115" y="3819006"/>
                </a:cubicBezTo>
                <a:cubicBezTo>
                  <a:pt x="12035729" y="3820918"/>
                  <a:pt x="12031456" y="3822829"/>
                  <a:pt x="12027295" y="3824741"/>
                </a:cubicBezTo>
                <a:cubicBezTo>
                  <a:pt x="12029768" y="3818443"/>
                  <a:pt x="12032244" y="3812258"/>
                  <a:pt x="12034717" y="3805960"/>
                </a:cubicBezTo>
                <a:cubicBezTo>
                  <a:pt x="12038766" y="3804386"/>
                  <a:pt x="12043039" y="3802699"/>
                  <a:pt x="12047538" y="3801012"/>
                </a:cubicBezTo>
                <a:close/>
                <a:moveTo>
                  <a:pt x="12036067" y="3828677"/>
                </a:moveTo>
                <a:cubicBezTo>
                  <a:pt x="12033706" y="3834525"/>
                  <a:pt x="12031230" y="3840261"/>
                  <a:pt x="12028869" y="3846108"/>
                </a:cubicBezTo>
                <a:cubicBezTo>
                  <a:pt x="12024596" y="3848245"/>
                  <a:pt x="12020435" y="3850382"/>
                  <a:pt x="12016386" y="3852631"/>
                </a:cubicBezTo>
                <a:cubicBezTo>
                  <a:pt x="12018748" y="3846558"/>
                  <a:pt x="12021110" y="3840485"/>
                  <a:pt x="12023471" y="3834412"/>
                </a:cubicBezTo>
                <a:cubicBezTo>
                  <a:pt x="12027520" y="3832501"/>
                  <a:pt x="12031681" y="3830589"/>
                  <a:pt x="12036067" y="3828677"/>
                </a:cubicBezTo>
                <a:close/>
                <a:moveTo>
                  <a:pt x="12024596" y="3856567"/>
                </a:moveTo>
                <a:cubicBezTo>
                  <a:pt x="12022235" y="3862190"/>
                  <a:pt x="12019985" y="3867813"/>
                  <a:pt x="12017623" y="3873436"/>
                </a:cubicBezTo>
                <a:cubicBezTo>
                  <a:pt x="12013350" y="3875798"/>
                  <a:pt x="12009414" y="3878271"/>
                  <a:pt x="12005478" y="3880633"/>
                </a:cubicBezTo>
                <a:cubicBezTo>
                  <a:pt x="12007727" y="3874785"/>
                  <a:pt x="12010088" y="3868825"/>
                  <a:pt x="12012338" y="3862977"/>
                </a:cubicBezTo>
                <a:cubicBezTo>
                  <a:pt x="12016274" y="3860840"/>
                  <a:pt x="12020322" y="3858704"/>
                  <a:pt x="12024596" y="3856567"/>
                </a:cubicBezTo>
                <a:close/>
                <a:moveTo>
                  <a:pt x="12013350" y="3883894"/>
                </a:moveTo>
                <a:cubicBezTo>
                  <a:pt x="12010989" y="3889630"/>
                  <a:pt x="12008626" y="3895366"/>
                  <a:pt x="12006265" y="3901101"/>
                </a:cubicBezTo>
                <a:cubicBezTo>
                  <a:pt x="12002216" y="3903687"/>
                  <a:pt x="11998281" y="3906386"/>
                  <a:pt x="11994457" y="3908973"/>
                </a:cubicBezTo>
                <a:cubicBezTo>
                  <a:pt x="11996706" y="3903013"/>
                  <a:pt x="11999067" y="3897052"/>
                  <a:pt x="12001317" y="3891092"/>
                </a:cubicBezTo>
                <a:cubicBezTo>
                  <a:pt x="12005140" y="3888730"/>
                  <a:pt x="12009189" y="3886256"/>
                  <a:pt x="12013350" y="3883894"/>
                </a:cubicBezTo>
                <a:close/>
                <a:moveTo>
                  <a:pt x="12001654" y="3912347"/>
                </a:moveTo>
                <a:cubicBezTo>
                  <a:pt x="11999180" y="3918307"/>
                  <a:pt x="11996819" y="3924268"/>
                  <a:pt x="11994345" y="3930228"/>
                </a:cubicBezTo>
                <a:cubicBezTo>
                  <a:pt x="11990408" y="3933039"/>
                  <a:pt x="11986584" y="3935963"/>
                  <a:pt x="11982874" y="3938775"/>
                </a:cubicBezTo>
                <a:cubicBezTo>
                  <a:pt x="11985235" y="3932590"/>
                  <a:pt x="11987596" y="3926517"/>
                  <a:pt x="11989959" y="3920332"/>
                </a:cubicBezTo>
                <a:cubicBezTo>
                  <a:pt x="11993782" y="3917632"/>
                  <a:pt x="11997718" y="3914933"/>
                  <a:pt x="12001654" y="3912347"/>
                </a:cubicBezTo>
                <a:close/>
                <a:moveTo>
                  <a:pt x="11975113" y="3944848"/>
                </a:moveTo>
                <a:cubicBezTo>
                  <a:pt x="11970952" y="3948221"/>
                  <a:pt x="11966904" y="3951595"/>
                  <a:pt x="11963081" y="3954969"/>
                </a:cubicBezTo>
                <a:cubicBezTo>
                  <a:pt x="11965442" y="3948446"/>
                  <a:pt x="11967803" y="3942036"/>
                  <a:pt x="11970166" y="3935514"/>
                </a:cubicBezTo>
                <a:cubicBezTo>
                  <a:pt x="11973989" y="3932252"/>
                  <a:pt x="11978037" y="3928991"/>
                  <a:pt x="11982423" y="3925729"/>
                </a:cubicBezTo>
                <a:cubicBezTo>
                  <a:pt x="11979950" y="3932252"/>
                  <a:pt x="11977476" y="3938550"/>
                  <a:pt x="11975113" y="3944848"/>
                </a:cubicBezTo>
                <a:close/>
                <a:moveTo>
                  <a:pt x="11954872" y="3962616"/>
                </a:moveTo>
                <a:cubicBezTo>
                  <a:pt x="11950373" y="3966889"/>
                  <a:pt x="11946212" y="3971276"/>
                  <a:pt x="11942389" y="3975549"/>
                </a:cubicBezTo>
                <a:cubicBezTo>
                  <a:pt x="11944637" y="3969026"/>
                  <a:pt x="11946886" y="3962504"/>
                  <a:pt x="11949023" y="3955981"/>
                </a:cubicBezTo>
                <a:cubicBezTo>
                  <a:pt x="11952847" y="3951483"/>
                  <a:pt x="11957233" y="3947097"/>
                  <a:pt x="11961957" y="3942598"/>
                </a:cubicBezTo>
                <a:cubicBezTo>
                  <a:pt x="11959707" y="3949346"/>
                  <a:pt x="11957345" y="3955981"/>
                  <a:pt x="11954872" y="3962616"/>
                </a:cubicBezTo>
                <a:close/>
                <a:moveTo>
                  <a:pt x="11950148" y="3975661"/>
                </a:moveTo>
                <a:cubicBezTo>
                  <a:pt x="11947899" y="3981959"/>
                  <a:pt x="11945537" y="3988369"/>
                  <a:pt x="11943288" y="3994667"/>
                </a:cubicBezTo>
                <a:cubicBezTo>
                  <a:pt x="11938902" y="3999390"/>
                  <a:pt x="11934741" y="4004226"/>
                  <a:pt x="11931030" y="4008949"/>
                </a:cubicBezTo>
                <a:cubicBezTo>
                  <a:pt x="11933054" y="4002877"/>
                  <a:pt x="11935079" y="3996916"/>
                  <a:pt x="11937215" y="3990843"/>
                </a:cubicBezTo>
                <a:cubicBezTo>
                  <a:pt x="11941039" y="3985783"/>
                  <a:pt x="11945424" y="3980722"/>
                  <a:pt x="11950148" y="3975661"/>
                </a:cubicBezTo>
                <a:close/>
                <a:moveTo>
                  <a:pt x="11921021" y="4023119"/>
                </a:moveTo>
                <a:cubicBezTo>
                  <a:pt x="11920683" y="4023682"/>
                  <a:pt x="11920233" y="4024356"/>
                  <a:pt x="11919897" y="4024919"/>
                </a:cubicBezTo>
                <a:cubicBezTo>
                  <a:pt x="11921246" y="4019970"/>
                  <a:pt x="11923045" y="4014910"/>
                  <a:pt x="11925520" y="4009962"/>
                </a:cubicBezTo>
                <a:cubicBezTo>
                  <a:pt x="11923945" y="4014347"/>
                  <a:pt x="11922483" y="4018733"/>
                  <a:pt x="11921021" y="4023119"/>
                </a:cubicBezTo>
                <a:close/>
                <a:moveTo>
                  <a:pt x="11904714" y="4060456"/>
                </a:moveTo>
                <a:cubicBezTo>
                  <a:pt x="11903139" y="4067541"/>
                  <a:pt x="11899541" y="4074963"/>
                  <a:pt x="11894256" y="4082498"/>
                </a:cubicBezTo>
                <a:cubicBezTo>
                  <a:pt x="11897067" y="4073726"/>
                  <a:pt x="11899766" y="4065067"/>
                  <a:pt x="11902578" y="4056295"/>
                </a:cubicBezTo>
                <a:cubicBezTo>
                  <a:pt x="11904377" y="4054271"/>
                  <a:pt x="11906063" y="4052246"/>
                  <a:pt x="11907638" y="4050222"/>
                </a:cubicBezTo>
                <a:cubicBezTo>
                  <a:pt x="11906513" y="4053708"/>
                  <a:pt x="11905502" y="4057082"/>
                  <a:pt x="11904714" y="4060456"/>
                </a:cubicBezTo>
                <a:close/>
                <a:moveTo>
                  <a:pt x="11885596" y="4093406"/>
                </a:moveTo>
                <a:cubicBezTo>
                  <a:pt x="11882785" y="4096555"/>
                  <a:pt x="11879636" y="4099704"/>
                  <a:pt x="11876263" y="4102965"/>
                </a:cubicBezTo>
                <a:cubicBezTo>
                  <a:pt x="11879187" y="4092957"/>
                  <a:pt x="11882222" y="4083060"/>
                  <a:pt x="11885259" y="4073051"/>
                </a:cubicBezTo>
                <a:cubicBezTo>
                  <a:pt x="11888745" y="4070127"/>
                  <a:pt x="11891893" y="4067316"/>
                  <a:pt x="11894817" y="4064504"/>
                </a:cubicBezTo>
                <a:cubicBezTo>
                  <a:pt x="11891669" y="4074063"/>
                  <a:pt x="11888633" y="4083735"/>
                  <a:pt x="11885596" y="4093406"/>
                </a:cubicBezTo>
                <a:close/>
                <a:moveTo>
                  <a:pt x="11869065" y="4109376"/>
                </a:moveTo>
                <a:cubicBezTo>
                  <a:pt x="11866141" y="4111962"/>
                  <a:pt x="11862992" y="4114549"/>
                  <a:pt x="11859730" y="4117135"/>
                </a:cubicBezTo>
                <a:cubicBezTo>
                  <a:pt x="11862654" y="4106677"/>
                  <a:pt x="11865691" y="4096105"/>
                  <a:pt x="11868615" y="4085646"/>
                </a:cubicBezTo>
                <a:cubicBezTo>
                  <a:pt x="11871989" y="4083285"/>
                  <a:pt x="11875137" y="4080811"/>
                  <a:pt x="11878286" y="4078449"/>
                </a:cubicBezTo>
                <a:cubicBezTo>
                  <a:pt x="11875249" y="4088795"/>
                  <a:pt x="11872102" y="4099142"/>
                  <a:pt x="11869065" y="4109376"/>
                </a:cubicBezTo>
                <a:close/>
                <a:moveTo>
                  <a:pt x="11853208" y="4122196"/>
                </a:moveTo>
                <a:cubicBezTo>
                  <a:pt x="11850396" y="4124333"/>
                  <a:pt x="11847585" y="4126357"/>
                  <a:pt x="11844661" y="4128493"/>
                </a:cubicBezTo>
                <a:cubicBezTo>
                  <a:pt x="11847585" y="4117585"/>
                  <a:pt x="11850396" y="4106789"/>
                  <a:pt x="11853320" y="4095993"/>
                </a:cubicBezTo>
                <a:cubicBezTo>
                  <a:pt x="11856470" y="4093969"/>
                  <a:pt x="11859394" y="4092057"/>
                  <a:pt x="11862318" y="4090033"/>
                </a:cubicBezTo>
                <a:cubicBezTo>
                  <a:pt x="11859281" y="4100829"/>
                  <a:pt x="11856245" y="4111512"/>
                  <a:pt x="11853208" y="4122196"/>
                </a:cubicBezTo>
                <a:close/>
                <a:moveTo>
                  <a:pt x="11838364" y="4132880"/>
                </a:moveTo>
                <a:cubicBezTo>
                  <a:pt x="11835552" y="4134791"/>
                  <a:pt x="11832628" y="4136703"/>
                  <a:pt x="11829704" y="4138727"/>
                </a:cubicBezTo>
                <a:cubicBezTo>
                  <a:pt x="11832516" y="4127706"/>
                  <a:pt x="11835215" y="4116573"/>
                  <a:pt x="11838026" y="4105439"/>
                </a:cubicBezTo>
                <a:cubicBezTo>
                  <a:pt x="11841175" y="4103640"/>
                  <a:pt x="11844211" y="4101728"/>
                  <a:pt x="11847135" y="4099929"/>
                </a:cubicBezTo>
                <a:cubicBezTo>
                  <a:pt x="11844211" y="4110950"/>
                  <a:pt x="11841287" y="4121858"/>
                  <a:pt x="11838364" y="4132880"/>
                </a:cubicBezTo>
                <a:close/>
                <a:moveTo>
                  <a:pt x="11823744" y="4142663"/>
                </a:moveTo>
                <a:cubicBezTo>
                  <a:pt x="11820820" y="4144575"/>
                  <a:pt x="11817783" y="4146487"/>
                  <a:pt x="11814634" y="4148399"/>
                </a:cubicBezTo>
                <a:cubicBezTo>
                  <a:pt x="11817334" y="4137040"/>
                  <a:pt x="11819920" y="4125795"/>
                  <a:pt x="11822619" y="4114436"/>
                </a:cubicBezTo>
                <a:cubicBezTo>
                  <a:pt x="11825880" y="4112637"/>
                  <a:pt x="11829029" y="4110838"/>
                  <a:pt x="11832178" y="4109038"/>
                </a:cubicBezTo>
                <a:cubicBezTo>
                  <a:pt x="11829367" y="4120172"/>
                  <a:pt x="11826555" y="4131417"/>
                  <a:pt x="11823744" y="4142663"/>
                </a:cubicBezTo>
                <a:close/>
                <a:moveTo>
                  <a:pt x="11808787" y="4151885"/>
                </a:moveTo>
                <a:cubicBezTo>
                  <a:pt x="11805863" y="4153685"/>
                  <a:pt x="11802939" y="4155371"/>
                  <a:pt x="11799902" y="4157171"/>
                </a:cubicBezTo>
                <a:cubicBezTo>
                  <a:pt x="11802489" y="4145587"/>
                  <a:pt x="11804962" y="4134116"/>
                  <a:pt x="11807549" y="4122533"/>
                </a:cubicBezTo>
                <a:cubicBezTo>
                  <a:pt x="11810698" y="4120846"/>
                  <a:pt x="11813735" y="4119159"/>
                  <a:pt x="11816771" y="4117585"/>
                </a:cubicBezTo>
                <a:cubicBezTo>
                  <a:pt x="11814185" y="4129056"/>
                  <a:pt x="11811486" y="4140414"/>
                  <a:pt x="11808787" y="4151885"/>
                </a:cubicBezTo>
                <a:close/>
                <a:moveTo>
                  <a:pt x="11794279" y="4160432"/>
                </a:moveTo>
                <a:cubicBezTo>
                  <a:pt x="11791355" y="4162119"/>
                  <a:pt x="11788319" y="4163806"/>
                  <a:pt x="11785282" y="4165493"/>
                </a:cubicBezTo>
                <a:cubicBezTo>
                  <a:pt x="11787757" y="4153797"/>
                  <a:pt x="11790118" y="4141989"/>
                  <a:pt x="11792592" y="4130293"/>
                </a:cubicBezTo>
                <a:cubicBezTo>
                  <a:pt x="11795741" y="4128719"/>
                  <a:pt x="11798891" y="4127032"/>
                  <a:pt x="11802038" y="4125457"/>
                </a:cubicBezTo>
                <a:cubicBezTo>
                  <a:pt x="11799452" y="4137153"/>
                  <a:pt x="11796866" y="4148849"/>
                  <a:pt x="11794279" y="4160432"/>
                </a:cubicBezTo>
                <a:close/>
                <a:moveTo>
                  <a:pt x="11779659" y="4168642"/>
                </a:moveTo>
                <a:cubicBezTo>
                  <a:pt x="11776622" y="4170328"/>
                  <a:pt x="11773587" y="4171903"/>
                  <a:pt x="11770551" y="4173590"/>
                </a:cubicBezTo>
                <a:cubicBezTo>
                  <a:pt x="11772912" y="4161669"/>
                  <a:pt x="11775162" y="4149748"/>
                  <a:pt x="11777523" y="4137828"/>
                </a:cubicBezTo>
                <a:cubicBezTo>
                  <a:pt x="11780785" y="4136253"/>
                  <a:pt x="11783933" y="4134679"/>
                  <a:pt x="11787082" y="4133104"/>
                </a:cubicBezTo>
                <a:cubicBezTo>
                  <a:pt x="11784608" y="4144913"/>
                  <a:pt x="11782134" y="4156833"/>
                  <a:pt x="11779659" y="4168642"/>
                </a:cubicBezTo>
                <a:close/>
                <a:moveTo>
                  <a:pt x="11765153" y="4176514"/>
                </a:moveTo>
                <a:cubicBezTo>
                  <a:pt x="11505597" y="4313827"/>
                  <a:pt x="10968941" y="4468233"/>
                  <a:pt x="10875825" y="4485327"/>
                </a:cubicBezTo>
                <a:cubicBezTo>
                  <a:pt x="10871551" y="4486114"/>
                  <a:pt x="10837026" y="4486564"/>
                  <a:pt x="10831065" y="4486564"/>
                </a:cubicBezTo>
                <a:cubicBezTo>
                  <a:pt x="10782821" y="4486564"/>
                  <a:pt x="10389888" y="4433371"/>
                  <a:pt x="10356825" y="4363534"/>
                </a:cubicBezTo>
                <a:cubicBezTo>
                  <a:pt x="10336470" y="4320687"/>
                  <a:pt x="10210515" y="4272779"/>
                  <a:pt x="10088722" y="4226333"/>
                </a:cubicBezTo>
                <a:cubicBezTo>
                  <a:pt x="9975363" y="4183261"/>
                  <a:pt x="9858180" y="4138615"/>
                  <a:pt x="9849071" y="4105439"/>
                </a:cubicBezTo>
                <a:cubicBezTo>
                  <a:pt x="9826017" y="4021657"/>
                  <a:pt x="9620104" y="3939112"/>
                  <a:pt x="9402158" y="3851619"/>
                </a:cubicBezTo>
                <a:cubicBezTo>
                  <a:pt x="9339405" y="3826428"/>
                  <a:pt x="9276091" y="3801012"/>
                  <a:pt x="9217725" y="3775596"/>
                </a:cubicBezTo>
                <a:cubicBezTo>
                  <a:pt x="9217387" y="3774584"/>
                  <a:pt x="9217162" y="3773572"/>
                  <a:pt x="9216825" y="3772448"/>
                </a:cubicBezTo>
                <a:cubicBezTo>
                  <a:pt x="9274292" y="3794939"/>
                  <a:pt x="9337157" y="3817769"/>
                  <a:pt x="9401146" y="3840935"/>
                </a:cubicBezTo>
                <a:cubicBezTo>
                  <a:pt x="9611669" y="3917070"/>
                  <a:pt x="9829279" y="3995904"/>
                  <a:pt x="9849521" y="4069340"/>
                </a:cubicBezTo>
                <a:cubicBezTo>
                  <a:pt x="9858855" y="4103078"/>
                  <a:pt x="9967716" y="4140639"/>
                  <a:pt x="10093895" y="4184048"/>
                </a:cubicBezTo>
                <a:cubicBezTo>
                  <a:pt x="10216700" y="4226333"/>
                  <a:pt x="10343780" y="4270080"/>
                  <a:pt x="10361435" y="4307416"/>
                </a:cubicBezTo>
                <a:cubicBezTo>
                  <a:pt x="10393599" y="4375454"/>
                  <a:pt x="10803738" y="4423025"/>
                  <a:pt x="10838038" y="4423025"/>
                </a:cubicBezTo>
                <a:cubicBezTo>
                  <a:pt x="10840512" y="4423025"/>
                  <a:pt x="10878524" y="4422687"/>
                  <a:pt x="10883021" y="4421900"/>
                </a:cubicBezTo>
                <a:cubicBezTo>
                  <a:pt x="10966916" y="4406606"/>
                  <a:pt x="11506271" y="4268393"/>
                  <a:pt x="11772238" y="4140527"/>
                </a:cubicBezTo>
                <a:cubicBezTo>
                  <a:pt x="11769763" y="4152447"/>
                  <a:pt x="11767514" y="4164481"/>
                  <a:pt x="11765153" y="4176514"/>
                </a:cubicBezTo>
                <a:close/>
                <a:moveTo>
                  <a:pt x="8688041" y="2785730"/>
                </a:moveTo>
                <a:cubicBezTo>
                  <a:pt x="8485952" y="2511554"/>
                  <a:pt x="8289036" y="2360521"/>
                  <a:pt x="8133618" y="2360521"/>
                </a:cubicBezTo>
                <a:cubicBezTo>
                  <a:pt x="7901164" y="2360521"/>
                  <a:pt x="7626763" y="2680468"/>
                  <a:pt x="7422087" y="2951045"/>
                </a:cubicBezTo>
                <a:cubicBezTo>
                  <a:pt x="7626651" y="2672595"/>
                  <a:pt x="7899477" y="2335555"/>
                  <a:pt x="8139466" y="2335442"/>
                </a:cubicBezTo>
                <a:cubicBezTo>
                  <a:pt x="8296796" y="2335442"/>
                  <a:pt x="8493149" y="2489624"/>
                  <a:pt x="8692202" y="2769760"/>
                </a:cubicBezTo>
                <a:cubicBezTo>
                  <a:pt x="8851445" y="2993779"/>
                  <a:pt x="8997530" y="3277514"/>
                  <a:pt x="9078837" y="3519189"/>
                </a:cubicBezTo>
                <a:cubicBezTo>
                  <a:pt x="9000678" y="3288985"/>
                  <a:pt x="8849870" y="3005250"/>
                  <a:pt x="8688041" y="2785730"/>
                </a:cubicBezTo>
                <a:close/>
                <a:moveTo>
                  <a:pt x="6146687" y="2979497"/>
                </a:moveTo>
                <a:cubicBezTo>
                  <a:pt x="6145787" y="2977360"/>
                  <a:pt x="6144775" y="2975223"/>
                  <a:pt x="6143876" y="2972974"/>
                </a:cubicBezTo>
                <a:cubicBezTo>
                  <a:pt x="6017359" y="2684066"/>
                  <a:pt x="5886681" y="2385374"/>
                  <a:pt x="5808522" y="2101527"/>
                </a:cubicBezTo>
                <a:cubicBezTo>
                  <a:pt x="5763538" y="1937899"/>
                  <a:pt x="5642757" y="1719953"/>
                  <a:pt x="5526024" y="1509204"/>
                </a:cubicBezTo>
                <a:cubicBezTo>
                  <a:pt x="5469907" y="1407878"/>
                  <a:pt x="5416939" y="1312175"/>
                  <a:pt x="5373192" y="1224457"/>
                </a:cubicBezTo>
                <a:cubicBezTo>
                  <a:pt x="5262645" y="1002350"/>
                  <a:pt x="5029966" y="853229"/>
                  <a:pt x="4881970" y="853229"/>
                </a:cubicBezTo>
                <a:cubicBezTo>
                  <a:pt x="4866451" y="853229"/>
                  <a:pt x="4842272" y="854691"/>
                  <a:pt x="4827989" y="857277"/>
                </a:cubicBezTo>
                <a:cubicBezTo>
                  <a:pt x="4658963" y="888091"/>
                  <a:pt x="4457099" y="1078035"/>
                  <a:pt x="4259508" y="1392134"/>
                </a:cubicBezTo>
                <a:cubicBezTo>
                  <a:pt x="4146374" y="1572069"/>
                  <a:pt x="4046285" y="1775058"/>
                  <a:pt x="3974986" y="1965226"/>
                </a:cubicBezTo>
                <a:cubicBezTo>
                  <a:pt x="3975211" y="1964102"/>
                  <a:pt x="3975436" y="1962977"/>
                  <a:pt x="3975660" y="1961740"/>
                </a:cubicBezTo>
                <a:cubicBezTo>
                  <a:pt x="4149972" y="1458485"/>
                  <a:pt x="4517152" y="851767"/>
                  <a:pt x="4834512" y="793850"/>
                </a:cubicBezTo>
                <a:cubicBezTo>
                  <a:pt x="4849132" y="791151"/>
                  <a:pt x="4872636" y="789802"/>
                  <a:pt x="4888268" y="789802"/>
                </a:cubicBezTo>
                <a:cubicBezTo>
                  <a:pt x="5054257" y="789802"/>
                  <a:pt x="5273553" y="959390"/>
                  <a:pt x="5377353" y="1167777"/>
                </a:cubicBezTo>
                <a:cubicBezTo>
                  <a:pt x="5416939" y="1247399"/>
                  <a:pt x="5462822" y="1333318"/>
                  <a:pt x="5511404" y="1424185"/>
                </a:cubicBezTo>
                <a:cubicBezTo>
                  <a:pt x="5633648" y="1652927"/>
                  <a:pt x="5759939" y="1889541"/>
                  <a:pt x="5808409" y="2065652"/>
                </a:cubicBezTo>
                <a:cubicBezTo>
                  <a:pt x="5889717" y="2361196"/>
                  <a:pt x="6018708" y="2671696"/>
                  <a:pt x="6143426" y="2972075"/>
                </a:cubicBezTo>
                <a:cubicBezTo>
                  <a:pt x="6144550" y="2974436"/>
                  <a:pt x="6145562" y="2976910"/>
                  <a:pt x="6146687" y="2979497"/>
                </a:cubicBezTo>
                <a:close/>
                <a:moveTo>
                  <a:pt x="3526498" y="3213637"/>
                </a:moveTo>
                <a:cubicBezTo>
                  <a:pt x="3526386" y="3213750"/>
                  <a:pt x="3526386" y="3213862"/>
                  <a:pt x="3526273" y="3213975"/>
                </a:cubicBezTo>
                <a:cubicBezTo>
                  <a:pt x="3526273" y="3213975"/>
                  <a:pt x="3526161" y="3214087"/>
                  <a:pt x="3526161" y="3214087"/>
                </a:cubicBezTo>
                <a:cubicBezTo>
                  <a:pt x="3526273" y="3213975"/>
                  <a:pt x="3526273" y="3213862"/>
                  <a:pt x="3526386" y="3213750"/>
                </a:cubicBezTo>
                <a:cubicBezTo>
                  <a:pt x="3526498" y="3213637"/>
                  <a:pt x="3526498" y="3213637"/>
                  <a:pt x="3526498" y="3213637"/>
                </a:cubicBezTo>
                <a:close/>
                <a:moveTo>
                  <a:pt x="3499170" y="3250299"/>
                </a:moveTo>
                <a:cubicBezTo>
                  <a:pt x="3499058" y="3250524"/>
                  <a:pt x="3498946" y="3250749"/>
                  <a:pt x="3498833" y="3250861"/>
                </a:cubicBezTo>
                <a:cubicBezTo>
                  <a:pt x="3498721" y="3250974"/>
                  <a:pt x="3498608" y="3251086"/>
                  <a:pt x="3498496" y="3251199"/>
                </a:cubicBezTo>
                <a:cubicBezTo>
                  <a:pt x="3498608" y="3250974"/>
                  <a:pt x="3498721" y="3250749"/>
                  <a:pt x="3498833" y="3250636"/>
                </a:cubicBezTo>
                <a:cubicBezTo>
                  <a:pt x="3498946" y="3250636"/>
                  <a:pt x="3499058" y="3250524"/>
                  <a:pt x="3499170" y="3250299"/>
                </a:cubicBezTo>
                <a:close/>
                <a:moveTo>
                  <a:pt x="3471506" y="3284824"/>
                </a:moveTo>
                <a:cubicBezTo>
                  <a:pt x="3471393" y="3285049"/>
                  <a:pt x="3471168" y="3285386"/>
                  <a:pt x="3471056" y="3285611"/>
                </a:cubicBezTo>
                <a:cubicBezTo>
                  <a:pt x="3470831" y="3285724"/>
                  <a:pt x="3470606" y="3285949"/>
                  <a:pt x="3470494" y="3286061"/>
                </a:cubicBezTo>
                <a:cubicBezTo>
                  <a:pt x="3470606" y="3285836"/>
                  <a:pt x="3470831" y="3285499"/>
                  <a:pt x="3470943" y="3285274"/>
                </a:cubicBezTo>
                <a:cubicBezTo>
                  <a:pt x="3471056" y="3285161"/>
                  <a:pt x="3471281" y="3284936"/>
                  <a:pt x="3471506" y="3284824"/>
                </a:cubicBezTo>
                <a:close/>
                <a:moveTo>
                  <a:pt x="3443391" y="3317212"/>
                </a:moveTo>
                <a:cubicBezTo>
                  <a:pt x="3443166" y="3317550"/>
                  <a:pt x="3443053" y="3317774"/>
                  <a:pt x="3442829" y="3318112"/>
                </a:cubicBezTo>
                <a:cubicBezTo>
                  <a:pt x="3442603" y="3318337"/>
                  <a:pt x="3442379" y="3318449"/>
                  <a:pt x="3442041" y="3318674"/>
                </a:cubicBezTo>
                <a:cubicBezTo>
                  <a:pt x="3442266" y="3318449"/>
                  <a:pt x="3442379" y="3318112"/>
                  <a:pt x="3442603" y="3317887"/>
                </a:cubicBezTo>
                <a:cubicBezTo>
                  <a:pt x="3442941" y="3317662"/>
                  <a:pt x="3443166" y="3317437"/>
                  <a:pt x="3443391" y="3317212"/>
                </a:cubicBezTo>
                <a:close/>
                <a:moveTo>
                  <a:pt x="3414939" y="3347576"/>
                </a:moveTo>
                <a:cubicBezTo>
                  <a:pt x="3414714" y="3347801"/>
                  <a:pt x="3414601" y="3348139"/>
                  <a:pt x="3414376" y="3348363"/>
                </a:cubicBezTo>
                <a:cubicBezTo>
                  <a:pt x="3414039" y="3348588"/>
                  <a:pt x="3413701" y="3348813"/>
                  <a:pt x="3413477" y="3349038"/>
                </a:cubicBezTo>
                <a:cubicBezTo>
                  <a:pt x="3413701" y="3348813"/>
                  <a:pt x="3413814" y="3348476"/>
                  <a:pt x="3414039" y="3348251"/>
                </a:cubicBezTo>
                <a:cubicBezTo>
                  <a:pt x="3414376" y="3348139"/>
                  <a:pt x="3414601" y="3347914"/>
                  <a:pt x="3414939" y="3347576"/>
                </a:cubicBezTo>
                <a:close/>
                <a:moveTo>
                  <a:pt x="3386036" y="3376141"/>
                </a:moveTo>
                <a:cubicBezTo>
                  <a:pt x="3385812" y="3376366"/>
                  <a:pt x="3385699" y="3376703"/>
                  <a:pt x="3385474" y="3376928"/>
                </a:cubicBezTo>
                <a:cubicBezTo>
                  <a:pt x="3385137" y="3377153"/>
                  <a:pt x="3384800" y="3377378"/>
                  <a:pt x="3384462" y="3377603"/>
                </a:cubicBezTo>
                <a:cubicBezTo>
                  <a:pt x="3384687" y="3377378"/>
                  <a:pt x="3384800" y="3377153"/>
                  <a:pt x="3385024" y="3376816"/>
                </a:cubicBezTo>
                <a:cubicBezTo>
                  <a:pt x="3385362" y="3376703"/>
                  <a:pt x="3385699" y="3376478"/>
                  <a:pt x="3386036" y="3376141"/>
                </a:cubicBezTo>
                <a:close/>
                <a:moveTo>
                  <a:pt x="3356797" y="3403019"/>
                </a:moveTo>
                <a:cubicBezTo>
                  <a:pt x="3356572" y="3403244"/>
                  <a:pt x="3356460" y="3403469"/>
                  <a:pt x="3356235" y="3403693"/>
                </a:cubicBezTo>
                <a:cubicBezTo>
                  <a:pt x="3355897" y="3403918"/>
                  <a:pt x="3355448" y="3404143"/>
                  <a:pt x="3355110" y="3404368"/>
                </a:cubicBezTo>
                <a:cubicBezTo>
                  <a:pt x="3355335" y="3404143"/>
                  <a:pt x="3355448" y="3403918"/>
                  <a:pt x="3355673" y="3403806"/>
                </a:cubicBezTo>
                <a:cubicBezTo>
                  <a:pt x="3356010" y="3403469"/>
                  <a:pt x="3356347" y="3403244"/>
                  <a:pt x="3356797" y="3403019"/>
                </a:cubicBezTo>
                <a:close/>
                <a:moveTo>
                  <a:pt x="3327108" y="3428097"/>
                </a:moveTo>
                <a:cubicBezTo>
                  <a:pt x="3326995" y="3428322"/>
                  <a:pt x="3326771" y="3428434"/>
                  <a:pt x="3326658" y="3428659"/>
                </a:cubicBezTo>
                <a:cubicBezTo>
                  <a:pt x="3326208" y="3428884"/>
                  <a:pt x="3325871" y="3429109"/>
                  <a:pt x="3325421" y="3429334"/>
                </a:cubicBezTo>
                <a:cubicBezTo>
                  <a:pt x="3325533" y="3429222"/>
                  <a:pt x="3325758" y="3428997"/>
                  <a:pt x="3325871" y="3428884"/>
                </a:cubicBezTo>
                <a:cubicBezTo>
                  <a:pt x="3326208" y="3428547"/>
                  <a:pt x="3326658" y="3428322"/>
                  <a:pt x="3327108" y="3428097"/>
                </a:cubicBezTo>
                <a:close/>
                <a:moveTo>
                  <a:pt x="3296969" y="3451601"/>
                </a:moveTo>
                <a:cubicBezTo>
                  <a:pt x="3296856" y="3451713"/>
                  <a:pt x="3296744" y="3451939"/>
                  <a:pt x="3296632" y="3452051"/>
                </a:cubicBezTo>
                <a:cubicBezTo>
                  <a:pt x="3296182" y="3452276"/>
                  <a:pt x="3295844" y="3452388"/>
                  <a:pt x="3295394" y="3452613"/>
                </a:cubicBezTo>
                <a:cubicBezTo>
                  <a:pt x="3295507" y="3452501"/>
                  <a:pt x="3295619" y="3452388"/>
                  <a:pt x="3295732" y="3452276"/>
                </a:cubicBezTo>
                <a:cubicBezTo>
                  <a:pt x="3296069" y="3452051"/>
                  <a:pt x="3296519" y="3451826"/>
                  <a:pt x="3296969" y="3451601"/>
                </a:cubicBezTo>
                <a:close/>
                <a:moveTo>
                  <a:pt x="3266380" y="3473643"/>
                </a:moveTo>
                <a:cubicBezTo>
                  <a:pt x="3266267" y="3473756"/>
                  <a:pt x="3266155" y="3473868"/>
                  <a:pt x="3266155" y="3473981"/>
                </a:cubicBezTo>
                <a:cubicBezTo>
                  <a:pt x="3265705" y="3474205"/>
                  <a:pt x="3265255" y="3474318"/>
                  <a:pt x="3264918" y="3474543"/>
                </a:cubicBezTo>
                <a:cubicBezTo>
                  <a:pt x="3265030" y="3474430"/>
                  <a:pt x="3265030" y="3474430"/>
                  <a:pt x="3265143" y="3474318"/>
                </a:cubicBezTo>
                <a:cubicBezTo>
                  <a:pt x="3265593" y="3474093"/>
                  <a:pt x="3265930" y="3473868"/>
                  <a:pt x="3266380" y="3473643"/>
                </a:cubicBezTo>
                <a:close/>
                <a:moveTo>
                  <a:pt x="3235454" y="3494111"/>
                </a:moveTo>
                <a:cubicBezTo>
                  <a:pt x="3235454" y="3494111"/>
                  <a:pt x="3235341" y="3494223"/>
                  <a:pt x="3235341" y="3494223"/>
                </a:cubicBezTo>
                <a:cubicBezTo>
                  <a:pt x="3234891" y="3494336"/>
                  <a:pt x="3234441" y="3494560"/>
                  <a:pt x="3234104" y="3494673"/>
                </a:cubicBezTo>
                <a:cubicBezTo>
                  <a:pt x="3234104" y="3494673"/>
                  <a:pt x="3234104" y="3494673"/>
                  <a:pt x="3234216" y="3494673"/>
                </a:cubicBezTo>
                <a:cubicBezTo>
                  <a:pt x="3234554" y="3494448"/>
                  <a:pt x="3235004" y="3494336"/>
                  <a:pt x="3235454" y="3494111"/>
                </a:cubicBezTo>
                <a:close/>
                <a:moveTo>
                  <a:pt x="2866587" y="3633673"/>
                </a:moveTo>
                <a:cubicBezTo>
                  <a:pt x="2616590" y="3737585"/>
                  <a:pt x="2400893" y="3836662"/>
                  <a:pt x="2366143" y="3932140"/>
                </a:cubicBezTo>
                <a:cubicBezTo>
                  <a:pt x="2341740" y="3999053"/>
                  <a:pt x="1913495" y="4103753"/>
                  <a:pt x="1847031" y="4103753"/>
                </a:cubicBezTo>
                <a:cubicBezTo>
                  <a:pt x="1828813" y="4103753"/>
                  <a:pt x="1764823" y="4094531"/>
                  <a:pt x="1684303" y="4078674"/>
                </a:cubicBezTo>
                <a:cubicBezTo>
                  <a:pt x="1676543" y="4068440"/>
                  <a:pt x="1668671" y="4058319"/>
                  <a:pt x="1660911" y="4048422"/>
                </a:cubicBezTo>
                <a:cubicBezTo>
                  <a:pt x="1741432" y="4063042"/>
                  <a:pt x="1805421" y="4071589"/>
                  <a:pt x="1823752" y="4071589"/>
                </a:cubicBezTo>
                <a:cubicBezTo>
                  <a:pt x="1877958" y="4071589"/>
                  <a:pt x="2321722" y="3978923"/>
                  <a:pt x="2346575" y="3910660"/>
                </a:cubicBezTo>
                <a:cubicBezTo>
                  <a:pt x="2378176" y="3823954"/>
                  <a:pt x="2613779" y="3728026"/>
                  <a:pt x="2866137" y="3633673"/>
                </a:cubicBezTo>
                <a:lnTo>
                  <a:pt x="2866587" y="3633673"/>
                </a:lnTo>
                <a:close/>
                <a:moveTo>
                  <a:pt x="1675531" y="4076875"/>
                </a:moveTo>
                <a:cubicBezTo>
                  <a:pt x="1671032" y="4075975"/>
                  <a:pt x="1666422" y="4075075"/>
                  <a:pt x="1661811" y="4074063"/>
                </a:cubicBezTo>
                <a:cubicBezTo>
                  <a:pt x="1653939" y="4063942"/>
                  <a:pt x="1646066" y="4053933"/>
                  <a:pt x="1638194" y="4044149"/>
                </a:cubicBezTo>
                <a:cubicBezTo>
                  <a:pt x="1642805" y="4045049"/>
                  <a:pt x="1647416" y="4045836"/>
                  <a:pt x="1652027" y="4046736"/>
                </a:cubicBezTo>
                <a:cubicBezTo>
                  <a:pt x="1659899" y="4056632"/>
                  <a:pt x="1667659" y="4066753"/>
                  <a:pt x="1675531" y="4076875"/>
                </a:cubicBezTo>
                <a:close/>
                <a:moveTo>
                  <a:pt x="1652814" y="4072264"/>
                </a:moveTo>
                <a:cubicBezTo>
                  <a:pt x="1648316" y="4071364"/>
                  <a:pt x="1643817" y="4070352"/>
                  <a:pt x="1639319" y="4069452"/>
                </a:cubicBezTo>
                <a:cubicBezTo>
                  <a:pt x="1631447" y="4059444"/>
                  <a:pt x="1623462" y="4049547"/>
                  <a:pt x="1615590" y="4039876"/>
                </a:cubicBezTo>
                <a:cubicBezTo>
                  <a:pt x="1620201" y="4040775"/>
                  <a:pt x="1624699" y="4041675"/>
                  <a:pt x="1629198" y="4042462"/>
                </a:cubicBezTo>
                <a:cubicBezTo>
                  <a:pt x="1637070" y="4052246"/>
                  <a:pt x="1644942" y="4062143"/>
                  <a:pt x="1652814" y="4072264"/>
                </a:cubicBezTo>
                <a:close/>
                <a:moveTo>
                  <a:pt x="1629985" y="4067428"/>
                </a:moveTo>
                <a:cubicBezTo>
                  <a:pt x="1625599" y="4066529"/>
                  <a:pt x="1621100" y="4065517"/>
                  <a:pt x="1616715" y="4064504"/>
                </a:cubicBezTo>
                <a:cubicBezTo>
                  <a:pt x="1608842" y="4054720"/>
                  <a:pt x="1600858" y="4044936"/>
                  <a:pt x="1592761" y="4035265"/>
                </a:cubicBezTo>
                <a:cubicBezTo>
                  <a:pt x="1597259" y="4036164"/>
                  <a:pt x="1601645" y="4037064"/>
                  <a:pt x="1606144" y="4037964"/>
                </a:cubicBezTo>
                <a:cubicBezTo>
                  <a:pt x="1614128" y="4047748"/>
                  <a:pt x="1622113" y="4057532"/>
                  <a:pt x="1629985" y="4067428"/>
                </a:cubicBezTo>
                <a:close/>
                <a:moveTo>
                  <a:pt x="1607156" y="4062480"/>
                </a:moveTo>
                <a:cubicBezTo>
                  <a:pt x="1602770" y="4061468"/>
                  <a:pt x="1598384" y="4060568"/>
                  <a:pt x="1593998" y="4059556"/>
                </a:cubicBezTo>
                <a:cubicBezTo>
                  <a:pt x="1586126" y="4049885"/>
                  <a:pt x="1578029" y="4040213"/>
                  <a:pt x="1569932" y="4030654"/>
                </a:cubicBezTo>
                <a:cubicBezTo>
                  <a:pt x="1574318" y="4031554"/>
                  <a:pt x="1578703" y="4032453"/>
                  <a:pt x="1583089" y="4033353"/>
                </a:cubicBezTo>
                <a:cubicBezTo>
                  <a:pt x="1591299" y="4043025"/>
                  <a:pt x="1599284" y="4052696"/>
                  <a:pt x="1607156" y="4062480"/>
                </a:cubicBezTo>
                <a:close/>
                <a:moveTo>
                  <a:pt x="1584439" y="4057307"/>
                </a:moveTo>
                <a:cubicBezTo>
                  <a:pt x="1580165" y="4056295"/>
                  <a:pt x="1575779" y="4055283"/>
                  <a:pt x="1571506" y="4054271"/>
                </a:cubicBezTo>
                <a:cubicBezTo>
                  <a:pt x="1563521" y="4044711"/>
                  <a:pt x="1555537" y="4035265"/>
                  <a:pt x="1547327" y="4025706"/>
                </a:cubicBezTo>
                <a:cubicBezTo>
                  <a:pt x="1551601" y="4026605"/>
                  <a:pt x="1555987" y="4027618"/>
                  <a:pt x="1560260" y="4028517"/>
                </a:cubicBezTo>
                <a:cubicBezTo>
                  <a:pt x="1568357" y="4038076"/>
                  <a:pt x="1576454" y="4047636"/>
                  <a:pt x="1584439" y="4057307"/>
                </a:cubicBezTo>
                <a:close/>
                <a:moveTo>
                  <a:pt x="1561610" y="4051909"/>
                </a:moveTo>
                <a:cubicBezTo>
                  <a:pt x="1557336" y="4050897"/>
                  <a:pt x="1553175" y="4049885"/>
                  <a:pt x="1548902" y="4048760"/>
                </a:cubicBezTo>
                <a:cubicBezTo>
                  <a:pt x="1540917" y="4039313"/>
                  <a:pt x="1532820" y="4029979"/>
                  <a:pt x="1524611" y="4020533"/>
                </a:cubicBezTo>
                <a:cubicBezTo>
                  <a:pt x="1528884" y="4021545"/>
                  <a:pt x="1533157" y="4022444"/>
                  <a:pt x="1537431" y="4023456"/>
                </a:cubicBezTo>
                <a:cubicBezTo>
                  <a:pt x="1545528" y="4032903"/>
                  <a:pt x="1553625" y="4042350"/>
                  <a:pt x="1561610" y="4051909"/>
                </a:cubicBezTo>
                <a:close/>
                <a:moveTo>
                  <a:pt x="1538780" y="4046286"/>
                </a:moveTo>
                <a:cubicBezTo>
                  <a:pt x="1534619" y="4045274"/>
                  <a:pt x="1530458" y="4044149"/>
                  <a:pt x="1526297" y="4043137"/>
                </a:cubicBezTo>
                <a:cubicBezTo>
                  <a:pt x="1518200" y="4033915"/>
                  <a:pt x="1510103" y="4024581"/>
                  <a:pt x="1501781" y="4015359"/>
                </a:cubicBezTo>
                <a:cubicBezTo>
                  <a:pt x="1505942" y="4016372"/>
                  <a:pt x="1510216" y="4017384"/>
                  <a:pt x="1514377" y="4018283"/>
                </a:cubicBezTo>
                <a:cubicBezTo>
                  <a:pt x="1522586" y="4027618"/>
                  <a:pt x="1530683" y="4036952"/>
                  <a:pt x="1538780" y="4046286"/>
                </a:cubicBezTo>
                <a:close/>
                <a:moveTo>
                  <a:pt x="1515839" y="4040438"/>
                </a:moveTo>
                <a:cubicBezTo>
                  <a:pt x="1511790" y="4039426"/>
                  <a:pt x="1507742" y="4038301"/>
                  <a:pt x="1503693" y="4037177"/>
                </a:cubicBezTo>
                <a:cubicBezTo>
                  <a:pt x="1495596" y="4028067"/>
                  <a:pt x="1487386" y="4018958"/>
                  <a:pt x="1479065" y="4009849"/>
                </a:cubicBezTo>
                <a:cubicBezTo>
                  <a:pt x="1483225" y="4010861"/>
                  <a:pt x="1487274" y="4011873"/>
                  <a:pt x="1491435" y="4012885"/>
                </a:cubicBezTo>
                <a:cubicBezTo>
                  <a:pt x="1499645" y="4021995"/>
                  <a:pt x="1507742" y="4031216"/>
                  <a:pt x="1515839" y="4040438"/>
                </a:cubicBezTo>
                <a:close/>
                <a:moveTo>
                  <a:pt x="1492785" y="4034253"/>
                </a:moveTo>
                <a:cubicBezTo>
                  <a:pt x="1488848" y="4033128"/>
                  <a:pt x="1484800" y="4032116"/>
                  <a:pt x="1480864" y="4030991"/>
                </a:cubicBezTo>
                <a:cubicBezTo>
                  <a:pt x="1472654" y="4021995"/>
                  <a:pt x="1464445" y="4012998"/>
                  <a:pt x="1456010" y="4004001"/>
                </a:cubicBezTo>
                <a:cubicBezTo>
                  <a:pt x="1460059" y="4005013"/>
                  <a:pt x="1463995" y="4006025"/>
                  <a:pt x="1468043" y="4007038"/>
                </a:cubicBezTo>
                <a:cubicBezTo>
                  <a:pt x="1476365" y="4016147"/>
                  <a:pt x="1484575" y="4025144"/>
                  <a:pt x="1492785" y="4034253"/>
                </a:cubicBezTo>
                <a:close/>
                <a:moveTo>
                  <a:pt x="1469505" y="4027843"/>
                </a:moveTo>
                <a:cubicBezTo>
                  <a:pt x="1465569" y="4026718"/>
                  <a:pt x="1461746" y="4025593"/>
                  <a:pt x="1457810" y="4024469"/>
                </a:cubicBezTo>
                <a:cubicBezTo>
                  <a:pt x="1449600" y="4015697"/>
                  <a:pt x="1441391" y="4006813"/>
                  <a:pt x="1432956" y="3998041"/>
                </a:cubicBezTo>
                <a:cubicBezTo>
                  <a:pt x="1436892" y="3999053"/>
                  <a:pt x="1440828" y="4000178"/>
                  <a:pt x="1444764" y="4001190"/>
                </a:cubicBezTo>
                <a:cubicBezTo>
                  <a:pt x="1453086" y="4009962"/>
                  <a:pt x="1461408" y="4018846"/>
                  <a:pt x="1469505" y="4027843"/>
                </a:cubicBezTo>
                <a:close/>
                <a:moveTo>
                  <a:pt x="1446114" y="4020982"/>
                </a:moveTo>
                <a:cubicBezTo>
                  <a:pt x="1442290" y="4019858"/>
                  <a:pt x="1438467" y="4018733"/>
                  <a:pt x="1434643" y="4017496"/>
                </a:cubicBezTo>
                <a:cubicBezTo>
                  <a:pt x="1426434" y="4008837"/>
                  <a:pt x="1418112" y="4000178"/>
                  <a:pt x="1409677" y="3991518"/>
                </a:cubicBezTo>
                <a:cubicBezTo>
                  <a:pt x="1413501" y="3992643"/>
                  <a:pt x="1417324" y="3993655"/>
                  <a:pt x="1421260" y="3994780"/>
                </a:cubicBezTo>
                <a:cubicBezTo>
                  <a:pt x="1429582" y="4003439"/>
                  <a:pt x="1437904" y="4012211"/>
                  <a:pt x="1446114" y="4020982"/>
                </a:cubicBezTo>
                <a:close/>
                <a:moveTo>
                  <a:pt x="1398881" y="3980610"/>
                </a:moveTo>
                <a:cubicBezTo>
                  <a:pt x="1390784" y="3972400"/>
                  <a:pt x="1382574" y="3964191"/>
                  <a:pt x="1374252" y="3955981"/>
                </a:cubicBezTo>
                <a:cubicBezTo>
                  <a:pt x="1378189" y="3956993"/>
                  <a:pt x="1382125" y="3958005"/>
                  <a:pt x="1386061" y="3959018"/>
                </a:cubicBezTo>
                <a:cubicBezTo>
                  <a:pt x="1394383" y="3967339"/>
                  <a:pt x="1402592" y="3975549"/>
                  <a:pt x="1410689" y="3983871"/>
                </a:cubicBezTo>
                <a:cubicBezTo>
                  <a:pt x="1406866" y="3982859"/>
                  <a:pt x="1402817" y="3981734"/>
                  <a:pt x="1398881" y="3980610"/>
                </a:cubicBezTo>
                <a:close/>
                <a:moveTo>
                  <a:pt x="1363681" y="3945522"/>
                </a:moveTo>
                <a:cubicBezTo>
                  <a:pt x="1355134" y="3937200"/>
                  <a:pt x="1346587" y="3928991"/>
                  <a:pt x="1337928" y="3920781"/>
                </a:cubicBezTo>
                <a:cubicBezTo>
                  <a:pt x="1341977" y="3921794"/>
                  <a:pt x="1346025" y="3922693"/>
                  <a:pt x="1350074" y="3923705"/>
                </a:cubicBezTo>
                <a:cubicBezTo>
                  <a:pt x="1358733" y="3932027"/>
                  <a:pt x="1367280" y="3940349"/>
                  <a:pt x="1375827" y="3948784"/>
                </a:cubicBezTo>
                <a:cubicBezTo>
                  <a:pt x="1371666" y="3947772"/>
                  <a:pt x="1367617" y="3946647"/>
                  <a:pt x="1363681" y="3945522"/>
                </a:cubicBezTo>
                <a:close/>
                <a:moveTo>
                  <a:pt x="1325782" y="3909423"/>
                </a:moveTo>
                <a:cubicBezTo>
                  <a:pt x="1316898" y="3901101"/>
                  <a:pt x="1307789" y="3892891"/>
                  <a:pt x="1298792" y="3884682"/>
                </a:cubicBezTo>
                <a:cubicBezTo>
                  <a:pt x="1302841" y="3885582"/>
                  <a:pt x="1306889" y="3886481"/>
                  <a:pt x="1310938" y="3887381"/>
                </a:cubicBezTo>
                <a:cubicBezTo>
                  <a:pt x="1320047" y="3895590"/>
                  <a:pt x="1329044" y="3904025"/>
                  <a:pt x="1338041" y="3912347"/>
                </a:cubicBezTo>
                <a:cubicBezTo>
                  <a:pt x="1333880" y="3911447"/>
                  <a:pt x="1329831" y="3910435"/>
                  <a:pt x="1325782" y="3909423"/>
                </a:cubicBezTo>
                <a:close/>
                <a:moveTo>
                  <a:pt x="1287884" y="3875010"/>
                </a:moveTo>
                <a:cubicBezTo>
                  <a:pt x="1278437" y="3866688"/>
                  <a:pt x="1268991" y="3858366"/>
                  <a:pt x="1259431" y="3850269"/>
                </a:cubicBezTo>
                <a:cubicBezTo>
                  <a:pt x="1263368" y="3851057"/>
                  <a:pt x="1267416" y="3851844"/>
                  <a:pt x="1271465" y="3852743"/>
                </a:cubicBezTo>
                <a:cubicBezTo>
                  <a:pt x="1281136" y="3860953"/>
                  <a:pt x="1290695" y="3869387"/>
                  <a:pt x="1300142" y="3877822"/>
                </a:cubicBezTo>
                <a:cubicBezTo>
                  <a:pt x="1296093" y="3876810"/>
                  <a:pt x="1291932" y="3875910"/>
                  <a:pt x="1287884" y="3875010"/>
                </a:cubicBezTo>
                <a:close/>
                <a:moveTo>
                  <a:pt x="1274501" y="3871862"/>
                </a:moveTo>
                <a:cubicBezTo>
                  <a:pt x="1270453" y="3870849"/>
                  <a:pt x="1266404" y="3869950"/>
                  <a:pt x="1262468" y="3868938"/>
                </a:cubicBezTo>
                <a:cubicBezTo>
                  <a:pt x="1252909" y="3860616"/>
                  <a:pt x="1243462" y="3852631"/>
                  <a:pt x="1234128" y="3844871"/>
                </a:cubicBezTo>
                <a:cubicBezTo>
                  <a:pt x="1237952" y="3845771"/>
                  <a:pt x="1241888" y="3846558"/>
                  <a:pt x="1245936" y="3847458"/>
                </a:cubicBezTo>
                <a:cubicBezTo>
                  <a:pt x="1255495" y="3855442"/>
                  <a:pt x="1264942" y="3863539"/>
                  <a:pt x="1274501" y="3871862"/>
                </a:cubicBezTo>
                <a:close/>
                <a:moveTo>
                  <a:pt x="1247848" y="3865227"/>
                </a:moveTo>
                <a:cubicBezTo>
                  <a:pt x="1243687" y="3864102"/>
                  <a:pt x="1239639" y="3863090"/>
                  <a:pt x="1235703" y="3861965"/>
                </a:cubicBezTo>
                <a:cubicBezTo>
                  <a:pt x="1226144" y="3853868"/>
                  <a:pt x="1216809" y="3846108"/>
                  <a:pt x="1207588" y="3838573"/>
                </a:cubicBezTo>
                <a:cubicBezTo>
                  <a:pt x="1211524" y="3839586"/>
                  <a:pt x="1215460" y="3840485"/>
                  <a:pt x="1219509" y="3841497"/>
                </a:cubicBezTo>
                <a:cubicBezTo>
                  <a:pt x="1228955" y="3849257"/>
                  <a:pt x="1238402" y="3857129"/>
                  <a:pt x="1247848" y="3865227"/>
                </a:cubicBezTo>
                <a:close/>
                <a:moveTo>
                  <a:pt x="1193643" y="3827327"/>
                </a:moveTo>
                <a:cubicBezTo>
                  <a:pt x="1183971" y="3819568"/>
                  <a:pt x="1174412" y="3812146"/>
                  <a:pt x="1164966" y="3804948"/>
                </a:cubicBezTo>
                <a:cubicBezTo>
                  <a:pt x="1168789" y="3805848"/>
                  <a:pt x="1172725" y="3806748"/>
                  <a:pt x="1176774" y="3807647"/>
                </a:cubicBezTo>
                <a:cubicBezTo>
                  <a:pt x="1186558" y="3815069"/>
                  <a:pt x="1196229" y="3822717"/>
                  <a:pt x="1205901" y="3830476"/>
                </a:cubicBezTo>
                <a:cubicBezTo>
                  <a:pt x="1201740" y="3829464"/>
                  <a:pt x="1197691" y="3828452"/>
                  <a:pt x="1193643" y="3827327"/>
                </a:cubicBezTo>
                <a:close/>
                <a:moveTo>
                  <a:pt x="1176774" y="3822717"/>
                </a:moveTo>
                <a:cubicBezTo>
                  <a:pt x="1172276" y="3821367"/>
                  <a:pt x="1167777" y="3820018"/>
                  <a:pt x="1163616" y="3818668"/>
                </a:cubicBezTo>
                <a:cubicBezTo>
                  <a:pt x="1153945" y="3811134"/>
                  <a:pt x="1144386" y="3804049"/>
                  <a:pt x="1135052" y="3797076"/>
                </a:cubicBezTo>
                <a:cubicBezTo>
                  <a:pt x="1139100" y="3798313"/>
                  <a:pt x="1143486" y="3799438"/>
                  <a:pt x="1147872" y="3800675"/>
                </a:cubicBezTo>
                <a:cubicBezTo>
                  <a:pt x="1157543" y="3807872"/>
                  <a:pt x="1167215" y="3815182"/>
                  <a:pt x="1176774" y="3822717"/>
                </a:cubicBezTo>
                <a:close/>
                <a:moveTo>
                  <a:pt x="1142361" y="3811021"/>
                </a:moveTo>
                <a:cubicBezTo>
                  <a:pt x="1125268" y="3804049"/>
                  <a:pt x="1114247" y="3796964"/>
                  <a:pt x="1111660" y="3789879"/>
                </a:cubicBezTo>
                <a:lnTo>
                  <a:pt x="1111323" y="3788867"/>
                </a:lnTo>
                <a:cubicBezTo>
                  <a:pt x="1112110" y="3789204"/>
                  <a:pt x="1112897" y="3789541"/>
                  <a:pt x="1113684" y="3789766"/>
                </a:cubicBezTo>
                <a:cubicBezTo>
                  <a:pt x="1123131" y="3796739"/>
                  <a:pt x="1132802" y="3803823"/>
                  <a:pt x="1142361" y="3811021"/>
                </a:cubicBezTo>
                <a:close/>
                <a:moveTo>
                  <a:pt x="1108736" y="3787854"/>
                </a:moveTo>
                <a:cubicBezTo>
                  <a:pt x="1107387" y="3787629"/>
                  <a:pt x="1104800" y="3787180"/>
                  <a:pt x="1101201" y="3786505"/>
                </a:cubicBezTo>
                <a:cubicBezTo>
                  <a:pt x="1094004" y="3781332"/>
                  <a:pt x="1086807" y="3776271"/>
                  <a:pt x="1079722" y="3771435"/>
                </a:cubicBezTo>
                <a:cubicBezTo>
                  <a:pt x="1082645" y="3771885"/>
                  <a:pt x="1084670" y="3772222"/>
                  <a:pt x="1085794" y="3772335"/>
                </a:cubicBezTo>
                <a:cubicBezTo>
                  <a:pt x="1088831" y="3777621"/>
                  <a:pt x="1096815" y="3782794"/>
                  <a:pt x="1108736" y="3787854"/>
                </a:cubicBezTo>
                <a:close/>
                <a:moveTo>
                  <a:pt x="1085232" y="3783581"/>
                </a:moveTo>
                <a:cubicBezTo>
                  <a:pt x="1082196" y="3783019"/>
                  <a:pt x="1078822" y="3782456"/>
                  <a:pt x="1075336" y="3781782"/>
                </a:cubicBezTo>
                <a:cubicBezTo>
                  <a:pt x="1068363" y="3776946"/>
                  <a:pt x="1061391" y="3772110"/>
                  <a:pt x="1054643" y="3767499"/>
                </a:cubicBezTo>
                <a:cubicBezTo>
                  <a:pt x="1058017" y="3768062"/>
                  <a:pt x="1061166" y="3768511"/>
                  <a:pt x="1064090" y="3768961"/>
                </a:cubicBezTo>
                <a:cubicBezTo>
                  <a:pt x="1071062" y="3773797"/>
                  <a:pt x="1078147" y="3778633"/>
                  <a:pt x="1085232" y="3783581"/>
                </a:cubicBezTo>
                <a:close/>
                <a:moveTo>
                  <a:pt x="1058354" y="3778745"/>
                </a:moveTo>
                <a:cubicBezTo>
                  <a:pt x="1055430" y="3778183"/>
                  <a:pt x="1052506" y="3777733"/>
                  <a:pt x="1049358" y="3777171"/>
                </a:cubicBezTo>
                <a:cubicBezTo>
                  <a:pt x="1042610" y="3772560"/>
                  <a:pt x="1035862" y="3768062"/>
                  <a:pt x="1029340" y="3763676"/>
                </a:cubicBezTo>
                <a:cubicBezTo>
                  <a:pt x="1032264" y="3764125"/>
                  <a:pt x="1035188" y="3764575"/>
                  <a:pt x="1037887" y="3765025"/>
                </a:cubicBezTo>
                <a:cubicBezTo>
                  <a:pt x="1044747" y="3769524"/>
                  <a:pt x="1051607" y="3774022"/>
                  <a:pt x="1058354" y="3778745"/>
                </a:cubicBezTo>
                <a:close/>
                <a:moveTo>
                  <a:pt x="1032039" y="3774022"/>
                </a:moveTo>
                <a:cubicBezTo>
                  <a:pt x="1029227" y="3773572"/>
                  <a:pt x="1026416" y="3773010"/>
                  <a:pt x="1023492" y="3772448"/>
                </a:cubicBezTo>
                <a:cubicBezTo>
                  <a:pt x="1016969" y="3768174"/>
                  <a:pt x="1010559" y="3763901"/>
                  <a:pt x="1004149" y="3759852"/>
                </a:cubicBezTo>
                <a:cubicBezTo>
                  <a:pt x="1006960" y="3760302"/>
                  <a:pt x="1009659" y="3760639"/>
                  <a:pt x="1012246" y="3761089"/>
                </a:cubicBezTo>
                <a:cubicBezTo>
                  <a:pt x="1018994" y="3765250"/>
                  <a:pt x="1025516" y="3769636"/>
                  <a:pt x="1032039" y="3774022"/>
                </a:cubicBezTo>
                <a:close/>
                <a:moveTo>
                  <a:pt x="1005723" y="3769299"/>
                </a:moveTo>
                <a:cubicBezTo>
                  <a:pt x="1002799" y="3768736"/>
                  <a:pt x="999876" y="3768286"/>
                  <a:pt x="996839" y="3767724"/>
                </a:cubicBezTo>
                <a:cubicBezTo>
                  <a:pt x="990766" y="3763788"/>
                  <a:pt x="984581" y="3759852"/>
                  <a:pt x="978508" y="3755916"/>
                </a:cubicBezTo>
                <a:cubicBezTo>
                  <a:pt x="981320" y="3756366"/>
                  <a:pt x="984131" y="3756816"/>
                  <a:pt x="986830" y="3757153"/>
                </a:cubicBezTo>
                <a:cubicBezTo>
                  <a:pt x="993128" y="3761089"/>
                  <a:pt x="999426" y="3765137"/>
                  <a:pt x="1005723" y="3769299"/>
                </a:cubicBezTo>
                <a:close/>
                <a:moveTo>
                  <a:pt x="979295" y="3764463"/>
                </a:moveTo>
                <a:cubicBezTo>
                  <a:pt x="976596" y="3764013"/>
                  <a:pt x="973785" y="3763451"/>
                  <a:pt x="970973" y="3763001"/>
                </a:cubicBezTo>
                <a:cubicBezTo>
                  <a:pt x="965126" y="3759290"/>
                  <a:pt x="959278" y="3755691"/>
                  <a:pt x="953430" y="3752092"/>
                </a:cubicBezTo>
                <a:cubicBezTo>
                  <a:pt x="956129" y="3752542"/>
                  <a:pt x="958715" y="3752879"/>
                  <a:pt x="961302" y="3753329"/>
                </a:cubicBezTo>
                <a:cubicBezTo>
                  <a:pt x="967375" y="3756928"/>
                  <a:pt x="973335" y="3760752"/>
                  <a:pt x="979295" y="3764463"/>
                </a:cubicBezTo>
                <a:close/>
                <a:moveTo>
                  <a:pt x="952868" y="3759740"/>
                </a:moveTo>
                <a:cubicBezTo>
                  <a:pt x="950281" y="3759290"/>
                  <a:pt x="947694" y="3758840"/>
                  <a:pt x="945108" y="3758390"/>
                </a:cubicBezTo>
                <a:cubicBezTo>
                  <a:pt x="939485" y="3755016"/>
                  <a:pt x="933974" y="3751530"/>
                  <a:pt x="928464" y="3748269"/>
                </a:cubicBezTo>
                <a:cubicBezTo>
                  <a:pt x="930938" y="3748606"/>
                  <a:pt x="933300" y="3749056"/>
                  <a:pt x="935774" y="3749393"/>
                </a:cubicBezTo>
                <a:cubicBezTo>
                  <a:pt x="941509" y="3752767"/>
                  <a:pt x="947132" y="3756253"/>
                  <a:pt x="952868" y="3759740"/>
                </a:cubicBezTo>
                <a:close/>
                <a:moveTo>
                  <a:pt x="926440" y="3755016"/>
                </a:moveTo>
                <a:cubicBezTo>
                  <a:pt x="924078" y="3754566"/>
                  <a:pt x="921716" y="3754117"/>
                  <a:pt x="919355" y="3753779"/>
                </a:cubicBezTo>
                <a:cubicBezTo>
                  <a:pt x="914069" y="3750630"/>
                  <a:pt x="908783" y="3747482"/>
                  <a:pt x="903610" y="3744445"/>
                </a:cubicBezTo>
                <a:cubicBezTo>
                  <a:pt x="905860" y="3744782"/>
                  <a:pt x="908109" y="3745120"/>
                  <a:pt x="910245" y="3745457"/>
                </a:cubicBezTo>
                <a:cubicBezTo>
                  <a:pt x="915643" y="3748606"/>
                  <a:pt x="921042" y="3751755"/>
                  <a:pt x="926440" y="3755016"/>
                </a:cubicBezTo>
                <a:close/>
                <a:moveTo>
                  <a:pt x="899899" y="3750293"/>
                </a:moveTo>
                <a:cubicBezTo>
                  <a:pt x="897762" y="3749956"/>
                  <a:pt x="895626" y="3749506"/>
                  <a:pt x="893489" y="3749168"/>
                </a:cubicBezTo>
                <a:cubicBezTo>
                  <a:pt x="888541" y="3746357"/>
                  <a:pt x="883593" y="3743433"/>
                  <a:pt x="878644" y="3740734"/>
                </a:cubicBezTo>
                <a:cubicBezTo>
                  <a:pt x="880669" y="3741071"/>
                  <a:pt x="882693" y="3741296"/>
                  <a:pt x="884605" y="3741634"/>
                </a:cubicBezTo>
                <a:cubicBezTo>
                  <a:pt x="889778" y="3744445"/>
                  <a:pt x="894726" y="3747369"/>
                  <a:pt x="899899" y="3750293"/>
                </a:cubicBezTo>
                <a:close/>
                <a:moveTo>
                  <a:pt x="873246" y="3745570"/>
                </a:moveTo>
                <a:cubicBezTo>
                  <a:pt x="871335" y="3745232"/>
                  <a:pt x="869535" y="3744895"/>
                  <a:pt x="867623" y="3744558"/>
                </a:cubicBezTo>
                <a:cubicBezTo>
                  <a:pt x="863013" y="3741971"/>
                  <a:pt x="858402" y="3739385"/>
                  <a:pt x="853903" y="3736910"/>
                </a:cubicBezTo>
                <a:cubicBezTo>
                  <a:pt x="855703" y="3737135"/>
                  <a:pt x="857390" y="3737473"/>
                  <a:pt x="859189" y="3737697"/>
                </a:cubicBezTo>
                <a:cubicBezTo>
                  <a:pt x="863800" y="3740284"/>
                  <a:pt x="868523" y="3742871"/>
                  <a:pt x="873246" y="3745570"/>
                </a:cubicBezTo>
                <a:close/>
                <a:moveTo>
                  <a:pt x="846481" y="3740847"/>
                </a:moveTo>
                <a:cubicBezTo>
                  <a:pt x="844907" y="3740509"/>
                  <a:pt x="843332" y="3740284"/>
                  <a:pt x="841645" y="3739947"/>
                </a:cubicBezTo>
                <a:cubicBezTo>
                  <a:pt x="837372" y="3737697"/>
                  <a:pt x="833211" y="3735336"/>
                  <a:pt x="829050" y="3733087"/>
                </a:cubicBezTo>
                <a:cubicBezTo>
                  <a:pt x="830512" y="3733312"/>
                  <a:pt x="832086" y="3733536"/>
                  <a:pt x="833548" y="3733762"/>
                </a:cubicBezTo>
                <a:cubicBezTo>
                  <a:pt x="837822" y="3736123"/>
                  <a:pt x="842208" y="3738485"/>
                  <a:pt x="846481" y="3740847"/>
                </a:cubicBezTo>
                <a:close/>
                <a:moveTo>
                  <a:pt x="819716" y="3736123"/>
                </a:moveTo>
                <a:cubicBezTo>
                  <a:pt x="818479" y="3735898"/>
                  <a:pt x="817129" y="3735673"/>
                  <a:pt x="815892" y="3735448"/>
                </a:cubicBezTo>
                <a:cubicBezTo>
                  <a:pt x="812068" y="3733424"/>
                  <a:pt x="808245" y="3731512"/>
                  <a:pt x="804534" y="3729488"/>
                </a:cubicBezTo>
                <a:cubicBezTo>
                  <a:pt x="805771" y="3729713"/>
                  <a:pt x="806895" y="3729825"/>
                  <a:pt x="808132" y="3730050"/>
                </a:cubicBezTo>
                <a:cubicBezTo>
                  <a:pt x="811844" y="3732074"/>
                  <a:pt x="815780" y="3733986"/>
                  <a:pt x="819716" y="3736123"/>
                </a:cubicBezTo>
                <a:close/>
                <a:moveTo>
                  <a:pt x="792613" y="3731287"/>
                </a:moveTo>
                <a:cubicBezTo>
                  <a:pt x="791713" y="3731175"/>
                  <a:pt x="790814" y="3730950"/>
                  <a:pt x="789914" y="3730838"/>
                </a:cubicBezTo>
                <a:cubicBezTo>
                  <a:pt x="786540" y="3729151"/>
                  <a:pt x="783166" y="3727464"/>
                  <a:pt x="779793" y="3725777"/>
                </a:cubicBezTo>
                <a:cubicBezTo>
                  <a:pt x="780580" y="3725889"/>
                  <a:pt x="781480" y="3726002"/>
                  <a:pt x="782267" y="3726114"/>
                </a:cubicBezTo>
                <a:cubicBezTo>
                  <a:pt x="785865" y="3727913"/>
                  <a:pt x="789239" y="3729601"/>
                  <a:pt x="792613" y="3731287"/>
                </a:cubicBezTo>
                <a:close/>
                <a:moveTo>
                  <a:pt x="765510" y="3726564"/>
                </a:moveTo>
                <a:cubicBezTo>
                  <a:pt x="765060" y="3726451"/>
                  <a:pt x="764498" y="3726451"/>
                  <a:pt x="764048" y="3726339"/>
                </a:cubicBezTo>
                <a:cubicBezTo>
                  <a:pt x="761124" y="3724877"/>
                  <a:pt x="758313" y="3723528"/>
                  <a:pt x="755389" y="3722178"/>
                </a:cubicBezTo>
                <a:cubicBezTo>
                  <a:pt x="755839" y="3722290"/>
                  <a:pt x="756289" y="3722290"/>
                  <a:pt x="756739" y="3722403"/>
                </a:cubicBezTo>
                <a:cubicBezTo>
                  <a:pt x="759662" y="3723753"/>
                  <a:pt x="762586" y="3725102"/>
                  <a:pt x="765510" y="3726564"/>
                </a:cubicBezTo>
                <a:close/>
                <a:moveTo>
                  <a:pt x="731885" y="3710932"/>
                </a:moveTo>
                <a:cubicBezTo>
                  <a:pt x="728624" y="3709358"/>
                  <a:pt x="725250" y="3707896"/>
                  <a:pt x="721989" y="3706321"/>
                </a:cubicBezTo>
                <a:cubicBezTo>
                  <a:pt x="722438" y="3706434"/>
                  <a:pt x="722888" y="3706434"/>
                  <a:pt x="723338" y="3706546"/>
                </a:cubicBezTo>
                <a:cubicBezTo>
                  <a:pt x="726712" y="3708121"/>
                  <a:pt x="729973" y="3709583"/>
                  <a:pt x="733347" y="3711157"/>
                </a:cubicBezTo>
                <a:cubicBezTo>
                  <a:pt x="732897" y="3711045"/>
                  <a:pt x="732447" y="3710932"/>
                  <a:pt x="731885" y="3710932"/>
                </a:cubicBezTo>
                <a:close/>
                <a:moveTo>
                  <a:pt x="706582" y="3707109"/>
                </a:moveTo>
                <a:cubicBezTo>
                  <a:pt x="706469" y="3707109"/>
                  <a:pt x="706357" y="3707109"/>
                  <a:pt x="706244" y="3707109"/>
                </a:cubicBezTo>
                <a:cubicBezTo>
                  <a:pt x="703433" y="3705872"/>
                  <a:pt x="700621" y="3704635"/>
                  <a:pt x="697810" y="3703397"/>
                </a:cubicBezTo>
                <a:cubicBezTo>
                  <a:pt x="697922" y="3703397"/>
                  <a:pt x="697922" y="3703397"/>
                  <a:pt x="698035" y="3703397"/>
                </a:cubicBezTo>
                <a:cubicBezTo>
                  <a:pt x="700959" y="3704635"/>
                  <a:pt x="703770" y="3705872"/>
                  <a:pt x="706582" y="3707109"/>
                </a:cubicBezTo>
                <a:close/>
                <a:moveTo>
                  <a:pt x="673519" y="3692601"/>
                </a:moveTo>
                <a:cubicBezTo>
                  <a:pt x="670595" y="3691364"/>
                  <a:pt x="667671" y="3690127"/>
                  <a:pt x="664747" y="3688890"/>
                </a:cubicBezTo>
                <a:cubicBezTo>
                  <a:pt x="667671" y="3690127"/>
                  <a:pt x="670595" y="3691364"/>
                  <a:pt x="673519" y="3692601"/>
                </a:cubicBezTo>
                <a:cubicBezTo>
                  <a:pt x="673519" y="3692601"/>
                  <a:pt x="673519" y="3692601"/>
                  <a:pt x="673519" y="3692601"/>
                </a:cubicBezTo>
                <a:close/>
                <a:moveTo>
                  <a:pt x="1301154" y="4020870"/>
                </a:moveTo>
                <a:cubicBezTo>
                  <a:pt x="1301266" y="4020982"/>
                  <a:pt x="1301379" y="4020982"/>
                  <a:pt x="1301491" y="4021095"/>
                </a:cubicBezTo>
                <a:cubicBezTo>
                  <a:pt x="1302503" y="4021882"/>
                  <a:pt x="1303403" y="4022782"/>
                  <a:pt x="1304415" y="4023569"/>
                </a:cubicBezTo>
                <a:cubicBezTo>
                  <a:pt x="1304303" y="4023569"/>
                  <a:pt x="1304303" y="4023456"/>
                  <a:pt x="1304190" y="4023456"/>
                </a:cubicBezTo>
                <a:cubicBezTo>
                  <a:pt x="1303178" y="4022557"/>
                  <a:pt x="1302166" y="4021657"/>
                  <a:pt x="1301154" y="4020870"/>
                </a:cubicBezTo>
                <a:close/>
                <a:moveTo>
                  <a:pt x="1720739" y="4383889"/>
                </a:moveTo>
                <a:cubicBezTo>
                  <a:pt x="1721414" y="4384226"/>
                  <a:pt x="1722201" y="4384676"/>
                  <a:pt x="1722876" y="4385014"/>
                </a:cubicBezTo>
                <a:cubicBezTo>
                  <a:pt x="1728612" y="4392661"/>
                  <a:pt x="1734235" y="4399970"/>
                  <a:pt x="1739633" y="4407168"/>
                </a:cubicBezTo>
                <a:cubicBezTo>
                  <a:pt x="1739070" y="4406830"/>
                  <a:pt x="1738621" y="4406606"/>
                  <a:pt x="1738058" y="4406268"/>
                </a:cubicBezTo>
                <a:cubicBezTo>
                  <a:pt x="1732548" y="4399183"/>
                  <a:pt x="1726812" y="4391649"/>
                  <a:pt x="1720739" y="4383889"/>
                </a:cubicBezTo>
                <a:close/>
                <a:moveTo>
                  <a:pt x="1735134" y="4391423"/>
                </a:moveTo>
                <a:cubicBezTo>
                  <a:pt x="1736259" y="4391986"/>
                  <a:pt x="1737496" y="4392661"/>
                  <a:pt x="1738621" y="4393223"/>
                </a:cubicBezTo>
                <a:cubicBezTo>
                  <a:pt x="1744356" y="4400983"/>
                  <a:pt x="1749866" y="4408518"/>
                  <a:pt x="1755152" y="4415827"/>
                </a:cubicBezTo>
                <a:cubicBezTo>
                  <a:pt x="1754140" y="4415265"/>
                  <a:pt x="1753128" y="4414703"/>
                  <a:pt x="1752228" y="4414253"/>
                </a:cubicBezTo>
                <a:cubicBezTo>
                  <a:pt x="1746718" y="4406830"/>
                  <a:pt x="1741095" y="4399296"/>
                  <a:pt x="1735134" y="4391423"/>
                </a:cubicBezTo>
                <a:close/>
                <a:moveTo>
                  <a:pt x="1765273" y="4429660"/>
                </a:moveTo>
                <a:cubicBezTo>
                  <a:pt x="1771234" y="4437982"/>
                  <a:pt x="1777082" y="4446079"/>
                  <a:pt x="1782480" y="4453726"/>
                </a:cubicBezTo>
                <a:cubicBezTo>
                  <a:pt x="1781805" y="4453389"/>
                  <a:pt x="1781130" y="4452939"/>
                  <a:pt x="1780455" y="4452601"/>
                </a:cubicBezTo>
                <a:cubicBezTo>
                  <a:pt x="1774945" y="4444954"/>
                  <a:pt x="1768985" y="4436857"/>
                  <a:pt x="1762687" y="4428310"/>
                </a:cubicBezTo>
                <a:cubicBezTo>
                  <a:pt x="1763587" y="4428760"/>
                  <a:pt x="1764374" y="4429210"/>
                  <a:pt x="1765273" y="4429660"/>
                </a:cubicBezTo>
                <a:close/>
                <a:moveTo>
                  <a:pt x="1776857" y="4435732"/>
                </a:moveTo>
                <a:cubicBezTo>
                  <a:pt x="1778094" y="4436407"/>
                  <a:pt x="1779443" y="4437082"/>
                  <a:pt x="1780680" y="4437757"/>
                </a:cubicBezTo>
                <a:cubicBezTo>
                  <a:pt x="1786528" y="4446191"/>
                  <a:pt x="1792264" y="4454288"/>
                  <a:pt x="1797662" y="4462160"/>
                </a:cubicBezTo>
                <a:cubicBezTo>
                  <a:pt x="1796537" y="4461598"/>
                  <a:pt x="1795412" y="4460924"/>
                  <a:pt x="1794288" y="4460249"/>
                </a:cubicBezTo>
                <a:cubicBezTo>
                  <a:pt x="1788777" y="4452489"/>
                  <a:pt x="1782929" y="4444392"/>
                  <a:pt x="1776857" y="4435732"/>
                </a:cubicBezTo>
                <a:close/>
                <a:moveTo>
                  <a:pt x="1791701" y="4443492"/>
                </a:moveTo>
                <a:cubicBezTo>
                  <a:pt x="1793388" y="4444279"/>
                  <a:pt x="1794963" y="4445179"/>
                  <a:pt x="1796649" y="4445966"/>
                </a:cubicBezTo>
                <a:cubicBezTo>
                  <a:pt x="1802497" y="4454513"/>
                  <a:pt x="1808008" y="4462610"/>
                  <a:pt x="1813294" y="4470595"/>
                </a:cubicBezTo>
                <a:cubicBezTo>
                  <a:pt x="1811831" y="4469808"/>
                  <a:pt x="1810257" y="4469021"/>
                  <a:pt x="1808795" y="4468233"/>
                </a:cubicBezTo>
                <a:cubicBezTo>
                  <a:pt x="1803397" y="4460249"/>
                  <a:pt x="1797774" y="4452039"/>
                  <a:pt x="1791701" y="4443492"/>
                </a:cubicBezTo>
                <a:close/>
                <a:moveTo>
                  <a:pt x="1807221" y="4451252"/>
                </a:moveTo>
                <a:cubicBezTo>
                  <a:pt x="1809245" y="4452264"/>
                  <a:pt x="1811157" y="4453164"/>
                  <a:pt x="1813069" y="4454176"/>
                </a:cubicBezTo>
                <a:cubicBezTo>
                  <a:pt x="1818692" y="4462723"/>
                  <a:pt x="1824202" y="4471045"/>
                  <a:pt x="1829488" y="4479142"/>
                </a:cubicBezTo>
                <a:cubicBezTo>
                  <a:pt x="1827688" y="4478242"/>
                  <a:pt x="1825777" y="4477230"/>
                  <a:pt x="1823977" y="4476330"/>
                </a:cubicBezTo>
                <a:cubicBezTo>
                  <a:pt x="1818692" y="4468233"/>
                  <a:pt x="1813069" y="4459799"/>
                  <a:pt x="1807221" y="4451252"/>
                </a:cubicBezTo>
                <a:close/>
                <a:moveTo>
                  <a:pt x="1837022" y="4490388"/>
                </a:moveTo>
                <a:cubicBezTo>
                  <a:pt x="1842420" y="4498597"/>
                  <a:pt x="1847593" y="4506694"/>
                  <a:pt x="1852542" y="4514342"/>
                </a:cubicBezTo>
                <a:cubicBezTo>
                  <a:pt x="1850855" y="4513442"/>
                  <a:pt x="1849280" y="4512542"/>
                  <a:pt x="1847593" y="4511643"/>
                </a:cubicBezTo>
                <a:cubicBezTo>
                  <a:pt x="1842645" y="4504108"/>
                  <a:pt x="1837360" y="4496123"/>
                  <a:pt x="1831849" y="4487801"/>
                </a:cubicBezTo>
                <a:cubicBezTo>
                  <a:pt x="1833424" y="4488701"/>
                  <a:pt x="1835223" y="4489488"/>
                  <a:pt x="1837022" y="4490388"/>
                </a:cubicBezTo>
                <a:close/>
                <a:moveTo>
                  <a:pt x="1860639" y="4527275"/>
                </a:moveTo>
                <a:cubicBezTo>
                  <a:pt x="1866037" y="4535709"/>
                  <a:pt x="1870985" y="4543581"/>
                  <a:pt x="1875708" y="4551116"/>
                </a:cubicBezTo>
                <a:cubicBezTo>
                  <a:pt x="1874246" y="4550329"/>
                  <a:pt x="1872784" y="4549429"/>
                  <a:pt x="1871435" y="4548642"/>
                </a:cubicBezTo>
                <a:cubicBezTo>
                  <a:pt x="1866824" y="4541332"/>
                  <a:pt x="1861651" y="4533347"/>
                  <a:pt x="1856028" y="4524800"/>
                </a:cubicBezTo>
                <a:cubicBezTo>
                  <a:pt x="1857602" y="4525700"/>
                  <a:pt x="1859177" y="4526487"/>
                  <a:pt x="1860639" y="4527275"/>
                </a:cubicBezTo>
                <a:close/>
                <a:moveTo>
                  <a:pt x="1870760" y="4532560"/>
                </a:moveTo>
                <a:cubicBezTo>
                  <a:pt x="1872672" y="4533572"/>
                  <a:pt x="1874471" y="4534472"/>
                  <a:pt x="1876383" y="4535484"/>
                </a:cubicBezTo>
                <a:cubicBezTo>
                  <a:pt x="1881669" y="4544031"/>
                  <a:pt x="1886617" y="4552128"/>
                  <a:pt x="1891340" y="4559775"/>
                </a:cubicBezTo>
                <a:cubicBezTo>
                  <a:pt x="1889541" y="4558763"/>
                  <a:pt x="1887854" y="4557863"/>
                  <a:pt x="1886055" y="4556851"/>
                </a:cubicBezTo>
                <a:cubicBezTo>
                  <a:pt x="1881331" y="4549316"/>
                  <a:pt x="1876158" y="4541219"/>
                  <a:pt x="1870760" y="4532560"/>
                </a:cubicBezTo>
                <a:close/>
                <a:moveTo>
                  <a:pt x="1885942" y="4540432"/>
                </a:moveTo>
                <a:cubicBezTo>
                  <a:pt x="1888079" y="4541557"/>
                  <a:pt x="1890216" y="4542569"/>
                  <a:pt x="1892352" y="4543693"/>
                </a:cubicBezTo>
                <a:cubicBezTo>
                  <a:pt x="1897525" y="4552353"/>
                  <a:pt x="1902474" y="4560562"/>
                  <a:pt x="1907197" y="4568435"/>
                </a:cubicBezTo>
                <a:cubicBezTo>
                  <a:pt x="1905173" y="4567310"/>
                  <a:pt x="1903036" y="4566298"/>
                  <a:pt x="1901012" y="4565173"/>
                </a:cubicBezTo>
                <a:cubicBezTo>
                  <a:pt x="1896401" y="4557414"/>
                  <a:pt x="1891340" y="4549092"/>
                  <a:pt x="1885942" y="4540432"/>
                </a:cubicBezTo>
                <a:close/>
                <a:moveTo>
                  <a:pt x="1913832" y="4579568"/>
                </a:moveTo>
                <a:cubicBezTo>
                  <a:pt x="1918893" y="4588227"/>
                  <a:pt x="1923728" y="4596437"/>
                  <a:pt x="1928114" y="4604084"/>
                </a:cubicBezTo>
                <a:cubicBezTo>
                  <a:pt x="1926203" y="4603072"/>
                  <a:pt x="1924291" y="4601947"/>
                  <a:pt x="1922379" y="4600935"/>
                </a:cubicBezTo>
                <a:cubicBezTo>
                  <a:pt x="1917993" y="4593625"/>
                  <a:pt x="1913157" y="4585416"/>
                  <a:pt x="1907759" y="4576419"/>
                </a:cubicBezTo>
                <a:cubicBezTo>
                  <a:pt x="1909896" y="4577544"/>
                  <a:pt x="1911920" y="4578556"/>
                  <a:pt x="1913832" y="4579568"/>
                </a:cubicBezTo>
                <a:close/>
                <a:moveTo>
                  <a:pt x="1944196" y="4620841"/>
                </a:moveTo>
                <a:cubicBezTo>
                  <a:pt x="1946333" y="4621965"/>
                  <a:pt x="1948357" y="4623090"/>
                  <a:pt x="1950494" y="4624214"/>
                </a:cubicBezTo>
                <a:cubicBezTo>
                  <a:pt x="1955217" y="4632649"/>
                  <a:pt x="1959491" y="4640409"/>
                  <a:pt x="1963427" y="4647494"/>
                </a:cubicBezTo>
                <a:cubicBezTo>
                  <a:pt x="1961402" y="4646369"/>
                  <a:pt x="1959266" y="4645132"/>
                  <a:pt x="1957241" y="4644007"/>
                </a:cubicBezTo>
                <a:cubicBezTo>
                  <a:pt x="1953643" y="4637484"/>
                  <a:pt x="1949257" y="4629725"/>
                  <a:pt x="1944196" y="4620841"/>
                </a:cubicBezTo>
                <a:close/>
                <a:moveTo>
                  <a:pt x="1978946" y="4664475"/>
                </a:moveTo>
                <a:cubicBezTo>
                  <a:pt x="1981195" y="4665712"/>
                  <a:pt x="1983444" y="4666837"/>
                  <a:pt x="1985694" y="4668073"/>
                </a:cubicBezTo>
                <a:cubicBezTo>
                  <a:pt x="1990417" y="4677070"/>
                  <a:pt x="1994690" y="4685055"/>
                  <a:pt x="1998176" y="4691803"/>
                </a:cubicBezTo>
                <a:cubicBezTo>
                  <a:pt x="1995927" y="4690565"/>
                  <a:pt x="1993678" y="4689328"/>
                  <a:pt x="1991429" y="4687979"/>
                </a:cubicBezTo>
                <a:cubicBezTo>
                  <a:pt x="1989180" y="4683480"/>
                  <a:pt x="1984906" y="4675608"/>
                  <a:pt x="1978946" y="4664475"/>
                </a:cubicBezTo>
                <a:close/>
                <a:moveTo>
                  <a:pt x="2003799" y="4702823"/>
                </a:moveTo>
                <a:cubicBezTo>
                  <a:pt x="2009198" y="4713282"/>
                  <a:pt x="2012121" y="4719243"/>
                  <a:pt x="2012346" y="4719580"/>
                </a:cubicBezTo>
                <a:cubicBezTo>
                  <a:pt x="2013134" y="4721604"/>
                  <a:pt x="2013921" y="4723516"/>
                  <a:pt x="2014596" y="4725540"/>
                </a:cubicBezTo>
                <a:cubicBezTo>
                  <a:pt x="2010997" y="4723404"/>
                  <a:pt x="2007398" y="4721267"/>
                  <a:pt x="2003912" y="4719017"/>
                </a:cubicBezTo>
                <a:cubicBezTo>
                  <a:pt x="2001213" y="4712158"/>
                  <a:pt x="1998514" y="4705185"/>
                  <a:pt x="1995927" y="4698325"/>
                </a:cubicBezTo>
                <a:cubicBezTo>
                  <a:pt x="1998626" y="4699787"/>
                  <a:pt x="2001213" y="4701249"/>
                  <a:pt x="2003799" y="4702823"/>
                </a:cubicBezTo>
                <a:close/>
                <a:moveTo>
                  <a:pt x="2016170" y="4715194"/>
                </a:moveTo>
                <a:cubicBezTo>
                  <a:pt x="2016058" y="4714969"/>
                  <a:pt x="2014708" y="4712270"/>
                  <a:pt x="2012346" y="4707547"/>
                </a:cubicBezTo>
                <a:cubicBezTo>
                  <a:pt x="2014708" y="4708896"/>
                  <a:pt x="2017182" y="4710133"/>
                  <a:pt x="2019544" y="4711483"/>
                </a:cubicBezTo>
                <a:cubicBezTo>
                  <a:pt x="2024829" y="4721942"/>
                  <a:pt x="2028878" y="4730039"/>
                  <a:pt x="2031464" y="4735436"/>
                </a:cubicBezTo>
                <a:cubicBezTo>
                  <a:pt x="2028316" y="4733637"/>
                  <a:pt x="2025054" y="4731725"/>
                  <a:pt x="2021905" y="4729926"/>
                </a:cubicBezTo>
                <a:cubicBezTo>
                  <a:pt x="2019881" y="4724866"/>
                  <a:pt x="2017969" y="4720030"/>
                  <a:pt x="2016170" y="4715194"/>
                </a:cubicBezTo>
                <a:close/>
                <a:moveTo>
                  <a:pt x="2036300" y="4746008"/>
                </a:moveTo>
                <a:cubicBezTo>
                  <a:pt x="2038999" y="4753093"/>
                  <a:pt x="2041698" y="4760065"/>
                  <a:pt x="2044397" y="4767038"/>
                </a:cubicBezTo>
                <a:cubicBezTo>
                  <a:pt x="2040911" y="4764901"/>
                  <a:pt x="2037312" y="4762764"/>
                  <a:pt x="2033826" y="4760515"/>
                </a:cubicBezTo>
                <a:cubicBezTo>
                  <a:pt x="2031127" y="4753655"/>
                  <a:pt x="2028428" y="4746795"/>
                  <a:pt x="2025841" y="4739935"/>
                </a:cubicBezTo>
                <a:cubicBezTo>
                  <a:pt x="2029328" y="4742072"/>
                  <a:pt x="2032814" y="4744096"/>
                  <a:pt x="2036300" y="4746008"/>
                </a:cubicBezTo>
                <a:close/>
                <a:moveTo>
                  <a:pt x="2043273" y="4749944"/>
                </a:moveTo>
                <a:cubicBezTo>
                  <a:pt x="2046422" y="4751631"/>
                  <a:pt x="2049458" y="4753318"/>
                  <a:pt x="2052607" y="4755005"/>
                </a:cubicBezTo>
                <a:cubicBezTo>
                  <a:pt x="2055756" y="4761752"/>
                  <a:pt x="2057555" y="4765576"/>
                  <a:pt x="2057667" y="4765801"/>
                </a:cubicBezTo>
                <a:cubicBezTo>
                  <a:pt x="2059130" y="4769849"/>
                  <a:pt x="2060704" y="4773673"/>
                  <a:pt x="2062278" y="4777721"/>
                </a:cubicBezTo>
                <a:cubicBezTo>
                  <a:pt x="2058680" y="4775697"/>
                  <a:pt x="2055193" y="4773560"/>
                  <a:pt x="2051595" y="4771424"/>
                </a:cubicBezTo>
                <a:cubicBezTo>
                  <a:pt x="2048671" y="4764226"/>
                  <a:pt x="2045972" y="4757029"/>
                  <a:pt x="2043273" y="4749944"/>
                </a:cubicBezTo>
                <a:close/>
                <a:moveTo>
                  <a:pt x="2066214" y="4788068"/>
                </a:moveTo>
                <a:cubicBezTo>
                  <a:pt x="2068801" y="4794815"/>
                  <a:pt x="2071388" y="4801675"/>
                  <a:pt x="2073974" y="4808310"/>
                </a:cubicBezTo>
                <a:cubicBezTo>
                  <a:pt x="2070488" y="4806173"/>
                  <a:pt x="2067114" y="4804037"/>
                  <a:pt x="2063628" y="4801788"/>
                </a:cubicBezTo>
                <a:cubicBezTo>
                  <a:pt x="2060929" y="4795153"/>
                  <a:pt x="2058342" y="4788517"/>
                  <a:pt x="2055756" y="4781882"/>
                </a:cubicBezTo>
                <a:cubicBezTo>
                  <a:pt x="2059242" y="4784019"/>
                  <a:pt x="2062728" y="4786156"/>
                  <a:pt x="2066214" y="4788068"/>
                </a:cubicBezTo>
                <a:close/>
                <a:moveTo>
                  <a:pt x="2073187" y="4792116"/>
                </a:moveTo>
                <a:cubicBezTo>
                  <a:pt x="2076673" y="4794028"/>
                  <a:pt x="2080159" y="4796052"/>
                  <a:pt x="2083646" y="4797964"/>
                </a:cubicBezTo>
                <a:cubicBezTo>
                  <a:pt x="2086345" y="4805049"/>
                  <a:pt x="2089044" y="4812134"/>
                  <a:pt x="2091855" y="4819331"/>
                </a:cubicBezTo>
                <a:cubicBezTo>
                  <a:pt x="2088369" y="4817307"/>
                  <a:pt x="2084883" y="4815170"/>
                  <a:pt x="2081396" y="4813034"/>
                </a:cubicBezTo>
                <a:cubicBezTo>
                  <a:pt x="2078585" y="4806061"/>
                  <a:pt x="2075886" y="4799088"/>
                  <a:pt x="2073187" y="4792116"/>
                </a:cubicBezTo>
                <a:close/>
                <a:moveTo>
                  <a:pt x="2096016" y="4830015"/>
                </a:moveTo>
                <a:cubicBezTo>
                  <a:pt x="2098603" y="4836762"/>
                  <a:pt x="2101302" y="4843623"/>
                  <a:pt x="2104001" y="4850482"/>
                </a:cubicBezTo>
                <a:cubicBezTo>
                  <a:pt x="2100627" y="4848346"/>
                  <a:pt x="2097141" y="4846097"/>
                  <a:pt x="2093767" y="4843960"/>
                </a:cubicBezTo>
                <a:cubicBezTo>
                  <a:pt x="2091068" y="4837325"/>
                  <a:pt x="2088481" y="4830689"/>
                  <a:pt x="2085782" y="4823942"/>
                </a:cubicBezTo>
                <a:cubicBezTo>
                  <a:pt x="2089156" y="4826079"/>
                  <a:pt x="2092530" y="4828103"/>
                  <a:pt x="2096016" y="4830015"/>
                </a:cubicBezTo>
                <a:close/>
                <a:moveTo>
                  <a:pt x="2103101" y="4834176"/>
                </a:moveTo>
                <a:cubicBezTo>
                  <a:pt x="2106587" y="4836200"/>
                  <a:pt x="2110074" y="4838112"/>
                  <a:pt x="2113560" y="4840024"/>
                </a:cubicBezTo>
                <a:cubicBezTo>
                  <a:pt x="2116259" y="4847109"/>
                  <a:pt x="2118958" y="4854306"/>
                  <a:pt x="2121769" y="4861278"/>
                </a:cubicBezTo>
                <a:cubicBezTo>
                  <a:pt x="2118283" y="4859254"/>
                  <a:pt x="2114909" y="4857117"/>
                  <a:pt x="2111423" y="4854981"/>
                </a:cubicBezTo>
                <a:cubicBezTo>
                  <a:pt x="2108612" y="4848008"/>
                  <a:pt x="2105800" y="4841036"/>
                  <a:pt x="2103101" y="4834176"/>
                </a:cubicBezTo>
                <a:close/>
                <a:moveTo>
                  <a:pt x="2125818" y="4871625"/>
                </a:moveTo>
                <a:cubicBezTo>
                  <a:pt x="2128629" y="4878822"/>
                  <a:pt x="2131553" y="4886020"/>
                  <a:pt x="2134365" y="4893105"/>
                </a:cubicBezTo>
                <a:cubicBezTo>
                  <a:pt x="2130991" y="4890968"/>
                  <a:pt x="2127617" y="4888831"/>
                  <a:pt x="2124243" y="4886582"/>
                </a:cubicBezTo>
                <a:cubicBezTo>
                  <a:pt x="2121320" y="4879497"/>
                  <a:pt x="2118508" y="4872412"/>
                  <a:pt x="2115697" y="4865440"/>
                </a:cubicBezTo>
                <a:cubicBezTo>
                  <a:pt x="2118958" y="4867576"/>
                  <a:pt x="2122332" y="4869601"/>
                  <a:pt x="2125818" y="4871625"/>
                </a:cubicBezTo>
                <a:close/>
                <a:moveTo>
                  <a:pt x="2133015" y="4875786"/>
                </a:moveTo>
                <a:cubicBezTo>
                  <a:pt x="2211512" y="4920994"/>
                  <a:pt x="2284161" y="4947310"/>
                  <a:pt x="2336117" y="4947310"/>
                </a:cubicBezTo>
                <a:cubicBezTo>
                  <a:pt x="2500420" y="4947310"/>
                  <a:pt x="2796188" y="4657502"/>
                  <a:pt x="2865125" y="4468346"/>
                </a:cubicBezTo>
                <a:cubicBezTo>
                  <a:pt x="2961390" y="4204516"/>
                  <a:pt x="3122882" y="3927641"/>
                  <a:pt x="3293708" y="3634572"/>
                </a:cubicBezTo>
                <a:cubicBezTo>
                  <a:pt x="3293932" y="3634235"/>
                  <a:pt x="3294045" y="3633898"/>
                  <a:pt x="3294270" y="3633673"/>
                </a:cubicBezTo>
                <a:lnTo>
                  <a:pt x="3307428" y="3633673"/>
                </a:lnTo>
                <a:cubicBezTo>
                  <a:pt x="3305291" y="3637609"/>
                  <a:pt x="3303041" y="3641545"/>
                  <a:pt x="3300905" y="3645594"/>
                </a:cubicBezTo>
                <a:cubicBezTo>
                  <a:pt x="3137052" y="3942149"/>
                  <a:pt x="2982308" y="4222285"/>
                  <a:pt x="2884693" y="4489938"/>
                </a:cubicBezTo>
                <a:cubicBezTo>
                  <a:pt x="2812494" y="4687754"/>
                  <a:pt x="2523361" y="4979586"/>
                  <a:pt x="2359396" y="4979586"/>
                </a:cubicBezTo>
                <a:cubicBezTo>
                  <a:pt x="2303616" y="4979586"/>
                  <a:pt x="2225232" y="4949559"/>
                  <a:pt x="2141675" y="4897828"/>
                </a:cubicBezTo>
                <a:cubicBezTo>
                  <a:pt x="2138751" y="4890518"/>
                  <a:pt x="2135827" y="4883096"/>
                  <a:pt x="2133015" y="4875786"/>
                </a:cubicBezTo>
                <a:close/>
                <a:moveTo>
                  <a:pt x="2359396" y="4987120"/>
                </a:moveTo>
                <a:cubicBezTo>
                  <a:pt x="2524711" y="4987120"/>
                  <a:pt x="2815980" y="4693039"/>
                  <a:pt x="2888742" y="4493762"/>
                </a:cubicBezTo>
                <a:cubicBezTo>
                  <a:pt x="2986131" y="4226783"/>
                  <a:pt x="3140763" y="3946872"/>
                  <a:pt x="3304391" y="3650654"/>
                </a:cubicBezTo>
                <a:cubicBezTo>
                  <a:pt x="3307540" y="3645031"/>
                  <a:pt x="3310689" y="3639295"/>
                  <a:pt x="3313725" y="3633673"/>
                </a:cubicBezTo>
                <a:lnTo>
                  <a:pt x="3327108" y="3633673"/>
                </a:lnTo>
                <a:cubicBezTo>
                  <a:pt x="3321485" y="3644469"/>
                  <a:pt x="3315862" y="3655152"/>
                  <a:pt x="3310239" y="3665949"/>
                </a:cubicBezTo>
                <a:cubicBezTo>
                  <a:pt x="3154033" y="3964191"/>
                  <a:pt x="3006599" y="4245789"/>
                  <a:pt x="2908309" y="4515241"/>
                </a:cubicBezTo>
                <a:cubicBezTo>
                  <a:pt x="2832287" y="4723516"/>
                  <a:pt x="2547653" y="5019396"/>
                  <a:pt x="2382675" y="5019396"/>
                </a:cubicBezTo>
                <a:cubicBezTo>
                  <a:pt x="2320260" y="5019396"/>
                  <a:pt x="2239289" y="4986558"/>
                  <a:pt x="2155282" y="4931341"/>
                </a:cubicBezTo>
                <a:cubicBezTo>
                  <a:pt x="2152133" y="4923694"/>
                  <a:pt x="2149097" y="4916159"/>
                  <a:pt x="2145948" y="4908399"/>
                </a:cubicBezTo>
                <a:cubicBezTo>
                  <a:pt x="2227931" y="4958219"/>
                  <a:pt x="2304516" y="4987120"/>
                  <a:pt x="2359396" y="4987120"/>
                </a:cubicBezTo>
                <a:close/>
                <a:moveTo>
                  <a:pt x="2382675" y="5026931"/>
                </a:moveTo>
                <a:cubicBezTo>
                  <a:pt x="2460609" y="5026931"/>
                  <a:pt x="2569920" y="4962942"/>
                  <a:pt x="2682379" y="4851495"/>
                </a:cubicBezTo>
                <a:cubicBezTo>
                  <a:pt x="2787416" y="4747470"/>
                  <a:pt x="2875471" y="4620053"/>
                  <a:pt x="2912358" y="4519065"/>
                </a:cubicBezTo>
                <a:cubicBezTo>
                  <a:pt x="3010423" y="4250175"/>
                  <a:pt x="3157857" y="3968801"/>
                  <a:pt x="3313838" y="3670784"/>
                </a:cubicBezTo>
                <a:cubicBezTo>
                  <a:pt x="3320360" y="3658414"/>
                  <a:pt x="3326771" y="3646043"/>
                  <a:pt x="3333293" y="3633560"/>
                </a:cubicBezTo>
                <a:lnTo>
                  <a:pt x="3346788" y="3633560"/>
                </a:lnTo>
                <a:cubicBezTo>
                  <a:pt x="3337117" y="3652903"/>
                  <a:pt x="3327558" y="3672359"/>
                  <a:pt x="3317886" y="3691702"/>
                </a:cubicBezTo>
                <a:cubicBezTo>
                  <a:pt x="3170002" y="3989606"/>
                  <a:pt x="3030216" y="4270980"/>
                  <a:pt x="2931926" y="4540432"/>
                </a:cubicBezTo>
                <a:cubicBezTo>
                  <a:pt x="2893915" y="4644457"/>
                  <a:pt x="2806759" y="4774460"/>
                  <a:pt x="2704421" y="4879722"/>
                </a:cubicBezTo>
                <a:cubicBezTo>
                  <a:pt x="2593536" y="4993643"/>
                  <a:pt x="2484788" y="5058982"/>
                  <a:pt x="2406066" y="5059094"/>
                </a:cubicBezTo>
                <a:cubicBezTo>
                  <a:pt x="2340952" y="5059094"/>
                  <a:pt x="2255933" y="5022995"/>
                  <a:pt x="2168215" y="4962267"/>
                </a:cubicBezTo>
                <a:cubicBezTo>
                  <a:pt x="2165404" y="4955519"/>
                  <a:pt x="2162592" y="4948884"/>
                  <a:pt x="2159781" y="4942137"/>
                </a:cubicBezTo>
                <a:cubicBezTo>
                  <a:pt x="2242213" y="4995330"/>
                  <a:pt x="2321385" y="5026931"/>
                  <a:pt x="2382675" y="5026931"/>
                </a:cubicBezTo>
                <a:close/>
                <a:moveTo>
                  <a:pt x="3337229" y="3626025"/>
                </a:moveTo>
                <a:cubicBezTo>
                  <a:pt x="3339591" y="3621527"/>
                  <a:pt x="3341953" y="3616916"/>
                  <a:pt x="3344314" y="3612418"/>
                </a:cubicBezTo>
                <a:cubicBezTo>
                  <a:pt x="3348812" y="3612193"/>
                  <a:pt x="3353199" y="3612081"/>
                  <a:pt x="3357472" y="3611856"/>
                </a:cubicBezTo>
                <a:cubicBezTo>
                  <a:pt x="3355110" y="3616579"/>
                  <a:pt x="3352749" y="3621302"/>
                  <a:pt x="3350499" y="3626025"/>
                </a:cubicBezTo>
                <a:lnTo>
                  <a:pt x="3337229" y="3626025"/>
                </a:lnTo>
                <a:close/>
                <a:moveTo>
                  <a:pt x="3363657" y="3611631"/>
                </a:moveTo>
                <a:cubicBezTo>
                  <a:pt x="3368156" y="3611406"/>
                  <a:pt x="3372654" y="3611293"/>
                  <a:pt x="3376927" y="3611068"/>
                </a:cubicBezTo>
                <a:cubicBezTo>
                  <a:pt x="3374566" y="3616017"/>
                  <a:pt x="3372204" y="3621077"/>
                  <a:pt x="3369842" y="3626025"/>
                </a:cubicBezTo>
                <a:lnTo>
                  <a:pt x="3356460" y="3626025"/>
                </a:lnTo>
                <a:cubicBezTo>
                  <a:pt x="3358934" y="3621190"/>
                  <a:pt x="3361296" y="3616354"/>
                  <a:pt x="3363657" y="3611631"/>
                </a:cubicBezTo>
                <a:close/>
                <a:moveTo>
                  <a:pt x="3367481" y="3603759"/>
                </a:moveTo>
                <a:cubicBezTo>
                  <a:pt x="3369842" y="3599035"/>
                  <a:pt x="3372204" y="3594200"/>
                  <a:pt x="3374566" y="3589476"/>
                </a:cubicBezTo>
                <a:cubicBezTo>
                  <a:pt x="3378951" y="3589139"/>
                  <a:pt x="3383338" y="3588689"/>
                  <a:pt x="3387499" y="3588351"/>
                </a:cubicBezTo>
                <a:cubicBezTo>
                  <a:pt x="3385137" y="3593300"/>
                  <a:pt x="3382888" y="3598248"/>
                  <a:pt x="3380526" y="3603196"/>
                </a:cubicBezTo>
                <a:cubicBezTo>
                  <a:pt x="3376365" y="3603421"/>
                  <a:pt x="3371979" y="3603646"/>
                  <a:pt x="3367481" y="3603759"/>
                </a:cubicBezTo>
                <a:close/>
                <a:moveTo>
                  <a:pt x="3378502" y="3581492"/>
                </a:moveTo>
                <a:cubicBezTo>
                  <a:pt x="3380863" y="3576768"/>
                  <a:pt x="3383112" y="3572045"/>
                  <a:pt x="3385474" y="3567434"/>
                </a:cubicBezTo>
                <a:cubicBezTo>
                  <a:pt x="3389748" y="3566872"/>
                  <a:pt x="3394021" y="3566309"/>
                  <a:pt x="3398182" y="3565747"/>
                </a:cubicBezTo>
                <a:cubicBezTo>
                  <a:pt x="3395933" y="3570583"/>
                  <a:pt x="3393571" y="3575531"/>
                  <a:pt x="3391322" y="3580367"/>
                </a:cubicBezTo>
                <a:cubicBezTo>
                  <a:pt x="3387161" y="3580817"/>
                  <a:pt x="3382888" y="3581154"/>
                  <a:pt x="3378502" y="3581492"/>
                </a:cubicBezTo>
                <a:close/>
                <a:moveTo>
                  <a:pt x="3404480" y="3564847"/>
                </a:moveTo>
                <a:cubicBezTo>
                  <a:pt x="3408866" y="3564285"/>
                  <a:pt x="3413139" y="3563611"/>
                  <a:pt x="3417300" y="3563048"/>
                </a:cubicBezTo>
                <a:cubicBezTo>
                  <a:pt x="3415051" y="3568221"/>
                  <a:pt x="3412689" y="3573394"/>
                  <a:pt x="3410440" y="3578568"/>
                </a:cubicBezTo>
                <a:cubicBezTo>
                  <a:pt x="3406167" y="3579017"/>
                  <a:pt x="3401893" y="3579355"/>
                  <a:pt x="3397507" y="3579805"/>
                </a:cubicBezTo>
                <a:cubicBezTo>
                  <a:pt x="3399757" y="3574857"/>
                  <a:pt x="3402118" y="3569908"/>
                  <a:pt x="3404480" y="3564847"/>
                </a:cubicBezTo>
                <a:close/>
                <a:moveTo>
                  <a:pt x="3408416" y="3556526"/>
                </a:moveTo>
                <a:cubicBezTo>
                  <a:pt x="3410778" y="3551577"/>
                  <a:pt x="3413027" y="3546517"/>
                  <a:pt x="3415389" y="3541569"/>
                </a:cubicBezTo>
                <a:cubicBezTo>
                  <a:pt x="3419662" y="3540781"/>
                  <a:pt x="3423823" y="3539994"/>
                  <a:pt x="3427871" y="3539207"/>
                </a:cubicBezTo>
                <a:cubicBezTo>
                  <a:pt x="3425622" y="3544380"/>
                  <a:pt x="3423260" y="3549553"/>
                  <a:pt x="3421011" y="3554839"/>
                </a:cubicBezTo>
                <a:cubicBezTo>
                  <a:pt x="3416850" y="3555289"/>
                  <a:pt x="3412689" y="3555851"/>
                  <a:pt x="3408416" y="3556526"/>
                </a:cubicBezTo>
                <a:close/>
                <a:moveTo>
                  <a:pt x="3434169" y="3537857"/>
                </a:moveTo>
                <a:cubicBezTo>
                  <a:pt x="3438443" y="3536958"/>
                  <a:pt x="3442716" y="3536170"/>
                  <a:pt x="3446877" y="3535271"/>
                </a:cubicBezTo>
                <a:cubicBezTo>
                  <a:pt x="3444515" y="3540781"/>
                  <a:pt x="3442266" y="3546292"/>
                  <a:pt x="3439905" y="3551802"/>
                </a:cubicBezTo>
                <a:cubicBezTo>
                  <a:pt x="3435744" y="3552477"/>
                  <a:pt x="3431470" y="3553039"/>
                  <a:pt x="3427197" y="3553714"/>
                </a:cubicBezTo>
                <a:cubicBezTo>
                  <a:pt x="3429446" y="3548541"/>
                  <a:pt x="3431807" y="3543255"/>
                  <a:pt x="3434169" y="3537857"/>
                </a:cubicBezTo>
                <a:close/>
                <a:moveTo>
                  <a:pt x="3452950" y="3534034"/>
                </a:moveTo>
                <a:cubicBezTo>
                  <a:pt x="3457336" y="3533134"/>
                  <a:pt x="3461609" y="3532234"/>
                  <a:pt x="3465770" y="3531222"/>
                </a:cubicBezTo>
                <a:cubicBezTo>
                  <a:pt x="3463409" y="3537070"/>
                  <a:pt x="3461159" y="3543030"/>
                  <a:pt x="3458798" y="3548878"/>
                </a:cubicBezTo>
                <a:cubicBezTo>
                  <a:pt x="3454637" y="3549553"/>
                  <a:pt x="3450363" y="3550228"/>
                  <a:pt x="3445865" y="3550903"/>
                </a:cubicBezTo>
                <a:cubicBezTo>
                  <a:pt x="3448226" y="3545392"/>
                  <a:pt x="3450588" y="3539769"/>
                  <a:pt x="3452950" y="3534034"/>
                </a:cubicBezTo>
                <a:close/>
                <a:moveTo>
                  <a:pt x="3456548" y="3525712"/>
                </a:moveTo>
                <a:cubicBezTo>
                  <a:pt x="3458910" y="3520201"/>
                  <a:pt x="3461159" y="3514578"/>
                  <a:pt x="3463521" y="3509068"/>
                </a:cubicBezTo>
                <a:cubicBezTo>
                  <a:pt x="3467794" y="3507943"/>
                  <a:pt x="3471956" y="3506818"/>
                  <a:pt x="3476004" y="3505694"/>
                </a:cubicBezTo>
                <a:cubicBezTo>
                  <a:pt x="3473755" y="3511429"/>
                  <a:pt x="3471393" y="3517277"/>
                  <a:pt x="3469144" y="3523013"/>
                </a:cubicBezTo>
                <a:cubicBezTo>
                  <a:pt x="3464983" y="3523912"/>
                  <a:pt x="3460822" y="3524812"/>
                  <a:pt x="3456548" y="3525712"/>
                </a:cubicBezTo>
                <a:close/>
                <a:moveTo>
                  <a:pt x="3467007" y="3500409"/>
                </a:moveTo>
                <a:cubicBezTo>
                  <a:pt x="3469369" y="3494786"/>
                  <a:pt x="3471618" y="3489275"/>
                  <a:pt x="3473980" y="3483652"/>
                </a:cubicBezTo>
                <a:cubicBezTo>
                  <a:pt x="3478141" y="3482302"/>
                  <a:pt x="3482189" y="3480953"/>
                  <a:pt x="3486238" y="3479603"/>
                </a:cubicBezTo>
                <a:cubicBezTo>
                  <a:pt x="3483988" y="3485451"/>
                  <a:pt x="3481627" y="3491299"/>
                  <a:pt x="3479378" y="3497035"/>
                </a:cubicBezTo>
                <a:cubicBezTo>
                  <a:pt x="3475329" y="3498159"/>
                  <a:pt x="3471281" y="3499284"/>
                  <a:pt x="3467007" y="3500409"/>
                </a:cubicBezTo>
                <a:close/>
                <a:moveTo>
                  <a:pt x="3477691" y="3474768"/>
                </a:moveTo>
                <a:cubicBezTo>
                  <a:pt x="3479940" y="3469370"/>
                  <a:pt x="3482189" y="3463859"/>
                  <a:pt x="3484438" y="3458461"/>
                </a:cubicBezTo>
                <a:cubicBezTo>
                  <a:pt x="3488487" y="3456887"/>
                  <a:pt x="3492423" y="3455312"/>
                  <a:pt x="3496359" y="3453738"/>
                </a:cubicBezTo>
                <a:cubicBezTo>
                  <a:pt x="3494110" y="3459361"/>
                  <a:pt x="3491861" y="3465096"/>
                  <a:pt x="3489724" y="3470719"/>
                </a:cubicBezTo>
                <a:cubicBezTo>
                  <a:pt x="3485788" y="3472069"/>
                  <a:pt x="3481852" y="3473418"/>
                  <a:pt x="3477691" y="3474768"/>
                </a:cubicBezTo>
                <a:close/>
                <a:moveTo>
                  <a:pt x="3488487" y="3448790"/>
                </a:moveTo>
                <a:cubicBezTo>
                  <a:pt x="3490736" y="3443504"/>
                  <a:pt x="3492873" y="3438219"/>
                  <a:pt x="3495010" y="3432933"/>
                </a:cubicBezTo>
                <a:cubicBezTo>
                  <a:pt x="3498946" y="3431134"/>
                  <a:pt x="3502769" y="3429447"/>
                  <a:pt x="3506593" y="3427647"/>
                </a:cubicBezTo>
                <a:cubicBezTo>
                  <a:pt x="3504456" y="3433158"/>
                  <a:pt x="3502319" y="3438668"/>
                  <a:pt x="3500183" y="3444179"/>
                </a:cubicBezTo>
                <a:cubicBezTo>
                  <a:pt x="3496359" y="3445753"/>
                  <a:pt x="3492423" y="3447215"/>
                  <a:pt x="3488487" y="3448790"/>
                </a:cubicBezTo>
                <a:close/>
                <a:moveTo>
                  <a:pt x="3499283" y="3422699"/>
                </a:moveTo>
                <a:cubicBezTo>
                  <a:pt x="3501420" y="3417526"/>
                  <a:pt x="3503557" y="3412465"/>
                  <a:pt x="3505581" y="3407292"/>
                </a:cubicBezTo>
                <a:cubicBezTo>
                  <a:pt x="3509404" y="3405380"/>
                  <a:pt x="3513116" y="3403356"/>
                  <a:pt x="3516827" y="3401444"/>
                </a:cubicBezTo>
                <a:cubicBezTo>
                  <a:pt x="3514802" y="3406730"/>
                  <a:pt x="3512666" y="3412128"/>
                  <a:pt x="3510642" y="3417413"/>
                </a:cubicBezTo>
                <a:cubicBezTo>
                  <a:pt x="3506930" y="3419213"/>
                  <a:pt x="3503107" y="3420900"/>
                  <a:pt x="3499283" y="3422699"/>
                </a:cubicBezTo>
                <a:close/>
                <a:moveTo>
                  <a:pt x="3509742" y="3397171"/>
                </a:moveTo>
                <a:cubicBezTo>
                  <a:pt x="3511878" y="3391885"/>
                  <a:pt x="3514015" y="3386712"/>
                  <a:pt x="3516152" y="3381426"/>
                </a:cubicBezTo>
                <a:cubicBezTo>
                  <a:pt x="3519863" y="3379290"/>
                  <a:pt x="3523462" y="3377153"/>
                  <a:pt x="3526948" y="3375016"/>
                </a:cubicBezTo>
                <a:cubicBezTo>
                  <a:pt x="3524811" y="3380414"/>
                  <a:pt x="3522787" y="3385925"/>
                  <a:pt x="3520650" y="3391323"/>
                </a:cubicBezTo>
                <a:cubicBezTo>
                  <a:pt x="3517164" y="3393347"/>
                  <a:pt x="3513453" y="3395259"/>
                  <a:pt x="3509742" y="3397171"/>
                </a:cubicBezTo>
                <a:close/>
                <a:moveTo>
                  <a:pt x="3520538" y="3370743"/>
                </a:moveTo>
                <a:cubicBezTo>
                  <a:pt x="3522787" y="3365232"/>
                  <a:pt x="3525036" y="3359834"/>
                  <a:pt x="3527173" y="3354324"/>
                </a:cubicBezTo>
                <a:cubicBezTo>
                  <a:pt x="3530772" y="3352075"/>
                  <a:pt x="3534258" y="3349713"/>
                  <a:pt x="3537632" y="3347464"/>
                </a:cubicBezTo>
                <a:cubicBezTo>
                  <a:pt x="3535495" y="3353087"/>
                  <a:pt x="3533246" y="3358710"/>
                  <a:pt x="3531109" y="3364333"/>
                </a:cubicBezTo>
                <a:cubicBezTo>
                  <a:pt x="3527735" y="3366469"/>
                  <a:pt x="3524136" y="3368606"/>
                  <a:pt x="3520538" y="3370743"/>
                </a:cubicBezTo>
                <a:close/>
                <a:moveTo>
                  <a:pt x="3545166" y="3342403"/>
                </a:moveTo>
                <a:cubicBezTo>
                  <a:pt x="3548878" y="3339817"/>
                  <a:pt x="3552476" y="3337230"/>
                  <a:pt x="3555963" y="3334756"/>
                </a:cubicBezTo>
                <a:cubicBezTo>
                  <a:pt x="3553826" y="3340716"/>
                  <a:pt x="3551577" y="3346789"/>
                  <a:pt x="3549440" y="3352749"/>
                </a:cubicBezTo>
                <a:cubicBezTo>
                  <a:pt x="3545954" y="3355111"/>
                  <a:pt x="3542243" y="3357472"/>
                  <a:pt x="3538531" y="3359834"/>
                </a:cubicBezTo>
                <a:cubicBezTo>
                  <a:pt x="3540668" y="3354099"/>
                  <a:pt x="3542917" y="3348251"/>
                  <a:pt x="3545166" y="3342403"/>
                </a:cubicBezTo>
                <a:close/>
                <a:moveTo>
                  <a:pt x="3549215" y="3331944"/>
                </a:moveTo>
                <a:cubicBezTo>
                  <a:pt x="3551352" y="3326321"/>
                  <a:pt x="3553489" y="3320586"/>
                  <a:pt x="3555737" y="3314963"/>
                </a:cubicBezTo>
                <a:cubicBezTo>
                  <a:pt x="3559336" y="3312264"/>
                  <a:pt x="3562710" y="3309452"/>
                  <a:pt x="3566084" y="3306754"/>
                </a:cubicBezTo>
                <a:cubicBezTo>
                  <a:pt x="3563947" y="3312601"/>
                  <a:pt x="3561810" y="3318449"/>
                  <a:pt x="3559786" y="3324185"/>
                </a:cubicBezTo>
                <a:cubicBezTo>
                  <a:pt x="3556300" y="3326771"/>
                  <a:pt x="3552814" y="3329358"/>
                  <a:pt x="3549215" y="3331944"/>
                </a:cubicBezTo>
                <a:close/>
                <a:moveTo>
                  <a:pt x="3573844" y="3300231"/>
                </a:moveTo>
                <a:cubicBezTo>
                  <a:pt x="3577330" y="3297194"/>
                  <a:pt x="3580816" y="3294270"/>
                  <a:pt x="3584077" y="3291234"/>
                </a:cubicBezTo>
                <a:cubicBezTo>
                  <a:pt x="3581941" y="3297419"/>
                  <a:pt x="3579916" y="3303492"/>
                  <a:pt x="3577780" y="3309565"/>
                </a:cubicBezTo>
                <a:cubicBezTo>
                  <a:pt x="3574406" y="3312489"/>
                  <a:pt x="3570920" y="3315300"/>
                  <a:pt x="3567321" y="3318224"/>
                </a:cubicBezTo>
                <a:cubicBezTo>
                  <a:pt x="3569458" y="3312377"/>
                  <a:pt x="3571594" y="3306304"/>
                  <a:pt x="3573844" y="3300231"/>
                </a:cubicBezTo>
                <a:close/>
                <a:moveTo>
                  <a:pt x="3591949" y="3283924"/>
                </a:moveTo>
                <a:cubicBezTo>
                  <a:pt x="3595998" y="3279988"/>
                  <a:pt x="3599934" y="3276052"/>
                  <a:pt x="3603533" y="3272116"/>
                </a:cubicBezTo>
                <a:cubicBezTo>
                  <a:pt x="3601509" y="3278414"/>
                  <a:pt x="3599484" y="3284711"/>
                  <a:pt x="3597460" y="3291009"/>
                </a:cubicBezTo>
                <a:cubicBezTo>
                  <a:pt x="3593749" y="3294945"/>
                  <a:pt x="3589813" y="3298881"/>
                  <a:pt x="3585539" y="3302817"/>
                </a:cubicBezTo>
                <a:cubicBezTo>
                  <a:pt x="3587564" y="3296520"/>
                  <a:pt x="3589813" y="3290222"/>
                  <a:pt x="3591949" y="3283924"/>
                </a:cubicBezTo>
                <a:close/>
                <a:moveTo>
                  <a:pt x="3641769" y="3206440"/>
                </a:moveTo>
                <a:cubicBezTo>
                  <a:pt x="3643681" y="3197668"/>
                  <a:pt x="3648629" y="3188559"/>
                  <a:pt x="3656051" y="3179225"/>
                </a:cubicBezTo>
                <a:cubicBezTo>
                  <a:pt x="3653465" y="3188221"/>
                  <a:pt x="3650991" y="3197331"/>
                  <a:pt x="3648404" y="3206327"/>
                </a:cubicBezTo>
                <a:cubicBezTo>
                  <a:pt x="3644580" y="3210263"/>
                  <a:pt x="3641207" y="3214199"/>
                  <a:pt x="3638395" y="3218023"/>
                </a:cubicBezTo>
                <a:cubicBezTo>
                  <a:pt x="3639857" y="3214087"/>
                  <a:pt x="3640982" y="3210263"/>
                  <a:pt x="3641769" y="3206440"/>
                </a:cubicBezTo>
                <a:close/>
                <a:moveTo>
                  <a:pt x="3663698" y="3170340"/>
                </a:moveTo>
                <a:cubicBezTo>
                  <a:pt x="3666397" y="3167416"/>
                  <a:pt x="3669321" y="3164605"/>
                  <a:pt x="3672470" y="3161681"/>
                </a:cubicBezTo>
                <a:cubicBezTo>
                  <a:pt x="3669771" y="3171690"/>
                  <a:pt x="3667185" y="3181699"/>
                  <a:pt x="3664486" y="3191708"/>
                </a:cubicBezTo>
                <a:cubicBezTo>
                  <a:pt x="3661337" y="3194294"/>
                  <a:pt x="3658300" y="3196881"/>
                  <a:pt x="3655489" y="3199467"/>
                </a:cubicBezTo>
                <a:cubicBezTo>
                  <a:pt x="3658300" y="3189683"/>
                  <a:pt x="3661000" y="3180012"/>
                  <a:pt x="3663698" y="3170340"/>
                </a:cubicBezTo>
                <a:close/>
                <a:moveTo>
                  <a:pt x="3679218" y="3155720"/>
                </a:moveTo>
                <a:cubicBezTo>
                  <a:pt x="3682142" y="3153247"/>
                  <a:pt x="3685291" y="3150660"/>
                  <a:pt x="3688440" y="3148073"/>
                </a:cubicBezTo>
                <a:cubicBezTo>
                  <a:pt x="3685853" y="3158532"/>
                  <a:pt x="3683266" y="3168991"/>
                  <a:pt x="3680567" y="3179450"/>
                </a:cubicBezTo>
                <a:cubicBezTo>
                  <a:pt x="3677194" y="3181811"/>
                  <a:pt x="3673932" y="3184173"/>
                  <a:pt x="3670896" y="3186535"/>
                </a:cubicBezTo>
                <a:cubicBezTo>
                  <a:pt x="3673708" y="3176301"/>
                  <a:pt x="3676406" y="3166067"/>
                  <a:pt x="3679218" y="3155720"/>
                </a:cubicBezTo>
                <a:close/>
                <a:moveTo>
                  <a:pt x="3694625" y="3143238"/>
                </a:moveTo>
                <a:cubicBezTo>
                  <a:pt x="3697211" y="3141213"/>
                  <a:pt x="3700023" y="3139302"/>
                  <a:pt x="3702834" y="3137277"/>
                </a:cubicBezTo>
                <a:cubicBezTo>
                  <a:pt x="3700248" y="3148073"/>
                  <a:pt x="3697774" y="3158757"/>
                  <a:pt x="3695187" y="3169553"/>
                </a:cubicBezTo>
                <a:cubicBezTo>
                  <a:pt x="3692263" y="3171465"/>
                  <a:pt x="3689339" y="3173377"/>
                  <a:pt x="3686640" y="3175176"/>
                </a:cubicBezTo>
                <a:cubicBezTo>
                  <a:pt x="3689339" y="3164605"/>
                  <a:pt x="3692038" y="3153921"/>
                  <a:pt x="3694625" y="3143238"/>
                </a:cubicBezTo>
                <a:close/>
                <a:moveTo>
                  <a:pt x="3708795" y="3133116"/>
                </a:moveTo>
                <a:cubicBezTo>
                  <a:pt x="3711494" y="3131204"/>
                  <a:pt x="3714305" y="3129293"/>
                  <a:pt x="3717229" y="3127381"/>
                </a:cubicBezTo>
                <a:cubicBezTo>
                  <a:pt x="3714755" y="3138402"/>
                  <a:pt x="3712393" y="3149423"/>
                  <a:pt x="3709919" y="3160444"/>
                </a:cubicBezTo>
                <a:cubicBezTo>
                  <a:pt x="3706883" y="3162243"/>
                  <a:pt x="3703959" y="3164043"/>
                  <a:pt x="3701035" y="3165842"/>
                </a:cubicBezTo>
                <a:cubicBezTo>
                  <a:pt x="3703734" y="3154934"/>
                  <a:pt x="3706321" y="3144025"/>
                  <a:pt x="3708795" y="3133116"/>
                </a:cubicBezTo>
                <a:close/>
                <a:moveTo>
                  <a:pt x="3723077" y="3123670"/>
                </a:moveTo>
                <a:cubicBezTo>
                  <a:pt x="3725888" y="3121870"/>
                  <a:pt x="3728700" y="3120071"/>
                  <a:pt x="3731624" y="3118272"/>
                </a:cubicBezTo>
                <a:cubicBezTo>
                  <a:pt x="3729262" y="3129518"/>
                  <a:pt x="3727013" y="3140764"/>
                  <a:pt x="3724652" y="3152009"/>
                </a:cubicBezTo>
                <a:cubicBezTo>
                  <a:pt x="3721615" y="3153696"/>
                  <a:pt x="3718579" y="3155383"/>
                  <a:pt x="3715655" y="3157182"/>
                </a:cubicBezTo>
                <a:cubicBezTo>
                  <a:pt x="3718129" y="3145937"/>
                  <a:pt x="3720603" y="3134803"/>
                  <a:pt x="3723077" y="3123670"/>
                </a:cubicBezTo>
                <a:close/>
                <a:moveTo>
                  <a:pt x="3737247" y="3114785"/>
                </a:moveTo>
                <a:cubicBezTo>
                  <a:pt x="3740058" y="3113099"/>
                  <a:pt x="3742982" y="3111412"/>
                  <a:pt x="3745906" y="3109612"/>
                </a:cubicBezTo>
                <a:cubicBezTo>
                  <a:pt x="3743657" y="3121083"/>
                  <a:pt x="3741408" y="3132554"/>
                  <a:pt x="3739271" y="3144025"/>
                </a:cubicBezTo>
                <a:cubicBezTo>
                  <a:pt x="3736235" y="3145712"/>
                  <a:pt x="3733198" y="3147286"/>
                  <a:pt x="3730275" y="3148861"/>
                </a:cubicBezTo>
                <a:cubicBezTo>
                  <a:pt x="3732523" y="3137502"/>
                  <a:pt x="3734885" y="3126144"/>
                  <a:pt x="3737247" y="3114785"/>
                </a:cubicBezTo>
                <a:close/>
                <a:moveTo>
                  <a:pt x="3751417" y="3106464"/>
                </a:moveTo>
                <a:cubicBezTo>
                  <a:pt x="3996015" y="2965215"/>
                  <a:pt x="4569333" y="2799225"/>
                  <a:pt x="4665598" y="2781681"/>
                </a:cubicBezTo>
                <a:cubicBezTo>
                  <a:pt x="4669872" y="2780894"/>
                  <a:pt x="4704172" y="2780444"/>
                  <a:pt x="4710132" y="2780444"/>
                </a:cubicBezTo>
                <a:cubicBezTo>
                  <a:pt x="4755566" y="2780444"/>
                  <a:pt x="5125894" y="2829026"/>
                  <a:pt x="5157608" y="2892791"/>
                </a:cubicBezTo>
                <a:cubicBezTo>
                  <a:pt x="5179087" y="2935863"/>
                  <a:pt x="5308753" y="2985457"/>
                  <a:pt x="5434033" y="3033365"/>
                </a:cubicBezTo>
                <a:cubicBezTo>
                  <a:pt x="5553914" y="3079136"/>
                  <a:pt x="5677732" y="3126481"/>
                  <a:pt x="5687403" y="3161569"/>
                </a:cubicBezTo>
                <a:cubicBezTo>
                  <a:pt x="5710457" y="3245351"/>
                  <a:pt x="5915133" y="3327896"/>
                  <a:pt x="6131955" y="3415389"/>
                </a:cubicBezTo>
                <a:cubicBezTo>
                  <a:pt x="6188859" y="3438331"/>
                  <a:pt x="6246326" y="3461497"/>
                  <a:pt x="6299969" y="3484777"/>
                </a:cubicBezTo>
                <a:cubicBezTo>
                  <a:pt x="6300306" y="3486014"/>
                  <a:pt x="6300644" y="3487251"/>
                  <a:pt x="6300981" y="3488488"/>
                </a:cubicBezTo>
                <a:cubicBezTo>
                  <a:pt x="6248126" y="3467908"/>
                  <a:pt x="6191109" y="3447215"/>
                  <a:pt x="6133192" y="3426073"/>
                </a:cubicBezTo>
                <a:cubicBezTo>
                  <a:pt x="5923905" y="3349938"/>
                  <a:pt x="5707533" y="3271104"/>
                  <a:pt x="5687291" y="3197668"/>
                </a:cubicBezTo>
                <a:cubicBezTo>
                  <a:pt x="5677507" y="3162243"/>
                  <a:pt x="5562461" y="3122433"/>
                  <a:pt x="5429309" y="3076324"/>
                </a:cubicBezTo>
                <a:cubicBezTo>
                  <a:pt x="5302793" y="3032578"/>
                  <a:pt x="5172002" y="2987369"/>
                  <a:pt x="5153334" y="2949695"/>
                </a:cubicBezTo>
                <a:cubicBezTo>
                  <a:pt x="5121621" y="2886043"/>
                  <a:pt x="4737123" y="2843983"/>
                  <a:pt x="4703722" y="2843983"/>
                </a:cubicBezTo>
                <a:cubicBezTo>
                  <a:pt x="4701248" y="2843983"/>
                  <a:pt x="4663462" y="2844321"/>
                  <a:pt x="4658963" y="2845108"/>
                </a:cubicBezTo>
                <a:cubicBezTo>
                  <a:pt x="4572257" y="2860965"/>
                  <a:pt x="3996353" y="3009186"/>
                  <a:pt x="3744557" y="3141213"/>
                </a:cubicBezTo>
                <a:cubicBezTo>
                  <a:pt x="3746918" y="3129518"/>
                  <a:pt x="3749168" y="3118047"/>
                  <a:pt x="3751417" y="3106464"/>
                </a:cubicBezTo>
                <a:close/>
                <a:moveTo>
                  <a:pt x="6399046" y="3626025"/>
                </a:moveTo>
                <a:lnTo>
                  <a:pt x="6399046" y="3626025"/>
                </a:lnTo>
                <a:cubicBezTo>
                  <a:pt x="6399046" y="3625913"/>
                  <a:pt x="6399046" y="3625913"/>
                  <a:pt x="6398933" y="3625801"/>
                </a:cubicBezTo>
                <a:cubicBezTo>
                  <a:pt x="6399046" y="3625801"/>
                  <a:pt x="6399046" y="3625913"/>
                  <a:pt x="6399046" y="3626025"/>
                </a:cubicBezTo>
                <a:close/>
                <a:moveTo>
                  <a:pt x="6409392" y="3640870"/>
                </a:moveTo>
                <a:cubicBezTo>
                  <a:pt x="6417714" y="3665386"/>
                  <a:pt x="6425811" y="3689902"/>
                  <a:pt x="6433571" y="3714081"/>
                </a:cubicBezTo>
                <a:cubicBezTo>
                  <a:pt x="6508019" y="3950021"/>
                  <a:pt x="6665462" y="4251074"/>
                  <a:pt x="6834600" y="4481166"/>
                </a:cubicBezTo>
                <a:cubicBezTo>
                  <a:pt x="7036240" y="4755342"/>
                  <a:pt x="7232931" y="4906375"/>
                  <a:pt x="7388350" y="4906375"/>
                </a:cubicBezTo>
                <a:cubicBezTo>
                  <a:pt x="7619341" y="4906375"/>
                  <a:pt x="7891718" y="4589689"/>
                  <a:pt x="8095269" y="4320574"/>
                </a:cubicBezTo>
                <a:cubicBezTo>
                  <a:pt x="7891605" y="4597674"/>
                  <a:pt x="7620915" y="4931453"/>
                  <a:pt x="7382390" y="4931453"/>
                </a:cubicBezTo>
                <a:cubicBezTo>
                  <a:pt x="7225059" y="4931453"/>
                  <a:pt x="7029043" y="4777271"/>
                  <a:pt x="6830327" y="4497135"/>
                </a:cubicBezTo>
                <a:cubicBezTo>
                  <a:pt x="6663775" y="4262433"/>
                  <a:pt x="6511505" y="3961941"/>
                  <a:pt x="6432896" y="3712732"/>
                </a:cubicBezTo>
                <a:cubicBezTo>
                  <a:pt x="6425249" y="3689003"/>
                  <a:pt x="6417377" y="3664937"/>
                  <a:pt x="6409392" y="3640870"/>
                </a:cubicBezTo>
                <a:lnTo>
                  <a:pt x="6409392" y="3640870"/>
                </a:lnTo>
                <a:close/>
                <a:moveTo>
                  <a:pt x="9369995" y="4270530"/>
                </a:moveTo>
                <a:cubicBezTo>
                  <a:pt x="9373481" y="4278515"/>
                  <a:pt x="9376967" y="4286499"/>
                  <a:pt x="9380453" y="4294484"/>
                </a:cubicBezTo>
                <a:cubicBezTo>
                  <a:pt x="9507195" y="4583167"/>
                  <a:pt x="9638322" y="4881634"/>
                  <a:pt x="9716369" y="5165368"/>
                </a:cubicBezTo>
                <a:cubicBezTo>
                  <a:pt x="9757304" y="5313927"/>
                  <a:pt x="9864366" y="5509831"/>
                  <a:pt x="9967940" y="5699325"/>
                </a:cubicBezTo>
                <a:cubicBezTo>
                  <a:pt x="10024957" y="5803688"/>
                  <a:pt x="10083998" y="5911536"/>
                  <a:pt x="10129432" y="6007464"/>
                </a:cubicBezTo>
                <a:cubicBezTo>
                  <a:pt x="10181051" y="6116437"/>
                  <a:pt x="10265395" y="6219337"/>
                  <a:pt x="10366946" y="6297272"/>
                </a:cubicBezTo>
                <a:cubicBezTo>
                  <a:pt x="10463436" y="6371269"/>
                  <a:pt x="10564425" y="6413667"/>
                  <a:pt x="10644158" y="6413667"/>
                </a:cubicBezTo>
                <a:cubicBezTo>
                  <a:pt x="10659678" y="6413667"/>
                  <a:pt x="10683969" y="6412205"/>
                  <a:pt x="10698251" y="6409618"/>
                </a:cubicBezTo>
                <a:cubicBezTo>
                  <a:pt x="10867278" y="6378805"/>
                  <a:pt x="11069479" y="6188861"/>
                  <a:pt x="11267520" y="5874762"/>
                </a:cubicBezTo>
                <a:cubicBezTo>
                  <a:pt x="11371657" y="5709559"/>
                  <a:pt x="11464661" y="5525013"/>
                  <a:pt x="11534386" y="5348902"/>
                </a:cubicBezTo>
                <a:cubicBezTo>
                  <a:pt x="11533823" y="5351376"/>
                  <a:pt x="11533262" y="5353850"/>
                  <a:pt x="11532812" y="5356325"/>
                </a:cubicBezTo>
                <a:cubicBezTo>
                  <a:pt x="11462187" y="5547618"/>
                  <a:pt x="11366034" y="5749257"/>
                  <a:pt x="11258523" y="5926606"/>
                </a:cubicBezTo>
                <a:cubicBezTo>
                  <a:pt x="11063856" y="6247677"/>
                  <a:pt x="10862329" y="6441782"/>
                  <a:pt x="10691166" y="6472933"/>
                </a:cubicBezTo>
                <a:cubicBezTo>
                  <a:pt x="10676546" y="6475632"/>
                  <a:pt x="10653043" y="6476981"/>
                  <a:pt x="10637298" y="6476981"/>
                </a:cubicBezTo>
                <a:cubicBezTo>
                  <a:pt x="10465685" y="6476981"/>
                  <a:pt x="10230983" y="6287488"/>
                  <a:pt x="10124821" y="6063356"/>
                </a:cubicBezTo>
                <a:cubicBezTo>
                  <a:pt x="10081974" y="5972826"/>
                  <a:pt x="10031030" y="5875999"/>
                  <a:pt x="9977162" y="5773436"/>
                </a:cubicBezTo>
                <a:cubicBezTo>
                  <a:pt x="9870101" y="5569885"/>
                  <a:pt x="9759441" y="5359361"/>
                  <a:pt x="9715919" y="5201130"/>
                </a:cubicBezTo>
                <a:cubicBezTo>
                  <a:pt x="9634611" y="4905813"/>
                  <a:pt x="9505395" y="4595537"/>
                  <a:pt x="9380453" y="4295383"/>
                </a:cubicBezTo>
                <a:cubicBezTo>
                  <a:pt x="9376967" y="4287286"/>
                  <a:pt x="9373481" y="4278964"/>
                  <a:pt x="9369995" y="4270530"/>
                </a:cubicBezTo>
                <a:close/>
                <a:moveTo>
                  <a:pt x="11966005" y="4117697"/>
                </a:moveTo>
                <a:cubicBezTo>
                  <a:pt x="11966005" y="4117585"/>
                  <a:pt x="11966005" y="4117585"/>
                  <a:pt x="11966005" y="4117697"/>
                </a:cubicBezTo>
                <a:cubicBezTo>
                  <a:pt x="11966117" y="4117585"/>
                  <a:pt x="11966117" y="4117473"/>
                  <a:pt x="11966230" y="4117473"/>
                </a:cubicBezTo>
                <a:cubicBezTo>
                  <a:pt x="11966230" y="4117473"/>
                  <a:pt x="11966230" y="4117473"/>
                  <a:pt x="11966230" y="4117585"/>
                </a:cubicBezTo>
                <a:cubicBezTo>
                  <a:pt x="11966117" y="4117585"/>
                  <a:pt x="11966005" y="4117585"/>
                  <a:pt x="11966005" y="4117697"/>
                </a:cubicBezTo>
                <a:close/>
                <a:moveTo>
                  <a:pt x="11994681" y="4075188"/>
                </a:moveTo>
                <a:cubicBezTo>
                  <a:pt x="11994794" y="4074963"/>
                  <a:pt x="11994906" y="4074626"/>
                  <a:pt x="11995131" y="4074401"/>
                </a:cubicBezTo>
                <a:cubicBezTo>
                  <a:pt x="11995357" y="4074176"/>
                  <a:pt x="11995469" y="4074063"/>
                  <a:pt x="11995694" y="4073838"/>
                </a:cubicBezTo>
                <a:cubicBezTo>
                  <a:pt x="11995582" y="4074063"/>
                  <a:pt x="11995357" y="4074401"/>
                  <a:pt x="11995244" y="4074626"/>
                </a:cubicBezTo>
                <a:cubicBezTo>
                  <a:pt x="11995019" y="4074850"/>
                  <a:pt x="11994906" y="4074963"/>
                  <a:pt x="11994681" y="4075188"/>
                </a:cubicBezTo>
                <a:close/>
                <a:moveTo>
                  <a:pt x="12023584" y="4035715"/>
                </a:moveTo>
                <a:cubicBezTo>
                  <a:pt x="12023809" y="4035377"/>
                  <a:pt x="12024033" y="4034928"/>
                  <a:pt x="12024258" y="4034590"/>
                </a:cubicBezTo>
                <a:cubicBezTo>
                  <a:pt x="12024596" y="4034253"/>
                  <a:pt x="12024821" y="4034028"/>
                  <a:pt x="12025159" y="4033690"/>
                </a:cubicBezTo>
                <a:cubicBezTo>
                  <a:pt x="12024933" y="4034028"/>
                  <a:pt x="12024708" y="4034478"/>
                  <a:pt x="12024483" y="4034815"/>
                </a:cubicBezTo>
                <a:cubicBezTo>
                  <a:pt x="12024145" y="4035040"/>
                  <a:pt x="12023922" y="4035377"/>
                  <a:pt x="12023584" y="4035715"/>
                </a:cubicBezTo>
                <a:close/>
                <a:moveTo>
                  <a:pt x="12052823" y="3998828"/>
                </a:moveTo>
                <a:cubicBezTo>
                  <a:pt x="12053048" y="3998378"/>
                  <a:pt x="12053386" y="3997928"/>
                  <a:pt x="12053610" y="3997478"/>
                </a:cubicBezTo>
                <a:cubicBezTo>
                  <a:pt x="12053947" y="3997141"/>
                  <a:pt x="12054398" y="3996804"/>
                  <a:pt x="12054735" y="3996466"/>
                </a:cubicBezTo>
                <a:cubicBezTo>
                  <a:pt x="12054398" y="3996916"/>
                  <a:pt x="12054173" y="3997366"/>
                  <a:pt x="12053835" y="3997816"/>
                </a:cubicBezTo>
                <a:cubicBezTo>
                  <a:pt x="12053610" y="3998153"/>
                  <a:pt x="12053161" y="3998491"/>
                  <a:pt x="12052823" y="3998828"/>
                </a:cubicBezTo>
                <a:close/>
                <a:moveTo>
                  <a:pt x="12082400" y="3964303"/>
                </a:moveTo>
                <a:cubicBezTo>
                  <a:pt x="12082738" y="3963853"/>
                  <a:pt x="12083074" y="3963291"/>
                  <a:pt x="12083299" y="3962841"/>
                </a:cubicBezTo>
                <a:cubicBezTo>
                  <a:pt x="12083749" y="3962504"/>
                  <a:pt x="12084200" y="3962166"/>
                  <a:pt x="12084649" y="3961716"/>
                </a:cubicBezTo>
                <a:cubicBezTo>
                  <a:pt x="12084312" y="3962166"/>
                  <a:pt x="12083975" y="3962616"/>
                  <a:pt x="12083637" y="3963066"/>
                </a:cubicBezTo>
                <a:cubicBezTo>
                  <a:pt x="12083299" y="3963628"/>
                  <a:pt x="12082850" y="3963966"/>
                  <a:pt x="12082400" y="3964303"/>
                </a:cubicBezTo>
                <a:close/>
                <a:moveTo>
                  <a:pt x="12112315" y="3932140"/>
                </a:moveTo>
                <a:cubicBezTo>
                  <a:pt x="12112651" y="3931690"/>
                  <a:pt x="12112989" y="3931128"/>
                  <a:pt x="12113326" y="3930678"/>
                </a:cubicBezTo>
                <a:cubicBezTo>
                  <a:pt x="12113777" y="3930340"/>
                  <a:pt x="12114338" y="3930003"/>
                  <a:pt x="12114788" y="3929665"/>
                </a:cubicBezTo>
                <a:cubicBezTo>
                  <a:pt x="12114451" y="3930115"/>
                  <a:pt x="12114113" y="3930565"/>
                  <a:pt x="12113777" y="3931015"/>
                </a:cubicBezTo>
                <a:cubicBezTo>
                  <a:pt x="12113326" y="3931352"/>
                  <a:pt x="12112763" y="3931690"/>
                  <a:pt x="12112315" y="3932140"/>
                </a:cubicBezTo>
                <a:close/>
                <a:moveTo>
                  <a:pt x="12142565" y="3902001"/>
                </a:moveTo>
                <a:cubicBezTo>
                  <a:pt x="12142903" y="3901551"/>
                  <a:pt x="12143241" y="3901101"/>
                  <a:pt x="12143577" y="3900651"/>
                </a:cubicBezTo>
                <a:cubicBezTo>
                  <a:pt x="12144140" y="3900314"/>
                  <a:pt x="12144703" y="3899976"/>
                  <a:pt x="12145264" y="3899639"/>
                </a:cubicBezTo>
                <a:cubicBezTo>
                  <a:pt x="12144927" y="3900089"/>
                  <a:pt x="12144590" y="3900539"/>
                  <a:pt x="12144253" y="3900988"/>
                </a:cubicBezTo>
                <a:cubicBezTo>
                  <a:pt x="12143690" y="3901213"/>
                  <a:pt x="12143128" y="3901551"/>
                  <a:pt x="12142565" y="3902001"/>
                </a:cubicBezTo>
                <a:close/>
                <a:moveTo>
                  <a:pt x="12173267" y="3873773"/>
                </a:moveTo>
                <a:cubicBezTo>
                  <a:pt x="12173604" y="3873324"/>
                  <a:pt x="12173942" y="3872874"/>
                  <a:pt x="12174280" y="3872536"/>
                </a:cubicBezTo>
                <a:cubicBezTo>
                  <a:pt x="12174841" y="3872199"/>
                  <a:pt x="12175404" y="3871862"/>
                  <a:pt x="12175965" y="3871524"/>
                </a:cubicBezTo>
                <a:cubicBezTo>
                  <a:pt x="12175629" y="3871974"/>
                  <a:pt x="12175291" y="3872311"/>
                  <a:pt x="12174954" y="3872761"/>
                </a:cubicBezTo>
                <a:cubicBezTo>
                  <a:pt x="12174392" y="3872986"/>
                  <a:pt x="12173829" y="3873436"/>
                  <a:pt x="12173267" y="3873773"/>
                </a:cubicBezTo>
                <a:close/>
                <a:moveTo>
                  <a:pt x="12204305" y="3847345"/>
                </a:moveTo>
                <a:cubicBezTo>
                  <a:pt x="12204643" y="3847008"/>
                  <a:pt x="12204981" y="3846558"/>
                  <a:pt x="12205319" y="3846221"/>
                </a:cubicBezTo>
                <a:cubicBezTo>
                  <a:pt x="12205880" y="3845884"/>
                  <a:pt x="12206555" y="3845546"/>
                  <a:pt x="12207117" y="3845321"/>
                </a:cubicBezTo>
                <a:cubicBezTo>
                  <a:pt x="12206779" y="3845658"/>
                  <a:pt x="12206443" y="3845996"/>
                  <a:pt x="12206218" y="3846333"/>
                </a:cubicBezTo>
                <a:cubicBezTo>
                  <a:pt x="12205542" y="3846670"/>
                  <a:pt x="12204981" y="3847008"/>
                  <a:pt x="12204305" y="3847345"/>
                </a:cubicBezTo>
                <a:close/>
                <a:moveTo>
                  <a:pt x="12235795" y="3822717"/>
                </a:moveTo>
                <a:cubicBezTo>
                  <a:pt x="12236132" y="3822380"/>
                  <a:pt x="12236356" y="3822042"/>
                  <a:pt x="12236694" y="3821704"/>
                </a:cubicBezTo>
                <a:cubicBezTo>
                  <a:pt x="12237369" y="3821367"/>
                  <a:pt x="12237931" y="3821142"/>
                  <a:pt x="12238606" y="3820805"/>
                </a:cubicBezTo>
                <a:cubicBezTo>
                  <a:pt x="12238381" y="3821142"/>
                  <a:pt x="12238043" y="3821367"/>
                  <a:pt x="12237818" y="3821704"/>
                </a:cubicBezTo>
                <a:cubicBezTo>
                  <a:pt x="12237031" y="3822042"/>
                  <a:pt x="12236469" y="3822380"/>
                  <a:pt x="12235795" y="3822717"/>
                </a:cubicBezTo>
                <a:close/>
                <a:moveTo>
                  <a:pt x="12267733" y="3799663"/>
                </a:moveTo>
                <a:cubicBezTo>
                  <a:pt x="12267958" y="3799438"/>
                  <a:pt x="12268295" y="3799100"/>
                  <a:pt x="12268521" y="3798875"/>
                </a:cubicBezTo>
                <a:cubicBezTo>
                  <a:pt x="12269195" y="3798650"/>
                  <a:pt x="12269758" y="3798313"/>
                  <a:pt x="12270432" y="3798088"/>
                </a:cubicBezTo>
                <a:cubicBezTo>
                  <a:pt x="12270206" y="3798313"/>
                  <a:pt x="12269983" y="3798538"/>
                  <a:pt x="12269758" y="3798763"/>
                </a:cubicBezTo>
                <a:cubicBezTo>
                  <a:pt x="12268970" y="3799100"/>
                  <a:pt x="12268295" y="3799438"/>
                  <a:pt x="12267733" y="3799663"/>
                </a:cubicBezTo>
                <a:close/>
                <a:moveTo>
                  <a:pt x="12300008" y="3778295"/>
                </a:moveTo>
                <a:cubicBezTo>
                  <a:pt x="12300234" y="3778071"/>
                  <a:pt x="12300459" y="3777845"/>
                  <a:pt x="12300684" y="3777621"/>
                </a:cubicBezTo>
                <a:cubicBezTo>
                  <a:pt x="12301358" y="3777396"/>
                  <a:pt x="12301921" y="3777171"/>
                  <a:pt x="12302595" y="3776946"/>
                </a:cubicBezTo>
                <a:cubicBezTo>
                  <a:pt x="12302370" y="3777171"/>
                  <a:pt x="12302146" y="3777283"/>
                  <a:pt x="12302033" y="3777508"/>
                </a:cubicBezTo>
                <a:cubicBezTo>
                  <a:pt x="12301245" y="3777733"/>
                  <a:pt x="12300684" y="3778071"/>
                  <a:pt x="12300008" y="3778295"/>
                </a:cubicBezTo>
                <a:close/>
                <a:moveTo>
                  <a:pt x="12333072" y="3758165"/>
                </a:moveTo>
                <a:cubicBezTo>
                  <a:pt x="12333185" y="3758053"/>
                  <a:pt x="12333185" y="3758053"/>
                  <a:pt x="12333296" y="3757940"/>
                </a:cubicBezTo>
                <a:cubicBezTo>
                  <a:pt x="12333971" y="3757715"/>
                  <a:pt x="12334534" y="3757490"/>
                  <a:pt x="12335208" y="3757378"/>
                </a:cubicBezTo>
                <a:cubicBezTo>
                  <a:pt x="12335208" y="3757378"/>
                  <a:pt x="12335096" y="3757378"/>
                  <a:pt x="12335096" y="3757490"/>
                </a:cubicBezTo>
                <a:cubicBezTo>
                  <a:pt x="12334309" y="3757715"/>
                  <a:pt x="12333746" y="3757940"/>
                  <a:pt x="12333072" y="3758165"/>
                </a:cubicBezTo>
                <a:close/>
                <a:moveTo>
                  <a:pt x="12684170" y="3633223"/>
                </a:moveTo>
                <a:cubicBezTo>
                  <a:pt x="12935516" y="3529310"/>
                  <a:pt x="13152450" y="3430234"/>
                  <a:pt x="13187312" y="3334756"/>
                </a:cubicBezTo>
                <a:cubicBezTo>
                  <a:pt x="13211717" y="3267842"/>
                  <a:pt x="13641986" y="3163143"/>
                  <a:pt x="13708899" y="3163143"/>
                </a:cubicBezTo>
                <a:cubicBezTo>
                  <a:pt x="13723743" y="3163143"/>
                  <a:pt x="13769177" y="3169216"/>
                  <a:pt x="13829229" y="3180124"/>
                </a:cubicBezTo>
                <a:cubicBezTo>
                  <a:pt x="13837102" y="3190583"/>
                  <a:pt x="13844974" y="3200817"/>
                  <a:pt x="13852847" y="3210826"/>
                </a:cubicBezTo>
                <a:cubicBezTo>
                  <a:pt x="13793243" y="3200929"/>
                  <a:pt x="13748034" y="3195306"/>
                  <a:pt x="13733078" y="3195306"/>
                </a:cubicBezTo>
                <a:cubicBezTo>
                  <a:pt x="13678535" y="3195306"/>
                  <a:pt x="13232634" y="3287973"/>
                  <a:pt x="13207667" y="3356236"/>
                </a:cubicBezTo>
                <a:cubicBezTo>
                  <a:pt x="13176066" y="3442942"/>
                  <a:pt x="12939115" y="3538869"/>
                  <a:pt x="12685294" y="3633223"/>
                </a:cubicBezTo>
                <a:lnTo>
                  <a:pt x="12684170" y="3633223"/>
                </a:lnTo>
                <a:close/>
                <a:moveTo>
                  <a:pt x="13211717" y="3360172"/>
                </a:moveTo>
                <a:cubicBezTo>
                  <a:pt x="13233871" y="3299331"/>
                  <a:pt x="13675048" y="3202954"/>
                  <a:pt x="13733078" y="3202954"/>
                </a:cubicBezTo>
                <a:cubicBezTo>
                  <a:pt x="13748259" y="3202954"/>
                  <a:pt x="13796505" y="3209139"/>
                  <a:pt x="13859931" y="3219935"/>
                </a:cubicBezTo>
                <a:cubicBezTo>
                  <a:pt x="13868254" y="3230506"/>
                  <a:pt x="13876576" y="3240965"/>
                  <a:pt x="13884898" y="3251086"/>
                </a:cubicBezTo>
                <a:cubicBezTo>
                  <a:pt x="13818321" y="3240852"/>
                  <a:pt x="13768726" y="3235117"/>
                  <a:pt x="13757257" y="3235117"/>
                </a:cubicBezTo>
                <a:cubicBezTo>
                  <a:pt x="13717446" y="3235117"/>
                  <a:pt x="13255013" y="3318899"/>
                  <a:pt x="13232071" y="3381539"/>
                </a:cubicBezTo>
                <a:cubicBezTo>
                  <a:pt x="13203618" y="3459473"/>
                  <a:pt x="12967792" y="3545730"/>
                  <a:pt x="12712735" y="3630861"/>
                </a:cubicBezTo>
                <a:cubicBezTo>
                  <a:pt x="12964642" y="3536620"/>
                  <a:pt x="13180115" y="3446878"/>
                  <a:pt x="13211717" y="3360172"/>
                </a:cubicBezTo>
                <a:close/>
                <a:moveTo>
                  <a:pt x="13868703" y="3221397"/>
                </a:moveTo>
                <a:cubicBezTo>
                  <a:pt x="13873652" y="3222297"/>
                  <a:pt x="13878599" y="3223084"/>
                  <a:pt x="13883661" y="3223983"/>
                </a:cubicBezTo>
                <a:cubicBezTo>
                  <a:pt x="13891983" y="3234442"/>
                  <a:pt x="13900417" y="3244676"/>
                  <a:pt x="13908739" y="3254797"/>
                </a:cubicBezTo>
                <a:cubicBezTo>
                  <a:pt x="13903790" y="3254010"/>
                  <a:pt x="13898842" y="3253223"/>
                  <a:pt x="13894006" y="3252436"/>
                </a:cubicBezTo>
                <a:cubicBezTo>
                  <a:pt x="13885459" y="3242314"/>
                  <a:pt x="13877137" y="3231968"/>
                  <a:pt x="13868703" y="3221397"/>
                </a:cubicBezTo>
                <a:close/>
                <a:moveTo>
                  <a:pt x="13892544" y="3225670"/>
                </a:moveTo>
                <a:cubicBezTo>
                  <a:pt x="13897380" y="3226570"/>
                  <a:pt x="13902328" y="3227470"/>
                  <a:pt x="13907277" y="3228369"/>
                </a:cubicBezTo>
                <a:cubicBezTo>
                  <a:pt x="13915711" y="3238715"/>
                  <a:pt x="13924033" y="3248837"/>
                  <a:pt x="13932468" y="3258733"/>
                </a:cubicBezTo>
                <a:cubicBezTo>
                  <a:pt x="13927519" y="3257946"/>
                  <a:pt x="13922571" y="3257159"/>
                  <a:pt x="13917735" y="3256372"/>
                </a:cubicBezTo>
                <a:cubicBezTo>
                  <a:pt x="13909413" y="3246250"/>
                  <a:pt x="13900979" y="3236017"/>
                  <a:pt x="13892544" y="3225670"/>
                </a:cubicBezTo>
                <a:close/>
                <a:moveTo>
                  <a:pt x="13916723" y="3230056"/>
                </a:moveTo>
                <a:cubicBezTo>
                  <a:pt x="13921559" y="3230956"/>
                  <a:pt x="13926282" y="3231856"/>
                  <a:pt x="13931231" y="3232868"/>
                </a:cubicBezTo>
                <a:cubicBezTo>
                  <a:pt x="13939553" y="3242876"/>
                  <a:pt x="13947987" y="3252885"/>
                  <a:pt x="13956534" y="3262782"/>
                </a:cubicBezTo>
                <a:cubicBezTo>
                  <a:pt x="13951698" y="3261995"/>
                  <a:pt x="13946863" y="3261095"/>
                  <a:pt x="13942139" y="3260308"/>
                </a:cubicBezTo>
                <a:cubicBezTo>
                  <a:pt x="13933479" y="3250299"/>
                  <a:pt x="13925045" y="3240178"/>
                  <a:pt x="13916723" y="3230056"/>
                </a:cubicBezTo>
                <a:close/>
                <a:moveTo>
                  <a:pt x="13940564" y="3234667"/>
                </a:moveTo>
                <a:cubicBezTo>
                  <a:pt x="13945288" y="3235567"/>
                  <a:pt x="13950123" y="3236579"/>
                  <a:pt x="13954847" y="3237479"/>
                </a:cubicBezTo>
                <a:cubicBezTo>
                  <a:pt x="13963169" y="3247263"/>
                  <a:pt x="13971603" y="3257159"/>
                  <a:pt x="13980150" y="3266830"/>
                </a:cubicBezTo>
                <a:cubicBezTo>
                  <a:pt x="13975314" y="3265931"/>
                  <a:pt x="13970592" y="3265143"/>
                  <a:pt x="13965868" y="3264356"/>
                </a:cubicBezTo>
                <a:cubicBezTo>
                  <a:pt x="13957433" y="3254572"/>
                  <a:pt x="13948999" y="3244676"/>
                  <a:pt x="13940564" y="3234667"/>
                </a:cubicBezTo>
                <a:close/>
                <a:moveTo>
                  <a:pt x="13964631" y="3239503"/>
                </a:moveTo>
                <a:cubicBezTo>
                  <a:pt x="13969355" y="3240403"/>
                  <a:pt x="13973964" y="3241415"/>
                  <a:pt x="13978688" y="3242427"/>
                </a:cubicBezTo>
                <a:cubicBezTo>
                  <a:pt x="13987010" y="3252098"/>
                  <a:pt x="13995445" y="3261770"/>
                  <a:pt x="14003992" y="3271329"/>
                </a:cubicBezTo>
                <a:cubicBezTo>
                  <a:pt x="13999268" y="3270429"/>
                  <a:pt x="13994658" y="3269642"/>
                  <a:pt x="13989934" y="3268742"/>
                </a:cubicBezTo>
                <a:cubicBezTo>
                  <a:pt x="13981387" y="3258958"/>
                  <a:pt x="13972953" y="3249287"/>
                  <a:pt x="13964631" y="3239503"/>
                </a:cubicBezTo>
                <a:close/>
                <a:moveTo>
                  <a:pt x="13988585" y="3244451"/>
                </a:moveTo>
                <a:cubicBezTo>
                  <a:pt x="13993196" y="3245463"/>
                  <a:pt x="13997806" y="3246363"/>
                  <a:pt x="14002530" y="3247375"/>
                </a:cubicBezTo>
                <a:cubicBezTo>
                  <a:pt x="14010851" y="3256822"/>
                  <a:pt x="14019286" y="3266268"/>
                  <a:pt x="14027833" y="3275715"/>
                </a:cubicBezTo>
                <a:cubicBezTo>
                  <a:pt x="14023222" y="3274815"/>
                  <a:pt x="14018612" y="3273915"/>
                  <a:pt x="14014001" y="3273128"/>
                </a:cubicBezTo>
                <a:cubicBezTo>
                  <a:pt x="14005454" y="3263569"/>
                  <a:pt x="13996907" y="3254010"/>
                  <a:pt x="13988585" y="3244451"/>
                </a:cubicBezTo>
                <a:close/>
                <a:moveTo>
                  <a:pt x="14012539" y="3249512"/>
                </a:moveTo>
                <a:cubicBezTo>
                  <a:pt x="14017150" y="3250524"/>
                  <a:pt x="14021647" y="3251536"/>
                  <a:pt x="14026258" y="3252548"/>
                </a:cubicBezTo>
                <a:cubicBezTo>
                  <a:pt x="14034580" y="3261882"/>
                  <a:pt x="14043015" y="3271104"/>
                  <a:pt x="14051562" y="3280438"/>
                </a:cubicBezTo>
                <a:cubicBezTo>
                  <a:pt x="14047063" y="3279538"/>
                  <a:pt x="14042453" y="3278639"/>
                  <a:pt x="14037955" y="3277739"/>
                </a:cubicBezTo>
                <a:cubicBezTo>
                  <a:pt x="14029407" y="3268405"/>
                  <a:pt x="14020860" y="3258958"/>
                  <a:pt x="14012539" y="3249512"/>
                </a:cubicBezTo>
                <a:close/>
                <a:moveTo>
                  <a:pt x="14036605" y="3254910"/>
                </a:moveTo>
                <a:cubicBezTo>
                  <a:pt x="14041104" y="3255922"/>
                  <a:pt x="14045601" y="3256934"/>
                  <a:pt x="14050100" y="3258059"/>
                </a:cubicBezTo>
                <a:cubicBezTo>
                  <a:pt x="14058421" y="3267168"/>
                  <a:pt x="14066856" y="3276277"/>
                  <a:pt x="14075403" y="3285386"/>
                </a:cubicBezTo>
                <a:cubicBezTo>
                  <a:pt x="14070904" y="3284487"/>
                  <a:pt x="14066407" y="3283474"/>
                  <a:pt x="14061908" y="3282575"/>
                </a:cubicBezTo>
                <a:cubicBezTo>
                  <a:pt x="14053474" y="3273353"/>
                  <a:pt x="14045040" y="3264131"/>
                  <a:pt x="14036605" y="3254910"/>
                </a:cubicBezTo>
                <a:close/>
                <a:moveTo>
                  <a:pt x="14060897" y="3260533"/>
                </a:moveTo>
                <a:cubicBezTo>
                  <a:pt x="14065281" y="3261545"/>
                  <a:pt x="14069667" y="3262669"/>
                  <a:pt x="14074166" y="3263681"/>
                </a:cubicBezTo>
                <a:cubicBezTo>
                  <a:pt x="14082488" y="3272566"/>
                  <a:pt x="14090922" y="3281450"/>
                  <a:pt x="14099469" y="3290334"/>
                </a:cubicBezTo>
                <a:cubicBezTo>
                  <a:pt x="14095083" y="3289322"/>
                  <a:pt x="14090585" y="3288423"/>
                  <a:pt x="14086200" y="3287523"/>
                </a:cubicBezTo>
                <a:cubicBezTo>
                  <a:pt x="14077653" y="3278526"/>
                  <a:pt x="14069219" y="3269530"/>
                  <a:pt x="14060897" y="3260533"/>
                </a:cubicBezTo>
                <a:close/>
                <a:moveTo>
                  <a:pt x="14085187" y="3266381"/>
                </a:moveTo>
                <a:cubicBezTo>
                  <a:pt x="14089460" y="3267505"/>
                  <a:pt x="14093846" y="3268517"/>
                  <a:pt x="14098120" y="3269642"/>
                </a:cubicBezTo>
                <a:cubicBezTo>
                  <a:pt x="14106442" y="3278414"/>
                  <a:pt x="14114876" y="3287073"/>
                  <a:pt x="14123423" y="3295732"/>
                </a:cubicBezTo>
                <a:cubicBezTo>
                  <a:pt x="14119037" y="3294720"/>
                  <a:pt x="14114764" y="3293821"/>
                  <a:pt x="14110378" y="3292808"/>
                </a:cubicBezTo>
                <a:cubicBezTo>
                  <a:pt x="14101943" y="3284037"/>
                  <a:pt x="14093509" y="3275265"/>
                  <a:pt x="14085187" y="3266381"/>
                </a:cubicBezTo>
                <a:close/>
                <a:moveTo>
                  <a:pt x="14133095" y="3305516"/>
                </a:moveTo>
                <a:cubicBezTo>
                  <a:pt x="14141867" y="3314288"/>
                  <a:pt x="14150639" y="3323060"/>
                  <a:pt x="14159522" y="3331720"/>
                </a:cubicBezTo>
                <a:cubicBezTo>
                  <a:pt x="14155136" y="3330820"/>
                  <a:pt x="14150751" y="3329920"/>
                  <a:pt x="14146365" y="3329020"/>
                </a:cubicBezTo>
                <a:cubicBezTo>
                  <a:pt x="14137481" y="3320248"/>
                  <a:pt x="14128596" y="3311364"/>
                  <a:pt x="14119825" y="3302480"/>
                </a:cubicBezTo>
                <a:cubicBezTo>
                  <a:pt x="14124322" y="3303492"/>
                  <a:pt x="14128709" y="3304504"/>
                  <a:pt x="14133095" y="3305516"/>
                </a:cubicBezTo>
                <a:close/>
                <a:moveTo>
                  <a:pt x="14170881" y="3342628"/>
                </a:moveTo>
                <a:cubicBezTo>
                  <a:pt x="14179991" y="3351400"/>
                  <a:pt x="14189212" y="3360172"/>
                  <a:pt x="14198547" y="3368831"/>
                </a:cubicBezTo>
                <a:cubicBezTo>
                  <a:pt x="14194161" y="3368044"/>
                  <a:pt x="14189775" y="3367144"/>
                  <a:pt x="14185388" y="3366357"/>
                </a:cubicBezTo>
                <a:cubicBezTo>
                  <a:pt x="14176055" y="3357585"/>
                  <a:pt x="14166720" y="3348701"/>
                  <a:pt x="14157499" y="3339817"/>
                </a:cubicBezTo>
                <a:cubicBezTo>
                  <a:pt x="14161885" y="3340716"/>
                  <a:pt x="14166382" y="3341728"/>
                  <a:pt x="14170881" y="3342628"/>
                </a:cubicBezTo>
                <a:close/>
                <a:moveTo>
                  <a:pt x="14208554" y="3378053"/>
                </a:moveTo>
                <a:cubicBezTo>
                  <a:pt x="14218227" y="3386937"/>
                  <a:pt x="14228011" y="3395709"/>
                  <a:pt x="14237795" y="3404368"/>
                </a:cubicBezTo>
                <a:cubicBezTo>
                  <a:pt x="14233409" y="3403581"/>
                  <a:pt x="14229023" y="3402906"/>
                  <a:pt x="14224637" y="3402119"/>
                </a:cubicBezTo>
                <a:cubicBezTo>
                  <a:pt x="14214740" y="3393347"/>
                  <a:pt x="14204844" y="3384463"/>
                  <a:pt x="14195172" y="3375466"/>
                </a:cubicBezTo>
                <a:cubicBezTo>
                  <a:pt x="14199558" y="3376366"/>
                  <a:pt x="14204057" y="3377153"/>
                  <a:pt x="14208554" y="3378053"/>
                </a:cubicBezTo>
                <a:close/>
                <a:moveTo>
                  <a:pt x="14249041" y="3414152"/>
                </a:moveTo>
                <a:cubicBezTo>
                  <a:pt x="14258937" y="3422699"/>
                  <a:pt x="14268946" y="3431246"/>
                  <a:pt x="14279067" y="3439568"/>
                </a:cubicBezTo>
                <a:cubicBezTo>
                  <a:pt x="14274793" y="3438893"/>
                  <a:pt x="14270407" y="3438219"/>
                  <a:pt x="14266022" y="3437656"/>
                </a:cubicBezTo>
                <a:cubicBezTo>
                  <a:pt x="14255901" y="3429222"/>
                  <a:pt x="14245779" y="3420675"/>
                  <a:pt x="14235770" y="3411903"/>
                </a:cubicBezTo>
                <a:cubicBezTo>
                  <a:pt x="14240269" y="3412690"/>
                  <a:pt x="14244655" y="3413365"/>
                  <a:pt x="14249041" y="3414152"/>
                </a:cubicBezTo>
                <a:close/>
                <a:moveTo>
                  <a:pt x="14261749" y="3416401"/>
                </a:moveTo>
                <a:cubicBezTo>
                  <a:pt x="14266135" y="3417188"/>
                  <a:pt x="14270632" y="3417976"/>
                  <a:pt x="14274906" y="3418876"/>
                </a:cubicBezTo>
                <a:cubicBezTo>
                  <a:pt x="14284802" y="3427310"/>
                  <a:pt x="14294811" y="3435519"/>
                  <a:pt x="14304820" y="3443616"/>
                </a:cubicBezTo>
                <a:cubicBezTo>
                  <a:pt x="14300547" y="3442942"/>
                  <a:pt x="14296273" y="3442267"/>
                  <a:pt x="14291887" y="3441592"/>
                </a:cubicBezTo>
                <a:cubicBezTo>
                  <a:pt x="14281765" y="3433383"/>
                  <a:pt x="14271645" y="3424948"/>
                  <a:pt x="14261749" y="3416401"/>
                </a:cubicBezTo>
                <a:close/>
                <a:moveTo>
                  <a:pt x="14288064" y="3421350"/>
                </a:moveTo>
                <a:cubicBezTo>
                  <a:pt x="14292450" y="3422137"/>
                  <a:pt x="14296723" y="3423036"/>
                  <a:pt x="14300884" y="3423824"/>
                </a:cubicBezTo>
                <a:cubicBezTo>
                  <a:pt x="14310893" y="3432146"/>
                  <a:pt x="14320790" y="3440130"/>
                  <a:pt x="14330574" y="3447890"/>
                </a:cubicBezTo>
                <a:cubicBezTo>
                  <a:pt x="14326413" y="3447103"/>
                  <a:pt x="14322252" y="3446428"/>
                  <a:pt x="14317978" y="3445753"/>
                </a:cubicBezTo>
                <a:cubicBezTo>
                  <a:pt x="14307969" y="3437769"/>
                  <a:pt x="14297960" y="3429672"/>
                  <a:pt x="14288064" y="3421350"/>
                </a:cubicBezTo>
                <a:close/>
                <a:moveTo>
                  <a:pt x="14314942" y="3426747"/>
                </a:moveTo>
                <a:cubicBezTo>
                  <a:pt x="14319328" y="3427647"/>
                  <a:pt x="14323601" y="3428547"/>
                  <a:pt x="14327762" y="3429447"/>
                </a:cubicBezTo>
                <a:cubicBezTo>
                  <a:pt x="14337771" y="3437544"/>
                  <a:pt x="14347555" y="3445303"/>
                  <a:pt x="14357227" y="3452838"/>
                </a:cubicBezTo>
                <a:cubicBezTo>
                  <a:pt x="14353066" y="3452051"/>
                  <a:pt x="14348905" y="3451264"/>
                  <a:pt x="14344631" y="3450477"/>
                </a:cubicBezTo>
                <a:cubicBezTo>
                  <a:pt x="14334735" y="3442829"/>
                  <a:pt x="14324838" y="3434845"/>
                  <a:pt x="14314942" y="3426747"/>
                </a:cubicBezTo>
                <a:close/>
                <a:moveTo>
                  <a:pt x="14342719" y="3432933"/>
                </a:moveTo>
                <a:cubicBezTo>
                  <a:pt x="14347218" y="3433945"/>
                  <a:pt x="14351491" y="3434957"/>
                  <a:pt x="14355765" y="3436082"/>
                </a:cubicBezTo>
                <a:cubicBezTo>
                  <a:pt x="14365661" y="3443954"/>
                  <a:pt x="14375445" y="3451489"/>
                  <a:pt x="14385004" y="3458686"/>
                </a:cubicBezTo>
                <a:cubicBezTo>
                  <a:pt x="14380843" y="3457786"/>
                  <a:pt x="14376569" y="3456887"/>
                  <a:pt x="14372183" y="3455987"/>
                </a:cubicBezTo>
                <a:cubicBezTo>
                  <a:pt x="14362399" y="3448340"/>
                  <a:pt x="14352615" y="3440693"/>
                  <a:pt x="14342719" y="3432933"/>
                </a:cubicBezTo>
                <a:close/>
                <a:moveTo>
                  <a:pt x="14372071" y="3440130"/>
                </a:moveTo>
                <a:cubicBezTo>
                  <a:pt x="14376794" y="3441367"/>
                  <a:pt x="14381406" y="3442717"/>
                  <a:pt x="14385790" y="3443954"/>
                </a:cubicBezTo>
                <a:cubicBezTo>
                  <a:pt x="14395574" y="3451489"/>
                  <a:pt x="14405247" y="3458798"/>
                  <a:pt x="14414693" y="3465771"/>
                </a:cubicBezTo>
                <a:cubicBezTo>
                  <a:pt x="14410420" y="3464646"/>
                  <a:pt x="14405921" y="3463522"/>
                  <a:pt x="14401310" y="3462397"/>
                </a:cubicBezTo>
                <a:cubicBezTo>
                  <a:pt x="14391526" y="3455087"/>
                  <a:pt x="14381742" y="3447665"/>
                  <a:pt x="14372071" y="3440130"/>
                </a:cubicBezTo>
                <a:close/>
                <a:moveTo>
                  <a:pt x="14469348" y="3481628"/>
                </a:moveTo>
                <a:cubicBezTo>
                  <a:pt x="14472385" y="3482190"/>
                  <a:pt x="14475870" y="3482752"/>
                  <a:pt x="14479695" y="3483540"/>
                </a:cubicBezTo>
                <a:cubicBezTo>
                  <a:pt x="14486780" y="3488488"/>
                  <a:pt x="14493976" y="3493324"/>
                  <a:pt x="14500837" y="3497934"/>
                </a:cubicBezTo>
                <a:cubicBezTo>
                  <a:pt x="14497125" y="3497372"/>
                  <a:pt x="14493752" y="3496810"/>
                  <a:pt x="14490941" y="3496472"/>
                </a:cubicBezTo>
                <a:cubicBezTo>
                  <a:pt x="14483743" y="3491524"/>
                  <a:pt x="14476546" y="3486576"/>
                  <a:pt x="14469348" y="3481628"/>
                </a:cubicBezTo>
                <a:close/>
                <a:moveTo>
                  <a:pt x="14516132" y="3507831"/>
                </a:moveTo>
                <a:cubicBezTo>
                  <a:pt x="14523778" y="3512779"/>
                  <a:pt x="14531201" y="3517502"/>
                  <a:pt x="14538623" y="3522113"/>
                </a:cubicBezTo>
                <a:cubicBezTo>
                  <a:pt x="14535249" y="3521663"/>
                  <a:pt x="14531987" y="3521326"/>
                  <a:pt x="14528952" y="3520876"/>
                </a:cubicBezTo>
                <a:cubicBezTo>
                  <a:pt x="14521304" y="3516153"/>
                  <a:pt x="14513656" y="3511205"/>
                  <a:pt x="14506010" y="3506256"/>
                </a:cubicBezTo>
                <a:cubicBezTo>
                  <a:pt x="14509159" y="3506818"/>
                  <a:pt x="14512532" y="3507381"/>
                  <a:pt x="14516132" y="3507831"/>
                </a:cubicBezTo>
                <a:close/>
                <a:moveTo>
                  <a:pt x="14533226" y="3510417"/>
                </a:moveTo>
                <a:cubicBezTo>
                  <a:pt x="14536373" y="3510867"/>
                  <a:pt x="14539523" y="3511429"/>
                  <a:pt x="14542897" y="3511879"/>
                </a:cubicBezTo>
                <a:cubicBezTo>
                  <a:pt x="14550206" y="3516490"/>
                  <a:pt x="14557516" y="3521101"/>
                  <a:pt x="14564601" y="3525374"/>
                </a:cubicBezTo>
                <a:cubicBezTo>
                  <a:pt x="14561452" y="3524925"/>
                  <a:pt x="14558304" y="3524587"/>
                  <a:pt x="14555380" y="3524250"/>
                </a:cubicBezTo>
                <a:cubicBezTo>
                  <a:pt x="14547957" y="3519752"/>
                  <a:pt x="14540534" y="3515141"/>
                  <a:pt x="14533226" y="3510417"/>
                </a:cubicBezTo>
                <a:close/>
                <a:moveTo>
                  <a:pt x="14560327" y="3514578"/>
                </a:moveTo>
                <a:cubicBezTo>
                  <a:pt x="14563589" y="3515028"/>
                  <a:pt x="14566851" y="3515590"/>
                  <a:pt x="14570224" y="3516040"/>
                </a:cubicBezTo>
                <a:cubicBezTo>
                  <a:pt x="14577196" y="3520314"/>
                  <a:pt x="14584056" y="3524587"/>
                  <a:pt x="14590916" y="3528748"/>
                </a:cubicBezTo>
                <a:cubicBezTo>
                  <a:pt x="14587768" y="3528298"/>
                  <a:pt x="14584619" y="3527961"/>
                  <a:pt x="14581582" y="3527623"/>
                </a:cubicBezTo>
                <a:cubicBezTo>
                  <a:pt x="14574610" y="3523350"/>
                  <a:pt x="14567525" y="3519077"/>
                  <a:pt x="14560327" y="3514578"/>
                </a:cubicBezTo>
                <a:close/>
                <a:moveTo>
                  <a:pt x="14587656" y="3518739"/>
                </a:moveTo>
                <a:cubicBezTo>
                  <a:pt x="14590692" y="3519189"/>
                  <a:pt x="14593840" y="3519639"/>
                  <a:pt x="14597102" y="3520201"/>
                </a:cubicBezTo>
                <a:cubicBezTo>
                  <a:pt x="14603736" y="3524250"/>
                  <a:pt x="14610373" y="3528186"/>
                  <a:pt x="14617007" y="3532122"/>
                </a:cubicBezTo>
                <a:cubicBezTo>
                  <a:pt x="14613971" y="3531784"/>
                  <a:pt x="14611047" y="3531335"/>
                  <a:pt x="14608235" y="3530997"/>
                </a:cubicBezTo>
                <a:cubicBezTo>
                  <a:pt x="14601263" y="3526949"/>
                  <a:pt x="14594403" y="3522900"/>
                  <a:pt x="14587656" y="3518739"/>
                </a:cubicBezTo>
                <a:close/>
                <a:moveTo>
                  <a:pt x="14614870" y="3522900"/>
                </a:moveTo>
                <a:cubicBezTo>
                  <a:pt x="14617794" y="3523350"/>
                  <a:pt x="14620718" y="3523800"/>
                  <a:pt x="14623755" y="3524250"/>
                </a:cubicBezTo>
                <a:cubicBezTo>
                  <a:pt x="14630165" y="3527961"/>
                  <a:pt x="14636462" y="3531672"/>
                  <a:pt x="14642761" y="3535271"/>
                </a:cubicBezTo>
                <a:cubicBezTo>
                  <a:pt x="14639949" y="3534933"/>
                  <a:pt x="14637250" y="3534596"/>
                  <a:pt x="14634439" y="3534259"/>
                </a:cubicBezTo>
                <a:cubicBezTo>
                  <a:pt x="14628028" y="3530548"/>
                  <a:pt x="14621393" y="3526724"/>
                  <a:pt x="14614870" y="3522900"/>
                </a:cubicBezTo>
                <a:close/>
                <a:moveTo>
                  <a:pt x="14642198" y="3527061"/>
                </a:moveTo>
                <a:cubicBezTo>
                  <a:pt x="14644897" y="3527511"/>
                  <a:pt x="14647708" y="3527849"/>
                  <a:pt x="14650520" y="3528298"/>
                </a:cubicBezTo>
                <a:cubicBezTo>
                  <a:pt x="14656593" y="3531784"/>
                  <a:pt x="14662554" y="3535158"/>
                  <a:pt x="14668626" y="3538532"/>
                </a:cubicBezTo>
                <a:cubicBezTo>
                  <a:pt x="14666039" y="3538195"/>
                  <a:pt x="14663453" y="3537857"/>
                  <a:pt x="14660867" y="3537520"/>
                </a:cubicBezTo>
                <a:cubicBezTo>
                  <a:pt x="14654681" y="3534146"/>
                  <a:pt x="14648496" y="3530548"/>
                  <a:pt x="14642198" y="3527061"/>
                </a:cubicBezTo>
                <a:close/>
                <a:moveTo>
                  <a:pt x="14669637" y="3531110"/>
                </a:moveTo>
                <a:cubicBezTo>
                  <a:pt x="14672113" y="3531447"/>
                  <a:pt x="14674699" y="3531897"/>
                  <a:pt x="14677285" y="3532234"/>
                </a:cubicBezTo>
                <a:cubicBezTo>
                  <a:pt x="14683021" y="3535383"/>
                  <a:pt x="14688756" y="3538532"/>
                  <a:pt x="14694379" y="3541681"/>
                </a:cubicBezTo>
                <a:cubicBezTo>
                  <a:pt x="14692018" y="3541344"/>
                  <a:pt x="14689655" y="3541119"/>
                  <a:pt x="14687294" y="3540781"/>
                </a:cubicBezTo>
                <a:cubicBezTo>
                  <a:pt x="14681446" y="3537633"/>
                  <a:pt x="14675598" y="3534484"/>
                  <a:pt x="14669637" y="3531110"/>
                </a:cubicBezTo>
                <a:close/>
                <a:moveTo>
                  <a:pt x="14697191" y="3535271"/>
                </a:moveTo>
                <a:cubicBezTo>
                  <a:pt x="14699439" y="3535608"/>
                  <a:pt x="14701689" y="3535946"/>
                  <a:pt x="14704051" y="3536283"/>
                </a:cubicBezTo>
                <a:cubicBezTo>
                  <a:pt x="14709448" y="3539207"/>
                  <a:pt x="14714846" y="3542018"/>
                  <a:pt x="14720133" y="3544942"/>
                </a:cubicBezTo>
                <a:cubicBezTo>
                  <a:pt x="14717995" y="3544718"/>
                  <a:pt x="14715859" y="3544380"/>
                  <a:pt x="14713722" y="3544155"/>
                </a:cubicBezTo>
                <a:cubicBezTo>
                  <a:pt x="14708212" y="3541231"/>
                  <a:pt x="14702701" y="3538307"/>
                  <a:pt x="14697191" y="3535271"/>
                </a:cubicBezTo>
                <a:close/>
                <a:moveTo>
                  <a:pt x="14724743" y="3539432"/>
                </a:moveTo>
                <a:cubicBezTo>
                  <a:pt x="14726768" y="3539769"/>
                  <a:pt x="14728791" y="3539994"/>
                  <a:pt x="14730816" y="3540331"/>
                </a:cubicBezTo>
                <a:cubicBezTo>
                  <a:pt x="14735876" y="3542918"/>
                  <a:pt x="14740825" y="3545617"/>
                  <a:pt x="14745773" y="3548091"/>
                </a:cubicBezTo>
                <a:cubicBezTo>
                  <a:pt x="14743862" y="3547866"/>
                  <a:pt x="14741949" y="3547641"/>
                  <a:pt x="14740150" y="3547416"/>
                </a:cubicBezTo>
                <a:cubicBezTo>
                  <a:pt x="14734977" y="3544830"/>
                  <a:pt x="14729804" y="3542131"/>
                  <a:pt x="14724743" y="3539432"/>
                </a:cubicBezTo>
                <a:close/>
                <a:moveTo>
                  <a:pt x="14752409" y="3543593"/>
                </a:moveTo>
                <a:cubicBezTo>
                  <a:pt x="14754094" y="3543818"/>
                  <a:pt x="14755782" y="3544155"/>
                  <a:pt x="14757581" y="3544380"/>
                </a:cubicBezTo>
                <a:cubicBezTo>
                  <a:pt x="14762193" y="3546742"/>
                  <a:pt x="14766802" y="3549103"/>
                  <a:pt x="14771414" y="3551353"/>
                </a:cubicBezTo>
                <a:cubicBezTo>
                  <a:pt x="14769839" y="3551127"/>
                  <a:pt x="14768152" y="3550903"/>
                  <a:pt x="14766579" y="3550790"/>
                </a:cubicBezTo>
                <a:cubicBezTo>
                  <a:pt x="14761855" y="3548429"/>
                  <a:pt x="14757131" y="3545954"/>
                  <a:pt x="14752409" y="3543593"/>
                </a:cubicBezTo>
                <a:close/>
                <a:moveTo>
                  <a:pt x="14780073" y="3547754"/>
                </a:moveTo>
                <a:cubicBezTo>
                  <a:pt x="14781423" y="3547979"/>
                  <a:pt x="14782772" y="3548204"/>
                  <a:pt x="14784122" y="3548316"/>
                </a:cubicBezTo>
                <a:cubicBezTo>
                  <a:pt x="14788395" y="3550340"/>
                  <a:pt x="14792556" y="3552365"/>
                  <a:pt x="14796717" y="3554389"/>
                </a:cubicBezTo>
                <a:cubicBezTo>
                  <a:pt x="14795367" y="3554276"/>
                  <a:pt x="14794131" y="3554051"/>
                  <a:pt x="14792781" y="3553939"/>
                </a:cubicBezTo>
                <a:cubicBezTo>
                  <a:pt x="14788620" y="3552027"/>
                  <a:pt x="14784347" y="3549891"/>
                  <a:pt x="14780073" y="3547754"/>
                </a:cubicBezTo>
                <a:close/>
                <a:moveTo>
                  <a:pt x="14807963" y="3551915"/>
                </a:moveTo>
                <a:cubicBezTo>
                  <a:pt x="14808975" y="3552027"/>
                  <a:pt x="14809988" y="3552252"/>
                  <a:pt x="14810887" y="3552365"/>
                </a:cubicBezTo>
                <a:cubicBezTo>
                  <a:pt x="14814598" y="3554164"/>
                  <a:pt x="14818422" y="3555851"/>
                  <a:pt x="14822133" y="3557650"/>
                </a:cubicBezTo>
                <a:cubicBezTo>
                  <a:pt x="14821121" y="3557538"/>
                  <a:pt x="14820221" y="3557425"/>
                  <a:pt x="14819209" y="3557313"/>
                </a:cubicBezTo>
                <a:cubicBezTo>
                  <a:pt x="14815611" y="3555514"/>
                  <a:pt x="14811786" y="3553714"/>
                  <a:pt x="14807963" y="3551915"/>
                </a:cubicBezTo>
                <a:close/>
                <a:moveTo>
                  <a:pt x="14835965" y="3556076"/>
                </a:moveTo>
                <a:cubicBezTo>
                  <a:pt x="14836528" y="3556188"/>
                  <a:pt x="14837089" y="3556301"/>
                  <a:pt x="14837765" y="3556301"/>
                </a:cubicBezTo>
                <a:cubicBezTo>
                  <a:pt x="14841027" y="3557762"/>
                  <a:pt x="14844287" y="3559225"/>
                  <a:pt x="14847549" y="3560687"/>
                </a:cubicBezTo>
                <a:cubicBezTo>
                  <a:pt x="14846986" y="3560574"/>
                  <a:pt x="14846424" y="3560574"/>
                  <a:pt x="14845749" y="3560462"/>
                </a:cubicBezTo>
                <a:cubicBezTo>
                  <a:pt x="14842489" y="3559112"/>
                  <a:pt x="14839227" y="3557650"/>
                  <a:pt x="14835965" y="3556076"/>
                </a:cubicBezTo>
                <a:close/>
                <a:moveTo>
                  <a:pt x="14871615" y="3571370"/>
                </a:moveTo>
                <a:cubicBezTo>
                  <a:pt x="14875326" y="3572945"/>
                  <a:pt x="14879038" y="3574519"/>
                  <a:pt x="14882749" y="3576093"/>
                </a:cubicBezTo>
                <a:cubicBezTo>
                  <a:pt x="14882298" y="3576093"/>
                  <a:pt x="14881737" y="3575981"/>
                  <a:pt x="14881287" y="3575981"/>
                </a:cubicBezTo>
                <a:cubicBezTo>
                  <a:pt x="14877576" y="3574407"/>
                  <a:pt x="14873751" y="3572832"/>
                  <a:pt x="14869928" y="3571145"/>
                </a:cubicBezTo>
                <a:cubicBezTo>
                  <a:pt x="14870603" y="3571258"/>
                  <a:pt x="14871165" y="3571370"/>
                  <a:pt x="14871615" y="3571370"/>
                </a:cubicBezTo>
                <a:close/>
                <a:moveTo>
                  <a:pt x="13829567" y="2884244"/>
                </a:moveTo>
                <a:cubicBezTo>
                  <a:pt x="13829455" y="2884131"/>
                  <a:pt x="13829455" y="2884019"/>
                  <a:pt x="13829342" y="2884019"/>
                </a:cubicBezTo>
                <a:cubicBezTo>
                  <a:pt x="13829455" y="2884019"/>
                  <a:pt x="13829455" y="2884131"/>
                  <a:pt x="13829567" y="2884244"/>
                </a:cubicBezTo>
                <a:cubicBezTo>
                  <a:pt x="13829567" y="2884244"/>
                  <a:pt x="13829567" y="2884244"/>
                  <a:pt x="13829567" y="2884244"/>
                </a:cubicBezTo>
                <a:close/>
                <a:moveTo>
                  <a:pt x="13816298" y="2877271"/>
                </a:moveTo>
                <a:cubicBezTo>
                  <a:pt x="13815735" y="2876934"/>
                  <a:pt x="13815172" y="2876709"/>
                  <a:pt x="13814498" y="2876372"/>
                </a:cubicBezTo>
                <a:cubicBezTo>
                  <a:pt x="13808537" y="2868612"/>
                  <a:pt x="13802689" y="2861190"/>
                  <a:pt x="13797179" y="2853992"/>
                </a:cubicBezTo>
                <a:cubicBezTo>
                  <a:pt x="13797517" y="2854217"/>
                  <a:pt x="13797967" y="2854442"/>
                  <a:pt x="13798303" y="2854667"/>
                </a:cubicBezTo>
                <a:cubicBezTo>
                  <a:pt x="13804039" y="2861752"/>
                  <a:pt x="13809999" y="2869287"/>
                  <a:pt x="13816298" y="2877271"/>
                </a:cubicBezTo>
                <a:close/>
                <a:moveTo>
                  <a:pt x="13774912" y="2834537"/>
                </a:moveTo>
                <a:cubicBezTo>
                  <a:pt x="13774125" y="2834087"/>
                  <a:pt x="13773338" y="2833750"/>
                  <a:pt x="13772551" y="2833300"/>
                </a:cubicBezTo>
                <a:cubicBezTo>
                  <a:pt x="13766140" y="2824640"/>
                  <a:pt x="13760068" y="2816318"/>
                  <a:pt x="13754333" y="2808559"/>
                </a:cubicBezTo>
                <a:cubicBezTo>
                  <a:pt x="13754894" y="2808896"/>
                  <a:pt x="13755457" y="2809234"/>
                  <a:pt x="13756131" y="2809571"/>
                </a:cubicBezTo>
                <a:cubicBezTo>
                  <a:pt x="13761754" y="2817106"/>
                  <a:pt x="13768165" y="2825428"/>
                  <a:pt x="13774912" y="2834537"/>
                </a:cubicBezTo>
                <a:close/>
                <a:moveTo>
                  <a:pt x="13760742" y="2827115"/>
                </a:moveTo>
                <a:cubicBezTo>
                  <a:pt x="13759505" y="2826440"/>
                  <a:pt x="13758268" y="2825877"/>
                  <a:pt x="13757031" y="2825203"/>
                </a:cubicBezTo>
                <a:cubicBezTo>
                  <a:pt x="13750733" y="2816431"/>
                  <a:pt x="13744660" y="2807996"/>
                  <a:pt x="13739037" y="2800012"/>
                </a:cubicBezTo>
                <a:cubicBezTo>
                  <a:pt x="13740163" y="2800574"/>
                  <a:pt x="13741174" y="2801249"/>
                  <a:pt x="13742299" y="2801811"/>
                </a:cubicBezTo>
                <a:cubicBezTo>
                  <a:pt x="13748034" y="2809683"/>
                  <a:pt x="13754220" y="2818118"/>
                  <a:pt x="13760742" y="2827115"/>
                </a:cubicBezTo>
                <a:close/>
                <a:moveTo>
                  <a:pt x="13745786" y="2819692"/>
                </a:moveTo>
                <a:cubicBezTo>
                  <a:pt x="13744098" y="2818905"/>
                  <a:pt x="13742524" y="2818118"/>
                  <a:pt x="13740837" y="2817218"/>
                </a:cubicBezTo>
                <a:cubicBezTo>
                  <a:pt x="13734652" y="2808334"/>
                  <a:pt x="13728691" y="2799787"/>
                  <a:pt x="13723181" y="2791690"/>
                </a:cubicBezTo>
                <a:cubicBezTo>
                  <a:pt x="13724643" y="2792477"/>
                  <a:pt x="13726218" y="2793264"/>
                  <a:pt x="13727680" y="2794051"/>
                </a:cubicBezTo>
                <a:cubicBezTo>
                  <a:pt x="13733303" y="2802036"/>
                  <a:pt x="13739375" y="2810583"/>
                  <a:pt x="13745786" y="2819692"/>
                </a:cubicBezTo>
                <a:close/>
                <a:moveTo>
                  <a:pt x="13714859" y="2779432"/>
                </a:moveTo>
                <a:cubicBezTo>
                  <a:pt x="13709236" y="2771110"/>
                  <a:pt x="13703950" y="2763350"/>
                  <a:pt x="13699002" y="2756040"/>
                </a:cubicBezTo>
                <a:cubicBezTo>
                  <a:pt x="13700239" y="2756715"/>
                  <a:pt x="13701588" y="2757390"/>
                  <a:pt x="13702825" y="2758177"/>
                </a:cubicBezTo>
                <a:cubicBezTo>
                  <a:pt x="13707662" y="2765262"/>
                  <a:pt x="13713172" y="2773134"/>
                  <a:pt x="13719133" y="2781681"/>
                </a:cubicBezTo>
                <a:cubicBezTo>
                  <a:pt x="13717558" y="2780894"/>
                  <a:pt x="13716209" y="2780219"/>
                  <a:pt x="13714859" y="2779432"/>
                </a:cubicBezTo>
                <a:close/>
                <a:moveTo>
                  <a:pt x="13704175" y="2774146"/>
                </a:moveTo>
                <a:cubicBezTo>
                  <a:pt x="13702376" y="2773247"/>
                  <a:pt x="13700577" y="2772347"/>
                  <a:pt x="13698890" y="2771447"/>
                </a:cubicBezTo>
                <a:cubicBezTo>
                  <a:pt x="13693267" y="2763013"/>
                  <a:pt x="13688094" y="2755028"/>
                  <a:pt x="13683032" y="2747381"/>
                </a:cubicBezTo>
                <a:cubicBezTo>
                  <a:pt x="13684720" y="2748281"/>
                  <a:pt x="13686407" y="2749180"/>
                  <a:pt x="13687981" y="2750080"/>
                </a:cubicBezTo>
                <a:cubicBezTo>
                  <a:pt x="13692929" y="2757502"/>
                  <a:pt x="13698327" y="2765599"/>
                  <a:pt x="13704175" y="2774146"/>
                </a:cubicBezTo>
                <a:close/>
                <a:moveTo>
                  <a:pt x="13674710" y="2734785"/>
                </a:moveTo>
                <a:cubicBezTo>
                  <a:pt x="13669088" y="2726126"/>
                  <a:pt x="13663915" y="2718029"/>
                  <a:pt x="13659304" y="2710832"/>
                </a:cubicBezTo>
                <a:cubicBezTo>
                  <a:pt x="13660766" y="2711619"/>
                  <a:pt x="13662228" y="2712406"/>
                  <a:pt x="13663690" y="2713306"/>
                </a:cubicBezTo>
                <a:cubicBezTo>
                  <a:pt x="13667963" y="2719941"/>
                  <a:pt x="13673248" y="2728038"/>
                  <a:pt x="13679434" y="2737260"/>
                </a:cubicBezTo>
                <a:cubicBezTo>
                  <a:pt x="13677860" y="2736360"/>
                  <a:pt x="13676285" y="2735573"/>
                  <a:pt x="13674710" y="2734785"/>
                </a:cubicBezTo>
                <a:close/>
                <a:moveTo>
                  <a:pt x="13626690" y="2685641"/>
                </a:moveTo>
                <a:cubicBezTo>
                  <a:pt x="13624667" y="2684629"/>
                  <a:pt x="13622529" y="2683504"/>
                  <a:pt x="13620506" y="2682492"/>
                </a:cubicBezTo>
                <a:cubicBezTo>
                  <a:pt x="13615108" y="2673608"/>
                  <a:pt x="13610384" y="2665511"/>
                  <a:pt x="13606111" y="2658201"/>
                </a:cubicBezTo>
                <a:cubicBezTo>
                  <a:pt x="13608135" y="2659325"/>
                  <a:pt x="13610159" y="2660337"/>
                  <a:pt x="13612071" y="2661462"/>
                </a:cubicBezTo>
                <a:cubicBezTo>
                  <a:pt x="13616007" y="2667872"/>
                  <a:pt x="13620843" y="2676082"/>
                  <a:pt x="13626690" y="2685641"/>
                </a:cubicBezTo>
                <a:close/>
                <a:moveTo>
                  <a:pt x="13578446" y="2621314"/>
                </a:moveTo>
                <a:cubicBezTo>
                  <a:pt x="13578671" y="2621764"/>
                  <a:pt x="13582720" y="2628961"/>
                  <a:pt x="13590028" y="2641669"/>
                </a:cubicBezTo>
                <a:cubicBezTo>
                  <a:pt x="13587780" y="2640545"/>
                  <a:pt x="13585644" y="2639308"/>
                  <a:pt x="13583394" y="2638183"/>
                </a:cubicBezTo>
                <a:cubicBezTo>
                  <a:pt x="13578221" y="2629074"/>
                  <a:pt x="13573835" y="2621202"/>
                  <a:pt x="13570237" y="2614791"/>
                </a:cubicBezTo>
                <a:cubicBezTo>
                  <a:pt x="13572711" y="2616141"/>
                  <a:pt x="13575072" y="2617490"/>
                  <a:pt x="13577546" y="2618840"/>
                </a:cubicBezTo>
                <a:cubicBezTo>
                  <a:pt x="13577771" y="2619627"/>
                  <a:pt x="13578108" y="2620527"/>
                  <a:pt x="13578446" y="2621314"/>
                </a:cubicBezTo>
                <a:close/>
                <a:moveTo>
                  <a:pt x="13563601" y="2602983"/>
                </a:moveTo>
                <a:cubicBezTo>
                  <a:pt x="13560453" y="2597248"/>
                  <a:pt x="13558653" y="2593874"/>
                  <a:pt x="13558541" y="2593649"/>
                </a:cubicBezTo>
                <a:cubicBezTo>
                  <a:pt x="13556966" y="2589601"/>
                  <a:pt x="13555391" y="2585552"/>
                  <a:pt x="13553817" y="2581503"/>
                </a:cubicBezTo>
                <a:cubicBezTo>
                  <a:pt x="13557753" y="2583753"/>
                  <a:pt x="13561690" y="2586114"/>
                  <a:pt x="13565626" y="2588476"/>
                </a:cubicBezTo>
                <a:cubicBezTo>
                  <a:pt x="13568212" y="2595111"/>
                  <a:pt x="13570798" y="2601634"/>
                  <a:pt x="13573385" y="2608269"/>
                </a:cubicBezTo>
                <a:cubicBezTo>
                  <a:pt x="13570124" y="2606469"/>
                  <a:pt x="13566862" y="2604670"/>
                  <a:pt x="13563601" y="2602983"/>
                </a:cubicBezTo>
                <a:close/>
                <a:moveTo>
                  <a:pt x="13549881" y="2571382"/>
                </a:moveTo>
                <a:cubicBezTo>
                  <a:pt x="13547295" y="2564860"/>
                  <a:pt x="13544821" y="2558337"/>
                  <a:pt x="13542233" y="2551814"/>
                </a:cubicBezTo>
                <a:cubicBezTo>
                  <a:pt x="13546058" y="2554176"/>
                  <a:pt x="13549768" y="2556537"/>
                  <a:pt x="13553592" y="2558899"/>
                </a:cubicBezTo>
                <a:cubicBezTo>
                  <a:pt x="13556291" y="2565309"/>
                  <a:pt x="13558878" y="2571607"/>
                  <a:pt x="13561465" y="2578017"/>
                </a:cubicBezTo>
                <a:cubicBezTo>
                  <a:pt x="13557641" y="2575881"/>
                  <a:pt x="13553817" y="2573631"/>
                  <a:pt x="13549881" y="2571382"/>
                </a:cubicBezTo>
                <a:close/>
                <a:moveTo>
                  <a:pt x="13542909" y="2567446"/>
                </a:moveTo>
                <a:cubicBezTo>
                  <a:pt x="13538973" y="2565309"/>
                  <a:pt x="13535150" y="2563060"/>
                  <a:pt x="13531325" y="2560923"/>
                </a:cubicBezTo>
                <a:cubicBezTo>
                  <a:pt x="13528739" y="2554063"/>
                  <a:pt x="13526040" y="2547203"/>
                  <a:pt x="13523341" y="2540343"/>
                </a:cubicBezTo>
                <a:cubicBezTo>
                  <a:pt x="13527164" y="2542592"/>
                  <a:pt x="13530987" y="2544954"/>
                  <a:pt x="13534812" y="2547203"/>
                </a:cubicBezTo>
                <a:cubicBezTo>
                  <a:pt x="13537511" y="2553951"/>
                  <a:pt x="13540210" y="2560698"/>
                  <a:pt x="13542909" y="2567446"/>
                </a:cubicBezTo>
                <a:close/>
                <a:moveTo>
                  <a:pt x="13519067" y="2529772"/>
                </a:moveTo>
                <a:cubicBezTo>
                  <a:pt x="13516481" y="2523249"/>
                  <a:pt x="13513895" y="2516839"/>
                  <a:pt x="13511196" y="2510317"/>
                </a:cubicBezTo>
                <a:cubicBezTo>
                  <a:pt x="13514906" y="2512678"/>
                  <a:pt x="13518730" y="2515040"/>
                  <a:pt x="13522442" y="2517514"/>
                </a:cubicBezTo>
                <a:cubicBezTo>
                  <a:pt x="13525140" y="2523812"/>
                  <a:pt x="13527727" y="2530109"/>
                  <a:pt x="13530313" y="2536407"/>
                </a:cubicBezTo>
                <a:cubicBezTo>
                  <a:pt x="13526603" y="2534158"/>
                  <a:pt x="13522778" y="2531909"/>
                  <a:pt x="13519067" y="2529772"/>
                </a:cubicBezTo>
                <a:close/>
                <a:moveTo>
                  <a:pt x="13511870" y="2525499"/>
                </a:moveTo>
                <a:cubicBezTo>
                  <a:pt x="13508046" y="2523249"/>
                  <a:pt x="13504223" y="2521113"/>
                  <a:pt x="13500399" y="2518976"/>
                </a:cubicBezTo>
                <a:cubicBezTo>
                  <a:pt x="13497700" y="2512116"/>
                  <a:pt x="13495001" y="2505256"/>
                  <a:pt x="13492302" y="2498396"/>
                </a:cubicBezTo>
                <a:cubicBezTo>
                  <a:pt x="13496125" y="2500645"/>
                  <a:pt x="13499837" y="2503007"/>
                  <a:pt x="13503660" y="2505368"/>
                </a:cubicBezTo>
                <a:cubicBezTo>
                  <a:pt x="13506359" y="2512116"/>
                  <a:pt x="13509171" y="2518864"/>
                  <a:pt x="13511870" y="2525499"/>
                </a:cubicBezTo>
                <a:close/>
                <a:moveTo>
                  <a:pt x="13487916" y="2487825"/>
                </a:moveTo>
                <a:cubicBezTo>
                  <a:pt x="13485329" y="2481527"/>
                  <a:pt x="13482856" y="2475117"/>
                  <a:pt x="13480157" y="2468819"/>
                </a:cubicBezTo>
                <a:cubicBezTo>
                  <a:pt x="13483755" y="2471181"/>
                  <a:pt x="13487354" y="2473542"/>
                  <a:pt x="13491065" y="2475904"/>
                </a:cubicBezTo>
                <a:cubicBezTo>
                  <a:pt x="13493764" y="2482089"/>
                  <a:pt x="13496350" y="2488387"/>
                  <a:pt x="13499049" y="2494572"/>
                </a:cubicBezTo>
                <a:cubicBezTo>
                  <a:pt x="13495338" y="2492211"/>
                  <a:pt x="13491626" y="2490074"/>
                  <a:pt x="13487916" y="2487825"/>
                </a:cubicBezTo>
                <a:close/>
                <a:moveTo>
                  <a:pt x="13480606" y="2483439"/>
                </a:moveTo>
                <a:cubicBezTo>
                  <a:pt x="13476895" y="2481302"/>
                  <a:pt x="13473072" y="2479053"/>
                  <a:pt x="13469360" y="2476916"/>
                </a:cubicBezTo>
                <a:cubicBezTo>
                  <a:pt x="13466661" y="2470169"/>
                  <a:pt x="13463962" y="2463421"/>
                  <a:pt x="13461263" y="2456674"/>
                </a:cubicBezTo>
                <a:cubicBezTo>
                  <a:pt x="13464974" y="2458923"/>
                  <a:pt x="13468686" y="2461284"/>
                  <a:pt x="13472509" y="2463646"/>
                </a:cubicBezTo>
                <a:cubicBezTo>
                  <a:pt x="13475208" y="2470281"/>
                  <a:pt x="13477907" y="2476916"/>
                  <a:pt x="13480606" y="2483439"/>
                </a:cubicBezTo>
                <a:close/>
                <a:moveTo>
                  <a:pt x="13456877" y="2445878"/>
                </a:moveTo>
                <a:cubicBezTo>
                  <a:pt x="13454291" y="2439355"/>
                  <a:pt x="13451592" y="2433057"/>
                  <a:pt x="13448893" y="2426647"/>
                </a:cubicBezTo>
                <a:cubicBezTo>
                  <a:pt x="13452491" y="2429009"/>
                  <a:pt x="13456090" y="2431370"/>
                  <a:pt x="13459801" y="2433844"/>
                </a:cubicBezTo>
                <a:cubicBezTo>
                  <a:pt x="13462500" y="2440030"/>
                  <a:pt x="13465086" y="2446327"/>
                  <a:pt x="13467674" y="2452513"/>
                </a:cubicBezTo>
                <a:cubicBezTo>
                  <a:pt x="13464074" y="2450151"/>
                  <a:pt x="13460476" y="2448014"/>
                  <a:pt x="13456877" y="2445878"/>
                </a:cubicBezTo>
                <a:close/>
                <a:moveTo>
                  <a:pt x="13449679" y="2441492"/>
                </a:moveTo>
                <a:cubicBezTo>
                  <a:pt x="13445856" y="2439242"/>
                  <a:pt x="13442033" y="2436993"/>
                  <a:pt x="13438321" y="2434856"/>
                </a:cubicBezTo>
                <a:cubicBezTo>
                  <a:pt x="13435622" y="2428109"/>
                  <a:pt x="13432923" y="2421361"/>
                  <a:pt x="13430224" y="2414614"/>
                </a:cubicBezTo>
                <a:cubicBezTo>
                  <a:pt x="13434047" y="2416975"/>
                  <a:pt x="13437759" y="2419337"/>
                  <a:pt x="13441583" y="2421811"/>
                </a:cubicBezTo>
                <a:cubicBezTo>
                  <a:pt x="13444169" y="2428221"/>
                  <a:pt x="13446980" y="2434856"/>
                  <a:pt x="13449679" y="2441492"/>
                </a:cubicBezTo>
                <a:close/>
                <a:moveTo>
                  <a:pt x="13425725" y="2404043"/>
                </a:moveTo>
                <a:cubicBezTo>
                  <a:pt x="13422914" y="2397295"/>
                  <a:pt x="13420103" y="2390548"/>
                  <a:pt x="13417291" y="2383800"/>
                </a:cubicBezTo>
                <a:cubicBezTo>
                  <a:pt x="13421003" y="2386274"/>
                  <a:pt x="13424714" y="2388748"/>
                  <a:pt x="13428424" y="2391222"/>
                </a:cubicBezTo>
                <a:cubicBezTo>
                  <a:pt x="13431236" y="2397745"/>
                  <a:pt x="13434047" y="2404267"/>
                  <a:pt x="13436859" y="2410903"/>
                </a:cubicBezTo>
                <a:cubicBezTo>
                  <a:pt x="13433148" y="2408541"/>
                  <a:pt x="13429438" y="2406292"/>
                  <a:pt x="13425725" y="2404043"/>
                </a:cubicBezTo>
                <a:close/>
                <a:moveTo>
                  <a:pt x="13412794" y="2372779"/>
                </a:moveTo>
                <a:cubicBezTo>
                  <a:pt x="13409982" y="2366256"/>
                  <a:pt x="13407171" y="2359734"/>
                  <a:pt x="13404359" y="2353323"/>
                </a:cubicBezTo>
                <a:cubicBezTo>
                  <a:pt x="13408070" y="2355910"/>
                  <a:pt x="13411668" y="2358497"/>
                  <a:pt x="13415380" y="2361196"/>
                </a:cubicBezTo>
                <a:cubicBezTo>
                  <a:pt x="13418079" y="2367381"/>
                  <a:pt x="13420891" y="2373679"/>
                  <a:pt x="13423589" y="2379976"/>
                </a:cubicBezTo>
                <a:cubicBezTo>
                  <a:pt x="13419990" y="2377502"/>
                  <a:pt x="13416392" y="2375141"/>
                  <a:pt x="13412794" y="2372779"/>
                </a:cubicBezTo>
                <a:close/>
                <a:moveTo>
                  <a:pt x="13404921" y="2367831"/>
                </a:moveTo>
                <a:cubicBezTo>
                  <a:pt x="13401323" y="2365582"/>
                  <a:pt x="13397836" y="2363332"/>
                  <a:pt x="13394238" y="2361196"/>
                </a:cubicBezTo>
                <a:cubicBezTo>
                  <a:pt x="13391426" y="2354448"/>
                  <a:pt x="13388615" y="2347588"/>
                  <a:pt x="13385691" y="2340616"/>
                </a:cubicBezTo>
                <a:cubicBezTo>
                  <a:pt x="13389176" y="2342977"/>
                  <a:pt x="13392776" y="2345339"/>
                  <a:pt x="13396261" y="2347700"/>
                </a:cubicBezTo>
                <a:cubicBezTo>
                  <a:pt x="13399185" y="2354336"/>
                  <a:pt x="13402109" y="2361083"/>
                  <a:pt x="13404921" y="2367831"/>
                </a:cubicBezTo>
                <a:close/>
                <a:moveTo>
                  <a:pt x="13386702" y="2356585"/>
                </a:moveTo>
                <a:cubicBezTo>
                  <a:pt x="13383104" y="2354448"/>
                  <a:pt x="13379505" y="2352311"/>
                  <a:pt x="13376019" y="2350287"/>
                </a:cubicBezTo>
                <a:cubicBezTo>
                  <a:pt x="13373095" y="2342977"/>
                  <a:pt x="13370059" y="2335892"/>
                  <a:pt x="13367135" y="2328695"/>
                </a:cubicBezTo>
                <a:cubicBezTo>
                  <a:pt x="13370733" y="2330944"/>
                  <a:pt x="13374220" y="2333081"/>
                  <a:pt x="13377818" y="2335442"/>
                </a:cubicBezTo>
                <a:cubicBezTo>
                  <a:pt x="13380854" y="2342415"/>
                  <a:pt x="13383778" y="2349500"/>
                  <a:pt x="13386702" y="2356585"/>
                </a:cubicBezTo>
                <a:close/>
                <a:moveTo>
                  <a:pt x="13362187" y="2316437"/>
                </a:moveTo>
                <a:cubicBezTo>
                  <a:pt x="13359376" y="2309689"/>
                  <a:pt x="13356675" y="2302942"/>
                  <a:pt x="13353864" y="2296307"/>
                </a:cubicBezTo>
                <a:cubicBezTo>
                  <a:pt x="13357238" y="2298556"/>
                  <a:pt x="13360613" y="2300918"/>
                  <a:pt x="13364098" y="2303167"/>
                </a:cubicBezTo>
                <a:cubicBezTo>
                  <a:pt x="13367022" y="2309802"/>
                  <a:pt x="13369834" y="2316324"/>
                  <a:pt x="13372645" y="2322847"/>
                </a:cubicBezTo>
                <a:cubicBezTo>
                  <a:pt x="13369047" y="2320710"/>
                  <a:pt x="13365560" y="2318574"/>
                  <a:pt x="13362187" y="2316437"/>
                </a:cubicBezTo>
                <a:close/>
                <a:moveTo>
                  <a:pt x="13354539" y="2311714"/>
                </a:moveTo>
                <a:cubicBezTo>
                  <a:pt x="13279416" y="2266392"/>
                  <a:pt x="13208117" y="2239852"/>
                  <a:pt x="13151887" y="2239852"/>
                </a:cubicBezTo>
                <a:cubicBezTo>
                  <a:pt x="12985111" y="2239852"/>
                  <a:pt x="12697777" y="2537982"/>
                  <a:pt x="12621193" y="2747718"/>
                </a:cubicBezTo>
                <a:cubicBezTo>
                  <a:pt x="12522903" y="3017058"/>
                  <a:pt x="12374794" y="3298994"/>
                  <a:pt x="12217914" y="3597461"/>
                </a:cubicBezTo>
                <a:cubicBezTo>
                  <a:pt x="12211616" y="3609382"/>
                  <a:pt x="12205430" y="3621302"/>
                  <a:pt x="12199133" y="3633223"/>
                </a:cubicBezTo>
                <a:lnTo>
                  <a:pt x="12184850" y="3633223"/>
                </a:lnTo>
                <a:cubicBezTo>
                  <a:pt x="12194184" y="3614442"/>
                  <a:pt x="12203519" y="3595662"/>
                  <a:pt x="12212852" y="3576881"/>
                </a:cubicBezTo>
                <a:cubicBezTo>
                  <a:pt x="12361636" y="3278301"/>
                  <a:pt x="12502097" y="2996366"/>
                  <a:pt x="12600724" y="2726351"/>
                </a:cubicBezTo>
                <a:cubicBezTo>
                  <a:pt x="12638623" y="2622326"/>
                  <a:pt x="12726004" y="2492323"/>
                  <a:pt x="12828792" y="2387061"/>
                </a:cubicBezTo>
                <a:cubicBezTo>
                  <a:pt x="12939902" y="2273140"/>
                  <a:pt x="13048874" y="2207689"/>
                  <a:pt x="13127596" y="2207689"/>
                </a:cubicBezTo>
                <a:cubicBezTo>
                  <a:pt x="13187875" y="2207689"/>
                  <a:pt x="13265135" y="2238390"/>
                  <a:pt x="13345767" y="2291021"/>
                </a:cubicBezTo>
                <a:cubicBezTo>
                  <a:pt x="13348691" y="2297881"/>
                  <a:pt x="13351615" y="2304854"/>
                  <a:pt x="13354539" y="2311714"/>
                </a:cubicBezTo>
                <a:close/>
                <a:moveTo>
                  <a:pt x="13127596" y="2200154"/>
                </a:moveTo>
                <a:cubicBezTo>
                  <a:pt x="13047975" y="2200154"/>
                  <a:pt x="12938102" y="2265943"/>
                  <a:pt x="12826318" y="2380651"/>
                </a:cubicBezTo>
                <a:cubicBezTo>
                  <a:pt x="12723080" y="2486588"/>
                  <a:pt x="12635025" y="2617490"/>
                  <a:pt x="12596789" y="2722527"/>
                </a:cubicBezTo>
                <a:cubicBezTo>
                  <a:pt x="12498387" y="2992092"/>
                  <a:pt x="12358038" y="3273915"/>
                  <a:pt x="12209367" y="3572158"/>
                </a:cubicBezTo>
                <a:cubicBezTo>
                  <a:pt x="12199245" y="3592513"/>
                  <a:pt x="12189124" y="3612868"/>
                  <a:pt x="12178890" y="3633335"/>
                </a:cubicBezTo>
                <a:lnTo>
                  <a:pt x="12164496" y="3633335"/>
                </a:lnTo>
                <a:cubicBezTo>
                  <a:pt x="12178553" y="3603534"/>
                  <a:pt x="12192611" y="3573732"/>
                  <a:pt x="12206668" y="3544043"/>
                </a:cubicBezTo>
                <a:cubicBezTo>
                  <a:pt x="12346454" y="3248387"/>
                  <a:pt x="12478481" y="2969038"/>
                  <a:pt x="12576322" y="2701160"/>
                </a:cubicBezTo>
                <a:cubicBezTo>
                  <a:pt x="12653131" y="2490636"/>
                  <a:pt x="12919771" y="2168103"/>
                  <a:pt x="13103418" y="2168103"/>
                </a:cubicBezTo>
                <a:cubicBezTo>
                  <a:pt x="13166170" y="2168103"/>
                  <a:pt x="13247365" y="2201616"/>
                  <a:pt x="13332834" y="2260882"/>
                </a:cubicBezTo>
                <a:cubicBezTo>
                  <a:pt x="13335645" y="2267292"/>
                  <a:pt x="13338457" y="2273702"/>
                  <a:pt x="13341268" y="2280225"/>
                </a:cubicBezTo>
                <a:cubicBezTo>
                  <a:pt x="13262211" y="2229618"/>
                  <a:pt x="13186750" y="2200154"/>
                  <a:pt x="13127596" y="2200154"/>
                </a:cubicBezTo>
                <a:close/>
                <a:moveTo>
                  <a:pt x="12175066" y="3640870"/>
                </a:moveTo>
                <a:cubicBezTo>
                  <a:pt x="12172480" y="3646043"/>
                  <a:pt x="12169894" y="3651216"/>
                  <a:pt x="12167418" y="3656277"/>
                </a:cubicBezTo>
                <a:cubicBezTo>
                  <a:pt x="12162583" y="3656502"/>
                  <a:pt x="12157860" y="3656727"/>
                  <a:pt x="12153361" y="3656952"/>
                </a:cubicBezTo>
                <a:cubicBezTo>
                  <a:pt x="12155836" y="3651554"/>
                  <a:pt x="12158423" y="3646268"/>
                  <a:pt x="12160896" y="3640870"/>
                </a:cubicBezTo>
                <a:lnTo>
                  <a:pt x="12175066" y="3640870"/>
                </a:lnTo>
                <a:close/>
                <a:moveTo>
                  <a:pt x="12147289" y="3657289"/>
                </a:moveTo>
                <a:cubicBezTo>
                  <a:pt x="12142340" y="3657514"/>
                  <a:pt x="12137618" y="3657739"/>
                  <a:pt x="12133119" y="3657964"/>
                </a:cubicBezTo>
                <a:cubicBezTo>
                  <a:pt x="12135706" y="3652229"/>
                  <a:pt x="12138179" y="3646606"/>
                  <a:pt x="12140766" y="3640870"/>
                </a:cubicBezTo>
                <a:lnTo>
                  <a:pt x="12155048" y="3640870"/>
                </a:lnTo>
                <a:cubicBezTo>
                  <a:pt x="12152462" y="3646380"/>
                  <a:pt x="12149876" y="3651779"/>
                  <a:pt x="12147289" y="3657289"/>
                </a:cubicBezTo>
                <a:close/>
                <a:moveTo>
                  <a:pt x="12143577" y="3665049"/>
                </a:moveTo>
                <a:cubicBezTo>
                  <a:pt x="12140991" y="3670447"/>
                  <a:pt x="12138404" y="3675957"/>
                  <a:pt x="12135931" y="3681355"/>
                </a:cubicBezTo>
                <a:cubicBezTo>
                  <a:pt x="12131094" y="3681805"/>
                  <a:pt x="12126484" y="3682255"/>
                  <a:pt x="12121986" y="3682705"/>
                </a:cubicBezTo>
                <a:cubicBezTo>
                  <a:pt x="12124460" y="3677082"/>
                  <a:pt x="12127046" y="3671346"/>
                  <a:pt x="12129632" y="3665723"/>
                </a:cubicBezTo>
                <a:cubicBezTo>
                  <a:pt x="12134131" y="3665499"/>
                  <a:pt x="12138855" y="3665274"/>
                  <a:pt x="12143577" y="3665049"/>
                </a:cubicBezTo>
                <a:close/>
                <a:moveTo>
                  <a:pt x="12115913" y="3683380"/>
                </a:moveTo>
                <a:cubicBezTo>
                  <a:pt x="12110965" y="3683942"/>
                  <a:pt x="12106354" y="3684392"/>
                  <a:pt x="12101855" y="3684842"/>
                </a:cubicBezTo>
                <a:cubicBezTo>
                  <a:pt x="12104442" y="3678769"/>
                  <a:pt x="12106917" y="3672808"/>
                  <a:pt x="12109503" y="3666736"/>
                </a:cubicBezTo>
                <a:cubicBezTo>
                  <a:pt x="12114113" y="3666511"/>
                  <a:pt x="12118837" y="3666286"/>
                  <a:pt x="12123673" y="3665949"/>
                </a:cubicBezTo>
                <a:cubicBezTo>
                  <a:pt x="12121085" y="3671796"/>
                  <a:pt x="12118499" y="3677644"/>
                  <a:pt x="12115913" y="3683380"/>
                </a:cubicBezTo>
                <a:close/>
                <a:moveTo>
                  <a:pt x="12095895" y="3685516"/>
                </a:moveTo>
                <a:cubicBezTo>
                  <a:pt x="12090947" y="3686079"/>
                  <a:pt x="12086111" y="3686641"/>
                  <a:pt x="12081725" y="3687203"/>
                </a:cubicBezTo>
                <a:cubicBezTo>
                  <a:pt x="12084312" y="3680793"/>
                  <a:pt x="12086899" y="3674383"/>
                  <a:pt x="12089372" y="3667973"/>
                </a:cubicBezTo>
                <a:cubicBezTo>
                  <a:pt x="12093984" y="3667748"/>
                  <a:pt x="12098706" y="3667410"/>
                  <a:pt x="12103655" y="3667186"/>
                </a:cubicBezTo>
                <a:cubicBezTo>
                  <a:pt x="12101181" y="3673258"/>
                  <a:pt x="12098593" y="3679444"/>
                  <a:pt x="12095895" y="3685516"/>
                </a:cubicBezTo>
                <a:close/>
                <a:moveTo>
                  <a:pt x="12092634" y="3693501"/>
                </a:moveTo>
                <a:cubicBezTo>
                  <a:pt x="12090048" y="3699574"/>
                  <a:pt x="12087460" y="3705759"/>
                  <a:pt x="12084874" y="3711832"/>
                </a:cubicBezTo>
                <a:cubicBezTo>
                  <a:pt x="12080039" y="3712619"/>
                  <a:pt x="12075428" y="3713519"/>
                  <a:pt x="12070929" y="3714306"/>
                </a:cubicBezTo>
                <a:cubicBezTo>
                  <a:pt x="12073515" y="3707896"/>
                  <a:pt x="12075990" y="3701486"/>
                  <a:pt x="12078577" y="3695076"/>
                </a:cubicBezTo>
                <a:cubicBezTo>
                  <a:pt x="12083074" y="3694513"/>
                  <a:pt x="12087798" y="3693951"/>
                  <a:pt x="12092634" y="3693501"/>
                </a:cubicBezTo>
                <a:close/>
                <a:moveTo>
                  <a:pt x="12064968" y="3715431"/>
                </a:moveTo>
                <a:cubicBezTo>
                  <a:pt x="12060021" y="3716443"/>
                  <a:pt x="12055297" y="3717342"/>
                  <a:pt x="12050798" y="3718355"/>
                </a:cubicBezTo>
                <a:cubicBezTo>
                  <a:pt x="12053386" y="3711495"/>
                  <a:pt x="12055972" y="3704635"/>
                  <a:pt x="12058559" y="3697662"/>
                </a:cubicBezTo>
                <a:cubicBezTo>
                  <a:pt x="12063057" y="3696987"/>
                  <a:pt x="12067780" y="3696425"/>
                  <a:pt x="12072729" y="3695750"/>
                </a:cubicBezTo>
                <a:cubicBezTo>
                  <a:pt x="12070142" y="3702385"/>
                  <a:pt x="12067556" y="3708908"/>
                  <a:pt x="12064968" y="3715431"/>
                </a:cubicBezTo>
                <a:close/>
                <a:moveTo>
                  <a:pt x="12061708" y="3723640"/>
                </a:moveTo>
                <a:cubicBezTo>
                  <a:pt x="12059121" y="3730275"/>
                  <a:pt x="12056421" y="3736910"/>
                  <a:pt x="12053835" y="3743433"/>
                </a:cubicBezTo>
                <a:cubicBezTo>
                  <a:pt x="12048887" y="3744670"/>
                  <a:pt x="12044276" y="3746020"/>
                  <a:pt x="12039890" y="3747256"/>
                </a:cubicBezTo>
                <a:cubicBezTo>
                  <a:pt x="12042476" y="3740284"/>
                  <a:pt x="12045175" y="3733312"/>
                  <a:pt x="12047763" y="3726339"/>
                </a:cubicBezTo>
                <a:cubicBezTo>
                  <a:pt x="12052148" y="3725552"/>
                  <a:pt x="12056759" y="3724652"/>
                  <a:pt x="12061708" y="3723640"/>
                </a:cubicBezTo>
                <a:close/>
                <a:moveTo>
                  <a:pt x="12050574" y="3751755"/>
                </a:moveTo>
                <a:cubicBezTo>
                  <a:pt x="12047987" y="3758278"/>
                  <a:pt x="12045400" y="3764800"/>
                  <a:pt x="12042814" y="3771323"/>
                </a:cubicBezTo>
                <a:cubicBezTo>
                  <a:pt x="12037979" y="3772897"/>
                  <a:pt x="12033480" y="3774472"/>
                  <a:pt x="12029094" y="3776159"/>
                </a:cubicBezTo>
                <a:cubicBezTo>
                  <a:pt x="12031681" y="3769299"/>
                  <a:pt x="12034154" y="3762439"/>
                  <a:pt x="12036741" y="3755579"/>
                </a:cubicBezTo>
                <a:cubicBezTo>
                  <a:pt x="12041127" y="3754229"/>
                  <a:pt x="12045738" y="3752992"/>
                  <a:pt x="12050574" y="3751755"/>
                </a:cubicBezTo>
                <a:close/>
                <a:moveTo>
                  <a:pt x="12039329" y="3779870"/>
                </a:moveTo>
                <a:cubicBezTo>
                  <a:pt x="12036741" y="3786505"/>
                  <a:pt x="12034154" y="3793027"/>
                  <a:pt x="12031568" y="3799663"/>
                </a:cubicBezTo>
                <a:cubicBezTo>
                  <a:pt x="12026844" y="3801575"/>
                  <a:pt x="12022347" y="3803486"/>
                  <a:pt x="12018074" y="3805398"/>
                </a:cubicBezTo>
                <a:cubicBezTo>
                  <a:pt x="12020660" y="3798426"/>
                  <a:pt x="12023246" y="3791565"/>
                  <a:pt x="12025833" y="3784593"/>
                </a:cubicBezTo>
                <a:cubicBezTo>
                  <a:pt x="12030106" y="3783019"/>
                  <a:pt x="12034605" y="3781444"/>
                  <a:pt x="12039329" y="3779870"/>
                </a:cubicBezTo>
                <a:close/>
                <a:moveTo>
                  <a:pt x="12028083" y="3808660"/>
                </a:moveTo>
                <a:cubicBezTo>
                  <a:pt x="12025495" y="3815069"/>
                  <a:pt x="12023021" y="3821480"/>
                  <a:pt x="12020435" y="3828003"/>
                </a:cubicBezTo>
                <a:cubicBezTo>
                  <a:pt x="12015824" y="3830251"/>
                  <a:pt x="12011437" y="3832501"/>
                  <a:pt x="12007277" y="3834638"/>
                </a:cubicBezTo>
                <a:cubicBezTo>
                  <a:pt x="12009752" y="3827890"/>
                  <a:pt x="12012225" y="3821142"/>
                  <a:pt x="12014812" y="3814395"/>
                </a:cubicBezTo>
                <a:cubicBezTo>
                  <a:pt x="12018973" y="3812483"/>
                  <a:pt x="12023359" y="3810571"/>
                  <a:pt x="12028083" y="3808660"/>
                </a:cubicBezTo>
                <a:close/>
                <a:moveTo>
                  <a:pt x="12016724" y="3837674"/>
                </a:moveTo>
                <a:cubicBezTo>
                  <a:pt x="12014249" y="3843972"/>
                  <a:pt x="12011888" y="3850157"/>
                  <a:pt x="12009414" y="3856455"/>
                </a:cubicBezTo>
                <a:cubicBezTo>
                  <a:pt x="12004915" y="3859041"/>
                  <a:pt x="12000529" y="3861515"/>
                  <a:pt x="11996481" y="3864102"/>
                </a:cubicBezTo>
                <a:cubicBezTo>
                  <a:pt x="11998955" y="3857579"/>
                  <a:pt x="12001317" y="3850944"/>
                  <a:pt x="12003791" y="3844421"/>
                </a:cubicBezTo>
                <a:cubicBezTo>
                  <a:pt x="12007727" y="3842172"/>
                  <a:pt x="12012113" y="3839923"/>
                  <a:pt x="12016724" y="3837674"/>
                </a:cubicBezTo>
                <a:close/>
                <a:moveTo>
                  <a:pt x="12005253" y="3867026"/>
                </a:moveTo>
                <a:cubicBezTo>
                  <a:pt x="12002892" y="3873098"/>
                  <a:pt x="12000529" y="3879171"/>
                  <a:pt x="11998168" y="3885356"/>
                </a:cubicBezTo>
                <a:cubicBezTo>
                  <a:pt x="11993782" y="3888168"/>
                  <a:pt x="11989508" y="3890979"/>
                  <a:pt x="11985573" y="3893791"/>
                </a:cubicBezTo>
                <a:cubicBezTo>
                  <a:pt x="11987934" y="3887493"/>
                  <a:pt x="11990184" y="3881083"/>
                  <a:pt x="11992545" y="3874785"/>
                </a:cubicBezTo>
                <a:cubicBezTo>
                  <a:pt x="11996481" y="3872086"/>
                  <a:pt x="12000754" y="3869612"/>
                  <a:pt x="12005253" y="3867026"/>
                </a:cubicBezTo>
                <a:close/>
                <a:moveTo>
                  <a:pt x="11994007" y="3895815"/>
                </a:moveTo>
                <a:cubicBezTo>
                  <a:pt x="11991646" y="3902001"/>
                  <a:pt x="11989283" y="3908073"/>
                  <a:pt x="11986922" y="3914259"/>
                </a:cubicBezTo>
                <a:cubicBezTo>
                  <a:pt x="11982536" y="3917407"/>
                  <a:pt x="11978488" y="3920556"/>
                  <a:pt x="11974552" y="3923705"/>
                </a:cubicBezTo>
                <a:cubicBezTo>
                  <a:pt x="11976913" y="3917295"/>
                  <a:pt x="11979274" y="3910997"/>
                  <a:pt x="11981524" y="3904587"/>
                </a:cubicBezTo>
                <a:cubicBezTo>
                  <a:pt x="11985460" y="3901663"/>
                  <a:pt x="11989621" y="3898739"/>
                  <a:pt x="11994007" y="3895815"/>
                </a:cubicBezTo>
                <a:close/>
                <a:moveTo>
                  <a:pt x="11966679" y="3930115"/>
                </a:moveTo>
                <a:cubicBezTo>
                  <a:pt x="11962069" y="3934052"/>
                  <a:pt x="11957908" y="3937988"/>
                  <a:pt x="11953971" y="3942036"/>
                </a:cubicBezTo>
                <a:cubicBezTo>
                  <a:pt x="11956221" y="3935401"/>
                  <a:pt x="11958470" y="3928766"/>
                  <a:pt x="11960831" y="3922131"/>
                </a:cubicBezTo>
                <a:cubicBezTo>
                  <a:pt x="11964768" y="3918307"/>
                  <a:pt x="11969154" y="3914371"/>
                  <a:pt x="11973876" y="3910548"/>
                </a:cubicBezTo>
                <a:cubicBezTo>
                  <a:pt x="11971515" y="3917070"/>
                  <a:pt x="11969042" y="3923593"/>
                  <a:pt x="11966679" y="3930115"/>
                </a:cubicBezTo>
                <a:close/>
                <a:moveTo>
                  <a:pt x="11945424" y="3951370"/>
                </a:moveTo>
                <a:cubicBezTo>
                  <a:pt x="11942500" y="3954857"/>
                  <a:pt x="11939914" y="3958230"/>
                  <a:pt x="11937552" y="3961716"/>
                </a:cubicBezTo>
                <a:cubicBezTo>
                  <a:pt x="11938228" y="3960142"/>
                  <a:pt x="11938789" y="3958568"/>
                  <a:pt x="11939127" y="3956993"/>
                </a:cubicBezTo>
                <a:cubicBezTo>
                  <a:pt x="11940927" y="3948671"/>
                  <a:pt x="11945424" y="3940237"/>
                  <a:pt x="11952173" y="3931802"/>
                </a:cubicBezTo>
                <a:cubicBezTo>
                  <a:pt x="11949923" y="3938325"/>
                  <a:pt x="11947674" y="3944848"/>
                  <a:pt x="11945424" y="3951370"/>
                </a:cubicBezTo>
                <a:close/>
                <a:moveTo>
                  <a:pt x="11939465" y="3968801"/>
                </a:moveTo>
                <a:cubicBezTo>
                  <a:pt x="11937440" y="3974874"/>
                  <a:pt x="11935304" y="3980947"/>
                  <a:pt x="11933279" y="3987020"/>
                </a:cubicBezTo>
                <a:cubicBezTo>
                  <a:pt x="11931704" y="3989157"/>
                  <a:pt x="11930242" y="3991181"/>
                  <a:pt x="11928893" y="3993317"/>
                </a:cubicBezTo>
                <a:cubicBezTo>
                  <a:pt x="11929005" y="3992980"/>
                  <a:pt x="11929118" y="3992643"/>
                  <a:pt x="11929230" y="3992305"/>
                </a:cubicBezTo>
                <a:cubicBezTo>
                  <a:pt x="11930805" y="3984546"/>
                  <a:pt x="11934291" y="3976673"/>
                  <a:pt x="11939465" y="3968801"/>
                </a:cubicBezTo>
                <a:close/>
                <a:moveTo>
                  <a:pt x="11914723" y="4025144"/>
                </a:moveTo>
                <a:cubicBezTo>
                  <a:pt x="11913486" y="4030541"/>
                  <a:pt x="11911012" y="4036052"/>
                  <a:pt x="11907301" y="4041675"/>
                </a:cubicBezTo>
                <a:cubicBezTo>
                  <a:pt x="11910113" y="4033016"/>
                  <a:pt x="11912812" y="4024356"/>
                  <a:pt x="11915623" y="4015585"/>
                </a:cubicBezTo>
                <a:cubicBezTo>
                  <a:pt x="11916860" y="4014235"/>
                  <a:pt x="11918097" y="4012885"/>
                  <a:pt x="11919109" y="4011536"/>
                </a:cubicBezTo>
                <a:cubicBezTo>
                  <a:pt x="11917197" y="4016034"/>
                  <a:pt x="11915736" y="4020533"/>
                  <a:pt x="11914723" y="4025144"/>
                </a:cubicBezTo>
                <a:close/>
                <a:moveTo>
                  <a:pt x="11898529" y="4052583"/>
                </a:moveTo>
                <a:cubicBezTo>
                  <a:pt x="11895493" y="4055957"/>
                  <a:pt x="11892006" y="4059331"/>
                  <a:pt x="11888295" y="4062705"/>
                </a:cubicBezTo>
                <a:cubicBezTo>
                  <a:pt x="11891332" y="4052471"/>
                  <a:pt x="11894481" y="4042125"/>
                  <a:pt x="11897629" y="4031891"/>
                </a:cubicBezTo>
                <a:cubicBezTo>
                  <a:pt x="11901341" y="4028967"/>
                  <a:pt x="11904826" y="4026156"/>
                  <a:pt x="11907863" y="4023232"/>
                </a:cubicBezTo>
                <a:cubicBezTo>
                  <a:pt x="11904714" y="4033128"/>
                  <a:pt x="11901566" y="4042912"/>
                  <a:pt x="11898529" y="4052583"/>
                </a:cubicBezTo>
                <a:close/>
                <a:moveTo>
                  <a:pt x="11881210" y="4068665"/>
                </a:moveTo>
                <a:cubicBezTo>
                  <a:pt x="11878061" y="4071252"/>
                  <a:pt x="11874801" y="4073838"/>
                  <a:pt x="11871314" y="4076425"/>
                </a:cubicBezTo>
                <a:cubicBezTo>
                  <a:pt x="11874350" y="4065629"/>
                  <a:pt x="11877387" y="4054945"/>
                  <a:pt x="11880424" y="4044149"/>
                </a:cubicBezTo>
                <a:cubicBezTo>
                  <a:pt x="11884022" y="4041787"/>
                  <a:pt x="11887509" y="4039426"/>
                  <a:pt x="11890769" y="4037064"/>
                </a:cubicBezTo>
                <a:cubicBezTo>
                  <a:pt x="11887621" y="4047636"/>
                  <a:pt x="11884359" y="4058206"/>
                  <a:pt x="11881210" y="4068665"/>
                </a:cubicBezTo>
                <a:close/>
                <a:moveTo>
                  <a:pt x="11864904" y="4081036"/>
                </a:moveTo>
                <a:cubicBezTo>
                  <a:pt x="11861980" y="4083060"/>
                  <a:pt x="11858943" y="4085197"/>
                  <a:pt x="11855682" y="4087221"/>
                </a:cubicBezTo>
                <a:cubicBezTo>
                  <a:pt x="11858606" y="4076088"/>
                  <a:pt x="11861642" y="4064954"/>
                  <a:pt x="11864566" y="4053821"/>
                </a:cubicBezTo>
                <a:cubicBezTo>
                  <a:pt x="11867828" y="4051909"/>
                  <a:pt x="11871089" y="4049997"/>
                  <a:pt x="11874125" y="4048085"/>
                </a:cubicBezTo>
                <a:cubicBezTo>
                  <a:pt x="11871089" y="4059106"/>
                  <a:pt x="11867941" y="4070015"/>
                  <a:pt x="11864904" y="4081036"/>
                </a:cubicBezTo>
                <a:close/>
                <a:moveTo>
                  <a:pt x="11849497" y="4091269"/>
                </a:moveTo>
                <a:cubicBezTo>
                  <a:pt x="11846461" y="4093181"/>
                  <a:pt x="11843424" y="4095093"/>
                  <a:pt x="11840162" y="4097005"/>
                </a:cubicBezTo>
                <a:cubicBezTo>
                  <a:pt x="11842974" y="4085646"/>
                  <a:pt x="11845898" y="4074176"/>
                  <a:pt x="11848822" y="4062817"/>
                </a:cubicBezTo>
                <a:cubicBezTo>
                  <a:pt x="11852196" y="4061018"/>
                  <a:pt x="11855344" y="4059219"/>
                  <a:pt x="11858493" y="4057419"/>
                </a:cubicBezTo>
                <a:cubicBezTo>
                  <a:pt x="11855569" y="4068665"/>
                  <a:pt x="11852532" y="4079911"/>
                  <a:pt x="11849497" y="4091269"/>
                </a:cubicBezTo>
                <a:close/>
                <a:moveTo>
                  <a:pt x="11834314" y="4100491"/>
                </a:moveTo>
                <a:cubicBezTo>
                  <a:pt x="11831166" y="4102291"/>
                  <a:pt x="11827905" y="4104203"/>
                  <a:pt x="11824643" y="4106002"/>
                </a:cubicBezTo>
                <a:cubicBezTo>
                  <a:pt x="11827342" y="4094306"/>
                  <a:pt x="11830153" y="4082723"/>
                  <a:pt x="11832852" y="4071027"/>
                </a:cubicBezTo>
                <a:cubicBezTo>
                  <a:pt x="11836339" y="4069340"/>
                  <a:pt x="11839713" y="4067541"/>
                  <a:pt x="11842974" y="4065854"/>
                </a:cubicBezTo>
                <a:cubicBezTo>
                  <a:pt x="11840162" y="4077437"/>
                  <a:pt x="11837126" y="4088908"/>
                  <a:pt x="11834314" y="4100491"/>
                </a:cubicBezTo>
                <a:close/>
                <a:moveTo>
                  <a:pt x="11818907" y="4109151"/>
                </a:moveTo>
                <a:cubicBezTo>
                  <a:pt x="11815872" y="4110838"/>
                  <a:pt x="11812723" y="4112524"/>
                  <a:pt x="11809461" y="4114211"/>
                </a:cubicBezTo>
                <a:cubicBezTo>
                  <a:pt x="11812047" y="4102403"/>
                  <a:pt x="11814746" y="4090482"/>
                  <a:pt x="11817334" y="4078674"/>
                </a:cubicBezTo>
                <a:cubicBezTo>
                  <a:pt x="11820707" y="4077100"/>
                  <a:pt x="11823969" y="4075525"/>
                  <a:pt x="11827229" y="4073838"/>
                </a:cubicBezTo>
                <a:cubicBezTo>
                  <a:pt x="11824418" y="4085646"/>
                  <a:pt x="11821606" y="4097455"/>
                  <a:pt x="11818907" y="4109151"/>
                </a:cubicBezTo>
                <a:close/>
                <a:moveTo>
                  <a:pt x="11803838" y="4117248"/>
                </a:moveTo>
                <a:cubicBezTo>
                  <a:pt x="11800689" y="4118935"/>
                  <a:pt x="11797541" y="4120509"/>
                  <a:pt x="11794279" y="4122196"/>
                </a:cubicBezTo>
                <a:cubicBezTo>
                  <a:pt x="11796753" y="4110163"/>
                  <a:pt x="11799339" y="4098017"/>
                  <a:pt x="11801815" y="4085984"/>
                </a:cubicBezTo>
                <a:cubicBezTo>
                  <a:pt x="11805188" y="4084410"/>
                  <a:pt x="11808562" y="4082948"/>
                  <a:pt x="11811822" y="4081373"/>
                </a:cubicBezTo>
                <a:cubicBezTo>
                  <a:pt x="11809123" y="4093294"/>
                  <a:pt x="11806537" y="4105215"/>
                  <a:pt x="11803838" y="4117248"/>
                </a:cubicBezTo>
                <a:close/>
                <a:moveTo>
                  <a:pt x="11788769" y="4124895"/>
                </a:moveTo>
                <a:cubicBezTo>
                  <a:pt x="11785620" y="4126469"/>
                  <a:pt x="11782358" y="4128044"/>
                  <a:pt x="11779098" y="4129618"/>
                </a:cubicBezTo>
                <a:cubicBezTo>
                  <a:pt x="11781459" y="4117360"/>
                  <a:pt x="11783820" y="4105102"/>
                  <a:pt x="11786295" y="4092844"/>
                </a:cubicBezTo>
                <a:cubicBezTo>
                  <a:pt x="11789668" y="4091382"/>
                  <a:pt x="11793042" y="4089920"/>
                  <a:pt x="11796415" y="4088346"/>
                </a:cubicBezTo>
                <a:cubicBezTo>
                  <a:pt x="11793829" y="4100604"/>
                  <a:pt x="11791355" y="4112749"/>
                  <a:pt x="11788769" y="4124895"/>
                </a:cubicBezTo>
                <a:close/>
                <a:moveTo>
                  <a:pt x="11773700" y="4132205"/>
                </a:moveTo>
                <a:cubicBezTo>
                  <a:pt x="11509982" y="4258609"/>
                  <a:pt x="10963318" y="4399408"/>
                  <a:pt x="10882347" y="4414253"/>
                </a:cubicBezTo>
                <a:cubicBezTo>
                  <a:pt x="10878524" y="4414927"/>
                  <a:pt x="10843773" y="4415377"/>
                  <a:pt x="10837925" y="4415377"/>
                </a:cubicBezTo>
                <a:cubicBezTo>
                  <a:pt x="10790805" y="4415377"/>
                  <a:pt x="10394611" y="4365221"/>
                  <a:pt x="10365034" y="4302693"/>
                </a:cubicBezTo>
                <a:cubicBezTo>
                  <a:pt x="10346366" y="4263220"/>
                  <a:pt x="10218500" y="4219136"/>
                  <a:pt x="10094795" y="4176514"/>
                </a:cubicBezTo>
                <a:cubicBezTo>
                  <a:pt x="9980311" y="4137153"/>
                  <a:pt x="9862004" y="4096330"/>
                  <a:pt x="9853682" y="4066191"/>
                </a:cubicBezTo>
                <a:cubicBezTo>
                  <a:pt x="9832540" y="3989269"/>
                  <a:pt x="9623478" y="3913584"/>
                  <a:pt x="9402158" y="3833513"/>
                </a:cubicBezTo>
                <a:cubicBezTo>
                  <a:pt x="9338281" y="3810346"/>
                  <a:pt x="9273617" y="3786955"/>
                  <a:pt x="9214351" y="3763676"/>
                </a:cubicBezTo>
                <a:cubicBezTo>
                  <a:pt x="9214014" y="3762551"/>
                  <a:pt x="9213789" y="3761539"/>
                  <a:pt x="9213451" y="3760414"/>
                </a:cubicBezTo>
                <a:cubicBezTo>
                  <a:pt x="9271930" y="3780994"/>
                  <a:pt x="9336144" y="3801799"/>
                  <a:pt x="9401371" y="3822942"/>
                </a:cubicBezTo>
                <a:cubicBezTo>
                  <a:pt x="9615043" y="3892217"/>
                  <a:pt x="9835913" y="3963741"/>
                  <a:pt x="9854244" y="4030317"/>
                </a:cubicBezTo>
                <a:cubicBezTo>
                  <a:pt x="9862117" y="4058994"/>
                  <a:pt x="9952421" y="4088908"/>
                  <a:pt x="10100080" y="4134566"/>
                </a:cubicBezTo>
                <a:cubicBezTo>
                  <a:pt x="10218950" y="4171341"/>
                  <a:pt x="10353564" y="4212951"/>
                  <a:pt x="10369645" y="4246801"/>
                </a:cubicBezTo>
                <a:cubicBezTo>
                  <a:pt x="10398997" y="4308654"/>
                  <a:pt x="10810261" y="4352063"/>
                  <a:pt x="10844898" y="4352063"/>
                </a:cubicBezTo>
                <a:cubicBezTo>
                  <a:pt x="10847485" y="4352063"/>
                  <a:pt x="10885496" y="4351725"/>
                  <a:pt x="10889544" y="4351051"/>
                </a:cubicBezTo>
                <a:cubicBezTo>
                  <a:pt x="10951509" y="4339692"/>
                  <a:pt x="11508520" y="4213063"/>
                  <a:pt x="11781009" y="4095431"/>
                </a:cubicBezTo>
                <a:cubicBezTo>
                  <a:pt x="11778535" y="4107576"/>
                  <a:pt x="11776174" y="4119834"/>
                  <a:pt x="11773700" y="4132205"/>
                </a:cubicBezTo>
                <a:close/>
                <a:moveTo>
                  <a:pt x="8695239" y="2764025"/>
                </a:moveTo>
                <a:cubicBezTo>
                  <a:pt x="8495286" y="2482764"/>
                  <a:pt x="8297920" y="2327908"/>
                  <a:pt x="8139466" y="2327908"/>
                </a:cubicBezTo>
                <a:cubicBezTo>
                  <a:pt x="7903863" y="2327908"/>
                  <a:pt x="7637560" y="2649766"/>
                  <a:pt x="7434233" y="2924729"/>
                </a:cubicBezTo>
                <a:cubicBezTo>
                  <a:pt x="7639697" y="2638858"/>
                  <a:pt x="7901727" y="2302829"/>
                  <a:pt x="8145201" y="2302829"/>
                </a:cubicBezTo>
                <a:cubicBezTo>
                  <a:pt x="8258672" y="2302829"/>
                  <a:pt x="8446816" y="2380089"/>
                  <a:pt x="8699287" y="2747943"/>
                </a:cubicBezTo>
                <a:cubicBezTo>
                  <a:pt x="8852007" y="2970500"/>
                  <a:pt x="8995505" y="3257159"/>
                  <a:pt x="9080074" y="3507044"/>
                </a:cubicBezTo>
                <a:cubicBezTo>
                  <a:pt x="8997979" y="3266493"/>
                  <a:pt x="8853019" y="2986019"/>
                  <a:pt x="8695239" y="2764025"/>
                </a:cubicBezTo>
                <a:close/>
                <a:moveTo>
                  <a:pt x="5812795" y="2062391"/>
                </a:moveTo>
                <a:cubicBezTo>
                  <a:pt x="5763988" y="1885268"/>
                  <a:pt x="5637471" y="1648204"/>
                  <a:pt x="5515003" y="1419012"/>
                </a:cubicBezTo>
                <a:cubicBezTo>
                  <a:pt x="5466421" y="1328144"/>
                  <a:pt x="5420650" y="1242338"/>
                  <a:pt x="5381064" y="1162829"/>
                </a:cubicBezTo>
                <a:cubicBezTo>
                  <a:pt x="5276590" y="952868"/>
                  <a:pt x="5055495" y="782042"/>
                  <a:pt x="4888380" y="782042"/>
                </a:cubicBezTo>
                <a:cubicBezTo>
                  <a:pt x="4872636" y="782042"/>
                  <a:pt x="4848907" y="783504"/>
                  <a:pt x="4834062" y="786203"/>
                </a:cubicBezTo>
                <a:cubicBezTo>
                  <a:pt x="4524462" y="842658"/>
                  <a:pt x="4167966" y="1418449"/>
                  <a:pt x="3987356" y="1914170"/>
                </a:cubicBezTo>
                <a:cubicBezTo>
                  <a:pt x="4058993" y="1702184"/>
                  <a:pt x="4160431" y="1476591"/>
                  <a:pt x="4273228" y="1282823"/>
                </a:cubicBezTo>
                <a:cubicBezTo>
                  <a:pt x="4464971" y="953542"/>
                  <a:pt x="4666498" y="754602"/>
                  <a:pt x="4840697" y="722776"/>
                </a:cubicBezTo>
                <a:cubicBezTo>
                  <a:pt x="4856442" y="719964"/>
                  <a:pt x="4879721" y="718615"/>
                  <a:pt x="4894790" y="718615"/>
                </a:cubicBezTo>
                <a:cubicBezTo>
                  <a:pt x="5061680" y="718615"/>
                  <a:pt x="5277152" y="888766"/>
                  <a:pt x="5385338" y="1106037"/>
                </a:cubicBezTo>
                <a:cubicBezTo>
                  <a:pt x="5418176" y="1172051"/>
                  <a:pt x="5454500" y="1242226"/>
                  <a:pt x="5492961" y="1316561"/>
                </a:cubicBezTo>
                <a:cubicBezTo>
                  <a:pt x="5617903" y="1558124"/>
                  <a:pt x="5759490" y="1831962"/>
                  <a:pt x="5812908" y="2026404"/>
                </a:cubicBezTo>
                <a:cubicBezTo>
                  <a:pt x="5895790" y="2327683"/>
                  <a:pt x="6019608" y="2644031"/>
                  <a:pt x="6140389" y="2950707"/>
                </a:cubicBezTo>
                <a:cubicBezTo>
                  <a:pt x="6017921" y="2655839"/>
                  <a:pt x="5892417" y="2351749"/>
                  <a:pt x="5812795" y="2062391"/>
                </a:cubicBezTo>
                <a:close/>
                <a:moveTo>
                  <a:pt x="2342527" y="3906724"/>
                </a:moveTo>
                <a:cubicBezTo>
                  <a:pt x="2319023" y="3971050"/>
                  <a:pt x="1877058" y="4063942"/>
                  <a:pt x="1823752" y="4063942"/>
                </a:cubicBezTo>
                <a:cubicBezTo>
                  <a:pt x="1805196" y="4063942"/>
                  <a:pt x="1737721" y="4054720"/>
                  <a:pt x="1653601" y="4039201"/>
                </a:cubicBezTo>
                <a:cubicBezTo>
                  <a:pt x="1645392" y="4028855"/>
                  <a:pt x="1637070" y="4018733"/>
                  <a:pt x="1628860" y="4008724"/>
                </a:cubicBezTo>
                <a:cubicBezTo>
                  <a:pt x="1717028" y="4023344"/>
                  <a:pt x="1786641" y="4031779"/>
                  <a:pt x="1800473" y="4031779"/>
                </a:cubicBezTo>
                <a:cubicBezTo>
                  <a:pt x="1840059" y="4031779"/>
                  <a:pt x="2300130" y="3947996"/>
                  <a:pt x="2323072" y="3885356"/>
                </a:cubicBezTo>
                <a:cubicBezTo>
                  <a:pt x="2351299" y="3807984"/>
                  <a:pt x="2582178" y="3722516"/>
                  <a:pt x="2833412" y="3638171"/>
                </a:cubicBezTo>
                <a:cubicBezTo>
                  <a:pt x="2585214" y="3731512"/>
                  <a:pt x="2373903" y="3820692"/>
                  <a:pt x="2342527" y="3906724"/>
                </a:cubicBezTo>
                <a:close/>
                <a:moveTo>
                  <a:pt x="1644492" y="4037402"/>
                </a:moveTo>
                <a:cubicBezTo>
                  <a:pt x="1639994" y="4036502"/>
                  <a:pt x="1635383" y="4035715"/>
                  <a:pt x="1630772" y="4034815"/>
                </a:cubicBezTo>
                <a:cubicBezTo>
                  <a:pt x="1622563" y="4024581"/>
                  <a:pt x="1614240" y="4014572"/>
                  <a:pt x="1606031" y="4004788"/>
                </a:cubicBezTo>
                <a:cubicBezTo>
                  <a:pt x="1610642" y="4005576"/>
                  <a:pt x="1615140" y="4006363"/>
                  <a:pt x="1619639" y="4007150"/>
                </a:cubicBezTo>
                <a:cubicBezTo>
                  <a:pt x="1627961" y="4017047"/>
                  <a:pt x="1636170" y="4027168"/>
                  <a:pt x="1644492" y="4037402"/>
                </a:cubicBezTo>
                <a:close/>
                <a:moveTo>
                  <a:pt x="1621438" y="4033016"/>
                </a:moveTo>
                <a:cubicBezTo>
                  <a:pt x="1616940" y="4032116"/>
                  <a:pt x="1612329" y="4031216"/>
                  <a:pt x="1607718" y="4030317"/>
                </a:cubicBezTo>
                <a:cubicBezTo>
                  <a:pt x="1599508" y="4020308"/>
                  <a:pt x="1591299" y="4010411"/>
                  <a:pt x="1582977" y="4000740"/>
                </a:cubicBezTo>
                <a:cubicBezTo>
                  <a:pt x="1587475" y="4001527"/>
                  <a:pt x="1591974" y="4002314"/>
                  <a:pt x="1596472" y="4003101"/>
                </a:cubicBezTo>
                <a:cubicBezTo>
                  <a:pt x="1604906" y="4012885"/>
                  <a:pt x="1613228" y="4022894"/>
                  <a:pt x="1621438" y="4033016"/>
                </a:cubicBezTo>
                <a:close/>
                <a:moveTo>
                  <a:pt x="1598159" y="4028405"/>
                </a:moveTo>
                <a:cubicBezTo>
                  <a:pt x="1593661" y="4027505"/>
                  <a:pt x="1589162" y="4026605"/>
                  <a:pt x="1584664" y="4025706"/>
                </a:cubicBezTo>
                <a:cubicBezTo>
                  <a:pt x="1576454" y="4015922"/>
                  <a:pt x="1568245" y="4006250"/>
                  <a:pt x="1559810" y="3996579"/>
                </a:cubicBezTo>
                <a:cubicBezTo>
                  <a:pt x="1564309" y="3997366"/>
                  <a:pt x="1568807" y="3998266"/>
                  <a:pt x="1573193" y="3999053"/>
                </a:cubicBezTo>
                <a:cubicBezTo>
                  <a:pt x="1581627" y="4008724"/>
                  <a:pt x="1589949" y="4018508"/>
                  <a:pt x="1598159" y="4028405"/>
                </a:cubicBezTo>
                <a:close/>
                <a:moveTo>
                  <a:pt x="1574992" y="4023569"/>
                </a:moveTo>
                <a:cubicBezTo>
                  <a:pt x="1570606" y="4022670"/>
                  <a:pt x="1566108" y="4021657"/>
                  <a:pt x="1561722" y="4020758"/>
                </a:cubicBezTo>
                <a:cubicBezTo>
                  <a:pt x="1553513" y="4011198"/>
                  <a:pt x="1545303" y="4001639"/>
                  <a:pt x="1536869" y="3992193"/>
                </a:cubicBezTo>
                <a:cubicBezTo>
                  <a:pt x="1541255" y="3993093"/>
                  <a:pt x="1545640" y="3993880"/>
                  <a:pt x="1550026" y="3994667"/>
                </a:cubicBezTo>
                <a:cubicBezTo>
                  <a:pt x="1558573" y="4004339"/>
                  <a:pt x="1566895" y="4013898"/>
                  <a:pt x="1574992" y="4023569"/>
                </a:cubicBezTo>
                <a:close/>
                <a:moveTo>
                  <a:pt x="1551826" y="4018621"/>
                </a:moveTo>
                <a:cubicBezTo>
                  <a:pt x="1547440" y="4017721"/>
                  <a:pt x="1543054" y="4016709"/>
                  <a:pt x="1538780" y="4015697"/>
                </a:cubicBezTo>
                <a:cubicBezTo>
                  <a:pt x="1530571" y="4006250"/>
                  <a:pt x="1522361" y="3996916"/>
                  <a:pt x="1513927" y="3987582"/>
                </a:cubicBezTo>
                <a:cubicBezTo>
                  <a:pt x="1518313" y="3988482"/>
                  <a:pt x="1522699" y="3989269"/>
                  <a:pt x="1526972" y="3990169"/>
                </a:cubicBezTo>
                <a:cubicBezTo>
                  <a:pt x="1535407" y="3999728"/>
                  <a:pt x="1543616" y="4009174"/>
                  <a:pt x="1551826" y="4018621"/>
                </a:cubicBezTo>
                <a:close/>
                <a:moveTo>
                  <a:pt x="1528659" y="4013560"/>
                </a:moveTo>
                <a:cubicBezTo>
                  <a:pt x="1524386" y="4012548"/>
                  <a:pt x="1520112" y="4011648"/>
                  <a:pt x="1515839" y="4010636"/>
                </a:cubicBezTo>
                <a:cubicBezTo>
                  <a:pt x="1507629" y="4001415"/>
                  <a:pt x="1499420" y="3992193"/>
                  <a:pt x="1490985" y="3983084"/>
                </a:cubicBezTo>
                <a:cubicBezTo>
                  <a:pt x="1495259" y="3983984"/>
                  <a:pt x="1499532" y="3984883"/>
                  <a:pt x="1503806" y="3985670"/>
                </a:cubicBezTo>
                <a:cubicBezTo>
                  <a:pt x="1512240" y="3994892"/>
                  <a:pt x="1520449" y="4004226"/>
                  <a:pt x="1528659" y="4013560"/>
                </a:cubicBezTo>
                <a:close/>
                <a:moveTo>
                  <a:pt x="1505380" y="4008162"/>
                </a:moveTo>
                <a:cubicBezTo>
                  <a:pt x="1501219" y="4007150"/>
                  <a:pt x="1496946" y="4006138"/>
                  <a:pt x="1492785" y="4005126"/>
                </a:cubicBezTo>
                <a:cubicBezTo>
                  <a:pt x="1484575" y="3996129"/>
                  <a:pt x="1476365" y="3987132"/>
                  <a:pt x="1467931" y="3978135"/>
                </a:cubicBezTo>
                <a:cubicBezTo>
                  <a:pt x="1472092" y="3979035"/>
                  <a:pt x="1476365" y="3979935"/>
                  <a:pt x="1480526" y="3980835"/>
                </a:cubicBezTo>
                <a:cubicBezTo>
                  <a:pt x="1488961" y="3989944"/>
                  <a:pt x="1497170" y="3999053"/>
                  <a:pt x="1505380" y="4008162"/>
                </a:cubicBezTo>
                <a:close/>
                <a:moveTo>
                  <a:pt x="1481988" y="4002539"/>
                </a:moveTo>
                <a:cubicBezTo>
                  <a:pt x="1477827" y="4001527"/>
                  <a:pt x="1473666" y="4000515"/>
                  <a:pt x="1469505" y="3999503"/>
                </a:cubicBezTo>
                <a:cubicBezTo>
                  <a:pt x="1461408" y="3990731"/>
                  <a:pt x="1453199" y="3981847"/>
                  <a:pt x="1444764" y="3973075"/>
                </a:cubicBezTo>
                <a:cubicBezTo>
                  <a:pt x="1448925" y="3973974"/>
                  <a:pt x="1452974" y="3974874"/>
                  <a:pt x="1457135" y="3975774"/>
                </a:cubicBezTo>
                <a:cubicBezTo>
                  <a:pt x="1465569" y="3984770"/>
                  <a:pt x="1473779" y="3993655"/>
                  <a:pt x="1481988" y="4002539"/>
                </a:cubicBezTo>
                <a:close/>
                <a:moveTo>
                  <a:pt x="1458484" y="3996691"/>
                </a:moveTo>
                <a:cubicBezTo>
                  <a:pt x="1454436" y="3995679"/>
                  <a:pt x="1450275" y="3994555"/>
                  <a:pt x="1446226" y="3993542"/>
                </a:cubicBezTo>
                <a:cubicBezTo>
                  <a:pt x="1438129" y="3984883"/>
                  <a:pt x="1429920" y="3976336"/>
                  <a:pt x="1421598" y="3967677"/>
                </a:cubicBezTo>
                <a:cubicBezTo>
                  <a:pt x="1425646" y="3968577"/>
                  <a:pt x="1429695" y="3969589"/>
                  <a:pt x="1433743" y="3970488"/>
                </a:cubicBezTo>
                <a:cubicBezTo>
                  <a:pt x="1442065" y="3979260"/>
                  <a:pt x="1450275" y="3988032"/>
                  <a:pt x="1458484" y="3996691"/>
                </a:cubicBezTo>
                <a:close/>
                <a:moveTo>
                  <a:pt x="1434756" y="3990506"/>
                </a:moveTo>
                <a:cubicBezTo>
                  <a:pt x="1430707" y="3989381"/>
                  <a:pt x="1426658" y="3988369"/>
                  <a:pt x="1422722" y="3987245"/>
                </a:cubicBezTo>
                <a:cubicBezTo>
                  <a:pt x="1414625" y="3978810"/>
                  <a:pt x="1406416" y="3970376"/>
                  <a:pt x="1398094" y="3962054"/>
                </a:cubicBezTo>
                <a:cubicBezTo>
                  <a:pt x="1402030" y="3963066"/>
                  <a:pt x="1406078" y="3963966"/>
                  <a:pt x="1410127" y="3964978"/>
                </a:cubicBezTo>
                <a:cubicBezTo>
                  <a:pt x="1418337" y="3973525"/>
                  <a:pt x="1426658" y="3981959"/>
                  <a:pt x="1434756" y="3990506"/>
                </a:cubicBezTo>
                <a:close/>
                <a:moveTo>
                  <a:pt x="1387860" y="3951933"/>
                </a:moveTo>
                <a:cubicBezTo>
                  <a:pt x="1379313" y="3943386"/>
                  <a:pt x="1370654" y="3934951"/>
                  <a:pt x="1361994" y="3926517"/>
                </a:cubicBezTo>
                <a:cubicBezTo>
                  <a:pt x="1366043" y="3927417"/>
                  <a:pt x="1370204" y="3928429"/>
                  <a:pt x="1374252" y="3929328"/>
                </a:cubicBezTo>
                <a:cubicBezTo>
                  <a:pt x="1382912" y="3937875"/>
                  <a:pt x="1391571" y="3946422"/>
                  <a:pt x="1400118" y="3954969"/>
                </a:cubicBezTo>
                <a:cubicBezTo>
                  <a:pt x="1396070" y="3953957"/>
                  <a:pt x="1392021" y="3952945"/>
                  <a:pt x="1387860" y="3951933"/>
                </a:cubicBezTo>
                <a:close/>
                <a:moveTo>
                  <a:pt x="1350523" y="3915383"/>
                </a:moveTo>
                <a:cubicBezTo>
                  <a:pt x="1341527" y="3906836"/>
                  <a:pt x="1332530" y="3898402"/>
                  <a:pt x="1323421" y="3890080"/>
                </a:cubicBezTo>
                <a:cubicBezTo>
                  <a:pt x="1327469" y="3890979"/>
                  <a:pt x="1331630" y="3891767"/>
                  <a:pt x="1335679" y="3892554"/>
                </a:cubicBezTo>
                <a:cubicBezTo>
                  <a:pt x="1344788" y="3900988"/>
                  <a:pt x="1353897" y="3909536"/>
                  <a:pt x="1362894" y="3918195"/>
                </a:cubicBezTo>
                <a:cubicBezTo>
                  <a:pt x="1358733" y="3917295"/>
                  <a:pt x="1354572" y="3916395"/>
                  <a:pt x="1350523" y="3915383"/>
                </a:cubicBezTo>
                <a:close/>
                <a:moveTo>
                  <a:pt x="1312962" y="3880521"/>
                </a:moveTo>
                <a:cubicBezTo>
                  <a:pt x="1303516" y="3871974"/>
                  <a:pt x="1293956" y="3863427"/>
                  <a:pt x="1284397" y="3855105"/>
                </a:cubicBezTo>
                <a:cubicBezTo>
                  <a:pt x="1288446" y="3855892"/>
                  <a:pt x="1292495" y="3856680"/>
                  <a:pt x="1296543" y="3857354"/>
                </a:cubicBezTo>
                <a:cubicBezTo>
                  <a:pt x="1306215" y="3865789"/>
                  <a:pt x="1315886" y="3874448"/>
                  <a:pt x="1325333" y="3883108"/>
                </a:cubicBezTo>
                <a:cubicBezTo>
                  <a:pt x="1321172" y="3882320"/>
                  <a:pt x="1317123" y="3881421"/>
                  <a:pt x="1312962" y="3880521"/>
                </a:cubicBezTo>
                <a:close/>
                <a:moveTo>
                  <a:pt x="1272589" y="3844984"/>
                </a:moveTo>
                <a:cubicBezTo>
                  <a:pt x="1262918" y="3836774"/>
                  <a:pt x="1253246" y="3828565"/>
                  <a:pt x="1243462" y="3820580"/>
                </a:cubicBezTo>
                <a:cubicBezTo>
                  <a:pt x="1247398" y="3821255"/>
                  <a:pt x="1251334" y="3821930"/>
                  <a:pt x="1255271" y="3822604"/>
                </a:cubicBezTo>
                <a:cubicBezTo>
                  <a:pt x="1265279" y="3830701"/>
                  <a:pt x="1275176" y="3839023"/>
                  <a:pt x="1284960" y="3847458"/>
                </a:cubicBezTo>
                <a:cubicBezTo>
                  <a:pt x="1280799" y="3846670"/>
                  <a:pt x="1276638" y="3845884"/>
                  <a:pt x="1272589" y="3844984"/>
                </a:cubicBezTo>
                <a:close/>
                <a:moveTo>
                  <a:pt x="1259431" y="3842397"/>
                </a:moveTo>
                <a:cubicBezTo>
                  <a:pt x="1255271" y="3841497"/>
                  <a:pt x="1251110" y="3840710"/>
                  <a:pt x="1247061" y="3839811"/>
                </a:cubicBezTo>
                <a:cubicBezTo>
                  <a:pt x="1237502" y="3831714"/>
                  <a:pt x="1227830" y="3823841"/>
                  <a:pt x="1218046" y="3816082"/>
                </a:cubicBezTo>
                <a:cubicBezTo>
                  <a:pt x="1221983" y="3816757"/>
                  <a:pt x="1225919" y="3817544"/>
                  <a:pt x="1229855" y="3818218"/>
                </a:cubicBezTo>
                <a:cubicBezTo>
                  <a:pt x="1239864" y="3826203"/>
                  <a:pt x="1249648" y="3834188"/>
                  <a:pt x="1259431" y="3842397"/>
                </a:cubicBezTo>
                <a:close/>
                <a:moveTo>
                  <a:pt x="1233229" y="3836887"/>
                </a:moveTo>
                <a:cubicBezTo>
                  <a:pt x="1229180" y="3835987"/>
                  <a:pt x="1225131" y="3835087"/>
                  <a:pt x="1221195" y="3834188"/>
                </a:cubicBezTo>
                <a:cubicBezTo>
                  <a:pt x="1211411" y="3826203"/>
                  <a:pt x="1201852" y="3818443"/>
                  <a:pt x="1192293" y="3811021"/>
                </a:cubicBezTo>
                <a:cubicBezTo>
                  <a:pt x="1196117" y="3811808"/>
                  <a:pt x="1199941" y="3812595"/>
                  <a:pt x="1203877" y="3813383"/>
                </a:cubicBezTo>
                <a:cubicBezTo>
                  <a:pt x="1213773" y="3821030"/>
                  <a:pt x="1223557" y="3828902"/>
                  <a:pt x="1233229" y="3836887"/>
                </a:cubicBezTo>
                <a:close/>
                <a:moveTo>
                  <a:pt x="1179136" y="3800900"/>
                </a:moveTo>
                <a:cubicBezTo>
                  <a:pt x="1168564" y="3792803"/>
                  <a:pt x="1158218" y="3785155"/>
                  <a:pt x="1148097" y="3777733"/>
                </a:cubicBezTo>
                <a:cubicBezTo>
                  <a:pt x="1151808" y="3778408"/>
                  <a:pt x="1155632" y="3779195"/>
                  <a:pt x="1159455" y="3779870"/>
                </a:cubicBezTo>
                <a:cubicBezTo>
                  <a:pt x="1170026" y="3787517"/>
                  <a:pt x="1180598" y="3795389"/>
                  <a:pt x="1191169" y="3803374"/>
                </a:cubicBezTo>
                <a:cubicBezTo>
                  <a:pt x="1187008" y="3802587"/>
                  <a:pt x="1182959" y="3801687"/>
                  <a:pt x="1179136" y="3800900"/>
                </a:cubicBezTo>
                <a:close/>
                <a:moveTo>
                  <a:pt x="1163166" y="3797301"/>
                </a:moveTo>
                <a:cubicBezTo>
                  <a:pt x="1158893" y="3796289"/>
                  <a:pt x="1154732" y="3795277"/>
                  <a:pt x="1150683" y="3794265"/>
                </a:cubicBezTo>
                <a:cubicBezTo>
                  <a:pt x="1140225" y="3786505"/>
                  <a:pt x="1129878" y="3778970"/>
                  <a:pt x="1119757" y="3771773"/>
                </a:cubicBezTo>
                <a:cubicBezTo>
                  <a:pt x="1123581" y="3772672"/>
                  <a:pt x="1127517" y="3773572"/>
                  <a:pt x="1131678" y="3774472"/>
                </a:cubicBezTo>
                <a:cubicBezTo>
                  <a:pt x="1142249" y="3781894"/>
                  <a:pt x="1152708" y="3789429"/>
                  <a:pt x="1163166" y="3797301"/>
                </a:cubicBezTo>
                <a:close/>
                <a:moveTo>
                  <a:pt x="1074998" y="3763001"/>
                </a:moveTo>
                <a:cubicBezTo>
                  <a:pt x="1072187" y="3762551"/>
                  <a:pt x="1068926" y="3762101"/>
                  <a:pt x="1065327" y="3761539"/>
                </a:cubicBezTo>
                <a:cubicBezTo>
                  <a:pt x="1057680" y="3756366"/>
                  <a:pt x="1050145" y="3751417"/>
                  <a:pt x="1042610" y="3746582"/>
                </a:cubicBezTo>
                <a:cubicBezTo>
                  <a:pt x="1045984" y="3747032"/>
                  <a:pt x="1049133" y="3747369"/>
                  <a:pt x="1051719" y="3747706"/>
                </a:cubicBezTo>
                <a:cubicBezTo>
                  <a:pt x="1059479" y="3752767"/>
                  <a:pt x="1067239" y="3757828"/>
                  <a:pt x="1074998" y="3763001"/>
                </a:cubicBezTo>
                <a:close/>
                <a:moveTo>
                  <a:pt x="1049020" y="3759065"/>
                </a:moveTo>
                <a:cubicBezTo>
                  <a:pt x="1046096" y="3758615"/>
                  <a:pt x="1042947" y="3758165"/>
                  <a:pt x="1039686" y="3757603"/>
                </a:cubicBezTo>
                <a:cubicBezTo>
                  <a:pt x="1032264" y="3752767"/>
                  <a:pt x="1024954" y="3748044"/>
                  <a:pt x="1017756" y="3743433"/>
                </a:cubicBezTo>
                <a:cubicBezTo>
                  <a:pt x="1020793" y="3743770"/>
                  <a:pt x="1023717" y="3744220"/>
                  <a:pt x="1026528" y="3744558"/>
                </a:cubicBezTo>
                <a:cubicBezTo>
                  <a:pt x="1034063" y="3749281"/>
                  <a:pt x="1041485" y="3754117"/>
                  <a:pt x="1049020" y="3759065"/>
                </a:cubicBezTo>
                <a:close/>
                <a:moveTo>
                  <a:pt x="1022592" y="3755016"/>
                </a:moveTo>
                <a:cubicBezTo>
                  <a:pt x="1019781" y="3754566"/>
                  <a:pt x="1016969" y="3754117"/>
                  <a:pt x="1014045" y="3753667"/>
                </a:cubicBezTo>
                <a:cubicBezTo>
                  <a:pt x="1006848" y="3749056"/>
                  <a:pt x="999763" y="3744558"/>
                  <a:pt x="992791" y="3740284"/>
                </a:cubicBezTo>
                <a:cubicBezTo>
                  <a:pt x="995602" y="3740621"/>
                  <a:pt x="998189" y="3740959"/>
                  <a:pt x="1000888" y="3741296"/>
                </a:cubicBezTo>
                <a:cubicBezTo>
                  <a:pt x="1008197" y="3745794"/>
                  <a:pt x="1015395" y="3750293"/>
                  <a:pt x="1022592" y="3755016"/>
                </a:cubicBezTo>
                <a:close/>
                <a:moveTo>
                  <a:pt x="996614" y="3750968"/>
                </a:moveTo>
                <a:cubicBezTo>
                  <a:pt x="993915" y="3750518"/>
                  <a:pt x="991329" y="3750181"/>
                  <a:pt x="988517" y="3749731"/>
                </a:cubicBezTo>
                <a:cubicBezTo>
                  <a:pt x="981545" y="3745345"/>
                  <a:pt x="974797" y="3741184"/>
                  <a:pt x="968050" y="3737135"/>
                </a:cubicBezTo>
                <a:cubicBezTo>
                  <a:pt x="970636" y="3737473"/>
                  <a:pt x="973223" y="3737810"/>
                  <a:pt x="975697" y="3738147"/>
                </a:cubicBezTo>
                <a:cubicBezTo>
                  <a:pt x="982669" y="3742308"/>
                  <a:pt x="989642" y="3746582"/>
                  <a:pt x="996614" y="3750968"/>
                </a:cubicBezTo>
                <a:close/>
                <a:moveTo>
                  <a:pt x="970636" y="3747032"/>
                </a:moveTo>
                <a:cubicBezTo>
                  <a:pt x="967825" y="3746582"/>
                  <a:pt x="965126" y="3746132"/>
                  <a:pt x="962202" y="3745794"/>
                </a:cubicBezTo>
                <a:cubicBezTo>
                  <a:pt x="955679" y="3741746"/>
                  <a:pt x="949156" y="3737923"/>
                  <a:pt x="942746" y="3733986"/>
                </a:cubicBezTo>
                <a:cubicBezTo>
                  <a:pt x="945333" y="3734324"/>
                  <a:pt x="948032" y="3734661"/>
                  <a:pt x="950618" y="3734998"/>
                </a:cubicBezTo>
                <a:cubicBezTo>
                  <a:pt x="957141" y="3738822"/>
                  <a:pt x="963888" y="3742871"/>
                  <a:pt x="970636" y="3747032"/>
                </a:cubicBezTo>
                <a:close/>
                <a:moveTo>
                  <a:pt x="944433" y="3742983"/>
                </a:moveTo>
                <a:cubicBezTo>
                  <a:pt x="941846" y="3742533"/>
                  <a:pt x="939260" y="3742196"/>
                  <a:pt x="936561" y="3741746"/>
                </a:cubicBezTo>
                <a:cubicBezTo>
                  <a:pt x="930376" y="3738035"/>
                  <a:pt x="924078" y="3734324"/>
                  <a:pt x="917893" y="3730725"/>
                </a:cubicBezTo>
                <a:cubicBezTo>
                  <a:pt x="920367" y="3731062"/>
                  <a:pt x="922841" y="3731287"/>
                  <a:pt x="925202" y="3731625"/>
                </a:cubicBezTo>
                <a:cubicBezTo>
                  <a:pt x="931725" y="3735448"/>
                  <a:pt x="938023" y="3739159"/>
                  <a:pt x="944433" y="3742983"/>
                </a:cubicBezTo>
                <a:close/>
                <a:moveTo>
                  <a:pt x="918343" y="3739047"/>
                </a:moveTo>
                <a:cubicBezTo>
                  <a:pt x="915981" y="3738710"/>
                  <a:pt x="913507" y="3738260"/>
                  <a:pt x="911033" y="3737923"/>
                </a:cubicBezTo>
                <a:cubicBezTo>
                  <a:pt x="905072" y="3734436"/>
                  <a:pt x="899112" y="3731062"/>
                  <a:pt x="893264" y="3727689"/>
                </a:cubicBezTo>
                <a:cubicBezTo>
                  <a:pt x="895513" y="3728026"/>
                  <a:pt x="897875" y="3728251"/>
                  <a:pt x="900124" y="3728588"/>
                </a:cubicBezTo>
                <a:cubicBezTo>
                  <a:pt x="906084" y="3731962"/>
                  <a:pt x="912270" y="3735448"/>
                  <a:pt x="918343" y="3739047"/>
                </a:cubicBezTo>
                <a:close/>
                <a:moveTo>
                  <a:pt x="892140" y="3735111"/>
                </a:moveTo>
                <a:cubicBezTo>
                  <a:pt x="889890" y="3734774"/>
                  <a:pt x="887641" y="3734436"/>
                  <a:pt x="885392" y="3734099"/>
                </a:cubicBezTo>
                <a:cubicBezTo>
                  <a:pt x="879769" y="3730838"/>
                  <a:pt x="874146" y="3727801"/>
                  <a:pt x="868523" y="3724652"/>
                </a:cubicBezTo>
                <a:cubicBezTo>
                  <a:pt x="870660" y="3724877"/>
                  <a:pt x="872684" y="3725215"/>
                  <a:pt x="874821" y="3725439"/>
                </a:cubicBezTo>
                <a:cubicBezTo>
                  <a:pt x="880556" y="3728588"/>
                  <a:pt x="886404" y="3731850"/>
                  <a:pt x="892140" y="3735111"/>
                </a:cubicBezTo>
                <a:close/>
                <a:moveTo>
                  <a:pt x="865936" y="3731062"/>
                </a:moveTo>
                <a:cubicBezTo>
                  <a:pt x="863912" y="3730725"/>
                  <a:pt x="861888" y="3730500"/>
                  <a:pt x="859864" y="3730163"/>
                </a:cubicBezTo>
                <a:cubicBezTo>
                  <a:pt x="854578" y="3727239"/>
                  <a:pt x="849292" y="3724315"/>
                  <a:pt x="844007" y="3721504"/>
                </a:cubicBezTo>
                <a:cubicBezTo>
                  <a:pt x="845919" y="3721728"/>
                  <a:pt x="847718" y="3721953"/>
                  <a:pt x="849630" y="3722178"/>
                </a:cubicBezTo>
                <a:cubicBezTo>
                  <a:pt x="855028" y="3725102"/>
                  <a:pt x="860426" y="3728139"/>
                  <a:pt x="865936" y="3731062"/>
                </a:cubicBezTo>
                <a:close/>
                <a:moveTo>
                  <a:pt x="839621" y="3727127"/>
                </a:moveTo>
                <a:cubicBezTo>
                  <a:pt x="837822" y="3726901"/>
                  <a:pt x="836135" y="3726564"/>
                  <a:pt x="834335" y="3726339"/>
                </a:cubicBezTo>
                <a:cubicBezTo>
                  <a:pt x="829387" y="3723640"/>
                  <a:pt x="824439" y="3721054"/>
                  <a:pt x="819491" y="3718467"/>
                </a:cubicBezTo>
                <a:cubicBezTo>
                  <a:pt x="821178" y="3718692"/>
                  <a:pt x="822752" y="3718917"/>
                  <a:pt x="824439" y="3719142"/>
                </a:cubicBezTo>
                <a:cubicBezTo>
                  <a:pt x="829387" y="3721728"/>
                  <a:pt x="834448" y="3724427"/>
                  <a:pt x="839621" y="3727127"/>
                </a:cubicBezTo>
                <a:close/>
                <a:moveTo>
                  <a:pt x="813193" y="3723078"/>
                </a:moveTo>
                <a:cubicBezTo>
                  <a:pt x="811731" y="3722853"/>
                  <a:pt x="810157" y="3722628"/>
                  <a:pt x="808695" y="3722403"/>
                </a:cubicBezTo>
                <a:cubicBezTo>
                  <a:pt x="804084" y="3720042"/>
                  <a:pt x="799473" y="3717680"/>
                  <a:pt x="794975" y="3715318"/>
                </a:cubicBezTo>
                <a:cubicBezTo>
                  <a:pt x="796324" y="3715543"/>
                  <a:pt x="797786" y="3715655"/>
                  <a:pt x="799136" y="3715881"/>
                </a:cubicBezTo>
                <a:cubicBezTo>
                  <a:pt x="803747" y="3718242"/>
                  <a:pt x="808470" y="3720716"/>
                  <a:pt x="813193" y="3723078"/>
                </a:cubicBezTo>
                <a:close/>
                <a:moveTo>
                  <a:pt x="786765" y="3719142"/>
                </a:moveTo>
                <a:cubicBezTo>
                  <a:pt x="785528" y="3718917"/>
                  <a:pt x="784403" y="3718804"/>
                  <a:pt x="783166" y="3718579"/>
                </a:cubicBezTo>
                <a:cubicBezTo>
                  <a:pt x="778893" y="3716443"/>
                  <a:pt x="774732" y="3714419"/>
                  <a:pt x="770571" y="3712282"/>
                </a:cubicBezTo>
                <a:cubicBezTo>
                  <a:pt x="771696" y="3712394"/>
                  <a:pt x="772820" y="3712507"/>
                  <a:pt x="773945" y="3712732"/>
                </a:cubicBezTo>
                <a:cubicBezTo>
                  <a:pt x="778106" y="3714868"/>
                  <a:pt x="782379" y="3717005"/>
                  <a:pt x="786765" y="3719142"/>
                </a:cubicBezTo>
                <a:close/>
                <a:moveTo>
                  <a:pt x="760112" y="3715093"/>
                </a:moveTo>
                <a:cubicBezTo>
                  <a:pt x="759213" y="3714981"/>
                  <a:pt x="758425" y="3714868"/>
                  <a:pt x="757526" y="3714643"/>
                </a:cubicBezTo>
                <a:cubicBezTo>
                  <a:pt x="753702" y="3712844"/>
                  <a:pt x="749991" y="3711045"/>
                  <a:pt x="746280" y="3709245"/>
                </a:cubicBezTo>
                <a:cubicBezTo>
                  <a:pt x="747067" y="3709358"/>
                  <a:pt x="747854" y="3709470"/>
                  <a:pt x="748641" y="3709583"/>
                </a:cubicBezTo>
                <a:cubicBezTo>
                  <a:pt x="752465" y="3711382"/>
                  <a:pt x="756289" y="3713294"/>
                  <a:pt x="760112" y="3715093"/>
                </a:cubicBezTo>
                <a:close/>
                <a:moveTo>
                  <a:pt x="724013" y="3698899"/>
                </a:moveTo>
                <a:cubicBezTo>
                  <a:pt x="719852" y="3696987"/>
                  <a:pt x="715578" y="3695076"/>
                  <a:pt x="711417" y="3693164"/>
                </a:cubicBezTo>
                <a:cubicBezTo>
                  <a:pt x="712092" y="3693276"/>
                  <a:pt x="712654" y="3693276"/>
                  <a:pt x="713329" y="3693389"/>
                </a:cubicBezTo>
                <a:cubicBezTo>
                  <a:pt x="717603" y="3695300"/>
                  <a:pt x="721876" y="3697212"/>
                  <a:pt x="726150" y="3699124"/>
                </a:cubicBezTo>
                <a:cubicBezTo>
                  <a:pt x="725475" y="3699124"/>
                  <a:pt x="724800" y="3699012"/>
                  <a:pt x="724013" y="3698899"/>
                </a:cubicBezTo>
                <a:close/>
                <a:moveTo>
                  <a:pt x="699947" y="3695863"/>
                </a:moveTo>
                <a:cubicBezTo>
                  <a:pt x="699609" y="3695863"/>
                  <a:pt x="699159" y="3695750"/>
                  <a:pt x="698822" y="3695750"/>
                </a:cubicBezTo>
                <a:cubicBezTo>
                  <a:pt x="695111" y="3694063"/>
                  <a:pt x="691287" y="3692489"/>
                  <a:pt x="687576" y="3690802"/>
                </a:cubicBezTo>
                <a:cubicBezTo>
                  <a:pt x="687913" y="3690802"/>
                  <a:pt x="688251" y="3690915"/>
                  <a:pt x="688588" y="3690915"/>
                </a:cubicBezTo>
                <a:cubicBezTo>
                  <a:pt x="692299" y="3692601"/>
                  <a:pt x="696123" y="3694176"/>
                  <a:pt x="699947" y="3695863"/>
                </a:cubicBezTo>
                <a:close/>
                <a:moveTo>
                  <a:pt x="664185" y="3680906"/>
                </a:moveTo>
                <a:cubicBezTo>
                  <a:pt x="660361" y="3679331"/>
                  <a:pt x="656537" y="3677757"/>
                  <a:pt x="652826" y="3676182"/>
                </a:cubicBezTo>
                <a:cubicBezTo>
                  <a:pt x="656650" y="3677757"/>
                  <a:pt x="660586" y="3679331"/>
                  <a:pt x="664522" y="3680906"/>
                </a:cubicBezTo>
                <a:cubicBezTo>
                  <a:pt x="664409" y="3680906"/>
                  <a:pt x="664297" y="3680906"/>
                  <a:pt x="664185" y="3680906"/>
                </a:cubicBezTo>
                <a:close/>
                <a:moveTo>
                  <a:pt x="1749304" y="4421000"/>
                </a:moveTo>
                <a:cubicBezTo>
                  <a:pt x="1749642" y="4421225"/>
                  <a:pt x="1750091" y="4421450"/>
                  <a:pt x="1750429" y="4421563"/>
                </a:cubicBezTo>
                <a:cubicBezTo>
                  <a:pt x="1756614" y="4429885"/>
                  <a:pt x="1762462" y="4437757"/>
                  <a:pt x="1767972" y="4445292"/>
                </a:cubicBezTo>
                <a:cubicBezTo>
                  <a:pt x="1767860" y="4445179"/>
                  <a:pt x="1767635" y="4445067"/>
                  <a:pt x="1767523" y="4444954"/>
                </a:cubicBezTo>
                <a:cubicBezTo>
                  <a:pt x="1761900" y="4437644"/>
                  <a:pt x="1755827" y="4429547"/>
                  <a:pt x="1749304" y="4421000"/>
                </a:cubicBezTo>
                <a:close/>
                <a:moveTo>
                  <a:pt x="1777531" y="4458562"/>
                </a:moveTo>
                <a:cubicBezTo>
                  <a:pt x="1778656" y="4460136"/>
                  <a:pt x="1779781" y="4461711"/>
                  <a:pt x="1780905" y="4463285"/>
                </a:cubicBezTo>
                <a:cubicBezTo>
                  <a:pt x="1779781" y="4461711"/>
                  <a:pt x="1778656" y="4460136"/>
                  <a:pt x="1777419" y="4458562"/>
                </a:cubicBezTo>
                <a:cubicBezTo>
                  <a:pt x="1777531" y="4458449"/>
                  <a:pt x="1777531" y="4458449"/>
                  <a:pt x="1777531" y="4458562"/>
                </a:cubicBezTo>
                <a:close/>
                <a:moveTo>
                  <a:pt x="1789789" y="4465422"/>
                </a:moveTo>
                <a:cubicBezTo>
                  <a:pt x="1790352" y="4465759"/>
                  <a:pt x="1790914" y="4465984"/>
                  <a:pt x="1791476" y="4466321"/>
                </a:cubicBezTo>
                <a:cubicBezTo>
                  <a:pt x="1796987" y="4474081"/>
                  <a:pt x="1802160" y="4481503"/>
                  <a:pt x="1806996" y="4488476"/>
                </a:cubicBezTo>
                <a:cubicBezTo>
                  <a:pt x="1806546" y="4488251"/>
                  <a:pt x="1806209" y="4488026"/>
                  <a:pt x="1805759" y="4487801"/>
                </a:cubicBezTo>
                <a:cubicBezTo>
                  <a:pt x="1800923" y="4480941"/>
                  <a:pt x="1795637" y="4473519"/>
                  <a:pt x="1789789" y="4465422"/>
                </a:cubicBezTo>
                <a:close/>
                <a:moveTo>
                  <a:pt x="1802947" y="4472619"/>
                </a:moveTo>
                <a:cubicBezTo>
                  <a:pt x="1803959" y="4473182"/>
                  <a:pt x="1804971" y="4473744"/>
                  <a:pt x="1805984" y="4474306"/>
                </a:cubicBezTo>
                <a:cubicBezTo>
                  <a:pt x="1811494" y="4482291"/>
                  <a:pt x="1816555" y="4489825"/>
                  <a:pt x="1821503" y="4497023"/>
                </a:cubicBezTo>
                <a:cubicBezTo>
                  <a:pt x="1820603" y="4496460"/>
                  <a:pt x="1819704" y="4496011"/>
                  <a:pt x="1818916" y="4495561"/>
                </a:cubicBezTo>
                <a:cubicBezTo>
                  <a:pt x="1813968" y="4488363"/>
                  <a:pt x="1808683" y="4480829"/>
                  <a:pt x="1802947" y="4472619"/>
                </a:cubicBezTo>
                <a:close/>
                <a:moveTo>
                  <a:pt x="1817005" y="4480154"/>
                </a:moveTo>
                <a:cubicBezTo>
                  <a:pt x="1818354" y="4480941"/>
                  <a:pt x="1819816" y="4481616"/>
                  <a:pt x="1821166" y="4482403"/>
                </a:cubicBezTo>
                <a:cubicBezTo>
                  <a:pt x="1826564" y="4490500"/>
                  <a:pt x="1831737" y="4498260"/>
                  <a:pt x="1836685" y="4505682"/>
                </a:cubicBezTo>
                <a:cubicBezTo>
                  <a:pt x="1835448" y="4505007"/>
                  <a:pt x="1834098" y="4504220"/>
                  <a:pt x="1832861" y="4503545"/>
                </a:cubicBezTo>
                <a:cubicBezTo>
                  <a:pt x="1827913" y="4496123"/>
                  <a:pt x="1822628" y="4488363"/>
                  <a:pt x="1817005" y="4480154"/>
                </a:cubicBezTo>
                <a:close/>
                <a:moveTo>
                  <a:pt x="1845569" y="4519177"/>
                </a:moveTo>
                <a:cubicBezTo>
                  <a:pt x="1850967" y="4527499"/>
                  <a:pt x="1856028" y="4535259"/>
                  <a:pt x="1860751" y="4542569"/>
                </a:cubicBezTo>
                <a:cubicBezTo>
                  <a:pt x="1859739" y="4542007"/>
                  <a:pt x="1858615" y="4541332"/>
                  <a:pt x="1857602" y="4540769"/>
                </a:cubicBezTo>
                <a:cubicBezTo>
                  <a:pt x="1853104" y="4533797"/>
                  <a:pt x="1847931" y="4526037"/>
                  <a:pt x="1842083" y="4517265"/>
                </a:cubicBezTo>
                <a:cubicBezTo>
                  <a:pt x="1843208" y="4517828"/>
                  <a:pt x="1844445" y="4518503"/>
                  <a:pt x="1845569" y="4519177"/>
                </a:cubicBezTo>
                <a:close/>
                <a:moveTo>
                  <a:pt x="1893252" y="4568547"/>
                </a:moveTo>
                <a:cubicBezTo>
                  <a:pt x="1894939" y="4569447"/>
                  <a:pt x="1896626" y="4570346"/>
                  <a:pt x="1898313" y="4571358"/>
                </a:cubicBezTo>
                <a:cubicBezTo>
                  <a:pt x="1903486" y="4580018"/>
                  <a:pt x="1908322" y="4588002"/>
                  <a:pt x="1912707" y="4595425"/>
                </a:cubicBezTo>
                <a:cubicBezTo>
                  <a:pt x="1911133" y="4594525"/>
                  <a:pt x="1909446" y="4593625"/>
                  <a:pt x="1907872" y="4592613"/>
                </a:cubicBezTo>
                <a:cubicBezTo>
                  <a:pt x="1903711" y="4585641"/>
                  <a:pt x="1898762" y="4577656"/>
                  <a:pt x="1893252" y="4568547"/>
                </a:cubicBezTo>
                <a:close/>
                <a:moveTo>
                  <a:pt x="1940372" y="4642658"/>
                </a:moveTo>
                <a:cubicBezTo>
                  <a:pt x="1943071" y="4647268"/>
                  <a:pt x="1944421" y="4649855"/>
                  <a:pt x="1944533" y="4650080"/>
                </a:cubicBezTo>
                <a:cubicBezTo>
                  <a:pt x="1946108" y="4654241"/>
                  <a:pt x="1947795" y="4658290"/>
                  <a:pt x="1949369" y="4662450"/>
                </a:cubicBezTo>
                <a:cubicBezTo>
                  <a:pt x="1945771" y="4660201"/>
                  <a:pt x="1942172" y="4657952"/>
                  <a:pt x="1938686" y="4655591"/>
                </a:cubicBezTo>
                <a:cubicBezTo>
                  <a:pt x="1936211" y="4649518"/>
                  <a:pt x="1933962" y="4643445"/>
                  <a:pt x="1931601" y="4637484"/>
                </a:cubicBezTo>
                <a:cubicBezTo>
                  <a:pt x="1934412" y="4639171"/>
                  <a:pt x="1937336" y="4640971"/>
                  <a:pt x="1940372" y="4642658"/>
                </a:cubicBezTo>
                <a:close/>
                <a:moveTo>
                  <a:pt x="1949144" y="4647831"/>
                </a:moveTo>
                <a:cubicBezTo>
                  <a:pt x="1951056" y="4648956"/>
                  <a:pt x="1953080" y="4650080"/>
                  <a:pt x="1954992" y="4651205"/>
                </a:cubicBezTo>
                <a:cubicBezTo>
                  <a:pt x="1962752" y="4665037"/>
                  <a:pt x="1966913" y="4672909"/>
                  <a:pt x="1967138" y="4673246"/>
                </a:cubicBezTo>
                <a:cubicBezTo>
                  <a:pt x="1967138" y="4673359"/>
                  <a:pt x="1967250" y="4673472"/>
                  <a:pt x="1967250" y="4673584"/>
                </a:cubicBezTo>
                <a:cubicBezTo>
                  <a:pt x="1963652" y="4671447"/>
                  <a:pt x="1960165" y="4669198"/>
                  <a:pt x="1956567" y="4666949"/>
                </a:cubicBezTo>
                <a:cubicBezTo>
                  <a:pt x="1954092" y="4660651"/>
                  <a:pt x="1951506" y="4654241"/>
                  <a:pt x="1949144" y="4647831"/>
                </a:cubicBezTo>
                <a:close/>
                <a:moveTo>
                  <a:pt x="1971299" y="4683818"/>
                </a:moveTo>
                <a:cubicBezTo>
                  <a:pt x="1973773" y="4690228"/>
                  <a:pt x="1976247" y="4696638"/>
                  <a:pt x="1978721" y="4703048"/>
                </a:cubicBezTo>
                <a:cubicBezTo>
                  <a:pt x="1975235" y="4700799"/>
                  <a:pt x="1971749" y="4698550"/>
                  <a:pt x="1968262" y="4696188"/>
                </a:cubicBezTo>
                <a:cubicBezTo>
                  <a:pt x="1965676" y="4689891"/>
                  <a:pt x="1963089" y="4683593"/>
                  <a:pt x="1960615" y="4677295"/>
                </a:cubicBezTo>
                <a:cubicBezTo>
                  <a:pt x="1964101" y="4679544"/>
                  <a:pt x="1967700" y="4681681"/>
                  <a:pt x="1971299" y="4683818"/>
                </a:cubicBezTo>
                <a:close/>
                <a:moveTo>
                  <a:pt x="1978384" y="4688091"/>
                </a:moveTo>
                <a:cubicBezTo>
                  <a:pt x="1981757" y="4690115"/>
                  <a:pt x="1985131" y="4692027"/>
                  <a:pt x="1988505" y="4694052"/>
                </a:cubicBezTo>
                <a:cubicBezTo>
                  <a:pt x="1989180" y="4695401"/>
                  <a:pt x="1989630" y="4696301"/>
                  <a:pt x="1989742" y="4696413"/>
                </a:cubicBezTo>
                <a:cubicBezTo>
                  <a:pt x="1991991" y="4702486"/>
                  <a:pt x="1994353" y="4708446"/>
                  <a:pt x="1996602" y="4714519"/>
                </a:cubicBezTo>
                <a:cubicBezTo>
                  <a:pt x="1993116" y="4712270"/>
                  <a:pt x="1989517" y="4710133"/>
                  <a:pt x="1986031" y="4707884"/>
                </a:cubicBezTo>
                <a:cubicBezTo>
                  <a:pt x="1983444" y="4701249"/>
                  <a:pt x="1980970" y="4694726"/>
                  <a:pt x="1978384" y="4688091"/>
                </a:cubicBezTo>
                <a:close/>
                <a:moveTo>
                  <a:pt x="2000876" y="4725203"/>
                </a:moveTo>
                <a:cubicBezTo>
                  <a:pt x="2003350" y="4731501"/>
                  <a:pt x="2005824" y="4737798"/>
                  <a:pt x="2008410" y="4744208"/>
                </a:cubicBezTo>
                <a:cubicBezTo>
                  <a:pt x="2005036" y="4741959"/>
                  <a:pt x="2001550" y="4739710"/>
                  <a:pt x="1998176" y="4737348"/>
                </a:cubicBezTo>
                <a:cubicBezTo>
                  <a:pt x="1995590" y="4731276"/>
                  <a:pt x="1993116" y="4725090"/>
                  <a:pt x="1990642" y="4718905"/>
                </a:cubicBezTo>
                <a:cubicBezTo>
                  <a:pt x="1994015" y="4721042"/>
                  <a:pt x="1997502" y="4723178"/>
                  <a:pt x="2000876" y="4725203"/>
                </a:cubicBezTo>
                <a:close/>
                <a:moveTo>
                  <a:pt x="2008185" y="4729589"/>
                </a:moveTo>
                <a:cubicBezTo>
                  <a:pt x="2011672" y="4731725"/>
                  <a:pt x="2015270" y="4733862"/>
                  <a:pt x="2018756" y="4735886"/>
                </a:cubicBezTo>
                <a:cubicBezTo>
                  <a:pt x="2021343" y="4742521"/>
                  <a:pt x="2023817" y="4749269"/>
                  <a:pt x="2026516" y="4755904"/>
                </a:cubicBezTo>
                <a:cubicBezTo>
                  <a:pt x="2023030" y="4753655"/>
                  <a:pt x="2019544" y="4751518"/>
                  <a:pt x="2016170" y="4749156"/>
                </a:cubicBezTo>
                <a:cubicBezTo>
                  <a:pt x="2013359" y="4742634"/>
                  <a:pt x="2010772" y="4736112"/>
                  <a:pt x="2008185" y="4729589"/>
                </a:cubicBezTo>
                <a:close/>
                <a:moveTo>
                  <a:pt x="2030790" y="4766813"/>
                </a:moveTo>
                <a:cubicBezTo>
                  <a:pt x="2033264" y="4772886"/>
                  <a:pt x="2035738" y="4778958"/>
                  <a:pt x="2038212" y="4785144"/>
                </a:cubicBezTo>
                <a:cubicBezTo>
                  <a:pt x="2034838" y="4782894"/>
                  <a:pt x="2031464" y="4780533"/>
                  <a:pt x="2028091" y="4778171"/>
                </a:cubicBezTo>
                <a:cubicBezTo>
                  <a:pt x="2025617" y="4772211"/>
                  <a:pt x="2023142" y="4766363"/>
                  <a:pt x="2020668" y="4760402"/>
                </a:cubicBezTo>
                <a:cubicBezTo>
                  <a:pt x="2024042" y="4762539"/>
                  <a:pt x="2027416" y="4764676"/>
                  <a:pt x="2030790" y="4766813"/>
                </a:cubicBezTo>
                <a:close/>
                <a:moveTo>
                  <a:pt x="2038212" y="4771424"/>
                </a:moveTo>
                <a:cubicBezTo>
                  <a:pt x="2041586" y="4773560"/>
                  <a:pt x="2045072" y="4775585"/>
                  <a:pt x="2048446" y="4777721"/>
                </a:cubicBezTo>
                <a:cubicBezTo>
                  <a:pt x="2051032" y="4784244"/>
                  <a:pt x="2053507" y="4790654"/>
                  <a:pt x="2056093" y="4797064"/>
                </a:cubicBezTo>
                <a:cubicBezTo>
                  <a:pt x="2052607" y="4794815"/>
                  <a:pt x="2049233" y="4792566"/>
                  <a:pt x="2045747" y="4790317"/>
                </a:cubicBezTo>
                <a:cubicBezTo>
                  <a:pt x="2043273" y="4784019"/>
                  <a:pt x="2040799" y="4777721"/>
                  <a:pt x="2038212" y="4771424"/>
                </a:cubicBezTo>
                <a:close/>
                <a:moveTo>
                  <a:pt x="2060704" y="4808535"/>
                </a:moveTo>
                <a:cubicBezTo>
                  <a:pt x="2063178" y="4814720"/>
                  <a:pt x="2065652" y="4820906"/>
                  <a:pt x="2068126" y="4826978"/>
                </a:cubicBezTo>
                <a:cubicBezTo>
                  <a:pt x="2064865" y="4824729"/>
                  <a:pt x="2061604" y="4822480"/>
                  <a:pt x="2058342" y="4820231"/>
                </a:cubicBezTo>
                <a:cubicBezTo>
                  <a:pt x="2055756" y="4814271"/>
                  <a:pt x="2053169" y="4808198"/>
                  <a:pt x="2050695" y="4802125"/>
                </a:cubicBezTo>
                <a:cubicBezTo>
                  <a:pt x="2054069" y="4804262"/>
                  <a:pt x="2057443" y="4806399"/>
                  <a:pt x="2060704" y="4808535"/>
                </a:cubicBezTo>
                <a:close/>
                <a:moveTo>
                  <a:pt x="2068239" y="4813258"/>
                </a:moveTo>
                <a:cubicBezTo>
                  <a:pt x="2071612" y="4815395"/>
                  <a:pt x="2075099" y="4817532"/>
                  <a:pt x="2078473" y="4819556"/>
                </a:cubicBezTo>
                <a:cubicBezTo>
                  <a:pt x="2081059" y="4826079"/>
                  <a:pt x="2083646" y="4832601"/>
                  <a:pt x="2086232" y="4839012"/>
                </a:cubicBezTo>
                <a:cubicBezTo>
                  <a:pt x="2082858" y="4836762"/>
                  <a:pt x="2079485" y="4834513"/>
                  <a:pt x="2076111" y="4832264"/>
                </a:cubicBezTo>
                <a:cubicBezTo>
                  <a:pt x="2073412" y="4825966"/>
                  <a:pt x="2070825" y="4819669"/>
                  <a:pt x="2068239" y="4813258"/>
                </a:cubicBezTo>
                <a:close/>
                <a:moveTo>
                  <a:pt x="2090506" y="4849808"/>
                </a:moveTo>
                <a:cubicBezTo>
                  <a:pt x="2093205" y="4856443"/>
                  <a:pt x="2095904" y="4862966"/>
                  <a:pt x="2098603" y="4869488"/>
                </a:cubicBezTo>
                <a:cubicBezTo>
                  <a:pt x="2095341" y="4867239"/>
                  <a:pt x="2092080" y="4864990"/>
                  <a:pt x="2088819" y="4862628"/>
                </a:cubicBezTo>
                <a:cubicBezTo>
                  <a:pt x="2086007" y="4856218"/>
                  <a:pt x="2083308" y="4849808"/>
                  <a:pt x="2080609" y="4843285"/>
                </a:cubicBezTo>
                <a:cubicBezTo>
                  <a:pt x="2083983" y="4845647"/>
                  <a:pt x="2087244" y="4847784"/>
                  <a:pt x="2090506" y="4849808"/>
                </a:cubicBezTo>
                <a:close/>
                <a:moveTo>
                  <a:pt x="2098153" y="4854756"/>
                </a:moveTo>
                <a:cubicBezTo>
                  <a:pt x="2101527" y="4856893"/>
                  <a:pt x="2104900" y="4859029"/>
                  <a:pt x="2108162" y="4861054"/>
                </a:cubicBezTo>
                <a:cubicBezTo>
                  <a:pt x="2110861" y="4867913"/>
                  <a:pt x="2113672" y="4874774"/>
                  <a:pt x="2116484" y="4881746"/>
                </a:cubicBezTo>
                <a:cubicBezTo>
                  <a:pt x="2113222" y="4879497"/>
                  <a:pt x="2109849" y="4877360"/>
                  <a:pt x="2106475" y="4874998"/>
                </a:cubicBezTo>
                <a:cubicBezTo>
                  <a:pt x="2103776" y="4868251"/>
                  <a:pt x="2100964" y="4861504"/>
                  <a:pt x="2098153" y="4854756"/>
                </a:cubicBezTo>
                <a:close/>
                <a:moveTo>
                  <a:pt x="2120982" y="4892542"/>
                </a:moveTo>
                <a:cubicBezTo>
                  <a:pt x="2123906" y="4899627"/>
                  <a:pt x="2126830" y="4906712"/>
                  <a:pt x="2129754" y="4913910"/>
                </a:cubicBezTo>
                <a:cubicBezTo>
                  <a:pt x="2126493" y="4911660"/>
                  <a:pt x="2123344" y="4909299"/>
                  <a:pt x="2120082" y="4907049"/>
                </a:cubicBezTo>
                <a:cubicBezTo>
                  <a:pt x="2117046" y="4900077"/>
                  <a:pt x="2114122" y="4893217"/>
                  <a:pt x="2111086" y="4886132"/>
                </a:cubicBezTo>
                <a:cubicBezTo>
                  <a:pt x="2114460" y="4888269"/>
                  <a:pt x="2117721" y="4890405"/>
                  <a:pt x="2120982" y="4892542"/>
                </a:cubicBezTo>
                <a:close/>
                <a:moveTo>
                  <a:pt x="2128629" y="4897490"/>
                </a:moveTo>
                <a:cubicBezTo>
                  <a:pt x="2131891" y="4899627"/>
                  <a:pt x="2135264" y="4901651"/>
                  <a:pt x="2138526" y="4903788"/>
                </a:cubicBezTo>
                <a:cubicBezTo>
                  <a:pt x="2141562" y="4911323"/>
                  <a:pt x="2144486" y="4918745"/>
                  <a:pt x="2147523" y="4926055"/>
                </a:cubicBezTo>
                <a:cubicBezTo>
                  <a:pt x="2144261" y="4923918"/>
                  <a:pt x="2141000" y="4921669"/>
                  <a:pt x="2137738" y="4919420"/>
                </a:cubicBezTo>
                <a:cubicBezTo>
                  <a:pt x="2134590" y="4912110"/>
                  <a:pt x="2131553" y="4904800"/>
                  <a:pt x="2128629" y="4897490"/>
                </a:cubicBezTo>
                <a:close/>
                <a:moveTo>
                  <a:pt x="2152021" y="4937188"/>
                </a:moveTo>
                <a:cubicBezTo>
                  <a:pt x="2154720" y="4943711"/>
                  <a:pt x="2157306" y="4950234"/>
                  <a:pt x="2160006" y="4956644"/>
                </a:cubicBezTo>
                <a:cubicBezTo>
                  <a:pt x="2156857" y="4954395"/>
                  <a:pt x="2153820" y="4952258"/>
                  <a:pt x="2150671" y="4950009"/>
                </a:cubicBezTo>
                <a:cubicBezTo>
                  <a:pt x="2147860" y="4943599"/>
                  <a:pt x="2145161" y="4937188"/>
                  <a:pt x="2142462" y="4930891"/>
                </a:cubicBezTo>
                <a:cubicBezTo>
                  <a:pt x="2145723" y="4932915"/>
                  <a:pt x="2148872" y="4935052"/>
                  <a:pt x="2152021" y="4937188"/>
                </a:cubicBezTo>
                <a:close/>
                <a:moveTo>
                  <a:pt x="2164729" y="4968003"/>
                </a:moveTo>
                <a:cubicBezTo>
                  <a:pt x="2167428" y="4974300"/>
                  <a:pt x="2170014" y="4980485"/>
                  <a:pt x="2172713" y="4986783"/>
                </a:cubicBezTo>
                <a:cubicBezTo>
                  <a:pt x="2169789" y="4984534"/>
                  <a:pt x="2166753" y="4982285"/>
                  <a:pt x="2163829" y="4980035"/>
                </a:cubicBezTo>
                <a:cubicBezTo>
                  <a:pt x="2161130" y="4973850"/>
                  <a:pt x="2158431" y="4967777"/>
                  <a:pt x="2155732" y="4961705"/>
                </a:cubicBezTo>
                <a:cubicBezTo>
                  <a:pt x="2158769" y="4963842"/>
                  <a:pt x="2161805" y="4965978"/>
                  <a:pt x="2164729" y="4968003"/>
                </a:cubicBezTo>
                <a:close/>
                <a:moveTo>
                  <a:pt x="2172938" y="4973626"/>
                </a:moveTo>
                <a:cubicBezTo>
                  <a:pt x="2258970" y="5032217"/>
                  <a:pt x="2342077" y="5066742"/>
                  <a:pt x="2406066" y="5066742"/>
                </a:cubicBezTo>
                <a:cubicBezTo>
                  <a:pt x="2485688" y="5066742"/>
                  <a:pt x="2595335" y="5000953"/>
                  <a:pt x="2706895" y="4886244"/>
                </a:cubicBezTo>
                <a:cubicBezTo>
                  <a:pt x="2809908" y="4780420"/>
                  <a:pt x="2897626" y="4649405"/>
                  <a:pt x="2935975" y="4544368"/>
                </a:cubicBezTo>
                <a:cubicBezTo>
                  <a:pt x="3034151" y="4275366"/>
                  <a:pt x="3173826" y="3994217"/>
                  <a:pt x="3321597" y="3696538"/>
                </a:cubicBezTo>
                <a:cubicBezTo>
                  <a:pt x="3331944" y="3675620"/>
                  <a:pt x="3342402" y="3654590"/>
                  <a:pt x="3352861" y="3633560"/>
                </a:cubicBezTo>
                <a:lnTo>
                  <a:pt x="3366469" y="3633560"/>
                </a:lnTo>
                <a:cubicBezTo>
                  <a:pt x="3352074" y="3664149"/>
                  <a:pt x="3337679" y="3694626"/>
                  <a:pt x="3323397" y="3725102"/>
                </a:cubicBezTo>
                <a:cubicBezTo>
                  <a:pt x="3184397" y="4019970"/>
                  <a:pt x="3053157" y="4298532"/>
                  <a:pt x="2955655" y="4565735"/>
                </a:cubicBezTo>
                <a:cubicBezTo>
                  <a:pt x="2878845" y="4776259"/>
                  <a:pt x="2612542" y="5098793"/>
                  <a:pt x="2429458" y="5098793"/>
                </a:cubicBezTo>
                <a:cubicBezTo>
                  <a:pt x="2361083" y="5098793"/>
                  <a:pt x="2272352" y="5059432"/>
                  <a:pt x="2181373" y="4992856"/>
                </a:cubicBezTo>
                <a:cubicBezTo>
                  <a:pt x="2178336" y="4986558"/>
                  <a:pt x="2175637" y="4980035"/>
                  <a:pt x="2172938" y="4973626"/>
                </a:cubicBezTo>
                <a:close/>
                <a:moveTo>
                  <a:pt x="2429233" y="5106552"/>
                </a:moveTo>
                <a:cubicBezTo>
                  <a:pt x="2613779" y="5106552"/>
                  <a:pt x="2882106" y="4781770"/>
                  <a:pt x="2959479" y="4569784"/>
                </a:cubicBezTo>
                <a:cubicBezTo>
                  <a:pt x="3056868" y="4302918"/>
                  <a:pt x="3187996" y="4024581"/>
                  <a:pt x="3326883" y="3729825"/>
                </a:cubicBezTo>
                <a:cubicBezTo>
                  <a:pt x="3341953" y="3697774"/>
                  <a:pt x="3357134" y="3665723"/>
                  <a:pt x="3372204" y="3633560"/>
                </a:cubicBezTo>
                <a:lnTo>
                  <a:pt x="3385924" y="3633560"/>
                </a:lnTo>
                <a:cubicBezTo>
                  <a:pt x="3365681" y="3678881"/>
                  <a:pt x="3345439" y="3724202"/>
                  <a:pt x="3325309" y="3769299"/>
                </a:cubicBezTo>
                <a:cubicBezTo>
                  <a:pt x="3196318" y="4057419"/>
                  <a:pt x="3074524" y="4329459"/>
                  <a:pt x="2979046" y="4591151"/>
                </a:cubicBezTo>
                <a:cubicBezTo>
                  <a:pt x="2900437" y="4806511"/>
                  <a:pt x="2638970" y="5138716"/>
                  <a:pt x="2452624" y="5138716"/>
                </a:cubicBezTo>
                <a:cubicBezTo>
                  <a:pt x="2381775" y="5138716"/>
                  <a:pt x="2289334" y="5096319"/>
                  <a:pt x="2193968" y="5022433"/>
                </a:cubicBezTo>
                <a:cubicBezTo>
                  <a:pt x="2191382" y="5016585"/>
                  <a:pt x="2188908" y="5010737"/>
                  <a:pt x="2186321" y="5004889"/>
                </a:cubicBezTo>
                <a:cubicBezTo>
                  <a:pt x="2275501" y="5068879"/>
                  <a:pt x="2362207" y="5106552"/>
                  <a:pt x="2429233" y="5106552"/>
                </a:cubicBezTo>
                <a:close/>
                <a:moveTo>
                  <a:pt x="3375803" y="3626025"/>
                </a:moveTo>
                <a:cubicBezTo>
                  <a:pt x="3378165" y="3620965"/>
                  <a:pt x="3380526" y="3615904"/>
                  <a:pt x="3383000" y="3610843"/>
                </a:cubicBezTo>
                <a:cubicBezTo>
                  <a:pt x="3387611" y="3610618"/>
                  <a:pt x="3392109" y="3610394"/>
                  <a:pt x="3396383" y="3610281"/>
                </a:cubicBezTo>
                <a:cubicBezTo>
                  <a:pt x="3394021" y="3615567"/>
                  <a:pt x="3391659" y="3620852"/>
                  <a:pt x="3389298" y="3626138"/>
                </a:cubicBezTo>
                <a:lnTo>
                  <a:pt x="3375803" y="3626138"/>
                </a:lnTo>
                <a:close/>
                <a:moveTo>
                  <a:pt x="3386599" y="3602971"/>
                </a:moveTo>
                <a:cubicBezTo>
                  <a:pt x="3388961" y="3597911"/>
                  <a:pt x="3391322" y="3592850"/>
                  <a:pt x="3393684" y="3587789"/>
                </a:cubicBezTo>
                <a:cubicBezTo>
                  <a:pt x="3398182" y="3587339"/>
                  <a:pt x="3402568" y="3587002"/>
                  <a:pt x="3406842" y="3586552"/>
                </a:cubicBezTo>
                <a:cubicBezTo>
                  <a:pt x="3404480" y="3591838"/>
                  <a:pt x="3402118" y="3597011"/>
                  <a:pt x="3399869" y="3602297"/>
                </a:cubicBezTo>
                <a:cubicBezTo>
                  <a:pt x="3395483" y="3602521"/>
                  <a:pt x="3391097" y="3602746"/>
                  <a:pt x="3386599" y="3602971"/>
                </a:cubicBezTo>
                <a:close/>
                <a:moveTo>
                  <a:pt x="3412802" y="3585990"/>
                </a:moveTo>
                <a:cubicBezTo>
                  <a:pt x="3417413" y="3585540"/>
                  <a:pt x="3421798" y="3585090"/>
                  <a:pt x="3426072" y="3584640"/>
                </a:cubicBezTo>
                <a:cubicBezTo>
                  <a:pt x="3423710" y="3590263"/>
                  <a:pt x="3421349" y="3595774"/>
                  <a:pt x="3418987" y="3601397"/>
                </a:cubicBezTo>
                <a:cubicBezTo>
                  <a:pt x="3414601" y="3601622"/>
                  <a:pt x="3410215" y="3601847"/>
                  <a:pt x="3405604" y="3602071"/>
                </a:cubicBezTo>
                <a:cubicBezTo>
                  <a:pt x="3408078" y="3596674"/>
                  <a:pt x="3410440" y="3591388"/>
                  <a:pt x="3412802" y="3585990"/>
                </a:cubicBezTo>
                <a:close/>
                <a:moveTo>
                  <a:pt x="3416401" y="3578118"/>
                </a:moveTo>
                <a:cubicBezTo>
                  <a:pt x="3418762" y="3572832"/>
                  <a:pt x="3421124" y="3567547"/>
                  <a:pt x="3423486" y="3562261"/>
                </a:cubicBezTo>
                <a:cubicBezTo>
                  <a:pt x="3427871" y="3561586"/>
                  <a:pt x="3432257" y="3561024"/>
                  <a:pt x="3436418" y="3560349"/>
                </a:cubicBezTo>
                <a:cubicBezTo>
                  <a:pt x="3434056" y="3565860"/>
                  <a:pt x="3431807" y="3571370"/>
                  <a:pt x="3429446" y="3576881"/>
                </a:cubicBezTo>
                <a:cubicBezTo>
                  <a:pt x="3425172" y="3577218"/>
                  <a:pt x="3420786" y="3577668"/>
                  <a:pt x="3416401" y="3578118"/>
                </a:cubicBezTo>
                <a:close/>
                <a:moveTo>
                  <a:pt x="3442379" y="3559337"/>
                </a:moveTo>
                <a:cubicBezTo>
                  <a:pt x="3446877" y="3558662"/>
                  <a:pt x="3451263" y="3557988"/>
                  <a:pt x="3455536" y="3557200"/>
                </a:cubicBezTo>
                <a:cubicBezTo>
                  <a:pt x="3453175" y="3563048"/>
                  <a:pt x="3450925" y="3568896"/>
                  <a:pt x="3448564" y="3574744"/>
                </a:cubicBezTo>
                <a:cubicBezTo>
                  <a:pt x="3444290" y="3575194"/>
                  <a:pt x="3439905" y="3575644"/>
                  <a:pt x="3435406" y="3576093"/>
                </a:cubicBezTo>
                <a:cubicBezTo>
                  <a:pt x="3437655" y="3570583"/>
                  <a:pt x="3440017" y="3564960"/>
                  <a:pt x="3442379" y="3559337"/>
                </a:cubicBezTo>
                <a:close/>
                <a:moveTo>
                  <a:pt x="3461497" y="3556301"/>
                </a:moveTo>
                <a:cubicBezTo>
                  <a:pt x="3466107" y="3555514"/>
                  <a:pt x="3470494" y="3554726"/>
                  <a:pt x="3474767" y="3553939"/>
                </a:cubicBezTo>
                <a:cubicBezTo>
                  <a:pt x="3472405" y="3560237"/>
                  <a:pt x="3470044" y="3566422"/>
                  <a:pt x="3467682" y="3572720"/>
                </a:cubicBezTo>
                <a:cubicBezTo>
                  <a:pt x="3463409" y="3573282"/>
                  <a:pt x="3458910" y="3573732"/>
                  <a:pt x="3454299" y="3574294"/>
                </a:cubicBezTo>
                <a:cubicBezTo>
                  <a:pt x="3456661" y="3568221"/>
                  <a:pt x="3459135" y="3562261"/>
                  <a:pt x="3461497" y="3556301"/>
                </a:cubicBezTo>
                <a:close/>
                <a:moveTo>
                  <a:pt x="3464758" y="3547979"/>
                </a:moveTo>
                <a:cubicBezTo>
                  <a:pt x="3467120" y="3542018"/>
                  <a:pt x="3469481" y="3535946"/>
                  <a:pt x="3471956" y="3529873"/>
                </a:cubicBezTo>
                <a:cubicBezTo>
                  <a:pt x="3476454" y="3528861"/>
                  <a:pt x="3480727" y="3527849"/>
                  <a:pt x="3485001" y="3526836"/>
                </a:cubicBezTo>
                <a:cubicBezTo>
                  <a:pt x="3482639" y="3533134"/>
                  <a:pt x="3480277" y="3539432"/>
                  <a:pt x="3477916" y="3545730"/>
                </a:cubicBezTo>
                <a:cubicBezTo>
                  <a:pt x="3473530" y="3546517"/>
                  <a:pt x="3469256" y="3547192"/>
                  <a:pt x="3464758" y="3547979"/>
                </a:cubicBezTo>
                <a:close/>
                <a:moveTo>
                  <a:pt x="3475217" y="3521663"/>
                </a:moveTo>
                <a:cubicBezTo>
                  <a:pt x="3477579" y="3515703"/>
                  <a:pt x="3479940" y="3509855"/>
                  <a:pt x="3482189" y="3503895"/>
                </a:cubicBezTo>
                <a:cubicBezTo>
                  <a:pt x="3486575" y="3502657"/>
                  <a:pt x="3490849" y="3501421"/>
                  <a:pt x="3494897" y="3500071"/>
                </a:cubicBezTo>
                <a:cubicBezTo>
                  <a:pt x="3492535" y="3506256"/>
                  <a:pt x="3490286" y="3512441"/>
                  <a:pt x="3487925" y="3518627"/>
                </a:cubicBezTo>
                <a:cubicBezTo>
                  <a:pt x="3483876" y="3519639"/>
                  <a:pt x="3479603" y="3520651"/>
                  <a:pt x="3475217" y="3521663"/>
                </a:cubicBezTo>
                <a:close/>
                <a:moveTo>
                  <a:pt x="3485563" y="3495348"/>
                </a:moveTo>
                <a:cubicBezTo>
                  <a:pt x="3487925" y="3489387"/>
                  <a:pt x="3490286" y="3483427"/>
                  <a:pt x="3492648" y="3477467"/>
                </a:cubicBezTo>
                <a:cubicBezTo>
                  <a:pt x="3496922" y="3476005"/>
                  <a:pt x="3501082" y="3474430"/>
                  <a:pt x="3505019" y="3472968"/>
                </a:cubicBezTo>
                <a:cubicBezTo>
                  <a:pt x="3502657" y="3479154"/>
                  <a:pt x="3500408" y="3485451"/>
                  <a:pt x="3498046" y="3491637"/>
                </a:cubicBezTo>
                <a:cubicBezTo>
                  <a:pt x="3493997" y="3492761"/>
                  <a:pt x="3489949" y="3493998"/>
                  <a:pt x="3485563" y="3495348"/>
                </a:cubicBezTo>
                <a:close/>
                <a:moveTo>
                  <a:pt x="3496134" y="3468470"/>
                </a:moveTo>
                <a:cubicBezTo>
                  <a:pt x="3498383" y="3462622"/>
                  <a:pt x="3500745" y="3456774"/>
                  <a:pt x="3502994" y="3450926"/>
                </a:cubicBezTo>
                <a:cubicBezTo>
                  <a:pt x="3507155" y="3449239"/>
                  <a:pt x="3511204" y="3447440"/>
                  <a:pt x="3515140" y="3445753"/>
                </a:cubicBezTo>
                <a:cubicBezTo>
                  <a:pt x="3512891" y="3451826"/>
                  <a:pt x="3510642" y="3457899"/>
                  <a:pt x="3508392" y="3463971"/>
                </a:cubicBezTo>
                <a:cubicBezTo>
                  <a:pt x="3504456" y="3465433"/>
                  <a:pt x="3500408" y="3467008"/>
                  <a:pt x="3496134" y="3468470"/>
                </a:cubicBezTo>
                <a:close/>
                <a:moveTo>
                  <a:pt x="3506705" y="3441367"/>
                </a:moveTo>
                <a:cubicBezTo>
                  <a:pt x="3508954" y="3435744"/>
                  <a:pt x="3511091" y="3430009"/>
                  <a:pt x="3513340" y="3424386"/>
                </a:cubicBezTo>
                <a:cubicBezTo>
                  <a:pt x="3517389" y="3422474"/>
                  <a:pt x="3521325" y="3420450"/>
                  <a:pt x="3525149" y="3418538"/>
                </a:cubicBezTo>
                <a:cubicBezTo>
                  <a:pt x="3523012" y="3424498"/>
                  <a:pt x="3520763" y="3430346"/>
                  <a:pt x="3518626" y="3436307"/>
                </a:cubicBezTo>
                <a:cubicBezTo>
                  <a:pt x="3514802" y="3437993"/>
                  <a:pt x="3510866" y="3439680"/>
                  <a:pt x="3506705" y="3441367"/>
                </a:cubicBezTo>
                <a:close/>
                <a:moveTo>
                  <a:pt x="3517389" y="3414152"/>
                </a:moveTo>
                <a:cubicBezTo>
                  <a:pt x="3519526" y="3408642"/>
                  <a:pt x="3521662" y="3403131"/>
                  <a:pt x="3523799" y="3397621"/>
                </a:cubicBezTo>
                <a:cubicBezTo>
                  <a:pt x="3527735" y="3395484"/>
                  <a:pt x="3531559" y="3393235"/>
                  <a:pt x="3535270" y="3391098"/>
                </a:cubicBezTo>
                <a:cubicBezTo>
                  <a:pt x="3533133" y="3396833"/>
                  <a:pt x="3531109" y="3402569"/>
                  <a:pt x="3528972" y="3408304"/>
                </a:cubicBezTo>
                <a:cubicBezTo>
                  <a:pt x="3525261" y="3410216"/>
                  <a:pt x="3521325" y="3412240"/>
                  <a:pt x="3517389" y="3414152"/>
                </a:cubicBezTo>
                <a:close/>
                <a:moveTo>
                  <a:pt x="3527735" y="3387499"/>
                </a:moveTo>
                <a:cubicBezTo>
                  <a:pt x="3529872" y="3381876"/>
                  <a:pt x="3532009" y="3376253"/>
                  <a:pt x="3534258" y="3370743"/>
                </a:cubicBezTo>
                <a:cubicBezTo>
                  <a:pt x="3538081" y="3368381"/>
                  <a:pt x="3541793" y="3366020"/>
                  <a:pt x="3545391" y="3363658"/>
                </a:cubicBezTo>
                <a:cubicBezTo>
                  <a:pt x="3543255" y="3369506"/>
                  <a:pt x="3541118" y="3375241"/>
                  <a:pt x="3538981" y="3381089"/>
                </a:cubicBezTo>
                <a:cubicBezTo>
                  <a:pt x="3535382" y="3383113"/>
                  <a:pt x="3531559" y="3385363"/>
                  <a:pt x="3527735" y="3387499"/>
                </a:cubicBezTo>
                <a:close/>
                <a:moveTo>
                  <a:pt x="3552589" y="3358710"/>
                </a:moveTo>
                <a:cubicBezTo>
                  <a:pt x="3556412" y="3356123"/>
                  <a:pt x="3560124" y="3353424"/>
                  <a:pt x="3563610" y="3350837"/>
                </a:cubicBezTo>
                <a:cubicBezTo>
                  <a:pt x="3561473" y="3357023"/>
                  <a:pt x="3559336" y="3363208"/>
                  <a:pt x="3557200" y="3369393"/>
                </a:cubicBezTo>
                <a:cubicBezTo>
                  <a:pt x="3553601" y="3371867"/>
                  <a:pt x="3549890" y="3374229"/>
                  <a:pt x="3545954" y="3376703"/>
                </a:cubicBezTo>
                <a:cubicBezTo>
                  <a:pt x="3548203" y="3370743"/>
                  <a:pt x="3550340" y="3364670"/>
                  <a:pt x="3552589" y="3358710"/>
                </a:cubicBezTo>
                <a:close/>
                <a:moveTo>
                  <a:pt x="3556637" y="3347689"/>
                </a:moveTo>
                <a:cubicBezTo>
                  <a:pt x="3558886" y="3341503"/>
                  <a:pt x="3561136" y="3335318"/>
                  <a:pt x="3563385" y="3329133"/>
                </a:cubicBezTo>
                <a:cubicBezTo>
                  <a:pt x="3567096" y="3326321"/>
                  <a:pt x="3570582" y="3323510"/>
                  <a:pt x="3574068" y="3320698"/>
                </a:cubicBezTo>
                <a:cubicBezTo>
                  <a:pt x="3571932" y="3326996"/>
                  <a:pt x="3569795" y="3333294"/>
                  <a:pt x="3567546" y="3339704"/>
                </a:cubicBezTo>
                <a:cubicBezTo>
                  <a:pt x="3564060" y="3342291"/>
                  <a:pt x="3560348" y="3344990"/>
                  <a:pt x="3556637" y="3347689"/>
                </a:cubicBezTo>
                <a:close/>
                <a:moveTo>
                  <a:pt x="3581491" y="3314288"/>
                </a:moveTo>
                <a:cubicBezTo>
                  <a:pt x="3585652" y="3310577"/>
                  <a:pt x="3589700" y="3306978"/>
                  <a:pt x="3593411" y="3303267"/>
                </a:cubicBezTo>
                <a:cubicBezTo>
                  <a:pt x="3591275" y="3309902"/>
                  <a:pt x="3589138" y="3316425"/>
                  <a:pt x="3587001" y="3323060"/>
                </a:cubicBezTo>
                <a:cubicBezTo>
                  <a:pt x="3583290" y="3326659"/>
                  <a:pt x="3579129" y="3330145"/>
                  <a:pt x="3574856" y="3333744"/>
                </a:cubicBezTo>
                <a:cubicBezTo>
                  <a:pt x="3577105" y="3327333"/>
                  <a:pt x="3579241" y="3320811"/>
                  <a:pt x="3581491" y="3314288"/>
                </a:cubicBezTo>
                <a:close/>
                <a:moveTo>
                  <a:pt x="3601284" y="3295170"/>
                </a:moveTo>
                <a:cubicBezTo>
                  <a:pt x="3605895" y="3290109"/>
                  <a:pt x="3610168" y="3285049"/>
                  <a:pt x="3613879" y="3280101"/>
                </a:cubicBezTo>
                <a:cubicBezTo>
                  <a:pt x="3612080" y="3286173"/>
                  <a:pt x="3610280" y="3292134"/>
                  <a:pt x="3608368" y="3298207"/>
                </a:cubicBezTo>
                <a:cubicBezTo>
                  <a:pt x="3604657" y="3303830"/>
                  <a:pt x="3600159" y="3309565"/>
                  <a:pt x="3594761" y="3315300"/>
                </a:cubicBezTo>
                <a:cubicBezTo>
                  <a:pt x="3597010" y="3308553"/>
                  <a:pt x="3599147" y="3301918"/>
                  <a:pt x="3601284" y="3295170"/>
                </a:cubicBezTo>
                <a:close/>
                <a:moveTo>
                  <a:pt x="3632435" y="3241752"/>
                </a:moveTo>
                <a:cubicBezTo>
                  <a:pt x="3634122" y="3234217"/>
                  <a:pt x="3638395" y="3226345"/>
                  <a:pt x="3644918" y="3218360"/>
                </a:cubicBezTo>
                <a:cubicBezTo>
                  <a:pt x="3642331" y="3227695"/>
                  <a:pt x="3639632" y="3236916"/>
                  <a:pt x="3636933" y="3246250"/>
                </a:cubicBezTo>
                <a:cubicBezTo>
                  <a:pt x="3633110" y="3249961"/>
                  <a:pt x="3629848" y="3253673"/>
                  <a:pt x="3627262" y="3257272"/>
                </a:cubicBezTo>
                <a:cubicBezTo>
                  <a:pt x="3629623" y="3252098"/>
                  <a:pt x="3631310" y="3246925"/>
                  <a:pt x="3632435" y="3241752"/>
                </a:cubicBezTo>
                <a:close/>
                <a:moveTo>
                  <a:pt x="3652453" y="3210151"/>
                </a:moveTo>
                <a:cubicBezTo>
                  <a:pt x="3655264" y="3207227"/>
                  <a:pt x="3658413" y="3204303"/>
                  <a:pt x="3661899" y="3201379"/>
                </a:cubicBezTo>
                <a:cubicBezTo>
                  <a:pt x="3659200" y="3211613"/>
                  <a:pt x="3656389" y="3221959"/>
                  <a:pt x="3653690" y="3232080"/>
                </a:cubicBezTo>
                <a:cubicBezTo>
                  <a:pt x="3650203" y="3234667"/>
                  <a:pt x="3647054" y="3237253"/>
                  <a:pt x="3644018" y="3239840"/>
                </a:cubicBezTo>
                <a:cubicBezTo>
                  <a:pt x="3646830" y="3229944"/>
                  <a:pt x="3649641" y="3220047"/>
                  <a:pt x="3652453" y="3210151"/>
                </a:cubicBezTo>
                <a:close/>
                <a:moveTo>
                  <a:pt x="3668422" y="3195981"/>
                </a:moveTo>
                <a:cubicBezTo>
                  <a:pt x="3671571" y="3193507"/>
                  <a:pt x="3674832" y="3190920"/>
                  <a:pt x="3678318" y="3188446"/>
                </a:cubicBezTo>
                <a:cubicBezTo>
                  <a:pt x="3675619" y="3199243"/>
                  <a:pt x="3672920" y="3209926"/>
                  <a:pt x="3670221" y="3220722"/>
                </a:cubicBezTo>
                <a:cubicBezTo>
                  <a:pt x="3666623" y="3223084"/>
                  <a:pt x="3663249" y="3225333"/>
                  <a:pt x="3659987" y="3227582"/>
                </a:cubicBezTo>
                <a:cubicBezTo>
                  <a:pt x="3662799" y="3217011"/>
                  <a:pt x="3665610" y="3206440"/>
                  <a:pt x="3668422" y="3195981"/>
                </a:cubicBezTo>
                <a:close/>
                <a:moveTo>
                  <a:pt x="3684504" y="3184060"/>
                </a:moveTo>
                <a:cubicBezTo>
                  <a:pt x="3687315" y="3182148"/>
                  <a:pt x="3690239" y="3180124"/>
                  <a:pt x="3693275" y="3178212"/>
                </a:cubicBezTo>
                <a:cubicBezTo>
                  <a:pt x="3690689" y="3189233"/>
                  <a:pt x="3688102" y="3200367"/>
                  <a:pt x="3685403" y="3211388"/>
                </a:cubicBezTo>
                <a:cubicBezTo>
                  <a:pt x="3682254" y="3213187"/>
                  <a:pt x="3679218" y="3215099"/>
                  <a:pt x="3676294" y="3216898"/>
                </a:cubicBezTo>
                <a:cubicBezTo>
                  <a:pt x="3678993" y="3205878"/>
                  <a:pt x="3681692" y="3194969"/>
                  <a:pt x="3684504" y="3184060"/>
                </a:cubicBezTo>
                <a:close/>
                <a:moveTo>
                  <a:pt x="3699123" y="3174389"/>
                </a:moveTo>
                <a:cubicBezTo>
                  <a:pt x="3702047" y="3172589"/>
                  <a:pt x="3705083" y="3170678"/>
                  <a:pt x="3708120" y="3168878"/>
                </a:cubicBezTo>
                <a:cubicBezTo>
                  <a:pt x="3705646" y="3180237"/>
                  <a:pt x="3703059" y="3191595"/>
                  <a:pt x="3700585" y="3202954"/>
                </a:cubicBezTo>
                <a:cubicBezTo>
                  <a:pt x="3697436" y="3204640"/>
                  <a:pt x="3694287" y="3206440"/>
                  <a:pt x="3691251" y="3208127"/>
                </a:cubicBezTo>
                <a:cubicBezTo>
                  <a:pt x="3693837" y="3196881"/>
                  <a:pt x="3696424" y="3185635"/>
                  <a:pt x="3699123" y="3174389"/>
                </a:cubicBezTo>
                <a:close/>
                <a:moveTo>
                  <a:pt x="3713855" y="3165505"/>
                </a:moveTo>
                <a:cubicBezTo>
                  <a:pt x="3716779" y="3163818"/>
                  <a:pt x="3719816" y="3162019"/>
                  <a:pt x="3722964" y="3160331"/>
                </a:cubicBezTo>
                <a:cubicBezTo>
                  <a:pt x="3720603" y="3171915"/>
                  <a:pt x="3718129" y="3183498"/>
                  <a:pt x="3715655" y="3195081"/>
                </a:cubicBezTo>
                <a:cubicBezTo>
                  <a:pt x="3712393" y="3196656"/>
                  <a:pt x="3709244" y="3198343"/>
                  <a:pt x="3706208" y="3199917"/>
                </a:cubicBezTo>
                <a:cubicBezTo>
                  <a:pt x="3708682" y="3188446"/>
                  <a:pt x="3711269" y="3176975"/>
                  <a:pt x="3713855" y="3165505"/>
                </a:cubicBezTo>
                <a:close/>
                <a:moveTo>
                  <a:pt x="3728475" y="3157182"/>
                </a:moveTo>
                <a:cubicBezTo>
                  <a:pt x="3731511" y="3155496"/>
                  <a:pt x="3734548" y="3153921"/>
                  <a:pt x="3737584" y="3152234"/>
                </a:cubicBezTo>
                <a:cubicBezTo>
                  <a:pt x="3735335" y="3164043"/>
                  <a:pt x="3732973" y="3175851"/>
                  <a:pt x="3730724" y="3187659"/>
                </a:cubicBezTo>
                <a:cubicBezTo>
                  <a:pt x="3727463" y="3189233"/>
                  <a:pt x="3724314" y="3190808"/>
                  <a:pt x="3721165" y="3192270"/>
                </a:cubicBezTo>
                <a:cubicBezTo>
                  <a:pt x="3723639" y="3180574"/>
                  <a:pt x="3726001" y="3168878"/>
                  <a:pt x="3728475" y="3157182"/>
                </a:cubicBezTo>
                <a:close/>
                <a:moveTo>
                  <a:pt x="3743095" y="3149311"/>
                </a:moveTo>
                <a:cubicBezTo>
                  <a:pt x="3991517" y="3019082"/>
                  <a:pt x="4575968" y="2867937"/>
                  <a:pt x="4659638" y="2852643"/>
                </a:cubicBezTo>
                <a:cubicBezTo>
                  <a:pt x="4663462" y="2851968"/>
                  <a:pt x="4698099" y="2851518"/>
                  <a:pt x="4703834" y="2851518"/>
                </a:cubicBezTo>
                <a:cubicBezTo>
                  <a:pt x="4749605" y="2851518"/>
                  <a:pt x="5120721" y="2895940"/>
                  <a:pt x="5149848" y="2954418"/>
                </a:cubicBezTo>
                <a:cubicBezTo>
                  <a:pt x="5169641" y="2994117"/>
                  <a:pt x="5295370" y="3037638"/>
                  <a:pt x="5428522" y="3083747"/>
                </a:cubicBezTo>
                <a:cubicBezTo>
                  <a:pt x="5549416" y="3125581"/>
                  <a:pt x="5674470" y="3168878"/>
                  <a:pt x="5683242" y="3200704"/>
                </a:cubicBezTo>
                <a:cubicBezTo>
                  <a:pt x="5704385" y="3277627"/>
                  <a:pt x="5912322" y="3353312"/>
                  <a:pt x="6132292" y="3433383"/>
                </a:cubicBezTo>
                <a:cubicBezTo>
                  <a:pt x="6190321" y="3454525"/>
                  <a:pt x="6248912" y="3475892"/>
                  <a:pt x="6303568" y="3497147"/>
                </a:cubicBezTo>
                <a:cubicBezTo>
                  <a:pt x="6303905" y="3498384"/>
                  <a:pt x="6304243" y="3499734"/>
                  <a:pt x="6304580" y="3500971"/>
                </a:cubicBezTo>
                <a:cubicBezTo>
                  <a:pt x="6250712" y="3482190"/>
                  <a:pt x="6192571" y="3463297"/>
                  <a:pt x="6133417" y="3443954"/>
                </a:cubicBezTo>
                <a:cubicBezTo>
                  <a:pt x="5920981" y="3374679"/>
                  <a:pt x="5701348" y="3303155"/>
                  <a:pt x="5683017" y="3236579"/>
                </a:cubicBezTo>
                <a:cubicBezTo>
                  <a:pt x="5674695" y="3206440"/>
                  <a:pt x="5579442" y="3174839"/>
                  <a:pt x="5423574" y="3126369"/>
                </a:cubicBezTo>
                <a:cubicBezTo>
                  <a:pt x="5295258" y="3086446"/>
                  <a:pt x="5162556" y="3045286"/>
                  <a:pt x="5145462" y="3011098"/>
                </a:cubicBezTo>
                <a:cubicBezTo>
                  <a:pt x="5117235" y="2954531"/>
                  <a:pt x="4729812" y="2914833"/>
                  <a:pt x="4697312" y="2914833"/>
                </a:cubicBezTo>
                <a:cubicBezTo>
                  <a:pt x="4694725" y="2914833"/>
                  <a:pt x="4656939" y="2915170"/>
                  <a:pt x="4652890" y="2915845"/>
                </a:cubicBezTo>
                <a:cubicBezTo>
                  <a:pt x="4588901" y="2927541"/>
                  <a:pt x="3993654" y="3063279"/>
                  <a:pt x="3736010" y="3184848"/>
                </a:cubicBezTo>
                <a:cubicBezTo>
                  <a:pt x="3738372" y="3173152"/>
                  <a:pt x="3740733" y="3161231"/>
                  <a:pt x="3743095" y="3149311"/>
                </a:cubicBezTo>
                <a:close/>
                <a:moveTo>
                  <a:pt x="6393760" y="3626025"/>
                </a:moveTo>
                <a:lnTo>
                  <a:pt x="6393760" y="3626025"/>
                </a:lnTo>
                <a:cubicBezTo>
                  <a:pt x="6393648" y="3625688"/>
                  <a:pt x="6393535" y="3625463"/>
                  <a:pt x="6393423" y="3625126"/>
                </a:cubicBezTo>
                <a:cubicBezTo>
                  <a:pt x="6393535" y="3625351"/>
                  <a:pt x="6393648" y="3625688"/>
                  <a:pt x="6393760" y="3626025"/>
                </a:cubicBezTo>
                <a:close/>
                <a:moveTo>
                  <a:pt x="6403994" y="3640870"/>
                </a:moveTo>
                <a:cubicBezTo>
                  <a:pt x="6412541" y="3666173"/>
                  <a:pt x="6420750" y="3691252"/>
                  <a:pt x="6428623" y="3716218"/>
                </a:cubicBezTo>
                <a:cubicBezTo>
                  <a:pt x="6507457" y="3966103"/>
                  <a:pt x="6660176" y="4267606"/>
                  <a:pt x="6827178" y="4502871"/>
                </a:cubicBezTo>
                <a:cubicBezTo>
                  <a:pt x="7026681" y="4784132"/>
                  <a:pt x="7223822" y="4938988"/>
                  <a:pt x="7382277" y="4938988"/>
                </a:cubicBezTo>
                <a:cubicBezTo>
                  <a:pt x="7616417" y="4938988"/>
                  <a:pt x="7880472" y="4620728"/>
                  <a:pt x="8082786" y="4347340"/>
                </a:cubicBezTo>
                <a:cubicBezTo>
                  <a:pt x="7878335" y="4631749"/>
                  <a:pt x="7618442" y="4964066"/>
                  <a:pt x="7376316" y="4964066"/>
                </a:cubicBezTo>
                <a:cubicBezTo>
                  <a:pt x="7262958" y="4964066"/>
                  <a:pt x="7074813" y="4886807"/>
                  <a:pt x="6822905" y="4518952"/>
                </a:cubicBezTo>
                <a:cubicBezTo>
                  <a:pt x="6661413" y="4283125"/>
                  <a:pt x="6510043" y="3974987"/>
                  <a:pt x="6427948" y="3714981"/>
                </a:cubicBezTo>
                <a:cubicBezTo>
                  <a:pt x="6420188" y="3690352"/>
                  <a:pt x="6412203" y="3665723"/>
                  <a:pt x="6403994" y="3640870"/>
                </a:cubicBezTo>
                <a:lnTo>
                  <a:pt x="6403994" y="3640870"/>
                </a:lnTo>
                <a:close/>
                <a:moveTo>
                  <a:pt x="9376517" y="4299994"/>
                </a:moveTo>
                <a:cubicBezTo>
                  <a:pt x="9501347" y="4599811"/>
                  <a:pt x="9630450" y="4909861"/>
                  <a:pt x="9711533" y="5204504"/>
                </a:cubicBezTo>
                <a:cubicBezTo>
                  <a:pt x="9755280" y="5363634"/>
                  <a:pt x="9866277" y="5574608"/>
                  <a:pt x="9973563" y="5778609"/>
                </a:cubicBezTo>
                <a:cubicBezTo>
                  <a:pt x="10027432" y="5881060"/>
                  <a:pt x="10078263" y="5977774"/>
                  <a:pt x="10121110" y="6068192"/>
                </a:cubicBezTo>
                <a:cubicBezTo>
                  <a:pt x="10174415" y="6180763"/>
                  <a:pt x="10258872" y="6286250"/>
                  <a:pt x="10358849" y="6365422"/>
                </a:cubicBezTo>
                <a:cubicBezTo>
                  <a:pt x="10454777" y="6441332"/>
                  <a:pt x="10556215" y="6484854"/>
                  <a:pt x="10637298" y="6484854"/>
                </a:cubicBezTo>
                <a:cubicBezTo>
                  <a:pt x="10653155" y="6484854"/>
                  <a:pt x="10676884" y="6483392"/>
                  <a:pt x="10691728" y="6480693"/>
                </a:cubicBezTo>
                <a:cubicBezTo>
                  <a:pt x="10993682" y="6425587"/>
                  <a:pt x="11340056" y="5878585"/>
                  <a:pt x="11525051" y="5392424"/>
                </a:cubicBezTo>
                <a:cubicBezTo>
                  <a:pt x="11524827" y="5393323"/>
                  <a:pt x="11524715" y="5394223"/>
                  <a:pt x="11524490" y="5395123"/>
                </a:cubicBezTo>
                <a:cubicBezTo>
                  <a:pt x="11453865" y="5594513"/>
                  <a:pt x="11358387" y="5803125"/>
                  <a:pt x="11252788" y="5984072"/>
                </a:cubicBezTo>
                <a:cubicBezTo>
                  <a:pt x="11060708" y="6313353"/>
                  <a:pt x="10858956" y="6512294"/>
                  <a:pt x="10684644" y="6544119"/>
                </a:cubicBezTo>
                <a:cubicBezTo>
                  <a:pt x="10669687" y="6546819"/>
                  <a:pt x="10646070" y="6548281"/>
                  <a:pt x="10630438" y="6548281"/>
                </a:cubicBezTo>
                <a:cubicBezTo>
                  <a:pt x="10457813" y="6548281"/>
                  <a:pt x="10227384" y="6357999"/>
                  <a:pt x="10116612" y="6124197"/>
                </a:cubicBezTo>
                <a:cubicBezTo>
                  <a:pt x="10077926" y="6042551"/>
                  <a:pt x="10034067" y="5955957"/>
                  <a:pt x="9987508" y="5864191"/>
                </a:cubicBezTo>
                <a:cubicBezTo>
                  <a:pt x="9874824" y="5641971"/>
                  <a:pt x="9758429" y="5412217"/>
                  <a:pt x="9711084" y="5240491"/>
                </a:cubicBezTo>
                <a:cubicBezTo>
                  <a:pt x="9626627" y="4933477"/>
                  <a:pt x="9499210" y="4610832"/>
                  <a:pt x="9375955" y="4298645"/>
                </a:cubicBezTo>
                <a:cubicBezTo>
                  <a:pt x="9376180" y="4299094"/>
                  <a:pt x="9376405" y="4299544"/>
                  <a:pt x="9376517" y="4299994"/>
                </a:cubicBezTo>
                <a:close/>
                <a:moveTo>
                  <a:pt x="13236119" y="3385475"/>
                </a:moveTo>
                <a:cubicBezTo>
                  <a:pt x="13256250" y="3330258"/>
                  <a:pt x="13698552" y="3242764"/>
                  <a:pt x="13757257" y="3242764"/>
                </a:cubicBezTo>
                <a:cubicBezTo>
                  <a:pt x="13773225" y="3242764"/>
                  <a:pt x="13824620" y="3248725"/>
                  <a:pt x="13891645" y="3259183"/>
                </a:cubicBezTo>
                <a:cubicBezTo>
                  <a:pt x="13900417" y="3269867"/>
                  <a:pt x="13909188" y="3280213"/>
                  <a:pt x="13917960" y="3290447"/>
                </a:cubicBezTo>
                <a:cubicBezTo>
                  <a:pt x="13846886" y="3280550"/>
                  <a:pt x="13793468" y="3274927"/>
                  <a:pt x="13781434" y="3274927"/>
                </a:cubicBezTo>
                <a:cubicBezTo>
                  <a:pt x="13741174" y="3274927"/>
                  <a:pt x="13277055" y="3350388"/>
                  <a:pt x="13256475" y="3406955"/>
                </a:cubicBezTo>
                <a:cubicBezTo>
                  <a:pt x="13231509" y="3475217"/>
                  <a:pt x="13003779" y="3550678"/>
                  <a:pt x="12752207" y="3625463"/>
                </a:cubicBezTo>
                <a:cubicBezTo>
                  <a:pt x="12999842" y="3542131"/>
                  <a:pt x="13208004" y="3462510"/>
                  <a:pt x="13236119" y="3385475"/>
                </a:cubicBezTo>
                <a:close/>
                <a:moveTo>
                  <a:pt x="13900753" y="3260645"/>
                </a:moveTo>
                <a:cubicBezTo>
                  <a:pt x="13905590" y="3261432"/>
                  <a:pt x="13910537" y="3262219"/>
                  <a:pt x="13915599" y="3263007"/>
                </a:cubicBezTo>
                <a:cubicBezTo>
                  <a:pt x="13924371" y="3273465"/>
                  <a:pt x="13933254" y="3283699"/>
                  <a:pt x="13942026" y="3293821"/>
                </a:cubicBezTo>
                <a:cubicBezTo>
                  <a:pt x="13937079" y="3293146"/>
                  <a:pt x="13932130" y="3292359"/>
                  <a:pt x="13927295" y="3291684"/>
                </a:cubicBezTo>
                <a:cubicBezTo>
                  <a:pt x="13918410" y="3281675"/>
                  <a:pt x="13909526" y="3271216"/>
                  <a:pt x="13900753" y="3260645"/>
                </a:cubicBezTo>
                <a:close/>
                <a:moveTo>
                  <a:pt x="13924820" y="3264581"/>
                </a:moveTo>
                <a:cubicBezTo>
                  <a:pt x="13929656" y="3265368"/>
                  <a:pt x="13934491" y="3266156"/>
                  <a:pt x="13939440" y="3267055"/>
                </a:cubicBezTo>
                <a:cubicBezTo>
                  <a:pt x="13948212" y="3277402"/>
                  <a:pt x="13957096" y="3287523"/>
                  <a:pt x="13965868" y="3297419"/>
                </a:cubicBezTo>
                <a:cubicBezTo>
                  <a:pt x="13960920" y="3296632"/>
                  <a:pt x="13956084" y="3295957"/>
                  <a:pt x="13951249" y="3295283"/>
                </a:cubicBezTo>
                <a:cubicBezTo>
                  <a:pt x="13942477" y="3285274"/>
                  <a:pt x="13933705" y="3275040"/>
                  <a:pt x="13924820" y="3264581"/>
                </a:cubicBezTo>
                <a:close/>
                <a:moveTo>
                  <a:pt x="13949337" y="3268742"/>
                </a:moveTo>
                <a:cubicBezTo>
                  <a:pt x="13954172" y="3269530"/>
                  <a:pt x="13959008" y="3270429"/>
                  <a:pt x="13963844" y="3271329"/>
                </a:cubicBezTo>
                <a:cubicBezTo>
                  <a:pt x="13972615" y="3281338"/>
                  <a:pt x="13981387" y="3291347"/>
                  <a:pt x="13990384" y="3301243"/>
                </a:cubicBezTo>
                <a:cubicBezTo>
                  <a:pt x="13985548" y="3300456"/>
                  <a:pt x="13980713" y="3299781"/>
                  <a:pt x="13975989" y="3298994"/>
                </a:cubicBezTo>
                <a:cubicBezTo>
                  <a:pt x="13966879" y="3288985"/>
                  <a:pt x="13958109" y="3278864"/>
                  <a:pt x="13949337" y="3268742"/>
                </a:cubicBezTo>
                <a:close/>
                <a:moveTo>
                  <a:pt x="13973403" y="3272903"/>
                </a:moveTo>
                <a:cubicBezTo>
                  <a:pt x="13978125" y="3273803"/>
                  <a:pt x="13982962" y="3274590"/>
                  <a:pt x="13987798" y="3275490"/>
                </a:cubicBezTo>
                <a:cubicBezTo>
                  <a:pt x="13996569" y="3285386"/>
                  <a:pt x="14005341" y="3295170"/>
                  <a:pt x="14014338" y="3304954"/>
                </a:cubicBezTo>
                <a:cubicBezTo>
                  <a:pt x="14009502" y="3304167"/>
                  <a:pt x="14004778" y="3303380"/>
                  <a:pt x="14000056" y="3302705"/>
                </a:cubicBezTo>
                <a:cubicBezTo>
                  <a:pt x="13991058" y="3292921"/>
                  <a:pt x="13982175" y="3282912"/>
                  <a:pt x="13973403" y="3272903"/>
                </a:cubicBezTo>
                <a:close/>
                <a:moveTo>
                  <a:pt x="13997693" y="3277402"/>
                </a:moveTo>
                <a:cubicBezTo>
                  <a:pt x="14002417" y="3278301"/>
                  <a:pt x="14007141" y="3279201"/>
                  <a:pt x="14011976" y="3280101"/>
                </a:cubicBezTo>
                <a:cubicBezTo>
                  <a:pt x="14020748" y="3289772"/>
                  <a:pt x="14029520" y="3299444"/>
                  <a:pt x="14038516" y="3309115"/>
                </a:cubicBezTo>
                <a:cubicBezTo>
                  <a:pt x="14033794" y="3308328"/>
                  <a:pt x="14029070" y="3307541"/>
                  <a:pt x="14024459" y="3306754"/>
                </a:cubicBezTo>
                <a:cubicBezTo>
                  <a:pt x="14015350" y="3296970"/>
                  <a:pt x="14006465" y="3287185"/>
                  <a:pt x="13997693" y="3277402"/>
                </a:cubicBezTo>
                <a:close/>
                <a:moveTo>
                  <a:pt x="14021985" y="3282012"/>
                </a:moveTo>
                <a:cubicBezTo>
                  <a:pt x="14026709" y="3282912"/>
                  <a:pt x="14031320" y="3283812"/>
                  <a:pt x="14036042" y="3284711"/>
                </a:cubicBezTo>
                <a:cubicBezTo>
                  <a:pt x="14044814" y="3294270"/>
                  <a:pt x="14053699" y="3303717"/>
                  <a:pt x="14062582" y="3313163"/>
                </a:cubicBezTo>
                <a:cubicBezTo>
                  <a:pt x="14057860" y="3312377"/>
                  <a:pt x="14053249" y="3311477"/>
                  <a:pt x="14048638" y="3310690"/>
                </a:cubicBezTo>
                <a:cubicBezTo>
                  <a:pt x="14039642" y="3301243"/>
                  <a:pt x="14030757" y="3291684"/>
                  <a:pt x="14021985" y="3282012"/>
                </a:cubicBezTo>
                <a:close/>
                <a:moveTo>
                  <a:pt x="14046276" y="3286736"/>
                </a:moveTo>
                <a:cubicBezTo>
                  <a:pt x="14050888" y="3287635"/>
                  <a:pt x="14055497" y="3288647"/>
                  <a:pt x="14060109" y="3289547"/>
                </a:cubicBezTo>
                <a:cubicBezTo>
                  <a:pt x="14068881" y="3298881"/>
                  <a:pt x="14077766" y="3308216"/>
                  <a:pt x="14086649" y="3317437"/>
                </a:cubicBezTo>
                <a:cubicBezTo>
                  <a:pt x="14082038" y="3316537"/>
                  <a:pt x="14077428" y="3315750"/>
                  <a:pt x="14072817" y="3314963"/>
                </a:cubicBezTo>
                <a:cubicBezTo>
                  <a:pt x="14063932" y="3305629"/>
                  <a:pt x="14055049" y="3296295"/>
                  <a:pt x="14046276" y="3286736"/>
                </a:cubicBezTo>
                <a:close/>
                <a:moveTo>
                  <a:pt x="14070792" y="3291796"/>
                </a:moveTo>
                <a:cubicBezTo>
                  <a:pt x="14075290" y="3292696"/>
                  <a:pt x="14079789" y="3293708"/>
                  <a:pt x="14084400" y="3294608"/>
                </a:cubicBezTo>
                <a:cubicBezTo>
                  <a:pt x="14093172" y="3303830"/>
                  <a:pt x="14102056" y="3312939"/>
                  <a:pt x="14110940" y="3322048"/>
                </a:cubicBezTo>
                <a:cubicBezTo>
                  <a:pt x="14106442" y="3321148"/>
                  <a:pt x="14101943" y="3320361"/>
                  <a:pt x="14097333" y="3319462"/>
                </a:cubicBezTo>
                <a:cubicBezTo>
                  <a:pt x="14088336" y="3310352"/>
                  <a:pt x="14079451" y="3301018"/>
                  <a:pt x="14070792" y="3291796"/>
                </a:cubicBezTo>
                <a:close/>
                <a:moveTo>
                  <a:pt x="14095308" y="3296970"/>
                </a:moveTo>
                <a:cubicBezTo>
                  <a:pt x="14099807" y="3297982"/>
                  <a:pt x="14104193" y="3298881"/>
                  <a:pt x="14108692" y="3299893"/>
                </a:cubicBezTo>
                <a:cubicBezTo>
                  <a:pt x="14117463" y="3308890"/>
                  <a:pt x="14126347" y="3317774"/>
                  <a:pt x="14135232" y="3326771"/>
                </a:cubicBezTo>
                <a:cubicBezTo>
                  <a:pt x="14130846" y="3325871"/>
                  <a:pt x="14126347" y="3324972"/>
                  <a:pt x="14121849" y="3324185"/>
                </a:cubicBezTo>
                <a:cubicBezTo>
                  <a:pt x="14112853" y="3315188"/>
                  <a:pt x="14103968" y="3306079"/>
                  <a:pt x="14095308" y="3296970"/>
                </a:cubicBezTo>
                <a:close/>
                <a:moveTo>
                  <a:pt x="14145915" y="3337455"/>
                </a:moveTo>
                <a:cubicBezTo>
                  <a:pt x="14155136" y="3346452"/>
                  <a:pt x="14164359" y="3355448"/>
                  <a:pt x="14173692" y="3364220"/>
                </a:cubicBezTo>
                <a:cubicBezTo>
                  <a:pt x="14169306" y="3363433"/>
                  <a:pt x="14164809" y="3362646"/>
                  <a:pt x="14160423" y="3361859"/>
                </a:cubicBezTo>
                <a:cubicBezTo>
                  <a:pt x="14150975" y="3352862"/>
                  <a:pt x="14141642" y="3343865"/>
                  <a:pt x="14132421" y="3334643"/>
                </a:cubicBezTo>
                <a:cubicBezTo>
                  <a:pt x="14136918" y="3335655"/>
                  <a:pt x="14141416" y="3336555"/>
                  <a:pt x="14145915" y="3337455"/>
                </a:cubicBezTo>
                <a:close/>
                <a:moveTo>
                  <a:pt x="14183364" y="3373329"/>
                </a:moveTo>
                <a:cubicBezTo>
                  <a:pt x="14193036" y="3382438"/>
                  <a:pt x="14202820" y="3391323"/>
                  <a:pt x="14212717" y="3400207"/>
                </a:cubicBezTo>
                <a:cubicBezTo>
                  <a:pt x="14208331" y="3399533"/>
                  <a:pt x="14203832" y="3398745"/>
                  <a:pt x="14199446" y="3398070"/>
                </a:cubicBezTo>
                <a:cubicBezTo>
                  <a:pt x="14189437" y="3389074"/>
                  <a:pt x="14179540" y="3380077"/>
                  <a:pt x="14169756" y="3370855"/>
                </a:cubicBezTo>
                <a:cubicBezTo>
                  <a:pt x="14174255" y="3371642"/>
                  <a:pt x="14178866" y="3372430"/>
                  <a:pt x="14183364" y="3373329"/>
                </a:cubicBezTo>
                <a:close/>
                <a:moveTo>
                  <a:pt x="14223512" y="3409766"/>
                </a:moveTo>
                <a:cubicBezTo>
                  <a:pt x="14233521" y="3418538"/>
                  <a:pt x="14243530" y="3427197"/>
                  <a:pt x="14253651" y="3435744"/>
                </a:cubicBezTo>
                <a:cubicBezTo>
                  <a:pt x="14249266" y="3435070"/>
                  <a:pt x="14244880" y="3434507"/>
                  <a:pt x="14240494" y="3433832"/>
                </a:cubicBezTo>
                <a:cubicBezTo>
                  <a:pt x="14230260" y="3425173"/>
                  <a:pt x="14220138" y="3416401"/>
                  <a:pt x="14210016" y="3407517"/>
                </a:cubicBezTo>
                <a:cubicBezTo>
                  <a:pt x="14214628" y="3408304"/>
                  <a:pt x="14219126" y="3409092"/>
                  <a:pt x="14223512" y="3409766"/>
                </a:cubicBezTo>
                <a:close/>
                <a:moveTo>
                  <a:pt x="14264784" y="3445078"/>
                </a:moveTo>
                <a:cubicBezTo>
                  <a:pt x="14275581" y="3453963"/>
                  <a:pt x="14286489" y="3462622"/>
                  <a:pt x="14297397" y="3471169"/>
                </a:cubicBezTo>
                <a:cubicBezTo>
                  <a:pt x="14293237" y="3470607"/>
                  <a:pt x="14288963" y="3470157"/>
                  <a:pt x="14284690" y="3469594"/>
                </a:cubicBezTo>
                <a:cubicBezTo>
                  <a:pt x="14273669" y="3461048"/>
                  <a:pt x="14262648" y="3452163"/>
                  <a:pt x="14251740" y="3443167"/>
                </a:cubicBezTo>
                <a:cubicBezTo>
                  <a:pt x="14256013" y="3443729"/>
                  <a:pt x="14260399" y="3444404"/>
                  <a:pt x="14264784" y="3445078"/>
                </a:cubicBezTo>
                <a:close/>
                <a:moveTo>
                  <a:pt x="14277492" y="3446878"/>
                </a:moveTo>
                <a:cubicBezTo>
                  <a:pt x="14281878" y="3447553"/>
                  <a:pt x="14286152" y="3448227"/>
                  <a:pt x="14290425" y="3448902"/>
                </a:cubicBezTo>
                <a:cubicBezTo>
                  <a:pt x="14301109" y="3457562"/>
                  <a:pt x="14311905" y="3466108"/>
                  <a:pt x="14322813" y="3474318"/>
                </a:cubicBezTo>
                <a:cubicBezTo>
                  <a:pt x="14318652" y="3473756"/>
                  <a:pt x="14314491" y="3473193"/>
                  <a:pt x="14310218" y="3472631"/>
                </a:cubicBezTo>
                <a:cubicBezTo>
                  <a:pt x="14299310" y="3464421"/>
                  <a:pt x="14288402" y="3455762"/>
                  <a:pt x="14277492" y="3446878"/>
                </a:cubicBezTo>
                <a:close/>
                <a:moveTo>
                  <a:pt x="14303696" y="3451039"/>
                </a:moveTo>
                <a:cubicBezTo>
                  <a:pt x="14308082" y="3451713"/>
                  <a:pt x="14312355" y="3452388"/>
                  <a:pt x="14316516" y="3453175"/>
                </a:cubicBezTo>
                <a:cubicBezTo>
                  <a:pt x="14327199" y="3461610"/>
                  <a:pt x="14337883" y="3469932"/>
                  <a:pt x="14348680" y="3478029"/>
                </a:cubicBezTo>
                <a:cubicBezTo>
                  <a:pt x="14344519" y="3477467"/>
                  <a:pt x="14340358" y="3476905"/>
                  <a:pt x="14336084" y="3476229"/>
                </a:cubicBezTo>
                <a:cubicBezTo>
                  <a:pt x="14325287" y="3468020"/>
                  <a:pt x="14314491" y="3459586"/>
                  <a:pt x="14303696" y="3451039"/>
                </a:cubicBezTo>
                <a:close/>
                <a:moveTo>
                  <a:pt x="14330349" y="3455425"/>
                </a:moveTo>
                <a:cubicBezTo>
                  <a:pt x="14334510" y="3456212"/>
                  <a:pt x="14338671" y="3456887"/>
                  <a:pt x="14342831" y="3457674"/>
                </a:cubicBezTo>
                <a:cubicBezTo>
                  <a:pt x="14353740" y="3466108"/>
                  <a:pt x="14364312" y="3474093"/>
                  <a:pt x="14374882" y="3481852"/>
                </a:cubicBezTo>
                <a:cubicBezTo>
                  <a:pt x="14370834" y="3481178"/>
                  <a:pt x="14366785" y="3480616"/>
                  <a:pt x="14362624" y="3479941"/>
                </a:cubicBezTo>
                <a:cubicBezTo>
                  <a:pt x="14351716" y="3472069"/>
                  <a:pt x="14341032" y="3463859"/>
                  <a:pt x="14330349" y="3455425"/>
                </a:cubicBezTo>
                <a:close/>
                <a:moveTo>
                  <a:pt x="14357563" y="3460485"/>
                </a:moveTo>
                <a:cubicBezTo>
                  <a:pt x="14361836" y="3461273"/>
                  <a:pt x="14365997" y="3462172"/>
                  <a:pt x="14370160" y="3462959"/>
                </a:cubicBezTo>
                <a:cubicBezTo>
                  <a:pt x="14380955" y="3471169"/>
                  <a:pt x="14391526" y="3478929"/>
                  <a:pt x="14401873" y="3486463"/>
                </a:cubicBezTo>
                <a:cubicBezTo>
                  <a:pt x="14397824" y="3485789"/>
                  <a:pt x="14393776" y="3485002"/>
                  <a:pt x="14389502" y="3484327"/>
                </a:cubicBezTo>
                <a:cubicBezTo>
                  <a:pt x="14378930" y="3476567"/>
                  <a:pt x="14368247" y="3468582"/>
                  <a:pt x="14357563" y="3460485"/>
                </a:cubicBezTo>
                <a:close/>
                <a:moveTo>
                  <a:pt x="14385903" y="3466108"/>
                </a:moveTo>
                <a:cubicBezTo>
                  <a:pt x="14390289" y="3467008"/>
                  <a:pt x="14394675" y="3468020"/>
                  <a:pt x="14398836" y="3469032"/>
                </a:cubicBezTo>
                <a:cubicBezTo>
                  <a:pt x="14409520" y="3477017"/>
                  <a:pt x="14419978" y="3484439"/>
                  <a:pt x="14430325" y="3491749"/>
                </a:cubicBezTo>
                <a:cubicBezTo>
                  <a:pt x="14426277" y="3490849"/>
                  <a:pt x="14422003" y="3490062"/>
                  <a:pt x="14417730" y="3489275"/>
                </a:cubicBezTo>
                <a:cubicBezTo>
                  <a:pt x="14407045" y="3481740"/>
                  <a:pt x="14396475" y="3473981"/>
                  <a:pt x="14385903" y="3466108"/>
                </a:cubicBezTo>
                <a:close/>
                <a:moveTo>
                  <a:pt x="14416155" y="3473193"/>
                </a:moveTo>
                <a:cubicBezTo>
                  <a:pt x="14421215" y="3474430"/>
                  <a:pt x="14425939" y="3475780"/>
                  <a:pt x="14430325" y="3477129"/>
                </a:cubicBezTo>
                <a:cubicBezTo>
                  <a:pt x="14441008" y="3484777"/>
                  <a:pt x="14451355" y="3492086"/>
                  <a:pt x="14461588" y="3499059"/>
                </a:cubicBezTo>
                <a:cubicBezTo>
                  <a:pt x="14457316" y="3497934"/>
                  <a:pt x="14452704" y="3496697"/>
                  <a:pt x="14447868" y="3495573"/>
                </a:cubicBezTo>
                <a:cubicBezTo>
                  <a:pt x="14437298" y="3488375"/>
                  <a:pt x="14426726" y="3480840"/>
                  <a:pt x="14416155" y="3473193"/>
                </a:cubicBezTo>
                <a:close/>
                <a:moveTo>
                  <a:pt x="14478569" y="3502095"/>
                </a:moveTo>
                <a:cubicBezTo>
                  <a:pt x="14480144" y="3502320"/>
                  <a:pt x="14483856" y="3502883"/>
                  <a:pt x="14489366" y="3503782"/>
                </a:cubicBezTo>
                <a:cubicBezTo>
                  <a:pt x="14497238" y="3508955"/>
                  <a:pt x="14504998" y="3514016"/>
                  <a:pt x="14512532" y="3518964"/>
                </a:cubicBezTo>
                <a:cubicBezTo>
                  <a:pt x="14507585" y="3518290"/>
                  <a:pt x="14504210" y="3517952"/>
                  <a:pt x="14502636" y="3517727"/>
                </a:cubicBezTo>
                <a:cubicBezTo>
                  <a:pt x="14500162" y="3514016"/>
                  <a:pt x="14494314" y="3510417"/>
                  <a:pt x="14485542" y="3506818"/>
                </a:cubicBezTo>
                <a:cubicBezTo>
                  <a:pt x="14483180" y="3505244"/>
                  <a:pt x="14480932" y="3503670"/>
                  <a:pt x="14478569" y="3502095"/>
                </a:cubicBezTo>
                <a:close/>
                <a:moveTo>
                  <a:pt x="14527714" y="3528523"/>
                </a:moveTo>
                <a:cubicBezTo>
                  <a:pt x="14536148" y="3533696"/>
                  <a:pt x="14544359" y="3538645"/>
                  <a:pt x="14552456" y="3543480"/>
                </a:cubicBezTo>
                <a:cubicBezTo>
                  <a:pt x="14549081" y="3543143"/>
                  <a:pt x="14546045" y="3542806"/>
                  <a:pt x="14543233" y="3542581"/>
                </a:cubicBezTo>
                <a:cubicBezTo>
                  <a:pt x="14534686" y="3537633"/>
                  <a:pt x="14526141" y="3532572"/>
                  <a:pt x="14517706" y="3527286"/>
                </a:cubicBezTo>
                <a:cubicBezTo>
                  <a:pt x="14520629" y="3527623"/>
                  <a:pt x="14524003" y="3527961"/>
                  <a:pt x="14527714" y="3528523"/>
                </a:cubicBezTo>
                <a:close/>
                <a:moveTo>
                  <a:pt x="14544695" y="3530660"/>
                </a:moveTo>
                <a:cubicBezTo>
                  <a:pt x="14547732" y="3530997"/>
                  <a:pt x="14550881" y="3531447"/>
                  <a:pt x="14554143" y="3531897"/>
                </a:cubicBezTo>
                <a:cubicBezTo>
                  <a:pt x="14562240" y="3536845"/>
                  <a:pt x="14570224" y="3541569"/>
                  <a:pt x="14578097" y="3546067"/>
                </a:cubicBezTo>
                <a:cubicBezTo>
                  <a:pt x="14575060" y="3545730"/>
                  <a:pt x="14572136" y="3545504"/>
                  <a:pt x="14569212" y="3545167"/>
                </a:cubicBezTo>
                <a:cubicBezTo>
                  <a:pt x="14561115" y="3540444"/>
                  <a:pt x="14552906" y="3535608"/>
                  <a:pt x="14544695" y="3530660"/>
                </a:cubicBezTo>
                <a:close/>
                <a:moveTo>
                  <a:pt x="14571461" y="3534034"/>
                </a:moveTo>
                <a:cubicBezTo>
                  <a:pt x="14574385" y="3534371"/>
                  <a:pt x="14577421" y="3534821"/>
                  <a:pt x="14580571" y="3535158"/>
                </a:cubicBezTo>
                <a:cubicBezTo>
                  <a:pt x="14588442" y="3539769"/>
                  <a:pt x="14596090" y="3544268"/>
                  <a:pt x="14603736" y="3548541"/>
                </a:cubicBezTo>
                <a:cubicBezTo>
                  <a:pt x="14600812" y="3548204"/>
                  <a:pt x="14598001" y="3547979"/>
                  <a:pt x="14595302" y="3547754"/>
                </a:cubicBezTo>
                <a:cubicBezTo>
                  <a:pt x="14587430" y="3543255"/>
                  <a:pt x="14579446" y="3538645"/>
                  <a:pt x="14571461" y="3534034"/>
                </a:cubicBezTo>
                <a:close/>
                <a:moveTo>
                  <a:pt x="14598339" y="3537407"/>
                </a:moveTo>
                <a:cubicBezTo>
                  <a:pt x="14601263" y="3537745"/>
                  <a:pt x="14604299" y="3538195"/>
                  <a:pt x="14607336" y="3538532"/>
                </a:cubicBezTo>
                <a:cubicBezTo>
                  <a:pt x="14614759" y="3542806"/>
                  <a:pt x="14622067" y="3547079"/>
                  <a:pt x="14629490" y="3551127"/>
                </a:cubicBezTo>
                <a:cubicBezTo>
                  <a:pt x="14626679" y="3550903"/>
                  <a:pt x="14623980" y="3550565"/>
                  <a:pt x="14621281" y="3550340"/>
                </a:cubicBezTo>
                <a:cubicBezTo>
                  <a:pt x="14613633" y="3546067"/>
                  <a:pt x="14605986" y="3541793"/>
                  <a:pt x="14598339" y="3537407"/>
                </a:cubicBezTo>
                <a:close/>
                <a:moveTo>
                  <a:pt x="14625217" y="3540781"/>
                </a:moveTo>
                <a:cubicBezTo>
                  <a:pt x="14628028" y="3541119"/>
                  <a:pt x="14630839" y="3541456"/>
                  <a:pt x="14633764" y="3541906"/>
                </a:cubicBezTo>
                <a:cubicBezTo>
                  <a:pt x="14640849" y="3545954"/>
                  <a:pt x="14647934" y="3549891"/>
                  <a:pt x="14655019" y="3553714"/>
                </a:cubicBezTo>
                <a:cubicBezTo>
                  <a:pt x="14652432" y="3553489"/>
                  <a:pt x="14649846" y="3553152"/>
                  <a:pt x="14647258" y="3552927"/>
                </a:cubicBezTo>
                <a:cubicBezTo>
                  <a:pt x="14639949" y="3548991"/>
                  <a:pt x="14632639" y="3544830"/>
                  <a:pt x="14625217" y="3540781"/>
                </a:cubicBezTo>
                <a:close/>
                <a:moveTo>
                  <a:pt x="14652207" y="3544155"/>
                </a:moveTo>
                <a:cubicBezTo>
                  <a:pt x="14654906" y="3544492"/>
                  <a:pt x="14657492" y="3544830"/>
                  <a:pt x="14660191" y="3545167"/>
                </a:cubicBezTo>
                <a:cubicBezTo>
                  <a:pt x="14667051" y="3548991"/>
                  <a:pt x="14673800" y="3552589"/>
                  <a:pt x="14680547" y="3556188"/>
                </a:cubicBezTo>
                <a:cubicBezTo>
                  <a:pt x="14678072" y="3555963"/>
                  <a:pt x="14675711" y="3555738"/>
                  <a:pt x="14673237" y="3555514"/>
                </a:cubicBezTo>
                <a:cubicBezTo>
                  <a:pt x="14666264" y="3551802"/>
                  <a:pt x="14659179" y="3547979"/>
                  <a:pt x="14652207" y="3544155"/>
                </a:cubicBezTo>
                <a:close/>
                <a:moveTo>
                  <a:pt x="14679085" y="3547529"/>
                </a:moveTo>
                <a:cubicBezTo>
                  <a:pt x="14681559" y="3547866"/>
                  <a:pt x="14684033" y="3548204"/>
                  <a:pt x="14686619" y="3548429"/>
                </a:cubicBezTo>
                <a:cubicBezTo>
                  <a:pt x="14693142" y="3551915"/>
                  <a:pt x="14699552" y="3555401"/>
                  <a:pt x="14705963" y="3558662"/>
                </a:cubicBezTo>
                <a:cubicBezTo>
                  <a:pt x="14703713" y="3558438"/>
                  <a:pt x="14701464" y="3558212"/>
                  <a:pt x="14699214" y="3557988"/>
                </a:cubicBezTo>
                <a:cubicBezTo>
                  <a:pt x="14692580" y="3554614"/>
                  <a:pt x="14685832" y="3551127"/>
                  <a:pt x="14679085" y="3547529"/>
                </a:cubicBezTo>
                <a:close/>
                <a:moveTo>
                  <a:pt x="14706187" y="3550903"/>
                </a:moveTo>
                <a:cubicBezTo>
                  <a:pt x="14708437" y="3551240"/>
                  <a:pt x="14710798" y="3551465"/>
                  <a:pt x="14713048" y="3551802"/>
                </a:cubicBezTo>
                <a:cubicBezTo>
                  <a:pt x="14719232" y="3555064"/>
                  <a:pt x="14725306" y="3558212"/>
                  <a:pt x="14731490" y="3561361"/>
                </a:cubicBezTo>
                <a:cubicBezTo>
                  <a:pt x="14729467" y="3561136"/>
                  <a:pt x="14727329" y="3560912"/>
                  <a:pt x="14725306" y="3560799"/>
                </a:cubicBezTo>
                <a:cubicBezTo>
                  <a:pt x="14718895" y="3557425"/>
                  <a:pt x="14712598" y="3554164"/>
                  <a:pt x="14706187" y="3550903"/>
                </a:cubicBezTo>
                <a:close/>
                <a:moveTo>
                  <a:pt x="14733177" y="3554276"/>
                </a:moveTo>
                <a:cubicBezTo>
                  <a:pt x="14735202" y="3554501"/>
                  <a:pt x="14737338" y="3554839"/>
                  <a:pt x="14739476" y="3555064"/>
                </a:cubicBezTo>
                <a:cubicBezTo>
                  <a:pt x="14745324" y="3557988"/>
                  <a:pt x="14751059" y="3560912"/>
                  <a:pt x="14756793" y="3563835"/>
                </a:cubicBezTo>
                <a:cubicBezTo>
                  <a:pt x="14754995" y="3563611"/>
                  <a:pt x="14753083" y="3563498"/>
                  <a:pt x="14751283" y="3563273"/>
                </a:cubicBezTo>
                <a:cubicBezTo>
                  <a:pt x="14745324" y="3560237"/>
                  <a:pt x="14739250" y="3557313"/>
                  <a:pt x="14733177" y="3554276"/>
                </a:cubicBezTo>
                <a:close/>
                <a:moveTo>
                  <a:pt x="14760393" y="3557650"/>
                </a:moveTo>
                <a:cubicBezTo>
                  <a:pt x="14762193" y="3557875"/>
                  <a:pt x="14764103" y="3558100"/>
                  <a:pt x="14765903" y="3558325"/>
                </a:cubicBezTo>
                <a:cubicBezTo>
                  <a:pt x="14771301" y="3561024"/>
                  <a:pt x="14776811" y="3563723"/>
                  <a:pt x="14782209" y="3566309"/>
                </a:cubicBezTo>
                <a:cubicBezTo>
                  <a:pt x="14780523" y="3566197"/>
                  <a:pt x="14778949" y="3565972"/>
                  <a:pt x="14777374" y="3565860"/>
                </a:cubicBezTo>
                <a:cubicBezTo>
                  <a:pt x="14771639" y="3563048"/>
                  <a:pt x="14766016" y="3560349"/>
                  <a:pt x="14760393" y="3557650"/>
                </a:cubicBezTo>
                <a:close/>
                <a:moveTo>
                  <a:pt x="14787608" y="3561024"/>
                </a:moveTo>
                <a:cubicBezTo>
                  <a:pt x="14789182" y="3561249"/>
                  <a:pt x="14790756" y="3561361"/>
                  <a:pt x="14792331" y="3561586"/>
                </a:cubicBezTo>
                <a:cubicBezTo>
                  <a:pt x="14797392" y="3564061"/>
                  <a:pt x="14802452" y="3566422"/>
                  <a:pt x="14807400" y="3568784"/>
                </a:cubicBezTo>
                <a:cubicBezTo>
                  <a:pt x="14806051" y="3568671"/>
                  <a:pt x="14804589" y="3568559"/>
                  <a:pt x="14803239" y="3568334"/>
                </a:cubicBezTo>
                <a:cubicBezTo>
                  <a:pt x="14798066" y="3565972"/>
                  <a:pt x="14792894" y="3563498"/>
                  <a:pt x="14787608" y="3561024"/>
                </a:cubicBezTo>
                <a:close/>
                <a:moveTo>
                  <a:pt x="14814935" y="3564398"/>
                </a:moveTo>
                <a:cubicBezTo>
                  <a:pt x="14816172" y="3564510"/>
                  <a:pt x="14817409" y="3564735"/>
                  <a:pt x="14818759" y="3564847"/>
                </a:cubicBezTo>
                <a:cubicBezTo>
                  <a:pt x="14823370" y="3566984"/>
                  <a:pt x="14828094" y="3569121"/>
                  <a:pt x="14832592" y="3571258"/>
                </a:cubicBezTo>
                <a:cubicBezTo>
                  <a:pt x="14831466" y="3571145"/>
                  <a:pt x="14830342" y="3571033"/>
                  <a:pt x="14829218" y="3570920"/>
                </a:cubicBezTo>
                <a:cubicBezTo>
                  <a:pt x="14824607" y="3568784"/>
                  <a:pt x="14819772" y="3566647"/>
                  <a:pt x="14814935" y="3564398"/>
                </a:cubicBezTo>
                <a:close/>
                <a:moveTo>
                  <a:pt x="14842489" y="3567772"/>
                </a:moveTo>
                <a:cubicBezTo>
                  <a:pt x="14843388" y="3567884"/>
                  <a:pt x="14844287" y="3567996"/>
                  <a:pt x="14845300" y="3568109"/>
                </a:cubicBezTo>
                <a:cubicBezTo>
                  <a:pt x="14849461" y="3570021"/>
                  <a:pt x="14853735" y="3571820"/>
                  <a:pt x="14857895" y="3573732"/>
                </a:cubicBezTo>
                <a:cubicBezTo>
                  <a:pt x="14857108" y="3573619"/>
                  <a:pt x="14856321" y="3573619"/>
                  <a:pt x="14855420" y="3573507"/>
                </a:cubicBezTo>
                <a:cubicBezTo>
                  <a:pt x="14851034" y="3571595"/>
                  <a:pt x="14846761" y="3569683"/>
                  <a:pt x="14842489" y="3567772"/>
                </a:cubicBezTo>
                <a:close/>
                <a:moveTo>
                  <a:pt x="14880836" y="3583628"/>
                </a:moveTo>
                <a:cubicBezTo>
                  <a:pt x="14885560" y="3585653"/>
                  <a:pt x="14890171" y="3587564"/>
                  <a:pt x="14894781" y="3589364"/>
                </a:cubicBezTo>
                <a:cubicBezTo>
                  <a:pt x="14894332" y="3589364"/>
                  <a:pt x="14893769" y="3589251"/>
                  <a:pt x="14893319" y="3589251"/>
                </a:cubicBezTo>
                <a:cubicBezTo>
                  <a:pt x="14888484" y="3587339"/>
                  <a:pt x="14883648" y="3585428"/>
                  <a:pt x="14878813" y="3583404"/>
                </a:cubicBezTo>
                <a:cubicBezTo>
                  <a:pt x="14879487" y="3583516"/>
                  <a:pt x="14880162" y="3583516"/>
                  <a:pt x="14880836" y="3583628"/>
                </a:cubicBezTo>
                <a:close/>
                <a:moveTo>
                  <a:pt x="13732965" y="2788878"/>
                </a:moveTo>
                <a:cubicBezTo>
                  <a:pt x="13731953" y="2788316"/>
                  <a:pt x="13731053" y="2787866"/>
                  <a:pt x="13730041" y="2787416"/>
                </a:cubicBezTo>
                <a:cubicBezTo>
                  <a:pt x="13724305" y="2779207"/>
                  <a:pt x="13719020" y="2771672"/>
                  <a:pt x="13714071" y="2764587"/>
                </a:cubicBezTo>
                <a:cubicBezTo>
                  <a:pt x="13714859" y="2765037"/>
                  <a:pt x="13715758" y="2765487"/>
                  <a:pt x="13716545" y="2765937"/>
                </a:cubicBezTo>
                <a:cubicBezTo>
                  <a:pt x="13721381" y="2772572"/>
                  <a:pt x="13726779" y="2780331"/>
                  <a:pt x="13732965" y="2788878"/>
                </a:cubicBezTo>
                <a:close/>
                <a:moveTo>
                  <a:pt x="13693492" y="2744682"/>
                </a:moveTo>
                <a:cubicBezTo>
                  <a:pt x="13692367" y="2744007"/>
                  <a:pt x="13691130" y="2743445"/>
                  <a:pt x="13690005" y="2742770"/>
                </a:cubicBezTo>
                <a:cubicBezTo>
                  <a:pt x="13684158" y="2733998"/>
                  <a:pt x="13678984" y="2726239"/>
                  <a:pt x="13674485" y="2719266"/>
                </a:cubicBezTo>
                <a:cubicBezTo>
                  <a:pt x="13675498" y="2719828"/>
                  <a:pt x="13676623" y="2720503"/>
                  <a:pt x="13677635" y="2721066"/>
                </a:cubicBezTo>
                <a:cubicBezTo>
                  <a:pt x="13681121" y="2726351"/>
                  <a:pt x="13686407" y="2734336"/>
                  <a:pt x="13693492" y="2744682"/>
                </a:cubicBezTo>
                <a:close/>
                <a:moveTo>
                  <a:pt x="13666501" y="2707120"/>
                </a:moveTo>
                <a:cubicBezTo>
                  <a:pt x="13658630" y="2694862"/>
                  <a:pt x="13653906" y="2687440"/>
                  <a:pt x="13652894" y="2685866"/>
                </a:cubicBezTo>
                <a:cubicBezTo>
                  <a:pt x="13652781" y="2685528"/>
                  <a:pt x="13652556" y="2685078"/>
                  <a:pt x="13652444" y="2684741"/>
                </a:cubicBezTo>
                <a:cubicBezTo>
                  <a:pt x="13656380" y="2687103"/>
                  <a:pt x="13660315" y="2689464"/>
                  <a:pt x="13664365" y="2691938"/>
                </a:cubicBezTo>
                <a:cubicBezTo>
                  <a:pt x="13666726" y="2697899"/>
                  <a:pt x="13669088" y="2703859"/>
                  <a:pt x="13671338" y="2709932"/>
                </a:cubicBezTo>
                <a:cubicBezTo>
                  <a:pt x="13669763" y="2708920"/>
                  <a:pt x="13668076" y="2708020"/>
                  <a:pt x="13666501" y="2707120"/>
                </a:cubicBezTo>
                <a:close/>
                <a:moveTo>
                  <a:pt x="13648395" y="2674170"/>
                </a:moveTo>
                <a:cubicBezTo>
                  <a:pt x="13646258" y="2668659"/>
                  <a:pt x="13644122" y="2663149"/>
                  <a:pt x="13641873" y="2657638"/>
                </a:cubicBezTo>
                <a:cubicBezTo>
                  <a:pt x="13645696" y="2660112"/>
                  <a:pt x="13649520" y="2662587"/>
                  <a:pt x="13653343" y="2665061"/>
                </a:cubicBezTo>
                <a:cubicBezTo>
                  <a:pt x="13655593" y="2670346"/>
                  <a:pt x="13657842" y="2675744"/>
                  <a:pt x="13659979" y="2681030"/>
                </a:cubicBezTo>
                <a:cubicBezTo>
                  <a:pt x="13656154" y="2678668"/>
                  <a:pt x="13652219" y="2676419"/>
                  <a:pt x="13648395" y="2674170"/>
                </a:cubicBezTo>
                <a:close/>
                <a:moveTo>
                  <a:pt x="13641198" y="2669896"/>
                </a:moveTo>
                <a:cubicBezTo>
                  <a:pt x="13637375" y="2667647"/>
                  <a:pt x="13633439" y="2665398"/>
                  <a:pt x="13629614" y="2663261"/>
                </a:cubicBezTo>
                <a:cubicBezTo>
                  <a:pt x="13629502" y="2663149"/>
                  <a:pt x="13629389" y="2662811"/>
                  <a:pt x="13629278" y="2662699"/>
                </a:cubicBezTo>
                <a:cubicBezTo>
                  <a:pt x="13627140" y="2656964"/>
                  <a:pt x="13624892" y="2651228"/>
                  <a:pt x="13622642" y="2645493"/>
                </a:cubicBezTo>
                <a:cubicBezTo>
                  <a:pt x="13626578" y="2647854"/>
                  <a:pt x="13630402" y="2650329"/>
                  <a:pt x="13634225" y="2652803"/>
                </a:cubicBezTo>
                <a:cubicBezTo>
                  <a:pt x="13636587" y="2658426"/>
                  <a:pt x="13638949" y="2664161"/>
                  <a:pt x="13641198" y="2669896"/>
                </a:cubicBezTo>
                <a:close/>
                <a:moveTo>
                  <a:pt x="13622417" y="2659100"/>
                </a:moveTo>
                <a:cubicBezTo>
                  <a:pt x="13619830" y="2657638"/>
                  <a:pt x="13617244" y="2656289"/>
                  <a:pt x="13614770" y="2654827"/>
                </a:cubicBezTo>
                <a:cubicBezTo>
                  <a:pt x="13609598" y="2646168"/>
                  <a:pt x="13606448" y="2640770"/>
                  <a:pt x="13605773" y="2639533"/>
                </a:cubicBezTo>
                <a:cubicBezTo>
                  <a:pt x="13605099" y="2637621"/>
                  <a:pt x="13604311" y="2635709"/>
                  <a:pt x="13603524" y="2633797"/>
                </a:cubicBezTo>
                <a:cubicBezTo>
                  <a:pt x="13607460" y="2636159"/>
                  <a:pt x="13611396" y="2638520"/>
                  <a:pt x="13615444" y="2640994"/>
                </a:cubicBezTo>
                <a:cubicBezTo>
                  <a:pt x="13617694" y="2647067"/>
                  <a:pt x="13620055" y="2653028"/>
                  <a:pt x="13622417" y="2659100"/>
                </a:cubicBezTo>
                <a:close/>
                <a:moveTo>
                  <a:pt x="13599138" y="2622888"/>
                </a:moveTo>
                <a:cubicBezTo>
                  <a:pt x="13596777" y="2616816"/>
                  <a:pt x="13594414" y="2610743"/>
                  <a:pt x="13591941" y="2604670"/>
                </a:cubicBezTo>
                <a:cubicBezTo>
                  <a:pt x="13595764" y="2607032"/>
                  <a:pt x="13599588" y="2609506"/>
                  <a:pt x="13603299" y="2611980"/>
                </a:cubicBezTo>
                <a:cubicBezTo>
                  <a:pt x="13605773" y="2617940"/>
                  <a:pt x="13608248" y="2623901"/>
                  <a:pt x="13610722" y="2629861"/>
                </a:cubicBezTo>
                <a:cubicBezTo>
                  <a:pt x="13606897" y="2627499"/>
                  <a:pt x="13603074" y="2625138"/>
                  <a:pt x="13599138" y="2622888"/>
                </a:cubicBezTo>
                <a:close/>
                <a:moveTo>
                  <a:pt x="13592053" y="2618727"/>
                </a:moveTo>
                <a:cubicBezTo>
                  <a:pt x="13588117" y="2616478"/>
                  <a:pt x="13584294" y="2614342"/>
                  <a:pt x="13580470" y="2612092"/>
                </a:cubicBezTo>
                <a:cubicBezTo>
                  <a:pt x="13577996" y="2605570"/>
                  <a:pt x="13575409" y="2599159"/>
                  <a:pt x="13572936" y="2592637"/>
                </a:cubicBezTo>
                <a:cubicBezTo>
                  <a:pt x="13576759" y="2594999"/>
                  <a:pt x="13580582" y="2597360"/>
                  <a:pt x="13584518" y="2599722"/>
                </a:cubicBezTo>
                <a:cubicBezTo>
                  <a:pt x="13586993" y="2606132"/>
                  <a:pt x="13589467" y="2612430"/>
                  <a:pt x="13592053" y="2618727"/>
                </a:cubicBezTo>
                <a:close/>
                <a:moveTo>
                  <a:pt x="13568887" y="2582516"/>
                </a:moveTo>
                <a:cubicBezTo>
                  <a:pt x="13566412" y="2576218"/>
                  <a:pt x="13563826" y="2570033"/>
                  <a:pt x="13561239" y="2563847"/>
                </a:cubicBezTo>
                <a:cubicBezTo>
                  <a:pt x="13564950" y="2566209"/>
                  <a:pt x="13568662" y="2568683"/>
                  <a:pt x="13572373" y="2571157"/>
                </a:cubicBezTo>
                <a:cubicBezTo>
                  <a:pt x="13574959" y="2577230"/>
                  <a:pt x="13577546" y="2583303"/>
                  <a:pt x="13580021" y="2589263"/>
                </a:cubicBezTo>
                <a:cubicBezTo>
                  <a:pt x="13576309" y="2587014"/>
                  <a:pt x="13572598" y="2584765"/>
                  <a:pt x="13568887" y="2582516"/>
                </a:cubicBezTo>
                <a:close/>
                <a:moveTo>
                  <a:pt x="13556516" y="2552489"/>
                </a:moveTo>
                <a:cubicBezTo>
                  <a:pt x="13554154" y="2546754"/>
                  <a:pt x="13551681" y="2541131"/>
                  <a:pt x="13549207" y="2535395"/>
                </a:cubicBezTo>
                <a:cubicBezTo>
                  <a:pt x="13552692" y="2537757"/>
                  <a:pt x="13556179" y="2540231"/>
                  <a:pt x="13559777" y="2542705"/>
                </a:cubicBezTo>
                <a:cubicBezTo>
                  <a:pt x="13562251" y="2548215"/>
                  <a:pt x="13564614" y="2553726"/>
                  <a:pt x="13567088" y="2559237"/>
                </a:cubicBezTo>
                <a:cubicBezTo>
                  <a:pt x="13563601" y="2556987"/>
                  <a:pt x="13560003" y="2554738"/>
                  <a:pt x="13556516" y="2552489"/>
                </a:cubicBezTo>
                <a:close/>
                <a:moveTo>
                  <a:pt x="13548869" y="2547653"/>
                </a:moveTo>
                <a:cubicBezTo>
                  <a:pt x="13545157" y="2545292"/>
                  <a:pt x="13541447" y="2543042"/>
                  <a:pt x="13537736" y="2540793"/>
                </a:cubicBezTo>
                <a:cubicBezTo>
                  <a:pt x="13535261" y="2534720"/>
                  <a:pt x="13532787" y="2528648"/>
                  <a:pt x="13530313" y="2522575"/>
                </a:cubicBezTo>
                <a:cubicBezTo>
                  <a:pt x="13533911" y="2524936"/>
                  <a:pt x="13537511" y="2527411"/>
                  <a:pt x="13541221" y="2529885"/>
                </a:cubicBezTo>
                <a:cubicBezTo>
                  <a:pt x="13543695" y="2535732"/>
                  <a:pt x="13546395" y="2541693"/>
                  <a:pt x="13548869" y="2547653"/>
                </a:cubicBezTo>
                <a:close/>
                <a:moveTo>
                  <a:pt x="13525477" y="2511216"/>
                </a:moveTo>
                <a:cubicBezTo>
                  <a:pt x="13523116" y="2505593"/>
                  <a:pt x="13520642" y="2499970"/>
                  <a:pt x="13518168" y="2494348"/>
                </a:cubicBezTo>
                <a:cubicBezTo>
                  <a:pt x="13521654" y="2496822"/>
                  <a:pt x="13525140" y="2499296"/>
                  <a:pt x="13528626" y="2501882"/>
                </a:cubicBezTo>
                <a:cubicBezTo>
                  <a:pt x="13531100" y="2507280"/>
                  <a:pt x="13533575" y="2512791"/>
                  <a:pt x="13536049" y="2518189"/>
                </a:cubicBezTo>
                <a:cubicBezTo>
                  <a:pt x="13532562" y="2515827"/>
                  <a:pt x="13528964" y="2513466"/>
                  <a:pt x="13525477" y="2511216"/>
                </a:cubicBezTo>
                <a:close/>
                <a:moveTo>
                  <a:pt x="13517493" y="2506043"/>
                </a:moveTo>
                <a:cubicBezTo>
                  <a:pt x="13513895" y="2503682"/>
                  <a:pt x="13510295" y="2501432"/>
                  <a:pt x="13506584" y="2499183"/>
                </a:cubicBezTo>
                <a:cubicBezTo>
                  <a:pt x="13504111" y="2493223"/>
                  <a:pt x="13501523" y="2487150"/>
                  <a:pt x="13499049" y="2481190"/>
                </a:cubicBezTo>
                <a:cubicBezTo>
                  <a:pt x="13502649" y="2483664"/>
                  <a:pt x="13506359" y="2486138"/>
                  <a:pt x="13509957" y="2488725"/>
                </a:cubicBezTo>
                <a:cubicBezTo>
                  <a:pt x="13512545" y="2494460"/>
                  <a:pt x="13515019" y="2500308"/>
                  <a:pt x="13517493" y="2506043"/>
                </a:cubicBezTo>
                <a:close/>
                <a:moveTo>
                  <a:pt x="13493989" y="2469269"/>
                </a:moveTo>
                <a:cubicBezTo>
                  <a:pt x="13491515" y="2463534"/>
                  <a:pt x="13489040" y="2457911"/>
                  <a:pt x="13486566" y="2452175"/>
                </a:cubicBezTo>
                <a:cubicBezTo>
                  <a:pt x="13490053" y="2454649"/>
                  <a:pt x="13493539" y="2457124"/>
                  <a:pt x="13497026" y="2459710"/>
                </a:cubicBezTo>
                <a:cubicBezTo>
                  <a:pt x="13499612" y="2465221"/>
                  <a:pt x="13502086" y="2470731"/>
                  <a:pt x="13504560" y="2476242"/>
                </a:cubicBezTo>
                <a:cubicBezTo>
                  <a:pt x="13500961" y="2473880"/>
                  <a:pt x="13497475" y="2471518"/>
                  <a:pt x="13493989" y="2469269"/>
                </a:cubicBezTo>
                <a:close/>
                <a:moveTo>
                  <a:pt x="13486003" y="2463984"/>
                </a:moveTo>
                <a:cubicBezTo>
                  <a:pt x="13482518" y="2461734"/>
                  <a:pt x="13478920" y="2459485"/>
                  <a:pt x="13475433" y="2457236"/>
                </a:cubicBezTo>
                <a:cubicBezTo>
                  <a:pt x="13472847" y="2451163"/>
                  <a:pt x="13470260" y="2445090"/>
                  <a:pt x="13467674" y="2439018"/>
                </a:cubicBezTo>
                <a:cubicBezTo>
                  <a:pt x="13471159" y="2441379"/>
                  <a:pt x="13474534" y="2443741"/>
                  <a:pt x="13478019" y="2446215"/>
                </a:cubicBezTo>
                <a:cubicBezTo>
                  <a:pt x="13480718" y="2452175"/>
                  <a:pt x="13483305" y="2458136"/>
                  <a:pt x="13486003" y="2463984"/>
                </a:cubicBezTo>
                <a:close/>
                <a:moveTo>
                  <a:pt x="13462950" y="2427884"/>
                </a:moveTo>
                <a:cubicBezTo>
                  <a:pt x="13460251" y="2421699"/>
                  <a:pt x="13457552" y="2415738"/>
                  <a:pt x="13454853" y="2409553"/>
                </a:cubicBezTo>
                <a:cubicBezTo>
                  <a:pt x="13458114" y="2411915"/>
                  <a:pt x="13461376" y="2414276"/>
                  <a:pt x="13464637" y="2416750"/>
                </a:cubicBezTo>
                <a:cubicBezTo>
                  <a:pt x="13467449" y="2422711"/>
                  <a:pt x="13470148" y="2428671"/>
                  <a:pt x="13472847" y="2434632"/>
                </a:cubicBezTo>
                <a:cubicBezTo>
                  <a:pt x="13469472" y="2432270"/>
                  <a:pt x="13466212" y="2430021"/>
                  <a:pt x="13462950" y="2427884"/>
                </a:cubicBezTo>
                <a:close/>
                <a:moveTo>
                  <a:pt x="13454741" y="2422373"/>
                </a:moveTo>
                <a:cubicBezTo>
                  <a:pt x="13451254" y="2420124"/>
                  <a:pt x="13447768" y="2417763"/>
                  <a:pt x="13444282" y="2415626"/>
                </a:cubicBezTo>
                <a:cubicBezTo>
                  <a:pt x="13441583" y="2409216"/>
                  <a:pt x="13438884" y="2402806"/>
                  <a:pt x="13436185" y="2396508"/>
                </a:cubicBezTo>
                <a:cubicBezTo>
                  <a:pt x="13439559" y="2398869"/>
                  <a:pt x="13442932" y="2401231"/>
                  <a:pt x="13446419" y="2403593"/>
                </a:cubicBezTo>
                <a:cubicBezTo>
                  <a:pt x="13449230" y="2409890"/>
                  <a:pt x="13452042" y="2416076"/>
                  <a:pt x="13454741" y="2422373"/>
                </a:cubicBezTo>
                <a:close/>
                <a:moveTo>
                  <a:pt x="13431236" y="2385037"/>
                </a:moveTo>
                <a:cubicBezTo>
                  <a:pt x="13428650" y="2378964"/>
                  <a:pt x="13425951" y="2372891"/>
                  <a:pt x="13423252" y="2366819"/>
                </a:cubicBezTo>
                <a:cubicBezTo>
                  <a:pt x="13426513" y="2369180"/>
                  <a:pt x="13429663" y="2371654"/>
                  <a:pt x="13432923" y="2374128"/>
                </a:cubicBezTo>
                <a:cubicBezTo>
                  <a:pt x="13435622" y="2379976"/>
                  <a:pt x="13438433" y="2385937"/>
                  <a:pt x="13441132" y="2391897"/>
                </a:cubicBezTo>
                <a:cubicBezTo>
                  <a:pt x="13437872" y="2389535"/>
                  <a:pt x="13434610" y="2387286"/>
                  <a:pt x="13431236" y="2385037"/>
                </a:cubicBezTo>
                <a:close/>
                <a:moveTo>
                  <a:pt x="13417291" y="2353436"/>
                </a:moveTo>
                <a:cubicBezTo>
                  <a:pt x="13414817" y="2347813"/>
                  <a:pt x="13412231" y="2342302"/>
                  <a:pt x="13409757" y="2336792"/>
                </a:cubicBezTo>
                <a:cubicBezTo>
                  <a:pt x="13412681" y="2339154"/>
                  <a:pt x="13415716" y="2341403"/>
                  <a:pt x="13418640" y="2343765"/>
                </a:cubicBezTo>
                <a:cubicBezTo>
                  <a:pt x="13421228" y="2349275"/>
                  <a:pt x="13423927" y="2354673"/>
                  <a:pt x="13426513" y="2360183"/>
                </a:cubicBezTo>
                <a:cubicBezTo>
                  <a:pt x="13423477" y="2357934"/>
                  <a:pt x="13420440" y="2355685"/>
                  <a:pt x="13417291" y="2353436"/>
                </a:cubicBezTo>
                <a:close/>
                <a:moveTo>
                  <a:pt x="13409532" y="2347813"/>
                </a:moveTo>
                <a:cubicBezTo>
                  <a:pt x="13405933" y="2345339"/>
                  <a:pt x="13402447" y="2342865"/>
                  <a:pt x="13398848" y="2340391"/>
                </a:cubicBezTo>
                <a:cubicBezTo>
                  <a:pt x="13396261" y="2334318"/>
                  <a:pt x="13393562" y="2328357"/>
                  <a:pt x="13390863" y="2322397"/>
                </a:cubicBezTo>
                <a:cubicBezTo>
                  <a:pt x="13394463" y="2324984"/>
                  <a:pt x="13397948" y="2327683"/>
                  <a:pt x="13401548" y="2330382"/>
                </a:cubicBezTo>
                <a:cubicBezTo>
                  <a:pt x="13404247" y="2336230"/>
                  <a:pt x="13406833" y="2341965"/>
                  <a:pt x="13409532" y="2347813"/>
                </a:cubicBezTo>
                <a:close/>
                <a:moveTo>
                  <a:pt x="13390638" y="2334880"/>
                </a:moveTo>
                <a:cubicBezTo>
                  <a:pt x="13387153" y="2332519"/>
                  <a:pt x="13383778" y="2330269"/>
                  <a:pt x="13380293" y="2328020"/>
                </a:cubicBezTo>
                <a:cubicBezTo>
                  <a:pt x="13377594" y="2321722"/>
                  <a:pt x="13374895" y="2315312"/>
                  <a:pt x="13372084" y="2308902"/>
                </a:cubicBezTo>
                <a:cubicBezTo>
                  <a:pt x="13375457" y="2311264"/>
                  <a:pt x="13378831" y="2313738"/>
                  <a:pt x="13382204" y="2316099"/>
                </a:cubicBezTo>
                <a:cubicBezTo>
                  <a:pt x="13385128" y="2322397"/>
                  <a:pt x="13387939" y="2328582"/>
                  <a:pt x="13390638" y="2334880"/>
                </a:cubicBezTo>
                <a:close/>
                <a:moveTo>
                  <a:pt x="13367135" y="2297319"/>
                </a:moveTo>
                <a:cubicBezTo>
                  <a:pt x="13364661" y="2291583"/>
                  <a:pt x="13362075" y="2285848"/>
                  <a:pt x="13359599" y="2280113"/>
                </a:cubicBezTo>
                <a:cubicBezTo>
                  <a:pt x="13362861" y="2282587"/>
                  <a:pt x="13366123" y="2285061"/>
                  <a:pt x="13369383" y="2287535"/>
                </a:cubicBezTo>
                <a:cubicBezTo>
                  <a:pt x="13371971" y="2293045"/>
                  <a:pt x="13374445" y="2298556"/>
                  <a:pt x="13377031" y="2304179"/>
                </a:cubicBezTo>
                <a:cubicBezTo>
                  <a:pt x="13373657" y="2301930"/>
                  <a:pt x="13370396" y="2299568"/>
                  <a:pt x="13367135" y="2297319"/>
                </a:cubicBezTo>
                <a:close/>
                <a:moveTo>
                  <a:pt x="13358925" y="2291696"/>
                </a:moveTo>
                <a:cubicBezTo>
                  <a:pt x="13355664" y="2289447"/>
                  <a:pt x="13352291" y="2287310"/>
                  <a:pt x="13349029" y="2285173"/>
                </a:cubicBezTo>
                <a:cubicBezTo>
                  <a:pt x="13346443" y="2278988"/>
                  <a:pt x="13343856" y="2272803"/>
                  <a:pt x="13341157" y="2266730"/>
                </a:cubicBezTo>
                <a:cubicBezTo>
                  <a:pt x="13344418" y="2268979"/>
                  <a:pt x="13347567" y="2271228"/>
                  <a:pt x="13350829" y="2273702"/>
                </a:cubicBezTo>
                <a:cubicBezTo>
                  <a:pt x="13353640" y="2279775"/>
                  <a:pt x="13356339" y="2285735"/>
                  <a:pt x="13358925" y="2291696"/>
                </a:cubicBezTo>
                <a:close/>
                <a:moveTo>
                  <a:pt x="13336096" y="2254809"/>
                </a:moveTo>
                <a:cubicBezTo>
                  <a:pt x="13333397" y="2248736"/>
                  <a:pt x="13330811" y="2242776"/>
                  <a:pt x="13328112" y="2236703"/>
                </a:cubicBezTo>
                <a:cubicBezTo>
                  <a:pt x="13331148" y="2239065"/>
                  <a:pt x="13334183" y="2241426"/>
                  <a:pt x="13337333" y="2243788"/>
                </a:cubicBezTo>
                <a:cubicBezTo>
                  <a:pt x="13340032" y="2249636"/>
                  <a:pt x="13342730" y="2255484"/>
                  <a:pt x="13345318" y="2261332"/>
                </a:cubicBezTo>
                <a:cubicBezTo>
                  <a:pt x="13342282" y="2259195"/>
                  <a:pt x="13339245" y="2256946"/>
                  <a:pt x="13336096" y="2254809"/>
                </a:cubicBezTo>
                <a:close/>
                <a:moveTo>
                  <a:pt x="13327774" y="2249074"/>
                </a:moveTo>
                <a:cubicBezTo>
                  <a:pt x="13244216" y="2192282"/>
                  <a:pt x="13165158" y="2160343"/>
                  <a:pt x="13103418" y="2160343"/>
                </a:cubicBezTo>
                <a:cubicBezTo>
                  <a:pt x="12918422" y="2160343"/>
                  <a:pt x="12649644" y="2485126"/>
                  <a:pt x="12572384" y="2697112"/>
                </a:cubicBezTo>
                <a:cubicBezTo>
                  <a:pt x="12474771" y="2964652"/>
                  <a:pt x="12342743" y="3243776"/>
                  <a:pt x="12203069" y="3539207"/>
                </a:cubicBezTo>
                <a:cubicBezTo>
                  <a:pt x="12188337" y="3570470"/>
                  <a:pt x="12173492" y="3601847"/>
                  <a:pt x="12158648" y="3633223"/>
                </a:cubicBezTo>
                <a:lnTo>
                  <a:pt x="12144140" y="3633223"/>
                </a:lnTo>
                <a:cubicBezTo>
                  <a:pt x="12164046" y="3588801"/>
                  <a:pt x="12183951" y="3544492"/>
                  <a:pt x="12203744" y="3500296"/>
                </a:cubicBezTo>
                <a:cubicBezTo>
                  <a:pt x="12333521" y="3211275"/>
                  <a:pt x="12456102" y="2938224"/>
                  <a:pt x="12551917" y="2675632"/>
                </a:cubicBezTo>
                <a:cubicBezTo>
                  <a:pt x="12630526" y="2460272"/>
                  <a:pt x="12892332" y="2128067"/>
                  <a:pt x="13079239" y="2128067"/>
                </a:cubicBezTo>
                <a:cubicBezTo>
                  <a:pt x="13145478" y="2128067"/>
                  <a:pt x="13230721" y="2165179"/>
                  <a:pt x="13319565" y="2230293"/>
                </a:cubicBezTo>
                <a:cubicBezTo>
                  <a:pt x="13322264" y="2236591"/>
                  <a:pt x="13324962" y="2242776"/>
                  <a:pt x="13327774" y="2249074"/>
                </a:cubicBezTo>
                <a:close/>
                <a:moveTo>
                  <a:pt x="13079239" y="2120533"/>
                </a:moveTo>
                <a:cubicBezTo>
                  <a:pt x="12890870" y="2120533"/>
                  <a:pt x="12627041" y="2454987"/>
                  <a:pt x="12547982" y="2671808"/>
                </a:cubicBezTo>
                <a:cubicBezTo>
                  <a:pt x="12452279" y="2934063"/>
                  <a:pt x="12329698" y="3207002"/>
                  <a:pt x="12200032" y="3495910"/>
                </a:cubicBezTo>
                <a:cubicBezTo>
                  <a:pt x="12179565" y="3541569"/>
                  <a:pt x="12158984" y="3587452"/>
                  <a:pt x="12138404" y="3633335"/>
                </a:cubicBezTo>
                <a:lnTo>
                  <a:pt x="12123786" y="3633335"/>
                </a:lnTo>
                <a:cubicBezTo>
                  <a:pt x="12151000" y="3569121"/>
                  <a:pt x="12178328" y="3505019"/>
                  <a:pt x="12205542" y="3441255"/>
                </a:cubicBezTo>
                <a:cubicBezTo>
                  <a:pt x="12323737" y="3164380"/>
                  <a:pt x="12435410" y="2902800"/>
                  <a:pt x="12527513" y="2650329"/>
                </a:cubicBezTo>
                <a:cubicBezTo>
                  <a:pt x="12610059" y="2424060"/>
                  <a:pt x="12867928" y="2088369"/>
                  <a:pt x="13055060" y="2088369"/>
                </a:cubicBezTo>
                <a:cubicBezTo>
                  <a:pt x="13125797" y="2088369"/>
                  <a:pt x="13213853" y="2128067"/>
                  <a:pt x="13305845" y="2199817"/>
                </a:cubicBezTo>
                <a:cubicBezTo>
                  <a:pt x="13308544" y="2205777"/>
                  <a:pt x="13311355" y="2211962"/>
                  <a:pt x="13314054" y="2218035"/>
                </a:cubicBezTo>
                <a:cubicBezTo>
                  <a:pt x="13227236" y="2155733"/>
                  <a:pt x="13144128" y="2120533"/>
                  <a:pt x="13079239" y="2120533"/>
                </a:cubicBezTo>
                <a:close/>
                <a:moveTo>
                  <a:pt x="12134919" y="3640870"/>
                </a:moveTo>
                <a:cubicBezTo>
                  <a:pt x="12132331" y="3646606"/>
                  <a:pt x="12129745" y="3652453"/>
                  <a:pt x="12127159" y="3658189"/>
                </a:cubicBezTo>
                <a:cubicBezTo>
                  <a:pt x="12122211" y="3658414"/>
                  <a:pt x="12117375" y="3658751"/>
                  <a:pt x="12112876" y="3658976"/>
                </a:cubicBezTo>
                <a:cubicBezTo>
                  <a:pt x="12115462" y="3652903"/>
                  <a:pt x="12117937" y="3646943"/>
                  <a:pt x="12120524" y="3640870"/>
                </a:cubicBezTo>
                <a:lnTo>
                  <a:pt x="12134919" y="3640870"/>
                </a:lnTo>
                <a:close/>
                <a:moveTo>
                  <a:pt x="12107028" y="3659314"/>
                </a:moveTo>
                <a:cubicBezTo>
                  <a:pt x="12101855" y="3659651"/>
                  <a:pt x="12097131" y="3659876"/>
                  <a:pt x="12092522" y="3660101"/>
                </a:cubicBezTo>
                <a:cubicBezTo>
                  <a:pt x="12095108" y="3653691"/>
                  <a:pt x="12097694" y="3647280"/>
                  <a:pt x="12100281" y="3640870"/>
                </a:cubicBezTo>
                <a:lnTo>
                  <a:pt x="12114788" y="3640870"/>
                </a:lnTo>
                <a:cubicBezTo>
                  <a:pt x="12112202" y="3647055"/>
                  <a:pt x="12109616" y="3653128"/>
                  <a:pt x="12107028" y="3659314"/>
                </a:cubicBezTo>
                <a:close/>
                <a:moveTo>
                  <a:pt x="12086899" y="3660550"/>
                </a:moveTo>
                <a:cubicBezTo>
                  <a:pt x="12081725" y="3660888"/>
                  <a:pt x="12076777" y="3661225"/>
                  <a:pt x="12072278" y="3661563"/>
                </a:cubicBezTo>
                <a:cubicBezTo>
                  <a:pt x="12074865" y="3654703"/>
                  <a:pt x="12077451" y="3647842"/>
                  <a:pt x="12080039" y="3640983"/>
                </a:cubicBezTo>
                <a:lnTo>
                  <a:pt x="12094658" y="3640983"/>
                </a:lnTo>
                <a:cubicBezTo>
                  <a:pt x="12092071" y="3647393"/>
                  <a:pt x="12089485" y="3653915"/>
                  <a:pt x="12086899" y="3660550"/>
                </a:cubicBezTo>
                <a:close/>
                <a:moveTo>
                  <a:pt x="12083749" y="3668310"/>
                </a:moveTo>
                <a:cubicBezTo>
                  <a:pt x="12081163" y="3674833"/>
                  <a:pt x="12078577" y="3681468"/>
                  <a:pt x="12075878" y="3687991"/>
                </a:cubicBezTo>
                <a:cubicBezTo>
                  <a:pt x="12070704" y="3688665"/>
                  <a:pt x="12065981" y="3689227"/>
                  <a:pt x="12061483" y="3689902"/>
                </a:cubicBezTo>
                <a:cubicBezTo>
                  <a:pt x="12064069" y="3683042"/>
                  <a:pt x="12066655" y="3676182"/>
                  <a:pt x="12069354" y="3669322"/>
                </a:cubicBezTo>
                <a:cubicBezTo>
                  <a:pt x="12073853" y="3668985"/>
                  <a:pt x="12078689" y="3668648"/>
                  <a:pt x="12083749" y="3668310"/>
                </a:cubicBezTo>
                <a:close/>
                <a:moveTo>
                  <a:pt x="12055747" y="3690689"/>
                </a:moveTo>
                <a:cubicBezTo>
                  <a:pt x="12050462" y="3691477"/>
                  <a:pt x="12045626" y="3692264"/>
                  <a:pt x="12041352" y="3692939"/>
                </a:cubicBezTo>
                <a:cubicBezTo>
                  <a:pt x="12043938" y="3685516"/>
                  <a:pt x="12046637" y="3678094"/>
                  <a:pt x="12049225" y="3670784"/>
                </a:cubicBezTo>
                <a:cubicBezTo>
                  <a:pt x="12053610" y="3670447"/>
                  <a:pt x="12058446" y="3669997"/>
                  <a:pt x="12063619" y="3669660"/>
                </a:cubicBezTo>
                <a:cubicBezTo>
                  <a:pt x="12061032" y="3676632"/>
                  <a:pt x="12058334" y="3683717"/>
                  <a:pt x="12055747" y="3690689"/>
                </a:cubicBezTo>
                <a:close/>
                <a:moveTo>
                  <a:pt x="12052711" y="3698562"/>
                </a:moveTo>
                <a:cubicBezTo>
                  <a:pt x="12050012" y="3705647"/>
                  <a:pt x="12047425" y="3712619"/>
                  <a:pt x="12044726" y="3719704"/>
                </a:cubicBezTo>
                <a:cubicBezTo>
                  <a:pt x="12039552" y="3720828"/>
                  <a:pt x="12034830" y="3722066"/>
                  <a:pt x="12030444" y="3723190"/>
                </a:cubicBezTo>
                <a:cubicBezTo>
                  <a:pt x="12033143" y="3715768"/>
                  <a:pt x="12035729" y="3708233"/>
                  <a:pt x="12038428" y="3700811"/>
                </a:cubicBezTo>
                <a:cubicBezTo>
                  <a:pt x="12042814" y="3700136"/>
                  <a:pt x="12047538" y="3699349"/>
                  <a:pt x="12052711" y="3698562"/>
                </a:cubicBezTo>
                <a:close/>
                <a:moveTo>
                  <a:pt x="12041802" y="3727801"/>
                </a:moveTo>
                <a:cubicBezTo>
                  <a:pt x="12039103" y="3734998"/>
                  <a:pt x="12036405" y="3742083"/>
                  <a:pt x="12033706" y="3749281"/>
                </a:cubicBezTo>
                <a:cubicBezTo>
                  <a:pt x="12028644" y="3750855"/>
                  <a:pt x="12024033" y="3752430"/>
                  <a:pt x="12019761" y="3754004"/>
                </a:cubicBezTo>
                <a:cubicBezTo>
                  <a:pt x="12022460" y="3746470"/>
                  <a:pt x="12025159" y="3738822"/>
                  <a:pt x="12027745" y="3731287"/>
                </a:cubicBezTo>
                <a:cubicBezTo>
                  <a:pt x="12032018" y="3730050"/>
                  <a:pt x="12036630" y="3728926"/>
                  <a:pt x="12041802" y="3727801"/>
                </a:cubicBezTo>
                <a:close/>
                <a:moveTo>
                  <a:pt x="12030669" y="3757378"/>
                </a:moveTo>
                <a:cubicBezTo>
                  <a:pt x="12027970" y="3764463"/>
                  <a:pt x="12025384" y="3771435"/>
                  <a:pt x="12022796" y="3778520"/>
                </a:cubicBezTo>
                <a:cubicBezTo>
                  <a:pt x="12017848" y="3780432"/>
                  <a:pt x="12013237" y="3782456"/>
                  <a:pt x="12008964" y="3784368"/>
                </a:cubicBezTo>
                <a:cubicBezTo>
                  <a:pt x="12011550" y="3776946"/>
                  <a:pt x="12014249" y="3769411"/>
                  <a:pt x="12016837" y="3761989"/>
                </a:cubicBezTo>
                <a:cubicBezTo>
                  <a:pt x="12020998" y="3760414"/>
                  <a:pt x="12025607" y="3758952"/>
                  <a:pt x="12030669" y="3757378"/>
                </a:cubicBezTo>
                <a:close/>
                <a:moveTo>
                  <a:pt x="12019536" y="3787067"/>
                </a:moveTo>
                <a:cubicBezTo>
                  <a:pt x="12016837" y="3794152"/>
                  <a:pt x="12014249" y="3801349"/>
                  <a:pt x="12011550" y="3808434"/>
                </a:cubicBezTo>
                <a:cubicBezTo>
                  <a:pt x="12006715" y="3810796"/>
                  <a:pt x="12002104" y="3813158"/>
                  <a:pt x="11997943" y="3815519"/>
                </a:cubicBezTo>
                <a:cubicBezTo>
                  <a:pt x="12000529" y="3807984"/>
                  <a:pt x="12003228" y="3800562"/>
                  <a:pt x="12005815" y="3793027"/>
                </a:cubicBezTo>
                <a:cubicBezTo>
                  <a:pt x="12009975" y="3791116"/>
                  <a:pt x="12014474" y="3789091"/>
                  <a:pt x="12019536" y="3787067"/>
                </a:cubicBezTo>
                <a:close/>
                <a:moveTo>
                  <a:pt x="12008177" y="3817544"/>
                </a:moveTo>
                <a:cubicBezTo>
                  <a:pt x="12005591" y="3824516"/>
                  <a:pt x="12003003" y="3831489"/>
                  <a:pt x="12000417" y="3838349"/>
                </a:cubicBezTo>
                <a:cubicBezTo>
                  <a:pt x="11995582" y="3841047"/>
                  <a:pt x="11991083" y="3843859"/>
                  <a:pt x="11987035" y="3846558"/>
                </a:cubicBezTo>
                <a:cubicBezTo>
                  <a:pt x="11989621" y="3839248"/>
                  <a:pt x="11992095" y="3831938"/>
                  <a:pt x="11994681" y="3824629"/>
                </a:cubicBezTo>
                <a:cubicBezTo>
                  <a:pt x="11998730" y="3822380"/>
                  <a:pt x="12003228" y="3819905"/>
                  <a:pt x="12008177" y="3817544"/>
                </a:cubicBezTo>
                <a:close/>
                <a:moveTo>
                  <a:pt x="11996819" y="3848358"/>
                </a:moveTo>
                <a:cubicBezTo>
                  <a:pt x="11994345" y="3855105"/>
                  <a:pt x="11991757" y="3861853"/>
                  <a:pt x="11989283" y="3868713"/>
                </a:cubicBezTo>
                <a:cubicBezTo>
                  <a:pt x="11984561" y="3871862"/>
                  <a:pt x="11980175" y="3875010"/>
                  <a:pt x="11976126" y="3878047"/>
                </a:cubicBezTo>
                <a:cubicBezTo>
                  <a:pt x="11978600" y="3871074"/>
                  <a:pt x="11980961" y="3863989"/>
                  <a:pt x="11983435" y="3857017"/>
                </a:cubicBezTo>
                <a:cubicBezTo>
                  <a:pt x="11987484" y="3854093"/>
                  <a:pt x="11991870" y="3851169"/>
                  <a:pt x="11996819" y="3848358"/>
                </a:cubicBezTo>
                <a:close/>
                <a:moveTo>
                  <a:pt x="11985235" y="3879509"/>
                </a:moveTo>
                <a:cubicBezTo>
                  <a:pt x="11982874" y="3886031"/>
                  <a:pt x="11980400" y="3892554"/>
                  <a:pt x="11978037" y="3899189"/>
                </a:cubicBezTo>
                <a:cubicBezTo>
                  <a:pt x="11973426" y="3902675"/>
                  <a:pt x="11969042" y="3906274"/>
                  <a:pt x="11965104" y="3909760"/>
                </a:cubicBezTo>
                <a:cubicBezTo>
                  <a:pt x="11967467" y="3903013"/>
                  <a:pt x="11969828" y="3896265"/>
                  <a:pt x="11972077" y="3889517"/>
                </a:cubicBezTo>
                <a:cubicBezTo>
                  <a:pt x="11976014" y="3886256"/>
                  <a:pt x="11980400" y="3882882"/>
                  <a:pt x="11985235" y="3879509"/>
                </a:cubicBezTo>
                <a:close/>
                <a:moveTo>
                  <a:pt x="11931367" y="3971838"/>
                </a:moveTo>
                <a:cubicBezTo>
                  <a:pt x="11928331" y="3977798"/>
                  <a:pt x="11925969" y="3983758"/>
                  <a:pt x="11924732" y="3989606"/>
                </a:cubicBezTo>
                <a:cubicBezTo>
                  <a:pt x="11924058" y="3992868"/>
                  <a:pt x="11922708" y="3996129"/>
                  <a:pt x="11920796" y="3999390"/>
                </a:cubicBezTo>
                <a:cubicBezTo>
                  <a:pt x="11923382" y="3991293"/>
                  <a:pt x="11926081" y="3983196"/>
                  <a:pt x="11928668" y="3974987"/>
                </a:cubicBezTo>
                <a:cubicBezTo>
                  <a:pt x="11929568" y="3974087"/>
                  <a:pt x="11930580" y="3972962"/>
                  <a:pt x="11931367" y="3971838"/>
                </a:cubicBezTo>
                <a:close/>
                <a:moveTo>
                  <a:pt x="11911574" y="4011648"/>
                </a:moveTo>
                <a:cubicBezTo>
                  <a:pt x="11908426" y="4015022"/>
                  <a:pt x="11904714" y="4018508"/>
                  <a:pt x="11900553" y="4021995"/>
                </a:cubicBezTo>
                <a:cubicBezTo>
                  <a:pt x="11903589" y="4011873"/>
                  <a:pt x="11906739" y="4001639"/>
                  <a:pt x="11909775" y="3991518"/>
                </a:cubicBezTo>
                <a:cubicBezTo>
                  <a:pt x="11913824" y="3988594"/>
                  <a:pt x="11917534" y="3985558"/>
                  <a:pt x="11920909" y="3982746"/>
                </a:cubicBezTo>
                <a:cubicBezTo>
                  <a:pt x="11917759" y="3992418"/>
                  <a:pt x="11914723" y="4001977"/>
                  <a:pt x="11911574" y="4011648"/>
                </a:cubicBezTo>
                <a:close/>
                <a:moveTo>
                  <a:pt x="11893693" y="4027505"/>
                </a:moveTo>
                <a:cubicBezTo>
                  <a:pt x="11890320" y="4029979"/>
                  <a:pt x="11886833" y="4032566"/>
                  <a:pt x="11883010" y="4035152"/>
                </a:cubicBezTo>
                <a:cubicBezTo>
                  <a:pt x="11886047" y="4024469"/>
                  <a:pt x="11889194" y="4013785"/>
                  <a:pt x="11892231" y="4003101"/>
                </a:cubicBezTo>
                <a:cubicBezTo>
                  <a:pt x="11896167" y="4000740"/>
                  <a:pt x="11899766" y="3998491"/>
                  <a:pt x="11903252" y="3996242"/>
                </a:cubicBezTo>
                <a:cubicBezTo>
                  <a:pt x="11899991" y="4006588"/>
                  <a:pt x="11896842" y="4017047"/>
                  <a:pt x="11893693" y="4027505"/>
                </a:cubicBezTo>
                <a:close/>
                <a:moveTo>
                  <a:pt x="11876712" y="4039201"/>
                </a:moveTo>
                <a:cubicBezTo>
                  <a:pt x="11873564" y="4041225"/>
                  <a:pt x="11870302" y="4043249"/>
                  <a:pt x="11866928" y="4045274"/>
                </a:cubicBezTo>
                <a:cubicBezTo>
                  <a:pt x="11869852" y="4034253"/>
                  <a:pt x="11872888" y="4023232"/>
                  <a:pt x="11875812" y="4012211"/>
                </a:cubicBezTo>
                <a:cubicBezTo>
                  <a:pt x="11879298" y="4010299"/>
                  <a:pt x="11882785" y="4008500"/>
                  <a:pt x="11886047" y="4006588"/>
                </a:cubicBezTo>
                <a:cubicBezTo>
                  <a:pt x="11882897" y="4017496"/>
                  <a:pt x="11879748" y="4028405"/>
                  <a:pt x="11876712" y="4039201"/>
                </a:cubicBezTo>
                <a:close/>
                <a:moveTo>
                  <a:pt x="11860856" y="4048760"/>
                </a:moveTo>
                <a:cubicBezTo>
                  <a:pt x="11857707" y="4050559"/>
                  <a:pt x="11854332" y="4052471"/>
                  <a:pt x="11850959" y="4054271"/>
                </a:cubicBezTo>
                <a:cubicBezTo>
                  <a:pt x="11853771" y="4043025"/>
                  <a:pt x="11856695" y="4031666"/>
                  <a:pt x="11859506" y="4020420"/>
                </a:cubicBezTo>
                <a:cubicBezTo>
                  <a:pt x="11863104" y="4018733"/>
                  <a:pt x="11866479" y="4016934"/>
                  <a:pt x="11869852" y="4015247"/>
                </a:cubicBezTo>
                <a:cubicBezTo>
                  <a:pt x="11866815" y="4026493"/>
                  <a:pt x="11863891" y="4037626"/>
                  <a:pt x="11860856" y="4048760"/>
                </a:cubicBezTo>
                <a:close/>
                <a:moveTo>
                  <a:pt x="11845111" y="4057419"/>
                </a:moveTo>
                <a:cubicBezTo>
                  <a:pt x="11841737" y="4059219"/>
                  <a:pt x="11838364" y="4060906"/>
                  <a:pt x="11834764" y="4062705"/>
                </a:cubicBezTo>
                <a:cubicBezTo>
                  <a:pt x="11837463" y="4051122"/>
                  <a:pt x="11840275" y="4039651"/>
                  <a:pt x="11842974" y="4028067"/>
                </a:cubicBezTo>
                <a:cubicBezTo>
                  <a:pt x="11846573" y="4026381"/>
                  <a:pt x="11850171" y="4024806"/>
                  <a:pt x="11853658" y="4023119"/>
                </a:cubicBezTo>
                <a:cubicBezTo>
                  <a:pt x="11850847" y="4034590"/>
                  <a:pt x="11848035" y="4046061"/>
                  <a:pt x="11845111" y="4057419"/>
                </a:cubicBezTo>
                <a:close/>
                <a:moveTo>
                  <a:pt x="11829141" y="4065629"/>
                </a:moveTo>
                <a:cubicBezTo>
                  <a:pt x="11825880" y="4067203"/>
                  <a:pt x="11822507" y="4068890"/>
                  <a:pt x="11819132" y="4070465"/>
                </a:cubicBezTo>
                <a:cubicBezTo>
                  <a:pt x="11821719" y="4058656"/>
                  <a:pt x="11824418" y="4046960"/>
                  <a:pt x="11827005" y="4035152"/>
                </a:cubicBezTo>
                <a:cubicBezTo>
                  <a:pt x="11830491" y="4033690"/>
                  <a:pt x="11833978" y="4032116"/>
                  <a:pt x="11837351" y="4030654"/>
                </a:cubicBezTo>
                <a:cubicBezTo>
                  <a:pt x="11834652" y="4042350"/>
                  <a:pt x="11831953" y="4053933"/>
                  <a:pt x="11829141" y="4065629"/>
                </a:cubicBezTo>
                <a:close/>
                <a:moveTo>
                  <a:pt x="11813622" y="4073051"/>
                </a:moveTo>
                <a:cubicBezTo>
                  <a:pt x="11810360" y="4074626"/>
                  <a:pt x="11806987" y="4076200"/>
                  <a:pt x="11803500" y="4077662"/>
                </a:cubicBezTo>
                <a:cubicBezTo>
                  <a:pt x="11805976" y="4065741"/>
                  <a:pt x="11808562" y="4053708"/>
                  <a:pt x="11811036" y="4041787"/>
                </a:cubicBezTo>
                <a:cubicBezTo>
                  <a:pt x="11814634" y="4040325"/>
                  <a:pt x="11818121" y="4038864"/>
                  <a:pt x="11821606" y="4037402"/>
                </a:cubicBezTo>
                <a:cubicBezTo>
                  <a:pt x="11818907" y="4049322"/>
                  <a:pt x="11816321" y="4061243"/>
                  <a:pt x="11813622" y="4073051"/>
                </a:cubicBezTo>
                <a:close/>
                <a:moveTo>
                  <a:pt x="11798103" y="4080249"/>
                </a:moveTo>
                <a:cubicBezTo>
                  <a:pt x="11794730" y="4081711"/>
                  <a:pt x="11791355" y="4083285"/>
                  <a:pt x="11787868" y="4084747"/>
                </a:cubicBezTo>
                <a:cubicBezTo>
                  <a:pt x="11790231" y="4072602"/>
                  <a:pt x="11792592" y="4060456"/>
                  <a:pt x="11795066" y="4048198"/>
                </a:cubicBezTo>
                <a:cubicBezTo>
                  <a:pt x="11798665" y="4046848"/>
                  <a:pt x="11802151" y="4045386"/>
                  <a:pt x="11805638" y="4044037"/>
                </a:cubicBezTo>
                <a:cubicBezTo>
                  <a:pt x="11803164" y="4056070"/>
                  <a:pt x="11800576" y="4068103"/>
                  <a:pt x="11798103" y="4080249"/>
                </a:cubicBezTo>
                <a:close/>
                <a:moveTo>
                  <a:pt x="11782583" y="4086996"/>
                </a:moveTo>
                <a:cubicBezTo>
                  <a:pt x="11523478" y="4198668"/>
                  <a:pt x="10993120" y="4324173"/>
                  <a:pt x="10888982" y="4343179"/>
                </a:cubicBezTo>
                <a:cubicBezTo>
                  <a:pt x="10885383" y="4343853"/>
                  <a:pt x="10849059" y="4344191"/>
                  <a:pt x="10844898" y="4344191"/>
                </a:cubicBezTo>
                <a:cubicBezTo>
                  <a:pt x="10797440" y="4344191"/>
                  <a:pt x="10400234" y="4298645"/>
                  <a:pt x="10373356" y="4241853"/>
                </a:cubicBezTo>
                <a:cubicBezTo>
                  <a:pt x="10356263" y="4205753"/>
                  <a:pt x="10232220" y="4167405"/>
                  <a:pt x="10100980" y="4126807"/>
                </a:cubicBezTo>
                <a:cubicBezTo>
                  <a:pt x="9990883" y="4092731"/>
                  <a:pt x="9865940" y="4054158"/>
                  <a:pt x="9858518" y="4026943"/>
                </a:cubicBezTo>
                <a:cubicBezTo>
                  <a:pt x="9839174" y="3956881"/>
                  <a:pt x="9626964" y="3888056"/>
                  <a:pt x="9402270" y="3815295"/>
                </a:cubicBezTo>
                <a:cubicBezTo>
                  <a:pt x="9337157" y="3794152"/>
                  <a:pt x="9271368" y="3772897"/>
                  <a:pt x="9210977" y="3751643"/>
                </a:cubicBezTo>
                <a:cubicBezTo>
                  <a:pt x="9210640" y="3750518"/>
                  <a:pt x="9210302" y="3749393"/>
                  <a:pt x="9210077" y="3748269"/>
                </a:cubicBezTo>
                <a:cubicBezTo>
                  <a:pt x="9269569" y="3766825"/>
                  <a:pt x="9335020" y="3785605"/>
                  <a:pt x="9401596" y="3804723"/>
                </a:cubicBezTo>
                <a:cubicBezTo>
                  <a:pt x="9618417" y="3867026"/>
                  <a:pt x="9842661" y="3931352"/>
                  <a:pt x="9859080" y="3990956"/>
                </a:cubicBezTo>
                <a:cubicBezTo>
                  <a:pt x="9866277" y="4016934"/>
                  <a:pt x="9957369" y="4043812"/>
                  <a:pt x="10106490" y="4084747"/>
                </a:cubicBezTo>
                <a:cubicBezTo>
                  <a:pt x="10227047" y="4117923"/>
                  <a:pt x="10363685" y="4155484"/>
                  <a:pt x="10378080" y="4185848"/>
                </a:cubicBezTo>
                <a:cubicBezTo>
                  <a:pt x="10404507" y="4241628"/>
                  <a:pt x="10817121" y="4280764"/>
                  <a:pt x="10851983" y="4280764"/>
                </a:cubicBezTo>
                <a:cubicBezTo>
                  <a:pt x="10854570" y="4280764"/>
                  <a:pt x="10892581" y="4280539"/>
                  <a:pt x="10896292" y="4279864"/>
                </a:cubicBezTo>
                <a:cubicBezTo>
                  <a:pt x="10904051" y="4278402"/>
                  <a:pt x="11503122" y="4160770"/>
                  <a:pt x="11789893" y="4050334"/>
                </a:cubicBezTo>
                <a:cubicBezTo>
                  <a:pt x="11787307" y="4062480"/>
                  <a:pt x="11784946" y="4074738"/>
                  <a:pt x="11782583" y="4086996"/>
                </a:cubicBezTo>
                <a:close/>
                <a:moveTo>
                  <a:pt x="8702324" y="2742320"/>
                </a:moveTo>
                <a:cubicBezTo>
                  <a:pt x="8448841" y="2372779"/>
                  <a:pt x="8259459" y="2295295"/>
                  <a:pt x="8145201" y="2295295"/>
                </a:cubicBezTo>
                <a:cubicBezTo>
                  <a:pt x="7906787" y="2295295"/>
                  <a:pt x="7651617" y="2614117"/>
                  <a:pt x="7448291" y="2895265"/>
                </a:cubicBezTo>
                <a:cubicBezTo>
                  <a:pt x="7647793" y="2611642"/>
                  <a:pt x="7905550" y="2270216"/>
                  <a:pt x="8151049" y="2270216"/>
                </a:cubicBezTo>
                <a:cubicBezTo>
                  <a:pt x="8266544" y="2270216"/>
                  <a:pt x="8456713" y="2349275"/>
                  <a:pt x="8706372" y="2726126"/>
                </a:cubicBezTo>
                <a:cubicBezTo>
                  <a:pt x="8854144" y="2949133"/>
                  <a:pt x="8996405" y="3242427"/>
                  <a:pt x="9084011" y="3502657"/>
                </a:cubicBezTo>
                <a:cubicBezTo>
                  <a:pt x="8998992" y="3252323"/>
                  <a:pt x="8855381" y="2965215"/>
                  <a:pt x="8702324" y="2742320"/>
                </a:cubicBezTo>
                <a:close/>
                <a:moveTo>
                  <a:pt x="5817069" y="2023255"/>
                </a:moveTo>
                <a:cubicBezTo>
                  <a:pt x="5763313" y="1827914"/>
                  <a:pt x="5621502" y="1553625"/>
                  <a:pt x="5496447" y="1311725"/>
                </a:cubicBezTo>
                <a:cubicBezTo>
                  <a:pt x="5457986" y="1237390"/>
                  <a:pt x="5421774" y="1167215"/>
                  <a:pt x="5388936" y="1101314"/>
                </a:cubicBezTo>
                <a:cubicBezTo>
                  <a:pt x="5279963" y="882468"/>
                  <a:pt x="5062917" y="711080"/>
                  <a:pt x="4894790" y="711080"/>
                </a:cubicBezTo>
                <a:cubicBezTo>
                  <a:pt x="4879608" y="711080"/>
                  <a:pt x="4855992" y="712430"/>
                  <a:pt x="4840135" y="715354"/>
                </a:cubicBezTo>
                <a:cubicBezTo>
                  <a:pt x="4664811" y="747405"/>
                  <a:pt x="4462272" y="947020"/>
                  <a:pt x="4269854" y="1277650"/>
                </a:cubicBezTo>
                <a:cubicBezTo>
                  <a:pt x="4165942" y="1456236"/>
                  <a:pt x="4071701" y="1661699"/>
                  <a:pt x="4001301" y="1858952"/>
                </a:cubicBezTo>
                <a:cubicBezTo>
                  <a:pt x="4072825" y="1643368"/>
                  <a:pt x="4170890" y="1417437"/>
                  <a:pt x="4278401" y="1225582"/>
                </a:cubicBezTo>
                <a:cubicBezTo>
                  <a:pt x="4520863" y="792951"/>
                  <a:pt x="4721266" y="674868"/>
                  <a:pt x="4846770" y="651927"/>
                </a:cubicBezTo>
                <a:cubicBezTo>
                  <a:pt x="4862852" y="649003"/>
                  <a:pt x="4886243" y="647653"/>
                  <a:pt x="4901201" y="647653"/>
                </a:cubicBezTo>
                <a:cubicBezTo>
                  <a:pt x="5069102" y="647653"/>
                  <a:pt x="5280638" y="818254"/>
                  <a:pt x="5393210" y="1044522"/>
                </a:cubicBezTo>
                <a:cubicBezTo>
                  <a:pt x="5414465" y="1087144"/>
                  <a:pt x="5436956" y="1131790"/>
                  <a:pt x="5460123" y="1177786"/>
                </a:cubicBezTo>
                <a:cubicBezTo>
                  <a:pt x="5599010" y="1453537"/>
                  <a:pt x="5756453" y="1766061"/>
                  <a:pt x="5817294" y="1987268"/>
                </a:cubicBezTo>
                <a:cubicBezTo>
                  <a:pt x="5900963" y="2291471"/>
                  <a:pt x="6018371" y="2610405"/>
                  <a:pt x="6134204" y="2920793"/>
                </a:cubicBezTo>
                <a:cubicBezTo>
                  <a:pt x="6016684" y="2622326"/>
                  <a:pt x="5897590" y="2315537"/>
                  <a:pt x="5817069" y="2023255"/>
                </a:cubicBezTo>
                <a:close/>
                <a:moveTo>
                  <a:pt x="2319023" y="3881421"/>
                </a:moveTo>
                <a:cubicBezTo>
                  <a:pt x="2298893" y="3936638"/>
                  <a:pt x="1858839" y="4024131"/>
                  <a:pt x="1800473" y="4024131"/>
                </a:cubicBezTo>
                <a:cubicBezTo>
                  <a:pt x="1781243" y="4024131"/>
                  <a:pt x="1709831" y="4015247"/>
                  <a:pt x="1621888" y="4000290"/>
                </a:cubicBezTo>
                <a:cubicBezTo>
                  <a:pt x="1613228" y="3989944"/>
                  <a:pt x="1604569" y="3979710"/>
                  <a:pt x="1595910" y="3969814"/>
                </a:cubicBezTo>
                <a:cubicBezTo>
                  <a:pt x="1688464" y="3983871"/>
                  <a:pt x="1762687" y="3991968"/>
                  <a:pt x="1777194" y="3991968"/>
                </a:cubicBezTo>
                <a:cubicBezTo>
                  <a:pt x="1817229" y="3991968"/>
                  <a:pt x="2278875" y="3916395"/>
                  <a:pt x="2299455" y="3859941"/>
                </a:cubicBezTo>
                <a:cubicBezTo>
                  <a:pt x="2324196" y="3792128"/>
                  <a:pt x="2547315" y="3717342"/>
                  <a:pt x="2795176" y="3643232"/>
                </a:cubicBezTo>
                <a:cubicBezTo>
                  <a:pt x="2551139" y="3725889"/>
                  <a:pt x="2346913" y="3804948"/>
                  <a:pt x="2319023" y="3881421"/>
                </a:cubicBezTo>
                <a:close/>
                <a:moveTo>
                  <a:pt x="1612666" y="3998716"/>
                </a:moveTo>
                <a:cubicBezTo>
                  <a:pt x="1608055" y="3997928"/>
                  <a:pt x="1603444" y="3997141"/>
                  <a:pt x="1598834" y="3996242"/>
                </a:cubicBezTo>
                <a:cubicBezTo>
                  <a:pt x="1590174" y="3986008"/>
                  <a:pt x="1581515" y="3975999"/>
                  <a:pt x="1572856" y="3966103"/>
                </a:cubicBezTo>
                <a:cubicBezTo>
                  <a:pt x="1577466" y="3966777"/>
                  <a:pt x="1582077" y="3967564"/>
                  <a:pt x="1586688" y="3968239"/>
                </a:cubicBezTo>
                <a:cubicBezTo>
                  <a:pt x="1595235" y="3978248"/>
                  <a:pt x="1604007" y="3988369"/>
                  <a:pt x="1612666" y="3998716"/>
                </a:cubicBezTo>
                <a:close/>
                <a:moveTo>
                  <a:pt x="1589387" y="3994667"/>
                </a:moveTo>
                <a:cubicBezTo>
                  <a:pt x="1584889" y="3993880"/>
                  <a:pt x="1580278" y="3992980"/>
                  <a:pt x="1575667" y="3992193"/>
                </a:cubicBezTo>
                <a:cubicBezTo>
                  <a:pt x="1567008" y="3982072"/>
                  <a:pt x="1558348" y="3972288"/>
                  <a:pt x="1549689" y="3962504"/>
                </a:cubicBezTo>
                <a:cubicBezTo>
                  <a:pt x="1554300" y="3963291"/>
                  <a:pt x="1558798" y="3963966"/>
                  <a:pt x="1563296" y="3964753"/>
                </a:cubicBezTo>
                <a:cubicBezTo>
                  <a:pt x="1572068" y="3974424"/>
                  <a:pt x="1580728" y="3984433"/>
                  <a:pt x="1589387" y="3994667"/>
                </a:cubicBezTo>
                <a:close/>
                <a:moveTo>
                  <a:pt x="1565658" y="3990281"/>
                </a:moveTo>
                <a:cubicBezTo>
                  <a:pt x="1561160" y="3989494"/>
                  <a:pt x="1556661" y="3988594"/>
                  <a:pt x="1552163" y="3987695"/>
                </a:cubicBezTo>
                <a:cubicBezTo>
                  <a:pt x="1543616" y="3977911"/>
                  <a:pt x="1534844" y="3968127"/>
                  <a:pt x="1526072" y="3958568"/>
                </a:cubicBezTo>
                <a:cubicBezTo>
                  <a:pt x="1530571" y="3959355"/>
                  <a:pt x="1534957" y="3960030"/>
                  <a:pt x="1539455" y="3960817"/>
                </a:cubicBezTo>
                <a:cubicBezTo>
                  <a:pt x="1548339" y="3970601"/>
                  <a:pt x="1557111" y="3980385"/>
                  <a:pt x="1565658" y="3990281"/>
                </a:cubicBezTo>
                <a:close/>
                <a:moveTo>
                  <a:pt x="1542379" y="3985895"/>
                </a:moveTo>
                <a:cubicBezTo>
                  <a:pt x="1537993" y="3984996"/>
                  <a:pt x="1533495" y="3984208"/>
                  <a:pt x="1528996" y="3983309"/>
                </a:cubicBezTo>
                <a:cubicBezTo>
                  <a:pt x="1520449" y="3973637"/>
                  <a:pt x="1511678" y="3964078"/>
                  <a:pt x="1502906" y="3954631"/>
                </a:cubicBezTo>
                <a:cubicBezTo>
                  <a:pt x="1507292" y="3955419"/>
                  <a:pt x="1511678" y="3956206"/>
                  <a:pt x="1516176" y="3956881"/>
                </a:cubicBezTo>
                <a:cubicBezTo>
                  <a:pt x="1525060" y="3966552"/>
                  <a:pt x="1533720" y="3976224"/>
                  <a:pt x="1542379" y="3985895"/>
                </a:cubicBezTo>
                <a:close/>
                <a:moveTo>
                  <a:pt x="1518875" y="3981284"/>
                </a:moveTo>
                <a:cubicBezTo>
                  <a:pt x="1514489" y="3980385"/>
                  <a:pt x="1510103" y="3979485"/>
                  <a:pt x="1505717" y="3978585"/>
                </a:cubicBezTo>
                <a:cubicBezTo>
                  <a:pt x="1497170" y="3969139"/>
                  <a:pt x="1488511" y="3959692"/>
                  <a:pt x="1479739" y="3950471"/>
                </a:cubicBezTo>
                <a:cubicBezTo>
                  <a:pt x="1484125" y="3951258"/>
                  <a:pt x="1488399" y="3952045"/>
                  <a:pt x="1492672" y="3952832"/>
                </a:cubicBezTo>
                <a:cubicBezTo>
                  <a:pt x="1501556" y="3962279"/>
                  <a:pt x="1510328" y="3971725"/>
                  <a:pt x="1518875" y="3981284"/>
                </a:cubicBezTo>
                <a:close/>
                <a:moveTo>
                  <a:pt x="1495483" y="3976561"/>
                </a:moveTo>
                <a:cubicBezTo>
                  <a:pt x="1491098" y="3975661"/>
                  <a:pt x="1486824" y="3974762"/>
                  <a:pt x="1482438" y="3973862"/>
                </a:cubicBezTo>
                <a:cubicBezTo>
                  <a:pt x="1473891" y="3964641"/>
                  <a:pt x="1465232" y="3955419"/>
                  <a:pt x="1456460" y="3946197"/>
                </a:cubicBezTo>
                <a:cubicBezTo>
                  <a:pt x="1460734" y="3946984"/>
                  <a:pt x="1465007" y="3947772"/>
                  <a:pt x="1469280" y="3948559"/>
                </a:cubicBezTo>
                <a:cubicBezTo>
                  <a:pt x="1478052" y="3957780"/>
                  <a:pt x="1486824" y="3967115"/>
                  <a:pt x="1495483" y="3976561"/>
                </a:cubicBezTo>
                <a:close/>
                <a:moveTo>
                  <a:pt x="1471867" y="3971500"/>
                </a:moveTo>
                <a:cubicBezTo>
                  <a:pt x="1467594" y="3970601"/>
                  <a:pt x="1463320" y="3969589"/>
                  <a:pt x="1459047" y="3968689"/>
                </a:cubicBezTo>
                <a:cubicBezTo>
                  <a:pt x="1450500" y="3959580"/>
                  <a:pt x="1441841" y="3950583"/>
                  <a:pt x="1433069" y="3941586"/>
                </a:cubicBezTo>
                <a:cubicBezTo>
                  <a:pt x="1437342" y="3942373"/>
                  <a:pt x="1441503" y="3943273"/>
                  <a:pt x="1445777" y="3944060"/>
                </a:cubicBezTo>
                <a:cubicBezTo>
                  <a:pt x="1454548" y="3953169"/>
                  <a:pt x="1463320" y="3962279"/>
                  <a:pt x="1471867" y="3971500"/>
                </a:cubicBezTo>
                <a:close/>
                <a:moveTo>
                  <a:pt x="1448251" y="3966327"/>
                </a:moveTo>
                <a:cubicBezTo>
                  <a:pt x="1443977" y="3965315"/>
                  <a:pt x="1439816" y="3964415"/>
                  <a:pt x="1435543" y="3963403"/>
                </a:cubicBezTo>
                <a:cubicBezTo>
                  <a:pt x="1426996" y="3954519"/>
                  <a:pt x="1418337" y="3945635"/>
                  <a:pt x="1409677" y="3936863"/>
                </a:cubicBezTo>
                <a:cubicBezTo>
                  <a:pt x="1413838" y="3937763"/>
                  <a:pt x="1417999" y="3938550"/>
                  <a:pt x="1422273" y="3939449"/>
                </a:cubicBezTo>
                <a:cubicBezTo>
                  <a:pt x="1430932" y="3948334"/>
                  <a:pt x="1439591" y="3957331"/>
                  <a:pt x="1448251" y="3966327"/>
                </a:cubicBezTo>
                <a:close/>
                <a:moveTo>
                  <a:pt x="1424297" y="3960817"/>
                </a:moveTo>
                <a:cubicBezTo>
                  <a:pt x="1420136" y="3959804"/>
                  <a:pt x="1415975" y="3958792"/>
                  <a:pt x="1411814" y="3957893"/>
                </a:cubicBezTo>
                <a:cubicBezTo>
                  <a:pt x="1403267" y="3949234"/>
                  <a:pt x="1394608" y="3940574"/>
                  <a:pt x="1385948" y="3931915"/>
                </a:cubicBezTo>
                <a:cubicBezTo>
                  <a:pt x="1390109" y="3932814"/>
                  <a:pt x="1394158" y="3933714"/>
                  <a:pt x="1398319" y="3934614"/>
                </a:cubicBezTo>
                <a:cubicBezTo>
                  <a:pt x="1407091" y="3943273"/>
                  <a:pt x="1415750" y="3952045"/>
                  <a:pt x="1424297" y="3960817"/>
                </a:cubicBezTo>
                <a:close/>
                <a:moveTo>
                  <a:pt x="1374815" y="3920894"/>
                </a:moveTo>
                <a:cubicBezTo>
                  <a:pt x="1365818" y="3912122"/>
                  <a:pt x="1356709" y="3903463"/>
                  <a:pt x="1347600" y="3894916"/>
                </a:cubicBezTo>
                <a:cubicBezTo>
                  <a:pt x="1351761" y="3895703"/>
                  <a:pt x="1355922" y="3896490"/>
                  <a:pt x="1360083" y="3897390"/>
                </a:cubicBezTo>
                <a:cubicBezTo>
                  <a:pt x="1369304" y="3906049"/>
                  <a:pt x="1378301" y="3914821"/>
                  <a:pt x="1387298" y="3923705"/>
                </a:cubicBezTo>
                <a:cubicBezTo>
                  <a:pt x="1383137" y="3922806"/>
                  <a:pt x="1378976" y="3921906"/>
                  <a:pt x="1374815" y="3920894"/>
                </a:cubicBezTo>
                <a:close/>
                <a:moveTo>
                  <a:pt x="1337703" y="3885694"/>
                </a:moveTo>
                <a:cubicBezTo>
                  <a:pt x="1328257" y="3876922"/>
                  <a:pt x="1318698" y="3868263"/>
                  <a:pt x="1309026" y="3859716"/>
                </a:cubicBezTo>
                <a:cubicBezTo>
                  <a:pt x="1313075" y="3860391"/>
                  <a:pt x="1317123" y="3861178"/>
                  <a:pt x="1321284" y="3861853"/>
                </a:cubicBezTo>
                <a:cubicBezTo>
                  <a:pt x="1330956" y="3870512"/>
                  <a:pt x="1340627" y="3879284"/>
                  <a:pt x="1350186" y="3888168"/>
                </a:cubicBezTo>
                <a:cubicBezTo>
                  <a:pt x="1345913" y="3887381"/>
                  <a:pt x="1341752" y="3886594"/>
                  <a:pt x="1337703" y="3885694"/>
                </a:cubicBezTo>
                <a:close/>
                <a:moveTo>
                  <a:pt x="1297668" y="3849819"/>
                </a:moveTo>
                <a:cubicBezTo>
                  <a:pt x="1287996" y="3841385"/>
                  <a:pt x="1278212" y="3832950"/>
                  <a:pt x="1268316" y="3824741"/>
                </a:cubicBezTo>
                <a:cubicBezTo>
                  <a:pt x="1272252" y="3825416"/>
                  <a:pt x="1276188" y="3825978"/>
                  <a:pt x="1280236" y="3826653"/>
                </a:cubicBezTo>
                <a:cubicBezTo>
                  <a:pt x="1290245" y="3834975"/>
                  <a:pt x="1300254" y="3843409"/>
                  <a:pt x="1310151" y="3852069"/>
                </a:cubicBezTo>
                <a:cubicBezTo>
                  <a:pt x="1305877" y="3851281"/>
                  <a:pt x="1301716" y="3850494"/>
                  <a:pt x="1297668" y="3849819"/>
                </a:cubicBezTo>
                <a:close/>
                <a:moveTo>
                  <a:pt x="1256732" y="3815295"/>
                </a:moveTo>
                <a:cubicBezTo>
                  <a:pt x="1246274" y="3806748"/>
                  <a:pt x="1235703" y="3798313"/>
                  <a:pt x="1225131" y="3790216"/>
                </a:cubicBezTo>
                <a:cubicBezTo>
                  <a:pt x="1228955" y="3790778"/>
                  <a:pt x="1232666" y="3791228"/>
                  <a:pt x="1236602" y="3791791"/>
                </a:cubicBezTo>
                <a:cubicBezTo>
                  <a:pt x="1247511" y="3800112"/>
                  <a:pt x="1258307" y="3808547"/>
                  <a:pt x="1268991" y="3817319"/>
                </a:cubicBezTo>
                <a:cubicBezTo>
                  <a:pt x="1264830" y="3816644"/>
                  <a:pt x="1260781" y="3815969"/>
                  <a:pt x="1256732" y="3815295"/>
                </a:cubicBezTo>
                <a:close/>
                <a:moveTo>
                  <a:pt x="1243575" y="3813045"/>
                </a:moveTo>
                <a:cubicBezTo>
                  <a:pt x="1239526" y="3812371"/>
                  <a:pt x="1235365" y="3811696"/>
                  <a:pt x="1231429" y="3810908"/>
                </a:cubicBezTo>
                <a:cubicBezTo>
                  <a:pt x="1220970" y="3802587"/>
                  <a:pt x="1210512" y="3794377"/>
                  <a:pt x="1200053" y="3786392"/>
                </a:cubicBezTo>
                <a:cubicBezTo>
                  <a:pt x="1203764" y="3786955"/>
                  <a:pt x="1207588" y="3787517"/>
                  <a:pt x="1211411" y="3788079"/>
                </a:cubicBezTo>
                <a:cubicBezTo>
                  <a:pt x="1222207" y="3796289"/>
                  <a:pt x="1232891" y="3804611"/>
                  <a:pt x="1243575" y="3813045"/>
                </a:cubicBezTo>
                <a:close/>
                <a:moveTo>
                  <a:pt x="1217822" y="3808547"/>
                </a:moveTo>
                <a:cubicBezTo>
                  <a:pt x="1213661" y="3807760"/>
                  <a:pt x="1209612" y="3806972"/>
                  <a:pt x="1205676" y="3806298"/>
                </a:cubicBezTo>
                <a:cubicBezTo>
                  <a:pt x="1195330" y="3798201"/>
                  <a:pt x="1184984" y="3790216"/>
                  <a:pt x="1174525" y="3782456"/>
                </a:cubicBezTo>
                <a:cubicBezTo>
                  <a:pt x="1178236" y="3783131"/>
                  <a:pt x="1182060" y="3783694"/>
                  <a:pt x="1185883" y="3784368"/>
                </a:cubicBezTo>
                <a:cubicBezTo>
                  <a:pt x="1196567" y="3792240"/>
                  <a:pt x="1207138" y="3800225"/>
                  <a:pt x="1217822" y="3808547"/>
                </a:cubicBezTo>
                <a:close/>
                <a:moveTo>
                  <a:pt x="1160692" y="3772448"/>
                </a:moveTo>
                <a:cubicBezTo>
                  <a:pt x="1149671" y="3764463"/>
                  <a:pt x="1138650" y="3756703"/>
                  <a:pt x="1127629" y="3749281"/>
                </a:cubicBezTo>
                <a:cubicBezTo>
                  <a:pt x="1131116" y="3749843"/>
                  <a:pt x="1134602" y="3750293"/>
                  <a:pt x="1138200" y="3750855"/>
                </a:cubicBezTo>
                <a:cubicBezTo>
                  <a:pt x="1149671" y="3758502"/>
                  <a:pt x="1161030" y="3766262"/>
                  <a:pt x="1172388" y="3774472"/>
                </a:cubicBezTo>
                <a:cubicBezTo>
                  <a:pt x="1168339" y="3773684"/>
                  <a:pt x="1164403" y="3773010"/>
                  <a:pt x="1160692" y="3772448"/>
                </a:cubicBezTo>
                <a:close/>
                <a:moveTo>
                  <a:pt x="1145173" y="3769636"/>
                </a:moveTo>
                <a:cubicBezTo>
                  <a:pt x="1141124" y="3768849"/>
                  <a:pt x="1137301" y="3768174"/>
                  <a:pt x="1133477" y="3767387"/>
                </a:cubicBezTo>
                <a:cubicBezTo>
                  <a:pt x="1122119" y="3759402"/>
                  <a:pt x="1111098" y="3751867"/>
                  <a:pt x="1100189" y="3744782"/>
                </a:cubicBezTo>
                <a:cubicBezTo>
                  <a:pt x="1103675" y="3745457"/>
                  <a:pt x="1107387" y="3746020"/>
                  <a:pt x="1111098" y="3746694"/>
                </a:cubicBezTo>
                <a:cubicBezTo>
                  <a:pt x="1122456" y="3754004"/>
                  <a:pt x="1133814" y="3761651"/>
                  <a:pt x="1145173" y="3769636"/>
                </a:cubicBezTo>
                <a:close/>
                <a:moveTo>
                  <a:pt x="1116158" y="3763676"/>
                </a:moveTo>
                <a:cubicBezTo>
                  <a:pt x="1111660" y="3762663"/>
                  <a:pt x="1107499" y="3761651"/>
                  <a:pt x="1103563" y="3760639"/>
                </a:cubicBezTo>
                <a:cubicBezTo>
                  <a:pt x="1092205" y="3752879"/>
                  <a:pt x="1080959" y="3745345"/>
                  <a:pt x="1070050" y="3738372"/>
                </a:cubicBezTo>
                <a:cubicBezTo>
                  <a:pt x="1073761" y="3739272"/>
                  <a:pt x="1077810" y="3740284"/>
                  <a:pt x="1082083" y="3741184"/>
                </a:cubicBezTo>
                <a:cubicBezTo>
                  <a:pt x="1093442" y="3748381"/>
                  <a:pt x="1104800" y="3755803"/>
                  <a:pt x="1116158" y="3763676"/>
                </a:cubicBezTo>
                <a:close/>
                <a:moveTo>
                  <a:pt x="1061953" y="3741409"/>
                </a:moveTo>
                <a:cubicBezTo>
                  <a:pt x="1059929" y="3741184"/>
                  <a:pt x="1056780" y="3740734"/>
                  <a:pt x="1052619" y="3740171"/>
                </a:cubicBezTo>
                <a:cubicBezTo>
                  <a:pt x="1044184" y="3734774"/>
                  <a:pt x="1035862" y="3729601"/>
                  <a:pt x="1027765" y="3724765"/>
                </a:cubicBezTo>
                <a:cubicBezTo>
                  <a:pt x="1031252" y="3725102"/>
                  <a:pt x="1034063" y="3725439"/>
                  <a:pt x="1036312" y="3725664"/>
                </a:cubicBezTo>
                <a:cubicBezTo>
                  <a:pt x="1044859" y="3730725"/>
                  <a:pt x="1053406" y="3736011"/>
                  <a:pt x="1061953" y="3741409"/>
                </a:cubicBezTo>
                <a:close/>
                <a:moveTo>
                  <a:pt x="1036425" y="3738147"/>
                </a:moveTo>
                <a:cubicBezTo>
                  <a:pt x="1033613" y="3737810"/>
                  <a:pt x="1030577" y="3737360"/>
                  <a:pt x="1027428" y="3737023"/>
                </a:cubicBezTo>
                <a:cubicBezTo>
                  <a:pt x="1019218" y="3731962"/>
                  <a:pt x="1011234" y="3727014"/>
                  <a:pt x="1003249" y="3722290"/>
                </a:cubicBezTo>
                <a:cubicBezTo>
                  <a:pt x="1006173" y="3722628"/>
                  <a:pt x="1008872" y="3722853"/>
                  <a:pt x="1011459" y="3723078"/>
                </a:cubicBezTo>
                <a:cubicBezTo>
                  <a:pt x="1019781" y="3728026"/>
                  <a:pt x="1028103" y="3732974"/>
                  <a:pt x="1036425" y="3738147"/>
                </a:cubicBezTo>
                <a:close/>
                <a:moveTo>
                  <a:pt x="1010784" y="3734886"/>
                </a:moveTo>
                <a:cubicBezTo>
                  <a:pt x="1007973" y="3734549"/>
                  <a:pt x="1005161" y="3734211"/>
                  <a:pt x="1002125" y="3733762"/>
                </a:cubicBezTo>
                <a:cubicBezTo>
                  <a:pt x="994140" y="3728926"/>
                  <a:pt x="986380" y="3724202"/>
                  <a:pt x="978733" y="3719816"/>
                </a:cubicBezTo>
                <a:cubicBezTo>
                  <a:pt x="981432" y="3720042"/>
                  <a:pt x="984019" y="3720379"/>
                  <a:pt x="986605" y="3720604"/>
                </a:cubicBezTo>
                <a:cubicBezTo>
                  <a:pt x="994702" y="3725215"/>
                  <a:pt x="1002687" y="3730050"/>
                  <a:pt x="1010784" y="3734886"/>
                </a:cubicBezTo>
                <a:close/>
                <a:moveTo>
                  <a:pt x="985143" y="3731625"/>
                </a:moveTo>
                <a:cubicBezTo>
                  <a:pt x="982444" y="3731287"/>
                  <a:pt x="979745" y="3730950"/>
                  <a:pt x="976934" y="3730613"/>
                </a:cubicBezTo>
                <a:cubicBezTo>
                  <a:pt x="969287" y="3726002"/>
                  <a:pt x="961752" y="3721616"/>
                  <a:pt x="954329" y="3717455"/>
                </a:cubicBezTo>
                <a:cubicBezTo>
                  <a:pt x="956804" y="3717680"/>
                  <a:pt x="959390" y="3717905"/>
                  <a:pt x="961752" y="3718242"/>
                </a:cubicBezTo>
                <a:cubicBezTo>
                  <a:pt x="969511" y="3722516"/>
                  <a:pt x="977271" y="3727014"/>
                  <a:pt x="985143" y="3731625"/>
                </a:cubicBezTo>
                <a:close/>
                <a:moveTo>
                  <a:pt x="959390" y="3728476"/>
                </a:moveTo>
                <a:cubicBezTo>
                  <a:pt x="956804" y="3728139"/>
                  <a:pt x="954217" y="3727801"/>
                  <a:pt x="951630" y="3727464"/>
                </a:cubicBezTo>
                <a:cubicBezTo>
                  <a:pt x="944208" y="3723190"/>
                  <a:pt x="937011" y="3719029"/>
                  <a:pt x="929813" y="3714981"/>
                </a:cubicBezTo>
                <a:cubicBezTo>
                  <a:pt x="932175" y="3715206"/>
                  <a:pt x="934537" y="3715431"/>
                  <a:pt x="936898" y="3715655"/>
                </a:cubicBezTo>
                <a:cubicBezTo>
                  <a:pt x="944433" y="3719816"/>
                  <a:pt x="951855" y="3724090"/>
                  <a:pt x="959390" y="3728476"/>
                </a:cubicBezTo>
                <a:close/>
                <a:moveTo>
                  <a:pt x="933749" y="3725215"/>
                </a:moveTo>
                <a:cubicBezTo>
                  <a:pt x="931163" y="3724877"/>
                  <a:pt x="928689" y="3724540"/>
                  <a:pt x="925990" y="3724202"/>
                </a:cubicBezTo>
                <a:cubicBezTo>
                  <a:pt x="919017" y="3720154"/>
                  <a:pt x="912045" y="3716330"/>
                  <a:pt x="905185" y="3712507"/>
                </a:cubicBezTo>
                <a:cubicBezTo>
                  <a:pt x="907546" y="3712732"/>
                  <a:pt x="909796" y="3712957"/>
                  <a:pt x="912045" y="3713181"/>
                </a:cubicBezTo>
                <a:cubicBezTo>
                  <a:pt x="919242" y="3717117"/>
                  <a:pt x="926440" y="3721054"/>
                  <a:pt x="933749" y="3725215"/>
                </a:cubicBezTo>
                <a:close/>
                <a:moveTo>
                  <a:pt x="907996" y="3721953"/>
                </a:moveTo>
                <a:cubicBezTo>
                  <a:pt x="905635" y="3721616"/>
                  <a:pt x="903273" y="3721391"/>
                  <a:pt x="900799" y="3721054"/>
                </a:cubicBezTo>
                <a:cubicBezTo>
                  <a:pt x="894164" y="3717342"/>
                  <a:pt x="887529" y="3713631"/>
                  <a:pt x="880894" y="3710145"/>
                </a:cubicBezTo>
                <a:cubicBezTo>
                  <a:pt x="883030" y="3710370"/>
                  <a:pt x="885167" y="3710595"/>
                  <a:pt x="887304" y="3710820"/>
                </a:cubicBezTo>
                <a:cubicBezTo>
                  <a:pt x="894164" y="3714306"/>
                  <a:pt x="901024" y="3718130"/>
                  <a:pt x="907996" y="3721953"/>
                </a:cubicBezTo>
                <a:close/>
                <a:moveTo>
                  <a:pt x="882131" y="3718692"/>
                </a:moveTo>
                <a:cubicBezTo>
                  <a:pt x="879881" y="3718467"/>
                  <a:pt x="877745" y="3718130"/>
                  <a:pt x="875495" y="3717905"/>
                </a:cubicBezTo>
                <a:cubicBezTo>
                  <a:pt x="869085" y="3714419"/>
                  <a:pt x="862788" y="3711045"/>
                  <a:pt x="856490" y="3707671"/>
                </a:cubicBezTo>
                <a:cubicBezTo>
                  <a:pt x="858514" y="3707896"/>
                  <a:pt x="860426" y="3708121"/>
                  <a:pt x="862450" y="3708233"/>
                </a:cubicBezTo>
                <a:cubicBezTo>
                  <a:pt x="868973" y="3711607"/>
                  <a:pt x="875608" y="3715093"/>
                  <a:pt x="882131" y="3718692"/>
                </a:cubicBezTo>
                <a:close/>
                <a:moveTo>
                  <a:pt x="856377" y="3715431"/>
                </a:moveTo>
                <a:cubicBezTo>
                  <a:pt x="854353" y="3715206"/>
                  <a:pt x="852329" y="3714981"/>
                  <a:pt x="850305" y="3714643"/>
                </a:cubicBezTo>
                <a:cubicBezTo>
                  <a:pt x="844232" y="3711382"/>
                  <a:pt x="838271" y="3708233"/>
                  <a:pt x="832199" y="3705197"/>
                </a:cubicBezTo>
                <a:cubicBezTo>
                  <a:pt x="833998" y="3705422"/>
                  <a:pt x="835797" y="3705534"/>
                  <a:pt x="837597" y="3705759"/>
                </a:cubicBezTo>
                <a:cubicBezTo>
                  <a:pt x="843782" y="3708908"/>
                  <a:pt x="850080" y="3712169"/>
                  <a:pt x="856377" y="3715431"/>
                </a:cubicBezTo>
                <a:close/>
                <a:moveTo>
                  <a:pt x="830399" y="3712169"/>
                </a:moveTo>
                <a:cubicBezTo>
                  <a:pt x="828600" y="3711944"/>
                  <a:pt x="826801" y="3711719"/>
                  <a:pt x="825001" y="3711495"/>
                </a:cubicBezTo>
                <a:cubicBezTo>
                  <a:pt x="819266" y="3708570"/>
                  <a:pt x="813643" y="3705647"/>
                  <a:pt x="807907" y="3702723"/>
                </a:cubicBezTo>
                <a:cubicBezTo>
                  <a:pt x="809482" y="3702835"/>
                  <a:pt x="811169" y="3703060"/>
                  <a:pt x="812743" y="3703173"/>
                </a:cubicBezTo>
                <a:cubicBezTo>
                  <a:pt x="818591" y="3706209"/>
                  <a:pt x="824551" y="3709133"/>
                  <a:pt x="830399" y="3712169"/>
                </a:cubicBezTo>
                <a:close/>
                <a:moveTo>
                  <a:pt x="804534" y="3708908"/>
                </a:moveTo>
                <a:cubicBezTo>
                  <a:pt x="802959" y="3708683"/>
                  <a:pt x="801385" y="3708458"/>
                  <a:pt x="799810" y="3708346"/>
                </a:cubicBezTo>
                <a:cubicBezTo>
                  <a:pt x="794412" y="3705647"/>
                  <a:pt x="789127" y="3702947"/>
                  <a:pt x="783729" y="3700361"/>
                </a:cubicBezTo>
                <a:cubicBezTo>
                  <a:pt x="785191" y="3700473"/>
                  <a:pt x="786540" y="3700586"/>
                  <a:pt x="787890" y="3700811"/>
                </a:cubicBezTo>
                <a:cubicBezTo>
                  <a:pt x="793400" y="3703397"/>
                  <a:pt x="798911" y="3706209"/>
                  <a:pt x="804534" y="3708908"/>
                </a:cubicBezTo>
                <a:close/>
                <a:moveTo>
                  <a:pt x="778443" y="3705647"/>
                </a:moveTo>
                <a:cubicBezTo>
                  <a:pt x="777094" y="3705534"/>
                  <a:pt x="775744" y="3705309"/>
                  <a:pt x="774395" y="3705197"/>
                </a:cubicBezTo>
                <a:cubicBezTo>
                  <a:pt x="769446" y="3702723"/>
                  <a:pt x="764386" y="3700361"/>
                  <a:pt x="759438" y="3697999"/>
                </a:cubicBezTo>
                <a:cubicBezTo>
                  <a:pt x="760562" y="3698112"/>
                  <a:pt x="761799" y="3698224"/>
                  <a:pt x="762924" y="3698337"/>
                </a:cubicBezTo>
                <a:cubicBezTo>
                  <a:pt x="768209" y="3700699"/>
                  <a:pt x="773382" y="3703173"/>
                  <a:pt x="778443" y="3705647"/>
                </a:cubicBezTo>
                <a:close/>
                <a:moveTo>
                  <a:pt x="752353" y="3702498"/>
                </a:moveTo>
                <a:cubicBezTo>
                  <a:pt x="751340" y="3702385"/>
                  <a:pt x="750216" y="3702273"/>
                  <a:pt x="749204" y="3702048"/>
                </a:cubicBezTo>
                <a:cubicBezTo>
                  <a:pt x="744593" y="3699911"/>
                  <a:pt x="739982" y="3697662"/>
                  <a:pt x="735484" y="3695638"/>
                </a:cubicBezTo>
                <a:cubicBezTo>
                  <a:pt x="736383" y="3695750"/>
                  <a:pt x="737283" y="3695863"/>
                  <a:pt x="738183" y="3695863"/>
                </a:cubicBezTo>
                <a:cubicBezTo>
                  <a:pt x="742906" y="3697999"/>
                  <a:pt x="747629" y="3700249"/>
                  <a:pt x="752353" y="3702498"/>
                </a:cubicBezTo>
                <a:close/>
                <a:moveTo>
                  <a:pt x="713892" y="3685854"/>
                </a:moveTo>
                <a:cubicBezTo>
                  <a:pt x="708831" y="3683604"/>
                  <a:pt x="703770" y="3681355"/>
                  <a:pt x="698822" y="3679219"/>
                </a:cubicBezTo>
                <a:cubicBezTo>
                  <a:pt x="699272" y="3679219"/>
                  <a:pt x="699834" y="3679331"/>
                  <a:pt x="700284" y="3679331"/>
                </a:cubicBezTo>
                <a:cubicBezTo>
                  <a:pt x="705457" y="3681468"/>
                  <a:pt x="710743" y="3683717"/>
                  <a:pt x="716028" y="3686079"/>
                </a:cubicBezTo>
                <a:cubicBezTo>
                  <a:pt x="715354" y="3685966"/>
                  <a:pt x="714566" y="3685854"/>
                  <a:pt x="713892" y="3685854"/>
                </a:cubicBezTo>
                <a:close/>
                <a:moveTo>
                  <a:pt x="1828813" y="4509843"/>
                </a:moveTo>
                <a:cubicBezTo>
                  <a:pt x="1829600" y="4510293"/>
                  <a:pt x="1830275" y="4510630"/>
                  <a:pt x="1831062" y="4511080"/>
                </a:cubicBezTo>
                <a:cubicBezTo>
                  <a:pt x="1836573" y="4519402"/>
                  <a:pt x="1841746" y="4527049"/>
                  <a:pt x="1846356" y="4534022"/>
                </a:cubicBezTo>
                <a:cubicBezTo>
                  <a:pt x="1845682" y="4533685"/>
                  <a:pt x="1845120" y="4533235"/>
                  <a:pt x="1844445" y="4532897"/>
                </a:cubicBezTo>
                <a:cubicBezTo>
                  <a:pt x="1840171" y="4526487"/>
                  <a:pt x="1834998" y="4518840"/>
                  <a:pt x="1828813" y="4509843"/>
                </a:cubicBezTo>
                <a:close/>
                <a:moveTo>
                  <a:pt x="1854678" y="4546730"/>
                </a:moveTo>
                <a:cubicBezTo>
                  <a:pt x="1860864" y="4556064"/>
                  <a:pt x="1865699" y="4563711"/>
                  <a:pt x="1869411" y="4569447"/>
                </a:cubicBezTo>
                <a:cubicBezTo>
                  <a:pt x="1867049" y="4567985"/>
                  <a:pt x="1864800" y="4566523"/>
                  <a:pt x="1862438" y="4565061"/>
                </a:cubicBezTo>
                <a:cubicBezTo>
                  <a:pt x="1860976" y="4561237"/>
                  <a:pt x="1859514" y="4557414"/>
                  <a:pt x="1858052" y="4553590"/>
                </a:cubicBezTo>
                <a:lnTo>
                  <a:pt x="1857715" y="4552803"/>
                </a:lnTo>
                <a:cubicBezTo>
                  <a:pt x="1857602" y="4552578"/>
                  <a:pt x="1855916" y="4550104"/>
                  <a:pt x="1853104" y="4545718"/>
                </a:cubicBezTo>
                <a:cubicBezTo>
                  <a:pt x="1853554" y="4546055"/>
                  <a:pt x="1854116" y="4546392"/>
                  <a:pt x="1854678" y="4546730"/>
                </a:cubicBezTo>
                <a:close/>
                <a:moveTo>
                  <a:pt x="1877395" y="4582492"/>
                </a:moveTo>
                <a:cubicBezTo>
                  <a:pt x="1879419" y="4587778"/>
                  <a:pt x="1881444" y="4593063"/>
                  <a:pt x="1883468" y="4598349"/>
                </a:cubicBezTo>
                <a:cubicBezTo>
                  <a:pt x="1879982" y="4595987"/>
                  <a:pt x="1876496" y="4593625"/>
                  <a:pt x="1873009" y="4591264"/>
                </a:cubicBezTo>
                <a:cubicBezTo>
                  <a:pt x="1870873" y="4586203"/>
                  <a:pt x="1868848" y="4581030"/>
                  <a:pt x="1866712" y="4575969"/>
                </a:cubicBezTo>
                <a:cubicBezTo>
                  <a:pt x="1870310" y="4578106"/>
                  <a:pt x="1873796" y="4580355"/>
                  <a:pt x="1877395" y="4582492"/>
                </a:cubicBezTo>
                <a:close/>
                <a:moveTo>
                  <a:pt x="1884593" y="4586878"/>
                </a:moveTo>
                <a:cubicBezTo>
                  <a:pt x="1886842" y="4588227"/>
                  <a:pt x="1889091" y="4589577"/>
                  <a:pt x="1891340" y="4590927"/>
                </a:cubicBezTo>
                <a:cubicBezTo>
                  <a:pt x="1895951" y="4598349"/>
                  <a:pt x="1898762" y="4602959"/>
                  <a:pt x="1899437" y="4604197"/>
                </a:cubicBezTo>
                <a:cubicBezTo>
                  <a:pt x="1900224" y="4606221"/>
                  <a:pt x="1901012" y="4608245"/>
                  <a:pt x="1901799" y="4610270"/>
                </a:cubicBezTo>
                <a:cubicBezTo>
                  <a:pt x="1898200" y="4608020"/>
                  <a:pt x="1894602" y="4605659"/>
                  <a:pt x="1891003" y="4603297"/>
                </a:cubicBezTo>
                <a:cubicBezTo>
                  <a:pt x="1888866" y="4597899"/>
                  <a:pt x="1886729" y="4592388"/>
                  <a:pt x="1884593" y="4586878"/>
                </a:cubicBezTo>
                <a:close/>
                <a:moveTo>
                  <a:pt x="1903261" y="4599811"/>
                </a:moveTo>
                <a:lnTo>
                  <a:pt x="1902924" y="4599136"/>
                </a:lnTo>
                <a:cubicBezTo>
                  <a:pt x="1902811" y="4599024"/>
                  <a:pt x="1902361" y="4598236"/>
                  <a:pt x="1901687" y="4596999"/>
                </a:cubicBezTo>
                <a:cubicBezTo>
                  <a:pt x="1902924" y="4597674"/>
                  <a:pt x="1904161" y="4598461"/>
                  <a:pt x="1905285" y="4599136"/>
                </a:cubicBezTo>
                <a:cubicBezTo>
                  <a:pt x="1911020" y="4608582"/>
                  <a:pt x="1915294" y="4615780"/>
                  <a:pt x="1918105" y="4620616"/>
                </a:cubicBezTo>
                <a:cubicBezTo>
                  <a:pt x="1915069" y="4618704"/>
                  <a:pt x="1912033" y="4616792"/>
                  <a:pt x="1908996" y="4614880"/>
                </a:cubicBezTo>
                <a:cubicBezTo>
                  <a:pt x="1907085" y="4609932"/>
                  <a:pt x="1905173" y="4604871"/>
                  <a:pt x="1903261" y="4599811"/>
                </a:cubicBezTo>
                <a:close/>
                <a:moveTo>
                  <a:pt x="1924291" y="4633099"/>
                </a:moveTo>
                <a:cubicBezTo>
                  <a:pt x="1926540" y="4639059"/>
                  <a:pt x="1928902" y="4644907"/>
                  <a:pt x="1931151" y="4650867"/>
                </a:cubicBezTo>
                <a:cubicBezTo>
                  <a:pt x="1927665" y="4648506"/>
                  <a:pt x="1924066" y="4646256"/>
                  <a:pt x="1920580" y="4643782"/>
                </a:cubicBezTo>
                <a:cubicBezTo>
                  <a:pt x="1918218" y="4638047"/>
                  <a:pt x="1915856" y="4632311"/>
                  <a:pt x="1913607" y="4626576"/>
                </a:cubicBezTo>
                <a:cubicBezTo>
                  <a:pt x="1917206" y="4628713"/>
                  <a:pt x="1920692" y="4630962"/>
                  <a:pt x="1924291" y="4633099"/>
                </a:cubicBezTo>
                <a:close/>
                <a:moveTo>
                  <a:pt x="1943071" y="4666387"/>
                </a:moveTo>
                <a:cubicBezTo>
                  <a:pt x="1946558" y="4668636"/>
                  <a:pt x="1949931" y="4670772"/>
                  <a:pt x="1953418" y="4672909"/>
                </a:cubicBezTo>
                <a:cubicBezTo>
                  <a:pt x="1955779" y="4678982"/>
                  <a:pt x="1958141" y="4685055"/>
                  <a:pt x="1960615" y="4691128"/>
                </a:cubicBezTo>
                <a:cubicBezTo>
                  <a:pt x="1957241" y="4688878"/>
                  <a:pt x="1953868" y="4686517"/>
                  <a:pt x="1950494" y="4684268"/>
                </a:cubicBezTo>
                <a:cubicBezTo>
                  <a:pt x="1947907" y="4678307"/>
                  <a:pt x="1945433" y="4672347"/>
                  <a:pt x="1943071" y="4666387"/>
                </a:cubicBezTo>
                <a:close/>
                <a:moveTo>
                  <a:pt x="1965338" y="4702599"/>
                </a:moveTo>
                <a:cubicBezTo>
                  <a:pt x="1967588" y="4708109"/>
                  <a:pt x="1969837" y="4713620"/>
                  <a:pt x="1972198" y="4719130"/>
                </a:cubicBezTo>
                <a:cubicBezTo>
                  <a:pt x="1969050" y="4716881"/>
                  <a:pt x="1965901" y="4714632"/>
                  <a:pt x="1962752" y="4712270"/>
                </a:cubicBezTo>
                <a:cubicBezTo>
                  <a:pt x="1960390" y="4706872"/>
                  <a:pt x="1957916" y="4701474"/>
                  <a:pt x="1955554" y="4695963"/>
                </a:cubicBezTo>
                <a:cubicBezTo>
                  <a:pt x="1958703" y="4698212"/>
                  <a:pt x="1961965" y="4700462"/>
                  <a:pt x="1965338" y="4702599"/>
                </a:cubicBezTo>
                <a:close/>
                <a:moveTo>
                  <a:pt x="1972986" y="4707547"/>
                </a:moveTo>
                <a:cubicBezTo>
                  <a:pt x="1976359" y="4709684"/>
                  <a:pt x="1979733" y="4711932"/>
                  <a:pt x="1983107" y="4714069"/>
                </a:cubicBezTo>
                <a:cubicBezTo>
                  <a:pt x="1985469" y="4720030"/>
                  <a:pt x="1987943" y="4725990"/>
                  <a:pt x="1990417" y="4731950"/>
                </a:cubicBezTo>
                <a:cubicBezTo>
                  <a:pt x="1987043" y="4729589"/>
                  <a:pt x="1983669" y="4727227"/>
                  <a:pt x="1980295" y="4724866"/>
                </a:cubicBezTo>
                <a:cubicBezTo>
                  <a:pt x="1977821" y="4719130"/>
                  <a:pt x="1975347" y="4713395"/>
                  <a:pt x="1972986" y="4707547"/>
                </a:cubicBezTo>
                <a:close/>
                <a:moveTo>
                  <a:pt x="1995028" y="4743534"/>
                </a:moveTo>
                <a:cubicBezTo>
                  <a:pt x="1997277" y="4748819"/>
                  <a:pt x="1999526" y="4754217"/>
                  <a:pt x="2001775" y="4759503"/>
                </a:cubicBezTo>
                <a:cubicBezTo>
                  <a:pt x="1998514" y="4757141"/>
                  <a:pt x="1995253" y="4754667"/>
                  <a:pt x="1992104" y="4752305"/>
                </a:cubicBezTo>
                <a:cubicBezTo>
                  <a:pt x="1989855" y="4747245"/>
                  <a:pt x="1987718" y="4742072"/>
                  <a:pt x="1985469" y="4737011"/>
                </a:cubicBezTo>
                <a:cubicBezTo>
                  <a:pt x="1988730" y="4739148"/>
                  <a:pt x="1991879" y="4741285"/>
                  <a:pt x="1995028" y="4743534"/>
                </a:cubicBezTo>
                <a:close/>
                <a:moveTo>
                  <a:pt x="2003012" y="4748819"/>
                </a:moveTo>
                <a:cubicBezTo>
                  <a:pt x="2006386" y="4751068"/>
                  <a:pt x="2009647" y="4753205"/>
                  <a:pt x="2013021" y="4755454"/>
                </a:cubicBezTo>
                <a:cubicBezTo>
                  <a:pt x="2015383" y="4761190"/>
                  <a:pt x="2017744" y="4766925"/>
                  <a:pt x="2020106" y="4772661"/>
                </a:cubicBezTo>
                <a:cubicBezTo>
                  <a:pt x="2016845" y="4770299"/>
                  <a:pt x="2013471" y="4767937"/>
                  <a:pt x="2010210" y="4765576"/>
                </a:cubicBezTo>
                <a:cubicBezTo>
                  <a:pt x="2007736" y="4759953"/>
                  <a:pt x="2005374" y="4754442"/>
                  <a:pt x="2003012" y="4748819"/>
                </a:cubicBezTo>
                <a:close/>
                <a:moveTo>
                  <a:pt x="2025279" y="4785031"/>
                </a:moveTo>
                <a:cubicBezTo>
                  <a:pt x="2027641" y="4790429"/>
                  <a:pt x="2029890" y="4795940"/>
                  <a:pt x="2032252" y="4801338"/>
                </a:cubicBezTo>
                <a:cubicBezTo>
                  <a:pt x="2029103" y="4798976"/>
                  <a:pt x="2025954" y="4796614"/>
                  <a:pt x="2022805" y="4794253"/>
                </a:cubicBezTo>
                <a:cubicBezTo>
                  <a:pt x="2020443" y="4788967"/>
                  <a:pt x="2017969" y="4783682"/>
                  <a:pt x="2015608" y="4778284"/>
                </a:cubicBezTo>
                <a:cubicBezTo>
                  <a:pt x="2018869" y="4780533"/>
                  <a:pt x="2022130" y="4782782"/>
                  <a:pt x="2025279" y="4785031"/>
                </a:cubicBezTo>
                <a:close/>
                <a:moveTo>
                  <a:pt x="2033376" y="4790542"/>
                </a:moveTo>
                <a:cubicBezTo>
                  <a:pt x="2036525" y="4792679"/>
                  <a:pt x="2039787" y="4794928"/>
                  <a:pt x="2042935" y="4797064"/>
                </a:cubicBezTo>
                <a:cubicBezTo>
                  <a:pt x="2045297" y="4802912"/>
                  <a:pt x="2047884" y="4808648"/>
                  <a:pt x="2050245" y="4814495"/>
                </a:cubicBezTo>
                <a:cubicBezTo>
                  <a:pt x="2047096" y="4812246"/>
                  <a:pt x="2043947" y="4809885"/>
                  <a:pt x="2040686" y="4807635"/>
                </a:cubicBezTo>
                <a:cubicBezTo>
                  <a:pt x="2038324" y="4801900"/>
                  <a:pt x="2035850" y="4796277"/>
                  <a:pt x="2033376" y="4790542"/>
                </a:cubicBezTo>
                <a:close/>
                <a:moveTo>
                  <a:pt x="2055193" y="4825966"/>
                </a:moveTo>
                <a:cubicBezTo>
                  <a:pt x="2057667" y="4831814"/>
                  <a:pt x="2060254" y="4837662"/>
                  <a:pt x="2062728" y="4843510"/>
                </a:cubicBezTo>
                <a:cubicBezTo>
                  <a:pt x="2059804" y="4841261"/>
                  <a:pt x="2056880" y="4839012"/>
                  <a:pt x="2053956" y="4836762"/>
                </a:cubicBezTo>
                <a:cubicBezTo>
                  <a:pt x="2051370" y="4831027"/>
                  <a:pt x="2048671" y="4825179"/>
                  <a:pt x="2046084" y="4819444"/>
                </a:cubicBezTo>
                <a:cubicBezTo>
                  <a:pt x="2049121" y="4821693"/>
                  <a:pt x="2052157" y="4823830"/>
                  <a:pt x="2055193" y="4825966"/>
                </a:cubicBezTo>
                <a:close/>
                <a:moveTo>
                  <a:pt x="2063178" y="4831589"/>
                </a:moveTo>
                <a:cubicBezTo>
                  <a:pt x="2066439" y="4833838"/>
                  <a:pt x="2069588" y="4835975"/>
                  <a:pt x="2072737" y="4838112"/>
                </a:cubicBezTo>
                <a:cubicBezTo>
                  <a:pt x="2075324" y="4844410"/>
                  <a:pt x="2077910" y="4850595"/>
                  <a:pt x="2080497" y="4856780"/>
                </a:cubicBezTo>
                <a:cubicBezTo>
                  <a:pt x="2077348" y="4854531"/>
                  <a:pt x="2074311" y="4852282"/>
                  <a:pt x="2071163" y="4849920"/>
                </a:cubicBezTo>
                <a:cubicBezTo>
                  <a:pt x="2068688" y="4843847"/>
                  <a:pt x="2065877" y="4837774"/>
                  <a:pt x="2063178" y="4831589"/>
                </a:cubicBezTo>
                <a:close/>
                <a:moveTo>
                  <a:pt x="2085557" y="4868363"/>
                </a:moveTo>
                <a:cubicBezTo>
                  <a:pt x="2088256" y="4874774"/>
                  <a:pt x="2091068" y="4880959"/>
                  <a:pt x="2093767" y="4887257"/>
                </a:cubicBezTo>
                <a:cubicBezTo>
                  <a:pt x="2090843" y="4885008"/>
                  <a:pt x="2087919" y="4882758"/>
                  <a:pt x="2084995" y="4880397"/>
                </a:cubicBezTo>
                <a:cubicBezTo>
                  <a:pt x="2082184" y="4874324"/>
                  <a:pt x="2079372" y="4868139"/>
                  <a:pt x="2076673" y="4861953"/>
                </a:cubicBezTo>
                <a:cubicBezTo>
                  <a:pt x="2079597" y="4864202"/>
                  <a:pt x="2082521" y="4866227"/>
                  <a:pt x="2085557" y="4868363"/>
                </a:cubicBezTo>
                <a:close/>
                <a:moveTo>
                  <a:pt x="2093992" y="4874324"/>
                </a:moveTo>
                <a:cubicBezTo>
                  <a:pt x="2097141" y="4876461"/>
                  <a:pt x="2100290" y="4878710"/>
                  <a:pt x="2103326" y="4880847"/>
                </a:cubicBezTo>
                <a:cubicBezTo>
                  <a:pt x="2106137" y="4887594"/>
                  <a:pt x="2108949" y="4894229"/>
                  <a:pt x="2111760" y="4900864"/>
                </a:cubicBezTo>
                <a:cubicBezTo>
                  <a:pt x="2108724" y="4898615"/>
                  <a:pt x="2105688" y="4896366"/>
                  <a:pt x="2102539" y="4894004"/>
                </a:cubicBezTo>
                <a:cubicBezTo>
                  <a:pt x="2099727" y="4887482"/>
                  <a:pt x="2096803" y="4880959"/>
                  <a:pt x="2093992" y="4874324"/>
                </a:cubicBezTo>
                <a:close/>
                <a:moveTo>
                  <a:pt x="2116934" y="4912785"/>
                </a:moveTo>
                <a:cubicBezTo>
                  <a:pt x="2119408" y="4918520"/>
                  <a:pt x="2121882" y="4924368"/>
                  <a:pt x="2124356" y="4929991"/>
                </a:cubicBezTo>
                <a:cubicBezTo>
                  <a:pt x="2121544" y="4927742"/>
                  <a:pt x="2118620" y="4925493"/>
                  <a:pt x="2115809" y="4923244"/>
                </a:cubicBezTo>
                <a:cubicBezTo>
                  <a:pt x="2113222" y="4917621"/>
                  <a:pt x="2110636" y="4911885"/>
                  <a:pt x="2108049" y="4906262"/>
                </a:cubicBezTo>
                <a:cubicBezTo>
                  <a:pt x="2110973" y="4908511"/>
                  <a:pt x="2114010" y="4910648"/>
                  <a:pt x="2116934" y="4912785"/>
                </a:cubicBezTo>
                <a:close/>
                <a:moveTo>
                  <a:pt x="2125143" y="4918745"/>
                </a:moveTo>
                <a:cubicBezTo>
                  <a:pt x="2128292" y="4920994"/>
                  <a:pt x="2131441" y="4923131"/>
                  <a:pt x="2134477" y="4925268"/>
                </a:cubicBezTo>
                <a:cubicBezTo>
                  <a:pt x="2137064" y="4931453"/>
                  <a:pt x="2139650" y="4937526"/>
                  <a:pt x="2142349" y="4943824"/>
                </a:cubicBezTo>
                <a:cubicBezTo>
                  <a:pt x="2139201" y="4941575"/>
                  <a:pt x="2136164" y="4939213"/>
                  <a:pt x="2133015" y="4936851"/>
                </a:cubicBezTo>
                <a:cubicBezTo>
                  <a:pt x="2130429" y="4930779"/>
                  <a:pt x="2127842" y="4924818"/>
                  <a:pt x="2125143" y="4918745"/>
                </a:cubicBezTo>
                <a:close/>
                <a:moveTo>
                  <a:pt x="2147523" y="4955632"/>
                </a:moveTo>
                <a:cubicBezTo>
                  <a:pt x="2149997" y="4961480"/>
                  <a:pt x="2152583" y="4967328"/>
                  <a:pt x="2155170" y="4973288"/>
                </a:cubicBezTo>
                <a:cubicBezTo>
                  <a:pt x="2152246" y="4970926"/>
                  <a:pt x="2149209" y="4968565"/>
                  <a:pt x="2146286" y="4966203"/>
                </a:cubicBezTo>
                <a:cubicBezTo>
                  <a:pt x="2143699" y="4960580"/>
                  <a:pt x="2141225" y="4954732"/>
                  <a:pt x="2138638" y="4948997"/>
                </a:cubicBezTo>
                <a:cubicBezTo>
                  <a:pt x="2141562" y="4951358"/>
                  <a:pt x="2144486" y="4953495"/>
                  <a:pt x="2147523" y="4955632"/>
                </a:cubicBezTo>
                <a:close/>
                <a:moveTo>
                  <a:pt x="2160680" y="4985771"/>
                </a:moveTo>
                <a:cubicBezTo>
                  <a:pt x="2162929" y="4990832"/>
                  <a:pt x="2165179" y="4996005"/>
                  <a:pt x="2167540" y="5001178"/>
                </a:cubicBezTo>
                <a:cubicBezTo>
                  <a:pt x="2164841" y="4998929"/>
                  <a:pt x="2162030" y="4996567"/>
                  <a:pt x="2159331" y="4994318"/>
                </a:cubicBezTo>
                <a:cubicBezTo>
                  <a:pt x="2156969" y="4989370"/>
                  <a:pt x="2154720" y="4984422"/>
                  <a:pt x="2152358" y="4979361"/>
                </a:cubicBezTo>
                <a:cubicBezTo>
                  <a:pt x="2155057" y="4981497"/>
                  <a:pt x="2157869" y="4983634"/>
                  <a:pt x="2160680" y="4985771"/>
                </a:cubicBezTo>
                <a:close/>
                <a:moveTo>
                  <a:pt x="2169340" y="4992406"/>
                </a:moveTo>
                <a:cubicBezTo>
                  <a:pt x="2172151" y="4994543"/>
                  <a:pt x="2174962" y="4996680"/>
                  <a:pt x="2177774" y="4998704"/>
                </a:cubicBezTo>
                <a:cubicBezTo>
                  <a:pt x="2180136" y="5004214"/>
                  <a:pt x="2182497" y="5009837"/>
                  <a:pt x="2184971" y="5015348"/>
                </a:cubicBezTo>
                <a:cubicBezTo>
                  <a:pt x="2182272" y="5013211"/>
                  <a:pt x="2179573" y="5011074"/>
                  <a:pt x="2176762" y="5008938"/>
                </a:cubicBezTo>
                <a:cubicBezTo>
                  <a:pt x="2174288" y="5003427"/>
                  <a:pt x="2171814" y="4997917"/>
                  <a:pt x="2169340" y="4992406"/>
                </a:cubicBezTo>
                <a:close/>
                <a:moveTo>
                  <a:pt x="2190707" y="5028393"/>
                </a:moveTo>
                <a:cubicBezTo>
                  <a:pt x="2193181" y="5033904"/>
                  <a:pt x="2195543" y="5039414"/>
                  <a:pt x="2198017" y="5044925"/>
                </a:cubicBezTo>
                <a:cubicBezTo>
                  <a:pt x="2195430" y="5042788"/>
                  <a:pt x="2192956" y="5040539"/>
                  <a:pt x="2190370" y="5038290"/>
                </a:cubicBezTo>
                <a:cubicBezTo>
                  <a:pt x="2187895" y="5032891"/>
                  <a:pt x="2185421" y="5027606"/>
                  <a:pt x="2182947" y="5022320"/>
                </a:cubicBezTo>
                <a:cubicBezTo>
                  <a:pt x="2185534" y="5024232"/>
                  <a:pt x="2188120" y="5026369"/>
                  <a:pt x="2190707" y="5028393"/>
                </a:cubicBezTo>
                <a:close/>
                <a:moveTo>
                  <a:pt x="2199591" y="5035366"/>
                </a:moveTo>
                <a:cubicBezTo>
                  <a:pt x="2292820" y="5106103"/>
                  <a:pt x="2383012" y="5146363"/>
                  <a:pt x="2452512" y="5146363"/>
                </a:cubicBezTo>
                <a:cubicBezTo>
                  <a:pt x="2640431" y="5146363"/>
                  <a:pt x="2903811" y="4811909"/>
                  <a:pt x="2982982" y="4595087"/>
                </a:cubicBezTo>
                <a:cubicBezTo>
                  <a:pt x="3078348" y="4333732"/>
                  <a:pt x="3200141" y="4061693"/>
                  <a:pt x="3329020" y="3773797"/>
                </a:cubicBezTo>
                <a:cubicBezTo>
                  <a:pt x="3349825" y="3727239"/>
                  <a:pt x="3370854" y="3680456"/>
                  <a:pt x="3391659" y="3633560"/>
                </a:cubicBezTo>
                <a:lnTo>
                  <a:pt x="3405492" y="3633560"/>
                </a:lnTo>
                <a:cubicBezTo>
                  <a:pt x="3377827" y="3699012"/>
                  <a:pt x="3350050" y="3764351"/>
                  <a:pt x="3322384" y="3829352"/>
                </a:cubicBezTo>
                <a:cubicBezTo>
                  <a:pt x="3205090" y="4104989"/>
                  <a:pt x="3094317" y="4365333"/>
                  <a:pt x="3002663" y="4616567"/>
                </a:cubicBezTo>
                <a:cubicBezTo>
                  <a:pt x="2959816" y="4733862"/>
                  <a:pt x="2873560" y="4874774"/>
                  <a:pt x="2777632" y="4984309"/>
                </a:cubicBezTo>
                <a:cubicBezTo>
                  <a:pt x="2667872" y="5109589"/>
                  <a:pt x="2560698" y="5178526"/>
                  <a:pt x="2476016" y="5178526"/>
                </a:cubicBezTo>
                <a:cubicBezTo>
                  <a:pt x="2400668" y="5178526"/>
                  <a:pt x="2305865" y="5133430"/>
                  <a:pt x="2207576" y="5052684"/>
                </a:cubicBezTo>
                <a:cubicBezTo>
                  <a:pt x="2204877" y="5046949"/>
                  <a:pt x="2202290" y="5041213"/>
                  <a:pt x="2199591" y="5035366"/>
                </a:cubicBezTo>
                <a:close/>
                <a:moveTo>
                  <a:pt x="3395033" y="3626025"/>
                </a:moveTo>
                <a:cubicBezTo>
                  <a:pt x="3397395" y="3620628"/>
                  <a:pt x="3399869" y="3615229"/>
                  <a:pt x="3402231" y="3609944"/>
                </a:cubicBezTo>
                <a:cubicBezTo>
                  <a:pt x="3406954" y="3609719"/>
                  <a:pt x="3411452" y="3609494"/>
                  <a:pt x="3415726" y="3609269"/>
                </a:cubicBezTo>
                <a:cubicBezTo>
                  <a:pt x="3413364" y="3614892"/>
                  <a:pt x="3411002" y="3620402"/>
                  <a:pt x="3408641" y="3626025"/>
                </a:cubicBezTo>
                <a:lnTo>
                  <a:pt x="3395033" y="3626025"/>
                </a:lnTo>
                <a:close/>
                <a:moveTo>
                  <a:pt x="3421574" y="3608932"/>
                </a:moveTo>
                <a:cubicBezTo>
                  <a:pt x="3426297" y="3608707"/>
                  <a:pt x="3430908" y="3608482"/>
                  <a:pt x="3435181" y="3608257"/>
                </a:cubicBezTo>
                <a:cubicBezTo>
                  <a:pt x="3432820" y="3614217"/>
                  <a:pt x="3430458" y="3620065"/>
                  <a:pt x="3428096" y="3626025"/>
                </a:cubicBezTo>
                <a:lnTo>
                  <a:pt x="3414376" y="3626025"/>
                </a:lnTo>
                <a:cubicBezTo>
                  <a:pt x="3416738" y="3620290"/>
                  <a:pt x="3419100" y="3614667"/>
                  <a:pt x="3421574" y="3608932"/>
                </a:cubicBezTo>
                <a:close/>
                <a:moveTo>
                  <a:pt x="3424835" y="3601172"/>
                </a:moveTo>
                <a:cubicBezTo>
                  <a:pt x="3427197" y="3595549"/>
                  <a:pt x="3429671" y="3589813"/>
                  <a:pt x="3432032" y="3584190"/>
                </a:cubicBezTo>
                <a:cubicBezTo>
                  <a:pt x="3436643" y="3583741"/>
                  <a:pt x="3441141" y="3583291"/>
                  <a:pt x="3445415" y="3582841"/>
                </a:cubicBezTo>
                <a:cubicBezTo>
                  <a:pt x="3443053" y="3588801"/>
                  <a:pt x="3440692" y="3594649"/>
                  <a:pt x="3438330" y="3600610"/>
                </a:cubicBezTo>
                <a:cubicBezTo>
                  <a:pt x="3433944" y="3600722"/>
                  <a:pt x="3429446" y="3600947"/>
                  <a:pt x="3424835" y="3601172"/>
                </a:cubicBezTo>
                <a:close/>
                <a:moveTo>
                  <a:pt x="3451151" y="3582054"/>
                </a:moveTo>
                <a:cubicBezTo>
                  <a:pt x="3455874" y="3581492"/>
                  <a:pt x="3460372" y="3581042"/>
                  <a:pt x="3464645" y="3580479"/>
                </a:cubicBezTo>
                <a:cubicBezTo>
                  <a:pt x="3462284" y="3586777"/>
                  <a:pt x="3459922" y="3593075"/>
                  <a:pt x="3457561" y="3599260"/>
                </a:cubicBezTo>
                <a:cubicBezTo>
                  <a:pt x="3453175" y="3599485"/>
                  <a:pt x="3448676" y="3599822"/>
                  <a:pt x="3443953" y="3600047"/>
                </a:cubicBezTo>
                <a:cubicBezTo>
                  <a:pt x="3446427" y="3594087"/>
                  <a:pt x="3448789" y="3588127"/>
                  <a:pt x="3451151" y="3582054"/>
                </a:cubicBezTo>
                <a:close/>
                <a:moveTo>
                  <a:pt x="3470494" y="3579805"/>
                </a:moveTo>
                <a:cubicBezTo>
                  <a:pt x="3475217" y="3579242"/>
                  <a:pt x="3479715" y="3578680"/>
                  <a:pt x="3483876" y="3578118"/>
                </a:cubicBezTo>
                <a:cubicBezTo>
                  <a:pt x="3481514" y="3584753"/>
                  <a:pt x="3479153" y="3591500"/>
                  <a:pt x="3476679" y="3598136"/>
                </a:cubicBezTo>
                <a:cubicBezTo>
                  <a:pt x="3472405" y="3598473"/>
                  <a:pt x="3467907" y="3598698"/>
                  <a:pt x="3463184" y="3599035"/>
                </a:cubicBezTo>
                <a:cubicBezTo>
                  <a:pt x="3465658" y="3592625"/>
                  <a:pt x="3468019" y="3586215"/>
                  <a:pt x="3470494" y="3579805"/>
                </a:cubicBezTo>
                <a:close/>
                <a:moveTo>
                  <a:pt x="3473417" y="3572045"/>
                </a:moveTo>
                <a:cubicBezTo>
                  <a:pt x="3475779" y="3565635"/>
                  <a:pt x="3478253" y="3559337"/>
                  <a:pt x="3480615" y="3552927"/>
                </a:cubicBezTo>
                <a:cubicBezTo>
                  <a:pt x="3485226" y="3552027"/>
                  <a:pt x="3489611" y="3551240"/>
                  <a:pt x="3493885" y="3550340"/>
                </a:cubicBezTo>
                <a:cubicBezTo>
                  <a:pt x="3491523" y="3556976"/>
                  <a:pt x="3489162" y="3563723"/>
                  <a:pt x="3486688" y="3570358"/>
                </a:cubicBezTo>
                <a:cubicBezTo>
                  <a:pt x="3482414" y="3570920"/>
                  <a:pt x="3478028" y="3571483"/>
                  <a:pt x="3473417" y="3572045"/>
                </a:cubicBezTo>
                <a:close/>
                <a:moveTo>
                  <a:pt x="3483651" y="3544718"/>
                </a:moveTo>
                <a:cubicBezTo>
                  <a:pt x="3486013" y="3538307"/>
                  <a:pt x="3488487" y="3531897"/>
                  <a:pt x="3490961" y="3525374"/>
                </a:cubicBezTo>
                <a:cubicBezTo>
                  <a:pt x="3495459" y="3524250"/>
                  <a:pt x="3499733" y="3523125"/>
                  <a:pt x="3503894" y="3522001"/>
                </a:cubicBezTo>
                <a:cubicBezTo>
                  <a:pt x="3501532" y="3528748"/>
                  <a:pt x="3499170" y="3535496"/>
                  <a:pt x="3496696" y="3542243"/>
                </a:cubicBezTo>
                <a:cubicBezTo>
                  <a:pt x="3492535" y="3543030"/>
                  <a:pt x="3488150" y="3543818"/>
                  <a:pt x="3483651" y="3544718"/>
                </a:cubicBezTo>
                <a:close/>
                <a:moveTo>
                  <a:pt x="3493997" y="3517165"/>
                </a:moveTo>
                <a:cubicBezTo>
                  <a:pt x="3496359" y="3510867"/>
                  <a:pt x="3498721" y="3504457"/>
                  <a:pt x="3501082" y="3498159"/>
                </a:cubicBezTo>
                <a:cubicBezTo>
                  <a:pt x="3505468" y="3496810"/>
                  <a:pt x="3509742" y="3495348"/>
                  <a:pt x="3513790" y="3493998"/>
                </a:cubicBezTo>
                <a:cubicBezTo>
                  <a:pt x="3511429" y="3500633"/>
                  <a:pt x="3509067" y="3507268"/>
                  <a:pt x="3506705" y="3513903"/>
                </a:cubicBezTo>
                <a:cubicBezTo>
                  <a:pt x="3502657" y="3514916"/>
                  <a:pt x="3498383" y="3516040"/>
                  <a:pt x="3493997" y="3517165"/>
                </a:cubicBezTo>
                <a:close/>
                <a:moveTo>
                  <a:pt x="3504231" y="3489612"/>
                </a:moveTo>
                <a:cubicBezTo>
                  <a:pt x="3506593" y="3483202"/>
                  <a:pt x="3509067" y="3476792"/>
                  <a:pt x="3511429" y="3470382"/>
                </a:cubicBezTo>
                <a:cubicBezTo>
                  <a:pt x="3515702" y="3468695"/>
                  <a:pt x="3519863" y="3467008"/>
                  <a:pt x="3523799" y="3465321"/>
                </a:cubicBezTo>
                <a:cubicBezTo>
                  <a:pt x="3521438" y="3471956"/>
                  <a:pt x="3519076" y="3478704"/>
                  <a:pt x="3516714" y="3485339"/>
                </a:cubicBezTo>
                <a:cubicBezTo>
                  <a:pt x="3512778" y="3486801"/>
                  <a:pt x="3508617" y="3488263"/>
                  <a:pt x="3504231" y="3489612"/>
                </a:cubicBezTo>
                <a:close/>
                <a:moveTo>
                  <a:pt x="3514690" y="3461497"/>
                </a:moveTo>
                <a:cubicBezTo>
                  <a:pt x="3517051" y="3455312"/>
                  <a:pt x="3519301" y="3449015"/>
                  <a:pt x="3521662" y="3442717"/>
                </a:cubicBezTo>
                <a:cubicBezTo>
                  <a:pt x="3525823" y="3440805"/>
                  <a:pt x="3529872" y="3438893"/>
                  <a:pt x="3533696" y="3436869"/>
                </a:cubicBezTo>
                <a:cubicBezTo>
                  <a:pt x="3531446" y="3443392"/>
                  <a:pt x="3529085" y="3449914"/>
                  <a:pt x="3526835" y="3456437"/>
                </a:cubicBezTo>
                <a:cubicBezTo>
                  <a:pt x="3523012" y="3458236"/>
                  <a:pt x="3518963" y="3459923"/>
                  <a:pt x="3514690" y="3461497"/>
                </a:cubicBezTo>
                <a:close/>
                <a:moveTo>
                  <a:pt x="3525149" y="3433270"/>
                </a:moveTo>
                <a:cubicBezTo>
                  <a:pt x="3527398" y="3427197"/>
                  <a:pt x="3529647" y="3421124"/>
                  <a:pt x="3531896" y="3415052"/>
                </a:cubicBezTo>
                <a:cubicBezTo>
                  <a:pt x="3535945" y="3412915"/>
                  <a:pt x="3539881" y="3410666"/>
                  <a:pt x="3543592" y="3408529"/>
                </a:cubicBezTo>
                <a:cubicBezTo>
                  <a:pt x="3541343" y="3414827"/>
                  <a:pt x="3539206" y="3421237"/>
                  <a:pt x="3536957" y="3427535"/>
                </a:cubicBezTo>
                <a:cubicBezTo>
                  <a:pt x="3533246" y="3429447"/>
                  <a:pt x="3529309" y="3431358"/>
                  <a:pt x="3525149" y="3433270"/>
                </a:cubicBezTo>
                <a:close/>
                <a:moveTo>
                  <a:pt x="3535720" y="3404706"/>
                </a:moveTo>
                <a:cubicBezTo>
                  <a:pt x="3537857" y="3398745"/>
                  <a:pt x="3539993" y="3392897"/>
                  <a:pt x="3542243" y="3386937"/>
                </a:cubicBezTo>
                <a:cubicBezTo>
                  <a:pt x="3546178" y="3384575"/>
                  <a:pt x="3550002" y="3382101"/>
                  <a:pt x="3553601" y="3379740"/>
                </a:cubicBezTo>
                <a:cubicBezTo>
                  <a:pt x="3551464" y="3385812"/>
                  <a:pt x="3549327" y="3391998"/>
                  <a:pt x="3547191" y="3398070"/>
                </a:cubicBezTo>
                <a:cubicBezTo>
                  <a:pt x="3543592" y="3400319"/>
                  <a:pt x="3539768" y="3402569"/>
                  <a:pt x="3535720" y="3404706"/>
                </a:cubicBezTo>
                <a:close/>
                <a:moveTo>
                  <a:pt x="3560573" y="3375016"/>
                </a:moveTo>
                <a:cubicBezTo>
                  <a:pt x="3564959" y="3371980"/>
                  <a:pt x="3569120" y="3368944"/>
                  <a:pt x="3573056" y="3365907"/>
                </a:cubicBezTo>
                <a:cubicBezTo>
                  <a:pt x="3570920" y="3372430"/>
                  <a:pt x="3568783" y="3379065"/>
                  <a:pt x="3566646" y="3385587"/>
                </a:cubicBezTo>
                <a:cubicBezTo>
                  <a:pt x="3562710" y="3388399"/>
                  <a:pt x="3558549" y="3391210"/>
                  <a:pt x="3554051" y="3394022"/>
                </a:cubicBezTo>
                <a:cubicBezTo>
                  <a:pt x="3556187" y="3387724"/>
                  <a:pt x="3558437" y="3381426"/>
                  <a:pt x="3560573" y="3375016"/>
                </a:cubicBezTo>
                <a:close/>
                <a:moveTo>
                  <a:pt x="3564285" y="3364445"/>
                </a:moveTo>
                <a:cubicBezTo>
                  <a:pt x="3566534" y="3358035"/>
                  <a:pt x="3568670" y="3351737"/>
                  <a:pt x="3570920" y="3345327"/>
                </a:cubicBezTo>
                <a:cubicBezTo>
                  <a:pt x="3575193" y="3341953"/>
                  <a:pt x="3579354" y="3338579"/>
                  <a:pt x="3583178" y="3335206"/>
                </a:cubicBezTo>
                <a:cubicBezTo>
                  <a:pt x="3581041" y="3341728"/>
                  <a:pt x="3578904" y="3348363"/>
                  <a:pt x="3576767" y="3354886"/>
                </a:cubicBezTo>
                <a:cubicBezTo>
                  <a:pt x="3572832" y="3358035"/>
                  <a:pt x="3568670" y="3361296"/>
                  <a:pt x="3564285" y="3364445"/>
                </a:cubicBezTo>
                <a:close/>
                <a:moveTo>
                  <a:pt x="3590600" y="3328233"/>
                </a:moveTo>
                <a:cubicBezTo>
                  <a:pt x="3595323" y="3323622"/>
                  <a:pt x="3599597" y="3319124"/>
                  <a:pt x="3603308" y="3314513"/>
                </a:cubicBezTo>
                <a:cubicBezTo>
                  <a:pt x="3601284" y="3320923"/>
                  <a:pt x="3599372" y="3327446"/>
                  <a:pt x="3597348" y="3333856"/>
                </a:cubicBezTo>
                <a:cubicBezTo>
                  <a:pt x="3593636" y="3338692"/>
                  <a:pt x="3589250" y="3343528"/>
                  <a:pt x="3583965" y="3348363"/>
                </a:cubicBezTo>
                <a:cubicBezTo>
                  <a:pt x="3586214" y="3341616"/>
                  <a:pt x="3588463" y="3334981"/>
                  <a:pt x="3590600" y="3328233"/>
                </a:cubicBezTo>
                <a:close/>
                <a:moveTo>
                  <a:pt x="3612304" y="3302368"/>
                </a:moveTo>
                <a:cubicBezTo>
                  <a:pt x="3612417" y="3302143"/>
                  <a:pt x="3612530" y="3301918"/>
                  <a:pt x="3612754" y="3301693"/>
                </a:cubicBezTo>
                <a:cubicBezTo>
                  <a:pt x="3612530" y="3302030"/>
                  <a:pt x="3612417" y="3302368"/>
                  <a:pt x="3612304" y="3302705"/>
                </a:cubicBezTo>
                <a:cubicBezTo>
                  <a:pt x="3612304" y="3302593"/>
                  <a:pt x="3612304" y="3302480"/>
                  <a:pt x="3612304" y="3302368"/>
                </a:cubicBezTo>
                <a:close/>
                <a:moveTo>
                  <a:pt x="3623213" y="3277177"/>
                </a:moveTo>
                <a:cubicBezTo>
                  <a:pt x="3624563" y="3270991"/>
                  <a:pt x="3628161" y="3264581"/>
                  <a:pt x="3633784" y="3258059"/>
                </a:cubicBezTo>
                <a:cubicBezTo>
                  <a:pt x="3631085" y="3267393"/>
                  <a:pt x="3628386" y="3276727"/>
                  <a:pt x="3625800" y="3286061"/>
                </a:cubicBezTo>
                <a:cubicBezTo>
                  <a:pt x="3620627" y="3290897"/>
                  <a:pt x="3616578" y="3295620"/>
                  <a:pt x="3613767" y="3300231"/>
                </a:cubicBezTo>
                <a:cubicBezTo>
                  <a:pt x="3618265" y="3292584"/>
                  <a:pt x="3621414" y="3284824"/>
                  <a:pt x="3623213" y="3277177"/>
                </a:cubicBezTo>
                <a:close/>
                <a:moveTo>
                  <a:pt x="3641094" y="3250187"/>
                </a:moveTo>
                <a:cubicBezTo>
                  <a:pt x="3644131" y="3247375"/>
                  <a:pt x="3647504" y="3244451"/>
                  <a:pt x="3651216" y="3241527"/>
                </a:cubicBezTo>
                <a:cubicBezTo>
                  <a:pt x="3648404" y="3251986"/>
                  <a:pt x="3645593" y="3262332"/>
                  <a:pt x="3642781" y="3272791"/>
                </a:cubicBezTo>
                <a:cubicBezTo>
                  <a:pt x="3639070" y="3275265"/>
                  <a:pt x="3635696" y="3277851"/>
                  <a:pt x="3632547" y="3280326"/>
                </a:cubicBezTo>
                <a:cubicBezTo>
                  <a:pt x="3635359" y="3270204"/>
                  <a:pt x="3638170" y="3260195"/>
                  <a:pt x="3641094" y="3250187"/>
                </a:cubicBezTo>
                <a:close/>
                <a:moveTo>
                  <a:pt x="3657513" y="3236691"/>
                </a:moveTo>
                <a:cubicBezTo>
                  <a:pt x="3660774" y="3234330"/>
                  <a:pt x="3664261" y="3231856"/>
                  <a:pt x="3667972" y="3229494"/>
                </a:cubicBezTo>
                <a:cubicBezTo>
                  <a:pt x="3665160" y="3240403"/>
                  <a:pt x="3662462" y="3251311"/>
                  <a:pt x="3659650" y="3262219"/>
                </a:cubicBezTo>
                <a:cubicBezTo>
                  <a:pt x="3655826" y="3264469"/>
                  <a:pt x="3652228" y="3266606"/>
                  <a:pt x="3648854" y="3268742"/>
                </a:cubicBezTo>
                <a:cubicBezTo>
                  <a:pt x="3651778" y="3257946"/>
                  <a:pt x="3654702" y="3247375"/>
                  <a:pt x="3657513" y="3236691"/>
                </a:cubicBezTo>
                <a:close/>
                <a:moveTo>
                  <a:pt x="3674045" y="3225558"/>
                </a:moveTo>
                <a:cubicBezTo>
                  <a:pt x="3677081" y="3223646"/>
                  <a:pt x="3680117" y="3221847"/>
                  <a:pt x="3683379" y="3219935"/>
                </a:cubicBezTo>
                <a:cubicBezTo>
                  <a:pt x="3680680" y="3231181"/>
                  <a:pt x="3677981" y="3242427"/>
                  <a:pt x="3675282" y="3253560"/>
                </a:cubicBezTo>
                <a:cubicBezTo>
                  <a:pt x="3671908" y="3255360"/>
                  <a:pt x="3668647" y="3257046"/>
                  <a:pt x="3665610" y="3258733"/>
                </a:cubicBezTo>
                <a:cubicBezTo>
                  <a:pt x="3668422" y="3247712"/>
                  <a:pt x="3671233" y="3236579"/>
                  <a:pt x="3674045" y="3225558"/>
                </a:cubicBezTo>
                <a:close/>
                <a:moveTo>
                  <a:pt x="3689114" y="3216449"/>
                </a:moveTo>
                <a:cubicBezTo>
                  <a:pt x="3692151" y="3214649"/>
                  <a:pt x="3695412" y="3212963"/>
                  <a:pt x="3698673" y="3211163"/>
                </a:cubicBezTo>
                <a:cubicBezTo>
                  <a:pt x="3696087" y="3222634"/>
                  <a:pt x="3693500" y="3234105"/>
                  <a:pt x="3690914" y="3245688"/>
                </a:cubicBezTo>
                <a:cubicBezTo>
                  <a:pt x="3687540" y="3247375"/>
                  <a:pt x="3684166" y="3248949"/>
                  <a:pt x="3681017" y="3250636"/>
                </a:cubicBezTo>
                <a:cubicBezTo>
                  <a:pt x="3683716" y="3239278"/>
                  <a:pt x="3686415" y="3227919"/>
                  <a:pt x="3689114" y="3216449"/>
                </a:cubicBezTo>
                <a:close/>
                <a:moveTo>
                  <a:pt x="3704296" y="3208239"/>
                </a:moveTo>
                <a:cubicBezTo>
                  <a:pt x="3707445" y="3206552"/>
                  <a:pt x="3710594" y="3204978"/>
                  <a:pt x="3713855" y="3203291"/>
                </a:cubicBezTo>
                <a:cubicBezTo>
                  <a:pt x="3711381" y="3214987"/>
                  <a:pt x="3708907" y="3226795"/>
                  <a:pt x="3706433" y="3238491"/>
                </a:cubicBezTo>
                <a:cubicBezTo>
                  <a:pt x="3703059" y="3240065"/>
                  <a:pt x="3699686" y="3241527"/>
                  <a:pt x="3696424" y="3243102"/>
                </a:cubicBezTo>
                <a:cubicBezTo>
                  <a:pt x="3699123" y="3231406"/>
                  <a:pt x="3701710" y="3219822"/>
                  <a:pt x="3704296" y="3208239"/>
                </a:cubicBezTo>
                <a:close/>
                <a:moveTo>
                  <a:pt x="3719366" y="3200479"/>
                </a:moveTo>
                <a:cubicBezTo>
                  <a:pt x="3722515" y="3198905"/>
                  <a:pt x="3725776" y="3197331"/>
                  <a:pt x="3729037" y="3195756"/>
                </a:cubicBezTo>
                <a:cubicBezTo>
                  <a:pt x="3726676" y="3207677"/>
                  <a:pt x="3724314" y="3219710"/>
                  <a:pt x="3721952" y="3231631"/>
                </a:cubicBezTo>
                <a:cubicBezTo>
                  <a:pt x="3718579" y="3233093"/>
                  <a:pt x="3715205" y="3234555"/>
                  <a:pt x="3711944" y="3236017"/>
                </a:cubicBezTo>
                <a:cubicBezTo>
                  <a:pt x="3714418" y="3224208"/>
                  <a:pt x="3716892" y="3212288"/>
                  <a:pt x="3719366" y="3200479"/>
                </a:cubicBezTo>
                <a:close/>
                <a:moveTo>
                  <a:pt x="3734548" y="3193170"/>
                </a:moveTo>
                <a:cubicBezTo>
                  <a:pt x="3978697" y="3078124"/>
                  <a:pt x="4545829" y="2943285"/>
                  <a:pt x="4653565" y="2923605"/>
                </a:cubicBezTo>
                <a:cubicBezTo>
                  <a:pt x="4657164" y="2922930"/>
                  <a:pt x="4693376" y="2922593"/>
                  <a:pt x="4697424" y="2922593"/>
                </a:cubicBezTo>
                <a:cubicBezTo>
                  <a:pt x="4742071" y="2922593"/>
                  <a:pt x="5116223" y="2964202"/>
                  <a:pt x="5141976" y="3016046"/>
                </a:cubicBezTo>
                <a:cubicBezTo>
                  <a:pt x="5160082" y="3052371"/>
                  <a:pt x="5287723" y="3092069"/>
                  <a:pt x="5422787" y="3134016"/>
                </a:cubicBezTo>
                <a:cubicBezTo>
                  <a:pt x="5539070" y="3170116"/>
                  <a:pt x="5670984" y="3211163"/>
                  <a:pt x="5678856" y="3239840"/>
                </a:cubicBezTo>
                <a:cubicBezTo>
                  <a:pt x="5698199" y="3309902"/>
                  <a:pt x="5909173" y="3378727"/>
                  <a:pt x="6132517" y="3451489"/>
                </a:cubicBezTo>
                <a:cubicBezTo>
                  <a:pt x="6191671" y="3470719"/>
                  <a:pt x="6251387" y="3490175"/>
                  <a:pt x="6306942" y="3509630"/>
                </a:cubicBezTo>
                <a:cubicBezTo>
                  <a:pt x="6307279" y="3510980"/>
                  <a:pt x="6307616" y="3512217"/>
                  <a:pt x="6308066" y="3513566"/>
                </a:cubicBezTo>
                <a:cubicBezTo>
                  <a:pt x="6253186" y="3496585"/>
                  <a:pt x="6193920" y="3479491"/>
                  <a:pt x="6133641" y="3462060"/>
                </a:cubicBezTo>
                <a:cubicBezTo>
                  <a:pt x="5918057" y="3399757"/>
                  <a:pt x="5695163" y="3335431"/>
                  <a:pt x="5678744" y="3275827"/>
                </a:cubicBezTo>
                <a:cubicBezTo>
                  <a:pt x="5671209" y="3248499"/>
                  <a:pt x="5575169" y="3220160"/>
                  <a:pt x="5417839" y="3176638"/>
                </a:cubicBezTo>
                <a:cubicBezTo>
                  <a:pt x="5293683" y="3142338"/>
                  <a:pt x="5152997" y="3103427"/>
                  <a:pt x="5137702" y="3072726"/>
                </a:cubicBezTo>
                <a:cubicBezTo>
                  <a:pt x="5112287" y="3021669"/>
                  <a:pt x="4723852" y="2986019"/>
                  <a:pt x="4691014" y="2986019"/>
                </a:cubicBezTo>
                <a:cubicBezTo>
                  <a:pt x="4688540" y="2986019"/>
                  <a:pt x="4650529" y="2986357"/>
                  <a:pt x="4646930" y="2986919"/>
                </a:cubicBezTo>
                <a:cubicBezTo>
                  <a:pt x="4638833" y="2988381"/>
                  <a:pt x="3997927" y="3115798"/>
                  <a:pt x="3727350" y="3229269"/>
                </a:cubicBezTo>
                <a:cubicBezTo>
                  <a:pt x="3729712" y="3217348"/>
                  <a:pt x="3732186" y="3205203"/>
                  <a:pt x="3734548" y="3193170"/>
                </a:cubicBezTo>
                <a:close/>
                <a:moveTo>
                  <a:pt x="6387350" y="3622877"/>
                </a:moveTo>
                <a:cubicBezTo>
                  <a:pt x="6387687" y="3623889"/>
                  <a:pt x="6388025" y="3624901"/>
                  <a:pt x="6388362" y="3626025"/>
                </a:cubicBezTo>
                <a:lnTo>
                  <a:pt x="6388362" y="3626025"/>
                </a:lnTo>
                <a:cubicBezTo>
                  <a:pt x="6388025" y="3625013"/>
                  <a:pt x="6387687" y="3623889"/>
                  <a:pt x="6387350" y="3622877"/>
                </a:cubicBezTo>
                <a:cubicBezTo>
                  <a:pt x="6387350" y="3622877"/>
                  <a:pt x="6387350" y="3622877"/>
                  <a:pt x="6387350" y="3622877"/>
                </a:cubicBezTo>
                <a:close/>
                <a:moveTo>
                  <a:pt x="6398708" y="3640870"/>
                </a:moveTo>
                <a:cubicBezTo>
                  <a:pt x="6407368" y="3666848"/>
                  <a:pt x="6415802" y="3692714"/>
                  <a:pt x="6423899" y="3718355"/>
                </a:cubicBezTo>
                <a:cubicBezTo>
                  <a:pt x="6506219" y="3979260"/>
                  <a:pt x="6657927" y="4288186"/>
                  <a:pt x="6819868" y="4524575"/>
                </a:cubicBezTo>
                <a:cubicBezTo>
                  <a:pt x="7072902" y="4894117"/>
                  <a:pt x="7262171" y="4971601"/>
                  <a:pt x="7376429" y="4971601"/>
                </a:cubicBezTo>
                <a:cubicBezTo>
                  <a:pt x="7613044" y="4971601"/>
                  <a:pt x="7865965" y="4657165"/>
                  <a:pt x="8068054" y="4377816"/>
                </a:cubicBezTo>
                <a:cubicBezTo>
                  <a:pt x="7869563" y="4659864"/>
                  <a:pt x="7614056" y="4996567"/>
                  <a:pt x="7370469" y="4996567"/>
                </a:cubicBezTo>
                <a:cubicBezTo>
                  <a:pt x="7254973" y="4996567"/>
                  <a:pt x="7064917" y="4917508"/>
                  <a:pt x="6815707" y="4540657"/>
                </a:cubicBezTo>
                <a:cubicBezTo>
                  <a:pt x="6659389" y="4304380"/>
                  <a:pt x="6509031" y="3988707"/>
                  <a:pt x="6423224" y="3716893"/>
                </a:cubicBezTo>
                <a:cubicBezTo>
                  <a:pt x="6415127" y="3691814"/>
                  <a:pt x="6406918" y="3666398"/>
                  <a:pt x="6398708" y="3640870"/>
                </a:cubicBezTo>
                <a:lnTo>
                  <a:pt x="6398708" y="3640870"/>
                </a:lnTo>
                <a:close/>
                <a:moveTo>
                  <a:pt x="9706923" y="5243640"/>
                </a:moveTo>
                <a:cubicBezTo>
                  <a:pt x="9754493" y="5416378"/>
                  <a:pt x="9871113" y="5646469"/>
                  <a:pt x="9984022" y="5869139"/>
                </a:cubicBezTo>
                <a:cubicBezTo>
                  <a:pt x="10030468" y="5960793"/>
                  <a:pt x="10074327" y="6047387"/>
                  <a:pt x="10113013" y="6128920"/>
                </a:cubicBezTo>
                <a:cubicBezTo>
                  <a:pt x="10224573" y="6364410"/>
                  <a:pt x="10456689" y="6555928"/>
                  <a:pt x="10630551" y="6555928"/>
                </a:cubicBezTo>
                <a:cubicBezTo>
                  <a:pt x="10645733" y="6555928"/>
                  <a:pt x="10669349" y="6554579"/>
                  <a:pt x="10685206" y="6551655"/>
                </a:cubicBezTo>
                <a:cubicBezTo>
                  <a:pt x="10860530" y="6519603"/>
                  <a:pt x="11063294" y="6319988"/>
                  <a:pt x="11256161" y="5989358"/>
                </a:cubicBezTo>
                <a:cubicBezTo>
                  <a:pt x="11355913" y="5818420"/>
                  <a:pt x="11446667" y="5622853"/>
                  <a:pt x="11516055" y="5433584"/>
                </a:cubicBezTo>
                <a:cubicBezTo>
                  <a:pt x="11445318" y="5641296"/>
                  <a:pt x="11350515" y="5857106"/>
                  <a:pt x="11246940" y="6041427"/>
                </a:cubicBezTo>
                <a:cubicBezTo>
                  <a:pt x="11004028" y="6474057"/>
                  <a:pt x="10803513" y="6592140"/>
                  <a:pt x="10678008" y="6615081"/>
                </a:cubicBezTo>
                <a:cubicBezTo>
                  <a:pt x="10661927" y="6618005"/>
                  <a:pt x="10638535" y="6619355"/>
                  <a:pt x="10623466" y="6619355"/>
                </a:cubicBezTo>
                <a:cubicBezTo>
                  <a:pt x="10449941" y="6619355"/>
                  <a:pt x="10223673" y="6428511"/>
                  <a:pt x="10108290" y="6184924"/>
                </a:cubicBezTo>
                <a:cubicBezTo>
                  <a:pt x="10076689" y="6118124"/>
                  <a:pt x="10042276" y="6048061"/>
                  <a:pt x="10005952" y="5973951"/>
                </a:cubicBezTo>
                <a:cubicBezTo>
                  <a:pt x="9890119" y="5737786"/>
                  <a:pt x="9758766" y="5470021"/>
                  <a:pt x="9706360" y="5279627"/>
                </a:cubicBezTo>
                <a:cubicBezTo>
                  <a:pt x="9621004" y="4969352"/>
                  <a:pt x="9500223" y="4643670"/>
                  <a:pt x="9381803" y="4327434"/>
                </a:cubicBezTo>
                <a:cubicBezTo>
                  <a:pt x="9501909" y="4631637"/>
                  <a:pt x="9624715" y="4945173"/>
                  <a:pt x="9706923" y="5243640"/>
                </a:cubicBezTo>
                <a:close/>
                <a:moveTo>
                  <a:pt x="13260636" y="3410891"/>
                </a:moveTo>
                <a:cubicBezTo>
                  <a:pt x="13278967" y="3360621"/>
                  <a:pt x="13738475" y="3282687"/>
                  <a:pt x="13781547" y="3282687"/>
                </a:cubicBezTo>
                <a:cubicBezTo>
                  <a:pt x="13794592" y="3282687"/>
                  <a:pt x="13851496" y="3288985"/>
                  <a:pt x="13925946" y="3299781"/>
                </a:cubicBezTo>
                <a:cubicBezTo>
                  <a:pt x="13935279" y="3310465"/>
                  <a:pt x="13944500" y="3320923"/>
                  <a:pt x="13953835" y="3331045"/>
                </a:cubicBezTo>
                <a:cubicBezTo>
                  <a:pt x="13873314" y="3320698"/>
                  <a:pt x="13813149" y="3314851"/>
                  <a:pt x="13805726" y="3314851"/>
                </a:cubicBezTo>
                <a:cubicBezTo>
                  <a:pt x="13765128" y="3314851"/>
                  <a:pt x="13299321" y="3382101"/>
                  <a:pt x="13280990" y="3432370"/>
                </a:cubicBezTo>
                <a:cubicBezTo>
                  <a:pt x="13259512" y="3491299"/>
                  <a:pt x="13039991" y="3556526"/>
                  <a:pt x="12792468" y="3621302"/>
                </a:cubicBezTo>
                <a:cubicBezTo>
                  <a:pt x="13035267" y="3548316"/>
                  <a:pt x="13235894" y="3478479"/>
                  <a:pt x="13260636" y="3410891"/>
                </a:cubicBezTo>
                <a:close/>
                <a:moveTo>
                  <a:pt x="13935279" y="3301018"/>
                </a:moveTo>
                <a:cubicBezTo>
                  <a:pt x="13940227" y="3301693"/>
                  <a:pt x="13945176" y="3302480"/>
                  <a:pt x="13950123" y="3303267"/>
                </a:cubicBezTo>
                <a:cubicBezTo>
                  <a:pt x="13959458" y="3313726"/>
                  <a:pt x="13968679" y="3324072"/>
                  <a:pt x="13977902" y="3334081"/>
                </a:cubicBezTo>
                <a:cubicBezTo>
                  <a:pt x="13972953" y="3333406"/>
                  <a:pt x="13968118" y="3332844"/>
                  <a:pt x="13963281" y="3332169"/>
                </a:cubicBezTo>
                <a:cubicBezTo>
                  <a:pt x="13954060" y="3322048"/>
                  <a:pt x="13944725" y="3311702"/>
                  <a:pt x="13935279" y="3301018"/>
                </a:cubicBezTo>
                <a:close/>
                <a:moveTo>
                  <a:pt x="13959571" y="3304729"/>
                </a:moveTo>
                <a:cubicBezTo>
                  <a:pt x="13964518" y="3305516"/>
                  <a:pt x="13969355" y="3306191"/>
                  <a:pt x="13974415" y="3306978"/>
                </a:cubicBezTo>
                <a:cubicBezTo>
                  <a:pt x="13983748" y="3317325"/>
                  <a:pt x="13992971" y="3327559"/>
                  <a:pt x="14002304" y="3337455"/>
                </a:cubicBezTo>
                <a:cubicBezTo>
                  <a:pt x="13997469" y="3336780"/>
                  <a:pt x="13992633" y="3336105"/>
                  <a:pt x="13987798" y="3335431"/>
                </a:cubicBezTo>
                <a:cubicBezTo>
                  <a:pt x="13978463" y="3325422"/>
                  <a:pt x="13969017" y="3315188"/>
                  <a:pt x="13959571" y="3304729"/>
                </a:cubicBezTo>
                <a:close/>
                <a:moveTo>
                  <a:pt x="13984649" y="3308553"/>
                </a:moveTo>
                <a:cubicBezTo>
                  <a:pt x="13989484" y="3309340"/>
                  <a:pt x="13994320" y="3310127"/>
                  <a:pt x="13999155" y="3310915"/>
                </a:cubicBezTo>
                <a:cubicBezTo>
                  <a:pt x="14008378" y="3321036"/>
                  <a:pt x="14017711" y="3331045"/>
                  <a:pt x="14027159" y="3340941"/>
                </a:cubicBezTo>
                <a:cubicBezTo>
                  <a:pt x="14022323" y="3340266"/>
                  <a:pt x="14017486" y="3339592"/>
                  <a:pt x="14012764" y="3338917"/>
                </a:cubicBezTo>
                <a:cubicBezTo>
                  <a:pt x="14003316" y="3328908"/>
                  <a:pt x="13993870" y="3318786"/>
                  <a:pt x="13984649" y="3308553"/>
                </a:cubicBezTo>
                <a:close/>
                <a:moveTo>
                  <a:pt x="14009052" y="3312489"/>
                </a:moveTo>
                <a:cubicBezTo>
                  <a:pt x="14013775" y="3313276"/>
                  <a:pt x="14018612" y="3314063"/>
                  <a:pt x="14023447" y="3314851"/>
                </a:cubicBezTo>
                <a:cubicBezTo>
                  <a:pt x="14032669" y="3324747"/>
                  <a:pt x="14042003" y="3334643"/>
                  <a:pt x="14051449" y="3344315"/>
                </a:cubicBezTo>
                <a:cubicBezTo>
                  <a:pt x="14046727" y="3343640"/>
                  <a:pt x="14041890" y="3342965"/>
                  <a:pt x="14037167" y="3342291"/>
                </a:cubicBezTo>
                <a:cubicBezTo>
                  <a:pt x="14027720" y="3332507"/>
                  <a:pt x="14018387" y="3322498"/>
                  <a:pt x="14009052" y="3312489"/>
                </a:cubicBezTo>
                <a:close/>
                <a:moveTo>
                  <a:pt x="14033681" y="3316650"/>
                </a:moveTo>
                <a:cubicBezTo>
                  <a:pt x="14038405" y="3317437"/>
                  <a:pt x="14043127" y="3318224"/>
                  <a:pt x="14047851" y="3319124"/>
                </a:cubicBezTo>
                <a:cubicBezTo>
                  <a:pt x="14057072" y="3328908"/>
                  <a:pt x="14066407" y="3338579"/>
                  <a:pt x="14075853" y="3348139"/>
                </a:cubicBezTo>
                <a:cubicBezTo>
                  <a:pt x="14071129" y="3347464"/>
                  <a:pt x="14066407" y="3346676"/>
                  <a:pt x="14061683" y="3346002"/>
                </a:cubicBezTo>
                <a:cubicBezTo>
                  <a:pt x="14052237" y="3336218"/>
                  <a:pt x="14042902" y="3326434"/>
                  <a:pt x="14033681" y="3316650"/>
                </a:cubicBezTo>
                <a:close/>
                <a:moveTo>
                  <a:pt x="14058196" y="3320811"/>
                </a:moveTo>
                <a:cubicBezTo>
                  <a:pt x="14062808" y="3321598"/>
                  <a:pt x="14067531" y="3322498"/>
                  <a:pt x="14072143" y="3323285"/>
                </a:cubicBezTo>
                <a:cubicBezTo>
                  <a:pt x="14081364" y="3332844"/>
                  <a:pt x="14090697" y="3342403"/>
                  <a:pt x="14100145" y="3351737"/>
                </a:cubicBezTo>
                <a:cubicBezTo>
                  <a:pt x="14095534" y="3350950"/>
                  <a:pt x="14090810" y="3350275"/>
                  <a:pt x="14086200" y="3349601"/>
                </a:cubicBezTo>
                <a:cubicBezTo>
                  <a:pt x="14076752" y="3340154"/>
                  <a:pt x="14067419" y="3330482"/>
                  <a:pt x="14058196" y="3320811"/>
                </a:cubicBezTo>
                <a:close/>
                <a:moveTo>
                  <a:pt x="14082826" y="3325309"/>
                </a:moveTo>
                <a:cubicBezTo>
                  <a:pt x="14087437" y="3326209"/>
                  <a:pt x="14092047" y="3326996"/>
                  <a:pt x="14096658" y="3327896"/>
                </a:cubicBezTo>
                <a:cubicBezTo>
                  <a:pt x="14105880" y="3337343"/>
                  <a:pt x="14115214" y="3346564"/>
                  <a:pt x="14124548" y="3355898"/>
                </a:cubicBezTo>
                <a:cubicBezTo>
                  <a:pt x="14119938" y="3355111"/>
                  <a:pt x="14115439" y="3354436"/>
                  <a:pt x="14110828" y="3353649"/>
                </a:cubicBezTo>
                <a:cubicBezTo>
                  <a:pt x="14101382" y="3344202"/>
                  <a:pt x="14092047" y="3334756"/>
                  <a:pt x="14082826" y="3325309"/>
                </a:cubicBezTo>
                <a:close/>
                <a:moveTo>
                  <a:pt x="14107566" y="3329920"/>
                </a:moveTo>
                <a:cubicBezTo>
                  <a:pt x="14112177" y="3330820"/>
                  <a:pt x="14116676" y="3331720"/>
                  <a:pt x="14121287" y="3332507"/>
                </a:cubicBezTo>
                <a:cubicBezTo>
                  <a:pt x="14130508" y="3341728"/>
                  <a:pt x="14139729" y="3350837"/>
                  <a:pt x="14149177" y="3359947"/>
                </a:cubicBezTo>
                <a:cubicBezTo>
                  <a:pt x="14144678" y="3359160"/>
                  <a:pt x="14140180" y="3358372"/>
                  <a:pt x="14135681" y="3357698"/>
                </a:cubicBezTo>
                <a:cubicBezTo>
                  <a:pt x="14126122" y="3348476"/>
                  <a:pt x="14116789" y="3339254"/>
                  <a:pt x="14107566" y="3329920"/>
                </a:cubicBezTo>
                <a:close/>
                <a:moveTo>
                  <a:pt x="14158398" y="3368831"/>
                </a:moveTo>
                <a:cubicBezTo>
                  <a:pt x="14168069" y="3378053"/>
                  <a:pt x="14177853" y="3387274"/>
                  <a:pt x="14187750" y="3396271"/>
                </a:cubicBezTo>
                <a:cubicBezTo>
                  <a:pt x="14183251" y="3395596"/>
                  <a:pt x="14178866" y="3394922"/>
                  <a:pt x="14174368" y="3394247"/>
                </a:cubicBezTo>
                <a:cubicBezTo>
                  <a:pt x="14164359" y="3385138"/>
                  <a:pt x="14154462" y="3375916"/>
                  <a:pt x="14144678" y="3366469"/>
                </a:cubicBezTo>
                <a:cubicBezTo>
                  <a:pt x="14149177" y="3367144"/>
                  <a:pt x="14153787" y="3367931"/>
                  <a:pt x="14158398" y="3368831"/>
                </a:cubicBezTo>
                <a:close/>
                <a:moveTo>
                  <a:pt x="14198209" y="3405718"/>
                </a:moveTo>
                <a:cubicBezTo>
                  <a:pt x="14208218" y="3414715"/>
                  <a:pt x="14218340" y="3423599"/>
                  <a:pt x="14228460" y="3432258"/>
                </a:cubicBezTo>
                <a:cubicBezTo>
                  <a:pt x="14224074" y="3431696"/>
                  <a:pt x="14219689" y="3431021"/>
                  <a:pt x="14215190" y="3430459"/>
                </a:cubicBezTo>
                <a:cubicBezTo>
                  <a:pt x="14204844" y="3421687"/>
                  <a:pt x="14194610" y="3412690"/>
                  <a:pt x="14184489" y="3403581"/>
                </a:cubicBezTo>
                <a:cubicBezTo>
                  <a:pt x="14189212" y="3404256"/>
                  <a:pt x="14193710" y="3404930"/>
                  <a:pt x="14198209" y="3405718"/>
                </a:cubicBezTo>
                <a:close/>
                <a:moveTo>
                  <a:pt x="14239257" y="3441367"/>
                </a:moveTo>
                <a:cubicBezTo>
                  <a:pt x="14250053" y="3450477"/>
                  <a:pt x="14261073" y="3459361"/>
                  <a:pt x="14271982" y="3468020"/>
                </a:cubicBezTo>
                <a:cubicBezTo>
                  <a:pt x="14267708" y="3467570"/>
                  <a:pt x="14263547" y="3467008"/>
                  <a:pt x="14259274" y="3466558"/>
                </a:cubicBezTo>
                <a:cubicBezTo>
                  <a:pt x="14248140" y="3457786"/>
                  <a:pt x="14237007" y="3448790"/>
                  <a:pt x="14226099" y="3439455"/>
                </a:cubicBezTo>
                <a:cubicBezTo>
                  <a:pt x="14230485" y="3440130"/>
                  <a:pt x="14234871" y="3440805"/>
                  <a:pt x="14239257" y="3441367"/>
                </a:cubicBezTo>
                <a:close/>
                <a:moveTo>
                  <a:pt x="14283790" y="3477354"/>
                </a:moveTo>
                <a:cubicBezTo>
                  <a:pt x="14295374" y="3486351"/>
                  <a:pt x="14306956" y="3494898"/>
                  <a:pt x="14318652" y="3503332"/>
                </a:cubicBezTo>
                <a:cubicBezTo>
                  <a:pt x="14314717" y="3502995"/>
                  <a:pt x="14310781" y="3502545"/>
                  <a:pt x="14306732" y="3502208"/>
                </a:cubicBezTo>
                <a:cubicBezTo>
                  <a:pt x="14294811" y="3493773"/>
                  <a:pt x="14283004" y="3484889"/>
                  <a:pt x="14271195" y="3475892"/>
                </a:cubicBezTo>
                <a:cubicBezTo>
                  <a:pt x="14275356" y="3476342"/>
                  <a:pt x="14279629" y="3476792"/>
                  <a:pt x="14283790" y="3477354"/>
                </a:cubicBezTo>
                <a:close/>
                <a:moveTo>
                  <a:pt x="14296949" y="3478929"/>
                </a:moveTo>
                <a:cubicBezTo>
                  <a:pt x="14301109" y="3479491"/>
                  <a:pt x="14305270" y="3479941"/>
                  <a:pt x="14309431" y="3480503"/>
                </a:cubicBezTo>
                <a:cubicBezTo>
                  <a:pt x="14320902" y="3489275"/>
                  <a:pt x="14332485" y="3497709"/>
                  <a:pt x="14344068" y="3505919"/>
                </a:cubicBezTo>
                <a:cubicBezTo>
                  <a:pt x="14340133" y="3505469"/>
                  <a:pt x="14336197" y="3505132"/>
                  <a:pt x="14332260" y="3504682"/>
                </a:cubicBezTo>
                <a:cubicBezTo>
                  <a:pt x="14320340" y="3496360"/>
                  <a:pt x="14308643" y="3487813"/>
                  <a:pt x="14296949" y="3478929"/>
                </a:cubicBezTo>
                <a:close/>
                <a:moveTo>
                  <a:pt x="14322926" y="3482302"/>
                </a:moveTo>
                <a:cubicBezTo>
                  <a:pt x="14327087" y="3482865"/>
                  <a:pt x="14331248" y="3483427"/>
                  <a:pt x="14335296" y="3483989"/>
                </a:cubicBezTo>
                <a:cubicBezTo>
                  <a:pt x="14346655" y="3492536"/>
                  <a:pt x="14358126" y="3500746"/>
                  <a:pt x="14369597" y="3508730"/>
                </a:cubicBezTo>
                <a:cubicBezTo>
                  <a:pt x="14365661" y="3508280"/>
                  <a:pt x="14361725" y="3507831"/>
                  <a:pt x="14357788" y="3507381"/>
                </a:cubicBezTo>
                <a:cubicBezTo>
                  <a:pt x="14346206" y="3499284"/>
                  <a:pt x="14334510" y="3490849"/>
                  <a:pt x="14322926" y="3482302"/>
                </a:cubicBezTo>
                <a:close/>
                <a:moveTo>
                  <a:pt x="14349354" y="3485901"/>
                </a:moveTo>
                <a:cubicBezTo>
                  <a:pt x="14353515" y="3486463"/>
                  <a:pt x="14357563" y="3487026"/>
                  <a:pt x="14361613" y="3487701"/>
                </a:cubicBezTo>
                <a:cubicBezTo>
                  <a:pt x="14372971" y="3496022"/>
                  <a:pt x="14384328" y="3504007"/>
                  <a:pt x="14395687" y="3511879"/>
                </a:cubicBezTo>
                <a:cubicBezTo>
                  <a:pt x="14391864" y="3511429"/>
                  <a:pt x="14387928" y="3510980"/>
                  <a:pt x="14383992" y="3510417"/>
                </a:cubicBezTo>
                <a:cubicBezTo>
                  <a:pt x="14372408" y="3502433"/>
                  <a:pt x="14360825" y="3494223"/>
                  <a:pt x="14349354" y="3485901"/>
                </a:cubicBezTo>
                <a:close/>
                <a:moveTo>
                  <a:pt x="14376232" y="3489837"/>
                </a:moveTo>
                <a:cubicBezTo>
                  <a:pt x="14380392" y="3490512"/>
                  <a:pt x="14384441" y="3491074"/>
                  <a:pt x="14388378" y="3491749"/>
                </a:cubicBezTo>
                <a:cubicBezTo>
                  <a:pt x="14399848" y="3500071"/>
                  <a:pt x="14411206" y="3507831"/>
                  <a:pt x="14422227" y="3515253"/>
                </a:cubicBezTo>
                <a:cubicBezTo>
                  <a:pt x="14418404" y="3514691"/>
                  <a:pt x="14414581" y="3514241"/>
                  <a:pt x="14410645" y="3513679"/>
                </a:cubicBezTo>
                <a:cubicBezTo>
                  <a:pt x="14399174" y="3506031"/>
                  <a:pt x="14387703" y="3498047"/>
                  <a:pt x="14376232" y="3489837"/>
                </a:cubicBezTo>
                <a:close/>
                <a:moveTo>
                  <a:pt x="14403897" y="3494336"/>
                </a:moveTo>
                <a:cubicBezTo>
                  <a:pt x="14408170" y="3495010"/>
                  <a:pt x="14412219" y="3495798"/>
                  <a:pt x="14416155" y="3496472"/>
                </a:cubicBezTo>
                <a:cubicBezTo>
                  <a:pt x="14427626" y="3504569"/>
                  <a:pt x="14438872" y="3512104"/>
                  <a:pt x="14449893" y="3519302"/>
                </a:cubicBezTo>
                <a:cubicBezTo>
                  <a:pt x="14446070" y="3518739"/>
                  <a:pt x="14442132" y="3518064"/>
                  <a:pt x="14438084" y="3517502"/>
                </a:cubicBezTo>
                <a:cubicBezTo>
                  <a:pt x="14426613" y="3510080"/>
                  <a:pt x="14415255" y="3502320"/>
                  <a:pt x="14403897" y="3494336"/>
                </a:cubicBezTo>
                <a:close/>
                <a:moveTo>
                  <a:pt x="14432799" y="3499734"/>
                </a:moveTo>
                <a:cubicBezTo>
                  <a:pt x="14437298" y="3500633"/>
                  <a:pt x="14441571" y="3501533"/>
                  <a:pt x="14445619" y="3502433"/>
                </a:cubicBezTo>
                <a:cubicBezTo>
                  <a:pt x="14457090" y="3510305"/>
                  <a:pt x="14468336" y="3517615"/>
                  <a:pt x="14479357" y="3524700"/>
                </a:cubicBezTo>
                <a:cubicBezTo>
                  <a:pt x="14475421" y="3523912"/>
                  <a:pt x="14471373" y="3523125"/>
                  <a:pt x="14466987" y="3522338"/>
                </a:cubicBezTo>
                <a:cubicBezTo>
                  <a:pt x="14455628" y="3515028"/>
                  <a:pt x="14444157" y="3507494"/>
                  <a:pt x="14432799" y="3499734"/>
                </a:cubicBezTo>
                <a:close/>
                <a:moveTo>
                  <a:pt x="14464849" y="3507044"/>
                </a:moveTo>
                <a:cubicBezTo>
                  <a:pt x="14470923" y="3508730"/>
                  <a:pt x="14476321" y="3510305"/>
                  <a:pt x="14481044" y="3511992"/>
                </a:cubicBezTo>
                <a:cubicBezTo>
                  <a:pt x="14487454" y="3516153"/>
                  <a:pt x="14493752" y="3520314"/>
                  <a:pt x="14499937" y="3524250"/>
                </a:cubicBezTo>
                <a:lnTo>
                  <a:pt x="14500274" y="3525037"/>
                </a:lnTo>
                <a:lnTo>
                  <a:pt x="14501399" y="3525149"/>
                </a:lnTo>
                <a:cubicBezTo>
                  <a:pt x="14506797" y="3528523"/>
                  <a:pt x="14512194" y="3532010"/>
                  <a:pt x="14517481" y="3535271"/>
                </a:cubicBezTo>
                <a:cubicBezTo>
                  <a:pt x="14512982" y="3533246"/>
                  <a:pt x="14507022" y="3531335"/>
                  <a:pt x="14499937" y="3529423"/>
                </a:cubicBezTo>
                <a:cubicBezTo>
                  <a:pt x="14488129" y="3522226"/>
                  <a:pt x="14476546" y="3514803"/>
                  <a:pt x="14464849" y="3507044"/>
                </a:cubicBezTo>
                <a:close/>
                <a:moveTo>
                  <a:pt x="14526815" y="3540894"/>
                </a:moveTo>
                <a:cubicBezTo>
                  <a:pt x="14526590" y="3540894"/>
                  <a:pt x="14526252" y="3540894"/>
                  <a:pt x="14526028" y="3540781"/>
                </a:cubicBezTo>
                <a:cubicBezTo>
                  <a:pt x="14525803" y="3540444"/>
                  <a:pt x="14525353" y="3540107"/>
                  <a:pt x="14525015" y="3539769"/>
                </a:cubicBezTo>
                <a:cubicBezTo>
                  <a:pt x="14525578" y="3540107"/>
                  <a:pt x="14526252" y="3540444"/>
                  <a:pt x="14526815" y="3540894"/>
                </a:cubicBezTo>
                <a:close/>
                <a:moveTo>
                  <a:pt x="14559428" y="3551690"/>
                </a:moveTo>
                <a:cubicBezTo>
                  <a:pt x="14562240" y="3552027"/>
                  <a:pt x="14565276" y="3552252"/>
                  <a:pt x="14568424" y="3552589"/>
                </a:cubicBezTo>
                <a:cubicBezTo>
                  <a:pt x="14577534" y="3557762"/>
                  <a:pt x="14586531" y="3562598"/>
                  <a:pt x="14595189" y="3567209"/>
                </a:cubicBezTo>
                <a:cubicBezTo>
                  <a:pt x="14592490" y="3566984"/>
                  <a:pt x="14589904" y="3566872"/>
                  <a:pt x="14587430" y="3566647"/>
                </a:cubicBezTo>
                <a:cubicBezTo>
                  <a:pt x="14578097" y="3561924"/>
                  <a:pt x="14568762" y="3556976"/>
                  <a:pt x="14559428" y="3551690"/>
                </a:cubicBezTo>
                <a:close/>
                <a:moveTo>
                  <a:pt x="14585968" y="3554389"/>
                </a:moveTo>
                <a:cubicBezTo>
                  <a:pt x="14588667" y="3554614"/>
                  <a:pt x="14591479" y="3554951"/>
                  <a:pt x="14594403" y="3555289"/>
                </a:cubicBezTo>
                <a:cubicBezTo>
                  <a:pt x="14603288" y="3560237"/>
                  <a:pt x="14611835" y="3564847"/>
                  <a:pt x="14620382" y="3569234"/>
                </a:cubicBezTo>
                <a:cubicBezTo>
                  <a:pt x="14617794" y="3569008"/>
                  <a:pt x="14615320" y="3568896"/>
                  <a:pt x="14612846" y="3568671"/>
                </a:cubicBezTo>
                <a:cubicBezTo>
                  <a:pt x="14603849" y="3564061"/>
                  <a:pt x="14594966" y="3559337"/>
                  <a:pt x="14585968" y="3554389"/>
                </a:cubicBezTo>
                <a:close/>
                <a:moveTo>
                  <a:pt x="14612396" y="3556976"/>
                </a:moveTo>
                <a:cubicBezTo>
                  <a:pt x="14615095" y="3557200"/>
                  <a:pt x="14617681" y="3557538"/>
                  <a:pt x="14620493" y="3557762"/>
                </a:cubicBezTo>
                <a:cubicBezTo>
                  <a:pt x="14629040" y="3562373"/>
                  <a:pt x="14637362" y="3566759"/>
                  <a:pt x="14645572" y="3570920"/>
                </a:cubicBezTo>
                <a:cubicBezTo>
                  <a:pt x="14643097" y="3570696"/>
                  <a:pt x="14640736" y="3570583"/>
                  <a:pt x="14638375" y="3570358"/>
                </a:cubicBezTo>
                <a:cubicBezTo>
                  <a:pt x="14629715" y="3566197"/>
                  <a:pt x="14621056" y="3561699"/>
                  <a:pt x="14612396" y="3556976"/>
                </a:cubicBezTo>
                <a:close/>
                <a:moveTo>
                  <a:pt x="14638824" y="3559674"/>
                </a:moveTo>
                <a:cubicBezTo>
                  <a:pt x="14641411" y="3559899"/>
                  <a:pt x="14643885" y="3560237"/>
                  <a:pt x="14646584" y="3560462"/>
                </a:cubicBezTo>
                <a:cubicBezTo>
                  <a:pt x="14654568" y="3564735"/>
                  <a:pt x="14662554" y="3568896"/>
                  <a:pt x="14670538" y="3572945"/>
                </a:cubicBezTo>
                <a:cubicBezTo>
                  <a:pt x="14668288" y="3572832"/>
                  <a:pt x="14666039" y="3572607"/>
                  <a:pt x="14663903" y="3572495"/>
                </a:cubicBezTo>
                <a:cubicBezTo>
                  <a:pt x="14655580" y="3568334"/>
                  <a:pt x="14647146" y="3564061"/>
                  <a:pt x="14638824" y="3559674"/>
                </a:cubicBezTo>
                <a:close/>
                <a:moveTo>
                  <a:pt x="14665253" y="3562261"/>
                </a:moveTo>
                <a:cubicBezTo>
                  <a:pt x="14667614" y="3562486"/>
                  <a:pt x="14670088" y="3562711"/>
                  <a:pt x="14672561" y="3562936"/>
                </a:cubicBezTo>
                <a:cubicBezTo>
                  <a:pt x="14680322" y="3566984"/>
                  <a:pt x="14687968" y="3570808"/>
                  <a:pt x="14695504" y="3574631"/>
                </a:cubicBezTo>
                <a:cubicBezTo>
                  <a:pt x="14693368" y="3574519"/>
                  <a:pt x="14691343" y="3574294"/>
                  <a:pt x="14689318" y="3574182"/>
                </a:cubicBezTo>
                <a:cubicBezTo>
                  <a:pt x="14681334" y="3570470"/>
                  <a:pt x="14673349" y="3566422"/>
                  <a:pt x="14665253" y="3562261"/>
                </a:cubicBezTo>
                <a:close/>
                <a:moveTo>
                  <a:pt x="14691793" y="3564960"/>
                </a:moveTo>
                <a:cubicBezTo>
                  <a:pt x="14694042" y="3565185"/>
                  <a:pt x="14696292" y="3565410"/>
                  <a:pt x="14698540" y="3565635"/>
                </a:cubicBezTo>
                <a:cubicBezTo>
                  <a:pt x="14705963" y="3569458"/>
                  <a:pt x="14713272" y="3573057"/>
                  <a:pt x="14720582" y="3576543"/>
                </a:cubicBezTo>
                <a:cubicBezTo>
                  <a:pt x="14718671" y="3576431"/>
                  <a:pt x="14716759" y="3576206"/>
                  <a:pt x="14714846" y="3576093"/>
                </a:cubicBezTo>
                <a:cubicBezTo>
                  <a:pt x="14707200" y="3572495"/>
                  <a:pt x="14699552" y="3568784"/>
                  <a:pt x="14691793" y="3564960"/>
                </a:cubicBezTo>
                <a:close/>
                <a:moveTo>
                  <a:pt x="14718333" y="3567547"/>
                </a:moveTo>
                <a:cubicBezTo>
                  <a:pt x="14720469" y="3567772"/>
                  <a:pt x="14722494" y="3567996"/>
                  <a:pt x="14724630" y="3568221"/>
                </a:cubicBezTo>
                <a:cubicBezTo>
                  <a:pt x="14731715" y="3571708"/>
                  <a:pt x="14738688" y="3575194"/>
                  <a:pt x="14745660" y="3578455"/>
                </a:cubicBezTo>
                <a:cubicBezTo>
                  <a:pt x="14743862" y="3578343"/>
                  <a:pt x="14742174" y="3578230"/>
                  <a:pt x="14740375" y="3578118"/>
                </a:cubicBezTo>
                <a:cubicBezTo>
                  <a:pt x="14733065" y="3574631"/>
                  <a:pt x="14725756" y="3571145"/>
                  <a:pt x="14718333" y="3567547"/>
                </a:cubicBezTo>
                <a:close/>
                <a:moveTo>
                  <a:pt x="14744873" y="3570246"/>
                </a:moveTo>
                <a:cubicBezTo>
                  <a:pt x="14746786" y="3570470"/>
                  <a:pt x="14748697" y="3570583"/>
                  <a:pt x="14750609" y="3570808"/>
                </a:cubicBezTo>
                <a:cubicBezTo>
                  <a:pt x="14757356" y="3574069"/>
                  <a:pt x="14763991" y="3577218"/>
                  <a:pt x="14770627" y="3580254"/>
                </a:cubicBezTo>
                <a:cubicBezTo>
                  <a:pt x="14769052" y="3580142"/>
                  <a:pt x="14767478" y="3580030"/>
                  <a:pt x="14765903" y="3579917"/>
                </a:cubicBezTo>
                <a:cubicBezTo>
                  <a:pt x="14758931" y="3576768"/>
                  <a:pt x="14751958" y="3573507"/>
                  <a:pt x="14744873" y="3570246"/>
                </a:cubicBezTo>
                <a:close/>
                <a:moveTo>
                  <a:pt x="14771526" y="3572832"/>
                </a:moveTo>
                <a:cubicBezTo>
                  <a:pt x="14773213" y="3573057"/>
                  <a:pt x="14774900" y="3573170"/>
                  <a:pt x="14776586" y="3573394"/>
                </a:cubicBezTo>
                <a:cubicBezTo>
                  <a:pt x="14782885" y="3576431"/>
                  <a:pt x="14789182" y="3579355"/>
                  <a:pt x="14795480" y="3582166"/>
                </a:cubicBezTo>
                <a:cubicBezTo>
                  <a:pt x="14794131" y="3582054"/>
                  <a:pt x="14792669" y="3581942"/>
                  <a:pt x="14791319" y="3581829"/>
                </a:cubicBezTo>
                <a:cubicBezTo>
                  <a:pt x="14784797" y="3578905"/>
                  <a:pt x="14778161" y="3575869"/>
                  <a:pt x="14771526" y="3572832"/>
                </a:cubicBezTo>
                <a:close/>
                <a:moveTo>
                  <a:pt x="14798179" y="3575419"/>
                </a:moveTo>
                <a:cubicBezTo>
                  <a:pt x="14799641" y="3575531"/>
                  <a:pt x="14801103" y="3575756"/>
                  <a:pt x="14802678" y="3575869"/>
                </a:cubicBezTo>
                <a:cubicBezTo>
                  <a:pt x="14808638" y="3578568"/>
                  <a:pt x="14814598" y="3581267"/>
                  <a:pt x="14820446" y="3583853"/>
                </a:cubicBezTo>
                <a:cubicBezTo>
                  <a:pt x="14819209" y="3583741"/>
                  <a:pt x="14817972" y="3583628"/>
                  <a:pt x="14816848" y="3583628"/>
                </a:cubicBezTo>
                <a:cubicBezTo>
                  <a:pt x="14810662" y="3581042"/>
                  <a:pt x="14804477" y="3578343"/>
                  <a:pt x="14798179" y="3575419"/>
                </a:cubicBezTo>
                <a:close/>
                <a:moveTo>
                  <a:pt x="14824944" y="3578118"/>
                </a:moveTo>
                <a:cubicBezTo>
                  <a:pt x="14826181" y="3578230"/>
                  <a:pt x="14827418" y="3578343"/>
                  <a:pt x="14828655" y="3578455"/>
                </a:cubicBezTo>
                <a:cubicBezTo>
                  <a:pt x="14834278" y="3580929"/>
                  <a:pt x="14839788" y="3583404"/>
                  <a:pt x="14845300" y="3585765"/>
                </a:cubicBezTo>
                <a:cubicBezTo>
                  <a:pt x="14844287" y="3585653"/>
                  <a:pt x="14843275" y="3585653"/>
                  <a:pt x="14842263" y="3585540"/>
                </a:cubicBezTo>
                <a:cubicBezTo>
                  <a:pt x="14836641" y="3583178"/>
                  <a:pt x="14830792" y="3580704"/>
                  <a:pt x="14824944" y="3578118"/>
                </a:cubicBezTo>
                <a:close/>
                <a:moveTo>
                  <a:pt x="14851822" y="3580817"/>
                </a:moveTo>
                <a:cubicBezTo>
                  <a:pt x="14852834" y="3580929"/>
                  <a:pt x="14853735" y="3581042"/>
                  <a:pt x="14854746" y="3581154"/>
                </a:cubicBezTo>
                <a:cubicBezTo>
                  <a:pt x="14859919" y="3583404"/>
                  <a:pt x="14864980" y="3585540"/>
                  <a:pt x="14870041" y="3587677"/>
                </a:cubicBezTo>
                <a:cubicBezTo>
                  <a:pt x="14869253" y="3587564"/>
                  <a:pt x="14868579" y="3587564"/>
                  <a:pt x="14867792" y="3587564"/>
                </a:cubicBezTo>
                <a:cubicBezTo>
                  <a:pt x="14862505" y="3585315"/>
                  <a:pt x="14857220" y="3583066"/>
                  <a:pt x="14851822" y="3580817"/>
                </a:cubicBezTo>
                <a:close/>
                <a:moveTo>
                  <a:pt x="14892870" y="3596898"/>
                </a:moveTo>
                <a:cubicBezTo>
                  <a:pt x="14898381" y="3599035"/>
                  <a:pt x="14903778" y="3601172"/>
                  <a:pt x="14909064" y="3603196"/>
                </a:cubicBezTo>
                <a:cubicBezTo>
                  <a:pt x="14903328" y="3601172"/>
                  <a:pt x="14897593" y="3599035"/>
                  <a:pt x="14891744" y="3596898"/>
                </a:cubicBezTo>
                <a:cubicBezTo>
                  <a:pt x="14892195" y="3596786"/>
                  <a:pt x="14892532" y="3596898"/>
                  <a:pt x="14892870" y="3596898"/>
                </a:cubicBezTo>
                <a:close/>
                <a:moveTo>
                  <a:pt x="14918399" y="3598810"/>
                </a:moveTo>
                <a:cubicBezTo>
                  <a:pt x="14919636" y="3599260"/>
                  <a:pt x="14920872" y="3599822"/>
                  <a:pt x="14922222" y="3600272"/>
                </a:cubicBezTo>
                <a:cubicBezTo>
                  <a:pt x="14920872" y="3599822"/>
                  <a:pt x="14919523" y="3599260"/>
                  <a:pt x="14918174" y="3598810"/>
                </a:cubicBezTo>
                <a:cubicBezTo>
                  <a:pt x="14918286" y="3598810"/>
                  <a:pt x="14918399" y="3598810"/>
                  <a:pt x="14918399" y="3598810"/>
                </a:cubicBezTo>
                <a:close/>
                <a:moveTo>
                  <a:pt x="13743423" y="2782356"/>
                </a:moveTo>
                <a:cubicBezTo>
                  <a:pt x="13743087" y="2781906"/>
                  <a:pt x="13742749" y="2781568"/>
                  <a:pt x="13742524" y="2781119"/>
                </a:cubicBezTo>
                <a:cubicBezTo>
                  <a:pt x="13742749" y="2781231"/>
                  <a:pt x="13742861" y="2781344"/>
                  <a:pt x="13743087" y="2781456"/>
                </a:cubicBezTo>
                <a:cubicBezTo>
                  <a:pt x="13743087" y="2781681"/>
                  <a:pt x="13743310" y="2782018"/>
                  <a:pt x="13743423" y="2782356"/>
                </a:cubicBezTo>
                <a:close/>
                <a:moveTo>
                  <a:pt x="13755232" y="2788766"/>
                </a:moveTo>
                <a:cubicBezTo>
                  <a:pt x="13757593" y="2790228"/>
                  <a:pt x="13759956" y="2791690"/>
                  <a:pt x="13762204" y="2793152"/>
                </a:cubicBezTo>
                <a:cubicBezTo>
                  <a:pt x="13763554" y="2796526"/>
                  <a:pt x="13764790" y="2799899"/>
                  <a:pt x="13766140" y="2803273"/>
                </a:cubicBezTo>
                <a:cubicBezTo>
                  <a:pt x="13761754" y="2797538"/>
                  <a:pt x="13758156" y="2792702"/>
                  <a:pt x="13755232" y="2788766"/>
                </a:cubicBezTo>
                <a:close/>
                <a:moveTo>
                  <a:pt x="13731503" y="2765937"/>
                </a:moveTo>
                <a:cubicBezTo>
                  <a:pt x="13727229" y="2760089"/>
                  <a:pt x="13724531" y="2756265"/>
                  <a:pt x="13723743" y="2755141"/>
                </a:cubicBezTo>
                <a:cubicBezTo>
                  <a:pt x="13722731" y="2752329"/>
                  <a:pt x="13721607" y="2749630"/>
                  <a:pt x="13720595" y="2746819"/>
                </a:cubicBezTo>
                <a:cubicBezTo>
                  <a:pt x="13724531" y="2749293"/>
                  <a:pt x="13728466" y="2751767"/>
                  <a:pt x="13732290" y="2754241"/>
                </a:cubicBezTo>
                <a:cubicBezTo>
                  <a:pt x="13734540" y="2759527"/>
                  <a:pt x="13736676" y="2764812"/>
                  <a:pt x="13738701" y="2770098"/>
                </a:cubicBezTo>
                <a:cubicBezTo>
                  <a:pt x="13736225" y="2768748"/>
                  <a:pt x="13733864" y="2767286"/>
                  <a:pt x="13731503" y="2765937"/>
                </a:cubicBezTo>
                <a:close/>
                <a:moveTo>
                  <a:pt x="13719807" y="2759189"/>
                </a:moveTo>
                <a:cubicBezTo>
                  <a:pt x="13719356" y="2758964"/>
                  <a:pt x="13718908" y="2758739"/>
                  <a:pt x="13718570" y="2758514"/>
                </a:cubicBezTo>
                <a:cubicBezTo>
                  <a:pt x="13711147" y="2747943"/>
                  <a:pt x="13705862" y="2740296"/>
                  <a:pt x="13702825" y="2735910"/>
                </a:cubicBezTo>
                <a:cubicBezTo>
                  <a:pt x="13706312" y="2738047"/>
                  <a:pt x="13709798" y="2740184"/>
                  <a:pt x="13713285" y="2742320"/>
                </a:cubicBezTo>
                <a:cubicBezTo>
                  <a:pt x="13715421" y="2747943"/>
                  <a:pt x="13717671" y="2753566"/>
                  <a:pt x="13719807" y="2759189"/>
                </a:cubicBezTo>
                <a:close/>
                <a:moveTo>
                  <a:pt x="13697427" y="2725001"/>
                </a:moveTo>
                <a:cubicBezTo>
                  <a:pt x="13695291" y="2719491"/>
                  <a:pt x="13693154" y="2714093"/>
                  <a:pt x="13690905" y="2708583"/>
                </a:cubicBezTo>
                <a:cubicBezTo>
                  <a:pt x="13694616" y="2710944"/>
                  <a:pt x="13698439" y="2713418"/>
                  <a:pt x="13702264" y="2716005"/>
                </a:cubicBezTo>
                <a:cubicBezTo>
                  <a:pt x="13704512" y="2721290"/>
                  <a:pt x="13706761" y="2726688"/>
                  <a:pt x="13709011" y="2731974"/>
                </a:cubicBezTo>
                <a:cubicBezTo>
                  <a:pt x="13705188" y="2729612"/>
                  <a:pt x="13701251" y="2727251"/>
                  <a:pt x="13697427" y="2725001"/>
                </a:cubicBezTo>
                <a:close/>
                <a:moveTo>
                  <a:pt x="13690230" y="2720728"/>
                </a:moveTo>
                <a:cubicBezTo>
                  <a:pt x="13686970" y="2718816"/>
                  <a:pt x="13683820" y="2716904"/>
                  <a:pt x="13680559" y="2715105"/>
                </a:cubicBezTo>
                <a:cubicBezTo>
                  <a:pt x="13678423" y="2711956"/>
                  <a:pt x="13677073" y="2709707"/>
                  <a:pt x="13676510" y="2708920"/>
                </a:cubicBezTo>
                <a:cubicBezTo>
                  <a:pt x="13674936" y="2704759"/>
                  <a:pt x="13673248" y="2700598"/>
                  <a:pt x="13671674" y="2696324"/>
                </a:cubicBezTo>
                <a:cubicBezTo>
                  <a:pt x="13674710" y="2698236"/>
                  <a:pt x="13677747" y="2700148"/>
                  <a:pt x="13680784" y="2702060"/>
                </a:cubicBezTo>
                <a:cubicBezTo>
                  <a:pt x="13681570" y="2702622"/>
                  <a:pt x="13682471" y="2703184"/>
                  <a:pt x="13683370" y="2703747"/>
                </a:cubicBezTo>
                <a:cubicBezTo>
                  <a:pt x="13685619" y="2709370"/>
                  <a:pt x="13687981" y="2714993"/>
                  <a:pt x="13690230" y="2720728"/>
                </a:cubicBezTo>
                <a:close/>
                <a:moveTo>
                  <a:pt x="13667400" y="2685528"/>
                </a:moveTo>
                <a:cubicBezTo>
                  <a:pt x="13665377" y="2680355"/>
                  <a:pt x="13663239" y="2675294"/>
                  <a:pt x="13661103" y="2670234"/>
                </a:cubicBezTo>
                <a:cubicBezTo>
                  <a:pt x="13664814" y="2672708"/>
                  <a:pt x="13668413" y="2675182"/>
                  <a:pt x="13672124" y="2677656"/>
                </a:cubicBezTo>
                <a:cubicBezTo>
                  <a:pt x="13674373" y="2682604"/>
                  <a:pt x="13676510" y="2687553"/>
                  <a:pt x="13678646" y="2692501"/>
                </a:cubicBezTo>
                <a:cubicBezTo>
                  <a:pt x="13674936" y="2690252"/>
                  <a:pt x="13671112" y="2687890"/>
                  <a:pt x="13667400" y="2685528"/>
                </a:cubicBezTo>
                <a:close/>
                <a:moveTo>
                  <a:pt x="13659191" y="2660225"/>
                </a:moveTo>
                <a:cubicBezTo>
                  <a:pt x="13658179" y="2659550"/>
                  <a:pt x="13657055" y="2658875"/>
                  <a:pt x="13656043" y="2658088"/>
                </a:cubicBezTo>
                <a:cubicBezTo>
                  <a:pt x="13653906" y="2653140"/>
                  <a:pt x="13651770" y="2648079"/>
                  <a:pt x="13649520" y="2643131"/>
                </a:cubicBezTo>
                <a:cubicBezTo>
                  <a:pt x="13652894" y="2645493"/>
                  <a:pt x="13656267" y="2647967"/>
                  <a:pt x="13659641" y="2650441"/>
                </a:cubicBezTo>
                <a:cubicBezTo>
                  <a:pt x="13662003" y="2655277"/>
                  <a:pt x="13664253" y="2660112"/>
                  <a:pt x="13666501" y="2665061"/>
                </a:cubicBezTo>
                <a:cubicBezTo>
                  <a:pt x="13663915" y="2663374"/>
                  <a:pt x="13661554" y="2661799"/>
                  <a:pt x="13659191" y="2660225"/>
                </a:cubicBezTo>
                <a:close/>
                <a:moveTo>
                  <a:pt x="13648058" y="2652915"/>
                </a:moveTo>
                <a:cubicBezTo>
                  <a:pt x="13644460" y="2650553"/>
                  <a:pt x="13640748" y="2648192"/>
                  <a:pt x="13637149" y="2645943"/>
                </a:cubicBezTo>
                <a:cubicBezTo>
                  <a:pt x="13634901" y="2640545"/>
                  <a:pt x="13632651" y="2635147"/>
                  <a:pt x="13630402" y="2629748"/>
                </a:cubicBezTo>
                <a:cubicBezTo>
                  <a:pt x="13634000" y="2632223"/>
                  <a:pt x="13637487" y="2634697"/>
                  <a:pt x="13641085" y="2637171"/>
                </a:cubicBezTo>
                <a:cubicBezTo>
                  <a:pt x="13643335" y="2642456"/>
                  <a:pt x="13645696" y="2647629"/>
                  <a:pt x="13648058" y="2652915"/>
                </a:cubicBezTo>
                <a:close/>
                <a:moveTo>
                  <a:pt x="13629502" y="2641219"/>
                </a:moveTo>
                <a:cubicBezTo>
                  <a:pt x="13625791" y="2638858"/>
                  <a:pt x="13621968" y="2636608"/>
                  <a:pt x="13618256" y="2634247"/>
                </a:cubicBezTo>
                <a:cubicBezTo>
                  <a:pt x="13615895" y="2628511"/>
                  <a:pt x="13613646" y="2622664"/>
                  <a:pt x="13611171" y="2616928"/>
                </a:cubicBezTo>
                <a:cubicBezTo>
                  <a:pt x="13614883" y="2619402"/>
                  <a:pt x="13618593" y="2621764"/>
                  <a:pt x="13622305" y="2624350"/>
                </a:cubicBezTo>
                <a:cubicBezTo>
                  <a:pt x="13624667" y="2629861"/>
                  <a:pt x="13627140" y="2635484"/>
                  <a:pt x="13629502" y="2641219"/>
                </a:cubicBezTo>
                <a:close/>
                <a:moveTo>
                  <a:pt x="13598688" y="2600959"/>
                </a:moveTo>
                <a:cubicBezTo>
                  <a:pt x="13594977" y="2598597"/>
                  <a:pt x="13591267" y="2596236"/>
                  <a:pt x="13587555" y="2593874"/>
                </a:cubicBezTo>
                <a:cubicBezTo>
                  <a:pt x="13585193" y="2588026"/>
                  <a:pt x="13582720" y="2582178"/>
                  <a:pt x="13580244" y="2576330"/>
                </a:cubicBezTo>
                <a:cubicBezTo>
                  <a:pt x="13583956" y="2578804"/>
                  <a:pt x="13587555" y="2581279"/>
                  <a:pt x="13591267" y="2583865"/>
                </a:cubicBezTo>
                <a:cubicBezTo>
                  <a:pt x="13593740" y="2589601"/>
                  <a:pt x="13596327" y="2595336"/>
                  <a:pt x="13598688" y="2600959"/>
                </a:cubicBezTo>
                <a:close/>
                <a:moveTo>
                  <a:pt x="13575184" y="2564522"/>
                </a:moveTo>
                <a:cubicBezTo>
                  <a:pt x="13572936" y="2559237"/>
                  <a:pt x="13570573" y="2553951"/>
                  <a:pt x="13568212" y="2548665"/>
                </a:cubicBezTo>
                <a:cubicBezTo>
                  <a:pt x="13571699" y="2551139"/>
                  <a:pt x="13575184" y="2553726"/>
                  <a:pt x="13578671" y="2556313"/>
                </a:cubicBezTo>
                <a:cubicBezTo>
                  <a:pt x="13581032" y="2561373"/>
                  <a:pt x="13583394" y="2566434"/>
                  <a:pt x="13585756" y="2571607"/>
                </a:cubicBezTo>
                <a:cubicBezTo>
                  <a:pt x="13582157" y="2569245"/>
                  <a:pt x="13578671" y="2566884"/>
                  <a:pt x="13575184" y="2564522"/>
                </a:cubicBezTo>
                <a:close/>
                <a:moveTo>
                  <a:pt x="13562814" y="2536632"/>
                </a:moveTo>
                <a:cubicBezTo>
                  <a:pt x="13560677" y="2531909"/>
                  <a:pt x="13558428" y="2527186"/>
                  <a:pt x="13556179" y="2522462"/>
                </a:cubicBezTo>
                <a:cubicBezTo>
                  <a:pt x="13559552" y="2525049"/>
                  <a:pt x="13562814" y="2527523"/>
                  <a:pt x="13566076" y="2530109"/>
                </a:cubicBezTo>
                <a:cubicBezTo>
                  <a:pt x="13568324" y="2534608"/>
                  <a:pt x="13570461" y="2539106"/>
                  <a:pt x="13572711" y="2543717"/>
                </a:cubicBezTo>
                <a:cubicBezTo>
                  <a:pt x="13569336" y="2541243"/>
                  <a:pt x="13566076" y="2538881"/>
                  <a:pt x="13562814" y="2536632"/>
                </a:cubicBezTo>
                <a:close/>
                <a:moveTo>
                  <a:pt x="13554042" y="2530447"/>
                </a:moveTo>
                <a:cubicBezTo>
                  <a:pt x="13550780" y="2528198"/>
                  <a:pt x="13547407" y="2525836"/>
                  <a:pt x="13544145" y="2523587"/>
                </a:cubicBezTo>
                <a:cubicBezTo>
                  <a:pt x="13541897" y="2518414"/>
                  <a:pt x="13539759" y="2513353"/>
                  <a:pt x="13537398" y="2508180"/>
                </a:cubicBezTo>
                <a:cubicBezTo>
                  <a:pt x="13540660" y="2510542"/>
                  <a:pt x="13543808" y="2512903"/>
                  <a:pt x="13547069" y="2515377"/>
                </a:cubicBezTo>
                <a:cubicBezTo>
                  <a:pt x="13549431" y="2520438"/>
                  <a:pt x="13551793" y="2525386"/>
                  <a:pt x="13554042" y="2530447"/>
                </a:cubicBezTo>
                <a:close/>
                <a:moveTo>
                  <a:pt x="13531325" y="2495135"/>
                </a:moveTo>
                <a:cubicBezTo>
                  <a:pt x="13529076" y="2490299"/>
                  <a:pt x="13526939" y="2485463"/>
                  <a:pt x="13524690" y="2480740"/>
                </a:cubicBezTo>
                <a:cubicBezTo>
                  <a:pt x="13527614" y="2482989"/>
                  <a:pt x="13530538" y="2485351"/>
                  <a:pt x="13533462" y="2487600"/>
                </a:cubicBezTo>
                <a:cubicBezTo>
                  <a:pt x="13535824" y="2492323"/>
                  <a:pt x="13538185" y="2497046"/>
                  <a:pt x="13540435" y="2501770"/>
                </a:cubicBezTo>
                <a:cubicBezTo>
                  <a:pt x="13537511" y="2499521"/>
                  <a:pt x="13534362" y="2497271"/>
                  <a:pt x="13531325" y="2495135"/>
                </a:cubicBezTo>
                <a:close/>
                <a:moveTo>
                  <a:pt x="13522665" y="2488950"/>
                </a:moveTo>
                <a:cubicBezTo>
                  <a:pt x="13519405" y="2486588"/>
                  <a:pt x="13516143" y="2484339"/>
                  <a:pt x="13512769" y="2482089"/>
                </a:cubicBezTo>
                <a:cubicBezTo>
                  <a:pt x="13510408" y="2476691"/>
                  <a:pt x="13507934" y="2471518"/>
                  <a:pt x="13505573" y="2466120"/>
                </a:cubicBezTo>
                <a:cubicBezTo>
                  <a:pt x="13508833" y="2468594"/>
                  <a:pt x="13512095" y="2471068"/>
                  <a:pt x="13515469" y="2473542"/>
                </a:cubicBezTo>
                <a:cubicBezTo>
                  <a:pt x="13517943" y="2478603"/>
                  <a:pt x="13520304" y="2483776"/>
                  <a:pt x="13522665" y="2488950"/>
                </a:cubicBezTo>
                <a:close/>
                <a:moveTo>
                  <a:pt x="13500061" y="2453975"/>
                </a:moveTo>
                <a:cubicBezTo>
                  <a:pt x="13497587" y="2448689"/>
                  <a:pt x="13495226" y="2443403"/>
                  <a:pt x="13492752" y="2438230"/>
                </a:cubicBezTo>
                <a:cubicBezTo>
                  <a:pt x="13495789" y="2440592"/>
                  <a:pt x="13498824" y="2443066"/>
                  <a:pt x="13501861" y="2445428"/>
                </a:cubicBezTo>
                <a:cubicBezTo>
                  <a:pt x="13504334" y="2450488"/>
                  <a:pt x="13506810" y="2455661"/>
                  <a:pt x="13509283" y="2460722"/>
                </a:cubicBezTo>
                <a:cubicBezTo>
                  <a:pt x="13506247" y="2458473"/>
                  <a:pt x="13503210" y="2456224"/>
                  <a:pt x="13500061" y="2453975"/>
                </a:cubicBezTo>
                <a:close/>
                <a:moveTo>
                  <a:pt x="13491290" y="2447564"/>
                </a:moveTo>
                <a:cubicBezTo>
                  <a:pt x="13487916" y="2445203"/>
                  <a:pt x="13484543" y="2442729"/>
                  <a:pt x="13481169" y="2440367"/>
                </a:cubicBezTo>
                <a:cubicBezTo>
                  <a:pt x="13478582" y="2434632"/>
                  <a:pt x="13475996" y="2429009"/>
                  <a:pt x="13473408" y="2423386"/>
                </a:cubicBezTo>
                <a:cubicBezTo>
                  <a:pt x="13476670" y="2425860"/>
                  <a:pt x="13479932" y="2428334"/>
                  <a:pt x="13483305" y="2430920"/>
                </a:cubicBezTo>
                <a:cubicBezTo>
                  <a:pt x="13486003" y="2436431"/>
                  <a:pt x="13488704" y="2441941"/>
                  <a:pt x="13491290" y="2447564"/>
                </a:cubicBezTo>
                <a:close/>
                <a:moveTo>
                  <a:pt x="13467785" y="2410903"/>
                </a:moveTo>
                <a:cubicBezTo>
                  <a:pt x="13465424" y="2405842"/>
                  <a:pt x="13463063" y="2400669"/>
                  <a:pt x="13460589" y="2395608"/>
                </a:cubicBezTo>
                <a:cubicBezTo>
                  <a:pt x="13463624" y="2398082"/>
                  <a:pt x="13466661" y="2400444"/>
                  <a:pt x="13469810" y="2402918"/>
                </a:cubicBezTo>
                <a:cubicBezTo>
                  <a:pt x="13472284" y="2407979"/>
                  <a:pt x="13474870" y="2412927"/>
                  <a:pt x="13477345" y="2417988"/>
                </a:cubicBezTo>
                <a:cubicBezTo>
                  <a:pt x="13474084" y="2415626"/>
                  <a:pt x="13470934" y="2413264"/>
                  <a:pt x="13467785" y="2410903"/>
                </a:cubicBezTo>
                <a:close/>
                <a:moveTo>
                  <a:pt x="13458789" y="2404380"/>
                </a:moveTo>
                <a:cubicBezTo>
                  <a:pt x="13455753" y="2402131"/>
                  <a:pt x="13452603" y="2399994"/>
                  <a:pt x="13449567" y="2397745"/>
                </a:cubicBezTo>
                <a:cubicBezTo>
                  <a:pt x="13446980" y="2392122"/>
                  <a:pt x="13444507" y="2386499"/>
                  <a:pt x="13441920" y="2380876"/>
                </a:cubicBezTo>
                <a:cubicBezTo>
                  <a:pt x="13444957" y="2383238"/>
                  <a:pt x="13447881" y="2385487"/>
                  <a:pt x="13450916" y="2387849"/>
                </a:cubicBezTo>
                <a:cubicBezTo>
                  <a:pt x="13453617" y="2393359"/>
                  <a:pt x="13456203" y="2398869"/>
                  <a:pt x="13458789" y="2404380"/>
                </a:cubicBezTo>
                <a:close/>
                <a:moveTo>
                  <a:pt x="13435509" y="2366819"/>
                </a:moveTo>
                <a:cubicBezTo>
                  <a:pt x="13433148" y="2361645"/>
                  <a:pt x="13430787" y="2356585"/>
                  <a:pt x="13428424" y="2351412"/>
                </a:cubicBezTo>
                <a:cubicBezTo>
                  <a:pt x="13431125" y="2353548"/>
                  <a:pt x="13433711" y="2355685"/>
                  <a:pt x="13436410" y="2357934"/>
                </a:cubicBezTo>
                <a:cubicBezTo>
                  <a:pt x="13438884" y="2362995"/>
                  <a:pt x="13441470" y="2368056"/>
                  <a:pt x="13443944" y="2373116"/>
                </a:cubicBezTo>
                <a:cubicBezTo>
                  <a:pt x="13441020" y="2371092"/>
                  <a:pt x="13438208" y="2368955"/>
                  <a:pt x="13435509" y="2366819"/>
                </a:cubicBezTo>
                <a:close/>
                <a:moveTo>
                  <a:pt x="13421790" y="2338029"/>
                </a:moveTo>
                <a:cubicBezTo>
                  <a:pt x="13419766" y="2333868"/>
                  <a:pt x="13417854" y="2329707"/>
                  <a:pt x="13415829" y="2325546"/>
                </a:cubicBezTo>
                <a:cubicBezTo>
                  <a:pt x="13418192" y="2327570"/>
                  <a:pt x="13420553" y="2329595"/>
                  <a:pt x="13422914" y="2331619"/>
                </a:cubicBezTo>
                <a:cubicBezTo>
                  <a:pt x="13425051" y="2335667"/>
                  <a:pt x="13427075" y="2339828"/>
                  <a:pt x="13429212" y="2343877"/>
                </a:cubicBezTo>
                <a:cubicBezTo>
                  <a:pt x="13426739" y="2341965"/>
                  <a:pt x="13424263" y="2339941"/>
                  <a:pt x="13421790" y="2338029"/>
                </a:cubicBezTo>
                <a:close/>
                <a:moveTo>
                  <a:pt x="13412231" y="2330494"/>
                </a:moveTo>
                <a:cubicBezTo>
                  <a:pt x="13409532" y="2328357"/>
                  <a:pt x="13406721" y="2326221"/>
                  <a:pt x="13404022" y="2324084"/>
                </a:cubicBezTo>
                <a:cubicBezTo>
                  <a:pt x="13401772" y="2319248"/>
                  <a:pt x="13399523" y="2314525"/>
                  <a:pt x="13397274" y="2309802"/>
                </a:cubicBezTo>
                <a:cubicBezTo>
                  <a:pt x="13399973" y="2312051"/>
                  <a:pt x="13402785" y="2314413"/>
                  <a:pt x="13405484" y="2316774"/>
                </a:cubicBezTo>
                <a:cubicBezTo>
                  <a:pt x="13407732" y="2321273"/>
                  <a:pt x="13409982" y="2325884"/>
                  <a:pt x="13412231" y="2330494"/>
                </a:cubicBezTo>
                <a:close/>
                <a:moveTo>
                  <a:pt x="13395812" y="2317899"/>
                </a:moveTo>
                <a:cubicBezTo>
                  <a:pt x="13392325" y="2315312"/>
                  <a:pt x="13388952" y="2312838"/>
                  <a:pt x="13385466" y="2310364"/>
                </a:cubicBezTo>
                <a:cubicBezTo>
                  <a:pt x="13383104" y="2305078"/>
                  <a:pt x="13380742" y="2299793"/>
                  <a:pt x="13378381" y="2294507"/>
                </a:cubicBezTo>
                <a:cubicBezTo>
                  <a:pt x="13381867" y="2297206"/>
                  <a:pt x="13385353" y="2300130"/>
                  <a:pt x="13388727" y="2302942"/>
                </a:cubicBezTo>
                <a:cubicBezTo>
                  <a:pt x="13391201" y="2307890"/>
                  <a:pt x="13393450" y="2312951"/>
                  <a:pt x="13395812" y="2317899"/>
                </a:cubicBezTo>
                <a:close/>
                <a:moveTo>
                  <a:pt x="13372307" y="2281462"/>
                </a:moveTo>
                <a:cubicBezTo>
                  <a:pt x="13369946" y="2276401"/>
                  <a:pt x="13367585" y="2271341"/>
                  <a:pt x="13365222" y="2266280"/>
                </a:cubicBezTo>
                <a:cubicBezTo>
                  <a:pt x="13368484" y="2268979"/>
                  <a:pt x="13371746" y="2271678"/>
                  <a:pt x="13375119" y="2274490"/>
                </a:cubicBezTo>
                <a:cubicBezTo>
                  <a:pt x="13377481" y="2279325"/>
                  <a:pt x="13379843" y="2284161"/>
                  <a:pt x="13382091" y="2288997"/>
                </a:cubicBezTo>
                <a:cubicBezTo>
                  <a:pt x="13378943" y="2286523"/>
                  <a:pt x="13375682" y="2284049"/>
                  <a:pt x="13372307" y="2281462"/>
                </a:cubicBezTo>
                <a:close/>
                <a:moveTo>
                  <a:pt x="13363311" y="2274602"/>
                </a:moveTo>
                <a:cubicBezTo>
                  <a:pt x="13360162" y="2272240"/>
                  <a:pt x="13357126" y="2269879"/>
                  <a:pt x="13353976" y="2267630"/>
                </a:cubicBezTo>
                <a:cubicBezTo>
                  <a:pt x="13351503" y="2262119"/>
                  <a:pt x="13349029" y="2256609"/>
                  <a:pt x="13346443" y="2251098"/>
                </a:cubicBezTo>
                <a:cubicBezTo>
                  <a:pt x="13349479" y="2253572"/>
                  <a:pt x="13352514" y="2255821"/>
                  <a:pt x="13355664" y="2258408"/>
                </a:cubicBezTo>
                <a:cubicBezTo>
                  <a:pt x="13358250" y="2263581"/>
                  <a:pt x="13360725" y="2269092"/>
                  <a:pt x="13363311" y="2274602"/>
                </a:cubicBezTo>
                <a:close/>
                <a:moveTo>
                  <a:pt x="13340482" y="2237828"/>
                </a:moveTo>
                <a:cubicBezTo>
                  <a:pt x="13338008" y="2232542"/>
                  <a:pt x="13335534" y="2227257"/>
                  <a:pt x="13333059" y="2221971"/>
                </a:cubicBezTo>
                <a:cubicBezTo>
                  <a:pt x="13335983" y="2224445"/>
                  <a:pt x="13338795" y="2226919"/>
                  <a:pt x="13341719" y="2229506"/>
                </a:cubicBezTo>
                <a:cubicBezTo>
                  <a:pt x="13344193" y="2234454"/>
                  <a:pt x="13346555" y="2239627"/>
                  <a:pt x="13349029" y="2244688"/>
                </a:cubicBezTo>
                <a:cubicBezTo>
                  <a:pt x="13346217" y="2242326"/>
                  <a:pt x="13343293" y="2240077"/>
                  <a:pt x="13340482" y="2237828"/>
                </a:cubicBezTo>
                <a:close/>
                <a:moveTo>
                  <a:pt x="13331261" y="2230743"/>
                </a:moveTo>
                <a:cubicBezTo>
                  <a:pt x="13328449" y="2228606"/>
                  <a:pt x="13325525" y="2226582"/>
                  <a:pt x="13322714" y="2224445"/>
                </a:cubicBezTo>
                <a:cubicBezTo>
                  <a:pt x="13320126" y="2218710"/>
                  <a:pt x="13317652" y="2212862"/>
                  <a:pt x="13315066" y="2207239"/>
                </a:cubicBezTo>
                <a:cubicBezTo>
                  <a:pt x="13317877" y="2209488"/>
                  <a:pt x="13320689" y="2211737"/>
                  <a:pt x="13323388" y="2213986"/>
                </a:cubicBezTo>
                <a:cubicBezTo>
                  <a:pt x="13326087" y="2219609"/>
                  <a:pt x="13328673" y="2225232"/>
                  <a:pt x="13331261" y="2230743"/>
                </a:cubicBezTo>
                <a:close/>
                <a:moveTo>
                  <a:pt x="13308993" y="2193856"/>
                </a:moveTo>
                <a:cubicBezTo>
                  <a:pt x="13306406" y="2188233"/>
                  <a:pt x="13303933" y="2182610"/>
                  <a:pt x="13301346" y="2177100"/>
                </a:cubicBezTo>
                <a:cubicBezTo>
                  <a:pt x="13303820" y="2179236"/>
                  <a:pt x="13306406" y="2181373"/>
                  <a:pt x="13308880" y="2183622"/>
                </a:cubicBezTo>
                <a:cubicBezTo>
                  <a:pt x="13311580" y="2189133"/>
                  <a:pt x="13314279" y="2194756"/>
                  <a:pt x="13316978" y="2200266"/>
                </a:cubicBezTo>
                <a:cubicBezTo>
                  <a:pt x="13314279" y="2198130"/>
                  <a:pt x="13311580" y="2195880"/>
                  <a:pt x="13308993" y="2193856"/>
                </a:cubicBezTo>
                <a:close/>
                <a:moveTo>
                  <a:pt x="13299659" y="2186771"/>
                </a:moveTo>
                <a:cubicBezTo>
                  <a:pt x="13210029" y="2118509"/>
                  <a:pt x="13124335" y="2080722"/>
                  <a:pt x="13054948" y="2080722"/>
                </a:cubicBezTo>
                <a:cubicBezTo>
                  <a:pt x="12969254" y="2080722"/>
                  <a:pt x="12860955" y="2150222"/>
                  <a:pt x="12750183" y="2276289"/>
                </a:cubicBezTo>
                <a:cubicBezTo>
                  <a:pt x="12653356" y="2386499"/>
                  <a:pt x="12566425" y="2528310"/>
                  <a:pt x="12523352" y="2646393"/>
                </a:cubicBezTo>
                <a:cubicBezTo>
                  <a:pt x="12431361" y="2898526"/>
                  <a:pt x="12319801" y="3159994"/>
                  <a:pt x="12201607" y="3436757"/>
                </a:cubicBezTo>
                <a:cubicBezTo>
                  <a:pt x="12173717" y="3501983"/>
                  <a:pt x="12145827" y="3567434"/>
                  <a:pt x="12117937" y="3633223"/>
                </a:cubicBezTo>
                <a:lnTo>
                  <a:pt x="12103205" y="3633223"/>
                </a:lnTo>
                <a:cubicBezTo>
                  <a:pt x="12140317" y="3540894"/>
                  <a:pt x="12177653" y="3448902"/>
                  <a:pt x="12214877" y="3357360"/>
                </a:cubicBezTo>
                <a:cubicBezTo>
                  <a:pt x="12319015" y="3101290"/>
                  <a:pt x="12417304" y="2859390"/>
                  <a:pt x="12502885" y="2624913"/>
                </a:cubicBezTo>
                <a:cubicBezTo>
                  <a:pt x="12547419" y="2502894"/>
                  <a:pt x="12633450" y="2358384"/>
                  <a:pt x="12727466" y="2247612"/>
                </a:cubicBezTo>
                <a:cubicBezTo>
                  <a:pt x="12836551" y="2119183"/>
                  <a:pt x="12944175" y="2048446"/>
                  <a:pt x="13030543" y="2048446"/>
                </a:cubicBezTo>
                <a:cubicBezTo>
                  <a:pt x="13107915" y="2048446"/>
                  <a:pt x="13199795" y="2093655"/>
                  <a:pt x="13291112" y="2168778"/>
                </a:cubicBezTo>
                <a:cubicBezTo>
                  <a:pt x="13294149" y="2174738"/>
                  <a:pt x="13296960" y="2180811"/>
                  <a:pt x="13299659" y="2186771"/>
                </a:cubicBezTo>
                <a:close/>
                <a:moveTo>
                  <a:pt x="13030769" y="2040911"/>
                </a:moveTo>
                <a:cubicBezTo>
                  <a:pt x="12835427" y="2040911"/>
                  <a:pt x="12585318" y="2384475"/>
                  <a:pt x="12499062" y="2621089"/>
                </a:cubicBezTo>
                <a:cubicBezTo>
                  <a:pt x="12413592" y="2855454"/>
                  <a:pt x="12315303" y="3097242"/>
                  <a:pt x="12211165" y="3353199"/>
                </a:cubicBezTo>
                <a:cubicBezTo>
                  <a:pt x="12173379" y="3446090"/>
                  <a:pt x="12135480" y="3539544"/>
                  <a:pt x="12097807" y="3633335"/>
                </a:cubicBezTo>
                <a:lnTo>
                  <a:pt x="12082963" y="3633335"/>
                </a:lnTo>
                <a:cubicBezTo>
                  <a:pt x="12134244" y="3498609"/>
                  <a:pt x="12186312" y="3364557"/>
                  <a:pt x="12238043" y="3231406"/>
                </a:cubicBezTo>
                <a:cubicBezTo>
                  <a:pt x="12323625" y="3011098"/>
                  <a:pt x="12404371" y="2802936"/>
                  <a:pt x="12478594" y="2599722"/>
                </a:cubicBezTo>
                <a:cubicBezTo>
                  <a:pt x="12568674" y="2352986"/>
                  <a:pt x="12813048" y="2008861"/>
                  <a:pt x="13006591" y="2008861"/>
                </a:cubicBezTo>
                <a:cubicBezTo>
                  <a:pt x="13087561" y="2008861"/>
                  <a:pt x="13183151" y="2058343"/>
                  <a:pt x="13277730" y="2140438"/>
                </a:cubicBezTo>
                <a:cubicBezTo>
                  <a:pt x="13280204" y="2145499"/>
                  <a:pt x="13282565" y="2150447"/>
                  <a:pt x="13285039" y="2155508"/>
                </a:cubicBezTo>
                <a:cubicBezTo>
                  <a:pt x="13195747" y="2083758"/>
                  <a:pt x="13106342" y="2040911"/>
                  <a:pt x="13030769" y="2040911"/>
                </a:cubicBezTo>
                <a:close/>
                <a:moveTo>
                  <a:pt x="13006478" y="2001101"/>
                </a:moveTo>
                <a:cubicBezTo>
                  <a:pt x="12811360" y="2001101"/>
                  <a:pt x="12565076" y="2347476"/>
                  <a:pt x="12474545" y="2595673"/>
                </a:cubicBezTo>
                <a:cubicBezTo>
                  <a:pt x="12400435" y="2798887"/>
                  <a:pt x="12319576" y="3006937"/>
                  <a:pt x="12234107" y="3227245"/>
                </a:cubicBezTo>
                <a:cubicBezTo>
                  <a:pt x="12181926" y="3361746"/>
                  <a:pt x="12129296" y="3497260"/>
                  <a:pt x="12077564" y="3633223"/>
                </a:cubicBezTo>
                <a:lnTo>
                  <a:pt x="12062832" y="3633223"/>
                </a:lnTo>
                <a:cubicBezTo>
                  <a:pt x="12137954" y="3424386"/>
                  <a:pt x="12214427" y="3219710"/>
                  <a:pt x="12287863" y="3022906"/>
                </a:cubicBezTo>
                <a:cubicBezTo>
                  <a:pt x="12346004" y="2867150"/>
                  <a:pt x="12400997" y="2719941"/>
                  <a:pt x="12454190" y="2574306"/>
                </a:cubicBezTo>
                <a:cubicBezTo>
                  <a:pt x="12503111" y="2440142"/>
                  <a:pt x="12586442" y="2292033"/>
                  <a:pt x="12677085" y="2177999"/>
                </a:cubicBezTo>
                <a:cubicBezTo>
                  <a:pt x="12752995" y="2082634"/>
                  <a:pt x="12867477" y="1968938"/>
                  <a:pt x="12982299" y="1968938"/>
                </a:cubicBezTo>
                <a:cubicBezTo>
                  <a:pt x="13066869" y="1968938"/>
                  <a:pt x="13166395" y="2022918"/>
                  <a:pt x="13264234" y="2112661"/>
                </a:cubicBezTo>
                <a:cubicBezTo>
                  <a:pt x="13266484" y="2117047"/>
                  <a:pt x="13268620" y="2121545"/>
                  <a:pt x="13270870" y="2126043"/>
                </a:cubicBezTo>
                <a:cubicBezTo>
                  <a:pt x="13178428" y="2047884"/>
                  <a:pt x="13085536" y="2001101"/>
                  <a:pt x="13006478" y="2001101"/>
                </a:cubicBezTo>
                <a:close/>
                <a:moveTo>
                  <a:pt x="12074640" y="3640870"/>
                </a:moveTo>
                <a:cubicBezTo>
                  <a:pt x="12071941" y="3647842"/>
                  <a:pt x="12069354" y="3654815"/>
                  <a:pt x="12066655" y="3661900"/>
                </a:cubicBezTo>
                <a:cubicBezTo>
                  <a:pt x="12061258" y="3662350"/>
                  <a:pt x="12056421" y="3662687"/>
                  <a:pt x="12052037" y="3663025"/>
                </a:cubicBezTo>
                <a:cubicBezTo>
                  <a:pt x="12054735" y="3655602"/>
                  <a:pt x="12057322" y="3648292"/>
                  <a:pt x="12060021" y="3640870"/>
                </a:cubicBezTo>
                <a:lnTo>
                  <a:pt x="12074640" y="3640870"/>
                </a:lnTo>
                <a:close/>
                <a:moveTo>
                  <a:pt x="12046525" y="3663587"/>
                </a:moveTo>
                <a:cubicBezTo>
                  <a:pt x="12040453" y="3664149"/>
                  <a:pt x="12035504" y="3664711"/>
                  <a:pt x="12031456" y="3665274"/>
                </a:cubicBezTo>
                <a:cubicBezTo>
                  <a:pt x="12034267" y="3657177"/>
                  <a:pt x="12036966" y="3649080"/>
                  <a:pt x="12039777" y="3640870"/>
                </a:cubicBezTo>
                <a:lnTo>
                  <a:pt x="12054623" y="3640870"/>
                </a:lnTo>
                <a:cubicBezTo>
                  <a:pt x="12051924" y="3648405"/>
                  <a:pt x="12049225" y="3655940"/>
                  <a:pt x="12046525" y="3663587"/>
                </a:cubicBezTo>
                <a:close/>
                <a:moveTo>
                  <a:pt x="12043713" y="3671346"/>
                </a:moveTo>
                <a:cubicBezTo>
                  <a:pt x="12041014" y="3678881"/>
                  <a:pt x="12038315" y="3686529"/>
                  <a:pt x="12035617" y="3694063"/>
                </a:cubicBezTo>
                <a:cubicBezTo>
                  <a:pt x="12029432" y="3695188"/>
                  <a:pt x="12024483" y="3696312"/>
                  <a:pt x="12020547" y="3697325"/>
                </a:cubicBezTo>
                <a:cubicBezTo>
                  <a:pt x="12023246" y="3689227"/>
                  <a:pt x="12026058" y="3681130"/>
                  <a:pt x="12028757" y="3673033"/>
                </a:cubicBezTo>
                <a:cubicBezTo>
                  <a:pt x="12032805" y="3672471"/>
                  <a:pt x="12037754" y="3671909"/>
                  <a:pt x="12043713" y="3671346"/>
                </a:cubicBezTo>
                <a:close/>
                <a:moveTo>
                  <a:pt x="12032805" y="3701935"/>
                </a:moveTo>
                <a:cubicBezTo>
                  <a:pt x="12030106" y="3709583"/>
                  <a:pt x="12027295" y="3717230"/>
                  <a:pt x="12024596" y="3724877"/>
                </a:cubicBezTo>
                <a:cubicBezTo>
                  <a:pt x="12018748" y="3726564"/>
                  <a:pt x="12013688" y="3728363"/>
                  <a:pt x="12009527" y="3730050"/>
                </a:cubicBezTo>
                <a:cubicBezTo>
                  <a:pt x="12012338" y="3721841"/>
                  <a:pt x="12015037" y="3713631"/>
                  <a:pt x="12017848" y="3705422"/>
                </a:cubicBezTo>
                <a:cubicBezTo>
                  <a:pt x="12021672" y="3704297"/>
                  <a:pt x="12026621" y="3703060"/>
                  <a:pt x="12032805" y="3701935"/>
                </a:cubicBezTo>
                <a:close/>
                <a:moveTo>
                  <a:pt x="11983548" y="3807647"/>
                </a:moveTo>
                <a:cubicBezTo>
                  <a:pt x="11987035" y="3803936"/>
                  <a:pt x="11992207" y="3800112"/>
                  <a:pt x="11999292" y="3796289"/>
                </a:cubicBezTo>
                <a:cubicBezTo>
                  <a:pt x="11996593" y="3804049"/>
                  <a:pt x="11993895" y="3811808"/>
                  <a:pt x="11991196" y="3819456"/>
                </a:cubicBezTo>
                <a:cubicBezTo>
                  <a:pt x="11985122" y="3823279"/>
                  <a:pt x="11979950" y="3827103"/>
                  <a:pt x="11975789" y="3830926"/>
                </a:cubicBezTo>
                <a:cubicBezTo>
                  <a:pt x="11978375" y="3823279"/>
                  <a:pt x="11980961" y="3815519"/>
                  <a:pt x="11983548" y="3807647"/>
                </a:cubicBezTo>
                <a:close/>
                <a:moveTo>
                  <a:pt x="11970727" y="3846446"/>
                </a:moveTo>
                <a:cubicBezTo>
                  <a:pt x="11973539" y="3840710"/>
                  <a:pt x="11979274" y="3834975"/>
                  <a:pt x="11987821" y="3829239"/>
                </a:cubicBezTo>
                <a:cubicBezTo>
                  <a:pt x="11985235" y="3836774"/>
                  <a:pt x="11982536" y="3844196"/>
                  <a:pt x="11979950" y="3851731"/>
                </a:cubicBezTo>
                <a:cubicBezTo>
                  <a:pt x="11973651" y="3856455"/>
                  <a:pt x="11968366" y="3861290"/>
                  <a:pt x="11964318" y="3866013"/>
                </a:cubicBezTo>
                <a:cubicBezTo>
                  <a:pt x="11966454" y="3859378"/>
                  <a:pt x="11968591" y="3852856"/>
                  <a:pt x="11970727" y="3846446"/>
                </a:cubicBezTo>
                <a:close/>
                <a:moveTo>
                  <a:pt x="11959145" y="3886144"/>
                </a:moveTo>
                <a:cubicBezTo>
                  <a:pt x="11960831" y="3878384"/>
                  <a:pt x="11966679" y="3870512"/>
                  <a:pt x="11976126" y="3862640"/>
                </a:cubicBezTo>
                <a:cubicBezTo>
                  <a:pt x="11973651" y="3869837"/>
                  <a:pt x="11971065" y="3877035"/>
                  <a:pt x="11968591" y="3884344"/>
                </a:cubicBezTo>
                <a:cubicBezTo>
                  <a:pt x="11961957" y="3890192"/>
                  <a:pt x="11956446" y="3896153"/>
                  <a:pt x="11952509" y="3902001"/>
                </a:cubicBezTo>
                <a:cubicBezTo>
                  <a:pt x="11953297" y="3899526"/>
                  <a:pt x="11954084" y="3897052"/>
                  <a:pt x="11954872" y="3894691"/>
                </a:cubicBezTo>
                <a:cubicBezTo>
                  <a:pt x="11957008" y="3891654"/>
                  <a:pt x="11958470" y="3888843"/>
                  <a:pt x="11959145" y="3886144"/>
                </a:cubicBezTo>
                <a:close/>
                <a:moveTo>
                  <a:pt x="11937665" y="3930903"/>
                </a:moveTo>
                <a:cubicBezTo>
                  <a:pt x="11934403" y="3934389"/>
                  <a:pt x="11930242" y="3938100"/>
                  <a:pt x="11925070" y="3941699"/>
                </a:cubicBezTo>
                <a:cubicBezTo>
                  <a:pt x="11928219" y="3931577"/>
                  <a:pt x="11931254" y="3921456"/>
                  <a:pt x="11934403" y="3911222"/>
                </a:cubicBezTo>
                <a:cubicBezTo>
                  <a:pt x="11939352" y="3908298"/>
                  <a:pt x="11943513" y="3905374"/>
                  <a:pt x="11946886" y="3902451"/>
                </a:cubicBezTo>
                <a:cubicBezTo>
                  <a:pt x="11943851" y="3912009"/>
                  <a:pt x="11940814" y="3921456"/>
                  <a:pt x="11937665" y="3930903"/>
                </a:cubicBezTo>
                <a:close/>
                <a:moveTo>
                  <a:pt x="11933954" y="3942149"/>
                </a:moveTo>
                <a:cubicBezTo>
                  <a:pt x="11930805" y="3951933"/>
                  <a:pt x="11927656" y="3961716"/>
                  <a:pt x="11924507" y="3971388"/>
                </a:cubicBezTo>
                <a:cubicBezTo>
                  <a:pt x="11921246" y="3974874"/>
                  <a:pt x="11917197" y="3978473"/>
                  <a:pt x="11912587" y="3982184"/>
                </a:cubicBezTo>
                <a:cubicBezTo>
                  <a:pt x="11915736" y="3971838"/>
                  <a:pt x="11918996" y="3961267"/>
                  <a:pt x="11922258" y="3950808"/>
                </a:cubicBezTo>
                <a:cubicBezTo>
                  <a:pt x="11926644" y="3947996"/>
                  <a:pt x="11930580" y="3945072"/>
                  <a:pt x="11933954" y="3942149"/>
                </a:cubicBezTo>
                <a:close/>
                <a:moveTo>
                  <a:pt x="11905951" y="3987245"/>
                </a:moveTo>
                <a:cubicBezTo>
                  <a:pt x="11902465" y="3989719"/>
                  <a:pt x="11898754" y="3992081"/>
                  <a:pt x="11894705" y="3994555"/>
                </a:cubicBezTo>
                <a:cubicBezTo>
                  <a:pt x="11897854" y="3983646"/>
                  <a:pt x="11901003" y="3972625"/>
                  <a:pt x="11904152" y="3961716"/>
                </a:cubicBezTo>
                <a:cubicBezTo>
                  <a:pt x="11908313" y="3959467"/>
                  <a:pt x="11912136" y="3957218"/>
                  <a:pt x="11915847" y="3955081"/>
                </a:cubicBezTo>
                <a:cubicBezTo>
                  <a:pt x="11912474" y="3965765"/>
                  <a:pt x="11909212" y="3976561"/>
                  <a:pt x="11905951" y="3987245"/>
                </a:cubicBezTo>
                <a:close/>
                <a:moveTo>
                  <a:pt x="11888408" y="3998266"/>
                </a:moveTo>
                <a:cubicBezTo>
                  <a:pt x="11885146" y="4000178"/>
                  <a:pt x="11881660" y="4002089"/>
                  <a:pt x="11877948" y="4004113"/>
                </a:cubicBezTo>
                <a:cubicBezTo>
                  <a:pt x="11880985" y="3992755"/>
                  <a:pt x="11884134" y="3981509"/>
                  <a:pt x="11887171" y="3970151"/>
                </a:cubicBezTo>
                <a:cubicBezTo>
                  <a:pt x="11890881" y="3968352"/>
                  <a:pt x="11894481" y="3966665"/>
                  <a:pt x="11897966" y="3964865"/>
                </a:cubicBezTo>
                <a:cubicBezTo>
                  <a:pt x="11894817" y="3975999"/>
                  <a:pt x="11891669" y="3987132"/>
                  <a:pt x="11888408" y="3998266"/>
                </a:cubicBezTo>
                <a:close/>
                <a:moveTo>
                  <a:pt x="11872102" y="4007262"/>
                </a:moveTo>
                <a:cubicBezTo>
                  <a:pt x="11868727" y="4009062"/>
                  <a:pt x="11865240" y="4010749"/>
                  <a:pt x="11861642" y="4012548"/>
                </a:cubicBezTo>
                <a:cubicBezTo>
                  <a:pt x="11864566" y="4000965"/>
                  <a:pt x="11867603" y="3989381"/>
                  <a:pt x="11870527" y="3977798"/>
                </a:cubicBezTo>
                <a:cubicBezTo>
                  <a:pt x="11874238" y="3976224"/>
                  <a:pt x="11877948" y="3974537"/>
                  <a:pt x="11881435" y="3972962"/>
                </a:cubicBezTo>
                <a:cubicBezTo>
                  <a:pt x="11878286" y="3984321"/>
                  <a:pt x="11875137" y="3995792"/>
                  <a:pt x="11872102" y="4007262"/>
                </a:cubicBezTo>
                <a:close/>
                <a:moveTo>
                  <a:pt x="11855794" y="4015247"/>
                </a:moveTo>
                <a:cubicBezTo>
                  <a:pt x="11852309" y="4016934"/>
                  <a:pt x="11848709" y="4018621"/>
                  <a:pt x="11844999" y="4020308"/>
                </a:cubicBezTo>
                <a:cubicBezTo>
                  <a:pt x="11847810" y="4008500"/>
                  <a:pt x="11850622" y="3996579"/>
                  <a:pt x="11853546" y="3984770"/>
                </a:cubicBezTo>
                <a:cubicBezTo>
                  <a:pt x="11857369" y="3983196"/>
                  <a:pt x="11861192" y="3981734"/>
                  <a:pt x="11864904" y="3980160"/>
                </a:cubicBezTo>
                <a:cubicBezTo>
                  <a:pt x="11861755" y="3991855"/>
                  <a:pt x="11858831" y="4003551"/>
                  <a:pt x="11855794" y="4015247"/>
                </a:cubicBezTo>
                <a:close/>
                <a:moveTo>
                  <a:pt x="11839376" y="4022782"/>
                </a:moveTo>
                <a:cubicBezTo>
                  <a:pt x="11835889" y="4024356"/>
                  <a:pt x="11832403" y="4025818"/>
                  <a:pt x="11828804" y="4027393"/>
                </a:cubicBezTo>
                <a:cubicBezTo>
                  <a:pt x="11831503" y="4015359"/>
                  <a:pt x="11834203" y="4003214"/>
                  <a:pt x="11836902" y="3991181"/>
                </a:cubicBezTo>
                <a:cubicBezTo>
                  <a:pt x="11840613" y="3989831"/>
                  <a:pt x="11844323" y="3988369"/>
                  <a:pt x="11847923" y="3987020"/>
                </a:cubicBezTo>
                <a:cubicBezTo>
                  <a:pt x="11845111" y="3998940"/>
                  <a:pt x="11842187" y="4010861"/>
                  <a:pt x="11839376" y="4022782"/>
                </a:cubicBezTo>
                <a:close/>
                <a:moveTo>
                  <a:pt x="11823406" y="4029642"/>
                </a:moveTo>
                <a:cubicBezTo>
                  <a:pt x="11819920" y="4031104"/>
                  <a:pt x="11816321" y="4032566"/>
                  <a:pt x="11812723" y="4034028"/>
                </a:cubicBezTo>
                <a:cubicBezTo>
                  <a:pt x="11815309" y="4021770"/>
                  <a:pt x="11817896" y="4009512"/>
                  <a:pt x="11820482" y="3997141"/>
                </a:cubicBezTo>
                <a:cubicBezTo>
                  <a:pt x="11824306" y="3995792"/>
                  <a:pt x="11827905" y="3994442"/>
                  <a:pt x="11831503" y="3993093"/>
                </a:cubicBezTo>
                <a:cubicBezTo>
                  <a:pt x="11828804" y="4005351"/>
                  <a:pt x="11826105" y="4017496"/>
                  <a:pt x="11823406" y="4029642"/>
                </a:cubicBezTo>
                <a:close/>
                <a:moveTo>
                  <a:pt x="11807325" y="4036164"/>
                </a:moveTo>
                <a:cubicBezTo>
                  <a:pt x="11803838" y="4037626"/>
                  <a:pt x="11800240" y="4038976"/>
                  <a:pt x="11796641" y="4040438"/>
                </a:cubicBezTo>
                <a:cubicBezTo>
                  <a:pt x="11799114" y="4027955"/>
                  <a:pt x="11801589" y="4015472"/>
                  <a:pt x="11804063" y="4002989"/>
                </a:cubicBezTo>
                <a:cubicBezTo>
                  <a:pt x="11807886" y="4001639"/>
                  <a:pt x="11811599" y="4000402"/>
                  <a:pt x="11815197" y="3999053"/>
                </a:cubicBezTo>
                <a:cubicBezTo>
                  <a:pt x="11812498" y="4011424"/>
                  <a:pt x="11809911" y="4023794"/>
                  <a:pt x="11807325" y="4036164"/>
                </a:cubicBezTo>
                <a:close/>
                <a:moveTo>
                  <a:pt x="11791243" y="4042462"/>
                </a:moveTo>
                <a:cubicBezTo>
                  <a:pt x="11530225" y="4142551"/>
                  <a:pt x="10996155" y="4253886"/>
                  <a:pt x="10895505" y="4272217"/>
                </a:cubicBezTo>
                <a:cubicBezTo>
                  <a:pt x="10892468" y="4272779"/>
                  <a:pt x="10856931" y="4273116"/>
                  <a:pt x="10851758" y="4273116"/>
                </a:cubicBezTo>
                <a:cubicBezTo>
                  <a:pt x="10805312" y="4273116"/>
                  <a:pt x="10405070" y="4230832"/>
                  <a:pt x="10381566" y="4181237"/>
                </a:cubicBezTo>
                <a:cubicBezTo>
                  <a:pt x="10366047" y="4148512"/>
                  <a:pt x="10240317" y="4113874"/>
                  <a:pt x="10107165" y="4077325"/>
                </a:cubicBezTo>
                <a:cubicBezTo>
                  <a:pt x="9995943" y="4046736"/>
                  <a:pt x="9869876" y="4012098"/>
                  <a:pt x="9863241" y="3987919"/>
                </a:cubicBezTo>
                <a:cubicBezTo>
                  <a:pt x="9845810" y="3924605"/>
                  <a:pt x="9630450" y="3862752"/>
                  <a:pt x="9402383" y="3797301"/>
                </a:cubicBezTo>
                <a:cubicBezTo>
                  <a:pt x="9336032" y="3778295"/>
                  <a:pt x="9269006" y="3758952"/>
                  <a:pt x="9207716" y="3739722"/>
                </a:cubicBezTo>
                <a:cubicBezTo>
                  <a:pt x="9207378" y="3738597"/>
                  <a:pt x="9207041" y="3737360"/>
                  <a:pt x="9206704" y="3736236"/>
                </a:cubicBezTo>
                <a:cubicBezTo>
                  <a:pt x="9267319" y="3752767"/>
                  <a:pt x="9334008" y="3769636"/>
                  <a:pt x="9401821" y="3786617"/>
                </a:cubicBezTo>
                <a:cubicBezTo>
                  <a:pt x="9611557" y="3839361"/>
                  <a:pt x="9849296" y="3899189"/>
                  <a:pt x="9863803" y="3951820"/>
                </a:cubicBezTo>
                <a:cubicBezTo>
                  <a:pt x="9870213" y="3975099"/>
                  <a:pt x="9962093" y="3998940"/>
                  <a:pt x="10112788" y="4035265"/>
                </a:cubicBezTo>
                <a:cubicBezTo>
                  <a:pt x="10235031" y="4064842"/>
                  <a:pt x="10373581" y="4098242"/>
                  <a:pt x="10386289" y="4125120"/>
                </a:cubicBezTo>
                <a:cubicBezTo>
                  <a:pt x="10410580" y="4176401"/>
                  <a:pt x="10838938" y="4209577"/>
                  <a:pt x="10858731" y="4209577"/>
                </a:cubicBezTo>
                <a:cubicBezTo>
                  <a:pt x="10859068" y="4209577"/>
                  <a:pt x="10899328" y="4209352"/>
                  <a:pt x="10902702" y="4208790"/>
                </a:cubicBezTo>
                <a:lnTo>
                  <a:pt x="10910349" y="4207440"/>
                </a:lnTo>
                <a:cubicBezTo>
                  <a:pt x="11132119" y="4167179"/>
                  <a:pt x="11568236" y="4082948"/>
                  <a:pt x="11798665" y="4004788"/>
                </a:cubicBezTo>
                <a:cubicBezTo>
                  <a:pt x="11796192" y="4017384"/>
                  <a:pt x="11793717" y="4029867"/>
                  <a:pt x="11791243" y="4042462"/>
                </a:cubicBezTo>
                <a:close/>
                <a:moveTo>
                  <a:pt x="8709521" y="2720616"/>
                </a:moveTo>
                <a:cubicBezTo>
                  <a:pt x="8458737" y="2342078"/>
                  <a:pt x="8267444" y="2262681"/>
                  <a:pt x="8151049" y="2262681"/>
                </a:cubicBezTo>
                <a:cubicBezTo>
                  <a:pt x="7910048" y="2262681"/>
                  <a:pt x="7658139" y="2588363"/>
                  <a:pt x="7460211" y="2868275"/>
                </a:cubicBezTo>
                <a:cubicBezTo>
                  <a:pt x="7662638" y="2573744"/>
                  <a:pt x="7907687" y="2237603"/>
                  <a:pt x="8156784" y="2237603"/>
                </a:cubicBezTo>
                <a:cubicBezTo>
                  <a:pt x="8369895" y="2237603"/>
                  <a:pt x="8577157" y="2491423"/>
                  <a:pt x="8713345" y="2704421"/>
                </a:cubicBezTo>
                <a:cubicBezTo>
                  <a:pt x="8873712" y="2955093"/>
                  <a:pt x="9001578" y="3249624"/>
                  <a:pt x="9077375" y="3468358"/>
                </a:cubicBezTo>
                <a:cubicBezTo>
                  <a:pt x="8988983" y="3215212"/>
                  <a:pt x="8851782" y="2935413"/>
                  <a:pt x="8709521" y="2720616"/>
                </a:cubicBezTo>
                <a:close/>
                <a:moveTo>
                  <a:pt x="9078275" y="3470719"/>
                </a:moveTo>
                <a:cubicBezTo>
                  <a:pt x="9080074" y="3475892"/>
                  <a:pt x="9081874" y="3481065"/>
                  <a:pt x="9083560" y="3486239"/>
                </a:cubicBezTo>
                <a:cubicBezTo>
                  <a:pt x="9081874" y="3481065"/>
                  <a:pt x="9080074" y="3475892"/>
                  <a:pt x="9078275" y="3470719"/>
                </a:cubicBezTo>
                <a:close/>
                <a:moveTo>
                  <a:pt x="5821455" y="1984119"/>
                </a:moveTo>
                <a:cubicBezTo>
                  <a:pt x="5760277" y="1761900"/>
                  <a:pt x="5602722" y="1449038"/>
                  <a:pt x="5463609" y="1172838"/>
                </a:cubicBezTo>
                <a:cubicBezTo>
                  <a:pt x="5440443" y="1126842"/>
                  <a:pt x="5417951" y="1082196"/>
                  <a:pt x="5396696" y="1039574"/>
                </a:cubicBezTo>
                <a:cubicBezTo>
                  <a:pt x="5283337" y="811731"/>
                  <a:pt x="5070227" y="639893"/>
                  <a:pt x="4901088" y="639893"/>
                </a:cubicBezTo>
                <a:cubicBezTo>
                  <a:pt x="4886019" y="639893"/>
                  <a:pt x="4862402" y="641243"/>
                  <a:pt x="4846096" y="644167"/>
                </a:cubicBezTo>
                <a:cubicBezTo>
                  <a:pt x="4719804" y="667221"/>
                  <a:pt x="4518277" y="785866"/>
                  <a:pt x="4274802" y="1220296"/>
                </a:cubicBezTo>
                <a:cubicBezTo>
                  <a:pt x="4177188" y="1394608"/>
                  <a:pt x="4087220" y="1596922"/>
                  <a:pt x="4017833" y="1794288"/>
                </a:cubicBezTo>
                <a:cubicBezTo>
                  <a:pt x="4088794" y="1577804"/>
                  <a:pt x="4182473" y="1355247"/>
                  <a:pt x="4283462" y="1168115"/>
                </a:cubicBezTo>
                <a:cubicBezTo>
                  <a:pt x="4522550" y="724913"/>
                  <a:pt x="4724977" y="604131"/>
                  <a:pt x="4852618" y="580852"/>
                </a:cubicBezTo>
                <a:cubicBezTo>
                  <a:pt x="4869150" y="577816"/>
                  <a:pt x="4892091" y="576466"/>
                  <a:pt x="4907386" y="576466"/>
                </a:cubicBezTo>
                <a:cubicBezTo>
                  <a:pt x="5076075" y="576466"/>
                  <a:pt x="5283674" y="747405"/>
                  <a:pt x="5400857" y="982894"/>
                </a:cubicBezTo>
                <a:cubicBezTo>
                  <a:pt x="5538732" y="1259994"/>
                  <a:pt x="5747232" y="1678680"/>
                  <a:pt x="5821342" y="1948133"/>
                </a:cubicBezTo>
                <a:cubicBezTo>
                  <a:pt x="5905800" y="2255034"/>
                  <a:pt x="6016909" y="2576105"/>
                  <a:pt x="6128018" y="2890204"/>
                </a:cubicBezTo>
                <a:cubicBezTo>
                  <a:pt x="6015559" y="2588251"/>
                  <a:pt x="5902650" y="2279100"/>
                  <a:pt x="5821455" y="1984119"/>
                </a:cubicBezTo>
                <a:close/>
                <a:moveTo>
                  <a:pt x="2295406" y="3856005"/>
                </a:moveTo>
                <a:cubicBezTo>
                  <a:pt x="2277076" y="3906274"/>
                  <a:pt x="1819929" y="3984208"/>
                  <a:pt x="1777194" y="3984321"/>
                </a:cubicBezTo>
                <a:cubicBezTo>
                  <a:pt x="1761675" y="3984321"/>
                  <a:pt x="1683628" y="3975324"/>
                  <a:pt x="1587700" y="3960367"/>
                </a:cubicBezTo>
                <a:cubicBezTo>
                  <a:pt x="1578478" y="3949908"/>
                  <a:pt x="1569369" y="3939787"/>
                  <a:pt x="1560148" y="3929778"/>
                </a:cubicBezTo>
                <a:cubicBezTo>
                  <a:pt x="1662598" y="3943835"/>
                  <a:pt x="1745256" y="3952157"/>
                  <a:pt x="1753915" y="3952157"/>
                </a:cubicBezTo>
                <a:cubicBezTo>
                  <a:pt x="1794288" y="3952157"/>
                  <a:pt x="2257508" y="3884907"/>
                  <a:pt x="2275951" y="3834638"/>
                </a:cubicBezTo>
                <a:cubicBezTo>
                  <a:pt x="2297318" y="3776046"/>
                  <a:pt x="2512565" y="3711382"/>
                  <a:pt x="2756489" y="3647168"/>
                </a:cubicBezTo>
                <a:cubicBezTo>
                  <a:pt x="2517064" y="3719479"/>
                  <a:pt x="2319922" y="3788754"/>
                  <a:pt x="2295406" y="3856005"/>
                </a:cubicBezTo>
                <a:close/>
                <a:moveTo>
                  <a:pt x="1578029" y="3958792"/>
                </a:moveTo>
                <a:cubicBezTo>
                  <a:pt x="1573530" y="3958118"/>
                  <a:pt x="1568919" y="3957331"/>
                  <a:pt x="1564309" y="3956656"/>
                </a:cubicBezTo>
                <a:cubicBezTo>
                  <a:pt x="1555087" y="3946310"/>
                  <a:pt x="1545978" y="3936413"/>
                  <a:pt x="1536756" y="3926517"/>
                </a:cubicBezTo>
                <a:cubicBezTo>
                  <a:pt x="1541367" y="3927191"/>
                  <a:pt x="1545865" y="3927754"/>
                  <a:pt x="1550364" y="3928429"/>
                </a:cubicBezTo>
                <a:cubicBezTo>
                  <a:pt x="1559585" y="3938212"/>
                  <a:pt x="1568807" y="3948446"/>
                  <a:pt x="1578029" y="3958792"/>
                </a:cubicBezTo>
                <a:close/>
                <a:moveTo>
                  <a:pt x="1554525" y="3954969"/>
                </a:moveTo>
                <a:cubicBezTo>
                  <a:pt x="1550026" y="3954182"/>
                  <a:pt x="1545528" y="3953507"/>
                  <a:pt x="1540917" y="3952720"/>
                </a:cubicBezTo>
                <a:cubicBezTo>
                  <a:pt x="1531695" y="3942598"/>
                  <a:pt x="1522586" y="3932702"/>
                  <a:pt x="1513477" y="3923030"/>
                </a:cubicBezTo>
                <a:cubicBezTo>
                  <a:pt x="1517975" y="3923705"/>
                  <a:pt x="1522474" y="3924380"/>
                  <a:pt x="1526860" y="3924942"/>
                </a:cubicBezTo>
                <a:cubicBezTo>
                  <a:pt x="1536081" y="3934839"/>
                  <a:pt x="1545303" y="3944735"/>
                  <a:pt x="1554525" y="3954969"/>
                </a:cubicBezTo>
                <a:close/>
                <a:moveTo>
                  <a:pt x="1530458" y="3951033"/>
                </a:moveTo>
                <a:cubicBezTo>
                  <a:pt x="1525960" y="3950246"/>
                  <a:pt x="1521462" y="3949458"/>
                  <a:pt x="1516963" y="3948671"/>
                </a:cubicBezTo>
                <a:cubicBezTo>
                  <a:pt x="1507854" y="3938887"/>
                  <a:pt x="1498745" y="3929103"/>
                  <a:pt x="1489523" y="3919544"/>
                </a:cubicBezTo>
                <a:cubicBezTo>
                  <a:pt x="1493909" y="3920219"/>
                  <a:pt x="1498408" y="3920894"/>
                  <a:pt x="1502793" y="3921568"/>
                </a:cubicBezTo>
                <a:cubicBezTo>
                  <a:pt x="1512128" y="3931240"/>
                  <a:pt x="1521349" y="3941024"/>
                  <a:pt x="1530458" y="3951033"/>
                </a:cubicBezTo>
                <a:close/>
                <a:moveTo>
                  <a:pt x="1506842" y="3946872"/>
                </a:moveTo>
                <a:cubicBezTo>
                  <a:pt x="1502456" y="3946085"/>
                  <a:pt x="1497958" y="3945297"/>
                  <a:pt x="1493459" y="3944510"/>
                </a:cubicBezTo>
                <a:cubicBezTo>
                  <a:pt x="1484350" y="3934839"/>
                  <a:pt x="1475241" y="3925280"/>
                  <a:pt x="1466019" y="3915833"/>
                </a:cubicBezTo>
                <a:cubicBezTo>
                  <a:pt x="1470405" y="3916508"/>
                  <a:pt x="1474791" y="3917183"/>
                  <a:pt x="1479177" y="3917857"/>
                </a:cubicBezTo>
                <a:cubicBezTo>
                  <a:pt x="1488511" y="3927417"/>
                  <a:pt x="1497733" y="3937088"/>
                  <a:pt x="1506842" y="3946872"/>
                </a:cubicBezTo>
                <a:close/>
                <a:moveTo>
                  <a:pt x="1483225" y="3942711"/>
                </a:moveTo>
                <a:cubicBezTo>
                  <a:pt x="1478840" y="3941924"/>
                  <a:pt x="1474341" y="3941137"/>
                  <a:pt x="1469955" y="3940237"/>
                </a:cubicBezTo>
                <a:cubicBezTo>
                  <a:pt x="1460959" y="3930790"/>
                  <a:pt x="1451737" y="3921344"/>
                  <a:pt x="1442515" y="3912122"/>
                </a:cubicBezTo>
                <a:cubicBezTo>
                  <a:pt x="1446901" y="3912797"/>
                  <a:pt x="1451175" y="3913584"/>
                  <a:pt x="1455448" y="3914259"/>
                </a:cubicBezTo>
                <a:cubicBezTo>
                  <a:pt x="1464895" y="3923593"/>
                  <a:pt x="1474116" y="3933039"/>
                  <a:pt x="1483225" y="3942711"/>
                </a:cubicBezTo>
                <a:close/>
                <a:moveTo>
                  <a:pt x="1459497" y="3938212"/>
                </a:moveTo>
                <a:cubicBezTo>
                  <a:pt x="1455111" y="3937425"/>
                  <a:pt x="1450725" y="3936526"/>
                  <a:pt x="1446451" y="3935738"/>
                </a:cubicBezTo>
                <a:cubicBezTo>
                  <a:pt x="1437455" y="3926404"/>
                  <a:pt x="1428345" y="3917183"/>
                  <a:pt x="1419124" y="3908073"/>
                </a:cubicBezTo>
                <a:cubicBezTo>
                  <a:pt x="1423397" y="3908860"/>
                  <a:pt x="1427671" y="3909536"/>
                  <a:pt x="1432056" y="3910210"/>
                </a:cubicBezTo>
                <a:cubicBezTo>
                  <a:pt x="1441166" y="3919544"/>
                  <a:pt x="1450387" y="3928766"/>
                  <a:pt x="1459497" y="3938212"/>
                </a:cubicBezTo>
                <a:close/>
                <a:moveTo>
                  <a:pt x="1435543" y="3933602"/>
                </a:moveTo>
                <a:cubicBezTo>
                  <a:pt x="1431269" y="3932702"/>
                  <a:pt x="1426996" y="3931915"/>
                  <a:pt x="1422610" y="3931015"/>
                </a:cubicBezTo>
                <a:cubicBezTo>
                  <a:pt x="1413613" y="3921906"/>
                  <a:pt x="1404504" y="3912909"/>
                  <a:pt x="1395282" y="3903913"/>
                </a:cubicBezTo>
                <a:cubicBezTo>
                  <a:pt x="1399556" y="3904700"/>
                  <a:pt x="1403829" y="3905374"/>
                  <a:pt x="1408103" y="3906162"/>
                </a:cubicBezTo>
                <a:cubicBezTo>
                  <a:pt x="1417324" y="3915271"/>
                  <a:pt x="1426546" y="3924380"/>
                  <a:pt x="1435543" y="3933602"/>
                </a:cubicBezTo>
                <a:close/>
                <a:moveTo>
                  <a:pt x="1411476" y="3928766"/>
                </a:moveTo>
                <a:cubicBezTo>
                  <a:pt x="1407203" y="3927866"/>
                  <a:pt x="1403042" y="3926967"/>
                  <a:pt x="1398769" y="3926067"/>
                </a:cubicBezTo>
                <a:cubicBezTo>
                  <a:pt x="1389772" y="3917183"/>
                  <a:pt x="1380663" y="3908298"/>
                  <a:pt x="1371441" y="3899526"/>
                </a:cubicBezTo>
                <a:cubicBezTo>
                  <a:pt x="1375602" y="3900314"/>
                  <a:pt x="1379875" y="3901101"/>
                  <a:pt x="1384036" y="3901888"/>
                </a:cubicBezTo>
                <a:cubicBezTo>
                  <a:pt x="1393371" y="3910772"/>
                  <a:pt x="1402480" y="3919769"/>
                  <a:pt x="1411476" y="3928766"/>
                </a:cubicBezTo>
                <a:close/>
                <a:moveTo>
                  <a:pt x="1361994" y="3890530"/>
                </a:moveTo>
                <a:cubicBezTo>
                  <a:pt x="1352435" y="3881533"/>
                  <a:pt x="1342876" y="3872649"/>
                  <a:pt x="1333205" y="3863989"/>
                </a:cubicBezTo>
                <a:cubicBezTo>
                  <a:pt x="1337366" y="3864664"/>
                  <a:pt x="1341414" y="3865339"/>
                  <a:pt x="1345575" y="3866013"/>
                </a:cubicBezTo>
                <a:cubicBezTo>
                  <a:pt x="1355359" y="3874898"/>
                  <a:pt x="1365031" y="3883782"/>
                  <a:pt x="1374590" y="3892891"/>
                </a:cubicBezTo>
                <a:cubicBezTo>
                  <a:pt x="1370429" y="3892104"/>
                  <a:pt x="1366268" y="3891317"/>
                  <a:pt x="1361994" y="3890530"/>
                </a:cubicBezTo>
                <a:close/>
                <a:moveTo>
                  <a:pt x="1322296" y="3854205"/>
                </a:moveTo>
                <a:cubicBezTo>
                  <a:pt x="1312512" y="3845546"/>
                  <a:pt x="1302728" y="3836999"/>
                  <a:pt x="1292832" y="3828565"/>
                </a:cubicBezTo>
                <a:cubicBezTo>
                  <a:pt x="1296768" y="3829127"/>
                  <a:pt x="1300817" y="3829802"/>
                  <a:pt x="1304865" y="3830364"/>
                </a:cubicBezTo>
                <a:cubicBezTo>
                  <a:pt x="1314986" y="3838911"/>
                  <a:pt x="1324995" y="3847570"/>
                  <a:pt x="1334892" y="3856342"/>
                </a:cubicBezTo>
                <a:cubicBezTo>
                  <a:pt x="1330618" y="3855667"/>
                  <a:pt x="1326457" y="3854880"/>
                  <a:pt x="1322296" y="3854205"/>
                </a:cubicBezTo>
                <a:close/>
                <a:moveTo>
                  <a:pt x="1281586" y="3819230"/>
                </a:moveTo>
                <a:cubicBezTo>
                  <a:pt x="1271015" y="3810459"/>
                  <a:pt x="1260444" y="3801912"/>
                  <a:pt x="1249760" y="3793477"/>
                </a:cubicBezTo>
                <a:cubicBezTo>
                  <a:pt x="1253584" y="3793927"/>
                  <a:pt x="1257407" y="3794490"/>
                  <a:pt x="1261231" y="3794939"/>
                </a:cubicBezTo>
                <a:cubicBezTo>
                  <a:pt x="1272139" y="3803486"/>
                  <a:pt x="1283048" y="3812146"/>
                  <a:pt x="1293844" y="3821030"/>
                </a:cubicBezTo>
                <a:cubicBezTo>
                  <a:pt x="1289796" y="3820468"/>
                  <a:pt x="1285635" y="3819905"/>
                  <a:pt x="1281586" y="3819230"/>
                </a:cubicBezTo>
                <a:close/>
                <a:moveTo>
                  <a:pt x="1237389" y="3784031"/>
                </a:moveTo>
                <a:cubicBezTo>
                  <a:pt x="1226144" y="3775484"/>
                  <a:pt x="1214898" y="3767049"/>
                  <a:pt x="1203539" y="3759065"/>
                </a:cubicBezTo>
                <a:cubicBezTo>
                  <a:pt x="1207026" y="3759402"/>
                  <a:pt x="1210624" y="3759852"/>
                  <a:pt x="1214110" y="3760189"/>
                </a:cubicBezTo>
                <a:cubicBezTo>
                  <a:pt x="1225806" y="3768399"/>
                  <a:pt x="1237502" y="3776833"/>
                  <a:pt x="1249085" y="3785605"/>
                </a:cubicBezTo>
                <a:cubicBezTo>
                  <a:pt x="1245149" y="3785043"/>
                  <a:pt x="1241213" y="3784480"/>
                  <a:pt x="1237389" y="3784031"/>
                </a:cubicBezTo>
                <a:close/>
                <a:moveTo>
                  <a:pt x="1223894" y="3782119"/>
                </a:moveTo>
                <a:cubicBezTo>
                  <a:pt x="1219958" y="3781557"/>
                  <a:pt x="1216135" y="3780994"/>
                  <a:pt x="1212311" y="3780432"/>
                </a:cubicBezTo>
                <a:cubicBezTo>
                  <a:pt x="1201178" y="3772110"/>
                  <a:pt x="1189932" y="3763901"/>
                  <a:pt x="1178686" y="3756028"/>
                </a:cubicBezTo>
                <a:cubicBezTo>
                  <a:pt x="1182172" y="3756478"/>
                  <a:pt x="1185658" y="3756816"/>
                  <a:pt x="1189257" y="3757266"/>
                </a:cubicBezTo>
                <a:cubicBezTo>
                  <a:pt x="1200840" y="3765363"/>
                  <a:pt x="1212424" y="3773572"/>
                  <a:pt x="1223894" y="3782119"/>
                </a:cubicBezTo>
                <a:close/>
                <a:moveTo>
                  <a:pt x="1198366" y="3778520"/>
                </a:moveTo>
                <a:cubicBezTo>
                  <a:pt x="1194430" y="3777958"/>
                  <a:pt x="1190606" y="3777283"/>
                  <a:pt x="1186783" y="3776721"/>
                </a:cubicBezTo>
                <a:cubicBezTo>
                  <a:pt x="1175762" y="3768511"/>
                  <a:pt x="1164628" y="3760639"/>
                  <a:pt x="1153382" y="3752879"/>
                </a:cubicBezTo>
                <a:cubicBezTo>
                  <a:pt x="1156869" y="3753329"/>
                  <a:pt x="1160355" y="3753779"/>
                  <a:pt x="1163841" y="3754229"/>
                </a:cubicBezTo>
                <a:cubicBezTo>
                  <a:pt x="1175537" y="3762101"/>
                  <a:pt x="1187008" y="3770086"/>
                  <a:pt x="1198366" y="3778520"/>
                </a:cubicBezTo>
                <a:close/>
                <a:moveTo>
                  <a:pt x="1139775" y="3743770"/>
                </a:moveTo>
                <a:cubicBezTo>
                  <a:pt x="1127629" y="3735673"/>
                  <a:pt x="1115484" y="3727801"/>
                  <a:pt x="1103226" y="3720379"/>
                </a:cubicBezTo>
                <a:cubicBezTo>
                  <a:pt x="1106150" y="3720716"/>
                  <a:pt x="1109073" y="3721054"/>
                  <a:pt x="1112110" y="3721391"/>
                </a:cubicBezTo>
                <a:cubicBezTo>
                  <a:pt x="1124930" y="3728926"/>
                  <a:pt x="1137638" y="3736910"/>
                  <a:pt x="1150346" y="3745232"/>
                </a:cubicBezTo>
                <a:cubicBezTo>
                  <a:pt x="1146860" y="3744670"/>
                  <a:pt x="1143261" y="3744220"/>
                  <a:pt x="1139775" y="3743770"/>
                </a:cubicBezTo>
                <a:close/>
                <a:moveTo>
                  <a:pt x="1124031" y="3741521"/>
                </a:moveTo>
                <a:cubicBezTo>
                  <a:pt x="1120432" y="3740959"/>
                  <a:pt x="1116833" y="3740397"/>
                  <a:pt x="1113347" y="3739947"/>
                </a:cubicBezTo>
                <a:cubicBezTo>
                  <a:pt x="1101314" y="3732074"/>
                  <a:pt x="1089168" y="3724427"/>
                  <a:pt x="1077023" y="3717230"/>
                </a:cubicBezTo>
                <a:cubicBezTo>
                  <a:pt x="1079946" y="3717567"/>
                  <a:pt x="1082870" y="3718017"/>
                  <a:pt x="1086132" y="3718355"/>
                </a:cubicBezTo>
                <a:cubicBezTo>
                  <a:pt x="1098840" y="3725664"/>
                  <a:pt x="1111435" y="3733424"/>
                  <a:pt x="1124031" y="3741521"/>
                </a:cubicBezTo>
                <a:close/>
                <a:moveTo>
                  <a:pt x="1096253" y="3737023"/>
                </a:moveTo>
                <a:cubicBezTo>
                  <a:pt x="1092317" y="3736348"/>
                  <a:pt x="1088606" y="3735673"/>
                  <a:pt x="1085120" y="3734886"/>
                </a:cubicBezTo>
                <a:cubicBezTo>
                  <a:pt x="1072749" y="3727014"/>
                  <a:pt x="1060603" y="3719592"/>
                  <a:pt x="1048683" y="3712732"/>
                </a:cubicBezTo>
                <a:cubicBezTo>
                  <a:pt x="1051719" y="3713294"/>
                  <a:pt x="1054981" y="3713856"/>
                  <a:pt x="1058579" y="3714419"/>
                </a:cubicBezTo>
                <a:cubicBezTo>
                  <a:pt x="1071175" y="3721616"/>
                  <a:pt x="1083658" y="3729151"/>
                  <a:pt x="1096253" y="3737023"/>
                </a:cubicBezTo>
                <a:close/>
                <a:moveTo>
                  <a:pt x="1064427" y="3730163"/>
                </a:moveTo>
                <a:cubicBezTo>
                  <a:pt x="1052619" y="3726901"/>
                  <a:pt x="1045197" y="3723640"/>
                  <a:pt x="1043735" y="3720379"/>
                </a:cubicBezTo>
                <a:lnTo>
                  <a:pt x="1043060" y="3718692"/>
                </a:lnTo>
                <a:lnTo>
                  <a:pt x="1041823" y="3718579"/>
                </a:lnTo>
                <a:cubicBezTo>
                  <a:pt x="1041485" y="3718579"/>
                  <a:pt x="1039799" y="3718355"/>
                  <a:pt x="1036875" y="3718130"/>
                </a:cubicBezTo>
                <a:cubicBezTo>
                  <a:pt x="1027428" y="3712619"/>
                  <a:pt x="1018206" y="3707334"/>
                  <a:pt x="1009097" y="3702385"/>
                </a:cubicBezTo>
                <a:cubicBezTo>
                  <a:pt x="1012246" y="3702610"/>
                  <a:pt x="1014608" y="3702835"/>
                  <a:pt x="1016295" y="3702947"/>
                </a:cubicBezTo>
                <a:cubicBezTo>
                  <a:pt x="1032376" y="3711270"/>
                  <a:pt x="1048458" y="3720491"/>
                  <a:pt x="1064427" y="3730163"/>
                </a:cubicBezTo>
                <a:close/>
                <a:moveTo>
                  <a:pt x="1020343" y="3716443"/>
                </a:moveTo>
                <a:cubicBezTo>
                  <a:pt x="1017869" y="3716218"/>
                  <a:pt x="1015057" y="3715881"/>
                  <a:pt x="1012134" y="3715655"/>
                </a:cubicBezTo>
                <a:cubicBezTo>
                  <a:pt x="1003024" y="3710370"/>
                  <a:pt x="994028" y="3705309"/>
                  <a:pt x="985143" y="3700586"/>
                </a:cubicBezTo>
                <a:cubicBezTo>
                  <a:pt x="987617" y="3700811"/>
                  <a:pt x="989867" y="3700923"/>
                  <a:pt x="992116" y="3701148"/>
                </a:cubicBezTo>
                <a:cubicBezTo>
                  <a:pt x="1001562" y="3705984"/>
                  <a:pt x="1010896" y="3711045"/>
                  <a:pt x="1020343" y="3716443"/>
                </a:cubicBezTo>
                <a:close/>
                <a:moveTo>
                  <a:pt x="995152" y="3713856"/>
                </a:moveTo>
                <a:cubicBezTo>
                  <a:pt x="992678" y="3713631"/>
                  <a:pt x="989979" y="3713294"/>
                  <a:pt x="987280" y="3713069"/>
                </a:cubicBezTo>
                <a:cubicBezTo>
                  <a:pt x="978396" y="3708008"/>
                  <a:pt x="969624" y="3703173"/>
                  <a:pt x="961189" y="3698674"/>
                </a:cubicBezTo>
                <a:cubicBezTo>
                  <a:pt x="963439" y="3698899"/>
                  <a:pt x="965688" y="3699012"/>
                  <a:pt x="967825" y="3699124"/>
                </a:cubicBezTo>
                <a:cubicBezTo>
                  <a:pt x="976934" y="3703847"/>
                  <a:pt x="986043" y="3708796"/>
                  <a:pt x="995152" y="3713856"/>
                </a:cubicBezTo>
                <a:close/>
                <a:moveTo>
                  <a:pt x="969961" y="3711382"/>
                </a:moveTo>
                <a:cubicBezTo>
                  <a:pt x="967487" y="3711157"/>
                  <a:pt x="965013" y="3710932"/>
                  <a:pt x="962427" y="3710595"/>
                </a:cubicBezTo>
                <a:cubicBezTo>
                  <a:pt x="953767" y="3705759"/>
                  <a:pt x="945333" y="3701261"/>
                  <a:pt x="937123" y="3696875"/>
                </a:cubicBezTo>
                <a:cubicBezTo>
                  <a:pt x="939260" y="3696987"/>
                  <a:pt x="941397" y="3697212"/>
                  <a:pt x="943421" y="3697325"/>
                </a:cubicBezTo>
                <a:cubicBezTo>
                  <a:pt x="952305" y="3701823"/>
                  <a:pt x="961077" y="3706546"/>
                  <a:pt x="969961" y="3711382"/>
                </a:cubicBezTo>
                <a:close/>
                <a:moveTo>
                  <a:pt x="944770" y="3708796"/>
                </a:moveTo>
                <a:cubicBezTo>
                  <a:pt x="942409" y="3708570"/>
                  <a:pt x="940047" y="3708346"/>
                  <a:pt x="937573" y="3708121"/>
                </a:cubicBezTo>
                <a:cubicBezTo>
                  <a:pt x="929251" y="3703622"/>
                  <a:pt x="921154" y="3699236"/>
                  <a:pt x="913169" y="3695188"/>
                </a:cubicBezTo>
                <a:cubicBezTo>
                  <a:pt x="915194" y="3695300"/>
                  <a:pt x="917218" y="3695525"/>
                  <a:pt x="919242" y="3695638"/>
                </a:cubicBezTo>
                <a:cubicBezTo>
                  <a:pt x="927677" y="3699799"/>
                  <a:pt x="936224" y="3704185"/>
                  <a:pt x="944770" y="3708796"/>
                </a:cubicBezTo>
                <a:close/>
                <a:moveTo>
                  <a:pt x="919580" y="3706321"/>
                </a:moveTo>
                <a:cubicBezTo>
                  <a:pt x="917330" y="3706096"/>
                  <a:pt x="915081" y="3705872"/>
                  <a:pt x="912720" y="3705647"/>
                </a:cubicBezTo>
                <a:cubicBezTo>
                  <a:pt x="904735" y="3701373"/>
                  <a:pt x="896863" y="3697212"/>
                  <a:pt x="889103" y="3693389"/>
                </a:cubicBezTo>
                <a:cubicBezTo>
                  <a:pt x="891015" y="3693501"/>
                  <a:pt x="892927" y="3693726"/>
                  <a:pt x="894839" y="3693838"/>
                </a:cubicBezTo>
                <a:cubicBezTo>
                  <a:pt x="903048" y="3697774"/>
                  <a:pt x="911258" y="3701935"/>
                  <a:pt x="919580" y="3706321"/>
                </a:cubicBezTo>
                <a:close/>
                <a:moveTo>
                  <a:pt x="894276" y="3703735"/>
                </a:moveTo>
                <a:cubicBezTo>
                  <a:pt x="892140" y="3703510"/>
                  <a:pt x="890003" y="3703285"/>
                  <a:pt x="887754" y="3703060"/>
                </a:cubicBezTo>
                <a:cubicBezTo>
                  <a:pt x="880219" y="3699124"/>
                  <a:pt x="872684" y="3695188"/>
                  <a:pt x="865262" y="3691477"/>
                </a:cubicBezTo>
                <a:cubicBezTo>
                  <a:pt x="867061" y="3691589"/>
                  <a:pt x="868748" y="3691702"/>
                  <a:pt x="870547" y="3691814"/>
                </a:cubicBezTo>
                <a:cubicBezTo>
                  <a:pt x="878419" y="3695750"/>
                  <a:pt x="886404" y="3699686"/>
                  <a:pt x="894276" y="3703735"/>
                </a:cubicBezTo>
                <a:close/>
                <a:moveTo>
                  <a:pt x="868973" y="3701261"/>
                </a:moveTo>
                <a:cubicBezTo>
                  <a:pt x="866949" y="3701036"/>
                  <a:pt x="864924" y="3700811"/>
                  <a:pt x="863013" y="3700699"/>
                </a:cubicBezTo>
                <a:cubicBezTo>
                  <a:pt x="855815" y="3696987"/>
                  <a:pt x="848618" y="3693389"/>
                  <a:pt x="841420" y="3689902"/>
                </a:cubicBezTo>
                <a:cubicBezTo>
                  <a:pt x="842995" y="3690015"/>
                  <a:pt x="844682" y="3690127"/>
                  <a:pt x="846256" y="3690240"/>
                </a:cubicBezTo>
                <a:cubicBezTo>
                  <a:pt x="853791" y="3693726"/>
                  <a:pt x="861438" y="3697437"/>
                  <a:pt x="868973" y="3701261"/>
                </a:cubicBezTo>
                <a:close/>
                <a:moveTo>
                  <a:pt x="843669" y="3698674"/>
                </a:moveTo>
                <a:cubicBezTo>
                  <a:pt x="841870" y="3698449"/>
                  <a:pt x="840071" y="3698337"/>
                  <a:pt x="838159" y="3698112"/>
                </a:cubicBezTo>
                <a:cubicBezTo>
                  <a:pt x="831299" y="3694626"/>
                  <a:pt x="824327" y="3691252"/>
                  <a:pt x="817579" y="3687991"/>
                </a:cubicBezTo>
                <a:cubicBezTo>
                  <a:pt x="819041" y="3688103"/>
                  <a:pt x="820503" y="3688215"/>
                  <a:pt x="821965" y="3688328"/>
                </a:cubicBezTo>
                <a:cubicBezTo>
                  <a:pt x="829162" y="3691702"/>
                  <a:pt x="836360" y="3695076"/>
                  <a:pt x="843669" y="3698674"/>
                </a:cubicBezTo>
                <a:close/>
                <a:moveTo>
                  <a:pt x="818254" y="3696200"/>
                </a:moveTo>
                <a:cubicBezTo>
                  <a:pt x="816567" y="3696088"/>
                  <a:pt x="814992" y="3695863"/>
                  <a:pt x="813306" y="3695750"/>
                </a:cubicBezTo>
                <a:cubicBezTo>
                  <a:pt x="806783" y="3692489"/>
                  <a:pt x="800148" y="3689340"/>
                  <a:pt x="793738" y="3686304"/>
                </a:cubicBezTo>
                <a:cubicBezTo>
                  <a:pt x="795087" y="3686416"/>
                  <a:pt x="796324" y="3686529"/>
                  <a:pt x="797674" y="3686641"/>
                </a:cubicBezTo>
                <a:cubicBezTo>
                  <a:pt x="804421" y="3689677"/>
                  <a:pt x="811281" y="3692826"/>
                  <a:pt x="818254" y="3696200"/>
                </a:cubicBezTo>
                <a:close/>
                <a:moveTo>
                  <a:pt x="792725" y="3693614"/>
                </a:moveTo>
                <a:cubicBezTo>
                  <a:pt x="791264" y="3693501"/>
                  <a:pt x="789802" y="3693276"/>
                  <a:pt x="788452" y="3693164"/>
                </a:cubicBezTo>
                <a:cubicBezTo>
                  <a:pt x="782267" y="3690127"/>
                  <a:pt x="776082" y="3687203"/>
                  <a:pt x="769896" y="3684392"/>
                </a:cubicBezTo>
                <a:cubicBezTo>
                  <a:pt x="771021" y="3684504"/>
                  <a:pt x="772145" y="3684504"/>
                  <a:pt x="773270" y="3684617"/>
                </a:cubicBezTo>
                <a:cubicBezTo>
                  <a:pt x="779680" y="3687653"/>
                  <a:pt x="786203" y="3690577"/>
                  <a:pt x="792725" y="3693614"/>
                </a:cubicBezTo>
                <a:close/>
                <a:moveTo>
                  <a:pt x="767310" y="3691139"/>
                </a:moveTo>
                <a:cubicBezTo>
                  <a:pt x="766073" y="3691027"/>
                  <a:pt x="764836" y="3690915"/>
                  <a:pt x="763599" y="3690802"/>
                </a:cubicBezTo>
                <a:cubicBezTo>
                  <a:pt x="757751" y="3688103"/>
                  <a:pt x="751903" y="3685404"/>
                  <a:pt x="746167" y="3682818"/>
                </a:cubicBezTo>
                <a:cubicBezTo>
                  <a:pt x="747067" y="3682930"/>
                  <a:pt x="748079" y="3682930"/>
                  <a:pt x="748979" y="3683042"/>
                </a:cubicBezTo>
                <a:cubicBezTo>
                  <a:pt x="755052" y="3685516"/>
                  <a:pt x="761124" y="3688328"/>
                  <a:pt x="767310" y="3691139"/>
                </a:cubicBezTo>
                <a:close/>
                <a:moveTo>
                  <a:pt x="741669" y="3688553"/>
                </a:moveTo>
                <a:cubicBezTo>
                  <a:pt x="740657" y="3688440"/>
                  <a:pt x="739645" y="3688328"/>
                  <a:pt x="738745" y="3688215"/>
                </a:cubicBezTo>
                <a:cubicBezTo>
                  <a:pt x="733234" y="3685741"/>
                  <a:pt x="727836" y="3683267"/>
                  <a:pt x="722438" y="3680906"/>
                </a:cubicBezTo>
                <a:cubicBezTo>
                  <a:pt x="723113" y="3680906"/>
                  <a:pt x="723900" y="3681018"/>
                  <a:pt x="724575" y="3681018"/>
                </a:cubicBezTo>
                <a:cubicBezTo>
                  <a:pt x="730311" y="3683492"/>
                  <a:pt x="735934" y="3685966"/>
                  <a:pt x="741669" y="3688553"/>
                </a:cubicBezTo>
                <a:close/>
                <a:moveTo>
                  <a:pt x="700734" y="3671684"/>
                </a:moveTo>
                <a:cubicBezTo>
                  <a:pt x="696235" y="3669772"/>
                  <a:pt x="691625" y="3667973"/>
                  <a:pt x="687126" y="3666173"/>
                </a:cubicBezTo>
                <a:cubicBezTo>
                  <a:pt x="691962" y="3667973"/>
                  <a:pt x="696798" y="3669884"/>
                  <a:pt x="701746" y="3671796"/>
                </a:cubicBezTo>
                <a:cubicBezTo>
                  <a:pt x="701409" y="3671796"/>
                  <a:pt x="701071" y="3671796"/>
                  <a:pt x="700734" y="3671684"/>
                </a:cubicBezTo>
                <a:close/>
                <a:moveTo>
                  <a:pt x="676330" y="3669884"/>
                </a:moveTo>
                <a:cubicBezTo>
                  <a:pt x="674418" y="3669097"/>
                  <a:pt x="672394" y="3668310"/>
                  <a:pt x="670482" y="3667523"/>
                </a:cubicBezTo>
                <a:cubicBezTo>
                  <a:pt x="672507" y="3668310"/>
                  <a:pt x="674531" y="3669097"/>
                  <a:pt x="676667" y="3669884"/>
                </a:cubicBezTo>
                <a:cubicBezTo>
                  <a:pt x="676555" y="3669997"/>
                  <a:pt x="676443" y="3669884"/>
                  <a:pt x="676330" y="3669884"/>
                </a:cubicBezTo>
                <a:close/>
                <a:moveTo>
                  <a:pt x="1792039" y="4488251"/>
                </a:moveTo>
                <a:cubicBezTo>
                  <a:pt x="1799911" y="4499047"/>
                  <a:pt x="1805196" y="4506469"/>
                  <a:pt x="1807671" y="4509956"/>
                </a:cubicBezTo>
                <a:cubicBezTo>
                  <a:pt x="1804297" y="4507819"/>
                  <a:pt x="1801035" y="4505570"/>
                  <a:pt x="1797662" y="4503433"/>
                </a:cubicBezTo>
                <a:cubicBezTo>
                  <a:pt x="1795637" y="4498372"/>
                  <a:pt x="1793613" y="4493199"/>
                  <a:pt x="1791701" y="4488139"/>
                </a:cubicBezTo>
                <a:cubicBezTo>
                  <a:pt x="1791814" y="4488026"/>
                  <a:pt x="1791926" y="4488139"/>
                  <a:pt x="1792039" y="4488251"/>
                </a:cubicBezTo>
                <a:close/>
                <a:moveTo>
                  <a:pt x="1813181" y="4508269"/>
                </a:moveTo>
                <a:cubicBezTo>
                  <a:pt x="1815655" y="4511755"/>
                  <a:pt x="1817679" y="4514791"/>
                  <a:pt x="1819704" y="4517603"/>
                </a:cubicBezTo>
                <a:cubicBezTo>
                  <a:pt x="1818467" y="4516816"/>
                  <a:pt x="1817117" y="4516029"/>
                  <a:pt x="1815880" y="4515129"/>
                </a:cubicBezTo>
                <a:cubicBezTo>
                  <a:pt x="1814980" y="4512880"/>
                  <a:pt x="1814081" y="4510518"/>
                  <a:pt x="1813181" y="4508269"/>
                </a:cubicBezTo>
                <a:close/>
                <a:moveTo>
                  <a:pt x="1829150" y="4531323"/>
                </a:moveTo>
                <a:cubicBezTo>
                  <a:pt x="1830387" y="4533010"/>
                  <a:pt x="1831175" y="4534360"/>
                  <a:pt x="1831624" y="4534922"/>
                </a:cubicBezTo>
                <a:cubicBezTo>
                  <a:pt x="1833311" y="4539420"/>
                  <a:pt x="1834998" y="4543806"/>
                  <a:pt x="1836797" y="4548304"/>
                </a:cubicBezTo>
                <a:cubicBezTo>
                  <a:pt x="1833424" y="4546055"/>
                  <a:pt x="1829937" y="4543693"/>
                  <a:pt x="1826339" y="4541219"/>
                </a:cubicBezTo>
                <a:cubicBezTo>
                  <a:pt x="1824090" y="4535934"/>
                  <a:pt x="1821953" y="4530761"/>
                  <a:pt x="1819929" y="4525475"/>
                </a:cubicBezTo>
                <a:cubicBezTo>
                  <a:pt x="1822965" y="4527387"/>
                  <a:pt x="1826114" y="4529299"/>
                  <a:pt x="1829150" y="4531323"/>
                </a:cubicBezTo>
                <a:close/>
                <a:moveTo>
                  <a:pt x="1837810" y="4536608"/>
                </a:moveTo>
                <a:cubicBezTo>
                  <a:pt x="1839047" y="4537396"/>
                  <a:pt x="1840284" y="4538071"/>
                  <a:pt x="1841521" y="4538858"/>
                </a:cubicBezTo>
                <a:cubicBezTo>
                  <a:pt x="1848831" y="4549766"/>
                  <a:pt x="1853216" y="4556401"/>
                  <a:pt x="1854229" y="4557976"/>
                </a:cubicBezTo>
                <a:cubicBezTo>
                  <a:pt x="1854566" y="4558763"/>
                  <a:pt x="1854791" y="4559550"/>
                  <a:pt x="1855128" y="4560338"/>
                </a:cubicBezTo>
                <a:cubicBezTo>
                  <a:pt x="1851642" y="4558088"/>
                  <a:pt x="1848043" y="4555727"/>
                  <a:pt x="1844445" y="4553365"/>
                </a:cubicBezTo>
                <a:cubicBezTo>
                  <a:pt x="1842083" y="4547742"/>
                  <a:pt x="1839946" y="4542119"/>
                  <a:pt x="1837810" y="4536608"/>
                </a:cubicBezTo>
                <a:close/>
                <a:moveTo>
                  <a:pt x="1859289" y="4571246"/>
                </a:moveTo>
                <a:cubicBezTo>
                  <a:pt x="1861201" y="4576082"/>
                  <a:pt x="1863113" y="4581030"/>
                  <a:pt x="1865137" y="4585866"/>
                </a:cubicBezTo>
                <a:cubicBezTo>
                  <a:pt x="1861763" y="4583504"/>
                  <a:pt x="1858390" y="4581142"/>
                  <a:pt x="1855016" y="4578781"/>
                </a:cubicBezTo>
                <a:cubicBezTo>
                  <a:pt x="1852992" y="4574058"/>
                  <a:pt x="1850967" y="4569334"/>
                  <a:pt x="1849055" y="4564611"/>
                </a:cubicBezTo>
                <a:cubicBezTo>
                  <a:pt x="1852542" y="4566860"/>
                  <a:pt x="1855916" y="4569109"/>
                  <a:pt x="1859289" y="4571246"/>
                </a:cubicBezTo>
                <a:close/>
                <a:moveTo>
                  <a:pt x="1870310" y="4598349"/>
                </a:moveTo>
                <a:cubicBezTo>
                  <a:pt x="1872335" y="4603072"/>
                  <a:pt x="1874359" y="4607908"/>
                  <a:pt x="1876383" y="4612631"/>
                </a:cubicBezTo>
                <a:cubicBezTo>
                  <a:pt x="1873234" y="4610382"/>
                  <a:pt x="1870085" y="4608020"/>
                  <a:pt x="1867049" y="4605659"/>
                </a:cubicBezTo>
                <a:cubicBezTo>
                  <a:pt x="1864912" y="4601048"/>
                  <a:pt x="1862776" y="4596437"/>
                  <a:pt x="1860751" y="4591713"/>
                </a:cubicBezTo>
                <a:cubicBezTo>
                  <a:pt x="1863900" y="4593963"/>
                  <a:pt x="1867161" y="4596212"/>
                  <a:pt x="1870310" y="4598349"/>
                </a:cubicBezTo>
                <a:close/>
                <a:moveTo>
                  <a:pt x="1878182" y="4603634"/>
                </a:moveTo>
                <a:cubicBezTo>
                  <a:pt x="1879644" y="4604647"/>
                  <a:pt x="1881219" y="4605659"/>
                  <a:pt x="1882681" y="4606671"/>
                </a:cubicBezTo>
                <a:cubicBezTo>
                  <a:pt x="1884480" y="4607908"/>
                  <a:pt x="1886392" y="4609145"/>
                  <a:pt x="1888304" y="4610382"/>
                </a:cubicBezTo>
                <a:cubicBezTo>
                  <a:pt x="1890441" y="4615555"/>
                  <a:pt x="1892465" y="4620728"/>
                  <a:pt x="1894714" y="4625901"/>
                </a:cubicBezTo>
                <a:cubicBezTo>
                  <a:pt x="1891453" y="4623540"/>
                  <a:pt x="1888079" y="4621178"/>
                  <a:pt x="1884818" y="4618816"/>
                </a:cubicBezTo>
                <a:cubicBezTo>
                  <a:pt x="1882568" y="4613756"/>
                  <a:pt x="1880319" y="4608695"/>
                  <a:pt x="1878182" y="4603634"/>
                </a:cubicBezTo>
                <a:close/>
                <a:moveTo>
                  <a:pt x="1895951" y="4615330"/>
                </a:moveTo>
                <a:cubicBezTo>
                  <a:pt x="1899437" y="4617579"/>
                  <a:pt x="1902811" y="4619716"/>
                  <a:pt x="1906297" y="4621965"/>
                </a:cubicBezTo>
                <a:cubicBezTo>
                  <a:pt x="1908434" y="4627476"/>
                  <a:pt x="1910683" y="4632986"/>
                  <a:pt x="1912932" y="4638497"/>
                </a:cubicBezTo>
                <a:cubicBezTo>
                  <a:pt x="1909559" y="4636135"/>
                  <a:pt x="1906185" y="4633886"/>
                  <a:pt x="1902811" y="4631524"/>
                </a:cubicBezTo>
                <a:cubicBezTo>
                  <a:pt x="1900337" y="4626126"/>
                  <a:pt x="1898088" y="4620728"/>
                  <a:pt x="1895951" y="4615330"/>
                </a:cubicBezTo>
                <a:close/>
                <a:moveTo>
                  <a:pt x="1917318" y="4649518"/>
                </a:moveTo>
                <a:cubicBezTo>
                  <a:pt x="1919568" y="4654916"/>
                  <a:pt x="1921817" y="4660201"/>
                  <a:pt x="1924066" y="4665599"/>
                </a:cubicBezTo>
                <a:cubicBezTo>
                  <a:pt x="1920805" y="4663238"/>
                  <a:pt x="1917656" y="4660876"/>
                  <a:pt x="1914507" y="4658514"/>
                </a:cubicBezTo>
                <a:cubicBezTo>
                  <a:pt x="1912145" y="4653341"/>
                  <a:pt x="1909784" y="4648056"/>
                  <a:pt x="1907534" y="4642770"/>
                </a:cubicBezTo>
                <a:cubicBezTo>
                  <a:pt x="1910796" y="4645019"/>
                  <a:pt x="1914057" y="4647268"/>
                  <a:pt x="1917318" y="4649518"/>
                </a:cubicBezTo>
                <a:close/>
                <a:moveTo>
                  <a:pt x="1929464" y="4677857"/>
                </a:moveTo>
                <a:cubicBezTo>
                  <a:pt x="1931488" y="4682468"/>
                  <a:pt x="1933512" y="4687192"/>
                  <a:pt x="1935649" y="4691803"/>
                </a:cubicBezTo>
                <a:cubicBezTo>
                  <a:pt x="1932725" y="4689553"/>
                  <a:pt x="1929801" y="4687192"/>
                  <a:pt x="1926877" y="4684942"/>
                </a:cubicBezTo>
                <a:cubicBezTo>
                  <a:pt x="1924741" y="4680444"/>
                  <a:pt x="1922604" y="4675946"/>
                  <a:pt x="1920467" y="4671335"/>
                </a:cubicBezTo>
                <a:cubicBezTo>
                  <a:pt x="1923391" y="4673584"/>
                  <a:pt x="1926428" y="4675721"/>
                  <a:pt x="1929464" y="4677857"/>
                </a:cubicBezTo>
                <a:close/>
                <a:moveTo>
                  <a:pt x="1937786" y="4683818"/>
                </a:moveTo>
                <a:cubicBezTo>
                  <a:pt x="1941047" y="4686067"/>
                  <a:pt x="1944196" y="4688316"/>
                  <a:pt x="1947457" y="4690565"/>
                </a:cubicBezTo>
                <a:cubicBezTo>
                  <a:pt x="1949594" y="4695738"/>
                  <a:pt x="1951843" y="4700912"/>
                  <a:pt x="1954092" y="4705972"/>
                </a:cubicBezTo>
                <a:cubicBezTo>
                  <a:pt x="1953193" y="4705297"/>
                  <a:pt x="1952293" y="4704623"/>
                  <a:pt x="1951394" y="4703948"/>
                </a:cubicBezTo>
                <a:cubicBezTo>
                  <a:pt x="1949032" y="4702261"/>
                  <a:pt x="1946783" y="4700462"/>
                  <a:pt x="1944533" y="4698662"/>
                </a:cubicBezTo>
                <a:cubicBezTo>
                  <a:pt x="1942284" y="4693714"/>
                  <a:pt x="1940035" y="4688766"/>
                  <a:pt x="1937786" y="4683818"/>
                </a:cubicBezTo>
                <a:close/>
                <a:moveTo>
                  <a:pt x="1950494" y="4711708"/>
                </a:moveTo>
                <a:cubicBezTo>
                  <a:pt x="1953530" y="4713957"/>
                  <a:pt x="1956567" y="4716206"/>
                  <a:pt x="1959603" y="4718455"/>
                </a:cubicBezTo>
                <a:cubicBezTo>
                  <a:pt x="1961515" y="4722841"/>
                  <a:pt x="1963427" y="4727227"/>
                  <a:pt x="1965451" y="4731501"/>
                </a:cubicBezTo>
                <a:cubicBezTo>
                  <a:pt x="1962527" y="4729139"/>
                  <a:pt x="1959491" y="4726777"/>
                  <a:pt x="1956567" y="4724303"/>
                </a:cubicBezTo>
                <a:cubicBezTo>
                  <a:pt x="1954542" y="4720142"/>
                  <a:pt x="1952518" y="4715869"/>
                  <a:pt x="1950494" y="4711708"/>
                </a:cubicBezTo>
                <a:close/>
                <a:moveTo>
                  <a:pt x="1968037" y="4724528"/>
                </a:moveTo>
                <a:cubicBezTo>
                  <a:pt x="1971074" y="4726777"/>
                  <a:pt x="1974110" y="4728914"/>
                  <a:pt x="1977259" y="4731051"/>
                </a:cubicBezTo>
                <a:cubicBezTo>
                  <a:pt x="1979396" y="4735999"/>
                  <a:pt x="1981533" y="4740835"/>
                  <a:pt x="1983669" y="4745670"/>
                </a:cubicBezTo>
                <a:cubicBezTo>
                  <a:pt x="1980745" y="4743421"/>
                  <a:pt x="1977709" y="4741059"/>
                  <a:pt x="1974785" y="4738810"/>
                </a:cubicBezTo>
                <a:cubicBezTo>
                  <a:pt x="1972536" y="4734087"/>
                  <a:pt x="1970287" y="4729364"/>
                  <a:pt x="1968037" y="4724528"/>
                </a:cubicBezTo>
                <a:close/>
                <a:moveTo>
                  <a:pt x="1989517" y="4759166"/>
                </a:moveTo>
                <a:cubicBezTo>
                  <a:pt x="1991541" y="4763776"/>
                  <a:pt x="1993791" y="4768387"/>
                  <a:pt x="1995815" y="4772998"/>
                </a:cubicBezTo>
                <a:cubicBezTo>
                  <a:pt x="1993116" y="4770861"/>
                  <a:pt x="1990417" y="4768612"/>
                  <a:pt x="1987718" y="4766475"/>
                </a:cubicBezTo>
                <a:cubicBezTo>
                  <a:pt x="1985581" y="4761977"/>
                  <a:pt x="1983444" y="4757479"/>
                  <a:pt x="1981308" y="4753093"/>
                </a:cubicBezTo>
                <a:cubicBezTo>
                  <a:pt x="1984119" y="4755117"/>
                  <a:pt x="1986818" y="4757141"/>
                  <a:pt x="1989517" y="4759166"/>
                </a:cubicBezTo>
                <a:close/>
                <a:moveTo>
                  <a:pt x="1998401" y="4765801"/>
                </a:moveTo>
                <a:cubicBezTo>
                  <a:pt x="2001438" y="4768050"/>
                  <a:pt x="2004474" y="4770299"/>
                  <a:pt x="2007511" y="4772436"/>
                </a:cubicBezTo>
                <a:cubicBezTo>
                  <a:pt x="2009647" y="4777384"/>
                  <a:pt x="2011784" y="4782445"/>
                  <a:pt x="2014033" y="4787393"/>
                </a:cubicBezTo>
                <a:cubicBezTo>
                  <a:pt x="2011109" y="4785144"/>
                  <a:pt x="2008073" y="4782782"/>
                  <a:pt x="2005149" y="4780420"/>
                </a:cubicBezTo>
                <a:cubicBezTo>
                  <a:pt x="2002787" y="4775585"/>
                  <a:pt x="2000651" y="4770636"/>
                  <a:pt x="1998401" y="4765801"/>
                </a:cubicBezTo>
                <a:close/>
                <a:moveTo>
                  <a:pt x="2019656" y="4799876"/>
                </a:moveTo>
                <a:cubicBezTo>
                  <a:pt x="2021905" y="4804937"/>
                  <a:pt x="2024155" y="4809997"/>
                  <a:pt x="2026516" y="4814945"/>
                </a:cubicBezTo>
                <a:cubicBezTo>
                  <a:pt x="2023817" y="4812696"/>
                  <a:pt x="2021118" y="4810447"/>
                  <a:pt x="2018419" y="4808198"/>
                </a:cubicBezTo>
                <a:cubicBezTo>
                  <a:pt x="2015945" y="4803249"/>
                  <a:pt x="2013583" y="4798189"/>
                  <a:pt x="2011222" y="4793241"/>
                </a:cubicBezTo>
                <a:cubicBezTo>
                  <a:pt x="2014033" y="4795602"/>
                  <a:pt x="2016845" y="4797739"/>
                  <a:pt x="2019656" y="4799876"/>
                </a:cubicBezTo>
                <a:close/>
                <a:moveTo>
                  <a:pt x="2028428" y="4806511"/>
                </a:moveTo>
                <a:cubicBezTo>
                  <a:pt x="2031464" y="4808760"/>
                  <a:pt x="2034501" y="4811009"/>
                  <a:pt x="2037537" y="4813258"/>
                </a:cubicBezTo>
                <a:cubicBezTo>
                  <a:pt x="2040011" y="4818769"/>
                  <a:pt x="2042485" y="4824280"/>
                  <a:pt x="2044960" y="4829790"/>
                </a:cubicBezTo>
                <a:cubicBezTo>
                  <a:pt x="2041923" y="4827428"/>
                  <a:pt x="2038999" y="4825067"/>
                  <a:pt x="2035963" y="4822592"/>
                </a:cubicBezTo>
                <a:cubicBezTo>
                  <a:pt x="2033489" y="4817307"/>
                  <a:pt x="2031015" y="4812022"/>
                  <a:pt x="2028428" y="4806511"/>
                </a:cubicBezTo>
                <a:close/>
                <a:moveTo>
                  <a:pt x="2050695" y="4842498"/>
                </a:moveTo>
                <a:cubicBezTo>
                  <a:pt x="2053169" y="4847896"/>
                  <a:pt x="2055643" y="4853181"/>
                  <a:pt x="2058117" y="4858467"/>
                </a:cubicBezTo>
                <a:cubicBezTo>
                  <a:pt x="2055306" y="4856105"/>
                  <a:pt x="2052494" y="4853744"/>
                  <a:pt x="2049570" y="4851270"/>
                </a:cubicBezTo>
                <a:cubicBezTo>
                  <a:pt x="2047096" y="4846209"/>
                  <a:pt x="2044622" y="4841036"/>
                  <a:pt x="2042261" y="4835863"/>
                </a:cubicBezTo>
                <a:cubicBezTo>
                  <a:pt x="2045072" y="4838112"/>
                  <a:pt x="2047884" y="4840361"/>
                  <a:pt x="2050695" y="4842498"/>
                </a:cubicBezTo>
                <a:close/>
                <a:moveTo>
                  <a:pt x="2059692" y="4849358"/>
                </a:moveTo>
                <a:cubicBezTo>
                  <a:pt x="2062503" y="4851495"/>
                  <a:pt x="2065315" y="4853631"/>
                  <a:pt x="2068126" y="4855655"/>
                </a:cubicBezTo>
                <a:cubicBezTo>
                  <a:pt x="2070713" y="4861391"/>
                  <a:pt x="2073187" y="4867239"/>
                  <a:pt x="2075773" y="4872974"/>
                </a:cubicBezTo>
                <a:cubicBezTo>
                  <a:pt x="2073074" y="4870838"/>
                  <a:pt x="2070375" y="4868589"/>
                  <a:pt x="2067676" y="4866452"/>
                </a:cubicBezTo>
                <a:cubicBezTo>
                  <a:pt x="2064977" y="4860829"/>
                  <a:pt x="2062391" y="4855093"/>
                  <a:pt x="2059692" y="4849358"/>
                </a:cubicBezTo>
                <a:close/>
                <a:moveTo>
                  <a:pt x="2081734" y="4886132"/>
                </a:moveTo>
                <a:cubicBezTo>
                  <a:pt x="2083983" y="4891080"/>
                  <a:pt x="2086232" y="4896028"/>
                  <a:pt x="2088594" y="4900977"/>
                </a:cubicBezTo>
                <a:cubicBezTo>
                  <a:pt x="2086120" y="4898952"/>
                  <a:pt x="2083758" y="4896816"/>
                  <a:pt x="2081284" y="4894791"/>
                </a:cubicBezTo>
                <a:cubicBezTo>
                  <a:pt x="2078922" y="4889956"/>
                  <a:pt x="2076448" y="4885008"/>
                  <a:pt x="2074086" y="4880172"/>
                </a:cubicBezTo>
                <a:cubicBezTo>
                  <a:pt x="2076673" y="4882083"/>
                  <a:pt x="2079260" y="4884108"/>
                  <a:pt x="2081734" y="4886132"/>
                </a:cubicBezTo>
                <a:close/>
                <a:moveTo>
                  <a:pt x="2090955" y="4893217"/>
                </a:moveTo>
                <a:cubicBezTo>
                  <a:pt x="2093654" y="4895354"/>
                  <a:pt x="2096466" y="4897378"/>
                  <a:pt x="2099165" y="4899515"/>
                </a:cubicBezTo>
                <a:cubicBezTo>
                  <a:pt x="2101527" y="4904913"/>
                  <a:pt x="2104001" y="4910311"/>
                  <a:pt x="2106362" y="4915709"/>
                </a:cubicBezTo>
                <a:cubicBezTo>
                  <a:pt x="2103663" y="4913460"/>
                  <a:pt x="2100964" y="4911323"/>
                  <a:pt x="2098153" y="4909074"/>
                </a:cubicBezTo>
                <a:cubicBezTo>
                  <a:pt x="2095679" y="4903788"/>
                  <a:pt x="2093317" y="4898502"/>
                  <a:pt x="2090955" y="4893217"/>
                </a:cubicBezTo>
                <a:close/>
                <a:moveTo>
                  <a:pt x="2112210" y="4928754"/>
                </a:moveTo>
                <a:cubicBezTo>
                  <a:pt x="2114460" y="4933702"/>
                  <a:pt x="2116709" y="4938650"/>
                  <a:pt x="2118958" y="4943599"/>
                </a:cubicBezTo>
                <a:cubicBezTo>
                  <a:pt x="2116596" y="4941575"/>
                  <a:pt x="2114235" y="4939550"/>
                  <a:pt x="2111873" y="4937414"/>
                </a:cubicBezTo>
                <a:cubicBezTo>
                  <a:pt x="2109511" y="4932578"/>
                  <a:pt x="2107150" y="4927630"/>
                  <a:pt x="2104788" y="4922681"/>
                </a:cubicBezTo>
                <a:cubicBezTo>
                  <a:pt x="2107262" y="4924706"/>
                  <a:pt x="2109736" y="4926730"/>
                  <a:pt x="2112210" y="4928754"/>
                </a:cubicBezTo>
                <a:close/>
                <a:moveTo>
                  <a:pt x="2121657" y="4936176"/>
                </a:moveTo>
                <a:cubicBezTo>
                  <a:pt x="2124356" y="4938313"/>
                  <a:pt x="2127055" y="4940450"/>
                  <a:pt x="2129866" y="4942474"/>
                </a:cubicBezTo>
                <a:cubicBezTo>
                  <a:pt x="2132341" y="4947985"/>
                  <a:pt x="2134702" y="4953383"/>
                  <a:pt x="2137176" y="4958781"/>
                </a:cubicBezTo>
                <a:cubicBezTo>
                  <a:pt x="2134477" y="4956644"/>
                  <a:pt x="2131891" y="4954395"/>
                  <a:pt x="2129192" y="4952146"/>
                </a:cubicBezTo>
                <a:cubicBezTo>
                  <a:pt x="2126718" y="4946860"/>
                  <a:pt x="2124243" y="4941575"/>
                  <a:pt x="2121657" y="4936176"/>
                </a:cubicBezTo>
                <a:close/>
                <a:moveTo>
                  <a:pt x="2143024" y="4971938"/>
                </a:moveTo>
                <a:cubicBezTo>
                  <a:pt x="2145161" y="4976662"/>
                  <a:pt x="2147298" y="4981160"/>
                  <a:pt x="2149434" y="4985771"/>
                </a:cubicBezTo>
                <a:cubicBezTo>
                  <a:pt x="2146960" y="4983634"/>
                  <a:pt x="2144599" y="4981497"/>
                  <a:pt x="2142124" y="4979248"/>
                </a:cubicBezTo>
                <a:cubicBezTo>
                  <a:pt x="2139988" y="4974862"/>
                  <a:pt x="2137851" y="4970364"/>
                  <a:pt x="2135714" y="4965866"/>
                </a:cubicBezTo>
                <a:cubicBezTo>
                  <a:pt x="2138188" y="4968003"/>
                  <a:pt x="2140550" y="4970027"/>
                  <a:pt x="2143024" y="4971938"/>
                </a:cubicBezTo>
                <a:close/>
                <a:moveTo>
                  <a:pt x="2156182" y="5000278"/>
                </a:moveTo>
                <a:cubicBezTo>
                  <a:pt x="2158206" y="5004552"/>
                  <a:pt x="2160230" y="5008938"/>
                  <a:pt x="2162255" y="5013211"/>
                </a:cubicBezTo>
                <a:cubicBezTo>
                  <a:pt x="2160230" y="5011299"/>
                  <a:pt x="2158094" y="5009500"/>
                  <a:pt x="2156069" y="5007476"/>
                </a:cubicBezTo>
                <a:cubicBezTo>
                  <a:pt x="2153933" y="5003202"/>
                  <a:pt x="2151796" y="4998929"/>
                  <a:pt x="2149772" y="4994768"/>
                </a:cubicBezTo>
                <a:cubicBezTo>
                  <a:pt x="2151796" y="4996567"/>
                  <a:pt x="2154045" y="4998366"/>
                  <a:pt x="2156182" y="5000278"/>
                </a:cubicBezTo>
                <a:close/>
                <a:moveTo>
                  <a:pt x="2165853" y="5008263"/>
                </a:moveTo>
                <a:cubicBezTo>
                  <a:pt x="2168440" y="5010400"/>
                  <a:pt x="2171139" y="5012761"/>
                  <a:pt x="2173725" y="5014898"/>
                </a:cubicBezTo>
                <a:cubicBezTo>
                  <a:pt x="2175975" y="5019846"/>
                  <a:pt x="2178224" y="5024794"/>
                  <a:pt x="2180473" y="5029743"/>
                </a:cubicBezTo>
                <a:cubicBezTo>
                  <a:pt x="2177887" y="5027493"/>
                  <a:pt x="2175412" y="5025244"/>
                  <a:pt x="2172826" y="5022995"/>
                </a:cubicBezTo>
                <a:cubicBezTo>
                  <a:pt x="2170577" y="5018047"/>
                  <a:pt x="2168215" y="5013211"/>
                  <a:pt x="2165853" y="5008263"/>
                </a:cubicBezTo>
                <a:close/>
                <a:moveTo>
                  <a:pt x="2187895" y="5045599"/>
                </a:moveTo>
                <a:cubicBezTo>
                  <a:pt x="2189920" y="5049985"/>
                  <a:pt x="2191944" y="5054259"/>
                  <a:pt x="2194081" y="5058645"/>
                </a:cubicBezTo>
                <a:cubicBezTo>
                  <a:pt x="2191831" y="5056508"/>
                  <a:pt x="2189582" y="5054371"/>
                  <a:pt x="2187333" y="5052234"/>
                </a:cubicBezTo>
                <a:cubicBezTo>
                  <a:pt x="2185196" y="5047961"/>
                  <a:pt x="2183172" y="5043800"/>
                  <a:pt x="2181035" y="5039526"/>
                </a:cubicBezTo>
                <a:cubicBezTo>
                  <a:pt x="2183285" y="5041663"/>
                  <a:pt x="2185534" y="5043575"/>
                  <a:pt x="2187895" y="5045599"/>
                </a:cubicBezTo>
                <a:close/>
                <a:moveTo>
                  <a:pt x="2197679" y="5053921"/>
                </a:moveTo>
                <a:cubicBezTo>
                  <a:pt x="2199928" y="5055833"/>
                  <a:pt x="2202290" y="5057745"/>
                  <a:pt x="2204539" y="5059657"/>
                </a:cubicBezTo>
                <a:cubicBezTo>
                  <a:pt x="2206788" y="5064605"/>
                  <a:pt x="2209038" y="5069441"/>
                  <a:pt x="2211287" y="5074276"/>
                </a:cubicBezTo>
                <a:cubicBezTo>
                  <a:pt x="2209038" y="5072252"/>
                  <a:pt x="2206788" y="5070228"/>
                  <a:pt x="2204539" y="5068204"/>
                </a:cubicBezTo>
                <a:cubicBezTo>
                  <a:pt x="2202290" y="5063480"/>
                  <a:pt x="2199928" y="5058757"/>
                  <a:pt x="2197679" y="5053921"/>
                </a:cubicBezTo>
                <a:close/>
                <a:moveTo>
                  <a:pt x="2214098" y="5067417"/>
                </a:moveTo>
                <a:cubicBezTo>
                  <a:pt x="2306203" y="5141302"/>
                  <a:pt x="2398644" y="5186174"/>
                  <a:pt x="2475904" y="5186174"/>
                </a:cubicBezTo>
                <a:cubicBezTo>
                  <a:pt x="2561598" y="5186174"/>
                  <a:pt x="2669671" y="5116674"/>
                  <a:pt x="2780218" y="4990607"/>
                </a:cubicBezTo>
                <a:cubicBezTo>
                  <a:pt x="2876708" y="4880509"/>
                  <a:pt x="2963527" y="4738698"/>
                  <a:pt x="3006599" y="4620503"/>
                </a:cubicBezTo>
                <a:cubicBezTo>
                  <a:pt x="3098141" y="4369494"/>
                  <a:pt x="3208913" y="4109263"/>
                  <a:pt x="3326208" y="3833738"/>
                </a:cubicBezTo>
                <a:cubicBezTo>
                  <a:pt x="3354435" y="3767274"/>
                  <a:pt x="3382888" y="3700586"/>
                  <a:pt x="3411115" y="3633560"/>
                </a:cubicBezTo>
                <a:lnTo>
                  <a:pt x="3425060" y="3633560"/>
                </a:lnTo>
                <a:cubicBezTo>
                  <a:pt x="3387386" y="3727576"/>
                  <a:pt x="3349375" y="3821367"/>
                  <a:pt x="3311588" y="3914483"/>
                </a:cubicBezTo>
                <a:cubicBezTo>
                  <a:pt x="3208463" y="4168754"/>
                  <a:pt x="3111074" y="4408967"/>
                  <a:pt x="3026167" y="4641871"/>
                </a:cubicBezTo>
                <a:cubicBezTo>
                  <a:pt x="2940360" y="4876910"/>
                  <a:pt x="2692500" y="5218337"/>
                  <a:pt x="2499183" y="5218337"/>
                </a:cubicBezTo>
                <a:cubicBezTo>
                  <a:pt x="2416975" y="5218337"/>
                  <a:pt x="2318461" y="5167055"/>
                  <a:pt x="2221408" y="5083161"/>
                </a:cubicBezTo>
                <a:cubicBezTo>
                  <a:pt x="2218934" y="5077988"/>
                  <a:pt x="2216460" y="5072702"/>
                  <a:pt x="2214098" y="5067417"/>
                </a:cubicBezTo>
                <a:close/>
                <a:moveTo>
                  <a:pt x="2499070" y="5225984"/>
                </a:moveTo>
                <a:cubicBezTo>
                  <a:pt x="2693962" y="5225984"/>
                  <a:pt x="2943847" y="4882421"/>
                  <a:pt x="3030103" y="4645806"/>
                </a:cubicBezTo>
                <a:cubicBezTo>
                  <a:pt x="3115010" y="4413016"/>
                  <a:pt x="3212399" y="4172915"/>
                  <a:pt x="3315412" y="3918757"/>
                </a:cubicBezTo>
                <a:cubicBezTo>
                  <a:pt x="3353761" y="3824179"/>
                  <a:pt x="3392334" y="3729038"/>
                  <a:pt x="3430570" y="3633560"/>
                </a:cubicBezTo>
                <a:lnTo>
                  <a:pt x="3444628" y="3633560"/>
                </a:lnTo>
                <a:cubicBezTo>
                  <a:pt x="3392559" y="3770760"/>
                  <a:pt x="3339591" y="3907399"/>
                  <a:pt x="3287072" y="4042912"/>
                </a:cubicBezTo>
                <a:cubicBezTo>
                  <a:pt x="3202728" y="4260633"/>
                  <a:pt x="3122994" y="4466209"/>
                  <a:pt x="3049671" y="4667174"/>
                </a:cubicBezTo>
                <a:cubicBezTo>
                  <a:pt x="2959591" y="4913910"/>
                  <a:pt x="2715442" y="5258035"/>
                  <a:pt x="2522349" y="5258035"/>
                </a:cubicBezTo>
                <a:cubicBezTo>
                  <a:pt x="2436655" y="5258035"/>
                  <a:pt x="2334430" y="5202480"/>
                  <a:pt x="2234566" y="5111276"/>
                </a:cubicBezTo>
                <a:cubicBezTo>
                  <a:pt x="2232317" y="5106552"/>
                  <a:pt x="2230180" y="5101829"/>
                  <a:pt x="2227931" y="5097106"/>
                </a:cubicBezTo>
                <a:cubicBezTo>
                  <a:pt x="2322847" y="5177402"/>
                  <a:pt x="2418774" y="5225984"/>
                  <a:pt x="2499070" y="5225984"/>
                </a:cubicBezTo>
                <a:close/>
                <a:moveTo>
                  <a:pt x="3433607" y="3626025"/>
                </a:moveTo>
                <a:cubicBezTo>
                  <a:pt x="3435968" y="3619953"/>
                  <a:pt x="3438443" y="3613992"/>
                  <a:pt x="3440804" y="3607920"/>
                </a:cubicBezTo>
                <a:cubicBezTo>
                  <a:pt x="3445640" y="3607694"/>
                  <a:pt x="3450251" y="3607357"/>
                  <a:pt x="3454524" y="3607132"/>
                </a:cubicBezTo>
                <a:cubicBezTo>
                  <a:pt x="3452163" y="3613430"/>
                  <a:pt x="3449801" y="3619728"/>
                  <a:pt x="3447439" y="3626025"/>
                </a:cubicBezTo>
                <a:lnTo>
                  <a:pt x="3433607" y="3626025"/>
                </a:lnTo>
                <a:close/>
                <a:moveTo>
                  <a:pt x="3460260" y="3606795"/>
                </a:moveTo>
                <a:cubicBezTo>
                  <a:pt x="3465095" y="3606458"/>
                  <a:pt x="3469706" y="3606233"/>
                  <a:pt x="3473980" y="3605895"/>
                </a:cubicBezTo>
                <a:cubicBezTo>
                  <a:pt x="3471618" y="3612530"/>
                  <a:pt x="3469144" y="3619278"/>
                  <a:pt x="3466782" y="3625913"/>
                </a:cubicBezTo>
                <a:lnTo>
                  <a:pt x="3452950" y="3625913"/>
                </a:lnTo>
                <a:cubicBezTo>
                  <a:pt x="3455424" y="3619615"/>
                  <a:pt x="3457786" y="3613205"/>
                  <a:pt x="3460260" y="3606795"/>
                </a:cubicBezTo>
                <a:close/>
                <a:moveTo>
                  <a:pt x="3479490" y="3605558"/>
                </a:moveTo>
                <a:cubicBezTo>
                  <a:pt x="3484663" y="3605220"/>
                  <a:pt x="3489274" y="3604883"/>
                  <a:pt x="3493548" y="3604546"/>
                </a:cubicBezTo>
                <a:cubicBezTo>
                  <a:pt x="3491073" y="3611743"/>
                  <a:pt x="3488712" y="3618828"/>
                  <a:pt x="3486238" y="3626025"/>
                </a:cubicBezTo>
                <a:lnTo>
                  <a:pt x="3472180" y="3626025"/>
                </a:lnTo>
                <a:cubicBezTo>
                  <a:pt x="3474654" y="3619166"/>
                  <a:pt x="3477016" y="3612418"/>
                  <a:pt x="3479490" y="3605558"/>
                </a:cubicBezTo>
                <a:close/>
                <a:moveTo>
                  <a:pt x="3482302" y="3597798"/>
                </a:moveTo>
                <a:cubicBezTo>
                  <a:pt x="3484776" y="3590938"/>
                  <a:pt x="3487137" y="3584190"/>
                  <a:pt x="3489611" y="3577331"/>
                </a:cubicBezTo>
                <a:cubicBezTo>
                  <a:pt x="3494672" y="3576656"/>
                  <a:pt x="3499283" y="3575981"/>
                  <a:pt x="3503557" y="3575306"/>
                </a:cubicBezTo>
                <a:cubicBezTo>
                  <a:pt x="3501082" y="3582504"/>
                  <a:pt x="3498721" y="3589589"/>
                  <a:pt x="3496247" y="3596786"/>
                </a:cubicBezTo>
                <a:cubicBezTo>
                  <a:pt x="3491861" y="3597123"/>
                  <a:pt x="3487250" y="3597461"/>
                  <a:pt x="3482302" y="3597798"/>
                </a:cubicBezTo>
                <a:close/>
                <a:moveTo>
                  <a:pt x="3492311" y="3569571"/>
                </a:moveTo>
                <a:cubicBezTo>
                  <a:pt x="3494785" y="3562711"/>
                  <a:pt x="3497146" y="3555963"/>
                  <a:pt x="3499620" y="3549103"/>
                </a:cubicBezTo>
                <a:cubicBezTo>
                  <a:pt x="3504456" y="3548091"/>
                  <a:pt x="3509067" y="3546966"/>
                  <a:pt x="3513340" y="3545954"/>
                </a:cubicBezTo>
                <a:cubicBezTo>
                  <a:pt x="3510979" y="3553152"/>
                  <a:pt x="3508505" y="3560349"/>
                  <a:pt x="3506143" y="3567547"/>
                </a:cubicBezTo>
                <a:cubicBezTo>
                  <a:pt x="3501870" y="3568221"/>
                  <a:pt x="3497259" y="3568896"/>
                  <a:pt x="3492311" y="3569571"/>
                </a:cubicBezTo>
                <a:close/>
                <a:moveTo>
                  <a:pt x="3502544" y="3541006"/>
                </a:moveTo>
                <a:cubicBezTo>
                  <a:pt x="3505019" y="3534146"/>
                  <a:pt x="3507380" y="3527174"/>
                  <a:pt x="3509854" y="3520314"/>
                </a:cubicBezTo>
                <a:cubicBezTo>
                  <a:pt x="3514690" y="3518964"/>
                  <a:pt x="3519188" y="3517502"/>
                  <a:pt x="3523349" y="3516153"/>
                </a:cubicBezTo>
                <a:cubicBezTo>
                  <a:pt x="3520875" y="3523463"/>
                  <a:pt x="3518514" y="3530660"/>
                  <a:pt x="3516039" y="3537970"/>
                </a:cubicBezTo>
                <a:cubicBezTo>
                  <a:pt x="3511878" y="3538982"/>
                  <a:pt x="3507268" y="3539994"/>
                  <a:pt x="3502544" y="3541006"/>
                </a:cubicBezTo>
                <a:close/>
                <a:moveTo>
                  <a:pt x="3512666" y="3512217"/>
                </a:moveTo>
                <a:cubicBezTo>
                  <a:pt x="3515027" y="3505357"/>
                  <a:pt x="3517501" y="3498609"/>
                  <a:pt x="3519863" y="3491861"/>
                </a:cubicBezTo>
                <a:cubicBezTo>
                  <a:pt x="3524586" y="3490175"/>
                  <a:pt x="3529085" y="3488375"/>
                  <a:pt x="3533246" y="3486688"/>
                </a:cubicBezTo>
                <a:cubicBezTo>
                  <a:pt x="3530884" y="3493886"/>
                  <a:pt x="3528410" y="3501083"/>
                  <a:pt x="3526048" y="3508168"/>
                </a:cubicBezTo>
                <a:cubicBezTo>
                  <a:pt x="3521887" y="3509405"/>
                  <a:pt x="3517501" y="3510755"/>
                  <a:pt x="3512666" y="3512217"/>
                </a:cubicBezTo>
                <a:close/>
                <a:moveTo>
                  <a:pt x="3522900" y="3483202"/>
                </a:moveTo>
                <a:cubicBezTo>
                  <a:pt x="3525261" y="3476342"/>
                  <a:pt x="3527735" y="3469482"/>
                  <a:pt x="3530097" y="3462622"/>
                </a:cubicBezTo>
                <a:cubicBezTo>
                  <a:pt x="3534708" y="3460598"/>
                  <a:pt x="3539094" y="3458461"/>
                  <a:pt x="3543255" y="3456437"/>
                </a:cubicBezTo>
                <a:cubicBezTo>
                  <a:pt x="3540893" y="3463634"/>
                  <a:pt x="3538419" y="3470832"/>
                  <a:pt x="3536057" y="3478141"/>
                </a:cubicBezTo>
                <a:cubicBezTo>
                  <a:pt x="3532009" y="3479828"/>
                  <a:pt x="3527623" y="3481515"/>
                  <a:pt x="3522900" y="3483202"/>
                </a:cubicBezTo>
                <a:close/>
                <a:moveTo>
                  <a:pt x="3533246" y="3453850"/>
                </a:moveTo>
                <a:cubicBezTo>
                  <a:pt x="3535608" y="3447103"/>
                  <a:pt x="3537969" y="3440468"/>
                  <a:pt x="3540331" y="3433720"/>
                </a:cubicBezTo>
                <a:cubicBezTo>
                  <a:pt x="3544941" y="3431358"/>
                  <a:pt x="3549215" y="3428884"/>
                  <a:pt x="3553263" y="3426523"/>
                </a:cubicBezTo>
                <a:cubicBezTo>
                  <a:pt x="3550902" y="3433608"/>
                  <a:pt x="3548653" y="3440580"/>
                  <a:pt x="3546291" y="3447665"/>
                </a:cubicBezTo>
                <a:cubicBezTo>
                  <a:pt x="3542130" y="3449689"/>
                  <a:pt x="3537857" y="3451713"/>
                  <a:pt x="3533246" y="3453850"/>
                </a:cubicBezTo>
                <a:close/>
                <a:moveTo>
                  <a:pt x="3543592" y="3424049"/>
                </a:moveTo>
                <a:cubicBezTo>
                  <a:pt x="3545841" y="3417526"/>
                  <a:pt x="3548090" y="3411003"/>
                  <a:pt x="3550340" y="3404481"/>
                </a:cubicBezTo>
                <a:cubicBezTo>
                  <a:pt x="3554838" y="3401781"/>
                  <a:pt x="3558999" y="3399083"/>
                  <a:pt x="3563047" y="3396271"/>
                </a:cubicBezTo>
                <a:cubicBezTo>
                  <a:pt x="3560798" y="3403019"/>
                  <a:pt x="3558549" y="3409879"/>
                  <a:pt x="3556412" y="3416626"/>
                </a:cubicBezTo>
                <a:cubicBezTo>
                  <a:pt x="3552476" y="3419100"/>
                  <a:pt x="3548203" y="3421574"/>
                  <a:pt x="3543592" y="3424049"/>
                </a:cubicBezTo>
                <a:close/>
                <a:moveTo>
                  <a:pt x="3570020" y="3391323"/>
                </a:moveTo>
                <a:cubicBezTo>
                  <a:pt x="3574856" y="3387724"/>
                  <a:pt x="3579241" y="3384126"/>
                  <a:pt x="3583065" y="3380527"/>
                </a:cubicBezTo>
                <a:cubicBezTo>
                  <a:pt x="3580816" y="3387724"/>
                  <a:pt x="3578567" y="3394922"/>
                  <a:pt x="3576318" y="3402119"/>
                </a:cubicBezTo>
                <a:cubicBezTo>
                  <a:pt x="3572606" y="3405493"/>
                  <a:pt x="3568108" y="3408866"/>
                  <a:pt x="3563160" y="3412353"/>
                </a:cubicBezTo>
                <a:cubicBezTo>
                  <a:pt x="3565409" y="3405380"/>
                  <a:pt x="3567771" y="3398408"/>
                  <a:pt x="3570020" y="3391323"/>
                </a:cubicBezTo>
                <a:close/>
                <a:moveTo>
                  <a:pt x="3573618" y="3380302"/>
                </a:moveTo>
                <a:cubicBezTo>
                  <a:pt x="3575868" y="3373554"/>
                  <a:pt x="3578117" y="3366694"/>
                  <a:pt x="3580254" y="3359947"/>
                </a:cubicBezTo>
                <a:cubicBezTo>
                  <a:pt x="3584977" y="3355898"/>
                  <a:pt x="3589250" y="3351850"/>
                  <a:pt x="3593074" y="3347801"/>
                </a:cubicBezTo>
                <a:cubicBezTo>
                  <a:pt x="3590937" y="3354549"/>
                  <a:pt x="3588913" y="3361296"/>
                  <a:pt x="3586776" y="3368156"/>
                </a:cubicBezTo>
                <a:cubicBezTo>
                  <a:pt x="3583178" y="3372205"/>
                  <a:pt x="3578792" y="3376253"/>
                  <a:pt x="3573618" y="3380302"/>
                </a:cubicBezTo>
                <a:close/>
                <a:moveTo>
                  <a:pt x="3601396" y="3338129"/>
                </a:moveTo>
                <a:cubicBezTo>
                  <a:pt x="3607806" y="3329695"/>
                  <a:pt x="3611967" y="3321148"/>
                  <a:pt x="3613879" y="3312601"/>
                </a:cubicBezTo>
                <a:cubicBezTo>
                  <a:pt x="3615004" y="3307653"/>
                  <a:pt x="3617927" y="3302480"/>
                  <a:pt x="3622538" y="3297194"/>
                </a:cubicBezTo>
                <a:cubicBezTo>
                  <a:pt x="3619839" y="3306528"/>
                  <a:pt x="3617141" y="3315975"/>
                  <a:pt x="3614441" y="3325309"/>
                </a:cubicBezTo>
                <a:cubicBezTo>
                  <a:pt x="3606569" y="3332169"/>
                  <a:pt x="3601621" y="3338917"/>
                  <a:pt x="3600272" y="3345327"/>
                </a:cubicBezTo>
                <a:cubicBezTo>
                  <a:pt x="3599484" y="3348926"/>
                  <a:pt x="3598022" y="3352637"/>
                  <a:pt x="3595886" y="3356236"/>
                </a:cubicBezTo>
                <a:cubicBezTo>
                  <a:pt x="3597572" y="3350275"/>
                  <a:pt x="3599484" y="3344202"/>
                  <a:pt x="3601396" y="3338129"/>
                </a:cubicBezTo>
                <a:close/>
                <a:moveTo>
                  <a:pt x="3629736" y="3289997"/>
                </a:moveTo>
                <a:cubicBezTo>
                  <a:pt x="3632885" y="3287185"/>
                  <a:pt x="3636371" y="3284374"/>
                  <a:pt x="3640307" y="3281562"/>
                </a:cubicBezTo>
                <a:cubicBezTo>
                  <a:pt x="3637496" y="3291909"/>
                  <a:pt x="3634684" y="3302368"/>
                  <a:pt x="3631873" y="3312714"/>
                </a:cubicBezTo>
                <a:cubicBezTo>
                  <a:pt x="3627937" y="3315188"/>
                  <a:pt x="3624338" y="3317550"/>
                  <a:pt x="3621076" y="3320024"/>
                </a:cubicBezTo>
                <a:cubicBezTo>
                  <a:pt x="3624000" y="3309902"/>
                  <a:pt x="3626812" y="3300006"/>
                  <a:pt x="3629736" y="3289997"/>
                </a:cubicBezTo>
                <a:close/>
                <a:moveTo>
                  <a:pt x="3646605" y="3277177"/>
                </a:moveTo>
                <a:cubicBezTo>
                  <a:pt x="3650091" y="3274927"/>
                  <a:pt x="3653690" y="3272566"/>
                  <a:pt x="3657626" y="3270317"/>
                </a:cubicBezTo>
                <a:cubicBezTo>
                  <a:pt x="3654814" y="3281113"/>
                  <a:pt x="3652115" y="3291909"/>
                  <a:pt x="3649416" y="3302817"/>
                </a:cubicBezTo>
                <a:cubicBezTo>
                  <a:pt x="3645480" y="3304842"/>
                  <a:pt x="3641544" y="3306978"/>
                  <a:pt x="3638058" y="3309003"/>
                </a:cubicBezTo>
                <a:cubicBezTo>
                  <a:pt x="3640869" y="3298319"/>
                  <a:pt x="3643681" y="3287748"/>
                  <a:pt x="3646605" y="3277177"/>
                </a:cubicBezTo>
                <a:close/>
                <a:moveTo>
                  <a:pt x="3663586" y="3266830"/>
                </a:moveTo>
                <a:cubicBezTo>
                  <a:pt x="3666735" y="3265031"/>
                  <a:pt x="3669996" y="3263232"/>
                  <a:pt x="3673482" y="3261432"/>
                </a:cubicBezTo>
                <a:cubicBezTo>
                  <a:pt x="3670783" y="3272566"/>
                  <a:pt x="3668197" y="3283699"/>
                  <a:pt x="3665498" y="3294833"/>
                </a:cubicBezTo>
                <a:cubicBezTo>
                  <a:pt x="3662012" y="3296520"/>
                  <a:pt x="3658525" y="3298094"/>
                  <a:pt x="3655264" y="3299781"/>
                </a:cubicBezTo>
                <a:cubicBezTo>
                  <a:pt x="3657963" y="3288760"/>
                  <a:pt x="3660774" y="3277851"/>
                  <a:pt x="3663586" y="3266830"/>
                </a:cubicBezTo>
                <a:close/>
                <a:moveTo>
                  <a:pt x="3679105" y="3258508"/>
                </a:moveTo>
                <a:cubicBezTo>
                  <a:pt x="3682367" y="3256822"/>
                  <a:pt x="3685740" y="3255135"/>
                  <a:pt x="3689227" y="3253560"/>
                </a:cubicBezTo>
                <a:cubicBezTo>
                  <a:pt x="3686640" y="3264919"/>
                  <a:pt x="3684054" y="3276389"/>
                  <a:pt x="3681467" y="3287748"/>
                </a:cubicBezTo>
                <a:cubicBezTo>
                  <a:pt x="3677868" y="3289322"/>
                  <a:pt x="3674382" y="3290784"/>
                  <a:pt x="3671008" y="3292359"/>
                </a:cubicBezTo>
                <a:cubicBezTo>
                  <a:pt x="3673708" y="3281000"/>
                  <a:pt x="3676406" y="3269754"/>
                  <a:pt x="3679105" y="3258508"/>
                </a:cubicBezTo>
                <a:close/>
                <a:moveTo>
                  <a:pt x="3694737" y="3250861"/>
                </a:moveTo>
                <a:cubicBezTo>
                  <a:pt x="3697998" y="3249287"/>
                  <a:pt x="3701372" y="3247712"/>
                  <a:pt x="3704859" y="3246250"/>
                </a:cubicBezTo>
                <a:cubicBezTo>
                  <a:pt x="3702384" y="3257834"/>
                  <a:pt x="3699910" y="3269530"/>
                  <a:pt x="3697436" y="3281113"/>
                </a:cubicBezTo>
                <a:cubicBezTo>
                  <a:pt x="3693837" y="3282575"/>
                  <a:pt x="3690351" y="3283924"/>
                  <a:pt x="3686865" y="3285386"/>
                </a:cubicBezTo>
                <a:cubicBezTo>
                  <a:pt x="3689564" y="3273915"/>
                  <a:pt x="3692151" y="3262332"/>
                  <a:pt x="3694737" y="3250861"/>
                </a:cubicBezTo>
                <a:close/>
                <a:moveTo>
                  <a:pt x="3710369" y="3243776"/>
                </a:moveTo>
                <a:cubicBezTo>
                  <a:pt x="3713743" y="3242314"/>
                  <a:pt x="3717117" y="3240852"/>
                  <a:pt x="3720490" y="3239390"/>
                </a:cubicBezTo>
                <a:cubicBezTo>
                  <a:pt x="3718129" y="3251199"/>
                  <a:pt x="3715767" y="3263007"/>
                  <a:pt x="3713518" y="3274815"/>
                </a:cubicBezTo>
                <a:cubicBezTo>
                  <a:pt x="3709919" y="3276165"/>
                  <a:pt x="3706433" y="3277514"/>
                  <a:pt x="3702947" y="3278864"/>
                </a:cubicBezTo>
                <a:cubicBezTo>
                  <a:pt x="3705421" y="3267168"/>
                  <a:pt x="3707895" y="3255472"/>
                  <a:pt x="3710369" y="3243776"/>
                </a:cubicBezTo>
                <a:close/>
                <a:moveTo>
                  <a:pt x="3725888" y="3237141"/>
                </a:moveTo>
                <a:cubicBezTo>
                  <a:pt x="3972849" y="3133904"/>
                  <a:pt x="4548416" y="3012673"/>
                  <a:pt x="4647605" y="2994679"/>
                </a:cubicBezTo>
                <a:cubicBezTo>
                  <a:pt x="4650641" y="2994117"/>
                  <a:pt x="4685953" y="2993779"/>
                  <a:pt x="4691127" y="2993779"/>
                </a:cubicBezTo>
                <a:cubicBezTo>
                  <a:pt x="4736223" y="2993779"/>
                  <a:pt x="5111050" y="3031116"/>
                  <a:pt x="5134216" y="3077674"/>
                </a:cubicBezTo>
                <a:cubicBezTo>
                  <a:pt x="5150635" y="3110625"/>
                  <a:pt x="5280076" y="3146387"/>
                  <a:pt x="5417164" y="3184285"/>
                </a:cubicBezTo>
                <a:cubicBezTo>
                  <a:pt x="5534571" y="3216674"/>
                  <a:pt x="5667610" y="3253448"/>
                  <a:pt x="5674583" y="3279088"/>
                </a:cubicBezTo>
                <a:cubicBezTo>
                  <a:pt x="5692014" y="3342403"/>
                  <a:pt x="5906137" y="3404256"/>
                  <a:pt x="6132855" y="3469707"/>
                </a:cubicBezTo>
                <a:cubicBezTo>
                  <a:pt x="6193133" y="3487138"/>
                  <a:pt x="6253973" y="3504682"/>
                  <a:pt x="6310540" y="3522226"/>
                </a:cubicBezTo>
                <a:cubicBezTo>
                  <a:pt x="6310877" y="3523575"/>
                  <a:pt x="6311328" y="3524925"/>
                  <a:pt x="6311665" y="3526274"/>
                </a:cubicBezTo>
                <a:cubicBezTo>
                  <a:pt x="6255773" y="3511092"/>
                  <a:pt x="6195270" y="3495798"/>
                  <a:pt x="6133867" y="3480278"/>
                </a:cubicBezTo>
                <a:cubicBezTo>
                  <a:pt x="5925367" y="3427535"/>
                  <a:pt x="5688978" y="3367706"/>
                  <a:pt x="5674470" y="3315075"/>
                </a:cubicBezTo>
                <a:cubicBezTo>
                  <a:pt x="5667723" y="3290672"/>
                  <a:pt x="5570783" y="3265481"/>
                  <a:pt x="5411990" y="3226907"/>
                </a:cubicBezTo>
                <a:cubicBezTo>
                  <a:pt x="5286036" y="3196318"/>
                  <a:pt x="5143325" y="3161681"/>
                  <a:pt x="5129830" y="3134466"/>
                </a:cubicBezTo>
                <a:cubicBezTo>
                  <a:pt x="5106439" y="3087570"/>
                  <a:pt x="4703385" y="3057206"/>
                  <a:pt x="4684604" y="3057206"/>
                </a:cubicBezTo>
                <a:cubicBezTo>
                  <a:pt x="4684267" y="3057206"/>
                  <a:pt x="4644231" y="3057431"/>
                  <a:pt x="4640857" y="3057994"/>
                </a:cubicBezTo>
                <a:lnTo>
                  <a:pt x="4635347" y="3059006"/>
                </a:lnTo>
                <a:cubicBezTo>
                  <a:pt x="4403906" y="3101178"/>
                  <a:pt x="3937874" y="3191483"/>
                  <a:pt x="3718691" y="3272791"/>
                </a:cubicBezTo>
                <a:cubicBezTo>
                  <a:pt x="3721165" y="3260983"/>
                  <a:pt x="3723527" y="3249062"/>
                  <a:pt x="3725888" y="3237141"/>
                </a:cubicBezTo>
                <a:close/>
                <a:moveTo>
                  <a:pt x="6382064" y="3622764"/>
                </a:moveTo>
                <a:cubicBezTo>
                  <a:pt x="6382402" y="3623889"/>
                  <a:pt x="6382739" y="3625013"/>
                  <a:pt x="6383189" y="3626025"/>
                </a:cubicBezTo>
                <a:lnTo>
                  <a:pt x="6383189" y="3626025"/>
                </a:lnTo>
                <a:cubicBezTo>
                  <a:pt x="6382739" y="3624901"/>
                  <a:pt x="6382402" y="3623776"/>
                  <a:pt x="6382064" y="3622764"/>
                </a:cubicBezTo>
                <a:cubicBezTo>
                  <a:pt x="6381952" y="3622764"/>
                  <a:pt x="6382064" y="3622764"/>
                  <a:pt x="6382064" y="3622764"/>
                </a:cubicBezTo>
                <a:close/>
                <a:moveTo>
                  <a:pt x="6393310" y="3640870"/>
                </a:moveTo>
                <a:cubicBezTo>
                  <a:pt x="6402082" y="3667523"/>
                  <a:pt x="6410629" y="3694176"/>
                  <a:pt x="6418951" y="3720491"/>
                </a:cubicBezTo>
                <a:cubicBezTo>
                  <a:pt x="6504982" y="3992980"/>
                  <a:pt x="6655678" y="4309441"/>
                  <a:pt x="6812334" y="4546280"/>
                </a:cubicBezTo>
                <a:cubicBezTo>
                  <a:pt x="6950546" y="4755229"/>
                  <a:pt x="7159495" y="5004214"/>
                  <a:pt x="7370244" y="5004214"/>
                </a:cubicBezTo>
                <a:cubicBezTo>
                  <a:pt x="7609445" y="5004214"/>
                  <a:pt x="7859105" y="4683031"/>
                  <a:pt x="8055908" y="4404806"/>
                </a:cubicBezTo>
                <a:cubicBezTo>
                  <a:pt x="7854719" y="4697538"/>
                  <a:pt x="7611582" y="5029293"/>
                  <a:pt x="7364284" y="5029293"/>
                </a:cubicBezTo>
                <a:cubicBezTo>
                  <a:pt x="7151173" y="5029293"/>
                  <a:pt x="6944248" y="4775472"/>
                  <a:pt x="6808173" y="4562474"/>
                </a:cubicBezTo>
                <a:cubicBezTo>
                  <a:pt x="6627788" y="4280314"/>
                  <a:pt x="6488451" y="3941811"/>
                  <a:pt x="6418164" y="3719029"/>
                </a:cubicBezTo>
                <a:cubicBezTo>
                  <a:pt x="6410067" y="3693164"/>
                  <a:pt x="6401745" y="3667073"/>
                  <a:pt x="6393310" y="3640870"/>
                </a:cubicBezTo>
                <a:lnTo>
                  <a:pt x="6393310" y="3640870"/>
                </a:lnTo>
                <a:close/>
                <a:moveTo>
                  <a:pt x="9702087" y="5282776"/>
                </a:moveTo>
                <a:cubicBezTo>
                  <a:pt x="9754718" y="5474069"/>
                  <a:pt x="9886295" y="5742172"/>
                  <a:pt x="10002240" y="5978787"/>
                </a:cubicBezTo>
                <a:cubicBezTo>
                  <a:pt x="10038565" y="6052897"/>
                  <a:pt x="10072865" y="6122847"/>
                  <a:pt x="10104579" y="6189648"/>
                </a:cubicBezTo>
                <a:cubicBezTo>
                  <a:pt x="10220749" y="6434922"/>
                  <a:pt x="10448704" y="6627002"/>
                  <a:pt x="10623466" y="6627002"/>
                </a:cubicBezTo>
                <a:cubicBezTo>
                  <a:pt x="10638535" y="6627002"/>
                  <a:pt x="10662264" y="6625652"/>
                  <a:pt x="10678458" y="6622729"/>
                </a:cubicBezTo>
                <a:cubicBezTo>
                  <a:pt x="10804750" y="6599674"/>
                  <a:pt x="11006390" y="6481030"/>
                  <a:pt x="11250314" y="6046599"/>
                </a:cubicBezTo>
                <a:cubicBezTo>
                  <a:pt x="11343655" y="5880272"/>
                  <a:pt x="11430024" y="5688529"/>
                  <a:pt x="11498061" y="5500047"/>
                </a:cubicBezTo>
                <a:cubicBezTo>
                  <a:pt x="11428225" y="5707760"/>
                  <a:pt x="11338032" y="5919521"/>
                  <a:pt x="11241092" y="6098893"/>
                </a:cubicBezTo>
                <a:cubicBezTo>
                  <a:pt x="11001554" y="6542095"/>
                  <a:pt x="10799127" y="6662876"/>
                  <a:pt x="10671373" y="6686155"/>
                </a:cubicBezTo>
                <a:cubicBezTo>
                  <a:pt x="10654842" y="6689192"/>
                  <a:pt x="10631900" y="6690542"/>
                  <a:pt x="10616494" y="6690542"/>
                </a:cubicBezTo>
                <a:cubicBezTo>
                  <a:pt x="10531024" y="6690542"/>
                  <a:pt x="10431610" y="6645221"/>
                  <a:pt x="10336582" y="6563013"/>
                </a:cubicBezTo>
                <a:cubicBezTo>
                  <a:pt x="10242229" y="6481367"/>
                  <a:pt x="10158109" y="6368683"/>
                  <a:pt x="10099967" y="6245765"/>
                </a:cubicBezTo>
                <a:cubicBezTo>
                  <a:pt x="10080850" y="6205504"/>
                  <a:pt x="10060944" y="6163670"/>
                  <a:pt x="10040477" y="6120936"/>
                </a:cubicBezTo>
                <a:cubicBezTo>
                  <a:pt x="9909912" y="5847771"/>
                  <a:pt x="9761915" y="5538171"/>
                  <a:pt x="9701637" y="5318988"/>
                </a:cubicBezTo>
                <a:cubicBezTo>
                  <a:pt x="9615381" y="5005564"/>
                  <a:pt x="9501010" y="4677520"/>
                  <a:pt x="9387426" y="4357011"/>
                </a:cubicBezTo>
                <a:cubicBezTo>
                  <a:pt x="9502696" y="4664925"/>
                  <a:pt x="9619092" y="4981273"/>
                  <a:pt x="9702087" y="5282776"/>
                </a:cubicBezTo>
                <a:close/>
                <a:moveTo>
                  <a:pt x="13285039" y="3436194"/>
                </a:moveTo>
                <a:cubicBezTo>
                  <a:pt x="13301346" y="3391548"/>
                  <a:pt x="13762204" y="3322385"/>
                  <a:pt x="13805726" y="3322385"/>
                </a:cubicBezTo>
                <a:cubicBezTo>
                  <a:pt x="13819446" y="3322385"/>
                  <a:pt x="13881298" y="3328458"/>
                  <a:pt x="13961144" y="3338917"/>
                </a:cubicBezTo>
                <a:cubicBezTo>
                  <a:pt x="13971040" y="3349601"/>
                  <a:pt x="13980824" y="3360059"/>
                  <a:pt x="13990721" y="3370180"/>
                </a:cubicBezTo>
                <a:cubicBezTo>
                  <a:pt x="13904015" y="3360284"/>
                  <a:pt x="13837776" y="3354661"/>
                  <a:pt x="13830017" y="3354661"/>
                </a:cubicBezTo>
                <a:cubicBezTo>
                  <a:pt x="13805276" y="3354661"/>
                  <a:pt x="13322264" y="3411678"/>
                  <a:pt x="13305507" y="3457674"/>
                </a:cubicBezTo>
                <a:cubicBezTo>
                  <a:pt x="13287289" y="3507718"/>
                  <a:pt x="13076203" y="3563161"/>
                  <a:pt x="12833178" y="3618266"/>
                </a:cubicBezTo>
                <a:cubicBezTo>
                  <a:pt x="13070692" y="3555289"/>
                  <a:pt x="13263560" y="3494898"/>
                  <a:pt x="13285039" y="3436194"/>
                </a:cubicBezTo>
                <a:close/>
                <a:moveTo>
                  <a:pt x="13970817" y="3340154"/>
                </a:moveTo>
                <a:cubicBezTo>
                  <a:pt x="13975652" y="3340829"/>
                  <a:pt x="13980601" y="3341503"/>
                  <a:pt x="13985548" y="3342178"/>
                </a:cubicBezTo>
                <a:cubicBezTo>
                  <a:pt x="13995445" y="3352749"/>
                  <a:pt x="14005228" y="3362983"/>
                  <a:pt x="14015125" y="3372992"/>
                </a:cubicBezTo>
                <a:cubicBezTo>
                  <a:pt x="14010290" y="3372430"/>
                  <a:pt x="14005454" y="3371867"/>
                  <a:pt x="14000617" y="3371305"/>
                </a:cubicBezTo>
                <a:cubicBezTo>
                  <a:pt x="13990721" y="3361184"/>
                  <a:pt x="13980713" y="3350837"/>
                  <a:pt x="13970817" y="3340154"/>
                </a:cubicBezTo>
                <a:close/>
                <a:moveTo>
                  <a:pt x="13995332" y="3343415"/>
                </a:moveTo>
                <a:cubicBezTo>
                  <a:pt x="14000168" y="3344090"/>
                  <a:pt x="14005003" y="3344765"/>
                  <a:pt x="14009952" y="3345440"/>
                </a:cubicBezTo>
                <a:cubicBezTo>
                  <a:pt x="14019849" y="3355898"/>
                  <a:pt x="14029633" y="3366020"/>
                  <a:pt x="14039529" y="3375803"/>
                </a:cubicBezTo>
                <a:cubicBezTo>
                  <a:pt x="14034693" y="3375241"/>
                  <a:pt x="14029858" y="3374679"/>
                  <a:pt x="14025134" y="3374117"/>
                </a:cubicBezTo>
                <a:cubicBezTo>
                  <a:pt x="14015238" y="3364220"/>
                  <a:pt x="14005341" y="3353986"/>
                  <a:pt x="13995332" y="3343415"/>
                </a:cubicBezTo>
                <a:close/>
                <a:moveTo>
                  <a:pt x="14020635" y="3347014"/>
                </a:moveTo>
                <a:cubicBezTo>
                  <a:pt x="14025472" y="3347689"/>
                  <a:pt x="14030194" y="3348363"/>
                  <a:pt x="14035143" y="3349038"/>
                </a:cubicBezTo>
                <a:cubicBezTo>
                  <a:pt x="14044927" y="3359160"/>
                  <a:pt x="14054823" y="3369168"/>
                  <a:pt x="14064832" y="3378952"/>
                </a:cubicBezTo>
                <a:cubicBezTo>
                  <a:pt x="14060109" y="3378390"/>
                  <a:pt x="14055385" y="3377715"/>
                  <a:pt x="14050662" y="3377153"/>
                </a:cubicBezTo>
                <a:cubicBezTo>
                  <a:pt x="14040428" y="3367257"/>
                  <a:pt x="14030419" y="3357248"/>
                  <a:pt x="14020635" y="3347014"/>
                </a:cubicBezTo>
                <a:close/>
                <a:moveTo>
                  <a:pt x="14045265" y="3350613"/>
                </a:moveTo>
                <a:cubicBezTo>
                  <a:pt x="14049987" y="3351287"/>
                  <a:pt x="14054823" y="3352075"/>
                  <a:pt x="14059546" y="3352749"/>
                </a:cubicBezTo>
                <a:cubicBezTo>
                  <a:pt x="14069331" y="3362758"/>
                  <a:pt x="14079226" y="3372542"/>
                  <a:pt x="14089123" y="3382214"/>
                </a:cubicBezTo>
                <a:cubicBezTo>
                  <a:pt x="14084400" y="3381652"/>
                  <a:pt x="14079789" y="3380977"/>
                  <a:pt x="14075065" y="3380414"/>
                </a:cubicBezTo>
                <a:cubicBezTo>
                  <a:pt x="14065058" y="3370518"/>
                  <a:pt x="14055049" y="3360621"/>
                  <a:pt x="14045265" y="3350613"/>
                </a:cubicBezTo>
                <a:close/>
                <a:moveTo>
                  <a:pt x="14070005" y="3354324"/>
                </a:moveTo>
                <a:cubicBezTo>
                  <a:pt x="14074729" y="3354998"/>
                  <a:pt x="14079451" y="3355786"/>
                  <a:pt x="14084175" y="3356460"/>
                </a:cubicBezTo>
                <a:cubicBezTo>
                  <a:pt x="14093959" y="3366244"/>
                  <a:pt x="14103743" y="3375916"/>
                  <a:pt x="14113752" y="3385475"/>
                </a:cubicBezTo>
                <a:cubicBezTo>
                  <a:pt x="14109141" y="3384800"/>
                  <a:pt x="14104530" y="3384238"/>
                  <a:pt x="14099920" y="3383563"/>
                </a:cubicBezTo>
                <a:cubicBezTo>
                  <a:pt x="14089798" y="3374004"/>
                  <a:pt x="14079902" y="3364220"/>
                  <a:pt x="14070005" y="3354324"/>
                </a:cubicBezTo>
                <a:close/>
                <a:moveTo>
                  <a:pt x="14094746" y="3358147"/>
                </a:moveTo>
                <a:cubicBezTo>
                  <a:pt x="14099357" y="3358935"/>
                  <a:pt x="14104081" y="3359609"/>
                  <a:pt x="14108803" y="3360397"/>
                </a:cubicBezTo>
                <a:cubicBezTo>
                  <a:pt x="14118587" y="3369956"/>
                  <a:pt x="14128372" y="3379515"/>
                  <a:pt x="14138267" y="3388849"/>
                </a:cubicBezTo>
                <a:cubicBezTo>
                  <a:pt x="14133657" y="3388174"/>
                  <a:pt x="14129159" y="3387612"/>
                  <a:pt x="14124548" y="3386937"/>
                </a:cubicBezTo>
                <a:cubicBezTo>
                  <a:pt x="14114539" y="3377490"/>
                  <a:pt x="14104642" y="3367931"/>
                  <a:pt x="14094746" y="3358147"/>
                </a:cubicBezTo>
                <a:close/>
                <a:moveTo>
                  <a:pt x="14119600" y="3362196"/>
                </a:moveTo>
                <a:cubicBezTo>
                  <a:pt x="14124210" y="3362983"/>
                  <a:pt x="14128821" y="3363770"/>
                  <a:pt x="14133545" y="3364557"/>
                </a:cubicBezTo>
                <a:cubicBezTo>
                  <a:pt x="14143216" y="3374004"/>
                  <a:pt x="14153000" y="3383338"/>
                  <a:pt x="14162897" y="3392560"/>
                </a:cubicBezTo>
                <a:cubicBezTo>
                  <a:pt x="14158398" y="3391885"/>
                  <a:pt x="14153899" y="3391210"/>
                  <a:pt x="14149402" y="3390536"/>
                </a:cubicBezTo>
                <a:cubicBezTo>
                  <a:pt x="14139393" y="3381202"/>
                  <a:pt x="14129497" y="3371755"/>
                  <a:pt x="14119600" y="3362196"/>
                </a:cubicBezTo>
                <a:close/>
                <a:moveTo>
                  <a:pt x="14173131" y="3401781"/>
                </a:moveTo>
                <a:cubicBezTo>
                  <a:pt x="14183140" y="3411003"/>
                  <a:pt x="14193260" y="3420000"/>
                  <a:pt x="14203494" y="3428884"/>
                </a:cubicBezTo>
                <a:cubicBezTo>
                  <a:pt x="14199108" y="3428322"/>
                  <a:pt x="14194610" y="3427760"/>
                  <a:pt x="14190225" y="3427197"/>
                </a:cubicBezTo>
                <a:cubicBezTo>
                  <a:pt x="14179878" y="3418201"/>
                  <a:pt x="14169531" y="3409092"/>
                  <a:pt x="14159299" y="3399757"/>
                </a:cubicBezTo>
                <a:cubicBezTo>
                  <a:pt x="14163908" y="3400432"/>
                  <a:pt x="14168520" y="3401107"/>
                  <a:pt x="14173131" y="3401781"/>
                </a:cubicBezTo>
                <a:close/>
                <a:moveTo>
                  <a:pt x="14213954" y="3437881"/>
                </a:moveTo>
                <a:cubicBezTo>
                  <a:pt x="14224862" y="3447215"/>
                  <a:pt x="14235883" y="3456324"/>
                  <a:pt x="14246903" y="3465209"/>
                </a:cubicBezTo>
                <a:cubicBezTo>
                  <a:pt x="14242630" y="3464759"/>
                  <a:pt x="14238356" y="3464309"/>
                  <a:pt x="14234083" y="3463747"/>
                </a:cubicBezTo>
                <a:cubicBezTo>
                  <a:pt x="14222837" y="3454750"/>
                  <a:pt x="14211704" y="3445528"/>
                  <a:pt x="14200570" y="3436082"/>
                </a:cubicBezTo>
                <a:cubicBezTo>
                  <a:pt x="14205069" y="3436757"/>
                  <a:pt x="14209567" y="3437319"/>
                  <a:pt x="14213954" y="3437881"/>
                </a:cubicBezTo>
                <a:close/>
                <a:moveTo>
                  <a:pt x="14258374" y="3474318"/>
                </a:moveTo>
                <a:cubicBezTo>
                  <a:pt x="14270071" y="3483427"/>
                  <a:pt x="14281765" y="3492311"/>
                  <a:pt x="14293574" y="3500858"/>
                </a:cubicBezTo>
                <a:cubicBezTo>
                  <a:pt x="14289638" y="3500521"/>
                  <a:pt x="14285590" y="3500071"/>
                  <a:pt x="14281542" y="3499734"/>
                </a:cubicBezTo>
                <a:cubicBezTo>
                  <a:pt x="14269508" y="3491074"/>
                  <a:pt x="14257588" y="3482078"/>
                  <a:pt x="14245666" y="3472856"/>
                </a:cubicBezTo>
                <a:cubicBezTo>
                  <a:pt x="14249940" y="3473306"/>
                  <a:pt x="14254101" y="3473756"/>
                  <a:pt x="14258374" y="3474318"/>
                </a:cubicBezTo>
                <a:close/>
                <a:moveTo>
                  <a:pt x="14305832" y="3509742"/>
                </a:moveTo>
                <a:cubicBezTo>
                  <a:pt x="14318652" y="3518852"/>
                  <a:pt x="14331586" y="3527623"/>
                  <a:pt x="14344519" y="3535946"/>
                </a:cubicBezTo>
                <a:cubicBezTo>
                  <a:pt x="14341144" y="3535721"/>
                  <a:pt x="14337659" y="3535496"/>
                  <a:pt x="14334059" y="3535158"/>
                </a:cubicBezTo>
                <a:cubicBezTo>
                  <a:pt x="14320677" y="3526724"/>
                  <a:pt x="14307294" y="3517840"/>
                  <a:pt x="14294025" y="3508618"/>
                </a:cubicBezTo>
                <a:cubicBezTo>
                  <a:pt x="14297960" y="3508955"/>
                  <a:pt x="14301896" y="3509405"/>
                  <a:pt x="14305832" y="3509742"/>
                </a:cubicBezTo>
                <a:close/>
                <a:moveTo>
                  <a:pt x="14319553" y="3511092"/>
                </a:moveTo>
                <a:cubicBezTo>
                  <a:pt x="14323489" y="3511429"/>
                  <a:pt x="14327312" y="3511879"/>
                  <a:pt x="14331135" y="3512217"/>
                </a:cubicBezTo>
                <a:cubicBezTo>
                  <a:pt x="14343843" y="3521101"/>
                  <a:pt x="14356664" y="3529648"/>
                  <a:pt x="14369597" y="3537857"/>
                </a:cubicBezTo>
                <a:cubicBezTo>
                  <a:pt x="14366222" y="3537633"/>
                  <a:pt x="14362737" y="3537295"/>
                  <a:pt x="14359250" y="3537070"/>
                </a:cubicBezTo>
                <a:cubicBezTo>
                  <a:pt x="14345981" y="3528748"/>
                  <a:pt x="14332710" y="3520089"/>
                  <a:pt x="14319553" y="3511092"/>
                </a:cubicBezTo>
                <a:close/>
                <a:moveTo>
                  <a:pt x="14345305" y="3513679"/>
                </a:moveTo>
                <a:cubicBezTo>
                  <a:pt x="14349128" y="3514129"/>
                  <a:pt x="14353066" y="3514466"/>
                  <a:pt x="14356776" y="3514916"/>
                </a:cubicBezTo>
                <a:cubicBezTo>
                  <a:pt x="14369372" y="3523575"/>
                  <a:pt x="14382080" y="3532010"/>
                  <a:pt x="14394788" y="3539994"/>
                </a:cubicBezTo>
                <a:cubicBezTo>
                  <a:pt x="14391413" y="3539657"/>
                  <a:pt x="14388040" y="3539432"/>
                  <a:pt x="14384553" y="3539095"/>
                </a:cubicBezTo>
                <a:cubicBezTo>
                  <a:pt x="14371397" y="3530997"/>
                  <a:pt x="14358351" y="3522450"/>
                  <a:pt x="14345305" y="3513679"/>
                </a:cubicBezTo>
                <a:close/>
                <a:moveTo>
                  <a:pt x="14371284" y="3516378"/>
                </a:moveTo>
                <a:cubicBezTo>
                  <a:pt x="14375107" y="3516827"/>
                  <a:pt x="14378930" y="3517277"/>
                  <a:pt x="14382755" y="3517615"/>
                </a:cubicBezTo>
                <a:cubicBezTo>
                  <a:pt x="14395238" y="3526049"/>
                  <a:pt x="14407833" y="3534259"/>
                  <a:pt x="14420429" y="3542018"/>
                </a:cubicBezTo>
                <a:cubicBezTo>
                  <a:pt x="14417054" y="3541681"/>
                  <a:pt x="14413681" y="3541456"/>
                  <a:pt x="14410194" y="3541119"/>
                </a:cubicBezTo>
                <a:cubicBezTo>
                  <a:pt x="14397149" y="3533359"/>
                  <a:pt x="14384217" y="3525037"/>
                  <a:pt x="14371284" y="3516378"/>
                </a:cubicBezTo>
                <a:close/>
                <a:moveTo>
                  <a:pt x="14397712" y="3519414"/>
                </a:moveTo>
                <a:cubicBezTo>
                  <a:pt x="14401535" y="3519864"/>
                  <a:pt x="14405358" y="3520314"/>
                  <a:pt x="14409070" y="3520764"/>
                </a:cubicBezTo>
                <a:cubicBezTo>
                  <a:pt x="14421440" y="3528973"/>
                  <a:pt x="14433923" y="3536958"/>
                  <a:pt x="14446406" y="3544492"/>
                </a:cubicBezTo>
                <a:cubicBezTo>
                  <a:pt x="14443146" y="3544155"/>
                  <a:pt x="14439771" y="3543818"/>
                  <a:pt x="14436284" y="3543480"/>
                </a:cubicBezTo>
                <a:cubicBezTo>
                  <a:pt x="14423353" y="3535946"/>
                  <a:pt x="14410532" y="3527849"/>
                  <a:pt x="14397712" y="3519414"/>
                </a:cubicBezTo>
                <a:close/>
                <a:moveTo>
                  <a:pt x="14424702" y="3522900"/>
                </a:moveTo>
                <a:cubicBezTo>
                  <a:pt x="14428638" y="3523463"/>
                  <a:pt x="14432461" y="3523912"/>
                  <a:pt x="14436173" y="3524475"/>
                </a:cubicBezTo>
                <a:cubicBezTo>
                  <a:pt x="14448881" y="3532684"/>
                  <a:pt x="14461251" y="3540331"/>
                  <a:pt x="14473284" y="3547529"/>
                </a:cubicBezTo>
                <a:cubicBezTo>
                  <a:pt x="14470022" y="3547192"/>
                  <a:pt x="14466537" y="3546742"/>
                  <a:pt x="14462939" y="3546404"/>
                </a:cubicBezTo>
                <a:cubicBezTo>
                  <a:pt x="14450118" y="3538869"/>
                  <a:pt x="14437410" y="3531110"/>
                  <a:pt x="14424702" y="3522900"/>
                </a:cubicBezTo>
                <a:close/>
                <a:moveTo>
                  <a:pt x="14452704" y="3526949"/>
                </a:moveTo>
                <a:cubicBezTo>
                  <a:pt x="14456753" y="3527623"/>
                  <a:pt x="14460576" y="3528186"/>
                  <a:pt x="14464399" y="3528861"/>
                </a:cubicBezTo>
                <a:cubicBezTo>
                  <a:pt x="14476996" y="3536845"/>
                  <a:pt x="14489254" y="3544268"/>
                  <a:pt x="14501286" y="3551240"/>
                </a:cubicBezTo>
                <a:cubicBezTo>
                  <a:pt x="14498026" y="3550790"/>
                  <a:pt x="14494426" y="3550228"/>
                  <a:pt x="14490716" y="3549778"/>
                </a:cubicBezTo>
                <a:cubicBezTo>
                  <a:pt x="14478008" y="3542468"/>
                  <a:pt x="14465300" y="3534933"/>
                  <a:pt x="14452704" y="3526949"/>
                </a:cubicBezTo>
                <a:close/>
                <a:moveTo>
                  <a:pt x="14482730" y="3532234"/>
                </a:moveTo>
                <a:cubicBezTo>
                  <a:pt x="14487454" y="3533134"/>
                  <a:pt x="14491840" y="3534146"/>
                  <a:pt x="14495888" y="3535158"/>
                </a:cubicBezTo>
                <a:cubicBezTo>
                  <a:pt x="14508596" y="3542918"/>
                  <a:pt x="14520967" y="3550340"/>
                  <a:pt x="14532888" y="3557088"/>
                </a:cubicBezTo>
                <a:cubicBezTo>
                  <a:pt x="14529514" y="3556301"/>
                  <a:pt x="14525578" y="3555401"/>
                  <a:pt x="14520741" y="3554501"/>
                </a:cubicBezTo>
                <a:cubicBezTo>
                  <a:pt x="14508033" y="3547304"/>
                  <a:pt x="14495326" y="3539994"/>
                  <a:pt x="14482730" y="3532234"/>
                </a:cubicBezTo>
                <a:close/>
                <a:moveTo>
                  <a:pt x="14579446" y="3573732"/>
                </a:moveTo>
                <a:cubicBezTo>
                  <a:pt x="14581807" y="3573957"/>
                  <a:pt x="14584394" y="3574069"/>
                  <a:pt x="14586980" y="3574294"/>
                </a:cubicBezTo>
                <a:cubicBezTo>
                  <a:pt x="14597439" y="3579580"/>
                  <a:pt x="14607674" y="3584640"/>
                  <a:pt x="14617570" y="3589139"/>
                </a:cubicBezTo>
                <a:cubicBezTo>
                  <a:pt x="14615770" y="3589026"/>
                  <a:pt x="14613971" y="3588914"/>
                  <a:pt x="14612171" y="3588914"/>
                </a:cubicBezTo>
                <a:cubicBezTo>
                  <a:pt x="14601263" y="3584190"/>
                  <a:pt x="14590354" y="3579130"/>
                  <a:pt x="14579446" y="3573732"/>
                </a:cubicBezTo>
                <a:close/>
                <a:moveTo>
                  <a:pt x="14605311" y="3575644"/>
                </a:moveTo>
                <a:cubicBezTo>
                  <a:pt x="14607674" y="3575869"/>
                  <a:pt x="14610035" y="3575981"/>
                  <a:pt x="14612509" y="3576206"/>
                </a:cubicBezTo>
                <a:cubicBezTo>
                  <a:pt x="14622630" y="3581267"/>
                  <a:pt x="14632527" y="3586102"/>
                  <a:pt x="14642085" y="3590376"/>
                </a:cubicBezTo>
                <a:cubicBezTo>
                  <a:pt x="14640398" y="3590263"/>
                  <a:pt x="14638600" y="3590263"/>
                  <a:pt x="14637025" y="3590151"/>
                </a:cubicBezTo>
                <a:cubicBezTo>
                  <a:pt x="14626453" y="3585653"/>
                  <a:pt x="14615883" y="3580817"/>
                  <a:pt x="14605311" y="3575644"/>
                </a:cubicBezTo>
                <a:close/>
                <a:moveTo>
                  <a:pt x="14631177" y="3577555"/>
                </a:moveTo>
                <a:cubicBezTo>
                  <a:pt x="14633426" y="3577668"/>
                  <a:pt x="14635676" y="3577893"/>
                  <a:pt x="14638037" y="3578118"/>
                </a:cubicBezTo>
                <a:cubicBezTo>
                  <a:pt x="14647821" y="3582954"/>
                  <a:pt x="14657380" y="3587452"/>
                  <a:pt x="14666715" y="3591613"/>
                </a:cubicBezTo>
                <a:cubicBezTo>
                  <a:pt x="14665028" y="3591500"/>
                  <a:pt x="14663340" y="3591500"/>
                  <a:pt x="14661766" y="3591388"/>
                </a:cubicBezTo>
                <a:cubicBezTo>
                  <a:pt x="14651532" y="3587002"/>
                  <a:pt x="14641411" y="3582504"/>
                  <a:pt x="14631177" y="3577555"/>
                </a:cubicBezTo>
                <a:close/>
                <a:moveTo>
                  <a:pt x="14657042" y="3579467"/>
                </a:moveTo>
                <a:cubicBezTo>
                  <a:pt x="14659179" y="3579580"/>
                  <a:pt x="14661316" y="3579805"/>
                  <a:pt x="14663566" y="3579917"/>
                </a:cubicBezTo>
                <a:cubicBezTo>
                  <a:pt x="14673012" y="3584528"/>
                  <a:pt x="14682234" y="3588801"/>
                  <a:pt x="14691230" y="3592738"/>
                </a:cubicBezTo>
                <a:cubicBezTo>
                  <a:pt x="14689655" y="3592625"/>
                  <a:pt x="14688193" y="3592625"/>
                  <a:pt x="14686619" y="3592513"/>
                </a:cubicBezTo>
                <a:cubicBezTo>
                  <a:pt x="14676722" y="3588464"/>
                  <a:pt x="14666938" y="3584078"/>
                  <a:pt x="14657042" y="3579467"/>
                </a:cubicBezTo>
                <a:close/>
                <a:moveTo>
                  <a:pt x="14682908" y="3581379"/>
                </a:moveTo>
                <a:cubicBezTo>
                  <a:pt x="14684820" y="3581492"/>
                  <a:pt x="14686731" y="3581716"/>
                  <a:pt x="14688644" y="3581829"/>
                </a:cubicBezTo>
                <a:cubicBezTo>
                  <a:pt x="14697641" y="3586102"/>
                  <a:pt x="14706412" y="3590151"/>
                  <a:pt x="14715297" y="3593974"/>
                </a:cubicBezTo>
                <a:cubicBezTo>
                  <a:pt x="14713947" y="3593862"/>
                  <a:pt x="14712710" y="3593862"/>
                  <a:pt x="14711361" y="3593750"/>
                </a:cubicBezTo>
                <a:cubicBezTo>
                  <a:pt x="14702026" y="3589926"/>
                  <a:pt x="14692467" y="3585765"/>
                  <a:pt x="14682908" y="3581379"/>
                </a:cubicBezTo>
                <a:close/>
                <a:moveTo>
                  <a:pt x="14708887" y="3583291"/>
                </a:moveTo>
                <a:cubicBezTo>
                  <a:pt x="14710685" y="3583404"/>
                  <a:pt x="14712485" y="3583516"/>
                  <a:pt x="14714172" y="3583741"/>
                </a:cubicBezTo>
                <a:cubicBezTo>
                  <a:pt x="14722719" y="3587789"/>
                  <a:pt x="14731266" y="3591500"/>
                  <a:pt x="14739701" y="3595212"/>
                </a:cubicBezTo>
                <a:cubicBezTo>
                  <a:pt x="14738464" y="3595099"/>
                  <a:pt x="14737338" y="3595099"/>
                  <a:pt x="14736101" y="3594987"/>
                </a:cubicBezTo>
                <a:cubicBezTo>
                  <a:pt x="14727218" y="3591388"/>
                  <a:pt x="14718108" y="3587452"/>
                  <a:pt x="14708887" y="3583291"/>
                </a:cubicBezTo>
                <a:close/>
                <a:moveTo>
                  <a:pt x="14734864" y="3585203"/>
                </a:moveTo>
                <a:cubicBezTo>
                  <a:pt x="14736439" y="3585315"/>
                  <a:pt x="14738126" y="3585428"/>
                  <a:pt x="14739813" y="3585540"/>
                </a:cubicBezTo>
                <a:cubicBezTo>
                  <a:pt x="14748023" y="3589364"/>
                  <a:pt x="14756232" y="3592850"/>
                  <a:pt x="14764329" y="3596336"/>
                </a:cubicBezTo>
                <a:cubicBezTo>
                  <a:pt x="14763317" y="3596336"/>
                  <a:pt x="14762193" y="3596224"/>
                  <a:pt x="14761179" y="3596224"/>
                </a:cubicBezTo>
                <a:cubicBezTo>
                  <a:pt x="14752409" y="3592738"/>
                  <a:pt x="14743636" y="3589139"/>
                  <a:pt x="14734864" y="3585203"/>
                </a:cubicBezTo>
                <a:close/>
                <a:moveTo>
                  <a:pt x="14760843" y="3587115"/>
                </a:moveTo>
                <a:cubicBezTo>
                  <a:pt x="14762305" y="3587227"/>
                  <a:pt x="14763767" y="3587339"/>
                  <a:pt x="14765228" y="3587452"/>
                </a:cubicBezTo>
                <a:cubicBezTo>
                  <a:pt x="14773101" y="3590938"/>
                  <a:pt x="14780860" y="3594312"/>
                  <a:pt x="14788620" y="3597573"/>
                </a:cubicBezTo>
                <a:cubicBezTo>
                  <a:pt x="14787720" y="3597573"/>
                  <a:pt x="14786820" y="3597461"/>
                  <a:pt x="14785921" y="3597461"/>
                </a:cubicBezTo>
                <a:cubicBezTo>
                  <a:pt x="14777599" y="3594200"/>
                  <a:pt x="14769278" y="3590826"/>
                  <a:pt x="14760843" y="3587115"/>
                </a:cubicBezTo>
                <a:close/>
                <a:moveTo>
                  <a:pt x="14786820" y="3589026"/>
                </a:moveTo>
                <a:cubicBezTo>
                  <a:pt x="14788170" y="3589139"/>
                  <a:pt x="14789407" y="3589251"/>
                  <a:pt x="14790756" y="3589364"/>
                </a:cubicBezTo>
                <a:cubicBezTo>
                  <a:pt x="14798179" y="3592625"/>
                  <a:pt x="14805602" y="3595774"/>
                  <a:pt x="14812912" y="3598698"/>
                </a:cubicBezTo>
                <a:cubicBezTo>
                  <a:pt x="14812124" y="3598698"/>
                  <a:pt x="14811450" y="3598585"/>
                  <a:pt x="14810662" y="3598585"/>
                </a:cubicBezTo>
                <a:cubicBezTo>
                  <a:pt x="14802790" y="3595662"/>
                  <a:pt x="14794917" y="3592513"/>
                  <a:pt x="14786820" y="3589026"/>
                </a:cubicBezTo>
                <a:close/>
                <a:moveTo>
                  <a:pt x="13806401" y="2839035"/>
                </a:moveTo>
                <a:cubicBezTo>
                  <a:pt x="13807638" y="2839823"/>
                  <a:pt x="13808875" y="2840610"/>
                  <a:pt x="13810224" y="2841397"/>
                </a:cubicBezTo>
                <a:cubicBezTo>
                  <a:pt x="13810786" y="2842859"/>
                  <a:pt x="13811349" y="2844208"/>
                  <a:pt x="13811912" y="2845670"/>
                </a:cubicBezTo>
                <a:cubicBezTo>
                  <a:pt x="13809887" y="2843309"/>
                  <a:pt x="13808087" y="2841060"/>
                  <a:pt x="13806401" y="2839035"/>
                </a:cubicBezTo>
                <a:close/>
                <a:moveTo>
                  <a:pt x="13794030" y="2823291"/>
                </a:moveTo>
                <a:cubicBezTo>
                  <a:pt x="13792344" y="2819017"/>
                  <a:pt x="13790769" y="2814632"/>
                  <a:pt x="13788970" y="2810358"/>
                </a:cubicBezTo>
                <a:cubicBezTo>
                  <a:pt x="13792793" y="2812832"/>
                  <a:pt x="13796505" y="2815419"/>
                  <a:pt x="13800328" y="2818005"/>
                </a:cubicBezTo>
                <a:cubicBezTo>
                  <a:pt x="13802128" y="2822054"/>
                  <a:pt x="13803926" y="2826215"/>
                  <a:pt x="13805613" y="2830376"/>
                </a:cubicBezTo>
                <a:cubicBezTo>
                  <a:pt x="13801790" y="2827902"/>
                  <a:pt x="13797967" y="2825653"/>
                  <a:pt x="13794030" y="2823291"/>
                </a:cubicBezTo>
                <a:close/>
                <a:moveTo>
                  <a:pt x="13786945" y="2819017"/>
                </a:moveTo>
                <a:cubicBezTo>
                  <a:pt x="13785595" y="2818230"/>
                  <a:pt x="13784246" y="2817443"/>
                  <a:pt x="13782896" y="2816656"/>
                </a:cubicBezTo>
                <a:cubicBezTo>
                  <a:pt x="13776262" y="2808221"/>
                  <a:pt x="13772101" y="2802823"/>
                  <a:pt x="13770976" y="2801361"/>
                </a:cubicBezTo>
                <a:cubicBezTo>
                  <a:pt x="13770526" y="2800124"/>
                  <a:pt x="13770076" y="2799000"/>
                  <a:pt x="13769627" y="2797763"/>
                </a:cubicBezTo>
                <a:cubicBezTo>
                  <a:pt x="13773563" y="2800237"/>
                  <a:pt x="13777498" y="2802823"/>
                  <a:pt x="13781434" y="2805297"/>
                </a:cubicBezTo>
                <a:cubicBezTo>
                  <a:pt x="13783234" y="2809908"/>
                  <a:pt x="13785146" y="2814407"/>
                  <a:pt x="13786945" y="2819017"/>
                </a:cubicBezTo>
                <a:close/>
                <a:moveTo>
                  <a:pt x="13765016" y="2786179"/>
                </a:moveTo>
                <a:cubicBezTo>
                  <a:pt x="13763103" y="2781456"/>
                  <a:pt x="13761192" y="2776845"/>
                  <a:pt x="13759280" y="2772122"/>
                </a:cubicBezTo>
                <a:cubicBezTo>
                  <a:pt x="13762880" y="2774596"/>
                  <a:pt x="13766478" y="2777070"/>
                  <a:pt x="13769963" y="2779544"/>
                </a:cubicBezTo>
                <a:cubicBezTo>
                  <a:pt x="13772101" y="2784043"/>
                  <a:pt x="13774125" y="2788653"/>
                  <a:pt x="13776149" y="2793152"/>
                </a:cubicBezTo>
                <a:cubicBezTo>
                  <a:pt x="13772326" y="2790790"/>
                  <a:pt x="13768614" y="2788429"/>
                  <a:pt x="13765016" y="2786179"/>
                </a:cubicBezTo>
                <a:close/>
                <a:moveTo>
                  <a:pt x="13757480" y="2781456"/>
                </a:moveTo>
                <a:cubicBezTo>
                  <a:pt x="13753545" y="2778982"/>
                  <a:pt x="13749609" y="2776620"/>
                  <a:pt x="13745898" y="2774371"/>
                </a:cubicBezTo>
                <a:cubicBezTo>
                  <a:pt x="13743986" y="2769310"/>
                  <a:pt x="13741961" y="2764250"/>
                  <a:pt x="13739937" y="2759077"/>
                </a:cubicBezTo>
                <a:cubicBezTo>
                  <a:pt x="13743761" y="2761551"/>
                  <a:pt x="13747471" y="2764025"/>
                  <a:pt x="13751296" y="2766611"/>
                </a:cubicBezTo>
                <a:cubicBezTo>
                  <a:pt x="13753319" y="2771672"/>
                  <a:pt x="13755457" y="2776620"/>
                  <a:pt x="13757480" y="2781456"/>
                </a:cubicBezTo>
                <a:close/>
                <a:moveTo>
                  <a:pt x="13735551" y="2748618"/>
                </a:moveTo>
                <a:cubicBezTo>
                  <a:pt x="13733639" y="2743895"/>
                  <a:pt x="13731616" y="2739284"/>
                  <a:pt x="13729478" y="2734561"/>
                </a:cubicBezTo>
                <a:cubicBezTo>
                  <a:pt x="13732965" y="2737035"/>
                  <a:pt x="13736451" y="2739509"/>
                  <a:pt x="13739937" y="2741983"/>
                </a:cubicBezTo>
                <a:cubicBezTo>
                  <a:pt x="13742073" y="2746481"/>
                  <a:pt x="13744211" y="2751092"/>
                  <a:pt x="13746234" y="2755590"/>
                </a:cubicBezTo>
                <a:cubicBezTo>
                  <a:pt x="13742636" y="2753341"/>
                  <a:pt x="13739149" y="2750980"/>
                  <a:pt x="13735551" y="2748618"/>
                </a:cubicBezTo>
                <a:close/>
                <a:moveTo>
                  <a:pt x="13727680" y="2743557"/>
                </a:moveTo>
                <a:cubicBezTo>
                  <a:pt x="13723968" y="2741196"/>
                  <a:pt x="13720257" y="2738834"/>
                  <a:pt x="13716434" y="2736472"/>
                </a:cubicBezTo>
                <a:cubicBezTo>
                  <a:pt x="13714409" y="2731412"/>
                  <a:pt x="13712273" y="2726351"/>
                  <a:pt x="13710135" y="2721290"/>
                </a:cubicBezTo>
                <a:cubicBezTo>
                  <a:pt x="13713734" y="2723652"/>
                  <a:pt x="13717333" y="2726239"/>
                  <a:pt x="13721044" y="2728713"/>
                </a:cubicBezTo>
                <a:cubicBezTo>
                  <a:pt x="13723294" y="2733773"/>
                  <a:pt x="13725542" y="2738722"/>
                  <a:pt x="13727680" y="2743557"/>
                </a:cubicBezTo>
                <a:close/>
                <a:moveTo>
                  <a:pt x="13705299" y="2709820"/>
                </a:moveTo>
                <a:cubicBezTo>
                  <a:pt x="13703501" y="2705546"/>
                  <a:pt x="13701588" y="2701385"/>
                  <a:pt x="13699676" y="2697112"/>
                </a:cubicBezTo>
                <a:cubicBezTo>
                  <a:pt x="13703050" y="2699586"/>
                  <a:pt x="13706312" y="2701947"/>
                  <a:pt x="13709685" y="2704421"/>
                </a:cubicBezTo>
                <a:cubicBezTo>
                  <a:pt x="13711710" y="2708470"/>
                  <a:pt x="13713622" y="2712631"/>
                  <a:pt x="13715533" y="2716680"/>
                </a:cubicBezTo>
                <a:cubicBezTo>
                  <a:pt x="13712048" y="2714318"/>
                  <a:pt x="13708673" y="2712069"/>
                  <a:pt x="13705299" y="2709820"/>
                </a:cubicBezTo>
                <a:close/>
                <a:moveTo>
                  <a:pt x="13697202" y="2704421"/>
                </a:moveTo>
                <a:cubicBezTo>
                  <a:pt x="13693492" y="2702060"/>
                  <a:pt x="13689892" y="2699698"/>
                  <a:pt x="13686407" y="2697449"/>
                </a:cubicBezTo>
                <a:cubicBezTo>
                  <a:pt x="13684494" y="2692726"/>
                  <a:pt x="13682471" y="2688115"/>
                  <a:pt x="13680446" y="2683392"/>
                </a:cubicBezTo>
                <a:cubicBezTo>
                  <a:pt x="13683933" y="2685866"/>
                  <a:pt x="13687531" y="2688340"/>
                  <a:pt x="13691018" y="2690814"/>
                </a:cubicBezTo>
                <a:cubicBezTo>
                  <a:pt x="13693041" y="2695425"/>
                  <a:pt x="13695066" y="2699923"/>
                  <a:pt x="13697202" y="2704421"/>
                </a:cubicBezTo>
                <a:close/>
                <a:moveTo>
                  <a:pt x="13674823" y="2670684"/>
                </a:moveTo>
                <a:cubicBezTo>
                  <a:pt x="13672800" y="2666073"/>
                  <a:pt x="13670662" y="2661574"/>
                  <a:pt x="13668639" y="2656964"/>
                </a:cubicBezTo>
                <a:cubicBezTo>
                  <a:pt x="13671786" y="2659325"/>
                  <a:pt x="13675048" y="2661687"/>
                  <a:pt x="13678197" y="2664161"/>
                </a:cubicBezTo>
                <a:cubicBezTo>
                  <a:pt x="13680446" y="2668547"/>
                  <a:pt x="13682583" y="2673045"/>
                  <a:pt x="13684720" y="2677431"/>
                </a:cubicBezTo>
                <a:cubicBezTo>
                  <a:pt x="13681347" y="2675182"/>
                  <a:pt x="13677972" y="2672933"/>
                  <a:pt x="13674823" y="2670684"/>
                </a:cubicBezTo>
                <a:close/>
                <a:moveTo>
                  <a:pt x="13662791" y="2644818"/>
                </a:moveTo>
                <a:cubicBezTo>
                  <a:pt x="13660878" y="2640657"/>
                  <a:pt x="13658855" y="2636608"/>
                  <a:pt x="13656830" y="2632560"/>
                </a:cubicBezTo>
                <a:cubicBezTo>
                  <a:pt x="13659641" y="2634809"/>
                  <a:pt x="13662565" y="2637058"/>
                  <a:pt x="13665377" y="2639308"/>
                </a:cubicBezTo>
                <a:cubicBezTo>
                  <a:pt x="13667513" y="2643244"/>
                  <a:pt x="13669538" y="2647292"/>
                  <a:pt x="13671561" y="2651228"/>
                </a:cubicBezTo>
                <a:cubicBezTo>
                  <a:pt x="13668639" y="2649091"/>
                  <a:pt x="13665715" y="2646955"/>
                  <a:pt x="13662791" y="2644818"/>
                </a:cubicBezTo>
                <a:close/>
                <a:moveTo>
                  <a:pt x="13653681" y="2638183"/>
                </a:moveTo>
                <a:cubicBezTo>
                  <a:pt x="13650531" y="2635934"/>
                  <a:pt x="13647384" y="2633685"/>
                  <a:pt x="13644234" y="2631435"/>
                </a:cubicBezTo>
                <a:cubicBezTo>
                  <a:pt x="13642097" y="2626825"/>
                  <a:pt x="13639961" y="2622214"/>
                  <a:pt x="13637824" y="2617603"/>
                </a:cubicBezTo>
                <a:cubicBezTo>
                  <a:pt x="13640860" y="2619965"/>
                  <a:pt x="13644009" y="2622326"/>
                  <a:pt x="13647046" y="2624688"/>
                </a:cubicBezTo>
                <a:cubicBezTo>
                  <a:pt x="13649182" y="2629186"/>
                  <a:pt x="13651432" y="2633685"/>
                  <a:pt x="13653681" y="2638183"/>
                </a:cubicBezTo>
                <a:close/>
                <a:moveTo>
                  <a:pt x="13635575" y="2625475"/>
                </a:moveTo>
                <a:cubicBezTo>
                  <a:pt x="13632201" y="2623113"/>
                  <a:pt x="13628828" y="2620864"/>
                  <a:pt x="13625453" y="2618615"/>
                </a:cubicBezTo>
                <a:cubicBezTo>
                  <a:pt x="13623205" y="2613554"/>
                  <a:pt x="13620955" y="2608494"/>
                  <a:pt x="13618706" y="2603433"/>
                </a:cubicBezTo>
                <a:cubicBezTo>
                  <a:pt x="13622080" y="2605907"/>
                  <a:pt x="13625341" y="2608269"/>
                  <a:pt x="13628602" y="2610743"/>
                </a:cubicBezTo>
                <a:cubicBezTo>
                  <a:pt x="13630964" y="2615691"/>
                  <a:pt x="13633326" y="2620527"/>
                  <a:pt x="13635575" y="2625475"/>
                </a:cubicBezTo>
                <a:close/>
                <a:moveTo>
                  <a:pt x="13612745" y="2590388"/>
                </a:moveTo>
                <a:cubicBezTo>
                  <a:pt x="13610722" y="2586114"/>
                  <a:pt x="13608697" y="2581841"/>
                  <a:pt x="13606673" y="2577567"/>
                </a:cubicBezTo>
                <a:cubicBezTo>
                  <a:pt x="13609709" y="2579929"/>
                  <a:pt x="13612745" y="2582291"/>
                  <a:pt x="13615669" y="2584652"/>
                </a:cubicBezTo>
                <a:cubicBezTo>
                  <a:pt x="13617807" y="2588813"/>
                  <a:pt x="13619830" y="2592862"/>
                  <a:pt x="13621855" y="2597023"/>
                </a:cubicBezTo>
                <a:cubicBezTo>
                  <a:pt x="13618931" y="2594886"/>
                  <a:pt x="13615782" y="2592637"/>
                  <a:pt x="13612745" y="2590388"/>
                </a:cubicBezTo>
                <a:close/>
                <a:moveTo>
                  <a:pt x="13603975" y="2584202"/>
                </a:moveTo>
                <a:cubicBezTo>
                  <a:pt x="13600713" y="2581841"/>
                  <a:pt x="13597451" y="2579592"/>
                  <a:pt x="13594078" y="2577342"/>
                </a:cubicBezTo>
                <a:cubicBezTo>
                  <a:pt x="13591941" y="2572507"/>
                  <a:pt x="13589692" y="2567671"/>
                  <a:pt x="13587555" y="2562948"/>
                </a:cubicBezTo>
                <a:cubicBezTo>
                  <a:pt x="13587555" y="2562948"/>
                  <a:pt x="13587555" y="2562948"/>
                  <a:pt x="13587555" y="2562948"/>
                </a:cubicBezTo>
                <a:cubicBezTo>
                  <a:pt x="13590816" y="2565422"/>
                  <a:pt x="13594078" y="2567896"/>
                  <a:pt x="13597226" y="2570370"/>
                </a:cubicBezTo>
                <a:cubicBezTo>
                  <a:pt x="13599588" y="2574981"/>
                  <a:pt x="13601725" y="2579592"/>
                  <a:pt x="13603975" y="2584202"/>
                </a:cubicBezTo>
                <a:close/>
                <a:moveTo>
                  <a:pt x="13589467" y="2555975"/>
                </a:moveTo>
                <a:cubicBezTo>
                  <a:pt x="13586881" y="2554063"/>
                  <a:pt x="13584182" y="2552039"/>
                  <a:pt x="13581594" y="2550127"/>
                </a:cubicBezTo>
                <a:cubicBezTo>
                  <a:pt x="13579683" y="2545966"/>
                  <a:pt x="13577658" y="2541805"/>
                  <a:pt x="13575635" y="2537644"/>
                </a:cubicBezTo>
                <a:cubicBezTo>
                  <a:pt x="13578559" y="2540006"/>
                  <a:pt x="13581594" y="2542368"/>
                  <a:pt x="13584518" y="2544842"/>
                </a:cubicBezTo>
                <a:cubicBezTo>
                  <a:pt x="13586543" y="2548890"/>
                  <a:pt x="13588568" y="2552826"/>
                  <a:pt x="13590591" y="2556875"/>
                </a:cubicBezTo>
                <a:cubicBezTo>
                  <a:pt x="13590253" y="2556650"/>
                  <a:pt x="13589917" y="2556313"/>
                  <a:pt x="13589467" y="2555975"/>
                </a:cubicBezTo>
                <a:close/>
                <a:moveTo>
                  <a:pt x="13568662" y="2523137"/>
                </a:moveTo>
                <a:cubicBezTo>
                  <a:pt x="13566750" y="2519313"/>
                  <a:pt x="13564838" y="2515490"/>
                  <a:pt x="13562927" y="2511666"/>
                </a:cubicBezTo>
                <a:cubicBezTo>
                  <a:pt x="13565513" y="2513803"/>
                  <a:pt x="13568099" y="2516052"/>
                  <a:pt x="13570686" y="2518301"/>
                </a:cubicBezTo>
                <a:cubicBezTo>
                  <a:pt x="13572711" y="2522012"/>
                  <a:pt x="13574621" y="2525724"/>
                  <a:pt x="13576646" y="2529435"/>
                </a:cubicBezTo>
                <a:cubicBezTo>
                  <a:pt x="13573947" y="2527298"/>
                  <a:pt x="13571361" y="2525274"/>
                  <a:pt x="13568662" y="2523137"/>
                </a:cubicBezTo>
                <a:close/>
                <a:moveTo>
                  <a:pt x="13558878" y="2515602"/>
                </a:moveTo>
                <a:cubicBezTo>
                  <a:pt x="13555842" y="2513241"/>
                  <a:pt x="13552805" y="2510991"/>
                  <a:pt x="13549656" y="2508630"/>
                </a:cubicBezTo>
                <a:cubicBezTo>
                  <a:pt x="13547520" y="2504244"/>
                  <a:pt x="13545495" y="2499858"/>
                  <a:pt x="13543359" y="2495472"/>
                </a:cubicBezTo>
                <a:cubicBezTo>
                  <a:pt x="13546395" y="2497946"/>
                  <a:pt x="13549431" y="2500420"/>
                  <a:pt x="13552355" y="2502894"/>
                </a:cubicBezTo>
                <a:cubicBezTo>
                  <a:pt x="13554605" y="2507055"/>
                  <a:pt x="13556741" y="2511329"/>
                  <a:pt x="13558878" y="2515602"/>
                </a:cubicBezTo>
                <a:close/>
                <a:moveTo>
                  <a:pt x="13536723" y="2481865"/>
                </a:moveTo>
                <a:cubicBezTo>
                  <a:pt x="13534587" y="2477591"/>
                  <a:pt x="13532562" y="2473318"/>
                  <a:pt x="13530426" y="2469157"/>
                </a:cubicBezTo>
                <a:cubicBezTo>
                  <a:pt x="13533125" y="2471406"/>
                  <a:pt x="13535711" y="2473655"/>
                  <a:pt x="13538410" y="2476017"/>
                </a:cubicBezTo>
                <a:cubicBezTo>
                  <a:pt x="13540660" y="2480178"/>
                  <a:pt x="13542909" y="2484339"/>
                  <a:pt x="13545045" y="2488612"/>
                </a:cubicBezTo>
                <a:cubicBezTo>
                  <a:pt x="13542233" y="2486363"/>
                  <a:pt x="13539422" y="2484114"/>
                  <a:pt x="13536723" y="2481865"/>
                </a:cubicBezTo>
                <a:close/>
                <a:moveTo>
                  <a:pt x="13526826" y="2474217"/>
                </a:moveTo>
                <a:cubicBezTo>
                  <a:pt x="13524127" y="2472081"/>
                  <a:pt x="13521316" y="2469944"/>
                  <a:pt x="13518617" y="2467920"/>
                </a:cubicBezTo>
                <a:cubicBezTo>
                  <a:pt x="13516368" y="2463084"/>
                  <a:pt x="13514007" y="2458248"/>
                  <a:pt x="13511645" y="2453525"/>
                </a:cubicBezTo>
                <a:cubicBezTo>
                  <a:pt x="13514231" y="2455661"/>
                  <a:pt x="13516819" y="2457798"/>
                  <a:pt x="13519405" y="2459935"/>
                </a:cubicBezTo>
                <a:cubicBezTo>
                  <a:pt x="13521879" y="2464658"/>
                  <a:pt x="13524465" y="2469382"/>
                  <a:pt x="13526826" y="2474217"/>
                </a:cubicBezTo>
                <a:close/>
                <a:moveTo>
                  <a:pt x="13505122" y="2439805"/>
                </a:moveTo>
                <a:cubicBezTo>
                  <a:pt x="13503098" y="2435756"/>
                  <a:pt x="13501074" y="2431820"/>
                  <a:pt x="13499049" y="2427772"/>
                </a:cubicBezTo>
                <a:cubicBezTo>
                  <a:pt x="13501299" y="2429683"/>
                  <a:pt x="13503435" y="2431708"/>
                  <a:pt x="13505684" y="2433619"/>
                </a:cubicBezTo>
                <a:cubicBezTo>
                  <a:pt x="13507821" y="2437556"/>
                  <a:pt x="13509846" y="2441379"/>
                  <a:pt x="13511982" y="2445315"/>
                </a:cubicBezTo>
                <a:cubicBezTo>
                  <a:pt x="13509621" y="2443516"/>
                  <a:pt x="13507371" y="2441604"/>
                  <a:pt x="13505122" y="2439805"/>
                </a:cubicBezTo>
                <a:close/>
                <a:moveTo>
                  <a:pt x="13494888" y="2431708"/>
                </a:moveTo>
                <a:cubicBezTo>
                  <a:pt x="13492077" y="2429571"/>
                  <a:pt x="13489378" y="2427322"/>
                  <a:pt x="13486566" y="2425185"/>
                </a:cubicBezTo>
                <a:cubicBezTo>
                  <a:pt x="13484430" y="2420687"/>
                  <a:pt x="13482293" y="2416188"/>
                  <a:pt x="13480157" y="2411690"/>
                </a:cubicBezTo>
                <a:cubicBezTo>
                  <a:pt x="13482856" y="2413939"/>
                  <a:pt x="13485555" y="2416188"/>
                  <a:pt x="13488254" y="2418550"/>
                </a:cubicBezTo>
                <a:cubicBezTo>
                  <a:pt x="13490390" y="2422823"/>
                  <a:pt x="13492640" y="2427322"/>
                  <a:pt x="13494888" y="2431708"/>
                </a:cubicBezTo>
                <a:close/>
                <a:moveTo>
                  <a:pt x="13472284" y="2395946"/>
                </a:moveTo>
                <a:cubicBezTo>
                  <a:pt x="13470260" y="2391897"/>
                  <a:pt x="13468235" y="2387736"/>
                  <a:pt x="13466212" y="2383688"/>
                </a:cubicBezTo>
                <a:cubicBezTo>
                  <a:pt x="13468573" y="2385712"/>
                  <a:pt x="13470822" y="2387849"/>
                  <a:pt x="13473184" y="2389873"/>
                </a:cubicBezTo>
                <a:cubicBezTo>
                  <a:pt x="13475320" y="2393921"/>
                  <a:pt x="13477569" y="2397970"/>
                  <a:pt x="13479706" y="2402018"/>
                </a:cubicBezTo>
                <a:cubicBezTo>
                  <a:pt x="13477120" y="2399994"/>
                  <a:pt x="13474758" y="2397970"/>
                  <a:pt x="13472284" y="2395946"/>
                </a:cubicBezTo>
                <a:close/>
                <a:moveTo>
                  <a:pt x="13462162" y="2387624"/>
                </a:moveTo>
                <a:cubicBezTo>
                  <a:pt x="13459240" y="2385262"/>
                  <a:pt x="13456428" y="2383013"/>
                  <a:pt x="13453504" y="2380651"/>
                </a:cubicBezTo>
                <a:cubicBezTo>
                  <a:pt x="13451254" y="2375928"/>
                  <a:pt x="13448893" y="2371317"/>
                  <a:pt x="13446643" y="2366594"/>
                </a:cubicBezTo>
                <a:cubicBezTo>
                  <a:pt x="13449454" y="2368955"/>
                  <a:pt x="13452266" y="2371429"/>
                  <a:pt x="13455190" y="2373904"/>
                </a:cubicBezTo>
                <a:cubicBezTo>
                  <a:pt x="13457440" y="2378514"/>
                  <a:pt x="13459801" y="2383125"/>
                  <a:pt x="13462162" y="2387624"/>
                </a:cubicBezTo>
                <a:close/>
                <a:moveTo>
                  <a:pt x="13414817" y="2316099"/>
                </a:moveTo>
                <a:cubicBezTo>
                  <a:pt x="13412681" y="2314300"/>
                  <a:pt x="13410656" y="2312501"/>
                  <a:pt x="13408520" y="2310701"/>
                </a:cubicBezTo>
                <a:cubicBezTo>
                  <a:pt x="13406495" y="2306653"/>
                  <a:pt x="13404471" y="2302717"/>
                  <a:pt x="13402447" y="2298781"/>
                </a:cubicBezTo>
                <a:cubicBezTo>
                  <a:pt x="13404471" y="2300693"/>
                  <a:pt x="13406495" y="2302604"/>
                  <a:pt x="13408520" y="2304516"/>
                </a:cubicBezTo>
                <a:cubicBezTo>
                  <a:pt x="13410656" y="2308340"/>
                  <a:pt x="13412794" y="2312163"/>
                  <a:pt x="13414817" y="2316099"/>
                </a:cubicBezTo>
                <a:close/>
                <a:moveTo>
                  <a:pt x="13398061" y="2302042"/>
                </a:moveTo>
                <a:cubicBezTo>
                  <a:pt x="13395587" y="2300018"/>
                  <a:pt x="13393113" y="2298106"/>
                  <a:pt x="13390638" y="2296082"/>
                </a:cubicBezTo>
                <a:cubicBezTo>
                  <a:pt x="13388502" y="2291583"/>
                  <a:pt x="13386365" y="2286973"/>
                  <a:pt x="13384116" y="2282587"/>
                </a:cubicBezTo>
                <a:cubicBezTo>
                  <a:pt x="13386590" y="2284723"/>
                  <a:pt x="13388952" y="2286860"/>
                  <a:pt x="13391426" y="2288997"/>
                </a:cubicBezTo>
                <a:cubicBezTo>
                  <a:pt x="13393787" y="2293270"/>
                  <a:pt x="13395925" y="2297656"/>
                  <a:pt x="13398061" y="2302042"/>
                </a:cubicBezTo>
                <a:close/>
                <a:moveTo>
                  <a:pt x="13376806" y="2267405"/>
                </a:moveTo>
                <a:cubicBezTo>
                  <a:pt x="13374895" y="2263469"/>
                  <a:pt x="13372983" y="2259532"/>
                  <a:pt x="13371070" y="2255709"/>
                </a:cubicBezTo>
                <a:cubicBezTo>
                  <a:pt x="13373095" y="2257508"/>
                  <a:pt x="13375006" y="2259307"/>
                  <a:pt x="13377031" y="2261219"/>
                </a:cubicBezTo>
                <a:cubicBezTo>
                  <a:pt x="13379056" y="2265155"/>
                  <a:pt x="13381079" y="2268979"/>
                  <a:pt x="13383217" y="2272915"/>
                </a:cubicBezTo>
                <a:cubicBezTo>
                  <a:pt x="13381079" y="2271003"/>
                  <a:pt x="13378943" y="2269204"/>
                  <a:pt x="13376806" y="2267405"/>
                </a:cubicBezTo>
                <a:close/>
                <a:moveTo>
                  <a:pt x="13368034" y="2260095"/>
                </a:moveTo>
                <a:cubicBezTo>
                  <a:pt x="13364886" y="2257508"/>
                  <a:pt x="13361849" y="2254809"/>
                  <a:pt x="13358700" y="2252335"/>
                </a:cubicBezTo>
                <a:cubicBezTo>
                  <a:pt x="13356452" y="2247612"/>
                  <a:pt x="13354202" y="2243001"/>
                  <a:pt x="13351953" y="2238278"/>
                </a:cubicBezTo>
                <a:cubicBezTo>
                  <a:pt x="13355102" y="2241089"/>
                  <a:pt x="13358250" y="2244013"/>
                  <a:pt x="13361399" y="2246824"/>
                </a:cubicBezTo>
                <a:cubicBezTo>
                  <a:pt x="13363649" y="2251210"/>
                  <a:pt x="13365785" y="2255596"/>
                  <a:pt x="13368034" y="2260095"/>
                </a:cubicBezTo>
                <a:close/>
                <a:moveTo>
                  <a:pt x="13344755" y="2223433"/>
                </a:moveTo>
                <a:cubicBezTo>
                  <a:pt x="13342507" y="2218822"/>
                  <a:pt x="13340257" y="2214324"/>
                  <a:pt x="13338008" y="2209713"/>
                </a:cubicBezTo>
                <a:cubicBezTo>
                  <a:pt x="13340932" y="2212412"/>
                  <a:pt x="13343744" y="2215111"/>
                  <a:pt x="13346555" y="2217810"/>
                </a:cubicBezTo>
                <a:cubicBezTo>
                  <a:pt x="13348804" y="2222083"/>
                  <a:pt x="13351052" y="2226357"/>
                  <a:pt x="13353190" y="2230743"/>
                </a:cubicBezTo>
                <a:cubicBezTo>
                  <a:pt x="13350378" y="2228269"/>
                  <a:pt x="13347567" y="2225907"/>
                  <a:pt x="13344755" y="2223433"/>
                </a:cubicBezTo>
                <a:close/>
                <a:moveTo>
                  <a:pt x="13334296" y="2214324"/>
                </a:moveTo>
                <a:cubicBezTo>
                  <a:pt x="13331710" y="2212187"/>
                  <a:pt x="13329123" y="2210050"/>
                  <a:pt x="13326537" y="2207914"/>
                </a:cubicBezTo>
                <a:cubicBezTo>
                  <a:pt x="13324063" y="2202740"/>
                  <a:pt x="13321701" y="2197680"/>
                  <a:pt x="13319227" y="2192507"/>
                </a:cubicBezTo>
                <a:cubicBezTo>
                  <a:pt x="13321813" y="2194756"/>
                  <a:pt x="13324288" y="2197005"/>
                  <a:pt x="13326875" y="2199367"/>
                </a:cubicBezTo>
                <a:cubicBezTo>
                  <a:pt x="13329236" y="2204427"/>
                  <a:pt x="13331822" y="2209376"/>
                  <a:pt x="13334296" y="2214324"/>
                </a:cubicBezTo>
                <a:close/>
                <a:moveTo>
                  <a:pt x="13312029" y="2177887"/>
                </a:moveTo>
                <a:cubicBezTo>
                  <a:pt x="13310118" y="2173951"/>
                  <a:pt x="13308206" y="2170015"/>
                  <a:pt x="13306181" y="2166079"/>
                </a:cubicBezTo>
                <a:cubicBezTo>
                  <a:pt x="13308431" y="2168103"/>
                  <a:pt x="13310567" y="2170240"/>
                  <a:pt x="13312817" y="2172376"/>
                </a:cubicBezTo>
                <a:cubicBezTo>
                  <a:pt x="13314841" y="2176313"/>
                  <a:pt x="13316866" y="2180024"/>
                  <a:pt x="13318889" y="2183960"/>
                </a:cubicBezTo>
                <a:cubicBezTo>
                  <a:pt x="13316641" y="2181823"/>
                  <a:pt x="13314279" y="2179799"/>
                  <a:pt x="13312029" y="2177887"/>
                </a:cubicBezTo>
                <a:close/>
                <a:moveTo>
                  <a:pt x="13301684" y="2169115"/>
                </a:moveTo>
                <a:cubicBezTo>
                  <a:pt x="13299434" y="2167203"/>
                  <a:pt x="13297185" y="2165404"/>
                  <a:pt x="13294935" y="2163492"/>
                </a:cubicBezTo>
                <a:cubicBezTo>
                  <a:pt x="13292799" y="2158769"/>
                  <a:pt x="13290551" y="2154271"/>
                  <a:pt x="13288413" y="2149660"/>
                </a:cubicBezTo>
                <a:cubicBezTo>
                  <a:pt x="13290662" y="2151684"/>
                  <a:pt x="13292799" y="2153596"/>
                  <a:pt x="13295048" y="2155620"/>
                </a:cubicBezTo>
                <a:cubicBezTo>
                  <a:pt x="13297298" y="2160118"/>
                  <a:pt x="13299547" y="2164617"/>
                  <a:pt x="13301684" y="2169115"/>
                </a:cubicBezTo>
                <a:close/>
                <a:moveTo>
                  <a:pt x="13281441" y="2135040"/>
                </a:moveTo>
                <a:cubicBezTo>
                  <a:pt x="13279641" y="2131216"/>
                  <a:pt x="13277730" y="2127280"/>
                  <a:pt x="13275930" y="2123569"/>
                </a:cubicBezTo>
                <a:cubicBezTo>
                  <a:pt x="13277730" y="2125256"/>
                  <a:pt x="13279528" y="2126943"/>
                  <a:pt x="13281216" y="2128630"/>
                </a:cubicBezTo>
                <a:cubicBezTo>
                  <a:pt x="13283128" y="2132453"/>
                  <a:pt x="13285151" y="2136277"/>
                  <a:pt x="13287064" y="2140101"/>
                </a:cubicBezTo>
                <a:cubicBezTo>
                  <a:pt x="13285264" y="2138414"/>
                  <a:pt x="13283353" y="2136727"/>
                  <a:pt x="13281441" y="2135040"/>
                </a:cubicBezTo>
                <a:close/>
                <a:moveTo>
                  <a:pt x="13267946" y="2107487"/>
                </a:moveTo>
                <a:cubicBezTo>
                  <a:pt x="13266146" y="2103889"/>
                  <a:pt x="13264459" y="2100403"/>
                  <a:pt x="13262660" y="2096804"/>
                </a:cubicBezTo>
                <a:cubicBezTo>
                  <a:pt x="13264009" y="2098153"/>
                  <a:pt x="13265471" y="2099615"/>
                  <a:pt x="13266820" y="2101077"/>
                </a:cubicBezTo>
                <a:cubicBezTo>
                  <a:pt x="13268733" y="2104564"/>
                  <a:pt x="13270533" y="2108050"/>
                  <a:pt x="13272331" y="2111536"/>
                </a:cubicBezTo>
                <a:cubicBezTo>
                  <a:pt x="13270870" y="2110186"/>
                  <a:pt x="13269408" y="2108837"/>
                  <a:pt x="13267946" y="2107487"/>
                </a:cubicBezTo>
                <a:close/>
                <a:moveTo>
                  <a:pt x="13256363" y="2096916"/>
                </a:moveTo>
                <a:cubicBezTo>
                  <a:pt x="13161110" y="2012010"/>
                  <a:pt x="13064731" y="1961178"/>
                  <a:pt x="12982299" y="1961178"/>
                </a:cubicBezTo>
                <a:cubicBezTo>
                  <a:pt x="12780098" y="1961178"/>
                  <a:pt x="12543258" y="2314862"/>
                  <a:pt x="12450141" y="2570258"/>
                </a:cubicBezTo>
                <a:cubicBezTo>
                  <a:pt x="12396948" y="2716005"/>
                  <a:pt x="12342068" y="2863101"/>
                  <a:pt x="12283927" y="3018858"/>
                </a:cubicBezTo>
                <a:cubicBezTo>
                  <a:pt x="12209928" y="3216898"/>
                  <a:pt x="12133007" y="3423036"/>
                  <a:pt x="12057434" y="3633223"/>
                </a:cubicBezTo>
                <a:lnTo>
                  <a:pt x="12042364" y="3633223"/>
                </a:lnTo>
                <a:cubicBezTo>
                  <a:pt x="12161684" y="3283250"/>
                  <a:pt x="12286852" y="2940361"/>
                  <a:pt x="12405608" y="2615129"/>
                </a:cubicBezTo>
                <a:lnTo>
                  <a:pt x="12429787" y="2548890"/>
                </a:lnTo>
                <a:cubicBezTo>
                  <a:pt x="12520991" y="2298893"/>
                  <a:pt x="12751983" y="1929127"/>
                  <a:pt x="12958120" y="1929127"/>
                </a:cubicBezTo>
                <a:cubicBezTo>
                  <a:pt x="13044601" y="1929127"/>
                  <a:pt x="13146490" y="1983670"/>
                  <a:pt x="13250064" y="2084321"/>
                </a:cubicBezTo>
                <a:cubicBezTo>
                  <a:pt x="13252089" y="2088369"/>
                  <a:pt x="13254225" y="2092755"/>
                  <a:pt x="13256363" y="2096916"/>
                </a:cubicBezTo>
                <a:close/>
                <a:moveTo>
                  <a:pt x="12958120" y="1921480"/>
                </a:moveTo>
                <a:cubicBezTo>
                  <a:pt x="12839813" y="1921480"/>
                  <a:pt x="12724655" y="2038775"/>
                  <a:pt x="12648857" y="2137177"/>
                </a:cubicBezTo>
                <a:cubicBezTo>
                  <a:pt x="12560352" y="2252110"/>
                  <a:pt x="12476907" y="2404492"/>
                  <a:pt x="12425738" y="2544954"/>
                </a:cubicBezTo>
                <a:lnTo>
                  <a:pt x="12401559" y="2611193"/>
                </a:lnTo>
                <a:cubicBezTo>
                  <a:pt x="12282465" y="2937549"/>
                  <a:pt x="12156735" y="3281900"/>
                  <a:pt x="12037079" y="3633223"/>
                </a:cubicBezTo>
                <a:lnTo>
                  <a:pt x="12022347" y="3633223"/>
                </a:lnTo>
                <a:cubicBezTo>
                  <a:pt x="12134018" y="3286961"/>
                  <a:pt x="12261436" y="2917982"/>
                  <a:pt x="12405383" y="2523474"/>
                </a:cubicBezTo>
                <a:cubicBezTo>
                  <a:pt x="12494901" y="2278201"/>
                  <a:pt x="12717457" y="1889204"/>
                  <a:pt x="12933941" y="1889204"/>
                </a:cubicBezTo>
                <a:cubicBezTo>
                  <a:pt x="13024246" y="1889204"/>
                  <a:pt x="13129846" y="1948245"/>
                  <a:pt x="13235782" y="2056768"/>
                </a:cubicBezTo>
                <a:cubicBezTo>
                  <a:pt x="13237469" y="2060029"/>
                  <a:pt x="13239156" y="2063291"/>
                  <a:pt x="13240956" y="2066665"/>
                </a:cubicBezTo>
                <a:cubicBezTo>
                  <a:pt x="13140529" y="1972424"/>
                  <a:pt x="13042240" y="1921480"/>
                  <a:pt x="12958120" y="1921480"/>
                </a:cubicBezTo>
                <a:close/>
                <a:moveTo>
                  <a:pt x="12034380" y="3640870"/>
                </a:moveTo>
                <a:cubicBezTo>
                  <a:pt x="12031568" y="3649305"/>
                  <a:pt x="12028644" y="3657739"/>
                  <a:pt x="12025833" y="3666061"/>
                </a:cubicBezTo>
                <a:cubicBezTo>
                  <a:pt x="12019536" y="3667186"/>
                  <a:pt x="12016949" y="3668198"/>
                  <a:pt x="12015824" y="3669210"/>
                </a:cubicBezTo>
                <a:cubicBezTo>
                  <a:pt x="12015150" y="3669660"/>
                  <a:pt x="12013237" y="3669997"/>
                  <a:pt x="12010313" y="3670447"/>
                </a:cubicBezTo>
                <a:cubicBezTo>
                  <a:pt x="12013462" y="3660550"/>
                  <a:pt x="12016612" y="3650767"/>
                  <a:pt x="12019761" y="3640870"/>
                </a:cubicBezTo>
                <a:lnTo>
                  <a:pt x="12034380" y="3640870"/>
                </a:lnTo>
                <a:close/>
                <a:moveTo>
                  <a:pt x="12018635" y="3674945"/>
                </a:moveTo>
                <a:cubicBezTo>
                  <a:pt x="12018522" y="3675170"/>
                  <a:pt x="12018410" y="3675395"/>
                  <a:pt x="12018299" y="3675395"/>
                </a:cubicBezTo>
                <a:cubicBezTo>
                  <a:pt x="12018973" y="3674945"/>
                  <a:pt x="12020660" y="3674383"/>
                  <a:pt x="12023134" y="3673933"/>
                </a:cubicBezTo>
                <a:cubicBezTo>
                  <a:pt x="12020322" y="3682368"/>
                  <a:pt x="12017398" y="3690689"/>
                  <a:pt x="12014587" y="3699124"/>
                </a:cubicBezTo>
                <a:cubicBezTo>
                  <a:pt x="12007053" y="3701711"/>
                  <a:pt x="12005478" y="3703847"/>
                  <a:pt x="12004915" y="3705647"/>
                </a:cubicBezTo>
                <a:cubicBezTo>
                  <a:pt x="12003904" y="3706546"/>
                  <a:pt x="12001541" y="3707334"/>
                  <a:pt x="11998168" y="3708233"/>
                </a:cubicBezTo>
                <a:cubicBezTo>
                  <a:pt x="12001317" y="3698224"/>
                  <a:pt x="12004578" y="3688103"/>
                  <a:pt x="12007839" y="3678094"/>
                </a:cubicBezTo>
                <a:cubicBezTo>
                  <a:pt x="12015487" y="3676969"/>
                  <a:pt x="12017848" y="3675957"/>
                  <a:pt x="12018635" y="3674945"/>
                </a:cubicBezTo>
                <a:close/>
                <a:moveTo>
                  <a:pt x="12008964" y="3709695"/>
                </a:moveTo>
                <a:cubicBezTo>
                  <a:pt x="12009527" y="3709020"/>
                  <a:pt x="12010426" y="3708458"/>
                  <a:pt x="12011663" y="3707783"/>
                </a:cubicBezTo>
                <a:cubicBezTo>
                  <a:pt x="12008851" y="3716218"/>
                  <a:pt x="12005927" y="3724765"/>
                  <a:pt x="12003116" y="3733199"/>
                </a:cubicBezTo>
                <a:cubicBezTo>
                  <a:pt x="11998281" y="3735898"/>
                  <a:pt x="11995469" y="3738597"/>
                  <a:pt x="11994906" y="3741409"/>
                </a:cubicBezTo>
                <a:cubicBezTo>
                  <a:pt x="11993895" y="3742983"/>
                  <a:pt x="11990858" y="3744670"/>
                  <a:pt x="11986023" y="3746357"/>
                </a:cubicBezTo>
                <a:cubicBezTo>
                  <a:pt x="11989171" y="3736236"/>
                  <a:pt x="11992433" y="3726227"/>
                  <a:pt x="11995582" y="3716105"/>
                </a:cubicBezTo>
                <a:cubicBezTo>
                  <a:pt x="12007053" y="3713519"/>
                  <a:pt x="12008515" y="3711382"/>
                  <a:pt x="12008964" y="3709695"/>
                </a:cubicBezTo>
                <a:close/>
                <a:moveTo>
                  <a:pt x="11999067" y="3744558"/>
                </a:moveTo>
                <a:cubicBezTo>
                  <a:pt x="11999180" y="3744220"/>
                  <a:pt x="11999405" y="3743883"/>
                  <a:pt x="11999630" y="3743545"/>
                </a:cubicBezTo>
                <a:cubicBezTo>
                  <a:pt x="11996931" y="3751643"/>
                  <a:pt x="11994120" y="3759852"/>
                  <a:pt x="11991421" y="3767949"/>
                </a:cubicBezTo>
                <a:cubicBezTo>
                  <a:pt x="11987709" y="3770986"/>
                  <a:pt x="11985460" y="3774022"/>
                  <a:pt x="11984785" y="3777171"/>
                </a:cubicBezTo>
                <a:cubicBezTo>
                  <a:pt x="11983886" y="3779757"/>
                  <a:pt x="11980062" y="3782344"/>
                  <a:pt x="11973764" y="3785155"/>
                </a:cubicBezTo>
                <a:cubicBezTo>
                  <a:pt x="11977026" y="3774809"/>
                  <a:pt x="11980287" y="3764463"/>
                  <a:pt x="11983548" y="3754117"/>
                </a:cubicBezTo>
                <a:cubicBezTo>
                  <a:pt x="11993332" y="3750855"/>
                  <a:pt x="11998393" y="3747706"/>
                  <a:pt x="11999067" y="3744558"/>
                </a:cubicBezTo>
                <a:close/>
                <a:moveTo>
                  <a:pt x="11985460" y="3786055"/>
                </a:moveTo>
                <a:cubicBezTo>
                  <a:pt x="11983548" y="3791903"/>
                  <a:pt x="11981524" y="3797863"/>
                  <a:pt x="11979612" y="3803711"/>
                </a:cubicBezTo>
                <a:cubicBezTo>
                  <a:pt x="11977138" y="3806635"/>
                  <a:pt x="11975451" y="3809672"/>
                  <a:pt x="11974777" y="3812708"/>
                </a:cubicBezTo>
                <a:cubicBezTo>
                  <a:pt x="11974214" y="3815519"/>
                  <a:pt x="11970727" y="3819118"/>
                  <a:pt x="11961731" y="3823616"/>
                </a:cubicBezTo>
                <a:cubicBezTo>
                  <a:pt x="11964881" y="3813607"/>
                  <a:pt x="11968028" y="3803599"/>
                  <a:pt x="11971178" y="3793590"/>
                </a:cubicBezTo>
                <a:cubicBezTo>
                  <a:pt x="11978713" y="3790666"/>
                  <a:pt x="11982986" y="3788192"/>
                  <a:pt x="11985460" y="3786055"/>
                </a:cubicBezTo>
                <a:close/>
                <a:moveTo>
                  <a:pt x="11972977" y="3823504"/>
                </a:moveTo>
                <a:cubicBezTo>
                  <a:pt x="11970840" y="3830139"/>
                  <a:pt x="11968591" y="3836662"/>
                  <a:pt x="11966454" y="3843297"/>
                </a:cubicBezTo>
                <a:cubicBezTo>
                  <a:pt x="11965667" y="3844871"/>
                  <a:pt x="11965104" y="3846558"/>
                  <a:pt x="11964768" y="3848132"/>
                </a:cubicBezTo>
                <a:cubicBezTo>
                  <a:pt x="11963980" y="3851731"/>
                  <a:pt x="11960044" y="3856455"/>
                  <a:pt x="11949585" y="3862527"/>
                </a:cubicBezTo>
                <a:cubicBezTo>
                  <a:pt x="11952734" y="3852293"/>
                  <a:pt x="11955996" y="3842060"/>
                  <a:pt x="11959145" y="3831826"/>
                </a:cubicBezTo>
                <a:cubicBezTo>
                  <a:pt x="11965104" y="3829015"/>
                  <a:pt x="11969716" y="3826203"/>
                  <a:pt x="11972977" y="3823504"/>
                </a:cubicBezTo>
                <a:close/>
                <a:moveTo>
                  <a:pt x="11959819" y="3863202"/>
                </a:moveTo>
                <a:cubicBezTo>
                  <a:pt x="11956782" y="3872536"/>
                  <a:pt x="11953746" y="3881758"/>
                  <a:pt x="11950711" y="3891092"/>
                </a:cubicBezTo>
                <a:cubicBezTo>
                  <a:pt x="11947787" y="3894578"/>
                  <a:pt x="11943400" y="3898402"/>
                  <a:pt x="11937102" y="3902563"/>
                </a:cubicBezTo>
                <a:cubicBezTo>
                  <a:pt x="11940251" y="3892329"/>
                  <a:pt x="11943513" y="3882095"/>
                  <a:pt x="11946662" y="3871862"/>
                </a:cubicBezTo>
                <a:cubicBezTo>
                  <a:pt x="11952060" y="3868825"/>
                  <a:pt x="11956446" y="3865901"/>
                  <a:pt x="11959819" y="3863202"/>
                </a:cubicBezTo>
                <a:close/>
                <a:moveTo>
                  <a:pt x="11930693" y="3906386"/>
                </a:moveTo>
                <a:cubicBezTo>
                  <a:pt x="11926982" y="3908523"/>
                  <a:pt x="11922932" y="3910660"/>
                  <a:pt x="11918210" y="3912909"/>
                </a:cubicBezTo>
                <a:cubicBezTo>
                  <a:pt x="11921359" y="3902225"/>
                  <a:pt x="11924394" y="3891429"/>
                  <a:pt x="11927543" y="3880746"/>
                </a:cubicBezTo>
                <a:cubicBezTo>
                  <a:pt x="11932267" y="3878834"/>
                  <a:pt x="11936428" y="3876922"/>
                  <a:pt x="11940364" y="3875010"/>
                </a:cubicBezTo>
                <a:cubicBezTo>
                  <a:pt x="11937215" y="3885469"/>
                  <a:pt x="11933954" y="3895928"/>
                  <a:pt x="11930693" y="3906386"/>
                </a:cubicBezTo>
                <a:close/>
                <a:moveTo>
                  <a:pt x="11928106" y="3914933"/>
                </a:moveTo>
                <a:cubicBezTo>
                  <a:pt x="11924844" y="3925392"/>
                  <a:pt x="11921695" y="3935738"/>
                  <a:pt x="11918547" y="3946197"/>
                </a:cubicBezTo>
                <a:cubicBezTo>
                  <a:pt x="11914948" y="3948446"/>
                  <a:pt x="11910900" y="3950808"/>
                  <a:pt x="11906626" y="3953169"/>
                </a:cubicBezTo>
                <a:cubicBezTo>
                  <a:pt x="11909663" y="3942486"/>
                  <a:pt x="11912812" y="3931802"/>
                  <a:pt x="11915960" y="3921231"/>
                </a:cubicBezTo>
                <a:cubicBezTo>
                  <a:pt x="11920233" y="3919094"/>
                  <a:pt x="11924394" y="3916958"/>
                  <a:pt x="11928106" y="3914933"/>
                </a:cubicBezTo>
                <a:close/>
                <a:moveTo>
                  <a:pt x="11900440" y="3956318"/>
                </a:moveTo>
                <a:cubicBezTo>
                  <a:pt x="11896955" y="3958118"/>
                  <a:pt x="11893355" y="3959917"/>
                  <a:pt x="11889532" y="3961716"/>
                </a:cubicBezTo>
                <a:cubicBezTo>
                  <a:pt x="11892569" y="3950695"/>
                  <a:pt x="11895493" y="3939787"/>
                  <a:pt x="11898529" y="3928878"/>
                </a:cubicBezTo>
                <a:cubicBezTo>
                  <a:pt x="11902578" y="3927191"/>
                  <a:pt x="11906288" y="3925505"/>
                  <a:pt x="11909888" y="3923930"/>
                </a:cubicBezTo>
                <a:cubicBezTo>
                  <a:pt x="11906739" y="3934726"/>
                  <a:pt x="11903589" y="3945522"/>
                  <a:pt x="11900440" y="3956318"/>
                </a:cubicBezTo>
                <a:close/>
                <a:moveTo>
                  <a:pt x="11883684" y="3964528"/>
                </a:moveTo>
                <a:cubicBezTo>
                  <a:pt x="11880198" y="3966103"/>
                  <a:pt x="11876486" y="3967789"/>
                  <a:pt x="11872663" y="3969364"/>
                </a:cubicBezTo>
                <a:cubicBezTo>
                  <a:pt x="11875587" y="3958118"/>
                  <a:pt x="11878399" y="3946872"/>
                  <a:pt x="11881323" y="3935738"/>
                </a:cubicBezTo>
                <a:cubicBezTo>
                  <a:pt x="11885259" y="3934276"/>
                  <a:pt x="11889082" y="3932702"/>
                  <a:pt x="11892794" y="3931240"/>
                </a:cubicBezTo>
                <a:cubicBezTo>
                  <a:pt x="11889645" y="3942261"/>
                  <a:pt x="11886721" y="3953395"/>
                  <a:pt x="11883684" y="3964528"/>
                </a:cubicBezTo>
                <a:close/>
                <a:moveTo>
                  <a:pt x="11866928" y="3971725"/>
                </a:moveTo>
                <a:cubicBezTo>
                  <a:pt x="11863217" y="3973300"/>
                  <a:pt x="11859394" y="3974874"/>
                  <a:pt x="11855457" y="3976336"/>
                </a:cubicBezTo>
                <a:cubicBezTo>
                  <a:pt x="11858268" y="3964865"/>
                  <a:pt x="11860967" y="3953395"/>
                  <a:pt x="11863778" y="3941924"/>
                </a:cubicBezTo>
                <a:cubicBezTo>
                  <a:pt x="11867828" y="3940462"/>
                  <a:pt x="11871764" y="3939112"/>
                  <a:pt x="11875587" y="3937650"/>
                </a:cubicBezTo>
                <a:cubicBezTo>
                  <a:pt x="11872776" y="3949121"/>
                  <a:pt x="11869852" y="3960480"/>
                  <a:pt x="11866928" y="3971725"/>
                </a:cubicBezTo>
                <a:close/>
                <a:moveTo>
                  <a:pt x="11849946" y="3978585"/>
                </a:moveTo>
                <a:cubicBezTo>
                  <a:pt x="11846348" y="3979935"/>
                  <a:pt x="11842637" y="3981397"/>
                  <a:pt x="11838813" y="3982859"/>
                </a:cubicBezTo>
                <a:cubicBezTo>
                  <a:pt x="11841512" y="3971163"/>
                  <a:pt x="11844098" y="3959467"/>
                  <a:pt x="11846798" y="3947772"/>
                </a:cubicBezTo>
                <a:cubicBezTo>
                  <a:pt x="11850734" y="3946534"/>
                  <a:pt x="11854557" y="3945185"/>
                  <a:pt x="11858268" y="3943948"/>
                </a:cubicBezTo>
                <a:cubicBezTo>
                  <a:pt x="11855569" y="3955419"/>
                  <a:pt x="11852758" y="3967002"/>
                  <a:pt x="11849946" y="3978585"/>
                </a:cubicBezTo>
                <a:close/>
                <a:moveTo>
                  <a:pt x="11833415" y="3984883"/>
                </a:moveTo>
                <a:cubicBezTo>
                  <a:pt x="11829817" y="3986232"/>
                  <a:pt x="11825992" y="3987582"/>
                  <a:pt x="11822282" y="3988932"/>
                </a:cubicBezTo>
                <a:cubicBezTo>
                  <a:pt x="11824755" y="3977011"/>
                  <a:pt x="11827342" y="3965090"/>
                  <a:pt x="11829817" y="3953169"/>
                </a:cubicBezTo>
                <a:cubicBezTo>
                  <a:pt x="11833753" y="3951933"/>
                  <a:pt x="11837688" y="3950695"/>
                  <a:pt x="11841399" y="3949458"/>
                </a:cubicBezTo>
                <a:cubicBezTo>
                  <a:pt x="11838813" y="3961267"/>
                  <a:pt x="11836114" y="3973075"/>
                  <a:pt x="11833415" y="3984883"/>
                </a:cubicBezTo>
                <a:close/>
                <a:moveTo>
                  <a:pt x="11816884" y="3990731"/>
                </a:moveTo>
                <a:cubicBezTo>
                  <a:pt x="11813172" y="3992081"/>
                  <a:pt x="11809461" y="3993317"/>
                  <a:pt x="11805638" y="3994667"/>
                </a:cubicBezTo>
                <a:cubicBezTo>
                  <a:pt x="11807999" y="3982521"/>
                  <a:pt x="11810473" y="3970376"/>
                  <a:pt x="11812835" y="3958230"/>
                </a:cubicBezTo>
                <a:cubicBezTo>
                  <a:pt x="11816771" y="3957106"/>
                  <a:pt x="11820707" y="3955869"/>
                  <a:pt x="11824530" y="3954744"/>
                </a:cubicBezTo>
                <a:cubicBezTo>
                  <a:pt x="11821944" y="3966777"/>
                  <a:pt x="11819470" y="3978698"/>
                  <a:pt x="11816884" y="3990731"/>
                </a:cubicBezTo>
                <a:close/>
                <a:moveTo>
                  <a:pt x="11800353" y="3996466"/>
                </a:moveTo>
                <a:cubicBezTo>
                  <a:pt x="11606922" y="4061580"/>
                  <a:pt x="11248964" y="4138278"/>
                  <a:pt x="10909787" y="4199905"/>
                </a:cubicBezTo>
                <a:lnTo>
                  <a:pt x="10902140" y="4201255"/>
                </a:lnTo>
                <a:cubicBezTo>
                  <a:pt x="10899441" y="4201705"/>
                  <a:pt x="10863904" y="4202042"/>
                  <a:pt x="10858731" y="4202042"/>
                </a:cubicBezTo>
                <a:cubicBezTo>
                  <a:pt x="10811835" y="4202042"/>
                  <a:pt x="10410805" y="4164593"/>
                  <a:pt x="10389888" y="4120509"/>
                </a:cubicBezTo>
                <a:cubicBezTo>
                  <a:pt x="10375943" y="4091157"/>
                  <a:pt x="10248414" y="4060343"/>
                  <a:pt x="10113350" y="4027730"/>
                </a:cubicBezTo>
                <a:cubicBezTo>
                  <a:pt x="10001116" y="4000627"/>
                  <a:pt x="9873812" y="3969926"/>
                  <a:pt x="9867964" y="3948671"/>
                </a:cubicBezTo>
                <a:cubicBezTo>
                  <a:pt x="9852445" y="3892217"/>
                  <a:pt x="9633824" y="3837224"/>
                  <a:pt x="9402383" y="3778970"/>
                </a:cubicBezTo>
                <a:cubicBezTo>
                  <a:pt x="9334795" y="3761989"/>
                  <a:pt x="9266532" y="3744782"/>
                  <a:pt x="9204117" y="3727689"/>
                </a:cubicBezTo>
                <a:cubicBezTo>
                  <a:pt x="9203779" y="3726451"/>
                  <a:pt x="9203442" y="3725327"/>
                  <a:pt x="9203105" y="3724090"/>
                </a:cubicBezTo>
                <a:cubicBezTo>
                  <a:pt x="9264733" y="3738710"/>
                  <a:pt x="9332658" y="3753442"/>
                  <a:pt x="9401821" y="3768399"/>
                </a:cubicBezTo>
                <a:cubicBezTo>
                  <a:pt x="9614594" y="3814507"/>
                  <a:pt x="9855819" y="3866801"/>
                  <a:pt x="9868414" y="3912684"/>
                </a:cubicBezTo>
                <a:cubicBezTo>
                  <a:pt x="9874262" y="3933714"/>
                  <a:pt x="9967378" y="3954182"/>
                  <a:pt x="10118973" y="3985895"/>
                </a:cubicBezTo>
                <a:cubicBezTo>
                  <a:pt x="10242903" y="4011761"/>
                  <a:pt x="10383365" y="4041113"/>
                  <a:pt x="10394386" y="4064504"/>
                </a:cubicBezTo>
                <a:cubicBezTo>
                  <a:pt x="10415191" y="4108363"/>
                  <a:pt x="10846135" y="4138615"/>
                  <a:pt x="10865478" y="4138615"/>
                </a:cubicBezTo>
                <a:cubicBezTo>
                  <a:pt x="10865928" y="4138615"/>
                  <a:pt x="10906188" y="4138390"/>
                  <a:pt x="10909112" y="4137828"/>
                </a:cubicBezTo>
                <a:cubicBezTo>
                  <a:pt x="10916197" y="4136478"/>
                  <a:pt x="10933291" y="4133667"/>
                  <a:pt x="10958257" y="4129618"/>
                </a:cubicBezTo>
                <a:cubicBezTo>
                  <a:pt x="11368171" y="4062143"/>
                  <a:pt x="11649769" y="4005913"/>
                  <a:pt x="11807438" y="3959804"/>
                </a:cubicBezTo>
                <a:cubicBezTo>
                  <a:pt x="11805188" y="3971950"/>
                  <a:pt x="11802826" y="3984208"/>
                  <a:pt x="11800353" y="3996466"/>
                </a:cubicBezTo>
                <a:close/>
                <a:moveTo>
                  <a:pt x="8716606" y="2698911"/>
                </a:moveTo>
                <a:cubicBezTo>
                  <a:pt x="8579743" y="2485013"/>
                  <a:pt x="8371469" y="2229956"/>
                  <a:pt x="8156784" y="2229956"/>
                </a:cubicBezTo>
                <a:cubicBezTo>
                  <a:pt x="7913085" y="2229956"/>
                  <a:pt x="7673997" y="2548328"/>
                  <a:pt x="7474381" y="2837348"/>
                </a:cubicBezTo>
                <a:cubicBezTo>
                  <a:pt x="7671522" y="2543942"/>
                  <a:pt x="7911510" y="2204877"/>
                  <a:pt x="8162520" y="2204877"/>
                </a:cubicBezTo>
                <a:cubicBezTo>
                  <a:pt x="8379453" y="2204877"/>
                  <a:pt x="8585704" y="2464658"/>
                  <a:pt x="8720430" y="2682492"/>
                </a:cubicBezTo>
                <a:cubicBezTo>
                  <a:pt x="8863590" y="2914046"/>
                  <a:pt x="9004277" y="3224321"/>
                  <a:pt x="9099418" y="3517840"/>
                </a:cubicBezTo>
                <a:cubicBezTo>
                  <a:pt x="9026769" y="3295058"/>
                  <a:pt x="8890918" y="2971062"/>
                  <a:pt x="8716606" y="2698911"/>
                </a:cubicBezTo>
                <a:close/>
                <a:moveTo>
                  <a:pt x="5825729" y="1944871"/>
                </a:moveTo>
                <a:cubicBezTo>
                  <a:pt x="5751280" y="1674407"/>
                  <a:pt x="5542668" y="1255271"/>
                  <a:pt x="5404568" y="977946"/>
                </a:cubicBezTo>
                <a:cubicBezTo>
                  <a:pt x="5286598" y="740882"/>
                  <a:pt x="5077424" y="568707"/>
                  <a:pt x="4907498" y="568707"/>
                </a:cubicBezTo>
                <a:cubicBezTo>
                  <a:pt x="4892091" y="568707"/>
                  <a:pt x="4868925" y="570056"/>
                  <a:pt x="4852168" y="573093"/>
                </a:cubicBezTo>
                <a:cubicBezTo>
                  <a:pt x="4723740" y="596597"/>
                  <a:pt x="4520188" y="717940"/>
                  <a:pt x="4279975" y="1162942"/>
                </a:cubicBezTo>
                <a:cubicBezTo>
                  <a:pt x="4189446" y="1330731"/>
                  <a:pt x="4104651" y="1527085"/>
                  <a:pt x="4036951" y="1722089"/>
                </a:cubicBezTo>
                <a:cubicBezTo>
                  <a:pt x="4099928" y="1527647"/>
                  <a:pt x="4184610" y="1310938"/>
                  <a:pt x="4288747" y="1110648"/>
                </a:cubicBezTo>
                <a:cubicBezTo>
                  <a:pt x="4418863" y="860201"/>
                  <a:pt x="4623426" y="552738"/>
                  <a:pt x="4858803" y="509778"/>
                </a:cubicBezTo>
                <a:cubicBezTo>
                  <a:pt x="4873760" y="507079"/>
                  <a:pt x="4895352" y="505280"/>
                  <a:pt x="4913909" y="505280"/>
                </a:cubicBezTo>
                <a:cubicBezTo>
                  <a:pt x="5083497" y="505280"/>
                  <a:pt x="5287048" y="676330"/>
                  <a:pt x="5408954" y="921154"/>
                </a:cubicBezTo>
                <a:cubicBezTo>
                  <a:pt x="5557063" y="1218609"/>
                  <a:pt x="5749593" y="1631447"/>
                  <a:pt x="5825953" y="1908884"/>
                </a:cubicBezTo>
                <a:cubicBezTo>
                  <a:pt x="5911085" y="2218260"/>
                  <a:pt x="6016234" y="2540681"/>
                  <a:pt x="6122508" y="2858491"/>
                </a:cubicBezTo>
                <a:cubicBezTo>
                  <a:pt x="6014660" y="2553389"/>
                  <a:pt x="5907599" y="2242439"/>
                  <a:pt x="5825729" y="1944871"/>
                </a:cubicBezTo>
                <a:close/>
                <a:moveTo>
                  <a:pt x="2271790" y="3830701"/>
                </a:moveTo>
                <a:cubicBezTo>
                  <a:pt x="2255483" y="3875348"/>
                  <a:pt x="1797099" y="3944510"/>
                  <a:pt x="1753802" y="3944510"/>
                </a:cubicBezTo>
                <a:cubicBezTo>
                  <a:pt x="1737608" y="3944510"/>
                  <a:pt x="1653714" y="3935851"/>
                  <a:pt x="1552500" y="3921681"/>
                </a:cubicBezTo>
                <a:cubicBezTo>
                  <a:pt x="1542829" y="3911222"/>
                  <a:pt x="1533045" y="3901101"/>
                  <a:pt x="1523374" y="3891205"/>
                </a:cubicBezTo>
                <a:cubicBezTo>
                  <a:pt x="1631784" y="3904475"/>
                  <a:pt x="1721302" y="3912347"/>
                  <a:pt x="1730523" y="3912347"/>
                </a:cubicBezTo>
                <a:cubicBezTo>
                  <a:pt x="1755152" y="3912347"/>
                  <a:pt x="2235466" y="3855330"/>
                  <a:pt x="2252222" y="3809334"/>
                </a:cubicBezTo>
                <a:cubicBezTo>
                  <a:pt x="2270328" y="3759627"/>
                  <a:pt x="2477590" y="3704635"/>
                  <a:pt x="2717129" y="3649867"/>
                </a:cubicBezTo>
                <a:cubicBezTo>
                  <a:pt x="2482876" y="3712282"/>
                  <a:pt x="2293157" y="3772335"/>
                  <a:pt x="2271790" y="3830701"/>
                </a:cubicBezTo>
                <a:close/>
                <a:moveTo>
                  <a:pt x="1542829" y="3920219"/>
                </a:moveTo>
                <a:cubicBezTo>
                  <a:pt x="1538330" y="3919544"/>
                  <a:pt x="1533720" y="3918869"/>
                  <a:pt x="1529109" y="3918195"/>
                </a:cubicBezTo>
                <a:cubicBezTo>
                  <a:pt x="1519437" y="3907961"/>
                  <a:pt x="1509766" y="3897840"/>
                  <a:pt x="1500094" y="3888168"/>
                </a:cubicBezTo>
                <a:cubicBezTo>
                  <a:pt x="1504480" y="3888730"/>
                  <a:pt x="1508979" y="3889293"/>
                  <a:pt x="1513365" y="3889855"/>
                </a:cubicBezTo>
                <a:cubicBezTo>
                  <a:pt x="1523149" y="3899751"/>
                  <a:pt x="1532932" y="3909873"/>
                  <a:pt x="1542829" y="3920219"/>
                </a:cubicBezTo>
                <a:close/>
                <a:moveTo>
                  <a:pt x="1519212" y="3916845"/>
                </a:moveTo>
                <a:cubicBezTo>
                  <a:pt x="1514714" y="3916171"/>
                  <a:pt x="1510103" y="3915496"/>
                  <a:pt x="1505605" y="3914821"/>
                </a:cubicBezTo>
                <a:cubicBezTo>
                  <a:pt x="1495933" y="3904700"/>
                  <a:pt x="1486262" y="3894803"/>
                  <a:pt x="1476590" y="3885244"/>
                </a:cubicBezTo>
                <a:cubicBezTo>
                  <a:pt x="1480976" y="3885806"/>
                  <a:pt x="1485362" y="3886369"/>
                  <a:pt x="1489748" y="3886931"/>
                </a:cubicBezTo>
                <a:cubicBezTo>
                  <a:pt x="1499532" y="3896602"/>
                  <a:pt x="1509316" y="3906499"/>
                  <a:pt x="1519212" y="3916845"/>
                </a:cubicBezTo>
                <a:close/>
                <a:moveTo>
                  <a:pt x="1494696" y="3913134"/>
                </a:moveTo>
                <a:cubicBezTo>
                  <a:pt x="1490310" y="3912459"/>
                  <a:pt x="1485812" y="3911784"/>
                  <a:pt x="1481314" y="3911110"/>
                </a:cubicBezTo>
                <a:cubicBezTo>
                  <a:pt x="1471755" y="3901213"/>
                  <a:pt x="1461971" y="3891542"/>
                  <a:pt x="1452187" y="3881983"/>
                </a:cubicBezTo>
                <a:cubicBezTo>
                  <a:pt x="1456573" y="3882545"/>
                  <a:pt x="1460959" y="3883220"/>
                  <a:pt x="1465232" y="3883782"/>
                </a:cubicBezTo>
                <a:cubicBezTo>
                  <a:pt x="1475128" y="3893341"/>
                  <a:pt x="1485025" y="3903237"/>
                  <a:pt x="1494696" y="3913134"/>
                </a:cubicBezTo>
                <a:close/>
                <a:moveTo>
                  <a:pt x="1470855" y="3909423"/>
                </a:moveTo>
                <a:cubicBezTo>
                  <a:pt x="1466469" y="3908748"/>
                  <a:pt x="1462083" y="3908073"/>
                  <a:pt x="1457585" y="3907286"/>
                </a:cubicBezTo>
                <a:cubicBezTo>
                  <a:pt x="1448026" y="3897615"/>
                  <a:pt x="1438354" y="3888056"/>
                  <a:pt x="1428570" y="3878609"/>
                </a:cubicBezTo>
                <a:cubicBezTo>
                  <a:pt x="1432844" y="3879171"/>
                  <a:pt x="1437230" y="3879846"/>
                  <a:pt x="1441503" y="3880408"/>
                </a:cubicBezTo>
                <a:cubicBezTo>
                  <a:pt x="1451512" y="3889967"/>
                  <a:pt x="1461183" y="3899639"/>
                  <a:pt x="1470855" y="3909423"/>
                </a:cubicBezTo>
                <a:close/>
                <a:moveTo>
                  <a:pt x="1447014" y="3905599"/>
                </a:moveTo>
                <a:cubicBezTo>
                  <a:pt x="1442628" y="3904925"/>
                  <a:pt x="1438354" y="3904137"/>
                  <a:pt x="1433968" y="3903463"/>
                </a:cubicBezTo>
                <a:cubicBezTo>
                  <a:pt x="1424409" y="3893904"/>
                  <a:pt x="1414625" y="3884570"/>
                  <a:pt x="1404954" y="3875235"/>
                </a:cubicBezTo>
                <a:cubicBezTo>
                  <a:pt x="1409227" y="3875910"/>
                  <a:pt x="1413613" y="3876472"/>
                  <a:pt x="1417887" y="3877147"/>
                </a:cubicBezTo>
                <a:cubicBezTo>
                  <a:pt x="1427558" y="3886481"/>
                  <a:pt x="1437342" y="3895928"/>
                  <a:pt x="1447014" y="3905599"/>
                </a:cubicBezTo>
                <a:close/>
                <a:moveTo>
                  <a:pt x="1423060" y="3901551"/>
                </a:moveTo>
                <a:cubicBezTo>
                  <a:pt x="1418786" y="3900763"/>
                  <a:pt x="1414513" y="3900089"/>
                  <a:pt x="1410239" y="3899302"/>
                </a:cubicBezTo>
                <a:cubicBezTo>
                  <a:pt x="1400680" y="3889967"/>
                  <a:pt x="1391009" y="3880746"/>
                  <a:pt x="1381225" y="3871636"/>
                </a:cubicBezTo>
                <a:cubicBezTo>
                  <a:pt x="1385498" y="3872311"/>
                  <a:pt x="1389659" y="3872986"/>
                  <a:pt x="1393933" y="3873548"/>
                </a:cubicBezTo>
                <a:cubicBezTo>
                  <a:pt x="1403717" y="3882770"/>
                  <a:pt x="1413388" y="3892104"/>
                  <a:pt x="1423060" y="3901551"/>
                </a:cubicBezTo>
                <a:close/>
                <a:moveTo>
                  <a:pt x="1398881" y="3897277"/>
                </a:moveTo>
                <a:cubicBezTo>
                  <a:pt x="1394608" y="3896490"/>
                  <a:pt x="1390447" y="3895703"/>
                  <a:pt x="1386173" y="3895028"/>
                </a:cubicBezTo>
                <a:cubicBezTo>
                  <a:pt x="1376614" y="3885806"/>
                  <a:pt x="1366943" y="3876810"/>
                  <a:pt x="1357159" y="3867925"/>
                </a:cubicBezTo>
                <a:cubicBezTo>
                  <a:pt x="1361320" y="3868600"/>
                  <a:pt x="1365481" y="3869275"/>
                  <a:pt x="1369754" y="3869950"/>
                </a:cubicBezTo>
                <a:cubicBezTo>
                  <a:pt x="1379650" y="3878947"/>
                  <a:pt x="1389322" y="3888056"/>
                  <a:pt x="1398881" y="3897277"/>
                </a:cubicBezTo>
                <a:close/>
                <a:moveTo>
                  <a:pt x="1346812" y="3858366"/>
                </a:moveTo>
                <a:cubicBezTo>
                  <a:pt x="1337028" y="3849482"/>
                  <a:pt x="1327132" y="3840710"/>
                  <a:pt x="1317123" y="3832163"/>
                </a:cubicBezTo>
                <a:cubicBezTo>
                  <a:pt x="1321172" y="3832726"/>
                  <a:pt x="1325220" y="3833288"/>
                  <a:pt x="1329269" y="3833850"/>
                </a:cubicBezTo>
                <a:cubicBezTo>
                  <a:pt x="1339390" y="3842510"/>
                  <a:pt x="1349511" y="3851394"/>
                  <a:pt x="1359408" y="3860391"/>
                </a:cubicBezTo>
                <a:cubicBezTo>
                  <a:pt x="1355134" y="3859716"/>
                  <a:pt x="1350973" y="3859041"/>
                  <a:pt x="1346812" y="3858366"/>
                </a:cubicBezTo>
                <a:close/>
                <a:moveTo>
                  <a:pt x="1306215" y="3822942"/>
                </a:moveTo>
                <a:cubicBezTo>
                  <a:pt x="1295643" y="3813945"/>
                  <a:pt x="1284960" y="3805173"/>
                  <a:pt x="1274164" y="3796626"/>
                </a:cubicBezTo>
                <a:cubicBezTo>
                  <a:pt x="1277987" y="3797076"/>
                  <a:pt x="1281811" y="3797526"/>
                  <a:pt x="1285747" y="3798088"/>
                </a:cubicBezTo>
                <a:cubicBezTo>
                  <a:pt x="1296768" y="3806748"/>
                  <a:pt x="1307789" y="3815632"/>
                  <a:pt x="1318585" y="3824741"/>
                </a:cubicBezTo>
                <a:cubicBezTo>
                  <a:pt x="1314424" y="3824066"/>
                  <a:pt x="1310263" y="3823504"/>
                  <a:pt x="1306215" y="3822942"/>
                </a:cubicBezTo>
                <a:close/>
                <a:moveTo>
                  <a:pt x="1262131" y="3787180"/>
                </a:moveTo>
                <a:cubicBezTo>
                  <a:pt x="1250772" y="3778408"/>
                  <a:pt x="1239414" y="3769861"/>
                  <a:pt x="1227943" y="3761539"/>
                </a:cubicBezTo>
                <a:cubicBezTo>
                  <a:pt x="1231429" y="3761876"/>
                  <a:pt x="1235028" y="3762326"/>
                  <a:pt x="1238627" y="3762663"/>
                </a:cubicBezTo>
                <a:cubicBezTo>
                  <a:pt x="1250435" y="3771098"/>
                  <a:pt x="1262243" y="3779645"/>
                  <a:pt x="1273939" y="3788642"/>
                </a:cubicBezTo>
                <a:cubicBezTo>
                  <a:pt x="1269890" y="3788192"/>
                  <a:pt x="1265954" y="3787742"/>
                  <a:pt x="1262131" y="3787180"/>
                </a:cubicBezTo>
                <a:close/>
                <a:moveTo>
                  <a:pt x="1215235" y="3752655"/>
                </a:moveTo>
                <a:cubicBezTo>
                  <a:pt x="1202752" y="3743883"/>
                  <a:pt x="1190157" y="3735448"/>
                  <a:pt x="1177561" y="3727464"/>
                </a:cubicBezTo>
                <a:cubicBezTo>
                  <a:pt x="1180485" y="3727689"/>
                  <a:pt x="1183521" y="3727913"/>
                  <a:pt x="1186670" y="3728251"/>
                </a:cubicBezTo>
                <a:cubicBezTo>
                  <a:pt x="1199828" y="3736460"/>
                  <a:pt x="1212986" y="3744895"/>
                  <a:pt x="1226031" y="3753892"/>
                </a:cubicBezTo>
                <a:cubicBezTo>
                  <a:pt x="1222320" y="3753442"/>
                  <a:pt x="1218721" y="3753105"/>
                  <a:pt x="1215235" y="3752655"/>
                </a:cubicBezTo>
                <a:close/>
                <a:moveTo>
                  <a:pt x="1201178" y="3751193"/>
                </a:moveTo>
                <a:cubicBezTo>
                  <a:pt x="1197579" y="3750743"/>
                  <a:pt x="1193980" y="3750405"/>
                  <a:pt x="1190494" y="3749956"/>
                </a:cubicBezTo>
                <a:cubicBezTo>
                  <a:pt x="1178123" y="3741409"/>
                  <a:pt x="1165640" y="3733087"/>
                  <a:pt x="1153158" y="3725327"/>
                </a:cubicBezTo>
                <a:cubicBezTo>
                  <a:pt x="1156081" y="3725552"/>
                  <a:pt x="1159118" y="3725889"/>
                  <a:pt x="1162154" y="3726114"/>
                </a:cubicBezTo>
                <a:cubicBezTo>
                  <a:pt x="1175200" y="3734099"/>
                  <a:pt x="1188245" y="3742421"/>
                  <a:pt x="1201178" y="3751193"/>
                </a:cubicBezTo>
                <a:close/>
                <a:moveTo>
                  <a:pt x="1176099" y="3748381"/>
                </a:moveTo>
                <a:cubicBezTo>
                  <a:pt x="1172501" y="3747931"/>
                  <a:pt x="1169014" y="3747482"/>
                  <a:pt x="1165416" y="3747144"/>
                </a:cubicBezTo>
                <a:cubicBezTo>
                  <a:pt x="1153158" y="3738822"/>
                  <a:pt x="1140787" y="3730725"/>
                  <a:pt x="1128529" y="3723078"/>
                </a:cubicBezTo>
                <a:cubicBezTo>
                  <a:pt x="1131453" y="3723415"/>
                  <a:pt x="1134377" y="3723640"/>
                  <a:pt x="1137413" y="3723978"/>
                </a:cubicBezTo>
                <a:cubicBezTo>
                  <a:pt x="1150346" y="3731625"/>
                  <a:pt x="1163279" y="3739722"/>
                  <a:pt x="1176099" y="3748381"/>
                </a:cubicBezTo>
                <a:close/>
                <a:moveTo>
                  <a:pt x="1113572" y="3714081"/>
                </a:moveTo>
                <a:cubicBezTo>
                  <a:pt x="1099627" y="3705872"/>
                  <a:pt x="1085682" y="3698112"/>
                  <a:pt x="1071625" y="3690802"/>
                </a:cubicBezTo>
                <a:cubicBezTo>
                  <a:pt x="1073761" y="3690915"/>
                  <a:pt x="1075898" y="3691139"/>
                  <a:pt x="1078147" y="3691252"/>
                </a:cubicBezTo>
                <a:cubicBezTo>
                  <a:pt x="1092879" y="3698562"/>
                  <a:pt x="1107611" y="3706434"/>
                  <a:pt x="1122344" y="3714868"/>
                </a:cubicBezTo>
                <a:cubicBezTo>
                  <a:pt x="1119307" y="3714643"/>
                  <a:pt x="1116383" y="3714419"/>
                  <a:pt x="1113572" y="3714081"/>
                </a:cubicBezTo>
                <a:close/>
                <a:moveTo>
                  <a:pt x="1096478" y="3712282"/>
                </a:moveTo>
                <a:cubicBezTo>
                  <a:pt x="1093554" y="3711944"/>
                  <a:pt x="1090630" y="3711607"/>
                  <a:pt x="1087819" y="3711270"/>
                </a:cubicBezTo>
                <a:cubicBezTo>
                  <a:pt x="1073986" y="3703285"/>
                  <a:pt x="1060154" y="3695750"/>
                  <a:pt x="1046434" y="3688665"/>
                </a:cubicBezTo>
                <a:cubicBezTo>
                  <a:pt x="1048458" y="3688890"/>
                  <a:pt x="1050595" y="3689003"/>
                  <a:pt x="1052731" y="3689227"/>
                </a:cubicBezTo>
                <a:cubicBezTo>
                  <a:pt x="1067351" y="3696312"/>
                  <a:pt x="1081858" y="3704072"/>
                  <a:pt x="1096478" y="3712282"/>
                </a:cubicBezTo>
                <a:close/>
                <a:moveTo>
                  <a:pt x="1069488" y="3708908"/>
                </a:moveTo>
                <a:cubicBezTo>
                  <a:pt x="1066451" y="3708458"/>
                  <a:pt x="1063527" y="3708121"/>
                  <a:pt x="1060716" y="3707671"/>
                </a:cubicBezTo>
                <a:cubicBezTo>
                  <a:pt x="1046883" y="3699799"/>
                  <a:pt x="1033051" y="3692489"/>
                  <a:pt x="1019218" y="3685629"/>
                </a:cubicBezTo>
                <a:cubicBezTo>
                  <a:pt x="1021243" y="3685854"/>
                  <a:pt x="1023379" y="3686191"/>
                  <a:pt x="1025629" y="3686529"/>
                </a:cubicBezTo>
                <a:cubicBezTo>
                  <a:pt x="1040248" y="3693276"/>
                  <a:pt x="1054868" y="3700811"/>
                  <a:pt x="1069488" y="3708908"/>
                </a:cubicBezTo>
                <a:close/>
                <a:moveTo>
                  <a:pt x="1039236" y="3703847"/>
                </a:moveTo>
                <a:cubicBezTo>
                  <a:pt x="1033838" y="3702723"/>
                  <a:pt x="1029565" y="3701486"/>
                  <a:pt x="1026528" y="3700361"/>
                </a:cubicBezTo>
                <a:cubicBezTo>
                  <a:pt x="1024954" y="3699461"/>
                  <a:pt x="1023379" y="3698674"/>
                  <a:pt x="1021805" y="3697887"/>
                </a:cubicBezTo>
                <a:cubicBezTo>
                  <a:pt x="1021580" y="3697662"/>
                  <a:pt x="1021243" y="3697437"/>
                  <a:pt x="1021130" y="3697212"/>
                </a:cubicBezTo>
                <a:lnTo>
                  <a:pt x="1020455" y="3695525"/>
                </a:lnTo>
                <a:lnTo>
                  <a:pt x="1019218" y="3695413"/>
                </a:lnTo>
                <a:cubicBezTo>
                  <a:pt x="1018994" y="3695413"/>
                  <a:pt x="1018206" y="3695300"/>
                  <a:pt x="1016857" y="3695188"/>
                </a:cubicBezTo>
                <a:cubicBezTo>
                  <a:pt x="1005948" y="3689453"/>
                  <a:pt x="995377" y="3684167"/>
                  <a:pt x="985031" y="3679331"/>
                </a:cubicBezTo>
                <a:cubicBezTo>
                  <a:pt x="986830" y="3679444"/>
                  <a:pt x="988517" y="3679556"/>
                  <a:pt x="989867" y="3679556"/>
                </a:cubicBezTo>
                <a:cubicBezTo>
                  <a:pt x="1006286" y="3686866"/>
                  <a:pt x="1022817" y="3695076"/>
                  <a:pt x="1039236" y="3703847"/>
                </a:cubicBezTo>
                <a:close/>
                <a:moveTo>
                  <a:pt x="999088" y="3693951"/>
                </a:moveTo>
                <a:cubicBezTo>
                  <a:pt x="997064" y="3693838"/>
                  <a:pt x="994815" y="3693614"/>
                  <a:pt x="992453" y="3693501"/>
                </a:cubicBezTo>
                <a:cubicBezTo>
                  <a:pt x="981882" y="3687991"/>
                  <a:pt x="971536" y="3682930"/>
                  <a:pt x="961527" y="3678207"/>
                </a:cubicBezTo>
                <a:cubicBezTo>
                  <a:pt x="963101" y="3678319"/>
                  <a:pt x="964676" y="3678319"/>
                  <a:pt x="966138" y="3678431"/>
                </a:cubicBezTo>
                <a:cubicBezTo>
                  <a:pt x="977159" y="3683267"/>
                  <a:pt x="988067" y="3688440"/>
                  <a:pt x="999088" y="3693951"/>
                </a:cubicBezTo>
                <a:close/>
                <a:moveTo>
                  <a:pt x="974460" y="3692039"/>
                </a:moveTo>
                <a:cubicBezTo>
                  <a:pt x="972435" y="3691927"/>
                  <a:pt x="970299" y="3691702"/>
                  <a:pt x="968162" y="3691589"/>
                </a:cubicBezTo>
                <a:cubicBezTo>
                  <a:pt x="957928" y="3686416"/>
                  <a:pt x="947919" y="3681468"/>
                  <a:pt x="938135" y="3676969"/>
                </a:cubicBezTo>
                <a:cubicBezTo>
                  <a:pt x="939597" y="3677082"/>
                  <a:pt x="941059" y="3677082"/>
                  <a:pt x="942521" y="3677195"/>
                </a:cubicBezTo>
                <a:cubicBezTo>
                  <a:pt x="953092" y="3681805"/>
                  <a:pt x="963776" y="3686866"/>
                  <a:pt x="974460" y="3692039"/>
                </a:cubicBezTo>
                <a:close/>
                <a:moveTo>
                  <a:pt x="949719" y="3690240"/>
                </a:moveTo>
                <a:cubicBezTo>
                  <a:pt x="947807" y="3690127"/>
                  <a:pt x="945783" y="3689902"/>
                  <a:pt x="943758" y="3689790"/>
                </a:cubicBezTo>
                <a:cubicBezTo>
                  <a:pt x="933862" y="3684842"/>
                  <a:pt x="924190" y="3680118"/>
                  <a:pt x="914744" y="3675845"/>
                </a:cubicBezTo>
                <a:cubicBezTo>
                  <a:pt x="916093" y="3675957"/>
                  <a:pt x="917443" y="3675957"/>
                  <a:pt x="918792" y="3676070"/>
                </a:cubicBezTo>
                <a:cubicBezTo>
                  <a:pt x="929139" y="3680456"/>
                  <a:pt x="939485" y="3685292"/>
                  <a:pt x="949719" y="3690240"/>
                </a:cubicBezTo>
                <a:close/>
                <a:moveTo>
                  <a:pt x="925090" y="3688440"/>
                </a:moveTo>
                <a:cubicBezTo>
                  <a:pt x="923291" y="3688328"/>
                  <a:pt x="921379" y="3688215"/>
                  <a:pt x="919467" y="3687991"/>
                </a:cubicBezTo>
                <a:cubicBezTo>
                  <a:pt x="909908" y="3683267"/>
                  <a:pt x="900574" y="3678769"/>
                  <a:pt x="891465" y="3674720"/>
                </a:cubicBezTo>
                <a:cubicBezTo>
                  <a:pt x="892702" y="3674833"/>
                  <a:pt x="893939" y="3674833"/>
                  <a:pt x="895176" y="3674945"/>
                </a:cubicBezTo>
                <a:cubicBezTo>
                  <a:pt x="905072" y="3679106"/>
                  <a:pt x="915081" y="3683604"/>
                  <a:pt x="925090" y="3688440"/>
                </a:cubicBezTo>
                <a:close/>
                <a:moveTo>
                  <a:pt x="900686" y="3686529"/>
                </a:moveTo>
                <a:cubicBezTo>
                  <a:pt x="898887" y="3686416"/>
                  <a:pt x="897088" y="3686304"/>
                  <a:pt x="895176" y="3686079"/>
                </a:cubicBezTo>
                <a:cubicBezTo>
                  <a:pt x="885954" y="3681580"/>
                  <a:pt x="876958" y="3677307"/>
                  <a:pt x="868186" y="3673483"/>
                </a:cubicBezTo>
                <a:cubicBezTo>
                  <a:pt x="869310" y="3673596"/>
                  <a:pt x="870435" y="3673596"/>
                  <a:pt x="871559" y="3673596"/>
                </a:cubicBezTo>
                <a:cubicBezTo>
                  <a:pt x="881118" y="3677757"/>
                  <a:pt x="890902" y="3682030"/>
                  <a:pt x="900686" y="3686529"/>
                </a:cubicBezTo>
                <a:close/>
                <a:moveTo>
                  <a:pt x="875945" y="3684729"/>
                </a:moveTo>
                <a:cubicBezTo>
                  <a:pt x="874258" y="3684617"/>
                  <a:pt x="872572" y="3684504"/>
                  <a:pt x="870885" y="3684392"/>
                </a:cubicBezTo>
                <a:cubicBezTo>
                  <a:pt x="862000" y="3680118"/>
                  <a:pt x="853341" y="3676182"/>
                  <a:pt x="844907" y="3672471"/>
                </a:cubicBezTo>
                <a:cubicBezTo>
                  <a:pt x="845919" y="3672471"/>
                  <a:pt x="846931" y="3672584"/>
                  <a:pt x="847943" y="3672584"/>
                </a:cubicBezTo>
                <a:cubicBezTo>
                  <a:pt x="857165" y="3676407"/>
                  <a:pt x="866499" y="3680456"/>
                  <a:pt x="875945" y="3684729"/>
                </a:cubicBezTo>
                <a:close/>
                <a:moveTo>
                  <a:pt x="851092" y="3682930"/>
                </a:moveTo>
                <a:cubicBezTo>
                  <a:pt x="849630" y="3682818"/>
                  <a:pt x="848168" y="3682705"/>
                  <a:pt x="846706" y="3682592"/>
                </a:cubicBezTo>
                <a:cubicBezTo>
                  <a:pt x="838271" y="3678656"/>
                  <a:pt x="829950" y="3674945"/>
                  <a:pt x="821740" y="3671346"/>
                </a:cubicBezTo>
                <a:cubicBezTo>
                  <a:pt x="822527" y="3671346"/>
                  <a:pt x="823314" y="3671459"/>
                  <a:pt x="824102" y="3671459"/>
                </a:cubicBezTo>
                <a:cubicBezTo>
                  <a:pt x="833098" y="3675058"/>
                  <a:pt x="842095" y="3678769"/>
                  <a:pt x="851092" y="3682930"/>
                </a:cubicBezTo>
                <a:close/>
                <a:moveTo>
                  <a:pt x="826351" y="3681018"/>
                </a:moveTo>
                <a:cubicBezTo>
                  <a:pt x="825001" y="3680906"/>
                  <a:pt x="823764" y="3680793"/>
                  <a:pt x="822415" y="3680681"/>
                </a:cubicBezTo>
                <a:cubicBezTo>
                  <a:pt x="814430" y="3676969"/>
                  <a:pt x="806446" y="3673483"/>
                  <a:pt x="798461" y="3670110"/>
                </a:cubicBezTo>
                <a:cubicBezTo>
                  <a:pt x="799136" y="3670110"/>
                  <a:pt x="799810" y="3670222"/>
                  <a:pt x="800485" y="3670222"/>
                </a:cubicBezTo>
                <a:cubicBezTo>
                  <a:pt x="809032" y="3673596"/>
                  <a:pt x="817691" y="3677195"/>
                  <a:pt x="826351" y="3681018"/>
                </a:cubicBezTo>
                <a:close/>
                <a:moveTo>
                  <a:pt x="1732435" y="4431572"/>
                </a:moveTo>
                <a:cubicBezTo>
                  <a:pt x="1737159" y="4437307"/>
                  <a:pt x="1740195" y="4441131"/>
                  <a:pt x="1741207" y="4442368"/>
                </a:cubicBezTo>
                <a:cubicBezTo>
                  <a:pt x="1741882" y="4444167"/>
                  <a:pt x="1742669" y="4445966"/>
                  <a:pt x="1743344" y="4447878"/>
                </a:cubicBezTo>
                <a:cubicBezTo>
                  <a:pt x="1739745" y="4445404"/>
                  <a:pt x="1736259" y="4443042"/>
                  <a:pt x="1732773" y="4440568"/>
                </a:cubicBezTo>
                <a:cubicBezTo>
                  <a:pt x="1731086" y="4436632"/>
                  <a:pt x="1729399" y="4432696"/>
                  <a:pt x="1727824" y="4428647"/>
                </a:cubicBezTo>
                <a:cubicBezTo>
                  <a:pt x="1729286" y="4429660"/>
                  <a:pt x="1730861" y="4430672"/>
                  <a:pt x="1732435" y="4431572"/>
                </a:cubicBezTo>
                <a:close/>
                <a:moveTo>
                  <a:pt x="1747617" y="4444842"/>
                </a:moveTo>
                <a:cubicBezTo>
                  <a:pt x="1751553" y="4449902"/>
                  <a:pt x="1754927" y="4454063"/>
                  <a:pt x="1757401" y="4457437"/>
                </a:cubicBezTo>
                <a:cubicBezTo>
                  <a:pt x="1755152" y="4455975"/>
                  <a:pt x="1753015" y="4454513"/>
                  <a:pt x="1750766" y="4453051"/>
                </a:cubicBezTo>
                <a:cubicBezTo>
                  <a:pt x="1749754" y="4450240"/>
                  <a:pt x="1748742" y="4447541"/>
                  <a:pt x="1747617" y="4444842"/>
                </a:cubicBezTo>
                <a:close/>
                <a:moveTo>
                  <a:pt x="1766285" y="4472057"/>
                </a:moveTo>
                <a:cubicBezTo>
                  <a:pt x="1768085" y="4476555"/>
                  <a:pt x="1769772" y="4481054"/>
                  <a:pt x="1771683" y="4485552"/>
                </a:cubicBezTo>
                <a:cubicBezTo>
                  <a:pt x="1768310" y="4483190"/>
                  <a:pt x="1764936" y="4480829"/>
                  <a:pt x="1761675" y="4478467"/>
                </a:cubicBezTo>
                <a:cubicBezTo>
                  <a:pt x="1759763" y="4474081"/>
                  <a:pt x="1757851" y="4469695"/>
                  <a:pt x="1755939" y="4465309"/>
                </a:cubicBezTo>
                <a:cubicBezTo>
                  <a:pt x="1759425" y="4467559"/>
                  <a:pt x="1762912" y="4469920"/>
                  <a:pt x="1766285" y="4472057"/>
                </a:cubicBezTo>
                <a:close/>
                <a:moveTo>
                  <a:pt x="1773708" y="4476780"/>
                </a:moveTo>
                <a:cubicBezTo>
                  <a:pt x="1776182" y="4478355"/>
                  <a:pt x="1778656" y="4479929"/>
                  <a:pt x="1781018" y="4481391"/>
                </a:cubicBezTo>
                <a:cubicBezTo>
                  <a:pt x="1783829" y="4485214"/>
                  <a:pt x="1785741" y="4487689"/>
                  <a:pt x="1786416" y="4488588"/>
                </a:cubicBezTo>
                <a:cubicBezTo>
                  <a:pt x="1787653" y="4491850"/>
                  <a:pt x="1788890" y="4494999"/>
                  <a:pt x="1790127" y="4498260"/>
                </a:cubicBezTo>
                <a:cubicBezTo>
                  <a:pt x="1786641" y="4495898"/>
                  <a:pt x="1783042" y="4493537"/>
                  <a:pt x="1779556" y="4491063"/>
                </a:cubicBezTo>
                <a:cubicBezTo>
                  <a:pt x="1777531" y="4486339"/>
                  <a:pt x="1775620" y="4481503"/>
                  <a:pt x="1773708" y="4476780"/>
                </a:cubicBezTo>
                <a:close/>
                <a:moveTo>
                  <a:pt x="1794288" y="4508831"/>
                </a:moveTo>
                <a:cubicBezTo>
                  <a:pt x="1796200" y="4513442"/>
                  <a:pt x="1797999" y="4517940"/>
                  <a:pt x="1799911" y="4522551"/>
                </a:cubicBezTo>
                <a:cubicBezTo>
                  <a:pt x="1796762" y="4520302"/>
                  <a:pt x="1793501" y="4517940"/>
                  <a:pt x="1790352" y="4515466"/>
                </a:cubicBezTo>
                <a:cubicBezTo>
                  <a:pt x="1788328" y="4510968"/>
                  <a:pt x="1786303" y="4506582"/>
                  <a:pt x="1784279" y="4502083"/>
                </a:cubicBezTo>
                <a:cubicBezTo>
                  <a:pt x="1787653" y="4504445"/>
                  <a:pt x="1791026" y="4506694"/>
                  <a:pt x="1794288" y="4508831"/>
                </a:cubicBezTo>
                <a:close/>
                <a:moveTo>
                  <a:pt x="1802048" y="4514004"/>
                </a:moveTo>
                <a:cubicBezTo>
                  <a:pt x="1805534" y="4516253"/>
                  <a:pt x="1809020" y="4518503"/>
                  <a:pt x="1812506" y="4520752"/>
                </a:cubicBezTo>
                <a:cubicBezTo>
                  <a:pt x="1814418" y="4525700"/>
                  <a:pt x="1816442" y="4530761"/>
                  <a:pt x="1818467" y="4535709"/>
                </a:cubicBezTo>
                <a:cubicBezTo>
                  <a:pt x="1815093" y="4533347"/>
                  <a:pt x="1811719" y="4530986"/>
                  <a:pt x="1808233" y="4528511"/>
                </a:cubicBezTo>
                <a:cubicBezTo>
                  <a:pt x="1806096" y="4523676"/>
                  <a:pt x="1804072" y="4518840"/>
                  <a:pt x="1802048" y="4514004"/>
                </a:cubicBezTo>
                <a:close/>
                <a:moveTo>
                  <a:pt x="1823302" y="4547292"/>
                </a:moveTo>
                <a:cubicBezTo>
                  <a:pt x="1824989" y="4551341"/>
                  <a:pt x="1826676" y="4555277"/>
                  <a:pt x="1828475" y="4559325"/>
                </a:cubicBezTo>
                <a:cubicBezTo>
                  <a:pt x="1825327" y="4556964"/>
                  <a:pt x="1822178" y="4554602"/>
                  <a:pt x="1819029" y="4552128"/>
                </a:cubicBezTo>
                <a:cubicBezTo>
                  <a:pt x="1817229" y="4548304"/>
                  <a:pt x="1815430" y="4544481"/>
                  <a:pt x="1813743" y="4540545"/>
                </a:cubicBezTo>
                <a:cubicBezTo>
                  <a:pt x="1816892" y="4542906"/>
                  <a:pt x="1820154" y="4545155"/>
                  <a:pt x="1823302" y="4547292"/>
                </a:cubicBezTo>
                <a:close/>
                <a:moveTo>
                  <a:pt x="1831287" y="4552803"/>
                </a:moveTo>
                <a:cubicBezTo>
                  <a:pt x="1834661" y="4555052"/>
                  <a:pt x="1838035" y="4557301"/>
                  <a:pt x="1841296" y="4559550"/>
                </a:cubicBezTo>
                <a:cubicBezTo>
                  <a:pt x="1843095" y="4564049"/>
                  <a:pt x="1845007" y="4568435"/>
                  <a:pt x="1846806" y="4572933"/>
                </a:cubicBezTo>
                <a:cubicBezTo>
                  <a:pt x="1843545" y="4570571"/>
                  <a:pt x="1840284" y="4568210"/>
                  <a:pt x="1837022" y="4565735"/>
                </a:cubicBezTo>
                <a:cubicBezTo>
                  <a:pt x="1835110" y="4561462"/>
                  <a:pt x="1833199" y="4557076"/>
                  <a:pt x="1831287" y="4552803"/>
                </a:cubicBezTo>
                <a:close/>
                <a:moveTo>
                  <a:pt x="1852317" y="4585866"/>
                </a:moveTo>
                <a:cubicBezTo>
                  <a:pt x="1854229" y="4590252"/>
                  <a:pt x="1856140" y="4594525"/>
                  <a:pt x="1858052" y="4598911"/>
                </a:cubicBezTo>
                <a:cubicBezTo>
                  <a:pt x="1855128" y="4596662"/>
                  <a:pt x="1852204" y="4594413"/>
                  <a:pt x="1849280" y="4592163"/>
                </a:cubicBezTo>
                <a:cubicBezTo>
                  <a:pt x="1847256" y="4587890"/>
                  <a:pt x="1845232" y="4583729"/>
                  <a:pt x="1843208" y="4579455"/>
                </a:cubicBezTo>
                <a:cubicBezTo>
                  <a:pt x="1846356" y="4581592"/>
                  <a:pt x="1849393" y="4583729"/>
                  <a:pt x="1852317" y="4585866"/>
                </a:cubicBezTo>
                <a:close/>
                <a:moveTo>
                  <a:pt x="1863675" y="4611169"/>
                </a:moveTo>
                <a:cubicBezTo>
                  <a:pt x="1865587" y="4615218"/>
                  <a:pt x="1867386" y="4619154"/>
                  <a:pt x="1869298" y="4623202"/>
                </a:cubicBezTo>
                <a:cubicBezTo>
                  <a:pt x="1866712" y="4621066"/>
                  <a:pt x="1864125" y="4618929"/>
                  <a:pt x="1861651" y="4616905"/>
                </a:cubicBezTo>
                <a:cubicBezTo>
                  <a:pt x="1859627" y="4612968"/>
                  <a:pt x="1857602" y="4609145"/>
                  <a:pt x="1855691" y="4605209"/>
                </a:cubicBezTo>
                <a:cubicBezTo>
                  <a:pt x="1858390" y="4607121"/>
                  <a:pt x="1861089" y="4609145"/>
                  <a:pt x="1863675" y="4611169"/>
                </a:cubicBezTo>
                <a:close/>
                <a:moveTo>
                  <a:pt x="1872897" y="4618029"/>
                </a:moveTo>
                <a:cubicBezTo>
                  <a:pt x="1875821" y="4620166"/>
                  <a:pt x="1878632" y="4622302"/>
                  <a:pt x="1881556" y="4624439"/>
                </a:cubicBezTo>
                <a:cubicBezTo>
                  <a:pt x="1883581" y="4628937"/>
                  <a:pt x="1885605" y="4633436"/>
                  <a:pt x="1887629" y="4637934"/>
                </a:cubicBezTo>
                <a:cubicBezTo>
                  <a:pt x="1884818" y="4635685"/>
                  <a:pt x="1882006" y="4633548"/>
                  <a:pt x="1879307" y="4631299"/>
                </a:cubicBezTo>
                <a:cubicBezTo>
                  <a:pt x="1877058" y="4626801"/>
                  <a:pt x="1874921" y="4622415"/>
                  <a:pt x="1872897" y="4618029"/>
                </a:cubicBezTo>
                <a:close/>
                <a:moveTo>
                  <a:pt x="1890103" y="4630512"/>
                </a:moveTo>
                <a:cubicBezTo>
                  <a:pt x="1893252" y="4632761"/>
                  <a:pt x="1896288" y="4634898"/>
                  <a:pt x="1899437" y="4637147"/>
                </a:cubicBezTo>
                <a:cubicBezTo>
                  <a:pt x="1901574" y="4642095"/>
                  <a:pt x="1903711" y="4647044"/>
                  <a:pt x="1905847" y="4651992"/>
                </a:cubicBezTo>
                <a:cubicBezTo>
                  <a:pt x="1902811" y="4649630"/>
                  <a:pt x="1899775" y="4647381"/>
                  <a:pt x="1896738" y="4645019"/>
                </a:cubicBezTo>
                <a:cubicBezTo>
                  <a:pt x="1894489" y="4640183"/>
                  <a:pt x="1892240" y="4635348"/>
                  <a:pt x="1890103" y="4630512"/>
                </a:cubicBezTo>
                <a:close/>
                <a:moveTo>
                  <a:pt x="1911583" y="4664925"/>
                </a:moveTo>
                <a:cubicBezTo>
                  <a:pt x="1913495" y="4669086"/>
                  <a:pt x="1915407" y="4673246"/>
                  <a:pt x="1917318" y="4677408"/>
                </a:cubicBezTo>
                <a:cubicBezTo>
                  <a:pt x="1914619" y="4675158"/>
                  <a:pt x="1911808" y="4673022"/>
                  <a:pt x="1909109" y="4670772"/>
                </a:cubicBezTo>
                <a:cubicBezTo>
                  <a:pt x="1907085" y="4666724"/>
                  <a:pt x="1905173" y="4662675"/>
                  <a:pt x="1903148" y="4658627"/>
                </a:cubicBezTo>
                <a:cubicBezTo>
                  <a:pt x="1906072" y="4660764"/>
                  <a:pt x="1908884" y="4662788"/>
                  <a:pt x="1911583" y="4664925"/>
                </a:cubicBezTo>
                <a:close/>
                <a:moveTo>
                  <a:pt x="1923841" y="4691128"/>
                </a:moveTo>
                <a:cubicBezTo>
                  <a:pt x="1925415" y="4694389"/>
                  <a:pt x="1926990" y="4697650"/>
                  <a:pt x="1928564" y="4700912"/>
                </a:cubicBezTo>
                <a:cubicBezTo>
                  <a:pt x="1926203" y="4698775"/>
                  <a:pt x="1923728" y="4696751"/>
                  <a:pt x="1921367" y="4694614"/>
                </a:cubicBezTo>
                <a:cubicBezTo>
                  <a:pt x="1919680" y="4691465"/>
                  <a:pt x="1918105" y="4688316"/>
                  <a:pt x="1916531" y="4685167"/>
                </a:cubicBezTo>
                <a:cubicBezTo>
                  <a:pt x="1918893" y="4687192"/>
                  <a:pt x="1921367" y="4689103"/>
                  <a:pt x="1923841" y="4691128"/>
                </a:cubicBezTo>
                <a:close/>
                <a:moveTo>
                  <a:pt x="1933400" y="4698550"/>
                </a:moveTo>
                <a:cubicBezTo>
                  <a:pt x="1936099" y="4700687"/>
                  <a:pt x="1938798" y="4702711"/>
                  <a:pt x="1941497" y="4704848"/>
                </a:cubicBezTo>
                <a:cubicBezTo>
                  <a:pt x="1943296" y="4708784"/>
                  <a:pt x="1945096" y="4712607"/>
                  <a:pt x="1946895" y="4716431"/>
                </a:cubicBezTo>
                <a:cubicBezTo>
                  <a:pt x="1944196" y="4714182"/>
                  <a:pt x="1941497" y="4711932"/>
                  <a:pt x="1938798" y="4709684"/>
                </a:cubicBezTo>
                <a:cubicBezTo>
                  <a:pt x="1936999" y="4705972"/>
                  <a:pt x="1935199" y="4702261"/>
                  <a:pt x="1933400" y="4698550"/>
                </a:cubicBezTo>
                <a:close/>
                <a:moveTo>
                  <a:pt x="1954092" y="4731501"/>
                </a:moveTo>
                <a:cubicBezTo>
                  <a:pt x="1955779" y="4735099"/>
                  <a:pt x="1957466" y="4738585"/>
                  <a:pt x="1959266" y="4742072"/>
                </a:cubicBezTo>
                <a:cubicBezTo>
                  <a:pt x="1957016" y="4740047"/>
                  <a:pt x="1954655" y="4738023"/>
                  <a:pt x="1952406" y="4735999"/>
                </a:cubicBezTo>
                <a:cubicBezTo>
                  <a:pt x="1950606" y="4732513"/>
                  <a:pt x="1948807" y="4729027"/>
                  <a:pt x="1947008" y="4725653"/>
                </a:cubicBezTo>
                <a:cubicBezTo>
                  <a:pt x="1949369" y="4727677"/>
                  <a:pt x="1951731" y="4729589"/>
                  <a:pt x="1954092" y="4731501"/>
                </a:cubicBezTo>
                <a:close/>
                <a:moveTo>
                  <a:pt x="1963764" y="4739373"/>
                </a:moveTo>
                <a:cubicBezTo>
                  <a:pt x="1966351" y="4741509"/>
                  <a:pt x="1969050" y="4743534"/>
                  <a:pt x="1971636" y="4745670"/>
                </a:cubicBezTo>
                <a:cubicBezTo>
                  <a:pt x="1971749" y="4745783"/>
                  <a:pt x="1971974" y="4745895"/>
                  <a:pt x="1972086" y="4746008"/>
                </a:cubicBezTo>
                <a:cubicBezTo>
                  <a:pt x="1973998" y="4750056"/>
                  <a:pt x="1975910" y="4754217"/>
                  <a:pt x="1977821" y="4758266"/>
                </a:cubicBezTo>
                <a:cubicBezTo>
                  <a:pt x="1975122" y="4756017"/>
                  <a:pt x="1972423" y="4753655"/>
                  <a:pt x="1969612" y="4751293"/>
                </a:cubicBezTo>
                <a:cubicBezTo>
                  <a:pt x="1967812" y="4747357"/>
                  <a:pt x="1965788" y="4743309"/>
                  <a:pt x="1963764" y="4739373"/>
                </a:cubicBezTo>
                <a:close/>
                <a:moveTo>
                  <a:pt x="1984569" y="4772098"/>
                </a:moveTo>
                <a:cubicBezTo>
                  <a:pt x="1986593" y="4776259"/>
                  <a:pt x="1988617" y="4780308"/>
                  <a:pt x="1990642" y="4784469"/>
                </a:cubicBezTo>
                <a:cubicBezTo>
                  <a:pt x="1988280" y="4782332"/>
                  <a:pt x="1985806" y="4780195"/>
                  <a:pt x="1983444" y="4777946"/>
                </a:cubicBezTo>
                <a:cubicBezTo>
                  <a:pt x="1981308" y="4773898"/>
                  <a:pt x="1979283" y="4769962"/>
                  <a:pt x="1977147" y="4765913"/>
                </a:cubicBezTo>
                <a:cubicBezTo>
                  <a:pt x="1979621" y="4767937"/>
                  <a:pt x="1982095" y="4770074"/>
                  <a:pt x="1984569" y="4772098"/>
                </a:cubicBezTo>
                <a:close/>
                <a:moveTo>
                  <a:pt x="1994578" y="4780195"/>
                </a:moveTo>
                <a:cubicBezTo>
                  <a:pt x="1996940" y="4782107"/>
                  <a:pt x="1999413" y="4784019"/>
                  <a:pt x="2001775" y="4785931"/>
                </a:cubicBezTo>
                <a:cubicBezTo>
                  <a:pt x="2003912" y="4790542"/>
                  <a:pt x="2006161" y="4795153"/>
                  <a:pt x="2008298" y="4799763"/>
                </a:cubicBezTo>
                <a:cubicBezTo>
                  <a:pt x="2005936" y="4797739"/>
                  <a:pt x="2003575" y="4795715"/>
                  <a:pt x="2001213" y="4793691"/>
                </a:cubicBezTo>
                <a:cubicBezTo>
                  <a:pt x="1999076" y="4789305"/>
                  <a:pt x="1996827" y="4784694"/>
                  <a:pt x="1994578" y="4780195"/>
                </a:cubicBezTo>
                <a:close/>
                <a:moveTo>
                  <a:pt x="2015158" y="4813933"/>
                </a:moveTo>
                <a:cubicBezTo>
                  <a:pt x="2017070" y="4817982"/>
                  <a:pt x="2018981" y="4822030"/>
                  <a:pt x="2021006" y="4825966"/>
                </a:cubicBezTo>
                <a:cubicBezTo>
                  <a:pt x="2019094" y="4824280"/>
                  <a:pt x="2017182" y="4822480"/>
                  <a:pt x="2015383" y="4820793"/>
                </a:cubicBezTo>
                <a:cubicBezTo>
                  <a:pt x="2013246" y="4816857"/>
                  <a:pt x="2011222" y="4812809"/>
                  <a:pt x="2009198" y="4808872"/>
                </a:cubicBezTo>
                <a:cubicBezTo>
                  <a:pt x="2011109" y="4810560"/>
                  <a:pt x="2013134" y="4812246"/>
                  <a:pt x="2015158" y="4813933"/>
                </a:cubicBezTo>
                <a:close/>
                <a:moveTo>
                  <a:pt x="2025167" y="4822143"/>
                </a:moveTo>
                <a:cubicBezTo>
                  <a:pt x="2027753" y="4824280"/>
                  <a:pt x="2030227" y="4826304"/>
                  <a:pt x="2032814" y="4828328"/>
                </a:cubicBezTo>
                <a:cubicBezTo>
                  <a:pt x="2035063" y="4833051"/>
                  <a:pt x="2037312" y="4837774"/>
                  <a:pt x="2039562" y="4842498"/>
                </a:cubicBezTo>
                <a:cubicBezTo>
                  <a:pt x="2037087" y="4840361"/>
                  <a:pt x="2034726" y="4838224"/>
                  <a:pt x="2032252" y="4835975"/>
                </a:cubicBezTo>
                <a:cubicBezTo>
                  <a:pt x="2029890" y="4831477"/>
                  <a:pt x="2027416" y="4826866"/>
                  <a:pt x="2025167" y="4822143"/>
                </a:cubicBezTo>
                <a:close/>
                <a:moveTo>
                  <a:pt x="2046309" y="4856893"/>
                </a:moveTo>
                <a:cubicBezTo>
                  <a:pt x="2048221" y="4860829"/>
                  <a:pt x="2050245" y="4864765"/>
                  <a:pt x="2052269" y="4868701"/>
                </a:cubicBezTo>
                <a:cubicBezTo>
                  <a:pt x="2050133" y="4866789"/>
                  <a:pt x="2048108" y="4864765"/>
                  <a:pt x="2045972" y="4862853"/>
                </a:cubicBezTo>
                <a:cubicBezTo>
                  <a:pt x="2043947" y="4859029"/>
                  <a:pt x="2041923" y="4855206"/>
                  <a:pt x="2039899" y="4851270"/>
                </a:cubicBezTo>
                <a:cubicBezTo>
                  <a:pt x="2042148" y="4853181"/>
                  <a:pt x="2044172" y="4855093"/>
                  <a:pt x="2046309" y="4856893"/>
                </a:cubicBezTo>
                <a:close/>
                <a:moveTo>
                  <a:pt x="2056768" y="4865777"/>
                </a:moveTo>
                <a:cubicBezTo>
                  <a:pt x="2059354" y="4867913"/>
                  <a:pt x="2061941" y="4870050"/>
                  <a:pt x="2064415" y="4872187"/>
                </a:cubicBezTo>
                <a:cubicBezTo>
                  <a:pt x="2066552" y="4876686"/>
                  <a:pt x="2068688" y="4881184"/>
                  <a:pt x="2070825" y="4885682"/>
                </a:cubicBezTo>
                <a:cubicBezTo>
                  <a:pt x="2068239" y="4883433"/>
                  <a:pt x="2065765" y="4881184"/>
                  <a:pt x="2063178" y="4878935"/>
                </a:cubicBezTo>
                <a:cubicBezTo>
                  <a:pt x="2061154" y="4874549"/>
                  <a:pt x="2059017" y="4870163"/>
                  <a:pt x="2056768" y="4865777"/>
                </a:cubicBezTo>
                <a:close/>
                <a:moveTo>
                  <a:pt x="2078135" y="4900302"/>
                </a:moveTo>
                <a:cubicBezTo>
                  <a:pt x="2080047" y="4904238"/>
                  <a:pt x="2082071" y="4908287"/>
                  <a:pt x="2083983" y="4912222"/>
                </a:cubicBezTo>
                <a:cubicBezTo>
                  <a:pt x="2081734" y="4910198"/>
                  <a:pt x="2079597" y="4908062"/>
                  <a:pt x="2077348" y="4906037"/>
                </a:cubicBezTo>
                <a:cubicBezTo>
                  <a:pt x="2075324" y="4902214"/>
                  <a:pt x="2073299" y="4898278"/>
                  <a:pt x="2071275" y="4894454"/>
                </a:cubicBezTo>
                <a:cubicBezTo>
                  <a:pt x="2073637" y="4896366"/>
                  <a:pt x="2075886" y="4898390"/>
                  <a:pt x="2078135" y="4900302"/>
                </a:cubicBezTo>
                <a:close/>
                <a:moveTo>
                  <a:pt x="2088594" y="4909299"/>
                </a:moveTo>
                <a:cubicBezTo>
                  <a:pt x="2090731" y="4911098"/>
                  <a:pt x="2092867" y="4912897"/>
                  <a:pt x="2095004" y="4914697"/>
                </a:cubicBezTo>
                <a:cubicBezTo>
                  <a:pt x="2097141" y="4919307"/>
                  <a:pt x="2099390" y="4923694"/>
                  <a:pt x="2101527" y="4928304"/>
                </a:cubicBezTo>
                <a:cubicBezTo>
                  <a:pt x="2099502" y="4926392"/>
                  <a:pt x="2097366" y="4924593"/>
                  <a:pt x="2095341" y="4922681"/>
                </a:cubicBezTo>
                <a:cubicBezTo>
                  <a:pt x="2092980" y="4918183"/>
                  <a:pt x="2090731" y="4913685"/>
                  <a:pt x="2088594" y="4909299"/>
                </a:cubicBezTo>
                <a:close/>
                <a:moveTo>
                  <a:pt x="2119070" y="4952033"/>
                </a:moveTo>
                <a:cubicBezTo>
                  <a:pt x="2121207" y="4953945"/>
                  <a:pt x="2123456" y="4955745"/>
                  <a:pt x="2125593" y="4957544"/>
                </a:cubicBezTo>
                <a:cubicBezTo>
                  <a:pt x="2127505" y="4961592"/>
                  <a:pt x="2129417" y="4965641"/>
                  <a:pt x="2131328" y="4969689"/>
                </a:cubicBezTo>
                <a:cubicBezTo>
                  <a:pt x="2129192" y="4967777"/>
                  <a:pt x="2127055" y="4965641"/>
                  <a:pt x="2124918" y="4963616"/>
                </a:cubicBezTo>
                <a:cubicBezTo>
                  <a:pt x="2123006" y="4959793"/>
                  <a:pt x="2120982" y="4955969"/>
                  <a:pt x="2119070" y="4952033"/>
                </a:cubicBezTo>
                <a:close/>
                <a:moveTo>
                  <a:pt x="2153033" y="5014111"/>
                </a:moveTo>
                <a:cubicBezTo>
                  <a:pt x="2154495" y="5017035"/>
                  <a:pt x="2156069" y="5020071"/>
                  <a:pt x="2157531" y="5022995"/>
                </a:cubicBezTo>
                <a:cubicBezTo>
                  <a:pt x="2156294" y="5021646"/>
                  <a:pt x="2154945" y="5020409"/>
                  <a:pt x="2153708" y="5019059"/>
                </a:cubicBezTo>
                <a:cubicBezTo>
                  <a:pt x="2152133" y="5016135"/>
                  <a:pt x="2150559" y="5013211"/>
                  <a:pt x="2149097" y="5010287"/>
                </a:cubicBezTo>
                <a:cubicBezTo>
                  <a:pt x="2150334" y="5011637"/>
                  <a:pt x="2151684" y="5012874"/>
                  <a:pt x="2153033" y="5014111"/>
                </a:cubicBezTo>
                <a:close/>
                <a:moveTo>
                  <a:pt x="2165066" y="5025357"/>
                </a:moveTo>
                <a:cubicBezTo>
                  <a:pt x="2166865" y="5027044"/>
                  <a:pt x="2168665" y="5028731"/>
                  <a:pt x="2170464" y="5030305"/>
                </a:cubicBezTo>
                <a:cubicBezTo>
                  <a:pt x="2172264" y="5034016"/>
                  <a:pt x="2174063" y="5037727"/>
                  <a:pt x="2175750" y="5041326"/>
                </a:cubicBezTo>
                <a:cubicBezTo>
                  <a:pt x="2174063" y="5039639"/>
                  <a:pt x="2172376" y="5037952"/>
                  <a:pt x="2170577" y="5036265"/>
                </a:cubicBezTo>
                <a:cubicBezTo>
                  <a:pt x="2168777" y="5032667"/>
                  <a:pt x="2166978" y="5028955"/>
                  <a:pt x="2165066" y="5025357"/>
                </a:cubicBezTo>
                <a:close/>
                <a:moveTo>
                  <a:pt x="2183959" y="5057857"/>
                </a:moveTo>
                <a:cubicBezTo>
                  <a:pt x="2185421" y="5060781"/>
                  <a:pt x="2186883" y="5063705"/>
                  <a:pt x="2188345" y="5066629"/>
                </a:cubicBezTo>
                <a:cubicBezTo>
                  <a:pt x="2186996" y="5065280"/>
                  <a:pt x="2185759" y="5063930"/>
                  <a:pt x="2184409" y="5062581"/>
                </a:cubicBezTo>
                <a:cubicBezTo>
                  <a:pt x="2182835" y="5059769"/>
                  <a:pt x="2181373" y="5056845"/>
                  <a:pt x="2179798" y="5053921"/>
                </a:cubicBezTo>
                <a:cubicBezTo>
                  <a:pt x="2181260" y="5055271"/>
                  <a:pt x="2182610" y="5056508"/>
                  <a:pt x="2183959" y="5057857"/>
                </a:cubicBezTo>
                <a:close/>
                <a:moveTo>
                  <a:pt x="2195430" y="5068541"/>
                </a:moveTo>
                <a:cubicBezTo>
                  <a:pt x="2197342" y="5070340"/>
                  <a:pt x="2199366" y="5072140"/>
                  <a:pt x="2201278" y="5073939"/>
                </a:cubicBezTo>
                <a:cubicBezTo>
                  <a:pt x="2203077" y="5077650"/>
                  <a:pt x="2204764" y="5081249"/>
                  <a:pt x="2206564" y="5084960"/>
                </a:cubicBezTo>
                <a:cubicBezTo>
                  <a:pt x="2204539" y="5083048"/>
                  <a:pt x="2202628" y="5081024"/>
                  <a:pt x="2200603" y="5079112"/>
                </a:cubicBezTo>
                <a:cubicBezTo>
                  <a:pt x="2198916" y="5075626"/>
                  <a:pt x="2197230" y="5072027"/>
                  <a:pt x="2195430" y="5068541"/>
                </a:cubicBezTo>
                <a:close/>
                <a:moveTo>
                  <a:pt x="2211737" y="5083273"/>
                </a:moveTo>
                <a:cubicBezTo>
                  <a:pt x="2213761" y="5085073"/>
                  <a:pt x="2215785" y="5086872"/>
                  <a:pt x="2217810" y="5088559"/>
                </a:cubicBezTo>
                <a:cubicBezTo>
                  <a:pt x="2219721" y="5092720"/>
                  <a:pt x="2221746" y="5097106"/>
                  <a:pt x="2223657" y="5101267"/>
                </a:cubicBezTo>
                <a:cubicBezTo>
                  <a:pt x="2221746" y="5099468"/>
                  <a:pt x="2219834" y="5097668"/>
                  <a:pt x="2218034" y="5095869"/>
                </a:cubicBezTo>
                <a:cubicBezTo>
                  <a:pt x="2215898" y="5091708"/>
                  <a:pt x="2213873" y="5087434"/>
                  <a:pt x="2211737" y="5083273"/>
                </a:cubicBezTo>
                <a:close/>
                <a:moveTo>
                  <a:pt x="2230967" y="5116674"/>
                </a:moveTo>
                <a:cubicBezTo>
                  <a:pt x="2232654" y="5120272"/>
                  <a:pt x="2234341" y="5123871"/>
                  <a:pt x="2236140" y="5127470"/>
                </a:cubicBezTo>
                <a:cubicBezTo>
                  <a:pt x="2234566" y="5125895"/>
                  <a:pt x="2232992" y="5124321"/>
                  <a:pt x="2231417" y="5122746"/>
                </a:cubicBezTo>
                <a:cubicBezTo>
                  <a:pt x="2229618" y="5119148"/>
                  <a:pt x="2227818" y="5115662"/>
                  <a:pt x="2226019" y="5112063"/>
                </a:cubicBezTo>
                <a:cubicBezTo>
                  <a:pt x="2227706" y="5113637"/>
                  <a:pt x="2229393" y="5115212"/>
                  <a:pt x="2230967" y="5116674"/>
                </a:cubicBezTo>
                <a:close/>
                <a:moveTo>
                  <a:pt x="2241876" y="5126458"/>
                </a:moveTo>
                <a:cubicBezTo>
                  <a:pt x="2339490" y="5213164"/>
                  <a:pt x="2438792" y="5265795"/>
                  <a:pt x="2522349" y="5265795"/>
                </a:cubicBezTo>
                <a:cubicBezTo>
                  <a:pt x="2611305" y="5265795"/>
                  <a:pt x="2720278" y="5192809"/>
                  <a:pt x="2829026" y="5060107"/>
                </a:cubicBezTo>
                <a:cubicBezTo>
                  <a:pt x="2920905" y="4948097"/>
                  <a:pt x="3007049" y="4798976"/>
                  <a:pt x="3053719" y="4671110"/>
                </a:cubicBezTo>
                <a:cubicBezTo>
                  <a:pt x="3127043" y="4470258"/>
                  <a:pt x="3206664" y="4264682"/>
                  <a:pt x="3291009" y="4047073"/>
                </a:cubicBezTo>
                <a:cubicBezTo>
                  <a:pt x="3344089" y="3910098"/>
                  <a:pt x="3397507" y="3772110"/>
                  <a:pt x="3450138" y="3633560"/>
                </a:cubicBezTo>
                <a:lnTo>
                  <a:pt x="3464083" y="3633560"/>
                </a:lnTo>
                <a:cubicBezTo>
                  <a:pt x="3387611" y="3846558"/>
                  <a:pt x="3309789" y="4055395"/>
                  <a:pt x="3234891" y="4256135"/>
                </a:cubicBezTo>
                <a:cubicBezTo>
                  <a:pt x="3178437" y="4407618"/>
                  <a:pt x="3125019" y="4550666"/>
                  <a:pt x="3073287" y="4692589"/>
                </a:cubicBezTo>
                <a:cubicBezTo>
                  <a:pt x="2980733" y="4946410"/>
                  <a:pt x="2745806" y="5297958"/>
                  <a:pt x="2545741" y="5297958"/>
                </a:cubicBezTo>
                <a:cubicBezTo>
                  <a:pt x="2456561" y="5297958"/>
                  <a:pt x="2350849" y="5237792"/>
                  <a:pt x="2247949" y="5138940"/>
                </a:cubicBezTo>
                <a:cubicBezTo>
                  <a:pt x="2245924" y="5134892"/>
                  <a:pt x="2243900" y="5130619"/>
                  <a:pt x="2241876" y="5126458"/>
                </a:cubicBezTo>
                <a:close/>
                <a:moveTo>
                  <a:pt x="2545741" y="5305605"/>
                </a:moveTo>
                <a:cubicBezTo>
                  <a:pt x="2747605" y="5305605"/>
                  <a:pt x="2984219" y="4951921"/>
                  <a:pt x="3077336" y="4696526"/>
                </a:cubicBezTo>
                <a:cubicBezTo>
                  <a:pt x="3129067" y="4554715"/>
                  <a:pt x="3182373" y="4411666"/>
                  <a:pt x="3238940" y="4260184"/>
                </a:cubicBezTo>
                <a:cubicBezTo>
                  <a:pt x="3314287" y="4058206"/>
                  <a:pt x="3392559" y="3848020"/>
                  <a:pt x="3469481" y="3633673"/>
                </a:cubicBezTo>
                <a:lnTo>
                  <a:pt x="3483764" y="3633673"/>
                </a:lnTo>
                <a:cubicBezTo>
                  <a:pt x="3361745" y="3992305"/>
                  <a:pt x="3233542" y="4343628"/>
                  <a:pt x="3112086" y="4676620"/>
                </a:cubicBezTo>
                <a:lnTo>
                  <a:pt x="3097016" y="4718005"/>
                </a:lnTo>
                <a:cubicBezTo>
                  <a:pt x="3045960" y="4857792"/>
                  <a:pt x="2963077" y="5009500"/>
                  <a:pt x="2875246" y="5123758"/>
                </a:cubicBezTo>
                <a:cubicBezTo>
                  <a:pt x="2800124" y="5221373"/>
                  <a:pt x="2686090" y="5337769"/>
                  <a:pt x="2569132" y="5337769"/>
                </a:cubicBezTo>
                <a:cubicBezTo>
                  <a:pt x="2478378" y="5337769"/>
                  <a:pt x="2370754" y="5277715"/>
                  <a:pt x="2262118" y="5167280"/>
                </a:cubicBezTo>
                <a:cubicBezTo>
                  <a:pt x="2260094" y="5163232"/>
                  <a:pt x="2258070" y="5159183"/>
                  <a:pt x="2256046" y="5155135"/>
                </a:cubicBezTo>
                <a:cubicBezTo>
                  <a:pt x="2356247" y="5249038"/>
                  <a:pt x="2458810" y="5305605"/>
                  <a:pt x="2545741" y="5305605"/>
                </a:cubicBezTo>
                <a:close/>
                <a:moveTo>
                  <a:pt x="2569020" y="5345416"/>
                </a:moveTo>
                <a:cubicBezTo>
                  <a:pt x="2687215" y="5345416"/>
                  <a:pt x="2802260" y="5228121"/>
                  <a:pt x="2877946" y="5129719"/>
                </a:cubicBezTo>
                <a:cubicBezTo>
                  <a:pt x="2966226" y="5014898"/>
                  <a:pt x="3049559" y="4862516"/>
                  <a:pt x="3100840" y="4721942"/>
                </a:cubicBezTo>
                <a:lnTo>
                  <a:pt x="3115909" y="4680557"/>
                </a:lnTo>
                <a:cubicBezTo>
                  <a:pt x="3237815" y="4346440"/>
                  <a:pt x="3366581" y="3993655"/>
                  <a:pt x="3488937" y="3633673"/>
                </a:cubicBezTo>
                <a:lnTo>
                  <a:pt x="3502994" y="3633673"/>
                </a:lnTo>
                <a:cubicBezTo>
                  <a:pt x="3391322" y="3980610"/>
                  <a:pt x="3264018" y="4349589"/>
                  <a:pt x="3120295" y="4743421"/>
                </a:cubicBezTo>
                <a:cubicBezTo>
                  <a:pt x="3030778" y="4988695"/>
                  <a:pt x="2808333" y="5377692"/>
                  <a:pt x="2592074" y="5377692"/>
                </a:cubicBezTo>
                <a:cubicBezTo>
                  <a:pt x="2497608" y="5377692"/>
                  <a:pt x="2386499" y="5313140"/>
                  <a:pt x="2275726" y="5194721"/>
                </a:cubicBezTo>
                <a:cubicBezTo>
                  <a:pt x="2274152" y="5191572"/>
                  <a:pt x="2272465" y="5188535"/>
                  <a:pt x="2270890" y="5185386"/>
                </a:cubicBezTo>
                <a:cubicBezTo>
                  <a:pt x="2376490" y="5289074"/>
                  <a:pt x="2480627" y="5345416"/>
                  <a:pt x="2569020" y="5345416"/>
                </a:cubicBezTo>
                <a:close/>
                <a:moveTo>
                  <a:pt x="3491636" y="3626025"/>
                </a:moveTo>
                <a:cubicBezTo>
                  <a:pt x="3494110" y="3618716"/>
                  <a:pt x="3496584" y="3611406"/>
                  <a:pt x="3499058" y="3604096"/>
                </a:cubicBezTo>
                <a:cubicBezTo>
                  <a:pt x="3504344" y="3603646"/>
                  <a:pt x="3508954" y="3603196"/>
                  <a:pt x="3513003" y="3602746"/>
                </a:cubicBezTo>
                <a:cubicBezTo>
                  <a:pt x="3510529" y="3610506"/>
                  <a:pt x="3508055" y="3618153"/>
                  <a:pt x="3505581" y="3625913"/>
                </a:cubicBezTo>
                <a:lnTo>
                  <a:pt x="3491636" y="3625913"/>
                </a:lnTo>
                <a:close/>
                <a:moveTo>
                  <a:pt x="3501645" y="3596336"/>
                </a:moveTo>
                <a:cubicBezTo>
                  <a:pt x="3504119" y="3589026"/>
                  <a:pt x="3506593" y="3581716"/>
                  <a:pt x="3509067" y="3574407"/>
                </a:cubicBezTo>
                <a:cubicBezTo>
                  <a:pt x="3514353" y="3573507"/>
                  <a:pt x="3518851" y="3572720"/>
                  <a:pt x="3522787" y="3571820"/>
                </a:cubicBezTo>
                <a:cubicBezTo>
                  <a:pt x="3520313" y="3579580"/>
                  <a:pt x="3517839" y="3587227"/>
                  <a:pt x="3515365" y="3594987"/>
                </a:cubicBezTo>
                <a:cubicBezTo>
                  <a:pt x="3511429" y="3595549"/>
                  <a:pt x="3506818" y="3595886"/>
                  <a:pt x="3501645" y="3596336"/>
                </a:cubicBezTo>
                <a:close/>
                <a:moveTo>
                  <a:pt x="3511766" y="3566647"/>
                </a:moveTo>
                <a:cubicBezTo>
                  <a:pt x="3514240" y="3559337"/>
                  <a:pt x="3516714" y="3551915"/>
                  <a:pt x="3519188" y="3544492"/>
                </a:cubicBezTo>
                <a:cubicBezTo>
                  <a:pt x="3524249" y="3543143"/>
                  <a:pt x="3528860" y="3541906"/>
                  <a:pt x="3532908" y="3540556"/>
                </a:cubicBezTo>
                <a:cubicBezTo>
                  <a:pt x="3530434" y="3548316"/>
                  <a:pt x="3527960" y="3556188"/>
                  <a:pt x="3525374" y="3564061"/>
                </a:cubicBezTo>
                <a:cubicBezTo>
                  <a:pt x="3521438" y="3564847"/>
                  <a:pt x="3516827" y="3565747"/>
                  <a:pt x="3511766" y="3566647"/>
                </a:cubicBezTo>
                <a:close/>
                <a:moveTo>
                  <a:pt x="3521887" y="3536508"/>
                </a:moveTo>
                <a:cubicBezTo>
                  <a:pt x="3524362" y="3529085"/>
                  <a:pt x="3526948" y="3521551"/>
                  <a:pt x="3529422" y="3514129"/>
                </a:cubicBezTo>
                <a:cubicBezTo>
                  <a:pt x="3534370" y="3512329"/>
                  <a:pt x="3538869" y="3510642"/>
                  <a:pt x="3542917" y="3508843"/>
                </a:cubicBezTo>
                <a:cubicBezTo>
                  <a:pt x="3540443" y="3516827"/>
                  <a:pt x="3537969" y="3524700"/>
                  <a:pt x="3535382" y="3532684"/>
                </a:cubicBezTo>
                <a:cubicBezTo>
                  <a:pt x="3531446" y="3533921"/>
                  <a:pt x="3526948" y="3535271"/>
                  <a:pt x="3521887" y="3536508"/>
                </a:cubicBezTo>
                <a:close/>
                <a:moveTo>
                  <a:pt x="3532009" y="3506031"/>
                </a:moveTo>
                <a:cubicBezTo>
                  <a:pt x="3534483" y="3498609"/>
                  <a:pt x="3536957" y="3491299"/>
                  <a:pt x="3539431" y="3483877"/>
                </a:cubicBezTo>
                <a:cubicBezTo>
                  <a:pt x="3544379" y="3481628"/>
                  <a:pt x="3548878" y="3479491"/>
                  <a:pt x="3552814" y="3477242"/>
                </a:cubicBezTo>
                <a:cubicBezTo>
                  <a:pt x="3550340" y="3485002"/>
                  <a:pt x="3547866" y="3492874"/>
                  <a:pt x="3545391" y="3500633"/>
                </a:cubicBezTo>
                <a:cubicBezTo>
                  <a:pt x="3541568" y="3502545"/>
                  <a:pt x="3537069" y="3504344"/>
                  <a:pt x="3532009" y="3506031"/>
                </a:cubicBezTo>
                <a:close/>
                <a:moveTo>
                  <a:pt x="3542243" y="3475443"/>
                </a:moveTo>
                <a:cubicBezTo>
                  <a:pt x="3544717" y="3468020"/>
                  <a:pt x="3547191" y="3460598"/>
                  <a:pt x="3549665" y="3453175"/>
                </a:cubicBezTo>
                <a:cubicBezTo>
                  <a:pt x="3554501" y="3450477"/>
                  <a:pt x="3558999" y="3447890"/>
                  <a:pt x="3562935" y="3445191"/>
                </a:cubicBezTo>
                <a:cubicBezTo>
                  <a:pt x="3560461" y="3452951"/>
                  <a:pt x="3558099" y="3460710"/>
                  <a:pt x="3555625" y="3468582"/>
                </a:cubicBezTo>
                <a:cubicBezTo>
                  <a:pt x="3551801" y="3470832"/>
                  <a:pt x="3547303" y="3473081"/>
                  <a:pt x="3542243" y="3475443"/>
                </a:cubicBezTo>
                <a:close/>
                <a:moveTo>
                  <a:pt x="3552589" y="3444066"/>
                </a:moveTo>
                <a:cubicBezTo>
                  <a:pt x="3554950" y="3436869"/>
                  <a:pt x="3557424" y="3429559"/>
                  <a:pt x="3559786" y="3422362"/>
                </a:cubicBezTo>
                <a:cubicBezTo>
                  <a:pt x="3564622" y="3419213"/>
                  <a:pt x="3569008" y="3416176"/>
                  <a:pt x="3572944" y="3413027"/>
                </a:cubicBezTo>
                <a:cubicBezTo>
                  <a:pt x="3570582" y="3420562"/>
                  <a:pt x="3568221" y="3427985"/>
                  <a:pt x="3565971" y="3435519"/>
                </a:cubicBezTo>
                <a:cubicBezTo>
                  <a:pt x="3562148" y="3438443"/>
                  <a:pt x="3557649" y="3441255"/>
                  <a:pt x="3552589" y="3444066"/>
                </a:cubicBezTo>
                <a:close/>
                <a:moveTo>
                  <a:pt x="3580141" y="3406842"/>
                </a:moveTo>
                <a:cubicBezTo>
                  <a:pt x="3588351" y="3399083"/>
                  <a:pt x="3593524" y="3391210"/>
                  <a:pt x="3595211" y="3383338"/>
                </a:cubicBezTo>
                <a:cubicBezTo>
                  <a:pt x="3595773" y="3380752"/>
                  <a:pt x="3597348" y="3377940"/>
                  <a:pt x="3599934" y="3375016"/>
                </a:cubicBezTo>
                <a:cubicBezTo>
                  <a:pt x="3597235" y="3384350"/>
                  <a:pt x="3594536" y="3393572"/>
                  <a:pt x="3591837" y="3402906"/>
                </a:cubicBezTo>
                <a:cubicBezTo>
                  <a:pt x="3585876" y="3407517"/>
                  <a:pt x="3582503" y="3411903"/>
                  <a:pt x="3581603" y="3416176"/>
                </a:cubicBezTo>
                <a:cubicBezTo>
                  <a:pt x="3580591" y="3420562"/>
                  <a:pt x="3577667" y="3425061"/>
                  <a:pt x="3573169" y="3429559"/>
                </a:cubicBezTo>
                <a:cubicBezTo>
                  <a:pt x="3575418" y="3422024"/>
                  <a:pt x="3577780" y="3414377"/>
                  <a:pt x="3580141" y="3406842"/>
                </a:cubicBezTo>
                <a:close/>
                <a:moveTo>
                  <a:pt x="3590825" y="3380752"/>
                </a:moveTo>
                <a:cubicBezTo>
                  <a:pt x="3589813" y="3385138"/>
                  <a:pt x="3587564" y="3389523"/>
                  <a:pt x="3584077" y="3393910"/>
                </a:cubicBezTo>
                <a:cubicBezTo>
                  <a:pt x="3586214" y="3386825"/>
                  <a:pt x="3588463" y="3379852"/>
                  <a:pt x="3590600" y="3372767"/>
                </a:cubicBezTo>
                <a:cubicBezTo>
                  <a:pt x="3597910" y="3364557"/>
                  <a:pt x="3602633" y="3356236"/>
                  <a:pt x="3604433" y="3347914"/>
                </a:cubicBezTo>
                <a:cubicBezTo>
                  <a:pt x="3605220" y="3344202"/>
                  <a:pt x="3607581" y="3340266"/>
                  <a:pt x="3611068" y="3336330"/>
                </a:cubicBezTo>
                <a:cubicBezTo>
                  <a:pt x="3608368" y="3345552"/>
                  <a:pt x="3605669" y="3354886"/>
                  <a:pt x="3602971" y="3364108"/>
                </a:cubicBezTo>
                <a:cubicBezTo>
                  <a:pt x="3596110" y="3369956"/>
                  <a:pt x="3591949" y="3375466"/>
                  <a:pt x="3590825" y="3380752"/>
                </a:cubicBezTo>
                <a:close/>
                <a:moveTo>
                  <a:pt x="3618265" y="3329470"/>
                </a:moveTo>
                <a:cubicBezTo>
                  <a:pt x="3621414" y="3326771"/>
                  <a:pt x="3625237" y="3324072"/>
                  <a:pt x="3629399" y="3321373"/>
                </a:cubicBezTo>
                <a:cubicBezTo>
                  <a:pt x="3626587" y="3331720"/>
                  <a:pt x="3623776" y="3341953"/>
                  <a:pt x="3620964" y="3352299"/>
                </a:cubicBezTo>
                <a:cubicBezTo>
                  <a:pt x="3616691" y="3354661"/>
                  <a:pt x="3612979" y="3357023"/>
                  <a:pt x="3609606" y="3359272"/>
                </a:cubicBezTo>
                <a:cubicBezTo>
                  <a:pt x="3612530" y="3349375"/>
                  <a:pt x="3615453" y="3339479"/>
                  <a:pt x="3618265" y="3329470"/>
                </a:cubicBezTo>
                <a:close/>
                <a:moveTo>
                  <a:pt x="3635584" y="3317550"/>
                </a:moveTo>
                <a:cubicBezTo>
                  <a:pt x="3639182" y="3315413"/>
                  <a:pt x="3643006" y="3313276"/>
                  <a:pt x="3647167" y="3311027"/>
                </a:cubicBezTo>
                <a:cubicBezTo>
                  <a:pt x="3644355" y="3321823"/>
                  <a:pt x="3641657" y="3332507"/>
                  <a:pt x="3638845" y="3343303"/>
                </a:cubicBezTo>
                <a:cubicBezTo>
                  <a:pt x="3634572" y="3345214"/>
                  <a:pt x="3630635" y="3347126"/>
                  <a:pt x="3626924" y="3349038"/>
                </a:cubicBezTo>
                <a:cubicBezTo>
                  <a:pt x="3629848" y="3338579"/>
                  <a:pt x="3632772" y="3328121"/>
                  <a:pt x="3635584" y="3317550"/>
                </a:cubicBezTo>
                <a:close/>
                <a:moveTo>
                  <a:pt x="3653015" y="3308103"/>
                </a:moveTo>
                <a:cubicBezTo>
                  <a:pt x="3656389" y="3306416"/>
                  <a:pt x="3659762" y="3304729"/>
                  <a:pt x="3663361" y="3303042"/>
                </a:cubicBezTo>
                <a:cubicBezTo>
                  <a:pt x="3660662" y="3314063"/>
                  <a:pt x="3657963" y="3325084"/>
                  <a:pt x="3655377" y="3336218"/>
                </a:cubicBezTo>
                <a:cubicBezTo>
                  <a:pt x="3651665" y="3337792"/>
                  <a:pt x="3647954" y="3339254"/>
                  <a:pt x="3644580" y="3340716"/>
                </a:cubicBezTo>
                <a:cubicBezTo>
                  <a:pt x="3647392" y="3329920"/>
                  <a:pt x="3650203" y="3319012"/>
                  <a:pt x="3653015" y="3308103"/>
                </a:cubicBezTo>
                <a:close/>
                <a:moveTo>
                  <a:pt x="3669097" y="3300568"/>
                </a:moveTo>
                <a:cubicBezTo>
                  <a:pt x="3672470" y="3298994"/>
                  <a:pt x="3676069" y="3297532"/>
                  <a:pt x="3679668" y="3295957"/>
                </a:cubicBezTo>
                <a:cubicBezTo>
                  <a:pt x="3677081" y="3307203"/>
                  <a:pt x="3674607" y="3318562"/>
                  <a:pt x="3672020" y="3329808"/>
                </a:cubicBezTo>
                <a:cubicBezTo>
                  <a:pt x="3668197" y="3331270"/>
                  <a:pt x="3664598" y="3332619"/>
                  <a:pt x="3661000" y="3333969"/>
                </a:cubicBezTo>
                <a:cubicBezTo>
                  <a:pt x="3663698" y="3322835"/>
                  <a:pt x="3666397" y="3311702"/>
                  <a:pt x="3669097" y="3300568"/>
                </a:cubicBezTo>
                <a:close/>
                <a:moveTo>
                  <a:pt x="3685066" y="3293596"/>
                </a:moveTo>
                <a:cubicBezTo>
                  <a:pt x="3688552" y="3292134"/>
                  <a:pt x="3692038" y="3290784"/>
                  <a:pt x="3695749" y="3289322"/>
                </a:cubicBezTo>
                <a:cubicBezTo>
                  <a:pt x="3693275" y="3300793"/>
                  <a:pt x="3690914" y="3312377"/>
                  <a:pt x="3688440" y="3323847"/>
                </a:cubicBezTo>
                <a:cubicBezTo>
                  <a:pt x="3684616" y="3325197"/>
                  <a:pt x="3680905" y="3326434"/>
                  <a:pt x="3677419" y="3327783"/>
                </a:cubicBezTo>
                <a:cubicBezTo>
                  <a:pt x="3680005" y="3316425"/>
                  <a:pt x="3682479" y="3305067"/>
                  <a:pt x="3685066" y="3293596"/>
                </a:cubicBezTo>
                <a:close/>
                <a:moveTo>
                  <a:pt x="3701147" y="3287185"/>
                </a:moveTo>
                <a:cubicBezTo>
                  <a:pt x="3704634" y="3285836"/>
                  <a:pt x="3708232" y="3284487"/>
                  <a:pt x="3711831" y="3283137"/>
                </a:cubicBezTo>
                <a:cubicBezTo>
                  <a:pt x="3709469" y="3294833"/>
                  <a:pt x="3707220" y="3306641"/>
                  <a:pt x="3704859" y="3318337"/>
                </a:cubicBezTo>
                <a:cubicBezTo>
                  <a:pt x="3701035" y="3319574"/>
                  <a:pt x="3697436" y="3320811"/>
                  <a:pt x="3693837" y="3322048"/>
                </a:cubicBezTo>
                <a:cubicBezTo>
                  <a:pt x="3696199" y="3310465"/>
                  <a:pt x="3698673" y="3298769"/>
                  <a:pt x="3701147" y="3287185"/>
                </a:cubicBezTo>
                <a:close/>
                <a:moveTo>
                  <a:pt x="3717117" y="3281113"/>
                </a:moveTo>
                <a:cubicBezTo>
                  <a:pt x="3900538" y="3213637"/>
                  <a:pt x="4278738" y="3131654"/>
                  <a:pt x="4635909" y="3066540"/>
                </a:cubicBezTo>
                <a:lnTo>
                  <a:pt x="4641420" y="3065528"/>
                </a:lnTo>
                <a:cubicBezTo>
                  <a:pt x="4644118" y="3065078"/>
                  <a:pt x="4679656" y="3064741"/>
                  <a:pt x="4684604" y="3064741"/>
                </a:cubicBezTo>
                <a:cubicBezTo>
                  <a:pt x="4728688" y="3064741"/>
                  <a:pt x="5106101" y="3098929"/>
                  <a:pt x="5126231" y="3139189"/>
                </a:cubicBezTo>
                <a:cubicBezTo>
                  <a:pt x="5140964" y="3168654"/>
                  <a:pt x="5272316" y="3200592"/>
                  <a:pt x="5411316" y="3234330"/>
                </a:cubicBezTo>
                <a:cubicBezTo>
                  <a:pt x="5529735" y="3263119"/>
                  <a:pt x="5664012" y="3295620"/>
                  <a:pt x="5670197" y="3318112"/>
                </a:cubicBezTo>
                <a:cubicBezTo>
                  <a:pt x="5685716" y="3374567"/>
                  <a:pt x="5902988" y="3429559"/>
                  <a:pt x="6133079" y="3487813"/>
                </a:cubicBezTo>
                <a:cubicBezTo>
                  <a:pt x="6194482" y="3503332"/>
                  <a:pt x="6256447" y="3519077"/>
                  <a:pt x="6314027" y="3534708"/>
                </a:cubicBezTo>
                <a:cubicBezTo>
                  <a:pt x="6314476" y="3536058"/>
                  <a:pt x="6314814" y="3537520"/>
                  <a:pt x="6315263" y="3538869"/>
                </a:cubicBezTo>
                <a:cubicBezTo>
                  <a:pt x="6258359" y="3525599"/>
                  <a:pt x="6196732" y="3512104"/>
                  <a:pt x="6133979" y="3498384"/>
                </a:cubicBezTo>
                <a:cubicBezTo>
                  <a:pt x="5922443" y="3452276"/>
                  <a:pt x="5682680" y="3399982"/>
                  <a:pt x="5670085" y="3354099"/>
                </a:cubicBezTo>
                <a:cubicBezTo>
                  <a:pt x="5664012" y="3332057"/>
                  <a:pt x="5565835" y="3310352"/>
                  <a:pt x="5406143" y="3276839"/>
                </a:cubicBezTo>
                <a:cubicBezTo>
                  <a:pt x="5278501" y="3250074"/>
                  <a:pt x="5133766" y="3219710"/>
                  <a:pt x="5121958" y="3195981"/>
                </a:cubicBezTo>
                <a:cubicBezTo>
                  <a:pt x="5101491" y="3154821"/>
                  <a:pt x="4697087" y="3128168"/>
                  <a:pt x="4678306" y="3128168"/>
                </a:cubicBezTo>
                <a:cubicBezTo>
                  <a:pt x="4677969" y="3128168"/>
                  <a:pt x="4637821" y="3128393"/>
                  <a:pt x="4634897" y="3128955"/>
                </a:cubicBezTo>
                <a:cubicBezTo>
                  <a:pt x="4627924" y="3130192"/>
                  <a:pt x="4611393" y="3133004"/>
                  <a:pt x="4587327" y="3136940"/>
                </a:cubicBezTo>
                <a:cubicBezTo>
                  <a:pt x="4150085" y="3209251"/>
                  <a:pt x="3859490" y="3268630"/>
                  <a:pt x="3710032" y="3316537"/>
                </a:cubicBezTo>
                <a:cubicBezTo>
                  <a:pt x="3712393" y="3304842"/>
                  <a:pt x="3714755" y="3293034"/>
                  <a:pt x="3717117" y="3281113"/>
                </a:cubicBezTo>
                <a:close/>
                <a:moveTo>
                  <a:pt x="6376666" y="3622539"/>
                </a:moveTo>
                <a:cubicBezTo>
                  <a:pt x="6377003" y="3623664"/>
                  <a:pt x="6377454" y="3624901"/>
                  <a:pt x="6377791" y="3626025"/>
                </a:cubicBezTo>
                <a:lnTo>
                  <a:pt x="6377791" y="3626025"/>
                </a:lnTo>
                <a:cubicBezTo>
                  <a:pt x="6377341" y="3624901"/>
                  <a:pt x="6377003" y="3623664"/>
                  <a:pt x="6376666" y="3622539"/>
                </a:cubicBezTo>
                <a:cubicBezTo>
                  <a:pt x="6376666" y="3622539"/>
                  <a:pt x="6376666" y="3622539"/>
                  <a:pt x="6376666" y="3622539"/>
                </a:cubicBezTo>
                <a:close/>
                <a:moveTo>
                  <a:pt x="6387912" y="3640870"/>
                </a:moveTo>
                <a:cubicBezTo>
                  <a:pt x="6396796" y="3668310"/>
                  <a:pt x="6405569" y="3695525"/>
                  <a:pt x="6414115" y="3722628"/>
                </a:cubicBezTo>
                <a:cubicBezTo>
                  <a:pt x="6484515" y="3945860"/>
                  <a:pt x="6624301" y="4285150"/>
                  <a:pt x="6805023" y="4567985"/>
                </a:cubicBezTo>
                <a:cubicBezTo>
                  <a:pt x="6941774" y="4781882"/>
                  <a:pt x="7149711" y="5036940"/>
                  <a:pt x="7364396" y="5036940"/>
                </a:cubicBezTo>
                <a:cubicBezTo>
                  <a:pt x="7606296" y="5036940"/>
                  <a:pt x="7843248" y="4723178"/>
                  <a:pt x="8041626" y="4436070"/>
                </a:cubicBezTo>
                <a:cubicBezTo>
                  <a:pt x="7845609" y="4727789"/>
                  <a:pt x="7607533" y="5061906"/>
                  <a:pt x="7358436" y="5061906"/>
                </a:cubicBezTo>
                <a:cubicBezTo>
                  <a:pt x="7141502" y="5061906"/>
                  <a:pt x="6935589" y="4802125"/>
                  <a:pt x="6800975" y="4584291"/>
                </a:cubicBezTo>
                <a:cubicBezTo>
                  <a:pt x="6653541" y="4345653"/>
                  <a:pt x="6508694" y="4023007"/>
                  <a:pt x="6413440" y="3721166"/>
                </a:cubicBezTo>
                <a:cubicBezTo>
                  <a:pt x="6405006" y="3694513"/>
                  <a:pt x="6396459" y="3667748"/>
                  <a:pt x="6387912" y="3640870"/>
                </a:cubicBezTo>
                <a:lnTo>
                  <a:pt x="6387912" y="3640870"/>
                </a:lnTo>
                <a:close/>
                <a:moveTo>
                  <a:pt x="9697363" y="5321912"/>
                </a:moveTo>
                <a:cubicBezTo>
                  <a:pt x="9757979" y="5541995"/>
                  <a:pt x="9906088" y="5851932"/>
                  <a:pt x="10036878" y="6125434"/>
                </a:cubicBezTo>
                <a:cubicBezTo>
                  <a:pt x="10057346" y="6168280"/>
                  <a:pt x="10077364" y="6210003"/>
                  <a:pt x="10096369" y="6250264"/>
                </a:cubicBezTo>
                <a:cubicBezTo>
                  <a:pt x="10154960" y="6374081"/>
                  <a:pt x="10239530" y="6487440"/>
                  <a:pt x="10334558" y="6569648"/>
                </a:cubicBezTo>
                <a:cubicBezTo>
                  <a:pt x="10430260" y="6652418"/>
                  <a:pt x="10530462" y="6698076"/>
                  <a:pt x="10616718" y="6698076"/>
                </a:cubicBezTo>
                <a:cubicBezTo>
                  <a:pt x="10632237" y="6698076"/>
                  <a:pt x="10655291" y="6696727"/>
                  <a:pt x="10672048" y="6693691"/>
                </a:cubicBezTo>
                <a:cubicBezTo>
                  <a:pt x="10800589" y="6670186"/>
                  <a:pt x="11004253" y="6548843"/>
                  <a:pt x="11244691" y="6103842"/>
                </a:cubicBezTo>
                <a:cubicBezTo>
                  <a:pt x="11331285" y="5943587"/>
                  <a:pt x="11412480" y="5757579"/>
                  <a:pt x="11478719" y="5571571"/>
                </a:cubicBezTo>
                <a:cubicBezTo>
                  <a:pt x="11416641" y="5758929"/>
                  <a:pt x="11334883" y="5965066"/>
                  <a:pt x="11235357" y="6156247"/>
                </a:cubicBezTo>
                <a:cubicBezTo>
                  <a:pt x="11105016" y="6406694"/>
                  <a:pt x="10900228" y="6714158"/>
                  <a:pt x="10664851" y="6757117"/>
                </a:cubicBezTo>
                <a:cubicBezTo>
                  <a:pt x="10649894" y="6759817"/>
                  <a:pt x="10628302" y="6761616"/>
                  <a:pt x="10609746" y="6761616"/>
                </a:cubicBezTo>
                <a:cubicBezTo>
                  <a:pt x="10431722" y="6761616"/>
                  <a:pt x="10218724" y="6574483"/>
                  <a:pt x="10091758" y="6306493"/>
                </a:cubicBezTo>
                <a:cubicBezTo>
                  <a:pt x="9937239" y="5980136"/>
                  <a:pt x="9766414" y="5610820"/>
                  <a:pt x="9696914" y="5358124"/>
                </a:cubicBezTo>
                <a:cubicBezTo>
                  <a:pt x="9609870" y="5042001"/>
                  <a:pt x="9501797" y="4711932"/>
                  <a:pt x="9392823" y="4387488"/>
                </a:cubicBezTo>
                <a:cubicBezTo>
                  <a:pt x="9503259" y="4699112"/>
                  <a:pt x="9613581" y="5017597"/>
                  <a:pt x="9697363" y="5321912"/>
                </a:cubicBezTo>
                <a:close/>
                <a:moveTo>
                  <a:pt x="13309443" y="3461497"/>
                </a:moveTo>
                <a:cubicBezTo>
                  <a:pt x="13322938" y="3424611"/>
                  <a:pt x="13782110" y="3362196"/>
                  <a:pt x="13829905" y="3362196"/>
                </a:cubicBezTo>
                <a:cubicBezTo>
                  <a:pt x="13844413" y="3362196"/>
                  <a:pt x="13912562" y="3368269"/>
                  <a:pt x="13998819" y="3378390"/>
                </a:cubicBezTo>
                <a:cubicBezTo>
                  <a:pt x="14009277" y="3388961"/>
                  <a:pt x="14019624" y="3399195"/>
                  <a:pt x="14030082" y="3409092"/>
                </a:cubicBezTo>
                <a:cubicBezTo>
                  <a:pt x="13936066" y="3399757"/>
                  <a:pt x="13862518" y="3394359"/>
                  <a:pt x="13854196" y="3394359"/>
                </a:cubicBezTo>
                <a:cubicBezTo>
                  <a:pt x="13839576" y="3394359"/>
                  <a:pt x="13713059" y="3407067"/>
                  <a:pt x="13586881" y="3424386"/>
                </a:cubicBezTo>
                <a:cubicBezTo>
                  <a:pt x="13338795" y="3458461"/>
                  <a:pt x="13332047" y="3476905"/>
                  <a:pt x="13329911" y="3482977"/>
                </a:cubicBezTo>
                <a:cubicBezTo>
                  <a:pt x="13314728" y="3524475"/>
                  <a:pt x="13112302" y="3570470"/>
                  <a:pt x="12874339" y="3616579"/>
                </a:cubicBezTo>
                <a:cubicBezTo>
                  <a:pt x="13106117" y="3563048"/>
                  <a:pt x="13291112" y="3511654"/>
                  <a:pt x="13309443" y="3461497"/>
                </a:cubicBezTo>
                <a:close/>
                <a:moveTo>
                  <a:pt x="14008939" y="3379627"/>
                </a:moveTo>
                <a:cubicBezTo>
                  <a:pt x="14013663" y="3380189"/>
                  <a:pt x="14018499" y="3380752"/>
                  <a:pt x="14023447" y="3381426"/>
                </a:cubicBezTo>
                <a:cubicBezTo>
                  <a:pt x="14033906" y="3391885"/>
                  <a:pt x="14044252" y="3401894"/>
                  <a:pt x="14054598" y="3411678"/>
                </a:cubicBezTo>
                <a:cubicBezTo>
                  <a:pt x="14049874" y="3411228"/>
                  <a:pt x="14045152" y="3410666"/>
                  <a:pt x="14040428" y="3410216"/>
                </a:cubicBezTo>
                <a:cubicBezTo>
                  <a:pt x="14029970" y="3400319"/>
                  <a:pt x="14019511" y="3390086"/>
                  <a:pt x="14008939" y="3379627"/>
                </a:cubicBezTo>
                <a:close/>
                <a:moveTo>
                  <a:pt x="14033794" y="3382664"/>
                </a:moveTo>
                <a:cubicBezTo>
                  <a:pt x="14038516" y="3383226"/>
                  <a:pt x="14043240" y="3383900"/>
                  <a:pt x="14048076" y="3384463"/>
                </a:cubicBezTo>
                <a:cubicBezTo>
                  <a:pt x="14058421" y="3394696"/>
                  <a:pt x="14068768" y="3404593"/>
                  <a:pt x="14079115" y="3414265"/>
                </a:cubicBezTo>
                <a:cubicBezTo>
                  <a:pt x="14074391" y="3413815"/>
                  <a:pt x="14069667" y="3413253"/>
                  <a:pt x="14065058" y="3412803"/>
                </a:cubicBezTo>
                <a:cubicBezTo>
                  <a:pt x="14054598" y="3403019"/>
                  <a:pt x="14044252" y="3393010"/>
                  <a:pt x="14033794" y="3382664"/>
                </a:cubicBezTo>
                <a:close/>
                <a:moveTo>
                  <a:pt x="14059322" y="3385925"/>
                </a:moveTo>
                <a:cubicBezTo>
                  <a:pt x="14064044" y="3386487"/>
                  <a:pt x="14068768" y="3387162"/>
                  <a:pt x="14073603" y="3387724"/>
                </a:cubicBezTo>
                <a:cubicBezTo>
                  <a:pt x="14083837" y="3397621"/>
                  <a:pt x="14094184" y="3407404"/>
                  <a:pt x="14104530" y="3416964"/>
                </a:cubicBezTo>
                <a:cubicBezTo>
                  <a:pt x="14099920" y="3416401"/>
                  <a:pt x="14095308" y="3415951"/>
                  <a:pt x="14090697" y="3415389"/>
                </a:cubicBezTo>
                <a:cubicBezTo>
                  <a:pt x="14080127" y="3405830"/>
                  <a:pt x="14069667" y="3395934"/>
                  <a:pt x="14059322" y="3385925"/>
                </a:cubicBezTo>
                <a:close/>
                <a:moveTo>
                  <a:pt x="14084175" y="3389186"/>
                </a:moveTo>
                <a:cubicBezTo>
                  <a:pt x="14088899" y="3389861"/>
                  <a:pt x="14093621" y="3390423"/>
                  <a:pt x="14098345" y="3391098"/>
                </a:cubicBezTo>
                <a:cubicBezTo>
                  <a:pt x="14108467" y="3400882"/>
                  <a:pt x="14118812" y="3410441"/>
                  <a:pt x="14129159" y="3419888"/>
                </a:cubicBezTo>
                <a:cubicBezTo>
                  <a:pt x="14124548" y="3419325"/>
                  <a:pt x="14119938" y="3418876"/>
                  <a:pt x="14115439" y="3418313"/>
                </a:cubicBezTo>
                <a:cubicBezTo>
                  <a:pt x="14104980" y="3408754"/>
                  <a:pt x="14094522" y="3398970"/>
                  <a:pt x="14084175" y="3389186"/>
                </a:cubicBezTo>
                <a:close/>
                <a:moveTo>
                  <a:pt x="14109141" y="3392560"/>
                </a:moveTo>
                <a:cubicBezTo>
                  <a:pt x="14113865" y="3393235"/>
                  <a:pt x="14118476" y="3393910"/>
                  <a:pt x="14123198" y="3394472"/>
                </a:cubicBezTo>
                <a:cubicBezTo>
                  <a:pt x="14133320" y="3404031"/>
                  <a:pt x="14143554" y="3413477"/>
                  <a:pt x="14153787" y="3422699"/>
                </a:cubicBezTo>
                <a:cubicBezTo>
                  <a:pt x="14149289" y="3422137"/>
                  <a:pt x="14144791" y="3421574"/>
                  <a:pt x="14140292" y="3421124"/>
                </a:cubicBezTo>
                <a:cubicBezTo>
                  <a:pt x="14129833" y="3411791"/>
                  <a:pt x="14119487" y="3402231"/>
                  <a:pt x="14109141" y="3392560"/>
                </a:cubicBezTo>
                <a:close/>
                <a:moveTo>
                  <a:pt x="14134106" y="3396046"/>
                </a:moveTo>
                <a:cubicBezTo>
                  <a:pt x="14138718" y="3396721"/>
                  <a:pt x="14143441" y="3397396"/>
                  <a:pt x="14148053" y="3398070"/>
                </a:cubicBezTo>
                <a:cubicBezTo>
                  <a:pt x="14158173" y="3407404"/>
                  <a:pt x="14168294" y="3416739"/>
                  <a:pt x="14178529" y="3425735"/>
                </a:cubicBezTo>
                <a:cubicBezTo>
                  <a:pt x="14174030" y="3425173"/>
                  <a:pt x="14169644" y="3424611"/>
                  <a:pt x="14165145" y="3424049"/>
                </a:cubicBezTo>
                <a:cubicBezTo>
                  <a:pt x="14154800" y="3414827"/>
                  <a:pt x="14144453" y="3405605"/>
                  <a:pt x="14134106" y="3396046"/>
                </a:cubicBezTo>
                <a:close/>
                <a:moveTo>
                  <a:pt x="14188874" y="3434620"/>
                </a:moveTo>
                <a:cubicBezTo>
                  <a:pt x="14199784" y="3444066"/>
                  <a:pt x="14210917" y="3453400"/>
                  <a:pt x="14222050" y="3462510"/>
                </a:cubicBezTo>
                <a:cubicBezTo>
                  <a:pt x="14217777" y="3462060"/>
                  <a:pt x="14213391" y="3461610"/>
                  <a:pt x="14209117" y="3461160"/>
                </a:cubicBezTo>
                <a:cubicBezTo>
                  <a:pt x="14197759" y="3451939"/>
                  <a:pt x="14186513" y="3442604"/>
                  <a:pt x="14175379" y="3432933"/>
                </a:cubicBezTo>
                <a:cubicBezTo>
                  <a:pt x="14179878" y="3433495"/>
                  <a:pt x="14184377" y="3434057"/>
                  <a:pt x="14188874" y="3434620"/>
                </a:cubicBezTo>
                <a:close/>
                <a:moveTo>
                  <a:pt x="14233071" y="3471394"/>
                </a:moveTo>
                <a:cubicBezTo>
                  <a:pt x="14244767" y="3480728"/>
                  <a:pt x="14256575" y="3489725"/>
                  <a:pt x="14268496" y="3498497"/>
                </a:cubicBezTo>
                <a:cubicBezTo>
                  <a:pt x="14264448" y="3498159"/>
                  <a:pt x="14260399" y="3497822"/>
                  <a:pt x="14256462" y="3497484"/>
                </a:cubicBezTo>
                <a:cubicBezTo>
                  <a:pt x="14244317" y="3488600"/>
                  <a:pt x="14232284" y="3479491"/>
                  <a:pt x="14220251" y="3469932"/>
                </a:cubicBezTo>
                <a:cubicBezTo>
                  <a:pt x="14224524" y="3470494"/>
                  <a:pt x="14228798" y="3470944"/>
                  <a:pt x="14233071" y="3471394"/>
                </a:cubicBezTo>
                <a:close/>
                <a:moveTo>
                  <a:pt x="14280529" y="3507381"/>
                </a:moveTo>
                <a:cubicBezTo>
                  <a:pt x="14293462" y="3516715"/>
                  <a:pt x="14306507" y="3525599"/>
                  <a:pt x="14319553" y="3534146"/>
                </a:cubicBezTo>
                <a:cubicBezTo>
                  <a:pt x="14316066" y="3533921"/>
                  <a:pt x="14312579" y="3533696"/>
                  <a:pt x="14309094" y="3533472"/>
                </a:cubicBezTo>
                <a:cubicBezTo>
                  <a:pt x="14295599" y="3524925"/>
                  <a:pt x="14282103" y="3515815"/>
                  <a:pt x="14268721" y="3506369"/>
                </a:cubicBezTo>
                <a:cubicBezTo>
                  <a:pt x="14272657" y="3506706"/>
                  <a:pt x="14276593" y="3507044"/>
                  <a:pt x="14280529" y="3507381"/>
                </a:cubicBezTo>
                <a:close/>
                <a:moveTo>
                  <a:pt x="14333048" y="3542693"/>
                </a:moveTo>
                <a:cubicBezTo>
                  <a:pt x="14347779" y="3551915"/>
                  <a:pt x="14362624" y="3560687"/>
                  <a:pt x="14377581" y="3568784"/>
                </a:cubicBezTo>
                <a:cubicBezTo>
                  <a:pt x="14374882" y="3568671"/>
                  <a:pt x="14372183" y="3568559"/>
                  <a:pt x="14369484" y="3568334"/>
                </a:cubicBezTo>
                <a:cubicBezTo>
                  <a:pt x="14353740" y="3560124"/>
                  <a:pt x="14338108" y="3551353"/>
                  <a:pt x="14322588" y="3541906"/>
                </a:cubicBezTo>
                <a:cubicBezTo>
                  <a:pt x="14326188" y="3542243"/>
                  <a:pt x="14329673" y="3542468"/>
                  <a:pt x="14333048" y="3542693"/>
                </a:cubicBezTo>
                <a:close/>
                <a:moveTo>
                  <a:pt x="14347892" y="3543705"/>
                </a:moveTo>
                <a:cubicBezTo>
                  <a:pt x="14351378" y="3543930"/>
                  <a:pt x="14354751" y="3544268"/>
                  <a:pt x="14358238" y="3544492"/>
                </a:cubicBezTo>
                <a:cubicBezTo>
                  <a:pt x="14372859" y="3553489"/>
                  <a:pt x="14387477" y="3562149"/>
                  <a:pt x="14402210" y="3570021"/>
                </a:cubicBezTo>
                <a:cubicBezTo>
                  <a:pt x="14399624" y="3569908"/>
                  <a:pt x="14396924" y="3569796"/>
                  <a:pt x="14394225" y="3569571"/>
                </a:cubicBezTo>
                <a:cubicBezTo>
                  <a:pt x="14378705" y="3561699"/>
                  <a:pt x="14363298" y="3553039"/>
                  <a:pt x="14347892" y="3543705"/>
                </a:cubicBezTo>
                <a:close/>
                <a:moveTo>
                  <a:pt x="14373307" y="3545730"/>
                </a:moveTo>
                <a:cubicBezTo>
                  <a:pt x="14376794" y="3545954"/>
                  <a:pt x="14380167" y="3546292"/>
                  <a:pt x="14383542" y="3546517"/>
                </a:cubicBezTo>
                <a:cubicBezTo>
                  <a:pt x="14397937" y="3555401"/>
                  <a:pt x="14412443" y="3563723"/>
                  <a:pt x="14426951" y="3571483"/>
                </a:cubicBezTo>
                <a:cubicBezTo>
                  <a:pt x="14424364" y="3571370"/>
                  <a:pt x="14421778" y="3571145"/>
                  <a:pt x="14419079" y="3571033"/>
                </a:cubicBezTo>
                <a:cubicBezTo>
                  <a:pt x="14403785" y="3563161"/>
                  <a:pt x="14388489" y="3554726"/>
                  <a:pt x="14373307" y="3545730"/>
                </a:cubicBezTo>
                <a:close/>
                <a:moveTo>
                  <a:pt x="14398949" y="3547754"/>
                </a:moveTo>
                <a:cubicBezTo>
                  <a:pt x="14402323" y="3548091"/>
                  <a:pt x="14405696" y="3548316"/>
                  <a:pt x="14409070" y="3548653"/>
                </a:cubicBezTo>
                <a:cubicBezTo>
                  <a:pt x="14423353" y="3557313"/>
                  <a:pt x="14437635" y="3565410"/>
                  <a:pt x="14451916" y="3572945"/>
                </a:cubicBezTo>
                <a:cubicBezTo>
                  <a:pt x="14449443" y="3572832"/>
                  <a:pt x="14446856" y="3572607"/>
                  <a:pt x="14444157" y="3572495"/>
                </a:cubicBezTo>
                <a:cubicBezTo>
                  <a:pt x="14429088" y="3564847"/>
                  <a:pt x="14414018" y="3556638"/>
                  <a:pt x="14398949" y="3547754"/>
                </a:cubicBezTo>
                <a:close/>
                <a:moveTo>
                  <a:pt x="14424927" y="3550003"/>
                </a:moveTo>
                <a:cubicBezTo>
                  <a:pt x="14428300" y="3550340"/>
                  <a:pt x="14431675" y="3550678"/>
                  <a:pt x="14434935" y="3550903"/>
                </a:cubicBezTo>
                <a:cubicBezTo>
                  <a:pt x="14448992" y="3559225"/>
                  <a:pt x="14463162" y="3567209"/>
                  <a:pt x="14477220" y="3574519"/>
                </a:cubicBezTo>
                <a:cubicBezTo>
                  <a:pt x="14474746" y="3574294"/>
                  <a:pt x="14472160" y="3574182"/>
                  <a:pt x="14469573" y="3573957"/>
                </a:cubicBezTo>
                <a:cubicBezTo>
                  <a:pt x="14454728" y="3566647"/>
                  <a:pt x="14439771" y="3558662"/>
                  <a:pt x="14424927" y="3550003"/>
                </a:cubicBezTo>
                <a:close/>
                <a:moveTo>
                  <a:pt x="14451467" y="3552589"/>
                </a:moveTo>
                <a:cubicBezTo>
                  <a:pt x="14454840" y="3552927"/>
                  <a:pt x="14458215" y="3553264"/>
                  <a:pt x="14461477" y="3553602"/>
                </a:cubicBezTo>
                <a:cubicBezTo>
                  <a:pt x="14475421" y="3561699"/>
                  <a:pt x="14489254" y="3569458"/>
                  <a:pt x="14503198" y="3576543"/>
                </a:cubicBezTo>
                <a:cubicBezTo>
                  <a:pt x="14500725" y="3576319"/>
                  <a:pt x="14498250" y="3576093"/>
                  <a:pt x="14495663" y="3575981"/>
                </a:cubicBezTo>
                <a:cubicBezTo>
                  <a:pt x="14480932" y="3568671"/>
                  <a:pt x="14466199" y="3560912"/>
                  <a:pt x="14451467" y="3552589"/>
                </a:cubicBezTo>
                <a:close/>
                <a:moveTo>
                  <a:pt x="14478794" y="3555514"/>
                </a:moveTo>
                <a:cubicBezTo>
                  <a:pt x="14482281" y="3555963"/>
                  <a:pt x="14485767" y="3556301"/>
                  <a:pt x="14489029" y="3556750"/>
                </a:cubicBezTo>
                <a:cubicBezTo>
                  <a:pt x="14503311" y="3564847"/>
                  <a:pt x="14517143" y="3572270"/>
                  <a:pt x="14530638" y="3579017"/>
                </a:cubicBezTo>
                <a:cubicBezTo>
                  <a:pt x="14528052" y="3578793"/>
                  <a:pt x="14525240" y="3578455"/>
                  <a:pt x="14522429" y="3578230"/>
                </a:cubicBezTo>
                <a:cubicBezTo>
                  <a:pt x="14507922" y="3571258"/>
                  <a:pt x="14493302" y="3563611"/>
                  <a:pt x="14478794" y="3555514"/>
                </a:cubicBezTo>
                <a:close/>
                <a:moveTo>
                  <a:pt x="14507810" y="3559337"/>
                </a:moveTo>
                <a:cubicBezTo>
                  <a:pt x="14511633" y="3559899"/>
                  <a:pt x="14515231" y="3560462"/>
                  <a:pt x="14518605" y="3561136"/>
                </a:cubicBezTo>
                <a:cubicBezTo>
                  <a:pt x="14533226" y="3569234"/>
                  <a:pt x="14547283" y="3576543"/>
                  <a:pt x="14560890" y="3583178"/>
                </a:cubicBezTo>
                <a:cubicBezTo>
                  <a:pt x="14558416" y="3582728"/>
                  <a:pt x="14555380" y="3582166"/>
                  <a:pt x="14551668" y="3581604"/>
                </a:cubicBezTo>
                <a:cubicBezTo>
                  <a:pt x="14537161" y="3574744"/>
                  <a:pt x="14522541" y="3567322"/>
                  <a:pt x="14507810" y="3559337"/>
                </a:cubicBezTo>
                <a:close/>
                <a:moveTo>
                  <a:pt x="14587205" y="3595324"/>
                </a:moveTo>
                <a:cubicBezTo>
                  <a:pt x="14599913" y="3600947"/>
                  <a:pt x="14612171" y="3605895"/>
                  <a:pt x="14623980" y="3610169"/>
                </a:cubicBezTo>
                <a:cubicBezTo>
                  <a:pt x="14610260" y="3605783"/>
                  <a:pt x="14596539" y="3600722"/>
                  <a:pt x="14582707" y="3595099"/>
                </a:cubicBezTo>
                <a:cubicBezTo>
                  <a:pt x="14584056" y="3595212"/>
                  <a:pt x="14585518" y="3595212"/>
                  <a:pt x="14587205" y="3595324"/>
                </a:cubicBezTo>
                <a:close/>
                <a:moveTo>
                  <a:pt x="14612058" y="3596561"/>
                </a:moveTo>
                <a:cubicBezTo>
                  <a:pt x="14624092" y="3601734"/>
                  <a:pt x="14635676" y="3606345"/>
                  <a:pt x="14646922" y="3610506"/>
                </a:cubicBezTo>
                <a:cubicBezTo>
                  <a:pt x="14633989" y="3606345"/>
                  <a:pt x="14620943" y="3601622"/>
                  <a:pt x="14607897" y="3596336"/>
                </a:cubicBezTo>
                <a:cubicBezTo>
                  <a:pt x="14609136" y="3596449"/>
                  <a:pt x="14610596" y="3596449"/>
                  <a:pt x="14612058" y="3596561"/>
                </a:cubicBezTo>
                <a:close/>
                <a:moveTo>
                  <a:pt x="14636800" y="3597798"/>
                </a:moveTo>
                <a:cubicBezTo>
                  <a:pt x="14648159" y="3602634"/>
                  <a:pt x="14658954" y="3606907"/>
                  <a:pt x="14669526" y="3610731"/>
                </a:cubicBezTo>
                <a:cubicBezTo>
                  <a:pt x="14657380" y="3606795"/>
                  <a:pt x="14645235" y="3602409"/>
                  <a:pt x="14632864" y="3597573"/>
                </a:cubicBezTo>
                <a:cubicBezTo>
                  <a:pt x="14634214" y="3597573"/>
                  <a:pt x="14635563" y="3597686"/>
                  <a:pt x="14636800" y="3597798"/>
                </a:cubicBezTo>
                <a:close/>
                <a:moveTo>
                  <a:pt x="14661653" y="3598923"/>
                </a:moveTo>
                <a:cubicBezTo>
                  <a:pt x="14672225" y="3603309"/>
                  <a:pt x="14682345" y="3607245"/>
                  <a:pt x="14692129" y="3610843"/>
                </a:cubicBezTo>
                <a:cubicBezTo>
                  <a:pt x="14680883" y="3607245"/>
                  <a:pt x="14669526" y="3603196"/>
                  <a:pt x="14658168" y="3598698"/>
                </a:cubicBezTo>
                <a:cubicBezTo>
                  <a:pt x="14659292" y="3598810"/>
                  <a:pt x="14660529" y="3598923"/>
                  <a:pt x="14661653" y="3598923"/>
                </a:cubicBezTo>
                <a:close/>
                <a:moveTo>
                  <a:pt x="14686506" y="3600160"/>
                </a:moveTo>
                <a:cubicBezTo>
                  <a:pt x="14696966" y="3604433"/>
                  <a:pt x="14706975" y="3608369"/>
                  <a:pt x="14716646" y="3611856"/>
                </a:cubicBezTo>
                <a:cubicBezTo>
                  <a:pt x="14705625" y="3608369"/>
                  <a:pt x="14694379" y="3604321"/>
                  <a:pt x="14683133" y="3600047"/>
                </a:cubicBezTo>
                <a:cubicBezTo>
                  <a:pt x="14684258" y="3600047"/>
                  <a:pt x="14685382" y="3600160"/>
                  <a:pt x="14686506" y="3600160"/>
                </a:cubicBezTo>
                <a:close/>
                <a:moveTo>
                  <a:pt x="14711361" y="3601397"/>
                </a:moveTo>
                <a:cubicBezTo>
                  <a:pt x="14720357" y="3605108"/>
                  <a:pt x="14729016" y="3608369"/>
                  <a:pt x="14737451" y="3611406"/>
                </a:cubicBezTo>
                <a:cubicBezTo>
                  <a:pt x="14727892" y="3608369"/>
                  <a:pt x="14718221" y="3604996"/>
                  <a:pt x="14708437" y="3601285"/>
                </a:cubicBezTo>
                <a:cubicBezTo>
                  <a:pt x="14709336" y="3601285"/>
                  <a:pt x="14710349" y="3601397"/>
                  <a:pt x="14711361" y="3601397"/>
                </a:cubicBezTo>
                <a:close/>
                <a:moveTo>
                  <a:pt x="14735764" y="3602634"/>
                </a:moveTo>
                <a:cubicBezTo>
                  <a:pt x="14741386" y="3604883"/>
                  <a:pt x="14747009" y="3607132"/>
                  <a:pt x="14752521" y="3609156"/>
                </a:cubicBezTo>
                <a:cubicBezTo>
                  <a:pt x="14746223" y="3607020"/>
                  <a:pt x="14739924" y="3604883"/>
                  <a:pt x="14733627" y="3602521"/>
                </a:cubicBezTo>
                <a:cubicBezTo>
                  <a:pt x="14734414" y="3602521"/>
                  <a:pt x="14735089" y="3602521"/>
                  <a:pt x="14735764" y="3602634"/>
                </a:cubicBezTo>
                <a:close/>
                <a:moveTo>
                  <a:pt x="14760618" y="3603871"/>
                </a:moveTo>
                <a:cubicBezTo>
                  <a:pt x="14764891" y="3605558"/>
                  <a:pt x="14769278" y="3607357"/>
                  <a:pt x="14773551" y="3608932"/>
                </a:cubicBezTo>
                <a:cubicBezTo>
                  <a:pt x="14768715" y="3607357"/>
                  <a:pt x="14763878" y="3605558"/>
                  <a:pt x="14758931" y="3603759"/>
                </a:cubicBezTo>
                <a:cubicBezTo>
                  <a:pt x="14759494" y="3603759"/>
                  <a:pt x="14760055" y="3603759"/>
                  <a:pt x="14760618" y="3603871"/>
                </a:cubicBezTo>
                <a:close/>
                <a:moveTo>
                  <a:pt x="14785471" y="3604996"/>
                </a:moveTo>
                <a:cubicBezTo>
                  <a:pt x="14788958" y="3606345"/>
                  <a:pt x="14792556" y="3607807"/>
                  <a:pt x="14795930" y="3609044"/>
                </a:cubicBezTo>
                <a:cubicBezTo>
                  <a:pt x="14792106" y="3607694"/>
                  <a:pt x="14788170" y="3606345"/>
                  <a:pt x="14784234" y="3604883"/>
                </a:cubicBezTo>
                <a:cubicBezTo>
                  <a:pt x="14784684" y="3604996"/>
                  <a:pt x="14785133" y="3604996"/>
                  <a:pt x="14785471" y="3604996"/>
                </a:cubicBezTo>
                <a:close/>
                <a:moveTo>
                  <a:pt x="14810324" y="3606233"/>
                </a:moveTo>
                <a:cubicBezTo>
                  <a:pt x="14812799" y="3607245"/>
                  <a:pt x="14815386" y="3608144"/>
                  <a:pt x="14817859" y="3609044"/>
                </a:cubicBezTo>
                <a:cubicBezTo>
                  <a:pt x="14815160" y="3608144"/>
                  <a:pt x="14812349" y="3607132"/>
                  <a:pt x="14809650" y="3606120"/>
                </a:cubicBezTo>
                <a:cubicBezTo>
                  <a:pt x="14809875" y="3606233"/>
                  <a:pt x="14810100" y="3606233"/>
                  <a:pt x="14810324" y="3606233"/>
                </a:cubicBezTo>
                <a:close/>
                <a:moveTo>
                  <a:pt x="14835178" y="3607470"/>
                </a:moveTo>
                <a:cubicBezTo>
                  <a:pt x="14835853" y="3607694"/>
                  <a:pt x="14836415" y="3607920"/>
                  <a:pt x="14837089" y="3608144"/>
                </a:cubicBezTo>
                <a:cubicBezTo>
                  <a:pt x="14836415" y="3607920"/>
                  <a:pt x="14835627" y="3607694"/>
                  <a:pt x="14834953" y="3607357"/>
                </a:cubicBezTo>
                <a:cubicBezTo>
                  <a:pt x="14835066" y="3607470"/>
                  <a:pt x="14835178" y="3607470"/>
                  <a:pt x="14835178" y="3607470"/>
                </a:cubicBezTo>
                <a:close/>
                <a:moveTo>
                  <a:pt x="13891307" y="2919331"/>
                </a:moveTo>
                <a:cubicBezTo>
                  <a:pt x="13890295" y="2918206"/>
                  <a:pt x="13889396" y="2917420"/>
                  <a:pt x="13888946" y="2916857"/>
                </a:cubicBezTo>
                <a:cubicBezTo>
                  <a:pt x="13887709" y="2913596"/>
                  <a:pt x="13886472" y="2910335"/>
                  <a:pt x="13885123" y="2907073"/>
                </a:cubicBezTo>
                <a:cubicBezTo>
                  <a:pt x="13888833" y="2909547"/>
                  <a:pt x="13892544" y="2912021"/>
                  <a:pt x="13896144" y="2914495"/>
                </a:cubicBezTo>
                <a:cubicBezTo>
                  <a:pt x="13897831" y="2918094"/>
                  <a:pt x="13899404" y="2921580"/>
                  <a:pt x="13900979" y="2925179"/>
                </a:cubicBezTo>
                <a:cubicBezTo>
                  <a:pt x="13897718" y="2923267"/>
                  <a:pt x="13894569" y="2921243"/>
                  <a:pt x="13891307" y="2919331"/>
                </a:cubicBezTo>
                <a:close/>
                <a:moveTo>
                  <a:pt x="13880962" y="2910559"/>
                </a:moveTo>
                <a:cubicBezTo>
                  <a:pt x="13873539" y="2902687"/>
                  <a:pt x="13868703" y="2897289"/>
                  <a:pt x="13866342" y="2894815"/>
                </a:cubicBezTo>
                <a:cubicBezTo>
                  <a:pt x="13870052" y="2897177"/>
                  <a:pt x="13873652" y="2899538"/>
                  <a:pt x="13877250" y="2901900"/>
                </a:cubicBezTo>
                <a:cubicBezTo>
                  <a:pt x="13878599" y="2904824"/>
                  <a:pt x="13879836" y="2907748"/>
                  <a:pt x="13880962" y="2910559"/>
                </a:cubicBezTo>
                <a:close/>
                <a:moveTo>
                  <a:pt x="13844413" y="2873560"/>
                </a:moveTo>
                <a:cubicBezTo>
                  <a:pt x="13843174" y="2872211"/>
                  <a:pt x="13842275" y="2871199"/>
                  <a:pt x="13841825" y="2870636"/>
                </a:cubicBezTo>
                <a:cubicBezTo>
                  <a:pt x="13840363" y="2866588"/>
                  <a:pt x="13838677" y="2862652"/>
                  <a:pt x="13837102" y="2858716"/>
                </a:cubicBezTo>
                <a:cubicBezTo>
                  <a:pt x="13840813" y="2861190"/>
                  <a:pt x="13844524" y="2863664"/>
                  <a:pt x="13848236" y="2866138"/>
                </a:cubicBezTo>
                <a:cubicBezTo>
                  <a:pt x="13850259" y="2870636"/>
                  <a:pt x="13852172" y="2875022"/>
                  <a:pt x="13854084" y="2879520"/>
                </a:cubicBezTo>
                <a:cubicBezTo>
                  <a:pt x="13850822" y="2877609"/>
                  <a:pt x="13847560" y="2875584"/>
                  <a:pt x="13844413" y="2873560"/>
                </a:cubicBezTo>
                <a:close/>
                <a:moveTo>
                  <a:pt x="13834852" y="2867150"/>
                </a:moveTo>
                <a:cubicBezTo>
                  <a:pt x="13825406" y="2856241"/>
                  <a:pt x="13819671" y="2849381"/>
                  <a:pt x="13818096" y="2847470"/>
                </a:cubicBezTo>
                <a:cubicBezTo>
                  <a:pt x="13817871" y="2846907"/>
                  <a:pt x="13817647" y="2846458"/>
                  <a:pt x="13817535" y="2845895"/>
                </a:cubicBezTo>
                <a:cubicBezTo>
                  <a:pt x="13821470" y="2848369"/>
                  <a:pt x="13825294" y="2850843"/>
                  <a:pt x="13829342" y="2853430"/>
                </a:cubicBezTo>
                <a:cubicBezTo>
                  <a:pt x="13831254" y="2858153"/>
                  <a:pt x="13833054" y="2862652"/>
                  <a:pt x="13834852" y="2867150"/>
                </a:cubicBezTo>
                <a:close/>
                <a:moveTo>
                  <a:pt x="13813261" y="2834987"/>
                </a:moveTo>
                <a:cubicBezTo>
                  <a:pt x="13811686" y="2831163"/>
                  <a:pt x="13810112" y="2827340"/>
                  <a:pt x="13808537" y="2823516"/>
                </a:cubicBezTo>
                <a:cubicBezTo>
                  <a:pt x="13812135" y="2825990"/>
                  <a:pt x="13815735" y="2828464"/>
                  <a:pt x="13819333" y="2831051"/>
                </a:cubicBezTo>
                <a:cubicBezTo>
                  <a:pt x="13821020" y="2834649"/>
                  <a:pt x="13822707" y="2838248"/>
                  <a:pt x="13824282" y="2841959"/>
                </a:cubicBezTo>
                <a:cubicBezTo>
                  <a:pt x="13820570" y="2839598"/>
                  <a:pt x="13816859" y="2837236"/>
                  <a:pt x="13813261" y="2834987"/>
                </a:cubicBezTo>
                <a:close/>
                <a:moveTo>
                  <a:pt x="13803027" y="2810808"/>
                </a:moveTo>
                <a:cubicBezTo>
                  <a:pt x="13801340" y="2807097"/>
                  <a:pt x="13799653" y="2803273"/>
                  <a:pt x="13797854" y="2799562"/>
                </a:cubicBezTo>
                <a:cubicBezTo>
                  <a:pt x="13801002" y="2801924"/>
                  <a:pt x="13804151" y="2804285"/>
                  <a:pt x="13807300" y="2806647"/>
                </a:cubicBezTo>
                <a:cubicBezTo>
                  <a:pt x="13809213" y="2810246"/>
                  <a:pt x="13811011" y="2813844"/>
                  <a:pt x="13812811" y="2817555"/>
                </a:cubicBezTo>
                <a:cubicBezTo>
                  <a:pt x="13809436" y="2815306"/>
                  <a:pt x="13806289" y="2813057"/>
                  <a:pt x="13803027" y="2810808"/>
                </a:cubicBezTo>
                <a:close/>
                <a:moveTo>
                  <a:pt x="13794705" y="2805297"/>
                </a:moveTo>
                <a:cubicBezTo>
                  <a:pt x="13791106" y="2802936"/>
                  <a:pt x="13787620" y="2800574"/>
                  <a:pt x="13784133" y="2798325"/>
                </a:cubicBezTo>
                <a:cubicBezTo>
                  <a:pt x="13782335" y="2794051"/>
                  <a:pt x="13780422" y="2789778"/>
                  <a:pt x="13778623" y="2785505"/>
                </a:cubicBezTo>
                <a:cubicBezTo>
                  <a:pt x="13782110" y="2787979"/>
                  <a:pt x="13785483" y="2790453"/>
                  <a:pt x="13788970" y="2792927"/>
                </a:cubicBezTo>
                <a:cubicBezTo>
                  <a:pt x="13790769" y="2797088"/>
                  <a:pt x="13792793" y="2801136"/>
                  <a:pt x="13794705" y="2805297"/>
                </a:cubicBezTo>
                <a:close/>
                <a:moveTo>
                  <a:pt x="13773225" y="2773921"/>
                </a:moveTo>
                <a:cubicBezTo>
                  <a:pt x="13771425" y="2770210"/>
                  <a:pt x="13769739" y="2766387"/>
                  <a:pt x="13767940" y="2762675"/>
                </a:cubicBezTo>
                <a:cubicBezTo>
                  <a:pt x="13770976" y="2765037"/>
                  <a:pt x="13774125" y="2767399"/>
                  <a:pt x="13777161" y="2769873"/>
                </a:cubicBezTo>
                <a:cubicBezTo>
                  <a:pt x="13779073" y="2773471"/>
                  <a:pt x="13780985" y="2777070"/>
                  <a:pt x="13782784" y="2780669"/>
                </a:cubicBezTo>
                <a:cubicBezTo>
                  <a:pt x="13779636" y="2778420"/>
                  <a:pt x="13776374" y="2776170"/>
                  <a:pt x="13773225" y="2773921"/>
                </a:cubicBezTo>
                <a:close/>
                <a:moveTo>
                  <a:pt x="13764453" y="2767848"/>
                </a:moveTo>
                <a:cubicBezTo>
                  <a:pt x="13761192" y="2765599"/>
                  <a:pt x="13757818" y="2763350"/>
                  <a:pt x="13754445" y="2761101"/>
                </a:cubicBezTo>
                <a:cubicBezTo>
                  <a:pt x="13752645" y="2756827"/>
                  <a:pt x="13750733" y="2752667"/>
                  <a:pt x="13748822" y="2748505"/>
                </a:cubicBezTo>
                <a:cubicBezTo>
                  <a:pt x="13751970" y="2750867"/>
                  <a:pt x="13755119" y="2753116"/>
                  <a:pt x="13758381" y="2755590"/>
                </a:cubicBezTo>
                <a:cubicBezTo>
                  <a:pt x="13760404" y="2759639"/>
                  <a:pt x="13762429" y="2763800"/>
                  <a:pt x="13764453" y="2767848"/>
                </a:cubicBezTo>
                <a:close/>
                <a:moveTo>
                  <a:pt x="13742861" y="2735798"/>
                </a:moveTo>
                <a:cubicBezTo>
                  <a:pt x="13741399" y="2732649"/>
                  <a:pt x="13739825" y="2729500"/>
                  <a:pt x="13738363" y="2726351"/>
                </a:cubicBezTo>
                <a:cubicBezTo>
                  <a:pt x="13741062" y="2728488"/>
                  <a:pt x="13743873" y="2730737"/>
                  <a:pt x="13746572" y="2732874"/>
                </a:cubicBezTo>
                <a:cubicBezTo>
                  <a:pt x="13748259" y="2735910"/>
                  <a:pt x="13749834" y="2738946"/>
                  <a:pt x="13751408" y="2741983"/>
                </a:cubicBezTo>
                <a:cubicBezTo>
                  <a:pt x="13748597" y="2739959"/>
                  <a:pt x="13745673" y="2737822"/>
                  <a:pt x="13742861" y="2735798"/>
                </a:cubicBezTo>
                <a:close/>
                <a:moveTo>
                  <a:pt x="13733864" y="2729387"/>
                </a:moveTo>
                <a:cubicBezTo>
                  <a:pt x="13730602" y="2727026"/>
                  <a:pt x="13727342" y="2724777"/>
                  <a:pt x="13724080" y="2722527"/>
                </a:cubicBezTo>
                <a:cubicBezTo>
                  <a:pt x="13722393" y="2718816"/>
                  <a:pt x="13720595" y="2714993"/>
                  <a:pt x="13718795" y="2711281"/>
                </a:cubicBezTo>
                <a:cubicBezTo>
                  <a:pt x="13722057" y="2713756"/>
                  <a:pt x="13725205" y="2716230"/>
                  <a:pt x="13728466" y="2718704"/>
                </a:cubicBezTo>
                <a:cubicBezTo>
                  <a:pt x="13730379" y="2722303"/>
                  <a:pt x="13732064" y="2725789"/>
                  <a:pt x="13733864" y="2729387"/>
                </a:cubicBezTo>
                <a:close/>
                <a:moveTo>
                  <a:pt x="13712160" y="2697337"/>
                </a:moveTo>
                <a:cubicBezTo>
                  <a:pt x="13710473" y="2693738"/>
                  <a:pt x="13708673" y="2690252"/>
                  <a:pt x="13706874" y="2686653"/>
                </a:cubicBezTo>
                <a:cubicBezTo>
                  <a:pt x="13709685" y="2688902"/>
                  <a:pt x="13712497" y="2691151"/>
                  <a:pt x="13715196" y="2693513"/>
                </a:cubicBezTo>
                <a:cubicBezTo>
                  <a:pt x="13717108" y="2696887"/>
                  <a:pt x="13718908" y="2700373"/>
                  <a:pt x="13720707" y="2703747"/>
                </a:cubicBezTo>
                <a:cubicBezTo>
                  <a:pt x="13717896" y="2701610"/>
                  <a:pt x="13714972" y="2699361"/>
                  <a:pt x="13712160" y="2697337"/>
                </a:cubicBezTo>
                <a:close/>
                <a:moveTo>
                  <a:pt x="13702600" y="2690364"/>
                </a:moveTo>
                <a:cubicBezTo>
                  <a:pt x="13699565" y="2688115"/>
                  <a:pt x="13696528" y="2685978"/>
                  <a:pt x="13693492" y="2683841"/>
                </a:cubicBezTo>
                <a:cubicBezTo>
                  <a:pt x="13691579" y="2679793"/>
                  <a:pt x="13689668" y="2675632"/>
                  <a:pt x="13687644" y="2671583"/>
                </a:cubicBezTo>
                <a:cubicBezTo>
                  <a:pt x="13690568" y="2673832"/>
                  <a:pt x="13693492" y="2676194"/>
                  <a:pt x="13696416" y="2678443"/>
                </a:cubicBezTo>
                <a:cubicBezTo>
                  <a:pt x="13698552" y="2682379"/>
                  <a:pt x="13700689" y="2686428"/>
                  <a:pt x="13702600" y="2690364"/>
                </a:cubicBezTo>
                <a:close/>
                <a:moveTo>
                  <a:pt x="13681347" y="2658651"/>
                </a:moveTo>
                <a:cubicBezTo>
                  <a:pt x="13679547" y="2655164"/>
                  <a:pt x="13677747" y="2651566"/>
                  <a:pt x="13675947" y="2648079"/>
                </a:cubicBezTo>
                <a:cubicBezTo>
                  <a:pt x="13678535" y="2650216"/>
                  <a:pt x="13681009" y="2652353"/>
                  <a:pt x="13683595" y="2654489"/>
                </a:cubicBezTo>
                <a:cubicBezTo>
                  <a:pt x="13685508" y="2657863"/>
                  <a:pt x="13687306" y="2661349"/>
                  <a:pt x="13689218" y="2664723"/>
                </a:cubicBezTo>
                <a:cubicBezTo>
                  <a:pt x="13686519" y="2662587"/>
                  <a:pt x="13683933" y="2660562"/>
                  <a:pt x="13681347" y="2658651"/>
                </a:cubicBezTo>
                <a:close/>
                <a:moveTo>
                  <a:pt x="13656830" y="2623563"/>
                </a:moveTo>
                <a:cubicBezTo>
                  <a:pt x="13654356" y="2621651"/>
                  <a:pt x="13651994" y="2619740"/>
                  <a:pt x="13649520" y="2617828"/>
                </a:cubicBezTo>
                <a:cubicBezTo>
                  <a:pt x="13647945" y="2614679"/>
                  <a:pt x="13646371" y="2611642"/>
                  <a:pt x="13644797" y="2608494"/>
                </a:cubicBezTo>
                <a:cubicBezTo>
                  <a:pt x="13647159" y="2610518"/>
                  <a:pt x="13649632" y="2612542"/>
                  <a:pt x="13651994" y="2614567"/>
                </a:cubicBezTo>
                <a:cubicBezTo>
                  <a:pt x="13653568" y="2617603"/>
                  <a:pt x="13655255" y="2620639"/>
                  <a:pt x="13656830" y="2623563"/>
                </a:cubicBezTo>
                <a:close/>
                <a:moveTo>
                  <a:pt x="13639511" y="2610181"/>
                </a:moveTo>
                <a:cubicBezTo>
                  <a:pt x="13636812" y="2608156"/>
                  <a:pt x="13634000" y="2606020"/>
                  <a:pt x="13631301" y="2603995"/>
                </a:cubicBezTo>
                <a:cubicBezTo>
                  <a:pt x="13629502" y="2600284"/>
                  <a:pt x="13627703" y="2596461"/>
                  <a:pt x="13625791" y="2592749"/>
                </a:cubicBezTo>
                <a:cubicBezTo>
                  <a:pt x="13628490" y="2594886"/>
                  <a:pt x="13631189" y="2597135"/>
                  <a:pt x="13633775" y="2599384"/>
                </a:cubicBezTo>
                <a:cubicBezTo>
                  <a:pt x="13635687" y="2602983"/>
                  <a:pt x="13637600" y="2606582"/>
                  <a:pt x="13639511" y="2610181"/>
                </a:cubicBezTo>
                <a:close/>
                <a:moveTo>
                  <a:pt x="13618593" y="2578467"/>
                </a:moveTo>
                <a:cubicBezTo>
                  <a:pt x="13617131" y="2575543"/>
                  <a:pt x="13615557" y="2572619"/>
                  <a:pt x="13614095" y="2569695"/>
                </a:cubicBezTo>
                <a:cubicBezTo>
                  <a:pt x="13616345" y="2571607"/>
                  <a:pt x="13618593" y="2573631"/>
                  <a:pt x="13620843" y="2575543"/>
                </a:cubicBezTo>
                <a:cubicBezTo>
                  <a:pt x="13622417" y="2578355"/>
                  <a:pt x="13623991" y="2581166"/>
                  <a:pt x="13625566" y="2583978"/>
                </a:cubicBezTo>
                <a:cubicBezTo>
                  <a:pt x="13623205" y="2582178"/>
                  <a:pt x="13620955" y="2580379"/>
                  <a:pt x="13618593" y="2578467"/>
                </a:cubicBezTo>
                <a:close/>
                <a:moveTo>
                  <a:pt x="13608359" y="2570483"/>
                </a:moveTo>
                <a:cubicBezTo>
                  <a:pt x="13605660" y="2568346"/>
                  <a:pt x="13602961" y="2566209"/>
                  <a:pt x="13600150" y="2564185"/>
                </a:cubicBezTo>
                <a:cubicBezTo>
                  <a:pt x="13598352" y="2560586"/>
                  <a:pt x="13596664" y="2556987"/>
                  <a:pt x="13594865" y="2553501"/>
                </a:cubicBezTo>
                <a:cubicBezTo>
                  <a:pt x="13597564" y="2555750"/>
                  <a:pt x="13600150" y="2558000"/>
                  <a:pt x="13602849" y="2560249"/>
                </a:cubicBezTo>
                <a:cubicBezTo>
                  <a:pt x="13604761" y="2563622"/>
                  <a:pt x="13606561" y="2566996"/>
                  <a:pt x="13608359" y="2570483"/>
                </a:cubicBezTo>
                <a:close/>
                <a:moveTo>
                  <a:pt x="13587106" y="2537869"/>
                </a:moveTo>
                <a:cubicBezTo>
                  <a:pt x="13585418" y="2534608"/>
                  <a:pt x="13583731" y="2531459"/>
                  <a:pt x="13582044" y="2528198"/>
                </a:cubicBezTo>
                <a:cubicBezTo>
                  <a:pt x="13584294" y="2530109"/>
                  <a:pt x="13586430" y="2532134"/>
                  <a:pt x="13588679" y="2534046"/>
                </a:cubicBezTo>
                <a:cubicBezTo>
                  <a:pt x="13590366" y="2537082"/>
                  <a:pt x="13592166" y="2540231"/>
                  <a:pt x="13593853" y="2543380"/>
                </a:cubicBezTo>
                <a:cubicBezTo>
                  <a:pt x="13591603" y="2541468"/>
                  <a:pt x="13589354" y="2539669"/>
                  <a:pt x="13587106" y="2537869"/>
                </a:cubicBezTo>
                <a:close/>
                <a:moveTo>
                  <a:pt x="13562251" y="2502782"/>
                </a:moveTo>
                <a:cubicBezTo>
                  <a:pt x="13560003" y="2500870"/>
                  <a:pt x="13557865" y="2499071"/>
                  <a:pt x="13555617" y="2497271"/>
                </a:cubicBezTo>
                <a:cubicBezTo>
                  <a:pt x="13553704" y="2493560"/>
                  <a:pt x="13551793" y="2489962"/>
                  <a:pt x="13549881" y="2486250"/>
                </a:cubicBezTo>
                <a:cubicBezTo>
                  <a:pt x="13552018" y="2488162"/>
                  <a:pt x="13554154" y="2490074"/>
                  <a:pt x="13556291" y="2491986"/>
                </a:cubicBezTo>
                <a:cubicBezTo>
                  <a:pt x="13558315" y="2495585"/>
                  <a:pt x="13560228" y="2499183"/>
                  <a:pt x="13562251" y="2502782"/>
                </a:cubicBezTo>
                <a:close/>
                <a:moveTo>
                  <a:pt x="13541447" y="2470394"/>
                </a:moveTo>
                <a:cubicBezTo>
                  <a:pt x="13540210" y="2468032"/>
                  <a:pt x="13538860" y="2465670"/>
                  <a:pt x="13537623" y="2463309"/>
                </a:cubicBezTo>
                <a:cubicBezTo>
                  <a:pt x="13539198" y="2464883"/>
                  <a:pt x="13540772" y="2466345"/>
                  <a:pt x="13542458" y="2467920"/>
                </a:cubicBezTo>
                <a:cubicBezTo>
                  <a:pt x="13543808" y="2470169"/>
                  <a:pt x="13545157" y="2472530"/>
                  <a:pt x="13546507" y="2474780"/>
                </a:cubicBezTo>
                <a:cubicBezTo>
                  <a:pt x="13544821" y="2473318"/>
                  <a:pt x="13543134" y="2471856"/>
                  <a:pt x="13541447" y="2470394"/>
                </a:cubicBezTo>
                <a:close/>
                <a:moveTo>
                  <a:pt x="13529750" y="2460272"/>
                </a:moveTo>
                <a:cubicBezTo>
                  <a:pt x="13527389" y="2458248"/>
                  <a:pt x="13525028" y="2456224"/>
                  <a:pt x="13522665" y="2454312"/>
                </a:cubicBezTo>
                <a:cubicBezTo>
                  <a:pt x="13520980" y="2451051"/>
                  <a:pt x="13519292" y="2447789"/>
                  <a:pt x="13517605" y="2444528"/>
                </a:cubicBezTo>
                <a:cubicBezTo>
                  <a:pt x="13519966" y="2446665"/>
                  <a:pt x="13522329" y="2448801"/>
                  <a:pt x="13524578" y="2451051"/>
                </a:cubicBezTo>
                <a:cubicBezTo>
                  <a:pt x="13526265" y="2453975"/>
                  <a:pt x="13528065" y="2457124"/>
                  <a:pt x="13529750" y="2460272"/>
                </a:cubicBezTo>
                <a:close/>
                <a:moveTo>
                  <a:pt x="13508159" y="2426872"/>
                </a:moveTo>
                <a:cubicBezTo>
                  <a:pt x="13506697" y="2424060"/>
                  <a:pt x="13505122" y="2421249"/>
                  <a:pt x="13503548" y="2418550"/>
                </a:cubicBezTo>
                <a:cubicBezTo>
                  <a:pt x="13505348" y="2420349"/>
                  <a:pt x="13507146" y="2422036"/>
                  <a:pt x="13508946" y="2423835"/>
                </a:cubicBezTo>
                <a:cubicBezTo>
                  <a:pt x="13510520" y="2426535"/>
                  <a:pt x="13512095" y="2429233"/>
                  <a:pt x="13513669" y="2431933"/>
                </a:cubicBezTo>
                <a:cubicBezTo>
                  <a:pt x="13511870" y="2430133"/>
                  <a:pt x="13509957" y="2428446"/>
                  <a:pt x="13508159" y="2426872"/>
                </a:cubicBezTo>
                <a:close/>
                <a:moveTo>
                  <a:pt x="13496013" y="2416076"/>
                </a:moveTo>
                <a:cubicBezTo>
                  <a:pt x="13494214" y="2414501"/>
                  <a:pt x="13492414" y="2412927"/>
                  <a:pt x="13490727" y="2411465"/>
                </a:cubicBezTo>
                <a:cubicBezTo>
                  <a:pt x="13488928" y="2407979"/>
                  <a:pt x="13487129" y="2404492"/>
                  <a:pt x="13485329" y="2401119"/>
                </a:cubicBezTo>
                <a:cubicBezTo>
                  <a:pt x="13487017" y="2402693"/>
                  <a:pt x="13488704" y="2404267"/>
                  <a:pt x="13490390" y="2405842"/>
                </a:cubicBezTo>
                <a:cubicBezTo>
                  <a:pt x="13492302" y="2409216"/>
                  <a:pt x="13494102" y="2412702"/>
                  <a:pt x="13496013" y="2416076"/>
                </a:cubicBezTo>
                <a:close/>
                <a:moveTo>
                  <a:pt x="13476332" y="2384475"/>
                </a:moveTo>
                <a:cubicBezTo>
                  <a:pt x="13475320" y="2382563"/>
                  <a:pt x="13474309" y="2380651"/>
                  <a:pt x="13473184" y="2378627"/>
                </a:cubicBezTo>
                <a:cubicBezTo>
                  <a:pt x="13474309" y="2379751"/>
                  <a:pt x="13475433" y="2380876"/>
                  <a:pt x="13476557" y="2382001"/>
                </a:cubicBezTo>
                <a:cubicBezTo>
                  <a:pt x="13477682" y="2383912"/>
                  <a:pt x="13478695" y="2385712"/>
                  <a:pt x="13479819" y="2387624"/>
                </a:cubicBezTo>
                <a:cubicBezTo>
                  <a:pt x="13478695" y="2386499"/>
                  <a:pt x="13477569" y="2385487"/>
                  <a:pt x="13476332" y="2384475"/>
                </a:cubicBezTo>
                <a:close/>
                <a:moveTo>
                  <a:pt x="13464300" y="2373679"/>
                </a:moveTo>
                <a:cubicBezTo>
                  <a:pt x="13462275" y="2371879"/>
                  <a:pt x="13460364" y="2370192"/>
                  <a:pt x="13458339" y="2368506"/>
                </a:cubicBezTo>
                <a:cubicBezTo>
                  <a:pt x="13456877" y="2365694"/>
                  <a:pt x="13455415" y="2362883"/>
                  <a:pt x="13453840" y="2359959"/>
                </a:cubicBezTo>
                <a:cubicBezTo>
                  <a:pt x="13455753" y="2361758"/>
                  <a:pt x="13457665" y="2363557"/>
                  <a:pt x="13459576" y="2365469"/>
                </a:cubicBezTo>
                <a:cubicBezTo>
                  <a:pt x="13461150" y="2368168"/>
                  <a:pt x="13462725" y="2370867"/>
                  <a:pt x="13464300" y="2373679"/>
                </a:cubicBezTo>
                <a:close/>
                <a:moveTo>
                  <a:pt x="13449118" y="2346688"/>
                </a:moveTo>
                <a:cubicBezTo>
                  <a:pt x="13447768" y="2345339"/>
                  <a:pt x="13446306" y="2344102"/>
                  <a:pt x="13444844" y="2342865"/>
                </a:cubicBezTo>
                <a:cubicBezTo>
                  <a:pt x="13443495" y="2340391"/>
                  <a:pt x="13442258" y="2338029"/>
                  <a:pt x="13440909" y="2335667"/>
                </a:cubicBezTo>
                <a:cubicBezTo>
                  <a:pt x="13442258" y="2337017"/>
                  <a:pt x="13443720" y="2338479"/>
                  <a:pt x="13445070" y="2339828"/>
                </a:cubicBezTo>
                <a:cubicBezTo>
                  <a:pt x="13446532" y="2342078"/>
                  <a:pt x="13447881" y="2344327"/>
                  <a:pt x="13449118" y="2346688"/>
                </a:cubicBezTo>
                <a:close/>
                <a:moveTo>
                  <a:pt x="13416730" y="2303279"/>
                </a:moveTo>
                <a:cubicBezTo>
                  <a:pt x="13415042" y="2301705"/>
                  <a:pt x="13413355" y="2300130"/>
                  <a:pt x="13411668" y="2298443"/>
                </a:cubicBezTo>
                <a:cubicBezTo>
                  <a:pt x="13410319" y="2295969"/>
                  <a:pt x="13408969" y="2293495"/>
                  <a:pt x="13407732" y="2291021"/>
                </a:cubicBezTo>
                <a:cubicBezTo>
                  <a:pt x="13409419" y="2292708"/>
                  <a:pt x="13410994" y="2294395"/>
                  <a:pt x="13412681" y="2296082"/>
                </a:cubicBezTo>
                <a:cubicBezTo>
                  <a:pt x="13413918" y="2298443"/>
                  <a:pt x="13415268" y="2300805"/>
                  <a:pt x="13416730" y="2303279"/>
                </a:cubicBezTo>
                <a:close/>
                <a:moveTo>
                  <a:pt x="13399185" y="2287085"/>
                </a:moveTo>
                <a:cubicBezTo>
                  <a:pt x="13397611" y="2285735"/>
                  <a:pt x="13396036" y="2284386"/>
                  <a:pt x="13394575" y="2282924"/>
                </a:cubicBezTo>
                <a:cubicBezTo>
                  <a:pt x="13392888" y="2279663"/>
                  <a:pt x="13391201" y="2276401"/>
                  <a:pt x="13389514" y="2273140"/>
                </a:cubicBezTo>
                <a:cubicBezTo>
                  <a:pt x="13390976" y="2274602"/>
                  <a:pt x="13392551" y="2276064"/>
                  <a:pt x="13394013" y="2277526"/>
                </a:cubicBezTo>
                <a:cubicBezTo>
                  <a:pt x="13395700" y="2280675"/>
                  <a:pt x="13397498" y="2283936"/>
                  <a:pt x="13399185" y="2287085"/>
                </a:cubicBezTo>
                <a:close/>
                <a:moveTo>
                  <a:pt x="13380068" y="2255147"/>
                </a:moveTo>
                <a:cubicBezTo>
                  <a:pt x="13378493" y="2252223"/>
                  <a:pt x="13377031" y="2249299"/>
                  <a:pt x="13375569" y="2246487"/>
                </a:cubicBezTo>
                <a:cubicBezTo>
                  <a:pt x="13376356" y="2247274"/>
                  <a:pt x="13377144" y="2248062"/>
                  <a:pt x="13377930" y="2248961"/>
                </a:cubicBezTo>
                <a:cubicBezTo>
                  <a:pt x="13379730" y="2251998"/>
                  <a:pt x="13381417" y="2255147"/>
                  <a:pt x="13383217" y="2258183"/>
                </a:cubicBezTo>
                <a:cubicBezTo>
                  <a:pt x="13382091" y="2257171"/>
                  <a:pt x="13381079" y="2256159"/>
                  <a:pt x="13380068" y="2255147"/>
                </a:cubicBezTo>
                <a:close/>
                <a:moveTo>
                  <a:pt x="13367921" y="2244013"/>
                </a:moveTo>
                <a:cubicBezTo>
                  <a:pt x="13366235" y="2242439"/>
                  <a:pt x="13364548" y="2240864"/>
                  <a:pt x="13362861" y="2239402"/>
                </a:cubicBezTo>
                <a:cubicBezTo>
                  <a:pt x="13360838" y="2235579"/>
                  <a:pt x="13358925" y="2231643"/>
                  <a:pt x="13356900" y="2227819"/>
                </a:cubicBezTo>
                <a:cubicBezTo>
                  <a:pt x="13358475" y="2229281"/>
                  <a:pt x="13360050" y="2230855"/>
                  <a:pt x="13361512" y="2232430"/>
                </a:cubicBezTo>
                <a:cubicBezTo>
                  <a:pt x="13363649" y="2236253"/>
                  <a:pt x="13365785" y="2240077"/>
                  <a:pt x="13367921" y="2244013"/>
                </a:cubicBezTo>
                <a:close/>
                <a:moveTo>
                  <a:pt x="13347905" y="2210500"/>
                </a:moveTo>
                <a:cubicBezTo>
                  <a:pt x="13346668" y="2208139"/>
                  <a:pt x="13345429" y="2205889"/>
                  <a:pt x="13344193" y="2203528"/>
                </a:cubicBezTo>
                <a:cubicBezTo>
                  <a:pt x="13345206" y="2204540"/>
                  <a:pt x="13346217" y="2205552"/>
                  <a:pt x="13347117" y="2206677"/>
                </a:cubicBezTo>
                <a:cubicBezTo>
                  <a:pt x="13348466" y="2209038"/>
                  <a:pt x="13349815" y="2211287"/>
                  <a:pt x="13351052" y="2213649"/>
                </a:cubicBezTo>
                <a:cubicBezTo>
                  <a:pt x="13350041" y="2212525"/>
                  <a:pt x="13349029" y="2211512"/>
                  <a:pt x="13347905" y="2210500"/>
                </a:cubicBezTo>
                <a:close/>
                <a:moveTo>
                  <a:pt x="13337558" y="2200716"/>
                </a:moveTo>
                <a:cubicBezTo>
                  <a:pt x="13335084" y="2198355"/>
                  <a:pt x="13332498" y="2196105"/>
                  <a:pt x="13330023" y="2193744"/>
                </a:cubicBezTo>
                <a:cubicBezTo>
                  <a:pt x="13328449" y="2190595"/>
                  <a:pt x="13326875" y="2187334"/>
                  <a:pt x="13325300" y="2184297"/>
                </a:cubicBezTo>
                <a:cubicBezTo>
                  <a:pt x="13327886" y="2186771"/>
                  <a:pt x="13330360" y="2189358"/>
                  <a:pt x="13332947" y="2191944"/>
                </a:cubicBezTo>
                <a:cubicBezTo>
                  <a:pt x="13334409" y="2194868"/>
                  <a:pt x="13335983" y="2197792"/>
                  <a:pt x="13337558" y="2200716"/>
                </a:cubicBezTo>
                <a:close/>
                <a:moveTo>
                  <a:pt x="13316078" y="2166754"/>
                </a:moveTo>
                <a:cubicBezTo>
                  <a:pt x="13314953" y="2164504"/>
                  <a:pt x="13313716" y="2162255"/>
                  <a:pt x="13312592" y="2160006"/>
                </a:cubicBezTo>
                <a:cubicBezTo>
                  <a:pt x="13314841" y="2162368"/>
                  <a:pt x="13316978" y="2164617"/>
                  <a:pt x="13319227" y="2166978"/>
                </a:cubicBezTo>
                <a:cubicBezTo>
                  <a:pt x="13320351" y="2169003"/>
                  <a:pt x="13321477" y="2170914"/>
                  <a:pt x="13322489" y="2172939"/>
                </a:cubicBezTo>
                <a:cubicBezTo>
                  <a:pt x="13320351" y="2170802"/>
                  <a:pt x="13318215" y="2168778"/>
                  <a:pt x="13316078" y="2166754"/>
                </a:cubicBezTo>
                <a:close/>
                <a:moveTo>
                  <a:pt x="13303933" y="2155283"/>
                </a:moveTo>
                <a:cubicBezTo>
                  <a:pt x="13302020" y="2153483"/>
                  <a:pt x="13300109" y="2151796"/>
                  <a:pt x="13298310" y="2149997"/>
                </a:cubicBezTo>
                <a:cubicBezTo>
                  <a:pt x="13296735" y="2146848"/>
                  <a:pt x="13295048" y="2143587"/>
                  <a:pt x="13293473" y="2140438"/>
                </a:cubicBezTo>
                <a:cubicBezTo>
                  <a:pt x="13295386" y="2142237"/>
                  <a:pt x="13297185" y="2144149"/>
                  <a:pt x="13298985" y="2146061"/>
                </a:cubicBezTo>
                <a:cubicBezTo>
                  <a:pt x="13300671" y="2149097"/>
                  <a:pt x="13302245" y="2152246"/>
                  <a:pt x="13303933" y="2155283"/>
                </a:cubicBezTo>
                <a:close/>
                <a:moveTo>
                  <a:pt x="13284477" y="2123007"/>
                </a:moveTo>
                <a:cubicBezTo>
                  <a:pt x="13283128" y="2120420"/>
                  <a:pt x="13281778" y="2117721"/>
                  <a:pt x="13280429" y="2115135"/>
                </a:cubicBezTo>
                <a:cubicBezTo>
                  <a:pt x="13281778" y="2116597"/>
                  <a:pt x="13283128" y="2117946"/>
                  <a:pt x="13284477" y="2119408"/>
                </a:cubicBezTo>
                <a:cubicBezTo>
                  <a:pt x="13285827" y="2121882"/>
                  <a:pt x="13287289" y="2124581"/>
                  <a:pt x="13288638" y="2127055"/>
                </a:cubicBezTo>
                <a:cubicBezTo>
                  <a:pt x="13287176" y="2125706"/>
                  <a:pt x="13285827" y="2124356"/>
                  <a:pt x="13284477" y="2123007"/>
                </a:cubicBezTo>
                <a:close/>
                <a:moveTo>
                  <a:pt x="13256363" y="2081622"/>
                </a:moveTo>
                <a:cubicBezTo>
                  <a:pt x="13255462" y="2080722"/>
                  <a:pt x="13254563" y="2079935"/>
                  <a:pt x="13253776" y="2079035"/>
                </a:cubicBezTo>
                <a:cubicBezTo>
                  <a:pt x="13252539" y="2076561"/>
                  <a:pt x="13251190" y="2074087"/>
                  <a:pt x="13249952" y="2071613"/>
                </a:cubicBezTo>
                <a:cubicBezTo>
                  <a:pt x="13250740" y="2072400"/>
                  <a:pt x="13251526" y="2073300"/>
                  <a:pt x="13252314" y="2074199"/>
                </a:cubicBezTo>
                <a:cubicBezTo>
                  <a:pt x="13253664" y="2076674"/>
                  <a:pt x="13255013" y="2079148"/>
                  <a:pt x="13256363" y="2081622"/>
                </a:cubicBezTo>
                <a:close/>
                <a:moveTo>
                  <a:pt x="13239606" y="2051820"/>
                </a:moveTo>
                <a:cubicBezTo>
                  <a:pt x="13238931" y="2050471"/>
                  <a:pt x="13238257" y="2049121"/>
                  <a:pt x="13237581" y="2047884"/>
                </a:cubicBezTo>
                <a:cubicBezTo>
                  <a:pt x="13238369" y="2049346"/>
                  <a:pt x="13239268" y="2050808"/>
                  <a:pt x="13240055" y="2052270"/>
                </a:cubicBezTo>
                <a:cubicBezTo>
                  <a:pt x="13239944" y="2052157"/>
                  <a:pt x="13239831" y="2052045"/>
                  <a:pt x="13239606" y="2051820"/>
                </a:cubicBezTo>
                <a:close/>
                <a:moveTo>
                  <a:pt x="13225436" y="2037538"/>
                </a:moveTo>
                <a:cubicBezTo>
                  <a:pt x="13123099" y="1936437"/>
                  <a:pt x="13021435" y="1881669"/>
                  <a:pt x="12933941" y="1881669"/>
                </a:cubicBezTo>
                <a:cubicBezTo>
                  <a:pt x="12715546" y="1881669"/>
                  <a:pt x="12491302" y="2273028"/>
                  <a:pt x="12401334" y="2519651"/>
                </a:cubicBezTo>
                <a:cubicBezTo>
                  <a:pt x="12256937" y="2915508"/>
                  <a:pt x="12129071" y="3285836"/>
                  <a:pt x="12017060" y="3633223"/>
                </a:cubicBezTo>
                <a:lnTo>
                  <a:pt x="12001766" y="3633223"/>
                </a:lnTo>
                <a:cubicBezTo>
                  <a:pt x="12118949" y="3249062"/>
                  <a:pt x="12246590" y="2866475"/>
                  <a:pt x="12380980" y="2498171"/>
                </a:cubicBezTo>
                <a:cubicBezTo>
                  <a:pt x="12437210" y="2344102"/>
                  <a:pt x="12517504" y="2189358"/>
                  <a:pt x="12601287" y="2073412"/>
                </a:cubicBezTo>
                <a:cubicBezTo>
                  <a:pt x="12707223" y="1926878"/>
                  <a:pt x="12813948" y="1849393"/>
                  <a:pt x="12909762" y="1849393"/>
                </a:cubicBezTo>
                <a:cubicBezTo>
                  <a:pt x="13005353" y="1849393"/>
                  <a:pt x="13112302" y="1911471"/>
                  <a:pt x="13221275" y="2029553"/>
                </a:cubicBezTo>
                <a:cubicBezTo>
                  <a:pt x="13222512" y="2032252"/>
                  <a:pt x="13223974" y="2034839"/>
                  <a:pt x="13225436" y="2037538"/>
                </a:cubicBezTo>
                <a:close/>
                <a:moveTo>
                  <a:pt x="12014474" y="3640870"/>
                </a:moveTo>
                <a:cubicBezTo>
                  <a:pt x="12011214" y="3650991"/>
                  <a:pt x="12008065" y="3661113"/>
                  <a:pt x="12004803" y="3671122"/>
                </a:cubicBezTo>
                <a:cubicBezTo>
                  <a:pt x="12000754" y="3671572"/>
                  <a:pt x="11995694" y="3672021"/>
                  <a:pt x="11989734" y="3672471"/>
                </a:cubicBezTo>
                <a:cubicBezTo>
                  <a:pt x="11992883" y="3661900"/>
                  <a:pt x="11996143" y="3651329"/>
                  <a:pt x="11999405" y="3640870"/>
                </a:cubicBezTo>
                <a:lnTo>
                  <a:pt x="12014474" y="3640870"/>
                </a:lnTo>
                <a:close/>
                <a:moveTo>
                  <a:pt x="12002329" y="3678769"/>
                </a:moveTo>
                <a:cubicBezTo>
                  <a:pt x="11999067" y="3689003"/>
                  <a:pt x="11995694" y="3699349"/>
                  <a:pt x="11992433" y="3709583"/>
                </a:cubicBezTo>
                <a:cubicBezTo>
                  <a:pt x="11988384" y="3710370"/>
                  <a:pt x="11983435" y="3711270"/>
                  <a:pt x="11977700" y="3712169"/>
                </a:cubicBezTo>
                <a:cubicBezTo>
                  <a:pt x="11980849" y="3701486"/>
                  <a:pt x="11984111" y="3690915"/>
                  <a:pt x="11987372" y="3680231"/>
                </a:cubicBezTo>
                <a:cubicBezTo>
                  <a:pt x="11993444" y="3679669"/>
                  <a:pt x="11998393" y="3679219"/>
                  <a:pt x="12002329" y="3678769"/>
                </a:cubicBezTo>
                <a:close/>
                <a:moveTo>
                  <a:pt x="11989959" y="3717342"/>
                </a:moveTo>
                <a:cubicBezTo>
                  <a:pt x="11986697" y="3727689"/>
                  <a:pt x="11983435" y="3737923"/>
                  <a:pt x="11980175" y="3748269"/>
                </a:cubicBezTo>
                <a:cubicBezTo>
                  <a:pt x="11976126" y="3749393"/>
                  <a:pt x="11971290" y="3750630"/>
                  <a:pt x="11965780" y="3751755"/>
                </a:cubicBezTo>
                <a:cubicBezTo>
                  <a:pt x="11968929" y="3741071"/>
                  <a:pt x="11972189" y="3730388"/>
                  <a:pt x="11975339" y="3719704"/>
                </a:cubicBezTo>
                <a:cubicBezTo>
                  <a:pt x="11981299" y="3718917"/>
                  <a:pt x="11986023" y="3718130"/>
                  <a:pt x="11989959" y="3717342"/>
                </a:cubicBezTo>
                <a:close/>
                <a:moveTo>
                  <a:pt x="11977812" y="3755916"/>
                </a:moveTo>
                <a:cubicBezTo>
                  <a:pt x="11974439" y="3766487"/>
                  <a:pt x="11971065" y="3777058"/>
                  <a:pt x="11967803" y="3787629"/>
                </a:cubicBezTo>
                <a:cubicBezTo>
                  <a:pt x="11963755" y="3789091"/>
                  <a:pt x="11959145" y="3790553"/>
                  <a:pt x="11953858" y="3792128"/>
                </a:cubicBezTo>
                <a:cubicBezTo>
                  <a:pt x="11957120" y="3781332"/>
                  <a:pt x="11960382" y="3770423"/>
                  <a:pt x="11963531" y="3759627"/>
                </a:cubicBezTo>
                <a:cubicBezTo>
                  <a:pt x="11968929" y="3758278"/>
                  <a:pt x="11973651" y="3757153"/>
                  <a:pt x="11977812" y="3755916"/>
                </a:cubicBezTo>
                <a:close/>
                <a:moveTo>
                  <a:pt x="11965217" y="3795726"/>
                </a:moveTo>
                <a:cubicBezTo>
                  <a:pt x="11961957" y="3805960"/>
                  <a:pt x="11958807" y="3816194"/>
                  <a:pt x="11955546" y="3826428"/>
                </a:cubicBezTo>
                <a:cubicBezTo>
                  <a:pt x="11951722" y="3828115"/>
                  <a:pt x="11947336" y="3829802"/>
                  <a:pt x="11942051" y="3831601"/>
                </a:cubicBezTo>
                <a:cubicBezTo>
                  <a:pt x="11945200" y="3821030"/>
                  <a:pt x="11948348" y="3810459"/>
                  <a:pt x="11951497" y="3799775"/>
                </a:cubicBezTo>
                <a:cubicBezTo>
                  <a:pt x="11956782" y="3798426"/>
                  <a:pt x="11961281" y="3797076"/>
                  <a:pt x="11965217" y="3795726"/>
                </a:cubicBezTo>
                <a:close/>
                <a:moveTo>
                  <a:pt x="11953072" y="3834525"/>
                </a:moveTo>
                <a:cubicBezTo>
                  <a:pt x="11949810" y="3844984"/>
                  <a:pt x="11946550" y="3855442"/>
                  <a:pt x="11943288" y="3865901"/>
                </a:cubicBezTo>
                <a:cubicBezTo>
                  <a:pt x="11939577" y="3867813"/>
                  <a:pt x="11935191" y="3869725"/>
                  <a:pt x="11930242" y="3871862"/>
                </a:cubicBezTo>
                <a:cubicBezTo>
                  <a:pt x="11933391" y="3861178"/>
                  <a:pt x="11936541" y="3850382"/>
                  <a:pt x="11939801" y="3839698"/>
                </a:cubicBezTo>
                <a:cubicBezTo>
                  <a:pt x="11944637" y="3837899"/>
                  <a:pt x="11949023" y="3836212"/>
                  <a:pt x="11953072" y="3834525"/>
                </a:cubicBezTo>
                <a:close/>
                <a:moveTo>
                  <a:pt x="11924394" y="3874223"/>
                </a:moveTo>
                <a:cubicBezTo>
                  <a:pt x="11920683" y="3875685"/>
                  <a:pt x="11916635" y="3877147"/>
                  <a:pt x="11912362" y="3878721"/>
                </a:cubicBezTo>
                <a:cubicBezTo>
                  <a:pt x="11915398" y="3867701"/>
                  <a:pt x="11918435" y="3856567"/>
                  <a:pt x="11921470" y="3845546"/>
                </a:cubicBezTo>
                <a:cubicBezTo>
                  <a:pt x="11925856" y="3844196"/>
                  <a:pt x="11930017" y="3842959"/>
                  <a:pt x="11933954" y="3841610"/>
                </a:cubicBezTo>
                <a:cubicBezTo>
                  <a:pt x="11930805" y="3852519"/>
                  <a:pt x="11927543" y="3863315"/>
                  <a:pt x="11924394" y="3874223"/>
                </a:cubicBezTo>
                <a:close/>
                <a:moveTo>
                  <a:pt x="11921808" y="3882995"/>
                </a:moveTo>
                <a:cubicBezTo>
                  <a:pt x="11918659" y="3893904"/>
                  <a:pt x="11915511" y="3904700"/>
                  <a:pt x="11912249" y="3915608"/>
                </a:cubicBezTo>
                <a:cubicBezTo>
                  <a:pt x="11908651" y="3917295"/>
                  <a:pt x="11904826" y="3918869"/>
                  <a:pt x="11900665" y="3920669"/>
                </a:cubicBezTo>
                <a:cubicBezTo>
                  <a:pt x="11903702" y="3909536"/>
                  <a:pt x="11906739" y="3898514"/>
                  <a:pt x="11909775" y="3887493"/>
                </a:cubicBezTo>
                <a:cubicBezTo>
                  <a:pt x="11914049" y="3886031"/>
                  <a:pt x="11918097" y="3884570"/>
                  <a:pt x="11921808" y="3882995"/>
                </a:cubicBezTo>
                <a:close/>
                <a:moveTo>
                  <a:pt x="11894930" y="3923030"/>
                </a:moveTo>
                <a:cubicBezTo>
                  <a:pt x="11891219" y="3924492"/>
                  <a:pt x="11887396" y="3926067"/>
                  <a:pt x="11883235" y="3927529"/>
                </a:cubicBezTo>
                <a:cubicBezTo>
                  <a:pt x="11886159" y="3916171"/>
                  <a:pt x="11889194" y="3904812"/>
                  <a:pt x="11892118" y="3893454"/>
                </a:cubicBezTo>
                <a:cubicBezTo>
                  <a:pt x="11896279" y="3892104"/>
                  <a:pt x="11900328" y="3890755"/>
                  <a:pt x="11904152" y="3889405"/>
                </a:cubicBezTo>
                <a:cubicBezTo>
                  <a:pt x="11901116" y="3900651"/>
                  <a:pt x="11898079" y="3911897"/>
                  <a:pt x="11894930" y="3923030"/>
                </a:cubicBezTo>
                <a:close/>
                <a:moveTo>
                  <a:pt x="11877725" y="3929665"/>
                </a:moveTo>
                <a:cubicBezTo>
                  <a:pt x="11873900" y="3931015"/>
                  <a:pt x="11869964" y="3932477"/>
                  <a:pt x="11865803" y="3933939"/>
                </a:cubicBezTo>
                <a:cubicBezTo>
                  <a:pt x="11868615" y="3922356"/>
                  <a:pt x="11871426" y="3910660"/>
                  <a:pt x="11874238" y="3899077"/>
                </a:cubicBezTo>
                <a:cubicBezTo>
                  <a:pt x="11878511" y="3897840"/>
                  <a:pt x="11882672" y="3896602"/>
                  <a:pt x="11886608" y="3895253"/>
                </a:cubicBezTo>
                <a:cubicBezTo>
                  <a:pt x="11883684" y="3906724"/>
                  <a:pt x="11880647" y="3918195"/>
                  <a:pt x="11877725" y="3929665"/>
                </a:cubicBezTo>
                <a:close/>
                <a:moveTo>
                  <a:pt x="11860293" y="3935738"/>
                </a:moveTo>
                <a:cubicBezTo>
                  <a:pt x="11856582" y="3936975"/>
                  <a:pt x="11852645" y="3938325"/>
                  <a:pt x="11848709" y="3939562"/>
                </a:cubicBezTo>
                <a:cubicBezTo>
                  <a:pt x="11851408" y="3927754"/>
                  <a:pt x="11854107" y="3915833"/>
                  <a:pt x="11856806" y="3904025"/>
                </a:cubicBezTo>
                <a:cubicBezTo>
                  <a:pt x="11860967" y="3902900"/>
                  <a:pt x="11864904" y="3901776"/>
                  <a:pt x="11868840" y="3900651"/>
                </a:cubicBezTo>
                <a:cubicBezTo>
                  <a:pt x="11866028" y="3912347"/>
                  <a:pt x="11863104" y="3924043"/>
                  <a:pt x="11860293" y="3935738"/>
                </a:cubicBezTo>
                <a:close/>
                <a:moveTo>
                  <a:pt x="11843311" y="3941361"/>
                </a:moveTo>
                <a:cubicBezTo>
                  <a:pt x="11839488" y="3942598"/>
                  <a:pt x="11835664" y="3943835"/>
                  <a:pt x="11831615" y="3945072"/>
                </a:cubicBezTo>
                <a:cubicBezTo>
                  <a:pt x="11834203" y="3933039"/>
                  <a:pt x="11836789" y="3920894"/>
                  <a:pt x="11839376" y="3908860"/>
                </a:cubicBezTo>
                <a:cubicBezTo>
                  <a:pt x="11843537" y="3907736"/>
                  <a:pt x="11847585" y="3906724"/>
                  <a:pt x="11851521" y="3905599"/>
                </a:cubicBezTo>
                <a:cubicBezTo>
                  <a:pt x="11848709" y="3917407"/>
                  <a:pt x="11846010" y="3929328"/>
                  <a:pt x="11843311" y="3941361"/>
                </a:cubicBezTo>
                <a:close/>
                <a:moveTo>
                  <a:pt x="11826330" y="3946647"/>
                </a:moveTo>
                <a:cubicBezTo>
                  <a:pt x="11822507" y="3947772"/>
                  <a:pt x="11818571" y="3949008"/>
                  <a:pt x="11814523" y="3950133"/>
                </a:cubicBezTo>
                <a:cubicBezTo>
                  <a:pt x="11816996" y="3937875"/>
                  <a:pt x="11819470" y="3925505"/>
                  <a:pt x="11821944" y="3913247"/>
                </a:cubicBezTo>
                <a:cubicBezTo>
                  <a:pt x="11826105" y="3912234"/>
                  <a:pt x="11830153" y="3911222"/>
                  <a:pt x="11834203" y="3910098"/>
                </a:cubicBezTo>
                <a:cubicBezTo>
                  <a:pt x="11831503" y="3922243"/>
                  <a:pt x="11828916" y="3934389"/>
                  <a:pt x="11826330" y="3946647"/>
                </a:cubicBezTo>
                <a:close/>
                <a:moveTo>
                  <a:pt x="11809349" y="3951595"/>
                </a:moveTo>
                <a:cubicBezTo>
                  <a:pt x="11671586" y="3991631"/>
                  <a:pt x="11415404" y="4046736"/>
                  <a:pt x="10958032" y="4121971"/>
                </a:cubicBezTo>
                <a:cubicBezTo>
                  <a:pt x="10933066" y="4126132"/>
                  <a:pt x="10915860" y="4128943"/>
                  <a:pt x="10908775" y="4130181"/>
                </a:cubicBezTo>
                <a:cubicBezTo>
                  <a:pt x="10906526" y="4130630"/>
                  <a:pt x="10870764" y="4130855"/>
                  <a:pt x="10865703" y="4130855"/>
                </a:cubicBezTo>
                <a:cubicBezTo>
                  <a:pt x="10833540" y="4130855"/>
                  <a:pt x="10416653" y="4098467"/>
                  <a:pt x="10398210" y="4059668"/>
                </a:cubicBezTo>
                <a:cubicBezTo>
                  <a:pt x="10386851" y="4035602"/>
                  <a:pt x="10280465" y="4011761"/>
                  <a:pt x="10119648" y="3978135"/>
                </a:cubicBezTo>
                <a:cubicBezTo>
                  <a:pt x="10011912" y="3955644"/>
                  <a:pt x="9877749" y="3927641"/>
                  <a:pt x="9872800" y="3909423"/>
                </a:cubicBezTo>
                <a:cubicBezTo>
                  <a:pt x="9859080" y="3859716"/>
                  <a:pt x="9637311" y="3811696"/>
                  <a:pt x="9402608" y="3760752"/>
                </a:cubicBezTo>
                <a:cubicBezTo>
                  <a:pt x="9335470" y="3746244"/>
                  <a:pt x="9265408" y="3730950"/>
                  <a:pt x="9200856" y="3715655"/>
                </a:cubicBezTo>
                <a:cubicBezTo>
                  <a:pt x="9200518" y="3714419"/>
                  <a:pt x="9200181" y="3713181"/>
                  <a:pt x="9199731" y="3711944"/>
                </a:cubicBezTo>
                <a:cubicBezTo>
                  <a:pt x="9258660" y="3723753"/>
                  <a:pt x="9326360" y="3736348"/>
                  <a:pt x="9402045" y="3750181"/>
                </a:cubicBezTo>
                <a:cubicBezTo>
                  <a:pt x="9617855" y="3789654"/>
                  <a:pt x="9862454" y="3834525"/>
                  <a:pt x="9873250" y="3873436"/>
                </a:cubicBezTo>
                <a:cubicBezTo>
                  <a:pt x="9877973" y="3890755"/>
                  <a:pt x="9957594" y="3906611"/>
                  <a:pt x="10125383" y="3936301"/>
                </a:cubicBezTo>
                <a:cubicBezTo>
                  <a:pt x="10251001" y="3958568"/>
                  <a:pt x="10393374" y="3983758"/>
                  <a:pt x="10402821" y="4003551"/>
                </a:cubicBezTo>
                <a:cubicBezTo>
                  <a:pt x="10420702" y="4041337"/>
                  <a:pt x="10852995" y="4067316"/>
                  <a:pt x="10872563" y="4067316"/>
                </a:cubicBezTo>
                <a:cubicBezTo>
                  <a:pt x="10873013" y="4067316"/>
                  <a:pt x="10913386" y="4067091"/>
                  <a:pt x="10915860" y="4066641"/>
                </a:cubicBezTo>
                <a:cubicBezTo>
                  <a:pt x="10924406" y="4065067"/>
                  <a:pt x="10952972" y="4061018"/>
                  <a:pt x="10996381" y="4054833"/>
                </a:cubicBezTo>
                <a:cubicBezTo>
                  <a:pt x="11397073" y="3997478"/>
                  <a:pt x="11665176" y="3951820"/>
                  <a:pt x="11816771" y="3914371"/>
                </a:cubicBezTo>
                <a:cubicBezTo>
                  <a:pt x="11814297" y="3926854"/>
                  <a:pt x="11811822" y="3939225"/>
                  <a:pt x="11809349" y="3951595"/>
                </a:cubicBezTo>
                <a:close/>
                <a:moveTo>
                  <a:pt x="8723803" y="2677206"/>
                </a:moveTo>
                <a:cubicBezTo>
                  <a:pt x="8588403" y="2458361"/>
                  <a:pt x="8381141" y="2197342"/>
                  <a:pt x="8162632" y="2197342"/>
                </a:cubicBezTo>
                <a:cubicBezTo>
                  <a:pt x="7916908" y="2197342"/>
                  <a:pt x="7682544" y="2518864"/>
                  <a:pt x="7487877" y="2807097"/>
                </a:cubicBezTo>
                <a:cubicBezTo>
                  <a:pt x="7688616" y="2501320"/>
                  <a:pt x="7914772" y="2172264"/>
                  <a:pt x="8168368" y="2172264"/>
                </a:cubicBezTo>
                <a:cubicBezTo>
                  <a:pt x="8343129" y="2172264"/>
                  <a:pt x="8536446" y="2341178"/>
                  <a:pt x="8727627" y="2660675"/>
                </a:cubicBezTo>
                <a:cubicBezTo>
                  <a:pt x="8907675" y="2961841"/>
                  <a:pt x="9032729" y="3300568"/>
                  <a:pt x="9092558" y="3480278"/>
                </a:cubicBezTo>
                <a:cubicBezTo>
                  <a:pt x="8997417" y="3196431"/>
                  <a:pt x="8861791" y="2900325"/>
                  <a:pt x="8723803" y="2677206"/>
                </a:cubicBezTo>
                <a:close/>
                <a:moveTo>
                  <a:pt x="5830114" y="1905735"/>
                </a:moveTo>
                <a:cubicBezTo>
                  <a:pt x="5753529" y="1627624"/>
                  <a:pt x="5560774" y="1214111"/>
                  <a:pt x="5412440" y="916318"/>
                </a:cubicBezTo>
                <a:cubicBezTo>
                  <a:pt x="5289747" y="669808"/>
                  <a:pt x="5084734" y="497632"/>
                  <a:pt x="4913796" y="497632"/>
                </a:cubicBezTo>
                <a:cubicBezTo>
                  <a:pt x="4895015" y="497632"/>
                  <a:pt x="4873198" y="499432"/>
                  <a:pt x="4858128" y="502131"/>
                </a:cubicBezTo>
                <a:cubicBezTo>
                  <a:pt x="4621289" y="545315"/>
                  <a:pt x="4415714" y="854241"/>
                  <a:pt x="4285036" y="1105700"/>
                </a:cubicBezTo>
                <a:cubicBezTo>
                  <a:pt x="4187534" y="1293395"/>
                  <a:pt x="4106901" y="1495596"/>
                  <a:pt x="4045273" y="1680367"/>
                </a:cubicBezTo>
                <a:cubicBezTo>
                  <a:pt x="4215424" y="1135389"/>
                  <a:pt x="4518502" y="501906"/>
                  <a:pt x="4864651" y="438704"/>
                </a:cubicBezTo>
                <a:cubicBezTo>
                  <a:pt x="4880171" y="435892"/>
                  <a:pt x="4901313" y="434093"/>
                  <a:pt x="4920094" y="434093"/>
                </a:cubicBezTo>
                <a:cubicBezTo>
                  <a:pt x="5090469" y="434093"/>
                  <a:pt x="5289972" y="605031"/>
                  <a:pt x="5416601" y="859414"/>
                </a:cubicBezTo>
                <a:cubicBezTo>
                  <a:pt x="5556276" y="1140112"/>
                  <a:pt x="5748469" y="1573081"/>
                  <a:pt x="5830001" y="1869636"/>
                </a:cubicBezTo>
                <a:cubicBezTo>
                  <a:pt x="5915808" y="2181486"/>
                  <a:pt x="6014884" y="2504244"/>
                  <a:pt x="6116548" y="2825428"/>
                </a:cubicBezTo>
                <a:cubicBezTo>
                  <a:pt x="6013760" y="2517402"/>
                  <a:pt x="5912547" y="2205327"/>
                  <a:pt x="5830114" y="1905735"/>
                </a:cubicBezTo>
                <a:close/>
                <a:moveTo>
                  <a:pt x="2248286" y="3805286"/>
                </a:moveTo>
                <a:cubicBezTo>
                  <a:pt x="2234791" y="3842172"/>
                  <a:pt x="1778094" y="3904587"/>
                  <a:pt x="1730636" y="3904587"/>
                </a:cubicBezTo>
                <a:cubicBezTo>
                  <a:pt x="1713655" y="3904587"/>
                  <a:pt x="1622450" y="3896153"/>
                  <a:pt x="1514939" y="3882545"/>
                </a:cubicBezTo>
                <a:cubicBezTo>
                  <a:pt x="1504705" y="3872311"/>
                  <a:pt x="1494584" y="3862302"/>
                  <a:pt x="1484350" y="3852743"/>
                </a:cubicBezTo>
                <a:cubicBezTo>
                  <a:pt x="1599733" y="3865114"/>
                  <a:pt x="1697573" y="3872536"/>
                  <a:pt x="1707244" y="3872536"/>
                </a:cubicBezTo>
                <a:cubicBezTo>
                  <a:pt x="1721752" y="3872536"/>
                  <a:pt x="1847706" y="3859828"/>
                  <a:pt x="1973098" y="3842510"/>
                </a:cubicBezTo>
                <a:cubicBezTo>
                  <a:pt x="2219721" y="3808434"/>
                  <a:pt x="2226469" y="3789991"/>
                  <a:pt x="2228718" y="3783918"/>
                </a:cubicBezTo>
                <a:cubicBezTo>
                  <a:pt x="2243788" y="3742646"/>
                  <a:pt x="2442728" y="3696875"/>
                  <a:pt x="2677431" y="3651216"/>
                </a:cubicBezTo>
                <a:cubicBezTo>
                  <a:pt x="2448576" y="3704297"/>
                  <a:pt x="2266504" y="3755466"/>
                  <a:pt x="2248286" y="3805286"/>
                </a:cubicBezTo>
                <a:close/>
                <a:moveTo>
                  <a:pt x="1504705" y="3881308"/>
                </a:moveTo>
                <a:cubicBezTo>
                  <a:pt x="1500207" y="3880746"/>
                  <a:pt x="1495708" y="3880183"/>
                  <a:pt x="1491210" y="3879509"/>
                </a:cubicBezTo>
                <a:cubicBezTo>
                  <a:pt x="1481089" y="3869387"/>
                  <a:pt x="1470855" y="3859604"/>
                  <a:pt x="1460734" y="3850157"/>
                </a:cubicBezTo>
                <a:cubicBezTo>
                  <a:pt x="1465007" y="3850607"/>
                  <a:pt x="1469393" y="3851057"/>
                  <a:pt x="1473666" y="3851619"/>
                </a:cubicBezTo>
                <a:cubicBezTo>
                  <a:pt x="1484013" y="3861178"/>
                  <a:pt x="1494359" y="3871074"/>
                  <a:pt x="1504705" y="3881308"/>
                </a:cubicBezTo>
                <a:close/>
                <a:moveTo>
                  <a:pt x="1480864" y="3878159"/>
                </a:moveTo>
                <a:cubicBezTo>
                  <a:pt x="1476478" y="3877597"/>
                  <a:pt x="1471980" y="3876922"/>
                  <a:pt x="1467594" y="3876360"/>
                </a:cubicBezTo>
                <a:cubicBezTo>
                  <a:pt x="1457472" y="3866463"/>
                  <a:pt x="1447351" y="3856792"/>
                  <a:pt x="1437230" y="3847458"/>
                </a:cubicBezTo>
                <a:cubicBezTo>
                  <a:pt x="1441503" y="3847908"/>
                  <a:pt x="1445777" y="3848470"/>
                  <a:pt x="1450050" y="3848920"/>
                </a:cubicBezTo>
                <a:cubicBezTo>
                  <a:pt x="1460284" y="3858366"/>
                  <a:pt x="1470518" y="3868150"/>
                  <a:pt x="1480864" y="3878159"/>
                </a:cubicBezTo>
                <a:close/>
                <a:moveTo>
                  <a:pt x="1456123" y="3874785"/>
                </a:moveTo>
                <a:cubicBezTo>
                  <a:pt x="1451737" y="3874223"/>
                  <a:pt x="1447351" y="3873548"/>
                  <a:pt x="1442965" y="3872986"/>
                </a:cubicBezTo>
                <a:cubicBezTo>
                  <a:pt x="1432956" y="3863315"/>
                  <a:pt x="1422835" y="3853868"/>
                  <a:pt x="1412601" y="3844646"/>
                </a:cubicBezTo>
                <a:cubicBezTo>
                  <a:pt x="1416874" y="3845209"/>
                  <a:pt x="1421036" y="3845658"/>
                  <a:pt x="1425309" y="3846108"/>
                </a:cubicBezTo>
                <a:cubicBezTo>
                  <a:pt x="1435655" y="3855442"/>
                  <a:pt x="1445889" y="3865001"/>
                  <a:pt x="1456123" y="3874785"/>
                </a:cubicBezTo>
                <a:close/>
                <a:moveTo>
                  <a:pt x="1432056" y="3871412"/>
                </a:moveTo>
                <a:cubicBezTo>
                  <a:pt x="1427671" y="3870737"/>
                  <a:pt x="1423397" y="3870175"/>
                  <a:pt x="1419011" y="3869500"/>
                </a:cubicBezTo>
                <a:cubicBezTo>
                  <a:pt x="1409002" y="3860053"/>
                  <a:pt x="1398993" y="3850719"/>
                  <a:pt x="1388760" y="3841610"/>
                </a:cubicBezTo>
                <a:cubicBezTo>
                  <a:pt x="1392921" y="3842172"/>
                  <a:pt x="1397194" y="3842622"/>
                  <a:pt x="1401355" y="3843184"/>
                </a:cubicBezTo>
                <a:cubicBezTo>
                  <a:pt x="1411814" y="3852406"/>
                  <a:pt x="1421935" y="3861853"/>
                  <a:pt x="1432056" y="3871412"/>
                </a:cubicBezTo>
                <a:close/>
                <a:moveTo>
                  <a:pt x="1407878" y="3867925"/>
                </a:moveTo>
                <a:cubicBezTo>
                  <a:pt x="1403604" y="3867251"/>
                  <a:pt x="1399331" y="3866688"/>
                  <a:pt x="1395057" y="3866013"/>
                </a:cubicBezTo>
                <a:cubicBezTo>
                  <a:pt x="1385161" y="3856680"/>
                  <a:pt x="1375040" y="3847683"/>
                  <a:pt x="1364918" y="3838686"/>
                </a:cubicBezTo>
                <a:cubicBezTo>
                  <a:pt x="1369079" y="3839248"/>
                  <a:pt x="1373240" y="3839811"/>
                  <a:pt x="1377401" y="3840261"/>
                </a:cubicBezTo>
                <a:cubicBezTo>
                  <a:pt x="1387635" y="3849257"/>
                  <a:pt x="1397869" y="3858479"/>
                  <a:pt x="1407878" y="3867925"/>
                </a:cubicBezTo>
                <a:close/>
                <a:moveTo>
                  <a:pt x="1383699" y="3864214"/>
                </a:moveTo>
                <a:cubicBezTo>
                  <a:pt x="1379426" y="3863539"/>
                  <a:pt x="1375265" y="3862865"/>
                  <a:pt x="1370991" y="3862190"/>
                </a:cubicBezTo>
                <a:cubicBezTo>
                  <a:pt x="1361095" y="3853081"/>
                  <a:pt x="1351086" y="3844196"/>
                  <a:pt x="1341077" y="3835425"/>
                </a:cubicBezTo>
                <a:cubicBezTo>
                  <a:pt x="1345125" y="3835987"/>
                  <a:pt x="1349287" y="3836549"/>
                  <a:pt x="1353335" y="3837112"/>
                </a:cubicBezTo>
                <a:cubicBezTo>
                  <a:pt x="1363569" y="3845996"/>
                  <a:pt x="1373690" y="3854993"/>
                  <a:pt x="1383699" y="3864214"/>
                </a:cubicBezTo>
                <a:close/>
                <a:moveTo>
                  <a:pt x="1330506" y="3826428"/>
                </a:moveTo>
                <a:cubicBezTo>
                  <a:pt x="1319822" y="3817319"/>
                  <a:pt x="1309139" y="3808322"/>
                  <a:pt x="1298230" y="3799550"/>
                </a:cubicBezTo>
                <a:cubicBezTo>
                  <a:pt x="1302054" y="3800000"/>
                  <a:pt x="1305990" y="3800450"/>
                  <a:pt x="1309813" y="3800900"/>
                </a:cubicBezTo>
                <a:cubicBezTo>
                  <a:pt x="1320947" y="3809784"/>
                  <a:pt x="1331968" y="3818781"/>
                  <a:pt x="1342876" y="3828115"/>
                </a:cubicBezTo>
                <a:cubicBezTo>
                  <a:pt x="1338828" y="3827553"/>
                  <a:pt x="1334667" y="3826990"/>
                  <a:pt x="1330506" y="3826428"/>
                </a:cubicBezTo>
                <a:close/>
                <a:moveTo>
                  <a:pt x="1286534" y="3790216"/>
                </a:moveTo>
                <a:cubicBezTo>
                  <a:pt x="1275176" y="3781219"/>
                  <a:pt x="1263705" y="3772448"/>
                  <a:pt x="1252122" y="3764013"/>
                </a:cubicBezTo>
                <a:cubicBezTo>
                  <a:pt x="1255720" y="3764351"/>
                  <a:pt x="1259207" y="3764688"/>
                  <a:pt x="1262805" y="3765025"/>
                </a:cubicBezTo>
                <a:cubicBezTo>
                  <a:pt x="1274726" y="3773572"/>
                  <a:pt x="1286647" y="3782344"/>
                  <a:pt x="1298342" y="3791565"/>
                </a:cubicBezTo>
                <a:cubicBezTo>
                  <a:pt x="1294519" y="3791228"/>
                  <a:pt x="1290470" y="3790778"/>
                  <a:pt x="1286534" y="3790216"/>
                </a:cubicBezTo>
                <a:close/>
                <a:moveTo>
                  <a:pt x="1239639" y="3755241"/>
                </a:moveTo>
                <a:cubicBezTo>
                  <a:pt x="1227043" y="3746244"/>
                  <a:pt x="1214335" y="3737585"/>
                  <a:pt x="1201515" y="3729488"/>
                </a:cubicBezTo>
                <a:cubicBezTo>
                  <a:pt x="1204551" y="3729713"/>
                  <a:pt x="1207588" y="3729938"/>
                  <a:pt x="1210737" y="3730163"/>
                </a:cubicBezTo>
                <a:cubicBezTo>
                  <a:pt x="1224007" y="3738485"/>
                  <a:pt x="1237389" y="3747144"/>
                  <a:pt x="1250547" y="3756366"/>
                </a:cubicBezTo>
                <a:cubicBezTo>
                  <a:pt x="1246836" y="3755916"/>
                  <a:pt x="1243237" y="3755579"/>
                  <a:pt x="1239639" y="3755241"/>
                </a:cubicBezTo>
                <a:close/>
                <a:moveTo>
                  <a:pt x="1187683" y="3720716"/>
                </a:moveTo>
                <a:cubicBezTo>
                  <a:pt x="1173175" y="3711832"/>
                  <a:pt x="1158668" y="3703397"/>
                  <a:pt x="1144161" y="3695638"/>
                </a:cubicBezTo>
                <a:cubicBezTo>
                  <a:pt x="1146410" y="3695750"/>
                  <a:pt x="1148659" y="3695863"/>
                  <a:pt x="1151021" y="3695975"/>
                </a:cubicBezTo>
                <a:cubicBezTo>
                  <a:pt x="1166315" y="3703847"/>
                  <a:pt x="1181610" y="3712282"/>
                  <a:pt x="1196679" y="3721391"/>
                </a:cubicBezTo>
                <a:cubicBezTo>
                  <a:pt x="1193643" y="3721166"/>
                  <a:pt x="1190606" y="3720941"/>
                  <a:pt x="1187683" y="3720716"/>
                </a:cubicBezTo>
                <a:close/>
                <a:moveTo>
                  <a:pt x="1172163" y="3719479"/>
                </a:moveTo>
                <a:cubicBezTo>
                  <a:pt x="1169127" y="3719254"/>
                  <a:pt x="1166203" y="3719029"/>
                  <a:pt x="1163279" y="3718692"/>
                </a:cubicBezTo>
                <a:cubicBezTo>
                  <a:pt x="1148996" y="3710032"/>
                  <a:pt x="1134602" y="3701823"/>
                  <a:pt x="1120207" y="3694176"/>
                </a:cubicBezTo>
                <a:cubicBezTo>
                  <a:pt x="1122456" y="3694288"/>
                  <a:pt x="1124705" y="3694401"/>
                  <a:pt x="1126954" y="3694626"/>
                </a:cubicBezTo>
                <a:cubicBezTo>
                  <a:pt x="1142136" y="3702273"/>
                  <a:pt x="1157206" y="3710595"/>
                  <a:pt x="1172163" y="3719479"/>
                </a:cubicBezTo>
                <a:close/>
                <a:moveTo>
                  <a:pt x="1147422" y="3717342"/>
                </a:moveTo>
                <a:cubicBezTo>
                  <a:pt x="1144498" y="3717117"/>
                  <a:pt x="1141574" y="3716780"/>
                  <a:pt x="1138650" y="3716555"/>
                </a:cubicBezTo>
                <a:cubicBezTo>
                  <a:pt x="1124593" y="3708121"/>
                  <a:pt x="1110423" y="3700136"/>
                  <a:pt x="1096253" y="3692714"/>
                </a:cubicBezTo>
                <a:cubicBezTo>
                  <a:pt x="1098390" y="3692826"/>
                  <a:pt x="1100639" y="3693051"/>
                  <a:pt x="1102888" y="3693164"/>
                </a:cubicBezTo>
                <a:cubicBezTo>
                  <a:pt x="1117733" y="3700586"/>
                  <a:pt x="1132577" y="3708683"/>
                  <a:pt x="1147422" y="3717342"/>
                </a:cubicBezTo>
                <a:close/>
                <a:moveTo>
                  <a:pt x="1079047" y="3683830"/>
                </a:moveTo>
                <a:cubicBezTo>
                  <a:pt x="1062178" y="3675507"/>
                  <a:pt x="1045309" y="3668085"/>
                  <a:pt x="1028440" y="3661450"/>
                </a:cubicBezTo>
                <a:cubicBezTo>
                  <a:pt x="1047108" y="3667973"/>
                  <a:pt x="1065777" y="3675507"/>
                  <a:pt x="1084445" y="3684167"/>
                </a:cubicBezTo>
                <a:cubicBezTo>
                  <a:pt x="1082533" y="3684054"/>
                  <a:pt x="1080734" y="3683942"/>
                  <a:pt x="1079047" y="3683830"/>
                </a:cubicBezTo>
                <a:close/>
                <a:moveTo>
                  <a:pt x="1053743" y="3681805"/>
                </a:moveTo>
                <a:cubicBezTo>
                  <a:pt x="1038112" y="3674270"/>
                  <a:pt x="1022480" y="3667410"/>
                  <a:pt x="1006848" y="3661225"/>
                </a:cubicBezTo>
                <a:cubicBezTo>
                  <a:pt x="1024279" y="3667298"/>
                  <a:pt x="1041710" y="3674270"/>
                  <a:pt x="1059142" y="3682255"/>
                </a:cubicBezTo>
                <a:cubicBezTo>
                  <a:pt x="1057230" y="3682143"/>
                  <a:pt x="1055543" y="3682030"/>
                  <a:pt x="1053743" y="3681805"/>
                </a:cubicBezTo>
                <a:close/>
                <a:moveTo>
                  <a:pt x="1027091" y="3679219"/>
                </a:moveTo>
                <a:cubicBezTo>
                  <a:pt x="1013258" y="3672696"/>
                  <a:pt x="999313" y="3666623"/>
                  <a:pt x="985481" y="3661113"/>
                </a:cubicBezTo>
                <a:cubicBezTo>
                  <a:pt x="1001112" y="3666511"/>
                  <a:pt x="1016744" y="3672808"/>
                  <a:pt x="1032376" y="3679781"/>
                </a:cubicBezTo>
                <a:cubicBezTo>
                  <a:pt x="1030577" y="3679556"/>
                  <a:pt x="1028778" y="3679331"/>
                  <a:pt x="1027091" y="3679219"/>
                </a:cubicBezTo>
                <a:close/>
                <a:moveTo>
                  <a:pt x="990429" y="3672021"/>
                </a:moveTo>
                <a:cubicBezTo>
                  <a:pt x="981882" y="3668198"/>
                  <a:pt x="973448" y="3664599"/>
                  <a:pt x="964901" y="3661338"/>
                </a:cubicBezTo>
                <a:cubicBezTo>
                  <a:pt x="974347" y="3664599"/>
                  <a:pt x="983794" y="3668310"/>
                  <a:pt x="993240" y="3672246"/>
                </a:cubicBezTo>
                <a:cubicBezTo>
                  <a:pt x="992453" y="3672134"/>
                  <a:pt x="991553" y="3672021"/>
                  <a:pt x="990429" y="3672021"/>
                </a:cubicBezTo>
                <a:close/>
                <a:moveTo>
                  <a:pt x="966025" y="3670784"/>
                </a:moveTo>
                <a:cubicBezTo>
                  <a:pt x="956129" y="3666398"/>
                  <a:pt x="946457" y="3662462"/>
                  <a:pt x="937011" y="3658976"/>
                </a:cubicBezTo>
                <a:cubicBezTo>
                  <a:pt x="947807" y="3662575"/>
                  <a:pt x="958603" y="3666623"/>
                  <a:pt x="969399" y="3671009"/>
                </a:cubicBezTo>
                <a:cubicBezTo>
                  <a:pt x="968274" y="3670897"/>
                  <a:pt x="967150" y="3670784"/>
                  <a:pt x="966025" y="3670784"/>
                </a:cubicBezTo>
                <a:close/>
                <a:moveTo>
                  <a:pt x="942409" y="3669660"/>
                </a:moveTo>
                <a:cubicBezTo>
                  <a:pt x="933187" y="3665723"/>
                  <a:pt x="924078" y="3662012"/>
                  <a:pt x="915306" y="3658751"/>
                </a:cubicBezTo>
                <a:cubicBezTo>
                  <a:pt x="925315" y="3662125"/>
                  <a:pt x="935324" y="3665836"/>
                  <a:pt x="945445" y="3669884"/>
                </a:cubicBezTo>
                <a:cubicBezTo>
                  <a:pt x="944433" y="3669660"/>
                  <a:pt x="943421" y="3669660"/>
                  <a:pt x="942409" y="3669660"/>
                </a:cubicBezTo>
                <a:close/>
                <a:moveTo>
                  <a:pt x="918792" y="3668423"/>
                </a:moveTo>
                <a:cubicBezTo>
                  <a:pt x="910245" y="3664824"/>
                  <a:pt x="901811" y="3661450"/>
                  <a:pt x="893601" y="3658301"/>
                </a:cubicBezTo>
                <a:cubicBezTo>
                  <a:pt x="902823" y="3661450"/>
                  <a:pt x="912157" y="3664824"/>
                  <a:pt x="921491" y="3668535"/>
                </a:cubicBezTo>
                <a:cubicBezTo>
                  <a:pt x="920592" y="3668535"/>
                  <a:pt x="919692" y="3668535"/>
                  <a:pt x="918792" y="3668423"/>
                </a:cubicBezTo>
                <a:close/>
                <a:moveTo>
                  <a:pt x="895063" y="3667298"/>
                </a:moveTo>
                <a:cubicBezTo>
                  <a:pt x="887191" y="3664037"/>
                  <a:pt x="879544" y="3661000"/>
                  <a:pt x="872009" y="3658189"/>
                </a:cubicBezTo>
                <a:cubicBezTo>
                  <a:pt x="880444" y="3661000"/>
                  <a:pt x="888991" y="3664149"/>
                  <a:pt x="897425" y="3667410"/>
                </a:cubicBezTo>
                <a:cubicBezTo>
                  <a:pt x="896750" y="3667410"/>
                  <a:pt x="895963" y="3667298"/>
                  <a:pt x="895063" y="3667298"/>
                </a:cubicBezTo>
                <a:close/>
                <a:moveTo>
                  <a:pt x="871447" y="3666061"/>
                </a:moveTo>
                <a:cubicBezTo>
                  <a:pt x="865487" y="3663587"/>
                  <a:pt x="859751" y="3661338"/>
                  <a:pt x="854016" y="3659088"/>
                </a:cubicBezTo>
                <a:cubicBezTo>
                  <a:pt x="860538" y="3661338"/>
                  <a:pt x="867061" y="3663587"/>
                  <a:pt x="873584" y="3666173"/>
                </a:cubicBezTo>
                <a:cubicBezTo>
                  <a:pt x="872909" y="3666173"/>
                  <a:pt x="872122" y="3666173"/>
                  <a:pt x="871447" y="3666061"/>
                </a:cubicBezTo>
                <a:close/>
                <a:moveTo>
                  <a:pt x="847831" y="3664937"/>
                </a:moveTo>
                <a:cubicBezTo>
                  <a:pt x="842995" y="3663025"/>
                  <a:pt x="838271" y="3661113"/>
                  <a:pt x="833548" y="3659314"/>
                </a:cubicBezTo>
                <a:cubicBezTo>
                  <a:pt x="838834" y="3661113"/>
                  <a:pt x="844119" y="3663025"/>
                  <a:pt x="849517" y="3665049"/>
                </a:cubicBezTo>
                <a:cubicBezTo>
                  <a:pt x="848955" y="3665049"/>
                  <a:pt x="848393" y="3664937"/>
                  <a:pt x="847831" y="3664937"/>
                </a:cubicBezTo>
                <a:close/>
                <a:moveTo>
                  <a:pt x="824102" y="3663812"/>
                </a:moveTo>
                <a:cubicBezTo>
                  <a:pt x="820166" y="3662237"/>
                  <a:pt x="816342" y="3660663"/>
                  <a:pt x="812518" y="3659201"/>
                </a:cubicBezTo>
                <a:cubicBezTo>
                  <a:pt x="816792" y="3660663"/>
                  <a:pt x="821178" y="3662237"/>
                  <a:pt x="825451" y="3663812"/>
                </a:cubicBezTo>
                <a:cubicBezTo>
                  <a:pt x="825001" y="3663812"/>
                  <a:pt x="824551" y="3663812"/>
                  <a:pt x="824102" y="3663812"/>
                </a:cubicBezTo>
                <a:close/>
                <a:moveTo>
                  <a:pt x="800935" y="3662687"/>
                </a:moveTo>
                <a:cubicBezTo>
                  <a:pt x="799473" y="3662125"/>
                  <a:pt x="798011" y="3661563"/>
                  <a:pt x="796662" y="3661000"/>
                </a:cubicBezTo>
                <a:cubicBezTo>
                  <a:pt x="798236" y="3661563"/>
                  <a:pt x="799810" y="3662125"/>
                  <a:pt x="801385" y="3662687"/>
                </a:cubicBezTo>
                <a:cubicBezTo>
                  <a:pt x="801272" y="3662687"/>
                  <a:pt x="801048" y="3662687"/>
                  <a:pt x="800935" y="3662687"/>
                </a:cubicBezTo>
                <a:close/>
                <a:moveTo>
                  <a:pt x="777319" y="3661450"/>
                </a:moveTo>
                <a:cubicBezTo>
                  <a:pt x="777206" y="3661450"/>
                  <a:pt x="777206" y="3661450"/>
                  <a:pt x="777094" y="3661338"/>
                </a:cubicBezTo>
                <a:cubicBezTo>
                  <a:pt x="777206" y="3661450"/>
                  <a:pt x="777206" y="3661450"/>
                  <a:pt x="777319" y="3661450"/>
                </a:cubicBezTo>
                <a:cubicBezTo>
                  <a:pt x="777319" y="3661450"/>
                  <a:pt x="777319" y="3661450"/>
                  <a:pt x="777319" y="3661450"/>
                </a:cubicBezTo>
                <a:close/>
                <a:moveTo>
                  <a:pt x="1650790" y="4349926"/>
                </a:moveTo>
                <a:cubicBezTo>
                  <a:pt x="1651127" y="4350826"/>
                  <a:pt x="1651577" y="4351838"/>
                  <a:pt x="1651914" y="4352737"/>
                </a:cubicBezTo>
                <a:cubicBezTo>
                  <a:pt x="1648428" y="4350376"/>
                  <a:pt x="1644942" y="4347902"/>
                  <a:pt x="1641568" y="4345540"/>
                </a:cubicBezTo>
                <a:cubicBezTo>
                  <a:pt x="1640219" y="4342391"/>
                  <a:pt x="1638869" y="4339243"/>
                  <a:pt x="1637520" y="4336206"/>
                </a:cubicBezTo>
                <a:cubicBezTo>
                  <a:pt x="1644717" y="4343628"/>
                  <a:pt x="1649328" y="4348464"/>
                  <a:pt x="1650790" y="4349926"/>
                </a:cubicBezTo>
                <a:close/>
                <a:moveTo>
                  <a:pt x="1683403" y="4381977"/>
                </a:moveTo>
                <a:cubicBezTo>
                  <a:pt x="1690263" y="4389737"/>
                  <a:pt x="1694649" y="4394685"/>
                  <a:pt x="1695886" y="4396147"/>
                </a:cubicBezTo>
                <a:cubicBezTo>
                  <a:pt x="1696561" y="4397946"/>
                  <a:pt x="1697235" y="4399633"/>
                  <a:pt x="1697910" y="4401433"/>
                </a:cubicBezTo>
                <a:cubicBezTo>
                  <a:pt x="1694424" y="4399071"/>
                  <a:pt x="1690938" y="4396709"/>
                  <a:pt x="1687564" y="4394235"/>
                </a:cubicBezTo>
                <a:cubicBezTo>
                  <a:pt x="1685652" y="4389849"/>
                  <a:pt x="1683740" y="4385463"/>
                  <a:pt x="1681941" y="4381077"/>
                </a:cubicBezTo>
                <a:cubicBezTo>
                  <a:pt x="1682503" y="4381415"/>
                  <a:pt x="1682953" y="4381752"/>
                  <a:pt x="1683403" y="4381977"/>
                </a:cubicBezTo>
                <a:close/>
                <a:moveTo>
                  <a:pt x="1703646" y="4401770"/>
                </a:moveTo>
                <a:cubicBezTo>
                  <a:pt x="1706345" y="4404919"/>
                  <a:pt x="1708594" y="4407618"/>
                  <a:pt x="1710618" y="4409980"/>
                </a:cubicBezTo>
                <a:cubicBezTo>
                  <a:pt x="1708931" y="4408855"/>
                  <a:pt x="1707244" y="4407730"/>
                  <a:pt x="1705558" y="4406606"/>
                </a:cubicBezTo>
                <a:cubicBezTo>
                  <a:pt x="1704995" y="4404919"/>
                  <a:pt x="1704320" y="4403344"/>
                  <a:pt x="1703646" y="4401770"/>
                </a:cubicBezTo>
                <a:close/>
                <a:moveTo>
                  <a:pt x="1720402" y="4423924"/>
                </a:moveTo>
                <a:cubicBezTo>
                  <a:pt x="1721864" y="4427523"/>
                  <a:pt x="1723214" y="4431234"/>
                  <a:pt x="1724676" y="4434833"/>
                </a:cubicBezTo>
                <a:cubicBezTo>
                  <a:pt x="1721302" y="4432471"/>
                  <a:pt x="1718041" y="4430110"/>
                  <a:pt x="1714667" y="4427635"/>
                </a:cubicBezTo>
                <a:cubicBezTo>
                  <a:pt x="1713092" y="4424149"/>
                  <a:pt x="1711518" y="4420663"/>
                  <a:pt x="1710056" y="4417177"/>
                </a:cubicBezTo>
                <a:cubicBezTo>
                  <a:pt x="1713542" y="4419538"/>
                  <a:pt x="1716916" y="4421788"/>
                  <a:pt x="1720402" y="4423924"/>
                </a:cubicBezTo>
                <a:close/>
                <a:moveTo>
                  <a:pt x="1730074" y="4447766"/>
                </a:moveTo>
                <a:cubicBezTo>
                  <a:pt x="1731648" y="4451364"/>
                  <a:pt x="1733222" y="4454963"/>
                  <a:pt x="1734797" y="4458562"/>
                </a:cubicBezTo>
                <a:cubicBezTo>
                  <a:pt x="1731873" y="4456313"/>
                  <a:pt x="1729061" y="4454063"/>
                  <a:pt x="1726138" y="4451814"/>
                </a:cubicBezTo>
                <a:cubicBezTo>
                  <a:pt x="1724451" y="4448328"/>
                  <a:pt x="1722764" y="4444954"/>
                  <a:pt x="1721077" y="4441468"/>
                </a:cubicBezTo>
                <a:cubicBezTo>
                  <a:pt x="1724113" y="4443605"/>
                  <a:pt x="1727150" y="4445742"/>
                  <a:pt x="1730074" y="4447766"/>
                </a:cubicBezTo>
                <a:close/>
                <a:moveTo>
                  <a:pt x="1738396" y="4453501"/>
                </a:moveTo>
                <a:cubicBezTo>
                  <a:pt x="1741657" y="4455750"/>
                  <a:pt x="1744918" y="4458000"/>
                  <a:pt x="1748180" y="4460136"/>
                </a:cubicBezTo>
                <a:cubicBezTo>
                  <a:pt x="1749866" y="4464185"/>
                  <a:pt x="1751553" y="4468233"/>
                  <a:pt x="1753240" y="4472282"/>
                </a:cubicBezTo>
                <a:cubicBezTo>
                  <a:pt x="1750091" y="4469920"/>
                  <a:pt x="1746942" y="4467671"/>
                  <a:pt x="1743794" y="4465309"/>
                </a:cubicBezTo>
                <a:cubicBezTo>
                  <a:pt x="1741994" y="4461373"/>
                  <a:pt x="1740082" y="4457437"/>
                  <a:pt x="1738396" y="4453501"/>
                </a:cubicBezTo>
                <a:close/>
                <a:moveTo>
                  <a:pt x="1758301" y="4483865"/>
                </a:moveTo>
                <a:cubicBezTo>
                  <a:pt x="1759988" y="4487576"/>
                  <a:pt x="1761675" y="4491287"/>
                  <a:pt x="1763362" y="4494886"/>
                </a:cubicBezTo>
                <a:cubicBezTo>
                  <a:pt x="1760550" y="4492637"/>
                  <a:pt x="1757739" y="4490388"/>
                  <a:pt x="1754927" y="4488139"/>
                </a:cubicBezTo>
                <a:cubicBezTo>
                  <a:pt x="1753128" y="4484652"/>
                  <a:pt x="1751328" y="4481054"/>
                  <a:pt x="1749642" y="4477455"/>
                </a:cubicBezTo>
                <a:cubicBezTo>
                  <a:pt x="1752565" y="4479704"/>
                  <a:pt x="1755489" y="4481841"/>
                  <a:pt x="1758301" y="4483865"/>
                </a:cubicBezTo>
                <a:close/>
                <a:moveTo>
                  <a:pt x="1766960" y="4490163"/>
                </a:moveTo>
                <a:cubicBezTo>
                  <a:pt x="1769997" y="4492299"/>
                  <a:pt x="1773145" y="4494549"/>
                  <a:pt x="1776182" y="4496686"/>
                </a:cubicBezTo>
                <a:cubicBezTo>
                  <a:pt x="1777981" y="4500847"/>
                  <a:pt x="1779781" y="4505007"/>
                  <a:pt x="1781580" y="4509056"/>
                </a:cubicBezTo>
                <a:cubicBezTo>
                  <a:pt x="1778656" y="4506807"/>
                  <a:pt x="1775732" y="4504558"/>
                  <a:pt x="1772696" y="4502309"/>
                </a:cubicBezTo>
                <a:cubicBezTo>
                  <a:pt x="1770896" y="4498260"/>
                  <a:pt x="1768872" y="4494211"/>
                  <a:pt x="1766960" y="4490163"/>
                </a:cubicBezTo>
                <a:close/>
                <a:moveTo>
                  <a:pt x="1787428" y="4521652"/>
                </a:moveTo>
                <a:cubicBezTo>
                  <a:pt x="1788777" y="4524575"/>
                  <a:pt x="1790239" y="4527612"/>
                  <a:pt x="1791589" y="4530536"/>
                </a:cubicBezTo>
                <a:cubicBezTo>
                  <a:pt x="1789002" y="4528399"/>
                  <a:pt x="1786416" y="4526375"/>
                  <a:pt x="1783942" y="4524238"/>
                </a:cubicBezTo>
                <a:cubicBezTo>
                  <a:pt x="1782480" y="4521426"/>
                  <a:pt x="1781018" y="4518615"/>
                  <a:pt x="1779556" y="4515803"/>
                </a:cubicBezTo>
                <a:cubicBezTo>
                  <a:pt x="1782142" y="4517828"/>
                  <a:pt x="1784841" y="4519740"/>
                  <a:pt x="1787428" y="4521652"/>
                </a:cubicBezTo>
                <a:close/>
                <a:moveTo>
                  <a:pt x="1796425" y="4528287"/>
                </a:moveTo>
                <a:cubicBezTo>
                  <a:pt x="1799349" y="4530423"/>
                  <a:pt x="1802272" y="4532560"/>
                  <a:pt x="1805196" y="4534697"/>
                </a:cubicBezTo>
                <a:cubicBezTo>
                  <a:pt x="1806771" y="4538183"/>
                  <a:pt x="1808345" y="4541782"/>
                  <a:pt x="1809920" y="4545268"/>
                </a:cubicBezTo>
                <a:cubicBezTo>
                  <a:pt x="1806996" y="4543019"/>
                  <a:pt x="1804184" y="4540769"/>
                  <a:pt x="1801260" y="4538408"/>
                </a:cubicBezTo>
                <a:cubicBezTo>
                  <a:pt x="1799686" y="4535034"/>
                  <a:pt x="1797999" y="4531660"/>
                  <a:pt x="1796425" y="4528287"/>
                </a:cubicBezTo>
                <a:close/>
                <a:moveTo>
                  <a:pt x="1816555" y="4559550"/>
                </a:moveTo>
                <a:cubicBezTo>
                  <a:pt x="1818129" y="4562812"/>
                  <a:pt x="1819704" y="4566073"/>
                  <a:pt x="1821278" y="4569334"/>
                </a:cubicBezTo>
                <a:cubicBezTo>
                  <a:pt x="1818804" y="4567310"/>
                  <a:pt x="1816442" y="4565286"/>
                  <a:pt x="1813968" y="4563261"/>
                </a:cubicBezTo>
                <a:cubicBezTo>
                  <a:pt x="1812281" y="4560112"/>
                  <a:pt x="1810707" y="4556964"/>
                  <a:pt x="1809020" y="4553703"/>
                </a:cubicBezTo>
                <a:cubicBezTo>
                  <a:pt x="1811607" y="4555614"/>
                  <a:pt x="1814081" y="4557638"/>
                  <a:pt x="1816555" y="4559550"/>
                </a:cubicBezTo>
                <a:close/>
                <a:moveTo>
                  <a:pt x="1825889" y="4566523"/>
                </a:moveTo>
                <a:cubicBezTo>
                  <a:pt x="1828813" y="4568659"/>
                  <a:pt x="1831624" y="4570796"/>
                  <a:pt x="1834548" y="4572933"/>
                </a:cubicBezTo>
                <a:cubicBezTo>
                  <a:pt x="1836348" y="4576757"/>
                  <a:pt x="1838035" y="4580580"/>
                  <a:pt x="1839834" y="4584516"/>
                </a:cubicBezTo>
                <a:cubicBezTo>
                  <a:pt x="1837022" y="4582267"/>
                  <a:pt x="1834211" y="4580018"/>
                  <a:pt x="1831399" y="4577656"/>
                </a:cubicBezTo>
                <a:cubicBezTo>
                  <a:pt x="1829488" y="4573945"/>
                  <a:pt x="1827688" y="4570234"/>
                  <a:pt x="1825889" y="4566523"/>
                </a:cubicBezTo>
                <a:close/>
                <a:moveTo>
                  <a:pt x="1846019" y="4597562"/>
                </a:moveTo>
                <a:cubicBezTo>
                  <a:pt x="1847706" y="4601048"/>
                  <a:pt x="1849393" y="4604421"/>
                  <a:pt x="1851080" y="4607908"/>
                </a:cubicBezTo>
                <a:cubicBezTo>
                  <a:pt x="1848606" y="4605771"/>
                  <a:pt x="1846132" y="4603634"/>
                  <a:pt x="1843657" y="4601385"/>
                </a:cubicBezTo>
                <a:cubicBezTo>
                  <a:pt x="1841858" y="4598124"/>
                  <a:pt x="1840171" y="4594862"/>
                  <a:pt x="1838372" y="4591489"/>
                </a:cubicBezTo>
                <a:cubicBezTo>
                  <a:pt x="1840958" y="4593513"/>
                  <a:pt x="1843545" y="4595537"/>
                  <a:pt x="1846019" y="4597562"/>
                </a:cubicBezTo>
                <a:close/>
                <a:moveTo>
                  <a:pt x="1859177" y="4623652"/>
                </a:moveTo>
                <a:cubicBezTo>
                  <a:pt x="1860301" y="4625901"/>
                  <a:pt x="1861426" y="4628151"/>
                  <a:pt x="1862663" y="4630399"/>
                </a:cubicBezTo>
                <a:cubicBezTo>
                  <a:pt x="1860639" y="4628488"/>
                  <a:pt x="1858615" y="4626576"/>
                  <a:pt x="1856590" y="4624777"/>
                </a:cubicBezTo>
                <a:cubicBezTo>
                  <a:pt x="1855466" y="4622752"/>
                  <a:pt x="1854229" y="4620616"/>
                  <a:pt x="1853104" y="4618591"/>
                </a:cubicBezTo>
                <a:cubicBezTo>
                  <a:pt x="1855016" y="4620166"/>
                  <a:pt x="1857040" y="4621853"/>
                  <a:pt x="1859177" y="4623652"/>
                </a:cubicBezTo>
                <a:close/>
                <a:moveTo>
                  <a:pt x="1869973" y="4632536"/>
                </a:moveTo>
                <a:cubicBezTo>
                  <a:pt x="1872110" y="4634336"/>
                  <a:pt x="1874359" y="4636022"/>
                  <a:pt x="1876496" y="4637822"/>
                </a:cubicBezTo>
                <a:cubicBezTo>
                  <a:pt x="1877958" y="4640746"/>
                  <a:pt x="1879419" y="4643782"/>
                  <a:pt x="1880881" y="4646706"/>
                </a:cubicBezTo>
                <a:cubicBezTo>
                  <a:pt x="1878745" y="4644907"/>
                  <a:pt x="1876608" y="4642995"/>
                  <a:pt x="1874584" y="4641196"/>
                </a:cubicBezTo>
                <a:cubicBezTo>
                  <a:pt x="1873009" y="4638272"/>
                  <a:pt x="1871547" y="4635348"/>
                  <a:pt x="1869973" y="4632536"/>
                </a:cubicBezTo>
                <a:close/>
                <a:moveTo>
                  <a:pt x="1886504" y="4645694"/>
                </a:moveTo>
                <a:cubicBezTo>
                  <a:pt x="1888979" y="4647606"/>
                  <a:pt x="1891453" y="4649630"/>
                  <a:pt x="1893927" y="4651542"/>
                </a:cubicBezTo>
                <a:cubicBezTo>
                  <a:pt x="1895614" y="4655141"/>
                  <a:pt x="1897413" y="4658739"/>
                  <a:pt x="1899100" y="4662450"/>
                </a:cubicBezTo>
                <a:cubicBezTo>
                  <a:pt x="1896626" y="4660426"/>
                  <a:pt x="1894264" y="4658290"/>
                  <a:pt x="1891790" y="4656265"/>
                </a:cubicBezTo>
                <a:cubicBezTo>
                  <a:pt x="1890103" y="4652779"/>
                  <a:pt x="1888304" y="4649293"/>
                  <a:pt x="1886504" y="4645694"/>
                </a:cubicBezTo>
                <a:close/>
                <a:moveTo>
                  <a:pt x="1906297" y="4676845"/>
                </a:moveTo>
                <a:cubicBezTo>
                  <a:pt x="1907647" y="4679432"/>
                  <a:pt x="1908884" y="4682131"/>
                  <a:pt x="1910233" y="4684718"/>
                </a:cubicBezTo>
                <a:cubicBezTo>
                  <a:pt x="1908209" y="4682918"/>
                  <a:pt x="1906185" y="4681119"/>
                  <a:pt x="1904273" y="4679319"/>
                </a:cubicBezTo>
                <a:cubicBezTo>
                  <a:pt x="1902924" y="4676845"/>
                  <a:pt x="1901574" y="4674259"/>
                  <a:pt x="1900224" y="4671785"/>
                </a:cubicBezTo>
                <a:cubicBezTo>
                  <a:pt x="1902136" y="4673472"/>
                  <a:pt x="1904161" y="4675158"/>
                  <a:pt x="1906297" y="4676845"/>
                </a:cubicBezTo>
                <a:close/>
                <a:moveTo>
                  <a:pt x="1919118" y="4702149"/>
                </a:moveTo>
                <a:cubicBezTo>
                  <a:pt x="1920242" y="4704398"/>
                  <a:pt x="1921479" y="4706535"/>
                  <a:pt x="1922604" y="4708784"/>
                </a:cubicBezTo>
                <a:cubicBezTo>
                  <a:pt x="1921254" y="4707434"/>
                  <a:pt x="1919905" y="4706197"/>
                  <a:pt x="1918443" y="4704848"/>
                </a:cubicBezTo>
                <a:cubicBezTo>
                  <a:pt x="1917206" y="4702599"/>
                  <a:pt x="1915969" y="4700462"/>
                  <a:pt x="1914619" y="4698212"/>
                </a:cubicBezTo>
                <a:cubicBezTo>
                  <a:pt x="1916194" y="4699562"/>
                  <a:pt x="1917656" y="4700799"/>
                  <a:pt x="1919118" y="4702149"/>
                </a:cubicBezTo>
                <a:close/>
                <a:moveTo>
                  <a:pt x="1930476" y="4711932"/>
                </a:moveTo>
                <a:cubicBezTo>
                  <a:pt x="1932500" y="4713620"/>
                  <a:pt x="1934525" y="4715306"/>
                  <a:pt x="1936436" y="4716993"/>
                </a:cubicBezTo>
                <a:cubicBezTo>
                  <a:pt x="1937898" y="4719917"/>
                  <a:pt x="1939473" y="4722954"/>
                  <a:pt x="1940935" y="4725878"/>
                </a:cubicBezTo>
                <a:cubicBezTo>
                  <a:pt x="1939023" y="4724078"/>
                  <a:pt x="1936999" y="4722279"/>
                  <a:pt x="1935087" y="4720480"/>
                </a:cubicBezTo>
                <a:cubicBezTo>
                  <a:pt x="1933625" y="4717668"/>
                  <a:pt x="1932050" y="4714744"/>
                  <a:pt x="1930476" y="4711932"/>
                </a:cubicBezTo>
                <a:close/>
                <a:moveTo>
                  <a:pt x="1949144" y="4741622"/>
                </a:moveTo>
                <a:cubicBezTo>
                  <a:pt x="1950606" y="4744433"/>
                  <a:pt x="1952068" y="4747132"/>
                  <a:pt x="1953530" y="4749944"/>
                </a:cubicBezTo>
                <a:cubicBezTo>
                  <a:pt x="1952181" y="4748594"/>
                  <a:pt x="1950831" y="4747245"/>
                  <a:pt x="1949369" y="4745895"/>
                </a:cubicBezTo>
                <a:cubicBezTo>
                  <a:pt x="1947795" y="4743196"/>
                  <a:pt x="1946220" y="4740385"/>
                  <a:pt x="1944646" y="4737686"/>
                </a:cubicBezTo>
                <a:cubicBezTo>
                  <a:pt x="1946220" y="4739035"/>
                  <a:pt x="1947682" y="4740385"/>
                  <a:pt x="1949144" y="4741622"/>
                </a:cubicBezTo>
                <a:close/>
                <a:moveTo>
                  <a:pt x="1960728" y="4751856"/>
                </a:moveTo>
                <a:cubicBezTo>
                  <a:pt x="1962639" y="4753543"/>
                  <a:pt x="1964551" y="4755229"/>
                  <a:pt x="1966575" y="4756804"/>
                </a:cubicBezTo>
                <a:cubicBezTo>
                  <a:pt x="1968375" y="4760290"/>
                  <a:pt x="1970062" y="4763776"/>
                  <a:pt x="1971861" y="4767263"/>
                </a:cubicBezTo>
                <a:cubicBezTo>
                  <a:pt x="1970062" y="4765576"/>
                  <a:pt x="1968150" y="4763889"/>
                  <a:pt x="1966351" y="4762090"/>
                </a:cubicBezTo>
                <a:cubicBezTo>
                  <a:pt x="1964439" y="4758716"/>
                  <a:pt x="1962639" y="4755342"/>
                  <a:pt x="1960728" y="4751856"/>
                </a:cubicBezTo>
                <a:close/>
                <a:moveTo>
                  <a:pt x="1980295" y="4783457"/>
                </a:moveTo>
                <a:cubicBezTo>
                  <a:pt x="1981533" y="4785931"/>
                  <a:pt x="1982882" y="4788292"/>
                  <a:pt x="1984119" y="4790767"/>
                </a:cubicBezTo>
                <a:cubicBezTo>
                  <a:pt x="1982770" y="4789417"/>
                  <a:pt x="1981533" y="4788180"/>
                  <a:pt x="1980183" y="4786830"/>
                </a:cubicBezTo>
                <a:cubicBezTo>
                  <a:pt x="1978834" y="4784469"/>
                  <a:pt x="1977484" y="4782107"/>
                  <a:pt x="1976135" y="4779745"/>
                </a:cubicBezTo>
                <a:cubicBezTo>
                  <a:pt x="1977484" y="4780983"/>
                  <a:pt x="1978834" y="4782220"/>
                  <a:pt x="1980295" y="4783457"/>
                </a:cubicBezTo>
                <a:close/>
                <a:moveTo>
                  <a:pt x="1991991" y="4794028"/>
                </a:moveTo>
                <a:cubicBezTo>
                  <a:pt x="1994015" y="4795827"/>
                  <a:pt x="1996040" y="4797626"/>
                  <a:pt x="1998064" y="4799314"/>
                </a:cubicBezTo>
                <a:cubicBezTo>
                  <a:pt x="1999751" y="4802800"/>
                  <a:pt x="2001663" y="4806173"/>
                  <a:pt x="2003350" y="4809547"/>
                </a:cubicBezTo>
                <a:cubicBezTo>
                  <a:pt x="2001325" y="4807635"/>
                  <a:pt x="1999301" y="4805611"/>
                  <a:pt x="1997164" y="4803587"/>
                </a:cubicBezTo>
                <a:cubicBezTo>
                  <a:pt x="1995478" y="4800438"/>
                  <a:pt x="1993791" y="4797177"/>
                  <a:pt x="1991991" y="4794028"/>
                </a:cubicBezTo>
                <a:close/>
                <a:moveTo>
                  <a:pt x="2012121" y="4826304"/>
                </a:moveTo>
                <a:cubicBezTo>
                  <a:pt x="2013471" y="4828778"/>
                  <a:pt x="2014821" y="4831364"/>
                  <a:pt x="2016170" y="4833838"/>
                </a:cubicBezTo>
                <a:cubicBezTo>
                  <a:pt x="2014708" y="4832377"/>
                  <a:pt x="2013246" y="4830915"/>
                  <a:pt x="2011784" y="4829453"/>
                </a:cubicBezTo>
                <a:cubicBezTo>
                  <a:pt x="2010322" y="4826978"/>
                  <a:pt x="2008860" y="4824392"/>
                  <a:pt x="2007511" y="4821918"/>
                </a:cubicBezTo>
                <a:cubicBezTo>
                  <a:pt x="2008973" y="4823380"/>
                  <a:pt x="2010547" y="4824842"/>
                  <a:pt x="2012121" y="4826304"/>
                </a:cubicBezTo>
                <a:close/>
                <a:moveTo>
                  <a:pt x="2024379" y="4837550"/>
                </a:moveTo>
                <a:cubicBezTo>
                  <a:pt x="2025954" y="4838899"/>
                  <a:pt x="2027416" y="4840249"/>
                  <a:pt x="2028990" y="4841598"/>
                </a:cubicBezTo>
                <a:cubicBezTo>
                  <a:pt x="2030677" y="4844859"/>
                  <a:pt x="2032252" y="4848121"/>
                  <a:pt x="2033939" y="4851382"/>
                </a:cubicBezTo>
                <a:cubicBezTo>
                  <a:pt x="2032589" y="4850033"/>
                  <a:pt x="2031127" y="4848683"/>
                  <a:pt x="2029778" y="4847334"/>
                </a:cubicBezTo>
                <a:cubicBezTo>
                  <a:pt x="2027978" y="4844072"/>
                  <a:pt x="2026179" y="4840811"/>
                  <a:pt x="2024379" y="4837550"/>
                </a:cubicBezTo>
                <a:close/>
                <a:moveTo>
                  <a:pt x="2042710" y="4868363"/>
                </a:moveTo>
                <a:cubicBezTo>
                  <a:pt x="2044060" y="4870838"/>
                  <a:pt x="2045409" y="4873312"/>
                  <a:pt x="2046647" y="4875786"/>
                </a:cubicBezTo>
                <a:cubicBezTo>
                  <a:pt x="2045859" y="4874998"/>
                  <a:pt x="2045072" y="4874212"/>
                  <a:pt x="2044397" y="4873424"/>
                </a:cubicBezTo>
                <a:cubicBezTo>
                  <a:pt x="2042935" y="4870838"/>
                  <a:pt x="2041473" y="4868363"/>
                  <a:pt x="2040011" y="4865777"/>
                </a:cubicBezTo>
                <a:cubicBezTo>
                  <a:pt x="2040911" y="4866677"/>
                  <a:pt x="2041811" y="4867464"/>
                  <a:pt x="2042710" y="4868363"/>
                </a:cubicBezTo>
                <a:close/>
                <a:moveTo>
                  <a:pt x="2054968" y="4879722"/>
                </a:moveTo>
                <a:cubicBezTo>
                  <a:pt x="2056655" y="4881296"/>
                  <a:pt x="2058342" y="4882758"/>
                  <a:pt x="2060029" y="4884333"/>
                </a:cubicBezTo>
                <a:cubicBezTo>
                  <a:pt x="2061716" y="4887594"/>
                  <a:pt x="2063290" y="4890855"/>
                  <a:pt x="2064977" y="4894004"/>
                </a:cubicBezTo>
                <a:cubicBezTo>
                  <a:pt x="2063290" y="4892430"/>
                  <a:pt x="2061716" y="4890743"/>
                  <a:pt x="2060029" y="4889056"/>
                </a:cubicBezTo>
                <a:cubicBezTo>
                  <a:pt x="2058342" y="4886020"/>
                  <a:pt x="2056768" y="4882871"/>
                  <a:pt x="2054968" y="4879722"/>
                </a:cubicBezTo>
                <a:close/>
                <a:moveTo>
                  <a:pt x="2074086" y="4911436"/>
                </a:moveTo>
                <a:cubicBezTo>
                  <a:pt x="2074986" y="4913010"/>
                  <a:pt x="2075773" y="4914697"/>
                  <a:pt x="2076673" y="4916271"/>
                </a:cubicBezTo>
                <a:cubicBezTo>
                  <a:pt x="2075548" y="4915147"/>
                  <a:pt x="2074424" y="4914022"/>
                  <a:pt x="2073412" y="4912897"/>
                </a:cubicBezTo>
                <a:cubicBezTo>
                  <a:pt x="2072512" y="4911323"/>
                  <a:pt x="2071612" y="4909748"/>
                  <a:pt x="2070825" y="4908174"/>
                </a:cubicBezTo>
                <a:cubicBezTo>
                  <a:pt x="2071837" y="4909299"/>
                  <a:pt x="2072962" y="4910423"/>
                  <a:pt x="2074086" y="4911436"/>
                </a:cubicBezTo>
                <a:close/>
                <a:moveTo>
                  <a:pt x="2086345" y="4922906"/>
                </a:moveTo>
                <a:cubicBezTo>
                  <a:pt x="2088256" y="4924706"/>
                  <a:pt x="2090168" y="4926392"/>
                  <a:pt x="2092080" y="4928079"/>
                </a:cubicBezTo>
                <a:cubicBezTo>
                  <a:pt x="2093429" y="4930779"/>
                  <a:pt x="2094779" y="4933477"/>
                  <a:pt x="2096129" y="4936064"/>
                </a:cubicBezTo>
                <a:cubicBezTo>
                  <a:pt x="2094217" y="4934152"/>
                  <a:pt x="2092305" y="4932240"/>
                  <a:pt x="2090393" y="4930329"/>
                </a:cubicBezTo>
                <a:cubicBezTo>
                  <a:pt x="2089044" y="4927854"/>
                  <a:pt x="2087694" y="4925380"/>
                  <a:pt x="2086345" y="4922906"/>
                </a:cubicBezTo>
                <a:close/>
                <a:moveTo>
                  <a:pt x="2105238" y="4954057"/>
                </a:moveTo>
                <a:cubicBezTo>
                  <a:pt x="2105350" y="4954170"/>
                  <a:pt x="2105463" y="4954170"/>
                  <a:pt x="2105463" y="4954282"/>
                </a:cubicBezTo>
                <a:cubicBezTo>
                  <a:pt x="2106587" y="4956419"/>
                  <a:pt x="2107712" y="4958556"/>
                  <a:pt x="2108837" y="4960580"/>
                </a:cubicBezTo>
                <a:cubicBezTo>
                  <a:pt x="2107375" y="4959006"/>
                  <a:pt x="2105913" y="4957544"/>
                  <a:pt x="2104451" y="4955969"/>
                </a:cubicBezTo>
                <a:cubicBezTo>
                  <a:pt x="2103326" y="4953945"/>
                  <a:pt x="2102201" y="4951921"/>
                  <a:pt x="2101077" y="4950009"/>
                </a:cubicBezTo>
                <a:cubicBezTo>
                  <a:pt x="2102539" y="4951358"/>
                  <a:pt x="2103888" y="4952708"/>
                  <a:pt x="2105238" y="4954057"/>
                </a:cubicBezTo>
                <a:close/>
                <a:moveTo>
                  <a:pt x="2117833" y="4965866"/>
                </a:moveTo>
                <a:cubicBezTo>
                  <a:pt x="2119183" y="4967103"/>
                  <a:pt x="2120532" y="4968340"/>
                  <a:pt x="2121769" y="4969577"/>
                </a:cubicBezTo>
                <a:cubicBezTo>
                  <a:pt x="2123231" y="4972613"/>
                  <a:pt x="2124806" y="4975537"/>
                  <a:pt x="2126268" y="4978574"/>
                </a:cubicBezTo>
                <a:cubicBezTo>
                  <a:pt x="2125031" y="4977337"/>
                  <a:pt x="2123906" y="4976212"/>
                  <a:pt x="2122669" y="4974975"/>
                </a:cubicBezTo>
                <a:cubicBezTo>
                  <a:pt x="2121095" y="4971938"/>
                  <a:pt x="2119520" y="4968902"/>
                  <a:pt x="2117833" y="4965866"/>
                </a:cubicBezTo>
                <a:close/>
                <a:moveTo>
                  <a:pt x="2136501" y="4998254"/>
                </a:moveTo>
                <a:cubicBezTo>
                  <a:pt x="2137626" y="5000391"/>
                  <a:pt x="2138751" y="5002527"/>
                  <a:pt x="2139875" y="5004552"/>
                </a:cubicBezTo>
                <a:cubicBezTo>
                  <a:pt x="2139313" y="5003989"/>
                  <a:pt x="2138751" y="5003315"/>
                  <a:pt x="2138188" y="5002752"/>
                </a:cubicBezTo>
                <a:cubicBezTo>
                  <a:pt x="2136951" y="5000616"/>
                  <a:pt x="2135827" y="4998479"/>
                  <a:pt x="2134590" y="4996230"/>
                </a:cubicBezTo>
                <a:cubicBezTo>
                  <a:pt x="2135264" y="4997017"/>
                  <a:pt x="2135939" y="4997692"/>
                  <a:pt x="2136501" y="4998254"/>
                </a:cubicBezTo>
                <a:close/>
                <a:moveTo>
                  <a:pt x="2164504" y="5038739"/>
                </a:moveTo>
                <a:cubicBezTo>
                  <a:pt x="2165291" y="5039526"/>
                  <a:pt x="2166078" y="5040314"/>
                  <a:pt x="2166865" y="5041101"/>
                </a:cubicBezTo>
                <a:cubicBezTo>
                  <a:pt x="2167878" y="5043013"/>
                  <a:pt x="2168890" y="5045037"/>
                  <a:pt x="2169902" y="5046949"/>
                </a:cubicBezTo>
                <a:cubicBezTo>
                  <a:pt x="2169227" y="5046162"/>
                  <a:pt x="2168552" y="5045487"/>
                  <a:pt x="2167765" y="5044700"/>
                </a:cubicBezTo>
                <a:cubicBezTo>
                  <a:pt x="2166641" y="5042788"/>
                  <a:pt x="2165516" y="5040764"/>
                  <a:pt x="2164504" y="5038739"/>
                </a:cubicBezTo>
                <a:close/>
                <a:moveTo>
                  <a:pt x="2180473" y="5067191"/>
                </a:moveTo>
                <a:cubicBezTo>
                  <a:pt x="2180810" y="5067754"/>
                  <a:pt x="2181035" y="5068316"/>
                  <a:pt x="2181373" y="5068879"/>
                </a:cubicBezTo>
                <a:cubicBezTo>
                  <a:pt x="2181035" y="5068316"/>
                  <a:pt x="2180698" y="5067641"/>
                  <a:pt x="2180361" y="5067079"/>
                </a:cubicBezTo>
                <a:cubicBezTo>
                  <a:pt x="2180473" y="5067079"/>
                  <a:pt x="2180473" y="5067191"/>
                  <a:pt x="2180473" y="5067191"/>
                </a:cubicBezTo>
                <a:close/>
                <a:moveTo>
                  <a:pt x="2195093" y="5082261"/>
                </a:moveTo>
                <a:cubicBezTo>
                  <a:pt x="2195880" y="5083048"/>
                  <a:pt x="2196667" y="5083835"/>
                  <a:pt x="2197342" y="5084510"/>
                </a:cubicBezTo>
                <a:cubicBezTo>
                  <a:pt x="2198354" y="5086534"/>
                  <a:pt x="2199366" y="5088446"/>
                  <a:pt x="2200378" y="5090471"/>
                </a:cubicBezTo>
                <a:cubicBezTo>
                  <a:pt x="2199591" y="5089683"/>
                  <a:pt x="2198916" y="5088896"/>
                  <a:pt x="2198129" y="5087996"/>
                </a:cubicBezTo>
                <a:cubicBezTo>
                  <a:pt x="2197230" y="5086085"/>
                  <a:pt x="2196217" y="5084173"/>
                  <a:pt x="2195093" y="5082261"/>
                </a:cubicBezTo>
                <a:close/>
                <a:moveTo>
                  <a:pt x="2210050" y="5096993"/>
                </a:moveTo>
                <a:cubicBezTo>
                  <a:pt x="2211624" y="5098455"/>
                  <a:pt x="2213199" y="5100030"/>
                  <a:pt x="2214773" y="5101492"/>
                </a:cubicBezTo>
                <a:cubicBezTo>
                  <a:pt x="2216235" y="5104416"/>
                  <a:pt x="2217697" y="5107227"/>
                  <a:pt x="2219047" y="5110151"/>
                </a:cubicBezTo>
                <a:cubicBezTo>
                  <a:pt x="2217472" y="5108577"/>
                  <a:pt x="2216010" y="5107002"/>
                  <a:pt x="2214436" y="5105315"/>
                </a:cubicBezTo>
                <a:cubicBezTo>
                  <a:pt x="2212974" y="5102504"/>
                  <a:pt x="2211512" y="5099692"/>
                  <a:pt x="2210050" y="5096993"/>
                </a:cubicBezTo>
                <a:close/>
                <a:moveTo>
                  <a:pt x="2240526" y="5140515"/>
                </a:moveTo>
                <a:cubicBezTo>
                  <a:pt x="2241651" y="5141640"/>
                  <a:pt x="2242775" y="5142764"/>
                  <a:pt x="2243900" y="5143889"/>
                </a:cubicBezTo>
                <a:cubicBezTo>
                  <a:pt x="2245587" y="5147263"/>
                  <a:pt x="2247161" y="5150524"/>
                  <a:pt x="2248848" y="5153785"/>
                </a:cubicBezTo>
                <a:cubicBezTo>
                  <a:pt x="2247724" y="5152661"/>
                  <a:pt x="2246712" y="5151536"/>
                  <a:pt x="2245587" y="5150299"/>
                </a:cubicBezTo>
                <a:cubicBezTo>
                  <a:pt x="2243900" y="5147038"/>
                  <a:pt x="2242213" y="5143776"/>
                  <a:pt x="2240526" y="5140515"/>
                </a:cubicBezTo>
                <a:close/>
                <a:moveTo>
                  <a:pt x="2258182" y="5172341"/>
                </a:moveTo>
                <a:cubicBezTo>
                  <a:pt x="2259195" y="5174365"/>
                  <a:pt x="2260207" y="5176502"/>
                  <a:pt x="2261219" y="5178526"/>
                </a:cubicBezTo>
                <a:cubicBezTo>
                  <a:pt x="2260769" y="5178076"/>
                  <a:pt x="2260319" y="5177514"/>
                  <a:pt x="2259869" y="5176952"/>
                </a:cubicBezTo>
                <a:cubicBezTo>
                  <a:pt x="2258745" y="5174815"/>
                  <a:pt x="2257508" y="5172678"/>
                  <a:pt x="2256383" y="5170429"/>
                </a:cubicBezTo>
                <a:cubicBezTo>
                  <a:pt x="2256945" y="5171216"/>
                  <a:pt x="2257508" y="5171779"/>
                  <a:pt x="2258182" y="5172341"/>
                </a:cubicBezTo>
                <a:close/>
                <a:moveTo>
                  <a:pt x="2286297" y="5214626"/>
                </a:moveTo>
                <a:cubicBezTo>
                  <a:pt x="2393471" y="5325173"/>
                  <a:pt x="2500645" y="5385226"/>
                  <a:pt x="2592299" y="5385226"/>
                </a:cubicBezTo>
                <a:cubicBezTo>
                  <a:pt x="2810357" y="5385226"/>
                  <a:pt x="3034489" y="4993868"/>
                  <a:pt x="3124456" y="4747245"/>
                </a:cubicBezTo>
                <a:cubicBezTo>
                  <a:pt x="3268629" y="4351950"/>
                  <a:pt x="3396383" y="3981734"/>
                  <a:pt x="3508392" y="3633673"/>
                </a:cubicBezTo>
                <a:lnTo>
                  <a:pt x="3522787" y="3633673"/>
                </a:lnTo>
                <a:cubicBezTo>
                  <a:pt x="3405604" y="4018733"/>
                  <a:pt x="3278076" y="4401320"/>
                  <a:pt x="3144024" y="4768725"/>
                </a:cubicBezTo>
                <a:cubicBezTo>
                  <a:pt x="3087795" y="4922794"/>
                  <a:pt x="3007499" y="5077650"/>
                  <a:pt x="2923829" y="5193483"/>
                </a:cubicBezTo>
                <a:cubicBezTo>
                  <a:pt x="2818005" y="5340018"/>
                  <a:pt x="2711393" y="5417502"/>
                  <a:pt x="2615578" y="5417502"/>
                </a:cubicBezTo>
                <a:cubicBezTo>
                  <a:pt x="2515827" y="5417502"/>
                  <a:pt x="2403705" y="5349802"/>
                  <a:pt x="2289896" y="5221373"/>
                </a:cubicBezTo>
                <a:cubicBezTo>
                  <a:pt x="2288659" y="5219124"/>
                  <a:pt x="2287534" y="5216875"/>
                  <a:pt x="2286297" y="5214626"/>
                </a:cubicBezTo>
                <a:close/>
                <a:moveTo>
                  <a:pt x="3510866" y="3626025"/>
                </a:moveTo>
                <a:cubicBezTo>
                  <a:pt x="3513453" y="3618041"/>
                  <a:pt x="3515927" y="3610169"/>
                  <a:pt x="3518514" y="3602184"/>
                </a:cubicBezTo>
                <a:cubicBezTo>
                  <a:pt x="3525486" y="3601285"/>
                  <a:pt x="3530097" y="3600497"/>
                  <a:pt x="3533133" y="3599710"/>
                </a:cubicBezTo>
                <a:cubicBezTo>
                  <a:pt x="3530434" y="3608482"/>
                  <a:pt x="3527848" y="3617141"/>
                  <a:pt x="3525149" y="3625913"/>
                </a:cubicBezTo>
                <a:lnTo>
                  <a:pt x="3510866" y="3625913"/>
                </a:lnTo>
                <a:close/>
                <a:moveTo>
                  <a:pt x="3535495" y="3591950"/>
                </a:moveTo>
                <a:cubicBezTo>
                  <a:pt x="3535495" y="3591950"/>
                  <a:pt x="3535495" y="3591950"/>
                  <a:pt x="3535495" y="3591950"/>
                </a:cubicBezTo>
                <a:cubicBezTo>
                  <a:pt x="3535495" y="3591838"/>
                  <a:pt x="3535495" y="3591838"/>
                  <a:pt x="3535495" y="3591950"/>
                </a:cubicBezTo>
                <a:cubicBezTo>
                  <a:pt x="3535495" y="3591950"/>
                  <a:pt x="3535495" y="3591950"/>
                  <a:pt x="3535495" y="3591950"/>
                </a:cubicBezTo>
                <a:close/>
                <a:moveTo>
                  <a:pt x="3535608" y="3591500"/>
                </a:moveTo>
                <a:cubicBezTo>
                  <a:pt x="3534033" y="3592513"/>
                  <a:pt x="3529085" y="3593412"/>
                  <a:pt x="3520988" y="3594424"/>
                </a:cubicBezTo>
                <a:cubicBezTo>
                  <a:pt x="3523574" y="3586440"/>
                  <a:pt x="3526048" y="3578568"/>
                  <a:pt x="3528635" y="3570583"/>
                </a:cubicBezTo>
                <a:cubicBezTo>
                  <a:pt x="3535945" y="3568896"/>
                  <a:pt x="3540555" y="3567322"/>
                  <a:pt x="3543367" y="3565972"/>
                </a:cubicBezTo>
                <a:cubicBezTo>
                  <a:pt x="3540781" y="3574519"/>
                  <a:pt x="3538194" y="3583066"/>
                  <a:pt x="3535608" y="3591500"/>
                </a:cubicBezTo>
                <a:close/>
                <a:moveTo>
                  <a:pt x="3544379" y="3557200"/>
                </a:moveTo>
                <a:cubicBezTo>
                  <a:pt x="3542917" y="3559000"/>
                  <a:pt x="3538419" y="3560799"/>
                  <a:pt x="3531109" y="3562711"/>
                </a:cubicBezTo>
                <a:cubicBezTo>
                  <a:pt x="3533696" y="3554614"/>
                  <a:pt x="3536282" y="3546629"/>
                  <a:pt x="3538756" y="3538532"/>
                </a:cubicBezTo>
                <a:cubicBezTo>
                  <a:pt x="3545616" y="3535946"/>
                  <a:pt x="3550677" y="3533472"/>
                  <a:pt x="3553826" y="3530885"/>
                </a:cubicBezTo>
                <a:cubicBezTo>
                  <a:pt x="3551464" y="3538757"/>
                  <a:pt x="3549102" y="3546629"/>
                  <a:pt x="3546741" y="3554501"/>
                </a:cubicBezTo>
                <a:cubicBezTo>
                  <a:pt x="3545054" y="3555401"/>
                  <a:pt x="3544604" y="3556413"/>
                  <a:pt x="3544379" y="3557200"/>
                </a:cubicBezTo>
                <a:close/>
                <a:moveTo>
                  <a:pt x="3553601" y="3522226"/>
                </a:moveTo>
                <a:cubicBezTo>
                  <a:pt x="3552701" y="3524925"/>
                  <a:pt x="3548428" y="3527736"/>
                  <a:pt x="3541343" y="3530435"/>
                </a:cubicBezTo>
                <a:cubicBezTo>
                  <a:pt x="3543929" y="3522226"/>
                  <a:pt x="3546516" y="3514016"/>
                  <a:pt x="3549102" y="3505919"/>
                </a:cubicBezTo>
                <a:cubicBezTo>
                  <a:pt x="3556525" y="3502208"/>
                  <a:pt x="3561810" y="3498497"/>
                  <a:pt x="3564734" y="3494673"/>
                </a:cubicBezTo>
                <a:cubicBezTo>
                  <a:pt x="3562485" y="3502320"/>
                  <a:pt x="3560124" y="3509967"/>
                  <a:pt x="3557874" y="3517615"/>
                </a:cubicBezTo>
                <a:cubicBezTo>
                  <a:pt x="3555288" y="3519189"/>
                  <a:pt x="3553938" y="3520764"/>
                  <a:pt x="3553601" y="3522226"/>
                </a:cubicBezTo>
                <a:close/>
                <a:moveTo>
                  <a:pt x="3562935" y="3486913"/>
                </a:moveTo>
                <a:cubicBezTo>
                  <a:pt x="3562148" y="3490399"/>
                  <a:pt x="3558324" y="3493998"/>
                  <a:pt x="3551689" y="3497597"/>
                </a:cubicBezTo>
                <a:cubicBezTo>
                  <a:pt x="3554275" y="3489500"/>
                  <a:pt x="3556750" y="3481403"/>
                  <a:pt x="3559336" y="3473418"/>
                </a:cubicBezTo>
                <a:cubicBezTo>
                  <a:pt x="3569345" y="3467008"/>
                  <a:pt x="3575193" y="3460598"/>
                  <a:pt x="3576655" y="3454075"/>
                </a:cubicBezTo>
                <a:cubicBezTo>
                  <a:pt x="3576767" y="3453738"/>
                  <a:pt x="3576880" y="3453288"/>
                  <a:pt x="3577105" y="3452951"/>
                </a:cubicBezTo>
                <a:cubicBezTo>
                  <a:pt x="3574518" y="3461497"/>
                  <a:pt x="3572044" y="3470157"/>
                  <a:pt x="3569458" y="3478704"/>
                </a:cubicBezTo>
                <a:cubicBezTo>
                  <a:pt x="3563947" y="3482190"/>
                  <a:pt x="3563385" y="3484889"/>
                  <a:pt x="3562935" y="3486913"/>
                </a:cubicBezTo>
                <a:close/>
                <a:moveTo>
                  <a:pt x="3572157" y="3451601"/>
                </a:moveTo>
                <a:cubicBezTo>
                  <a:pt x="3571257" y="3455762"/>
                  <a:pt x="3567771" y="3459923"/>
                  <a:pt x="3562260" y="3464084"/>
                </a:cubicBezTo>
                <a:cubicBezTo>
                  <a:pt x="3564734" y="3456100"/>
                  <a:pt x="3567209" y="3448227"/>
                  <a:pt x="3569683" y="3440243"/>
                </a:cubicBezTo>
                <a:cubicBezTo>
                  <a:pt x="3578792" y="3433045"/>
                  <a:pt x="3584302" y="3425961"/>
                  <a:pt x="3585876" y="3418763"/>
                </a:cubicBezTo>
                <a:cubicBezTo>
                  <a:pt x="3586214" y="3417301"/>
                  <a:pt x="3587001" y="3415727"/>
                  <a:pt x="3588463" y="3413927"/>
                </a:cubicBezTo>
                <a:cubicBezTo>
                  <a:pt x="3585764" y="3423261"/>
                  <a:pt x="3582953" y="3432483"/>
                  <a:pt x="3580254" y="3441817"/>
                </a:cubicBezTo>
                <a:cubicBezTo>
                  <a:pt x="3575643" y="3445191"/>
                  <a:pt x="3572944" y="3448340"/>
                  <a:pt x="3572157" y="3451601"/>
                </a:cubicBezTo>
                <a:close/>
                <a:moveTo>
                  <a:pt x="3595548" y="3407854"/>
                </a:moveTo>
                <a:cubicBezTo>
                  <a:pt x="3598697" y="3405718"/>
                  <a:pt x="3602633" y="3403356"/>
                  <a:pt x="3607694" y="3400769"/>
                </a:cubicBezTo>
                <a:cubicBezTo>
                  <a:pt x="3604770" y="3411228"/>
                  <a:pt x="3601958" y="3421574"/>
                  <a:pt x="3599034" y="3431921"/>
                </a:cubicBezTo>
                <a:cubicBezTo>
                  <a:pt x="3594311" y="3433832"/>
                  <a:pt x="3590150" y="3435857"/>
                  <a:pt x="3586664" y="3437769"/>
                </a:cubicBezTo>
                <a:cubicBezTo>
                  <a:pt x="3589588" y="3427872"/>
                  <a:pt x="3592512" y="3417863"/>
                  <a:pt x="3595548" y="3407854"/>
                </a:cubicBezTo>
                <a:close/>
                <a:moveTo>
                  <a:pt x="3598247" y="3398408"/>
                </a:moveTo>
                <a:cubicBezTo>
                  <a:pt x="3601171" y="3388399"/>
                  <a:pt x="3604095" y="3378503"/>
                  <a:pt x="3606907" y="3368494"/>
                </a:cubicBezTo>
                <a:cubicBezTo>
                  <a:pt x="3610056" y="3366020"/>
                  <a:pt x="3613991" y="3363433"/>
                  <a:pt x="3618602" y="3360734"/>
                </a:cubicBezTo>
                <a:cubicBezTo>
                  <a:pt x="3615791" y="3371080"/>
                  <a:pt x="3612867" y="3381539"/>
                  <a:pt x="3610056" y="3391885"/>
                </a:cubicBezTo>
                <a:cubicBezTo>
                  <a:pt x="3605669" y="3394134"/>
                  <a:pt x="3601733" y="3396271"/>
                  <a:pt x="3598247" y="3398408"/>
                </a:cubicBezTo>
                <a:close/>
                <a:moveTo>
                  <a:pt x="3624675" y="3357360"/>
                </a:moveTo>
                <a:cubicBezTo>
                  <a:pt x="3628274" y="3355448"/>
                  <a:pt x="3632322" y="3353424"/>
                  <a:pt x="3636708" y="3351400"/>
                </a:cubicBezTo>
                <a:cubicBezTo>
                  <a:pt x="3633897" y="3362196"/>
                  <a:pt x="3631198" y="3372992"/>
                  <a:pt x="3628386" y="3383788"/>
                </a:cubicBezTo>
                <a:cubicBezTo>
                  <a:pt x="3623888" y="3385587"/>
                  <a:pt x="3619727" y="3387274"/>
                  <a:pt x="3615903" y="3389074"/>
                </a:cubicBezTo>
                <a:cubicBezTo>
                  <a:pt x="3618940" y="3378615"/>
                  <a:pt x="3621751" y="3368044"/>
                  <a:pt x="3624675" y="3357360"/>
                </a:cubicBezTo>
                <a:close/>
                <a:moveTo>
                  <a:pt x="3642556" y="3348926"/>
                </a:moveTo>
                <a:cubicBezTo>
                  <a:pt x="3646042" y="3347464"/>
                  <a:pt x="3649641" y="3345889"/>
                  <a:pt x="3653465" y="3344315"/>
                </a:cubicBezTo>
                <a:cubicBezTo>
                  <a:pt x="3650766" y="3355448"/>
                  <a:pt x="3648067" y="3366582"/>
                  <a:pt x="3645368" y="3377603"/>
                </a:cubicBezTo>
                <a:cubicBezTo>
                  <a:pt x="3641431" y="3378952"/>
                  <a:pt x="3637608" y="3380302"/>
                  <a:pt x="3634009" y="3381764"/>
                </a:cubicBezTo>
                <a:cubicBezTo>
                  <a:pt x="3636821" y="3370743"/>
                  <a:pt x="3639632" y="3359834"/>
                  <a:pt x="3642556" y="3348926"/>
                </a:cubicBezTo>
                <a:close/>
                <a:moveTo>
                  <a:pt x="3658975" y="3342066"/>
                </a:moveTo>
                <a:cubicBezTo>
                  <a:pt x="3662462" y="3340716"/>
                  <a:pt x="3666285" y="3339254"/>
                  <a:pt x="3670109" y="3337905"/>
                </a:cubicBezTo>
                <a:cubicBezTo>
                  <a:pt x="3667522" y="3349263"/>
                  <a:pt x="3664936" y="3360621"/>
                  <a:pt x="3662236" y="3372092"/>
                </a:cubicBezTo>
                <a:cubicBezTo>
                  <a:pt x="3658300" y="3373329"/>
                  <a:pt x="3654477" y="3374567"/>
                  <a:pt x="3650766" y="3375803"/>
                </a:cubicBezTo>
                <a:cubicBezTo>
                  <a:pt x="3653577" y="3364557"/>
                  <a:pt x="3656276" y="3353312"/>
                  <a:pt x="3658975" y="3342066"/>
                </a:cubicBezTo>
                <a:close/>
                <a:moveTo>
                  <a:pt x="3675507" y="3335880"/>
                </a:moveTo>
                <a:cubicBezTo>
                  <a:pt x="3679105" y="3334643"/>
                  <a:pt x="3682817" y="3333294"/>
                  <a:pt x="3686640" y="3331944"/>
                </a:cubicBezTo>
                <a:cubicBezTo>
                  <a:pt x="3684166" y="3343528"/>
                  <a:pt x="3681692" y="3355224"/>
                  <a:pt x="3679105" y="3366807"/>
                </a:cubicBezTo>
                <a:cubicBezTo>
                  <a:pt x="3675169" y="3367931"/>
                  <a:pt x="3671233" y="3369168"/>
                  <a:pt x="3667522" y="3370293"/>
                </a:cubicBezTo>
                <a:cubicBezTo>
                  <a:pt x="3670334" y="3358822"/>
                  <a:pt x="3672920" y="3347351"/>
                  <a:pt x="3675507" y="3335880"/>
                </a:cubicBezTo>
                <a:close/>
                <a:moveTo>
                  <a:pt x="3692038" y="3330145"/>
                </a:moveTo>
                <a:cubicBezTo>
                  <a:pt x="3695637" y="3328908"/>
                  <a:pt x="3699348" y="3327671"/>
                  <a:pt x="3703284" y="3326434"/>
                </a:cubicBezTo>
                <a:cubicBezTo>
                  <a:pt x="3700922" y="3338355"/>
                  <a:pt x="3698448" y="3350163"/>
                  <a:pt x="3696087" y="3362083"/>
                </a:cubicBezTo>
                <a:cubicBezTo>
                  <a:pt x="3692151" y="3363208"/>
                  <a:pt x="3688327" y="3364220"/>
                  <a:pt x="3684504" y="3365345"/>
                </a:cubicBezTo>
                <a:cubicBezTo>
                  <a:pt x="3686978" y="3353537"/>
                  <a:pt x="3689564" y="3341841"/>
                  <a:pt x="3692038" y="3330145"/>
                </a:cubicBezTo>
                <a:close/>
                <a:moveTo>
                  <a:pt x="3708457" y="3324747"/>
                </a:moveTo>
                <a:cubicBezTo>
                  <a:pt x="3836548" y="3284037"/>
                  <a:pt x="4094755" y="3226120"/>
                  <a:pt x="4587777" y="3144587"/>
                </a:cubicBezTo>
                <a:cubicBezTo>
                  <a:pt x="4611843" y="3140651"/>
                  <a:pt x="4628487" y="3137839"/>
                  <a:pt x="4635459" y="3136603"/>
                </a:cubicBezTo>
                <a:cubicBezTo>
                  <a:pt x="4637709" y="3136153"/>
                  <a:pt x="4673358" y="3135928"/>
                  <a:pt x="4678306" y="3135928"/>
                </a:cubicBezTo>
                <a:cubicBezTo>
                  <a:pt x="4709345" y="3135928"/>
                  <a:pt x="5100253" y="3164605"/>
                  <a:pt x="5118359" y="3200929"/>
                </a:cubicBezTo>
                <a:cubicBezTo>
                  <a:pt x="5130393" y="3225108"/>
                  <a:pt x="5239928" y="3249737"/>
                  <a:pt x="5405581" y="3284599"/>
                </a:cubicBezTo>
                <a:cubicBezTo>
                  <a:pt x="5519164" y="3308440"/>
                  <a:pt x="5660638" y="3338129"/>
                  <a:pt x="5665924" y="3357360"/>
                </a:cubicBezTo>
                <a:cubicBezTo>
                  <a:pt x="5679644" y="3407067"/>
                  <a:pt x="5900064" y="3455087"/>
                  <a:pt x="6133417" y="3506031"/>
                </a:cubicBezTo>
                <a:cubicBezTo>
                  <a:pt x="6194595" y="3519414"/>
                  <a:pt x="6258134" y="3533246"/>
                  <a:pt x="6317738" y="3547304"/>
                </a:cubicBezTo>
                <a:cubicBezTo>
                  <a:pt x="6318187" y="3548766"/>
                  <a:pt x="6318525" y="3550228"/>
                  <a:pt x="6318975" y="3551577"/>
                </a:cubicBezTo>
                <a:cubicBezTo>
                  <a:pt x="6264320" y="3540781"/>
                  <a:pt x="6202579" y="3529198"/>
                  <a:pt x="6134316" y="3516603"/>
                </a:cubicBezTo>
                <a:cubicBezTo>
                  <a:pt x="5919744" y="3477017"/>
                  <a:pt x="5676607" y="3432258"/>
                  <a:pt x="5665924" y="3393347"/>
                </a:cubicBezTo>
                <a:cubicBezTo>
                  <a:pt x="5660975" y="3375129"/>
                  <a:pt x="5577081" y="3358372"/>
                  <a:pt x="5400407" y="3326996"/>
                </a:cubicBezTo>
                <a:cubicBezTo>
                  <a:pt x="5270967" y="3303942"/>
                  <a:pt x="5124320" y="3277851"/>
                  <a:pt x="5114311" y="3257721"/>
                </a:cubicBezTo>
                <a:cubicBezTo>
                  <a:pt x="5096205" y="3221284"/>
                  <a:pt x="4676169" y="3199467"/>
                  <a:pt x="4672121" y="3199467"/>
                </a:cubicBezTo>
                <a:cubicBezTo>
                  <a:pt x="4671671" y="3199467"/>
                  <a:pt x="4631636" y="3199580"/>
                  <a:pt x="4629049" y="3200142"/>
                </a:cubicBezTo>
                <a:cubicBezTo>
                  <a:pt x="4620615" y="3201717"/>
                  <a:pt x="4592500" y="3205765"/>
                  <a:pt x="4549990" y="3211838"/>
                </a:cubicBezTo>
                <a:cubicBezTo>
                  <a:pt x="4121183" y="3273465"/>
                  <a:pt x="3845095" y="3321711"/>
                  <a:pt x="3701485" y="3360734"/>
                </a:cubicBezTo>
                <a:cubicBezTo>
                  <a:pt x="3703621" y="3348701"/>
                  <a:pt x="3706095" y="3336668"/>
                  <a:pt x="3708457" y="3324747"/>
                </a:cubicBezTo>
                <a:close/>
                <a:moveTo>
                  <a:pt x="6367782" y="3611181"/>
                </a:moveTo>
                <a:cubicBezTo>
                  <a:pt x="6368119" y="3612418"/>
                  <a:pt x="6368569" y="3613543"/>
                  <a:pt x="6368907" y="3614779"/>
                </a:cubicBezTo>
                <a:cubicBezTo>
                  <a:pt x="6368907" y="3614779"/>
                  <a:pt x="6368907" y="3614779"/>
                  <a:pt x="6368907" y="3614779"/>
                </a:cubicBezTo>
                <a:cubicBezTo>
                  <a:pt x="6368456" y="3613543"/>
                  <a:pt x="6368119" y="3612305"/>
                  <a:pt x="6367782" y="3611181"/>
                </a:cubicBezTo>
                <a:cubicBezTo>
                  <a:pt x="6367782" y="3611181"/>
                  <a:pt x="6367782" y="3611181"/>
                  <a:pt x="6367782" y="3611181"/>
                </a:cubicBezTo>
                <a:close/>
                <a:moveTo>
                  <a:pt x="6371381" y="3622314"/>
                </a:moveTo>
                <a:cubicBezTo>
                  <a:pt x="6371718" y="3623551"/>
                  <a:pt x="6372168" y="3624788"/>
                  <a:pt x="6372506" y="3625913"/>
                </a:cubicBezTo>
                <a:lnTo>
                  <a:pt x="6372393" y="3625913"/>
                </a:lnTo>
                <a:cubicBezTo>
                  <a:pt x="6372055" y="3624788"/>
                  <a:pt x="6371606" y="3623551"/>
                  <a:pt x="6371381" y="3622314"/>
                </a:cubicBezTo>
                <a:cubicBezTo>
                  <a:pt x="6371268" y="3622314"/>
                  <a:pt x="6371268" y="3622314"/>
                  <a:pt x="6371381" y="3622314"/>
                </a:cubicBezTo>
                <a:close/>
                <a:moveTo>
                  <a:pt x="6382626" y="3640870"/>
                </a:moveTo>
                <a:cubicBezTo>
                  <a:pt x="6391623" y="3668872"/>
                  <a:pt x="6400508" y="3696762"/>
                  <a:pt x="6409279" y="3724652"/>
                </a:cubicBezTo>
                <a:cubicBezTo>
                  <a:pt x="6579880" y="4265244"/>
                  <a:pt x="6973375" y="5069441"/>
                  <a:pt x="7358436" y="5069441"/>
                </a:cubicBezTo>
                <a:cubicBezTo>
                  <a:pt x="7602473" y="5069441"/>
                  <a:pt x="7835151" y="4752193"/>
                  <a:pt x="8028580" y="4465534"/>
                </a:cubicBezTo>
                <a:cubicBezTo>
                  <a:pt x="7829078" y="4769512"/>
                  <a:pt x="7604497" y="5094519"/>
                  <a:pt x="7352363" y="5094519"/>
                </a:cubicBezTo>
                <a:cubicBezTo>
                  <a:pt x="6948859" y="5094519"/>
                  <a:pt x="6569197" y="4232631"/>
                  <a:pt x="6408492" y="3723303"/>
                </a:cubicBezTo>
                <a:cubicBezTo>
                  <a:pt x="6399833" y="3695863"/>
                  <a:pt x="6391173" y="3668423"/>
                  <a:pt x="6382402" y="3640870"/>
                </a:cubicBezTo>
                <a:lnTo>
                  <a:pt x="6382626" y="3640870"/>
                </a:lnTo>
                <a:close/>
                <a:moveTo>
                  <a:pt x="9692640" y="5361048"/>
                </a:moveTo>
                <a:cubicBezTo>
                  <a:pt x="9762365" y="5614531"/>
                  <a:pt x="9933303" y="5984297"/>
                  <a:pt x="10088047" y="6310991"/>
                </a:cubicBezTo>
                <a:cubicBezTo>
                  <a:pt x="10215801" y="6580669"/>
                  <a:pt x="10430260" y="6769150"/>
                  <a:pt x="10609633" y="6769150"/>
                </a:cubicBezTo>
                <a:cubicBezTo>
                  <a:pt x="10628414" y="6769150"/>
                  <a:pt x="10650231" y="6767351"/>
                  <a:pt x="10665300" y="6764652"/>
                </a:cubicBezTo>
                <a:cubicBezTo>
                  <a:pt x="10902140" y="6721355"/>
                  <a:pt x="11107940" y="6412542"/>
                  <a:pt x="11238843" y="6161083"/>
                </a:cubicBezTo>
                <a:cubicBezTo>
                  <a:pt x="11331622" y="5982835"/>
                  <a:pt x="11409106" y="5791542"/>
                  <a:pt x="11469497" y="5614531"/>
                </a:cubicBezTo>
                <a:cubicBezTo>
                  <a:pt x="11297659" y="6152986"/>
                  <a:pt x="10998855" y="6765889"/>
                  <a:pt x="10658216" y="6828079"/>
                </a:cubicBezTo>
                <a:cubicBezTo>
                  <a:pt x="10642696" y="6830890"/>
                  <a:pt x="10621441" y="6832690"/>
                  <a:pt x="10602773" y="6832690"/>
                </a:cubicBezTo>
                <a:cubicBezTo>
                  <a:pt x="10424075" y="6832690"/>
                  <a:pt x="10215351" y="6645558"/>
                  <a:pt x="10083436" y="6367108"/>
                </a:cubicBezTo>
                <a:cubicBezTo>
                  <a:pt x="9972552" y="6133081"/>
                  <a:pt x="9774286" y="5695727"/>
                  <a:pt x="9692078" y="5397147"/>
                </a:cubicBezTo>
                <a:cubicBezTo>
                  <a:pt x="9604247" y="5077988"/>
                  <a:pt x="9502247" y="4747245"/>
                  <a:pt x="9397884" y="4418526"/>
                </a:cubicBezTo>
                <a:cubicBezTo>
                  <a:pt x="9503709" y="4733975"/>
                  <a:pt x="9608183" y="5054146"/>
                  <a:pt x="9692640" y="5361048"/>
                </a:cubicBezTo>
                <a:close/>
                <a:moveTo>
                  <a:pt x="13333960" y="3486913"/>
                </a:moveTo>
                <a:cubicBezTo>
                  <a:pt x="13345429" y="3455425"/>
                  <a:pt x="13805951" y="3402007"/>
                  <a:pt x="13854196" y="3402007"/>
                </a:cubicBezTo>
                <a:cubicBezTo>
                  <a:pt x="13869716" y="3402007"/>
                  <a:pt x="13945288" y="3407854"/>
                  <a:pt x="14038741" y="3417413"/>
                </a:cubicBezTo>
                <a:cubicBezTo>
                  <a:pt x="14050212" y="3428097"/>
                  <a:pt x="14061571" y="3438443"/>
                  <a:pt x="14072929" y="3448452"/>
                </a:cubicBezTo>
                <a:cubicBezTo>
                  <a:pt x="13965980" y="3439455"/>
                  <a:pt x="13880624" y="3434282"/>
                  <a:pt x="13878374" y="3434282"/>
                </a:cubicBezTo>
                <a:cubicBezTo>
                  <a:pt x="13873427" y="3434282"/>
                  <a:pt x="13366572" y="3474880"/>
                  <a:pt x="13354314" y="3508393"/>
                </a:cubicBezTo>
                <a:cubicBezTo>
                  <a:pt x="13342169" y="3541793"/>
                  <a:pt x="13148514" y="3578905"/>
                  <a:pt x="12916173" y="3616129"/>
                </a:cubicBezTo>
                <a:cubicBezTo>
                  <a:pt x="13141766" y="3571708"/>
                  <a:pt x="13318553" y="3528861"/>
                  <a:pt x="13333960" y="3486913"/>
                </a:cubicBezTo>
                <a:close/>
                <a:moveTo>
                  <a:pt x="14081364" y="3447215"/>
                </a:moveTo>
                <a:cubicBezTo>
                  <a:pt x="14070792" y="3437993"/>
                  <a:pt x="14060109" y="3428434"/>
                  <a:pt x="14049426" y="3418538"/>
                </a:cubicBezTo>
                <a:cubicBezTo>
                  <a:pt x="14054035" y="3418988"/>
                  <a:pt x="14058647" y="3419550"/>
                  <a:pt x="14063370" y="3420000"/>
                </a:cubicBezTo>
                <a:cubicBezTo>
                  <a:pt x="14074729" y="3430571"/>
                  <a:pt x="14086087" y="3440693"/>
                  <a:pt x="14097446" y="3450477"/>
                </a:cubicBezTo>
                <a:cubicBezTo>
                  <a:pt x="14092947" y="3450027"/>
                  <a:pt x="14088336" y="3449689"/>
                  <a:pt x="14083950" y="3449352"/>
                </a:cubicBezTo>
                <a:cubicBezTo>
                  <a:pt x="14083051" y="3448565"/>
                  <a:pt x="14082263" y="3447890"/>
                  <a:pt x="14081364" y="3447215"/>
                </a:cubicBezTo>
                <a:close/>
                <a:moveTo>
                  <a:pt x="14107791" y="3450814"/>
                </a:moveTo>
                <a:cubicBezTo>
                  <a:pt x="14096658" y="3441367"/>
                  <a:pt x="14085525" y="3431358"/>
                  <a:pt x="14074279" y="3421124"/>
                </a:cubicBezTo>
                <a:cubicBezTo>
                  <a:pt x="14078890" y="3421574"/>
                  <a:pt x="14083500" y="3422137"/>
                  <a:pt x="14088223" y="3422587"/>
                </a:cubicBezTo>
                <a:cubicBezTo>
                  <a:pt x="14099582" y="3433045"/>
                  <a:pt x="14110828" y="3442942"/>
                  <a:pt x="14122186" y="3452613"/>
                </a:cubicBezTo>
                <a:cubicBezTo>
                  <a:pt x="14117688" y="3452163"/>
                  <a:pt x="14113189" y="3451826"/>
                  <a:pt x="14108692" y="3451376"/>
                </a:cubicBezTo>
                <a:cubicBezTo>
                  <a:pt x="14108354" y="3451264"/>
                  <a:pt x="14108016" y="3451039"/>
                  <a:pt x="14107791" y="3450814"/>
                </a:cubicBezTo>
                <a:close/>
                <a:moveTo>
                  <a:pt x="14100032" y="3424049"/>
                </a:moveTo>
                <a:cubicBezTo>
                  <a:pt x="14104642" y="3424611"/>
                  <a:pt x="14109253" y="3425061"/>
                  <a:pt x="14113865" y="3425623"/>
                </a:cubicBezTo>
                <a:cubicBezTo>
                  <a:pt x="14124998" y="3435744"/>
                  <a:pt x="14136244" y="3445528"/>
                  <a:pt x="14147602" y="3455087"/>
                </a:cubicBezTo>
                <a:cubicBezTo>
                  <a:pt x="14143216" y="3454637"/>
                  <a:pt x="14138718" y="3454300"/>
                  <a:pt x="14134332" y="3453850"/>
                </a:cubicBezTo>
                <a:cubicBezTo>
                  <a:pt x="14122860" y="3444179"/>
                  <a:pt x="14111391" y="3434170"/>
                  <a:pt x="14100032" y="3424049"/>
                </a:cubicBezTo>
                <a:close/>
                <a:moveTo>
                  <a:pt x="14125110" y="3426860"/>
                </a:moveTo>
                <a:cubicBezTo>
                  <a:pt x="14129722" y="3427422"/>
                  <a:pt x="14134219" y="3427872"/>
                  <a:pt x="14138830" y="3428434"/>
                </a:cubicBezTo>
                <a:cubicBezTo>
                  <a:pt x="14149964" y="3438331"/>
                  <a:pt x="14161097" y="3448002"/>
                  <a:pt x="14172343" y="3457449"/>
                </a:cubicBezTo>
                <a:cubicBezTo>
                  <a:pt x="14167957" y="3456999"/>
                  <a:pt x="14163571" y="3456549"/>
                  <a:pt x="14159186" y="3456212"/>
                </a:cubicBezTo>
                <a:cubicBezTo>
                  <a:pt x="14147715" y="3446653"/>
                  <a:pt x="14136356" y="3436869"/>
                  <a:pt x="14125110" y="3426860"/>
                </a:cubicBezTo>
                <a:close/>
                <a:moveTo>
                  <a:pt x="14150189" y="3429784"/>
                </a:moveTo>
                <a:cubicBezTo>
                  <a:pt x="14154800" y="3430346"/>
                  <a:pt x="14159299" y="3430908"/>
                  <a:pt x="14163908" y="3431471"/>
                </a:cubicBezTo>
                <a:cubicBezTo>
                  <a:pt x="14174929" y="3441142"/>
                  <a:pt x="14186063" y="3450701"/>
                  <a:pt x="14197197" y="3459923"/>
                </a:cubicBezTo>
                <a:cubicBezTo>
                  <a:pt x="14192811" y="3459473"/>
                  <a:pt x="14188538" y="3459023"/>
                  <a:pt x="14184152" y="3458574"/>
                </a:cubicBezTo>
                <a:cubicBezTo>
                  <a:pt x="14172793" y="3449239"/>
                  <a:pt x="14161435" y="3439680"/>
                  <a:pt x="14150189" y="3429784"/>
                </a:cubicBezTo>
                <a:close/>
                <a:moveTo>
                  <a:pt x="14207993" y="3468695"/>
                </a:moveTo>
                <a:cubicBezTo>
                  <a:pt x="14219800" y="3478254"/>
                  <a:pt x="14231722" y="3487475"/>
                  <a:pt x="14243643" y="3496360"/>
                </a:cubicBezTo>
                <a:cubicBezTo>
                  <a:pt x="14239593" y="3496022"/>
                  <a:pt x="14235545" y="3495685"/>
                  <a:pt x="14231496" y="3495348"/>
                </a:cubicBezTo>
                <a:cubicBezTo>
                  <a:pt x="14219239" y="3486351"/>
                  <a:pt x="14207094" y="3476905"/>
                  <a:pt x="14194947" y="3467233"/>
                </a:cubicBezTo>
                <a:cubicBezTo>
                  <a:pt x="14199333" y="3467795"/>
                  <a:pt x="14203607" y="3468245"/>
                  <a:pt x="14207993" y="3468695"/>
                </a:cubicBezTo>
                <a:close/>
                <a:moveTo>
                  <a:pt x="14255563" y="3505132"/>
                </a:moveTo>
                <a:cubicBezTo>
                  <a:pt x="14268609" y="3514578"/>
                  <a:pt x="14281653" y="3523687"/>
                  <a:pt x="14294924" y="3532459"/>
                </a:cubicBezTo>
                <a:cubicBezTo>
                  <a:pt x="14291438" y="3532234"/>
                  <a:pt x="14287951" y="3532010"/>
                  <a:pt x="14284353" y="3531784"/>
                </a:cubicBezTo>
                <a:cubicBezTo>
                  <a:pt x="14270632" y="3523013"/>
                  <a:pt x="14257025" y="3513791"/>
                  <a:pt x="14243530" y="3504232"/>
                </a:cubicBezTo>
                <a:cubicBezTo>
                  <a:pt x="14247466" y="3504457"/>
                  <a:pt x="14251515" y="3504794"/>
                  <a:pt x="14255563" y="3505132"/>
                </a:cubicBezTo>
                <a:close/>
                <a:moveTo>
                  <a:pt x="14308194" y="3540894"/>
                </a:moveTo>
                <a:cubicBezTo>
                  <a:pt x="14323151" y="3550340"/>
                  <a:pt x="14338108" y="3559225"/>
                  <a:pt x="14353291" y="3567547"/>
                </a:cubicBezTo>
                <a:cubicBezTo>
                  <a:pt x="14350590" y="3567434"/>
                  <a:pt x="14347779" y="3567322"/>
                  <a:pt x="14345080" y="3567209"/>
                </a:cubicBezTo>
                <a:cubicBezTo>
                  <a:pt x="14329224" y="3558887"/>
                  <a:pt x="14313367" y="3549891"/>
                  <a:pt x="14297623" y="3540219"/>
                </a:cubicBezTo>
                <a:cubicBezTo>
                  <a:pt x="14301109" y="3540444"/>
                  <a:pt x="14304595" y="3540669"/>
                  <a:pt x="14308194" y="3540894"/>
                </a:cubicBezTo>
                <a:close/>
                <a:moveTo>
                  <a:pt x="14515118" y="3585090"/>
                </a:moveTo>
                <a:cubicBezTo>
                  <a:pt x="14517256" y="3585315"/>
                  <a:pt x="14519279" y="3585428"/>
                  <a:pt x="14521304" y="3585653"/>
                </a:cubicBezTo>
                <a:cubicBezTo>
                  <a:pt x="14537948" y="3593637"/>
                  <a:pt x="14554592" y="3600835"/>
                  <a:pt x="14571124" y="3607132"/>
                </a:cubicBezTo>
                <a:cubicBezTo>
                  <a:pt x="14570899" y="3607132"/>
                  <a:pt x="14570561" y="3607132"/>
                  <a:pt x="14570336" y="3607020"/>
                </a:cubicBezTo>
                <a:cubicBezTo>
                  <a:pt x="14551893" y="3600835"/>
                  <a:pt x="14533562" y="3593412"/>
                  <a:pt x="14515118" y="3585090"/>
                </a:cubicBezTo>
                <a:close/>
                <a:moveTo>
                  <a:pt x="13968005" y="2992880"/>
                </a:moveTo>
                <a:cubicBezTo>
                  <a:pt x="13969355" y="2993779"/>
                  <a:pt x="13970704" y="2994679"/>
                  <a:pt x="13972054" y="2995579"/>
                </a:cubicBezTo>
                <a:cubicBezTo>
                  <a:pt x="13972279" y="2996141"/>
                  <a:pt x="13972615" y="2996703"/>
                  <a:pt x="13972840" y="2997265"/>
                </a:cubicBezTo>
                <a:cubicBezTo>
                  <a:pt x="13971153" y="2995804"/>
                  <a:pt x="13969578" y="2994342"/>
                  <a:pt x="13968005" y="2992880"/>
                </a:cubicBezTo>
                <a:close/>
                <a:moveTo>
                  <a:pt x="13942364" y="2969038"/>
                </a:moveTo>
                <a:cubicBezTo>
                  <a:pt x="13939215" y="2966114"/>
                  <a:pt x="13937079" y="2963977"/>
                  <a:pt x="13936178" y="2963190"/>
                </a:cubicBezTo>
                <a:cubicBezTo>
                  <a:pt x="13935054" y="2960266"/>
                  <a:pt x="13933930" y="2957342"/>
                  <a:pt x="13932693" y="2954418"/>
                </a:cubicBezTo>
                <a:cubicBezTo>
                  <a:pt x="13936291" y="2956893"/>
                  <a:pt x="13939890" y="2959367"/>
                  <a:pt x="13943488" y="2961841"/>
                </a:cubicBezTo>
                <a:cubicBezTo>
                  <a:pt x="13945288" y="2965552"/>
                  <a:pt x="13946975" y="2969263"/>
                  <a:pt x="13948549" y="2972862"/>
                </a:cubicBezTo>
                <a:cubicBezTo>
                  <a:pt x="13946638" y="2971512"/>
                  <a:pt x="13944500" y="2970275"/>
                  <a:pt x="13942364" y="2969038"/>
                </a:cubicBezTo>
                <a:close/>
                <a:moveTo>
                  <a:pt x="13927070" y="2954306"/>
                </a:moveTo>
                <a:cubicBezTo>
                  <a:pt x="13922121" y="2949470"/>
                  <a:pt x="13918298" y="2945647"/>
                  <a:pt x="13915824" y="2943172"/>
                </a:cubicBezTo>
                <a:cubicBezTo>
                  <a:pt x="13918861" y="2945084"/>
                  <a:pt x="13921783" y="2947109"/>
                  <a:pt x="13924820" y="2949021"/>
                </a:cubicBezTo>
                <a:cubicBezTo>
                  <a:pt x="13925608" y="2950820"/>
                  <a:pt x="13926394" y="2952619"/>
                  <a:pt x="13927070" y="2954306"/>
                </a:cubicBezTo>
                <a:close/>
                <a:moveTo>
                  <a:pt x="13908626" y="2930015"/>
                </a:moveTo>
                <a:cubicBezTo>
                  <a:pt x="13907277" y="2926753"/>
                  <a:pt x="13905927" y="2923605"/>
                  <a:pt x="13904578" y="2920343"/>
                </a:cubicBezTo>
                <a:cubicBezTo>
                  <a:pt x="13907951" y="2922705"/>
                  <a:pt x="13911438" y="2925179"/>
                  <a:pt x="13914811" y="2927653"/>
                </a:cubicBezTo>
                <a:cubicBezTo>
                  <a:pt x="13916385" y="2930690"/>
                  <a:pt x="13917847" y="2933838"/>
                  <a:pt x="13919309" y="2936875"/>
                </a:cubicBezTo>
                <a:cubicBezTo>
                  <a:pt x="13915824" y="2934626"/>
                  <a:pt x="13912224" y="2932376"/>
                  <a:pt x="13908626" y="2930015"/>
                </a:cubicBezTo>
                <a:close/>
                <a:moveTo>
                  <a:pt x="13899629" y="2909210"/>
                </a:moveTo>
                <a:cubicBezTo>
                  <a:pt x="13898167" y="2906174"/>
                  <a:pt x="13896818" y="2903137"/>
                  <a:pt x="13895356" y="2900101"/>
                </a:cubicBezTo>
                <a:cubicBezTo>
                  <a:pt x="13898167" y="2902237"/>
                  <a:pt x="13900866" y="2904374"/>
                  <a:pt x="13903565" y="2906511"/>
                </a:cubicBezTo>
                <a:cubicBezTo>
                  <a:pt x="13905252" y="2909435"/>
                  <a:pt x="13906827" y="2912359"/>
                  <a:pt x="13908401" y="2915283"/>
                </a:cubicBezTo>
                <a:cubicBezTo>
                  <a:pt x="13905477" y="2913258"/>
                  <a:pt x="13902553" y="2911234"/>
                  <a:pt x="13899629" y="2909210"/>
                </a:cubicBezTo>
                <a:close/>
                <a:moveTo>
                  <a:pt x="13890633" y="2903137"/>
                </a:moveTo>
                <a:cubicBezTo>
                  <a:pt x="13887371" y="2900888"/>
                  <a:pt x="13883997" y="2898751"/>
                  <a:pt x="13880624" y="2896502"/>
                </a:cubicBezTo>
                <a:cubicBezTo>
                  <a:pt x="13879049" y="2892903"/>
                  <a:pt x="13877475" y="2889192"/>
                  <a:pt x="13875788" y="2885593"/>
                </a:cubicBezTo>
                <a:cubicBezTo>
                  <a:pt x="13878937" y="2887843"/>
                  <a:pt x="13882086" y="2890204"/>
                  <a:pt x="13885123" y="2892454"/>
                </a:cubicBezTo>
                <a:cubicBezTo>
                  <a:pt x="13887034" y="2896052"/>
                  <a:pt x="13888946" y="2899651"/>
                  <a:pt x="13890633" y="2903137"/>
                </a:cubicBezTo>
                <a:close/>
                <a:moveTo>
                  <a:pt x="13872527" y="2891216"/>
                </a:moveTo>
                <a:cubicBezTo>
                  <a:pt x="13868928" y="2888855"/>
                  <a:pt x="13865217" y="2886605"/>
                  <a:pt x="13861618" y="2884244"/>
                </a:cubicBezTo>
                <a:cubicBezTo>
                  <a:pt x="13859931" y="2880083"/>
                  <a:pt x="13858245" y="2876034"/>
                  <a:pt x="13856445" y="2871873"/>
                </a:cubicBezTo>
                <a:cubicBezTo>
                  <a:pt x="13859931" y="2874235"/>
                  <a:pt x="13863305" y="2876709"/>
                  <a:pt x="13866792" y="2879183"/>
                </a:cubicBezTo>
                <a:cubicBezTo>
                  <a:pt x="13868815" y="2883232"/>
                  <a:pt x="13870728" y="2887168"/>
                  <a:pt x="13872527" y="2891216"/>
                </a:cubicBezTo>
                <a:close/>
                <a:moveTo>
                  <a:pt x="13851047" y="2859503"/>
                </a:moveTo>
                <a:cubicBezTo>
                  <a:pt x="13849810" y="2856804"/>
                  <a:pt x="13848461" y="2854105"/>
                  <a:pt x="13847224" y="2851406"/>
                </a:cubicBezTo>
                <a:cubicBezTo>
                  <a:pt x="13850259" y="2853655"/>
                  <a:pt x="13853183" y="2856017"/>
                  <a:pt x="13856107" y="2858266"/>
                </a:cubicBezTo>
                <a:cubicBezTo>
                  <a:pt x="13857457" y="2860740"/>
                  <a:pt x="13858806" y="2863326"/>
                  <a:pt x="13860156" y="2865801"/>
                </a:cubicBezTo>
                <a:cubicBezTo>
                  <a:pt x="13857119" y="2863664"/>
                  <a:pt x="13854084" y="2861640"/>
                  <a:pt x="13851047" y="2859503"/>
                </a:cubicBezTo>
                <a:close/>
                <a:moveTo>
                  <a:pt x="13842388" y="2853767"/>
                </a:moveTo>
                <a:cubicBezTo>
                  <a:pt x="13839013" y="2851518"/>
                  <a:pt x="13835640" y="2849269"/>
                  <a:pt x="13832266" y="2847020"/>
                </a:cubicBezTo>
                <a:cubicBezTo>
                  <a:pt x="13830804" y="2843758"/>
                  <a:pt x="13829455" y="2840385"/>
                  <a:pt x="13827993" y="2837123"/>
                </a:cubicBezTo>
                <a:cubicBezTo>
                  <a:pt x="13831254" y="2839485"/>
                  <a:pt x="13834627" y="2841959"/>
                  <a:pt x="13837889" y="2844321"/>
                </a:cubicBezTo>
                <a:cubicBezTo>
                  <a:pt x="13839351" y="2847470"/>
                  <a:pt x="13840926" y="2850618"/>
                  <a:pt x="13842388" y="2853767"/>
                </a:cubicBezTo>
                <a:close/>
                <a:moveTo>
                  <a:pt x="13821696" y="2823853"/>
                </a:moveTo>
                <a:cubicBezTo>
                  <a:pt x="13820234" y="2820704"/>
                  <a:pt x="13818659" y="2817443"/>
                  <a:pt x="13817084" y="2814294"/>
                </a:cubicBezTo>
                <a:cubicBezTo>
                  <a:pt x="13819783" y="2816431"/>
                  <a:pt x="13822482" y="2818455"/>
                  <a:pt x="13825068" y="2820592"/>
                </a:cubicBezTo>
                <a:cubicBezTo>
                  <a:pt x="13826756" y="2823628"/>
                  <a:pt x="13828443" y="2826777"/>
                  <a:pt x="13830130" y="2829814"/>
                </a:cubicBezTo>
                <a:cubicBezTo>
                  <a:pt x="13827319" y="2827789"/>
                  <a:pt x="13824507" y="2825765"/>
                  <a:pt x="13821696" y="2823853"/>
                </a:cubicBezTo>
                <a:close/>
                <a:moveTo>
                  <a:pt x="13800215" y="2793489"/>
                </a:moveTo>
                <a:cubicBezTo>
                  <a:pt x="13797517" y="2791465"/>
                  <a:pt x="13794818" y="2789441"/>
                  <a:pt x="13792006" y="2787416"/>
                </a:cubicBezTo>
                <a:cubicBezTo>
                  <a:pt x="13790432" y="2784268"/>
                  <a:pt x="13788970" y="2781119"/>
                  <a:pt x="13787395" y="2777970"/>
                </a:cubicBezTo>
                <a:cubicBezTo>
                  <a:pt x="13789981" y="2779994"/>
                  <a:pt x="13792568" y="2782131"/>
                  <a:pt x="13795155" y="2784268"/>
                </a:cubicBezTo>
                <a:cubicBezTo>
                  <a:pt x="13796841" y="2787304"/>
                  <a:pt x="13798528" y="2790340"/>
                  <a:pt x="13800215" y="2793489"/>
                </a:cubicBezTo>
                <a:close/>
                <a:moveTo>
                  <a:pt x="13769402" y="2755478"/>
                </a:moveTo>
                <a:cubicBezTo>
                  <a:pt x="13766703" y="2753454"/>
                  <a:pt x="13764004" y="2751429"/>
                  <a:pt x="13761418" y="2749405"/>
                </a:cubicBezTo>
                <a:cubicBezTo>
                  <a:pt x="13760179" y="2746931"/>
                  <a:pt x="13758942" y="2744344"/>
                  <a:pt x="13757593" y="2741870"/>
                </a:cubicBezTo>
                <a:cubicBezTo>
                  <a:pt x="13760292" y="2744007"/>
                  <a:pt x="13762880" y="2746256"/>
                  <a:pt x="13765466" y="2748393"/>
                </a:cubicBezTo>
                <a:cubicBezTo>
                  <a:pt x="13766703" y="2750755"/>
                  <a:pt x="13768052" y="2753116"/>
                  <a:pt x="13769402" y="2755478"/>
                </a:cubicBezTo>
                <a:close/>
                <a:moveTo>
                  <a:pt x="13737464" y="2716567"/>
                </a:moveTo>
                <a:cubicBezTo>
                  <a:pt x="13735214" y="2714768"/>
                  <a:pt x="13732965" y="2713081"/>
                  <a:pt x="13730828" y="2711394"/>
                </a:cubicBezTo>
                <a:cubicBezTo>
                  <a:pt x="13729366" y="2708470"/>
                  <a:pt x="13727791" y="2705658"/>
                  <a:pt x="13726330" y="2702735"/>
                </a:cubicBezTo>
                <a:cubicBezTo>
                  <a:pt x="13728466" y="2704534"/>
                  <a:pt x="13730602" y="2706333"/>
                  <a:pt x="13732740" y="2708133"/>
                </a:cubicBezTo>
                <a:cubicBezTo>
                  <a:pt x="13734314" y="2711057"/>
                  <a:pt x="13735889" y="2713868"/>
                  <a:pt x="13737464" y="2716567"/>
                </a:cubicBezTo>
                <a:close/>
                <a:moveTo>
                  <a:pt x="13706874" y="2678556"/>
                </a:moveTo>
                <a:cubicBezTo>
                  <a:pt x="13704512" y="2676644"/>
                  <a:pt x="13702151" y="2674845"/>
                  <a:pt x="13699789" y="2672933"/>
                </a:cubicBezTo>
                <a:cubicBezTo>
                  <a:pt x="13698327" y="2670121"/>
                  <a:pt x="13696865" y="2667310"/>
                  <a:pt x="13695291" y="2664386"/>
                </a:cubicBezTo>
                <a:cubicBezTo>
                  <a:pt x="13697540" y="2666410"/>
                  <a:pt x="13699901" y="2668434"/>
                  <a:pt x="13702151" y="2670346"/>
                </a:cubicBezTo>
                <a:cubicBezTo>
                  <a:pt x="13703726" y="2673158"/>
                  <a:pt x="13705299" y="2675857"/>
                  <a:pt x="13706874" y="2678556"/>
                </a:cubicBezTo>
                <a:close/>
                <a:moveTo>
                  <a:pt x="13685844" y="2647180"/>
                </a:moveTo>
                <a:cubicBezTo>
                  <a:pt x="13685057" y="2645718"/>
                  <a:pt x="13684158" y="2644256"/>
                  <a:pt x="13683370" y="2642794"/>
                </a:cubicBezTo>
                <a:cubicBezTo>
                  <a:pt x="13685057" y="2644368"/>
                  <a:pt x="13686857" y="2645943"/>
                  <a:pt x="13688543" y="2647629"/>
                </a:cubicBezTo>
                <a:cubicBezTo>
                  <a:pt x="13689331" y="2648866"/>
                  <a:pt x="13690117" y="2650104"/>
                  <a:pt x="13690793" y="2651453"/>
                </a:cubicBezTo>
                <a:cubicBezTo>
                  <a:pt x="13689218" y="2649991"/>
                  <a:pt x="13687531" y="2648642"/>
                  <a:pt x="13685844" y="2647180"/>
                </a:cubicBezTo>
                <a:close/>
                <a:moveTo>
                  <a:pt x="13672800" y="2624350"/>
                </a:moveTo>
                <a:cubicBezTo>
                  <a:pt x="13672800" y="2624350"/>
                  <a:pt x="13672800" y="2624350"/>
                  <a:pt x="13672800" y="2624350"/>
                </a:cubicBezTo>
                <a:cubicBezTo>
                  <a:pt x="13672800" y="2624350"/>
                  <a:pt x="13672912" y="2624463"/>
                  <a:pt x="13673023" y="2624575"/>
                </a:cubicBezTo>
                <a:cubicBezTo>
                  <a:pt x="13672912" y="2624575"/>
                  <a:pt x="13672800" y="2624463"/>
                  <a:pt x="13672800" y="2624350"/>
                </a:cubicBezTo>
                <a:close/>
                <a:moveTo>
                  <a:pt x="13658742" y="2611980"/>
                </a:moveTo>
                <a:cubicBezTo>
                  <a:pt x="13657393" y="2610855"/>
                  <a:pt x="13656154" y="2609618"/>
                  <a:pt x="13654805" y="2608494"/>
                </a:cubicBezTo>
                <a:cubicBezTo>
                  <a:pt x="13654131" y="2607257"/>
                  <a:pt x="13653456" y="2606020"/>
                  <a:pt x="13652781" y="2604895"/>
                </a:cubicBezTo>
                <a:cubicBezTo>
                  <a:pt x="13654131" y="2606132"/>
                  <a:pt x="13655368" y="2607369"/>
                  <a:pt x="13656717" y="2608606"/>
                </a:cubicBezTo>
                <a:cubicBezTo>
                  <a:pt x="13657393" y="2609731"/>
                  <a:pt x="13658067" y="2610855"/>
                  <a:pt x="13658742" y="2611980"/>
                </a:cubicBezTo>
                <a:close/>
                <a:moveTo>
                  <a:pt x="13642435" y="2597922"/>
                </a:moveTo>
                <a:cubicBezTo>
                  <a:pt x="13640524" y="2596348"/>
                  <a:pt x="13638612" y="2594774"/>
                  <a:pt x="13636699" y="2593199"/>
                </a:cubicBezTo>
                <a:cubicBezTo>
                  <a:pt x="13635575" y="2591062"/>
                  <a:pt x="13634338" y="2588813"/>
                  <a:pt x="13633214" y="2586677"/>
                </a:cubicBezTo>
                <a:cubicBezTo>
                  <a:pt x="13635125" y="2588363"/>
                  <a:pt x="13637037" y="2590163"/>
                  <a:pt x="13638837" y="2591850"/>
                </a:cubicBezTo>
                <a:cubicBezTo>
                  <a:pt x="13640074" y="2593874"/>
                  <a:pt x="13641198" y="2595898"/>
                  <a:pt x="13642435" y="2597922"/>
                </a:cubicBezTo>
                <a:close/>
                <a:moveTo>
                  <a:pt x="13610384" y="2557325"/>
                </a:moveTo>
                <a:cubicBezTo>
                  <a:pt x="13608697" y="2555863"/>
                  <a:pt x="13607010" y="2554401"/>
                  <a:pt x="13605211" y="2552939"/>
                </a:cubicBezTo>
                <a:cubicBezTo>
                  <a:pt x="13603862" y="2550465"/>
                  <a:pt x="13602513" y="2547991"/>
                  <a:pt x="13601274" y="2545517"/>
                </a:cubicBezTo>
                <a:cubicBezTo>
                  <a:pt x="13602849" y="2546978"/>
                  <a:pt x="13604423" y="2548440"/>
                  <a:pt x="13605998" y="2549902"/>
                </a:cubicBezTo>
                <a:cubicBezTo>
                  <a:pt x="13607460" y="2552377"/>
                  <a:pt x="13608922" y="2554850"/>
                  <a:pt x="13610384" y="2557325"/>
                </a:cubicBezTo>
                <a:close/>
                <a:moveTo>
                  <a:pt x="13562364" y="2489062"/>
                </a:moveTo>
                <a:cubicBezTo>
                  <a:pt x="13561352" y="2488162"/>
                  <a:pt x="13560453" y="2487375"/>
                  <a:pt x="13559440" y="2486475"/>
                </a:cubicBezTo>
                <a:cubicBezTo>
                  <a:pt x="13558653" y="2485126"/>
                  <a:pt x="13557865" y="2483776"/>
                  <a:pt x="13557191" y="2482427"/>
                </a:cubicBezTo>
                <a:cubicBezTo>
                  <a:pt x="13558203" y="2483439"/>
                  <a:pt x="13559102" y="2484339"/>
                  <a:pt x="13560115" y="2485351"/>
                </a:cubicBezTo>
                <a:cubicBezTo>
                  <a:pt x="13560789" y="2486588"/>
                  <a:pt x="13561577" y="2487825"/>
                  <a:pt x="13562364" y="2489062"/>
                </a:cubicBezTo>
                <a:close/>
                <a:moveTo>
                  <a:pt x="13544821" y="2461059"/>
                </a:moveTo>
                <a:cubicBezTo>
                  <a:pt x="13544821" y="2461059"/>
                  <a:pt x="13544821" y="2461059"/>
                  <a:pt x="13544821" y="2461059"/>
                </a:cubicBezTo>
                <a:cubicBezTo>
                  <a:pt x="13544821" y="2461059"/>
                  <a:pt x="13544821" y="2461059"/>
                  <a:pt x="13544821" y="2461059"/>
                </a:cubicBezTo>
                <a:cubicBezTo>
                  <a:pt x="13544821" y="2461172"/>
                  <a:pt x="13544821" y="2461059"/>
                  <a:pt x="13544821" y="2461059"/>
                </a:cubicBezTo>
                <a:close/>
                <a:moveTo>
                  <a:pt x="13529863" y="2446777"/>
                </a:moveTo>
                <a:cubicBezTo>
                  <a:pt x="13528964" y="2445878"/>
                  <a:pt x="13527952" y="2444978"/>
                  <a:pt x="13527051" y="2444191"/>
                </a:cubicBezTo>
                <a:cubicBezTo>
                  <a:pt x="13526040" y="2442391"/>
                  <a:pt x="13525028" y="2440704"/>
                  <a:pt x="13524015" y="2438905"/>
                </a:cubicBezTo>
                <a:cubicBezTo>
                  <a:pt x="13524803" y="2439692"/>
                  <a:pt x="13525589" y="2440479"/>
                  <a:pt x="13526377" y="2441379"/>
                </a:cubicBezTo>
                <a:cubicBezTo>
                  <a:pt x="13527614" y="2443066"/>
                  <a:pt x="13528739" y="2444865"/>
                  <a:pt x="13529863" y="2446777"/>
                </a:cubicBezTo>
                <a:close/>
                <a:moveTo>
                  <a:pt x="13496801" y="2403368"/>
                </a:moveTo>
                <a:cubicBezTo>
                  <a:pt x="13495676" y="2402356"/>
                  <a:pt x="13494663" y="2401344"/>
                  <a:pt x="13493539" y="2400332"/>
                </a:cubicBezTo>
                <a:cubicBezTo>
                  <a:pt x="13492977" y="2399432"/>
                  <a:pt x="13492527" y="2398532"/>
                  <a:pt x="13491964" y="2397632"/>
                </a:cubicBezTo>
                <a:cubicBezTo>
                  <a:pt x="13493088" y="2398869"/>
                  <a:pt x="13494327" y="2399994"/>
                  <a:pt x="13495451" y="2401231"/>
                </a:cubicBezTo>
                <a:cubicBezTo>
                  <a:pt x="13495900" y="2401906"/>
                  <a:pt x="13496350" y="2402693"/>
                  <a:pt x="13496801" y="2403368"/>
                </a:cubicBezTo>
                <a:close/>
                <a:moveTo>
                  <a:pt x="13463962" y="2360633"/>
                </a:moveTo>
                <a:cubicBezTo>
                  <a:pt x="13463512" y="2360183"/>
                  <a:pt x="13463063" y="2359846"/>
                  <a:pt x="13462725" y="2359396"/>
                </a:cubicBezTo>
                <a:cubicBezTo>
                  <a:pt x="13462051" y="2358159"/>
                  <a:pt x="13461263" y="2356922"/>
                  <a:pt x="13460589" y="2355573"/>
                </a:cubicBezTo>
                <a:cubicBezTo>
                  <a:pt x="13460925" y="2355910"/>
                  <a:pt x="13461263" y="2356360"/>
                  <a:pt x="13461601" y="2356697"/>
                </a:cubicBezTo>
                <a:cubicBezTo>
                  <a:pt x="13462275" y="2358047"/>
                  <a:pt x="13463175" y="2359284"/>
                  <a:pt x="13463962" y="2360633"/>
                </a:cubicBezTo>
                <a:close/>
                <a:moveTo>
                  <a:pt x="13399973" y="2274602"/>
                </a:moveTo>
                <a:cubicBezTo>
                  <a:pt x="13398960" y="2273590"/>
                  <a:pt x="13397948" y="2272578"/>
                  <a:pt x="13396824" y="2271566"/>
                </a:cubicBezTo>
                <a:cubicBezTo>
                  <a:pt x="13395700" y="2269541"/>
                  <a:pt x="13394575" y="2267405"/>
                  <a:pt x="13393337" y="2265380"/>
                </a:cubicBezTo>
                <a:cubicBezTo>
                  <a:pt x="13394238" y="2266392"/>
                  <a:pt x="13395249" y="2267405"/>
                  <a:pt x="13396149" y="2268417"/>
                </a:cubicBezTo>
                <a:cubicBezTo>
                  <a:pt x="13397611" y="2270441"/>
                  <a:pt x="13398848" y="2272465"/>
                  <a:pt x="13399973" y="2274602"/>
                </a:cubicBezTo>
                <a:close/>
                <a:moveTo>
                  <a:pt x="13365335" y="2227482"/>
                </a:moveTo>
                <a:cubicBezTo>
                  <a:pt x="13365110" y="2227257"/>
                  <a:pt x="13364886" y="2227032"/>
                  <a:pt x="13364773" y="2226919"/>
                </a:cubicBezTo>
                <a:cubicBezTo>
                  <a:pt x="13364098" y="2225682"/>
                  <a:pt x="13363424" y="2224445"/>
                  <a:pt x="13362749" y="2223208"/>
                </a:cubicBezTo>
                <a:cubicBezTo>
                  <a:pt x="13362861" y="2223321"/>
                  <a:pt x="13362861" y="2223321"/>
                  <a:pt x="13362974" y="2223433"/>
                </a:cubicBezTo>
                <a:cubicBezTo>
                  <a:pt x="13363760" y="2224783"/>
                  <a:pt x="13364548" y="2226132"/>
                  <a:pt x="13365335" y="2227482"/>
                </a:cubicBezTo>
                <a:close/>
                <a:moveTo>
                  <a:pt x="13334971" y="2185309"/>
                </a:moveTo>
                <a:cubicBezTo>
                  <a:pt x="13334634" y="2184972"/>
                  <a:pt x="13334183" y="2184522"/>
                  <a:pt x="13333847" y="2184185"/>
                </a:cubicBezTo>
                <a:cubicBezTo>
                  <a:pt x="13333284" y="2183173"/>
                  <a:pt x="13332723" y="2182048"/>
                  <a:pt x="13332160" y="2181036"/>
                </a:cubicBezTo>
                <a:cubicBezTo>
                  <a:pt x="13332498" y="2181373"/>
                  <a:pt x="13332723" y="2181711"/>
                  <a:pt x="13333059" y="2182048"/>
                </a:cubicBezTo>
                <a:cubicBezTo>
                  <a:pt x="13333622" y="2183060"/>
                  <a:pt x="13334296" y="2184185"/>
                  <a:pt x="13334971" y="2185309"/>
                </a:cubicBezTo>
                <a:close/>
                <a:moveTo>
                  <a:pt x="13306857" y="2145274"/>
                </a:moveTo>
                <a:cubicBezTo>
                  <a:pt x="13305282" y="2143699"/>
                  <a:pt x="13303707" y="2142125"/>
                  <a:pt x="13302133" y="2140550"/>
                </a:cubicBezTo>
                <a:cubicBezTo>
                  <a:pt x="13301346" y="2139089"/>
                  <a:pt x="13300558" y="2137627"/>
                  <a:pt x="13299772" y="2136165"/>
                </a:cubicBezTo>
                <a:cubicBezTo>
                  <a:pt x="13301459" y="2138076"/>
                  <a:pt x="13303146" y="2139988"/>
                  <a:pt x="13304944" y="2141900"/>
                </a:cubicBezTo>
                <a:cubicBezTo>
                  <a:pt x="13305620" y="2143025"/>
                  <a:pt x="13306294" y="2144149"/>
                  <a:pt x="13306857" y="2145274"/>
                </a:cubicBezTo>
                <a:close/>
                <a:moveTo>
                  <a:pt x="13209018" y="2007736"/>
                </a:moveTo>
                <a:cubicBezTo>
                  <a:pt x="13104317" y="1898875"/>
                  <a:pt x="13001755" y="1841859"/>
                  <a:pt x="12909650" y="1841859"/>
                </a:cubicBezTo>
                <a:cubicBezTo>
                  <a:pt x="12676522" y="1841859"/>
                  <a:pt x="12459139" y="2268642"/>
                  <a:pt x="12376819" y="2494348"/>
                </a:cubicBezTo>
                <a:cubicBezTo>
                  <a:pt x="12241979" y="2863889"/>
                  <a:pt x="12114000" y="3247825"/>
                  <a:pt x="11996481" y="3633335"/>
                </a:cubicBezTo>
                <a:lnTo>
                  <a:pt x="11981637" y="3633335"/>
                </a:lnTo>
                <a:cubicBezTo>
                  <a:pt x="12102643" y="3213525"/>
                  <a:pt x="12228484" y="2823403"/>
                  <a:pt x="12356351" y="2472980"/>
                </a:cubicBezTo>
                <a:cubicBezTo>
                  <a:pt x="12414941" y="2312276"/>
                  <a:pt x="12495012" y="2154046"/>
                  <a:pt x="12575871" y="2038775"/>
                </a:cubicBezTo>
                <a:cubicBezTo>
                  <a:pt x="12682370" y="1886842"/>
                  <a:pt x="12786507" y="1809808"/>
                  <a:pt x="12885472" y="1809808"/>
                </a:cubicBezTo>
                <a:cubicBezTo>
                  <a:pt x="12993433" y="1809808"/>
                  <a:pt x="13104543" y="1886617"/>
                  <a:pt x="13206880" y="2003912"/>
                </a:cubicBezTo>
                <a:cubicBezTo>
                  <a:pt x="13207556" y="2005149"/>
                  <a:pt x="13208342" y="2006387"/>
                  <a:pt x="13209018" y="2007736"/>
                </a:cubicBezTo>
                <a:close/>
                <a:moveTo>
                  <a:pt x="11994120" y="3640870"/>
                </a:moveTo>
                <a:cubicBezTo>
                  <a:pt x="11990858" y="3651554"/>
                  <a:pt x="11987596" y="3662237"/>
                  <a:pt x="11984336" y="3672921"/>
                </a:cubicBezTo>
                <a:cubicBezTo>
                  <a:pt x="11979950" y="3673258"/>
                  <a:pt x="11975113" y="3673596"/>
                  <a:pt x="11969828" y="3673821"/>
                </a:cubicBezTo>
                <a:cubicBezTo>
                  <a:pt x="11972977" y="3662800"/>
                  <a:pt x="11976126" y="3651891"/>
                  <a:pt x="11979387" y="3640870"/>
                </a:cubicBezTo>
                <a:lnTo>
                  <a:pt x="11994120" y="3640870"/>
                </a:lnTo>
                <a:close/>
                <a:moveTo>
                  <a:pt x="11982086" y="3680568"/>
                </a:moveTo>
                <a:cubicBezTo>
                  <a:pt x="11978825" y="3691364"/>
                  <a:pt x="11975564" y="3702048"/>
                  <a:pt x="11972414" y="3712844"/>
                </a:cubicBezTo>
                <a:cubicBezTo>
                  <a:pt x="11968141" y="3713406"/>
                  <a:pt x="11963419" y="3714081"/>
                  <a:pt x="11958470" y="3714643"/>
                </a:cubicBezTo>
                <a:cubicBezTo>
                  <a:pt x="11961619" y="3703622"/>
                  <a:pt x="11964768" y="3692601"/>
                  <a:pt x="11967803" y="3681580"/>
                </a:cubicBezTo>
                <a:cubicBezTo>
                  <a:pt x="11972977" y="3681243"/>
                  <a:pt x="11977812" y="3680906"/>
                  <a:pt x="11982086" y="3680568"/>
                </a:cubicBezTo>
                <a:close/>
                <a:moveTo>
                  <a:pt x="11969941" y="3720604"/>
                </a:moveTo>
                <a:cubicBezTo>
                  <a:pt x="11966679" y="3731400"/>
                  <a:pt x="11963419" y="3742196"/>
                  <a:pt x="11960269" y="3752992"/>
                </a:cubicBezTo>
                <a:cubicBezTo>
                  <a:pt x="11956108" y="3753892"/>
                  <a:pt x="11951497" y="3754679"/>
                  <a:pt x="11946662" y="3755579"/>
                </a:cubicBezTo>
                <a:cubicBezTo>
                  <a:pt x="11949810" y="3744445"/>
                  <a:pt x="11952959" y="3733424"/>
                  <a:pt x="11956108" y="3722403"/>
                </a:cubicBezTo>
                <a:cubicBezTo>
                  <a:pt x="11961281" y="3721728"/>
                  <a:pt x="11965780" y="3721166"/>
                  <a:pt x="11969941" y="3720604"/>
                </a:cubicBezTo>
                <a:close/>
                <a:moveTo>
                  <a:pt x="11957908" y="3760752"/>
                </a:moveTo>
                <a:cubicBezTo>
                  <a:pt x="11954646" y="3771660"/>
                  <a:pt x="11951385" y="3782681"/>
                  <a:pt x="11948123" y="3793590"/>
                </a:cubicBezTo>
                <a:cubicBezTo>
                  <a:pt x="11944075" y="3794714"/>
                  <a:pt x="11939688" y="3795726"/>
                  <a:pt x="11935079" y="3796851"/>
                </a:cubicBezTo>
                <a:cubicBezTo>
                  <a:pt x="11938228" y="3785718"/>
                  <a:pt x="11941376" y="3774472"/>
                  <a:pt x="11944412" y="3763338"/>
                </a:cubicBezTo>
                <a:cubicBezTo>
                  <a:pt x="11949249" y="3762551"/>
                  <a:pt x="11953746" y="3761651"/>
                  <a:pt x="11957908" y="3760752"/>
                </a:cubicBezTo>
                <a:close/>
                <a:moveTo>
                  <a:pt x="11945874" y="3801462"/>
                </a:moveTo>
                <a:cubicBezTo>
                  <a:pt x="11942725" y="3812146"/>
                  <a:pt x="11939577" y="3822942"/>
                  <a:pt x="11936315" y="3833625"/>
                </a:cubicBezTo>
                <a:cubicBezTo>
                  <a:pt x="11932492" y="3834862"/>
                  <a:pt x="11928331" y="3836212"/>
                  <a:pt x="11923720" y="3837561"/>
                </a:cubicBezTo>
                <a:cubicBezTo>
                  <a:pt x="11926757" y="3826540"/>
                  <a:pt x="11929905" y="3815632"/>
                  <a:pt x="11932941" y="3804611"/>
                </a:cubicBezTo>
                <a:cubicBezTo>
                  <a:pt x="11937552" y="3803599"/>
                  <a:pt x="11941938" y="3802474"/>
                  <a:pt x="11945874" y="3801462"/>
                </a:cubicBezTo>
                <a:close/>
                <a:moveTo>
                  <a:pt x="11918097" y="3839248"/>
                </a:moveTo>
                <a:cubicBezTo>
                  <a:pt x="11914161" y="3840373"/>
                  <a:pt x="11909888" y="3841610"/>
                  <a:pt x="11905389" y="3842735"/>
                </a:cubicBezTo>
                <a:cubicBezTo>
                  <a:pt x="11908313" y="3831376"/>
                  <a:pt x="11911350" y="3820130"/>
                  <a:pt x="11914385" y="3808772"/>
                </a:cubicBezTo>
                <a:cubicBezTo>
                  <a:pt x="11918996" y="3807760"/>
                  <a:pt x="11923382" y="3806860"/>
                  <a:pt x="11927431" y="3805960"/>
                </a:cubicBezTo>
                <a:cubicBezTo>
                  <a:pt x="11924282" y="3816981"/>
                  <a:pt x="11921246" y="3828115"/>
                  <a:pt x="11918097" y="3839248"/>
                </a:cubicBezTo>
                <a:close/>
                <a:moveTo>
                  <a:pt x="11915847" y="3847233"/>
                </a:moveTo>
                <a:cubicBezTo>
                  <a:pt x="11912812" y="3858366"/>
                  <a:pt x="11909663" y="3869612"/>
                  <a:pt x="11906626" y="3880746"/>
                </a:cubicBezTo>
                <a:cubicBezTo>
                  <a:pt x="11902803" y="3882095"/>
                  <a:pt x="11898754" y="3883445"/>
                  <a:pt x="11894481" y="3884794"/>
                </a:cubicBezTo>
                <a:cubicBezTo>
                  <a:pt x="11897405" y="3873436"/>
                  <a:pt x="11900328" y="3862078"/>
                  <a:pt x="11903364" y="3850832"/>
                </a:cubicBezTo>
                <a:cubicBezTo>
                  <a:pt x="11907638" y="3849595"/>
                  <a:pt x="11911911" y="3848358"/>
                  <a:pt x="11915847" y="3847233"/>
                </a:cubicBezTo>
                <a:close/>
                <a:moveTo>
                  <a:pt x="11888971" y="3886481"/>
                </a:moveTo>
                <a:cubicBezTo>
                  <a:pt x="11885033" y="3887718"/>
                  <a:pt x="11880760" y="3888955"/>
                  <a:pt x="11876375" y="3890305"/>
                </a:cubicBezTo>
                <a:cubicBezTo>
                  <a:pt x="11879187" y="3878721"/>
                  <a:pt x="11882109" y="3867026"/>
                  <a:pt x="11884921" y="3855442"/>
                </a:cubicBezTo>
                <a:cubicBezTo>
                  <a:pt x="11889419" y="3854318"/>
                  <a:pt x="11893693" y="3853193"/>
                  <a:pt x="11897854" y="3852181"/>
                </a:cubicBezTo>
                <a:cubicBezTo>
                  <a:pt x="11894817" y="3863652"/>
                  <a:pt x="11891893" y="3875010"/>
                  <a:pt x="11888971" y="3886481"/>
                </a:cubicBezTo>
                <a:close/>
                <a:moveTo>
                  <a:pt x="11870976" y="3891879"/>
                </a:moveTo>
                <a:cubicBezTo>
                  <a:pt x="11867040" y="3893004"/>
                  <a:pt x="11862992" y="3894128"/>
                  <a:pt x="11858831" y="3895366"/>
                </a:cubicBezTo>
                <a:cubicBezTo>
                  <a:pt x="11861530" y="3883557"/>
                  <a:pt x="11864229" y="3871636"/>
                  <a:pt x="11867040" y="3859828"/>
                </a:cubicBezTo>
                <a:cubicBezTo>
                  <a:pt x="11871314" y="3858816"/>
                  <a:pt x="11875587" y="3857804"/>
                  <a:pt x="11879636" y="3856904"/>
                </a:cubicBezTo>
                <a:cubicBezTo>
                  <a:pt x="11876712" y="3868488"/>
                  <a:pt x="11873787" y="3880183"/>
                  <a:pt x="11870976" y="3891879"/>
                </a:cubicBezTo>
                <a:close/>
                <a:moveTo>
                  <a:pt x="11853433" y="3896828"/>
                </a:moveTo>
                <a:cubicBezTo>
                  <a:pt x="11849497" y="3897952"/>
                  <a:pt x="11845449" y="3898964"/>
                  <a:pt x="11841175" y="3900089"/>
                </a:cubicBezTo>
                <a:cubicBezTo>
                  <a:pt x="11843762" y="3887943"/>
                  <a:pt x="11846348" y="3875910"/>
                  <a:pt x="11849047" y="3863764"/>
                </a:cubicBezTo>
                <a:cubicBezTo>
                  <a:pt x="11853320" y="3862865"/>
                  <a:pt x="11857594" y="3861853"/>
                  <a:pt x="11861755" y="3860953"/>
                </a:cubicBezTo>
                <a:cubicBezTo>
                  <a:pt x="11858943" y="3872874"/>
                  <a:pt x="11856245" y="3884907"/>
                  <a:pt x="11853433" y="3896828"/>
                </a:cubicBezTo>
                <a:close/>
                <a:moveTo>
                  <a:pt x="11836001" y="3901438"/>
                </a:moveTo>
                <a:cubicBezTo>
                  <a:pt x="11832065" y="3902451"/>
                  <a:pt x="11827905" y="3903575"/>
                  <a:pt x="11823631" y="3904587"/>
                </a:cubicBezTo>
                <a:cubicBezTo>
                  <a:pt x="11826105" y="3892217"/>
                  <a:pt x="11828580" y="3879959"/>
                  <a:pt x="11831054" y="3867588"/>
                </a:cubicBezTo>
                <a:cubicBezTo>
                  <a:pt x="11835440" y="3866688"/>
                  <a:pt x="11839601" y="3865789"/>
                  <a:pt x="11843762" y="3864889"/>
                </a:cubicBezTo>
                <a:cubicBezTo>
                  <a:pt x="11841175" y="3877147"/>
                  <a:pt x="11838588" y="3889293"/>
                  <a:pt x="11836001" y="3901438"/>
                </a:cubicBezTo>
                <a:close/>
                <a:moveTo>
                  <a:pt x="11818458" y="3905937"/>
                </a:moveTo>
                <a:cubicBezTo>
                  <a:pt x="11760204" y="3920444"/>
                  <a:pt x="11679571" y="3937538"/>
                  <a:pt x="11568349" y="3957668"/>
                </a:cubicBezTo>
                <a:cubicBezTo>
                  <a:pt x="11358275" y="3995567"/>
                  <a:pt x="11122560" y="4029305"/>
                  <a:pt x="10996044" y="4047410"/>
                </a:cubicBezTo>
                <a:cubicBezTo>
                  <a:pt x="10952634" y="4053596"/>
                  <a:pt x="10923957" y="4057757"/>
                  <a:pt x="10915410" y="4059331"/>
                </a:cubicBezTo>
                <a:cubicBezTo>
                  <a:pt x="10913273" y="4059668"/>
                  <a:pt x="10876049" y="4059894"/>
                  <a:pt x="10872563" y="4059894"/>
                </a:cubicBezTo>
                <a:cubicBezTo>
                  <a:pt x="10840062" y="4059894"/>
                  <a:pt x="10422164" y="4032228"/>
                  <a:pt x="10406532" y="3999053"/>
                </a:cubicBezTo>
                <a:cubicBezTo>
                  <a:pt x="10396635" y="3978135"/>
                  <a:pt x="10289011" y="3957668"/>
                  <a:pt x="10125946" y="3928878"/>
                </a:cubicBezTo>
                <a:cubicBezTo>
                  <a:pt x="10012137" y="3908748"/>
                  <a:pt x="9883259" y="3885919"/>
                  <a:pt x="9877523" y="3870400"/>
                </a:cubicBezTo>
                <a:cubicBezTo>
                  <a:pt x="9866503" y="3830476"/>
                  <a:pt x="9682294" y="3793927"/>
                  <a:pt x="9402608" y="3742646"/>
                </a:cubicBezTo>
                <a:cubicBezTo>
                  <a:pt x="9334233" y="3730163"/>
                  <a:pt x="9262933" y="3717117"/>
                  <a:pt x="9197370" y="3703847"/>
                </a:cubicBezTo>
                <a:cubicBezTo>
                  <a:pt x="9197032" y="3702610"/>
                  <a:pt x="9196583" y="3701261"/>
                  <a:pt x="9196245" y="3700024"/>
                </a:cubicBezTo>
                <a:cubicBezTo>
                  <a:pt x="9256073" y="3709920"/>
                  <a:pt x="9325011" y="3720379"/>
                  <a:pt x="9402158" y="3731962"/>
                </a:cubicBezTo>
                <a:cubicBezTo>
                  <a:pt x="9621004" y="3764913"/>
                  <a:pt x="9869089" y="3802249"/>
                  <a:pt x="9877973" y="3834300"/>
                </a:cubicBezTo>
                <a:cubicBezTo>
                  <a:pt x="9882021" y="3849145"/>
                  <a:pt x="9958382" y="3861740"/>
                  <a:pt x="10131681" y="3887044"/>
                </a:cubicBezTo>
                <a:cubicBezTo>
                  <a:pt x="10252687" y="3904700"/>
                  <a:pt x="10403271" y="3926629"/>
                  <a:pt x="10411030" y="3942936"/>
                </a:cubicBezTo>
                <a:cubicBezTo>
                  <a:pt x="10426437" y="3975437"/>
                  <a:pt x="10875037" y="3996354"/>
                  <a:pt x="10879423" y="3996354"/>
                </a:cubicBezTo>
                <a:cubicBezTo>
                  <a:pt x="10879873" y="3996354"/>
                  <a:pt x="10920245" y="3996242"/>
                  <a:pt x="10922382" y="3995792"/>
                </a:cubicBezTo>
                <a:cubicBezTo>
                  <a:pt x="10930929" y="3994217"/>
                  <a:pt x="10969840" y="3989606"/>
                  <a:pt x="11028656" y="3982521"/>
                </a:cubicBezTo>
                <a:cubicBezTo>
                  <a:pt x="11335108" y="3945747"/>
                  <a:pt x="11646620" y="3905487"/>
                  <a:pt x="11825880" y="3868713"/>
                </a:cubicBezTo>
                <a:cubicBezTo>
                  <a:pt x="11823518" y="3881083"/>
                  <a:pt x="11820932" y="3893454"/>
                  <a:pt x="11818458" y="3905937"/>
                </a:cubicBezTo>
                <a:close/>
                <a:moveTo>
                  <a:pt x="8168368" y="2164729"/>
                </a:moveTo>
                <a:cubicBezTo>
                  <a:pt x="7919945" y="2164729"/>
                  <a:pt x="7698513" y="2476916"/>
                  <a:pt x="7501372" y="2776170"/>
                </a:cubicBezTo>
                <a:cubicBezTo>
                  <a:pt x="7697276" y="2470619"/>
                  <a:pt x="7918483" y="2139651"/>
                  <a:pt x="8174103" y="2139651"/>
                </a:cubicBezTo>
                <a:cubicBezTo>
                  <a:pt x="8354375" y="2139651"/>
                  <a:pt x="8542969" y="2307665"/>
                  <a:pt x="8734600" y="2638970"/>
                </a:cubicBezTo>
                <a:cubicBezTo>
                  <a:pt x="8864603" y="2863889"/>
                  <a:pt x="8996855" y="3171352"/>
                  <a:pt x="9100767" y="3489387"/>
                </a:cubicBezTo>
                <a:cubicBezTo>
                  <a:pt x="8931178" y="2974211"/>
                  <a:pt x="8561525" y="2164729"/>
                  <a:pt x="8168368" y="2164729"/>
                </a:cubicBezTo>
                <a:close/>
                <a:moveTo>
                  <a:pt x="5834387" y="1866600"/>
                </a:moveTo>
                <a:cubicBezTo>
                  <a:pt x="5752630" y="1569482"/>
                  <a:pt x="5560212" y="1135839"/>
                  <a:pt x="5420313" y="854691"/>
                </a:cubicBezTo>
                <a:cubicBezTo>
                  <a:pt x="5292784" y="598621"/>
                  <a:pt x="5091819" y="426558"/>
                  <a:pt x="4920206" y="426558"/>
                </a:cubicBezTo>
                <a:cubicBezTo>
                  <a:pt x="4901313" y="426558"/>
                  <a:pt x="4879833" y="428358"/>
                  <a:pt x="4864201" y="431169"/>
                </a:cubicBezTo>
                <a:cubicBezTo>
                  <a:pt x="4532222" y="491785"/>
                  <a:pt x="4239828" y="1073424"/>
                  <a:pt x="4065403" y="1601645"/>
                </a:cubicBezTo>
                <a:cubicBezTo>
                  <a:pt x="4133216" y="1383025"/>
                  <a:pt x="4214412" y="1171264"/>
                  <a:pt x="4298981" y="995940"/>
                </a:cubicBezTo>
                <a:cubicBezTo>
                  <a:pt x="4480378" y="620101"/>
                  <a:pt x="4678081" y="402942"/>
                  <a:pt x="4870724" y="367742"/>
                </a:cubicBezTo>
                <a:cubicBezTo>
                  <a:pt x="4886806" y="364818"/>
                  <a:pt x="4907611" y="363019"/>
                  <a:pt x="4926504" y="363019"/>
                </a:cubicBezTo>
                <a:cubicBezTo>
                  <a:pt x="5097554" y="363019"/>
                  <a:pt x="5293009" y="533732"/>
                  <a:pt x="5424474" y="797899"/>
                </a:cubicBezTo>
                <a:cubicBezTo>
                  <a:pt x="5590014" y="1130441"/>
                  <a:pt x="5758590" y="1555087"/>
                  <a:pt x="5834387" y="1830613"/>
                </a:cubicBezTo>
                <a:cubicBezTo>
                  <a:pt x="5916258" y="2128180"/>
                  <a:pt x="6008587" y="2448689"/>
                  <a:pt x="6110475" y="2789441"/>
                </a:cubicBezTo>
                <a:cubicBezTo>
                  <a:pt x="6012523" y="2479165"/>
                  <a:pt x="5917270" y="2167766"/>
                  <a:pt x="5834387" y="1866600"/>
                </a:cubicBezTo>
                <a:close/>
                <a:moveTo>
                  <a:pt x="2224670" y="3779982"/>
                </a:moveTo>
                <a:cubicBezTo>
                  <a:pt x="2213199" y="3811471"/>
                  <a:pt x="1755264" y="3864889"/>
                  <a:pt x="1707244" y="3864889"/>
                </a:cubicBezTo>
                <a:cubicBezTo>
                  <a:pt x="1689251" y="3864889"/>
                  <a:pt x="1589499" y="3856904"/>
                  <a:pt x="1475241" y="3844309"/>
                </a:cubicBezTo>
                <a:cubicBezTo>
                  <a:pt x="1464107" y="3833963"/>
                  <a:pt x="1452974" y="3823841"/>
                  <a:pt x="1441841" y="3814170"/>
                </a:cubicBezTo>
                <a:cubicBezTo>
                  <a:pt x="1569819" y="3825753"/>
                  <a:pt x="1681491" y="3832613"/>
                  <a:pt x="1683965" y="3832613"/>
                </a:cubicBezTo>
                <a:cubicBezTo>
                  <a:pt x="1688913" y="3832613"/>
                  <a:pt x="2192844" y="3792015"/>
                  <a:pt x="2205102" y="3758502"/>
                </a:cubicBezTo>
                <a:cubicBezTo>
                  <a:pt x="2217247" y="3725215"/>
                  <a:pt x="2407753" y="3688440"/>
                  <a:pt x="2637170" y="3651329"/>
                </a:cubicBezTo>
                <a:cubicBezTo>
                  <a:pt x="2414276" y="3695638"/>
                  <a:pt x="2239964" y="3738147"/>
                  <a:pt x="2224670" y="3779982"/>
                </a:cubicBezTo>
                <a:close/>
                <a:moveTo>
                  <a:pt x="1438242" y="3819680"/>
                </a:moveTo>
                <a:cubicBezTo>
                  <a:pt x="1447014" y="3827215"/>
                  <a:pt x="1455673" y="3835087"/>
                  <a:pt x="1464445" y="3843072"/>
                </a:cubicBezTo>
                <a:cubicBezTo>
                  <a:pt x="1460171" y="3842622"/>
                  <a:pt x="1455785" y="3842060"/>
                  <a:pt x="1451512" y="3841610"/>
                </a:cubicBezTo>
                <a:cubicBezTo>
                  <a:pt x="1440379" y="3831376"/>
                  <a:pt x="1429245" y="3821480"/>
                  <a:pt x="1418224" y="3812033"/>
                </a:cubicBezTo>
                <a:cubicBezTo>
                  <a:pt x="1422273" y="3812371"/>
                  <a:pt x="1426321" y="3812820"/>
                  <a:pt x="1430370" y="3813158"/>
                </a:cubicBezTo>
                <a:cubicBezTo>
                  <a:pt x="1433069" y="3815407"/>
                  <a:pt x="1435655" y="3817431"/>
                  <a:pt x="1438242" y="3819680"/>
                </a:cubicBezTo>
                <a:close/>
                <a:moveTo>
                  <a:pt x="1412938" y="3816082"/>
                </a:moveTo>
                <a:cubicBezTo>
                  <a:pt x="1422160" y="3823841"/>
                  <a:pt x="1431269" y="3832051"/>
                  <a:pt x="1440491" y="3840373"/>
                </a:cubicBezTo>
                <a:cubicBezTo>
                  <a:pt x="1436217" y="3839923"/>
                  <a:pt x="1431944" y="3839361"/>
                  <a:pt x="1427671" y="3838911"/>
                </a:cubicBezTo>
                <a:cubicBezTo>
                  <a:pt x="1416537" y="3828902"/>
                  <a:pt x="1405516" y="3819118"/>
                  <a:pt x="1394495" y="3809784"/>
                </a:cubicBezTo>
                <a:cubicBezTo>
                  <a:pt x="1398544" y="3810234"/>
                  <a:pt x="1402592" y="3810571"/>
                  <a:pt x="1406641" y="3810908"/>
                </a:cubicBezTo>
                <a:cubicBezTo>
                  <a:pt x="1408890" y="3812708"/>
                  <a:pt x="1410914" y="3814282"/>
                  <a:pt x="1412938" y="3816082"/>
                </a:cubicBezTo>
                <a:close/>
                <a:moveTo>
                  <a:pt x="1415637" y="3837336"/>
                </a:moveTo>
                <a:cubicBezTo>
                  <a:pt x="1411364" y="3836774"/>
                  <a:pt x="1407203" y="3836324"/>
                  <a:pt x="1402930" y="3835762"/>
                </a:cubicBezTo>
                <a:cubicBezTo>
                  <a:pt x="1392021" y="3825978"/>
                  <a:pt x="1381000" y="3816531"/>
                  <a:pt x="1369867" y="3807197"/>
                </a:cubicBezTo>
                <a:cubicBezTo>
                  <a:pt x="1373915" y="3807647"/>
                  <a:pt x="1377964" y="3807984"/>
                  <a:pt x="1382012" y="3808434"/>
                </a:cubicBezTo>
                <a:cubicBezTo>
                  <a:pt x="1393258" y="3817881"/>
                  <a:pt x="1404504" y="3827553"/>
                  <a:pt x="1415637" y="3837336"/>
                </a:cubicBezTo>
                <a:close/>
                <a:moveTo>
                  <a:pt x="1391571" y="3834412"/>
                </a:moveTo>
                <a:cubicBezTo>
                  <a:pt x="1387410" y="3833850"/>
                  <a:pt x="1383137" y="3833400"/>
                  <a:pt x="1378976" y="3832838"/>
                </a:cubicBezTo>
                <a:cubicBezTo>
                  <a:pt x="1368180" y="3823279"/>
                  <a:pt x="1357159" y="3813945"/>
                  <a:pt x="1346138" y="3804836"/>
                </a:cubicBezTo>
                <a:cubicBezTo>
                  <a:pt x="1350186" y="3805286"/>
                  <a:pt x="1354122" y="3805623"/>
                  <a:pt x="1358171" y="3806073"/>
                </a:cubicBezTo>
                <a:cubicBezTo>
                  <a:pt x="1369304" y="3815295"/>
                  <a:pt x="1380438" y="3824741"/>
                  <a:pt x="1391571" y="3834412"/>
                </a:cubicBezTo>
                <a:close/>
                <a:moveTo>
                  <a:pt x="1367280" y="3831376"/>
                </a:moveTo>
                <a:cubicBezTo>
                  <a:pt x="1363119" y="3830814"/>
                  <a:pt x="1358958" y="3830251"/>
                  <a:pt x="1354685" y="3829689"/>
                </a:cubicBezTo>
                <a:cubicBezTo>
                  <a:pt x="1343888" y="3820355"/>
                  <a:pt x="1333092" y="3811134"/>
                  <a:pt x="1322184" y="3802249"/>
                </a:cubicBezTo>
                <a:cubicBezTo>
                  <a:pt x="1326120" y="3802699"/>
                  <a:pt x="1330056" y="3803149"/>
                  <a:pt x="1333880" y="3803486"/>
                </a:cubicBezTo>
                <a:cubicBezTo>
                  <a:pt x="1345238" y="3812595"/>
                  <a:pt x="1356259" y="3821817"/>
                  <a:pt x="1367280" y="3831376"/>
                </a:cubicBezTo>
                <a:close/>
                <a:moveTo>
                  <a:pt x="1310825" y="3793140"/>
                </a:moveTo>
                <a:cubicBezTo>
                  <a:pt x="1299355" y="3784031"/>
                  <a:pt x="1287771" y="3775034"/>
                  <a:pt x="1276188" y="3766375"/>
                </a:cubicBezTo>
                <a:cubicBezTo>
                  <a:pt x="1279787" y="3766712"/>
                  <a:pt x="1283385" y="3767049"/>
                  <a:pt x="1286984" y="3767387"/>
                </a:cubicBezTo>
                <a:cubicBezTo>
                  <a:pt x="1299017" y="3776159"/>
                  <a:pt x="1311050" y="3785155"/>
                  <a:pt x="1322859" y="3794490"/>
                </a:cubicBezTo>
                <a:cubicBezTo>
                  <a:pt x="1318810" y="3794040"/>
                  <a:pt x="1314874" y="3793590"/>
                  <a:pt x="1310825" y="3793140"/>
                </a:cubicBezTo>
                <a:close/>
                <a:moveTo>
                  <a:pt x="1263817" y="3757490"/>
                </a:moveTo>
                <a:cubicBezTo>
                  <a:pt x="1251110" y="3748381"/>
                  <a:pt x="1238289" y="3739497"/>
                  <a:pt x="1225356" y="3731175"/>
                </a:cubicBezTo>
                <a:cubicBezTo>
                  <a:pt x="1228393" y="3731400"/>
                  <a:pt x="1231542" y="3731625"/>
                  <a:pt x="1234690" y="3731850"/>
                </a:cubicBezTo>
                <a:cubicBezTo>
                  <a:pt x="1248186" y="3740397"/>
                  <a:pt x="1261568" y="3749168"/>
                  <a:pt x="1274838" y="3758502"/>
                </a:cubicBezTo>
                <a:cubicBezTo>
                  <a:pt x="1271127" y="3758278"/>
                  <a:pt x="1267529" y="3757828"/>
                  <a:pt x="1263817" y="3757490"/>
                </a:cubicBezTo>
                <a:close/>
                <a:moveTo>
                  <a:pt x="1211749" y="3722628"/>
                </a:moveTo>
                <a:cubicBezTo>
                  <a:pt x="1197129" y="3713519"/>
                  <a:pt x="1182397" y="3704972"/>
                  <a:pt x="1167665" y="3696987"/>
                </a:cubicBezTo>
                <a:cubicBezTo>
                  <a:pt x="1169914" y="3697100"/>
                  <a:pt x="1172276" y="3697212"/>
                  <a:pt x="1174637" y="3697325"/>
                </a:cubicBezTo>
                <a:cubicBezTo>
                  <a:pt x="1190157" y="3705309"/>
                  <a:pt x="1205563" y="3714081"/>
                  <a:pt x="1220858" y="3723303"/>
                </a:cubicBezTo>
                <a:cubicBezTo>
                  <a:pt x="1217822" y="3723078"/>
                  <a:pt x="1214785" y="3722853"/>
                  <a:pt x="1211749" y="3722628"/>
                </a:cubicBezTo>
                <a:close/>
                <a:moveTo>
                  <a:pt x="1606031" y="4305055"/>
                </a:moveTo>
                <a:cubicBezTo>
                  <a:pt x="1606144" y="4305505"/>
                  <a:pt x="1606368" y="4305955"/>
                  <a:pt x="1606593" y="4306292"/>
                </a:cubicBezTo>
                <a:cubicBezTo>
                  <a:pt x="1603220" y="4303930"/>
                  <a:pt x="1599733" y="4301456"/>
                  <a:pt x="1596359" y="4299094"/>
                </a:cubicBezTo>
                <a:cubicBezTo>
                  <a:pt x="1595460" y="4297070"/>
                  <a:pt x="1594560" y="4295046"/>
                  <a:pt x="1593661" y="4292909"/>
                </a:cubicBezTo>
                <a:cubicBezTo>
                  <a:pt x="1598159" y="4297408"/>
                  <a:pt x="1602320" y="4301456"/>
                  <a:pt x="1606031" y="4305055"/>
                </a:cubicBezTo>
                <a:close/>
                <a:moveTo>
                  <a:pt x="1629535" y="4330246"/>
                </a:moveTo>
                <a:cubicBezTo>
                  <a:pt x="1630772" y="4333394"/>
                  <a:pt x="1632009" y="4336431"/>
                  <a:pt x="1633246" y="4339580"/>
                </a:cubicBezTo>
                <a:cubicBezTo>
                  <a:pt x="1630097" y="4337218"/>
                  <a:pt x="1626836" y="4334969"/>
                  <a:pt x="1623800" y="4332607"/>
                </a:cubicBezTo>
                <a:cubicBezTo>
                  <a:pt x="1622338" y="4329571"/>
                  <a:pt x="1620988" y="4326647"/>
                  <a:pt x="1619526" y="4323611"/>
                </a:cubicBezTo>
                <a:cubicBezTo>
                  <a:pt x="1622787" y="4325860"/>
                  <a:pt x="1626161" y="4328109"/>
                  <a:pt x="1629535" y="4330246"/>
                </a:cubicBezTo>
                <a:close/>
                <a:moveTo>
                  <a:pt x="1638419" y="4351838"/>
                </a:moveTo>
                <a:cubicBezTo>
                  <a:pt x="1639769" y="4354874"/>
                  <a:pt x="1641231" y="4357911"/>
                  <a:pt x="1642693" y="4360947"/>
                </a:cubicBezTo>
                <a:cubicBezTo>
                  <a:pt x="1640219" y="4358923"/>
                  <a:pt x="1637745" y="4357011"/>
                  <a:pt x="1635270" y="4354987"/>
                </a:cubicBezTo>
                <a:cubicBezTo>
                  <a:pt x="1633583" y="4351950"/>
                  <a:pt x="1632009" y="4349026"/>
                  <a:pt x="1630435" y="4345990"/>
                </a:cubicBezTo>
                <a:cubicBezTo>
                  <a:pt x="1633021" y="4347902"/>
                  <a:pt x="1635720" y="4349926"/>
                  <a:pt x="1638419" y="4351838"/>
                </a:cubicBezTo>
                <a:close/>
                <a:moveTo>
                  <a:pt x="1647304" y="4358023"/>
                </a:moveTo>
                <a:cubicBezTo>
                  <a:pt x="1650340" y="4360160"/>
                  <a:pt x="1653376" y="4362297"/>
                  <a:pt x="1656525" y="4364321"/>
                </a:cubicBezTo>
                <a:cubicBezTo>
                  <a:pt x="1657987" y="4367920"/>
                  <a:pt x="1659562" y="4371518"/>
                  <a:pt x="1661136" y="4375117"/>
                </a:cubicBezTo>
                <a:cubicBezTo>
                  <a:pt x="1658212" y="4372980"/>
                  <a:pt x="1655401" y="4370844"/>
                  <a:pt x="1652589" y="4368594"/>
                </a:cubicBezTo>
                <a:cubicBezTo>
                  <a:pt x="1650790" y="4365108"/>
                  <a:pt x="1648991" y="4361622"/>
                  <a:pt x="1647304" y="4358023"/>
                </a:cubicBezTo>
                <a:close/>
                <a:moveTo>
                  <a:pt x="1664510" y="4369719"/>
                </a:moveTo>
                <a:cubicBezTo>
                  <a:pt x="1667884" y="4371968"/>
                  <a:pt x="1671257" y="4374217"/>
                  <a:pt x="1674631" y="4376354"/>
                </a:cubicBezTo>
                <a:cubicBezTo>
                  <a:pt x="1676206" y="4380403"/>
                  <a:pt x="1677892" y="4384564"/>
                  <a:pt x="1679579" y="4388612"/>
                </a:cubicBezTo>
                <a:cubicBezTo>
                  <a:pt x="1676318" y="4386363"/>
                  <a:pt x="1673169" y="4384001"/>
                  <a:pt x="1670020" y="4381640"/>
                </a:cubicBezTo>
                <a:cubicBezTo>
                  <a:pt x="1668109" y="4377703"/>
                  <a:pt x="1666197" y="4373655"/>
                  <a:pt x="1664510" y="4369719"/>
                </a:cubicBezTo>
                <a:close/>
                <a:moveTo>
                  <a:pt x="1684303" y="4399746"/>
                </a:moveTo>
                <a:cubicBezTo>
                  <a:pt x="1685427" y="4402332"/>
                  <a:pt x="1686552" y="4404806"/>
                  <a:pt x="1687789" y="4407393"/>
                </a:cubicBezTo>
                <a:cubicBezTo>
                  <a:pt x="1684977" y="4405256"/>
                  <a:pt x="1682278" y="4403007"/>
                  <a:pt x="1679467" y="4400870"/>
                </a:cubicBezTo>
                <a:cubicBezTo>
                  <a:pt x="1678230" y="4398508"/>
                  <a:pt x="1676993" y="4396147"/>
                  <a:pt x="1675868" y="4393785"/>
                </a:cubicBezTo>
                <a:cubicBezTo>
                  <a:pt x="1678680" y="4395810"/>
                  <a:pt x="1681491" y="4397834"/>
                  <a:pt x="1684303" y="4399746"/>
                </a:cubicBezTo>
                <a:close/>
                <a:moveTo>
                  <a:pt x="1692737" y="4405593"/>
                </a:moveTo>
                <a:cubicBezTo>
                  <a:pt x="1695886" y="4407730"/>
                  <a:pt x="1699035" y="4409867"/>
                  <a:pt x="1702184" y="4412004"/>
                </a:cubicBezTo>
                <a:cubicBezTo>
                  <a:pt x="1703533" y="4415153"/>
                  <a:pt x="1704770" y="4418301"/>
                  <a:pt x="1706120" y="4421450"/>
                </a:cubicBezTo>
                <a:cubicBezTo>
                  <a:pt x="1703083" y="4419201"/>
                  <a:pt x="1700047" y="4416839"/>
                  <a:pt x="1697010" y="4414590"/>
                </a:cubicBezTo>
                <a:cubicBezTo>
                  <a:pt x="1695549" y="4411666"/>
                  <a:pt x="1694199" y="4408630"/>
                  <a:pt x="1692737" y="4405593"/>
                </a:cubicBezTo>
                <a:close/>
                <a:moveTo>
                  <a:pt x="1712193" y="4435058"/>
                </a:moveTo>
                <a:cubicBezTo>
                  <a:pt x="1713542" y="4438094"/>
                  <a:pt x="1715004" y="4441131"/>
                  <a:pt x="1716466" y="4444055"/>
                </a:cubicBezTo>
                <a:cubicBezTo>
                  <a:pt x="1713992" y="4442030"/>
                  <a:pt x="1711518" y="4440119"/>
                  <a:pt x="1709044" y="4438094"/>
                </a:cubicBezTo>
                <a:cubicBezTo>
                  <a:pt x="1707469" y="4435170"/>
                  <a:pt x="1705895" y="4432246"/>
                  <a:pt x="1704433" y="4429322"/>
                </a:cubicBezTo>
                <a:cubicBezTo>
                  <a:pt x="1707019" y="4431234"/>
                  <a:pt x="1709606" y="4433146"/>
                  <a:pt x="1712193" y="4435058"/>
                </a:cubicBezTo>
                <a:close/>
                <a:moveTo>
                  <a:pt x="1732998" y="4465085"/>
                </a:moveTo>
                <a:cubicBezTo>
                  <a:pt x="1735472" y="4466996"/>
                  <a:pt x="1737946" y="4468908"/>
                  <a:pt x="1740420" y="4470707"/>
                </a:cubicBezTo>
                <a:cubicBezTo>
                  <a:pt x="1741882" y="4473744"/>
                  <a:pt x="1743344" y="4476893"/>
                  <a:pt x="1744806" y="4479929"/>
                </a:cubicBezTo>
                <a:cubicBezTo>
                  <a:pt x="1742444" y="4478017"/>
                  <a:pt x="1740082" y="4475993"/>
                  <a:pt x="1737721" y="4473969"/>
                </a:cubicBezTo>
                <a:cubicBezTo>
                  <a:pt x="1736146" y="4471045"/>
                  <a:pt x="1734572" y="4468121"/>
                  <a:pt x="1732998" y="4465085"/>
                </a:cubicBezTo>
                <a:close/>
                <a:moveTo>
                  <a:pt x="1762687" y="4502758"/>
                </a:moveTo>
                <a:cubicBezTo>
                  <a:pt x="1765048" y="4504670"/>
                  <a:pt x="1767523" y="4506469"/>
                  <a:pt x="1769884" y="4508381"/>
                </a:cubicBezTo>
                <a:cubicBezTo>
                  <a:pt x="1771009" y="4510630"/>
                  <a:pt x="1772133" y="4512992"/>
                  <a:pt x="1773258" y="4515241"/>
                </a:cubicBezTo>
                <a:cubicBezTo>
                  <a:pt x="1770896" y="4513217"/>
                  <a:pt x="1768422" y="4511193"/>
                  <a:pt x="1766060" y="4509168"/>
                </a:cubicBezTo>
                <a:cubicBezTo>
                  <a:pt x="1764936" y="4507032"/>
                  <a:pt x="1763811" y="4504895"/>
                  <a:pt x="1762687" y="4502758"/>
                </a:cubicBezTo>
                <a:close/>
                <a:moveTo>
                  <a:pt x="1792826" y="4540882"/>
                </a:moveTo>
                <a:cubicBezTo>
                  <a:pt x="1794850" y="4542569"/>
                  <a:pt x="1796987" y="4544143"/>
                  <a:pt x="1799011" y="4545830"/>
                </a:cubicBezTo>
                <a:cubicBezTo>
                  <a:pt x="1800361" y="4548417"/>
                  <a:pt x="1801598" y="4551116"/>
                  <a:pt x="1802947" y="4553703"/>
                </a:cubicBezTo>
                <a:cubicBezTo>
                  <a:pt x="1800923" y="4552015"/>
                  <a:pt x="1799011" y="4550216"/>
                  <a:pt x="1797099" y="4548529"/>
                </a:cubicBezTo>
                <a:cubicBezTo>
                  <a:pt x="1795637" y="4545943"/>
                  <a:pt x="1794288" y="4543469"/>
                  <a:pt x="1792826" y="4540882"/>
                </a:cubicBezTo>
                <a:close/>
                <a:moveTo>
                  <a:pt x="1822178" y="4578331"/>
                </a:moveTo>
                <a:cubicBezTo>
                  <a:pt x="1824202" y="4580018"/>
                  <a:pt x="1826114" y="4581592"/>
                  <a:pt x="1828138" y="4583167"/>
                </a:cubicBezTo>
                <a:cubicBezTo>
                  <a:pt x="1829488" y="4585866"/>
                  <a:pt x="1830950" y="4588565"/>
                  <a:pt x="1832299" y="4591264"/>
                </a:cubicBezTo>
                <a:cubicBezTo>
                  <a:pt x="1830387" y="4589577"/>
                  <a:pt x="1828475" y="4587890"/>
                  <a:pt x="1826676" y="4586203"/>
                </a:cubicBezTo>
                <a:cubicBezTo>
                  <a:pt x="1825102" y="4583616"/>
                  <a:pt x="1823640" y="4580917"/>
                  <a:pt x="1822178" y="4578331"/>
                </a:cubicBezTo>
                <a:close/>
                <a:moveTo>
                  <a:pt x="1841296" y="4608358"/>
                </a:moveTo>
                <a:cubicBezTo>
                  <a:pt x="1841971" y="4609595"/>
                  <a:pt x="1842645" y="4610944"/>
                  <a:pt x="1843320" y="4612181"/>
                </a:cubicBezTo>
                <a:cubicBezTo>
                  <a:pt x="1842083" y="4611056"/>
                  <a:pt x="1840958" y="4609932"/>
                  <a:pt x="1839721" y="4608808"/>
                </a:cubicBezTo>
                <a:cubicBezTo>
                  <a:pt x="1839047" y="4607570"/>
                  <a:pt x="1838259" y="4606446"/>
                  <a:pt x="1837585" y="4605209"/>
                </a:cubicBezTo>
                <a:cubicBezTo>
                  <a:pt x="1838822" y="4606221"/>
                  <a:pt x="1840059" y="4607233"/>
                  <a:pt x="1841296" y="4608358"/>
                </a:cubicBezTo>
                <a:close/>
                <a:moveTo>
                  <a:pt x="1884030" y="4658065"/>
                </a:moveTo>
                <a:cubicBezTo>
                  <a:pt x="1885605" y="4659414"/>
                  <a:pt x="1887292" y="4660876"/>
                  <a:pt x="1888866" y="4662226"/>
                </a:cubicBezTo>
                <a:cubicBezTo>
                  <a:pt x="1889878" y="4664137"/>
                  <a:pt x="1890890" y="4665937"/>
                  <a:pt x="1891790" y="4667849"/>
                </a:cubicBezTo>
                <a:cubicBezTo>
                  <a:pt x="1890103" y="4666274"/>
                  <a:pt x="1888529" y="4664700"/>
                  <a:pt x="1886842" y="4663125"/>
                </a:cubicBezTo>
                <a:cubicBezTo>
                  <a:pt x="1885942" y="4661438"/>
                  <a:pt x="1884930" y="4659752"/>
                  <a:pt x="1884030" y="4658065"/>
                </a:cubicBezTo>
                <a:close/>
                <a:moveTo>
                  <a:pt x="1902024" y="4686742"/>
                </a:moveTo>
                <a:cubicBezTo>
                  <a:pt x="1902699" y="4688091"/>
                  <a:pt x="1903486" y="4689441"/>
                  <a:pt x="1904161" y="4690678"/>
                </a:cubicBezTo>
                <a:cubicBezTo>
                  <a:pt x="1903261" y="4689778"/>
                  <a:pt x="1902474" y="4688991"/>
                  <a:pt x="1901574" y="4688091"/>
                </a:cubicBezTo>
                <a:cubicBezTo>
                  <a:pt x="1900787" y="4686742"/>
                  <a:pt x="1900000" y="4685505"/>
                  <a:pt x="1899212" y="4684155"/>
                </a:cubicBezTo>
                <a:cubicBezTo>
                  <a:pt x="1900112" y="4685055"/>
                  <a:pt x="1901124" y="4685954"/>
                  <a:pt x="1902024" y="4686742"/>
                </a:cubicBezTo>
                <a:close/>
                <a:moveTo>
                  <a:pt x="1929689" y="4723853"/>
                </a:moveTo>
                <a:cubicBezTo>
                  <a:pt x="1930476" y="4724528"/>
                  <a:pt x="1931151" y="4725203"/>
                  <a:pt x="1931938" y="4725990"/>
                </a:cubicBezTo>
                <a:cubicBezTo>
                  <a:pt x="1932950" y="4727902"/>
                  <a:pt x="1933962" y="4729813"/>
                  <a:pt x="1935087" y="4731613"/>
                </a:cubicBezTo>
                <a:cubicBezTo>
                  <a:pt x="1934525" y="4731051"/>
                  <a:pt x="1933962" y="4730489"/>
                  <a:pt x="1933400" y="4729813"/>
                </a:cubicBezTo>
                <a:cubicBezTo>
                  <a:pt x="1932163" y="4727902"/>
                  <a:pt x="1930926" y="4725878"/>
                  <a:pt x="1929689" y="4723853"/>
                </a:cubicBezTo>
                <a:close/>
                <a:moveTo>
                  <a:pt x="1960952" y="4765576"/>
                </a:moveTo>
                <a:cubicBezTo>
                  <a:pt x="1961627" y="4766251"/>
                  <a:pt x="1962414" y="4766925"/>
                  <a:pt x="1963089" y="4767600"/>
                </a:cubicBezTo>
                <a:cubicBezTo>
                  <a:pt x="1963764" y="4768949"/>
                  <a:pt x="1964551" y="4770299"/>
                  <a:pt x="1965338" y="4771536"/>
                </a:cubicBezTo>
                <a:cubicBezTo>
                  <a:pt x="1964664" y="4770861"/>
                  <a:pt x="1963989" y="4770074"/>
                  <a:pt x="1963314" y="4769399"/>
                </a:cubicBezTo>
                <a:cubicBezTo>
                  <a:pt x="1962527" y="4768275"/>
                  <a:pt x="1961740" y="4766925"/>
                  <a:pt x="1960952" y="4765576"/>
                </a:cubicBezTo>
                <a:close/>
                <a:moveTo>
                  <a:pt x="1992104" y="4807186"/>
                </a:moveTo>
                <a:cubicBezTo>
                  <a:pt x="1992778" y="4807860"/>
                  <a:pt x="1993453" y="4808423"/>
                  <a:pt x="1994015" y="4809097"/>
                </a:cubicBezTo>
                <a:cubicBezTo>
                  <a:pt x="1994915" y="4810672"/>
                  <a:pt x="1995815" y="4812246"/>
                  <a:pt x="1996602" y="4813821"/>
                </a:cubicBezTo>
                <a:cubicBezTo>
                  <a:pt x="1996040" y="4813258"/>
                  <a:pt x="1995478" y="4812696"/>
                  <a:pt x="1994915" y="4812022"/>
                </a:cubicBezTo>
                <a:cubicBezTo>
                  <a:pt x="1994015" y="4810447"/>
                  <a:pt x="1993003" y="4808872"/>
                  <a:pt x="1992104" y="4807186"/>
                </a:cubicBezTo>
                <a:close/>
                <a:moveTo>
                  <a:pt x="2026404" y="4852732"/>
                </a:moveTo>
                <a:cubicBezTo>
                  <a:pt x="2027191" y="4854194"/>
                  <a:pt x="2027978" y="4855655"/>
                  <a:pt x="2028878" y="4857230"/>
                </a:cubicBezTo>
                <a:cubicBezTo>
                  <a:pt x="2028091" y="4856330"/>
                  <a:pt x="2027304" y="4855543"/>
                  <a:pt x="2026516" y="4854643"/>
                </a:cubicBezTo>
                <a:cubicBezTo>
                  <a:pt x="2025617" y="4853181"/>
                  <a:pt x="2024717" y="4851607"/>
                  <a:pt x="2023817" y="4850145"/>
                </a:cubicBezTo>
                <a:cubicBezTo>
                  <a:pt x="2024717" y="4851045"/>
                  <a:pt x="2025617" y="4851944"/>
                  <a:pt x="2026404" y="4852732"/>
                </a:cubicBezTo>
                <a:close/>
                <a:moveTo>
                  <a:pt x="2056543" y="4894341"/>
                </a:moveTo>
                <a:cubicBezTo>
                  <a:pt x="2056655" y="4894454"/>
                  <a:pt x="2056768" y="4894567"/>
                  <a:pt x="2056768" y="4894567"/>
                </a:cubicBezTo>
                <a:cubicBezTo>
                  <a:pt x="2056993" y="4895016"/>
                  <a:pt x="2057330" y="4895579"/>
                  <a:pt x="2057555" y="4896028"/>
                </a:cubicBezTo>
                <a:cubicBezTo>
                  <a:pt x="2057555" y="4896028"/>
                  <a:pt x="2057443" y="4895916"/>
                  <a:pt x="2057443" y="4895916"/>
                </a:cubicBezTo>
                <a:cubicBezTo>
                  <a:pt x="2057105" y="4895354"/>
                  <a:pt x="2056768" y="4894791"/>
                  <a:pt x="2056543" y="4894341"/>
                </a:cubicBezTo>
                <a:close/>
                <a:moveTo>
                  <a:pt x="2086120" y="4935052"/>
                </a:moveTo>
                <a:cubicBezTo>
                  <a:pt x="2086569" y="4935502"/>
                  <a:pt x="2087019" y="4935952"/>
                  <a:pt x="2087357" y="4936402"/>
                </a:cubicBezTo>
                <a:cubicBezTo>
                  <a:pt x="2087806" y="4937301"/>
                  <a:pt x="2088369" y="4938201"/>
                  <a:pt x="2088931" y="4939213"/>
                </a:cubicBezTo>
                <a:cubicBezTo>
                  <a:pt x="2088594" y="4938763"/>
                  <a:pt x="2088144" y="4938313"/>
                  <a:pt x="2087806" y="4937976"/>
                </a:cubicBezTo>
                <a:cubicBezTo>
                  <a:pt x="2087244" y="4936851"/>
                  <a:pt x="2086682" y="4935952"/>
                  <a:pt x="2086120" y="4935052"/>
                </a:cubicBezTo>
                <a:close/>
                <a:moveTo>
                  <a:pt x="2118283" y="4979923"/>
                </a:moveTo>
                <a:cubicBezTo>
                  <a:pt x="2119070" y="4980711"/>
                  <a:pt x="2119745" y="4981497"/>
                  <a:pt x="2120532" y="4982285"/>
                </a:cubicBezTo>
                <a:cubicBezTo>
                  <a:pt x="2121095" y="4983409"/>
                  <a:pt x="2121657" y="4984422"/>
                  <a:pt x="2122219" y="4985434"/>
                </a:cubicBezTo>
                <a:cubicBezTo>
                  <a:pt x="2121432" y="4984534"/>
                  <a:pt x="2120645" y="4983747"/>
                  <a:pt x="2119970" y="4982847"/>
                </a:cubicBezTo>
                <a:cubicBezTo>
                  <a:pt x="2119408" y="4981947"/>
                  <a:pt x="2118845" y="4980935"/>
                  <a:pt x="2118283" y="4979923"/>
                </a:cubicBezTo>
                <a:close/>
                <a:moveTo>
                  <a:pt x="2210725" y="5110263"/>
                </a:moveTo>
                <a:cubicBezTo>
                  <a:pt x="2210837" y="5110376"/>
                  <a:pt x="2210950" y="5110601"/>
                  <a:pt x="2211174" y="5110713"/>
                </a:cubicBezTo>
                <a:cubicBezTo>
                  <a:pt x="2211737" y="5111726"/>
                  <a:pt x="2212187" y="5112738"/>
                  <a:pt x="2212749" y="5113750"/>
                </a:cubicBezTo>
                <a:cubicBezTo>
                  <a:pt x="2212749" y="5113750"/>
                  <a:pt x="2212636" y="5113637"/>
                  <a:pt x="2212636" y="5113637"/>
                </a:cubicBezTo>
                <a:cubicBezTo>
                  <a:pt x="2211962" y="5112512"/>
                  <a:pt x="2211399" y="5111388"/>
                  <a:pt x="2210725" y="5110263"/>
                </a:cubicBezTo>
                <a:close/>
                <a:moveTo>
                  <a:pt x="2241426" y="5155022"/>
                </a:moveTo>
                <a:cubicBezTo>
                  <a:pt x="2241876" y="5155472"/>
                  <a:pt x="2242213" y="5155809"/>
                  <a:pt x="2242551" y="5156259"/>
                </a:cubicBezTo>
                <a:cubicBezTo>
                  <a:pt x="2243113" y="5157271"/>
                  <a:pt x="2243563" y="5158283"/>
                  <a:pt x="2244125" y="5159183"/>
                </a:cubicBezTo>
                <a:cubicBezTo>
                  <a:pt x="2243788" y="5158733"/>
                  <a:pt x="2243450" y="5158396"/>
                  <a:pt x="2243113" y="5157946"/>
                </a:cubicBezTo>
                <a:cubicBezTo>
                  <a:pt x="2242551" y="5157047"/>
                  <a:pt x="2241988" y="5156035"/>
                  <a:pt x="2241426" y="5155022"/>
                </a:cubicBezTo>
                <a:close/>
                <a:moveTo>
                  <a:pt x="2302379" y="5244203"/>
                </a:moveTo>
                <a:cubicBezTo>
                  <a:pt x="2411802" y="5362734"/>
                  <a:pt x="2519313" y="5425037"/>
                  <a:pt x="2615578" y="5425037"/>
                </a:cubicBezTo>
                <a:cubicBezTo>
                  <a:pt x="2848481" y="5425037"/>
                  <a:pt x="3065640" y="4998254"/>
                  <a:pt x="3148073" y="4772548"/>
                </a:cubicBezTo>
                <a:cubicBezTo>
                  <a:pt x="3282574" y="4403907"/>
                  <a:pt x="3410440" y="4019970"/>
                  <a:pt x="3528073" y="3633560"/>
                </a:cubicBezTo>
                <a:lnTo>
                  <a:pt x="3542017" y="3633560"/>
                </a:lnTo>
                <a:cubicBezTo>
                  <a:pt x="3420899" y="4054383"/>
                  <a:pt x="3295170" y="4444504"/>
                  <a:pt x="3167641" y="4793915"/>
                </a:cubicBezTo>
                <a:cubicBezTo>
                  <a:pt x="3108937" y="4954620"/>
                  <a:pt x="3029091" y="5112962"/>
                  <a:pt x="2948345" y="5228121"/>
                </a:cubicBezTo>
                <a:cubicBezTo>
                  <a:pt x="2841846" y="5380053"/>
                  <a:pt x="2737821" y="5457088"/>
                  <a:pt x="2638970" y="5457088"/>
                </a:cubicBezTo>
                <a:cubicBezTo>
                  <a:pt x="2526060" y="5457088"/>
                  <a:pt x="2409778" y="5372968"/>
                  <a:pt x="2303616" y="5246339"/>
                </a:cubicBezTo>
                <a:cubicBezTo>
                  <a:pt x="2303054" y="5245665"/>
                  <a:pt x="2302716" y="5244990"/>
                  <a:pt x="2302379" y="5244203"/>
                </a:cubicBezTo>
                <a:close/>
                <a:moveTo>
                  <a:pt x="3530322" y="3626025"/>
                </a:moveTo>
                <a:cubicBezTo>
                  <a:pt x="3533246" y="3616466"/>
                  <a:pt x="3536170" y="3606907"/>
                  <a:pt x="3538981" y="3597348"/>
                </a:cubicBezTo>
                <a:cubicBezTo>
                  <a:pt x="3540893" y="3596674"/>
                  <a:pt x="3545616" y="3595999"/>
                  <a:pt x="3552926" y="3595324"/>
                </a:cubicBezTo>
                <a:cubicBezTo>
                  <a:pt x="3550002" y="3605558"/>
                  <a:pt x="3547078" y="3615792"/>
                  <a:pt x="3544042" y="3626025"/>
                </a:cubicBezTo>
                <a:lnTo>
                  <a:pt x="3530322" y="3626025"/>
                </a:lnTo>
                <a:close/>
                <a:moveTo>
                  <a:pt x="3541343" y="3589589"/>
                </a:moveTo>
                <a:cubicBezTo>
                  <a:pt x="3544267" y="3579805"/>
                  <a:pt x="3547191" y="3570021"/>
                  <a:pt x="3550227" y="3560237"/>
                </a:cubicBezTo>
                <a:cubicBezTo>
                  <a:pt x="3552814" y="3559112"/>
                  <a:pt x="3557424" y="3557875"/>
                  <a:pt x="3563947" y="3556750"/>
                </a:cubicBezTo>
                <a:cubicBezTo>
                  <a:pt x="3561023" y="3567097"/>
                  <a:pt x="3558099" y="3577443"/>
                  <a:pt x="3555175" y="3587789"/>
                </a:cubicBezTo>
                <a:cubicBezTo>
                  <a:pt x="3548653" y="3588351"/>
                  <a:pt x="3544267" y="3589026"/>
                  <a:pt x="3541343" y="3589589"/>
                </a:cubicBezTo>
                <a:close/>
                <a:moveTo>
                  <a:pt x="3552701" y="3552027"/>
                </a:moveTo>
                <a:cubicBezTo>
                  <a:pt x="3555625" y="3542243"/>
                  <a:pt x="3558549" y="3532347"/>
                  <a:pt x="3561473" y="3522563"/>
                </a:cubicBezTo>
                <a:cubicBezTo>
                  <a:pt x="3564397" y="3520988"/>
                  <a:pt x="3569008" y="3519414"/>
                  <a:pt x="3574968" y="3517840"/>
                </a:cubicBezTo>
                <a:cubicBezTo>
                  <a:pt x="3572044" y="3528186"/>
                  <a:pt x="3569120" y="3538532"/>
                  <a:pt x="3566196" y="3548991"/>
                </a:cubicBezTo>
                <a:cubicBezTo>
                  <a:pt x="3560124" y="3550115"/>
                  <a:pt x="3555850" y="3551127"/>
                  <a:pt x="3552701" y="3552027"/>
                </a:cubicBezTo>
                <a:close/>
                <a:moveTo>
                  <a:pt x="3563835" y="3514578"/>
                </a:moveTo>
                <a:cubicBezTo>
                  <a:pt x="3566871" y="3504457"/>
                  <a:pt x="3569907" y="3494336"/>
                  <a:pt x="3572944" y="3484214"/>
                </a:cubicBezTo>
                <a:cubicBezTo>
                  <a:pt x="3576093" y="3482415"/>
                  <a:pt x="3580479" y="3480503"/>
                  <a:pt x="3585989" y="3478591"/>
                </a:cubicBezTo>
                <a:cubicBezTo>
                  <a:pt x="3583065" y="3489163"/>
                  <a:pt x="3580029" y="3499734"/>
                  <a:pt x="3577105" y="3510305"/>
                </a:cubicBezTo>
                <a:cubicBezTo>
                  <a:pt x="3571819" y="3511767"/>
                  <a:pt x="3567321" y="3513229"/>
                  <a:pt x="3563835" y="3514578"/>
                </a:cubicBezTo>
                <a:close/>
                <a:moveTo>
                  <a:pt x="3575530" y="3475443"/>
                </a:moveTo>
                <a:cubicBezTo>
                  <a:pt x="3578454" y="3465659"/>
                  <a:pt x="3581266" y="3455987"/>
                  <a:pt x="3584190" y="3446203"/>
                </a:cubicBezTo>
                <a:cubicBezTo>
                  <a:pt x="3587226" y="3444291"/>
                  <a:pt x="3591387" y="3442154"/>
                  <a:pt x="3596785" y="3439793"/>
                </a:cubicBezTo>
                <a:cubicBezTo>
                  <a:pt x="3593974" y="3450027"/>
                  <a:pt x="3591050" y="3460260"/>
                  <a:pt x="3588238" y="3470494"/>
                </a:cubicBezTo>
                <a:cubicBezTo>
                  <a:pt x="3582953" y="3472406"/>
                  <a:pt x="3578792" y="3473981"/>
                  <a:pt x="3575530" y="3475443"/>
                </a:cubicBezTo>
                <a:close/>
                <a:moveTo>
                  <a:pt x="3602633" y="3437544"/>
                </a:moveTo>
                <a:cubicBezTo>
                  <a:pt x="3606457" y="3436082"/>
                  <a:pt x="3610730" y="3434507"/>
                  <a:pt x="3615678" y="3432933"/>
                </a:cubicBezTo>
                <a:cubicBezTo>
                  <a:pt x="3612867" y="3443616"/>
                  <a:pt x="3610056" y="3454413"/>
                  <a:pt x="3607244" y="3465096"/>
                </a:cubicBezTo>
                <a:cubicBezTo>
                  <a:pt x="3602296" y="3466446"/>
                  <a:pt x="3597797" y="3467683"/>
                  <a:pt x="3593974" y="3468807"/>
                </a:cubicBezTo>
                <a:cubicBezTo>
                  <a:pt x="3596785" y="3458348"/>
                  <a:pt x="3599709" y="3448002"/>
                  <a:pt x="3602633" y="3437544"/>
                </a:cubicBezTo>
                <a:close/>
                <a:moveTo>
                  <a:pt x="3604770" y="3429672"/>
                </a:moveTo>
                <a:cubicBezTo>
                  <a:pt x="3607694" y="3419100"/>
                  <a:pt x="3610618" y="3408529"/>
                  <a:pt x="3613542" y="3397958"/>
                </a:cubicBezTo>
                <a:cubicBezTo>
                  <a:pt x="3617253" y="3396271"/>
                  <a:pt x="3621414" y="3394472"/>
                  <a:pt x="3626137" y="3392672"/>
                </a:cubicBezTo>
                <a:cubicBezTo>
                  <a:pt x="3623326" y="3403469"/>
                  <a:pt x="3620514" y="3414265"/>
                  <a:pt x="3617590" y="3425061"/>
                </a:cubicBezTo>
                <a:cubicBezTo>
                  <a:pt x="3612979" y="3426635"/>
                  <a:pt x="3608706" y="3428209"/>
                  <a:pt x="3604770" y="3429672"/>
                </a:cubicBezTo>
                <a:close/>
                <a:moveTo>
                  <a:pt x="3631760" y="3390423"/>
                </a:moveTo>
                <a:cubicBezTo>
                  <a:pt x="3635359" y="3389074"/>
                  <a:pt x="3639070" y="3387724"/>
                  <a:pt x="3643231" y="3386262"/>
                </a:cubicBezTo>
                <a:cubicBezTo>
                  <a:pt x="3640532" y="3397396"/>
                  <a:pt x="3637720" y="3408529"/>
                  <a:pt x="3635021" y="3419550"/>
                </a:cubicBezTo>
                <a:cubicBezTo>
                  <a:pt x="3630860" y="3420787"/>
                  <a:pt x="3626924" y="3421912"/>
                  <a:pt x="3623213" y="3423149"/>
                </a:cubicBezTo>
                <a:cubicBezTo>
                  <a:pt x="3626025" y="3412353"/>
                  <a:pt x="3628949" y="3401444"/>
                  <a:pt x="3631760" y="3390423"/>
                </a:cubicBezTo>
                <a:close/>
                <a:moveTo>
                  <a:pt x="3648742" y="3384463"/>
                </a:moveTo>
                <a:cubicBezTo>
                  <a:pt x="3652340" y="3383226"/>
                  <a:pt x="3656276" y="3381989"/>
                  <a:pt x="3660325" y="3380639"/>
                </a:cubicBezTo>
                <a:cubicBezTo>
                  <a:pt x="3657738" y="3391998"/>
                  <a:pt x="3655151" y="3403356"/>
                  <a:pt x="3652453" y="3414827"/>
                </a:cubicBezTo>
                <a:cubicBezTo>
                  <a:pt x="3648292" y="3415951"/>
                  <a:pt x="3644243" y="3416964"/>
                  <a:pt x="3640419" y="3418088"/>
                </a:cubicBezTo>
                <a:cubicBezTo>
                  <a:pt x="3643231" y="3406955"/>
                  <a:pt x="3645930" y="3395709"/>
                  <a:pt x="3648742" y="3384463"/>
                </a:cubicBezTo>
                <a:close/>
                <a:moveTo>
                  <a:pt x="3665610" y="3379065"/>
                </a:moveTo>
                <a:cubicBezTo>
                  <a:pt x="3669321" y="3377940"/>
                  <a:pt x="3673258" y="3376703"/>
                  <a:pt x="3677306" y="3375579"/>
                </a:cubicBezTo>
                <a:cubicBezTo>
                  <a:pt x="3674832" y="3387274"/>
                  <a:pt x="3672245" y="3398858"/>
                  <a:pt x="3669771" y="3410441"/>
                </a:cubicBezTo>
                <a:cubicBezTo>
                  <a:pt x="3665610" y="3411453"/>
                  <a:pt x="3661674" y="3412465"/>
                  <a:pt x="3657738" y="3413477"/>
                </a:cubicBezTo>
                <a:cubicBezTo>
                  <a:pt x="3660437" y="3402007"/>
                  <a:pt x="3663024" y="3390536"/>
                  <a:pt x="3665610" y="3379065"/>
                </a:cubicBezTo>
                <a:close/>
                <a:moveTo>
                  <a:pt x="3682592" y="3374004"/>
                </a:moveTo>
                <a:cubicBezTo>
                  <a:pt x="3686303" y="3372880"/>
                  <a:pt x="3690239" y="3371867"/>
                  <a:pt x="3694287" y="3370743"/>
                </a:cubicBezTo>
                <a:cubicBezTo>
                  <a:pt x="3691926" y="3382664"/>
                  <a:pt x="3689452" y="3394472"/>
                  <a:pt x="3687090" y="3406392"/>
                </a:cubicBezTo>
                <a:cubicBezTo>
                  <a:pt x="3682929" y="3407292"/>
                  <a:pt x="3678881" y="3408304"/>
                  <a:pt x="3674944" y="3409204"/>
                </a:cubicBezTo>
                <a:cubicBezTo>
                  <a:pt x="3677531" y="3397396"/>
                  <a:pt x="3680117" y="3385700"/>
                  <a:pt x="3682592" y="3374004"/>
                </a:cubicBezTo>
                <a:close/>
                <a:moveTo>
                  <a:pt x="3699460" y="3369281"/>
                </a:moveTo>
                <a:cubicBezTo>
                  <a:pt x="3758727" y="3353087"/>
                  <a:pt x="3847794" y="3333294"/>
                  <a:pt x="3980834" y="3309115"/>
                </a:cubicBezTo>
                <a:cubicBezTo>
                  <a:pt x="4190008" y="3271104"/>
                  <a:pt x="4424261" y="3237479"/>
                  <a:pt x="4550103" y="3219372"/>
                </a:cubicBezTo>
                <a:cubicBezTo>
                  <a:pt x="4592725" y="3213300"/>
                  <a:pt x="4620840" y="3209251"/>
                  <a:pt x="4629274" y="3207677"/>
                </a:cubicBezTo>
                <a:cubicBezTo>
                  <a:pt x="4631411" y="3207340"/>
                  <a:pt x="4668297" y="3207114"/>
                  <a:pt x="4671896" y="3207114"/>
                </a:cubicBezTo>
                <a:cubicBezTo>
                  <a:pt x="4702373" y="3207114"/>
                  <a:pt x="5095418" y="3232418"/>
                  <a:pt x="5110487" y="3262557"/>
                </a:cubicBezTo>
                <a:cubicBezTo>
                  <a:pt x="5120946" y="3283587"/>
                  <a:pt x="5231831" y="3304729"/>
                  <a:pt x="5399732" y="3334531"/>
                </a:cubicBezTo>
                <a:cubicBezTo>
                  <a:pt x="5513879" y="3354886"/>
                  <a:pt x="5655915" y="3380077"/>
                  <a:pt x="5661538" y="3396496"/>
                </a:cubicBezTo>
                <a:cubicBezTo>
                  <a:pt x="5672559" y="3436419"/>
                  <a:pt x="5855642" y="3472968"/>
                  <a:pt x="6133641" y="3524250"/>
                </a:cubicBezTo>
                <a:cubicBezTo>
                  <a:pt x="6195944" y="3535721"/>
                  <a:pt x="6260608" y="3547641"/>
                  <a:pt x="6321224" y="3559674"/>
                </a:cubicBezTo>
                <a:cubicBezTo>
                  <a:pt x="6321674" y="3561136"/>
                  <a:pt x="6322011" y="3562598"/>
                  <a:pt x="6322461" y="3564061"/>
                </a:cubicBezTo>
                <a:cubicBezTo>
                  <a:pt x="6266906" y="3554951"/>
                  <a:pt x="6204041" y="3545392"/>
                  <a:pt x="6134429" y="3534821"/>
                </a:cubicBezTo>
                <a:cubicBezTo>
                  <a:pt x="5916933" y="3501871"/>
                  <a:pt x="5670309" y="3464534"/>
                  <a:pt x="5661538" y="3432483"/>
                </a:cubicBezTo>
                <a:cubicBezTo>
                  <a:pt x="5657264" y="3416964"/>
                  <a:pt x="5576856" y="3403581"/>
                  <a:pt x="5394447" y="3376928"/>
                </a:cubicBezTo>
                <a:cubicBezTo>
                  <a:pt x="5269730" y="3358710"/>
                  <a:pt x="5114648" y="3335880"/>
                  <a:pt x="5106326" y="3319349"/>
                </a:cubicBezTo>
                <a:cubicBezTo>
                  <a:pt x="5091144" y="3288760"/>
                  <a:pt x="4669759" y="3270542"/>
                  <a:pt x="4665598" y="3270542"/>
                </a:cubicBezTo>
                <a:cubicBezTo>
                  <a:pt x="4665148" y="3270542"/>
                  <a:pt x="4625001" y="3270654"/>
                  <a:pt x="4622864" y="3271104"/>
                </a:cubicBezTo>
                <a:cubicBezTo>
                  <a:pt x="4614317" y="3272678"/>
                  <a:pt x="4575968" y="3277289"/>
                  <a:pt x="4517827" y="3284262"/>
                </a:cubicBezTo>
                <a:cubicBezTo>
                  <a:pt x="4193607" y="3323397"/>
                  <a:pt x="3863651" y="3366357"/>
                  <a:pt x="3692263" y="3405155"/>
                </a:cubicBezTo>
                <a:cubicBezTo>
                  <a:pt x="3694625" y="3393235"/>
                  <a:pt x="3697099" y="3381202"/>
                  <a:pt x="3699460" y="3369281"/>
                </a:cubicBezTo>
                <a:close/>
                <a:moveTo>
                  <a:pt x="6362384" y="3610843"/>
                </a:moveTo>
                <a:cubicBezTo>
                  <a:pt x="6362722" y="3612081"/>
                  <a:pt x="6363171" y="3613317"/>
                  <a:pt x="6363621" y="3614555"/>
                </a:cubicBezTo>
                <a:cubicBezTo>
                  <a:pt x="6363621" y="3614555"/>
                  <a:pt x="6363621" y="3614555"/>
                  <a:pt x="6363621" y="3614555"/>
                </a:cubicBezTo>
                <a:cubicBezTo>
                  <a:pt x="6363171" y="3613317"/>
                  <a:pt x="6362722" y="3612081"/>
                  <a:pt x="6362384" y="3610843"/>
                </a:cubicBezTo>
                <a:cubicBezTo>
                  <a:pt x="6362384" y="3610843"/>
                  <a:pt x="6362384" y="3610843"/>
                  <a:pt x="6362384" y="3610843"/>
                </a:cubicBezTo>
                <a:close/>
                <a:moveTo>
                  <a:pt x="6365983" y="3622202"/>
                </a:moveTo>
                <a:cubicBezTo>
                  <a:pt x="6366432" y="3623439"/>
                  <a:pt x="6366770" y="3624788"/>
                  <a:pt x="6367220" y="3626025"/>
                </a:cubicBezTo>
                <a:lnTo>
                  <a:pt x="6367107" y="3626025"/>
                </a:lnTo>
                <a:cubicBezTo>
                  <a:pt x="6366657" y="3624676"/>
                  <a:pt x="6366320" y="3623439"/>
                  <a:pt x="6365983" y="3622202"/>
                </a:cubicBezTo>
                <a:cubicBezTo>
                  <a:pt x="6365983" y="3622202"/>
                  <a:pt x="6365983" y="3622202"/>
                  <a:pt x="6365983" y="3622202"/>
                </a:cubicBezTo>
                <a:close/>
                <a:moveTo>
                  <a:pt x="6377229" y="3640870"/>
                </a:moveTo>
                <a:cubicBezTo>
                  <a:pt x="6386338" y="3669547"/>
                  <a:pt x="6395447" y="3698224"/>
                  <a:pt x="6404444" y="3726789"/>
                </a:cubicBezTo>
                <a:cubicBezTo>
                  <a:pt x="6565598" y="4237579"/>
                  <a:pt x="6946723" y="5102166"/>
                  <a:pt x="7352475" y="5102166"/>
                </a:cubicBezTo>
                <a:cubicBezTo>
                  <a:pt x="7598986" y="5102166"/>
                  <a:pt x="7818619" y="4794703"/>
                  <a:pt x="8014411" y="4497698"/>
                </a:cubicBezTo>
                <a:cubicBezTo>
                  <a:pt x="7819744" y="4801225"/>
                  <a:pt x="7600223" y="5127245"/>
                  <a:pt x="7346515" y="5127245"/>
                </a:cubicBezTo>
                <a:cubicBezTo>
                  <a:pt x="6870250" y="5127245"/>
                  <a:pt x="6477655" y="3959580"/>
                  <a:pt x="6403769" y="3725552"/>
                </a:cubicBezTo>
                <a:cubicBezTo>
                  <a:pt x="6394885" y="3697212"/>
                  <a:pt x="6386000" y="3669097"/>
                  <a:pt x="6377116" y="3640983"/>
                </a:cubicBezTo>
                <a:lnTo>
                  <a:pt x="6377229" y="3640983"/>
                </a:lnTo>
                <a:close/>
                <a:moveTo>
                  <a:pt x="9687917" y="5400296"/>
                </a:moveTo>
                <a:cubicBezTo>
                  <a:pt x="9770349" y="5699663"/>
                  <a:pt x="9968840" y="6137467"/>
                  <a:pt x="10079838" y="6371832"/>
                </a:cubicBezTo>
                <a:cubicBezTo>
                  <a:pt x="10212539" y="6652081"/>
                  <a:pt x="10422726" y="6840337"/>
                  <a:pt x="10602886" y="6840337"/>
                </a:cubicBezTo>
                <a:cubicBezTo>
                  <a:pt x="10621779" y="6840337"/>
                  <a:pt x="10643258" y="6838538"/>
                  <a:pt x="10658890" y="6835727"/>
                </a:cubicBezTo>
                <a:cubicBezTo>
                  <a:pt x="10983898" y="6776348"/>
                  <a:pt x="11270893" y="6219112"/>
                  <a:pt x="11446555" y="5700675"/>
                </a:cubicBezTo>
                <a:cubicBezTo>
                  <a:pt x="11381104" y="5906587"/>
                  <a:pt x="11304069" y="6104966"/>
                  <a:pt x="11223886" y="6270956"/>
                </a:cubicBezTo>
                <a:cubicBezTo>
                  <a:pt x="11042264" y="6646795"/>
                  <a:pt x="10844448" y="6863954"/>
                  <a:pt x="10651805" y="6899153"/>
                </a:cubicBezTo>
                <a:cubicBezTo>
                  <a:pt x="10635724" y="6902077"/>
                  <a:pt x="10614919" y="6903877"/>
                  <a:pt x="10596026" y="6903877"/>
                </a:cubicBezTo>
                <a:cubicBezTo>
                  <a:pt x="10416653" y="6903877"/>
                  <a:pt x="10212315" y="6717082"/>
                  <a:pt x="10075339" y="6427949"/>
                </a:cubicBezTo>
                <a:cubicBezTo>
                  <a:pt x="9908675" y="6076176"/>
                  <a:pt x="9756517" y="5686955"/>
                  <a:pt x="9687580" y="5436395"/>
                </a:cubicBezTo>
                <a:cubicBezTo>
                  <a:pt x="9604472" y="5134442"/>
                  <a:pt x="9509332" y="4804824"/>
                  <a:pt x="9403058" y="4450690"/>
                </a:cubicBezTo>
                <a:cubicBezTo>
                  <a:pt x="9504046" y="4769624"/>
                  <a:pt x="9602560" y="5090471"/>
                  <a:pt x="9687917" y="5400296"/>
                </a:cubicBezTo>
                <a:close/>
                <a:moveTo>
                  <a:pt x="13358362" y="3512329"/>
                </a:moveTo>
                <a:cubicBezTo>
                  <a:pt x="13372307" y="3484552"/>
                  <a:pt x="13849135" y="3441817"/>
                  <a:pt x="13878487" y="3441817"/>
                </a:cubicBezTo>
                <a:cubicBezTo>
                  <a:pt x="13895130" y="3441817"/>
                  <a:pt x="13980263" y="3447440"/>
                  <a:pt x="14082375" y="3456549"/>
                </a:cubicBezTo>
                <a:cubicBezTo>
                  <a:pt x="14094746" y="3467120"/>
                  <a:pt x="14107117" y="3477242"/>
                  <a:pt x="14119487" y="3486913"/>
                </a:cubicBezTo>
                <a:cubicBezTo>
                  <a:pt x="14002417" y="3478704"/>
                  <a:pt x="13905027" y="3473981"/>
                  <a:pt x="13902666" y="3473981"/>
                </a:cubicBezTo>
                <a:cubicBezTo>
                  <a:pt x="13897606" y="3473981"/>
                  <a:pt x="13389064" y="3505694"/>
                  <a:pt x="13378831" y="3533696"/>
                </a:cubicBezTo>
                <a:cubicBezTo>
                  <a:pt x="13369608" y="3559112"/>
                  <a:pt x="13181014" y="3588351"/>
                  <a:pt x="12959807" y="3616691"/>
                </a:cubicBezTo>
                <a:cubicBezTo>
                  <a:pt x="13177979" y="3580929"/>
                  <a:pt x="13345880" y="3546404"/>
                  <a:pt x="13358362" y="3512329"/>
                </a:cubicBezTo>
                <a:close/>
                <a:moveTo>
                  <a:pt x="14093734" y="3457562"/>
                </a:moveTo>
                <a:cubicBezTo>
                  <a:pt x="14098120" y="3458011"/>
                  <a:pt x="14102619" y="3458348"/>
                  <a:pt x="14107005" y="3458798"/>
                </a:cubicBezTo>
                <a:cubicBezTo>
                  <a:pt x="14119375" y="3469257"/>
                  <a:pt x="14131633" y="3479154"/>
                  <a:pt x="14143890" y="3488713"/>
                </a:cubicBezTo>
                <a:cubicBezTo>
                  <a:pt x="14139618" y="3488375"/>
                  <a:pt x="14135456" y="3488150"/>
                  <a:pt x="14131184" y="3487813"/>
                </a:cubicBezTo>
                <a:cubicBezTo>
                  <a:pt x="14118812" y="3478254"/>
                  <a:pt x="14106217" y="3468020"/>
                  <a:pt x="14093734" y="3457562"/>
                </a:cubicBezTo>
                <a:close/>
                <a:moveTo>
                  <a:pt x="14118700" y="3459811"/>
                </a:moveTo>
                <a:cubicBezTo>
                  <a:pt x="14123086" y="3460260"/>
                  <a:pt x="14127472" y="3460598"/>
                  <a:pt x="14131858" y="3461048"/>
                </a:cubicBezTo>
                <a:cubicBezTo>
                  <a:pt x="14131858" y="3461048"/>
                  <a:pt x="14131970" y="3461160"/>
                  <a:pt x="14131970" y="3461160"/>
                </a:cubicBezTo>
                <a:cubicBezTo>
                  <a:pt x="14144228" y="3471394"/>
                  <a:pt x="14156374" y="3481065"/>
                  <a:pt x="14168520" y="3490399"/>
                </a:cubicBezTo>
                <a:cubicBezTo>
                  <a:pt x="14164359" y="3490062"/>
                  <a:pt x="14160085" y="3489725"/>
                  <a:pt x="14155924" y="3489500"/>
                </a:cubicBezTo>
                <a:cubicBezTo>
                  <a:pt x="14143554" y="3480166"/>
                  <a:pt x="14131071" y="3470157"/>
                  <a:pt x="14118700" y="3459811"/>
                </a:cubicBezTo>
                <a:close/>
                <a:moveTo>
                  <a:pt x="14144678" y="3462285"/>
                </a:moveTo>
                <a:cubicBezTo>
                  <a:pt x="14149064" y="3462735"/>
                  <a:pt x="14153450" y="3463185"/>
                  <a:pt x="14157948" y="3463522"/>
                </a:cubicBezTo>
                <a:cubicBezTo>
                  <a:pt x="14169869" y="3473418"/>
                  <a:pt x="14182014" y="3483090"/>
                  <a:pt x="14194161" y="3492311"/>
                </a:cubicBezTo>
                <a:cubicBezTo>
                  <a:pt x="14190000" y="3491974"/>
                  <a:pt x="14185951" y="3491637"/>
                  <a:pt x="14181790" y="3491412"/>
                </a:cubicBezTo>
                <a:cubicBezTo>
                  <a:pt x="14169306" y="3482078"/>
                  <a:pt x="14156936" y="3472406"/>
                  <a:pt x="14144678" y="3462285"/>
                </a:cubicBezTo>
                <a:close/>
                <a:moveTo>
                  <a:pt x="14169756" y="3464759"/>
                </a:moveTo>
                <a:cubicBezTo>
                  <a:pt x="14174143" y="3465209"/>
                  <a:pt x="14178529" y="3465659"/>
                  <a:pt x="14182915" y="3466108"/>
                </a:cubicBezTo>
                <a:cubicBezTo>
                  <a:pt x="14194835" y="3475780"/>
                  <a:pt x="14206756" y="3485226"/>
                  <a:pt x="14218901" y="3494336"/>
                </a:cubicBezTo>
                <a:cubicBezTo>
                  <a:pt x="14214853" y="3493998"/>
                  <a:pt x="14210692" y="3493661"/>
                  <a:pt x="14206643" y="3493324"/>
                </a:cubicBezTo>
                <a:cubicBezTo>
                  <a:pt x="14194161" y="3484214"/>
                  <a:pt x="14181902" y="3474655"/>
                  <a:pt x="14169756" y="3464759"/>
                </a:cubicBezTo>
                <a:close/>
                <a:moveTo>
                  <a:pt x="14230485" y="3503107"/>
                </a:moveTo>
                <a:cubicBezTo>
                  <a:pt x="14243643" y="3512779"/>
                  <a:pt x="14256912" y="3522001"/>
                  <a:pt x="14270183" y="3530885"/>
                </a:cubicBezTo>
                <a:cubicBezTo>
                  <a:pt x="14266584" y="3530660"/>
                  <a:pt x="14262986" y="3530435"/>
                  <a:pt x="14259386" y="3530210"/>
                </a:cubicBezTo>
                <a:cubicBezTo>
                  <a:pt x="14245666" y="3521326"/>
                  <a:pt x="14231947" y="3511879"/>
                  <a:pt x="14218451" y="3502095"/>
                </a:cubicBezTo>
                <a:cubicBezTo>
                  <a:pt x="14222388" y="3502433"/>
                  <a:pt x="14226436" y="3502770"/>
                  <a:pt x="14230485" y="3503107"/>
                </a:cubicBezTo>
                <a:close/>
                <a:moveTo>
                  <a:pt x="14283115" y="3539319"/>
                </a:moveTo>
                <a:cubicBezTo>
                  <a:pt x="14298185" y="3548991"/>
                  <a:pt x="14313480" y="3558100"/>
                  <a:pt x="14328774" y="3566535"/>
                </a:cubicBezTo>
                <a:cubicBezTo>
                  <a:pt x="14326075" y="3566422"/>
                  <a:pt x="14323264" y="3566309"/>
                  <a:pt x="14320452" y="3566197"/>
                </a:cubicBezTo>
                <a:cubicBezTo>
                  <a:pt x="14304370" y="3557762"/>
                  <a:pt x="14288402" y="3548541"/>
                  <a:pt x="14272657" y="3538645"/>
                </a:cubicBezTo>
                <a:cubicBezTo>
                  <a:pt x="14276142" y="3538869"/>
                  <a:pt x="14279629" y="3539095"/>
                  <a:pt x="14283115" y="3539319"/>
                </a:cubicBezTo>
                <a:close/>
                <a:moveTo>
                  <a:pt x="14344181" y="3574857"/>
                </a:moveTo>
                <a:cubicBezTo>
                  <a:pt x="14362737" y="3584528"/>
                  <a:pt x="14381406" y="3593300"/>
                  <a:pt x="14400185" y="3601059"/>
                </a:cubicBezTo>
                <a:cubicBezTo>
                  <a:pt x="14399399" y="3601059"/>
                  <a:pt x="14398611" y="3601059"/>
                  <a:pt x="14397824" y="3600947"/>
                </a:cubicBezTo>
                <a:cubicBezTo>
                  <a:pt x="14377356" y="3593412"/>
                  <a:pt x="14357001" y="3584528"/>
                  <a:pt x="14336758" y="3574519"/>
                </a:cubicBezTo>
                <a:cubicBezTo>
                  <a:pt x="14339233" y="3574631"/>
                  <a:pt x="14341707" y="3574744"/>
                  <a:pt x="14344181" y="3574857"/>
                </a:cubicBezTo>
                <a:close/>
                <a:moveTo>
                  <a:pt x="14035143" y="3052595"/>
                </a:moveTo>
                <a:cubicBezTo>
                  <a:pt x="14035817" y="3053045"/>
                  <a:pt x="14036492" y="3053495"/>
                  <a:pt x="14037167" y="3054058"/>
                </a:cubicBezTo>
                <a:cubicBezTo>
                  <a:pt x="14037279" y="3054282"/>
                  <a:pt x="14037392" y="3054395"/>
                  <a:pt x="14037392" y="3054620"/>
                </a:cubicBezTo>
                <a:cubicBezTo>
                  <a:pt x="14036605" y="3053945"/>
                  <a:pt x="14035817" y="3053270"/>
                  <a:pt x="14035143" y="3052595"/>
                </a:cubicBezTo>
                <a:close/>
                <a:moveTo>
                  <a:pt x="13991846" y="3014809"/>
                </a:moveTo>
                <a:cubicBezTo>
                  <a:pt x="13988360" y="3011660"/>
                  <a:pt x="13985098" y="3008624"/>
                  <a:pt x="13981950" y="3005700"/>
                </a:cubicBezTo>
                <a:cubicBezTo>
                  <a:pt x="13981387" y="3004126"/>
                  <a:pt x="13980713" y="3002551"/>
                  <a:pt x="13980038" y="3000977"/>
                </a:cubicBezTo>
                <a:cubicBezTo>
                  <a:pt x="13983636" y="3003451"/>
                  <a:pt x="13987123" y="3005925"/>
                  <a:pt x="13990610" y="3008399"/>
                </a:cubicBezTo>
                <a:cubicBezTo>
                  <a:pt x="13991959" y="3011098"/>
                  <a:pt x="13993309" y="3013797"/>
                  <a:pt x="13994545" y="3016384"/>
                </a:cubicBezTo>
                <a:cubicBezTo>
                  <a:pt x="13993757" y="3015934"/>
                  <a:pt x="13992858" y="3015371"/>
                  <a:pt x="13991846" y="3014809"/>
                </a:cubicBezTo>
                <a:close/>
                <a:moveTo>
                  <a:pt x="13966879" y="2984558"/>
                </a:moveTo>
                <a:cubicBezTo>
                  <a:pt x="13963394" y="2982308"/>
                  <a:pt x="13959907" y="2979947"/>
                  <a:pt x="13956422" y="2977698"/>
                </a:cubicBezTo>
                <a:cubicBezTo>
                  <a:pt x="13955072" y="2974436"/>
                  <a:pt x="13953723" y="2971175"/>
                  <a:pt x="13952261" y="2967914"/>
                </a:cubicBezTo>
                <a:cubicBezTo>
                  <a:pt x="13955634" y="2970275"/>
                  <a:pt x="13958895" y="2972749"/>
                  <a:pt x="13962157" y="2975111"/>
                </a:cubicBezTo>
                <a:cubicBezTo>
                  <a:pt x="13963844" y="2978260"/>
                  <a:pt x="13965306" y="2981409"/>
                  <a:pt x="13966879" y="2984558"/>
                </a:cubicBezTo>
                <a:close/>
                <a:moveTo>
                  <a:pt x="13936966" y="2948683"/>
                </a:moveTo>
                <a:cubicBezTo>
                  <a:pt x="13933930" y="2946546"/>
                  <a:pt x="13930780" y="2944522"/>
                  <a:pt x="13927631" y="2942386"/>
                </a:cubicBezTo>
                <a:cubicBezTo>
                  <a:pt x="13926394" y="2939686"/>
                  <a:pt x="13925270" y="2937100"/>
                  <a:pt x="13924033" y="2934401"/>
                </a:cubicBezTo>
                <a:cubicBezTo>
                  <a:pt x="13926957" y="2936650"/>
                  <a:pt x="13929994" y="2938787"/>
                  <a:pt x="13932918" y="2941036"/>
                </a:cubicBezTo>
                <a:cubicBezTo>
                  <a:pt x="13934267" y="2943622"/>
                  <a:pt x="13935617" y="2946209"/>
                  <a:pt x="13936966" y="2948683"/>
                </a:cubicBezTo>
                <a:close/>
                <a:moveTo>
                  <a:pt x="13877250" y="2878059"/>
                </a:moveTo>
                <a:cubicBezTo>
                  <a:pt x="13874663" y="2876147"/>
                  <a:pt x="13872077" y="2874347"/>
                  <a:pt x="13869491" y="2872436"/>
                </a:cubicBezTo>
                <a:cubicBezTo>
                  <a:pt x="13868478" y="2870411"/>
                  <a:pt x="13867466" y="2868500"/>
                  <a:pt x="13866454" y="2866475"/>
                </a:cubicBezTo>
                <a:cubicBezTo>
                  <a:pt x="13869040" y="2868500"/>
                  <a:pt x="13871514" y="2870524"/>
                  <a:pt x="13873988" y="2872548"/>
                </a:cubicBezTo>
                <a:cubicBezTo>
                  <a:pt x="13875226" y="2874347"/>
                  <a:pt x="13876238" y="2876259"/>
                  <a:pt x="13877250" y="2878059"/>
                </a:cubicBezTo>
                <a:close/>
                <a:moveTo>
                  <a:pt x="13858245" y="2850843"/>
                </a:moveTo>
                <a:cubicBezTo>
                  <a:pt x="13857344" y="2849157"/>
                  <a:pt x="13856333" y="2847470"/>
                  <a:pt x="13855433" y="2845783"/>
                </a:cubicBezTo>
                <a:cubicBezTo>
                  <a:pt x="13857008" y="2847132"/>
                  <a:pt x="13858581" y="2848594"/>
                  <a:pt x="13860268" y="2849944"/>
                </a:cubicBezTo>
                <a:cubicBezTo>
                  <a:pt x="13861281" y="2851518"/>
                  <a:pt x="13862293" y="2853093"/>
                  <a:pt x="13863305" y="2854780"/>
                </a:cubicBezTo>
                <a:cubicBezTo>
                  <a:pt x="13861618" y="2853430"/>
                  <a:pt x="13859931" y="2852081"/>
                  <a:pt x="13858245" y="2850843"/>
                </a:cubicBezTo>
                <a:close/>
                <a:moveTo>
                  <a:pt x="13847224" y="2842409"/>
                </a:moveTo>
                <a:cubicBezTo>
                  <a:pt x="13844861" y="2840610"/>
                  <a:pt x="13842500" y="2838810"/>
                  <a:pt x="13840026" y="2837011"/>
                </a:cubicBezTo>
                <a:cubicBezTo>
                  <a:pt x="13838790" y="2834537"/>
                  <a:pt x="13837439" y="2831950"/>
                  <a:pt x="13836089" y="2829364"/>
                </a:cubicBezTo>
                <a:cubicBezTo>
                  <a:pt x="13838339" y="2831163"/>
                  <a:pt x="13840588" y="2833075"/>
                  <a:pt x="13842838" y="2834987"/>
                </a:cubicBezTo>
                <a:cubicBezTo>
                  <a:pt x="13844300" y="2837461"/>
                  <a:pt x="13845873" y="2839935"/>
                  <a:pt x="13847224" y="2842409"/>
                </a:cubicBezTo>
                <a:close/>
                <a:moveTo>
                  <a:pt x="13828443" y="2815194"/>
                </a:moveTo>
                <a:cubicBezTo>
                  <a:pt x="13827544" y="2813507"/>
                  <a:pt x="13826643" y="2811932"/>
                  <a:pt x="13825744" y="2810246"/>
                </a:cubicBezTo>
                <a:cubicBezTo>
                  <a:pt x="13827093" y="2811483"/>
                  <a:pt x="13828443" y="2812607"/>
                  <a:pt x="13829792" y="2813844"/>
                </a:cubicBezTo>
                <a:cubicBezTo>
                  <a:pt x="13830917" y="2815531"/>
                  <a:pt x="13831928" y="2817106"/>
                  <a:pt x="13833054" y="2818792"/>
                </a:cubicBezTo>
                <a:cubicBezTo>
                  <a:pt x="13831367" y="2817555"/>
                  <a:pt x="13829905" y="2816318"/>
                  <a:pt x="13828443" y="2815194"/>
                </a:cubicBezTo>
                <a:close/>
                <a:moveTo>
                  <a:pt x="13801115" y="2780669"/>
                </a:moveTo>
                <a:cubicBezTo>
                  <a:pt x="13800103" y="2779769"/>
                  <a:pt x="13798979" y="2778982"/>
                  <a:pt x="13797967" y="2778082"/>
                </a:cubicBezTo>
                <a:cubicBezTo>
                  <a:pt x="13797517" y="2777408"/>
                  <a:pt x="13797179" y="2776620"/>
                  <a:pt x="13796841" y="2775946"/>
                </a:cubicBezTo>
                <a:cubicBezTo>
                  <a:pt x="13797854" y="2776958"/>
                  <a:pt x="13798979" y="2777857"/>
                  <a:pt x="13799990" y="2778870"/>
                </a:cubicBezTo>
                <a:cubicBezTo>
                  <a:pt x="13800328" y="2779432"/>
                  <a:pt x="13800666" y="2779994"/>
                  <a:pt x="13801115" y="2780669"/>
                </a:cubicBezTo>
                <a:close/>
                <a:moveTo>
                  <a:pt x="13770526" y="2743445"/>
                </a:moveTo>
                <a:cubicBezTo>
                  <a:pt x="13769514" y="2742545"/>
                  <a:pt x="13768503" y="2741645"/>
                  <a:pt x="13767377" y="2740746"/>
                </a:cubicBezTo>
                <a:cubicBezTo>
                  <a:pt x="13766815" y="2739734"/>
                  <a:pt x="13766140" y="2738609"/>
                  <a:pt x="13765578" y="2737597"/>
                </a:cubicBezTo>
                <a:cubicBezTo>
                  <a:pt x="13766590" y="2738497"/>
                  <a:pt x="13767489" y="2739396"/>
                  <a:pt x="13768503" y="2740408"/>
                </a:cubicBezTo>
                <a:cubicBezTo>
                  <a:pt x="13769177" y="2741421"/>
                  <a:pt x="13769852" y="2742433"/>
                  <a:pt x="13770526" y="2743445"/>
                </a:cubicBezTo>
                <a:close/>
                <a:moveTo>
                  <a:pt x="13739712" y="2705996"/>
                </a:moveTo>
                <a:cubicBezTo>
                  <a:pt x="13738475" y="2704871"/>
                  <a:pt x="13737239" y="2703859"/>
                  <a:pt x="13736002" y="2702847"/>
                </a:cubicBezTo>
                <a:cubicBezTo>
                  <a:pt x="13735439" y="2701947"/>
                  <a:pt x="13734876" y="2700935"/>
                  <a:pt x="13734427" y="2700035"/>
                </a:cubicBezTo>
                <a:cubicBezTo>
                  <a:pt x="13735776" y="2701273"/>
                  <a:pt x="13737013" y="2702510"/>
                  <a:pt x="13738250" y="2703747"/>
                </a:cubicBezTo>
                <a:cubicBezTo>
                  <a:pt x="13738813" y="2704534"/>
                  <a:pt x="13739262" y="2705321"/>
                  <a:pt x="13739712" y="2705996"/>
                </a:cubicBezTo>
                <a:close/>
                <a:moveTo>
                  <a:pt x="13705299" y="2663936"/>
                </a:moveTo>
                <a:cubicBezTo>
                  <a:pt x="13704963" y="2663599"/>
                  <a:pt x="13704512" y="2663261"/>
                  <a:pt x="13704175" y="2662924"/>
                </a:cubicBezTo>
                <a:cubicBezTo>
                  <a:pt x="13704062" y="2662699"/>
                  <a:pt x="13703950" y="2662474"/>
                  <a:pt x="13703838" y="2662362"/>
                </a:cubicBezTo>
                <a:cubicBezTo>
                  <a:pt x="13704287" y="2662811"/>
                  <a:pt x="13704625" y="2663149"/>
                  <a:pt x="13705075" y="2663599"/>
                </a:cubicBezTo>
                <a:cubicBezTo>
                  <a:pt x="13705188" y="2663711"/>
                  <a:pt x="13705188" y="2663824"/>
                  <a:pt x="13705299" y="2663936"/>
                </a:cubicBezTo>
                <a:close/>
                <a:moveTo>
                  <a:pt x="13641873" y="2585327"/>
                </a:moveTo>
                <a:cubicBezTo>
                  <a:pt x="13641536" y="2584990"/>
                  <a:pt x="13641198" y="2584765"/>
                  <a:pt x="13640860" y="2584427"/>
                </a:cubicBezTo>
                <a:cubicBezTo>
                  <a:pt x="13640524" y="2583978"/>
                  <a:pt x="13640299" y="2583415"/>
                  <a:pt x="13639961" y="2582965"/>
                </a:cubicBezTo>
                <a:cubicBezTo>
                  <a:pt x="13640299" y="2583303"/>
                  <a:pt x="13640524" y="2583528"/>
                  <a:pt x="13640860" y="2583865"/>
                </a:cubicBezTo>
                <a:cubicBezTo>
                  <a:pt x="13641198" y="2584315"/>
                  <a:pt x="13641536" y="2584765"/>
                  <a:pt x="13641873" y="2585327"/>
                </a:cubicBezTo>
                <a:close/>
                <a:moveTo>
                  <a:pt x="13609934" y="2545067"/>
                </a:moveTo>
                <a:cubicBezTo>
                  <a:pt x="13609709" y="2544842"/>
                  <a:pt x="13609485" y="2544617"/>
                  <a:pt x="13609260" y="2544504"/>
                </a:cubicBezTo>
                <a:cubicBezTo>
                  <a:pt x="13608697" y="2543492"/>
                  <a:pt x="13608135" y="2542480"/>
                  <a:pt x="13607460" y="2541468"/>
                </a:cubicBezTo>
                <a:cubicBezTo>
                  <a:pt x="13607573" y="2541580"/>
                  <a:pt x="13607685" y="2541693"/>
                  <a:pt x="13607798" y="2541805"/>
                </a:cubicBezTo>
                <a:cubicBezTo>
                  <a:pt x="13608472" y="2542817"/>
                  <a:pt x="13609147" y="2543942"/>
                  <a:pt x="13609934" y="2545067"/>
                </a:cubicBezTo>
                <a:close/>
                <a:moveTo>
                  <a:pt x="11974214" y="3640870"/>
                </a:moveTo>
                <a:cubicBezTo>
                  <a:pt x="11971065" y="3652003"/>
                  <a:pt x="11967803" y="3663025"/>
                  <a:pt x="11964655" y="3674158"/>
                </a:cubicBezTo>
                <a:cubicBezTo>
                  <a:pt x="11960044" y="3674383"/>
                  <a:pt x="11955208" y="3674720"/>
                  <a:pt x="11950035" y="3674945"/>
                </a:cubicBezTo>
                <a:cubicBezTo>
                  <a:pt x="11953072" y="3663587"/>
                  <a:pt x="11956221" y="3652229"/>
                  <a:pt x="11959258" y="3640870"/>
                </a:cubicBezTo>
                <a:lnTo>
                  <a:pt x="11974214" y="3640870"/>
                </a:lnTo>
                <a:close/>
                <a:moveTo>
                  <a:pt x="11962518" y="3681918"/>
                </a:moveTo>
                <a:cubicBezTo>
                  <a:pt x="11959369" y="3693051"/>
                  <a:pt x="11956221" y="3704185"/>
                  <a:pt x="11953072" y="3715318"/>
                </a:cubicBezTo>
                <a:cubicBezTo>
                  <a:pt x="11948573" y="3715881"/>
                  <a:pt x="11943851" y="3716330"/>
                  <a:pt x="11938902" y="3716893"/>
                </a:cubicBezTo>
                <a:cubicBezTo>
                  <a:pt x="11941938" y="3705534"/>
                  <a:pt x="11944975" y="3694176"/>
                  <a:pt x="11948012" y="3682818"/>
                </a:cubicBezTo>
                <a:cubicBezTo>
                  <a:pt x="11953184" y="3682368"/>
                  <a:pt x="11958019" y="3682143"/>
                  <a:pt x="11962518" y="3681918"/>
                </a:cubicBezTo>
                <a:close/>
                <a:moveTo>
                  <a:pt x="11950823" y="3722965"/>
                </a:moveTo>
                <a:cubicBezTo>
                  <a:pt x="11947674" y="3734099"/>
                  <a:pt x="11944525" y="3745232"/>
                  <a:pt x="11941263" y="3756478"/>
                </a:cubicBezTo>
                <a:cubicBezTo>
                  <a:pt x="11936877" y="3757266"/>
                  <a:pt x="11932380" y="3757940"/>
                  <a:pt x="11927543" y="3758728"/>
                </a:cubicBezTo>
                <a:cubicBezTo>
                  <a:pt x="11930580" y="3747369"/>
                  <a:pt x="11933617" y="3735898"/>
                  <a:pt x="11936653" y="3724540"/>
                </a:cubicBezTo>
                <a:cubicBezTo>
                  <a:pt x="11941713" y="3723978"/>
                  <a:pt x="11946437" y="3723528"/>
                  <a:pt x="11950823" y="3722965"/>
                </a:cubicBezTo>
                <a:close/>
                <a:moveTo>
                  <a:pt x="11939014" y="3764351"/>
                </a:moveTo>
                <a:cubicBezTo>
                  <a:pt x="11935865" y="3775596"/>
                  <a:pt x="11932716" y="3786842"/>
                  <a:pt x="11929568" y="3798088"/>
                </a:cubicBezTo>
                <a:cubicBezTo>
                  <a:pt x="11925295" y="3799100"/>
                  <a:pt x="11921021" y="3800000"/>
                  <a:pt x="11916297" y="3801012"/>
                </a:cubicBezTo>
                <a:cubicBezTo>
                  <a:pt x="11919334" y="3789541"/>
                  <a:pt x="11922371" y="3778071"/>
                  <a:pt x="11925407" y="3766599"/>
                </a:cubicBezTo>
                <a:cubicBezTo>
                  <a:pt x="11930242" y="3765925"/>
                  <a:pt x="11934741" y="3765137"/>
                  <a:pt x="11939014" y="3764351"/>
                </a:cubicBezTo>
                <a:close/>
                <a:moveTo>
                  <a:pt x="11911012" y="3802137"/>
                </a:moveTo>
                <a:cubicBezTo>
                  <a:pt x="11906626" y="3803037"/>
                  <a:pt x="11902127" y="3803936"/>
                  <a:pt x="11897405" y="3804836"/>
                </a:cubicBezTo>
                <a:cubicBezTo>
                  <a:pt x="11900328" y="3793140"/>
                  <a:pt x="11903252" y="3781332"/>
                  <a:pt x="11906176" y="3769636"/>
                </a:cubicBezTo>
                <a:cubicBezTo>
                  <a:pt x="11911012" y="3768961"/>
                  <a:pt x="11915736" y="3768174"/>
                  <a:pt x="11920121" y="3767499"/>
                </a:cubicBezTo>
                <a:cubicBezTo>
                  <a:pt x="11917085" y="3779083"/>
                  <a:pt x="11914049" y="3790666"/>
                  <a:pt x="11911012" y="3802137"/>
                </a:cubicBezTo>
                <a:close/>
                <a:moveTo>
                  <a:pt x="11908987" y="3809896"/>
                </a:moveTo>
                <a:cubicBezTo>
                  <a:pt x="11905951" y="3821367"/>
                  <a:pt x="11902915" y="3832726"/>
                  <a:pt x="11899991" y="3844196"/>
                </a:cubicBezTo>
                <a:cubicBezTo>
                  <a:pt x="11895830" y="3845209"/>
                  <a:pt x="11891557" y="3846333"/>
                  <a:pt x="11886946" y="3847458"/>
                </a:cubicBezTo>
                <a:cubicBezTo>
                  <a:pt x="11889757" y="3835874"/>
                  <a:pt x="11892681" y="3824179"/>
                  <a:pt x="11895493" y="3812595"/>
                </a:cubicBezTo>
                <a:cubicBezTo>
                  <a:pt x="11900216" y="3811696"/>
                  <a:pt x="11904714" y="3810796"/>
                  <a:pt x="11908987" y="3809896"/>
                </a:cubicBezTo>
                <a:close/>
                <a:moveTo>
                  <a:pt x="11881548" y="3848695"/>
                </a:moveTo>
                <a:cubicBezTo>
                  <a:pt x="11877499" y="3849707"/>
                  <a:pt x="11873226" y="3850607"/>
                  <a:pt x="11868840" y="3851619"/>
                </a:cubicBezTo>
                <a:cubicBezTo>
                  <a:pt x="11871651" y="3839698"/>
                  <a:pt x="11874350" y="3827777"/>
                  <a:pt x="11877162" y="3815857"/>
                </a:cubicBezTo>
                <a:cubicBezTo>
                  <a:pt x="11881660" y="3815069"/>
                  <a:pt x="11886047" y="3814282"/>
                  <a:pt x="11890207" y="3813495"/>
                </a:cubicBezTo>
                <a:cubicBezTo>
                  <a:pt x="11887283" y="3825303"/>
                  <a:pt x="11884472" y="3836999"/>
                  <a:pt x="11881548" y="3848695"/>
                </a:cubicBezTo>
                <a:close/>
                <a:moveTo>
                  <a:pt x="11863555" y="3852856"/>
                </a:moveTo>
                <a:cubicBezTo>
                  <a:pt x="11859394" y="3853755"/>
                  <a:pt x="11855233" y="3854768"/>
                  <a:pt x="11850847" y="3855667"/>
                </a:cubicBezTo>
                <a:cubicBezTo>
                  <a:pt x="11853433" y="3843522"/>
                  <a:pt x="11856132" y="3831376"/>
                  <a:pt x="11858831" y="3819230"/>
                </a:cubicBezTo>
                <a:cubicBezTo>
                  <a:pt x="11863442" y="3818443"/>
                  <a:pt x="11867828" y="3817656"/>
                  <a:pt x="11871989" y="3816981"/>
                </a:cubicBezTo>
                <a:cubicBezTo>
                  <a:pt x="11869178" y="3828902"/>
                  <a:pt x="11866366" y="3840935"/>
                  <a:pt x="11863555" y="3852856"/>
                </a:cubicBezTo>
                <a:close/>
                <a:moveTo>
                  <a:pt x="11845560" y="3856792"/>
                </a:moveTo>
                <a:cubicBezTo>
                  <a:pt x="11841399" y="3857692"/>
                  <a:pt x="11837126" y="3858591"/>
                  <a:pt x="11832741" y="3859491"/>
                </a:cubicBezTo>
                <a:cubicBezTo>
                  <a:pt x="11835215" y="3847120"/>
                  <a:pt x="11837801" y="3834638"/>
                  <a:pt x="11840387" y="3822267"/>
                </a:cubicBezTo>
                <a:cubicBezTo>
                  <a:pt x="11844999" y="3821480"/>
                  <a:pt x="11849385" y="3820805"/>
                  <a:pt x="11853658" y="3820018"/>
                </a:cubicBezTo>
                <a:cubicBezTo>
                  <a:pt x="11850959" y="3832388"/>
                  <a:pt x="11848260" y="3844534"/>
                  <a:pt x="11845560" y="3856792"/>
                </a:cubicBezTo>
                <a:close/>
                <a:moveTo>
                  <a:pt x="11827679" y="3860616"/>
                </a:moveTo>
                <a:cubicBezTo>
                  <a:pt x="11773137" y="3871749"/>
                  <a:pt x="11698914" y="3884907"/>
                  <a:pt x="11598375" y="3900089"/>
                </a:cubicBezTo>
                <a:cubicBezTo>
                  <a:pt x="11396173" y="3930678"/>
                  <a:pt x="11165969" y="3958343"/>
                  <a:pt x="11028431" y="3974874"/>
                </a:cubicBezTo>
                <a:cubicBezTo>
                  <a:pt x="10969503" y="3981959"/>
                  <a:pt x="10930592" y="3986570"/>
                  <a:pt x="10922045" y="3988144"/>
                </a:cubicBezTo>
                <a:cubicBezTo>
                  <a:pt x="10920021" y="3988482"/>
                  <a:pt x="10883021" y="3988594"/>
                  <a:pt x="10879535" y="3988594"/>
                </a:cubicBezTo>
                <a:cubicBezTo>
                  <a:pt x="10847485" y="3988594"/>
                  <a:pt x="10427449" y="3964865"/>
                  <a:pt x="10414853" y="3938212"/>
                </a:cubicBezTo>
                <a:cubicBezTo>
                  <a:pt x="10406419" y="3920556"/>
                  <a:pt x="10302507" y="3904137"/>
                  <a:pt x="10132243" y="3879396"/>
                </a:cubicBezTo>
                <a:cubicBezTo>
                  <a:pt x="10018210" y="3862752"/>
                  <a:pt x="9889106" y="3843972"/>
                  <a:pt x="9882359" y="3831151"/>
                </a:cubicBezTo>
                <a:cubicBezTo>
                  <a:pt x="9873137" y="3797414"/>
                  <a:pt x="9695002" y="3768286"/>
                  <a:pt x="9402720" y="3724427"/>
                </a:cubicBezTo>
                <a:cubicBezTo>
                  <a:pt x="9333220" y="3713969"/>
                  <a:pt x="9260684" y="3703060"/>
                  <a:pt x="9193996" y="3692039"/>
                </a:cubicBezTo>
                <a:cubicBezTo>
                  <a:pt x="9193659" y="3690689"/>
                  <a:pt x="9193208" y="3689453"/>
                  <a:pt x="9192871" y="3688103"/>
                </a:cubicBezTo>
                <a:cubicBezTo>
                  <a:pt x="9253711" y="3695975"/>
                  <a:pt x="9323887" y="3704522"/>
                  <a:pt x="9402383" y="3713744"/>
                </a:cubicBezTo>
                <a:cubicBezTo>
                  <a:pt x="9613357" y="3738822"/>
                  <a:pt x="9875836" y="3769861"/>
                  <a:pt x="9882697" y="3795052"/>
                </a:cubicBezTo>
                <a:cubicBezTo>
                  <a:pt x="9885958" y="3806748"/>
                  <a:pt x="9946123" y="3815519"/>
                  <a:pt x="10138091" y="3837561"/>
                </a:cubicBezTo>
                <a:cubicBezTo>
                  <a:pt x="10259885" y="3851619"/>
                  <a:pt x="10411592" y="3869050"/>
                  <a:pt x="10419352" y="3882095"/>
                </a:cubicBezTo>
                <a:cubicBezTo>
                  <a:pt x="10431722" y="3908298"/>
                  <a:pt x="10881897" y="3925055"/>
                  <a:pt x="10886396" y="3925055"/>
                </a:cubicBezTo>
                <a:cubicBezTo>
                  <a:pt x="10886845" y="3925055"/>
                  <a:pt x="10927330" y="3924942"/>
                  <a:pt x="10929018" y="3924605"/>
                </a:cubicBezTo>
                <a:cubicBezTo>
                  <a:pt x="10936777" y="3923143"/>
                  <a:pt x="10984573" y="3918532"/>
                  <a:pt x="11057109" y="3911560"/>
                </a:cubicBezTo>
                <a:cubicBezTo>
                  <a:pt x="11195659" y="3898177"/>
                  <a:pt x="11427662" y="3875798"/>
                  <a:pt x="11624016" y="3851844"/>
                </a:cubicBezTo>
                <a:cubicBezTo>
                  <a:pt x="11715558" y="3840710"/>
                  <a:pt x="11784045" y="3831039"/>
                  <a:pt x="11835327" y="3822829"/>
                </a:cubicBezTo>
                <a:cubicBezTo>
                  <a:pt x="11832741" y="3835650"/>
                  <a:pt x="11830153" y="3848132"/>
                  <a:pt x="11827679" y="3860616"/>
                </a:cubicBezTo>
                <a:close/>
                <a:moveTo>
                  <a:pt x="8738086" y="2633797"/>
                </a:moveTo>
                <a:cubicBezTo>
                  <a:pt x="8545556" y="2300918"/>
                  <a:pt x="8355837" y="2132116"/>
                  <a:pt x="8174215" y="2132116"/>
                </a:cubicBezTo>
                <a:cubicBezTo>
                  <a:pt x="7923993" y="2132116"/>
                  <a:pt x="7707397" y="2445653"/>
                  <a:pt x="7514979" y="2744682"/>
                </a:cubicBezTo>
                <a:cubicBezTo>
                  <a:pt x="7706272" y="2439242"/>
                  <a:pt x="7922531" y="2107150"/>
                  <a:pt x="8180063" y="2107150"/>
                </a:cubicBezTo>
                <a:cubicBezTo>
                  <a:pt x="8608758" y="2107150"/>
                  <a:pt x="8963679" y="3047760"/>
                  <a:pt x="9108864" y="3497822"/>
                </a:cubicBezTo>
                <a:cubicBezTo>
                  <a:pt x="9004164" y="3174839"/>
                  <a:pt x="8870000" y="2861864"/>
                  <a:pt x="8738086" y="2633797"/>
                </a:cubicBezTo>
                <a:close/>
                <a:moveTo>
                  <a:pt x="5838661" y="1827464"/>
                </a:moveTo>
                <a:cubicBezTo>
                  <a:pt x="5762751" y="1551489"/>
                  <a:pt x="5593837" y="1126168"/>
                  <a:pt x="5428072" y="793063"/>
                </a:cubicBezTo>
                <a:cubicBezTo>
                  <a:pt x="5295708" y="527209"/>
                  <a:pt x="5098904" y="355484"/>
                  <a:pt x="4926504" y="355371"/>
                </a:cubicBezTo>
                <a:cubicBezTo>
                  <a:pt x="4907498" y="355371"/>
                  <a:pt x="4886468" y="357171"/>
                  <a:pt x="4870162" y="360095"/>
                </a:cubicBezTo>
                <a:cubicBezTo>
                  <a:pt x="4676282" y="395519"/>
                  <a:pt x="4477454" y="613690"/>
                  <a:pt x="4295270" y="991104"/>
                </a:cubicBezTo>
                <a:cubicBezTo>
                  <a:pt x="4218798" y="1149672"/>
                  <a:pt x="4145024" y="1337816"/>
                  <a:pt x="4081485" y="1534057"/>
                </a:cubicBezTo>
                <a:cubicBezTo>
                  <a:pt x="4137152" y="1349962"/>
                  <a:pt x="4211150" y="1138313"/>
                  <a:pt x="4304154" y="938473"/>
                </a:cubicBezTo>
                <a:cubicBezTo>
                  <a:pt x="4485439" y="548914"/>
                  <a:pt x="4678081" y="332880"/>
                  <a:pt x="4876797" y="296668"/>
                </a:cubicBezTo>
                <a:cubicBezTo>
                  <a:pt x="4893441" y="293631"/>
                  <a:pt x="4913909" y="291832"/>
                  <a:pt x="4932914" y="291832"/>
                </a:cubicBezTo>
                <a:cubicBezTo>
                  <a:pt x="5104527" y="291832"/>
                  <a:pt x="5295933" y="462095"/>
                  <a:pt x="5432346" y="736159"/>
                </a:cubicBezTo>
                <a:cubicBezTo>
                  <a:pt x="5585065" y="1043060"/>
                  <a:pt x="5752180" y="1476928"/>
                  <a:pt x="5838774" y="1791252"/>
                </a:cubicBezTo>
                <a:cubicBezTo>
                  <a:pt x="5855193" y="1851080"/>
                  <a:pt x="5871837" y="1911358"/>
                  <a:pt x="5888480" y="1971974"/>
                </a:cubicBezTo>
                <a:cubicBezTo>
                  <a:pt x="5960229" y="2232992"/>
                  <a:pt x="6032991" y="2497946"/>
                  <a:pt x="6107326" y="2761213"/>
                </a:cubicBezTo>
                <a:cubicBezTo>
                  <a:pt x="6008362" y="2429908"/>
                  <a:pt x="5918619" y="2117721"/>
                  <a:pt x="5838661" y="1827464"/>
                </a:cubicBezTo>
                <a:close/>
                <a:moveTo>
                  <a:pt x="2201166" y="3754566"/>
                </a:moveTo>
                <a:cubicBezTo>
                  <a:pt x="2188008" y="3780769"/>
                  <a:pt x="1731536" y="3825078"/>
                  <a:pt x="1683965" y="3825078"/>
                </a:cubicBezTo>
                <a:cubicBezTo>
                  <a:pt x="1664847" y="3825078"/>
                  <a:pt x="1554300" y="3817544"/>
                  <a:pt x="1431832" y="3805848"/>
                </a:cubicBezTo>
                <a:cubicBezTo>
                  <a:pt x="1419686" y="3795614"/>
                  <a:pt x="1407653" y="3785830"/>
                  <a:pt x="1395620" y="3776383"/>
                </a:cubicBezTo>
                <a:cubicBezTo>
                  <a:pt x="1532820" y="3786730"/>
                  <a:pt x="1657987" y="3792915"/>
                  <a:pt x="1660686" y="3792915"/>
                </a:cubicBezTo>
                <a:cubicBezTo>
                  <a:pt x="1665634" y="3792915"/>
                  <a:pt x="2171364" y="3761202"/>
                  <a:pt x="2181485" y="3733199"/>
                </a:cubicBezTo>
                <a:cubicBezTo>
                  <a:pt x="2190707" y="3707896"/>
                  <a:pt x="2376377" y="3678881"/>
                  <a:pt x="2594998" y="3650541"/>
                </a:cubicBezTo>
                <a:cubicBezTo>
                  <a:pt x="2379189" y="3686191"/>
                  <a:pt x="2213536" y="3720604"/>
                  <a:pt x="2201166" y="3754566"/>
                </a:cubicBezTo>
                <a:close/>
                <a:moveTo>
                  <a:pt x="1420361" y="3804723"/>
                </a:moveTo>
                <a:cubicBezTo>
                  <a:pt x="1416312" y="3804273"/>
                  <a:pt x="1412151" y="3803936"/>
                  <a:pt x="1408103" y="3803486"/>
                </a:cubicBezTo>
                <a:cubicBezTo>
                  <a:pt x="1396070" y="3793365"/>
                  <a:pt x="1384036" y="3783806"/>
                  <a:pt x="1372116" y="3774584"/>
                </a:cubicBezTo>
                <a:cubicBezTo>
                  <a:pt x="1375939" y="3774922"/>
                  <a:pt x="1379763" y="3775147"/>
                  <a:pt x="1383587" y="3775484"/>
                </a:cubicBezTo>
                <a:cubicBezTo>
                  <a:pt x="1395845" y="3784706"/>
                  <a:pt x="1408103" y="3794490"/>
                  <a:pt x="1420361" y="3804723"/>
                </a:cubicBezTo>
                <a:close/>
                <a:moveTo>
                  <a:pt x="1396294" y="3802249"/>
                </a:moveTo>
                <a:cubicBezTo>
                  <a:pt x="1392246" y="3801799"/>
                  <a:pt x="1388197" y="3801462"/>
                  <a:pt x="1384149" y="3801012"/>
                </a:cubicBezTo>
                <a:cubicBezTo>
                  <a:pt x="1372228" y="3791116"/>
                  <a:pt x="1360307" y="3781669"/>
                  <a:pt x="1348387" y="3772560"/>
                </a:cubicBezTo>
                <a:cubicBezTo>
                  <a:pt x="1352210" y="3772897"/>
                  <a:pt x="1356034" y="3773235"/>
                  <a:pt x="1359858" y="3773460"/>
                </a:cubicBezTo>
                <a:cubicBezTo>
                  <a:pt x="1372116" y="3782681"/>
                  <a:pt x="1384149" y="3792353"/>
                  <a:pt x="1396294" y="3802249"/>
                </a:cubicBezTo>
                <a:close/>
                <a:moveTo>
                  <a:pt x="1371329" y="3799775"/>
                </a:moveTo>
                <a:cubicBezTo>
                  <a:pt x="1367280" y="3799325"/>
                  <a:pt x="1363231" y="3798988"/>
                  <a:pt x="1359295" y="3798538"/>
                </a:cubicBezTo>
                <a:cubicBezTo>
                  <a:pt x="1347600" y="3788979"/>
                  <a:pt x="1335791" y="3779645"/>
                  <a:pt x="1323871" y="3770648"/>
                </a:cubicBezTo>
                <a:cubicBezTo>
                  <a:pt x="1327582" y="3770986"/>
                  <a:pt x="1331293" y="3771323"/>
                  <a:pt x="1335004" y="3771548"/>
                </a:cubicBezTo>
                <a:cubicBezTo>
                  <a:pt x="1347150" y="3780657"/>
                  <a:pt x="1359295" y="3789991"/>
                  <a:pt x="1371329" y="3799775"/>
                </a:cubicBezTo>
                <a:close/>
                <a:moveTo>
                  <a:pt x="1347150" y="3797188"/>
                </a:moveTo>
                <a:cubicBezTo>
                  <a:pt x="1343101" y="3796739"/>
                  <a:pt x="1339165" y="3796289"/>
                  <a:pt x="1335229" y="3795839"/>
                </a:cubicBezTo>
                <a:cubicBezTo>
                  <a:pt x="1323646" y="3786505"/>
                  <a:pt x="1311950" y="3777283"/>
                  <a:pt x="1300142" y="3768511"/>
                </a:cubicBezTo>
                <a:cubicBezTo>
                  <a:pt x="1303853" y="3768849"/>
                  <a:pt x="1307564" y="3769186"/>
                  <a:pt x="1311163" y="3769524"/>
                </a:cubicBezTo>
                <a:cubicBezTo>
                  <a:pt x="1323196" y="3778408"/>
                  <a:pt x="1335229" y="3787629"/>
                  <a:pt x="1347150" y="3797188"/>
                </a:cubicBezTo>
                <a:close/>
                <a:moveTo>
                  <a:pt x="1288109" y="3759740"/>
                </a:moveTo>
                <a:cubicBezTo>
                  <a:pt x="1275176" y="3750405"/>
                  <a:pt x="1262243" y="3741409"/>
                  <a:pt x="1249198" y="3732862"/>
                </a:cubicBezTo>
                <a:cubicBezTo>
                  <a:pt x="1252347" y="3733087"/>
                  <a:pt x="1255495" y="3733312"/>
                  <a:pt x="1258757" y="3733536"/>
                </a:cubicBezTo>
                <a:cubicBezTo>
                  <a:pt x="1272252" y="3742196"/>
                  <a:pt x="1285747" y="3751193"/>
                  <a:pt x="1299017" y="3760752"/>
                </a:cubicBezTo>
                <a:cubicBezTo>
                  <a:pt x="1295419" y="3760414"/>
                  <a:pt x="1291707" y="3760077"/>
                  <a:pt x="1288109" y="3759740"/>
                </a:cubicBezTo>
                <a:close/>
                <a:moveTo>
                  <a:pt x="1235928" y="3724315"/>
                </a:moveTo>
                <a:cubicBezTo>
                  <a:pt x="1221195" y="3714981"/>
                  <a:pt x="1206351" y="3706209"/>
                  <a:pt x="1191394" y="3698112"/>
                </a:cubicBezTo>
                <a:cubicBezTo>
                  <a:pt x="1193643" y="3698224"/>
                  <a:pt x="1195892" y="3698337"/>
                  <a:pt x="1198254" y="3698449"/>
                </a:cubicBezTo>
                <a:cubicBezTo>
                  <a:pt x="1213998" y="3706659"/>
                  <a:pt x="1229630" y="3715543"/>
                  <a:pt x="1245149" y="3724990"/>
                </a:cubicBezTo>
                <a:cubicBezTo>
                  <a:pt x="1242000" y="3724765"/>
                  <a:pt x="1238964" y="3724540"/>
                  <a:pt x="1235928" y="3724315"/>
                </a:cubicBezTo>
                <a:close/>
                <a:moveTo>
                  <a:pt x="1175424" y="3689677"/>
                </a:moveTo>
                <a:cubicBezTo>
                  <a:pt x="1157319" y="3680343"/>
                  <a:pt x="1139213" y="3672021"/>
                  <a:pt x="1120882" y="3664599"/>
                </a:cubicBezTo>
                <a:cubicBezTo>
                  <a:pt x="1121107" y="3664599"/>
                  <a:pt x="1121444" y="3664599"/>
                  <a:pt x="1121669" y="3664599"/>
                </a:cubicBezTo>
                <a:cubicBezTo>
                  <a:pt x="1141687" y="3671796"/>
                  <a:pt x="1161592" y="3680343"/>
                  <a:pt x="1181272" y="3689902"/>
                </a:cubicBezTo>
                <a:cubicBezTo>
                  <a:pt x="1179361" y="3689902"/>
                  <a:pt x="1177336" y="3689790"/>
                  <a:pt x="1175424" y="3689677"/>
                </a:cubicBezTo>
                <a:close/>
                <a:moveTo>
                  <a:pt x="1574205" y="4276715"/>
                </a:moveTo>
                <a:cubicBezTo>
                  <a:pt x="1577016" y="4278627"/>
                  <a:pt x="1579941" y="4280539"/>
                  <a:pt x="1582864" y="4282450"/>
                </a:cubicBezTo>
                <a:cubicBezTo>
                  <a:pt x="1583314" y="4282900"/>
                  <a:pt x="1583876" y="4283350"/>
                  <a:pt x="1584326" y="4283800"/>
                </a:cubicBezTo>
                <a:cubicBezTo>
                  <a:pt x="1585563" y="4286836"/>
                  <a:pt x="1586688" y="4289873"/>
                  <a:pt x="1587925" y="4292909"/>
                </a:cubicBezTo>
                <a:cubicBezTo>
                  <a:pt x="1584889" y="4290660"/>
                  <a:pt x="1581852" y="4288411"/>
                  <a:pt x="1578816" y="4286049"/>
                </a:cubicBezTo>
                <a:cubicBezTo>
                  <a:pt x="1577241" y="4283013"/>
                  <a:pt x="1575667" y="4279864"/>
                  <a:pt x="1574205" y="4276715"/>
                </a:cubicBezTo>
                <a:close/>
                <a:moveTo>
                  <a:pt x="1602657" y="4312140"/>
                </a:moveTo>
                <a:cubicBezTo>
                  <a:pt x="1605581" y="4314164"/>
                  <a:pt x="1608393" y="4316188"/>
                  <a:pt x="1611317" y="4318213"/>
                </a:cubicBezTo>
                <a:cubicBezTo>
                  <a:pt x="1612441" y="4320799"/>
                  <a:pt x="1613566" y="4323386"/>
                  <a:pt x="1614690" y="4325972"/>
                </a:cubicBezTo>
                <a:cubicBezTo>
                  <a:pt x="1611879" y="4323836"/>
                  <a:pt x="1609180" y="4321699"/>
                  <a:pt x="1606368" y="4319562"/>
                </a:cubicBezTo>
                <a:cubicBezTo>
                  <a:pt x="1605131" y="4316975"/>
                  <a:pt x="1603894" y="4314501"/>
                  <a:pt x="1602657" y="4312140"/>
                </a:cubicBezTo>
                <a:close/>
                <a:moveTo>
                  <a:pt x="1659562" y="4381752"/>
                </a:moveTo>
                <a:cubicBezTo>
                  <a:pt x="1661923" y="4383552"/>
                  <a:pt x="1664285" y="4385238"/>
                  <a:pt x="1666647" y="4387038"/>
                </a:cubicBezTo>
                <a:cubicBezTo>
                  <a:pt x="1667546" y="4388949"/>
                  <a:pt x="1668446" y="4390749"/>
                  <a:pt x="1669346" y="4392661"/>
                </a:cubicBezTo>
                <a:cubicBezTo>
                  <a:pt x="1666984" y="4390749"/>
                  <a:pt x="1664622" y="4388837"/>
                  <a:pt x="1662373" y="4386813"/>
                </a:cubicBezTo>
                <a:cubicBezTo>
                  <a:pt x="1661361" y="4385126"/>
                  <a:pt x="1660461" y="4383439"/>
                  <a:pt x="1659562" y="4381752"/>
                </a:cubicBezTo>
                <a:close/>
                <a:moveTo>
                  <a:pt x="1688239" y="4417064"/>
                </a:moveTo>
                <a:cubicBezTo>
                  <a:pt x="1690375" y="4418751"/>
                  <a:pt x="1692512" y="4420438"/>
                  <a:pt x="1694761" y="4422012"/>
                </a:cubicBezTo>
                <a:cubicBezTo>
                  <a:pt x="1695886" y="4424374"/>
                  <a:pt x="1697123" y="4426736"/>
                  <a:pt x="1698360" y="4429097"/>
                </a:cubicBezTo>
                <a:cubicBezTo>
                  <a:pt x="1696223" y="4427298"/>
                  <a:pt x="1694199" y="4425611"/>
                  <a:pt x="1692175" y="4423812"/>
                </a:cubicBezTo>
                <a:cubicBezTo>
                  <a:pt x="1690713" y="4421563"/>
                  <a:pt x="1689476" y="4419314"/>
                  <a:pt x="1688239" y="4417064"/>
                </a:cubicBezTo>
                <a:close/>
                <a:moveTo>
                  <a:pt x="1705670" y="4443380"/>
                </a:moveTo>
                <a:cubicBezTo>
                  <a:pt x="1706570" y="4444954"/>
                  <a:pt x="1707469" y="4446641"/>
                  <a:pt x="1708369" y="4448216"/>
                </a:cubicBezTo>
                <a:cubicBezTo>
                  <a:pt x="1707132" y="4447091"/>
                  <a:pt x="1706007" y="4445966"/>
                  <a:pt x="1704770" y="4444954"/>
                </a:cubicBezTo>
                <a:cubicBezTo>
                  <a:pt x="1703758" y="4443380"/>
                  <a:pt x="1702746" y="4441805"/>
                  <a:pt x="1701734" y="4440119"/>
                </a:cubicBezTo>
                <a:cubicBezTo>
                  <a:pt x="1703083" y="4441243"/>
                  <a:pt x="1704433" y="4442368"/>
                  <a:pt x="1705670" y="4443380"/>
                </a:cubicBezTo>
                <a:close/>
                <a:moveTo>
                  <a:pt x="1732323" y="4478017"/>
                </a:moveTo>
                <a:cubicBezTo>
                  <a:pt x="1733222" y="4478805"/>
                  <a:pt x="1734122" y="4479479"/>
                  <a:pt x="1734909" y="4480267"/>
                </a:cubicBezTo>
                <a:cubicBezTo>
                  <a:pt x="1735134" y="4480829"/>
                  <a:pt x="1735472" y="4481279"/>
                  <a:pt x="1735809" y="4481841"/>
                </a:cubicBezTo>
                <a:cubicBezTo>
                  <a:pt x="1734909" y="4480941"/>
                  <a:pt x="1733897" y="4480041"/>
                  <a:pt x="1732998" y="4479254"/>
                </a:cubicBezTo>
                <a:cubicBezTo>
                  <a:pt x="1732773" y="4478692"/>
                  <a:pt x="1732548" y="4478355"/>
                  <a:pt x="1732323" y="4478017"/>
                </a:cubicBezTo>
                <a:close/>
                <a:moveTo>
                  <a:pt x="1761675" y="4514791"/>
                </a:moveTo>
                <a:cubicBezTo>
                  <a:pt x="1762462" y="4515466"/>
                  <a:pt x="1763249" y="4516253"/>
                  <a:pt x="1764149" y="4516928"/>
                </a:cubicBezTo>
                <a:cubicBezTo>
                  <a:pt x="1764599" y="4517715"/>
                  <a:pt x="1765048" y="4518503"/>
                  <a:pt x="1765498" y="4519290"/>
                </a:cubicBezTo>
                <a:cubicBezTo>
                  <a:pt x="1764711" y="4518503"/>
                  <a:pt x="1763924" y="4517828"/>
                  <a:pt x="1763249" y="4517041"/>
                </a:cubicBezTo>
                <a:cubicBezTo>
                  <a:pt x="1762687" y="4516253"/>
                  <a:pt x="1762237" y="4515579"/>
                  <a:pt x="1761675" y="4514791"/>
                </a:cubicBezTo>
                <a:close/>
                <a:moveTo>
                  <a:pt x="1790914" y="4551341"/>
                </a:moveTo>
                <a:cubicBezTo>
                  <a:pt x="1791926" y="4552240"/>
                  <a:pt x="1792938" y="4553140"/>
                  <a:pt x="1793951" y="4554040"/>
                </a:cubicBezTo>
                <a:cubicBezTo>
                  <a:pt x="1794400" y="4554939"/>
                  <a:pt x="1794963" y="4555727"/>
                  <a:pt x="1795412" y="4556626"/>
                </a:cubicBezTo>
                <a:cubicBezTo>
                  <a:pt x="1794288" y="4555614"/>
                  <a:pt x="1793276" y="4554489"/>
                  <a:pt x="1792264" y="4553477"/>
                </a:cubicBezTo>
                <a:cubicBezTo>
                  <a:pt x="1791701" y="4552690"/>
                  <a:pt x="1791251" y="4552015"/>
                  <a:pt x="1790914" y="4551341"/>
                </a:cubicBezTo>
                <a:close/>
                <a:moveTo>
                  <a:pt x="1823527" y="4592613"/>
                </a:moveTo>
                <a:cubicBezTo>
                  <a:pt x="1823865" y="4592838"/>
                  <a:pt x="1824090" y="4593175"/>
                  <a:pt x="1824314" y="4593401"/>
                </a:cubicBezTo>
                <a:cubicBezTo>
                  <a:pt x="1824314" y="4593513"/>
                  <a:pt x="1824427" y="4593513"/>
                  <a:pt x="1824427" y="4593625"/>
                </a:cubicBezTo>
                <a:cubicBezTo>
                  <a:pt x="1824202" y="4593288"/>
                  <a:pt x="1823865" y="4592951"/>
                  <a:pt x="1823527" y="4592613"/>
                </a:cubicBezTo>
                <a:cubicBezTo>
                  <a:pt x="1823527" y="4592613"/>
                  <a:pt x="1823527" y="4592613"/>
                  <a:pt x="1823527" y="4592613"/>
                </a:cubicBezTo>
                <a:close/>
                <a:moveTo>
                  <a:pt x="1883243" y="4669311"/>
                </a:moveTo>
                <a:cubicBezTo>
                  <a:pt x="1883805" y="4669873"/>
                  <a:pt x="1884368" y="4670435"/>
                  <a:pt x="1884930" y="4670997"/>
                </a:cubicBezTo>
                <a:cubicBezTo>
                  <a:pt x="1885042" y="4671222"/>
                  <a:pt x="1885155" y="4671335"/>
                  <a:pt x="1885267" y="4671560"/>
                </a:cubicBezTo>
                <a:cubicBezTo>
                  <a:pt x="1884593" y="4670885"/>
                  <a:pt x="1883918" y="4670210"/>
                  <a:pt x="1883243" y="4669423"/>
                </a:cubicBezTo>
                <a:cubicBezTo>
                  <a:pt x="1883356" y="4669423"/>
                  <a:pt x="1883243" y="4669423"/>
                  <a:pt x="1883243" y="4669311"/>
                </a:cubicBezTo>
                <a:close/>
                <a:moveTo>
                  <a:pt x="2318461" y="5273217"/>
                </a:moveTo>
                <a:cubicBezTo>
                  <a:pt x="2420574" y="5389162"/>
                  <a:pt x="2531121" y="5464848"/>
                  <a:pt x="2638857" y="5464848"/>
                </a:cubicBezTo>
                <a:cubicBezTo>
                  <a:pt x="2738833" y="5464848"/>
                  <a:pt x="2843983" y="5387138"/>
                  <a:pt x="2951269" y="5234081"/>
                </a:cubicBezTo>
                <a:cubicBezTo>
                  <a:pt x="3032352" y="5118361"/>
                  <a:pt x="3112648" y="4959456"/>
                  <a:pt x="3171577" y="4797964"/>
                </a:cubicBezTo>
                <a:cubicBezTo>
                  <a:pt x="3299555" y="4447316"/>
                  <a:pt x="3425622" y="4055957"/>
                  <a:pt x="3547078" y="3633673"/>
                </a:cubicBezTo>
                <a:lnTo>
                  <a:pt x="3562035" y="3633673"/>
                </a:lnTo>
                <a:cubicBezTo>
                  <a:pt x="3451713" y="4039089"/>
                  <a:pt x="3329357" y="4440906"/>
                  <a:pt x="3191145" y="4819444"/>
                </a:cubicBezTo>
                <a:cubicBezTo>
                  <a:pt x="3071600" y="5147038"/>
                  <a:pt x="2869848" y="5497123"/>
                  <a:pt x="2662136" y="5497123"/>
                </a:cubicBezTo>
                <a:cubicBezTo>
                  <a:pt x="2554625" y="5497011"/>
                  <a:pt x="2436093" y="5419639"/>
                  <a:pt x="2318461" y="5273217"/>
                </a:cubicBezTo>
                <a:cubicBezTo>
                  <a:pt x="2318461" y="5273217"/>
                  <a:pt x="2318461" y="5273217"/>
                  <a:pt x="2318461" y="5273217"/>
                </a:cubicBezTo>
                <a:close/>
                <a:moveTo>
                  <a:pt x="3549327" y="3626025"/>
                </a:moveTo>
                <a:cubicBezTo>
                  <a:pt x="3552364" y="3615567"/>
                  <a:pt x="3555288" y="3605333"/>
                  <a:pt x="3558324" y="3594874"/>
                </a:cubicBezTo>
                <a:cubicBezTo>
                  <a:pt x="3562598" y="3594537"/>
                  <a:pt x="3567433" y="3594200"/>
                  <a:pt x="3572832" y="3593750"/>
                </a:cubicBezTo>
                <a:cubicBezTo>
                  <a:pt x="3569907" y="3604546"/>
                  <a:pt x="3566983" y="3615229"/>
                  <a:pt x="3564060" y="3626025"/>
                </a:cubicBezTo>
                <a:lnTo>
                  <a:pt x="3549327" y="3626025"/>
                </a:lnTo>
                <a:close/>
                <a:moveTo>
                  <a:pt x="3560461" y="3587227"/>
                </a:moveTo>
                <a:cubicBezTo>
                  <a:pt x="3563385" y="3576768"/>
                  <a:pt x="3566421" y="3566309"/>
                  <a:pt x="3569345" y="3555738"/>
                </a:cubicBezTo>
                <a:cubicBezTo>
                  <a:pt x="3573506" y="3555064"/>
                  <a:pt x="3578342" y="3554389"/>
                  <a:pt x="3583628" y="3553602"/>
                </a:cubicBezTo>
                <a:cubicBezTo>
                  <a:pt x="3580703" y="3564398"/>
                  <a:pt x="3577892" y="3575194"/>
                  <a:pt x="3574968" y="3585990"/>
                </a:cubicBezTo>
                <a:cubicBezTo>
                  <a:pt x="3569345" y="3586440"/>
                  <a:pt x="3564509" y="3586890"/>
                  <a:pt x="3560461" y="3587227"/>
                </a:cubicBezTo>
                <a:close/>
                <a:moveTo>
                  <a:pt x="3571482" y="3548091"/>
                </a:moveTo>
                <a:cubicBezTo>
                  <a:pt x="3574518" y="3537520"/>
                  <a:pt x="3577442" y="3527061"/>
                  <a:pt x="3580479" y="3516490"/>
                </a:cubicBezTo>
                <a:cubicBezTo>
                  <a:pt x="3584640" y="3515478"/>
                  <a:pt x="3589250" y="3514466"/>
                  <a:pt x="3594311" y="3513454"/>
                </a:cubicBezTo>
                <a:cubicBezTo>
                  <a:pt x="3591387" y="3524250"/>
                  <a:pt x="3588576" y="3535158"/>
                  <a:pt x="3585652" y="3545954"/>
                </a:cubicBezTo>
                <a:cubicBezTo>
                  <a:pt x="3580254" y="3546742"/>
                  <a:pt x="3575643" y="3547416"/>
                  <a:pt x="3571482" y="3548091"/>
                </a:cubicBezTo>
                <a:close/>
                <a:moveTo>
                  <a:pt x="3582615" y="3508843"/>
                </a:moveTo>
                <a:cubicBezTo>
                  <a:pt x="3585652" y="3498159"/>
                  <a:pt x="3588576" y="3487363"/>
                  <a:pt x="3591612" y="3476679"/>
                </a:cubicBezTo>
                <a:cubicBezTo>
                  <a:pt x="3595661" y="3475443"/>
                  <a:pt x="3600159" y="3474093"/>
                  <a:pt x="3605107" y="3472856"/>
                </a:cubicBezTo>
                <a:cubicBezTo>
                  <a:pt x="3602183" y="3483877"/>
                  <a:pt x="3599259" y="3494786"/>
                  <a:pt x="3596335" y="3505694"/>
                </a:cubicBezTo>
                <a:cubicBezTo>
                  <a:pt x="3591387" y="3506818"/>
                  <a:pt x="3586776" y="3507831"/>
                  <a:pt x="3582615" y="3508843"/>
                </a:cubicBezTo>
                <a:close/>
                <a:moveTo>
                  <a:pt x="3610505" y="3471394"/>
                </a:moveTo>
                <a:cubicBezTo>
                  <a:pt x="3614441" y="3470382"/>
                  <a:pt x="3618602" y="3469482"/>
                  <a:pt x="3622876" y="3468470"/>
                </a:cubicBezTo>
                <a:cubicBezTo>
                  <a:pt x="3620064" y="3479716"/>
                  <a:pt x="3617253" y="3490962"/>
                  <a:pt x="3614441" y="3502208"/>
                </a:cubicBezTo>
                <a:cubicBezTo>
                  <a:pt x="3609943" y="3502995"/>
                  <a:pt x="3605669" y="3503782"/>
                  <a:pt x="3601621" y="3504569"/>
                </a:cubicBezTo>
                <a:cubicBezTo>
                  <a:pt x="3604657" y="3493548"/>
                  <a:pt x="3607581" y="3482528"/>
                  <a:pt x="3610505" y="3471394"/>
                </a:cubicBezTo>
                <a:close/>
                <a:moveTo>
                  <a:pt x="3612530" y="3463747"/>
                </a:moveTo>
                <a:cubicBezTo>
                  <a:pt x="3615341" y="3452951"/>
                  <a:pt x="3618265" y="3442042"/>
                  <a:pt x="3621076" y="3431246"/>
                </a:cubicBezTo>
                <a:cubicBezTo>
                  <a:pt x="3624788" y="3430121"/>
                  <a:pt x="3628724" y="3428884"/>
                  <a:pt x="3632997" y="3427647"/>
                </a:cubicBezTo>
                <a:cubicBezTo>
                  <a:pt x="3630298" y="3438668"/>
                  <a:pt x="3627599" y="3449802"/>
                  <a:pt x="3624788" y="3460823"/>
                </a:cubicBezTo>
                <a:cubicBezTo>
                  <a:pt x="3620514" y="3461835"/>
                  <a:pt x="3616353" y="3462735"/>
                  <a:pt x="3612530" y="3463747"/>
                </a:cubicBezTo>
                <a:close/>
                <a:moveTo>
                  <a:pt x="3638508" y="3426073"/>
                </a:moveTo>
                <a:cubicBezTo>
                  <a:pt x="3642331" y="3425061"/>
                  <a:pt x="3646380" y="3423936"/>
                  <a:pt x="3650653" y="3422811"/>
                </a:cubicBezTo>
                <a:cubicBezTo>
                  <a:pt x="3648067" y="3434170"/>
                  <a:pt x="3645368" y="3445641"/>
                  <a:pt x="3642669" y="3456999"/>
                </a:cubicBezTo>
                <a:cubicBezTo>
                  <a:pt x="3638283" y="3457899"/>
                  <a:pt x="3634122" y="3458798"/>
                  <a:pt x="3630185" y="3459698"/>
                </a:cubicBezTo>
                <a:cubicBezTo>
                  <a:pt x="3632997" y="3448452"/>
                  <a:pt x="3635696" y="3437206"/>
                  <a:pt x="3638508" y="3426073"/>
                </a:cubicBezTo>
                <a:close/>
                <a:moveTo>
                  <a:pt x="3655939" y="3421462"/>
                </a:moveTo>
                <a:cubicBezTo>
                  <a:pt x="3659762" y="3420450"/>
                  <a:pt x="3663811" y="3419438"/>
                  <a:pt x="3668085" y="3418426"/>
                </a:cubicBezTo>
                <a:cubicBezTo>
                  <a:pt x="3665498" y="3430121"/>
                  <a:pt x="3663024" y="3441817"/>
                  <a:pt x="3660437" y="3453400"/>
                </a:cubicBezTo>
                <a:cubicBezTo>
                  <a:pt x="3656051" y="3454188"/>
                  <a:pt x="3651890" y="3455087"/>
                  <a:pt x="3647842" y="3455874"/>
                </a:cubicBezTo>
                <a:cubicBezTo>
                  <a:pt x="3650541" y="3444404"/>
                  <a:pt x="3653240" y="3432933"/>
                  <a:pt x="3655939" y="3421462"/>
                </a:cubicBezTo>
                <a:close/>
                <a:moveTo>
                  <a:pt x="3673258" y="3417188"/>
                </a:moveTo>
                <a:cubicBezTo>
                  <a:pt x="3677194" y="3416289"/>
                  <a:pt x="3681242" y="3415277"/>
                  <a:pt x="3685403" y="3414377"/>
                </a:cubicBezTo>
                <a:cubicBezTo>
                  <a:pt x="3682929" y="3426298"/>
                  <a:pt x="3680567" y="3438219"/>
                  <a:pt x="3678093" y="3450251"/>
                </a:cubicBezTo>
                <a:cubicBezTo>
                  <a:pt x="3673708" y="3451039"/>
                  <a:pt x="3669546" y="3451826"/>
                  <a:pt x="3665498" y="3452501"/>
                </a:cubicBezTo>
                <a:cubicBezTo>
                  <a:pt x="3668197" y="3440693"/>
                  <a:pt x="3670671" y="3428997"/>
                  <a:pt x="3673258" y="3417188"/>
                </a:cubicBezTo>
                <a:close/>
                <a:moveTo>
                  <a:pt x="3690576" y="3413140"/>
                </a:moveTo>
                <a:cubicBezTo>
                  <a:pt x="3746806" y="3400545"/>
                  <a:pt x="3829688" y="3385138"/>
                  <a:pt x="3951369" y="3366582"/>
                </a:cubicBezTo>
                <a:cubicBezTo>
                  <a:pt x="4152672" y="3335880"/>
                  <a:pt x="4381526" y="3308216"/>
                  <a:pt x="4518164" y="3291796"/>
                </a:cubicBezTo>
                <a:cubicBezTo>
                  <a:pt x="4576306" y="3284824"/>
                  <a:pt x="4614767" y="3280101"/>
                  <a:pt x="4623313" y="3278526"/>
                </a:cubicBezTo>
                <a:cubicBezTo>
                  <a:pt x="4625338" y="3278189"/>
                  <a:pt x="4662112" y="3278076"/>
                  <a:pt x="4665598" y="3278076"/>
                </a:cubicBezTo>
                <a:cubicBezTo>
                  <a:pt x="4695625" y="3278076"/>
                  <a:pt x="5090245" y="3299669"/>
                  <a:pt x="5102727" y="3324072"/>
                </a:cubicBezTo>
                <a:cubicBezTo>
                  <a:pt x="5111612" y="3341841"/>
                  <a:pt x="5218673" y="3358710"/>
                  <a:pt x="5393997" y="3384463"/>
                </a:cubicBezTo>
                <a:cubicBezTo>
                  <a:pt x="5514216" y="3402119"/>
                  <a:pt x="5650404" y="3422024"/>
                  <a:pt x="5657264" y="3435632"/>
                </a:cubicBezTo>
                <a:cubicBezTo>
                  <a:pt x="5666486" y="3469370"/>
                  <a:pt x="5843609" y="3498497"/>
                  <a:pt x="6133979" y="3542356"/>
                </a:cubicBezTo>
                <a:cubicBezTo>
                  <a:pt x="6197294" y="3551915"/>
                  <a:pt x="6263195" y="3561924"/>
                  <a:pt x="6324710" y="3572045"/>
                </a:cubicBezTo>
                <a:cubicBezTo>
                  <a:pt x="6325160" y="3573507"/>
                  <a:pt x="6325609" y="3575081"/>
                  <a:pt x="6325947" y="3576543"/>
                </a:cubicBezTo>
                <a:cubicBezTo>
                  <a:pt x="6269492" y="3569234"/>
                  <a:pt x="6205391" y="3561474"/>
                  <a:pt x="6134541" y="3553039"/>
                </a:cubicBezTo>
                <a:cubicBezTo>
                  <a:pt x="5924917" y="3527961"/>
                  <a:pt x="5664012" y="3496810"/>
                  <a:pt x="5657039" y="3471619"/>
                </a:cubicBezTo>
                <a:cubicBezTo>
                  <a:pt x="5653666" y="3459473"/>
                  <a:pt x="5586977" y="3449802"/>
                  <a:pt x="5388374" y="3426747"/>
                </a:cubicBezTo>
                <a:cubicBezTo>
                  <a:pt x="5262645" y="3412128"/>
                  <a:pt x="5106214" y="3394022"/>
                  <a:pt x="5098342" y="3380864"/>
                </a:cubicBezTo>
                <a:cubicBezTo>
                  <a:pt x="5086084" y="3356348"/>
                  <a:pt x="4663237" y="3341503"/>
                  <a:pt x="4659076" y="3341503"/>
                </a:cubicBezTo>
                <a:cubicBezTo>
                  <a:pt x="4658626" y="3341503"/>
                  <a:pt x="4618366" y="3341616"/>
                  <a:pt x="4616678" y="3341953"/>
                </a:cubicBezTo>
                <a:cubicBezTo>
                  <a:pt x="4608919" y="3343415"/>
                  <a:pt x="4561573" y="3347914"/>
                  <a:pt x="4489712" y="3354886"/>
                </a:cubicBezTo>
                <a:cubicBezTo>
                  <a:pt x="4351950" y="3368269"/>
                  <a:pt x="4121295" y="3390648"/>
                  <a:pt x="3926066" y="3414602"/>
                </a:cubicBezTo>
                <a:cubicBezTo>
                  <a:pt x="3813832" y="3428322"/>
                  <a:pt x="3736572" y="3439680"/>
                  <a:pt x="3683154" y="3449127"/>
                </a:cubicBezTo>
                <a:cubicBezTo>
                  <a:pt x="3685740" y="3437206"/>
                  <a:pt x="3688102" y="3425173"/>
                  <a:pt x="3690576" y="3413140"/>
                </a:cubicBezTo>
                <a:close/>
                <a:moveTo>
                  <a:pt x="6357099" y="3610506"/>
                </a:moveTo>
                <a:cubicBezTo>
                  <a:pt x="6357548" y="3611856"/>
                  <a:pt x="6357885" y="3613093"/>
                  <a:pt x="6358336" y="3614442"/>
                </a:cubicBezTo>
                <a:cubicBezTo>
                  <a:pt x="6358336" y="3614442"/>
                  <a:pt x="6358336" y="3614442"/>
                  <a:pt x="6358336" y="3614442"/>
                </a:cubicBezTo>
                <a:cubicBezTo>
                  <a:pt x="6357885" y="3613093"/>
                  <a:pt x="6357436" y="3611743"/>
                  <a:pt x="6357099" y="3610506"/>
                </a:cubicBezTo>
                <a:cubicBezTo>
                  <a:pt x="6357099" y="3610506"/>
                  <a:pt x="6357099" y="3610506"/>
                  <a:pt x="6357099" y="3610506"/>
                </a:cubicBezTo>
                <a:close/>
                <a:moveTo>
                  <a:pt x="6360585" y="3621977"/>
                </a:moveTo>
                <a:cubicBezTo>
                  <a:pt x="6361034" y="3623326"/>
                  <a:pt x="6361371" y="3624676"/>
                  <a:pt x="6361822" y="3625913"/>
                </a:cubicBezTo>
                <a:lnTo>
                  <a:pt x="6361822" y="3625913"/>
                </a:lnTo>
                <a:cubicBezTo>
                  <a:pt x="6361371" y="3624676"/>
                  <a:pt x="6361034" y="3623326"/>
                  <a:pt x="6360585" y="3621977"/>
                </a:cubicBezTo>
                <a:cubicBezTo>
                  <a:pt x="6360585" y="3621977"/>
                  <a:pt x="6360585" y="3621977"/>
                  <a:pt x="6360585" y="3621977"/>
                </a:cubicBezTo>
                <a:close/>
                <a:moveTo>
                  <a:pt x="6371831" y="3640870"/>
                </a:moveTo>
                <a:cubicBezTo>
                  <a:pt x="6381052" y="3670110"/>
                  <a:pt x="6390274" y="3699461"/>
                  <a:pt x="6399608" y="3728926"/>
                </a:cubicBezTo>
                <a:cubicBezTo>
                  <a:pt x="6505995" y="4066191"/>
                  <a:pt x="6645781" y="4395697"/>
                  <a:pt x="6782869" y="4633099"/>
                </a:cubicBezTo>
                <a:cubicBezTo>
                  <a:pt x="6975174" y="4965978"/>
                  <a:pt x="7164893" y="5134780"/>
                  <a:pt x="7346515" y="5134780"/>
                </a:cubicBezTo>
                <a:cubicBezTo>
                  <a:pt x="7594713" y="5134780"/>
                  <a:pt x="7809735" y="4826079"/>
                  <a:pt x="8000916" y="4529186"/>
                </a:cubicBezTo>
                <a:cubicBezTo>
                  <a:pt x="7810859" y="4832601"/>
                  <a:pt x="7596062" y="5159746"/>
                  <a:pt x="7340554" y="5159746"/>
                </a:cubicBezTo>
                <a:cubicBezTo>
                  <a:pt x="6898590" y="5159746"/>
                  <a:pt x="6534897" y="4158183"/>
                  <a:pt x="6398933" y="3727464"/>
                </a:cubicBezTo>
                <a:cubicBezTo>
                  <a:pt x="6389824" y="3698787"/>
                  <a:pt x="6380715" y="3669884"/>
                  <a:pt x="6371831" y="3640870"/>
                </a:cubicBezTo>
                <a:lnTo>
                  <a:pt x="6371831" y="3640870"/>
                </a:lnTo>
                <a:close/>
                <a:moveTo>
                  <a:pt x="9683082" y="5439432"/>
                </a:moveTo>
                <a:cubicBezTo>
                  <a:pt x="9752131" y="5690441"/>
                  <a:pt x="9904626" y="6080337"/>
                  <a:pt x="10071403" y="6432560"/>
                </a:cubicBezTo>
                <a:cubicBezTo>
                  <a:pt x="10209166" y="6723492"/>
                  <a:pt x="10414966" y="6911412"/>
                  <a:pt x="10595801" y="6911412"/>
                </a:cubicBezTo>
                <a:cubicBezTo>
                  <a:pt x="10614806" y="6911412"/>
                  <a:pt x="10635949" y="6909612"/>
                  <a:pt x="10652143" y="6906689"/>
                </a:cubicBezTo>
                <a:cubicBezTo>
                  <a:pt x="10846135" y="6871264"/>
                  <a:pt x="11044963" y="6653092"/>
                  <a:pt x="11227372" y="6275679"/>
                </a:cubicBezTo>
                <a:cubicBezTo>
                  <a:pt x="11300133" y="6125096"/>
                  <a:pt x="11370308" y="5947861"/>
                  <a:pt x="11431711" y="5762415"/>
                </a:cubicBezTo>
                <a:cubicBezTo>
                  <a:pt x="11377168" y="5939313"/>
                  <a:pt x="11306093" y="6139041"/>
                  <a:pt x="11217926" y="6328310"/>
                </a:cubicBezTo>
                <a:cubicBezTo>
                  <a:pt x="11036529" y="6717869"/>
                  <a:pt x="10843773" y="6933904"/>
                  <a:pt x="10645058" y="6970115"/>
                </a:cubicBezTo>
                <a:cubicBezTo>
                  <a:pt x="10628414" y="6973152"/>
                  <a:pt x="10607947" y="6974951"/>
                  <a:pt x="10588941" y="6974951"/>
                </a:cubicBezTo>
                <a:cubicBezTo>
                  <a:pt x="10409006" y="6974951"/>
                  <a:pt x="10208941" y="6788606"/>
                  <a:pt x="10066904" y="6488677"/>
                </a:cubicBezTo>
                <a:cubicBezTo>
                  <a:pt x="9918683" y="6175815"/>
                  <a:pt x="9760678" y="5759153"/>
                  <a:pt x="9682631" y="5475531"/>
                </a:cubicBezTo>
                <a:lnTo>
                  <a:pt x="9640122" y="5320787"/>
                </a:lnTo>
                <a:cubicBezTo>
                  <a:pt x="9564099" y="5044025"/>
                  <a:pt x="9486727" y="4762989"/>
                  <a:pt x="9407781" y="4484090"/>
                </a:cubicBezTo>
                <a:cubicBezTo>
                  <a:pt x="9510344" y="4826754"/>
                  <a:pt x="9602448" y="5146138"/>
                  <a:pt x="9683082" y="5439432"/>
                </a:cubicBezTo>
                <a:close/>
                <a:moveTo>
                  <a:pt x="13382654" y="3537970"/>
                </a:moveTo>
                <a:cubicBezTo>
                  <a:pt x="13397948" y="3515815"/>
                  <a:pt x="13873427" y="3481740"/>
                  <a:pt x="13902666" y="3481740"/>
                </a:cubicBezTo>
                <a:cubicBezTo>
                  <a:pt x="13913349" y="3481740"/>
                  <a:pt x="14013325" y="3487026"/>
                  <a:pt x="14130171" y="3495460"/>
                </a:cubicBezTo>
                <a:cubicBezTo>
                  <a:pt x="14143890" y="3506031"/>
                  <a:pt x="14157611" y="3515815"/>
                  <a:pt x="14171331" y="3525149"/>
                </a:cubicBezTo>
                <a:cubicBezTo>
                  <a:pt x="14044814" y="3518177"/>
                  <a:pt x="13933817" y="3513903"/>
                  <a:pt x="13926957" y="3513903"/>
                </a:cubicBezTo>
                <a:cubicBezTo>
                  <a:pt x="13920097" y="3513903"/>
                  <a:pt x="13793468" y="3520089"/>
                  <a:pt x="13663127" y="3528861"/>
                </a:cubicBezTo>
                <a:cubicBezTo>
                  <a:pt x="13408183" y="3546067"/>
                  <a:pt x="13404921" y="3554839"/>
                  <a:pt x="13403346" y="3559112"/>
                </a:cubicBezTo>
                <a:cubicBezTo>
                  <a:pt x="13395700" y="3577331"/>
                  <a:pt x="13215765" y="3598473"/>
                  <a:pt x="13000067" y="3619166"/>
                </a:cubicBezTo>
                <a:cubicBezTo>
                  <a:pt x="13235445" y="3588351"/>
                  <a:pt x="13373208" y="3563835"/>
                  <a:pt x="13382654" y="3537970"/>
                </a:cubicBezTo>
                <a:close/>
                <a:moveTo>
                  <a:pt x="14142541" y="3496248"/>
                </a:moveTo>
                <a:cubicBezTo>
                  <a:pt x="14146591" y="3496585"/>
                  <a:pt x="14150751" y="3496810"/>
                  <a:pt x="14154800" y="3497147"/>
                </a:cubicBezTo>
                <a:cubicBezTo>
                  <a:pt x="14168407" y="3507494"/>
                  <a:pt x="14182014" y="3517165"/>
                  <a:pt x="14195623" y="3526387"/>
                </a:cubicBezTo>
                <a:cubicBezTo>
                  <a:pt x="14191911" y="3526161"/>
                  <a:pt x="14188087" y="3525937"/>
                  <a:pt x="14184377" y="3525712"/>
                </a:cubicBezTo>
                <a:cubicBezTo>
                  <a:pt x="14170432" y="3516490"/>
                  <a:pt x="14156487" y="3506594"/>
                  <a:pt x="14142541" y="3496248"/>
                </a:cubicBezTo>
                <a:close/>
                <a:moveTo>
                  <a:pt x="14167395" y="3498047"/>
                </a:moveTo>
                <a:cubicBezTo>
                  <a:pt x="14171444" y="3498384"/>
                  <a:pt x="14175605" y="3498609"/>
                  <a:pt x="14179653" y="3498946"/>
                </a:cubicBezTo>
                <a:cubicBezTo>
                  <a:pt x="14193147" y="3509068"/>
                  <a:pt x="14206643" y="3518627"/>
                  <a:pt x="14220138" y="3527736"/>
                </a:cubicBezTo>
                <a:cubicBezTo>
                  <a:pt x="14216427" y="3527511"/>
                  <a:pt x="14212717" y="3527286"/>
                  <a:pt x="14209005" y="3527061"/>
                </a:cubicBezTo>
                <a:cubicBezTo>
                  <a:pt x="14195172" y="3518064"/>
                  <a:pt x="14181228" y="3508280"/>
                  <a:pt x="14167395" y="3498047"/>
                </a:cubicBezTo>
                <a:close/>
                <a:moveTo>
                  <a:pt x="14193373" y="3500071"/>
                </a:moveTo>
                <a:cubicBezTo>
                  <a:pt x="14197421" y="3500409"/>
                  <a:pt x="14201471" y="3500746"/>
                  <a:pt x="14205632" y="3501083"/>
                </a:cubicBezTo>
                <a:cubicBezTo>
                  <a:pt x="14218901" y="3510867"/>
                  <a:pt x="14232172" y="3520314"/>
                  <a:pt x="14245666" y="3529310"/>
                </a:cubicBezTo>
                <a:cubicBezTo>
                  <a:pt x="14243754" y="3529198"/>
                  <a:pt x="14241956" y="3529085"/>
                  <a:pt x="14240044" y="3528973"/>
                </a:cubicBezTo>
                <a:cubicBezTo>
                  <a:pt x="14238244" y="3528861"/>
                  <a:pt x="14236558" y="3528748"/>
                  <a:pt x="14234758" y="3528636"/>
                </a:cubicBezTo>
                <a:cubicBezTo>
                  <a:pt x="14220701" y="3519639"/>
                  <a:pt x="14206981" y="3510080"/>
                  <a:pt x="14193373" y="3500071"/>
                </a:cubicBezTo>
                <a:close/>
                <a:moveTo>
                  <a:pt x="14258262" y="3537745"/>
                </a:moveTo>
                <a:cubicBezTo>
                  <a:pt x="14273556" y="3547641"/>
                  <a:pt x="14288850" y="3556863"/>
                  <a:pt x="14304370" y="3565522"/>
                </a:cubicBezTo>
                <a:cubicBezTo>
                  <a:pt x="14301558" y="3565410"/>
                  <a:pt x="14298859" y="3565297"/>
                  <a:pt x="14296048" y="3565185"/>
                </a:cubicBezTo>
                <a:cubicBezTo>
                  <a:pt x="14279855" y="3556526"/>
                  <a:pt x="14263660" y="3547192"/>
                  <a:pt x="14247691" y="3537183"/>
                </a:cubicBezTo>
                <a:cubicBezTo>
                  <a:pt x="14251289" y="3537295"/>
                  <a:pt x="14254776" y="3537520"/>
                  <a:pt x="14258262" y="3537745"/>
                </a:cubicBezTo>
                <a:close/>
                <a:moveTo>
                  <a:pt x="14319664" y="3573732"/>
                </a:moveTo>
                <a:cubicBezTo>
                  <a:pt x="14338445" y="3583628"/>
                  <a:pt x="14357452" y="3592625"/>
                  <a:pt x="14376457" y="3600385"/>
                </a:cubicBezTo>
                <a:cubicBezTo>
                  <a:pt x="14375670" y="3600385"/>
                  <a:pt x="14374882" y="3600385"/>
                  <a:pt x="14373983" y="3600272"/>
                </a:cubicBezTo>
                <a:cubicBezTo>
                  <a:pt x="14353178" y="3592625"/>
                  <a:pt x="14332597" y="3583516"/>
                  <a:pt x="14312130" y="3573282"/>
                </a:cubicBezTo>
                <a:cubicBezTo>
                  <a:pt x="14314717" y="3573507"/>
                  <a:pt x="14317190" y="3573619"/>
                  <a:pt x="14319664" y="3573732"/>
                </a:cubicBezTo>
                <a:close/>
                <a:moveTo>
                  <a:pt x="14028620" y="3039213"/>
                </a:moveTo>
                <a:cubicBezTo>
                  <a:pt x="14026258" y="3037526"/>
                  <a:pt x="14023785" y="3035839"/>
                  <a:pt x="14021311" y="3034152"/>
                </a:cubicBezTo>
                <a:cubicBezTo>
                  <a:pt x="14020635" y="3032803"/>
                  <a:pt x="14020074" y="3031453"/>
                  <a:pt x="14019398" y="3030216"/>
                </a:cubicBezTo>
                <a:cubicBezTo>
                  <a:pt x="14021872" y="3032128"/>
                  <a:pt x="14024235" y="3034040"/>
                  <a:pt x="14026596" y="3036064"/>
                </a:cubicBezTo>
                <a:cubicBezTo>
                  <a:pt x="14027270" y="3037076"/>
                  <a:pt x="14027945" y="3038088"/>
                  <a:pt x="14028620" y="3039213"/>
                </a:cubicBezTo>
                <a:close/>
                <a:moveTo>
                  <a:pt x="14039417" y="3046860"/>
                </a:moveTo>
                <a:cubicBezTo>
                  <a:pt x="14039865" y="3047197"/>
                  <a:pt x="14040316" y="3047647"/>
                  <a:pt x="14040766" y="3047985"/>
                </a:cubicBezTo>
                <a:cubicBezTo>
                  <a:pt x="14040428" y="3047760"/>
                  <a:pt x="14039978" y="3047422"/>
                  <a:pt x="14039642" y="3047197"/>
                </a:cubicBezTo>
                <a:cubicBezTo>
                  <a:pt x="14039529" y="3047085"/>
                  <a:pt x="14039529" y="3046973"/>
                  <a:pt x="14039417" y="3046860"/>
                </a:cubicBezTo>
                <a:close/>
                <a:moveTo>
                  <a:pt x="14011976" y="3027742"/>
                </a:moveTo>
                <a:cubicBezTo>
                  <a:pt x="14008939" y="3025718"/>
                  <a:pt x="14005791" y="3023693"/>
                  <a:pt x="14002642" y="3021669"/>
                </a:cubicBezTo>
                <a:cubicBezTo>
                  <a:pt x="14001743" y="3019420"/>
                  <a:pt x="14000617" y="3017283"/>
                  <a:pt x="13999606" y="3015034"/>
                </a:cubicBezTo>
                <a:cubicBezTo>
                  <a:pt x="14002642" y="3017283"/>
                  <a:pt x="14005679" y="3019532"/>
                  <a:pt x="14008603" y="3021782"/>
                </a:cubicBezTo>
                <a:cubicBezTo>
                  <a:pt x="14009840" y="3023806"/>
                  <a:pt x="14010964" y="3025830"/>
                  <a:pt x="14011976" y="3027742"/>
                </a:cubicBezTo>
                <a:close/>
                <a:moveTo>
                  <a:pt x="13994095" y="3003338"/>
                </a:moveTo>
                <a:cubicBezTo>
                  <a:pt x="13993196" y="3001539"/>
                  <a:pt x="13992183" y="2999627"/>
                  <a:pt x="13991284" y="2997828"/>
                </a:cubicBezTo>
                <a:cubicBezTo>
                  <a:pt x="13993196" y="2999402"/>
                  <a:pt x="13995107" y="3000977"/>
                  <a:pt x="13996907" y="3002551"/>
                </a:cubicBezTo>
                <a:cubicBezTo>
                  <a:pt x="13998031" y="3004350"/>
                  <a:pt x="13999155" y="3006037"/>
                  <a:pt x="14000281" y="3007837"/>
                </a:cubicBezTo>
                <a:cubicBezTo>
                  <a:pt x="13998256" y="3006262"/>
                  <a:pt x="13996120" y="3004800"/>
                  <a:pt x="13994095" y="3003338"/>
                </a:cubicBezTo>
                <a:close/>
                <a:moveTo>
                  <a:pt x="13969804" y="2972299"/>
                </a:moveTo>
                <a:cubicBezTo>
                  <a:pt x="13968118" y="2971062"/>
                  <a:pt x="13966431" y="2969713"/>
                  <a:pt x="13964743" y="2968476"/>
                </a:cubicBezTo>
                <a:cubicBezTo>
                  <a:pt x="13964181" y="2967464"/>
                  <a:pt x="13963619" y="2966452"/>
                  <a:pt x="13963056" y="2965327"/>
                </a:cubicBezTo>
                <a:cubicBezTo>
                  <a:pt x="13964743" y="2966789"/>
                  <a:pt x="13966431" y="2968138"/>
                  <a:pt x="13968118" y="2969600"/>
                </a:cubicBezTo>
                <a:cubicBezTo>
                  <a:pt x="13968679" y="2970613"/>
                  <a:pt x="13969242" y="2971512"/>
                  <a:pt x="13969804" y="2972299"/>
                </a:cubicBezTo>
                <a:close/>
                <a:moveTo>
                  <a:pt x="13941127" y="2939574"/>
                </a:moveTo>
                <a:cubicBezTo>
                  <a:pt x="13939553" y="2938337"/>
                  <a:pt x="13938091" y="2937212"/>
                  <a:pt x="13936516" y="2936087"/>
                </a:cubicBezTo>
                <a:cubicBezTo>
                  <a:pt x="13935841" y="2934851"/>
                  <a:pt x="13935167" y="2933501"/>
                  <a:pt x="13934491" y="2932264"/>
                </a:cubicBezTo>
                <a:cubicBezTo>
                  <a:pt x="13935841" y="2933501"/>
                  <a:pt x="13937303" y="2934738"/>
                  <a:pt x="13938652" y="2935975"/>
                </a:cubicBezTo>
                <a:cubicBezTo>
                  <a:pt x="13939440" y="2937212"/>
                  <a:pt x="13940339" y="2938337"/>
                  <a:pt x="13941127" y="2939574"/>
                </a:cubicBezTo>
                <a:close/>
                <a:moveTo>
                  <a:pt x="13878937" y="2867263"/>
                </a:moveTo>
                <a:cubicBezTo>
                  <a:pt x="13878262" y="2866700"/>
                  <a:pt x="13877587" y="2866138"/>
                  <a:pt x="13876799" y="2865576"/>
                </a:cubicBezTo>
                <a:cubicBezTo>
                  <a:pt x="13876463" y="2865126"/>
                  <a:pt x="13876238" y="2864564"/>
                  <a:pt x="13875900" y="2864114"/>
                </a:cubicBezTo>
                <a:cubicBezTo>
                  <a:pt x="13876576" y="2864788"/>
                  <a:pt x="13877362" y="2865463"/>
                  <a:pt x="13878038" y="2866138"/>
                </a:cubicBezTo>
                <a:cubicBezTo>
                  <a:pt x="13878374" y="2866363"/>
                  <a:pt x="13878599" y="2866813"/>
                  <a:pt x="13878937" y="2867263"/>
                </a:cubicBezTo>
                <a:close/>
                <a:moveTo>
                  <a:pt x="13847448" y="2830713"/>
                </a:moveTo>
                <a:cubicBezTo>
                  <a:pt x="13846999" y="2830376"/>
                  <a:pt x="13846549" y="2830038"/>
                  <a:pt x="13846211" y="2829701"/>
                </a:cubicBezTo>
                <a:cubicBezTo>
                  <a:pt x="13845873" y="2829139"/>
                  <a:pt x="13845537" y="2828689"/>
                  <a:pt x="13845312" y="2828127"/>
                </a:cubicBezTo>
                <a:cubicBezTo>
                  <a:pt x="13845649" y="2828464"/>
                  <a:pt x="13846098" y="2828801"/>
                  <a:pt x="13846436" y="2829251"/>
                </a:cubicBezTo>
                <a:cubicBezTo>
                  <a:pt x="13846774" y="2829701"/>
                  <a:pt x="13847111" y="2830263"/>
                  <a:pt x="13847448" y="2830713"/>
                </a:cubicBezTo>
                <a:close/>
                <a:moveTo>
                  <a:pt x="12861180" y="1762237"/>
                </a:moveTo>
                <a:cubicBezTo>
                  <a:pt x="12759517" y="1762237"/>
                  <a:pt x="12653917" y="1841634"/>
                  <a:pt x="12547419" y="1998064"/>
                </a:cubicBezTo>
                <a:cubicBezTo>
                  <a:pt x="12440470" y="2155170"/>
                  <a:pt x="12363998" y="2344664"/>
                  <a:pt x="12327898" y="2443516"/>
                </a:cubicBezTo>
                <a:cubicBezTo>
                  <a:pt x="12191261" y="2818005"/>
                  <a:pt x="12068680" y="3219710"/>
                  <a:pt x="11956221" y="3633223"/>
                </a:cubicBezTo>
                <a:lnTo>
                  <a:pt x="11940702" y="3633223"/>
                </a:lnTo>
                <a:cubicBezTo>
                  <a:pt x="12048212" y="3214649"/>
                  <a:pt x="12167418" y="2805972"/>
                  <a:pt x="12307544" y="2422149"/>
                </a:cubicBezTo>
                <a:cubicBezTo>
                  <a:pt x="12383454" y="2214099"/>
                  <a:pt x="12587005" y="1730074"/>
                  <a:pt x="12837001" y="1730074"/>
                </a:cubicBezTo>
                <a:cubicBezTo>
                  <a:pt x="12926407" y="1730074"/>
                  <a:pt x="13041678" y="1790015"/>
                  <a:pt x="13163471" y="1935762"/>
                </a:cubicBezTo>
                <a:cubicBezTo>
                  <a:pt x="13059671" y="1821953"/>
                  <a:pt x="12956208" y="1762237"/>
                  <a:pt x="12861180" y="1762237"/>
                </a:cubicBezTo>
                <a:close/>
                <a:moveTo>
                  <a:pt x="11954084" y="3640870"/>
                </a:moveTo>
                <a:cubicBezTo>
                  <a:pt x="11950934" y="3652341"/>
                  <a:pt x="11947899" y="3663812"/>
                  <a:pt x="11944750" y="3675283"/>
                </a:cubicBezTo>
                <a:cubicBezTo>
                  <a:pt x="11939914" y="3675507"/>
                  <a:pt x="11934966" y="3675733"/>
                  <a:pt x="11929681" y="3676070"/>
                </a:cubicBezTo>
                <a:cubicBezTo>
                  <a:pt x="11932605" y="3664374"/>
                  <a:pt x="11935640" y="3652678"/>
                  <a:pt x="11938677" y="3640983"/>
                </a:cubicBezTo>
                <a:lnTo>
                  <a:pt x="11954084" y="3640983"/>
                </a:lnTo>
                <a:close/>
                <a:moveTo>
                  <a:pt x="11942725" y="3682930"/>
                </a:moveTo>
                <a:cubicBezTo>
                  <a:pt x="11939688" y="3694401"/>
                  <a:pt x="11936541" y="3705872"/>
                  <a:pt x="11933504" y="3717342"/>
                </a:cubicBezTo>
                <a:cubicBezTo>
                  <a:pt x="11928780" y="3717792"/>
                  <a:pt x="11923945" y="3718242"/>
                  <a:pt x="11918884" y="3718804"/>
                </a:cubicBezTo>
                <a:cubicBezTo>
                  <a:pt x="11921808" y="3707109"/>
                  <a:pt x="11924844" y="3695413"/>
                  <a:pt x="11927768" y="3683717"/>
                </a:cubicBezTo>
                <a:cubicBezTo>
                  <a:pt x="11933166" y="3683492"/>
                  <a:pt x="11938115" y="3683155"/>
                  <a:pt x="11942725" y="3682930"/>
                </a:cubicBezTo>
                <a:close/>
                <a:moveTo>
                  <a:pt x="11931479" y="3725102"/>
                </a:moveTo>
                <a:cubicBezTo>
                  <a:pt x="11928442" y="3736573"/>
                  <a:pt x="11925295" y="3748044"/>
                  <a:pt x="11922258" y="3759515"/>
                </a:cubicBezTo>
                <a:cubicBezTo>
                  <a:pt x="11917759" y="3760189"/>
                  <a:pt x="11913036" y="3760864"/>
                  <a:pt x="11908201" y="3761539"/>
                </a:cubicBezTo>
                <a:cubicBezTo>
                  <a:pt x="11911125" y="3749843"/>
                  <a:pt x="11914049" y="3738147"/>
                  <a:pt x="11916973" y="3726451"/>
                </a:cubicBezTo>
                <a:cubicBezTo>
                  <a:pt x="11922033" y="3726114"/>
                  <a:pt x="11926869" y="3725552"/>
                  <a:pt x="11931479" y="3725102"/>
                </a:cubicBezTo>
                <a:close/>
                <a:moveTo>
                  <a:pt x="11902915" y="3762439"/>
                </a:moveTo>
                <a:cubicBezTo>
                  <a:pt x="11898529" y="3763113"/>
                  <a:pt x="11893918" y="3763676"/>
                  <a:pt x="11889194" y="3764351"/>
                </a:cubicBezTo>
                <a:cubicBezTo>
                  <a:pt x="11892006" y="3752317"/>
                  <a:pt x="11894817" y="3740397"/>
                  <a:pt x="11897741" y="3728476"/>
                </a:cubicBezTo>
                <a:cubicBezTo>
                  <a:pt x="11902690" y="3728026"/>
                  <a:pt x="11907301" y="3727576"/>
                  <a:pt x="11911799" y="3727239"/>
                </a:cubicBezTo>
                <a:cubicBezTo>
                  <a:pt x="11908875" y="3738822"/>
                  <a:pt x="11905951" y="3750630"/>
                  <a:pt x="11902915" y="3762439"/>
                </a:cubicBezTo>
                <a:close/>
                <a:moveTo>
                  <a:pt x="11901003" y="3770423"/>
                </a:moveTo>
                <a:cubicBezTo>
                  <a:pt x="11898079" y="3782231"/>
                  <a:pt x="11895155" y="3794040"/>
                  <a:pt x="11892231" y="3805848"/>
                </a:cubicBezTo>
                <a:cubicBezTo>
                  <a:pt x="11887957" y="3806635"/>
                  <a:pt x="11883571" y="3807422"/>
                  <a:pt x="11879074" y="3808210"/>
                </a:cubicBezTo>
                <a:cubicBezTo>
                  <a:pt x="11881886" y="3796176"/>
                  <a:pt x="11884697" y="3784256"/>
                  <a:pt x="11887509" y="3772222"/>
                </a:cubicBezTo>
                <a:cubicBezTo>
                  <a:pt x="11892006" y="3771660"/>
                  <a:pt x="11896617" y="3771098"/>
                  <a:pt x="11901003" y="3770423"/>
                </a:cubicBezTo>
                <a:close/>
                <a:moveTo>
                  <a:pt x="11873787" y="3809222"/>
                </a:moveTo>
                <a:cubicBezTo>
                  <a:pt x="11869401" y="3810009"/>
                  <a:pt x="11865017" y="3810796"/>
                  <a:pt x="11860518" y="3811471"/>
                </a:cubicBezTo>
                <a:cubicBezTo>
                  <a:pt x="11863217" y="3799213"/>
                  <a:pt x="11865916" y="3787067"/>
                  <a:pt x="11868615" y="3774809"/>
                </a:cubicBezTo>
                <a:cubicBezTo>
                  <a:pt x="11873339" y="3774247"/>
                  <a:pt x="11877836" y="3773572"/>
                  <a:pt x="11882222" y="3773010"/>
                </a:cubicBezTo>
                <a:cubicBezTo>
                  <a:pt x="11879298" y="3785043"/>
                  <a:pt x="11876599" y="3797188"/>
                  <a:pt x="11873787" y="3809222"/>
                </a:cubicBezTo>
                <a:close/>
                <a:moveTo>
                  <a:pt x="11855233" y="3812371"/>
                </a:moveTo>
                <a:cubicBezTo>
                  <a:pt x="11850847" y="3813045"/>
                  <a:pt x="11846461" y="3813833"/>
                  <a:pt x="11841849" y="3814620"/>
                </a:cubicBezTo>
                <a:cubicBezTo>
                  <a:pt x="11844436" y="3802137"/>
                  <a:pt x="11847022" y="3789654"/>
                  <a:pt x="11849610" y="3777283"/>
                </a:cubicBezTo>
                <a:cubicBezTo>
                  <a:pt x="11854332" y="3776721"/>
                  <a:pt x="11858831" y="3776159"/>
                  <a:pt x="11863330" y="3775596"/>
                </a:cubicBezTo>
                <a:cubicBezTo>
                  <a:pt x="11860743" y="3787742"/>
                  <a:pt x="11857932" y="3800112"/>
                  <a:pt x="11855233" y="3812371"/>
                </a:cubicBezTo>
                <a:close/>
                <a:moveTo>
                  <a:pt x="8179951" y="2099390"/>
                </a:moveTo>
                <a:cubicBezTo>
                  <a:pt x="7928154" y="2099390"/>
                  <a:pt x="7716281" y="2413489"/>
                  <a:pt x="7528474" y="2712181"/>
                </a:cubicBezTo>
                <a:cubicBezTo>
                  <a:pt x="7715156" y="2406854"/>
                  <a:pt x="7926468" y="2074312"/>
                  <a:pt x="8185686" y="2074312"/>
                </a:cubicBezTo>
                <a:cubicBezTo>
                  <a:pt x="8372144" y="2074312"/>
                  <a:pt x="8561525" y="2249636"/>
                  <a:pt x="8748770" y="2595224"/>
                </a:cubicBezTo>
                <a:cubicBezTo>
                  <a:pt x="8871350" y="2821492"/>
                  <a:pt x="8992918" y="3121421"/>
                  <a:pt x="9110664" y="3487138"/>
                </a:cubicBezTo>
                <a:cubicBezTo>
                  <a:pt x="8963679" y="3033365"/>
                  <a:pt x="8608983" y="2099390"/>
                  <a:pt x="8179951" y="2099390"/>
                </a:cubicBezTo>
                <a:close/>
                <a:moveTo>
                  <a:pt x="5892641" y="1969050"/>
                </a:moveTo>
                <a:cubicBezTo>
                  <a:pt x="5875998" y="1908434"/>
                  <a:pt x="5859466" y="1848269"/>
                  <a:pt x="5842934" y="1788328"/>
                </a:cubicBezTo>
                <a:cubicBezTo>
                  <a:pt x="5756228" y="1473442"/>
                  <a:pt x="5588889" y="1038899"/>
                  <a:pt x="5435944" y="731548"/>
                </a:cubicBezTo>
                <a:cubicBezTo>
                  <a:pt x="5298632" y="455798"/>
                  <a:pt x="5105876" y="284410"/>
                  <a:pt x="4932914" y="284410"/>
                </a:cubicBezTo>
                <a:cubicBezTo>
                  <a:pt x="4913796" y="284410"/>
                  <a:pt x="4893104" y="286209"/>
                  <a:pt x="4876235" y="289245"/>
                </a:cubicBezTo>
                <a:cubicBezTo>
                  <a:pt x="4676282" y="325795"/>
                  <a:pt x="4482515" y="542729"/>
                  <a:pt x="4300443" y="933975"/>
                </a:cubicBezTo>
                <a:cubicBezTo>
                  <a:pt x="4218123" y="1110873"/>
                  <a:pt x="4150647" y="1297218"/>
                  <a:pt x="4097566" y="1465457"/>
                </a:cubicBezTo>
                <a:cubicBezTo>
                  <a:pt x="4152896" y="1278775"/>
                  <a:pt x="4223521" y="1072749"/>
                  <a:pt x="4309327" y="881231"/>
                </a:cubicBezTo>
                <a:cubicBezTo>
                  <a:pt x="4487913" y="483125"/>
                  <a:pt x="4680893" y="262592"/>
                  <a:pt x="4882757" y="225818"/>
                </a:cubicBezTo>
                <a:cubicBezTo>
                  <a:pt x="4899739" y="222669"/>
                  <a:pt x="4920318" y="220983"/>
                  <a:pt x="4939212" y="220983"/>
                </a:cubicBezTo>
                <a:cubicBezTo>
                  <a:pt x="5029292" y="220983"/>
                  <a:pt x="5120834" y="264392"/>
                  <a:pt x="5211363" y="349973"/>
                </a:cubicBezTo>
                <a:cubicBezTo>
                  <a:pt x="5294133" y="428245"/>
                  <a:pt x="5373304" y="540592"/>
                  <a:pt x="5440105" y="674868"/>
                </a:cubicBezTo>
                <a:cubicBezTo>
                  <a:pt x="5604296" y="1004824"/>
                  <a:pt x="5760727" y="1453762"/>
                  <a:pt x="5842934" y="1752453"/>
                </a:cubicBezTo>
                <a:cubicBezTo>
                  <a:pt x="5900851" y="1962977"/>
                  <a:pt x="5958767" y="2182723"/>
                  <a:pt x="6014773" y="2395158"/>
                </a:cubicBezTo>
                <a:cubicBezTo>
                  <a:pt x="6043562" y="2504356"/>
                  <a:pt x="6072576" y="2614342"/>
                  <a:pt x="6101929" y="2724664"/>
                </a:cubicBezTo>
                <a:cubicBezTo>
                  <a:pt x="6031079" y="2472418"/>
                  <a:pt x="5961354" y="2218935"/>
                  <a:pt x="5892641" y="1969050"/>
                </a:cubicBezTo>
                <a:close/>
                <a:moveTo>
                  <a:pt x="2177662" y="3728926"/>
                </a:moveTo>
                <a:cubicBezTo>
                  <a:pt x="2162480" y="3751080"/>
                  <a:pt x="1689701" y="3785155"/>
                  <a:pt x="1660686" y="3785155"/>
                </a:cubicBezTo>
                <a:cubicBezTo>
                  <a:pt x="1648653" y="3785155"/>
                  <a:pt x="1520787" y="3778295"/>
                  <a:pt x="1384599" y="3767724"/>
                </a:cubicBezTo>
                <a:cubicBezTo>
                  <a:pt x="1371104" y="3757490"/>
                  <a:pt x="1357608" y="3747931"/>
                  <a:pt x="1344226" y="3738935"/>
                </a:cubicBezTo>
                <a:cubicBezTo>
                  <a:pt x="1489411" y="3747482"/>
                  <a:pt x="1629648" y="3752992"/>
                  <a:pt x="1637407" y="3752992"/>
                </a:cubicBezTo>
                <a:cubicBezTo>
                  <a:pt x="1644267" y="3752992"/>
                  <a:pt x="1770222" y="3746807"/>
                  <a:pt x="1899775" y="3738035"/>
                </a:cubicBezTo>
                <a:cubicBezTo>
                  <a:pt x="2153258" y="3720828"/>
                  <a:pt x="2156407" y="3712057"/>
                  <a:pt x="2157981" y="3707783"/>
                </a:cubicBezTo>
                <a:cubicBezTo>
                  <a:pt x="2165516" y="3689565"/>
                  <a:pt x="2342977" y="3668535"/>
                  <a:pt x="2556312" y="3647955"/>
                </a:cubicBezTo>
                <a:cubicBezTo>
                  <a:pt x="2323409" y="3678656"/>
                  <a:pt x="2187108" y="3703060"/>
                  <a:pt x="2177662" y="3728926"/>
                </a:cubicBezTo>
                <a:close/>
                <a:moveTo>
                  <a:pt x="1348049" y="3764913"/>
                </a:moveTo>
                <a:cubicBezTo>
                  <a:pt x="1344451" y="3764575"/>
                  <a:pt x="1340852" y="3764351"/>
                  <a:pt x="1337253" y="3764013"/>
                </a:cubicBezTo>
                <a:cubicBezTo>
                  <a:pt x="1323871" y="3754117"/>
                  <a:pt x="1310600" y="3744895"/>
                  <a:pt x="1297443" y="3736123"/>
                </a:cubicBezTo>
                <a:cubicBezTo>
                  <a:pt x="1300704" y="3736348"/>
                  <a:pt x="1304078" y="3736573"/>
                  <a:pt x="1307339" y="3736798"/>
                </a:cubicBezTo>
                <a:cubicBezTo>
                  <a:pt x="1320834" y="3745570"/>
                  <a:pt x="1334442" y="3755016"/>
                  <a:pt x="1348049" y="3764913"/>
                </a:cubicBezTo>
                <a:close/>
                <a:moveTo>
                  <a:pt x="1323083" y="3762888"/>
                </a:moveTo>
                <a:cubicBezTo>
                  <a:pt x="1319372" y="3762551"/>
                  <a:pt x="1315774" y="3762214"/>
                  <a:pt x="1312062" y="3761989"/>
                </a:cubicBezTo>
                <a:cubicBezTo>
                  <a:pt x="1299017" y="3752430"/>
                  <a:pt x="1285972" y="3743320"/>
                  <a:pt x="1272814" y="3734549"/>
                </a:cubicBezTo>
                <a:cubicBezTo>
                  <a:pt x="1275963" y="3734774"/>
                  <a:pt x="1279224" y="3734998"/>
                  <a:pt x="1282486" y="3735224"/>
                </a:cubicBezTo>
                <a:cubicBezTo>
                  <a:pt x="1296093" y="3743883"/>
                  <a:pt x="1309588" y="3753105"/>
                  <a:pt x="1323083" y="3762888"/>
                </a:cubicBezTo>
                <a:close/>
                <a:moveTo>
                  <a:pt x="1259769" y="3726002"/>
                </a:moveTo>
                <a:cubicBezTo>
                  <a:pt x="1244812" y="3716555"/>
                  <a:pt x="1229855" y="3707558"/>
                  <a:pt x="1214785" y="3699236"/>
                </a:cubicBezTo>
                <a:cubicBezTo>
                  <a:pt x="1217034" y="3699349"/>
                  <a:pt x="1219396" y="3699461"/>
                  <a:pt x="1221758" y="3699574"/>
                </a:cubicBezTo>
                <a:cubicBezTo>
                  <a:pt x="1237614" y="3707896"/>
                  <a:pt x="1253471" y="3717005"/>
                  <a:pt x="1269103" y="3726677"/>
                </a:cubicBezTo>
                <a:cubicBezTo>
                  <a:pt x="1265842" y="3726451"/>
                  <a:pt x="1262805" y="3726227"/>
                  <a:pt x="1259769" y="3726002"/>
                </a:cubicBezTo>
                <a:close/>
                <a:moveTo>
                  <a:pt x="1198928" y="3690915"/>
                </a:moveTo>
                <a:cubicBezTo>
                  <a:pt x="1180598" y="3681355"/>
                  <a:pt x="1162154" y="3672808"/>
                  <a:pt x="1143598" y="3665274"/>
                </a:cubicBezTo>
                <a:cubicBezTo>
                  <a:pt x="1143936" y="3665274"/>
                  <a:pt x="1144161" y="3665274"/>
                  <a:pt x="1144498" y="3665274"/>
                </a:cubicBezTo>
                <a:cubicBezTo>
                  <a:pt x="1164853" y="3672696"/>
                  <a:pt x="1184984" y="3681355"/>
                  <a:pt x="1205001" y="3691139"/>
                </a:cubicBezTo>
                <a:cubicBezTo>
                  <a:pt x="1202977" y="3691027"/>
                  <a:pt x="1200953" y="3690915"/>
                  <a:pt x="1198928" y="3690915"/>
                </a:cubicBezTo>
                <a:close/>
                <a:moveTo>
                  <a:pt x="1504818" y="4215312"/>
                </a:moveTo>
                <a:cubicBezTo>
                  <a:pt x="1504593" y="4215087"/>
                  <a:pt x="1504255" y="4214863"/>
                  <a:pt x="1504031" y="4214637"/>
                </a:cubicBezTo>
                <a:cubicBezTo>
                  <a:pt x="1504255" y="4214863"/>
                  <a:pt x="1504480" y="4214975"/>
                  <a:pt x="1504705" y="4215200"/>
                </a:cubicBezTo>
                <a:cubicBezTo>
                  <a:pt x="1504705" y="4215200"/>
                  <a:pt x="1504705" y="4215200"/>
                  <a:pt x="1504818" y="4215312"/>
                </a:cubicBezTo>
                <a:close/>
                <a:moveTo>
                  <a:pt x="1531695" y="4235330"/>
                </a:moveTo>
                <a:cubicBezTo>
                  <a:pt x="1535182" y="4238479"/>
                  <a:pt x="1538443" y="4241515"/>
                  <a:pt x="1541704" y="4244439"/>
                </a:cubicBezTo>
                <a:cubicBezTo>
                  <a:pt x="1541929" y="4245114"/>
                  <a:pt x="1542267" y="4245789"/>
                  <a:pt x="1542604" y="4246464"/>
                </a:cubicBezTo>
                <a:cubicBezTo>
                  <a:pt x="1539792" y="4244327"/>
                  <a:pt x="1536981" y="4242190"/>
                  <a:pt x="1534170" y="4239941"/>
                </a:cubicBezTo>
                <a:cubicBezTo>
                  <a:pt x="1533382" y="4238367"/>
                  <a:pt x="1532595" y="4236905"/>
                  <a:pt x="1531695" y="4235330"/>
                </a:cubicBezTo>
                <a:close/>
                <a:moveTo>
                  <a:pt x="1571394" y="4288973"/>
                </a:moveTo>
                <a:cubicBezTo>
                  <a:pt x="1572968" y="4290210"/>
                  <a:pt x="1574430" y="4291335"/>
                  <a:pt x="1576004" y="4292459"/>
                </a:cubicBezTo>
                <a:cubicBezTo>
                  <a:pt x="1576454" y="4293472"/>
                  <a:pt x="1576904" y="4294371"/>
                  <a:pt x="1577466" y="4295383"/>
                </a:cubicBezTo>
                <a:cubicBezTo>
                  <a:pt x="1575892" y="4294034"/>
                  <a:pt x="1574318" y="4292684"/>
                  <a:pt x="1572856" y="4291222"/>
                </a:cubicBezTo>
                <a:cubicBezTo>
                  <a:pt x="1572293" y="4290547"/>
                  <a:pt x="1571843" y="4289761"/>
                  <a:pt x="1571394" y="4288973"/>
                </a:cubicBezTo>
                <a:close/>
                <a:moveTo>
                  <a:pt x="1599508" y="4322486"/>
                </a:moveTo>
                <a:cubicBezTo>
                  <a:pt x="1600858" y="4323498"/>
                  <a:pt x="1602095" y="4324623"/>
                  <a:pt x="1603444" y="4325635"/>
                </a:cubicBezTo>
                <a:cubicBezTo>
                  <a:pt x="1604119" y="4326985"/>
                  <a:pt x="1604906" y="4328334"/>
                  <a:pt x="1605581" y="4329683"/>
                </a:cubicBezTo>
                <a:cubicBezTo>
                  <a:pt x="1604457" y="4328671"/>
                  <a:pt x="1603220" y="4327547"/>
                  <a:pt x="1602095" y="4326535"/>
                </a:cubicBezTo>
                <a:cubicBezTo>
                  <a:pt x="1601195" y="4325185"/>
                  <a:pt x="1600408" y="4323836"/>
                  <a:pt x="1599508" y="4322486"/>
                </a:cubicBezTo>
                <a:close/>
                <a:moveTo>
                  <a:pt x="1658100" y="4392661"/>
                </a:moveTo>
                <a:cubicBezTo>
                  <a:pt x="1658662" y="4393223"/>
                  <a:pt x="1659337" y="4393673"/>
                  <a:pt x="1659899" y="4394235"/>
                </a:cubicBezTo>
                <a:cubicBezTo>
                  <a:pt x="1660011" y="4394572"/>
                  <a:pt x="1660236" y="4394797"/>
                  <a:pt x="1660349" y="4395135"/>
                </a:cubicBezTo>
                <a:cubicBezTo>
                  <a:pt x="1659674" y="4394572"/>
                  <a:pt x="1659112" y="4393898"/>
                  <a:pt x="1658437" y="4393335"/>
                </a:cubicBezTo>
                <a:cubicBezTo>
                  <a:pt x="1658325" y="4393111"/>
                  <a:pt x="1658212" y="4392886"/>
                  <a:pt x="1658100" y="4392661"/>
                </a:cubicBezTo>
                <a:close/>
                <a:moveTo>
                  <a:pt x="1687901" y="4428310"/>
                </a:moveTo>
                <a:cubicBezTo>
                  <a:pt x="1688126" y="4428535"/>
                  <a:pt x="1688464" y="4428760"/>
                  <a:pt x="1688689" y="4428985"/>
                </a:cubicBezTo>
                <a:cubicBezTo>
                  <a:pt x="1688913" y="4429435"/>
                  <a:pt x="1689251" y="4429997"/>
                  <a:pt x="1689476" y="4430447"/>
                </a:cubicBezTo>
                <a:cubicBezTo>
                  <a:pt x="1689251" y="4430222"/>
                  <a:pt x="1689138" y="4430110"/>
                  <a:pt x="1688913" y="4429885"/>
                </a:cubicBezTo>
                <a:cubicBezTo>
                  <a:pt x="1688576" y="4429435"/>
                  <a:pt x="1688239" y="4428873"/>
                  <a:pt x="1687901" y="4428310"/>
                </a:cubicBezTo>
                <a:close/>
                <a:moveTo>
                  <a:pt x="2662136" y="5504658"/>
                </a:moveTo>
                <a:cubicBezTo>
                  <a:pt x="2763799" y="5504658"/>
                  <a:pt x="2869399" y="5425262"/>
                  <a:pt x="2975785" y="5268831"/>
                </a:cubicBezTo>
                <a:cubicBezTo>
                  <a:pt x="3082509" y="5111838"/>
                  <a:pt x="3159094" y="4922344"/>
                  <a:pt x="3195193" y="4823380"/>
                </a:cubicBezTo>
                <a:cubicBezTo>
                  <a:pt x="3333743" y="4443605"/>
                  <a:pt x="3456548" y="4040438"/>
                  <a:pt x="3567096" y="3633673"/>
                </a:cubicBezTo>
                <a:lnTo>
                  <a:pt x="3581266" y="3633673"/>
                </a:lnTo>
                <a:cubicBezTo>
                  <a:pt x="3473867" y="4052246"/>
                  <a:pt x="3354773" y="4461036"/>
                  <a:pt x="3214649" y="4844747"/>
                </a:cubicBezTo>
                <a:cubicBezTo>
                  <a:pt x="3138739" y="5052797"/>
                  <a:pt x="2935187" y="5536822"/>
                  <a:pt x="2685303" y="5536822"/>
                </a:cubicBezTo>
                <a:cubicBezTo>
                  <a:pt x="2568683" y="5536822"/>
                  <a:pt x="2453862" y="5450453"/>
                  <a:pt x="2349724" y="5319775"/>
                </a:cubicBezTo>
                <a:cubicBezTo>
                  <a:pt x="2456898" y="5441006"/>
                  <a:pt x="2564072" y="5504658"/>
                  <a:pt x="2662136" y="5504658"/>
                </a:cubicBezTo>
                <a:close/>
                <a:moveTo>
                  <a:pt x="3569120" y="3626025"/>
                </a:moveTo>
                <a:cubicBezTo>
                  <a:pt x="3572044" y="3615117"/>
                  <a:pt x="3575081" y="3604321"/>
                  <a:pt x="3578005" y="3593412"/>
                </a:cubicBezTo>
                <a:cubicBezTo>
                  <a:pt x="3582278" y="3593187"/>
                  <a:pt x="3586889" y="3592850"/>
                  <a:pt x="3591725" y="3592625"/>
                </a:cubicBezTo>
                <a:cubicBezTo>
                  <a:pt x="3588913" y="3603759"/>
                  <a:pt x="3586102" y="3614892"/>
                  <a:pt x="3583178" y="3626025"/>
                </a:cubicBezTo>
                <a:lnTo>
                  <a:pt x="3569120" y="3626025"/>
                </a:lnTo>
                <a:close/>
                <a:moveTo>
                  <a:pt x="3580141" y="3585765"/>
                </a:moveTo>
                <a:cubicBezTo>
                  <a:pt x="3583065" y="3574857"/>
                  <a:pt x="3585989" y="3563948"/>
                  <a:pt x="3588913" y="3553039"/>
                </a:cubicBezTo>
                <a:cubicBezTo>
                  <a:pt x="3593074" y="3552477"/>
                  <a:pt x="3597572" y="3552027"/>
                  <a:pt x="3602296" y="3551465"/>
                </a:cubicBezTo>
                <a:cubicBezTo>
                  <a:pt x="3599484" y="3562598"/>
                  <a:pt x="3596673" y="3573732"/>
                  <a:pt x="3593749" y="3584978"/>
                </a:cubicBezTo>
                <a:cubicBezTo>
                  <a:pt x="3588801" y="3585203"/>
                  <a:pt x="3584302" y="3585428"/>
                  <a:pt x="3580141" y="3585765"/>
                </a:cubicBezTo>
                <a:close/>
                <a:moveTo>
                  <a:pt x="3590937" y="3545280"/>
                </a:moveTo>
                <a:cubicBezTo>
                  <a:pt x="3593861" y="3534371"/>
                  <a:pt x="3596785" y="3523350"/>
                  <a:pt x="3599709" y="3512441"/>
                </a:cubicBezTo>
                <a:cubicBezTo>
                  <a:pt x="3603758" y="3511654"/>
                  <a:pt x="3608031" y="3510867"/>
                  <a:pt x="3612642" y="3510192"/>
                </a:cubicBezTo>
                <a:cubicBezTo>
                  <a:pt x="3609830" y="3521326"/>
                  <a:pt x="3607019" y="3532572"/>
                  <a:pt x="3604207" y="3543705"/>
                </a:cubicBezTo>
                <a:cubicBezTo>
                  <a:pt x="3599372" y="3544155"/>
                  <a:pt x="3594986" y="3544718"/>
                  <a:pt x="3590937" y="3545280"/>
                </a:cubicBezTo>
                <a:close/>
                <a:moveTo>
                  <a:pt x="3617815" y="3509293"/>
                </a:moveTo>
                <a:cubicBezTo>
                  <a:pt x="3621976" y="3508618"/>
                  <a:pt x="3626362" y="3507943"/>
                  <a:pt x="3630860" y="3507268"/>
                </a:cubicBezTo>
                <a:cubicBezTo>
                  <a:pt x="3628161" y="3518739"/>
                  <a:pt x="3625462" y="3530210"/>
                  <a:pt x="3622763" y="3541681"/>
                </a:cubicBezTo>
                <a:cubicBezTo>
                  <a:pt x="3618040" y="3542131"/>
                  <a:pt x="3613542" y="3542693"/>
                  <a:pt x="3609381" y="3543143"/>
                </a:cubicBezTo>
                <a:cubicBezTo>
                  <a:pt x="3612192" y="3531784"/>
                  <a:pt x="3615004" y="3520538"/>
                  <a:pt x="3617815" y="3509293"/>
                </a:cubicBezTo>
                <a:close/>
                <a:moveTo>
                  <a:pt x="3619839" y="3501308"/>
                </a:moveTo>
                <a:cubicBezTo>
                  <a:pt x="3622651" y="3489950"/>
                  <a:pt x="3625462" y="3478591"/>
                  <a:pt x="3628274" y="3467233"/>
                </a:cubicBezTo>
                <a:cubicBezTo>
                  <a:pt x="3632322" y="3466333"/>
                  <a:pt x="3636483" y="3465433"/>
                  <a:pt x="3640757" y="3464534"/>
                </a:cubicBezTo>
                <a:cubicBezTo>
                  <a:pt x="3638058" y="3476005"/>
                  <a:pt x="3635359" y="3487588"/>
                  <a:pt x="3632660" y="3499059"/>
                </a:cubicBezTo>
                <a:cubicBezTo>
                  <a:pt x="3628274" y="3499959"/>
                  <a:pt x="3623888" y="3500633"/>
                  <a:pt x="3619839" y="3501308"/>
                </a:cubicBezTo>
                <a:close/>
                <a:moveTo>
                  <a:pt x="3646042" y="3463522"/>
                </a:moveTo>
                <a:cubicBezTo>
                  <a:pt x="3650091" y="3462735"/>
                  <a:pt x="3654365" y="3461835"/>
                  <a:pt x="3658750" y="3461048"/>
                </a:cubicBezTo>
                <a:cubicBezTo>
                  <a:pt x="3656164" y="3472856"/>
                  <a:pt x="3653577" y="3484664"/>
                  <a:pt x="3650991" y="3496360"/>
                </a:cubicBezTo>
                <a:cubicBezTo>
                  <a:pt x="3646492" y="3497035"/>
                  <a:pt x="3642219" y="3497709"/>
                  <a:pt x="3638058" y="3498272"/>
                </a:cubicBezTo>
                <a:cubicBezTo>
                  <a:pt x="3640644" y="3486801"/>
                  <a:pt x="3643343" y="3475217"/>
                  <a:pt x="3646042" y="3463522"/>
                </a:cubicBezTo>
                <a:close/>
                <a:moveTo>
                  <a:pt x="3663923" y="3460148"/>
                </a:moveTo>
                <a:cubicBezTo>
                  <a:pt x="3668085" y="3459361"/>
                  <a:pt x="3672245" y="3458574"/>
                  <a:pt x="3676519" y="3457899"/>
                </a:cubicBezTo>
                <a:cubicBezTo>
                  <a:pt x="3674045" y="3469932"/>
                  <a:pt x="3671571" y="3481965"/>
                  <a:pt x="3669097" y="3493998"/>
                </a:cubicBezTo>
                <a:cubicBezTo>
                  <a:pt x="3664598" y="3494560"/>
                  <a:pt x="3660325" y="3495235"/>
                  <a:pt x="3656051" y="3495798"/>
                </a:cubicBezTo>
                <a:cubicBezTo>
                  <a:pt x="3658638" y="3483877"/>
                  <a:pt x="3661337" y="3472069"/>
                  <a:pt x="3663923" y="3460148"/>
                </a:cubicBezTo>
                <a:close/>
                <a:moveTo>
                  <a:pt x="6333819" y="3585203"/>
                </a:moveTo>
                <a:cubicBezTo>
                  <a:pt x="6333819" y="3585203"/>
                  <a:pt x="6333819" y="3585203"/>
                  <a:pt x="6333819" y="3585203"/>
                </a:cubicBezTo>
                <a:cubicBezTo>
                  <a:pt x="6334269" y="3586665"/>
                  <a:pt x="6334607" y="3588127"/>
                  <a:pt x="6335056" y="3589476"/>
                </a:cubicBezTo>
                <a:cubicBezTo>
                  <a:pt x="6335056" y="3589476"/>
                  <a:pt x="6335056" y="3589476"/>
                  <a:pt x="6335056" y="3589476"/>
                </a:cubicBezTo>
                <a:cubicBezTo>
                  <a:pt x="6334607" y="3588014"/>
                  <a:pt x="6334157" y="3586552"/>
                  <a:pt x="6333819" y="3585203"/>
                </a:cubicBezTo>
                <a:close/>
                <a:moveTo>
                  <a:pt x="6339442" y="3586777"/>
                </a:moveTo>
                <a:cubicBezTo>
                  <a:pt x="6339779" y="3587902"/>
                  <a:pt x="6340117" y="3588914"/>
                  <a:pt x="6340454" y="3590039"/>
                </a:cubicBezTo>
                <a:cubicBezTo>
                  <a:pt x="6340454" y="3590039"/>
                  <a:pt x="6340454" y="3590039"/>
                  <a:pt x="6340454" y="3590039"/>
                </a:cubicBezTo>
                <a:cubicBezTo>
                  <a:pt x="6340005" y="3588914"/>
                  <a:pt x="6339667" y="3587789"/>
                  <a:pt x="6339442" y="3586777"/>
                </a:cubicBezTo>
                <a:close/>
                <a:moveTo>
                  <a:pt x="6345628" y="3590151"/>
                </a:moveTo>
                <a:cubicBezTo>
                  <a:pt x="6345628" y="3590263"/>
                  <a:pt x="6345740" y="3590376"/>
                  <a:pt x="6345740" y="3590601"/>
                </a:cubicBezTo>
                <a:cubicBezTo>
                  <a:pt x="6345740" y="3590601"/>
                  <a:pt x="6345740" y="3590601"/>
                  <a:pt x="6345740" y="3590601"/>
                </a:cubicBezTo>
                <a:cubicBezTo>
                  <a:pt x="6345740" y="3590376"/>
                  <a:pt x="6345628" y="3590263"/>
                  <a:pt x="6345628" y="3590151"/>
                </a:cubicBezTo>
                <a:close/>
                <a:moveTo>
                  <a:pt x="6348101" y="3598360"/>
                </a:moveTo>
                <a:cubicBezTo>
                  <a:pt x="6348552" y="3599710"/>
                  <a:pt x="6348889" y="3601059"/>
                  <a:pt x="6349339" y="3602409"/>
                </a:cubicBezTo>
                <a:cubicBezTo>
                  <a:pt x="6349339" y="3602409"/>
                  <a:pt x="6349339" y="3602409"/>
                  <a:pt x="6349339" y="3602409"/>
                </a:cubicBezTo>
                <a:cubicBezTo>
                  <a:pt x="6348889" y="3601059"/>
                  <a:pt x="6348552" y="3599710"/>
                  <a:pt x="6348101" y="3598360"/>
                </a:cubicBezTo>
                <a:cubicBezTo>
                  <a:pt x="6348101" y="3598360"/>
                  <a:pt x="6348101" y="3598360"/>
                  <a:pt x="6348101" y="3598360"/>
                </a:cubicBezTo>
                <a:close/>
                <a:moveTo>
                  <a:pt x="6351700" y="3610056"/>
                </a:moveTo>
                <a:cubicBezTo>
                  <a:pt x="6352150" y="3611406"/>
                  <a:pt x="6352487" y="3612755"/>
                  <a:pt x="6352937" y="3614217"/>
                </a:cubicBezTo>
                <a:cubicBezTo>
                  <a:pt x="6352937" y="3614217"/>
                  <a:pt x="6352937" y="3614217"/>
                  <a:pt x="6352825" y="3614217"/>
                </a:cubicBezTo>
                <a:cubicBezTo>
                  <a:pt x="6352487" y="3612868"/>
                  <a:pt x="6352150" y="3611518"/>
                  <a:pt x="6351700" y="3610056"/>
                </a:cubicBezTo>
                <a:cubicBezTo>
                  <a:pt x="6351700" y="3610056"/>
                  <a:pt x="6351700" y="3610056"/>
                  <a:pt x="6351700" y="3610056"/>
                </a:cubicBezTo>
                <a:close/>
                <a:moveTo>
                  <a:pt x="6355299" y="3621864"/>
                </a:moveTo>
                <a:cubicBezTo>
                  <a:pt x="6355749" y="3623214"/>
                  <a:pt x="6356199" y="3624676"/>
                  <a:pt x="6356536" y="3626025"/>
                </a:cubicBezTo>
                <a:lnTo>
                  <a:pt x="6356423" y="3626025"/>
                </a:lnTo>
                <a:cubicBezTo>
                  <a:pt x="6356086" y="3624676"/>
                  <a:pt x="6355637" y="3623214"/>
                  <a:pt x="6355299" y="3621864"/>
                </a:cubicBezTo>
                <a:cubicBezTo>
                  <a:pt x="6355299" y="3621864"/>
                  <a:pt x="6355299" y="3621864"/>
                  <a:pt x="6355299" y="3621864"/>
                </a:cubicBezTo>
                <a:close/>
                <a:moveTo>
                  <a:pt x="6366545" y="3640870"/>
                </a:moveTo>
                <a:cubicBezTo>
                  <a:pt x="6375879" y="3671009"/>
                  <a:pt x="6385325" y="3701148"/>
                  <a:pt x="6394772" y="3731062"/>
                </a:cubicBezTo>
                <a:cubicBezTo>
                  <a:pt x="6531073" y="4162906"/>
                  <a:pt x="6896003" y="5167393"/>
                  <a:pt x="7340554" y="5167393"/>
                </a:cubicBezTo>
                <a:cubicBezTo>
                  <a:pt x="7590439" y="5167393"/>
                  <a:pt x="7800850" y="4858017"/>
                  <a:pt x="7987420" y="4561350"/>
                </a:cubicBezTo>
                <a:cubicBezTo>
                  <a:pt x="7801863" y="4864765"/>
                  <a:pt x="7591901" y="5192359"/>
                  <a:pt x="7334594" y="5192359"/>
                </a:cubicBezTo>
                <a:cubicBezTo>
                  <a:pt x="7148137" y="5192359"/>
                  <a:pt x="6958756" y="5017035"/>
                  <a:pt x="6771736" y="4671447"/>
                </a:cubicBezTo>
                <a:cubicBezTo>
                  <a:pt x="6643870" y="4435170"/>
                  <a:pt x="6516790" y="4118372"/>
                  <a:pt x="6394210" y="3729601"/>
                </a:cubicBezTo>
                <a:cubicBezTo>
                  <a:pt x="6384876" y="3700136"/>
                  <a:pt x="6375654" y="3670559"/>
                  <a:pt x="6366545" y="3640758"/>
                </a:cubicBezTo>
                <a:lnTo>
                  <a:pt x="6366545" y="3640758"/>
                </a:lnTo>
                <a:close/>
                <a:moveTo>
                  <a:pt x="9635736" y="5323711"/>
                </a:moveTo>
                <a:lnTo>
                  <a:pt x="9678245" y="5478455"/>
                </a:lnTo>
                <a:cubicBezTo>
                  <a:pt x="9756405" y="5762527"/>
                  <a:pt x="9914747" y="6179864"/>
                  <a:pt x="10063081" y="6493176"/>
                </a:cubicBezTo>
                <a:cubicBezTo>
                  <a:pt x="10206017" y="6794904"/>
                  <a:pt x="10407431" y="6982374"/>
                  <a:pt x="10588828" y="6982486"/>
                </a:cubicBezTo>
                <a:cubicBezTo>
                  <a:pt x="10608059" y="6982486"/>
                  <a:pt x="10628639" y="6980686"/>
                  <a:pt x="10645508" y="6977650"/>
                </a:cubicBezTo>
                <a:cubicBezTo>
                  <a:pt x="10845460" y="6941101"/>
                  <a:pt x="11039340" y="6724167"/>
                  <a:pt x="11221524" y="6332921"/>
                </a:cubicBezTo>
                <a:cubicBezTo>
                  <a:pt x="11298559" y="6167606"/>
                  <a:pt x="11362548" y="5994194"/>
                  <a:pt x="11413942" y="5834951"/>
                </a:cubicBezTo>
                <a:cubicBezTo>
                  <a:pt x="11360186" y="6012525"/>
                  <a:pt x="11292936" y="6205504"/>
                  <a:pt x="11212077" y="6385664"/>
                </a:cubicBezTo>
                <a:cubicBezTo>
                  <a:pt x="11033379" y="6783770"/>
                  <a:pt x="10840287" y="7004303"/>
                  <a:pt x="10638423" y="7041077"/>
                </a:cubicBezTo>
                <a:cubicBezTo>
                  <a:pt x="10621441" y="7044226"/>
                  <a:pt x="10600862" y="7045913"/>
                  <a:pt x="10581968" y="7045913"/>
                </a:cubicBezTo>
                <a:cubicBezTo>
                  <a:pt x="10401583" y="7045913"/>
                  <a:pt x="10205905" y="6860243"/>
                  <a:pt x="10058583" y="6549180"/>
                </a:cubicBezTo>
                <a:cubicBezTo>
                  <a:pt x="9900352" y="6215064"/>
                  <a:pt x="9753256" y="5788730"/>
                  <a:pt x="9677796" y="5514442"/>
                </a:cubicBezTo>
                <a:cubicBezTo>
                  <a:pt x="9620217" y="5305043"/>
                  <a:pt x="9562525" y="5086534"/>
                  <a:pt x="9506857" y="4875224"/>
                </a:cubicBezTo>
                <a:cubicBezTo>
                  <a:pt x="9475594" y="4756467"/>
                  <a:pt x="9443880" y="4636697"/>
                  <a:pt x="9411829" y="4516703"/>
                </a:cubicBezTo>
                <a:cubicBezTo>
                  <a:pt x="9487964" y="4785931"/>
                  <a:pt x="9562412" y="5056845"/>
                  <a:pt x="9635736" y="5323711"/>
                </a:cubicBezTo>
                <a:close/>
                <a:moveTo>
                  <a:pt x="13406946" y="3563498"/>
                </a:moveTo>
                <a:cubicBezTo>
                  <a:pt x="13424151" y="3547529"/>
                  <a:pt x="13898054" y="3521438"/>
                  <a:pt x="13926732" y="3521438"/>
                </a:cubicBezTo>
                <a:cubicBezTo>
                  <a:pt x="13938203" y="3521438"/>
                  <a:pt x="14054373" y="3526049"/>
                  <a:pt x="14183140" y="3533246"/>
                </a:cubicBezTo>
                <a:cubicBezTo>
                  <a:pt x="14199108" y="3543818"/>
                  <a:pt x="14214965" y="3553489"/>
                  <a:pt x="14230822" y="3562486"/>
                </a:cubicBezTo>
                <a:cubicBezTo>
                  <a:pt x="14090023" y="3557088"/>
                  <a:pt x="13955634" y="3553602"/>
                  <a:pt x="13950911" y="3553602"/>
                </a:cubicBezTo>
                <a:cubicBezTo>
                  <a:pt x="13946300" y="3553602"/>
                  <a:pt x="13818434" y="3557762"/>
                  <a:pt x="13688206" y="3563611"/>
                </a:cubicBezTo>
                <a:cubicBezTo>
                  <a:pt x="13430900" y="3575081"/>
                  <a:pt x="13428875" y="3580929"/>
                  <a:pt x="13427750" y="3583966"/>
                </a:cubicBezTo>
                <a:cubicBezTo>
                  <a:pt x="13418866" y="3595774"/>
                  <a:pt x="13250177" y="3609269"/>
                  <a:pt x="13043814" y="3622427"/>
                </a:cubicBezTo>
                <a:cubicBezTo>
                  <a:pt x="13267158" y="3600497"/>
                  <a:pt x="13397723" y="3582616"/>
                  <a:pt x="13406946" y="3563498"/>
                </a:cubicBezTo>
                <a:close/>
                <a:moveTo>
                  <a:pt x="14197308" y="3534034"/>
                </a:moveTo>
                <a:cubicBezTo>
                  <a:pt x="14200795" y="3534259"/>
                  <a:pt x="14204282" y="3534484"/>
                  <a:pt x="14207880" y="3534596"/>
                </a:cubicBezTo>
                <a:cubicBezTo>
                  <a:pt x="14223737" y="3544942"/>
                  <a:pt x="14239481" y="3554501"/>
                  <a:pt x="14255113" y="3563273"/>
                </a:cubicBezTo>
                <a:cubicBezTo>
                  <a:pt x="14252301" y="3563161"/>
                  <a:pt x="14249490" y="3563048"/>
                  <a:pt x="14246678" y="3562936"/>
                </a:cubicBezTo>
                <a:cubicBezTo>
                  <a:pt x="14230372" y="3554276"/>
                  <a:pt x="14213841" y="3544605"/>
                  <a:pt x="14197308" y="3534034"/>
                </a:cubicBezTo>
                <a:close/>
                <a:moveTo>
                  <a:pt x="14222050" y="3535496"/>
                </a:moveTo>
                <a:cubicBezTo>
                  <a:pt x="14225536" y="3535721"/>
                  <a:pt x="14229023" y="3535946"/>
                  <a:pt x="14232508" y="3536170"/>
                </a:cubicBezTo>
                <a:cubicBezTo>
                  <a:pt x="14248140" y="3546404"/>
                  <a:pt x="14263772" y="3555738"/>
                  <a:pt x="14279292" y="3564398"/>
                </a:cubicBezTo>
                <a:cubicBezTo>
                  <a:pt x="14276480" y="3564285"/>
                  <a:pt x="14273781" y="3564173"/>
                  <a:pt x="14270970" y="3564061"/>
                </a:cubicBezTo>
                <a:cubicBezTo>
                  <a:pt x="14254664" y="3555401"/>
                  <a:pt x="14238469" y="3545842"/>
                  <a:pt x="14222050" y="3535496"/>
                </a:cubicBezTo>
                <a:close/>
                <a:moveTo>
                  <a:pt x="14294361" y="3572607"/>
                </a:moveTo>
                <a:cubicBezTo>
                  <a:pt x="14313817" y="3582954"/>
                  <a:pt x="14333160" y="3591950"/>
                  <a:pt x="14352278" y="3599822"/>
                </a:cubicBezTo>
                <a:cubicBezTo>
                  <a:pt x="14351491" y="3599822"/>
                  <a:pt x="14350703" y="3599822"/>
                  <a:pt x="14349916" y="3599822"/>
                </a:cubicBezTo>
                <a:cubicBezTo>
                  <a:pt x="14328999" y="3592063"/>
                  <a:pt x="14307857" y="3582954"/>
                  <a:pt x="14286602" y="3572270"/>
                </a:cubicBezTo>
                <a:cubicBezTo>
                  <a:pt x="14289301" y="3572382"/>
                  <a:pt x="14291887" y="3572495"/>
                  <a:pt x="14294361" y="3572607"/>
                </a:cubicBezTo>
                <a:close/>
                <a:moveTo>
                  <a:pt x="14073492" y="3084084"/>
                </a:moveTo>
                <a:cubicBezTo>
                  <a:pt x="14071692" y="3082847"/>
                  <a:pt x="14070005" y="3081498"/>
                  <a:pt x="14068205" y="3080260"/>
                </a:cubicBezTo>
                <a:cubicBezTo>
                  <a:pt x="14067644" y="3079248"/>
                  <a:pt x="14067081" y="3078124"/>
                  <a:pt x="14066520" y="3077112"/>
                </a:cubicBezTo>
                <a:cubicBezTo>
                  <a:pt x="14068318" y="3078574"/>
                  <a:pt x="14070005" y="3080148"/>
                  <a:pt x="14071805" y="3081610"/>
                </a:cubicBezTo>
                <a:cubicBezTo>
                  <a:pt x="14072366" y="3082510"/>
                  <a:pt x="14072929" y="3083297"/>
                  <a:pt x="14073492" y="3084084"/>
                </a:cubicBezTo>
                <a:close/>
                <a:moveTo>
                  <a:pt x="14015238" y="3019082"/>
                </a:moveTo>
                <a:cubicBezTo>
                  <a:pt x="14014226" y="3018296"/>
                  <a:pt x="14013325" y="3017508"/>
                  <a:pt x="14012313" y="3016834"/>
                </a:cubicBezTo>
                <a:cubicBezTo>
                  <a:pt x="14011976" y="3016271"/>
                  <a:pt x="14011639" y="3015596"/>
                  <a:pt x="14011302" y="3015034"/>
                </a:cubicBezTo>
                <a:cubicBezTo>
                  <a:pt x="14012313" y="3015934"/>
                  <a:pt x="14013325" y="3016834"/>
                  <a:pt x="14014338" y="3017846"/>
                </a:cubicBezTo>
                <a:cubicBezTo>
                  <a:pt x="14014675" y="3018183"/>
                  <a:pt x="14014900" y="3018633"/>
                  <a:pt x="14015238" y="3019082"/>
                </a:cubicBezTo>
                <a:close/>
                <a:moveTo>
                  <a:pt x="12837001" y="1722427"/>
                </a:moveTo>
                <a:cubicBezTo>
                  <a:pt x="12584643" y="1722427"/>
                  <a:pt x="12379854" y="2209038"/>
                  <a:pt x="12303495" y="2418213"/>
                </a:cubicBezTo>
                <a:cubicBezTo>
                  <a:pt x="12163034" y="2803273"/>
                  <a:pt x="12043489" y="3213300"/>
                  <a:pt x="11935640" y="3633223"/>
                </a:cubicBezTo>
                <a:lnTo>
                  <a:pt x="11920458" y="3633223"/>
                </a:lnTo>
                <a:cubicBezTo>
                  <a:pt x="12023922" y="3205990"/>
                  <a:pt x="12140429" y="2787529"/>
                  <a:pt x="12283027" y="2396733"/>
                </a:cubicBezTo>
                <a:cubicBezTo>
                  <a:pt x="12400660" y="2074424"/>
                  <a:pt x="12588016" y="1690151"/>
                  <a:pt x="12812710" y="1690151"/>
                </a:cubicBezTo>
                <a:cubicBezTo>
                  <a:pt x="12917298" y="1690151"/>
                  <a:pt x="13025371" y="1758301"/>
                  <a:pt x="13134681" y="1893028"/>
                </a:cubicBezTo>
                <a:cubicBezTo>
                  <a:pt x="13033355" y="1781131"/>
                  <a:pt x="12931580" y="1722427"/>
                  <a:pt x="12837001" y="1722427"/>
                </a:cubicBezTo>
                <a:close/>
                <a:moveTo>
                  <a:pt x="11933729" y="3640870"/>
                </a:moveTo>
                <a:cubicBezTo>
                  <a:pt x="11930693" y="3652678"/>
                  <a:pt x="11927768" y="3664487"/>
                  <a:pt x="11924732" y="3676182"/>
                </a:cubicBezTo>
                <a:cubicBezTo>
                  <a:pt x="11920008" y="3676407"/>
                  <a:pt x="11915173" y="3676632"/>
                  <a:pt x="11910113" y="3676857"/>
                </a:cubicBezTo>
                <a:cubicBezTo>
                  <a:pt x="11913036" y="3664824"/>
                  <a:pt x="11915847" y="3652791"/>
                  <a:pt x="11918771" y="3640870"/>
                </a:cubicBezTo>
                <a:lnTo>
                  <a:pt x="11933729" y="3640870"/>
                </a:lnTo>
                <a:close/>
                <a:moveTo>
                  <a:pt x="11922708" y="3683942"/>
                </a:moveTo>
                <a:cubicBezTo>
                  <a:pt x="11919672" y="3695750"/>
                  <a:pt x="11916748" y="3707446"/>
                  <a:pt x="11913711" y="3719254"/>
                </a:cubicBezTo>
                <a:cubicBezTo>
                  <a:pt x="11909100" y="3719704"/>
                  <a:pt x="11904377" y="3720154"/>
                  <a:pt x="11899541" y="3720491"/>
                </a:cubicBezTo>
                <a:cubicBezTo>
                  <a:pt x="11902353" y="3708458"/>
                  <a:pt x="11905277" y="3696538"/>
                  <a:pt x="11908088" y="3684504"/>
                </a:cubicBezTo>
                <a:cubicBezTo>
                  <a:pt x="11913261" y="3684392"/>
                  <a:pt x="11918097" y="3684167"/>
                  <a:pt x="11922708" y="3683942"/>
                </a:cubicBezTo>
                <a:close/>
                <a:moveTo>
                  <a:pt x="11894481" y="3721054"/>
                </a:moveTo>
                <a:cubicBezTo>
                  <a:pt x="11889870" y="3721504"/>
                  <a:pt x="11885033" y="3721841"/>
                  <a:pt x="11880198" y="3722290"/>
                </a:cubicBezTo>
                <a:cubicBezTo>
                  <a:pt x="11882897" y="3710032"/>
                  <a:pt x="11885709" y="3697774"/>
                  <a:pt x="11888408" y="3685516"/>
                </a:cubicBezTo>
                <a:cubicBezTo>
                  <a:pt x="11893468" y="3685292"/>
                  <a:pt x="11898417" y="3685066"/>
                  <a:pt x="11903028" y="3684842"/>
                </a:cubicBezTo>
                <a:cubicBezTo>
                  <a:pt x="11900216" y="3696875"/>
                  <a:pt x="11897405" y="3708908"/>
                  <a:pt x="11894481" y="3721054"/>
                </a:cubicBezTo>
                <a:close/>
                <a:moveTo>
                  <a:pt x="11892681" y="3728813"/>
                </a:moveTo>
                <a:cubicBezTo>
                  <a:pt x="11889870" y="3740847"/>
                  <a:pt x="11886946" y="3752879"/>
                  <a:pt x="11884134" y="3764913"/>
                </a:cubicBezTo>
                <a:cubicBezTo>
                  <a:pt x="11879636" y="3765475"/>
                  <a:pt x="11875024" y="3766150"/>
                  <a:pt x="11870302" y="3766712"/>
                </a:cubicBezTo>
                <a:cubicBezTo>
                  <a:pt x="11873001" y="3754454"/>
                  <a:pt x="11875700" y="3742196"/>
                  <a:pt x="11878399" y="3730050"/>
                </a:cubicBezTo>
                <a:cubicBezTo>
                  <a:pt x="11883348" y="3729601"/>
                  <a:pt x="11888070" y="3729151"/>
                  <a:pt x="11892681" y="3728813"/>
                </a:cubicBezTo>
                <a:close/>
                <a:moveTo>
                  <a:pt x="11865240" y="3767387"/>
                </a:moveTo>
                <a:cubicBezTo>
                  <a:pt x="11860743" y="3767949"/>
                  <a:pt x="11856132" y="3768511"/>
                  <a:pt x="11851408" y="3769074"/>
                </a:cubicBezTo>
                <a:cubicBezTo>
                  <a:pt x="11853995" y="3756591"/>
                  <a:pt x="11856582" y="3744108"/>
                  <a:pt x="11859169" y="3731625"/>
                </a:cubicBezTo>
                <a:cubicBezTo>
                  <a:pt x="11864116" y="3731287"/>
                  <a:pt x="11868840" y="3730838"/>
                  <a:pt x="11873451" y="3730500"/>
                </a:cubicBezTo>
                <a:cubicBezTo>
                  <a:pt x="11870640" y="3742758"/>
                  <a:pt x="11867941" y="3755016"/>
                  <a:pt x="11865240" y="3767387"/>
                </a:cubicBezTo>
                <a:close/>
                <a:moveTo>
                  <a:pt x="8752256" y="2590275"/>
                </a:moveTo>
                <a:cubicBezTo>
                  <a:pt x="8564112" y="2242888"/>
                  <a:pt x="8373493" y="2066777"/>
                  <a:pt x="8185686" y="2066777"/>
                </a:cubicBezTo>
                <a:cubicBezTo>
                  <a:pt x="7932428" y="2066777"/>
                  <a:pt x="7725165" y="2380876"/>
                  <a:pt x="7541969" y="2679343"/>
                </a:cubicBezTo>
                <a:cubicBezTo>
                  <a:pt x="7632274" y="2527973"/>
                  <a:pt x="7725840" y="2374353"/>
                  <a:pt x="7828515" y="2255371"/>
                </a:cubicBezTo>
                <a:cubicBezTo>
                  <a:pt x="7952333" y="2111649"/>
                  <a:pt x="8071090" y="2041811"/>
                  <a:pt x="8191534" y="2041811"/>
                </a:cubicBezTo>
                <a:cubicBezTo>
                  <a:pt x="8381028" y="2041811"/>
                  <a:pt x="8570972" y="2220734"/>
                  <a:pt x="8755967" y="2573631"/>
                </a:cubicBezTo>
                <a:cubicBezTo>
                  <a:pt x="8908912" y="2865238"/>
                  <a:pt x="9033404" y="3228369"/>
                  <a:pt x="9117186" y="3491187"/>
                </a:cubicBezTo>
                <a:cubicBezTo>
                  <a:pt x="8998541" y="3121421"/>
                  <a:pt x="8875849" y="2818568"/>
                  <a:pt x="8752256" y="2590275"/>
                </a:cubicBezTo>
                <a:close/>
                <a:moveTo>
                  <a:pt x="6019158" y="2392009"/>
                </a:moveTo>
                <a:cubicBezTo>
                  <a:pt x="5963153" y="2179574"/>
                  <a:pt x="5905237" y="1959828"/>
                  <a:pt x="5847321" y="1749192"/>
                </a:cubicBezTo>
                <a:cubicBezTo>
                  <a:pt x="5765000" y="1450050"/>
                  <a:pt x="5608345" y="1000326"/>
                  <a:pt x="5443817" y="669920"/>
                </a:cubicBezTo>
                <a:cubicBezTo>
                  <a:pt x="5376678" y="534969"/>
                  <a:pt x="5297057" y="422060"/>
                  <a:pt x="5213837" y="343226"/>
                </a:cubicBezTo>
                <a:cubicBezTo>
                  <a:pt x="5122633" y="256970"/>
                  <a:pt x="5030191" y="213223"/>
                  <a:pt x="4939324" y="213223"/>
                </a:cubicBezTo>
                <a:cubicBezTo>
                  <a:pt x="4920318" y="213223"/>
                  <a:pt x="4899514" y="215022"/>
                  <a:pt x="4882308" y="218171"/>
                </a:cubicBezTo>
                <a:cubicBezTo>
                  <a:pt x="4678981" y="255283"/>
                  <a:pt x="4484989" y="476827"/>
                  <a:pt x="4305616" y="876733"/>
                </a:cubicBezTo>
                <a:cubicBezTo>
                  <a:pt x="4230831" y="1043397"/>
                  <a:pt x="4167741" y="1220971"/>
                  <a:pt x="4116122" y="1387411"/>
                </a:cubicBezTo>
                <a:cubicBezTo>
                  <a:pt x="4171002" y="1199041"/>
                  <a:pt x="4237241" y="1002800"/>
                  <a:pt x="4314613" y="823877"/>
                </a:cubicBezTo>
                <a:cubicBezTo>
                  <a:pt x="4490499" y="417336"/>
                  <a:pt x="4683817" y="192305"/>
                  <a:pt x="4888943" y="154744"/>
                </a:cubicBezTo>
                <a:cubicBezTo>
                  <a:pt x="4906598" y="151483"/>
                  <a:pt x="4926729" y="149796"/>
                  <a:pt x="4945734" y="149796"/>
                </a:cubicBezTo>
                <a:cubicBezTo>
                  <a:pt x="5121058" y="149796"/>
                  <a:pt x="5299419" y="314324"/>
                  <a:pt x="5448202" y="613016"/>
                </a:cubicBezTo>
                <a:cubicBezTo>
                  <a:pt x="5643207" y="1004711"/>
                  <a:pt x="5792440" y="1512803"/>
                  <a:pt x="5847545" y="1713093"/>
                </a:cubicBezTo>
                <a:cubicBezTo>
                  <a:pt x="5918057" y="1969275"/>
                  <a:pt x="5984971" y="2237491"/>
                  <a:pt x="6049747" y="2496822"/>
                </a:cubicBezTo>
                <a:cubicBezTo>
                  <a:pt x="6065604" y="2560249"/>
                  <a:pt x="6081573" y="2624125"/>
                  <a:pt x="6097655" y="2688115"/>
                </a:cubicBezTo>
                <a:cubicBezTo>
                  <a:pt x="6071114" y="2589038"/>
                  <a:pt x="6045024" y="2490186"/>
                  <a:pt x="6019158" y="2392009"/>
                </a:cubicBezTo>
                <a:close/>
                <a:moveTo>
                  <a:pt x="2154158" y="3703397"/>
                </a:moveTo>
                <a:cubicBezTo>
                  <a:pt x="2136951" y="3719367"/>
                  <a:pt x="1665972" y="3745457"/>
                  <a:pt x="1637407" y="3745457"/>
                </a:cubicBezTo>
                <a:cubicBezTo>
                  <a:pt x="1624474" y="3745457"/>
                  <a:pt x="1478502" y="3739497"/>
                  <a:pt x="1331743" y="3730613"/>
                </a:cubicBezTo>
                <a:cubicBezTo>
                  <a:pt x="1316111" y="3720491"/>
                  <a:pt x="1300592" y="3711045"/>
                  <a:pt x="1285072" y="3702385"/>
                </a:cubicBezTo>
                <a:cubicBezTo>
                  <a:pt x="1291257" y="3702610"/>
                  <a:pt x="1297443" y="3702947"/>
                  <a:pt x="1303853" y="3703173"/>
                </a:cubicBezTo>
                <a:cubicBezTo>
                  <a:pt x="1454661" y="3709245"/>
                  <a:pt x="1609067" y="3713294"/>
                  <a:pt x="1614016" y="3713294"/>
                </a:cubicBezTo>
                <a:cubicBezTo>
                  <a:pt x="1618626" y="3713294"/>
                  <a:pt x="1745705" y="3709133"/>
                  <a:pt x="1875146" y="3703285"/>
                </a:cubicBezTo>
                <a:cubicBezTo>
                  <a:pt x="2130878" y="3691814"/>
                  <a:pt x="2133015" y="3685966"/>
                  <a:pt x="2134027" y="3682930"/>
                </a:cubicBezTo>
                <a:cubicBezTo>
                  <a:pt x="2142912" y="3671122"/>
                  <a:pt x="2309464" y="3657739"/>
                  <a:pt x="2513690" y="3644581"/>
                </a:cubicBezTo>
                <a:cubicBezTo>
                  <a:pt x="2292707" y="3666398"/>
                  <a:pt x="2163492" y="3684279"/>
                  <a:pt x="2154158" y="3703397"/>
                </a:cubicBezTo>
                <a:close/>
                <a:moveTo>
                  <a:pt x="1317461" y="3729713"/>
                </a:moveTo>
                <a:cubicBezTo>
                  <a:pt x="1314424" y="3729488"/>
                  <a:pt x="1311275" y="3729375"/>
                  <a:pt x="1308239" y="3729151"/>
                </a:cubicBezTo>
                <a:cubicBezTo>
                  <a:pt x="1292719" y="3719142"/>
                  <a:pt x="1277313" y="3709920"/>
                  <a:pt x="1262018" y="3701373"/>
                </a:cubicBezTo>
                <a:cubicBezTo>
                  <a:pt x="1264267" y="3701486"/>
                  <a:pt x="1266629" y="3701598"/>
                  <a:pt x="1268878" y="3701711"/>
                </a:cubicBezTo>
                <a:cubicBezTo>
                  <a:pt x="1285072" y="3710258"/>
                  <a:pt x="1301266" y="3719592"/>
                  <a:pt x="1317461" y="3729713"/>
                </a:cubicBezTo>
                <a:close/>
                <a:moveTo>
                  <a:pt x="1293732" y="3728251"/>
                </a:moveTo>
                <a:cubicBezTo>
                  <a:pt x="1290695" y="3728026"/>
                  <a:pt x="1287659" y="3727913"/>
                  <a:pt x="1284622" y="3727689"/>
                </a:cubicBezTo>
                <a:cubicBezTo>
                  <a:pt x="1269328" y="3717792"/>
                  <a:pt x="1254033" y="3708796"/>
                  <a:pt x="1238852" y="3700361"/>
                </a:cubicBezTo>
                <a:cubicBezTo>
                  <a:pt x="1241101" y="3700473"/>
                  <a:pt x="1243350" y="3700586"/>
                  <a:pt x="1245711" y="3700699"/>
                </a:cubicBezTo>
                <a:cubicBezTo>
                  <a:pt x="1261681" y="3709020"/>
                  <a:pt x="1277650" y="3718242"/>
                  <a:pt x="1293732" y="3728251"/>
                </a:cubicBezTo>
                <a:close/>
                <a:moveTo>
                  <a:pt x="1223220" y="3692039"/>
                </a:moveTo>
                <a:cubicBezTo>
                  <a:pt x="1204326" y="3682143"/>
                  <a:pt x="1185433" y="3673371"/>
                  <a:pt x="1166765" y="3665836"/>
                </a:cubicBezTo>
                <a:cubicBezTo>
                  <a:pt x="1166990" y="3665836"/>
                  <a:pt x="1167215" y="3665836"/>
                  <a:pt x="1167552" y="3665836"/>
                </a:cubicBezTo>
                <a:cubicBezTo>
                  <a:pt x="1188132" y="3673258"/>
                  <a:pt x="1208712" y="3682030"/>
                  <a:pt x="1229630" y="3692264"/>
                </a:cubicBezTo>
                <a:cubicBezTo>
                  <a:pt x="1227381" y="3692264"/>
                  <a:pt x="1225356" y="3692151"/>
                  <a:pt x="1223220" y="3692039"/>
                </a:cubicBezTo>
                <a:close/>
                <a:moveTo>
                  <a:pt x="1527534" y="4242527"/>
                </a:moveTo>
                <a:cubicBezTo>
                  <a:pt x="1528547" y="4243315"/>
                  <a:pt x="1529559" y="4244102"/>
                  <a:pt x="1530571" y="4244889"/>
                </a:cubicBezTo>
                <a:cubicBezTo>
                  <a:pt x="1530908" y="4245452"/>
                  <a:pt x="1531133" y="4246014"/>
                  <a:pt x="1531470" y="4246576"/>
                </a:cubicBezTo>
                <a:cubicBezTo>
                  <a:pt x="1530458" y="4245676"/>
                  <a:pt x="1529446" y="4244664"/>
                  <a:pt x="1528434" y="4243764"/>
                </a:cubicBezTo>
                <a:cubicBezTo>
                  <a:pt x="1528097" y="4243315"/>
                  <a:pt x="1527872" y="4242977"/>
                  <a:pt x="1527534" y="4242527"/>
                </a:cubicBezTo>
                <a:close/>
                <a:moveTo>
                  <a:pt x="2685415" y="5544469"/>
                </a:moveTo>
                <a:cubicBezTo>
                  <a:pt x="2937661" y="5544469"/>
                  <a:pt x="3142337" y="5057857"/>
                  <a:pt x="3218697" y="4848683"/>
                </a:cubicBezTo>
                <a:cubicBezTo>
                  <a:pt x="3359159" y="4463623"/>
                  <a:pt x="3478591" y="4053596"/>
                  <a:pt x="3586326" y="3633673"/>
                </a:cubicBezTo>
                <a:lnTo>
                  <a:pt x="3600721" y="3633673"/>
                </a:lnTo>
                <a:cubicBezTo>
                  <a:pt x="3497371" y="4060906"/>
                  <a:pt x="3380863" y="4479367"/>
                  <a:pt x="3238265" y="4870163"/>
                </a:cubicBezTo>
                <a:cubicBezTo>
                  <a:pt x="3120633" y="5192471"/>
                  <a:pt x="2933275" y="5576745"/>
                  <a:pt x="2708694" y="5576745"/>
                </a:cubicBezTo>
                <a:cubicBezTo>
                  <a:pt x="2601521" y="5576745"/>
                  <a:pt x="2490636" y="5505108"/>
                  <a:pt x="2378739" y="5363747"/>
                </a:cubicBezTo>
                <a:cubicBezTo>
                  <a:pt x="2482988" y="5482166"/>
                  <a:pt x="2588138" y="5544469"/>
                  <a:pt x="2685415" y="5544469"/>
                </a:cubicBezTo>
                <a:close/>
                <a:moveTo>
                  <a:pt x="3588351" y="3626025"/>
                </a:moveTo>
                <a:cubicBezTo>
                  <a:pt x="3591275" y="3614779"/>
                  <a:pt x="3594086" y="3603534"/>
                  <a:pt x="3596898" y="3592288"/>
                </a:cubicBezTo>
                <a:cubicBezTo>
                  <a:pt x="3601284" y="3592063"/>
                  <a:pt x="3605895" y="3591838"/>
                  <a:pt x="3610842" y="3591500"/>
                </a:cubicBezTo>
                <a:cubicBezTo>
                  <a:pt x="3608031" y="3602971"/>
                  <a:pt x="3605332" y="3614442"/>
                  <a:pt x="3602521" y="3626025"/>
                </a:cubicBezTo>
                <a:lnTo>
                  <a:pt x="3588351" y="3626025"/>
                </a:lnTo>
                <a:close/>
                <a:moveTo>
                  <a:pt x="3598922" y="3584528"/>
                </a:moveTo>
                <a:cubicBezTo>
                  <a:pt x="3601733" y="3573282"/>
                  <a:pt x="3604657" y="3562036"/>
                  <a:pt x="3607469" y="3550790"/>
                </a:cubicBezTo>
                <a:cubicBezTo>
                  <a:pt x="3611742" y="3550340"/>
                  <a:pt x="3616241" y="3549891"/>
                  <a:pt x="3620964" y="3549328"/>
                </a:cubicBezTo>
                <a:cubicBezTo>
                  <a:pt x="3618265" y="3560799"/>
                  <a:pt x="3615453" y="3572270"/>
                  <a:pt x="3612754" y="3583741"/>
                </a:cubicBezTo>
                <a:cubicBezTo>
                  <a:pt x="3607806" y="3584078"/>
                  <a:pt x="3603195" y="3584303"/>
                  <a:pt x="3598922" y="3584528"/>
                </a:cubicBezTo>
                <a:close/>
                <a:moveTo>
                  <a:pt x="3626025" y="3548878"/>
                </a:moveTo>
                <a:cubicBezTo>
                  <a:pt x="3630411" y="3548429"/>
                  <a:pt x="3634909" y="3547979"/>
                  <a:pt x="3639632" y="3547529"/>
                </a:cubicBezTo>
                <a:cubicBezTo>
                  <a:pt x="3637046" y="3559337"/>
                  <a:pt x="3634347" y="3571033"/>
                  <a:pt x="3631760" y="3582841"/>
                </a:cubicBezTo>
                <a:cubicBezTo>
                  <a:pt x="3626924" y="3583066"/>
                  <a:pt x="3622201" y="3583291"/>
                  <a:pt x="3617815" y="3583516"/>
                </a:cubicBezTo>
                <a:cubicBezTo>
                  <a:pt x="3620514" y="3572045"/>
                  <a:pt x="3623213" y="3560462"/>
                  <a:pt x="3626025" y="3548878"/>
                </a:cubicBezTo>
                <a:close/>
                <a:moveTo>
                  <a:pt x="3627824" y="3541119"/>
                </a:moveTo>
                <a:cubicBezTo>
                  <a:pt x="3630523" y="3529535"/>
                  <a:pt x="3633334" y="3517952"/>
                  <a:pt x="3636034" y="3506369"/>
                </a:cubicBezTo>
                <a:cubicBezTo>
                  <a:pt x="3640307" y="3505694"/>
                  <a:pt x="3644580" y="3505132"/>
                  <a:pt x="3649079" y="3504457"/>
                </a:cubicBezTo>
                <a:cubicBezTo>
                  <a:pt x="3646492" y="3516265"/>
                  <a:pt x="3643906" y="3527961"/>
                  <a:pt x="3641207" y="3539769"/>
                </a:cubicBezTo>
                <a:cubicBezTo>
                  <a:pt x="3636596" y="3540219"/>
                  <a:pt x="3632097" y="3540669"/>
                  <a:pt x="3627824" y="3541119"/>
                </a:cubicBezTo>
                <a:close/>
                <a:moveTo>
                  <a:pt x="3654252" y="3503782"/>
                </a:moveTo>
                <a:cubicBezTo>
                  <a:pt x="3658525" y="3503220"/>
                  <a:pt x="3662911" y="3502545"/>
                  <a:pt x="3667409" y="3501983"/>
                </a:cubicBezTo>
                <a:cubicBezTo>
                  <a:pt x="3664936" y="3514016"/>
                  <a:pt x="3662462" y="3526049"/>
                  <a:pt x="3659875" y="3538082"/>
                </a:cubicBezTo>
                <a:cubicBezTo>
                  <a:pt x="3655151" y="3538532"/>
                  <a:pt x="3650653" y="3538869"/>
                  <a:pt x="3646380" y="3539319"/>
                </a:cubicBezTo>
                <a:cubicBezTo>
                  <a:pt x="3649079" y="3527511"/>
                  <a:pt x="3651665" y="3515590"/>
                  <a:pt x="3654252" y="3503782"/>
                </a:cubicBezTo>
                <a:close/>
                <a:moveTo>
                  <a:pt x="6337306" y="3597236"/>
                </a:moveTo>
                <a:cubicBezTo>
                  <a:pt x="6337306" y="3597236"/>
                  <a:pt x="6337306" y="3597236"/>
                  <a:pt x="6337306" y="3597236"/>
                </a:cubicBezTo>
                <a:cubicBezTo>
                  <a:pt x="6337755" y="3598698"/>
                  <a:pt x="6338205" y="3600160"/>
                  <a:pt x="6338655" y="3601622"/>
                </a:cubicBezTo>
                <a:cubicBezTo>
                  <a:pt x="6338655" y="3601622"/>
                  <a:pt x="6338655" y="3601622"/>
                  <a:pt x="6338543" y="3601622"/>
                </a:cubicBezTo>
                <a:cubicBezTo>
                  <a:pt x="6338205" y="3600272"/>
                  <a:pt x="6337755" y="3598698"/>
                  <a:pt x="6337306" y="3597236"/>
                </a:cubicBezTo>
                <a:close/>
                <a:moveTo>
                  <a:pt x="6342704" y="3597798"/>
                </a:moveTo>
                <a:cubicBezTo>
                  <a:pt x="6342704" y="3597798"/>
                  <a:pt x="6342704" y="3597798"/>
                  <a:pt x="6342704" y="3597798"/>
                </a:cubicBezTo>
                <a:cubicBezTo>
                  <a:pt x="6343153" y="3599260"/>
                  <a:pt x="6343603" y="3600610"/>
                  <a:pt x="6344053" y="3602071"/>
                </a:cubicBezTo>
                <a:cubicBezTo>
                  <a:pt x="6344053" y="3602071"/>
                  <a:pt x="6344053" y="3602071"/>
                  <a:pt x="6344053" y="3602071"/>
                </a:cubicBezTo>
                <a:cubicBezTo>
                  <a:pt x="6343603" y="3600610"/>
                  <a:pt x="6343153" y="3599260"/>
                  <a:pt x="6342704" y="3597798"/>
                </a:cubicBezTo>
                <a:close/>
                <a:moveTo>
                  <a:pt x="6346415" y="3609719"/>
                </a:moveTo>
                <a:cubicBezTo>
                  <a:pt x="6346864" y="3611181"/>
                  <a:pt x="6347314" y="3612530"/>
                  <a:pt x="6347764" y="3613992"/>
                </a:cubicBezTo>
                <a:cubicBezTo>
                  <a:pt x="6347764" y="3613992"/>
                  <a:pt x="6347764" y="3613992"/>
                  <a:pt x="6347652" y="3613992"/>
                </a:cubicBezTo>
                <a:cubicBezTo>
                  <a:pt x="6347202" y="3612643"/>
                  <a:pt x="6346752" y="3611181"/>
                  <a:pt x="6346415" y="3609719"/>
                </a:cubicBezTo>
                <a:cubicBezTo>
                  <a:pt x="6346302" y="3609719"/>
                  <a:pt x="6346302" y="3609719"/>
                  <a:pt x="6346415" y="3609719"/>
                </a:cubicBezTo>
                <a:close/>
                <a:moveTo>
                  <a:pt x="6350014" y="3621640"/>
                </a:moveTo>
                <a:cubicBezTo>
                  <a:pt x="6350463" y="3623102"/>
                  <a:pt x="6350913" y="3624563"/>
                  <a:pt x="6351363" y="3625913"/>
                </a:cubicBezTo>
                <a:lnTo>
                  <a:pt x="6351251" y="3625913"/>
                </a:lnTo>
                <a:cubicBezTo>
                  <a:pt x="6350800" y="3624563"/>
                  <a:pt x="6350351" y="3623102"/>
                  <a:pt x="6350014" y="3621640"/>
                </a:cubicBezTo>
                <a:cubicBezTo>
                  <a:pt x="6349901" y="3621640"/>
                  <a:pt x="6349901" y="3621640"/>
                  <a:pt x="6350014" y="3621640"/>
                </a:cubicBezTo>
                <a:close/>
                <a:moveTo>
                  <a:pt x="6361147" y="3640870"/>
                </a:moveTo>
                <a:cubicBezTo>
                  <a:pt x="6370706" y="3671796"/>
                  <a:pt x="6380265" y="3702610"/>
                  <a:pt x="6389937" y="3733199"/>
                </a:cubicBezTo>
                <a:cubicBezTo>
                  <a:pt x="6512742" y="4122421"/>
                  <a:pt x="6640046" y="4439781"/>
                  <a:pt x="6768137" y="4676620"/>
                </a:cubicBezTo>
                <a:cubicBezTo>
                  <a:pt x="6956169" y="5024007"/>
                  <a:pt x="7146675" y="5200118"/>
                  <a:pt x="7334594" y="5200118"/>
                </a:cubicBezTo>
                <a:cubicBezTo>
                  <a:pt x="7585941" y="5200118"/>
                  <a:pt x="7791741" y="4890855"/>
                  <a:pt x="7973813" y="4594525"/>
                </a:cubicBezTo>
                <a:cubicBezTo>
                  <a:pt x="7884745" y="4743646"/>
                  <a:pt x="7792528" y="4894454"/>
                  <a:pt x="7691540" y="5011637"/>
                </a:cubicBezTo>
                <a:cubicBezTo>
                  <a:pt x="7567722" y="5155360"/>
                  <a:pt x="7449078" y="5225197"/>
                  <a:pt x="7328634" y="5225197"/>
                </a:cubicBezTo>
                <a:cubicBezTo>
                  <a:pt x="7139140" y="5225197"/>
                  <a:pt x="6949309" y="5046274"/>
                  <a:pt x="6764313" y="4693377"/>
                </a:cubicBezTo>
                <a:cubicBezTo>
                  <a:pt x="6602822" y="4385351"/>
                  <a:pt x="6472932" y="3997141"/>
                  <a:pt x="6389262" y="3731850"/>
                </a:cubicBezTo>
                <a:cubicBezTo>
                  <a:pt x="6379702" y="3701711"/>
                  <a:pt x="6370369" y="3671346"/>
                  <a:pt x="6361147" y="3640870"/>
                </a:cubicBezTo>
                <a:lnTo>
                  <a:pt x="6361147" y="3640870"/>
                </a:lnTo>
                <a:close/>
                <a:moveTo>
                  <a:pt x="9502584" y="4878372"/>
                </a:moveTo>
                <a:cubicBezTo>
                  <a:pt x="9558364" y="5089683"/>
                  <a:pt x="9615943" y="5308192"/>
                  <a:pt x="9673635" y="5517704"/>
                </a:cubicBezTo>
                <a:cubicBezTo>
                  <a:pt x="9749207" y="5792329"/>
                  <a:pt x="9896416" y="6219337"/>
                  <a:pt x="10054984" y="6553904"/>
                </a:cubicBezTo>
                <a:cubicBezTo>
                  <a:pt x="10124484" y="6700663"/>
                  <a:pt x="10207142" y="6823806"/>
                  <a:pt x="10293848" y="6910175"/>
                </a:cubicBezTo>
                <a:cubicBezTo>
                  <a:pt x="10389550" y="7005315"/>
                  <a:pt x="10486490" y="7053560"/>
                  <a:pt x="10582080" y="7053560"/>
                </a:cubicBezTo>
                <a:cubicBezTo>
                  <a:pt x="10601086" y="7053560"/>
                  <a:pt x="10621891" y="7051761"/>
                  <a:pt x="10639097" y="7048612"/>
                </a:cubicBezTo>
                <a:cubicBezTo>
                  <a:pt x="10842424" y="7011500"/>
                  <a:pt x="11036529" y="6789956"/>
                  <a:pt x="11216014" y="6390051"/>
                </a:cubicBezTo>
                <a:cubicBezTo>
                  <a:pt x="11285738" y="6234856"/>
                  <a:pt x="11345230" y="6070216"/>
                  <a:pt x="11394824" y="5914010"/>
                </a:cubicBezTo>
                <a:cubicBezTo>
                  <a:pt x="11341968" y="6091583"/>
                  <a:pt x="11279103" y="6275004"/>
                  <a:pt x="11206454" y="6442906"/>
                </a:cubicBezTo>
                <a:cubicBezTo>
                  <a:pt x="11030456" y="6849447"/>
                  <a:pt x="10837139" y="7074478"/>
                  <a:pt x="10632012" y="7112039"/>
                </a:cubicBezTo>
                <a:cubicBezTo>
                  <a:pt x="10614357" y="7115301"/>
                  <a:pt x="10594226" y="7116987"/>
                  <a:pt x="10575220" y="7116987"/>
                </a:cubicBezTo>
                <a:cubicBezTo>
                  <a:pt x="10391687" y="7116987"/>
                  <a:pt x="10205342" y="6936940"/>
                  <a:pt x="10050486" y="6609908"/>
                </a:cubicBezTo>
                <a:cubicBezTo>
                  <a:pt x="9858855" y="6205392"/>
                  <a:pt x="9713332" y="5699100"/>
                  <a:pt x="9673297" y="5553578"/>
                </a:cubicBezTo>
                <a:cubicBezTo>
                  <a:pt x="9602898" y="5297621"/>
                  <a:pt x="9535985" y="5029855"/>
                  <a:pt x="9471208" y="4770749"/>
                </a:cubicBezTo>
                <a:cubicBezTo>
                  <a:pt x="9453102" y="4698438"/>
                  <a:pt x="9434884" y="4625564"/>
                  <a:pt x="9416553" y="4552690"/>
                </a:cubicBezTo>
                <a:cubicBezTo>
                  <a:pt x="9445455" y="4661776"/>
                  <a:pt x="9474132" y="4770524"/>
                  <a:pt x="9502584" y="4878372"/>
                </a:cubicBezTo>
                <a:close/>
                <a:moveTo>
                  <a:pt x="13431012" y="3589364"/>
                </a:moveTo>
                <a:cubicBezTo>
                  <a:pt x="13446868" y="3578005"/>
                  <a:pt x="13946187" y="3561249"/>
                  <a:pt x="13951024" y="3561249"/>
                </a:cubicBezTo>
                <a:cubicBezTo>
                  <a:pt x="13963619" y="3561249"/>
                  <a:pt x="14102619" y="3564960"/>
                  <a:pt x="14245779" y="3570583"/>
                </a:cubicBezTo>
                <a:cubicBezTo>
                  <a:pt x="14265685" y="3581267"/>
                  <a:pt x="14285477" y="3590713"/>
                  <a:pt x="14305270" y="3598810"/>
                </a:cubicBezTo>
                <a:cubicBezTo>
                  <a:pt x="14299085" y="3598698"/>
                  <a:pt x="14292788" y="3598585"/>
                  <a:pt x="14286264" y="3598473"/>
                </a:cubicBezTo>
                <a:cubicBezTo>
                  <a:pt x="14132421" y="3595436"/>
                  <a:pt x="13977902" y="3593412"/>
                  <a:pt x="13975201" y="3593412"/>
                </a:cubicBezTo>
                <a:cubicBezTo>
                  <a:pt x="13972390" y="3593412"/>
                  <a:pt x="13842838" y="3595549"/>
                  <a:pt x="13713622" y="3598360"/>
                </a:cubicBezTo>
                <a:cubicBezTo>
                  <a:pt x="13483867" y="3603421"/>
                  <a:pt x="13456764" y="3606008"/>
                  <a:pt x="13452829" y="3608707"/>
                </a:cubicBezTo>
                <a:lnTo>
                  <a:pt x="13452829" y="3608594"/>
                </a:lnTo>
                <a:cubicBezTo>
                  <a:pt x="13444507" y="3614442"/>
                  <a:pt x="13289425" y="3620740"/>
                  <a:pt x="13088124" y="3627150"/>
                </a:cubicBezTo>
                <a:cubicBezTo>
                  <a:pt x="13309781" y="3612643"/>
                  <a:pt x="13420665" y="3601734"/>
                  <a:pt x="13431012" y="3589364"/>
                </a:cubicBezTo>
                <a:close/>
                <a:moveTo>
                  <a:pt x="14262310" y="3571258"/>
                </a:moveTo>
                <a:cubicBezTo>
                  <a:pt x="14264897" y="3571370"/>
                  <a:pt x="14267484" y="3571483"/>
                  <a:pt x="14270183" y="3571595"/>
                </a:cubicBezTo>
                <a:cubicBezTo>
                  <a:pt x="14289864" y="3582054"/>
                  <a:pt x="14309431" y="3591275"/>
                  <a:pt x="14328887" y="3599373"/>
                </a:cubicBezTo>
                <a:cubicBezTo>
                  <a:pt x="14328099" y="3599373"/>
                  <a:pt x="14327312" y="3599373"/>
                  <a:pt x="14326525" y="3599373"/>
                </a:cubicBezTo>
                <a:cubicBezTo>
                  <a:pt x="14305158" y="3591388"/>
                  <a:pt x="14283790" y="3582166"/>
                  <a:pt x="14262310" y="3571258"/>
                </a:cubicBezTo>
                <a:close/>
                <a:moveTo>
                  <a:pt x="12812822" y="1682616"/>
                </a:moveTo>
                <a:cubicBezTo>
                  <a:pt x="12585880" y="1682616"/>
                  <a:pt x="12397286" y="2068914"/>
                  <a:pt x="12279091" y="2392909"/>
                </a:cubicBezTo>
                <a:cubicBezTo>
                  <a:pt x="12136043" y="2784942"/>
                  <a:pt x="12019310" y="3204753"/>
                  <a:pt x="11915511" y="3633223"/>
                </a:cubicBezTo>
                <a:lnTo>
                  <a:pt x="11900328" y="3633223"/>
                </a:lnTo>
                <a:cubicBezTo>
                  <a:pt x="11999743" y="3197668"/>
                  <a:pt x="12113326" y="2769648"/>
                  <a:pt x="12258624" y="2371429"/>
                </a:cubicBezTo>
                <a:cubicBezTo>
                  <a:pt x="12305969" y="2241651"/>
                  <a:pt x="12379854" y="2051483"/>
                  <a:pt x="12474658" y="1899213"/>
                </a:cubicBezTo>
                <a:cubicBezTo>
                  <a:pt x="12577446" y="1734122"/>
                  <a:pt x="12683045" y="1650453"/>
                  <a:pt x="12788532" y="1650453"/>
                </a:cubicBezTo>
                <a:cubicBezTo>
                  <a:pt x="12902566" y="1650453"/>
                  <a:pt x="13008727" y="1730411"/>
                  <a:pt x="13102630" y="1846244"/>
                </a:cubicBezTo>
                <a:cubicBezTo>
                  <a:pt x="13004453" y="1737609"/>
                  <a:pt x="12907176" y="1682616"/>
                  <a:pt x="12812822" y="1682616"/>
                </a:cubicBezTo>
                <a:close/>
                <a:moveTo>
                  <a:pt x="11913711" y="3640870"/>
                </a:moveTo>
                <a:cubicBezTo>
                  <a:pt x="11910787" y="3652903"/>
                  <a:pt x="11907863" y="3665049"/>
                  <a:pt x="11904939" y="3677082"/>
                </a:cubicBezTo>
                <a:cubicBezTo>
                  <a:pt x="11900104" y="3677307"/>
                  <a:pt x="11895155" y="3677532"/>
                  <a:pt x="11890095" y="3677757"/>
                </a:cubicBezTo>
                <a:cubicBezTo>
                  <a:pt x="11892906" y="3665499"/>
                  <a:pt x="11895718" y="3653128"/>
                  <a:pt x="11898529" y="3640870"/>
                </a:cubicBezTo>
                <a:lnTo>
                  <a:pt x="11913711" y="3640870"/>
                </a:lnTo>
                <a:close/>
                <a:moveTo>
                  <a:pt x="11885146" y="3677982"/>
                </a:moveTo>
                <a:cubicBezTo>
                  <a:pt x="11880311" y="3678207"/>
                  <a:pt x="11875362" y="3678431"/>
                  <a:pt x="11870302" y="3678544"/>
                </a:cubicBezTo>
                <a:cubicBezTo>
                  <a:pt x="11873001" y="3665949"/>
                  <a:pt x="11875700" y="3653465"/>
                  <a:pt x="11878399" y="3640870"/>
                </a:cubicBezTo>
                <a:lnTo>
                  <a:pt x="11893580" y="3640870"/>
                </a:lnTo>
                <a:cubicBezTo>
                  <a:pt x="11890769" y="3653241"/>
                  <a:pt x="11887957" y="3665611"/>
                  <a:pt x="11885146" y="3677982"/>
                </a:cubicBezTo>
                <a:close/>
                <a:moveTo>
                  <a:pt x="11883459" y="3685629"/>
                </a:moveTo>
                <a:cubicBezTo>
                  <a:pt x="11880647" y="3697999"/>
                  <a:pt x="11877948" y="3710258"/>
                  <a:pt x="11875137" y="3722628"/>
                </a:cubicBezTo>
                <a:cubicBezTo>
                  <a:pt x="11870414" y="3722965"/>
                  <a:pt x="11865691" y="3723415"/>
                  <a:pt x="11860743" y="3723753"/>
                </a:cubicBezTo>
                <a:cubicBezTo>
                  <a:pt x="11863330" y="3711270"/>
                  <a:pt x="11866028" y="3698674"/>
                  <a:pt x="11868615" y="3686191"/>
                </a:cubicBezTo>
                <a:cubicBezTo>
                  <a:pt x="11873787" y="3686079"/>
                  <a:pt x="11878736" y="3685854"/>
                  <a:pt x="11883459" y="3685629"/>
                </a:cubicBezTo>
                <a:close/>
                <a:moveTo>
                  <a:pt x="11855794" y="3724202"/>
                </a:moveTo>
                <a:cubicBezTo>
                  <a:pt x="11652018" y="3740284"/>
                  <a:pt x="11291586" y="3757715"/>
                  <a:pt x="11106141" y="3766712"/>
                </a:cubicBezTo>
                <a:cubicBezTo>
                  <a:pt x="11009988" y="3771323"/>
                  <a:pt x="10946561" y="3774472"/>
                  <a:pt x="10941950" y="3775259"/>
                </a:cubicBezTo>
                <a:cubicBezTo>
                  <a:pt x="10940376" y="3775371"/>
                  <a:pt x="10902252" y="3775484"/>
                  <a:pt x="10900341" y="3775484"/>
                </a:cubicBezTo>
                <a:cubicBezTo>
                  <a:pt x="10882347" y="3775484"/>
                  <a:pt x="10453539" y="3766375"/>
                  <a:pt x="10439258" y="3755466"/>
                </a:cubicBezTo>
                <a:lnTo>
                  <a:pt x="10439258" y="3755466"/>
                </a:lnTo>
                <a:cubicBezTo>
                  <a:pt x="10431835" y="3748494"/>
                  <a:pt x="10361435" y="3743433"/>
                  <a:pt x="10151249" y="3731625"/>
                </a:cubicBezTo>
                <a:cubicBezTo>
                  <a:pt x="10034966" y="3725102"/>
                  <a:pt x="9903164" y="3717680"/>
                  <a:pt x="9895854" y="3712282"/>
                </a:cubicBezTo>
                <a:lnTo>
                  <a:pt x="9895854" y="3712394"/>
                </a:lnTo>
                <a:cubicBezTo>
                  <a:pt x="9884046" y="3699574"/>
                  <a:pt x="9757304" y="3690240"/>
                  <a:pt x="9403058" y="3669772"/>
                </a:cubicBezTo>
                <a:cubicBezTo>
                  <a:pt x="9329959" y="3665499"/>
                  <a:pt x="9253600" y="3661113"/>
                  <a:pt x="9183875" y="3656727"/>
                </a:cubicBezTo>
                <a:cubicBezTo>
                  <a:pt x="9183424" y="3655377"/>
                  <a:pt x="9183087" y="3654028"/>
                  <a:pt x="9182638" y="3652678"/>
                </a:cubicBezTo>
                <a:cubicBezTo>
                  <a:pt x="9242241" y="3654590"/>
                  <a:pt x="9314889" y="3656727"/>
                  <a:pt x="9403058" y="3659201"/>
                </a:cubicBezTo>
                <a:cubicBezTo>
                  <a:pt x="9630338" y="3665723"/>
                  <a:pt x="9887982" y="3673033"/>
                  <a:pt x="9898216" y="3679444"/>
                </a:cubicBezTo>
                <a:lnTo>
                  <a:pt x="9898216" y="3679331"/>
                </a:lnTo>
                <a:cubicBezTo>
                  <a:pt x="9902939" y="3682255"/>
                  <a:pt x="9932741" y="3683830"/>
                  <a:pt x="10157547" y="3690127"/>
                </a:cubicBezTo>
                <a:cubicBezTo>
                  <a:pt x="10289124" y="3693838"/>
                  <a:pt x="10438245" y="3697999"/>
                  <a:pt x="10445330" y="3701261"/>
                </a:cubicBezTo>
                <a:lnTo>
                  <a:pt x="10445330" y="3701148"/>
                </a:lnTo>
                <a:cubicBezTo>
                  <a:pt x="10449604" y="3703397"/>
                  <a:pt x="10476256" y="3705759"/>
                  <a:pt x="10676209" y="3709020"/>
                </a:cubicBezTo>
                <a:cubicBezTo>
                  <a:pt x="10790243" y="3710820"/>
                  <a:pt x="10905064" y="3711944"/>
                  <a:pt x="10907313" y="3711944"/>
                </a:cubicBezTo>
                <a:cubicBezTo>
                  <a:pt x="10907763" y="3711944"/>
                  <a:pt x="10948360" y="3711944"/>
                  <a:pt x="10949035" y="3711832"/>
                </a:cubicBezTo>
                <a:cubicBezTo>
                  <a:pt x="10951847" y="3711382"/>
                  <a:pt x="11025620" y="3709583"/>
                  <a:pt x="11127733" y="3707109"/>
                </a:cubicBezTo>
                <a:cubicBezTo>
                  <a:pt x="11276516" y="3703510"/>
                  <a:pt x="11501435" y="3698112"/>
                  <a:pt x="11685531" y="3692489"/>
                </a:cubicBezTo>
                <a:cubicBezTo>
                  <a:pt x="11760654" y="3690240"/>
                  <a:pt x="11818795" y="3688215"/>
                  <a:pt x="11863891" y="3686416"/>
                </a:cubicBezTo>
                <a:cubicBezTo>
                  <a:pt x="11861079" y="3699012"/>
                  <a:pt x="11858381" y="3711607"/>
                  <a:pt x="11855794" y="3724202"/>
                </a:cubicBezTo>
                <a:close/>
                <a:moveTo>
                  <a:pt x="8759453" y="2568571"/>
                </a:moveTo>
                <a:cubicBezTo>
                  <a:pt x="8573558" y="2213986"/>
                  <a:pt x="8382490" y="2034164"/>
                  <a:pt x="8191534" y="2034164"/>
                </a:cubicBezTo>
                <a:cubicBezTo>
                  <a:pt x="7936814" y="2034164"/>
                  <a:pt x="7734162" y="2347925"/>
                  <a:pt x="7555352" y="2646280"/>
                </a:cubicBezTo>
                <a:cubicBezTo>
                  <a:pt x="7741022" y="2327683"/>
                  <a:pt x="7934790" y="2009085"/>
                  <a:pt x="8197382" y="2009085"/>
                </a:cubicBezTo>
                <a:cubicBezTo>
                  <a:pt x="8300732" y="2009085"/>
                  <a:pt x="8404082" y="2061492"/>
                  <a:pt x="8504283" y="2164842"/>
                </a:cubicBezTo>
                <a:cubicBezTo>
                  <a:pt x="8590989" y="2254134"/>
                  <a:pt x="8678032" y="2384362"/>
                  <a:pt x="8763052" y="2551702"/>
                </a:cubicBezTo>
                <a:cubicBezTo>
                  <a:pt x="8921170" y="2863101"/>
                  <a:pt x="9049935" y="3261657"/>
                  <a:pt x="9124271" y="3496585"/>
                </a:cubicBezTo>
                <a:cubicBezTo>
                  <a:pt x="9040151" y="3232868"/>
                  <a:pt x="8914422" y="2864226"/>
                  <a:pt x="8759453" y="2568571"/>
                </a:cubicBezTo>
                <a:close/>
                <a:moveTo>
                  <a:pt x="6053908" y="2494123"/>
                </a:moveTo>
                <a:cubicBezTo>
                  <a:pt x="5989132" y="2234679"/>
                  <a:pt x="5922106" y="1966463"/>
                  <a:pt x="5851594" y="1710056"/>
                </a:cubicBezTo>
                <a:cubicBezTo>
                  <a:pt x="5796376" y="1509541"/>
                  <a:pt x="5646918" y="1000663"/>
                  <a:pt x="5451576" y="608292"/>
                </a:cubicBezTo>
                <a:cubicBezTo>
                  <a:pt x="5302005" y="307689"/>
                  <a:pt x="5122296" y="142261"/>
                  <a:pt x="4945510" y="142149"/>
                </a:cubicBezTo>
                <a:cubicBezTo>
                  <a:pt x="4926391" y="142149"/>
                  <a:pt x="4906036" y="143948"/>
                  <a:pt x="4888268" y="147209"/>
                </a:cubicBezTo>
                <a:cubicBezTo>
                  <a:pt x="4546279" y="209624"/>
                  <a:pt x="4295383" y="776082"/>
                  <a:pt x="4131417" y="1317573"/>
                </a:cubicBezTo>
                <a:cubicBezTo>
                  <a:pt x="4191358" y="1107049"/>
                  <a:pt x="4253660" y="924528"/>
                  <a:pt x="4319673" y="766523"/>
                </a:cubicBezTo>
                <a:cubicBezTo>
                  <a:pt x="4492861" y="351548"/>
                  <a:pt x="4686403" y="121906"/>
                  <a:pt x="4894903" y="83782"/>
                </a:cubicBezTo>
                <a:cubicBezTo>
                  <a:pt x="4913121" y="80408"/>
                  <a:pt x="4932914" y="78722"/>
                  <a:pt x="4952032" y="78722"/>
                </a:cubicBezTo>
                <a:cubicBezTo>
                  <a:pt x="5174027" y="78722"/>
                  <a:pt x="5348564" y="335804"/>
                  <a:pt x="5455962" y="551500"/>
                </a:cubicBezTo>
                <a:cubicBezTo>
                  <a:pt x="5630162" y="901361"/>
                  <a:pt x="5765225" y="1359746"/>
                  <a:pt x="5851819" y="1674069"/>
                </a:cubicBezTo>
                <a:cubicBezTo>
                  <a:pt x="5929191" y="1955218"/>
                  <a:pt x="5998690" y="2249861"/>
                  <a:pt x="6065829" y="2534833"/>
                </a:cubicBezTo>
                <a:cubicBezTo>
                  <a:pt x="6075051" y="2573856"/>
                  <a:pt x="6084272" y="2612992"/>
                  <a:pt x="6093494" y="2652240"/>
                </a:cubicBezTo>
                <a:cubicBezTo>
                  <a:pt x="6080223" y="2599272"/>
                  <a:pt x="6067066" y="2546529"/>
                  <a:pt x="6053908" y="2494123"/>
                </a:cubicBezTo>
                <a:close/>
                <a:moveTo>
                  <a:pt x="2130991" y="3677532"/>
                </a:moveTo>
                <a:cubicBezTo>
                  <a:pt x="2115022" y="3688890"/>
                  <a:pt x="1618851" y="3705647"/>
                  <a:pt x="1614128" y="3705647"/>
                </a:cubicBezTo>
                <a:cubicBezTo>
                  <a:pt x="1600071" y="3705647"/>
                  <a:pt x="1428458" y="3700923"/>
                  <a:pt x="1269778" y="3694176"/>
                </a:cubicBezTo>
                <a:cubicBezTo>
                  <a:pt x="1250322" y="3683942"/>
                  <a:pt x="1230979" y="3674833"/>
                  <a:pt x="1211749" y="3666961"/>
                </a:cubicBezTo>
                <a:cubicBezTo>
                  <a:pt x="1233116" y="3667410"/>
                  <a:pt x="1256283" y="3667973"/>
                  <a:pt x="1281698" y="3668423"/>
                </a:cubicBezTo>
                <a:cubicBezTo>
                  <a:pt x="1434531" y="3671459"/>
                  <a:pt x="1588262" y="3673483"/>
                  <a:pt x="1590849" y="3673483"/>
                </a:cubicBezTo>
                <a:cubicBezTo>
                  <a:pt x="1593661" y="3673483"/>
                  <a:pt x="1722314" y="3671346"/>
                  <a:pt x="1850855" y="3668535"/>
                </a:cubicBezTo>
                <a:cubicBezTo>
                  <a:pt x="2079147" y="3663475"/>
                  <a:pt x="2106137" y="3660888"/>
                  <a:pt x="2110074" y="3658189"/>
                </a:cubicBezTo>
                <a:lnTo>
                  <a:pt x="2110074" y="3658301"/>
                </a:lnTo>
                <a:cubicBezTo>
                  <a:pt x="2118283" y="3652453"/>
                  <a:pt x="2271790" y="3646156"/>
                  <a:pt x="2471180" y="3639745"/>
                </a:cubicBezTo>
                <a:cubicBezTo>
                  <a:pt x="2251322" y="3654253"/>
                  <a:pt x="2141225" y="3665161"/>
                  <a:pt x="2130991" y="3677532"/>
                </a:cubicBezTo>
                <a:close/>
                <a:moveTo>
                  <a:pt x="1253021" y="3693389"/>
                </a:moveTo>
                <a:cubicBezTo>
                  <a:pt x="1250885" y="3693276"/>
                  <a:pt x="1248748" y="3693164"/>
                  <a:pt x="1246611" y="3693051"/>
                </a:cubicBezTo>
                <a:cubicBezTo>
                  <a:pt x="1227381" y="3682930"/>
                  <a:pt x="1208375" y="3674046"/>
                  <a:pt x="1189369" y="3666286"/>
                </a:cubicBezTo>
                <a:cubicBezTo>
                  <a:pt x="1189594" y="3666286"/>
                  <a:pt x="1189932" y="3666286"/>
                  <a:pt x="1190157" y="3666286"/>
                </a:cubicBezTo>
                <a:cubicBezTo>
                  <a:pt x="1210962" y="3674046"/>
                  <a:pt x="1231879" y="3682930"/>
                  <a:pt x="1253021" y="3693389"/>
                </a:cubicBezTo>
                <a:close/>
                <a:moveTo>
                  <a:pt x="2708694" y="5584279"/>
                </a:moveTo>
                <a:cubicBezTo>
                  <a:pt x="2935525" y="5584279"/>
                  <a:pt x="3124007" y="5197982"/>
                  <a:pt x="3242314" y="4873986"/>
                </a:cubicBezTo>
                <a:cubicBezTo>
                  <a:pt x="3385362" y="4481953"/>
                  <a:pt x="3502095" y="4062143"/>
                  <a:pt x="3605669" y="3633673"/>
                </a:cubicBezTo>
                <a:lnTo>
                  <a:pt x="3620064" y="3633673"/>
                </a:lnTo>
                <a:cubicBezTo>
                  <a:pt x="3520763" y="4069228"/>
                  <a:pt x="3407066" y="4497248"/>
                  <a:pt x="3261769" y="4895466"/>
                </a:cubicBezTo>
                <a:cubicBezTo>
                  <a:pt x="3214424" y="5025244"/>
                  <a:pt x="3140538" y="5215413"/>
                  <a:pt x="3045735" y="5367683"/>
                </a:cubicBezTo>
                <a:cubicBezTo>
                  <a:pt x="2943060" y="5532773"/>
                  <a:pt x="2837460" y="5616443"/>
                  <a:pt x="2731861" y="5616443"/>
                </a:cubicBezTo>
                <a:cubicBezTo>
                  <a:pt x="2614453" y="5616443"/>
                  <a:pt x="2505480" y="5531649"/>
                  <a:pt x="2409440" y="5410080"/>
                </a:cubicBezTo>
                <a:cubicBezTo>
                  <a:pt x="2510878" y="5525688"/>
                  <a:pt x="2611305" y="5584279"/>
                  <a:pt x="2708694" y="5584279"/>
                </a:cubicBezTo>
                <a:close/>
                <a:moveTo>
                  <a:pt x="3607581" y="3626025"/>
                </a:moveTo>
                <a:cubicBezTo>
                  <a:pt x="3610393" y="3614442"/>
                  <a:pt x="3613204" y="3602859"/>
                  <a:pt x="3615903" y="3591275"/>
                </a:cubicBezTo>
                <a:cubicBezTo>
                  <a:pt x="3620402" y="3591051"/>
                  <a:pt x="3625125" y="3590826"/>
                  <a:pt x="3629961" y="3590601"/>
                </a:cubicBezTo>
                <a:cubicBezTo>
                  <a:pt x="3627262" y="3602409"/>
                  <a:pt x="3624563" y="3614217"/>
                  <a:pt x="3621864" y="3626025"/>
                </a:cubicBezTo>
                <a:lnTo>
                  <a:pt x="3607581" y="3626025"/>
                </a:lnTo>
                <a:close/>
                <a:moveTo>
                  <a:pt x="3634909" y="3590376"/>
                </a:moveTo>
                <a:cubicBezTo>
                  <a:pt x="3639407" y="3590151"/>
                  <a:pt x="3644131" y="3589926"/>
                  <a:pt x="3648966" y="3589701"/>
                </a:cubicBezTo>
                <a:cubicBezTo>
                  <a:pt x="3646380" y="3601847"/>
                  <a:pt x="3643793" y="3613880"/>
                  <a:pt x="3641207" y="3626025"/>
                </a:cubicBezTo>
                <a:lnTo>
                  <a:pt x="3626812" y="3626025"/>
                </a:lnTo>
                <a:cubicBezTo>
                  <a:pt x="3629623" y="3614105"/>
                  <a:pt x="3632322" y="3602297"/>
                  <a:pt x="3634909" y="3590376"/>
                </a:cubicBezTo>
                <a:close/>
                <a:moveTo>
                  <a:pt x="3636708" y="3582616"/>
                </a:moveTo>
                <a:cubicBezTo>
                  <a:pt x="3639407" y="3570808"/>
                  <a:pt x="3641994" y="3558887"/>
                  <a:pt x="3644693" y="3547079"/>
                </a:cubicBezTo>
                <a:cubicBezTo>
                  <a:pt x="3649079" y="3546629"/>
                  <a:pt x="3653690" y="3546292"/>
                  <a:pt x="3658300" y="3545842"/>
                </a:cubicBezTo>
                <a:cubicBezTo>
                  <a:pt x="3655826" y="3557875"/>
                  <a:pt x="3653240" y="3569908"/>
                  <a:pt x="3650653" y="3582054"/>
                </a:cubicBezTo>
                <a:cubicBezTo>
                  <a:pt x="3645817" y="3582279"/>
                  <a:pt x="3641094" y="3582391"/>
                  <a:pt x="3636708" y="3582616"/>
                </a:cubicBezTo>
                <a:close/>
                <a:moveTo>
                  <a:pt x="3663249" y="3545392"/>
                </a:moveTo>
                <a:cubicBezTo>
                  <a:pt x="3857466" y="3528636"/>
                  <a:pt x="4247137" y="3509630"/>
                  <a:pt x="4442254" y="3500183"/>
                </a:cubicBezTo>
                <a:cubicBezTo>
                  <a:pt x="4537620" y="3495573"/>
                  <a:pt x="4600597" y="3492424"/>
                  <a:pt x="4605208" y="3491637"/>
                </a:cubicBezTo>
                <a:cubicBezTo>
                  <a:pt x="4606782" y="3491524"/>
                  <a:pt x="4644681" y="3491412"/>
                  <a:pt x="4646593" y="3491412"/>
                </a:cubicBezTo>
                <a:cubicBezTo>
                  <a:pt x="4663574" y="3491412"/>
                  <a:pt x="5066178" y="3499734"/>
                  <a:pt x="5079786" y="3509630"/>
                </a:cubicBezTo>
                <a:lnTo>
                  <a:pt x="5079786" y="3509630"/>
                </a:lnTo>
                <a:cubicBezTo>
                  <a:pt x="5087546" y="3516603"/>
                  <a:pt x="5163343" y="3522001"/>
                  <a:pt x="5376566" y="3534146"/>
                </a:cubicBezTo>
                <a:cubicBezTo>
                  <a:pt x="5498922" y="3541119"/>
                  <a:pt x="5637696" y="3548991"/>
                  <a:pt x="5645231" y="3554614"/>
                </a:cubicBezTo>
                <a:cubicBezTo>
                  <a:pt x="5645231" y="3554614"/>
                  <a:pt x="5645006" y="3554276"/>
                  <a:pt x="5644781" y="3553827"/>
                </a:cubicBezTo>
                <a:cubicBezTo>
                  <a:pt x="5652541" y="3566984"/>
                  <a:pt x="5776583" y="3576319"/>
                  <a:pt x="6135103" y="3597123"/>
                </a:cubicBezTo>
                <a:cubicBezTo>
                  <a:pt x="6201792" y="3600947"/>
                  <a:pt x="6271180" y="3604996"/>
                  <a:pt x="6335731" y="3609156"/>
                </a:cubicBezTo>
                <a:cubicBezTo>
                  <a:pt x="6336181" y="3610731"/>
                  <a:pt x="6336631" y="3612193"/>
                  <a:pt x="6337081" y="3613767"/>
                </a:cubicBezTo>
                <a:cubicBezTo>
                  <a:pt x="6281189" y="3611968"/>
                  <a:pt x="6214725" y="3610056"/>
                  <a:pt x="6135441" y="3607807"/>
                </a:cubicBezTo>
                <a:cubicBezTo>
                  <a:pt x="5909623" y="3601285"/>
                  <a:pt x="5653666" y="3593974"/>
                  <a:pt x="5643432" y="3587564"/>
                </a:cubicBezTo>
                <a:lnTo>
                  <a:pt x="5643432" y="3587677"/>
                </a:lnTo>
                <a:cubicBezTo>
                  <a:pt x="5638708" y="3584640"/>
                  <a:pt x="5608007" y="3582954"/>
                  <a:pt x="5370830" y="3576319"/>
                </a:cubicBezTo>
                <a:cubicBezTo>
                  <a:pt x="5235204" y="3572495"/>
                  <a:pt x="5081360" y="3568221"/>
                  <a:pt x="5074275" y="3564847"/>
                </a:cubicBezTo>
                <a:lnTo>
                  <a:pt x="5074275" y="3564960"/>
                </a:lnTo>
                <a:cubicBezTo>
                  <a:pt x="5070114" y="3562823"/>
                  <a:pt x="5045148" y="3560687"/>
                  <a:pt x="4857342" y="3557650"/>
                </a:cubicBezTo>
                <a:cubicBezTo>
                  <a:pt x="4750617" y="3555963"/>
                  <a:pt x="4642544" y="3554951"/>
                  <a:pt x="4640407" y="3554951"/>
                </a:cubicBezTo>
                <a:cubicBezTo>
                  <a:pt x="4639958" y="3554951"/>
                  <a:pt x="4599585" y="3554951"/>
                  <a:pt x="4599023" y="3555064"/>
                </a:cubicBezTo>
                <a:cubicBezTo>
                  <a:pt x="4596211" y="3555514"/>
                  <a:pt x="4522887" y="3557313"/>
                  <a:pt x="4421449" y="3559787"/>
                </a:cubicBezTo>
                <a:cubicBezTo>
                  <a:pt x="4273565" y="3563385"/>
                  <a:pt x="4050109" y="3568784"/>
                  <a:pt x="3867025" y="3574407"/>
                </a:cubicBezTo>
                <a:cubicBezTo>
                  <a:pt x="3771884" y="3577331"/>
                  <a:pt x="3704184" y="3579805"/>
                  <a:pt x="3655939" y="3581829"/>
                </a:cubicBezTo>
                <a:cubicBezTo>
                  <a:pt x="3658188" y="3569683"/>
                  <a:pt x="3660774" y="3557538"/>
                  <a:pt x="3663249" y="3545392"/>
                </a:cubicBezTo>
                <a:close/>
                <a:moveTo>
                  <a:pt x="6340904" y="3609382"/>
                </a:moveTo>
                <a:cubicBezTo>
                  <a:pt x="6340904" y="3609382"/>
                  <a:pt x="6341016" y="3609382"/>
                  <a:pt x="6340904" y="3609382"/>
                </a:cubicBezTo>
                <a:cubicBezTo>
                  <a:pt x="6341467" y="3610843"/>
                  <a:pt x="6341916" y="3612305"/>
                  <a:pt x="6342366" y="3613880"/>
                </a:cubicBezTo>
                <a:cubicBezTo>
                  <a:pt x="6342366" y="3613880"/>
                  <a:pt x="6342254" y="3613880"/>
                  <a:pt x="6342254" y="3613880"/>
                </a:cubicBezTo>
                <a:cubicBezTo>
                  <a:pt x="6341804" y="3612418"/>
                  <a:pt x="6341354" y="3610956"/>
                  <a:pt x="6340904" y="3609382"/>
                </a:cubicBezTo>
                <a:close/>
                <a:moveTo>
                  <a:pt x="6344615" y="3621527"/>
                </a:moveTo>
                <a:cubicBezTo>
                  <a:pt x="6345065" y="3622989"/>
                  <a:pt x="6345515" y="3624563"/>
                  <a:pt x="6345965" y="3626025"/>
                </a:cubicBezTo>
                <a:lnTo>
                  <a:pt x="6345853" y="3626025"/>
                </a:lnTo>
                <a:cubicBezTo>
                  <a:pt x="6345402" y="3624563"/>
                  <a:pt x="6344953" y="3622989"/>
                  <a:pt x="6344615" y="3621527"/>
                </a:cubicBezTo>
                <a:cubicBezTo>
                  <a:pt x="6344615" y="3621527"/>
                  <a:pt x="6344615" y="3621527"/>
                  <a:pt x="6344615" y="3621527"/>
                </a:cubicBezTo>
                <a:close/>
                <a:moveTo>
                  <a:pt x="6355749" y="3640870"/>
                </a:moveTo>
                <a:cubicBezTo>
                  <a:pt x="6365421" y="3672471"/>
                  <a:pt x="6375092" y="3703960"/>
                  <a:pt x="6384988" y="3735336"/>
                </a:cubicBezTo>
                <a:cubicBezTo>
                  <a:pt x="6468771" y="4000852"/>
                  <a:pt x="6598886" y="4389624"/>
                  <a:pt x="6760714" y="4698325"/>
                </a:cubicBezTo>
                <a:cubicBezTo>
                  <a:pt x="6946610" y="5053022"/>
                  <a:pt x="7137566" y="5232732"/>
                  <a:pt x="7328521" y="5232732"/>
                </a:cubicBezTo>
                <a:cubicBezTo>
                  <a:pt x="7581218" y="5232732"/>
                  <a:pt x="7782632" y="4923918"/>
                  <a:pt x="7960318" y="4627701"/>
                </a:cubicBezTo>
                <a:cubicBezTo>
                  <a:pt x="7775997" y="4943824"/>
                  <a:pt x="7583242" y="5257697"/>
                  <a:pt x="7322561" y="5257697"/>
                </a:cubicBezTo>
                <a:cubicBezTo>
                  <a:pt x="7219211" y="5257697"/>
                  <a:pt x="7115861" y="5205291"/>
                  <a:pt x="7015660" y="5101942"/>
                </a:cubicBezTo>
                <a:cubicBezTo>
                  <a:pt x="6928954" y="5012649"/>
                  <a:pt x="6841910" y="4882421"/>
                  <a:pt x="6757004" y="4715081"/>
                </a:cubicBezTo>
                <a:cubicBezTo>
                  <a:pt x="6590564" y="4387150"/>
                  <a:pt x="6456512" y="3962166"/>
                  <a:pt x="6384426" y="3733874"/>
                </a:cubicBezTo>
                <a:cubicBezTo>
                  <a:pt x="6374754" y="3703060"/>
                  <a:pt x="6365195" y="3672021"/>
                  <a:pt x="6355749" y="3640870"/>
                </a:cubicBezTo>
                <a:lnTo>
                  <a:pt x="6355749" y="3640870"/>
                </a:lnTo>
                <a:close/>
                <a:moveTo>
                  <a:pt x="9466709" y="4773785"/>
                </a:moveTo>
                <a:cubicBezTo>
                  <a:pt x="9531486" y="5032891"/>
                  <a:pt x="9598399" y="5300770"/>
                  <a:pt x="9668799" y="5556839"/>
                </a:cubicBezTo>
                <a:cubicBezTo>
                  <a:pt x="9708947" y="5702586"/>
                  <a:pt x="9854694" y="6209441"/>
                  <a:pt x="10046549" y="6614631"/>
                </a:cubicBezTo>
                <a:cubicBezTo>
                  <a:pt x="10202306" y="6943462"/>
                  <a:pt x="10390000" y="7124635"/>
                  <a:pt x="10574996" y="7124635"/>
                </a:cubicBezTo>
                <a:cubicBezTo>
                  <a:pt x="10594114" y="7124635"/>
                  <a:pt x="10614469" y="7122835"/>
                  <a:pt x="10632350" y="7119574"/>
                </a:cubicBezTo>
                <a:cubicBezTo>
                  <a:pt x="10838938" y="7081900"/>
                  <a:pt x="11033379" y="6855632"/>
                  <a:pt x="11210166" y="6447292"/>
                </a:cubicBezTo>
                <a:cubicBezTo>
                  <a:pt x="11275167" y="6297272"/>
                  <a:pt x="11332184" y="6134993"/>
                  <a:pt x="11381329" y="5975525"/>
                </a:cubicBezTo>
                <a:cubicBezTo>
                  <a:pt x="11323749" y="6174916"/>
                  <a:pt x="11263809" y="6348778"/>
                  <a:pt x="11200606" y="6500261"/>
                </a:cubicBezTo>
                <a:cubicBezTo>
                  <a:pt x="11027307" y="6915235"/>
                  <a:pt x="10833764" y="7144877"/>
                  <a:pt x="10625378" y="7183001"/>
                </a:cubicBezTo>
                <a:cubicBezTo>
                  <a:pt x="10607159" y="7186375"/>
                  <a:pt x="10587366" y="7188061"/>
                  <a:pt x="10568248" y="7188061"/>
                </a:cubicBezTo>
                <a:cubicBezTo>
                  <a:pt x="10335908" y="7188061"/>
                  <a:pt x="10153948" y="6906689"/>
                  <a:pt x="10042164" y="6670636"/>
                </a:cubicBezTo>
                <a:cubicBezTo>
                  <a:pt x="9918346" y="6409281"/>
                  <a:pt x="9796216" y="6056721"/>
                  <a:pt x="9668461" y="5592826"/>
                </a:cubicBezTo>
                <a:cubicBezTo>
                  <a:pt x="9591089" y="5311790"/>
                  <a:pt x="9521589" y="5017147"/>
                  <a:pt x="9454452" y="4732288"/>
                </a:cubicBezTo>
                <a:cubicBezTo>
                  <a:pt x="9443206" y="4684718"/>
                  <a:pt x="9431960" y="4636922"/>
                  <a:pt x="9420601" y="4589015"/>
                </a:cubicBezTo>
                <a:cubicBezTo>
                  <a:pt x="9436008" y="4650755"/>
                  <a:pt x="9451415" y="4712495"/>
                  <a:pt x="9466709" y="4773785"/>
                </a:cubicBezTo>
                <a:close/>
                <a:moveTo>
                  <a:pt x="13235894" y="3629737"/>
                </a:moveTo>
                <a:cubicBezTo>
                  <a:pt x="13425051" y="3622652"/>
                  <a:pt x="13450805" y="3618491"/>
                  <a:pt x="13455077" y="3615117"/>
                </a:cubicBezTo>
                <a:cubicBezTo>
                  <a:pt x="13470822" y="3609382"/>
                  <a:pt x="13970366" y="3601059"/>
                  <a:pt x="13975201" y="3601059"/>
                </a:cubicBezTo>
                <a:cubicBezTo>
                  <a:pt x="13978463" y="3601059"/>
                  <a:pt x="14159973" y="3603421"/>
                  <a:pt x="14325850" y="3606907"/>
                </a:cubicBezTo>
                <a:cubicBezTo>
                  <a:pt x="14359700" y="3619503"/>
                  <a:pt x="14393213" y="3628275"/>
                  <a:pt x="14426389" y="3633223"/>
                </a:cubicBezTo>
                <a:lnTo>
                  <a:pt x="13135919" y="3633223"/>
                </a:lnTo>
                <a:cubicBezTo>
                  <a:pt x="13171455" y="3632098"/>
                  <a:pt x="13204968" y="3630861"/>
                  <a:pt x="13235894" y="3629737"/>
                </a:cubicBezTo>
                <a:close/>
                <a:moveTo>
                  <a:pt x="12234220" y="2346126"/>
                </a:moveTo>
                <a:cubicBezTo>
                  <a:pt x="12291461" y="2189245"/>
                  <a:pt x="12361748" y="2009310"/>
                  <a:pt x="12449467" y="1864350"/>
                </a:cubicBezTo>
                <a:cubicBezTo>
                  <a:pt x="12551242" y="1695999"/>
                  <a:pt x="12657179" y="1610642"/>
                  <a:pt x="12764353" y="1610642"/>
                </a:cubicBezTo>
                <a:cubicBezTo>
                  <a:pt x="12867366" y="1610642"/>
                  <a:pt x="12971727" y="1675869"/>
                  <a:pt x="13075303" y="1804747"/>
                </a:cubicBezTo>
                <a:cubicBezTo>
                  <a:pt x="12988260" y="1707470"/>
                  <a:pt x="12891656" y="1642806"/>
                  <a:pt x="12788645" y="1642806"/>
                </a:cubicBezTo>
                <a:cubicBezTo>
                  <a:pt x="12681920" y="1642806"/>
                  <a:pt x="12575196" y="1727262"/>
                  <a:pt x="12471509" y="1893815"/>
                </a:cubicBezTo>
                <a:cubicBezTo>
                  <a:pt x="12376369" y="2046759"/>
                  <a:pt x="12302146" y="2237491"/>
                  <a:pt x="12254687" y="2367606"/>
                </a:cubicBezTo>
                <a:cubicBezTo>
                  <a:pt x="12108940" y="2767174"/>
                  <a:pt x="11994906" y="3196431"/>
                  <a:pt x="11895380" y="3633335"/>
                </a:cubicBezTo>
                <a:lnTo>
                  <a:pt x="11880086" y="3633335"/>
                </a:lnTo>
                <a:cubicBezTo>
                  <a:pt x="11975226" y="3189346"/>
                  <a:pt x="12086111" y="2751992"/>
                  <a:pt x="12234220" y="2346126"/>
                </a:cubicBezTo>
                <a:close/>
                <a:moveTo>
                  <a:pt x="11873451" y="3640870"/>
                </a:moveTo>
                <a:cubicBezTo>
                  <a:pt x="11870752" y="3653465"/>
                  <a:pt x="11868052" y="3666061"/>
                  <a:pt x="11865353" y="3678769"/>
                </a:cubicBezTo>
                <a:cubicBezTo>
                  <a:pt x="11667988" y="3686529"/>
                  <a:pt x="11324087" y="3694850"/>
                  <a:pt x="11127508" y="3699574"/>
                </a:cubicBezTo>
                <a:cubicBezTo>
                  <a:pt x="11008301" y="3702498"/>
                  <a:pt x="10950835" y="3703847"/>
                  <a:pt x="10948473" y="3704297"/>
                </a:cubicBezTo>
                <a:cubicBezTo>
                  <a:pt x="10947236" y="3704410"/>
                  <a:pt x="10909112" y="3704410"/>
                  <a:pt x="10907201" y="3704410"/>
                </a:cubicBezTo>
                <a:cubicBezTo>
                  <a:pt x="10889095" y="3704410"/>
                  <a:pt x="10459162" y="3699911"/>
                  <a:pt x="10447017" y="3694401"/>
                </a:cubicBezTo>
                <a:lnTo>
                  <a:pt x="10446905" y="3694626"/>
                </a:lnTo>
                <a:cubicBezTo>
                  <a:pt x="10440157" y="3691252"/>
                  <a:pt x="10397198" y="3689115"/>
                  <a:pt x="10157435" y="3682480"/>
                </a:cubicBezTo>
                <a:cubicBezTo>
                  <a:pt x="10033954" y="3678994"/>
                  <a:pt x="9906313" y="3675507"/>
                  <a:pt x="9900015" y="3672808"/>
                </a:cubicBezTo>
                <a:lnTo>
                  <a:pt x="9899903" y="3673258"/>
                </a:lnTo>
                <a:cubicBezTo>
                  <a:pt x="9889106" y="3666961"/>
                  <a:pt x="9809598" y="3663137"/>
                  <a:pt x="9402945" y="3651554"/>
                </a:cubicBezTo>
                <a:cubicBezTo>
                  <a:pt x="9326810" y="3649417"/>
                  <a:pt x="9249776" y="3647168"/>
                  <a:pt x="9180163" y="3645031"/>
                </a:cubicBezTo>
                <a:cubicBezTo>
                  <a:pt x="9179714" y="3643682"/>
                  <a:pt x="9179376" y="3642332"/>
                  <a:pt x="9178926" y="3640983"/>
                </a:cubicBezTo>
                <a:lnTo>
                  <a:pt x="11873451" y="3640983"/>
                </a:lnTo>
                <a:close/>
                <a:moveTo>
                  <a:pt x="8203117" y="1976472"/>
                </a:moveTo>
                <a:cubicBezTo>
                  <a:pt x="8399921" y="1976472"/>
                  <a:pt x="8583904" y="2154495"/>
                  <a:pt x="8765639" y="2520888"/>
                </a:cubicBezTo>
                <a:cubicBezTo>
                  <a:pt x="8910823" y="2813619"/>
                  <a:pt x="9025532" y="3167641"/>
                  <a:pt x="9118648" y="3462397"/>
                </a:cubicBezTo>
                <a:cubicBezTo>
                  <a:pt x="9043075" y="3224321"/>
                  <a:pt x="8918358" y="2845670"/>
                  <a:pt x="8766650" y="2546978"/>
                </a:cubicBezTo>
                <a:cubicBezTo>
                  <a:pt x="8681407" y="2378964"/>
                  <a:pt x="8593913" y="2248286"/>
                  <a:pt x="8506757" y="2158544"/>
                </a:cubicBezTo>
                <a:cubicBezTo>
                  <a:pt x="8405769" y="2054407"/>
                  <a:pt x="8301632" y="2001663"/>
                  <a:pt x="8197382" y="2001663"/>
                </a:cubicBezTo>
                <a:cubicBezTo>
                  <a:pt x="7940975" y="2001663"/>
                  <a:pt x="7750356" y="2302155"/>
                  <a:pt x="7569184" y="2611755"/>
                </a:cubicBezTo>
                <a:cubicBezTo>
                  <a:pt x="7750132" y="2293608"/>
                  <a:pt x="7939400" y="1976472"/>
                  <a:pt x="8203117" y="1976472"/>
                </a:cubicBezTo>
                <a:close/>
                <a:moveTo>
                  <a:pt x="4324847" y="709168"/>
                </a:moveTo>
                <a:cubicBezTo>
                  <a:pt x="4495335" y="285759"/>
                  <a:pt x="4689215" y="51506"/>
                  <a:pt x="4900975" y="12820"/>
                </a:cubicBezTo>
                <a:cubicBezTo>
                  <a:pt x="4919869" y="9334"/>
                  <a:pt x="4939212" y="7647"/>
                  <a:pt x="4958442" y="7647"/>
                </a:cubicBezTo>
                <a:cubicBezTo>
                  <a:pt x="5408504" y="7647"/>
                  <a:pt x="5695613" y="1051607"/>
                  <a:pt x="5849907" y="1612442"/>
                </a:cubicBezTo>
                <a:lnTo>
                  <a:pt x="5856092" y="1634933"/>
                </a:lnTo>
                <a:cubicBezTo>
                  <a:pt x="5938188" y="1933400"/>
                  <a:pt x="6007799" y="2246375"/>
                  <a:pt x="6075051" y="2549003"/>
                </a:cubicBezTo>
                <a:cubicBezTo>
                  <a:pt x="6079886" y="2570820"/>
                  <a:pt x="6084722" y="2592749"/>
                  <a:pt x="6089670" y="2614679"/>
                </a:cubicBezTo>
                <a:cubicBezTo>
                  <a:pt x="6083147" y="2587126"/>
                  <a:pt x="6076625" y="2559574"/>
                  <a:pt x="6070215" y="2532134"/>
                </a:cubicBezTo>
                <a:cubicBezTo>
                  <a:pt x="6002964" y="2247049"/>
                  <a:pt x="5933464" y="1952294"/>
                  <a:pt x="5856092" y="1670920"/>
                </a:cubicBezTo>
                <a:cubicBezTo>
                  <a:pt x="5769499" y="1356147"/>
                  <a:pt x="5634098" y="897200"/>
                  <a:pt x="5459673" y="546665"/>
                </a:cubicBezTo>
                <a:cubicBezTo>
                  <a:pt x="5351712" y="329731"/>
                  <a:pt x="5175939" y="71074"/>
                  <a:pt x="4952145" y="71074"/>
                </a:cubicBezTo>
                <a:cubicBezTo>
                  <a:pt x="4932914" y="71074"/>
                  <a:pt x="4912896" y="72874"/>
                  <a:pt x="4894566" y="76247"/>
                </a:cubicBezTo>
                <a:cubicBezTo>
                  <a:pt x="4684716" y="114596"/>
                  <a:pt x="4490049" y="345363"/>
                  <a:pt x="4316075" y="762249"/>
                </a:cubicBezTo>
                <a:cubicBezTo>
                  <a:pt x="4257709" y="902149"/>
                  <a:pt x="4202154" y="1061166"/>
                  <a:pt x="4148623" y="1241663"/>
                </a:cubicBezTo>
                <a:cubicBezTo>
                  <a:pt x="4199005" y="1059817"/>
                  <a:pt x="4257483" y="876620"/>
                  <a:pt x="4324847" y="709168"/>
                </a:cubicBezTo>
                <a:close/>
                <a:moveTo>
                  <a:pt x="2325770" y="3637159"/>
                </a:moveTo>
                <a:cubicBezTo>
                  <a:pt x="2137626" y="3644244"/>
                  <a:pt x="2112210" y="3648405"/>
                  <a:pt x="2107824" y="3651779"/>
                </a:cubicBezTo>
                <a:cubicBezTo>
                  <a:pt x="2091968" y="3657514"/>
                  <a:pt x="1595685" y="3665836"/>
                  <a:pt x="1590849" y="3665836"/>
                </a:cubicBezTo>
                <a:cubicBezTo>
                  <a:pt x="1587250" y="3665836"/>
                  <a:pt x="1366830" y="3662912"/>
                  <a:pt x="1190606" y="3658751"/>
                </a:cubicBezTo>
                <a:cubicBezTo>
                  <a:pt x="1157768" y="3646830"/>
                  <a:pt x="1125268" y="3638396"/>
                  <a:pt x="1093217" y="3633560"/>
                </a:cubicBezTo>
                <a:lnTo>
                  <a:pt x="2424960" y="3633560"/>
                </a:lnTo>
                <a:cubicBezTo>
                  <a:pt x="2389760" y="3634797"/>
                  <a:pt x="2356359" y="3635922"/>
                  <a:pt x="2325770" y="3637159"/>
                </a:cubicBezTo>
                <a:close/>
                <a:moveTo>
                  <a:pt x="3285498" y="4920770"/>
                </a:moveTo>
                <a:cubicBezTo>
                  <a:pt x="3228256" y="5077650"/>
                  <a:pt x="3157969" y="5257585"/>
                  <a:pt x="3070251" y="5402545"/>
                </a:cubicBezTo>
                <a:cubicBezTo>
                  <a:pt x="2968475" y="5570897"/>
                  <a:pt x="2862539" y="5656253"/>
                  <a:pt x="2755365" y="5656253"/>
                </a:cubicBezTo>
                <a:cubicBezTo>
                  <a:pt x="2649541" y="5656253"/>
                  <a:pt x="2542255" y="5587316"/>
                  <a:pt x="2435981" y="5451352"/>
                </a:cubicBezTo>
                <a:cubicBezTo>
                  <a:pt x="2525498" y="5554590"/>
                  <a:pt x="2625250" y="5624090"/>
                  <a:pt x="2732086" y="5624090"/>
                </a:cubicBezTo>
                <a:cubicBezTo>
                  <a:pt x="2838810" y="5624090"/>
                  <a:pt x="2945534" y="5539633"/>
                  <a:pt x="3049221" y="5373081"/>
                </a:cubicBezTo>
                <a:cubicBezTo>
                  <a:pt x="3144362" y="5220136"/>
                  <a:pt x="3218472" y="5029518"/>
                  <a:pt x="3266043" y="4899290"/>
                </a:cubicBezTo>
                <a:cubicBezTo>
                  <a:pt x="3411790" y="4499722"/>
                  <a:pt x="3525711" y="4070465"/>
                  <a:pt x="3625350" y="3633560"/>
                </a:cubicBezTo>
                <a:lnTo>
                  <a:pt x="3639857" y="3633560"/>
                </a:lnTo>
                <a:cubicBezTo>
                  <a:pt x="3544379" y="4077549"/>
                  <a:pt x="3433607" y="4514791"/>
                  <a:pt x="3285498" y="4920770"/>
                </a:cubicBezTo>
                <a:close/>
                <a:moveTo>
                  <a:pt x="3646267" y="3626025"/>
                </a:moveTo>
                <a:cubicBezTo>
                  <a:pt x="3648854" y="3613880"/>
                  <a:pt x="3651440" y="3601734"/>
                  <a:pt x="3654027" y="3589589"/>
                </a:cubicBezTo>
                <a:cubicBezTo>
                  <a:pt x="3842284" y="3581492"/>
                  <a:pt x="4214187" y="3572495"/>
                  <a:pt x="4421224" y="3567434"/>
                </a:cubicBezTo>
                <a:cubicBezTo>
                  <a:pt x="4539644" y="3564510"/>
                  <a:pt x="4596773" y="3563161"/>
                  <a:pt x="4599023" y="3562711"/>
                </a:cubicBezTo>
                <a:cubicBezTo>
                  <a:pt x="4600259" y="3562598"/>
                  <a:pt x="4638158" y="3562598"/>
                  <a:pt x="4640070" y="3562598"/>
                </a:cubicBezTo>
                <a:cubicBezTo>
                  <a:pt x="4657164" y="3562598"/>
                  <a:pt x="5060668" y="3566759"/>
                  <a:pt x="5072251" y="3571820"/>
                </a:cubicBezTo>
                <a:lnTo>
                  <a:pt x="5072364" y="3571595"/>
                </a:lnTo>
                <a:cubicBezTo>
                  <a:pt x="5079111" y="3574969"/>
                  <a:pt x="5123083" y="3577105"/>
                  <a:pt x="5370606" y="3584078"/>
                </a:cubicBezTo>
                <a:cubicBezTo>
                  <a:pt x="5500496" y="3587677"/>
                  <a:pt x="5634772" y="3591500"/>
                  <a:pt x="5641295" y="3594312"/>
                </a:cubicBezTo>
                <a:lnTo>
                  <a:pt x="5641408" y="3593862"/>
                </a:lnTo>
                <a:cubicBezTo>
                  <a:pt x="5652091" y="3600160"/>
                  <a:pt x="5731037" y="3603983"/>
                  <a:pt x="6135329" y="3615567"/>
                </a:cubicBezTo>
                <a:cubicBezTo>
                  <a:pt x="6204716" y="3617591"/>
                  <a:pt x="6274890" y="3619615"/>
                  <a:pt x="6339330" y="3621527"/>
                </a:cubicBezTo>
                <a:cubicBezTo>
                  <a:pt x="6339779" y="3623102"/>
                  <a:pt x="6340230" y="3624676"/>
                  <a:pt x="6340679" y="3626138"/>
                </a:cubicBezTo>
                <a:lnTo>
                  <a:pt x="3646267" y="3626138"/>
                </a:lnTo>
                <a:close/>
                <a:moveTo>
                  <a:pt x="7316601" y="5290311"/>
                </a:moveTo>
                <a:cubicBezTo>
                  <a:pt x="7119797" y="5290311"/>
                  <a:pt x="6935814" y="5112288"/>
                  <a:pt x="6754080" y="4746008"/>
                </a:cubicBezTo>
                <a:cubicBezTo>
                  <a:pt x="6600347" y="4436182"/>
                  <a:pt x="6480916" y="4057644"/>
                  <a:pt x="6384988" y="3753442"/>
                </a:cubicBezTo>
                <a:lnTo>
                  <a:pt x="6379478" y="3736011"/>
                </a:lnTo>
                <a:cubicBezTo>
                  <a:pt x="6369581" y="3704522"/>
                  <a:pt x="6359910" y="3672696"/>
                  <a:pt x="6350351" y="3640870"/>
                </a:cubicBezTo>
                <a:lnTo>
                  <a:pt x="6350463" y="3640870"/>
                </a:lnTo>
                <a:cubicBezTo>
                  <a:pt x="6360247" y="3673258"/>
                  <a:pt x="6370144" y="3705422"/>
                  <a:pt x="6380153" y="3737360"/>
                </a:cubicBezTo>
                <a:cubicBezTo>
                  <a:pt x="6452239" y="3965877"/>
                  <a:pt x="6586515" y="4391423"/>
                  <a:pt x="6753292" y="4719917"/>
                </a:cubicBezTo>
                <a:cubicBezTo>
                  <a:pt x="6838537" y="4887932"/>
                  <a:pt x="6926030" y="5018609"/>
                  <a:pt x="7013073" y="5108352"/>
                </a:cubicBezTo>
                <a:cubicBezTo>
                  <a:pt x="7114062" y="5212489"/>
                  <a:pt x="7218199" y="5265232"/>
                  <a:pt x="7322449" y="5265232"/>
                </a:cubicBezTo>
                <a:cubicBezTo>
                  <a:pt x="7576944" y="5265232"/>
                  <a:pt x="7766550" y="4969352"/>
                  <a:pt x="7946373" y="4662226"/>
                </a:cubicBezTo>
                <a:cubicBezTo>
                  <a:pt x="7766775" y="4978011"/>
                  <a:pt x="7578294" y="5290311"/>
                  <a:pt x="7316601" y="5290311"/>
                </a:cubicBezTo>
                <a:close/>
                <a:moveTo>
                  <a:pt x="11194759" y="6557727"/>
                </a:moveTo>
                <a:cubicBezTo>
                  <a:pt x="11024270" y="6981137"/>
                  <a:pt x="10830391" y="7215389"/>
                  <a:pt x="10618742" y="7254075"/>
                </a:cubicBezTo>
                <a:cubicBezTo>
                  <a:pt x="10599849" y="7257561"/>
                  <a:pt x="10580506" y="7259248"/>
                  <a:pt x="10561276" y="7259248"/>
                </a:cubicBezTo>
                <a:cubicBezTo>
                  <a:pt x="10111213" y="7259248"/>
                  <a:pt x="9824105" y="6215288"/>
                  <a:pt x="9669811" y="5654454"/>
                </a:cubicBezTo>
                <a:lnTo>
                  <a:pt x="9663626" y="5631962"/>
                </a:lnTo>
                <a:cubicBezTo>
                  <a:pt x="9581530" y="5333495"/>
                  <a:pt x="9511918" y="5020521"/>
                  <a:pt x="9444668" y="4717893"/>
                </a:cubicBezTo>
                <a:cubicBezTo>
                  <a:pt x="9437807" y="4686967"/>
                  <a:pt x="9430947" y="4655928"/>
                  <a:pt x="9423975" y="4624889"/>
                </a:cubicBezTo>
                <a:cubicBezTo>
                  <a:pt x="9432635" y="4661663"/>
                  <a:pt x="9441406" y="4698438"/>
                  <a:pt x="9449953" y="4734987"/>
                </a:cubicBezTo>
                <a:cubicBezTo>
                  <a:pt x="9517204" y="5019959"/>
                  <a:pt x="9586704" y="5314602"/>
                  <a:pt x="9664076" y="5595863"/>
                </a:cubicBezTo>
                <a:cubicBezTo>
                  <a:pt x="9791942" y="6060432"/>
                  <a:pt x="9914298" y="6413442"/>
                  <a:pt x="10038340" y="6675247"/>
                </a:cubicBezTo>
                <a:cubicBezTo>
                  <a:pt x="10150799" y="6912649"/>
                  <a:pt x="10333995" y="7195597"/>
                  <a:pt x="10568136" y="7195597"/>
                </a:cubicBezTo>
                <a:cubicBezTo>
                  <a:pt x="10587366" y="7195597"/>
                  <a:pt x="10607384" y="7193797"/>
                  <a:pt x="10625715" y="7190423"/>
                </a:cubicBezTo>
                <a:cubicBezTo>
                  <a:pt x="10835564" y="7152074"/>
                  <a:pt x="11030231" y="6921308"/>
                  <a:pt x="11204318" y="6504421"/>
                </a:cubicBezTo>
                <a:cubicBezTo>
                  <a:pt x="11258748" y="6373969"/>
                  <a:pt x="11310817" y="6226872"/>
                  <a:pt x="11360973" y="6061219"/>
                </a:cubicBezTo>
                <a:cubicBezTo>
                  <a:pt x="11312841" y="6231258"/>
                  <a:pt x="11257736" y="6401408"/>
                  <a:pt x="11194759" y="6557727"/>
                </a:cubicBezTo>
                <a:close/>
              </a:path>
            </a:pathLst>
          </a:custGeom>
          <a:gradFill flip="none" rotWithShape="1">
            <a:gsLst>
              <a:gs pos="35000">
                <a:srgbClr val="BBF0C8">
                  <a:alpha val="40000"/>
                </a:srgbClr>
              </a:gs>
              <a:gs pos="100000">
                <a:srgbClr val="054547">
                  <a:alpha val="30000"/>
                </a:srgbClr>
              </a:gs>
            </a:gsLst>
            <a:lin ang="2700000" scaled="1"/>
            <a:tileRect/>
          </a:gradFill>
          <a:ln w="11244"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0-#ppt_w/2"/>
                                          </p:val>
                                        </p:tav>
                                        <p:tav tm="100000">
                                          <p:val>
                                            <p:strVal val="#ppt_x"/>
                                          </p:val>
                                        </p:tav>
                                      </p:tavLst>
                                    </p:anim>
                                    <p:anim calcmode="lin" valueType="num">
                                      <p:cBhvr additive="base">
                                        <p:cTn id="11" dur="2000" fill="hold"/>
                                        <p:tgtEl>
                                          <p:spTgt spid="3"/>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000" fill="hold"/>
                                        <p:tgtEl>
                                          <p:spTgt spid="28"/>
                                        </p:tgtEl>
                                        <p:attrNameLst>
                                          <p:attrName>ppt_x</p:attrName>
                                        </p:attrNameLst>
                                      </p:cBhvr>
                                      <p:tavLst>
                                        <p:tav tm="0">
                                          <p:val>
                                            <p:strVal val="1+#ppt_w/2"/>
                                          </p:val>
                                        </p:tav>
                                        <p:tav tm="100000">
                                          <p:val>
                                            <p:strVal val="#ppt_x"/>
                                          </p:val>
                                        </p:tav>
                                      </p:tavLst>
                                    </p:anim>
                                    <p:anim calcmode="lin" valueType="num">
                                      <p:cBhvr additive="base">
                                        <p:cTn id="18" dur="2000" fill="hold"/>
                                        <p:tgtEl>
                                          <p:spTgt spid="28"/>
                                        </p:tgtEl>
                                        <p:attrNameLst>
                                          <p:attrName>ppt_y</p:attrName>
                                        </p:attrNameLst>
                                      </p:cBhvr>
                                      <p:tavLst>
                                        <p:tav tm="0">
                                          <p:val>
                                            <p:strVal val="#ppt_y"/>
                                          </p:val>
                                        </p:tav>
                                        <p:tav tm="100000">
                                          <p:val>
                                            <p:strVal val="#ppt_y"/>
                                          </p:val>
                                        </p:tav>
                                      </p:tavLst>
                                    </p:anim>
                                  </p:childTnLst>
                                </p:cTn>
                              </p:par>
                              <p:par>
                                <p:cTn id="19" presetID="0" presetClass="entr" presetSubtype="0" fill="hold" grpId="0" nodeType="withEffect">
                                  <p:stCondLst>
                                    <p:cond delay="0"/>
                                  </p:stCondLst>
                                  <p:iterate type="lt">
                                    <p:tmPct val="5000"/>
                                  </p:iterate>
                                  <p:childTnLst>
                                    <p:anim to="" calcmode="lin" valueType="num">
                                      <p:cBhvr>
                                        <p:cTn id="20" dur="1000" fill="hold">
                                          <p:stCondLst>
                                            <p:cond delay="0"/>
                                          </p:stCondLst>
                                        </p:cTn>
                                        <p:tgtEl>
                                          <p:spTgt spid="8"/>
                                        </p:tgtEl>
                                        <p:attrNameLst>
                                          <p:attrName>ppt_h</p:attrName>
                                        </p:attrNameLst>
                                      </p:cBhvr>
                                      <p:tavLst>
                                        <p:tav tm="0" fmla="#ppt_h-(#ppt_h-#ppt_h*8)*(1-$)^8">
                                          <p:val>
                                            <p:fltVal val="0"/>
                                          </p:val>
                                        </p:tav>
                                        <p:tav tm="100000">
                                          <p:val>
                                            <p:fltVal val="1"/>
                                          </p:val>
                                        </p:tav>
                                      </p:tavLst>
                                    </p:anim>
                                    <p:anim to="" calcmode="lin" valueType="num">
                                      <p:cBhvr>
                                        <p:cTn id="21" dur="1000" fill="hold">
                                          <p:stCondLst>
                                            <p:cond delay="0"/>
                                          </p:stCondLst>
                                        </p:cTn>
                                        <p:tgtEl>
                                          <p:spTgt spid="8"/>
                                        </p:tgtEl>
                                        <p:attrNameLst>
                                          <p:attrName>ppt_w</p:attrName>
                                        </p:attrNameLst>
                                      </p:cBhvr>
                                      <p:tavLst>
                                        <p:tav tm="0" fmla="#ppt_w-(#ppt_w-#ppt_w*8)*(1-$)^8">
                                          <p:val>
                                            <p:fltVal val="0"/>
                                          </p:val>
                                        </p:tav>
                                        <p:tav tm="100000">
                                          <p:val>
                                            <p:fltVal val="1"/>
                                          </p:val>
                                        </p:tav>
                                      </p:tavLst>
                                    </p:anim>
                                    <p:animEffect filter="fade">
                                      <p:cBhvr additive="base">
                                        <p:cTn id="22" dur="600" fill="hold">
                                          <p:stCondLst>
                                            <p:cond delay="0"/>
                                          </p:stCondLst>
                                        </p:cTn>
                                        <p:tgtEl>
                                          <p:spTgt spid="8"/>
                                        </p:tgtEl>
                                      </p:cBhvr>
                                    </p:animEffect>
                                    <p:set>
                                      <p:cBhvr additive="base">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8"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TEMPLATE_THUMBS_INDEX" val="1、2、3、6、9、11、12、13、14、15、16"/>
  <p:tag name="KSO_WM_TEMPLATE_SUBCATEGORY" val="19"/>
  <p:tag name="KSO_WM_TEMPLATE_MASTER_TYPE" val="0"/>
  <p:tag name="KSO_WM_TEMPLATE_COLOR_TYPE" val="0"/>
  <p:tag name="KSO_WM_TAG_VERSION" val="1.0"/>
  <p:tag name="KSO_WM_BEAUTIFY_FLAG" val="#wm#"/>
  <p:tag name="KSO_WM_TEMPLATE_CATEGORY" val="custom"/>
  <p:tag name="KSO_WM_TEMPLATE_INDEX" val="20187308"/>
</p:tagLst>
</file>

<file path=ppt/tags/tag123.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ID" val="custom20187308_3*a*1"/>
  <p:tag name="KSO_WM_TEMPLATE_CATEGORY" val="custom"/>
  <p:tag name="KSO_WM_TEMPLATE_INDEX" val="20187308"/>
  <p:tag name="KSO_WM_UNIT_LAYERLEVEL" val="1"/>
  <p:tag name="KSO_WM_TAG_VERSION" val="1.0"/>
  <p:tag name="KSO_WM_UNIT_PRESET_TEXT" val="单击此处添加标题"/>
</p:tagLst>
</file>

<file path=ppt/tags/tag124.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25.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ID" val="custom20187308_3*e*1"/>
  <p:tag name="KSO_WM_TEMPLATE_CATEGORY" val="custom"/>
  <p:tag name="KSO_WM_TEMPLATE_INDEX" val="20187308"/>
  <p:tag name="KSO_WM_UNIT_LAYERLEVEL" val="1"/>
  <p:tag name="KSO_WM_TAG_VERSION" val="1.0"/>
  <p:tag name="KSO_WM_UNIT_PRESET_TEXT" val="01"/>
</p:tagLst>
</file>

<file path=ppt/tags/tag126.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7.xml><?xml version="1.0" encoding="utf-8"?>
<p:tagLst xmlns:p="http://schemas.openxmlformats.org/presentationml/2006/main">
  <p:tag name="KSO_WM_UNIT_PLACING_PICTURE_USER_VIEWPORT" val="{&quot;height&quot;:10800,&quot;width&quot;:19257}"/>
</p:tagLst>
</file>

<file path=ppt/tags/tag128.xml><?xml version="1.0" encoding="utf-8"?>
<p:tagLst xmlns:p="http://schemas.openxmlformats.org/presentationml/2006/main">
  <p:tag name="KSO_WM_BEAUTIFY_FLAG" val="#wm#"/>
  <p:tag name="KSO_WM_TEMPLATE_CATEGORY" val="custom"/>
  <p:tag name="KSO_WM_TEMPLATE_INDEX" val="20187308"/>
</p:tagLst>
</file>

<file path=ppt/tags/tag129.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31.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32.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ID" val="custom20187308_3*e*1"/>
  <p:tag name="KSO_WM_TEMPLATE_CATEGORY" val="custom"/>
  <p:tag name="KSO_WM_TEMPLATE_INDEX" val="20187308"/>
  <p:tag name="KSO_WM_UNIT_LAYERLEVEL" val="1"/>
  <p:tag name="KSO_WM_TAG_VERSION" val="1.0"/>
  <p:tag name="KSO_WM_UNIT_PRESET_TEXT" val="01"/>
</p:tagLst>
</file>

<file path=ppt/tags/tag133.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34.xml><?xml version="1.0" encoding="utf-8"?>
<p:tagLst xmlns:p="http://schemas.openxmlformats.org/presentationml/2006/main">
  <p:tag name="KSO_WM_UNIT_PLACING_PICTURE_USER_VIEWPORT" val="{&quot;height&quot;:10800,&quot;width&quot;:19199.9937007874}"/>
</p:tagLst>
</file>

<file path=ppt/tags/tag135.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0"/>
  <p:tag name="KSO_WM_UNIT_VALUE" val="15"/>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4_1*a*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PRESET_TEXT" val="点击此处添加正文，文字是您思想的提炼，为了最终演示发布的良好效果，请尽量言简意赅的阐述观点；根据需要可酌情增减文字。"/>
  <p:tag name="KSO_WM_UNIT_NOCLEAR" val="0"/>
  <p:tag name="KSO_WM_UNIT_SHOW_EDIT_AREA_INDICATION" val="0"/>
  <p:tag name="KSO_WM_UNIT_VALUE" val="88"/>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34_1*f*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3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9_1*ζ_i*1_1"/>
  <p:tag name="KSO_WM_TEMPLATE_CATEGORY" val="mixed"/>
  <p:tag name="KSO_WM_TEMPLATE_INDEX" val="20199739"/>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38.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9_1*ζ_h_d*1_2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39.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9_1*ζ_h_d*1_4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41.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9_1*ζ_h_d*1_5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42.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9_1*ζ_h_d*1_1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43.xml><?xml version="1.0" encoding="utf-8"?>
<p:tagLst xmlns:p="http://schemas.openxmlformats.org/presentationml/2006/main">
  <p:tag name="KSO_WM_SLIDE_ID" val="diagram20200534_1"/>
  <p:tag name="KSO_WM_TEMPLATE_SUBCATEGORY" val="10"/>
  <p:tag name="KSO_WM_SLIDE_TYPE" val="text"/>
  <p:tag name="KSO_WM_SLIDE_SUBTYPE" val="picTxt"/>
  <p:tag name="KSO_WM_SLIDE_ITEM_CNT" val="5"/>
  <p:tag name="KSO_WM_SLIDE_INDEX" val="1"/>
  <p:tag name="KSO_WM_SLIDE_SIZE" val="1234.3*266.383"/>
  <p:tag name="KSO_WM_SLIDE_POSITION" val="-137.152*241.746"/>
  <p:tag name="KSO_WM_DIAGRAM_GROUP_CODE" val="ζ1-1"/>
  <p:tag name="KSO_WM_SLIDE_DIAGTYPE" val="ζ"/>
  <p:tag name="KSO_WM_TAG_VERSION" val="1.0"/>
  <p:tag name="KSO_WM_BEAUTIFY_FLAG" val="#wm#"/>
  <p:tag name="KSO_WM_TEMPLATE_CATEGORY" val="diagram"/>
  <p:tag name="KSO_WM_TEMPLATE_INDEX" val="20200534"/>
  <p:tag name="KSO_WM_SLIDE_LAYOUT" val="a_f_ζ"/>
  <p:tag name="KSO_WM_SLIDE_LAYOUT_CNT" val="1_1_1"/>
  <p:tag name="KSO_WM_UNIT_FLASH_PICTURE_TYPE" val="1"/>
</p:tagLst>
</file>

<file path=ppt/tags/tag14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0"/>
  <p:tag name="KSO_WM_UNIT_VALUE" val="15"/>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4_1*a*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PRESET_TEXT" val="点击此处添加正文，文字是您思想的提炼，为了最终演示发布的良好效果，请尽量言简意赅的阐述观点；根据需要可酌情增减文字。"/>
  <p:tag name="KSO_WM_UNIT_NOCLEAR" val="0"/>
  <p:tag name="KSO_WM_UNIT_SHOW_EDIT_AREA_INDICATION" val="0"/>
  <p:tag name="KSO_WM_UNIT_VALUE" val="88"/>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34_1*f*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9_1*ζ_i*1_1"/>
  <p:tag name="KSO_WM_TEMPLATE_CATEGORY" val="mixed"/>
  <p:tag name="KSO_WM_TEMPLATE_INDEX" val="20199739"/>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47.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9_1*ζ_h_d*1_2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48.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9_1*ζ_h_d*1_4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49.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9_1*ζ_h_d*1_5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51.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9_1*ζ_h_d*1_1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52.xml><?xml version="1.0" encoding="utf-8"?>
<p:tagLst xmlns:p="http://schemas.openxmlformats.org/presentationml/2006/main">
  <p:tag name="KSO_WM_SLIDE_ID" val="diagram20200534_1"/>
  <p:tag name="KSO_WM_TEMPLATE_SUBCATEGORY" val="10"/>
  <p:tag name="KSO_WM_SLIDE_TYPE" val="text"/>
  <p:tag name="KSO_WM_SLIDE_SUBTYPE" val="picTxt"/>
  <p:tag name="KSO_WM_SLIDE_ITEM_CNT" val="5"/>
  <p:tag name="KSO_WM_SLIDE_INDEX" val="1"/>
  <p:tag name="KSO_WM_SLIDE_SIZE" val="1234.3*266.383"/>
  <p:tag name="KSO_WM_SLIDE_POSITION" val="-137.152*241.746"/>
  <p:tag name="KSO_WM_DIAGRAM_GROUP_CODE" val="ζ1-1"/>
  <p:tag name="KSO_WM_SLIDE_DIAGTYPE" val="ζ"/>
  <p:tag name="KSO_WM_TAG_VERSION" val="1.0"/>
  <p:tag name="KSO_WM_BEAUTIFY_FLAG" val="#wm#"/>
  <p:tag name="KSO_WM_TEMPLATE_CATEGORY" val="diagram"/>
  <p:tag name="KSO_WM_TEMPLATE_INDEX" val="20200534"/>
  <p:tag name="KSO_WM_SLIDE_LAYOUT" val="a_f_ζ"/>
  <p:tag name="KSO_WM_SLIDE_LAYOUT_CNT" val="1_1_1"/>
  <p:tag name="KSO_WM_UNIT_FLASH_PICTURE_TYPE" val="1"/>
</p:tagLst>
</file>

<file path=ppt/tags/tag15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0"/>
  <p:tag name="KSO_WM_UNIT_VALUE" val="15"/>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4_1*a*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UNIT_PRESET_TEXT" val="点击此处添加正文，文字是您思想的提炼，为了最终演示发布的良好效果，请尽量言简意赅的阐述观点；根据需要可酌情增减文字。"/>
  <p:tag name="KSO_WM_UNIT_NOCLEAR" val="0"/>
  <p:tag name="KSO_WM_UNIT_SHOW_EDIT_AREA_INDICATION" val="0"/>
  <p:tag name="KSO_WM_UNIT_VALUE" val="88"/>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34_1*f*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5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9_1*ζ_i*1_1"/>
  <p:tag name="KSO_WM_TEMPLATE_CATEGORY" val="mixed"/>
  <p:tag name="KSO_WM_TEMPLATE_INDEX" val="20199739"/>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56.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9_1*ζ_h_d*1_2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57.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9_1*ζ_h_d*1_4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58.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59.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9_1*ζ_h_d*1_5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9_1*ζ_h_d*1_1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61.xml><?xml version="1.0" encoding="utf-8"?>
<p:tagLst xmlns:p="http://schemas.openxmlformats.org/presentationml/2006/main">
  <p:tag name="KSO_WM_SLIDE_ID" val="diagram20200534_1"/>
  <p:tag name="KSO_WM_TEMPLATE_SUBCATEGORY" val="10"/>
  <p:tag name="KSO_WM_SLIDE_TYPE" val="text"/>
  <p:tag name="KSO_WM_SLIDE_SUBTYPE" val="picTxt"/>
  <p:tag name="KSO_WM_SLIDE_ITEM_CNT" val="5"/>
  <p:tag name="KSO_WM_SLIDE_INDEX" val="1"/>
  <p:tag name="KSO_WM_SLIDE_SIZE" val="1234.3*266.383"/>
  <p:tag name="KSO_WM_SLIDE_POSITION" val="-137.152*241.746"/>
  <p:tag name="KSO_WM_DIAGRAM_GROUP_CODE" val="ζ1-1"/>
  <p:tag name="KSO_WM_SLIDE_DIAGTYPE" val="ζ"/>
  <p:tag name="KSO_WM_TAG_VERSION" val="1.0"/>
  <p:tag name="KSO_WM_BEAUTIFY_FLAG" val="#wm#"/>
  <p:tag name="KSO_WM_TEMPLATE_CATEGORY" val="diagram"/>
  <p:tag name="KSO_WM_TEMPLATE_INDEX" val="20200534"/>
  <p:tag name="KSO_WM_SLIDE_LAYOUT" val="a_f_ζ"/>
  <p:tag name="KSO_WM_SLIDE_LAYOUT_CNT" val="1_1_1"/>
  <p:tag name="KSO_WM_UNIT_FLASH_PICTURE_TYPE" val="1"/>
</p:tagLst>
</file>

<file path=ppt/tags/tag16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0"/>
  <p:tag name="KSO_WM_UNIT_VALUE" val="15"/>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4_1*a*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63.xml><?xml version="1.0" encoding="utf-8"?>
<p:tagLst xmlns:p="http://schemas.openxmlformats.org/presentationml/2006/main">
  <p:tag name="KSO_WM_UNIT_PRESET_TEXT" val="点击此处添加正文，文字是您思想的提炼，为了最终演示发布的良好效果，请尽量言简意赅的阐述观点；根据需要可酌情增减文字。"/>
  <p:tag name="KSO_WM_UNIT_NOCLEAR" val="0"/>
  <p:tag name="KSO_WM_UNIT_SHOW_EDIT_AREA_INDICATION" val="0"/>
  <p:tag name="KSO_WM_UNIT_VALUE" val="88"/>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34_1*f*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64.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9_1*ζ_i*1_1"/>
  <p:tag name="KSO_WM_TEMPLATE_CATEGORY" val="mixed"/>
  <p:tag name="KSO_WM_TEMPLATE_INDEX" val="20199739"/>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65.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9_1*ζ_h_d*1_2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66.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9_1*ζ_h_d*1_4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67.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68.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9_1*ζ_h_d*1_5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69.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9_1*ζ_h_d*1_1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ID" val="diagram20200534_1"/>
  <p:tag name="KSO_WM_TEMPLATE_SUBCATEGORY" val="10"/>
  <p:tag name="KSO_WM_SLIDE_TYPE" val="text"/>
  <p:tag name="KSO_WM_SLIDE_SUBTYPE" val="picTxt"/>
  <p:tag name="KSO_WM_SLIDE_ITEM_CNT" val="5"/>
  <p:tag name="KSO_WM_SLIDE_INDEX" val="1"/>
  <p:tag name="KSO_WM_SLIDE_SIZE" val="1234.3*266.383"/>
  <p:tag name="KSO_WM_SLIDE_POSITION" val="-137.152*241.746"/>
  <p:tag name="KSO_WM_DIAGRAM_GROUP_CODE" val="ζ1-1"/>
  <p:tag name="KSO_WM_SLIDE_DIAGTYPE" val="ζ"/>
  <p:tag name="KSO_WM_TAG_VERSION" val="1.0"/>
  <p:tag name="KSO_WM_BEAUTIFY_FLAG" val="#wm#"/>
  <p:tag name="KSO_WM_TEMPLATE_CATEGORY" val="diagram"/>
  <p:tag name="KSO_WM_TEMPLATE_INDEX" val="20200534"/>
  <p:tag name="KSO_WM_SLIDE_LAYOUT" val="a_f_ζ"/>
  <p:tag name="KSO_WM_SLIDE_LAYOUT_CNT" val="1_1_1"/>
  <p:tag name="KSO_WM_UNIT_FLASH_PICTURE_TYPE" val="1"/>
</p:tagLst>
</file>

<file path=ppt/tags/tag171.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0"/>
  <p:tag name="KSO_WM_UNIT_VALUE" val="15"/>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34_1*a*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PRESET_TEXT" val="点击此处添加正文，文字是您思想的提炼，为了最终演示发布的良好效果，请尽量言简意赅的阐述观点；根据需要可酌情增减文字。"/>
  <p:tag name="KSO_WM_UNIT_NOCLEAR" val="0"/>
  <p:tag name="KSO_WM_UNIT_SHOW_EDIT_AREA_INDICATION" val="0"/>
  <p:tag name="KSO_WM_UNIT_VALUE" val="88"/>
  <p:tag name="KSO_WM_UNIT_HIGHLIGHT" val="0"/>
  <p:tag name="KSO_WM_UNIT_COMPATIBLE" val="0"/>
  <p:tag name="KSO_WM_UNIT_DIAGRAM_ISNUMVISUAL" val="0"/>
  <p:tag name="KSO_WM_UNIT_DIAGRAM_ISREFERUNIT" val="0"/>
  <p:tag name="KSO_WM_DIAGRAM_GROUP_CODE" val="ζ1-1"/>
  <p:tag name="KSO_WM_UNIT_TYPE" val="f"/>
  <p:tag name="KSO_WM_UNIT_INDEX" val="1"/>
  <p:tag name="KSO_WM_UNIT_ID" val="diagram20200534_1*f*1"/>
  <p:tag name="KSO_WM_TEMPLATE_CATEGORY" val="diagram"/>
  <p:tag name="KSO_WM_TEMPLATE_INDEX" val="202005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9_1*ζ_i*1_1"/>
  <p:tag name="KSO_WM_TEMPLATE_CATEGORY" val="mixed"/>
  <p:tag name="KSO_WM_TEMPLATE_INDEX" val="20199739"/>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74.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39_1*ζ_h_d*1_2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75.xml><?xml version="1.0" encoding="utf-8"?>
<p:tagLst xmlns:p="http://schemas.openxmlformats.org/presentationml/2006/main">
  <p:tag name="PA" val="v5.2.4"/>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39_1*ζ_h_d*1_4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76.xml><?xml version="1.0" encoding="utf-8"?>
<p:tagLst xmlns:p="http://schemas.openxmlformats.org/presentationml/2006/main">
  <p:tag name="PA" val="v5.2.4"/>
  <p:tag name="KSO_WM_UNIT_DIAGRAM_MODELTYPE" val="flashPicture"/>
  <p:tag name="KSO_WM_UNIT_VALUE" val="896*89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39_1*ζ_h_d*1_3_1"/>
  <p:tag name="KSO_WM_TEMPLATE_CATEGORY" val="mixed"/>
  <p:tag name="KSO_WM_TEMPLATE_INDEX" val="20199739"/>
  <p:tag name="KSO_WM_UNIT_LAYERLEVEL" val="1_1_1"/>
  <p:tag name="KSO_WM_TAG_VERSION" val="1.0"/>
  <p:tag name="KSO_WM_BEAUTIFY_FLAG" val="#wm#"/>
  <p:tag name="RESOURCELIBID_ANIM" val="557083"/>
  <p:tag name="KSO_WM_UNIT_FLASH_PICTURE_RATE" val="2"/>
  <p:tag name="KSO_WM_UNIT_USESOURCEFORMAT_APPLY" val="1"/>
</p:tagLst>
</file>

<file path=ppt/tags/tag177.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39_1*ζ_h_d*1_5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78.xml><?xml version="1.0" encoding="utf-8"?>
<p:tagLst xmlns:p="http://schemas.openxmlformats.org/presentationml/2006/main">
  <p:tag name="PA" val="v5.2.4"/>
  <p:tag name="RESOURCELIBID_ANIM" val="557083"/>
  <p:tag name="KSO_WM_UNIT_DIAGRAM_MODELTYPE" val="flashPicture"/>
  <p:tag name="KSO_WM_UNIT_VALUE" val="750*75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39_1*ζ_h_d*1_1_1"/>
  <p:tag name="KSO_WM_TEMPLATE_CATEGORY" val="mixed"/>
  <p:tag name="KSO_WM_TEMPLATE_INDEX" val="20199739"/>
  <p:tag name="KSO_WM_UNIT_LAYERLEVEL" val="1_1_1"/>
  <p:tag name="KSO_WM_TAG_VERSION" val="1.0"/>
  <p:tag name="KSO_WM_BEAUTIFY_FLAG" val="#wm#"/>
  <p:tag name="KSO_WM_UNIT_FLASH_PICTURE_RATE" val="2"/>
  <p:tag name="KSO_WM_UNIT_USESOURCEFORMAT_APPLY" val="1"/>
</p:tagLst>
</file>

<file path=ppt/tags/tag179.xml><?xml version="1.0" encoding="utf-8"?>
<p:tagLst xmlns:p="http://schemas.openxmlformats.org/presentationml/2006/main">
  <p:tag name="KSO_WM_SLIDE_ID" val="diagram20200534_1"/>
  <p:tag name="KSO_WM_TEMPLATE_SUBCATEGORY" val="10"/>
  <p:tag name="KSO_WM_SLIDE_TYPE" val="text"/>
  <p:tag name="KSO_WM_SLIDE_SUBTYPE" val="picTxt"/>
  <p:tag name="KSO_WM_SLIDE_ITEM_CNT" val="5"/>
  <p:tag name="KSO_WM_SLIDE_INDEX" val="1"/>
  <p:tag name="KSO_WM_SLIDE_SIZE" val="1234.3*266.383"/>
  <p:tag name="KSO_WM_SLIDE_POSITION" val="-137.152*241.746"/>
  <p:tag name="KSO_WM_DIAGRAM_GROUP_CODE" val="ζ1-1"/>
  <p:tag name="KSO_WM_SLIDE_DIAGTYPE" val="ζ"/>
  <p:tag name="KSO_WM_TAG_VERSION" val="1.0"/>
  <p:tag name="KSO_WM_BEAUTIFY_FLAG" val="#wm#"/>
  <p:tag name="KSO_WM_TEMPLATE_CATEGORY" val="diagram"/>
  <p:tag name="KSO_WM_TEMPLATE_INDEX" val="20200534"/>
  <p:tag name="KSO_WM_SLIDE_LAYOUT" val="a_f_ζ"/>
  <p:tag name="KSO_WM_SLIDE_LAYOUT_CNT" val="1_1_1"/>
  <p:tag name="KSO_WM_UNIT_FLASH_PICTURE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334_1*l_h_i*1_2_1"/>
  <p:tag name="KSO_WM_TEMPLATE_CATEGORY" val="diagram"/>
  <p:tag name="KSO_WM_TEMPLATE_INDEX" val="20201334"/>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334_1*l_h_i*1_2_2"/>
  <p:tag name="KSO_WM_TEMPLATE_CATEGORY" val="diagram"/>
  <p:tag name="KSO_WM_TEMPLATE_INDEX" val="2020133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334_1*l_h_i*1_1_1"/>
  <p:tag name="KSO_WM_TEMPLATE_CATEGORY" val="diagram"/>
  <p:tag name="KSO_WM_TEMPLATE_INDEX" val="20201334"/>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183.xml><?xml version="1.0" encoding="utf-8"?>
<p:tagLst xmlns:p="http://schemas.openxmlformats.org/presentationml/2006/main">
  <p:tag name="KSO_WM_UNIT_ISCONTENTSTITLE" val="0"/>
  <p:tag name="KSO_WM_UNIT_PRESET_TEXT" val="小爱触屏音箱"/>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334_1*l_h_a*1_1_1"/>
  <p:tag name="KSO_WM_TEMPLATE_CATEGORY" val="diagram"/>
  <p:tag name="KSO_WM_TEMPLATE_INDEX" val="20201334"/>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334_1*l_h_i*1_1_2"/>
  <p:tag name="KSO_WM_TEMPLATE_CATEGORY" val="diagram"/>
  <p:tag name="KSO_WM_TEMPLATE_INDEX" val="2020133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85.xml><?xml version="1.0" encoding="utf-8"?>
<p:tagLst xmlns:p="http://schemas.openxmlformats.org/presentationml/2006/main">
  <p:tag name="KSO_WM_UNIT_PRESET_TEXT" val="智能家庭中控台，轻轻一点或一句话就能控制家中状况"/>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334_1*l_h_f*1_1_1"/>
  <p:tag name="KSO_WM_TEMPLATE_CATEGORY" val="diagram"/>
  <p:tag name="KSO_WM_TEMPLATE_INDEX" val="2020133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UNIT_ISCONTENTSTITLE" val="0"/>
  <p:tag name="KSO_WM_UNIT_PRESET_TEXT" val="小爱蓝牙音箱"/>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334_1*l_h_a*1_2_1"/>
  <p:tag name="KSO_WM_TEMPLATE_CATEGORY" val="diagram"/>
  <p:tag name="KSO_WM_TEMPLATE_INDEX" val="20201334"/>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87.xml><?xml version="1.0" encoding="utf-8"?>
<p:tagLst xmlns:p="http://schemas.openxmlformats.org/presentationml/2006/main">
  <p:tag name="KSO_WM_UNIT_PRESET_TEXT" val="采用小口径大磁路设计，使低频下潜能更出色"/>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334_1*l_h_f*1_2_1"/>
  <p:tag name="KSO_WM_TEMPLATE_CATEGORY" val="diagram"/>
  <p:tag name="KSO_WM_TEMPLATE_INDEX" val="20201334"/>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UNIT_ISCONTENTSTITLE" val="0"/>
  <p:tag name="KSO_WM_UNIT_PRESET_TEXT" val="公司产品展示"/>
  <p:tag name="KSO_WM_UNIT_NOCLEAR" val="0"/>
  <p:tag name="KSO_WM_UNIT_VALUE" val="4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334_1*a*1"/>
  <p:tag name="KSO_WM_TEMPLATE_CATEGORY" val="diagram"/>
  <p:tag name="KSO_WM_TEMPLATE_INDEX" val="202013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89.xml><?xml version="1.0" encoding="utf-8"?>
<p:tagLst xmlns:p="http://schemas.openxmlformats.org/presentationml/2006/main">
  <p:tag name="KSO_WM_UNIT_ISCONTENTSTITLE" val="0"/>
  <p:tag name="KSO_WM_UNIT_PRESET_TEXT" val="PRODUCT INTRODUCTION"/>
  <p:tag name="KSO_WM_UNIT_NOCLEAR" val="0"/>
  <p:tag name="KSO_WM_UNIT_VALUE" val="62"/>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01334_1*b*1"/>
  <p:tag name="KSO_WM_TEMPLATE_CATEGORY" val="diagram"/>
  <p:tag name="KSO_WM_TEMPLATE_INDEX" val="20201334"/>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VALUE" val="843*115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01334_1*l_h_d*1_1_1"/>
  <p:tag name="KSO_WM_TEMPLATE_CATEGORY" val="diagram"/>
  <p:tag name="KSO_WM_TEMPLATE_INDEX" val="20201334"/>
  <p:tag name="KSO_WM_UNIT_LAYERLEVEL" val="1_1_1"/>
  <p:tag name="KSO_WM_TAG_VERSION" val="1.0"/>
  <p:tag name="KSO_WM_BEAUTIFY_FLAG" val="#wm#"/>
  <p:tag name="KSO_WM_UNIT_USESOURCEFORMAT_APPLY" val="1"/>
</p:tagLst>
</file>

<file path=ppt/tags/tag191.xml><?xml version="1.0" encoding="utf-8"?>
<p:tagLst xmlns:p="http://schemas.openxmlformats.org/presentationml/2006/main">
  <p:tag name="KSO_WM_UNIT_VALUE" val="843*1152"/>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01334_1*l_h_d*1_2_1"/>
  <p:tag name="KSO_WM_TEMPLATE_CATEGORY" val="diagram"/>
  <p:tag name="KSO_WM_TEMPLATE_INDEX" val="20201334"/>
  <p:tag name="KSO_WM_UNIT_LAYERLEVEL" val="1_1_1"/>
  <p:tag name="KSO_WM_TAG_VERSION" val="1.0"/>
  <p:tag name="KSO_WM_BEAUTIFY_FLAG" val="#wm#"/>
  <p:tag name="KSO_WM_UNIT_USESOURCEFORMAT_APPLY" val="1"/>
</p:tagLst>
</file>

<file path=ppt/tags/tag192.xml><?xml version="1.0" encoding="utf-8"?>
<p:tagLst xmlns:p="http://schemas.openxmlformats.org/presentationml/2006/main">
  <p:tag name="KSO_WM_SLIDE_ID" val="diagram20201334_1"/>
  <p:tag name="KSO_WM_TEMPLATE_SUBCATEGORY" val="0"/>
  <p:tag name="KSO_WM_SLIDE_TYPE" val="text"/>
  <p:tag name="KSO_WM_SLIDE_SUBTYPE" val="diag"/>
  <p:tag name="KSO_WM_SLIDE_ITEM_CNT" val="2"/>
  <p:tag name="KSO_WM_SLIDE_INDEX" val="1"/>
  <p:tag name="KSO_WM_SLIDE_SIZE" val="784.802*337.459"/>
  <p:tag name="KSO_WM_SLIDE_POSITION" val="92.0917*159.314"/>
  <p:tag name="KSO_WM_DIAGRAM_GROUP_CODE" val="l1-1"/>
  <p:tag name="KSO_WM_SLIDE_DIAGTYPE" val="l"/>
  <p:tag name="KSO_WM_TAG_VERSION" val="1.0"/>
  <p:tag name="KSO_WM_BEAUTIFY_FLAG" val="#wm#"/>
  <p:tag name="KSO_WM_TEMPLATE_CATEGORY" val="diagram"/>
  <p:tag name="KSO_WM_TEMPLATE_INDEX" val="20201334"/>
  <p:tag name="KSO_WM_SLIDE_LAYOUT" val="a_b_l"/>
  <p:tag name="KSO_WM_SLIDE_LAYOUT_CNT" val="1_1_1"/>
</p:tagLst>
</file>

<file path=ppt/tags/tag193.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94.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95.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 name="KSO_WM_UNIT_PRESET_TEXT" val="01"/>
</p:tagLst>
</file>

<file path=ppt/tags/tag196.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97.xml><?xml version="1.0" encoding="utf-8"?>
<p:tagLst xmlns:p="http://schemas.openxmlformats.org/presentationml/2006/main">
  <p:tag name="KSO_WM_BEAUTIFY_FLAG" val="#wm#"/>
  <p:tag name="KSO_WM_TEMPLATE_CATEGORY" val="custom"/>
  <p:tag name="KSO_WM_TEMPLATE_INDEX" val="20187308"/>
</p:tagLst>
</file>

<file path=ppt/tags/tag198.xml><?xml version="1.0" encoding="utf-8"?>
<p:tagLst xmlns:p="http://schemas.openxmlformats.org/presentationml/2006/main">
  <p:tag name="KSO_WM_UNIT_PLACING_PICTURE_USER_VIEWPORT" val="{&quot;height&quot;:2781,&quot;width&quot;:2795}"/>
</p:tagLst>
</file>

<file path=ppt/tags/tag199.xml><?xml version="1.0" encoding="utf-8"?>
<p:tagLst xmlns:p="http://schemas.openxmlformats.org/presentationml/2006/main">
  <p:tag name="KSO_WM_BEAUTIFY_FLAG" val="#wm#"/>
  <p:tag name="KSO_WM_TEMPLATE_CATEGORY" val="custom"/>
  <p:tag name="KSO_WM_TEMPLATE_INDEX" val="2018730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COMMONDATA" val="eyJoZGlkIjoiZDY0M2ZjOWIyNDAwMTkwNTdlYjgwZmFhMGYzZjJhMTIifQ=="/>
  <p:tag name="KSO_WPP_MARK_KEY" val="d55995b6-720f-4cbd-b9f3-d60b9c369327"/>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2346</Words>
  <Application>WPS 演示</Application>
  <PresentationFormat>宽屏</PresentationFormat>
  <Paragraphs>223</Paragraphs>
  <Slides>24</Slides>
  <Notes>4</Notes>
  <HiddenSlides>0</HiddenSlides>
  <MMClips>1</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24</vt:i4>
      </vt:variant>
    </vt:vector>
  </HeadingPairs>
  <TitlesOfParts>
    <vt:vector size="50" baseType="lpstr">
      <vt:lpstr>Arial</vt:lpstr>
      <vt:lpstr>宋体</vt:lpstr>
      <vt:lpstr>Wingdings</vt:lpstr>
      <vt:lpstr>微软雅黑</vt:lpstr>
      <vt:lpstr>思源黑体 CN Bold</vt:lpstr>
      <vt:lpstr>黑体</vt:lpstr>
      <vt:lpstr>思源黑体 CN Heavy</vt:lpstr>
      <vt:lpstr>华文楷体</vt:lpstr>
      <vt:lpstr>Roboto</vt:lpstr>
      <vt:lpstr>思源黑体 CN Regular</vt:lpstr>
      <vt:lpstr>华文行楷</vt:lpstr>
      <vt:lpstr>华文细黑</vt:lpstr>
      <vt:lpstr>华文隶书</vt:lpstr>
      <vt:lpstr>Times New Roman</vt:lpstr>
      <vt:lpstr>Arial Unicode MS</vt:lpstr>
      <vt:lpstr>华文新魏</vt:lpstr>
      <vt:lpstr>华文宋体</vt:lpstr>
      <vt:lpstr>字魂110号-武林江湖体</vt:lpstr>
      <vt:lpstr>思源黑体 CN Bold</vt:lpstr>
      <vt:lpstr>华文仿宋</vt:lpstr>
      <vt:lpstr>unset</vt:lpstr>
      <vt:lpstr>Segoe Print</vt:lpstr>
      <vt:lpstr>等线</vt:lpstr>
      <vt:lpstr>Montserrat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概念，特点及原理  </vt:lpstr>
      <vt:lpstr>壹 · 概念，特点及原理</vt:lpstr>
      <vt:lpstr>壹 · 概念，特点及原理</vt:lpstr>
      <vt:lpstr>防伪技术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未来发展趋势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WPS_1655433254</cp:lastModifiedBy>
  <cp:revision>57</cp:revision>
  <dcterms:created xsi:type="dcterms:W3CDTF">2019-06-18T03:00:00Z</dcterms:created>
  <dcterms:modified xsi:type="dcterms:W3CDTF">2022-10-31T10:36:21Z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09D4FB3355DB4CC3A2C13E47E30DF7C9</vt:lpwstr>
  </property>
</Properties>
</file>